
<file path=[Content_Types].xml><?xml version="1.0" encoding="utf-8"?>
<Types xmlns="http://schemas.openxmlformats.org/package/2006/content-types">
  <Default Extension="png" ContentType="image/png"/>
  <Default Extension="svg" ContentType="image/svg+xml"/>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3.xml" ContentType="application/vnd.openxmlformats-officedocument.theme+xml"/>
  <Override PartName="/ppt/tags/tag5.xml" ContentType="application/vnd.openxmlformats-officedocument.presentationml.tags+xml"/>
  <Override PartName="/ppt/tags/tag6.xml" ContentType="application/vnd.openxmlformats-officedocument.presentationml.tags+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theme/theme4.xml" ContentType="application/vnd.openxmlformats-officedocument.theme+xml"/>
  <Override PartName="/ppt/tags/tag7.xml" ContentType="application/vnd.openxmlformats-officedocument.presentationml.tags+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theme/theme5.xml" ContentType="application/vnd.openxmlformats-officedocument.them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theme/theme6.xml" ContentType="application/vnd.openxmlformats-officedocument.theme+xml"/>
  <Override PartName="/ppt/tags/tag11.xml" ContentType="application/vnd.openxmlformats-officedocument.presentationml.tags+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theme/theme7.xml" ContentType="application/vnd.openxmlformats-officedocument.theme+xml"/>
  <Override PartName="/ppt/tags/tag12.xml" ContentType="application/vnd.openxmlformats-officedocument.presentationml.tags+xml"/>
  <Override PartName="/ppt/tags/tag13.xml" ContentType="application/vnd.openxmlformats-officedocument.presentationml.tags+xml"/>
  <Override PartName="/ppt/theme/theme8.xml" ContentType="application/vnd.openxmlformats-officedocument.theme+xml"/>
  <Override PartName="/ppt/tags/tag14.xml" ContentType="application/vnd.openxmlformats-officedocument.presentationml.tags+xml"/>
  <Override PartName="/ppt/tags/tag15.xml" ContentType="application/vnd.openxmlformats-officedocument.presentationml.tags+xml"/>
  <Override PartName="/ppt/theme/theme9.xml" ContentType="application/vnd.openxmlformats-officedocument.theme+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notesSlides/notesSlide1.xml" ContentType="application/vnd.openxmlformats-officedocument.presentationml.notesSlide+xml"/>
  <Override PartName="/ppt/tags/tag20.xml" ContentType="application/vnd.openxmlformats-officedocument.presentationml.tags+xml"/>
  <Override PartName="/ppt/notesSlides/notesSlide2.xml" ContentType="application/vnd.openxmlformats-officedocument.presentationml.notesSlide+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notesSlides/notesSlide3.xml" ContentType="application/vnd.openxmlformats-officedocument.presentationml.notesSlide+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notesSlides/notesSlide4.xml" ContentType="application/vnd.openxmlformats-officedocument.presentationml.notesSlide+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notesSlides/notesSlide5.xml" ContentType="application/vnd.openxmlformats-officedocument.presentationml.notesSlide+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notesSlides/notesSlide6.xml" ContentType="application/vnd.openxmlformats-officedocument.presentationml.notesSlide+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notesSlides/notesSlide7.xml" ContentType="application/vnd.openxmlformats-officedocument.presentationml.notesSlide+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notesSlides/notesSlide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notesSlides/notesSlide9.xml" ContentType="application/vnd.openxmlformats-officedocument.presentationml.notesSlide+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notesSlides/notesSlide10.xml" ContentType="application/vnd.openxmlformats-officedocument.presentationml.notesSlide+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notesSlides/notesSlide11.xml" ContentType="application/vnd.openxmlformats-officedocument.presentationml.notesSlide+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notesSlides/notesSlide12.xml" ContentType="application/vnd.openxmlformats-officedocument.presentationml.notesSlide+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notesSlides/notesSlide13.xml" ContentType="application/vnd.openxmlformats-officedocument.presentationml.notesSlide+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notesSlides/notesSlide14.xml" ContentType="application/vnd.openxmlformats-officedocument.presentationml.notesSlide+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notesSlides/notesSlide15.xml" ContentType="application/vnd.openxmlformats-officedocument.presentationml.notesSlide+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notesSlides/notesSlide16.xml" ContentType="application/vnd.openxmlformats-officedocument.presentationml.notesSlide+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notesSlides/notesSlide17.xml" ContentType="application/vnd.openxmlformats-officedocument.presentationml.notesSlide+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notesSlides/notesSlide18.xml" ContentType="application/vnd.openxmlformats-officedocument.presentationml.notesSlide+xml"/>
  <Override PartName="/ppt/tags/tag117.xml" ContentType="application/vnd.openxmlformats-officedocument.presentationml.tags+xml"/>
  <Override PartName="/ppt/notesSlides/notesSlide19.xml" ContentType="application/vnd.openxmlformats-officedocument.presentationml.notesSlide+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notesSlides/notesSlide20.xml" ContentType="application/vnd.openxmlformats-officedocument.presentationml.notesSlide+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notesSlides/notesSlide21.xml" ContentType="application/vnd.openxmlformats-officedocument.presentationml.notesSlide+xml"/>
  <Override PartName="/ppt/tags/tag158.xml" ContentType="application/vnd.openxmlformats-officedocument.presentationml.tags+xml"/>
  <Override PartName="/ppt/notesSlides/notesSlide22.xml" ContentType="application/vnd.openxmlformats-officedocument.presentationml.notesSlide+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notesSlides/notesSlide23.xml" ContentType="application/vnd.openxmlformats-officedocument.presentationml.notesSlide+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notesSlides/notesSlide24.xml" ContentType="application/vnd.openxmlformats-officedocument.presentationml.notesSlide+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notesSlides/notesSlide25.xml" ContentType="application/vnd.openxmlformats-officedocument.presentationml.notesSlide+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notesSlides/notesSlide26.xml" ContentType="application/vnd.openxmlformats-officedocument.presentationml.notesSlide+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notesSlides/notesSlide27.xml" ContentType="application/vnd.openxmlformats-officedocument.presentationml.notesSlide+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notesSlides/notesSlide28.xml" ContentType="application/vnd.openxmlformats-officedocument.presentationml.notesSlide+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notesSlides/notesSlide29.xml" ContentType="application/vnd.openxmlformats-officedocument.presentationml.notesSlide+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notesSlides/notesSlide30.xml" ContentType="application/vnd.openxmlformats-officedocument.presentationml.notesSlide+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notesSlides/notesSlide31.xml" ContentType="application/vnd.openxmlformats-officedocument.presentationml.notesSlide+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notesSlides/notesSlide32.xml" ContentType="application/vnd.openxmlformats-officedocument.presentationml.notesSlide+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notesSlides/notesSlide33.xml" ContentType="application/vnd.openxmlformats-officedocument.presentationml.notesSlide+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notesSlides/notesSlide34.xml" ContentType="application/vnd.openxmlformats-officedocument.presentationml.notesSlide+xml"/>
  <Override PartName="/ppt/tags/tag196.xml" ContentType="application/vnd.openxmlformats-officedocument.presentationml.tags+xml"/>
  <Override PartName="/ppt/tags/tag197.xml" ContentType="application/vnd.openxmlformats-officedocument.presentationml.tags+xml"/>
  <Override PartName="/ppt/notesSlides/notesSlide35.xml" ContentType="application/vnd.openxmlformats-officedocument.presentationml.notesSlide+xml"/>
  <Override PartName="/ppt/tags/tag198.xml" ContentType="application/vnd.openxmlformats-officedocument.presentationml.tags+xml"/>
  <Override PartName="/ppt/tags/tag199.xml" ContentType="application/vnd.openxmlformats-officedocument.presentationml.tags+xml"/>
  <Override PartName="/ppt/notesSlides/notesSlide36.xml" ContentType="application/vnd.openxmlformats-officedocument.presentationml.notesSlide+xml"/>
  <Override PartName="/ppt/tags/tag200.xml" ContentType="application/vnd.openxmlformats-officedocument.presentationml.tags+xml"/>
  <Override PartName="/ppt/tags/tag201.xml" ContentType="application/vnd.openxmlformats-officedocument.presentationml.tags+xml"/>
  <Override PartName="/ppt/notesSlides/notesSlide37.xml" ContentType="application/vnd.openxmlformats-officedocument.presentationml.notesSlide+xml"/>
  <Override PartName="/ppt/tags/tag202.xml" ContentType="application/vnd.openxmlformats-officedocument.presentationml.tags+xml"/>
  <Override PartName="/ppt/tags/tag203.xml" ContentType="application/vnd.openxmlformats-officedocument.presentationml.tags+xml"/>
  <Override PartName="/ppt/notesSlides/notesSlide38.xml" ContentType="application/vnd.openxmlformats-officedocument.presentationml.notesSlide+xml"/>
  <Override PartName="/ppt/tags/tag204.xml" ContentType="application/vnd.openxmlformats-officedocument.presentationml.tags+xml"/>
  <Override PartName="/ppt/notesSlides/notesSlide39.xml" ContentType="application/vnd.openxmlformats-officedocument.presentationml.notesSlide+xml"/>
  <Override PartName="/ppt/tags/tag205.xml" ContentType="application/vnd.openxmlformats-officedocument.presentationml.tags+xml"/>
  <Override PartName="/ppt/notesSlides/notesSlide40.xml" ContentType="application/vnd.openxmlformats-officedocument.presentationml.notesSlide+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notesSlides/notesSlide41.xml" ContentType="application/vnd.openxmlformats-officedocument.presentationml.notesSlide+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notesSlides/notesSlide42.xml" ContentType="application/vnd.openxmlformats-officedocument.presentationml.notesSlide+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notesSlides/notesSlide43.xml" ContentType="application/vnd.openxmlformats-officedocument.presentationml.notesSlide+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notesSlides/notesSlide44.xml" ContentType="application/vnd.openxmlformats-officedocument.presentationml.notesSlide+xml"/>
  <Override PartName="/ppt/tags/tag218.xml" ContentType="application/vnd.openxmlformats-officedocument.presentationml.tags+xml"/>
  <Override PartName="/ppt/notesSlides/notesSlide45.xml" ContentType="application/vnd.openxmlformats-officedocument.presentationml.notesSlide+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notesSlides/notesSlide46.xml" ContentType="application/vnd.openxmlformats-officedocument.presentationml.notesSlide+xml"/>
  <Override PartName="/ppt/tags/tag222.xml" ContentType="application/vnd.openxmlformats-officedocument.presentationml.tags+xml"/>
  <Override PartName="/ppt/notesSlides/notesSlide47.xml" ContentType="application/vnd.openxmlformats-officedocument.presentationml.notesSlide+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notesSlides/notesSlide48.xml" ContentType="application/vnd.openxmlformats-officedocument.presentationml.notesSlide+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notesSlides/notesSlide49.xml" ContentType="application/vnd.openxmlformats-officedocument.presentationml.notesSlide+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notesSlides/notesSlide50.xml" ContentType="application/vnd.openxmlformats-officedocument.presentationml.notesSlide+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notesSlides/notesSlide51.xml" ContentType="application/vnd.openxmlformats-officedocument.presentationml.notesSlide+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notesSlides/notesSlide52.xml" ContentType="application/vnd.openxmlformats-officedocument.presentationml.notesSlide+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notesSlides/notesSlide53.xml" ContentType="application/vnd.openxmlformats-officedocument.presentationml.notesSlide+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notesSlides/notesSlide54.xml" ContentType="application/vnd.openxmlformats-officedocument.presentationml.notesSlide+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notesSlides/notesSlide55.xml" ContentType="application/vnd.openxmlformats-officedocument.presentationml.notesSlide+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notesSlides/notesSlide56.xml" ContentType="application/vnd.openxmlformats-officedocument.presentationml.notesSlide+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notesSlides/notesSlide57.xml" ContentType="application/vnd.openxmlformats-officedocument.presentationml.notesSlide+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notesSlides/notesSlide58.xml" ContentType="application/vnd.openxmlformats-officedocument.presentationml.notesSlide+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notesSlides/notesSlide59.xml" ContentType="application/vnd.openxmlformats-officedocument.presentationml.notesSlide+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notesSlides/notesSlide60.xml" ContentType="application/vnd.openxmlformats-officedocument.presentationml.notesSlide+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notesSlides/notesSlide61.xml" ContentType="application/vnd.openxmlformats-officedocument.presentationml.notesSlide+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notesSlides/notesSlide62.xml" ContentType="application/vnd.openxmlformats-officedocument.presentationml.notesSlide+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notesSlides/notesSlide63.xml" ContentType="application/vnd.openxmlformats-officedocument.presentationml.notesSlide+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notesSlides/notesSlide64.xml" ContentType="application/vnd.openxmlformats-officedocument.presentationml.notesSlide+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notesSlides/notesSlide65.xml" ContentType="application/vnd.openxmlformats-officedocument.presentationml.notesSlide+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notesSlides/notesSlide66.xml" ContentType="application/vnd.openxmlformats-officedocument.presentationml.notesSlide+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notesSlides/notesSlide67.xml" ContentType="application/vnd.openxmlformats-officedocument.presentationml.notesSlide+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notesSlides/notesSlide68.xml" ContentType="application/vnd.openxmlformats-officedocument.presentationml.notesSlide+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notesSlides/notesSlide69.xml" ContentType="application/vnd.openxmlformats-officedocument.presentationml.notesSlide+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notesSlides/notesSlide70.xml" ContentType="application/vnd.openxmlformats-officedocument.presentationml.notesSlide+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notesSlides/notesSlide71.xml" ContentType="application/vnd.openxmlformats-officedocument.presentationml.notesSlide+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notesSlides/notesSlide72.xml" ContentType="application/vnd.openxmlformats-officedocument.presentationml.notesSlide+xml"/>
  <Override PartName="/ppt/tags/tag298.xml" ContentType="application/vnd.openxmlformats-officedocument.presentationml.tags+xml"/>
  <Override PartName="/ppt/tags/tag299.xml" ContentType="application/vnd.openxmlformats-officedocument.presentationml.tags+xml"/>
  <Override PartName="/ppt/tags/tag300.xml" ContentType="application/vnd.openxmlformats-officedocument.presentationml.tags+xml"/>
  <Override PartName="/ppt/notesSlides/notesSlide73.xml" ContentType="application/vnd.openxmlformats-officedocument.presentationml.notesSlide+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notesSlides/notesSlide74.xml" ContentType="application/vnd.openxmlformats-officedocument.presentationml.notesSlide+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notesSlides/notesSlide75.xml" ContentType="application/vnd.openxmlformats-officedocument.presentationml.notesSlide+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notesSlides/notesSlide76.xml" ContentType="application/vnd.openxmlformats-officedocument.presentationml.notesSlide+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notesSlides/notesSlide77.xml" ContentType="application/vnd.openxmlformats-officedocument.presentationml.notesSlide+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notesSlides/notesSlide78.xml" ContentType="application/vnd.openxmlformats-officedocument.presentationml.notesSlide+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notesSlides/notesSlide79.xml" ContentType="application/vnd.openxmlformats-officedocument.presentationml.notesSlide+xml"/>
  <Override PartName="/ppt/tags/tag319.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notesSlides/notesSlide80.xml" ContentType="application/vnd.openxmlformats-officedocument.presentationml.notesSlide+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notesSlides/notesSlide81.xml" ContentType="application/vnd.openxmlformats-officedocument.presentationml.notesSlide+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notesSlides/notesSlide82.xml" ContentType="application/vnd.openxmlformats-officedocument.presentationml.notesSlide+xml"/>
  <Override PartName="/ppt/tags/tag328.xml" ContentType="application/vnd.openxmlformats-officedocument.presentationml.tags+xml"/>
  <Override PartName="/ppt/tags/tag329.xml" ContentType="application/vnd.openxmlformats-officedocument.presentationml.tags+xml"/>
  <Override PartName="/ppt/tags/tag330.xml" ContentType="application/vnd.openxmlformats-officedocument.presentationml.tags+xml"/>
  <Override PartName="/ppt/notesSlides/notesSlide83.xml" ContentType="application/vnd.openxmlformats-officedocument.presentationml.notesSlide+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notesSlides/notesSlide84.xml" ContentType="application/vnd.openxmlformats-officedocument.presentationml.notesSlide+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notesSlides/notesSlide85.xml" ContentType="application/vnd.openxmlformats-officedocument.presentationml.notesSlide+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notesSlides/notesSlide86.xml" ContentType="application/vnd.openxmlformats-officedocument.presentationml.notesSlide+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notesSlides/notesSlide87.xml" ContentType="application/vnd.openxmlformats-officedocument.presentationml.notesSlide+xml"/>
  <Override PartName="/ppt/tags/tag343.xml" ContentType="application/vnd.openxmlformats-officedocument.presentationml.tags+xml"/>
  <Override PartName="/ppt/notesSlides/notesSlide88.xml" ContentType="application/vnd.openxmlformats-officedocument.presentationml.notesSlide+xml"/>
  <Override PartName="/ppt/tags/tag344.xml" ContentType="application/vnd.openxmlformats-officedocument.presentationml.tags+xml"/>
  <Override PartName="/ppt/notesSlides/notesSlide89.xml" ContentType="application/vnd.openxmlformats-officedocument.presentationml.notesSlide+xml"/>
  <Override PartName="/ppt/tags/tag345.xml" ContentType="application/vnd.openxmlformats-officedocument.presentationml.tags+xml"/>
  <Override PartName="/ppt/notesSlides/notesSlide90.xml" ContentType="application/vnd.openxmlformats-officedocument.presentationml.notesSlide+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notesSlides/notesSlide91.xml" ContentType="application/vnd.openxmlformats-officedocument.presentationml.notesSlide+xml"/>
  <Override PartName="/ppt/tags/tag349.xml" ContentType="application/vnd.openxmlformats-officedocument.presentationml.tags+xml"/>
  <Override PartName="/ppt/notesSlides/notesSlide92.xml" ContentType="application/vnd.openxmlformats-officedocument.presentationml.notesSlide+xml"/>
  <Override PartName="/ppt/tags/tag350.xml" ContentType="application/vnd.openxmlformats-officedocument.presentationml.tags+xml"/>
  <Override PartName="/ppt/notesSlides/notesSlide93.xml" ContentType="application/vnd.openxmlformats-officedocument.presentationml.notesSlide+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notesSlides/notesSlide94.xml" ContentType="application/vnd.openxmlformats-officedocument.presentationml.notesSlide+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notesSlides/notesSlide95.xml" ContentType="application/vnd.openxmlformats-officedocument.presentationml.notesSlide+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notesSlides/notesSlide96.xml" ContentType="application/vnd.openxmlformats-officedocument.presentationml.notesSlide+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notesSlides/notesSlide97.xml" ContentType="application/vnd.openxmlformats-officedocument.presentationml.notesSlide+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notesSlides/notesSlide98.xml" ContentType="application/vnd.openxmlformats-officedocument.presentationml.notesSlide+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notesSlides/notesSlide99.xml" ContentType="application/vnd.openxmlformats-officedocument.presentationml.notesSlide+xml"/>
  <Override PartName="/ppt/tags/tag369.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notesSlides/notesSlide100.xml" ContentType="application/vnd.openxmlformats-officedocument.presentationml.notesSlide+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notesSlides/notesSlide101.xml" ContentType="application/vnd.openxmlformats-officedocument.presentationml.notesSlide+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notesSlides/notesSlide102.xml" ContentType="application/vnd.openxmlformats-officedocument.presentationml.notesSlide+xml"/>
  <Override PartName="/ppt/tags/tag378.xml" ContentType="application/vnd.openxmlformats-officedocument.presentationml.tags+xml"/>
  <Override PartName="/ppt/tags/tag379.xml" ContentType="application/vnd.openxmlformats-officedocument.presentationml.tags+xml"/>
  <Override PartName="/ppt/tags/tag380.xml" ContentType="application/vnd.openxmlformats-officedocument.presentationml.tags+xml"/>
  <Override PartName="/ppt/notesSlides/notesSlide103.xml" ContentType="application/vnd.openxmlformats-officedocument.presentationml.notesSlide+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notesSlides/notesSlide104.xml" ContentType="application/vnd.openxmlformats-officedocument.presentationml.notesSlide+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notesSlides/notesSlide105.xml" ContentType="application/vnd.openxmlformats-officedocument.presentationml.notesSlide+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notesSlides/notesSlide106.xml" ContentType="application/vnd.openxmlformats-officedocument.presentationml.notesSlide+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notesSlides/notesSlide107.xml" ContentType="application/vnd.openxmlformats-officedocument.presentationml.notesSlide+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notesSlides/notesSlide108.xml" ContentType="application/vnd.openxmlformats-officedocument.presentationml.notesSlide+xml"/>
  <Override PartName="/ppt/tags/tag398.xml" ContentType="application/vnd.openxmlformats-officedocument.presentationml.tags+xml"/>
  <Override PartName="/ppt/tags/tag399.xml" ContentType="application/vnd.openxmlformats-officedocument.presentationml.tags+xml"/>
  <Override PartName="/ppt/tags/tag400.xml" ContentType="application/vnd.openxmlformats-officedocument.presentationml.tags+xml"/>
  <Override PartName="/ppt/notesSlides/notesSlide109.xml" ContentType="application/vnd.openxmlformats-officedocument.presentationml.notesSlide+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notesSlides/notesSlide110.xml" ContentType="application/vnd.openxmlformats-officedocument.presentationml.notesSlide+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notesSlides/notesSlide111.xml" ContentType="application/vnd.openxmlformats-officedocument.presentationml.notesSlide+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notesSlides/notesSlide112.xml" ContentType="application/vnd.openxmlformats-officedocument.presentationml.notesSlide+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notesSlides/notesSlide113.xml" ContentType="application/vnd.openxmlformats-officedocument.presentationml.notesSlide+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notesSlides/notesSlide114.xml" ContentType="application/vnd.openxmlformats-officedocument.presentationml.notesSlide+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notesSlides/notesSlide115.xml" ContentType="application/vnd.openxmlformats-officedocument.presentationml.notesSlide+xml"/>
  <Override PartName="/ppt/tags/tag419.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notesSlides/notesSlide116.xml" ContentType="application/vnd.openxmlformats-officedocument.presentationml.notesSlide+xml"/>
  <Override PartName="/ppt/tags/tag422.xml" ContentType="application/vnd.openxmlformats-officedocument.presentationml.tags+xml"/>
  <Override PartName="/ppt/tags/tag423.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3"/>
    <p:sldMasterId id="2147483706" r:id="rId4"/>
    <p:sldMasterId id="2147483769" r:id="rId5"/>
    <p:sldMasterId id="2147483848" r:id="rId6"/>
    <p:sldMasterId id="2147483877" r:id="rId7"/>
    <p:sldMasterId id="2147483904" r:id="rId8"/>
    <p:sldMasterId id="2147483931" r:id="rId9"/>
  </p:sldMasterIdLst>
  <p:notesMasterIdLst>
    <p:notesMasterId r:id="rId126"/>
  </p:notesMasterIdLst>
  <p:handoutMasterIdLst>
    <p:handoutMasterId r:id="rId127"/>
  </p:handoutMasterIdLst>
  <p:sldIdLst>
    <p:sldId id="444" r:id="rId10"/>
    <p:sldId id="991" r:id="rId11"/>
    <p:sldId id="997" r:id="rId12"/>
    <p:sldId id="998" r:id="rId13"/>
    <p:sldId id="999" r:id="rId14"/>
    <p:sldId id="942" r:id="rId15"/>
    <p:sldId id="944" r:id="rId16"/>
    <p:sldId id="948" r:id="rId17"/>
    <p:sldId id="1000" r:id="rId18"/>
    <p:sldId id="949" r:id="rId19"/>
    <p:sldId id="1001" r:id="rId20"/>
    <p:sldId id="1093" r:id="rId21"/>
    <p:sldId id="1049" r:id="rId22"/>
    <p:sldId id="1050" r:id="rId23"/>
    <p:sldId id="1051" r:id="rId24"/>
    <p:sldId id="1052" r:id="rId25"/>
    <p:sldId id="1097" r:id="rId26"/>
    <p:sldId id="1129" r:id="rId27"/>
    <p:sldId id="1006" r:id="rId28"/>
    <p:sldId id="1024" r:id="rId29"/>
    <p:sldId id="1134" r:id="rId30"/>
    <p:sldId id="1007" r:id="rId31"/>
    <p:sldId id="1094" r:id="rId32"/>
    <p:sldId id="1008" r:id="rId33"/>
    <p:sldId id="1009" r:id="rId34"/>
    <p:sldId id="956" r:id="rId35"/>
    <p:sldId id="1010" r:id="rId36"/>
    <p:sldId id="1080" r:id="rId37"/>
    <p:sldId id="1011" r:id="rId38"/>
    <p:sldId id="955" r:id="rId39"/>
    <p:sldId id="1019" r:id="rId40"/>
    <p:sldId id="1020" r:id="rId41"/>
    <p:sldId id="973" r:id="rId42"/>
    <p:sldId id="1082" r:id="rId43"/>
    <p:sldId id="1083" r:id="rId44"/>
    <p:sldId id="1084" r:id="rId45"/>
    <p:sldId id="1085" r:id="rId46"/>
    <p:sldId id="1086" r:id="rId47"/>
    <p:sldId id="1087" r:id="rId48"/>
    <p:sldId id="1143" r:id="rId49"/>
    <p:sldId id="1022" r:id="rId50"/>
    <p:sldId id="1012" r:id="rId51"/>
    <p:sldId id="1013" r:id="rId52"/>
    <p:sldId id="748" r:id="rId53"/>
    <p:sldId id="1014" r:id="rId54"/>
    <p:sldId id="749" r:id="rId55"/>
    <p:sldId id="1015" r:id="rId56"/>
    <p:sldId id="1095" r:id="rId57"/>
    <p:sldId id="1016" r:id="rId58"/>
    <p:sldId id="845" r:id="rId59"/>
    <p:sldId id="924" r:id="rId60"/>
    <p:sldId id="1099" r:id="rId61"/>
    <p:sldId id="1100" r:id="rId62"/>
    <p:sldId id="1121" r:id="rId63"/>
    <p:sldId id="278" r:id="rId64"/>
    <p:sldId id="1122" r:id="rId65"/>
    <p:sldId id="1130" r:id="rId66"/>
    <p:sldId id="1131" r:id="rId67"/>
    <p:sldId id="1125" r:id="rId68"/>
    <p:sldId id="1127" r:id="rId69"/>
    <p:sldId id="276" r:id="rId70"/>
    <p:sldId id="275" r:id="rId71"/>
    <p:sldId id="1128" r:id="rId72"/>
    <p:sldId id="1102" r:id="rId73"/>
    <p:sldId id="1025" r:id="rId74"/>
    <p:sldId id="1026" r:id="rId75"/>
    <p:sldId id="1027" r:id="rId76"/>
    <p:sldId id="1029" r:id="rId77"/>
    <p:sldId id="1031" r:id="rId78"/>
    <p:sldId id="1133" r:id="rId79"/>
    <p:sldId id="1035" r:id="rId80"/>
    <p:sldId id="1030" r:id="rId81"/>
    <p:sldId id="1132" r:id="rId82"/>
    <p:sldId id="1003" r:id="rId83"/>
    <p:sldId id="1036" r:id="rId84"/>
    <p:sldId id="1037" r:id="rId85"/>
    <p:sldId id="1038" r:id="rId86"/>
    <p:sldId id="1039" r:id="rId87"/>
    <p:sldId id="1040" r:id="rId88"/>
    <p:sldId id="1041" r:id="rId89"/>
    <p:sldId id="1042" r:id="rId90"/>
    <p:sldId id="1043" r:id="rId91"/>
    <p:sldId id="1044" r:id="rId92"/>
    <p:sldId id="1045" r:id="rId93"/>
    <p:sldId id="1048" r:id="rId94"/>
    <p:sldId id="1135" r:id="rId95"/>
    <p:sldId id="982" r:id="rId96"/>
    <p:sldId id="983" r:id="rId97"/>
    <p:sldId id="984" r:id="rId98"/>
    <p:sldId id="985" r:id="rId99"/>
    <p:sldId id="986" r:id="rId100"/>
    <p:sldId id="987" r:id="rId101"/>
    <p:sldId id="891" r:id="rId102"/>
    <p:sldId id="909" r:id="rId103"/>
    <p:sldId id="910" r:id="rId104"/>
    <p:sldId id="911" r:id="rId105"/>
    <p:sldId id="912" r:id="rId106"/>
    <p:sldId id="913" r:id="rId107"/>
    <p:sldId id="914" r:id="rId108"/>
    <p:sldId id="915" r:id="rId109"/>
    <p:sldId id="916" r:id="rId110"/>
    <p:sldId id="917" r:id="rId111"/>
    <p:sldId id="918" r:id="rId112"/>
    <p:sldId id="919" r:id="rId113"/>
    <p:sldId id="920" r:id="rId114"/>
    <p:sldId id="1091" r:id="rId115"/>
    <p:sldId id="1096" r:id="rId116"/>
    <p:sldId id="1136" r:id="rId117"/>
    <p:sldId id="1137" r:id="rId118"/>
    <p:sldId id="1138" r:id="rId119"/>
    <p:sldId id="288" r:id="rId120"/>
    <p:sldId id="1139" r:id="rId121"/>
    <p:sldId id="1140" r:id="rId122"/>
    <p:sldId id="1141" r:id="rId123"/>
    <p:sldId id="1142" r:id="rId124"/>
    <p:sldId id="1144" r:id="rId125"/>
  </p:sldIdLst>
  <p:sldSz cx="12192000" cy="6858000"/>
  <p:notesSz cx="6858000" cy="9144000"/>
  <p:embeddedFontLst>
    <p:embeddedFont>
      <p:font typeface="Arial Unicode MS" panose="020B0604020202020204" pitchFamily="34" charset="-128"/>
      <p:regular r:id="rId128"/>
    </p:embeddedFont>
    <p:embeddedFont>
      <p:font typeface="Calibri" panose="020F0502020204030204" pitchFamily="34" charset="0"/>
      <p:regular r:id="rId129"/>
      <p:bold r:id="rId130"/>
      <p:italic r:id="rId131"/>
      <p:boldItalic r:id="rId132"/>
    </p:embeddedFont>
    <p:embeddedFont>
      <p:font typeface="Fira Sans Extra Condensed" panose="020B0604020202020204" charset="0"/>
      <p:regular r:id="rId133"/>
      <p:bold r:id="rId134"/>
      <p:italic r:id="rId135"/>
      <p:boldItalic r:id="rId136"/>
    </p:embeddedFont>
    <p:embeddedFont>
      <p:font typeface="Fira Sans Extra Condensed Medium" panose="020B0604020202020204" charset="0"/>
      <p:regular r:id="rId137"/>
      <p:bold r:id="rId138"/>
      <p:italic r:id="rId139"/>
      <p:boldItalic r:id="rId140"/>
    </p:embeddedFont>
    <p:embeddedFont>
      <p:font typeface="Greta Arabic" panose="020B0604020202020204" charset="0"/>
      <p:regular r:id="rId141"/>
      <p:bold r:id="rId142"/>
      <p:italic r:id="rId143"/>
      <p:boldItalic r:id="rId144"/>
    </p:embeddedFont>
    <p:embeddedFont>
      <p:font typeface="Rajdhani" panose="020B0604020202020204" charset="0"/>
      <p:regular r:id="rId145"/>
      <p:bold r:id="rId146"/>
    </p:embeddedFont>
    <p:embeddedFont>
      <p:font typeface="Segoe UI" panose="020B0502040204020203" pitchFamily="34" charset="0"/>
      <p:regular r:id="rId147"/>
      <p:bold r:id="rId148"/>
      <p:italic r:id="rId149"/>
      <p:boldItalic r:id="rId150"/>
    </p:embeddedFont>
    <p:embeddedFont>
      <p:font typeface="Somar" panose="00000500000000000000" pitchFamily="2" charset="-78"/>
      <p:regular r:id="rId151"/>
    </p:embeddedFont>
    <p:embeddedFont>
      <p:font typeface="Somar Bold" panose="00000800000000000000" pitchFamily="50" charset="-78"/>
      <p:bold r:id="rId152"/>
      <p:italic r:id="rId153"/>
      <p:boldItalic r:id="rId154"/>
    </p:embeddedFont>
    <p:embeddedFont>
      <p:font typeface="Somar Light" panose="00000400000000000000" pitchFamily="50" charset="-78"/>
      <p:regular r:id="rId155"/>
      <p:italic r:id="rId156"/>
    </p:embeddedFont>
    <p:embeddedFont>
      <p:font typeface="SST Arabic" panose="020B0504030504020204" pitchFamily="34" charset="-78"/>
      <p:regular r:id="rId157"/>
      <p:bold r:id="rId158"/>
    </p:embeddedFont>
    <p:embeddedFont>
      <p:font typeface="Symbio AR+LT" panose="020B0604020202020204" charset="-78"/>
      <p:regular r:id="rId159"/>
      <p:bold r:id="rId160"/>
    </p:embeddedFont>
    <p:embeddedFont>
      <p:font typeface="Univers Next Arabic Light" panose="020B0604020202020204" charset="0"/>
      <p:regular r:id="rId161"/>
      <p:bold r:id="rId162"/>
      <p:italic r:id="rId163"/>
      <p:boldItalic r:id="rId164"/>
    </p:embeddedFont>
  </p:embeddedFontLst>
  <p:defaultTextStyle>
    <a:defPPr>
      <a:defRPr lang="en-SA"/>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huaa H. Alrashidi" initials="SHA" lastIdx="1" clrIdx="0">
    <p:extLst>
      <p:ext uri="{19B8F6BF-5375-455C-9EA6-DF929625EA0E}">
        <p15:presenceInfo xmlns:p15="http://schemas.microsoft.com/office/powerpoint/2012/main" userId="S-1-5-21-3074090161-1103101194-3608952588-10559" providerId="AD"/>
      </p:ext>
    </p:extLst>
  </p:cmAuthor>
  <p:cmAuthor id="2" name="Atheer A. Alhussan" initials="AAA" lastIdx="20" clrIdx="1">
    <p:extLst>
      <p:ext uri="{19B8F6BF-5375-455C-9EA6-DF929625EA0E}">
        <p15:presenceInfo xmlns:p15="http://schemas.microsoft.com/office/powerpoint/2012/main" userId="S-1-5-21-1356128131-1939699742-1803037196-243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75756"/>
    <a:srgbClr val="8DC84E"/>
    <a:srgbClr val="F2F2F2"/>
    <a:srgbClr val="0D2547"/>
    <a:srgbClr val="E9F5E4"/>
    <a:srgbClr val="AFE3EF"/>
    <a:srgbClr val="79D0E5"/>
    <a:srgbClr val="92D050"/>
    <a:srgbClr val="04B0AC"/>
    <a:srgbClr val="05D0C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591" autoAdjust="0"/>
    <p:restoredTop sz="82672" autoAdjust="0"/>
  </p:normalViewPr>
  <p:slideViewPr>
    <p:cSldViewPr snapToGrid="0" snapToObjects="1">
      <p:cViewPr varScale="1">
        <p:scale>
          <a:sx n="128" d="100"/>
          <a:sy n="128" d="100"/>
        </p:scale>
        <p:origin x="1884" y="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08.xml"/><Relationship Id="rId21" Type="http://schemas.openxmlformats.org/officeDocument/2006/relationships/slide" Target="slides/slide12.xml"/><Relationship Id="rId42" Type="http://schemas.openxmlformats.org/officeDocument/2006/relationships/slide" Target="slides/slide33.xml"/><Relationship Id="rId63" Type="http://schemas.openxmlformats.org/officeDocument/2006/relationships/slide" Target="slides/slide54.xml"/><Relationship Id="rId84" Type="http://schemas.openxmlformats.org/officeDocument/2006/relationships/slide" Target="slides/slide75.xml"/><Relationship Id="rId138" Type="http://schemas.openxmlformats.org/officeDocument/2006/relationships/font" Target="fonts/font11.fntdata"/><Relationship Id="rId159" Type="http://schemas.openxmlformats.org/officeDocument/2006/relationships/font" Target="fonts/font32.fntdata"/><Relationship Id="rId107" Type="http://schemas.openxmlformats.org/officeDocument/2006/relationships/slide" Target="slides/slide98.xml"/><Relationship Id="rId11" Type="http://schemas.openxmlformats.org/officeDocument/2006/relationships/slide" Target="slides/slide2.xml"/><Relationship Id="rId32" Type="http://schemas.openxmlformats.org/officeDocument/2006/relationships/slide" Target="slides/slide23.xml"/><Relationship Id="rId53" Type="http://schemas.openxmlformats.org/officeDocument/2006/relationships/slide" Target="slides/slide44.xml"/><Relationship Id="rId74" Type="http://schemas.openxmlformats.org/officeDocument/2006/relationships/slide" Target="slides/slide65.xml"/><Relationship Id="rId128" Type="http://schemas.openxmlformats.org/officeDocument/2006/relationships/font" Target="fonts/font1.fntdata"/><Relationship Id="rId149" Type="http://schemas.openxmlformats.org/officeDocument/2006/relationships/font" Target="fonts/font22.fntdata"/><Relationship Id="rId5" Type="http://schemas.openxmlformats.org/officeDocument/2006/relationships/slideMaster" Target="slideMasters/slideMaster3.xml"/><Relationship Id="rId95" Type="http://schemas.openxmlformats.org/officeDocument/2006/relationships/slide" Target="slides/slide86.xml"/><Relationship Id="rId160" Type="http://schemas.openxmlformats.org/officeDocument/2006/relationships/font" Target="fonts/font33.fntdata"/><Relationship Id="rId22" Type="http://schemas.openxmlformats.org/officeDocument/2006/relationships/slide" Target="slides/slide13.xml"/><Relationship Id="rId43" Type="http://schemas.openxmlformats.org/officeDocument/2006/relationships/slide" Target="slides/slide34.xml"/><Relationship Id="rId64" Type="http://schemas.openxmlformats.org/officeDocument/2006/relationships/slide" Target="slides/slide55.xml"/><Relationship Id="rId118" Type="http://schemas.openxmlformats.org/officeDocument/2006/relationships/slide" Target="slides/slide109.xml"/><Relationship Id="rId139" Type="http://schemas.openxmlformats.org/officeDocument/2006/relationships/font" Target="fonts/font12.fntdata"/><Relationship Id="rId85" Type="http://schemas.openxmlformats.org/officeDocument/2006/relationships/slide" Target="slides/slide76.xml"/><Relationship Id="rId150" Type="http://schemas.openxmlformats.org/officeDocument/2006/relationships/font" Target="fonts/font23.fntdata"/><Relationship Id="rId12" Type="http://schemas.openxmlformats.org/officeDocument/2006/relationships/slide" Target="slides/slide3.xml"/><Relationship Id="rId33" Type="http://schemas.openxmlformats.org/officeDocument/2006/relationships/slide" Target="slides/slide24.xml"/><Relationship Id="rId108" Type="http://schemas.openxmlformats.org/officeDocument/2006/relationships/slide" Target="slides/slide99.xml"/><Relationship Id="rId129" Type="http://schemas.openxmlformats.org/officeDocument/2006/relationships/font" Target="fonts/font2.fntdata"/><Relationship Id="rId54" Type="http://schemas.openxmlformats.org/officeDocument/2006/relationships/slide" Target="slides/slide45.xml"/><Relationship Id="rId70" Type="http://schemas.openxmlformats.org/officeDocument/2006/relationships/slide" Target="slides/slide61.xml"/><Relationship Id="rId75" Type="http://schemas.openxmlformats.org/officeDocument/2006/relationships/slide" Target="slides/slide66.xml"/><Relationship Id="rId91" Type="http://schemas.openxmlformats.org/officeDocument/2006/relationships/slide" Target="slides/slide82.xml"/><Relationship Id="rId96" Type="http://schemas.openxmlformats.org/officeDocument/2006/relationships/slide" Target="slides/slide87.xml"/><Relationship Id="rId140" Type="http://schemas.openxmlformats.org/officeDocument/2006/relationships/font" Target="fonts/font13.fntdata"/><Relationship Id="rId145" Type="http://schemas.openxmlformats.org/officeDocument/2006/relationships/font" Target="fonts/font18.fntdata"/><Relationship Id="rId161" Type="http://schemas.openxmlformats.org/officeDocument/2006/relationships/font" Target="fonts/font34.fntdata"/><Relationship Id="rId166"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4.xml"/><Relationship Id="rId23" Type="http://schemas.openxmlformats.org/officeDocument/2006/relationships/slide" Target="slides/slide14.xml"/><Relationship Id="rId28" Type="http://schemas.openxmlformats.org/officeDocument/2006/relationships/slide" Target="slides/slide19.xml"/><Relationship Id="rId49" Type="http://schemas.openxmlformats.org/officeDocument/2006/relationships/slide" Target="slides/slide40.xml"/><Relationship Id="rId114" Type="http://schemas.openxmlformats.org/officeDocument/2006/relationships/slide" Target="slides/slide105.xml"/><Relationship Id="rId119" Type="http://schemas.openxmlformats.org/officeDocument/2006/relationships/slide" Target="slides/slide110.xml"/><Relationship Id="rId44" Type="http://schemas.openxmlformats.org/officeDocument/2006/relationships/slide" Target="slides/slide35.xml"/><Relationship Id="rId60" Type="http://schemas.openxmlformats.org/officeDocument/2006/relationships/slide" Target="slides/slide51.xml"/><Relationship Id="rId65" Type="http://schemas.openxmlformats.org/officeDocument/2006/relationships/slide" Target="slides/slide56.xml"/><Relationship Id="rId81" Type="http://schemas.openxmlformats.org/officeDocument/2006/relationships/slide" Target="slides/slide72.xml"/><Relationship Id="rId86" Type="http://schemas.openxmlformats.org/officeDocument/2006/relationships/slide" Target="slides/slide77.xml"/><Relationship Id="rId130" Type="http://schemas.openxmlformats.org/officeDocument/2006/relationships/font" Target="fonts/font3.fntdata"/><Relationship Id="rId135" Type="http://schemas.openxmlformats.org/officeDocument/2006/relationships/font" Target="fonts/font8.fntdata"/><Relationship Id="rId151" Type="http://schemas.openxmlformats.org/officeDocument/2006/relationships/font" Target="fonts/font24.fntdata"/><Relationship Id="rId156" Type="http://schemas.openxmlformats.org/officeDocument/2006/relationships/font" Target="fonts/font29.fntdata"/><Relationship Id="rId13" Type="http://schemas.openxmlformats.org/officeDocument/2006/relationships/slide" Target="slides/slide4.xml"/><Relationship Id="rId18" Type="http://schemas.openxmlformats.org/officeDocument/2006/relationships/slide" Target="slides/slide9.xml"/><Relationship Id="rId39" Type="http://schemas.openxmlformats.org/officeDocument/2006/relationships/slide" Target="slides/slide30.xml"/><Relationship Id="rId109" Type="http://schemas.openxmlformats.org/officeDocument/2006/relationships/slide" Target="slides/slide100.xml"/><Relationship Id="rId34" Type="http://schemas.openxmlformats.org/officeDocument/2006/relationships/slide" Target="slides/slide25.xml"/><Relationship Id="rId50" Type="http://schemas.openxmlformats.org/officeDocument/2006/relationships/slide" Target="slides/slide41.xml"/><Relationship Id="rId55" Type="http://schemas.openxmlformats.org/officeDocument/2006/relationships/slide" Target="slides/slide46.xml"/><Relationship Id="rId76" Type="http://schemas.openxmlformats.org/officeDocument/2006/relationships/slide" Target="slides/slide67.xml"/><Relationship Id="rId97" Type="http://schemas.openxmlformats.org/officeDocument/2006/relationships/slide" Target="slides/slide88.xml"/><Relationship Id="rId104" Type="http://schemas.openxmlformats.org/officeDocument/2006/relationships/slide" Target="slides/slide95.xml"/><Relationship Id="rId120" Type="http://schemas.openxmlformats.org/officeDocument/2006/relationships/slide" Target="slides/slide111.xml"/><Relationship Id="rId125" Type="http://schemas.openxmlformats.org/officeDocument/2006/relationships/slide" Target="slides/slide116.xml"/><Relationship Id="rId141" Type="http://schemas.openxmlformats.org/officeDocument/2006/relationships/font" Target="fonts/font14.fntdata"/><Relationship Id="rId146" Type="http://schemas.openxmlformats.org/officeDocument/2006/relationships/font" Target="fonts/font19.fntdata"/><Relationship Id="rId167" Type="http://schemas.openxmlformats.org/officeDocument/2006/relationships/viewProps" Target="viewProps.xml"/><Relationship Id="rId7" Type="http://schemas.openxmlformats.org/officeDocument/2006/relationships/slideMaster" Target="slideMasters/slideMaster5.xml"/><Relationship Id="rId71" Type="http://schemas.openxmlformats.org/officeDocument/2006/relationships/slide" Target="slides/slide62.xml"/><Relationship Id="rId92" Type="http://schemas.openxmlformats.org/officeDocument/2006/relationships/slide" Target="slides/slide83.xml"/><Relationship Id="rId162" Type="http://schemas.openxmlformats.org/officeDocument/2006/relationships/font" Target="fonts/font35.fntdata"/><Relationship Id="rId2" Type="http://schemas.openxmlformats.org/officeDocument/2006/relationships/customXml" Target="../customXml/item2.xml"/><Relationship Id="rId29" Type="http://schemas.openxmlformats.org/officeDocument/2006/relationships/slide" Target="slides/slide20.xml"/><Relationship Id="rId24" Type="http://schemas.openxmlformats.org/officeDocument/2006/relationships/slide" Target="slides/slide15.xml"/><Relationship Id="rId40" Type="http://schemas.openxmlformats.org/officeDocument/2006/relationships/slide" Target="slides/slide31.xml"/><Relationship Id="rId45" Type="http://schemas.openxmlformats.org/officeDocument/2006/relationships/slide" Target="slides/slide36.xml"/><Relationship Id="rId66" Type="http://schemas.openxmlformats.org/officeDocument/2006/relationships/slide" Target="slides/slide57.xml"/><Relationship Id="rId87" Type="http://schemas.openxmlformats.org/officeDocument/2006/relationships/slide" Target="slides/slide78.xml"/><Relationship Id="rId110" Type="http://schemas.openxmlformats.org/officeDocument/2006/relationships/slide" Target="slides/slide101.xml"/><Relationship Id="rId115" Type="http://schemas.openxmlformats.org/officeDocument/2006/relationships/slide" Target="slides/slide106.xml"/><Relationship Id="rId131" Type="http://schemas.openxmlformats.org/officeDocument/2006/relationships/font" Target="fonts/font4.fntdata"/><Relationship Id="rId136" Type="http://schemas.openxmlformats.org/officeDocument/2006/relationships/font" Target="fonts/font9.fntdata"/><Relationship Id="rId157" Type="http://schemas.openxmlformats.org/officeDocument/2006/relationships/font" Target="fonts/font30.fntdata"/><Relationship Id="rId61" Type="http://schemas.openxmlformats.org/officeDocument/2006/relationships/slide" Target="slides/slide52.xml"/><Relationship Id="rId82" Type="http://schemas.openxmlformats.org/officeDocument/2006/relationships/slide" Target="slides/slide73.xml"/><Relationship Id="rId152" Type="http://schemas.openxmlformats.org/officeDocument/2006/relationships/font" Target="fonts/font25.fntdata"/><Relationship Id="rId19" Type="http://schemas.openxmlformats.org/officeDocument/2006/relationships/slide" Target="slides/slide10.xml"/><Relationship Id="rId14" Type="http://schemas.openxmlformats.org/officeDocument/2006/relationships/slide" Target="slides/slide5.xml"/><Relationship Id="rId30" Type="http://schemas.openxmlformats.org/officeDocument/2006/relationships/slide" Target="slides/slide21.xml"/><Relationship Id="rId35" Type="http://schemas.openxmlformats.org/officeDocument/2006/relationships/slide" Target="slides/slide26.xml"/><Relationship Id="rId56" Type="http://schemas.openxmlformats.org/officeDocument/2006/relationships/slide" Target="slides/slide47.xml"/><Relationship Id="rId77" Type="http://schemas.openxmlformats.org/officeDocument/2006/relationships/slide" Target="slides/slide68.xml"/><Relationship Id="rId100" Type="http://schemas.openxmlformats.org/officeDocument/2006/relationships/slide" Target="slides/slide91.xml"/><Relationship Id="rId105" Type="http://schemas.openxmlformats.org/officeDocument/2006/relationships/slide" Target="slides/slide96.xml"/><Relationship Id="rId126" Type="http://schemas.openxmlformats.org/officeDocument/2006/relationships/notesMaster" Target="notesMasters/notesMaster1.xml"/><Relationship Id="rId147" Type="http://schemas.openxmlformats.org/officeDocument/2006/relationships/font" Target="fonts/font20.fntdata"/><Relationship Id="rId168" Type="http://schemas.openxmlformats.org/officeDocument/2006/relationships/theme" Target="theme/theme1.xml"/><Relationship Id="rId8" Type="http://schemas.openxmlformats.org/officeDocument/2006/relationships/slideMaster" Target="slideMasters/slideMaster6.xml"/><Relationship Id="rId51" Type="http://schemas.openxmlformats.org/officeDocument/2006/relationships/slide" Target="slides/slide42.xml"/><Relationship Id="rId72" Type="http://schemas.openxmlformats.org/officeDocument/2006/relationships/slide" Target="slides/slide63.xml"/><Relationship Id="rId93" Type="http://schemas.openxmlformats.org/officeDocument/2006/relationships/slide" Target="slides/slide84.xml"/><Relationship Id="rId98" Type="http://schemas.openxmlformats.org/officeDocument/2006/relationships/slide" Target="slides/slide89.xml"/><Relationship Id="rId121" Type="http://schemas.openxmlformats.org/officeDocument/2006/relationships/slide" Target="slides/slide112.xml"/><Relationship Id="rId142" Type="http://schemas.openxmlformats.org/officeDocument/2006/relationships/font" Target="fonts/font15.fntdata"/><Relationship Id="rId163" Type="http://schemas.openxmlformats.org/officeDocument/2006/relationships/font" Target="fonts/font36.fntdata"/><Relationship Id="rId3" Type="http://schemas.openxmlformats.org/officeDocument/2006/relationships/slideMaster" Target="slideMasters/slideMaster1.xml"/><Relationship Id="rId25" Type="http://schemas.openxmlformats.org/officeDocument/2006/relationships/slide" Target="slides/slide16.xml"/><Relationship Id="rId46" Type="http://schemas.openxmlformats.org/officeDocument/2006/relationships/slide" Target="slides/slide37.xml"/><Relationship Id="rId67" Type="http://schemas.openxmlformats.org/officeDocument/2006/relationships/slide" Target="slides/slide58.xml"/><Relationship Id="rId116" Type="http://schemas.openxmlformats.org/officeDocument/2006/relationships/slide" Target="slides/slide107.xml"/><Relationship Id="rId137" Type="http://schemas.openxmlformats.org/officeDocument/2006/relationships/font" Target="fonts/font10.fntdata"/><Relationship Id="rId158" Type="http://schemas.openxmlformats.org/officeDocument/2006/relationships/font" Target="fonts/font31.fntdata"/><Relationship Id="rId20" Type="http://schemas.openxmlformats.org/officeDocument/2006/relationships/slide" Target="slides/slide11.xml"/><Relationship Id="rId41" Type="http://schemas.openxmlformats.org/officeDocument/2006/relationships/slide" Target="slides/slide32.xml"/><Relationship Id="rId62" Type="http://schemas.openxmlformats.org/officeDocument/2006/relationships/slide" Target="slides/slide53.xml"/><Relationship Id="rId83" Type="http://schemas.openxmlformats.org/officeDocument/2006/relationships/slide" Target="slides/slide74.xml"/><Relationship Id="rId88" Type="http://schemas.openxmlformats.org/officeDocument/2006/relationships/slide" Target="slides/slide79.xml"/><Relationship Id="rId111" Type="http://schemas.openxmlformats.org/officeDocument/2006/relationships/slide" Target="slides/slide102.xml"/><Relationship Id="rId132" Type="http://schemas.openxmlformats.org/officeDocument/2006/relationships/font" Target="fonts/font5.fntdata"/><Relationship Id="rId153" Type="http://schemas.openxmlformats.org/officeDocument/2006/relationships/font" Target="fonts/font26.fntdata"/><Relationship Id="rId15" Type="http://schemas.openxmlformats.org/officeDocument/2006/relationships/slide" Target="slides/slide6.xml"/><Relationship Id="rId36" Type="http://schemas.openxmlformats.org/officeDocument/2006/relationships/slide" Target="slides/slide27.xml"/><Relationship Id="rId57" Type="http://schemas.openxmlformats.org/officeDocument/2006/relationships/slide" Target="slides/slide48.xml"/><Relationship Id="rId106" Type="http://schemas.openxmlformats.org/officeDocument/2006/relationships/slide" Target="slides/slide97.xml"/><Relationship Id="rId127" Type="http://schemas.openxmlformats.org/officeDocument/2006/relationships/handoutMaster" Target="handoutMasters/handoutMaster1.xml"/><Relationship Id="rId10" Type="http://schemas.openxmlformats.org/officeDocument/2006/relationships/slide" Target="slides/slide1.xml"/><Relationship Id="rId31" Type="http://schemas.openxmlformats.org/officeDocument/2006/relationships/slide" Target="slides/slide22.xml"/><Relationship Id="rId52" Type="http://schemas.openxmlformats.org/officeDocument/2006/relationships/slide" Target="slides/slide43.xml"/><Relationship Id="rId73" Type="http://schemas.openxmlformats.org/officeDocument/2006/relationships/slide" Target="slides/slide64.xml"/><Relationship Id="rId78" Type="http://schemas.openxmlformats.org/officeDocument/2006/relationships/slide" Target="slides/slide69.xml"/><Relationship Id="rId94" Type="http://schemas.openxmlformats.org/officeDocument/2006/relationships/slide" Target="slides/slide85.xml"/><Relationship Id="rId99" Type="http://schemas.openxmlformats.org/officeDocument/2006/relationships/slide" Target="slides/slide90.xml"/><Relationship Id="rId101" Type="http://schemas.openxmlformats.org/officeDocument/2006/relationships/slide" Target="slides/slide92.xml"/><Relationship Id="rId122" Type="http://schemas.openxmlformats.org/officeDocument/2006/relationships/slide" Target="slides/slide113.xml"/><Relationship Id="rId143" Type="http://schemas.openxmlformats.org/officeDocument/2006/relationships/font" Target="fonts/font16.fntdata"/><Relationship Id="rId148" Type="http://schemas.openxmlformats.org/officeDocument/2006/relationships/font" Target="fonts/font21.fntdata"/><Relationship Id="rId164" Type="http://schemas.openxmlformats.org/officeDocument/2006/relationships/font" Target="fonts/font37.fntdata"/><Relationship Id="rId169" Type="http://schemas.openxmlformats.org/officeDocument/2006/relationships/tableStyles" Target="tableStyles.xml"/><Relationship Id="rId4" Type="http://schemas.openxmlformats.org/officeDocument/2006/relationships/slideMaster" Target="slideMasters/slideMaster2.xml"/><Relationship Id="rId9" Type="http://schemas.openxmlformats.org/officeDocument/2006/relationships/slideMaster" Target="slideMasters/slideMaster7.xml"/><Relationship Id="rId26" Type="http://schemas.openxmlformats.org/officeDocument/2006/relationships/slide" Target="slides/slide17.xml"/><Relationship Id="rId47" Type="http://schemas.openxmlformats.org/officeDocument/2006/relationships/slide" Target="slides/slide38.xml"/><Relationship Id="rId68" Type="http://schemas.openxmlformats.org/officeDocument/2006/relationships/slide" Target="slides/slide59.xml"/><Relationship Id="rId89" Type="http://schemas.openxmlformats.org/officeDocument/2006/relationships/slide" Target="slides/slide80.xml"/><Relationship Id="rId112" Type="http://schemas.openxmlformats.org/officeDocument/2006/relationships/slide" Target="slides/slide103.xml"/><Relationship Id="rId133" Type="http://schemas.openxmlformats.org/officeDocument/2006/relationships/font" Target="fonts/font6.fntdata"/><Relationship Id="rId154" Type="http://schemas.openxmlformats.org/officeDocument/2006/relationships/font" Target="fonts/font27.fntdata"/><Relationship Id="rId16" Type="http://schemas.openxmlformats.org/officeDocument/2006/relationships/slide" Target="slides/slide7.xml"/><Relationship Id="rId37" Type="http://schemas.openxmlformats.org/officeDocument/2006/relationships/slide" Target="slides/slide28.xml"/><Relationship Id="rId58" Type="http://schemas.openxmlformats.org/officeDocument/2006/relationships/slide" Target="slides/slide49.xml"/><Relationship Id="rId79" Type="http://schemas.openxmlformats.org/officeDocument/2006/relationships/slide" Target="slides/slide70.xml"/><Relationship Id="rId102" Type="http://schemas.openxmlformats.org/officeDocument/2006/relationships/slide" Target="slides/slide93.xml"/><Relationship Id="rId123" Type="http://schemas.openxmlformats.org/officeDocument/2006/relationships/slide" Target="slides/slide114.xml"/><Relationship Id="rId144" Type="http://schemas.openxmlformats.org/officeDocument/2006/relationships/font" Target="fonts/font17.fntdata"/><Relationship Id="rId90" Type="http://schemas.openxmlformats.org/officeDocument/2006/relationships/slide" Target="slides/slide81.xml"/><Relationship Id="rId165" Type="http://schemas.openxmlformats.org/officeDocument/2006/relationships/commentAuthors" Target="commentAuthors.xml"/><Relationship Id="rId27" Type="http://schemas.openxmlformats.org/officeDocument/2006/relationships/slide" Target="slides/slide18.xml"/><Relationship Id="rId48" Type="http://schemas.openxmlformats.org/officeDocument/2006/relationships/slide" Target="slides/slide39.xml"/><Relationship Id="rId69" Type="http://schemas.openxmlformats.org/officeDocument/2006/relationships/slide" Target="slides/slide60.xml"/><Relationship Id="rId113" Type="http://schemas.openxmlformats.org/officeDocument/2006/relationships/slide" Target="slides/slide104.xml"/><Relationship Id="rId134" Type="http://schemas.openxmlformats.org/officeDocument/2006/relationships/font" Target="fonts/font7.fntdata"/><Relationship Id="rId80" Type="http://schemas.openxmlformats.org/officeDocument/2006/relationships/slide" Target="slides/slide71.xml"/><Relationship Id="rId155" Type="http://schemas.openxmlformats.org/officeDocument/2006/relationships/font" Target="fonts/font28.fntdata"/><Relationship Id="rId17" Type="http://schemas.openxmlformats.org/officeDocument/2006/relationships/slide" Target="slides/slide8.xml"/><Relationship Id="rId38" Type="http://schemas.openxmlformats.org/officeDocument/2006/relationships/slide" Target="slides/slide29.xml"/><Relationship Id="rId59" Type="http://schemas.openxmlformats.org/officeDocument/2006/relationships/slide" Target="slides/slide50.xml"/><Relationship Id="rId103" Type="http://schemas.openxmlformats.org/officeDocument/2006/relationships/slide" Target="slides/slide94.xml"/><Relationship Id="rId124" Type="http://schemas.openxmlformats.org/officeDocument/2006/relationships/slide" Target="slides/slide115.xml"/></Relationships>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[Book1]Sheet14!PivotTable16</c:name>
    <c:fmtId val="20"/>
  </c:pivotSource>
  <c:chart>
    <c:autoTitleDeleted val="1"/>
    <c:pivotFmts>
      <c:pivotFmt>
        <c:idx val="0"/>
        <c:spPr>
          <a:solidFill>
            <a:schemeClr val="accent1"/>
          </a:solidFill>
          <a:ln w="19050">
            <a:solidFill>
              <a:schemeClr val="lt1"/>
            </a:solidFill>
          </a:ln>
          <a:effectLst/>
        </c:spPr>
        <c:marker>
          <c:symbol val="none"/>
        </c:marker>
      </c:pivotFmt>
      <c:pivotFmt>
        <c:idx val="1"/>
        <c:spPr>
          <a:solidFill>
            <a:schemeClr val="accent1"/>
          </a:solidFill>
          <a:ln w="19050">
            <a:solidFill>
              <a:schemeClr val="lt1"/>
            </a:solidFill>
          </a:ln>
          <a:effectLst/>
        </c:spPr>
        <c:marker>
          <c:symbol val="none"/>
        </c:marker>
      </c:pivotFmt>
      <c:pivotFmt>
        <c:idx val="2"/>
        <c:spPr>
          <a:solidFill>
            <a:schemeClr val="accent1"/>
          </a:solidFill>
          <a:ln w="19050">
            <a:solidFill>
              <a:schemeClr val="lt1"/>
            </a:solidFill>
          </a:ln>
          <a:effectLst/>
        </c:spPr>
      </c:pivotFmt>
      <c:pivotFmt>
        <c:idx val="3"/>
        <c:spPr>
          <a:solidFill>
            <a:schemeClr val="accent1"/>
          </a:solidFill>
          <a:ln w="19050">
            <a:solidFill>
              <a:schemeClr val="lt1"/>
            </a:solidFill>
          </a:ln>
          <a:effectLst/>
        </c:spPr>
      </c:pivotFmt>
      <c:pivotFmt>
        <c:idx val="4"/>
        <c:spPr>
          <a:solidFill>
            <a:schemeClr val="accent1"/>
          </a:solidFill>
          <a:ln w="19050">
            <a:solidFill>
              <a:schemeClr val="lt1"/>
            </a:solidFill>
          </a:ln>
          <a:effectLst/>
        </c:spPr>
        <c:marker>
          <c:symbol val="none"/>
        </c:marker>
      </c:pivotFmt>
      <c:pivotFmt>
        <c:idx val="5"/>
        <c:spPr>
          <a:solidFill>
            <a:schemeClr val="accent1"/>
          </a:solidFill>
          <a:ln w="19050">
            <a:solidFill>
              <a:schemeClr val="lt1"/>
            </a:solidFill>
          </a:ln>
          <a:effectLst/>
        </c:spPr>
      </c:pivotFmt>
      <c:pivotFmt>
        <c:idx val="6"/>
        <c:spPr>
          <a:solidFill>
            <a:schemeClr val="accent1"/>
          </a:solidFill>
          <a:ln w="19050">
            <a:solidFill>
              <a:schemeClr val="lt1"/>
            </a:solidFill>
          </a:ln>
          <a:effectLst/>
        </c:spPr>
      </c:pivotFmt>
    </c:pivotFmts>
    <c:plotArea>
      <c:layout/>
      <c:pieChart>
        <c:varyColors val="1"/>
        <c:ser>
          <c:idx val="0"/>
          <c:order val="0"/>
          <c:tx>
            <c:strRef>
              <c:f>Sheet14!$B$3</c:f>
              <c:strCache>
                <c:ptCount val="1"/>
                <c:pt idx="0">
                  <c:v>Total</c:v>
                </c:pt>
              </c:strCache>
            </c:strRef>
          </c:tx>
          <c:spPr>
            <a:solidFill>
              <a:schemeClr val="tx1">
                <a:lumMod val="50000"/>
                <a:lumOff val="50000"/>
              </a:schemeClr>
            </a:solidFill>
          </c:spPr>
          <c:dPt>
            <c:idx val="0"/>
            <c:bubble3D val="0"/>
            <c:spPr>
              <a:solidFill>
                <a:schemeClr val="bg1">
                  <a:lumMod val="75000"/>
                </a:schemeClr>
              </a:solidFill>
              <a:ln w="19050">
                <a:solidFill>
                  <a:schemeClr val="lt1"/>
                </a:solidFill>
              </a:ln>
              <a:effectLst/>
            </c:spPr>
            <c:extLst>
              <c:ext xmlns:c16="http://schemas.microsoft.com/office/drawing/2014/chart" uri="{C3380CC4-5D6E-409C-BE32-E72D297353CC}">
                <c16:uniqueId val="{00000001-CADB-4D0D-BB3E-600C3EE4D4E1}"/>
              </c:ext>
            </c:extLst>
          </c:dPt>
          <c:dPt>
            <c:idx val="1"/>
            <c:bubble3D val="0"/>
            <c:spPr>
              <a:solidFill>
                <a:schemeClr val="tx1">
                  <a:lumMod val="50000"/>
                  <a:lumOff val="50000"/>
                </a:schemeClr>
              </a:solidFill>
              <a:ln w="19050">
                <a:solidFill>
                  <a:schemeClr val="lt1"/>
                </a:solidFill>
              </a:ln>
              <a:effectLst/>
            </c:spPr>
            <c:extLst>
              <c:ext xmlns:c16="http://schemas.microsoft.com/office/drawing/2014/chart" uri="{C3380CC4-5D6E-409C-BE32-E72D297353CC}">
                <c16:uniqueId val="{00000003-CADB-4D0D-BB3E-600C3EE4D4E1}"/>
              </c:ext>
            </c:extLst>
          </c:dPt>
          <c:cat>
            <c:strRef>
              <c:f>Sheet14!$A$4:$A$6</c:f>
              <c:strCache>
                <c:ptCount val="2"/>
                <c:pt idx="0">
                  <c:v>10 بيان فاكثر </c:v>
                </c:pt>
                <c:pt idx="1">
                  <c:v>2 بيان - 9 بيان</c:v>
                </c:pt>
              </c:strCache>
            </c:strRef>
          </c:cat>
          <c:val>
            <c:numRef>
              <c:f>Sheet14!$B$4:$B$6</c:f>
              <c:numCache>
                <c:formatCode>General</c:formatCode>
                <c:ptCount val="2"/>
                <c:pt idx="0">
                  <c:v>0.4</c:v>
                </c:pt>
                <c:pt idx="1">
                  <c:v>0.6</c:v>
                </c:pt>
              </c:numCache>
            </c:numRef>
          </c:val>
          <c:extLst>
            <c:ext xmlns:c16="http://schemas.microsoft.com/office/drawing/2014/chart" uri="{C3380CC4-5D6E-409C-BE32-E72D297353CC}">
              <c16:uniqueId val="{00000004-CADB-4D0D-BB3E-600C3EE4D4E1}"/>
            </c:ext>
          </c:extLst>
        </c:ser>
        <c:dLbls>
          <c:showLegendKey val="0"/>
          <c:showVal val="0"/>
          <c:showCatName val="0"/>
          <c:showSerName val="0"/>
          <c:showPercent val="0"/>
          <c:showBubbleSize val="0"/>
          <c:showLeaderLines val="1"/>
        </c:dLbls>
        <c:firstSliceAng val="0"/>
      </c:pieChart>
      <c:spPr>
        <a:noFill/>
        <a:ln>
          <a:noFill/>
        </a:ln>
        <a:effectLst/>
      </c:spPr>
    </c:plotArea>
    <c:legend>
      <c:legendPos val="r"/>
      <c:layout>
        <c:manualLayout>
          <c:xMode val="edge"/>
          <c:yMode val="edge"/>
          <c:x val="3.2253576370320954E-2"/>
          <c:y val="0.71771737978806083"/>
          <c:w val="0.18481492971121236"/>
          <c:h val="0.2665974373300114"/>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[Book1]Sheet13!PivotTable13</c:name>
    <c:fmtId val="3"/>
  </c:pivotSource>
  <c:chart>
    <c:autoTitleDeleted val="1"/>
    <c:pivotFmts>
      <c:pivotFmt>
        <c:idx val="0"/>
        <c:spPr>
          <a:solidFill>
            <a:schemeClr val="accent1"/>
          </a:solidFill>
          <a:ln w="19050">
            <a:solidFill>
              <a:schemeClr val="lt1"/>
            </a:solidFill>
          </a:ln>
          <a:effectLst/>
        </c:spPr>
        <c:marker>
          <c:symbol val="none"/>
        </c:marker>
      </c:pivotFmt>
      <c:pivotFmt>
        <c:idx val="1"/>
        <c:spPr>
          <a:solidFill>
            <a:schemeClr val="accent6">
              <a:lumMod val="75000"/>
            </a:schemeClr>
          </a:solidFill>
          <a:ln w="19050">
            <a:solidFill>
              <a:schemeClr val="lt1"/>
            </a:solidFill>
          </a:ln>
          <a:effectLst/>
        </c:spPr>
      </c:pivotFmt>
      <c:pivotFmt>
        <c:idx val="2"/>
        <c:spPr>
          <a:solidFill>
            <a:schemeClr val="accent1"/>
          </a:solidFill>
          <a:ln w="19050">
            <a:solidFill>
              <a:schemeClr val="lt1"/>
            </a:solidFill>
          </a:ln>
          <a:effectLst/>
        </c:spPr>
        <c:marker>
          <c:symbol val="none"/>
        </c:marker>
      </c:pivotFmt>
      <c:pivotFmt>
        <c:idx val="3"/>
        <c:spPr>
          <a:solidFill>
            <a:schemeClr val="accent1"/>
          </a:solidFill>
          <a:ln w="19050">
            <a:solidFill>
              <a:schemeClr val="lt1"/>
            </a:solidFill>
          </a:ln>
          <a:effectLst/>
        </c:spPr>
      </c:pivotFmt>
      <c:pivotFmt>
        <c:idx val="4"/>
        <c:spPr>
          <a:solidFill>
            <a:schemeClr val="accent6">
              <a:lumMod val="75000"/>
            </a:schemeClr>
          </a:solidFill>
          <a:ln w="19050">
            <a:solidFill>
              <a:schemeClr val="lt1"/>
            </a:solidFill>
          </a:ln>
          <a:effectLst/>
        </c:spPr>
      </c:pivotFmt>
      <c:pivotFmt>
        <c:idx val="5"/>
        <c:spPr>
          <a:solidFill>
            <a:schemeClr val="accent1"/>
          </a:solidFill>
          <a:ln w="19050">
            <a:solidFill>
              <a:schemeClr val="lt1"/>
            </a:solidFill>
          </a:ln>
          <a:effectLst/>
        </c:spPr>
        <c:marker>
          <c:symbol val="none"/>
        </c:marker>
      </c:pivotFmt>
      <c:pivotFmt>
        <c:idx val="6"/>
        <c:spPr>
          <a:solidFill>
            <a:schemeClr val="accent1"/>
          </a:solidFill>
          <a:ln w="19050">
            <a:solidFill>
              <a:schemeClr val="lt1"/>
            </a:solidFill>
          </a:ln>
          <a:effectLst/>
        </c:spPr>
      </c:pivotFmt>
      <c:pivotFmt>
        <c:idx val="7"/>
        <c:spPr>
          <a:solidFill>
            <a:schemeClr val="accent6">
              <a:lumMod val="75000"/>
            </a:schemeClr>
          </a:solidFill>
          <a:ln w="19050">
            <a:solidFill>
              <a:schemeClr val="lt1"/>
            </a:solidFill>
          </a:ln>
          <a:effectLst/>
        </c:spPr>
      </c:pivotFmt>
    </c:pivotFmts>
    <c:plotArea>
      <c:layout/>
      <c:pieChart>
        <c:varyColors val="1"/>
        <c:ser>
          <c:idx val="0"/>
          <c:order val="0"/>
          <c:tx>
            <c:strRef>
              <c:f>Sheet13!$B$3</c:f>
              <c:strCache>
                <c:ptCount val="1"/>
                <c:pt idx="0">
                  <c:v>Total</c:v>
                </c:pt>
              </c:strCache>
            </c:strRef>
          </c:tx>
          <c:dPt>
            <c:idx val="0"/>
            <c:bubble3D val="0"/>
            <c:explosion val="23"/>
            <c:spPr>
              <a:solidFill>
                <a:srgbClr val="FFC000"/>
              </a:solidFill>
              <a:ln w="19050">
                <a:solidFill>
                  <a:schemeClr val="lt1"/>
                </a:solidFill>
              </a:ln>
              <a:effectLst/>
            </c:spPr>
            <c:extLst>
              <c:ext xmlns:c16="http://schemas.microsoft.com/office/drawing/2014/chart" uri="{C3380CC4-5D6E-409C-BE32-E72D297353CC}">
                <c16:uniqueId val="{00000001-D57C-4766-A701-75CC01171E04}"/>
              </c:ext>
            </c:extLst>
          </c:dPt>
          <c:dPt>
            <c:idx val="1"/>
            <c:bubble3D val="0"/>
            <c:spPr>
              <a:solidFill>
                <a:schemeClr val="tx1">
                  <a:lumMod val="75000"/>
                  <a:lumOff val="25000"/>
                </a:schemeClr>
              </a:solidFill>
              <a:ln w="19050">
                <a:solidFill>
                  <a:schemeClr val="lt1"/>
                </a:solidFill>
              </a:ln>
              <a:effectLst/>
            </c:spPr>
            <c:extLst>
              <c:ext xmlns:c16="http://schemas.microsoft.com/office/drawing/2014/chart" uri="{C3380CC4-5D6E-409C-BE32-E72D297353CC}">
                <c16:uniqueId val="{00000003-D57C-4766-A701-75CC01171E04}"/>
              </c:ext>
            </c:extLst>
          </c:dPt>
          <c:cat>
            <c:strRef>
              <c:f>Sheet13!$A$4:$A$6</c:f>
              <c:strCache>
                <c:ptCount val="2"/>
                <c:pt idx="0">
                  <c:v>مستورد اول مره</c:v>
                </c:pt>
                <c:pt idx="1">
                  <c:v>مستوردين لديهم سجلات استيراد</c:v>
                </c:pt>
              </c:strCache>
            </c:strRef>
          </c:cat>
          <c:val>
            <c:numRef>
              <c:f>Sheet13!$B$4:$B$6</c:f>
              <c:numCache>
                <c:formatCode>General</c:formatCode>
                <c:ptCount val="2"/>
                <c:pt idx="0">
                  <c:v>0.39170506912442399</c:v>
                </c:pt>
                <c:pt idx="1">
                  <c:v>0.60829493087557607</c:v>
                </c:pt>
              </c:numCache>
            </c:numRef>
          </c:val>
          <c:extLst>
            <c:ext xmlns:c16="http://schemas.microsoft.com/office/drawing/2014/chart" uri="{C3380CC4-5D6E-409C-BE32-E72D297353CC}">
              <c16:uniqueId val="{00000004-D57C-4766-A701-75CC01171E04}"/>
            </c:ext>
          </c:extLst>
        </c:ser>
        <c:dLbls>
          <c:showLegendKey val="0"/>
          <c:showVal val="0"/>
          <c:showCatName val="0"/>
          <c:showSerName val="0"/>
          <c:showPercent val="0"/>
          <c:showBubbleSize val="0"/>
          <c:showLeaderLines val="1"/>
        </c:dLbls>
        <c:firstSliceAng val="0"/>
      </c:pieChart>
      <c:spPr>
        <a:noFill/>
        <a:ln>
          <a:noFill/>
        </a:ln>
        <a:effectLst/>
      </c:spPr>
    </c:plotArea>
    <c:legend>
      <c:legendPos val="r"/>
      <c:layout>
        <c:manualLayout>
          <c:xMode val="edge"/>
          <c:yMode val="edge"/>
          <c:x val="0.66768044619422573"/>
          <c:y val="0.75949292796733736"/>
          <c:w val="0.28509733158355205"/>
          <c:h val="0.1476808107319918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14.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30.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49.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49.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49.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49.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49.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4.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4.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5.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4.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4.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4.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26.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30.emf"/></Relationships>
</file>

<file path=ppt/handoutMasters/_rels/handoutMaster1.xml.rels><?xml version="1.0" encoding="UTF-8" standalone="yes"?>
<Relationships xmlns="http://schemas.openxmlformats.org/package/2006/relationships"><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F97189B-6A74-44BF-B2B2-89175CDE8F9A}"/>
              </a:ext>
            </a:extLst>
          </p:cNvPr>
          <p:cNvSpPr>
            <a:spLocks noGrp="1"/>
          </p:cNvSpPr>
          <p:nvPr>
            <p:ph type="hdr" sz="quarter"/>
            <p:custDataLst>
              <p:tags r:id="rId2"/>
            </p:custDataLst>
          </p:nvPr>
        </p:nvSpPr>
        <p:spPr>
          <a:xfrm>
            <a:off x="0" y="0"/>
            <a:ext cx="2971800" cy="458788"/>
          </a:xfrm>
          <a:prstGeom prst="rect">
            <a:avLst/>
          </a:prstGeom>
        </p:spPr>
        <p:txBody>
          <a:bodyPr vert="horz" lIns="91440" tIns="45720" rIns="91440" bIns="45720" rtlCol="0"/>
          <a:lstStyle>
            <a:lvl1pPr algn="l">
              <a:defRPr sz="1200"/>
            </a:lvl1pPr>
          </a:lstStyle>
          <a:p>
            <a:pPr algn="ctr"/>
            <a:r>
              <a:rPr lang="en-US" sz="900">
                <a:solidFill>
                  <a:srgbClr val="AEC90B"/>
                </a:solidFill>
                <a:latin typeface="Segoe UI" panose="020B0502040204020203" pitchFamily="34" charset="0"/>
              </a:rPr>
              <a:t>Public | </a:t>
            </a:r>
            <a:r>
              <a:rPr lang="ar-SA" sz="900">
                <a:solidFill>
                  <a:srgbClr val="AEC90B"/>
                </a:solidFill>
                <a:latin typeface="Segoe UI" panose="020B0502040204020203" pitchFamily="34" charset="0"/>
              </a:rPr>
              <a:t>عام</a:t>
            </a:r>
            <a:endParaRPr lang="en-US" sz="900">
              <a:solidFill>
                <a:srgbClr val="AEC90B"/>
              </a:solidFill>
              <a:latin typeface="Segoe UI" panose="020B0502040204020203" pitchFamily="34" charset="0"/>
            </a:endParaRPr>
          </a:p>
        </p:txBody>
      </p:sp>
      <p:sp>
        <p:nvSpPr>
          <p:cNvPr id="3" name="Date Placeholder 2">
            <a:extLst>
              <a:ext uri="{FF2B5EF4-FFF2-40B4-BE49-F238E27FC236}">
                <a16:creationId xmlns:a16="http://schemas.microsoft.com/office/drawing/2014/main" id="{7F37BC54-3E75-4DD8-8121-C47ECCE32F8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136669F-8FF3-498D-A5CA-D5FA28E78724}" type="datetimeFigureOut">
              <a:rPr lang="en-US" smtClean="0"/>
              <a:t>3/20/2024</a:t>
            </a:fld>
            <a:endParaRPr lang="en-US"/>
          </a:p>
        </p:txBody>
      </p:sp>
      <p:sp>
        <p:nvSpPr>
          <p:cNvPr id="4" name="Footer Placeholder 3">
            <a:extLst>
              <a:ext uri="{FF2B5EF4-FFF2-40B4-BE49-F238E27FC236}">
                <a16:creationId xmlns:a16="http://schemas.microsoft.com/office/drawing/2014/main" id="{3121C9B7-0CF5-47E5-9054-1C870EF98C60}"/>
              </a:ext>
            </a:extLst>
          </p:cNvPr>
          <p:cNvSpPr>
            <a:spLocks noGrp="1"/>
          </p:cNvSpPr>
          <p:nvPr>
            <p:ph type="ftr" sz="quarter" idx="2"/>
            <p:custDataLst>
              <p:tags r:id="rId3"/>
            </p:custDataLst>
          </p:nvPr>
        </p:nvSpPr>
        <p:spPr>
          <a:xfrm>
            <a:off x="0" y="8685213"/>
            <a:ext cx="2971800" cy="458787"/>
          </a:xfrm>
          <a:prstGeom prst="rect">
            <a:avLst/>
          </a:prstGeom>
        </p:spPr>
        <p:txBody>
          <a:bodyPr vert="horz" lIns="91440" tIns="45720" rIns="91440" bIns="45720" rtlCol="0" anchor="b"/>
          <a:lstStyle>
            <a:lvl1pPr algn="l">
              <a:defRPr sz="1200"/>
            </a:lvl1pPr>
          </a:lstStyle>
          <a:p>
            <a:pPr algn="ctr"/>
            <a:r>
              <a:rPr lang="en-US" sz="800">
                <a:solidFill>
                  <a:srgbClr val="AEC90B"/>
                </a:solidFill>
                <a:latin typeface="Segoe UI" panose="020B0502040204020203" pitchFamily="34" charset="0"/>
              </a:rPr>
              <a:t>Public | </a:t>
            </a:r>
            <a:r>
              <a:rPr lang="ar-SA" sz="800">
                <a:solidFill>
                  <a:srgbClr val="AEC90B"/>
                </a:solidFill>
                <a:latin typeface="Segoe UI" panose="020B0502040204020203" pitchFamily="34" charset="0"/>
              </a:rPr>
              <a:t>عام</a:t>
            </a:r>
            <a:endParaRPr lang="en-US" sz="800">
              <a:solidFill>
                <a:srgbClr val="AEC90B"/>
              </a:solidFill>
              <a:latin typeface="Segoe UI" panose="020B0502040204020203" pitchFamily="34" charset="0"/>
            </a:endParaRPr>
          </a:p>
        </p:txBody>
      </p:sp>
      <p:sp>
        <p:nvSpPr>
          <p:cNvPr id="5" name="Slide Number Placeholder 4">
            <a:extLst>
              <a:ext uri="{FF2B5EF4-FFF2-40B4-BE49-F238E27FC236}">
                <a16:creationId xmlns:a16="http://schemas.microsoft.com/office/drawing/2014/main" id="{4E06588D-202E-4AE9-A35B-04E4C48D409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EE5AA10-FD2A-4B6D-BDF7-CCD16D943262}" type="slidenum">
              <a:rPr lang="en-US" smtClean="0"/>
              <a:t>‹#›</a:t>
            </a:fld>
            <a:endParaRPr lang="en-US"/>
          </a:p>
        </p:txBody>
      </p:sp>
    </p:spTree>
    <p:extLst>
      <p:ext uri="{BB962C8B-B14F-4D97-AF65-F5344CB8AC3E}">
        <p14:creationId xmlns:p14="http://schemas.microsoft.com/office/powerpoint/2010/main" val="1220507058"/>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3" Type="http://schemas.openxmlformats.org/officeDocument/2006/relationships/tags" Target="../tags/tag15.xml"/><Relationship Id="rId2" Type="http://schemas.openxmlformats.org/officeDocument/2006/relationships/tags" Target="../tags/tag14.xml"/><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custDataLst>
              <p:tags r:id="rId2"/>
            </p:custDataLst>
          </p:nvPr>
        </p:nvSpPr>
        <p:spPr>
          <a:xfrm>
            <a:off x="0" y="0"/>
            <a:ext cx="2971800" cy="458788"/>
          </a:xfrm>
          <a:prstGeom prst="rect">
            <a:avLst/>
          </a:prstGeom>
        </p:spPr>
        <p:txBody>
          <a:bodyPr vert="horz" lIns="91440" tIns="45720" rIns="91440" bIns="45720" rtlCol="0"/>
          <a:lstStyle>
            <a:lvl1pPr algn="ctr">
              <a:defRPr sz="900" b="0" i="0" u="none">
                <a:solidFill>
                  <a:srgbClr val="AEC90B"/>
                </a:solidFill>
                <a:latin typeface="Segoe UI" panose="020B0502040204020203" pitchFamily="34" charset="0"/>
              </a:defRPr>
            </a:lvl1pPr>
          </a:lstStyle>
          <a:p>
            <a:r>
              <a:rPr lang="en-US"/>
              <a:t>Public | </a:t>
            </a:r>
            <a:r>
              <a:rPr lang="ar-SA"/>
              <a:t>عام</a:t>
            </a:r>
            <a:endParaRPr lang="en-S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4735ED2-95C6-C147-963D-B96C43C25BDA}" type="datetimeFigureOut">
              <a:t>3/20/2024</a:t>
            </a:fld>
            <a:endParaRPr lang="en-S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S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A"/>
          </a:p>
        </p:txBody>
      </p:sp>
      <p:sp>
        <p:nvSpPr>
          <p:cNvPr id="6" name="Footer Placeholder 5"/>
          <p:cNvSpPr>
            <a:spLocks noGrp="1"/>
          </p:cNvSpPr>
          <p:nvPr>
            <p:ph type="ftr" sz="quarter" idx="4"/>
            <p:custDataLst>
              <p:tags r:id="rId3"/>
            </p:custDataLst>
          </p:nvPr>
        </p:nvSpPr>
        <p:spPr>
          <a:xfrm>
            <a:off x="0" y="8685213"/>
            <a:ext cx="2971800" cy="458787"/>
          </a:xfrm>
          <a:prstGeom prst="rect">
            <a:avLst/>
          </a:prstGeom>
        </p:spPr>
        <p:txBody>
          <a:bodyPr vert="horz" lIns="91440" tIns="45720" rIns="91440" bIns="45720" rtlCol="0" anchor="b"/>
          <a:lstStyle>
            <a:lvl1pPr algn="ctr">
              <a:defRPr sz="800" b="0" i="0" u="none">
                <a:solidFill>
                  <a:srgbClr val="AEC90B"/>
                </a:solidFill>
                <a:latin typeface="Segoe UI" panose="020B0502040204020203" pitchFamily="34" charset="0"/>
              </a:defRPr>
            </a:lvl1pPr>
          </a:lstStyle>
          <a:p>
            <a:r>
              <a:rPr lang="en-US"/>
              <a:t>Public | </a:t>
            </a:r>
            <a:r>
              <a:rPr lang="ar-SA"/>
              <a:t>عام</a:t>
            </a:r>
            <a:endParaRPr lang="en-S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BCF49E5-90F7-7640-B05E-F0909049F516}" type="slidenum">
              <a:t>‹#›</a:t>
            </a:fld>
            <a:endParaRPr lang="en-SA"/>
          </a:p>
        </p:txBody>
      </p:sp>
    </p:spTree>
    <p:extLst>
      <p:ext uri="{BB962C8B-B14F-4D97-AF65-F5344CB8AC3E}">
        <p14:creationId xmlns:p14="http://schemas.microsoft.com/office/powerpoint/2010/main" val="2017170074"/>
      </p:ext>
    </p:extLst>
  </p:cSld>
  <p:clrMap bg1="lt1" tx1="dk1" bg2="lt2" tx2="dk2" accent1="accent1" accent2="accent2" accent3="accent3" accent4="accent4" accent5="accent5" accent6="accent6" hlink="hlink" folHlink="folHlink"/>
  <p:hf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notesMaster" Target="../notesMasters/notesMaster1.xml"/><Relationship Id="rId2" Type="http://schemas.openxmlformats.org/officeDocument/2006/relationships/tags" Target="../tags/tag46.xml"/><Relationship Id="rId1" Type="http://schemas.openxmlformats.org/officeDocument/2006/relationships/tags" Target="../tags/tag45.xml"/><Relationship Id="rId4" Type="http://schemas.openxmlformats.org/officeDocument/2006/relationships/slide" Target="../slides/slide10.xml"/></Relationships>
</file>

<file path=ppt/notesSlides/_rels/notesSlide100.xml.rels><?xml version="1.0" encoding="UTF-8" standalone="yes"?>
<Relationships xmlns="http://schemas.openxmlformats.org/package/2006/relationships"><Relationship Id="rId3" Type="http://schemas.openxmlformats.org/officeDocument/2006/relationships/notesMaster" Target="../notesMasters/notesMaster1.xml"/><Relationship Id="rId2" Type="http://schemas.openxmlformats.org/officeDocument/2006/relationships/tags" Target="../tags/tag373.xml"/><Relationship Id="rId1" Type="http://schemas.openxmlformats.org/officeDocument/2006/relationships/tags" Target="../tags/tag372.xml"/><Relationship Id="rId4" Type="http://schemas.openxmlformats.org/officeDocument/2006/relationships/slide" Target="../slides/slide100.xml"/></Relationships>
</file>

<file path=ppt/notesSlides/_rels/notesSlide101.xml.rels><?xml version="1.0" encoding="UTF-8" standalone="yes"?>
<Relationships xmlns="http://schemas.openxmlformats.org/package/2006/relationships"><Relationship Id="rId3" Type="http://schemas.openxmlformats.org/officeDocument/2006/relationships/notesMaster" Target="../notesMasters/notesMaster1.xml"/><Relationship Id="rId2" Type="http://schemas.openxmlformats.org/officeDocument/2006/relationships/tags" Target="../tags/tag376.xml"/><Relationship Id="rId1" Type="http://schemas.openxmlformats.org/officeDocument/2006/relationships/tags" Target="../tags/tag375.xml"/><Relationship Id="rId4" Type="http://schemas.openxmlformats.org/officeDocument/2006/relationships/slide" Target="../slides/slide101.xml"/></Relationships>
</file>

<file path=ppt/notesSlides/_rels/notesSlide102.xml.rels><?xml version="1.0" encoding="UTF-8" standalone="yes"?>
<Relationships xmlns="http://schemas.openxmlformats.org/package/2006/relationships"><Relationship Id="rId3" Type="http://schemas.openxmlformats.org/officeDocument/2006/relationships/notesMaster" Target="../notesMasters/notesMaster1.xml"/><Relationship Id="rId2" Type="http://schemas.openxmlformats.org/officeDocument/2006/relationships/tags" Target="../tags/tag379.xml"/><Relationship Id="rId1" Type="http://schemas.openxmlformats.org/officeDocument/2006/relationships/tags" Target="../tags/tag378.xml"/><Relationship Id="rId4" Type="http://schemas.openxmlformats.org/officeDocument/2006/relationships/slide" Target="../slides/slide102.xml"/></Relationships>
</file>

<file path=ppt/notesSlides/_rels/notesSlide103.xml.rels><?xml version="1.0" encoding="UTF-8" standalone="yes"?>
<Relationships xmlns="http://schemas.openxmlformats.org/package/2006/relationships"><Relationship Id="rId3" Type="http://schemas.openxmlformats.org/officeDocument/2006/relationships/notesMaster" Target="../notesMasters/notesMaster1.xml"/><Relationship Id="rId2" Type="http://schemas.openxmlformats.org/officeDocument/2006/relationships/tags" Target="../tags/tag382.xml"/><Relationship Id="rId1" Type="http://schemas.openxmlformats.org/officeDocument/2006/relationships/tags" Target="../tags/tag381.xml"/><Relationship Id="rId4" Type="http://schemas.openxmlformats.org/officeDocument/2006/relationships/slide" Target="../slides/slide103.xml"/></Relationships>
</file>

<file path=ppt/notesSlides/_rels/notesSlide104.xml.rels><?xml version="1.0" encoding="UTF-8" standalone="yes"?>
<Relationships xmlns="http://schemas.openxmlformats.org/package/2006/relationships"><Relationship Id="rId3" Type="http://schemas.openxmlformats.org/officeDocument/2006/relationships/notesMaster" Target="../notesMasters/notesMaster1.xml"/><Relationship Id="rId2" Type="http://schemas.openxmlformats.org/officeDocument/2006/relationships/tags" Target="../tags/tag385.xml"/><Relationship Id="rId1" Type="http://schemas.openxmlformats.org/officeDocument/2006/relationships/tags" Target="../tags/tag384.xml"/><Relationship Id="rId4" Type="http://schemas.openxmlformats.org/officeDocument/2006/relationships/slide" Target="../slides/slide104.xml"/></Relationships>
</file>

<file path=ppt/notesSlides/_rels/notesSlide105.xml.rels><?xml version="1.0" encoding="UTF-8" standalone="yes"?>
<Relationships xmlns="http://schemas.openxmlformats.org/package/2006/relationships"><Relationship Id="rId3" Type="http://schemas.openxmlformats.org/officeDocument/2006/relationships/notesMaster" Target="../notesMasters/notesMaster1.xml"/><Relationship Id="rId2" Type="http://schemas.openxmlformats.org/officeDocument/2006/relationships/tags" Target="../tags/tag388.xml"/><Relationship Id="rId1" Type="http://schemas.openxmlformats.org/officeDocument/2006/relationships/tags" Target="../tags/tag387.xml"/><Relationship Id="rId4" Type="http://schemas.openxmlformats.org/officeDocument/2006/relationships/slide" Target="../slides/slide105.xml"/></Relationships>
</file>

<file path=ppt/notesSlides/_rels/notesSlide106.xml.rels><?xml version="1.0" encoding="UTF-8" standalone="yes"?>
<Relationships xmlns="http://schemas.openxmlformats.org/package/2006/relationships"><Relationship Id="rId3" Type="http://schemas.openxmlformats.org/officeDocument/2006/relationships/notesMaster" Target="../notesMasters/notesMaster1.xml"/><Relationship Id="rId2" Type="http://schemas.openxmlformats.org/officeDocument/2006/relationships/tags" Target="../tags/tag391.xml"/><Relationship Id="rId1" Type="http://schemas.openxmlformats.org/officeDocument/2006/relationships/tags" Target="../tags/tag390.xml"/><Relationship Id="rId4" Type="http://schemas.openxmlformats.org/officeDocument/2006/relationships/slide" Target="../slides/slide106.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3" Type="http://schemas.openxmlformats.org/officeDocument/2006/relationships/notesMaster" Target="../notesMasters/notesMaster1.xml"/><Relationship Id="rId2" Type="http://schemas.openxmlformats.org/officeDocument/2006/relationships/tags" Target="../tags/tag399.xml"/><Relationship Id="rId1" Type="http://schemas.openxmlformats.org/officeDocument/2006/relationships/tags" Target="../tags/tag398.xml"/><Relationship Id="rId4" Type="http://schemas.openxmlformats.org/officeDocument/2006/relationships/slide" Target="../slides/slide108.xml"/></Relationships>
</file>

<file path=ppt/notesSlides/_rels/notesSlide109.xml.rels><?xml version="1.0" encoding="UTF-8" standalone="yes"?>
<Relationships xmlns="http://schemas.openxmlformats.org/package/2006/relationships"><Relationship Id="rId3" Type="http://schemas.openxmlformats.org/officeDocument/2006/relationships/notesMaster" Target="../notesMasters/notesMaster1.xml"/><Relationship Id="rId2" Type="http://schemas.openxmlformats.org/officeDocument/2006/relationships/tags" Target="../tags/tag402.xml"/><Relationship Id="rId1" Type="http://schemas.openxmlformats.org/officeDocument/2006/relationships/tags" Target="../tags/tag401.xml"/><Relationship Id="rId4" Type="http://schemas.openxmlformats.org/officeDocument/2006/relationships/slide" Target="../slides/slide109.xml"/></Relationships>
</file>

<file path=ppt/notesSlides/_rels/notesSlide11.xml.rels><?xml version="1.0" encoding="UTF-8" standalone="yes"?>
<Relationships xmlns="http://schemas.openxmlformats.org/package/2006/relationships"><Relationship Id="rId3" Type="http://schemas.openxmlformats.org/officeDocument/2006/relationships/notesMaster" Target="../notesMasters/notesMaster1.xml"/><Relationship Id="rId2" Type="http://schemas.openxmlformats.org/officeDocument/2006/relationships/tags" Target="../tags/tag49.xml"/><Relationship Id="rId1" Type="http://schemas.openxmlformats.org/officeDocument/2006/relationships/tags" Target="../tags/tag48.xml"/><Relationship Id="rId4" Type="http://schemas.openxmlformats.org/officeDocument/2006/relationships/slide" Target="../slides/slide11.xml"/></Relationships>
</file>

<file path=ppt/notesSlides/_rels/notesSlide110.xml.rels><?xml version="1.0" encoding="UTF-8" standalone="yes"?>
<Relationships xmlns="http://schemas.openxmlformats.org/package/2006/relationships"><Relationship Id="rId3" Type="http://schemas.openxmlformats.org/officeDocument/2006/relationships/notesMaster" Target="../notesMasters/notesMaster1.xml"/><Relationship Id="rId2" Type="http://schemas.openxmlformats.org/officeDocument/2006/relationships/tags" Target="../tags/tag405.xml"/><Relationship Id="rId1" Type="http://schemas.openxmlformats.org/officeDocument/2006/relationships/tags" Target="../tags/tag404.xml"/><Relationship Id="rId4" Type="http://schemas.openxmlformats.org/officeDocument/2006/relationships/slide" Target="../slides/slide110.xml"/></Relationships>
</file>

<file path=ppt/notesSlides/_rels/notesSlide111.xml.rels><?xml version="1.0" encoding="UTF-8" standalone="yes"?>
<Relationships xmlns="http://schemas.openxmlformats.org/package/2006/relationships"><Relationship Id="rId3" Type="http://schemas.openxmlformats.org/officeDocument/2006/relationships/notesMaster" Target="../notesMasters/notesMaster1.xml"/><Relationship Id="rId2" Type="http://schemas.openxmlformats.org/officeDocument/2006/relationships/tags" Target="../tags/tag408.xml"/><Relationship Id="rId1" Type="http://schemas.openxmlformats.org/officeDocument/2006/relationships/tags" Target="../tags/tag407.xml"/><Relationship Id="rId4" Type="http://schemas.openxmlformats.org/officeDocument/2006/relationships/slide" Target="../slides/slide111.xml"/></Relationships>
</file>

<file path=ppt/notesSlides/_rels/notesSlide112.xml.rels><?xml version="1.0" encoding="UTF-8" standalone="yes"?>
<Relationships xmlns="http://schemas.openxmlformats.org/package/2006/relationships"><Relationship Id="rId3" Type="http://schemas.openxmlformats.org/officeDocument/2006/relationships/notesMaster" Target="../notesMasters/notesMaster1.xml"/><Relationship Id="rId2" Type="http://schemas.openxmlformats.org/officeDocument/2006/relationships/tags" Target="../tags/tag411.xml"/><Relationship Id="rId1" Type="http://schemas.openxmlformats.org/officeDocument/2006/relationships/tags" Target="../tags/tag410.xml"/><Relationship Id="rId4" Type="http://schemas.openxmlformats.org/officeDocument/2006/relationships/slide" Target="../slides/slide112.xml"/></Relationships>
</file>

<file path=ppt/notesSlides/_rels/notesSlide113.xml.rels><?xml version="1.0" encoding="UTF-8" standalone="yes"?>
<Relationships xmlns="http://schemas.openxmlformats.org/package/2006/relationships"><Relationship Id="rId3" Type="http://schemas.openxmlformats.org/officeDocument/2006/relationships/notesMaster" Target="../notesMasters/notesMaster1.xml"/><Relationship Id="rId2" Type="http://schemas.openxmlformats.org/officeDocument/2006/relationships/tags" Target="../tags/tag414.xml"/><Relationship Id="rId1" Type="http://schemas.openxmlformats.org/officeDocument/2006/relationships/tags" Target="../tags/tag413.xml"/><Relationship Id="rId4" Type="http://schemas.openxmlformats.org/officeDocument/2006/relationships/slide" Target="../slides/slide113.xml"/></Relationships>
</file>

<file path=ppt/notesSlides/_rels/notesSlide114.xml.rels><?xml version="1.0" encoding="UTF-8" standalone="yes"?>
<Relationships xmlns="http://schemas.openxmlformats.org/package/2006/relationships"><Relationship Id="rId3" Type="http://schemas.openxmlformats.org/officeDocument/2006/relationships/notesMaster" Target="../notesMasters/notesMaster1.xml"/><Relationship Id="rId2" Type="http://schemas.openxmlformats.org/officeDocument/2006/relationships/tags" Target="../tags/tag417.xml"/><Relationship Id="rId1" Type="http://schemas.openxmlformats.org/officeDocument/2006/relationships/tags" Target="../tags/tag416.xml"/><Relationship Id="rId4" Type="http://schemas.openxmlformats.org/officeDocument/2006/relationships/slide" Target="../slides/slide114.xml"/></Relationships>
</file>

<file path=ppt/notesSlides/_rels/notesSlide115.xml.rels><?xml version="1.0" encoding="UTF-8" standalone="yes"?>
<Relationships xmlns="http://schemas.openxmlformats.org/package/2006/relationships"><Relationship Id="rId3" Type="http://schemas.openxmlformats.org/officeDocument/2006/relationships/notesMaster" Target="../notesMasters/notesMaster1.xml"/><Relationship Id="rId2" Type="http://schemas.openxmlformats.org/officeDocument/2006/relationships/tags" Target="../tags/tag420.xml"/><Relationship Id="rId1" Type="http://schemas.openxmlformats.org/officeDocument/2006/relationships/tags" Target="../tags/tag419.xml"/><Relationship Id="rId4" Type="http://schemas.openxmlformats.org/officeDocument/2006/relationships/slide" Target="../slides/slide115.xml"/></Relationships>
</file>

<file path=ppt/notesSlides/_rels/notesSlide116.xml.rels><?xml version="1.0" encoding="UTF-8" standalone="yes"?>
<Relationships xmlns="http://schemas.openxmlformats.org/package/2006/relationships"><Relationship Id="rId3" Type="http://schemas.openxmlformats.org/officeDocument/2006/relationships/notesMaster" Target="../notesMasters/notesMaster1.xml"/><Relationship Id="rId2" Type="http://schemas.openxmlformats.org/officeDocument/2006/relationships/tags" Target="../tags/tag423.xml"/><Relationship Id="rId1" Type="http://schemas.openxmlformats.org/officeDocument/2006/relationships/tags" Target="../tags/tag422.xml"/><Relationship Id="rId4" Type="http://schemas.openxmlformats.org/officeDocument/2006/relationships/slide" Target="../slides/slide116.xml"/></Relationships>
</file>

<file path=ppt/notesSlides/_rels/notesSlide12.xml.rels><?xml version="1.0" encoding="UTF-8" standalone="yes"?>
<Relationships xmlns="http://schemas.openxmlformats.org/package/2006/relationships"><Relationship Id="rId3" Type="http://schemas.openxmlformats.org/officeDocument/2006/relationships/notesMaster" Target="../notesMasters/notesMaster1.xml"/><Relationship Id="rId2" Type="http://schemas.openxmlformats.org/officeDocument/2006/relationships/tags" Target="../tags/tag52.xml"/><Relationship Id="rId1" Type="http://schemas.openxmlformats.org/officeDocument/2006/relationships/tags" Target="../tags/tag51.xml"/><Relationship Id="rId4"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3" Type="http://schemas.openxmlformats.org/officeDocument/2006/relationships/notesMaster" Target="../notesMasters/notesMaster1.xml"/><Relationship Id="rId2" Type="http://schemas.openxmlformats.org/officeDocument/2006/relationships/tags" Target="../tags/tag55.xml"/><Relationship Id="rId1" Type="http://schemas.openxmlformats.org/officeDocument/2006/relationships/tags" Target="../tags/tag54.xml"/><Relationship Id="rId4"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3" Type="http://schemas.openxmlformats.org/officeDocument/2006/relationships/notesMaster" Target="../notesMasters/notesMaster1.xml"/><Relationship Id="rId2" Type="http://schemas.openxmlformats.org/officeDocument/2006/relationships/tags" Target="../tags/tag58.xml"/><Relationship Id="rId1" Type="http://schemas.openxmlformats.org/officeDocument/2006/relationships/tags" Target="../tags/tag57.xml"/><Relationship Id="rId4"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3" Type="http://schemas.openxmlformats.org/officeDocument/2006/relationships/notesMaster" Target="../notesMasters/notesMaster1.xml"/><Relationship Id="rId2" Type="http://schemas.openxmlformats.org/officeDocument/2006/relationships/tags" Target="../tags/tag61.xml"/><Relationship Id="rId1" Type="http://schemas.openxmlformats.org/officeDocument/2006/relationships/tags" Target="../tags/tag60.xml"/><Relationship Id="rId4"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3" Type="http://schemas.openxmlformats.org/officeDocument/2006/relationships/notesMaster" Target="../notesMasters/notesMaster1.xml"/><Relationship Id="rId2" Type="http://schemas.openxmlformats.org/officeDocument/2006/relationships/tags" Target="../tags/tag64.xml"/><Relationship Id="rId1" Type="http://schemas.openxmlformats.org/officeDocument/2006/relationships/tags" Target="../tags/tag63.xml"/><Relationship Id="rId4"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3" Type="http://schemas.openxmlformats.org/officeDocument/2006/relationships/notesMaster" Target="../notesMasters/notesMaster1.xml"/><Relationship Id="rId2" Type="http://schemas.openxmlformats.org/officeDocument/2006/relationships/tags" Target="../tags/tag67.xml"/><Relationship Id="rId1" Type="http://schemas.openxmlformats.org/officeDocument/2006/relationships/tags" Target="../tags/tag66.xml"/><Relationship Id="rId4"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notesMaster" Target="../notesMasters/notesMaster1.xml"/><Relationship Id="rId2" Type="http://schemas.openxmlformats.org/officeDocument/2006/relationships/tags" Target="../tags/tag119.xml"/><Relationship Id="rId1" Type="http://schemas.openxmlformats.org/officeDocument/2006/relationships/tags" Target="../tags/tag118.xml"/><Relationship Id="rId4"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3" Type="http://schemas.openxmlformats.org/officeDocument/2006/relationships/notesMaster" Target="../notesMasters/notesMaster1.xml"/><Relationship Id="rId2" Type="http://schemas.openxmlformats.org/officeDocument/2006/relationships/tags" Target="../tags/tag22.xml"/><Relationship Id="rId1" Type="http://schemas.openxmlformats.org/officeDocument/2006/relationships/tags" Target="../tags/tag21.xml"/><Relationship Id="rId4"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3" Type="http://schemas.openxmlformats.org/officeDocument/2006/relationships/notesMaster" Target="../notesMasters/notesMaster1.xml"/><Relationship Id="rId2" Type="http://schemas.openxmlformats.org/officeDocument/2006/relationships/tags" Target="../tags/tag122.xml"/><Relationship Id="rId1" Type="http://schemas.openxmlformats.org/officeDocument/2006/relationships/tags" Target="../tags/tag121.xml"/><Relationship Id="rId4"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notesMaster" Target="../notesMasters/notesMaster1.xml"/><Relationship Id="rId2" Type="http://schemas.openxmlformats.org/officeDocument/2006/relationships/tags" Target="../tags/tag160.xml"/><Relationship Id="rId1" Type="http://schemas.openxmlformats.org/officeDocument/2006/relationships/tags" Target="../tags/tag159.xml"/><Relationship Id="rId4"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3" Type="http://schemas.openxmlformats.org/officeDocument/2006/relationships/notesMaster" Target="../notesMasters/notesMaster1.xml"/><Relationship Id="rId2" Type="http://schemas.openxmlformats.org/officeDocument/2006/relationships/tags" Target="../tags/tag163.xml"/><Relationship Id="rId1" Type="http://schemas.openxmlformats.org/officeDocument/2006/relationships/tags" Target="../tags/tag162.xml"/><Relationship Id="rId4"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3" Type="http://schemas.openxmlformats.org/officeDocument/2006/relationships/notesMaster" Target="../notesMasters/notesMaster1.xml"/><Relationship Id="rId2" Type="http://schemas.openxmlformats.org/officeDocument/2006/relationships/tags" Target="../tags/tag166.xml"/><Relationship Id="rId1" Type="http://schemas.openxmlformats.org/officeDocument/2006/relationships/tags" Target="../tags/tag165.xml"/><Relationship Id="rId4"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3" Type="http://schemas.openxmlformats.org/officeDocument/2006/relationships/notesMaster" Target="../notesMasters/notesMaster1.xml"/><Relationship Id="rId2" Type="http://schemas.openxmlformats.org/officeDocument/2006/relationships/tags" Target="../tags/tag169.xml"/><Relationship Id="rId1" Type="http://schemas.openxmlformats.org/officeDocument/2006/relationships/tags" Target="../tags/tag168.xml"/><Relationship Id="rId4"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3" Type="http://schemas.openxmlformats.org/officeDocument/2006/relationships/notesMaster" Target="../notesMasters/notesMaster1.xml"/><Relationship Id="rId2" Type="http://schemas.openxmlformats.org/officeDocument/2006/relationships/tags" Target="../tags/tag172.xml"/><Relationship Id="rId1" Type="http://schemas.openxmlformats.org/officeDocument/2006/relationships/tags" Target="../tags/tag171.xml"/><Relationship Id="rId4"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3" Type="http://schemas.openxmlformats.org/officeDocument/2006/relationships/notesMaster" Target="../notesMasters/notesMaster1.xml"/><Relationship Id="rId2" Type="http://schemas.openxmlformats.org/officeDocument/2006/relationships/tags" Target="../tags/tag175.xml"/><Relationship Id="rId1" Type="http://schemas.openxmlformats.org/officeDocument/2006/relationships/tags" Target="../tags/tag174.xml"/><Relationship Id="rId4"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3" Type="http://schemas.openxmlformats.org/officeDocument/2006/relationships/notesMaster" Target="../notesMasters/notesMaster1.xml"/><Relationship Id="rId2" Type="http://schemas.openxmlformats.org/officeDocument/2006/relationships/tags" Target="../tags/tag178.xml"/><Relationship Id="rId1" Type="http://schemas.openxmlformats.org/officeDocument/2006/relationships/tags" Target="../tags/tag177.xml"/><Relationship Id="rId4"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3" Type="http://schemas.openxmlformats.org/officeDocument/2006/relationships/notesMaster" Target="../notesMasters/notesMaster1.xml"/><Relationship Id="rId2" Type="http://schemas.openxmlformats.org/officeDocument/2006/relationships/tags" Target="../tags/tag181.xml"/><Relationship Id="rId1" Type="http://schemas.openxmlformats.org/officeDocument/2006/relationships/tags" Target="../tags/tag180.xml"/><Relationship Id="rId4"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3" Type="http://schemas.openxmlformats.org/officeDocument/2006/relationships/notesMaster" Target="../notesMasters/notesMaster1.xml"/><Relationship Id="rId2" Type="http://schemas.openxmlformats.org/officeDocument/2006/relationships/tags" Target="../tags/tag25.xml"/><Relationship Id="rId1" Type="http://schemas.openxmlformats.org/officeDocument/2006/relationships/tags" Target="../tags/tag24.xml"/><Relationship Id="rId4"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3" Type="http://schemas.openxmlformats.org/officeDocument/2006/relationships/notesMaster" Target="../notesMasters/notesMaster1.xml"/><Relationship Id="rId2" Type="http://schemas.openxmlformats.org/officeDocument/2006/relationships/tags" Target="../tags/tag184.xml"/><Relationship Id="rId1" Type="http://schemas.openxmlformats.org/officeDocument/2006/relationships/tags" Target="../tags/tag183.xml"/><Relationship Id="rId4"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3" Type="http://schemas.openxmlformats.org/officeDocument/2006/relationships/notesMaster" Target="../notesMasters/notesMaster1.xml"/><Relationship Id="rId2" Type="http://schemas.openxmlformats.org/officeDocument/2006/relationships/tags" Target="../tags/tag187.xml"/><Relationship Id="rId1" Type="http://schemas.openxmlformats.org/officeDocument/2006/relationships/tags" Target="../tags/tag186.xml"/><Relationship Id="rId4"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3" Type="http://schemas.openxmlformats.org/officeDocument/2006/relationships/notesMaster" Target="../notesMasters/notesMaster1.xml"/><Relationship Id="rId2" Type="http://schemas.openxmlformats.org/officeDocument/2006/relationships/tags" Target="../tags/tag190.xml"/><Relationship Id="rId1" Type="http://schemas.openxmlformats.org/officeDocument/2006/relationships/tags" Target="../tags/tag189.xml"/><Relationship Id="rId4"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3" Type="http://schemas.openxmlformats.org/officeDocument/2006/relationships/notesMaster" Target="../notesMasters/notesMaster1.xml"/><Relationship Id="rId2" Type="http://schemas.openxmlformats.org/officeDocument/2006/relationships/tags" Target="../tags/tag193.xml"/><Relationship Id="rId1" Type="http://schemas.openxmlformats.org/officeDocument/2006/relationships/tags" Target="../tags/tag192.xml"/><Relationship Id="rId4"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notesMaster" Target="../notesMasters/notesMaster1.xml"/><Relationship Id="rId2" Type="http://schemas.openxmlformats.org/officeDocument/2006/relationships/tags" Target="../tags/tag28.xml"/><Relationship Id="rId1" Type="http://schemas.openxmlformats.org/officeDocument/2006/relationships/tags" Target="../tags/tag27.xml"/><Relationship Id="rId4"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3" Type="http://schemas.openxmlformats.org/officeDocument/2006/relationships/notesMaster" Target="../notesMasters/notesMaster1.xml"/><Relationship Id="rId2" Type="http://schemas.openxmlformats.org/officeDocument/2006/relationships/tags" Target="../tags/tag207.xml"/><Relationship Id="rId1" Type="http://schemas.openxmlformats.org/officeDocument/2006/relationships/tags" Target="../tags/tag206.xml"/><Relationship Id="rId4"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3" Type="http://schemas.openxmlformats.org/officeDocument/2006/relationships/notesMaster" Target="../notesMasters/notesMaster1.xml"/><Relationship Id="rId2" Type="http://schemas.openxmlformats.org/officeDocument/2006/relationships/tags" Target="../tags/tag210.xml"/><Relationship Id="rId1" Type="http://schemas.openxmlformats.org/officeDocument/2006/relationships/tags" Target="../tags/tag209.xml"/><Relationship Id="rId4"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3" Type="http://schemas.openxmlformats.org/officeDocument/2006/relationships/notesMaster" Target="../notesMasters/notesMaster1.xml"/><Relationship Id="rId2" Type="http://schemas.openxmlformats.org/officeDocument/2006/relationships/tags" Target="../tags/tag213.xml"/><Relationship Id="rId1" Type="http://schemas.openxmlformats.org/officeDocument/2006/relationships/tags" Target="../tags/tag212.xml"/><Relationship Id="rId4"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3" Type="http://schemas.openxmlformats.org/officeDocument/2006/relationships/notesMaster" Target="../notesMasters/notesMaster1.xml"/><Relationship Id="rId2" Type="http://schemas.openxmlformats.org/officeDocument/2006/relationships/tags" Target="../tags/tag216.xml"/><Relationship Id="rId1" Type="http://schemas.openxmlformats.org/officeDocument/2006/relationships/tags" Target="../tags/tag215.xml"/><Relationship Id="rId4"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3" Type="http://schemas.openxmlformats.org/officeDocument/2006/relationships/notesMaster" Target="../notesMasters/notesMaster1.xml"/><Relationship Id="rId2" Type="http://schemas.openxmlformats.org/officeDocument/2006/relationships/tags" Target="../tags/tag220.xml"/><Relationship Id="rId1" Type="http://schemas.openxmlformats.org/officeDocument/2006/relationships/tags" Target="../tags/tag219.xml"/><Relationship Id="rId4"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3" Type="http://schemas.openxmlformats.org/officeDocument/2006/relationships/notesMaster" Target="../notesMasters/notesMaster1.xml"/><Relationship Id="rId2" Type="http://schemas.openxmlformats.org/officeDocument/2006/relationships/tags" Target="../tags/tag224.xml"/><Relationship Id="rId1" Type="http://schemas.openxmlformats.org/officeDocument/2006/relationships/tags" Target="../tags/tag223.xml"/><Relationship Id="rId4"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3" Type="http://schemas.openxmlformats.org/officeDocument/2006/relationships/notesMaster" Target="../notesMasters/notesMaster1.xml"/><Relationship Id="rId2" Type="http://schemas.openxmlformats.org/officeDocument/2006/relationships/tags" Target="../tags/tag227.xml"/><Relationship Id="rId1" Type="http://schemas.openxmlformats.org/officeDocument/2006/relationships/tags" Target="../tags/tag226.xml"/><Relationship Id="rId4"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3" Type="http://schemas.openxmlformats.org/officeDocument/2006/relationships/notesMaster" Target="../notesMasters/notesMaster1.xml"/><Relationship Id="rId2" Type="http://schemas.openxmlformats.org/officeDocument/2006/relationships/tags" Target="../tags/tag230.xml"/><Relationship Id="rId1" Type="http://schemas.openxmlformats.org/officeDocument/2006/relationships/tags" Target="../tags/tag229.xml"/><Relationship Id="rId4"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3" Type="http://schemas.openxmlformats.org/officeDocument/2006/relationships/notesMaster" Target="../notesMasters/notesMaster1.xml"/><Relationship Id="rId2" Type="http://schemas.openxmlformats.org/officeDocument/2006/relationships/tags" Target="../tags/tag31.xml"/><Relationship Id="rId1" Type="http://schemas.openxmlformats.org/officeDocument/2006/relationships/tags" Target="../tags/tag30.xml"/><Relationship Id="rId4"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3" Type="http://schemas.openxmlformats.org/officeDocument/2006/relationships/notesMaster" Target="../notesMasters/notesMaster1.xml"/><Relationship Id="rId2" Type="http://schemas.openxmlformats.org/officeDocument/2006/relationships/tags" Target="../tags/tag233.xml"/><Relationship Id="rId1" Type="http://schemas.openxmlformats.org/officeDocument/2006/relationships/tags" Target="../tags/tag232.xml"/><Relationship Id="rId4"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3" Type="http://schemas.openxmlformats.org/officeDocument/2006/relationships/notesMaster" Target="../notesMasters/notesMaster1.xml"/><Relationship Id="rId2" Type="http://schemas.openxmlformats.org/officeDocument/2006/relationships/tags" Target="../tags/tag236.xml"/><Relationship Id="rId1" Type="http://schemas.openxmlformats.org/officeDocument/2006/relationships/tags" Target="../tags/tag235.xml"/><Relationship Id="rId4"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3" Type="http://schemas.openxmlformats.org/officeDocument/2006/relationships/notesMaster" Target="../notesMasters/notesMaster1.xml"/><Relationship Id="rId2" Type="http://schemas.openxmlformats.org/officeDocument/2006/relationships/tags" Target="../tags/tag239.xml"/><Relationship Id="rId1" Type="http://schemas.openxmlformats.org/officeDocument/2006/relationships/tags" Target="../tags/tag238.xml"/><Relationship Id="rId4"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3" Type="http://schemas.openxmlformats.org/officeDocument/2006/relationships/notesMaster" Target="../notesMasters/notesMaster1.xml"/><Relationship Id="rId2" Type="http://schemas.openxmlformats.org/officeDocument/2006/relationships/tags" Target="../tags/tag242.xml"/><Relationship Id="rId1" Type="http://schemas.openxmlformats.org/officeDocument/2006/relationships/tags" Target="../tags/tag241.xml"/><Relationship Id="rId4"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3" Type="http://schemas.openxmlformats.org/officeDocument/2006/relationships/notesMaster" Target="../notesMasters/notesMaster1.xml"/><Relationship Id="rId2" Type="http://schemas.openxmlformats.org/officeDocument/2006/relationships/tags" Target="../tags/tag245.xml"/><Relationship Id="rId1" Type="http://schemas.openxmlformats.org/officeDocument/2006/relationships/tags" Target="../tags/tag244.xml"/><Relationship Id="rId4"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3" Type="http://schemas.openxmlformats.org/officeDocument/2006/relationships/notesMaster" Target="../notesMasters/notesMaster1.xml"/><Relationship Id="rId2" Type="http://schemas.openxmlformats.org/officeDocument/2006/relationships/tags" Target="../tags/tag248.xml"/><Relationship Id="rId1" Type="http://schemas.openxmlformats.org/officeDocument/2006/relationships/tags" Target="../tags/tag247.xml"/><Relationship Id="rId4"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3" Type="http://schemas.openxmlformats.org/officeDocument/2006/relationships/notesMaster" Target="../notesMasters/notesMaster1.xml"/><Relationship Id="rId2" Type="http://schemas.openxmlformats.org/officeDocument/2006/relationships/tags" Target="../tags/tag251.xml"/><Relationship Id="rId1" Type="http://schemas.openxmlformats.org/officeDocument/2006/relationships/tags" Target="../tags/tag250.xml"/><Relationship Id="rId4" Type="http://schemas.openxmlformats.org/officeDocument/2006/relationships/slide" Target="../slides/slide56.xml"/></Relationships>
</file>

<file path=ppt/notesSlides/_rels/notesSlide57.xml.rels><?xml version="1.0" encoding="UTF-8" standalone="yes"?>
<Relationships xmlns="http://schemas.openxmlformats.org/package/2006/relationships"><Relationship Id="rId3" Type="http://schemas.openxmlformats.org/officeDocument/2006/relationships/notesMaster" Target="../notesMasters/notesMaster1.xml"/><Relationship Id="rId2" Type="http://schemas.openxmlformats.org/officeDocument/2006/relationships/tags" Target="../tags/tag254.xml"/><Relationship Id="rId1" Type="http://schemas.openxmlformats.org/officeDocument/2006/relationships/tags" Target="../tags/tag253.xml"/><Relationship Id="rId4" Type="http://schemas.openxmlformats.org/officeDocument/2006/relationships/slide" Target="../slides/slide57.xml"/></Relationships>
</file>

<file path=ppt/notesSlides/_rels/notesSlide58.xml.rels><?xml version="1.0" encoding="UTF-8" standalone="yes"?>
<Relationships xmlns="http://schemas.openxmlformats.org/package/2006/relationships"><Relationship Id="rId3" Type="http://schemas.openxmlformats.org/officeDocument/2006/relationships/notesMaster" Target="../notesMasters/notesMaster1.xml"/><Relationship Id="rId2" Type="http://schemas.openxmlformats.org/officeDocument/2006/relationships/tags" Target="../tags/tag257.xml"/><Relationship Id="rId1" Type="http://schemas.openxmlformats.org/officeDocument/2006/relationships/tags" Target="../tags/tag256.xml"/><Relationship Id="rId4" Type="http://schemas.openxmlformats.org/officeDocument/2006/relationships/slide" Target="../slides/slide58.xml"/></Relationships>
</file>

<file path=ppt/notesSlides/_rels/notesSlide59.xml.rels><?xml version="1.0" encoding="UTF-8" standalone="yes"?>
<Relationships xmlns="http://schemas.openxmlformats.org/package/2006/relationships"><Relationship Id="rId3" Type="http://schemas.openxmlformats.org/officeDocument/2006/relationships/notesMaster" Target="../notesMasters/notesMaster1.xml"/><Relationship Id="rId2" Type="http://schemas.openxmlformats.org/officeDocument/2006/relationships/tags" Target="../tags/tag260.xml"/><Relationship Id="rId1" Type="http://schemas.openxmlformats.org/officeDocument/2006/relationships/tags" Target="../tags/tag259.xml"/><Relationship Id="rId4" Type="http://schemas.openxmlformats.org/officeDocument/2006/relationships/slide" Target="../slides/slide59.xml"/></Relationships>
</file>

<file path=ppt/notesSlides/_rels/notesSlide6.xml.rels><?xml version="1.0" encoding="UTF-8" standalone="yes"?>
<Relationships xmlns="http://schemas.openxmlformats.org/package/2006/relationships"><Relationship Id="rId3" Type="http://schemas.openxmlformats.org/officeDocument/2006/relationships/notesMaster" Target="../notesMasters/notesMaster1.xml"/><Relationship Id="rId2" Type="http://schemas.openxmlformats.org/officeDocument/2006/relationships/tags" Target="../tags/tag34.xml"/><Relationship Id="rId1" Type="http://schemas.openxmlformats.org/officeDocument/2006/relationships/tags" Target="../tags/tag33.xml"/><Relationship Id="rId4"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3" Type="http://schemas.openxmlformats.org/officeDocument/2006/relationships/notesMaster" Target="../notesMasters/notesMaster1.xml"/><Relationship Id="rId2" Type="http://schemas.openxmlformats.org/officeDocument/2006/relationships/tags" Target="../tags/tag263.xml"/><Relationship Id="rId1" Type="http://schemas.openxmlformats.org/officeDocument/2006/relationships/tags" Target="../tags/tag262.xml"/><Relationship Id="rId4" Type="http://schemas.openxmlformats.org/officeDocument/2006/relationships/slide" Target="../slides/slide60.xml"/></Relationships>
</file>

<file path=ppt/notesSlides/_rels/notesSlide61.xml.rels><?xml version="1.0" encoding="UTF-8" standalone="yes"?>
<Relationships xmlns="http://schemas.openxmlformats.org/package/2006/relationships"><Relationship Id="rId3" Type="http://schemas.openxmlformats.org/officeDocument/2006/relationships/notesMaster" Target="../notesMasters/notesMaster1.xml"/><Relationship Id="rId2" Type="http://schemas.openxmlformats.org/officeDocument/2006/relationships/tags" Target="../tags/tag266.xml"/><Relationship Id="rId1" Type="http://schemas.openxmlformats.org/officeDocument/2006/relationships/tags" Target="../tags/tag265.xml"/><Relationship Id="rId4" Type="http://schemas.openxmlformats.org/officeDocument/2006/relationships/slide" Target="../slides/slide61.xml"/></Relationships>
</file>

<file path=ppt/notesSlides/_rels/notesSlide62.xml.rels><?xml version="1.0" encoding="UTF-8" standalone="yes"?>
<Relationships xmlns="http://schemas.openxmlformats.org/package/2006/relationships"><Relationship Id="rId3" Type="http://schemas.openxmlformats.org/officeDocument/2006/relationships/notesMaster" Target="../notesMasters/notesMaster1.xml"/><Relationship Id="rId2" Type="http://schemas.openxmlformats.org/officeDocument/2006/relationships/tags" Target="../tags/tag269.xml"/><Relationship Id="rId1" Type="http://schemas.openxmlformats.org/officeDocument/2006/relationships/tags" Target="../tags/tag268.xml"/><Relationship Id="rId4" Type="http://schemas.openxmlformats.org/officeDocument/2006/relationships/slide" Target="../slides/slide62.xml"/></Relationships>
</file>

<file path=ppt/notesSlides/_rels/notesSlide63.xml.rels><?xml version="1.0" encoding="UTF-8" standalone="yes"?>
<Relationships xmlns="http://schemas.openxmlformats.org/package/2006/relationships"><Relationship Id="rId3" Type="http://schemas.openxmlformats.org/officeDocument/2006/relationships/notesMaster" Target="../notesMasters/notesMaster1.xml"/><Relationship Id="rId2" Type="http://schemas.openxmlformats.org/officeDocument/2006/relationships/tags" Target="../tags/tag272.xml"/><Relationship Id="rId1" Type="http://schemas.openxmlformats.org/officeDocument/2006/relationships/tags" Target="../tags/tag271.xml"/><Relationship Id="rId4" Type="http://schemas.openxmlformats.org/officeDocument/2006/relationships/slide" Target="../slides/slide63.xml"/></Relationships>
</file>

<file path=ppt/notesSlides/_rels/notesSlide64.xml.rels><?xml version="1.0" encoding="UTF-8" standalone="yes"?>
<Relationships xmlns="http://schemas.openxmlformats.org/package/2006/relationships"><Relationship Id="rId3" Type="http://schemas.openxmlformats.org/officeDocument/2006/relationships/notesMaster" Target="../notesMasters/notesMaster1.xml"/><Relationship Id="rId2" Type="http://schemas.openxmlformats.org/officeDocument/2006/relationships/tags" Target="../tags/tag275.xml"/><Relationship Id="rId1" Type="http://schemas.openxmlformats.org/officeDocument/2006/relationships/tags" Target="../tags/tag274.xml"/><Relationship Id="rId4" Type="http://schemas.openxmlformats.org/officeDocument/2006/relationships/slide" Target="../slides/slide64.xml"/></Relationships>
</file>

<file path=ppt/notesSlides/_rels/notesSlide65.xml.rels><?xml version="1.0" encoding="UTF-8" standalone="yes"?>
<Relationships xmlns="http://schemas.openxmlformats.org/package/2006/relationships"><Relationship Id="rId3" Type="http://schemas.openxmlformats.org/officeDocument/2006/relationships/notesMaster" Target="../notesMasters/notesMaster1.xml"/><Relationship Id="rId2" Type="http://schemas.openxmlformats.org/officeDocument/2006/relationships/tags" Target="../tags/tag278.xml"/><Relationship Id="rId1" Type="http://schemas.openxmlformats.org/officeDocument/2006/relationships/tags" Target="../tags/tag277.xml"/><Relationship Id="rId4" Type="http://schemas.openxmlformats.org/officeDocument/2006/relationships/slide" Target="../slides/slide65.xml"/></Relationships>
</file>

<file path=ppt/notesSlides/_rels/notesSlide66.xml.rels><?xml version="1.0" encoding="UTF-8" standalone="yes"?>
<Relationships xmlns="http://schemas.openxmlformats.org/package/2006/relationships"><Relationship Id="rId3" Type="http://schemas.openxmlformats.org/officeDocument/2006/relationships/notesMaster" Target="../notesMasters/notesMaster1.xml"/><Relationship Id="rId2" Type="http://schemas.openxmlformats.org/officeDocument/2006/relationships/tags" Target="../tags/tag281.xml"/><Relationship Id="rId1" Type="http://schemas.openxmlformats.org/officeDocument/2006/relationships/tags" Target="../tags/tag280.xml"/><Relationship Id="rId4" Type="http://schemas.openxmlformats.org/officeDocument/2006/relationships/slide" Target="../slides/slide66.xml"/></Relationships>
</file>

<file path=ppt/notesSlides/_rels/notesSlide67.xml.rels><?xml version="1.0" encoding="UTF-8" standalone="yes"?>
<Relationships xmlns="http://schemas.openxmlformats.org/package/2006/relationships"><Relationship Id="rId3" Type="http://schemas.openxmlformats.org/officeDocument/2006/relationships/notesMaster" Target="../notesMasters/notesMaster1.xml"/><Relationship Id="rId2" Type="http://schemas.openxmlformats.org/officeDocument/2006/relationships/tags" Target="../tags/tag284.xml"/><Relationship Id="rId1" Type="http://schemas.openxmlformats.org/officeDocument/2006/relationships/tags" Target="../tags/tag283.xml"/><Relationship Id="rId4" Type="http://schemas.openxmlformats.org/officeDocument/2006/relationships/slide" Target="../slides/slide67.xml"/></Relationships>
</file>

<file path=ppt/notesSlides/_rels/notesSlide68.xml.rels><?xml version="1.0" encoding="UTF-8" standalone="yes"?>
<Relationships xmlns="http://schemas.openxmlformats.org/package/2006/relationships"><Relationship Id="rId3" Type="http://schemas.openxmlformats.org/officeDocument/2006/relationships/notesMaster" Target="../notesMasters/notesMaster1.xml"/><Relationship Id="rId2" Type="http://schemas.openxmlformats.org/officeDocument/2006/relationships/tags" Target="../tags/tag287.xml"/><Relationship Id="rId1" Type="http://schemas.openxmlformats.org/officeDocument/2006/relationships/tags" Target="../tags/tag286.xml"/><Relationship Id="rId4" Type="http://schemas.openxmlformats.org/officeDocument/2006/relationships/slide" Target="../slides/slide68.xml"/></Relationships>
</file>

<file path=ppt/notesSlides/_rels/notesSlide69.xml.rels><?xml version="1.0" encoding="UTF-8" standalone="yes"?>
<Relationships xmlns="http://schemas.openxmlformats.org/package/2006/relationships"><Relationship Id="rId3" Type="http://schemas.openxmlformats.org/officeDocument/2006/relationships/notesMaster" Target="../notesMasters/notesMaster1.xml"/><Relationship Id="rId2" Type="http://schemas.openxmlformats.org/officeDocument/2006/relationships/tags" Target="../tags/tag290.xml"/><Relationship Id="rId1" Type="http://schemas.openxmlformats.org/officeDocument/2006/relationships/tags" Target="../tags/tag289.xml"/><Relationship Id="rId4" Type="http://schemas.openxmlformats.org/officeDocument/2006/relationships/slide" Target="../slides/slide69.xml"/></Relationships>
</file>

<file path=ppt/notesSlides/_rels/notesSlide7.xml.rels><?xml version="1.0" encoding="UTF-8" standalone="yes"?>
<Relationships xmlns="http://schemas.openxmlformats.org/package/2006/relationships"><Relationship Id="rId3" Type="http://schemas.openxmlformats.org/officeDocument/2006/relationships/notesMaster" Target="../notesMasters/notesMaster1.xml"/><Relationship Id="rId2" Type="http://schemas.openxmlformats.org/officeDocument/2006/relationships/tags" Target="../tags/tag37.xml"/><Relationship Id="rId1" Type="http://schemas.openxmlformats.org/officeDocument/2006/relationships/tags" Target="../tags/tag36.xml"/><Relationship Id="rId4"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3" Type="http://schemas.openxmlformats.org/officeDocument/2006/relationships/notesMaster" Target="../notesMasters/notesMaster1.xml"/><Relationship Id="rId2" Type="http://schemas.openxmlformats.org/officeDocument/2006/relationships/tags" Target="../tags/tag293.xml"/><Relationship Id="rId1" Type="http://schemas.openxmlformats.org/officeDocument/2006/relationships/tags" Target="../tags/tag292.xml"/><Relationship Id="rId4" Type="http://schemas.openxmlformats.org/officeDocument/2006/relationships/slide" Target="../slides/slide70.xml"/></Relationships>
</file>

<file path=ppt/notesSlides/_rels/notesSlide71.xml.rels><?xml version="1.0" encoding="UTF-8" standalone="yes"?>
<Relationships xmlns="http://schemas.openxmlformats.org/package/2006/relationships"><Relationship Id="rId3" Type="http://schemas.openxmlformats.org/officeDocument/2006/relationships/notesMaster" Target="../notesMasters/notesMaster1.xml"/><Relationship Id="rId2" Type="http://schemas.openxmlformats.org/officeDocument/2006/relationships/tags" Target="../tags/tag296.xml"/><Relationship Id="rId1" Type="http://schemas.openxmlformats.org/officeDocument/2006/relationships/tags" Target="../tags/tag295.xml"/><Relationship Id="rId4" Type="http://schemas.openxmlformats.org/officeDocument/2006/relationships/slide" Target="../slides/slide71.xml"/></Relationships>
</file>

<file path=ppt/notesSlides/_rels/notesSlide72.xml.rels><?xml version="1.0" encoding="UTF-8" standalone="yes"?>
<Relationships xmlns="http://schemas.openxmlformats.org/package/2006/relationships"><Relationship Id="rId3" Type="http://schemas.openxmlformats.org/officeDocument/2006/relationships/notesMaster" Target="../notesMasters/notesMaster1.xml"/><Relationship Id="rId2" Type="http://schemas.openxmlformats.org/officeDocument/2006/relationships/tags" Target="../tags/tag299.xml"/><Relationship Id="rId1" Type="http://schemas.openxmlformats.org/officeDocument/2006/relationships/tags" Target="../tags/tag298.xml"/><Relationship Id="rId4" Type="http://schemas.openxmlformats.org/officeDocument/2006/relationships/slide" Target="../slides/slide72.xml"/></Relationships>
</file>

<file path=ppt/notesSlides/_rels/notesSlide73.xml.rels><?xml version="1.0" encoding="UTF-8" standalone="yes"?>
<Relationships xmlns="http://schemas.openxmlformats.org/package/2006/relationships"><Relationship Id="rId3" Type="http://schemas.openxmlformats.org/officeDocument/2006/relationships/notesMaster" Target="../notesMasters/notesMaster1.xml"/><Relationship Id="rId2" Type="http://schemas.openxmlformats.org/officeDocument/2006/relationships/tags" Target="../tags/tag302.xml"/><Relationship Id="rId1" Type="http://schemas.openxmlformats.org/officeDocument/2006/relationships/tags" Target="../tags/tag301.xml"/><Relationship Id="rId4" Type="http://schemas.openxmlformats.org/officeDocument/2006/relationships/slide" Target="../slides/slide73.xml"/></Relationships>
</file>

<file path=ppt/notesSlides/_rels/notesSlide74.xml.rels><?xml version="1.0" encoding="UTF-8" standalone="yes"?>
<Relationships xmlns="http://schemas.openxmlformats.org/package/2006/relationships"><Relationship Id="rId3" Type="http://schemas.openxmlformats.org/officeDocument/2006/relationships/notesMaster" Target="../notesMasters/notesMaster1.xml"/><Relationship Id="rId2" Type="http://schemas.openxmlformats.org/officeDocument/2006/relationships/tags" Target="../tags/tag305.xml"/><Relationship Id="rId1" Type="http://schemas.openxmlformats.org/officeDocument/2006/relationships/tags" Target="../tags/tag304.xml"/><Relationship Id="rId4" Type="http://schemas.openxmlformats.org/officeDocument/2006/relationships/slide" Target="../slides/slide74.xml"/></Relationships>
</file>

<file path=ppt/notesSlides/_rels/notesSlide75.xml.rels><?xml version="1.0" encoding="UTF-8" standalone="yes"?>
<Relationships xmlns="http://schemas.openxmlformats.org/package/2006/relationships"><Relationship Id="rId3" Type="http://schemas.openxmlformats.org/officeDocument/2006/relationships/notesMaster" Target="../notesMasters/notesMaster1.xml"/><Relationship Id="rId2" Type="http://schemas.openxmlformats.org/officeDocument/2006/relationships/tags" Target="../tags/tag308.xml"/><Relationship Id="rId1" Type="http://schemas.openxmlformats.org/officeDocument/2006/relationships/tags" Target="../tags/tag307.xml"/><Relationship Id="rId4" Type="http://schemas.openxmlformats.org/officeDocument/2006/relationships/slide" Target="../slides/slide75.xml"/></Relationships>
</file>

<file path=ppt/notesSlides/_rels/notesSlide76.xml.rels><?xml version="1.0" encoding="UTF-8" standalone="yes"?>
<Relationships xmlns="http://schemas.openxmlformats.org/package/2006/relationships"><Relationship Id="rId3" Type="http://schemas.openxmlformats.org/officeDocument/2006/relationships/notesMaster" Target="../notesMasters/notesMaster1.xml"/><Relationship Id="rId2" Type="http://schemas.openxmlformats.org/officeDocument/2006/relationships/tags" Target="../tags/tag311.xml"/><Relationship Id="rId1" Type="http://schemas.openxmlformats.org/officeDocument/2006/relationships/tags" Target="../tags/tag310.xml"/><Relationship Id="rId4" Type="http://schemas.openxmlformats.org/officeDocument/2006/relationships/slide" Target="../slides/slide76.xml"/></Relationships>
</file>

<file path=ppt/notesSlides/_rels/notesSlide77.xml.rels><?xml version="1.0" encoding="UTF-8" standalone="yes"?>
<Relationships xmlns="http://schemas.openxmlformats.org/package/2006/relationships"><Relationship Id="rId3" Type="http://schemas.openxmlformats.org/officeDocument/2006/relationships/notesMaster" Target="../notesMasters/notesMaster1.xml"/><Relationship Id="rId2" Type="http://schemas.openxmlformats.org/officeDocument/2006/relationships/tags" Target="../tags/tag314.xml"/><Relationship Id="rId1" Type="http://schemas.openxmlformats.org/officeDocument/2006/relationships/tags" Target="../tags/tag313.xml"/><Relationship Id="rId4" Type="http://schemas.openxmlformats.org/officeDocument/2006/relationships/slide" Target="../slides/slide77.xml"/></Relationships>
</file>

<file path=ppt/notesSlides/_rels/notesSlide78.xml.rels><?xml version="1.0" encoding="UTF-8" standalone="yes"?>
<Relationships xmlns="http://schemas.openxmlformats.org/package/2006/relationships"><Relationship Id="rId3" Type="http://schemas.openxmlformats.org/officeDocument/2006/relationships/notesMaster" Target="../notesMasters/notesMaster1.xml"/><Relationship Id="rId2" Type="http://schemas.openxmlformats.org/officeDocument/2006/relationships/tags" Target="../tags/tag317.xml"/><Relationship Id="rId1" Type="http://schemas.openxmlformats.org/officeDocument/2006/relationships/tags" Target="../tags/tag316.xml"/><Relationship Id="rId4" Type="http://schemas.openxmlformats.org/officeDocument/2006/relationships/slide" Target="../slides/slide78.xml"/></Relationships>
</file>

<file path=ppt/notesSlides/_rels/notesSlide79.xml.rels><?xml version="1.0" encoding="UTF-8" standalone="yes"?>
<Relationships xmlns="http://schemas.openxmlformats.org/package/2006/relationships"><Relationship Id="rId3" Type="http://schemas.openxmlformats.org/officeDocument/2006/relationships/notesMaster" Target="../notesMasters/notesMaster1.xml"/><Relationship Id="rId2" Type="http://schemas.openxmlformats.org/officeDocument/2006/relationships/tags" Target="../tags/tag320.xml"/><Relationship Id="rId1" Type="http://schemas.openxmlformats.org/officeDocument/2006/relationships/tags" Target="../tags/tag319.xml"/><Relationship Id="rId4" Type="http://schemas.openxmlformats.org/officeDocument/2006/relationships/slide" Target="../slides/slide79.xml"/></Relationships>
</file>

<file path=ppt/notesSlides/_rels/notesSlide8.xml.rels><?xml version="1.0" encoding="UTF-8" standalone="yes"?>
<Relationships xmlns="http://schemas.openxmlformats.org/package/2006/relationships"><Relationship Id="rId3" Type="http://schemas.openxmlformats.org/officeDocument/2006/relationships/notesMaster" Target="../notesMasters/notesMaster1.xml"/><Relationship Id="rId2" Type="http://schemas.openxmlformats.org/officeDocument/2006/relationships/tags" Target="../tags/tag40.xml"/><Relationship Id="rId1" Type="http://schemas.openxmlformats.org/officeDocument/2006/relationships/tags" Target="../tags/tag39.xml"/><Relationship Id="rId4" Type="http://schemas.openxmlformats.org/officeDocument/2006/relationships/slide" Target="../slides/slide8.xml"/></Relationships>
</file>

<file path=ppt/notesSlides/_rels/notesSlide80.xml.rels><?xml version="1.0" encoding="UTF-8" standalone="yes"?>
<Relationships xmlns="http://schemas.openxmlformats.org/package/2006/relationships"><Relationship Id="rId3" Type="http://schemas.openxmlformats.org/officeDocument/2006/relationships/notesMaster" Target="../notesMasters/notesMaster1.xml"/><Relationship Id="rId2" Type="http://schemas.openxmlformats.org/officeDocument/2006/relationships/tags" Target="../tags/tag323.xml"/><Relationship Id="rId1" Type="http://schemas.openxmlformats.org/officeDocument/2006/relationships/tags" Target="../tags/tag322.xml"/><Relationship Id="rId4" Type="http://schemas.openxmlformats.org/officeDocument/2006/relationships/slide" Target="../slides/slide80.xml"/></Relationships>
</file>

<file path=ppt/notesSlides/_rels/notesSlide81.xml.rels><?xml version="1.0" encoding="UTF-8" standalone="yes"?>
<Relationships xmlns="http://schemas.openxmlformats.org/package/2006/relationships"><Relationship Id="rId3" Type="http://schemas.openxmlformats.org/officeDocument/2006/relationships/notesMaster" Target="../notesMasters/notesMaster1.xml"/><Relationship Id="rId2" Type="http://schemas.openxmlformats.org/officeDocument/2006/relationships/tags" Target="../tags/tag326.xml"/><Relationship Id="rId1" Type="http://schemas.openxmlformats.org/officeDocument/2006/relationships/tags" Target="../tags/tag325.xml"/><Relationship Id="rId4" Type="http://schemas.openxmlformats.org/officeDocument/2006/relationships/slide" Target="../slides/slide81.xml"/></Relationships>
</file>

<file path=ppt/notesSlides/_rels/notesSlide82.xml.rels><?xml version="1.0" encoding="UTF-8" standalone="yes"?>
<Relationships xmlns="http://schemas.openxmlformats.org/package/2006/relationships"><Relationship Id="rId3" Type="http://schemas.openxmlformats.org/officeDocument/2006/relationships/notesMaster" Target="../notesMasters/notesMaster1.xml"/><Relationship Id="rId2" Type="http://schemas.openxmlformats.org/officeDocument/2006/relationships/tags" Target="../tags/tag329.xml"/><Relationship Id="rId1" Type="http://schemas.openxmlformats.org/officeDocument/2006/relationships/tags" Target="../tags/tag328.xml"/><Relationship Id="rId4" Type="http://schemas.openxmlformats.org/officeDocument/2006/relationships/slide" Target="../slides/slide82.xml"/></Relationships>
</file>

<file path=ppt/notesSlides/_rels/notesSlide83.xml.rels><?xml version="1.0" encoding="UTF-8" standalone="yes"?>
<Relationships xmlns="http://schemas.openxmlformats.org/package/2006/relationships"><Relationship Id="rId3" Type="http://schemas.openxmlformats.org/officeDocument/2006/relationships/notesMaster" Target="../notesMasters/notesMaster1.xml"/><Relationship Id="rId2" Type="http://schemas.openxmlformats.org/officeDocument/2006/relationships/tags" Target="../tags/tag332.xml"/><Relationship Id="rId1" Type="http://schemas.openxmlformats.org/officeDocument/2006/relationships/tags" Target="../tags/tag331.xml"/><Relationship Id="rId4" Type="http://schemas.openxmlformats.org/officeDocument/2006/relationships/slide" Target="../slides/slide83.xml"/></Relationships>
</file>

<file path=ppt/notesSlides/_rels/notesSlide84.xml.rels><?xml version="1.0" encoding="UTF-8" standalone="yes"?>
<Relationships xmlns="http://schemas.openxmlformats.org/package/2006/relationships"><Relationship Id="rId3" Type="http://schemas.openxmlformats.org/officeDocument/2006/relationships/notesMaster" Target="../notesMasters/notesMaster1.xml"/><Relationship Id="rId2" Type="http://schemas.openxmlformats.org/officeDocument/2006/relationships/tags" Target="../tags/tag335.xml"/><Relationship Id="rId1" Type="http://schemas.openxmlformats.org/officeDocument/2006/relationships/tags" Target="../tags/tag334.xml"/><Relationship Id="rId4" Type="http://schemas.openxmlformats.org/officeDocument/2006/relationships/slide" Target="../slides/slide84.xml"/></Relationships>
</file>

<file path=ppt/notesSlides/_rels/notesSlide85.xml.rels><?xml version="1.0" encoding="UTF-8" standalone="yes"?>
<Relationships xmlns="http://schemas.openxmlformats.org/package/2006/relationships"><Relationship Id="rId3" Type="http://schemas.openxmlformats.org/officeDocument/2006/relationships/notesMaster" Target="../notesMasters/notesMaster1.xml"/><Relationship Id="rId2" Type="http://schemas.openxmlformats.org/officeDocument/2006/relationships/tags" Target="../tags/tag338.xml"/><Relationship Id="rId1" Type="http://schemas.openxmlformats.org/officeDocument/2006/relationships/tags" Target="../tags/tag337.xml"/><Relationship Id="rId4" Type="http://schemas.openxmlformats.org/officeDocument/2006/relationships/slide" Target="../slides/slide85.xml"/></Relationships>
</file>

<file path=ppt/notesSlides/_rels/notesSlide86.xml.rels><?xml version="1.0" encoding="UTF-8" standalone="yes"?>
<Relationships xmlns="http://schemas.openxmlformats.org/package/2006/relationships"><Relationship Id="rId3" Type="http://schemas.openxmlformats.org/officeDocument/2006/relationships/notesMaster" Target="../notesMasters/notesMaster1.xml"/><Relationship Id="rId2" Type="http://schemas.openxmlformats.org/officeDocument/2006/relationships/tags" Target="../tags/tag341.xml"/><Relationship Id="rId1" Type="http://schemas.openxmlformats.org/officeDocument/2006/relationships/tags" Target="../tags/tag340.xml"/><Relationship Id="rId4" Type="http://schemas.openxmlformats.org/officeDocument/2006/relationships/slide" Target="../slides/slide86.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notesMaster" Target="../notesMasters/notesMaster1.xml"/><Relationship Id="rId2" Type="http://schemas.openxmlformats.org/officeDocument/2006/relationships/tags" Target="../tags/tag43.xml"/><Relationship Id="rId1" Type="http://schemas.openxmlformats.org/officeDocument/2006/relationships/tags" Target="../tags/tag42.xml"/><Relationship Id="rId4" Type="http://schemas.openxmlformats.org/officeDocument/2006/relationships/slide" Target="../slides/slide9.xml"/></Relationships>
</file>

<file path=ppt/notesSlides/_rels/notesSlide90.xml.rels><?xml version="1.0" encoding="UTF-8" standalone="yes"?>
<Relationships xmlns="http://schemas.openxmlformats.org/package/2006/relationships"><Relationship Id="rId3" Type="http://schemas.openxmlformats.org/officeDocument/2006/relationships/notesMaster" Target="../notesMasters/notesMaster1.xml"/><Relationship Id="rId2" Type="http://schemas.openxmlformats.org/officeDocument/2006/relationships/tags" Target="../tags/tag347.xml"/><Relationship Id="rId1" Type="http://schemas.openxmlformats.org/officeDocument/2006/relationships/tags" Target="../tags/tag346.xml"/><Relationship Id="rId4" Type="http://schemas.openxmlformats.org/officeDocument/2006/relationships/slide" Target="../slides/slide90.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3" Type="http://schemas.openxmlformats.org/officeDocument/2006/relationships/notesMaster" Target="../notesMasters/notesMaster1.xml"/><Relationship Id="rId2" Type="http://schemas.openxmlformats.org/officeDocument/2006/relationships/tags" Target="../tags/tag352.xml"/><Relationship Id="rId1" Type="http://schemas.openxmlformats.org/officeDocument/2006/relationships/tags" Target="../tags/tag351.xml"/><Relationship Id="rId4" Type="http://schemas.openxmlformats.org/officeDocument/2006/relationships/slide" Target="../slides/slide93.xml"/></Relationships>
</file>

<file path=ppt/notesSlides/_rels/notesSlide94.xml.rels><?xml version="1.0" encoding="UTF-8" standalone="yes"?>
<Relationships xmlns="http://schemas.openxmlformats.org/package/2006/relationships"><Relationship Id="rId3" Type="http://schemas.openxmlformats.org/officeDocument/2006/relationships/notesMaster" Target="../notesMasters/notesMaster1.xml"/><Relationship Id="rId2" Type="http://schemas.openxmlformats.org/officeDocument/2006/relationships/tags" Target="../tags/tag355.xml"/><Relationship Id="rId1" Type="http://schemas.openxmlformats.org/officeDocument/2006/relationships/tags" Target="../tags/tag354.xml"/><Relationship Id="rId4" Type="http://schemas.openxmlformats.org/officeDocument/2006/relationships/slide" Target="../slides/slide94.xml"/></Relationships>
</file>

<file path=ppt/notesSlides/_rels/notesSlide95.xml.rels><?xml version="1.0" encoding="UTF-8" standalone="yes"?>
<Relationships xmlns="http://schemas.openxmlformats.org/package/2006/relationships"><Relationship Id="rId3" Type="http://schemas.openxmlformats.org/officeDocument/2006/relationships/notesMaster" Target="../notesMasters/notesMaster1.xml"/><Relationship Id="rId2" Type="http://schemas.openxmlformats.org/officeDocument/2006/relationships/tags" Target="../tags/tag358.xml"/><Relationship Id="rId1" Type="http://schemas.openxmlformats.org/officeDocument/2006/relationships/tags" Target="../tags/tag357.xml"/><Relationship Id="rId4" Type="http://schemas.openxmlformats.org/officeDocument/2006/relationships/slide" Target="../slides/slide95.xml"/></Relationships>
</file>

<file path=ppt/notesSlides/_rels/notesSlide96.xml.rels><?xml version="1.0" encoding="UTF-8" standalone="yes"?>
<Relationships xmlns="http://schemas.openxmlformats.org/package/2006/relationships"><Relationship Id="rId3" Type="http://schemas.openxmlformats.org/officeDocument/2006/relationships/notesMaster" Target="../notesMasters/notesMaster1.xml"/><Relationship Id="rId2" Type="http://schemas.openxmlformats.org/officeDocument/2006/relationships/tags" Target="../tags/tag361.xml"/><Relationship Id="rId1" Type="http://schemas.openxmlformats.org/officeDocument/2006/relationships/tags" Target="../tags/tag360.xml"/><Relationship Id="rId4" Type="http://schemas.openxmlformats.org/officeDocument/2006/relationships/slide" Target="../slides/slide96.xml"/></Relationships>
</file>

<file path=ppt/notesSlides/_rels/notesSlide97.xml.rels><?xml version="1.0" encoding="UTF-8" standalone="yes"?>
<Relationships xmlns="http://schemas.openxmlformats.org/package/2006/relationships"><Relationship Id="rId3" Type="http://schemas.openxmlformats.org/officeDocument/2006/relationships/notesMaster" Target="../notesMasters/notesMaster1.xml"/><Relationship Id="rId2" Type="http://schemas.openxmlformats.org/officeDocument/2006/relationships/tags" Target="../tags/tag364.xml"/><Relationship Id="rId1" Type="http://schemas.openxmlformats.org/officeDocument/2006/relationships/tags" Target="../tags/tag363.xml"/><Relationship Id="rId4" Type="http://schemas.openxmlformats.org/officeDocument/2006/relationships/slide" Target="../slides/slide97.xml"/></Relationships>
</file>

<file path=ppt/notesSlides/_rels/notesSlide98.xml.rels><?xml version="1.0" encoding="UTF-8" standalone="yes"?>
<Relationships xmlns="http://schemas.openxmlformats.org/package/2006/relationships"><Relationship Id="rId3" Type="http://schemas.openxmlformats.org/officeDocument/2006/relationships/notesMaster" Target="../notesMasters/notesMaster1.xml"/><Relationship Id="rId2" Type="http://schemas.openxmlformats.org/officeDocument/2006/relationships/tags" Target="../tags/tag367.xml"/><Relationship Id="rId1" Type="http://schemas.openxmlformats.org/officeDocument/2006/relationships/tags" Target="../tags/tag366.xml"/><Relationship Id="rId4" Type="http://schemas.openxmlformats.org/officeDocument/2006/relationships/slide" Target="../slides/slide98.xml"/></Relationships>
</file>

<file path=ppt/notesSlides/_rels/notesSlide99.xml.rels><?xml version="1.0" encoding="UTF-8" standalone="yes"?>
<Relationships xmlns="http://schemas.openxmlformats.org/package/2006/relationships"><Relationship Id="rId3" Type="http://schemas.openxmlformats.org/officeDocument/2006/relationships/notesMaster" Target="../notesMasters/notesMaster1.xml"/><Relationship Id="rId2" Type="http://schemas.openxmlformats.org/officeDocument/2006/relationships/tags" Target="../tags/tag370.xml"/><Relationship Id="rId1" Type="http://schemas.openxmlformats.org/officeDocument/2006/relationships/tags" Target="../tags/tag369.xml"/><Relationship Id="rId4" Type="http://schemas.openxmlformats.org/officeDocument/2006/relationships/slide" Target="../slides/slide9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SA" dirty="0"/>
          </a:p>
        </p:txBody>
      </p:sp>
      <p:sp>
        <p:nvSpPr>
          <p:cNvPr id="4" name="Espace réservé du numéro de diapositiv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BCF49E5-90F7-7640-B05E-F0909049F516}" type="slidenum">
              <a:rPr kumimoji="0" lang="fr-F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fr-FR"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579112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custDataLst>
              <p:tags r:id="rId1"/>
            </p:custDataLst>
          </p:nvPr>
        </p:nvSpPr>
        <p:spPr/>
        <p:txBody>
          <a:bodyPr/>
          <a:lstStyle/>
          <a:p>
            <a:r>
              <a:rPr lang="en-US"/>
              <a:t>Public | </a:t>
            </a:r>
            <a:r>
              <a:rPr lang="ar-SA"/>
              <a:t>عام</a:t>
            </a:r>
            <a:endParaRPr lang="en-SA"/>
          </a:p>
        </p:txBody>
      </p:sp>
      <p:sp>
        <p:nvSpPr>
          <p:cNvPr id="5" name="Footer Placeholder 4"/>
          <p:cNvSpPr>
            <a:spLocks noGrp="1"/>
          </p:cNvSpPr>
          <p:nvPr>
            <p:ph type="ftr" sz="quarter" idx="4"/>
            <p:custDataLst>
              <p:tags r:id="rId2"/>
            </p:custDataLst>
          </p:nvPr>
        </p:nvSpPr>
        <p:spPr/>
        <p:txBody>
          <a:bodyPr/>
          <a:lstStyle/>
          <a:p>
            <a:r>
              <a:rPr lang="en-US"/>
              <a:t>Public | </a:t>
            </a:r>
            <a:r>
              <a:rPr lang="ar-SA"/>
              <a:t>عام</a:t>
            </a:r>
            <a:endParaRPr lang="en-SA"/>
          </a:p>
        </p:txBody>
      </p:sp>
      <p:sp>
        <p:nvSpPr>
          <p:cNvPr id="6" name="Slide Number Placeholder 5"/>
          <p:cNvSpPr>
            <a:spLocks noGrp="1"/>
          </p:cNvSpPr>
          <p:nvPr>
            <p:ph type="sldNum" sz="quarter" idx="5"/>
          </p:nvPr>
        </p:nvSpPr>
        <p:spPr/>
        <p:txBody>
          <a:bodyPr/>
          <a:lstStyle/>
          <a:p>
            <a:fld id="{3BCF49E5-90F7-7640-B05E-F0909049F516}" type="slidenum">
              <a:rPr lang="en-US" smtClean="0"/>
              <a:t>10</a:t>
            </a:fld>
            <a:endParaRPr lang="en-US"/>
          </a:p>
        </p:txBody>
      </p:sp>
    </p:spTree>
    <p:extLst>
      <p:ext uri="{BB962C8B-B14F-4D97-AF65-F5344CB8AC3E}">
        <p14:creationId xmlns:p14="http://schemas.microsoft.com/office/powerpoint/2010/main" val="1090149839"/>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custDataLst>
              <p:tags r:id="rId1"/>
            </p:custDataLst>
          </p:nvPr>
        </p:nvSpPr>
        <p:spPr/>
        <p:txBody>
          <a:bodyPr/>
          <a:lstStyle/>
          <a:p>
            <a:r>
              <a:rPr lang="en-US"/>
              <a:t>Public | </a:t>
            </a:r>
            <a:r>
              <a:rPr lang="ar-SA"/>
              <a:t>عام</a:t>
            </a:r>
            <a:endParaRPr lang="en-SA"/>
          </a:p>
        </p:txBody>
      </p:sp>
      <p:sp>
        <p:nvSpPr>
          <p:cNvPr id="5" name="Footer Placeholder 4"/>
          <p:cNvSpPr>
            <a:spLocks noGrp="1"/>
          </p:cNvSpPr>
          <p:nvPr>
            <p:ph type="ftr" sz="quarter" idx="4"/>
            <p:custDataLst>
              <p:tags r:id="rId2"/>
            </p:custDataLst>
          </p:nvPr>
        </p:nvSpPr>
        <p:spPr/>
        <p:txBody>
          <a:bodyPr/>
          <a:lstStyle/>
          <a:p>
            <a:r>
              <a:rPr lang="en-US"/>
              <a:t>Public | </a:t>
            </a:r>
            <a:r>
              <a:rPr lang="ar-SA"/>
              <a:t>عام</a:t>
            </a:r>
            <a:endParaRPr lang="en-SA"/>
          </a:p>
        </p:txBody>
      </p:sp>
      <p:sp>
        <p:nvSpPr>
          <p:cNvPr id="6" name="Slide Number Placeholder 5"/>
          <p:cNvSpPr>
            <a:spLocks noGrp="1"/>
          </p:cNvSpPr>
          <p:nvPr>
            <p:ph type="sldNum" sz="quarter" idx="5"/>
          </p:nvPr>
        </p:nvSpPr>
        <p:spPr/>
        <p:txBody>
          <a:bodyPr/>
          <a:lstStyle/>
          <a:p>
            <a:fld id="{3BCF49E5-90F7-7640-B05E-F0909049F516}" type="slidenum">
              <a:rPr lang="en-US" smtClean="0"/>
              <a:t>100</a:t>
            </a:fld>
            <a:endParaRPr lang="en-US"/>
          </a:p>
        </p:txBody>
      </p:sp>
    </p:spTree>
    <p:extLst>
      <p:ext uri="{BB962C8B-B14F-4D97-AF65-F5344CB8AC3E}">
        <p14:creationId xmlns:p14="http://schemas.microsoft.com/office/powerpoint/2010/main" val="3786236399"/>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custDataLst>
              <p:tags r:id="rId1"/>
            </p:custDataLst>
          </p:nvPr>
        </p:nvSpPr>
        <p:spPr/>
        <p:txBody>
          <a:bodyPr/>
          <a:lstStyle/>
          <a:p>
            <a:r>
              <a:rPr lang="en-US"/>
              <a:t>Public | </a:t>
            </a:r>
            <a:r>
              <a:rPr lang="ar-SA"/>
              <a:t>عام</a:t>
            </a:r>
            <a:endParaRPr lang="en-SA"/>
          </a:p>
        </p:txBody>
      </p:sp>
      <p:sp>
        <p:nvSpPr>
          <p:cNvPr id="5" name="Footer Placeholder 4"/>
          <p:cNvSpPr>
            <a:spLocks noGrp="1"/>
          </p:cNvSpPr>
          <p:nvPr>
            <p:ph type="ftr" sz="quarter" idx="4"/>
            <p:custDataLst>
              <p:tags r:id="rId2"/>
            </p:custDataLst>
          </p:nvPr>
        </p:nvSpPr>
        <p:spPr/>
        <p:txBody>
          <a:bodyPr/>
          <a:lstStyle/>
          <a:p>
            <a:r>
              <a:rPr lang="en-US"/>
              <a:t>Public | </a:t>
            </a:r>
            <a:r>
              <a:rPr lang="ar-SA"/>
              <a:t>عام</a:t>
            </a:r>
            <a:endParaRPr lang="en-SA"/>
          </a:p>
        </p:txBody>
      </p:sp>
      <p:sp>
        <p:nvSpPr>
          <p:cNvPr id="6" name="Slide Number Placeholder 5"/>
          <p:cNvSpPr>
            <a:spLocks noGrp="1"/>
          </p:cNvSpPr>
          <p:nvPr>
            <p:ph type="sldNum" sz="quarter" idx="5"/>
          </p:nvPr>
        </p:nvSpPr>
        <p:spPr/>
        <p:txBody>
          <a:bodyPr/>
          <a:lstStyle/>
          <a:p>
            <a:fld id="{3BCF49E5-90F7-7640-B05E-F0909049F516}" type="slidenum">
              <a:rPr lang="en-US" smtClean="0"/>
              <a:t>101</a:t>
            </a:fld>
            <a:endParaRPr lang="en-US"/>
          </a:p>
        </p:txBody>
      </p:sp>
    </p:spTree>
    <p:extLst>
      <p:ext uri="{BB962C8B-B14F-4D97-AF65-F5344CB8AC3E}">
        <p14:creationId xmlns:p14="http://schemas.microsoft.com/office/powerpoint/2010/main" val="3037725443"/>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custDataLst>
              <p:tags r:id="rId1"/>
            </p:custDataLst>
          </p:nvPr>
        </p:nvSpPr>
        <p:spPr/>
        <p:txBody>
          <a:bodyPr/>
          <a:lstStyle/>
          <a:p>
            <a:r>
              <a:rPr lang="en-US"/>
              <a:t>Public | </a:t>
            </a:r>
            <a:r>
              <a:rPr lang="ar-SA"/>
              <a:t>عام</a:t>
            </a:r>
            <a:endParaRPr lang="en-SA"/>
          </a:p>
        </p:txBody>
      </p:sp>
      <p:sp>
        <p:nvSpPr>
          <p:cNvPr id="5" name="Footer Placeholder 4"/>
          <p:cNvSpPr>
            <a:spLocks noGrp="1"/>
          </p:cNvSpPr>
          <p:nvPr>
            <p:ph type="ftr" sz="quarter" idx="4"/>
            <p:custDataLst>
              <p:tags r:id="rId2"/>
            </p:custDataLst>
          </p:nvPr>
        </p:nvSpPr>
        <p:spPr/>
        <p:txBody>
          <a:bodyPr/>
          <a:lstStyle/>
          <a:p>
            <a:r>
              <a:rPr lang="en-US"/>
              <a:t>Public | </a:t>
            </a:r>
            <a:r>
              <a:rPr lang="ar-SA"/>
              <a:t>عام</a:t>
            </a:r>
            <a:endParaRPr lang="en-SA"/>
          </a:p>
        </p:txBody>
      </p:sp>
      <p:sp>
        <p:nvSpPr>
          <p:cNvPr id="6" name="Slide Number Placeholder 5"/>
          <p:cNvSpPr>
            <a:spLocks noGrp="1"/>
          </p:cNvSpPr>
          <p:nvPr>
            <p:ph type="sldNum" sz="quarter" idx="5"/>
          </p:nvPr>
        </p:nvSpPr>
        <p:spPr/>
        <p:txBody>
          <a:bodyPr/>
          <a:lstStyle/>
          <a:p>
            <a:fld id="{3BCF49E5-90F7-7640-B05E-F0909049F516}" type="slidenum">
              <a:rPr lang="en-US" smtClean="0"/>
              <a:t>102</a:t>
            </a:fld>
            <a:endParaRPr lang="en-US"/>
          </a:p>
        </p:txBody>
      </p:sp>
    </p:spTree>
    <p:extLst>
      <p:ext uri="{BB962C8B-B14F-4D97-AF65-F5344CB8AC3E}">
        <p14:creationId xmlns:p14="http://schemas.microsoft.com/office/powerpoint/2010/main" val="1343787250"/>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custDataLst>
              <p:tags r:id="rId1"/>
            </p:custDataLst>
          </p:nvPr>
        </p:nvSpPr>
        <p:spPr/>
        <p:txBody>
          <a:bodyPr/>
          <a:lstStyle/>
          <a:p>
            <a:r>
              <a:rPr lang="en-US"/>
              <a:t>Public | </a:t>
            </a:r>
            <a:r>
              <a:rPr lang="ar-SA"/>
              <a:t>عام</a:t>
            </a:r>
            <a:endParaRPr lang="en-SA"/>
          </a:p>
        </p:txBody>
      </p:sp>
      <p:sp>
        <p:nvSpPr>
          <p:cNvPr id="5" name="Footer Placeholder 4"/>
          <p:cNvSpPr>
            <a:spLocks noGrp="1"/>
          </p:cNvSpPr>
          <p:nvPr>
            <p:ph type="ftr" sz="quarter" idx="4"/>
            <p:custDataLst>
              <p:tags r:id="rId2"/>
            </p:custDataLst>
          </p:nvPr>
        </p:nvSpPr>
        <p:spPr/>
        <p:txBody>
          <a:bodyPr/>
          <a:lstStyle/>
          <a:p>
            <a:r>
              <a:rPr lang="en-US"/>
              <a:t>Public | </a:t>
            </a:r>
            <a:r>
              <a:rPr lang="ar-SA"/>
              <a:t>عام</a:t>
            </a:r>
            <a:endParaRPr lang="en-SA"/>
          </a:p>
        </p:txBody>
      </p:sp>
      <p:sp>
        <p:nvSpPr>
          <p:cNvPr id="6" name="Slide Number Placeholder 5"/>
          <p:cNvSpPr>
            <a:spLocks noGrp="1"/>
          </p:cNvSpPr>
          <p:nvPr>
            <p:ph type="sldNum" sz="quarter" idx="5"/>
          </p:nvPr>
        </p:nvSpPr>
        <p:spPr/>
        <p:txBody>
          <a:bodyPr/>
          <a:lstStyle/>
          <a:p>
            <a:fld id="{3BCF49E5-90F7-7640-B05E-F0909049F516}" type="slidenum">
              <a:rPr lang="en-US" smtClean="0"/>
              <a:t>103</a:t>
            </a:fld>
            <a:endParaRPr lang="en-US"/>
          </a:p>
        </p:txBody>
      </p:sp>
    </p:spTree>
    <p:extLst>
      <p:ext uri="{BB962C8B-B14F-4D97-AF65-F5344CB8AC3E}">
        <p14:creationId xmlns:p14="http://schemas.microsoft.com/office/powerpoint/2010/main" val="2271118794"/>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custDataLst>
              <p:tags r:id="rId1"/>
            </p:custDataLst>
          </p:nvPr>
        </p:nvSpPr>
        <p:spPr/>
        <p:txBody>
          <a:bodyPr/>
          <a:lstStyle/>
          <a:p>
            <a:r>
              <a:rPr lang="en-US"/>
              <a:t>Public | </a:t>
            </a:r>
            <a:r>
              <a:rPr lang="ar-SA"/>
              <a:t>عام</a:t>
            </a:r>
            <a:endParaRPr lang="en-SA"/>
          </a:p>
        </p:txBody>
      </p:sp>
      <p:sp>
        <p:nvSpPr>
          <p:cNvPr id="5" name="Footer Placeholder 4"/>
          <p:cNvSpPr>
            <a:spLocks noGrp="1"/>
          </p:cNvSpPr>
          <p:nvPr>
            <p:ph type="ftr" sz="quarter" idx="4"/>
            <p:custDataLst>
              <p:tags r:id="rId2"/>
            </p:custDataLst>
          </p:nvPr>
        </p:nvSpPr>
        <p:spPr/>
        <p:txBody>
          <a:bodyPr/>
          <a:lstStyle/>
          <a:p>
            <a:r>
              <a:rPr lang="en-US"/>
              <a:t>Public | </a:t>
            </a:r>
            <a:r>
              <a:rPr lang="ar-SA"/>
              <a:t>عام</a:t>
            </a:r>
            <a:endParaRPr lang="en-SA"/>
          </a:p>
        </p:txBody>
      </p:sp>
      <p:sp>
        <p:nvSpPr>
          <p:cNvPr id="6" name="Slide Number Placeholder 5"/>
          <p:cNvSpPr>
            <a:spLocks noGrp="1"/>
          </p:cNvSpPr>
          <p:nvPr>
            <p:ph type="sldNum" sz="quarter" idx="5"/>
          </p:nvPr>
        </p:nvSpPr>
        <p:spPr/>
        <p:txBody>
          <a:bodyPr/>
          <a:lstStyle/>
          <a:p>
            <a:fld id="{3BCF49E5-90F7-7640-B05E-F0909049F516}" type="slidenum">
              <a:rPr lang="en-US" smtClean="0"/>
              <a:t>104</a:t>
            </a:fld>
            <a:endParaRPr lang="en-US"/>
          </a:p>
        </p:txBody>
      </p:sp>
    </p:spTree>
    <p:extLst>
      <p:ext uri="{BB962C8B-B14F-4D97-AF65-F5344CB8AC3E}">
        <p14:creationId xmlns:p14="http://schemas.microsoft.com/office/powerpoint/2010/main" val="2144738057"/>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custDataLst>
              <p:tags r:id="rId1"/>
            </p:custDataLst>
          </p:nvPr>
        </p:nvSpPr>
        <p:spPr/>
        <p:txBody>
          <a:bodyPr/>
          <a:lstStyle/>
          <a:p>
            <a:r>
              <a:rPr lang="en-US"/>
              <a:t>Public | </a:t>
            </a:r>
            <a:r>
              <a:rPr lang="ar-SA"/>
              <a:t>عام</a:t>
            </a:r>
            <a:endParaRPr lang="en-SA"/>
          </a:p>
        </p:txBody>
      </p:sp>
      <p:sp>
        <p:nvSpPr>
          <p:cNvPr id="5" name="Footer Placeholder 4"/>
          <p:cNvSpPr>
            <a:spLocks noGrp="1"/>
          </p:cNvSpPr>
          <p:nvPr>
            <p:ph type="ftr" sz="quarter" idx="4"/>
            <p:custDataLst>
              <p:tags r:id="rId2"/>
            </p:custDataLst>
          </p:nvPr>
        </p:nvSpPr>
        <p:spPr/>
        <p:txBody>
          <a:bodyPr/>
          <a:lstStyle/>
          <a:p>
            <a:r>
              <a:rPr lang="en-US"/>
              <a:t>Public | </a:t>
            </a:r>
            <a:r>
              <a:rPr lang="ar-SA"/>
              <a:t>عام</a:t>
            </a:r>
            <a:endParaRPr lang="en-SA"/>
          </a:p>
        </p:txBody>
      </p:sp>
      <p:sp>
        <p:nvSpPr>
          <p:cNvPr id="6" name="Slide Number Placeholder 5"/>
          <p:cNvSpPr>
            <a:spLocks noGrp="1"/>
          </p:cNvSpPr>
          <p:nvPr>
            <p:ph type="sldNum" sz="quarter" idx="5"/>
          </p:nvPr>
        </p:nvSpPr>
        <p:spPr/>
        <p:txBody>
          <a:bodyPr/>
          <a:lstStyle/>
          <a:p>
            <a:fld id="{3BCF49E5-90F7-7640-B05E-F0909049F516}" type="slidenum">
              <a:rPr lang="en-US" smtClean="0"/>
              <a:t>105</a:t>
            </a:fld>
            <a:endParaRPr lang="en-US"/>
          </a:p>
        </p:txBody>
      </p:sp>
    </p:spTree>
    <p:extLst>
      <p:ext uri="{BB962C8B-B14F-4D97-AF65-F5344CB8AC3E}">
        <p14:creationId xmlns:p14="http://schemas.microsoft.com/office/powerpoint/2010/main" val="1738496140"/>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custDataLst>
              <p:tags r:id="rId1"/>
            </p:custDataLst>
          </p:nvPr>
        </p:nvSpPr>
        <p:spPr/>
        <p:txBody>
          <a:bodyPr/>
          <a:lstStyle/>
          <a:p>
            <a:r>
              <a:rPr lang="en-US"/>
              <a:t>Public | </a:t>
            </a:r>
            <a:r>
              <a:rPr lang="ar-SA"/>
              <a:t>عام</a:t>
            </a:r>
            <a:endParaRPr lang="en-SA"/>
          </a:p>
        </p:txBody>
      </p:sp>
      <p:sp>
        <p:nvSpPr>
          <p:cNvPr id="5" name="Footer Placeholder 4"/>
          <p:cNvSpPr>
            <a:spLocks noGrp="1"/>
          </p:cNvSpPr>
          <p:nvPr>
            <p:ph type="ftr" sz="quarter" idx="4"/>
            <p:custDataLst>
              <p:tags r:id="rId2"/>
            </p:custDataLst>
          </p:nvPr>
        </p:nvSpPr>
        <p:spPr/>
        <p:txBody>
          <a:bodyPr/>
          <a:lstStyle/>
          <a:p>
            <a:r>
              <a:rPr lang="en-US"/>
              <a:t>Public | </a:t>
            </a:r>
            <a:r>
              <a:rPr lang="ar-SA"/>
              <a:t>عام</a:t>
            </a:r>
            <a:endParaRPr lang="en-SA"/>
          </a:p>
        </p:txBody>
      </p:sp>
      <p:sp>
        <p:nvSpPr>
          <p:cNvPr id="6" name="Slide Number Placeholder 5"/>
          <p:cNvSpPr>
            <a:spLocks noGrp="1"/>
          </p:cNvSpPr>
          <p:nvPr>
            <p:ph type="sldNum" sz="quarter" idx="5"/>
          </p:nvPr>
        </p:nvSpPr>
        <p:spPr/>
        <p:txBody>
          <a:bodyPr/>
          <a:lstStyle/>
          <a:p>
            <a:fld id="{3BCF49E5-90F7-7640-B05E-F0909049F516}" type="slidenum">
              <a:rPr lang="en-US" smtClean="0"/>
              <a:t>106</a:t>
            </a:fld>
            <a:endParaRPr lang="en-US"/>
          </a:p>
        </p:txBody>
      </p:sp>
    </p:spTree>
    <p:extLst>
      <p:ext uri="{BB962C8B-B14F-4D97-AF65-F5344CB8AC3E}">
        <p14:creationId xmlns:p14="http://schemas.microsoft.com/office/powerpoint/2010/main" val="3669486368"/>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3A4BDCC-E200-42D5-8E78-FCAE515E209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08144873"/>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custDataLst>
              <p:tags r:id="rId1"/>
            </p:custDataLst>
          </p:nvPr>
        </p:nvSpPr>
        <p:spPr/>
        <p:txBody>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trike="noStrike" kern="1200" cap="none" spc="0" normalizeH="0" baseline="0" noProof="0">
                <a:ln>
                  <a:noFill/>
                </a:ln>
                <a:effectLst/>
                <a:uLnTx/>
                <a:uFillTx/>
                <a:ea typeface="+mn-ea"/>
                <a:cs typeface="+mn-cs"/>
              </a:rPr>
              <a:t>Public | </a:t>
            </a:r>
            <a:r>
              <a:rPr kumimoji="0" lang="ar-SA" strike="noStrike" kern="1200" cap="none" spc="0" normalizeH="0" baseline="0" noProof="0">
                <a:ln>
                  <a:noFill/>
                </a:ln>
                <a:effectLst/>
                <a:uLnTx/>
                <a:uFillTx/>
                <a:ea typeface="+mn-ea"/>
                <a:cs typeface="+mn-cs"/>
              </a:rPr>
              <a:t>عام</a:t>
            </a:r>
            <a:endParaRPr kumimoji="0" lang="en-SA" strike="noStrike" kern="1200" cap="none" spc="0" normalizeH="0" baseline="0" noProof="0">
              <a:ln>
                <a:noFill/>
              </a:ln>
              <a:effectLst/>
              <a:uLnTx/>
              <a:uFillTx/>
              <a:ea typeface="+mn-ea"/>
              <a:cs typeface="+mn-cs"/>
            </a:endParaRPr>
          </a:p>
        </p:txBody>
      </p:sp>
      <p:sp>
        <p:nvSpPr>
          <p:cNvPr id="5" name="Footer Placeholder 4"/>
          <p:cNvSpPr>
            <a:spLocks noGrp="1"/>
          </p:cNvSpPr>
          <p:nvPr>
            <p:ph type="ftr" sz="quarter" idx="4"/>
            <p:custDataLst>
              <p:tags r:id="rId2"/>
            </p:custDataLst>
          </p:nvPr>
        </p:nvSpPr>
        <p:spPr/>
        <p:txBody>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trike="noStrike" kern="1200" cap="none" spc="0" normalizeH="0" baseline="0" noProof="0">
                <a:ln>
                  <a:noFill/>
                </a:ln>
                <a:effectLst/>
                <a:uLnTx/>
                <a:uFillTx/>
                <a:ea typeface="+mn-ea"/>
                <a:cs typeface="+mn-cs"/>
              </a:rPr>
              <a:t>Public | </a:t>
            </a:r>
            <a:r>
              <a:rPr kumimoji="0" lang="ar-SA" strike="noStrike" kern="1200" cap="none" spc="0" normalizeH="0" baseline="0" noProof="0">
                <a:ln>
                  <a:noFill/>
                </a:ln>
                <a:effectLst/>
                <a:uLnTx/>
                <a:uFillTx/>
                <a:ea typeface="+mn-ea"/>
                <a:cs typeface="+mn-cs"/>
              </a:rPr>
              <a:t>عام</a:t>
            </a:r>
            <a:endParaRPr kumimoji="0" lang="en-SA" strike="noStrike" kern="1200" cap="none" spc="0" normalizeH="0" baseline="0" noProof="0">
              <a:ln>
                <a:noFill/>
              </a:ln>
              <a:effectLst/>
              <a:uLnTx/>
              <a:uFillTx/>
              <a:ea typeface="+mn-ea"/>
              <a:cs typeface="+mn-cs"/>
            </a:endParaRPr>
          </a:p>
        </p:txBody>
      </p:sp>
      <p:sp>
        <p:nvSpPr>
          <p:cNvPr id="6" name="Slide Number Placeholder 5"/>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BCF49E5-90F7-7640-B05E-F0909049F51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55927164"/>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custDataLst>
              <p:tags r:id="rId1"/>
            </p:custDataLst>
          </p:nvPr>
        </p:nvSpPr>
        <p:spPr/>
        <p:txBody>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trike="noStrike" kern="1200" cap="none" spc="0" normalizeH="0" baseline="0" noProof="0">
                <a:ln>
                  <a:noFill/>
                </a:ln>
                <a:effectLst/>
                <a:uLnTx/>
                <a:uFillTx/>
                <a:ea typeface="+mn-ea"/>
                <a:cs typeface="+mn-cs"/>
              </a:rPr>
              <a:t>Public | </a:t>
            </a:r>
            <a:r>
              <a:rPr kumimoji="0" lang="ar-SA" strike="noStrike" kern="1200" cap="none" spc="0" normalizeH="0" baseline="0" noProof="0">
                <a:ln>
                  <a:noFill/>
                </a:ln>
                <a:effectLst/>
                <a:uLnTx/>
                <a:uFillTx/>
                <a:ea typeface="+mn-ea"/>
                <a:cs typeface="+mn-cs"/>
              </a:rPr>
              <a:t>عام</a:t>
            </a:r>
            <a:endParaRPr kumimoji="0" lang="en-SA" strike="noStrike" kern="1200" cap="none" spc="0" normalizeH="0" baseline="0" noProof="0">
              <a:ln>
                <a:noFill/>
              </a:ln>
              <a:effectLst/>
              <a:uLnTx/>
              <a:uFillTx/>
              <a:ea typeface="+mn-ea"/>
              <a:cs typeface="+mn-cs"/>
            </a:endParaRPr>
          </a:p>
        </p:txBody>
      </p:sp>
      <p:sp>
        <p:nvSpPr>
          <p:cNvPr id="5" name="Footer Placeholder 4"/>
          <p:cNvSpPr>
            <a:spLocks noGrp="1"/>
          </p:cNvSpPr>
          <p:nvPr>
            <p:ph type="ftr" sz="quarter" idx="4"/>
            <p:custDataLst>
              <p:tags r:id="rId2"/>
            </p:custDataLst>
          </p:nvPr>
        </p:nvSpPr>
        <p:spPr/>
        <p:txBody>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trike="noStrike" kern="1200" cap="none" spc="0" normalizeH="0" baseline="0" noProof="0">
                <a:ln>
                  <a:noFill/>
                </a:ln>
                <a:effectLst/>
                <a:uLnTx/>
                <a:uFillTx/>
                <a:ea typeface="+mn-ea"/>
                <a:cs typeface="+mn-cs"/>
              </a:rPr>
              <a:t>Public | </a:t>
            </a:r>
            <a:r>
              <a:rPr kumimoji="0" lang="ar-SA" strike="noStrike" kern="1200" cap="none" spc="0" normalizeH="0" baseline="0" noProof="0">
                <a:ln>
                  <a:noFill/>
                </a:ln>
                <a:effectLst/>
                <a:uLnTx/>
                <a:uFillTx/>
                <a:ea typeface="+mn-ea"/>
                <a:cs typeface="+mn-cs"/>
              </a:rPr>
              <a:t>عام</a:t>
            </a:r>
            <a:endParaRPr kumimoji="0" lang="en-SA" strike="noStrike" kern="1200" cap="none" spc="0" normalizeH="0" baseline="0" noProof="0">
              <a:ln>
                <a:noFill/>
              </a:ln>
              <a:effectLst/>
              <a:uLnTx/>
              <a:uFillTx/>
              <a:ea typeface="+mn-ea"/>
              <a:cs typeface="+mn-cs"/>
            </a:endParaRPr>
          </a:p>
        </p:txBody>
      </p:sp>
      <p:sp>
        <p:nvSpPr>
          <p:cNvPr id="6" name="Slide Number Placeholder 5"/>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BCF49E5-90F7-7640-B05E-F0909049F51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578477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custDataLst>
              <p:tags r:id="rId1"/>
            </p:custDataLst>
          </p:nvPr>
        </p:nvSpPr>
        <p:spPr/>
        <p:txBody>
          <a:bodyPr/>
          <a:lstStyle/>
          <a:p>
            <a:r>
              <a:rPr lang="en-US"/>
              <a:t>Public | </a:t>
            </a:r>
            <a:r>
              <a:rPr lang="ar-SA"/>
              <a:t>عام</a:t>
            </a:r>
            <a:endParaRPr lang="en-SA"/>
          </a:p>
        </p:txBody>
      </p:sp>
      <p:sp>
        <p:nvSpPr>
          <p:cNvPr id="5" name="Footer Placeholder 4"/>
          <p:cNvSpPr>
            <a:spLocks noGrp="1"/>
          </p:cNvSpPr>
          <p:nvPr>
            <p:ph type="ftr" sz="quarter" idx="4"/>
            <p:custDataLst>
              <p:tags r:id="rId2"/>
            </p:custDataLst>
          </p:nvPr>
        </p:nvSpPr>
        <p:spPr/>
        <p:txBody>
          <a:bodyPr/>
          <a:lstStyle/>
          <a:p>
            <a:r>
              <a:rPr lang="en-US"/>
              <a:t>Public | </a:t>
            </a:r>
            <a:r>
              <a:rPr lang="ar-SA"/>
              <a:t>عام</a:t>
            </a:r>
            <a:endParaRPr lang="en-SA"/>
          </a:p>
        </p:txBody>
      </p:sp>
      <p:sp>
        <p:nvSpPr>
          <p:cNvPr id="6" name="Slide Number Placeholder 5"/>
          <p:cNvSpPr>
            <a:spLocks noGrp="1"/>
          </p:cNvSpPr>
          <p:nvPr>
            <p:ph type="sldNum" sz="quarter" idx="5"/>
          </p:nvPr>
        </p:nvSpPr>
        <p:spPr/>
        <p:txBody>
          <a:bodyPr/>
          <a:lstStyle/>
          <a:p>
            <a:fld id="{3BCF49E5-90F7-7640-B05E-F0909049F516}" type="slidenum">
              <a:rPr lang="en-US" smtClean="0"/>
              <a:t>11</a:t>
            </a:fld>
            <a:endParaRPr lang="en-US"/>
          </a:p>
        </p:txBody>
      </p:sp>
    </p:spTree>
    <p:extLst>
      <p:ext uri="{BB962C8B-B14F-4D97-AF65-F5344CB8AC3E}">
        <p14:creationId xmlns:p14="http://schemas.microsoft.com/office/powerpoint/2010/main" val="2798014475"/>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custDataLst>
              <p:tags r:id="rId1"/>
            </p:custDataLst>
          </p:nvPr>
        </p:nvSpPr>
        <p:spPr/>
        <p:txBody>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trike="noStrike" kern="1200" cap="none" spc="0" normalizeH="0" baseline="0" noProof="0">
                <a:ln>
                  <a:noFill/>
                </a:ln>
                <a:effectLst/>
                <a:uLnTx/>
                <a:uFillTx/>
                <a:ea typeface="+mn-ea"/>
                <a:cs typeface="+mn-cs"/>
              </a:rPr>
              <a:t>Public | </a:t>
            </a:r>
            <a:r>
              <a:rPr kumimoji="0" lang="ar-SA" strike="noStrike" kern="1200" cap="none" spc="0" normalizeH="0" baseline="0" noProof="0">
                <a:ln>
                  <a:noFill/>
                </a:ln>
                <a:effectLst/>
                <a:uLnTx/>
                <a:uFillTx/>
                <a:ea typeface="+mn-ea"/>
                <a:cs typeface="+mn-cs"/>
              </a:rPr>
              <a:t>عام</a:t>
            </a:r>
            <a:endParaRPr kumimoji="0" lang="en-SA" strike="noStrike" kern="1200" cap="none" spc="0" normalizeH="0" baseline="0" noProof="0">
              <a:ln>
                <a:noFill/>
              </a:ln>
              <a:effectLst/>
              <a:uLnTx/>
              <a:uFillTx/>
              <a:ea typeface="+mn-ea"/>
              <a:cs typeface="+mn-cs"/>
            </a:endParaRPr>
          </a:p>
        </p:txBody>
      </p:sp>
      <p:sp>
        <p:nvSpPr>
          <p:cNvPr id="5" name="Footer Placeholder 4"/>
          <p:cNvSpPr>
            <a:spLocks noGrp="1"/>
          </p:cNvSpPr>
          <p:nvPr>
            <p:ph type="ftr" sz="quarter" idx="4"/>
            <p:custDataLst>
              <p:tags r:id="rId2"/>
            </p:custDataLst>
          </p:nvPr>
        </p:nvSpPr>
        <p:spPr/>
        <p:txBody>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trike="noStrike" kern="1200" cap="none" spc="0" normalizeH="0" baseline="0" noProof="0">
                <a:ln>
                  <a:noFill/>
                </a:ln>
                <a:effectLst/>
                <a:uLnTx/>
                <a:uFillTx/>
                <a:ea typeface="+mn-ea"/>
                <a:cs typeface="+mn-cs"/>
              </a:rPr>
              <a:t>Public | </a:t>
            </a:r>
            <a:r>
              <a:rPr kumimoji="0" lang="ar-SA" strike="noStrike" kern="1200" cap="none" spc="0" normalizeH="0" baseline="0" noProof="0">
                <a:ln>
                  <a:noFill/>
                </a:ln>
                <a:effectLst/>
                <a:uLnTx/>
                <a:uFillTx/>
                <a:ea typeface="+mn-ea"/>
                <a:cs typeface="+mn-cs"/>
              </a:rPr>
              <a:t>عام</a:t>
            </a:r>
            <a:endParaRPr kumimoji="0" lang="en-SA" strike="noStrike" kern="1200" cap="none" spc="0" normalizeH="0" baseline="0" noProof="0">
              <a:ln>
                <a:noFill/>
              </a:ln>
              <a:effectLst/>
              <a:uLnTx/>
              <a:uFillTx/>
              <a:ea typeface="+mn-ea"/>
              <a:cs typeface="+mn-cs"/>
            </a:endParaRPr>
          </a:p>
        </p:txBody>
      </p:sp>
      <p:sp>
        <p:nvSpPr>
          <p:cNvPr id="6" name="Slide Number Placeholder 5"/>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BCF49E5-90F7-7640-B05E-F0909049F51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06698935"/>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custDataLst>
              <p:tags r:id="rId1"/>
            </p:custDataLst>
          </p:nvPr>
        </p:nvSpPr>
        <p:spPr/>
        <p:txBody>
          <a:bodyPr/>
          <a:lstStyle/>
          <a:p>
            <a:r>
              <a:rPr lang="en-US"/>
              <a:t>Public | </a:t>
            </a:r>
            <a:r>
              <a:rPr lang="ar-SA"/>
              <a:t>عام</a:t>
            </a:r>
            <a:endParaRPr lang="en-SA"/>
          </a:p>
        </p:txBody>
      </p:sp>
      <p:sp>
        <p:nvSpPr>
          <p:cNvPr id="5" name="Footer Placeholder 4"/>
          <p:cNvSpPr>
            <a:spLocks noGrp="1"/>
          </p:cNvSpPr>
          <p:nvPr>
            <p:ph type="ftr" sz="quarter" idx="4"/>
            <p:custDataLst>
              <p:tags r:id="rId2"/>
            </p:custDataLst>
          </p:nvPr>
        </p:nvSpPr>
        <p:spPr/>
        <p:txBody>
          <a:bodyPr/>
          <a:lstStyle/>
          <a:p>
            <a:r>
              <a:rPr lang="en-US"/>
              <a:t>Public | </a:t>
            </a:r>
            <a:r>
              <a:rPr lang="ar-SA"/>
              <a:t>عام</a:t>
            </a:r>
            <a:endParaRPr lang="en-SA"/>
          </a:p>
        </p:txBody>
      </p:sp>
      <p:sp>
        <p:nvSpPr>
          <p:cNvPr id="6" name="Slide Number Placeholder 5"/>
          <p:cNvSpPr>
            <a:spLocks noGrp="1"/>
          </p:cNvSpPr>
          <p:nvPr>
            <p:ph type="sldNum" sz="quarter" idx="5"/>
          </p:nvPr>
        </p:nvSpPr>
        <p:spPr/>
        <p:txBody>
          <a:bodyPr/>
          <a:lstStyle/>
          <a:p>
            <a:fld id="{3BCF49E5-90F7-7640-B05E-F0909049F516}" type="slidenum">
              <a:rPr lang="en-US" smtClean="0"/>
              <a:t>111</a:t>
            </a:fld>
            <a:endParaRPr lang="en-US"/>
          </a:p>
        </p:txBody>
      </p:sp>
    </p:spTree>
    <p:extLst>
      <p:ext uri="{BB962C8B-B14F-4D97-AF65-F5344CB8AC3E}">
        <p14:creationId xmlns:p14="http://schemas.microsoft.com/office/powerpoint/2010/main" val="1060740642"/>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custDataLst>
              <p:tags r:id="rId1"/>
            </p:custDataLst>
          </p:nvPr>
        </p:nvSpPr>
        <p:spPr/>
        <p:txBody>
          <a:bodyPr/>
          <a:lstStyle/>
          <a:p>
            <a:r>
              <a:rPr lang="en-US"/>
              <a:t>Public | </a:t>
            </a:r>
            <a:r>
              <a:rPr lang="ar-SA"/>
              <a:t>عام</a:t>
            </a:r>
            <a:endParaRPr lang="en-SA"/>
          </a:p>
        </p:txBody>
      </p:sp>
      <p:sp>
        <p:nvSpPr>
          <p:cNvPr id="5" name="Footer Placeholder 4"/>
          <p:cNvSpPr>
            <a:spLocks noGrp="1"/>
          </p:cNvSpPr>
          <p:nvPr>
            <p:ph type="ftr" sz="quarter" idx="4"/>
            <p:custDataLst>
              <p:tags r:id="rId2"/>
            </p:custDataLst>
          </p:nvPr>
        </p:nvSpPr>
        <p:spPr/>
        <p:txBody>
          <a:bodyPr/>
          <a:lstStyle/>
          <a:p>
            <a:r>
              <a:rPr lang="en-US"/>
              <a:t>Public | </a:t>
            </a:r>
            <a:r>
              <a:rPr lang="ar-SA"/>
              <a:t>عام</a:t>
            </a:r>
            <a:endParaRPr lang="en-SA"/>
          </a:p>
        </p:txBody>
      </p:sp>
      <p:sp>
        <p:nvSpPr>
          <p:cNvPr id="6" name="Slide Number Placeholder 5"/>
          <p:cNvSpPr>
            <a:spLocks noGrp="1"/>
          </p:cNvSpPr>
          <p:nvPr>
            <p:ph type="sldNum" sz="quarter" idx="5"/>
          </p:nvPr>
        </p:nvSpPr>
        <p:spPr/>
        <p:txBody>
          <a:bodyPr/>
          <a:lstStyle/>
          <a:p>
            <a:fld id="{3BCF49E5-90F7-7640-B05E-F0909049F516}" type="slidenum">
              <a:rPr lang="en-US" smtClean="0"/>
              <a:t>112</a:t>
            </a:fld>
            <a:endParaRPr lang="en-US"/>
          </a:p>
        </p:txBody>
      </p:sp>
    </p:spTree>
    <p:extLst>
      <p:ext uri="{BB962C8B-B14F-4D97-AF65-F5344CB8AC3E}">
        <p14:creationId xmlns:p14="http://schemas.microsoft.com/office/powerpoint/2010/main" val="3379626485"/>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custDataLst>
              <p:tags r:id="rId1"/>
            </p:custDataLst>
          </p:nvPr>
        </p:nvSpPr>
        <p:spPr/>
        <p:txBody>
          <a:bodyPr/>
          <a:lstStyle/>
          <a:p>
            <a:r>
              <a:rPr lang="en-US"/>
              <a:t>Public | </a:t>
            </a:r>
            <a:r>
              <a:rPr lang="ar-SA"/>
              <a:t>عام</a:t>
            </a:r>
            <a:endParaRPr lang="en-SA"/>
          </a:p>
        </p:txBody>
      </p:sp>
      <p:sp>
        <p:nvSpPr>
          <p:cNvPr id="5" name="Footer Placeholder 4"/>
          <p:cNvSpPr>
            <a:spLocks noGrp="1"/>
          </p:cNvSpPr>
          <p:nvPr>
            <p:ph type="ftr" sz="quarter" idx="4"/>
            <p:custDataLst>
              <p:tags r:id="rId2"/>
            </p:custDataLst>
          </p:nvPr>
        </p:nvSpPr>
        <p:spPr/>
        <p:txBody>
          <a:bodyPr/>
          <a:lstStyle/>
          <a:p>
            <a:r>
              <a:rPr lang="en-US"/>
              <a:t>Public | </a:t>
            </a:r>
            <a:r>
              <a:rPr lang="ar-SA"/>
              <a:t>عام</a:t>
            </a:r>
            <a:endParaRPr lang="en-SA"/>
          </a:p>
        </p:txBody>
      </p:sp>
      <p:sp>
        <p:nvSpPr>
          <p:cNvPr id="6" name="Slide Number Placeholder 5"/>
          <p:cNvSpPr>
            <a:spLocks noGrp="1"/>
          </p:cNvSpPr>
          <p:nvPr>
            <p:ph type="sldNum" sz="quarter" idx="5"/>
          </p:nvPr>
        </p:nvSpPr>
        <p:spPr/>
        <p:txBody>
          <a:bodyPr/>
          <a:lstStyle/>
          <a:p>
            <a:fld id="{3BCF49E5-90F7-7640-B05E-F0909049F516}" type="slidenum">
              <a:rPr lang="en-US" smtClean="0"/>
              <a:t>113</a:t>
            </a:fld>
            <a:endParaRPr lang="en-US"/>
          </a:p>
        </p:txBody>
      </p:sp>
    </p:spTree>
    <p:extLst>
      <p:ext uri="{BB962C8B-B14F-4D97-AF65-F5344CB8AC3E}">
        <p14:creationId xmlns:p14="http://schemas.microsoft.com/office/powerpoint/2010/main" val="1516015803"/>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custDataLst>
              <p:tags r:id="rId1"/>
            </p:custDataLst>
          </p:nvPr>
        </p:nvSpPr>
        <p:spPr/>
        <p:txBody>
          <a:bodyPr/>
          <a:lstStyle/>
          <a:p>
            <a:r>
              <a:rPr lang="en-US"/>
              <a:t>Public | </a:t>
            </a:r>
            <a:r>
              <a:rPr lang="ar-SA"/>
              <a:t>عام</a:t>
            </a:r>
            <a:endParaRPr lang="en-SA"/>
          </a:p>
        </p:txBody>
      </p:sp>
      <p:sp>
        <p:nvSpPr>
          <p:cNvPr id="5" name="Footer Placeholder 4"/>
          <p:cNvSpPr>
            <a:spLocks noGrp="1"/>
          </p:cNvSpPr>
          <p:nvPr>
            <p:ph type="ftr" sz="quarter" idx="4"/>
            <p:custDataLst>
              <p:tags r:id="rId2"/>
            </p:custDataLst>
          </p:nvPr>
        </p:nvSpPr>
        <p:spPr/>
        <p:txBody>
          <a:bodyPr/>
          <a:lstStyle/>
          <a:p>
            <a:r>
              <a:rPr lang="en-US"/>
              <a:t>Public | </a:t>
            </a:r>
            <a:r>
              <a:rPr lang="ar-SA"/>
              <a:t>عام</a:t>
            </a:r>
            <a:endParaRPr lang="en-SA"/>
          </a:p>
        </p:txBody>
      </p:sp>
      <p:sp>
        <p:nvSpPr>
          <p:cNvPr id="6" name="Slide Number Placeholder 5"/>
          <p:cNvSpPr>
            <a:spLocks noGrp="1"/>
          </p:cNvSpPr>
          <p:nvPr>
            <p:ph type="sldNum" sz="quarter" idx="5"/>
          </p:nvPr>
        </p:nvSpPr>
        <p:spPr/>
        <p:txBody>
          <a:bodyPr/>
          <a:lstStyle/>
          <a:p>
            <a:fld id="{3BCF49E5-90F7-7640-B05E-F0909049F516}" type="slidenum">
              <a:rPr lang="en-US" smtClean="0"/>
              <a:t>114</a:t>
            </a:fld>
            <a:endParaRPr lang="en-US"/>
          </a:p>
        </p:txBody>
      </p:sp>
    </p:spTree>
    <p:extLst>
      <p:ext uri="{BB962C8B-B14F-4D97-AF65-F5344CB8AC3E}">
        <p14:creationId xmlns:p14="http://schemas.microsoft.com/office/powerpoint/2010/main" val="1755198927"/>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custDataLst>
              <p:tags r:id="rId1"/>
            </p:custDataLst>
          </p:nvPr>
        </p:nvSpPr>
        <p:spPr/>
        <p:txBody>
          <a:bodyPr/>
          <a:lstStyle/>
          <a:p>
            <a:r>
              <a:rPr lang="en-US"/>
              <a:t>Public | </a:t>
            </a:r>
            <a:r>
              <a:rPr lang="ar-SA"/>
              <a:t>عام</a:t>
            </a:r>
            <a:endParaRPr lang="en-SA"/>
          </a:p>
        </p:txBody>
      </p:sp>
      <p:sp>
        <p:nvSpPr>
          <p:cNvPr id="5" name="Footer Placeholder 4"/>
          <p:cNvSpPr>
            <a:spLocks noGrp="1"/>
          </p:cNvSpPr>
          <p:nvPr>
            <p:ph type="ftr" sz="quarter" idx="4"/>
            <p:custDataLst>
              <p:tags r:id="rId2"/>
            </p:custDataLst>
          </p:nvPr>
        </p:nvSpPr>
        <p:spPr/>
        <p:txBody>
          <a:bodyPr/>
          <a:lstStyle/>
          <a:p>
            <a:r>
              <a:rPr lang="en-US"/>
              <a:t>Public | </a:t>
            </a:r>
            <a:r>
              <a:rPr lang="ar-SA"/>
              <a:t>عام</a:t>
            </a:r>
            <a:endParaRPr lang="en-SA"/>
          </a:p>
        </p:txBody>
      </p:sp>
      <p:sp>
        <p:nvSpPr>
          <p:cNvPr id="6" name="Slide Number Placeholder 5"/>
          <p:cNvSpPr>
            <a:spLocks noGrp="1"/>
          </p:cNvSpPr>
          <p:nvPr>
            <p:ph type="sldNum" sz="quarter" idx="5"/>
          </p:nvPr>
        </p:nvSpPr>
        <p:spPr/>
        <p:txBody>
          <a:bodyPr/>
          <a:lstStyle/>
          <a:p>
            <a:fld id="{3BCF49E5-90F7-7640-B05E-F0909049F516}" type="slidenum">
              <a:rPr lang="en-US" smtClean="0"/>
              <a:t>115</a:t>
            </a:fld>
            <a:endParaRPr lang="en-US"/>
          </a:p>
        </p:txBody>
      </p:sp>
    </p:spTree>
    <p:extLst>
      <p:ext uri="{BB962C8B-B14F-4D97-AF65-F5344CB8AC3E}">
        <p14:creationId xmlns:p14="http://schemas.microsoft.com/office/powerpoint/2010/main" val="1198091529"/>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custDataLst>
              <p:tags r:id="rId1"/>
            </p:custDataLst>
          </p:nvPr>
        </p:nvSpPr>
        <p:spPr/>
        <p:txBody>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trike="noStrike" kern="1200" cap="none" spc="0" normalizeH="0" baseline="0" noProof="0">
                <a:ln>
                  <a:noFill/>
                </a:ln>
                <a:effectLst/>
                <a:uLnTx/>
                <a:uFillTx/>
                <a:ea typeface="+mn-ea"/>
                <a:cs typeface="+mn-cs"/>
              </a:rPr>
              <a:t>Public | </a:t>
            </a:r>
            <a:r>
              <a:rPr kumimoji="0" lang="ar-SA" strike="noStrike" kern="1200" cap="none" spc="0" normalizeH="0" baseline="0" noProof="0">
                <a:ln>
                  <a:noFill/>
                </a:ln>
                <a:effectLst/>
                <a:uLnTx/>
                <a:uFillTx/>
                <a:ea typeface="+mn-ea"/>
                <a:cs typeface="+mn-cs"/>
              </a:rPr>
              <a:t>عام</a:t>
            </a:r>
            <a:endParaRPr kumimoji="0" lang="en-SA" strike="noStrike" kern="1200" cap="none" spc="0" normalizeH="0" baseline="0" noProof="0">
              <a:ln>
                <a:noFill/>
              </a:ln>
              <a:effectLst/>
              <a:uLnTx/>
              <a:uFillTx/>
              <a:ea typeface="+mn-ea"/>
              <a:cs typeface="+mn-cs"/>
            </a:endParaRPr>
          </a:p>
        </p:txBody>
      </p:sp>
      <p:sp>
        <p:nvSpPr>
          <p:cNvPr id="5" name="Footer Placeholder 4"/>
          <p:cNvSpPr>
            <a:spLocks noGrp="1"/>
          </p:cNvSpPr>
          <p:nvPr>
            <p:ph type="ftr" sz="quarter" idx="4"/>
            <p:custDataLst>
              <p:tags r:id="rId2"/>
            </p:custDataLst>
          </p:nvPr>
        </p:nvSpPr>
        <p:spPr/>
        <p:txBody>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trike="noStrike" kern="1200" cap="none" spc="0" normalizeH="0" baseline="0" noProof="0">
                <a:ln>
                  <a:noFill/>
                </a:ln>
                <a:effectLst/>
                <a:uLnTx/>
                <a:uFillTx/>
                <a:ea typeface="+mn-ea"/>
                <a:cs typeface="+mn-cs"/>
              </a:rPr>
              <a:t>Public | </a:t>
            </a:r>
            <a:r>
              <a:rPr kumimoji="0" lang="ar-SA" strike="noStrike" kern="1200" cap="none" spc="0" normalizeH="0" baseline="0" noProof="0">
                <a:ln>
                  <a:noFill/>
                </a:ln>
                <a:effectLst/>
                <a:uLnTx/>
                <a:uFillTx/>
                <a:ea typeface="+mn-ea"/>
                <a:cs typeface="+mn-cs"/>
              </a:rPr>
              <a:t>عام</a:t>
            </a:r>
            <a:endParaRPr kumimoji="0" lang="en-SA" strike="noStrike" kern="1200" cap="none" spc="0" normalizeH="0" baseline="0" noProof="0">
              <a:ln>
                <a:noFill/>
              </a:ln>
              <a:effectLst/>
              <a:uLnTx/>
              <a:uFillTx/>
              <a:ea typeface="+mn-ea"/>
              <a:cs typeface="+mn-cs"/>
            </a:endParaRPr>
          </a:p>
        </p:txBody>
      </p:sp>
      <p:sp>
        <p:nvSpPr>
          <p:cNvPr id="6" name="Slide Number Placeholder 5"/>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BCF49E5-90F7-7640-B05E-F0909049F51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228019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custDataLst>
              <p:tags r:id="rId1"/>
            </p:custDataLst>
          </p:nvPr>
        </p:nvSpPr>
        <p:spPr/>
        <p:txBody>
          <a:bodyPr/>
          <a:lstStyle/>
          <a:p>
            <a:r>
              <a:rPr lang="en-US"/>
              <a:t>Public | </a:t>
            </a:r>
            <a:r>
              <a:rPr lang="ar-SA"/>
              <a:t>عام</a:t>
            </a:r>
            <a:endParaRPr lang="en-SA"/>
          </a:p>
        </p:txBody>
      </p:sp>
      <p:sp>
        <p:nvSpPr>
          <p:cNvPr id="5" name="Footer Placeholder 4"/>
          <p:cNvSpPr>
            <a:spLocks noGrp="1"/>
          </p:cNvSpPr>
          <p:nvPr>
            <p:ph type="ftr" sz="quarter" idx="4"/>
            <p:custDataLst>
              <p:tags r:id="rId2"/>
            </p:custDataLst>
          </p:nvPr>
        </p:nvSpPr>
        <p:spPr/>
        <p:txBody>
          <a:bodyPr/>
          <a:lstStyle/>
          <a:p>
            <a:r>
              <a:rPr lang="en-US"/>
              <a:t>Public | </a:t>
            </a:r>
            <a:r>
              <a:rPr lang="ar-SA"/>
              <a:t>عام</a:t>
            </a:r>
            <a:endParaRPr lang="en-SA"/>
          </a:p>
        </p:txBody>
      </p:sp>
      <p:sp>
        <p:nvSpPr>
          <p:cNvPr id="6" name="Slide Number Placeholder 5"/>
          <p:cNvSpPr>
            <a:spLocks noGrp="1"/>
          </p:cNvSpPr>
          <p:nvPr>
            <p:ph type="sldNum" sz="quarter" idx="5"/>
          </p:nvPr>
        </p:nvSpPr>
        <p:spPr/>
        <p:txBody>
          <a:bodyPr/>
          <a:lstStyle/>
          <a:p>
            <a:fld id="{3BCF49E5-90F7-7640-B05E-F0909049F516}" type="slidenum">
              <a:rPr lang="en-US" smtClean="0"/>
              <a:t>12</a:t>
            </a:fld>
            <a:endParaRPr lang="en-US"/>
          </a:p>
        </p:txBody>
      </p:sp>
    </p:spTree>
    <p:extLst>
      <p:ext uri="{BB962C8B-B14F-4D97-AF65-F5344CB8AC3E}">
        <p14:creationId xmlns:p14="http://schemas.microsoft.com/office/powerpoint/2010/main" val="11175735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custDataLst>
              <p:tags r:id="rId1"/>
            </p:custDataLst>
          </p:nvPr>
        </p:nvSpPr>
        <p:spPr/>
        <p:txBody>
          <a:bodyPr/>
          <a:lstStyle/>
          <a:p>
            <a:r>
              <a:rPr lang="en-US"/>
              <a:t>Public | </a:t>
            </a:r>
            <a:r>
              <a:rPr lang="ar-SA"/>
              <a:t>عام</a:t>
            </a:r>
            <a:endParaRPr lang="en-SA"/>
          </a:p>
        </p:txBody>
      </p:sp>
      <p:sp>
        <p:nvSpPr>
          <p:cNvPr id="5" name="Footer Placeholder 4"/>
          <p:cNvSpPr>
            <a:spLocks noGrp="1"/>
          </p:cNvSpPr>
          <p:nvPr>
            <p:ph type="ftr" sz="quarter" idx="4"/>
            <p:custDataLst>
              <p:tags r:id="rId2"/>
            </p:custDataLst>
          </p:nvPr>
        </p:nvSpPr>
        <p:spPr/>
        <p:txBody>
          <a:bodyPr/>
          <a:lstStyle/>
          <a:p>
            <a:r>
              <a:rPr lang="en-US"/>
              <a:t>Public | </a:t>
            </a:r>
            <a:r>
              <a:rPr lang="ar-SA"/>
              <a:t>عام</a:t>
            </a:r>
            <a:endParaRPr lang="en-SA"/>
          </a:p>
        </p:txBody>
      </p:sp>
      <p:sp>
        <p:nvSpPr>
          <p:cNvPr id="6" name="Slide Number Placeholder 5"/>
          <p:cNvSpPr>
            <a:spLocks noGrp="1"/>
          </p:cNvSpPr>
          <p:nvPr>
            <p:ph type="sldNum" sz="quarter" idx="5"/>
          </p:nvPr>
        </p:nvSpPr>
        <p:spPr/>
        <p:txBody>
          <a:bodyPr/>
          <a:lstStyle/>
          <a:p>
            <a:fld id="{3BCF49E5-90F7-7640-B05E-F0909049F516}" type="slidenum">
              <a:rPr lang="en-US" smtClean="0"/>
              <a:t>13</a:t>
            </a:fld>
            <a:endParaRPr lang="en-US"/>
          </a:p>
        </p:txBody>
      </p:sp>
    </p:spTree>
    <p:extLst>
      <p:ext uri="{BB962C8B-B14F-4D97-AF65-F5344CB8AC3E}">
        <p14:creationId xmlns:p14="http://schemas.microsoft.com/office/powerpoint/2010/main" val="12146859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custDataLst>
              <p:tags r:id="rId1"/>
            </p:custDataLst>
          </p:nvPr>
        </p:nvSpPr>
        <p:spPr/>
        <p:txBody>
          <a:bodyPr/>
          <a:lstStyle/>
          <a:p>
            <a:r>
              <a:rPr lang="en-US"/>
              <a:t>Public | </a:t>
            </a:r>
            <a:r>
              <a:rPr lang="ar-SA"/>
              <a:t>عام</a:t>
            </a:r>
            <a:endParaRPr lang="en-SA"/>
          </a:p>
        </p:txBody>
      </p:sp>
      <p:sp>
        <p:nvSpPr>
          <p:cNvPr id="5" name="Footer Placeholder 4"/>
          <p:cNvSpPr>
            <a:spLocks noGrp="1"/>
          </p:cNvSpPr>
          <p:nvPr>
            <p:ph type="ftr" sz="quarter" idx="4"/>
            <p:custDataLst>
              <p:tags r:id="rId2"/>
            </p:custDataLst>
          </p:nvPr>
        </p:nvSpPr>
        <p:spPr/>
        <p:txBody>
          <a:bodyPr/>
          <a:lstStyle/>
          <a:p>
            <a:r>
              <a:rPr lang="en-US"/>
              <a:t>Public | </a:t>
            </a:r>
            <a:r>
              <a:rPr lang="ar-SA"/>
              <a:t>عام</a:t>
            </a:r>
            <a:endParaRPr lang="en-SA"/>
          </a:p>
        </p:txBody>
      </p:sp>
      <p:sp>
        <p:nvSpPr>
          <p:cNvPr id="6" name="Slide Number Placeholder 5"/>
          <p:cNvSpPr>
            <a:spLocks noGrp="1"/>
          </p:cNvSpPr>
          <p:nvPr>
            <p:ph type="sldNum" sz="quarter" idx="5"/>
          </p:nvPr>
        </p:nvSpPr>
        <p:spPr/>
        <p:txBody>
          <a:bodyPr/>
          <a:lstStyle/>
          <a:p>
            <a:fld id="{3BCF49E5-90F7-7640-B05E-F0909049F516}" type="slidenum">
              <a:rPr lang="en-US" smtClean="0"/>
              <a:t>14</a:t>
            </a:fld>
            <a:endParaRPr lang="en-US"/>
          </a:p>
        </p:txBody>
      </p:sp>
    </p:spTree>
    <p:extLst>
      <p:ext uri="{BB962C8B-B14F-4D97-AF65-F5344CB8AC3E}">
        <p14:creationId xmlns:p14="http://schemas.microsoft.com/office/powerpoint/2010/main" val="16330660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custDataLst>
              <p:tags r:id="rId1"/>
            </p:custDataLst>
          </p:nvPr>
        </p:nvSpPr>
        <p:spPr/>
        <p:txBody>
          <a:bodyPr/>
          <a:lstStyle/>
          <a:p>
            <a:r>
              <a:rPr lang="en-US"/>
              <a:t>Public | </a:t>
            </a:r>
            <a:r>
              <a:rPr lang="ar-SA"/>
              <a:t>عام</a:t>
            </a:r>
            <a:endParaRPr lang="en-SA"/>
          </a:p>
        </p:txBody>
      </p:sp>
      <p:sp>
        <p:nvSpPr>
          <p:cNvPr id="5" name="Footer Placeholder 4"/>
          <p:cNvSpPr>
            <a:spLocks noGrp="1"/>
          </p:cNvSpPr>
          <p:nvPr>
            <p:ph type="ftr" sz="quarter" idx="4"/>
            <p:custDataLst>
              <p:tags r:id="rId2"/>
            </p:custDataLst>
          </p:nvPr>
        </p:nvSpPr>
        <p:spPr/>
        <p:txBody>
          <a:bodyPr/>
          <a:lstStyle/>
          <a:p>
            <a:r>
              <a:rPr lang="en-US"/>
              <a:t>Public | </a:t>
            </a:r>
            <a:r>
              <a:rPr lang="ar-SA"/>
              <a:t>عام</a:t>
            </a:r>
            <a:endParaRPr lang="en-SA"/>
          </a:p>
        </p:txBody>
      </p:sp>
      <p:sp>
        <p:nvSpPr>
          <p:cNvPr id="6" name="Slide Number Placeholder 5"/>
          <p:cNvSpPr>
            <a:spLocks noGrp="1"/>
          </p:cNvSpPr>
          <p:nvPr>
            <p:ph type="sldNum" sz="quarter" idx="5"/>
          </p:nvPr>
        </p:nvSpPr>
        <p:spPr/>
        <p:txBody>
          <a:bodyPr/>
          <a:lstStyle/>
          <a:p>
            <a:fld id="{3BCF49E5-90F7-7640-B05E-F0909049F516}" type="slidenum">
              <a:rPr lang="en-US" smtClean="0"/>
              <a:t>15</a:t>
            </a:fld>
            <a:endParaRPr lang="en-US"/>
          </a:p>
        </p:txBody>
      </p:sp>
    </p:spTree>
    <p:extLst>
      <p:ext uri="{BB962C8B-B14F-4D97-AF65-F5344CB8AC3E}">
        <p14:creationId xmlns:p14="http://schemas.microsoft.com/office/powerpoint/2010/main" val="26898023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custDataLst>
              <p:tags r:id="rId1"/>
            </p:custDataLst>
          </p:nvPr>
        </p:nvSpPr>
        <p:spPr/>
        <p:txBody>
          <a:bodyPr/>
          <a:lstStyle/>
          <a:p>
            <a:r>
              <a:rPr lang="en-US"/>
              <a:t>Public | </a:t>
            </a:r>
            <a:r>
              <a:rPr lang="ar-SA"/>
              <a:t>عام</a:t>
            </a:r>
            <a:endParaRPr lang="en-SA"/>
          </a:p>
        </p:txBody>
      </p:sp>
      <p:sp>
        <p:nvSpPr>
          <p:cNvPr id="5" name="Footer Placeholder 4"/>
          <p:cNvSpPr>
            <a:spLocks noGrp="1"/>
          </p:cNvSpPr>
          <p:nvPr>
            <p:ph type="ftr" sz="quarter" idx="4"/>
            <p:custDataLst>
              <p:tags r:id="rId2"/>
            </p:custDataLst>
          </p:nvPr>
        </p:nvSpPr>
        <p:spPr/>
        <p:txBody>
          <a:bodyPr/>
          <a:lstStyle/>
          <a:p>
            <a:r>
              <a:rPr lang="en-US"/>
              <a:t>Public | </a:t>
            </a:r>
            <a:r>
              <a:rPr lang="ar-SA"/>
              <a:t>عام</a:t>
            </a:r>
            <a:endParaRPr lang="en-SA"/>
          </a:p>
        </p:txBody>
      </p:sp>
      <p:sp>
        <p:nvSpPr>
          <p:cNvPr id="6" name="Slide Number Placeholder 5"/>
          <p:cNvSpPr>
            <a:spLocks noGrp="1"/>
          </p:cNvSpPr>
          <p:nvPr>
            <p:ph type="sldNum" sz="quarter" idx="5"/>
          </p:nvPr>
        </p:nvSpPr>
        <p:spPr/>
        <p:txBody>
          <a:bodyPr/>
          <a:lstStyle/>
          <a:p>
            <a:fld id="{3BCF49E5-90F7-7640-B05E-F0909049F516}" type="slidenum">
              <a:rPr lang="en-US" smtClean="0"/>
              <a:t>16</a:t>
            </a:fld>
            <a:endParaRPr lang="en-US"/>
          </a:p>
        </p:txBody>
      </p:sp>
    </p:spTree>
    <p:extLst>
      <p:ext uri="{BB962C8B-B14F-4D97-AF65-F5344CB8AC3E}">
        <p14:creationId xmlns:p14="http://schemas.microsoft.com/office/powerpoint/2010/main" val="10103537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custDataLst>
              <p:tags r:id="rId1"/>
            </p:custDataLst>
          </p:nvPr>
        </p:nvSpPr>
        <p:spPr/>
        <p:txBody>
          <a:bodyPr/>
          <a:lstStyle/>
          <a:p>
            <a:r>
              <a:rPr lang="en-US"/>
              <a:t>Public | </a:t>
            </a:r>
            <a:r>
              <a:rPr lang="ar-SA"/>
              <a:t>عام</a:t>
            </a:r>
            <a:endParaRPr lang="en-SA"/>
          </a:p>
        </p:txBody>
      </p:sp>
      <p:sp>
        <p:nvSpPr>
          <p:cNvPr id="5" name="Footer Placeholder 4"/>
          <p:cNvSpPr>
            <a:spLocks noGrp="1"/>
          </p:cNvSpPr>
          <p:nvPr>
            <p:ph type="ftr" sz="quarter" idx="4"/>
            <p:custDataLst>
              <p:tags r:id="rId2"/>
            </p:custDataLst>
          </p:nvPr>
        </p:nvSpPr>
        <p:spPr/>
        <p:txBody>
          <a:bodyPr/>
          <a:lstStyle/>
          <a:p>
            <a:r>
              <a:rPr lang="en-US"/>
              <a:t>Public | </a:t>
            </a:r>
            <a:r>
              <a:rPr lang="ar-SA"/>
              <a:t>عام</a:t>
            </a:r>
            <a:endParaRPr lang="en-SA"/>
          </a:p>
        </p:txBody>
      </p:sp>
      <p:sp>
        <p:nvSpPr>
          <p:cNvPr id="6" name="Slide Number Placeholder 5"/>
          <p:cNvSpPr>
            <a:spLocks noGrp="1"/>
          </p:cNvSpPr>
          <p:nvPr>
            <p:ph type="sldNum" sz="quarter" idx="5"/>
          </p:nvPr>
        </p:nvSpPr>
        <p:spPr/>
        <p:txBody>
          <a:bodyPr/>
          <a:lstStyle/>
          <a:p>
            <a:fld id="{3BCF49E5-90F7-7640-B05E-F0909049F516}" type="slidenum">
              <a:rPr lang="en-US" smtClean="0"/>
              <a:t>17</a:t>
            </a:fld>
            <a:endParaRPr lang="en-US"/>
          </a:p>
        </p:txBody>
      </p:sp>
    </p:spTree>
    <p:extLst>
      <p:ext uri="{BB962C8B-B14F-4D97-AF65-F5344CB8AC3E}">
        <p14:creationId xmlns:p14="http://schemas.microsoft.com/office/powerpoint/2010/main" val="18103781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A461C19-9414-4762-B9D8-88563F4C21F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608802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custDataLst>
              <p:tags r:id="rId1"/>
            </p:custDataLst>
          </p:nvPr>
        </p:nvSpPr>
        <p:spPr/>
        <p:txBody>
          <a:bodyPr/>
          <a:lstStyle/>
          <a:p>
            <a:r>
              <a:rPr lang="en-US"/>
              <a:t>Public | </a:t>
            </a:r>
            <a:r>
              <a:rPr lang="ar-SA"/>
              <a:t>عام</a:t>
            </a:r>
            <a:endParaRPr lang="en-SA"/>
          </a:p>
        </p:txBody>
      </p:sp>
      <p:sp>
        <p:nvSpPr>
          <p:cNvPr id="5" name="Footer Placeholder 4"/>
          <p:cNvSpPr>
            <a:spLocks noGrp="1"/>
          </p:cNvSpPr>
          <p:nvPr>
            <p:ph type="ftr" sz="quarter" idx="4"/>
            <p:custDataLst>
              <p:tags r:id="rId2"/>
            </p:custDataLst>
          </p:nvPr>
        </p:nvSpPr>
        <p:spPr/>
        <p:txBody>
          <a:bodyPr/>
          <a:lstStyle/>
          <a:p>
            <a:r>
              <a:rPr lang="en-US"/>
              <a:t>Public | </a:t>
            </a:r>
            <a:r>
              <a:rPr lang="ar-SA"/>
              <a:t>عام</a:t>
            </a:r>
            <a:endParaRPr lang="en-SA"/>
          </a:p>
        </p:txBody>
      </p:sp>
      <p:sp>
        <p:nvSpPr>
          <p:cNvPr id="6" name="Slide Number Placeholder 5"/>
          <p:cNvSpPr>
            <a:spLocks noGrp="1"/>
          </p:cNvSpPr>
          <p:nvPr>
            <p:ph type="sldNum" sz="quarter" idx="5"/>
          </p:nvPr>
        </p:nvSpPr>
        <p:spPr/>
        <p:txBody>
          <a:bodyPr/>
          <a:lstStyle/>
          <a:p>
            <a:fld id="{3BCF49E5-90F7-7640-B05E-F0909049F516}" type="slidenum">
              <a:rPr lang="en-US" smtClean="0"/>
              <a:t>19</a:t>
            </a:fld>
            <a:endParaRPr lang="en-US"/>
          </a:p>
        </p:txBody>
      </p:sp>
    </p:spTree>
    <p:extLst>
      <p:ext uri="{BB962C8B-B14F-4D97-AF65-F5344CB8AC3E}">
        <p14:creationId xmlns:p14="http://schemas.microsoft.com/office/powerpoint/2010/main" val="23572467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custDataLst>
              <p:tags r:id="rId1"/>
            </p:custDataLst>
          </p:nvPr>
        </p:nvSpPr>
        <p:spPr/>
        <p:txBody>
          <a:bodyPr/>
          <a:lstStyle/>
          <a:p>
            <a:r>
              <a:rPr lang="en-US"/>
              <a:t>Public | </a:t>
            </a:r>
            <a:r>
              <a:rPr lang="ar-SA"/>
              <a:t>عام</a:t>
            </a:r>
            <a:endParaRPr lang="en-SA"/>
          </a:p>
        </p:txBody>
      </p:sp>
      <p:sp>
        <p:nvSpPr>
          <p:cNvPr id="5" name="Footer Placeholder 4"/>
          <p:cNvSpPr>
            <a:spLocks noGrp="1"/>
          </p:cNvSpPr>
          <p:nvPr>
            <p:ph type="ftr" sz="quarter" idx="4"/>
            <p:custDataLst>
              <p:tags r:id="rId2"/>
            </p:custDataLst>
          </p:nvPr>
        </p:nvSpPr>
        <p:spPr/>
        <p:txBody>
          <a:bodyPr/>
          <a:lstStyle/>
          <a:p>
            <a:r>
              <a:rPr lang="en-US"/>
              <a:t>Public | </a:t>
            </a:r>
            <a:r>
              <a:rPr lang="ar-SA"/>
              <a:t>عام</a:t>
            </a:r>
            <a:endParaRPr lang="en-SA"/>
          </a:p>
        </p:txBody>
      </p:sp>
      <p:sp>
        <p:nvSpPr>
          <p:cNvPr id="6" name="Slide Number Placeholder 5"/>
          <p:cNvSpPr>
            <a:spLocks noGrp="1"/>
          </p:cNvSpPr>
          <p:nvPr>
            <p:ph type="sldNum" sz="quarter" idx="5"/>
          </p:nvPr>
        </p:nvSpPr>
        <p:spPr/>
        <p:txBody>
          <a:bodyPr/>
          <a:lstStyle/>
          <a:p>
            <a:fld id="{3BCF49E5-90F7-7640-B05E-F0909049F516}" type="slidenum">
              <a:rPr lang="en-US" smtClean="0"/>
              <a:t>2</a:t>
            </a:fld>
            <a:endParaRPr lang="en-US"/>
          </a:p>
        </p:txBody>
      </p:sp>
    </p:spTree>
    <p:extLst>
      <p:ext uri="{BB962C8B-B14F-4D97-AF65-F5344CB8AC3E}">
        <p14:creationId xmlns:p14="http://schemas.microsoft.com/office/powerpoint/2010/main" val="36612710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custDataLst>
              <p:tags r:id="rId1"/>
            </p:custDataLst>
          </p:nvPr>
        </p:nvSpPr>
        <p:spPr/>
        <p:txBody>
          <a:bodyPr/>
          <a:lstStyle/>
          <a:p>
            <a:r>
              <a:rPr lang="en-US"/>
              <a:t>Public | </a:t>
            </a:r>
            <a:r>
              <a:rPr lang="ar-SA"/>
              <a:t>عام</a:t>
            </a:r>
            <a:endParaRPr lang="en-SA"/>
          </a:p>
        </p:txBody>
      </p:sp>
      <p:sp>
        <p:nvSpPr>
          <p:cNvPr id="5" name="Footer Placeholder 4"/>
          <p:cNvSpPr>
            <a:spLocks noGrp="1"/>
          </p:cNvSpPr>
          <p:nvPr>
            <p:ph type="ftr" sz="quarter" idx="4"/>
            <p:custDataLst>
              <p:tags r:id="rId2"/>
            </p:custDataLst>
          </p:nvPr>
        </p:nvSpPr>
        <p:spPr/>
        <p:txBody>
          <a:bodyPr/>
          <a:lstStyle/>
          <a:p>
            <a:r>
              <a:rPr lang="en-US"/>
              <a:t>Public | </a:t>
            </a:r>
            <a:r>
              <a:rPr lang="ar-SA"/>
              <a:t>عام</a:t>
            </a:r>
            <a:endParaRPr lang="en-SA"/>
          </a:p>
        </p:txBody>
      </p:sp>
      <p:sp>
        <p:nvSpPr>
          <p:cNvPr id="6" name="Slide Number Placeholder 5"/>
          <p:cNvSpPr>
            <a:spLocks noGrp="1"/>
          </p:cNvSpPr>
          <p:nvPr>
            <p:ph type="sldNum" sz="quarter" idx="5"/>
          </p:nvPr>
        </p:nvSpPr>
        <p:spPr/>
        <p:txBody>
          <a:bodyPr/>
          <a:lstStyle/>
          <a:p>
            <a:fld id="{3BCF49E5-90F7-7640-B05E-F0909049F516}" type="slidenum">
              <a:rPr lang="en-US" smtClean="0"/>
              <a:t>20</a:t>
            </a:fld>
            <a:endParaRPr lang="en-US"/>
          </a:p>
        </p:txBody>
      </p:sp>
    </p:spTree>
    <p:extLst>
      <p:ext uri="{BB962C8B-B14F-4D97-AF65-F5344CB8AC3E}">
        <p14:creationId xmlns:p14="http://schemas.microsoft.com/office/powerpoint/2010/main" val="395104946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A461C19-9414-4762-B9D8-88563F4C21F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2144187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custDataLst>
              <p:tags r:id="rId1"/>
            </p:custDataLst>
          </p:nvPr>
        </p:nvSpPr>
        <p:spPr/>
        <p:txBody>
          <a:bodyPr/>
          <a:lstStyle/>
          <a:p>
            <a:r>
              <a:rPr lang="en-US"/>
              <a:t>Public | </a:t>
            </a:r>
            <a:r>
              <a:rPr lang="ar-SA"/>
              <a:t>عام</a:t>
            </a:r>
            <a:endParaRPr lang="en-SA"/>
          </a:p>
        </p:txBody>
      </p:sp>
      <p:sp>
        <p:nvSpPr>
          <p:cNvPr id="5" name="Footer Placeholder 4"/>
          <p:cNvSpPr>
            <a:spLocks noGrp="1"/>
          </p:cNvSpPr>
          <p:nvPr>
            <p:ph type="ftr" sz="quarter" idx="4"/>
            <p:custDataLst>
              <p:tags r:id="rId2"/>
            </p:custDataLst>
          </p:nvPr>
        </p:nvSpPr>
        <p:spPr/>
        <p:txBody>
          <a:bodyPr/>
          <a:lstStyle/>
          <a:p>
            <a:r>
              <a:rPr lang="en-US"/>
              <a:t>Public | </a:t>
            </a:r>
            <a:r>
              <a:rPr lang="ar-SA"/>
              <a:t>عام</a:t>
            </a:r>
            <a:endParaRPr lang="en-SA"/>
          </a:p>
        </p:txBody>
      </p:sp>
      <p:sp>
        <p:nvSpPr>
          <p:cNvPr id="6" name="Slide Number Placeholder 5"/>
          <p:cNvSpPr>
            <a:spLocks noGrp="1"/>
          </p:cNvSpPr>
          <p:nvPr>
            <p:ph type="sldNum" sz="quarter" idx="5"/>
          </p:nvPr>
        </p:nvSpPr>
        <p:spPr/>
        <p:txBody>
          <a:bodyPr/>
          <a:lstStyle/>
          <a:p>
            <a:fld id="{3BCF49E5-90F7-7640-B05E-F0909049F516}" type="slidenum">
              <a:rPr lang="en-US" smtClean="0"/>
              <a:t>22</a:t>
            </a:fld>
            <a:endParaRPr lang="en-US"/>
          </a:p>
        </p:txBody>
      </p:sp>
    </p:spTree>
    <p:extLst>
      <p:ext uri="{BB962C8B-B14F-4D97-AF65-F5344CB8AC3E}">
        <p14:creationId xmlns:p14="http://schemas.microsoft.com/office/powerpoint/2010/main" val="57358806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custDataLst>
              <p:tags r:id="rId1"/>
            </p:custDataLst>
          </p:nvPr>
        </p:nvSpPr>
        <p:spPr/>
        <p:txBody>
          <a:bodyPr/>
          <a:lstStyle/>
          <a:p>
            <a:r>
              <a:rPr lang="en-US"/>
              <a:t>Public | </a:t>
            </a:r>
            <a:r>
              <a:rPr lang="ar-SA"/>
              <a:t>عام</a:t>
            </a:r>
            <a:endParaRPr lang="en-SA"/>
          </a:p>
        </p:txBody>
      </p:sp>
      <p:sp>
        <p:nvSpPr>
          <p:cNvPr id="5" name="Footer Placeholder 4"/>
          <p:cNvSpPr>
            <a:spLocks noGrp="1"/>
          </p:cNvSpPr>
          <p:nvPr>
            <p:ph type="ftr" sz="quarter" idx="4"/>
            <p:custDataLst>
              <p:tags r:id="rId2"/>
            </p:custDataLst>
          </p:nvPr>
        </p:nvSpPr>
        <p:spPr/>
        <p:txBody>
          <a:bodyPr/>
          <a:lstStyle/>
          <a:p>
            <a:r>
              <a:rPr lang="en-US"/>
              <a:t>Public | </a:t>
            </a:r>
            <a:r>
              <a:rPr lang="ar-SA"/>
              <a:t>عام</a:t>
            </a:r>
            <a:endParaRPr lang="en-SA"/>
          </a:p>
        </p:txBody>
      </p:sp>
      <p:sp>
        <p:nvSpPr>
          <p:cNvPr id="6" name="Slide Number Placeholder 5"/>
          <p:cNvSpPr>
            <a:spLocks noGrp="1"/>
          </p:cNvSpPr>
          <p:nvPr>
            <p:ph type="sldNum" sz="quarter" idx="5"/>
          </p:nvPr>
        </p:nvSpPr>
        <p:spPr/>
        <p:txBody>
          <a:bodyPr/>
          <a:lstStyle/>
          <a:p>
            <a:fld id="{3BCF49E5-90F7-7640-B05E-F0909049F516}" type="slidenum">
              <a:rPr lang="en-US" smtClean="0"/>
              <a:t>23</a:t>
            </a:fld>
            <a:endParaRPr lang="en-US"/>
          </a:p>
        </p:txBody>
      </p:sp>
    </p:spTree>
    <p:extLst>
      <p:ext uri="{BB962C8B-B14F-4D97-AF65-F5344CB8AC3E}">
        <p14:creationId xmlns:p14="http://schemas.microsoft.com/office/powerpoint/2010/main" val="363921342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custDataLst>
              <p:tags r:id="rId1"/>
            </p:custDataLst>
          </p:nvPr>
        </p:nvSpPr>
        <p:spPr/>
        <p:txBody>
          <a:bodyPr/>
          <a:lstStyle/>
          <a:p>
            <a:r>
              <a:rPr lang="en-US"/>
              <a:t>Public | </a:t>
            </a:r>
            <a:r>
              <a:rPr lang="ar-SA"/>
              <a:t>عام</a:t>
            </a:r>
            <a:endParaRPr lang="en-SA"/>
          </a:p>
        </p:txBody>
      </p:sp>
      <p:sp>
        <p:nvSpPr>
          <p:cNvPr id="5" name="Footer Placeholder 4"/>
          <p:cNvSpPr>
            <a:spLocks noGrp="1"/>
          </p:cNvSpPr>
          <p:nvPr>
            <p:ph type="ftr" sz="quarter" idx="4"/>
            <p:custDataLst>
              <p:tags r:id="rId2"/>
            </p:custDataLst>
          </p:nvPr>
        </p:nvSpPr>
        <p:spPr/>
        <p:txBody>
          <a:bodyPr/>
          <a:lstStyle/>
          <a:p>
            <a:r>
              <a:rPr lang="en-US"/>
              <a:t>Public | </a:t>
            </a:r>
            <a:r>
              <a:rPr lang="ar-SA"/>
              <a:t>عام</a:t>
            </a:r>
            <a:endParaRPr lang="en-SA"/>
          </a:p>
        </p:txBody>
      </p:sp>
      <p:sp>
        <p:nvSpPr>
          <p:cNvPr id="6" name="Slide Number Placeholder 5"/>
          <p:cNvSpPr>
            <a:spLocks noGrp="1"/>
          </p:cNvSpPr>
          <p:nvPr>
            <p:ph type="sldNum" sz="quarter" idx="5"/>
          </p:nvPr>
        </p:nvSpPr>
        <p:spPr/>
        <p:txBody>
          <a:bodyPr/>
          <a:lstStyle/>
          <a:p>
            <a:fld id="{3BCF49E5-90F7-7640-B05E-F0909049F516}" type="slidenum">
              <a:rPr lang="en-US" smtClean="0"/>
              <a:t>24</a:t>
            </a:fld>
            <a:endParaRPr lang="en-US"/>
          </a:p>
        </p:txBody>
      </p:sp>
    </p:spTree>
    <p:extLst>
      <p:ext uri="{BB962C8B-B14F-4D97-AF65-F5344CB8AC3E}">
        <p14:creationId xmlns:p14="http://schemas.microsoft.com/office/powerpoint/2010/main" val="276623947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custDataLst>
              <p:tags r:id="rId1"/>
            </p:custDataLst>
          </p:nvPr>
        </p:nvSpPr>
        <p:spPr/>
        <p:txBody>
          <a:bodyPr/>
          <a:lstStyle/>
          <a:p>
            <a:r>
              <a:rPr lang="en-US"/>
              <a:t>Public | </a:t>
            </a:r>
            <a:r>
              <a:rPr lang="ar-SA"/>
              <a:t>عام</a:t>
            </a:r>
            <a:endParaRPr lang="en-SA"/>
          </a:p>
        </p:txBody>
      </p:sp>
      <p:sp>
        <p:nvSpPr>
          <p:cNvPr id="5" name="Footer Placeholder 4"/>
          <p:cNvSpPr>
            <a:spLocks noGrp="1"/>
          </p:cNvSpPr>
          <p:nvPr>
            <p:ph type="ftr" sz="quarter" idx="4"/>
            <p:custDataLst>
              <p:tags r:id="rId2"/>
            </p:custDataLst>
          </p:nvPr>
        </p:nvSpPr>
        <p:spPr/>
        <p:txBody>
          <a:bodyPr/>
          <a:lstStyle/>
          <a:p>
            <a:r>
              <a:rPr lang="en-US"/>
              <a:t>Public | </a:t>
            </a:r>
            <a:r>
              <a:rPr lang="ar-SA"/>
              <a:t>عام</a:t>
            </a:r>
            <a:endParaRPr lang="en-SA"/>
          </a:p>
        </p:txBody>
      </p:sp>
      <p:sp>
        <p:nvSpPr>
          <p:cNvPr id="6" name="Slide Number Placeholder 5"/>
          <p:cNvSpPr>
            <a:spLocks noGrp="1"/>
          </p:cNvSpPr>
          <p:nvPr>
            <p:ph type="sldNum" sz="quarter" idx="5"/>
          </p:nvPr>
        </p:nvSpPr>
        <p:spPr/>
        <p:txBody>
          <a:bodyPr/>
          <a:lstStyle/>
          <a:p>
            <a:fld id="{3BCF49E5-90F7-7640-B05E-F0909049F516}" type="slidenum">
              <a:rPr lang="en-US" smtClean="0"/>
              <a:t>25</a:t>
            </a:fld>
            <a:endParaRPr lang="en-US"/>
          </a:p>
        </p:txBody>
      </p:sp>
    </p:spTree>
    <p:extLst>
      <p:ext uri="{BB962C8B-B14F-4D97-AF65-F5344CB8AC3E}">
        <p14:creationId xmlns:p14="http://schemas.microsoft.com/office/powerpoint/2010/main" val="345740348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custDataLst>
              <p:tags r:id="rId1"/>
            </p:custDataLst>
          </p:nvPr>
        </p:nvSpPr>
        <p:spPr/>
        <p:txBody>
          <a:bodyPr/>
          <a:lstStyle/>
          <a:p>
            <a:r>
              <a:rPr lang="en-US"/>
              <a:t>Public | </a:t>
            </a:r>
            <a:r>
              <a:rPr lang="ar-SA"/>
              <a:t>عام</a:t>
            </a:r>
            <a:endParaRPr lang="en-SA"/>
          </a:p>
        </p:txBody>
      </p:sp>
      <p:sp>
        <p:nvSpPr>
          <p:cNvPr id="5" name="Footer Placeholder 4"/>
          <p:cNvSpPr>
            <a:spLocks noGrp="1"/>
          </p:cNvSpPr>
          <p:nvPr>
            <p:ph type="ftr" sz="quarter" idx="4"/>
            <p:custDataLst>
              <p:tags r:id="rId2"/>
            </p:custDataLst>
          </p:nvPr>
        </p:nvSpPr>
        <p:spPr/>
        <p:txBody>
          <a:bodyPr/>
          <a:lstStyle/>
          <a:p>
            <a:r>
              <a:rPr lang="en-US"/>
              <a:t>Public | </a:t>
            </a:r>
            <a:r>
              <a:rPr lang="ar-SA"/>
              <a:t>عام</a:t>
            </a:r>
            <a:endParaRPr lang="en-SA"/>
          </a:p>
        </p:txBody>
      </p:sp>
      <p:sp>
        <p:nvSpPr>
          <p:cNvPr id="6" name="Slide Number Placeholder 5"/>
          <p:cNvSpPr>
            <a:spLocks noGrp="1"/>
          </p:cNvSpPr>
          <p:nvPr>
            <p:ph type="sldNum" sz="quarter" idx="5"/>
          </p:nvPr>
        </p:nvSpPr>
        <p:spPr/>
        <p:txBody>
          <a:bodyPr/>
          <a:lstStyle/>
          <a:p>
            <a:fld id="{3BCF49E5-90F7-7640-B05E-F0909049F516}" type="slidenum">
              <a:rPr lang="en-US" smtClean="0"/>
              <a:t>26</a:t>
            </a:fld>
            <a:endParaRPr lang="en-US"/>
          </a:p>
        </p:txBody>
      </p:sp>
    </p:spTree>
    <p:extLst>
      <p:ext uri="{BB962C8B-B14F-4D97-AF65-F5344CB8AC3E}">
        <p14:creationId xmlns:p14="http://schemas.microsoft.com/office/powerpoint/2010/main" val="180087469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custDataLst>
              <p:tags r:id="rId1"/>
            </p:custDataLst>
          </p:nvPr>
        </p:nvSpPr>
        <p:spPr/>
        <p:txBody>
          <a:bodyPr/>
          <a:lstStyle/>
          <a:p>
            <a:r>
              <a:rPr lang="en-US"/>
              <a:t>Public | </a:t>
            </a:r>
            <a:r>
              <a:rPr lang="ar-SA"/>
              <a:t>عام</a:t>
            </a:r>
            <a:endParaRPr lang="en-SA"/>
          </a:p>
        </p:txBody>
      </p:sp>
      <p:sp>
        <p:nvSpPr>
          <p:cNvPr id="5" name="Footer Placeholder 4"/>
          <p:cNvSpPr>
            <a:spLocks noGrp="1"/>
          </p:cNvSpPr>
          <p:nvPr>
            <p:ph type="ftr" sz="quarter" idx="4"/>
            <p:custDataLst>
              <p:tags r:id="rId2"/>
            </p:custDataLst>
          </p:nvPr>
        </p:nvSpPr>
        <p:spPr/>
        <p:txBody>
          <a:bodyPr/>
          <a:lstStyle/>
          <a:p>
            <a:r>
              <a:rPr lang="en-US"/>
              <a:t>Public | </a:t>
            </a:r>
            <a:r>
              <a:rPr lang="ar-SA"/>
              <a:t>عام</a:t>
            </a:r>
            <a:endParaRPr lang="en-SA"/>
          </a:p>
        </p:txBody>
      </p:sp>
      <p:sp>
        <p:nvSpPr>
          <p:cNvPr id="6" name="Slide Number Placeholder 5"/>
          <p:cNvSpPr>
            <a:spLocks noGrp="1"/>
          </p:cNvSpPr>
          <p:nvPr>
            <p:ph type="sldNum" sz="quarter" idx="5"/>
          </p:nvPr>
        </p:nvSpPr>
        <p:spPr/>
        <p:txBody>
          <a:bodyPr/>
          <a:lstStyle/>
          <a:p>
            <a:fld id="{3BCF49E5-90F7-7640-B05E-F0909049F516}" type="slidenum">
              <a:rPr lang="en-US" smtClean="0"/>
              <a:t>27</a:t>
            </a:fld>
            <a:endParaRPr lang="en-US"/>
          </a:p>
        </p:txBody>
      </p:sp>
    </p:spTree>
    <p:extLst>
      <p:ext uri="{BB962C8B-B14F-4D97-AF65-F5344CB8AC3E}">
        <p14:creationId xmlns:p14="http://schemas.microsoft.com/office/powerpoint/2010/main" val="191817311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custDataLst>
              <p:tags r:id="rId1"/>
            </p:custDataLst>
          </p:nvPr>
        </p:nvSpPr>
        <p:spPr/>
        <p:txBody>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trike="noStrike" kern="1200" cap="none" spc="0" normalizeH="0" baseline="0" noProof="0">
                <a:ln>
                  <a:noFill/>
                </a:ln>
                <a:effectLst/>
                <a:uLnTx/>
                <a:uFillTx/>
                <a:ea typeface="+mn-ea"/>
                <a:cs typeface="+mn-cs"/>
              </a:rPr>
              <a:t>Public | </a:t>
            </a:r>
            <a:r>
              <a:rPr kumimoji="0" lang="ar-SA" strike="noStrike" kern="1200" cap="none" spc="0" normalizeH="0" baseline="0" noProof="0">
                <a:ln>
                  <a:noFill/>
                </a:ln>
                <a:effectLst/>
                <a:uLnTx/>
                <a:uFillTx/>
                <a:ea typeface="+mn-ea"/>
                <a:cs typeface="+mn-cs"/>
              </a:rPr>
              <a:t>عام</a:t>
            </a:r>
            <a:endParaRPr kumimoji="0" lang="en-SA" strike="noStrike" kern="1200" cap="none" spc="0" normalizeH="0" baseline="0" noProof="0">
              <a:ln>
                <a:noFill/>
              </a:ln>
              <a:effectLst/>
              <a:uLnTx/>
              <a:uFillTx/>
              <a:ea typeface="+mn-ea"/>
              <a:cs typeface="+mn-cs"/>
            </a:endParaRPr>
          </a:p>
        </p:txBody>
      </p:sp>
      <p:sp>
        <p:nvSpPr>
          <p:cNvPr id="5" name="Footer Placeholder 4"/>
          <p:cNvSpPr>
            <a:spLocks noGrp="1"/>
          </p:cNvSpPr>
          <p:nvPr>
            <p:ph type="ftr" sz="quarter" idx="4"/>
            <p:custDataLst>
              <p:tags r:id="rId2"/>
            </p:custDataLst>
          </p:nvPr>
        </p:nvSpPr>
        <p:spPr/>
        <p:txBody>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trike="noStrike" kern="1200" cap="none" spc="0" normalizeH="0" baseline="0" noProof="0">
                <a:ln>
                  <a:noFill/>
                </a:ln>
                <a:effectLst/>
                <a:uLnTx/>
                <a:uFillTx/>
                <a:ea typeface="+mn-ea"/>
                <a:cs typeface="+mn-cs"/>
              </a:rPr>
              <a:t>Public | </a:t>
            </a:r>
            <a:r>
              <a:rPr kumimoji="0" lang="ar-SA" strike="noStrike" kern="1200" cap="none" spc="0" normalizeH="0" baseline="0" noProof="0">
                <a:ln>
                  <a:noFill/>
                </a:ln>
                <a:effectLst/>
                <a:uLnTx/>
                <a:uFillTx/>
                <a:ea typeface="+mn-ea"/>
                <a:cs typeface="+mn-cs"/>
              </a:rPr>
              <a:t>عام</a:t>
            </a:r>
            <a:endParaRPr kumimoji="0" lang="en-SA" strike="noStrike" kern="1200" cap="none" spc="0" normalizeH="0" baseline="0" noProof="0">
              <a:ln>
                <a:noFill/>
              </a:ln>
              <a:effectLst/>
              <a:uLnTx/>
              <a:uFillTx/>
              <a:ea typeface="+mn-ea"/>
              <a:cs typeface="+mn-cs"/>
            </a:endParaRPr>
          </a:p>
        </p:txBody>
      </p:sp>
      <p:sp>
        <p:nvSpPr>
          <p:cNvPr id="6" name="Slide Number Placeholder 5"/>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BCF49E5-90F7-7640-B05E-F0909049F51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5300675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custDataLst>
              <p:tags r:id="rId1"/>
            </p:custDataLst>
          </p:nvPr>
        </p:nvSpPr>
        <p:spPr/>
        <p:txBody>
          <a:bodyPr/>
          <a:lstStyle/>
          <a:p>
            <a:r>
              <a:rPr lang="en-US"/>
              <a:t>Public | </a:t>
            </a:r>
            <a:r>
              <a:rPr lang="ar-SA"/>
              <a:t>عام</a:t>
            </a:r>
            <a:endParaRPr lang="en-SA"/>
          </a:p>
        </p:txBody>
      </p:sp>
      <p:sp>
        <p:nvSpPr>
          <p:cNvPr id="5" name="Footer Placeholder 4"/>
          <p:cNvSpPr>
            <a:spLocks noGrp="1"/>
          </p:cNvSpPr>
          <p:nvPr>
            <p:ph type="ftr" sz="quarter" idx="4"/>
            <p:custDataLst>
              <p:tags r:id="rId2"/>
            </p:custDataLst>
          </p:nvPr>
        </p:nvSpPr>
        <p:spPr/>
        <p:txBody>
          <a:bodyPr/>
          <a:lstStyle/>
          <a:p>
            <a:r>
              <a:rPr lang="en-US"/>
              <a:t>Public | </a:t>
            </a:r>
            <a:r>
              <a:rPr lang="ar-SA"/>
              <a:t>عام</a:t>
            </a:r>
            <a:endParaRPr lang="en-SA"/>
          </a:p>
        </p:txBody>
      </p:sp>
      <p:sp>
        <p:nvSpPr>
          <p:cNvPr id="6" name="Slide Number Placeholder 5"/>
          <p:cNvSpPr>
            <a:spLocks noGrp="1"/>
          </p:cNvSpPr>
          <p:nvPr>
            <p:ph type="sldNum" sz="quarter" idx="5"/>
          </p:nvPr>
        </p:nvSpPr>
        <p:spPr/>
        <p:txBody>
          <a:bodyPr/>
          <a:lstStyle/>
          <a:p>
            <a:fld id="{3BCF49E5-90F7-7640-B05E-F0909049F516}" type="slidenum">
              <a:rPr lang="en-US" smtClean="0"/>
              <a:t>29</a:t>
            </a:fld>
            <a:endParaRPr lang="en-US"/>
          </a:p>
        </p:txBody>
      </p:sp>
    </p:spTree>
    <p:extLst>
      <p:ext uri="{BB962C8B-B14F-4D97-AF65-F5344CB8AC3E}">
        <p14:creationId xmlns:p14="http://schemas.microsoft.com/office/powerpoint/2010/main" val="32887093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custDataLst>
              <p:tags r:id="rId1"/>
            </p:custDataLst>
          </p:nvPr>
        </p:nvSpPr>
        <p:spPr/>
        <p:txBody>
          <a:bodyPr/>
          <a:lstStyle/>
          <a:p>
            <a:r>
              <a:rPr lang="en-US"/>
              <a:t>Public | </a:t>
            </a:r>
            <a:r>
              <a:rPr lang="ar-SA"/>
              <a:t>عام</a:t>
            </a:r>
            <a:endParaRPr lang="en-SA"/>
          </a:p>
        </p:txBody>
      </p:sp>
      <p:sp>
        <p:nvSpPr>
          <p:cNvPr id="5" name="Footer Placeholder 4"/>
          <p:cNvSpPr>
            <a:spLocks noGrp="1"/>
          </p:cNvSpPr>
          <p:nvPr>
            <p:ph type="ftr" sz="quarter" idx="4"/>
            <p:custDataLst>
              <p:tags r:id="rId2"/>
            </p:custDataLst>
          </p:nvPr>
        </p:nvSpPr>
        <p:spPr/>
        <p:txBody>
          <a:bodyPr/>
          <a:lstStyle/>
          <a:p>
            <a:r>
              <a:rPr lang="en-US"/>
              <a:t>Public | </a:t>
            </a:r>
            <a:r>
              <a:rPr lang="ar-SA"/>
              <a:t>عام</a:t>
            </a:r>
            <a:endParaRPr lang="en-SA"/>
          </a:p>
        </p:txBody>
      </p:sp>
      <p:sp>
        <p:nvSpPr>
          <p:cNvPr id="6" name="Slide Number Placeholder 5"/>
          <p:cNvSpPr>
            <a:spLocks noGrp="1"/>
          </p:cNvSpPr>
          <p:nvPr>
            <p:ph type="sldNum" sz="quarter" idx="5"/>
          </p:nvPr>
        </p:nvSpPr>
        <p:spPr/>
        <p:txBody>
          <a:bodyPr/>
          <a:lstStyle/>
          <a:p>
            <a:fld id="{3BCF49E5-90F7-7640-B05E-F0909049F516}" type="slidenum">
              <a:rPr lang="en-US" smtClean="0"/>
              <a:t>3</a:t>
            </a:fld>
            <a:endParaRPr lang="en-US"/>
          </a:p>
        </p:txBody>
      </p:sp>
    </p:spTree>
    <p:extLst>
      <p:ext uri="{BB962C8B-B14F-4D97-AF65-F5344CB8AC3E}">
        <p14:creationId xmlns:p14="http://schemas.microsoft.com/office/powerpoint/2010/main" val="184243391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custDataLst>
              <p:tags r:id="rId1"/>
            </p:custDataLst>
          </p:nvPr>
        </p:nvSpPr>
        <p:spPr/>
        <p:txBody>
          <a:bodyPr/>
          <a:lstStyle/>
          <a:p>
            <a:r>
              <a:rPr lang="en-US"/>
              <a:t>Public | </a:t>
            </a:r>
            <a:r>
              <a:rPr lang="ar-SA"/>
              <a:t>عام</a:t>
            </a:r>
            <a:endParaRPr lang="en-SA"/>
          </a:p>
        </p:txBody>
      </p:sp>
      <p:sp>
        <p:nvSpPr>
          <p:cNvPr id="5" name="Footer Placeholder 4"/>
          <p:cNvSpPr>
            <a:spLocks noGrp="1"/>
          </p:cNvSpPr>
          <p:nvPr>
            <p:ph type="ftr" sz="quarter" idx="4"/>
            <p:custDataLst>
              <p:tags r:id="rId2"/>
            </p:custDataLst>
          </p:nvPr>
        </p:nvSpPr>
        <p:spPr/>
        <p:txBody>
          <a:bodyPr/>
          <a:lstStyle/>
          <a:p>
            <a:r>
              <a:rPr lang="en-US"/>
              <a:t>Public | </a:t>
            </a:r>
            <a:r>
              <a:rPr lang="ar-SA"/>
              <a:t>عام</a:t>
            </a:r>
            <a:endParaRPr lang="en-SA"/>
          </a:p>
        </p:txBody>
      </p:sp>
      <p:sp>
        <p:nvSpPr>
          <p:cNvPr id="6" name="Slide Number Placeholder 5"/>
          <p:cNvSpPr>
            <a:spLocks noGrp="1"/>
          </p:cNvSpPr>
          <p:nvPr>
            <p:ph type="sldNum" sz="quarter" idx="5"/>
          </p:nvPr>
        </p:nvSpPr>
        <p:spPr/>
        <p:txBody>
          <a:bodyPr/>
          <a:lstStyle/>
          <a:p>
            <a:fld id="{3BCF49E5-90F7-7640-B05E-F0909049F516}" type="slidenum">
              <a:rPr lang="en-US" smtClean="0"/>
              <a:t>30</a:t>
            </a:fld>
            <a:endParaRPr lang="en-US"/>
          </a:p>
        </p:txBody>
      </p:sp>
    </p:spTree>
    <p:extLst>
      <p:ext uri="{BB962C8B-B14F-4D97-AF65-F5344CB8AC3E}">
        <p14:creationId xmlns:p14="http://schemas.microsoft.com/office/powerpoint/2010/main" val="278253135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custDataLst>
              <p:tags r:id="rId1"/>
            </p:custDataLst>
          </p:nvPr>
        </p:nvSpPr>
        <p:spPr/>
        <p:txBody>
          <a:bodyPr/>
          <a:lstStyle/>
          <a:p>
            <a:r>
              <a:rPr lang="en-US"/>
              <a:t>Public | </a:t>
            </a:r>
            <a:r>
              <a:rPr lang="ar-SA"/>
              <a:t>عام</a:t>
            </a:r>
            <a:endParaRPr lang="en-SA"/>
          </a:p>
        </p:txBody>
      </p:sp>
      <p:sp>
        <p:nvSpPr>
          <p:cNvPr id="5" name="Footer Placeholder 4"/>
          <p:cNvSpPr>
            <a:spLocks noGrp="1"/>
          </p:cNvSpPr>
          <p:nvPr>
            <p:ph type="ftr" sz="quarter" idx="4"/>
            <p:custDataLst>
              <p:tags r:id="rId2"/>
            </p:custDataLst>
          </p:nvPr>
        </p:nvSpPr>
        <p:spPr/>
        <p:txBody>
          <a:bodyPr/>
          <a:lstStyle/>
          <a:p>
            <a:r>
              <a:rPr lang="en-US"/>
              <a:t>Public | </a:t>
            </a:r>
            <a:r>
              <a:rPr lang="ar-SA"/>
              <a:t>عام</a:t>
            </a:r>
            <a:endParaRPr lang="en-SA"/>
          </a:p>
        </p:txBody>
      </p:sp>
      <p:sp>
        <p:nvSpPr>
          <p:cNvPr id="6" name="Slide Number Placeholder 5"/>
          <p:cNvSpPr>
            <a:spLocks noGrp="1"/>
          </p:cNvSpPr>
          <p:nvPr>
            <p:ph type="sldNum" sz="quarter" idx="5"/>
          </p:nvPr>
        </p:nvSpPr>
        <p:spPr/>
        <p:txBody>
          <a:bodyPr/>
          <a:lstStyle/>
          <a:p>
            <a:fld id="{3BCF49E5-90F7-7640-B05E-F0909049F516}" type="slidenum">
              <a:rPr lang="en-US" smtClean="0"/>
              <a:t>31</a:t>
            </a:fld>
            <a:endParaRPr lang="en-US"/>
          </a:p>
        </p:txBody>
      </p:sp>
    </p:spTree>
    <p:extLst>
      <p:ext uri="{BB962C8B-B14F-4D97-AF65-F5344CB8AC3E}">
        <p14:creationId xmlns:p14="http://schemas.microsoft.com/office/powerpoint/2010/main" val="275396255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custDataLst>
              <p:tags r:id="rId1"/>
            </p:custDataLst>
          </p:nvPr>
        </p:nvSpPr>
        <p:spPr/>
        <p:txBody>
          <a:bodyPr/>
          <a:lstStyle/>
          <a:p>
            <a:r>
              <a:rPr lang="en-US"/>
              <a:t>Public | </a:t>
            </a:r>
            <a:r>
              <a:rPr lang="ar-SA"/>
              <a:t>عام</a:t>
            </a:r>
            <a:endParaRPr lang="en-SA"/>
          </a:p>
        </p:txBody>
      </p:sp>
      <p:sp>
        <p:nvSpPr>
          <p:cNvPr id="5" name="Footer Placeholder 4"/>
          <p:cNvSpPr>
            <a:spLocks noGrp="1"/>
          </p:cNvSpPr>
          <p:nvPr>
            <p:ph type="ftr" sz="quarter" idx="4"/>
            <p:custDataLst>
              <p:tags r:id="rId2"/>
            </p:custDataLst>
          </p:nvPr>
        </p:nvSpPr>
        <p:spPr/>
        <p:txBody>
          <a:bodyPr/>
          <a:lstStyle/>
          <a:p>
            <a:r>
              <a:rPr lang="en-US"/>
              <a:t>Public | </a:t>
            </a:r>
            <a:r>
              <a:rPr lang="ar-SA"/>
              <a:t>عام</a:t>
            </a:r>
            <a:endParaRPr lang="en-SA"/>
          </a:p>
        </p:txBody>
      </p:sp>
      <p:sp>
        <p:nvSpPr>
          <p:cNvPr id="6" name="Slide Number Placeholder 5"/>
          <p:cNvSpPr>
            <a:spLocks noGrp="1"/>
          </p:cNvSpPr>
          <p:nvPr>
            <p:ph type="sldNum" sz="quarter" idx="5"/>
          </p:nvPr>
        </p:nvSpPr>
        <p:spPr/>
        <p:txBody>
          <a:bodyPr/>
          <a:lstStyle/>
          <a:p>
            <a:fld id="{3BCF49E5-90F7-7640-B05E-F0909049F516}" type="slidenum">
              <a:rPr lang="en-US" smtClean="0"/>
              <a:t>32</a:t>
            </a:fld>
            <a:endParaRPr lang="en-US"/>
          </a:p>
        </p:txBody>
      </p:sp>
    </p:spTree>
    <p:extLst>
      <p:ext uri="{BB962C8B-B14F-4D97-AF65-F5344CB8AC3E}">
        <p14:creationId xmlns:p14="http://schemas.microsoft.com/office/powerpoint/2010/main" val="253276635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custDataLst>
              <p:tags r:id="rId1"/>
            </p:custDataLst>
          </p:nvPr>
        </p:nvSpPr>
        <p:spPr/>
        <p:txBody>
          <a:bodyPr/>
          <a:lstStyle/>
          <a:p>
            <a:r>
              <a:rPr lang="en-US"/>
              <a:t>Public | </a:t>
            </a:r>
            <a:r>
              <a:rPr lang="ar-SA"/>
              <a:t>عام</a:t>
            </a:r>
            <a:endParaRPr lang="en-SA"/>
          </a:p>
        </p:txBody>
      </p:sp>
      <p:sp>
        <p:nvSpPr>
          <p:cNvPr id="5" name="Footer Placeholder 4"/>
          <p:cNvSpPr>
            <a:spLocks noGrp="1"/>
          </p:cNvSpPr>
          <p:nvPr>
            <p:ph type="ftr" sz="quarter" idx="4"/>
            <p:custDataLst>
              <p:tags r:id="rId2"/>
            </p:custDataLst>
          </p:nvPr>
        </p:nvSpPr>
        <p:spPr/>
        <p:txBody>
          <a:bodyPr/>
          <a:lstStyle/>
          <a:p>
            <a:r>
              <a:rPr lang="en-US"/>
              <a:t>Public | </a:t>
            </a:r>
            <a:r>
              <a:rPr lang="ar-SA"/>
              <a:t>عام</a:t>
            </a:r>
            <a:endParaRPr lang="en-SA"/>
          </a:p>
        </p:txBody>
      </p:sp>
      <p:sp>
        <p:nvSpPr>
          <p:cNvPr id="6" name="Slide Number Placeholder 5"/>
          <p:cNvSpPr>
            <a:spLocks noGrp="1"/>
          </p:cNvSpPr>
          <p:nvPr>
            <p:ph type="sldNum" sz="quarter" idx="5"/>
          </p:nvPr>
        </p:nvSpPr>
        <p:spPr/>
        <p:txBody>
          <a:bodyPr/>
          <a:lstStyle/>
          <a:p>
            <a:fld id="{3BCF49E5-90F7-7640-B05E-F0909049F516}" type="slidenum">
              <a:rPr lang="en-US" smtClean="0"/>
              <a:t>33</a:t>
            </a:fld>
            <a:endParaRPr lang="en-US"/>
          </a:p>
        </p:txBody>
      </p:sp>
    </p:spTree>
    <p:extLst>
      <p:ext uri="{BB962C8B-B14F-4D97-AF65-F5344CB8AC3E}">
        <p14:creationId xmlns:p14="http://schemas.microsoft.com/office/powerpoint/2010/main" val="198444014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BCF49E5-90F7-7640-B05E-F0909049F51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4400086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BCF49E5-90F7-7640-B05E-F0909049F51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86572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BCF49E5-90F7-7640-B05E-F0909049F51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4688932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BCF49E5-90F7-7640-B05E-F0909049F51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241348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BCF49E5-90F7-7640-B05E-F0909049F51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6141260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BCF49E5-90F7-7640-B05E-F0909049F51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519966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custDataLst>
              <p:tags r:id="rId1"/>
            </p:custDataLst>
          </p:nvPr>
        </p:nvSpPr>
        <p:spPr/>
        <p:txBody>
          <a:bodyPr/>
          <a:lstStyle/>
          <a:p>
            <a:r>
              <a:rPr lang="en-US"/>
              <a:t>Public | </a:t>
            </a:r>
            <a:r>
              <a:rPr lang="ar-SA"/>
              <a:t>عام</a:t>
            </a:r>
            <a:endParaRPr lang="en-SA"/>
          </a:p>
        </p:txBody>
      </p:sp>
      <p:sp>
        <p:nvSpPr>
          <p:cNvPr id="5" name="Footer Placeholder 4"/>
          <p:cNvSpPr>
            <a:spLocks noGrp="1"/>
          </p:cNvSpPr>
          <p:nvPr>
            <p:ph type="ftr" sz="quarter" idx="4"/>
            <p:custDataLst>
              <p:tags r:id="rId2"/>
            </p:custDataLst>
          </p:nvPr>
        </p:nvSpPr>
        <p:spPr/>
        <p:txBody>
          <a:bodyPr/>
          <a:lstStyle/>
          <a:p>
            <a:r>
              <a:rPr lang="en-US"/>
              <a:t>Public | </a:t>
            </a:r>
            <a:r>
              <a:rPr lang="ar-SA"/>
              <a:t>عام</a:t>
            </a:r>
            <a:endParaRPr lang="en-SA"/>
          </a:p>
        </p:txBody>
      </p:sp>
      <p:sp>
        <p:nvSpPr>
          <p:cNvPr id="6" name="Slide Number Placeholder 5"/>
          <p:cNvSpPr>
            <a:spLocks noGrp="1"/>
          </p:cNvSpPr>
          <p:nvPr>
            <p:ph type="sldNum" sz="quarter" idx="5"/>
          </p:nvPr>
        </p:nvSpPr>
        <p:spPr/>
        <p:txBody>
          <a:bodyPr/>
          <a:lstStyle/>
          <a:p>
            <a:fld id="{3BCF49E5-90F7-7640-B05E-F0909049F516}" type="slidenum">
              <a:rPr lang="en-US" smtClean="0"/>
              <a:t>4</a:t>
            </a:fld>
            <a:endParaRPr lang="en-US"/>
          </a:p>
        </p:txBody>
      </p:sp>
    </p:spTree>
    <p:extLst>
      <p:ext uri="{BB962C8B-B14F-4D97-AF65-F5344CB8AC3E}">
        <p14:creationId xmlns:p14="http://schemas.microsoft.com/office/powerpoint/2010/main" val="321826892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custDataLst>
              <p:tags r:id="rId1"/>
            </p:custDataLst>
          </p:nvPr>
        </p:nvSpPr>
        <p:spPr/>
        <p:txBody>
          <a:bodyPr/>
          <a:lstStyle/>
          <a:p>
            <a:r>
              <a:rPr lang="en-US"/>
              <a:t>Public | </a:t>
            </a:r>
            <a:r>
              <a:rPr lang="ar-SA"/>
              <a:t>عام</a:t>
            </a:r>
            <a:endParaRPr lang="en-SA"/>
          </a:p>
        </p:txBody>
      </p:sp>
      <p:sp>
        <p:nvSpPr>
          <p:cNvPr id="5" name="Footer Placeholder 4"/>
          <p:cNvSpPr>
            <a:spLocks noGrp="1"/>
          </p:cNvSpPr>
          <p:nvPr>
            <p:ph type="ftr" sz="quarter" idx="4"/>
            <p:custDataLst>
              <p:tags r:id="rId2"/>
            </p:custDataLst>
          </p:nvPr>
        </p:nvSpPr>
        <p:spPr/>
        <p:txBody>
          <a:bodyPr/>
          <a:lstStyle/>
          <a:p>
            <a:r>
              <a:rPr lang="en-US"/>
              <a:t>Public | </a:t>
            </a:r>
            <a:r>
              <a:rPr lang="ar-SA"/>
              <a:t>عام</a:t>
            </a:r>
            <a:endParaRPr lang="en-SA"/>
          </a:p>
        </p:txBody>
      </p:sp>
      <p:sp>
        <p:nvSpPr>
          <p:cNvPr id="6" name="Slide Number Placeholder 5"/>
          <p:cNvSpPr>
            <a:spLocks noGrp="1"/>
          </p:cNvSpPr>
          <p:nvPr>
            <p:ph type="sldNum" sz="quarter" idx="5"/>
          </p:nvPr>
        </p:nvSpPr>
        <p:spPr/>
        <p:txBody>
          <a:bodyPr/>
          <a:lstStyle/>
          <a:p>
            <a:fld id="{3BCF49E5-90F7-7640-B05E-F0909049F516}" type="slidenum">
              <a:rPr lang="en-US" smtClean="0"/>
              <a:t>40</a:t>
            </a:fld>
            <a:endParaRPr lang="en-US"/>
          </a:p>
        </p:txBody>
      </p:sp>
    </p:spTree>
    <p:extLst>
      <p:ext uri="{BB962C8B-B14F-4D97-AF65-F5344CB8AC3E}">
        <p14:creationId xmlns:p14="http://schemas.microsoft.com/office/powerpoint/2010/main" val="319343935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custDataLst>
              <p:tags r:id="rId1"/>
            </p:custDataLst>
          </p:nvPr>
        </p:nvSpPr>
        <p:spPr/>
        <p:txBody>
          <a:bodyPr/>
          <a:lstStyle/>
          <a:p>
            <a:r>
              <a:rPr lang="en-US"/>
              <a:t>Public | </a:t>
            </a:r>
            <a:r>
              <a:rPr lang="ar-SA"/>
              <a:t>عام</a:t>
            </a:r>
            <a:endParaRPr lang="en-SA"/>
          </a:p>
        </p:txBody>
      </p:sp>
      <p:sp>
        <p:nvSpPr>
          <p:cNvPr id="5" name="Footer Placeholder 4"/>
          <p:cNvSpPr>
            <a:spLocks noGrp="1"/>
          </p:cNvSpPr>
          <p:nvPr>
            <p:ph type="ftr" sz="quarter" idx="4"/>
            <p:custDataLst>
              <p:tags r:id="rId2"/>
            </p:custDataLst>
          </p:nvPr>
        </p:nvSpPr>
        <p:spPr/>
        <p:txBody>
          <a:bodyPr/>
          <a:lstStyle/>
          <a:p>
            <a:r>
              <a:rPr lang="en-US"/>
              <a:t>Public | </a:t>
            </a:r>
            <a:r>
              <a:rPr lang="ar-SA"/>
              <a:t>عام</a:t>
            </a:r>
            <a:endParaRPr lang="en-SA"/>
          </a:p>
        </p:txBody>
      </p:sp>
      <p:sp>
        <p:nvSpPr>
          <p:cNvPr id="6" name="Slide Number Placeholder 5"/>
          <p:cNvSpPr>
            <a:spLocks noGrp="1"/>
          </p:cNvSpPr>
          <p:nvPr>
            <p:ph type="sldNum" sz="quarter" idx="5"/>
          </p:nvPr>
        </p:nvSpPr>
        <p:spPr/>
        <p:txBody>
          <a:bodyPr/>
          <a:lstStyle/>
          <a:p>
            <a:fld id="{3BCF49E5-90F7-7640-B05E-F0909049F516}" type="slidenum">
              <a:rPr lang="en-US" smtClean="0"/>
              <a:t>41</a:t>
            </a:fld>
            <a:endParaRPr lang="en-US"/>
          </a:p>
        </p:txBody>
      </p:sp>
    </p:spTree>
    <p:extLst>
      <p:ext uri="{BB962C8B-B14F-4D97-AF65-F5344CB8AC3E}">
        <p14:creationId xmlns:p14="http://schemas.microsoft.com/office/powerpoint/2010/main" val="224543357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custDataLst>
              <p:tags r:id="rId1"/>
            </p:custDataLst>
          </p:nvPr>
        </p:nvSpPr>
        <p:spPr/>
        <p:txBody>
          <a:bodyPr/>
          <a:lstStyle/>
          <a:p>
            <a:r>
              <a:rPr lang="en-US"/>
              <a:t>Public | </a:t>
            </a:r>
            <a:r>
              <a:rPr lang="ar-SA"/>
              <a:t>عام</a:t>
            </a:r>
            <a:endParaRPr lang="en-SA"/>
          </a:p>
        </p:txBody>
      </p:sp>
      <p:sp>
        <p:nvSpPr>
          <p:cNvPr id="5" name="Footer Placeholder 4"/>
          <p:cNvSpPr>
            <a:spLocks noGrp="1"/>
          </p:cNvSpPr>
          <p:nvPr>
            <p:ph type="ftr" sz="quarter" idx="4"/>
            <p:custDataLst>
              <p:tags r:id="rId2"/>
            </p:custDataLst>
          </p:nvPr>
        </p:nvSpPr>
        <p:spPr/>
        <p:txBody>
          <a:bodyPr/>
          <a:lstStyle/>
          <a:p>
            <a:r>
              <a:rPr lang="en-US"/>
              <a:t>Public | </a:t>
            </a:r>
            <a:r>
              <a:rPr lang="ar-SA"/>
              <a:t>عام</a:t>
            </a:r>
            <a:endParaRPr lang="en-SA"/>
          </a:p>
        </p:txBody>
      </p:sp>
      <p:sp>
        <p:nvSpPr>
          <p:cNvPr id="6" name="Slide Number Placeholder 5"/>
          <p:cNvSpPr>
            <a:spLocks noGrp="1"/>
          </p:cNvSpPr>
          <p:nvPr>
            <p:ph type="sldNum" sz="quarter" idx="5"/>
          </p:nvPr>
        </p:nvSpPr>
        <p:spPr/>
        <p:txBody>
          <a:bodyPr/>
          <a:lstStyle/>
          <a:p>
            <a:fld id="{3BCF49E5-90F7-7640-B05E-F0909049F516}" type="slidenum">
              <a:rPr lang="en-US" smtClean="0"/>
              <a:t>42</a:t>
            </a:fld>
            <a:endParaRPr lang="en-US"/>
          </a:p>
        </p:txBody>
      </p:sp>
    </p:spTree>
    <p:extLst>
      <p:ext uri="{BB962C8B-B14F-4D97-AF65-F5344CB8AC3E}">
        <p14:creationId xmlns:p14="http://schemas.microsoft.com/office/powerpoint/2010/main" val="235832282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custDataLst>
              <p:tags r:id="rId1"/>
            </p:custDataLst>
          </p:nvPr>
        </p:nvSpPr>
        <p:spPr/>
        <p:txBody>
          <a:bodyPr/>
          <a:lstStyle/>
          <a:p>
            <a:r>
              <a:rPr lang="en-US"/>
              <a:t>Public | </a:t>
            </a:r>
            <a:r>
              <a:rPr lang="ar-SA"/>
              <a:t>عام</a:t>
            </a:r>
            <a:endParaRPr lang="en-SA"/>
          </a:p>
        </p:txBody>
      </p:sp>
      <p:sp>
        <p:nvSpPr>
          <p:cNvPr id="5" name="Footer Placeholder 4"/>
          <p:cNvSpPr>
            <a:spLocks noGrp="1"/>
          </p:cNvSpPr>
          <p:nvPr>
            <p:ph type="ftr" sz="quarter" idx="4"/>
            <p:custDataLst>
              <p:tags r:id="rId2"/>
            </p:custDataLst>
          </p:nvPr>
        </p:nvSpPr>
        <p:spPr/>
        <p:txBody>
          <a:bodyPr/>
          <a:lstStyle/>
          <a:p>
            <a:r>
              <a:rPr lang="en-US"/>
              <a:t>Public | </a:t>
            </a:r>
            <a:r>
              <a:rPr lang="ar-SA"/>
              <a:t>عام</a:t>
            </a:r>
            <a:endParaRPr lang="en-SA"/>
          </a:p>
        </p:txBody>
      </p:sp>
      <p:sp>
        <p:nvSpPr>
          <p:cNvPr id="6" name="Slide Number Placeholder 5"/>
          <p:cNvSpPr>
            <a:spLocks noGrp="1"/>
          </p:cNvSpPr>
          <p:nvPr>
            <p:ph type="sldNum" sz="quarter" idx="5"/>
          </p:nvPr>
        </p:nvSpPr>
        <p:spPr/>
        <p:txBody>
          <a:bodyPr/>
          <a:lstStyle/>
          <a:p>
            <a:fld id="{3BCF49E5-90F7-7640-B05E-F0909049F516}" type="slidenum">
              <a:rPr lang="en-US" smtClean="0"/>
              <a:t>43</a:t>
            </a:fld>
            <a:endParaRPr lang="en-US"/>
          </a:p>
        </p:txBody>
      </p:sp>
    </p:spTree>
    <p:extLst>
      <p:ext uri="{BB962C8B-B14F-4D97-AF65-F5344CB8AC3E}">
        <p14:creationId xmlns:p14="http://schemas.microsoft.com/office/powerpoint/2010/main" val="323357342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3A4BDCC-E200-42D5-8E78-FCAE515E209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0112743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custDataLst>
              <p:tags r:id="rId1"/>
            </p:custDataLst>
          </p:nvPr>
        </p:nvSpPr>
        <p:spPr/>
        <p:txBody>
          <a:bodyPr/>
          <a:lstStyle/>
          <a:p>
            <a:r>
              <a:rPr lang="en-US"/>
              <a:t>Public | </a:t>
            </a:r>
            <a:r>
              <a:rPr lang="ar-SA"/>
              <a:t>عام</a:t>
            </a:r>
            <a:endParaRPr lang="en-SA"/>
          </a:p>
        </p:txBody>
      </p:sp>
      <p:sp>
        <p:nvSpPr>
          <p:cNvPr id="5" name="Footer Placeholder 4"/>
          <p:cNvSpPr>
            <a:spLocks noGrp="1"/>
          </p:cNvSpPr>
          <p:nvPr>
            <p:ph type="ftr" sz="quarter" idx="4"/>
            <p:custDataLst>
              <p:tags r:id="rId2"/>
            </p:custDataLst>
          </p:nvPr>
        </p:nvSpPr>
        <p:spPr/>
        <p:txBody>
          <a:bodyPr/>
          <a:lstStyle/>
          <a:p>
            <a:r>
              <a:rPr lang="en-US"/>
              <a:t>Public | </a:t>
            </a:r>
            <a:r>
              <a:rPr lang="ar-SA"/>
              <a:t>عام</a:t>
            </a:r>
            <a:endParaRPr lang="en-SA"/>
          </a:p>
        </p:txBody>
      </p:sp>
      <p:sp>
        <p:nvSpPr>
          <p:cNvPr id="6" name="Slide Number Placeholder 5"/>
          <p:cNvSpPr>
            <a:spLocks noGrp="1"/>
          </p:cNvSpPr>
          <p:nvPr>
            <p:ph type="sldNum" sz="quarter" idx="5"/>
          </p:nvPr>
        </p:nvSpPr>
        <p:spPr/>
        <p:txBody>
          <a:bodyPr/>
          <a:lstStyle/>
          <a:p>
            <a:fld id="{3BCF49E5-90F7-7640-B05E-F0909049F516}" type="slidenum">
              <a:rPr lang="en-US" smtClean="0"/>
              <a:t>45</a:t>
            </a:fld>
            <a:endParaRPr lang="en-US"/>
          </a:p>
        </p:txBody>
      </p:sp>
    </p:spTree>
    <p:extLst>
      <p:ext uri="{BB962C8B-B14F-4D97-AF65-F5344CB8AC3E}">
        <p14:creationId xmlns:p14="http://schemas.microsoft.com/office/powerpoint/2010/main" val="304738789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3A4BDCC-E200-42D5-8E78-FCAE515E209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3443090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custDataLst>
              <p:tags r:id="rId1"/>
            </p:custDataLst>
          </p:nvPr>
        </p:nvSpPr>
        <p:spPr/>
        <p:txBody>
          <a:bodyPr/>
          <a:lstStyle/>
          <a:p>
            <a:r>
              <a:rPr lang="en-US"/>
              <a:t>Public | </a:t>
            </a:r>
            <a:r>
              <a:rPr lang="ar-SA"/>
              <a:t>عام</a:t>
            </a:r>
            <a:endParaRPr lang="en-SA"/>
          </a:p>
        </p:txBody>
      </p:sp>
      <p:sp>
        <p:nvSpPr>
          <p:cNvPr id="5" name="Footer Placeholder 4"/>
          <p:cNvSpPr>
            <a:spLocks noGrp="1"/>
          </p:cNvSpPr>
          <p:nvPr>
            <p:ph type="ftr" sz="quarter" idx="4"/>
            <p:custDataLst>
              <p:tags r:id="rId2"/>
            </p:custDataLst>
          </p:nvPr>
        </p:nvSpPr>
        <p:spPr/>
        <p:txBody>
          <a:bodyPr/>
          <a:lstStyle/>
          <a:p>
            <a:r>
              <a:rPr lang="en-US"/>
              <a:t>Public | </a:t>
            </a:r>
            <a:r>
              <a:rPr lang="ar-SA"/>
              <a:t>عام</a:t>
            </a:r>
            <a:endParaRPr lang="en-SA"/>
          </a:p>
        </p:txBody>
      </p:sp>
      <p:sp>
        <p:nvSpPr>
          <p:cNvPr id="6" name="Slide Number Placeholder 5"/>
          <p:cNvSpPr>
            <a:spLocks noGrp="1"/>
          </p:cNvSpPr>
          <p:nvPr>
            <p:ph type="sldNum" sz="quarter" idx="5"/>
          </p:nvPr>
        </p:nvSpPr>
        <p:spPr/>
        <p:txBody>
          <a:bodyPr/>
          <a:lstStyle/>
          <a:p>
            <a:fld id="{3BCF49E5-90F7-7640-B05E-F0909049F516}" type="slidenum">
              <a:rPr lang="en-US" smtClean="0"/>
              <a:t>47</a:t>
            </a:fld>
            <a:endParaRPr lang="en-US"/>
          </a:p>
        </p:txBody>
      </p:sp>
    </p:spTree>
    <p:extLst>
      <p:ext uri="{BB962C8B-B14F-4D97-AF65-F5344CB8AC3E}">
        <p14:creationId xmlns:p14="http://schemas.microsoft.com/office/powerpoint/2010/main" val="174932271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custDataLst>
              <p:tags r:id="rId1"/>
            </p:custDataLst>
          </p:nvPr>
        </p:nvSpPr>
        <p:spPr/>
        <p:txBody>
          <a:bodyPr/>
          <a:lstStyle/>
          <a:p>
            <a:r>
              <a:rPr lang="en-US"/>
              <a:t>Public | </a:t>
            </a:r>
            <a:r>
              <a:rPr lang="ar-SA"/>
              <a:t>عام</a:t>
            </a:r>
            <a:endParaRPr lang="en-SA"/>
          </a:p>
        </p:txBody>
      </p:sp>
      <p:sp>
        <p:nvSpPr>
          <p:cNvPr id="5" name="Footer Placeholder 4"/>
          <p:cNvSpPr>
            <a:spLocks noGrp="1"/>
          </p:cNvSpPr>
          <p:nvPr>
            <p:ph type="ftr" sz="quarter" idx="4"/>
            <p:custDataLst>
              <p:tags r:id="rId2"/>
            </p:custDataLst>
          </p:nvPr>
        </p:nvSpPr>
        <p:spPr/>
        <p:txBody>
          <a:bodyPr/>
          <a:lstStyle/>
          <a:p>
            <a:r>
              <a:rPr lang="en-US"/>
              <a:t>Public | </a:t>
            </a:r>
            <a:r>
              <a:rPr lang="ar-SA"/>
              <a:t>عام</a:t>
            </a:r>
            <a:endParaRPr lang="en-SA"/>
          </a:p>
        </p:txBody>
      </p:sp>
      <p:sp>
        <p:nvSpPr>
          <p:cNvPr id="6" name="Slide Number Placeholder 5"/>
          <p:cNvSpPr>
            <a:spLocks noGrp="1"/>
          </p:cNvSpPr>
          <p:nvPr>
            <p:ph type="sldNum" sz="quarter" idx="5"/>
          </p:nvPr>
        </p:nvSpPr>
        <p:spPr/>
        <p:txBody>
          <a:bodyPr/>
          <a:lstStyle/>
          <a:p>
            <a:fld id="{3BCF49E5-90F7-7640-B05E-F0909049F516}" type="slidenum">
              <a:rPr lang="en-US" smtClean="0"/>
              <a:t>48</a:t>
            </a:fld>
            <a:endParaRPr lang="en-US"/>
          </a:p>
        </p:txBody>
      </p:sp>
    </p:spTree>
    <p:extLst>
      <p:ext uri="{BB962C8B-B14F-4D97-AF65-F5344CB8AC3E}">
        <p14:creationId xmlns:p14="http://schemas.microsoft.com/office/powerpoint/2010/main" val="73305573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custDataLst>
              <p:tags r:id="rId1"/>
            </p:custDataLst>
          </p:nvPr>
        </p:nvSpPr>
        <p:spPr/>
        <p:txBody>
          <a:bodyPr/>
          <a:lstStyle/>
          <a:p>
            <a:r>
              <a:rPr lang="en-US"/>
              <a:t>Public | </a:t>
            </a:r>
            <a:r>
              <a:rPr lang="ar-SA"/>
              <a:t>عام</a:t>
            </a:r>
            <a:endParaRPr lang="en-SA"/>
          </a:p>
        </p:txBody>
      </p:sp>
      <p:sp>
        <p:nvSpPr>
          <p:cNvPr id="5" name="Footer Placeholder 4"/>
          <p:cNvSpPr>
            <a:spLocks noGrp="1"/>
          </p:cNvSpPr>
          <p:nvPr>
            <p:ph type="ftr" sz="quarter" idx="4"/>
            <p:custDataLst>
              <p:tags r:id="rId2"/>
            </p:custDataLst>
          </p:nvPr>
        </p:nvSpPr>
        <p:spPr/>
        <p:txBody>
          <a:bodyPr/>
          <a:lstStyle/>
          <a:p>
            <a:r>
              <a:rPr lang="en-US"/>
              <a:t>Public | </a:t>
            </a:r>
            <a:r>
              <a:rPr lang="ar-SA"/>
              <a:t>عام</a:t>
            </a:r>
            <a:endParaRPr lang="en-SA"/>
          </a:p>
        </p:txBody>
      </p:sp>
      <p:sp>
        <p:nvSpPr>
          <p:cNvPr id="6" name="Slide Number Placeholder 5"/>
          <p:cNvSpPr>
            <a:spLocks noGrp="1"/>
          </p:cNvSpPr>
          <p:nvPr>
            <p:ph type="sldNum" sz="quarter" idx="5"/>
          </p:nvPr>
        </p:nvSpPr>
        <p:spPr/>
        <p:txBody>
          <a:bodyPr/>
          <a:lstStyle/>
          <a:p>
            <a:fld id="{3BCF49E5-90F7-7640-B05E-F0909049F516}" type="slidenum">
              <a:rPr lang="en-US" smtClean="0"/>
              <a:t>49</a:t>
            </a:fld>
            <a:endParaRPr lang="en-US"/>
          </a:p>
        </p:txBody>
      </p:sp>
    </p:spTree>
    <p:extLst>
      <p:ext uri="{BB962C8B-B14F-4D97-AF65-F5344CB8AC3E}">
        <p14:creationId xmlns:p14="http://schemas.microsoft.com/office/powerpoint/2010/main" val="24560939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custDataLst>
              <p:tags r:id="rId1"/>
            </p:custDataLst>
          </p:nvPr>
        </p:nvSpPr>
        <p:spPr/>
        <p:txBody>
          <a:bodyPr/>
          <a:lstStyle/>
          <a:p>
            <a:r>
              <a:rPr lang="en-US"/>
              <a:t>Public | </a:t>
            </a:r>
            <a:r>
              <a:rPr lang="ar-SA"/>
              <a:t>عام</a:t>
            </a:r>
            <a:endParaRPr lang="en-SA"/>
          </a:p>
        </p:txBody>
      </p:sp>
      <p:sp>
        <p:nvSpPr>
          <p:cNvPr id="5" name="Footer Placeholder 4"/>
          <p:cNvSpPr>
            <a:spLocks noGrp="1"/>
          </p:cNvSpPr>
          <p:nvPr>
            <p:ph type="ftr" sz="quarter" idx="4"/>
            <p:custDataLst>
              <p:tags r:id="rId2"/>
            </p:custDataLst>
          </p:nvPr>
        </p:nvSpPr>
        <p:spPr/>
        <p:txBody>
          <a:bodyPr/>
          <a:lstStyle/>
          <a:p>
            <a:r>
              <a:rPr lang="en-US"/>
              <a:t>Public | </a:t>
            </a:r>
            <a:r>
              <a:rPr lang="ar-SA"/>
              <a:t>عام</a:t>
            </a:r>
            <a:endParaRPr lang="en-SA"/>
          </a:p>
        </p:txBody>
      </p:sp>
      <p:sp>
        <p:nvSpPr>
          <p:cNvPr id="6" name="Slide Number Placeholder 5"/>
          <p:cNvSpPr>
            <a:spLocks noGrp="1"/>
          </p:cNvSpPr>
          <p:nvPr>
            <p:ph type="sldNum" sz="quarter" idx="5"/>
          </p:nvPr>
        </p:nvSpPr>
        <p:spPr/>
        <p:txBody>
          <a:bodyPr/>
          <a:lstStyle/>
          <a:p>
            <a:fld id="{3BCF49E5-90F7-7640-B05E-F0909049F516}" type="slidenum">
              <a:rPr lang="en-US" smtClean="0"/>
              <a:t>5</a:t>
            </a:fld>
            <a:endParaRPr lang="en-US"/>
          </a:p>
        </p:txBody>
      </p:sp>
    </p:spTree>
    <p:extLst>
      <p:ext uri="{BB962C8B-B14F-4D97-AF65-F5344CB8AC3E}">
        <p14:creationId xmlns:p14="http://schemas.microsoft.com/office/powerpoint/2010/main" val="149921898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custDataLst>
              <p:tags r:id="rId1"/>
            </p:custDataLst>
          </p:nvPr>
        </p:nvSpPr>
        <p:spPr/>
        <p:txBody>
          <a:bodyPr/>
          <a:lstStyle/>
          <a:p>
            <a:r>
              <a:rPr lang="en-US"/>
              <a:t>Public | </a:t>
            </a:r>
            <a:r>
              <a:rPr lang="ar-SA"/>
              <a:t>عام</a:t>
            </a:r>
            <a:endParaRPr lang="en-SA"/>
          </a:p>
        </p:txBody>
      </p:sp>
      <p:sp>
        <p:nvSpPr>
          <p:cNvPr id="5" name="Footer Placeholder 4"/>
          <p:cNvSpPr>
            <a:spLocks noGrp="1"/>
          </p:cNvSpPr>
          <p:nvPr>
            <p:ph type="ftr" sz="quarter" idx="4"/>
            <p:custDataLst>
              <p:tags r:id="rId2"/>
            </p:custDataLst>
          </p:nvPr>
        </p:nvSpPr>
        <p:spPr/>
        <p:txBody>
          <a:bodyPr/>
          <a:lstStyle/>
          <a:p>
            <a:r>
              <a:rPr lang="en-US"/>
              <a:t>Public | </a:t>
            </a:r>
            <a:r>
              <a:rPr lang="ar-SA"/>
              <a:t>عام</a:t>
            </a:r>
            <a:endParaRPr lang="en-SA"/>
          </a:p>
        </p:txBody>
      </p:sp>
      <p:sp>
        <p:nvSpPr>
          <p:cNvPr id="6" name="Slide Number Placeholder 5"/>
          <p:cNvSpPr>
            <a:spLocks noGrp="1"/>
          </p:cNvSpPr>
          <p:nvPr>
            <p:ph type="sldNum" sz="quarter" idx="5"/>
          </p:nvPr>
        </p:nvSpPr>
        <p:spPr/>
        <p:txBody>
          <a:bodyPr/>
          <a:lstStyle/>
          <a:p>
            <a:fld id="{3BCF49E5-90F7-7640-B05E-F0909049F516}" type="slidenum">
              <a:rPr lang="en-US" smtClean="0"/>
              <a:t>50</a:t>
            </a:fld>
            <a:endParaRPr lang="en-US"/>
          </a:p>
        </p:txBody>
      </p:sp>
    </p:spTree>
    <p:extLst>
      <p:ext uri="{BB962C8B-B14F-4D97-AF65-F5344CB8AC3E}">
        <p14:creationId xmlns:p14="http://schemas.microsoft.com/office/powerpoint/2010/main" val="321577483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custDataLst>
              <p:tags r:id="rId1"/>
            </p:custDataLst>
          </p:nvPr>
        </p:nvSpPr>
        <p:spPr/>
        <p:txBody>
          <a:bodyPr/>
          <a:lstStyle/>
          <a:p>
            <a:r>
              <a:rPr lang="en-US"/>
              <a:t>Public | </a:t>
            </a:r>
            <a:r>
              <a:rPr lang="ar-SA"/>
              <a:t>عام</a:t>
            </a:r>
            <a:endParaRPr lang="en-SA"/>
          </a:p>
        </p:txBody>
      </p:sp>
      <p:sp>
        <p:nvSpPr>
          <p:cNvPr id="5" name="Footer Placeholder 4"/>
          <p:cNvSpPr>
            <a:spLocks noGrp="1"/>
          </p:cNvSpPr>
          <p:nvPr>
            <p:ph type="ftr" sz="quarter" idx="4"/>
            <p:custDataLst>
              <p:tags r:id="rId2"/>
            </p:custDataLst>
          </p:nvPr>
        </p:nvSpPr>
        <p:spPr/>
        <p:txBody>
          <a:bodyPr/>
          <a:lstStyle/>
          <a:p>
            <a:r>
              <a:rPr lang="en-US"/>
              <a:t>Public | </a:t>
            </a:r>
            <a:r>
              <a:rPr lang="ar-SA"/>
              <a:t>عام</a:t>
            </a:r>
            <a:endParaRPr lang="en-SA"/>
          </a:p>
        </p:txBody>
      </p:sp>
      <p:sp>
        <p:nvSpPr>
          <p:cNvPr id="6" name="Slide Number Placeholder 5"/>
          <p:cNvSpPr>
            <a:spLocks noGrp="1"/>
          </p:cNvSpPr>
          <p:nvPr>
            <p:ph type="sldNum" sz="quarter" idx="5"/>
          </p:nvPr>
        </p:nvSpPr>
        <p:spPr/>
        <p:txBody>
          <a:bodyPr/>
          <a:lstStyle/>
          <a:p>
            <a:fld id="{3BCF49E5-90F7-7640-B05E-F0909049F516}" type="slidenum">
              <a:rPr lang="en-US" smtClean="0"/>
              <a:t>51</a:t>
            </a:fld>
            <a:endParaRPr lang="en-US"/>
          </a:p>
        </p:txBody>
      </p:sp>
    </p:spTree>
    <p:extLst>
      <p:ext uri="{BB962C8B-B14F-4D97-AF65-F5344CB8AC3E}">
        <p14:creationId xmlns:p14="http://schemas.microsoft.com/office/powerpoint/2010/main" val="75936179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custDataLst>
              <p:tags r:id="rId1"/>
            </p:custDataLst>
          </p:nvPr>
        </p:nvSpPr>
        <p:spPr/>
        <p:txBody>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trike="noStrike" kern="1200" cap="none" spc="0" normalizeH="0" baseline="0" noProof="0">
                <a:ln>
                  <a:noFill/>
                </a:ln>
                <a:effectLst/>
                <a:uLnTx/>
                <a:uFillTx/>
                <a:ea typeface="+mn-ea"/>
                <a:cs typeface="+mn-cs"/>
              </a:rPr>
              <a:t>Public | </a:t>
            </a:r>
            <a:r>
              <a:rPr kumimoji="0" lang="ar-SA" strike="noStrike" kern="1200" cap="none" spc="0" normalizeH="0" baseline="0" noProof="0">
                <a:ln>
                  <a:noFill/>
                </a:ln>
                <a:effectLst/>
                <a:uLnTx/>
                <a:uFillTx/>
                <a:ea typeface="+mn-ea"/>
                <a:cs typeface="+mn-cs"/>
              </a:rPr>
              <a:t>عام</a:t>
            </a:r>
            <a:endParaRPr kumimoji="0" lang="en-SA" strike="noStrike" kern="1200" cap="none" spc="0" normalizeH="0" baseline="0" noProof="0">
              <a:ln>
                <a:noFill/>
              </a:ln>
              <a:effectLst/>
              <a:uLnTx/>
              <a:uFillTx/>
              <a:ea typeface="+mn-ea"/>
              <a:cs typeface="+mn-cs"/>
            </a:endParaRPr>
          </a:p>
        </p:txBody>
      </p:sp>
      <p:sp>
        <p:nvSpPr>
          <p:cNvPr id="5" name="Footer Placeholder 4"/>
          <p:cNvSpPr>
            <a:spLocks noGrp="1"/>
          </p:cNvSpPr>
          <p:nvPr>
            <p:ph type="ftr" sz="quarter" idx="4"/>
            <p:custDataLst>
              <p:tags r:id="rId2"/>
            </p:custDataLst>
          </p:nvPr>
        </p:nvSpPr>
        <p:spPr/>
        <p:txBody>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trike="noStrike" kern="1200" cap="none" spc="0" normalizeH="0" baseline="0" noProof="0">
                <a:ln>
                  <a:noFill/>
                </a:ln>
                <a:effectLst/>
                <a:uLnTx/>
                <a:uFillTx/>
                <a:ea typeface="+mn-ea"/>
                <a:cs typeface="+mn-cs"/>
              </a:rPr>
              <a:t>Public | </a:t>
            </a:r>
            <a:r>
              <a:rPr kumimoji="0" lang="ar-SA" strike="noStrike" kern="1200" cap="none" spc="0" normalizeH="0" baseline="0" noProof="0">
                <a:ln>
                  <a:noFill/>
                </a:ln>
                <a:effectLst/>
                <a:uLnTx/>
                <a:uFillTx/>
                <a:ea typeface="+mn-ea"/>
                <a:cs typeface="+mn-cs"/>
              </a:rPr>
              <a:t>عام</a:t>
            </a:r>
            <a:endParaRPr kumimoji="0" lang="en-SA" strike="noStrike" kern="1200" cap="none" spc="0" normalizeH="0" baseline="0" noProof="0">
              <a:ln>
                <a:noFill/>
              </a:ln>
              <a:effectLst/>
              <a:uLnTx/>
              <a:uFillTx/>
              <a:ea typeface="+mn-ea"/>
              <a:cs typeface="+mn-cs"/>
            </a:endParaRPr>
          </a:p>
        </p:txBody>
      </p:sp>
      <p:sp>
        <p:nvSpPr>
          <p:cNvPr id="6" name="Slide Number Placeholder 5"/>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BCF49E5-90F7-7640-B05E-F0909049F51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5639712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custDataLst>
              <p:tags r:id="rId1"/>
            </p:custDataLst>
          </p:nvPr>
        </p:nvSpPr>
        <p:spPr/>
        <p:txBody>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trike="noStrike" kern="1200" cap="none" spc="0" normalizeH="0" baseline="0" noProof="0">
                <a:ln>
                  <a:noFill/>
                </a:ln>
                <a:effectLst/>
                <a:uLnTx/>
                <a:uFillTx/>
                <a:ea typeface="+mn-ea"/>
                <a:cs typeface="+mn-cs"/>
              </a:rPr>
              <a:t>Public | </a:t>
            </a:r>
            <a:r>
              <a:rPr kumimoji="0" lang="ar-SA" strike="noStrike" kern="1200" cap="none" spc="0" normalizeH="0" baseline="0" noProof="0">
                <a:ln>
                  <a:noFill/>
                </a:ln>
                <a:effectLst/>
                <a:uLnTx/>
                <a:uFillTx/>
                <a:ea typeface="+mn-ea"/>
                <a:cs typeface="+mn-cs"/>
              </a:rPr>
              <a:t>عام</a:t>
            </a:r>
            <a:endParaRPr kumimoji="0" lang="en-SA" strike="noStrike" kern="1200" cap="none" spc="0" normalizeH="0" baseline="0" noProof="0">
              <a:ln>
                <a:noFill/>
              </a:ln>
              <a:effectLst/>
              <a:uLnTx/>
              <a:uFillTx/>
              <a:ea typeface="+mn-ea"/>
              <a:cs typeface="+mn-cs"/>
            </a:endParaRPr>
          </a:p>
        </p:txBody>
      </p:sp>
      <p:sp>
        <p:nvSpPr>
          <p:cNvPr id="5" name="Footer Placeholder 4"/>
          <p:cNvSpPr>
            <a:spLocks noGrp="1"/>
          </p:cNvSpPr>
          <p:nvPr>
            <p:ph type="ftr" sz="quarter" idx="4"/>
            <p:custDataLst>
              <p:tags r:id="rId2"/>
            </p:custDataLst>
          </p:nvPr>
        </p:nvSpPr>
        <p:spPr/>
        <p:txBody>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trike="noStrike" kern="1200" cap="none" spc="0" normalizeH="0" baseline="0" noProof="0">
                <a:ln>
                  <a:noFill/>
                </a:ln>
                <a:effectLst/>
                <a:uLnTx/>
                <a:uFillTx/>
                <a:ea typeface="+mn-ea"/>
                <a:cs typeface="+mn-cs"/>
              </a:rPr>
              <a:t>Public | </a:t>
            </a:r>
            <a:r>
              <a:rPr kumimoji="0" lang="ar-SA" strike="noStrike" kern="1200" cap="none" spc="0" normalizeH="0" baseline="0" noProof="0">
                <a:ln>
                  <a:noFill/>
                </a:ln>
                <a:effectLst/>
                <a:uLnTx/>
                <a:uFillTx/>
                <a:ea typeface="+mn-ea"/>
                <a:cs typeface="+mn-cs"/>
              </a:rPr>
              <a:t>عام</a:t>
            </a:r>
            <a:endParaRPr kumimoji="0" lang="en-SA" strike="noStrike" kern="1200" cap="none" spc="0" normalizeH="0" baseline="0" noProof="0">
              <a:ln>
                <a:noFill/>
              </a:ln>
              <a:effectLst/>
              <a:uLnTx/>
              <a:uFillTx/>
              <a:ea typeface="+mn-ea"/>
              <a:cs typeface="+mn-cs"/>
            </a:endParaRPr>
          </a:p>
        </p:txBody>
      </p:sp>
      <p:sp>
        <p:nvSpPr>
          <p:cNvPr id="6" name="Slide Number Placeholder 5"/>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BCF49E5-90F7-7640-B05E-F0909049F51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4468264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custDataLst>
              <p:tags r:id="rId1"/>
            </p:custDataLst>
          </p:nvPr>
        </p:nvSpPr>
        <p:spPr/>
        <p:txBody>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trike="noStrike" kern="1200" cap="none" spc="0" normalizeH="0" baseline="0" noProof="0">
                <a:ln>
                  <a:noFill/>
                </a:ln>
                <a:effectLst/>
                <a:uLnTx/>
                <a:uFillTx/>
                <a:ea typeface="+mn-ea"/>
                <a:cs typeface="+mn-cs"/>
              </a:rPr>
              <a:t>Public | </a:t>
            </a:r>
            <a:r>
              <a:rPr kumimoji="0" lang="ar-SA" strike="noStrike" kern="1200" cap="none" spc="0" normalizeH="0" baseline="0" noProof="0">
                <a:ln>
                  <a:noFill/>
                </a:ln>
                <a:effectLst/>
                <a:uLnTx/>
                <a:uFillTx/>
                <a:ea typeface="+mn-ea"/>
                <a:cs typeface="+mn-cs"/>
              </a:rPr>
              <a:t>عام</a:t>
            </a:r>
            <a:endParaRPr kumimoji="0" lang="en-SA" strike="noStrike" kern="1200" cap="none" spc="0" normalizeH="0" baseline="0" noProof="0">
              <a:ln>
                <a:noFill/>
              </a:ln>
              <a:effectLst/>
              <a:uLnTx/>
              <a:uFillTx/>
              <a:ea typeface="+mn-ea"/>
              <a:cs typeface="+mn-cs"/>
            </a:endParaRPr>
          </a:p>
        </p:txBody>
      </p:sp>
      <p:sp>
        <p:nvSpPr>
          <p:cNvPr id="5" name="Footer Placeholder 4"/>
          <p:cNvSpPr>
            <a:spLocks noGrp="1"/>
          </p:cNvSpPr>
          <p:nvPr>
            <p:ph type="ftr" sz="quarter" idx="4"/>
            <p:custDataLst>
              <p:tags r:id="rId2"/>
            </p:custDataLst>
          </p:nvPr>
        </p:nvSpPr>
        <p:spPr/>
        <p:txBody>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trike="noStrike" kern="1200" cap="none" spc="0" normalizeH="0" baseline="0" noProof="0">
                <a:ln>
                  <a:noFill/>
                </a:ln>
                <a:effectLst/>
                <a:uLnTx/>
                <a:uFillTx/>
                <a:ea typeface="+mn-ea"/>
                <a:cs typeface="+mn-cs"/>
              </a:rPr>
              <a:t>Public | </a:t>
            </a:r>
            <a:r>
              <a:rPr kumimoji="0" lang="ar-SA" strike="noStrike" kern="1200" cap="none" spc="0" normalizeH="0" baseline="0" noProof="0">
                <a:ln>
                  <a:noFill/>
                </a:ln>
                <a:effectLst/>
                <a:uLnTx/>
                <a:uFillTx/>
                <a:ea typeface="+mn-ea"/>
                <a:cs typeface="+mn-cs"/>
              </a:rPr>
              <a:t>عام</a:t>
            </a:r>
            <a:endParaRPr kumimoji="0" lang="en-SA" strike="noStrike" kern="1200" cap="none" spc="0" normalizeH="0" baseline="0" noProof="0">
              <a:ln>
                <a:noFill/>
              </a:ln>
              <a:effectLst/>
              <a:uLnTx/>
              <a:uFillTx/>
              <a:ea typeface="+mn-ea"/>
              <a:cs typeface="+mn-cs"/>
            </a:endParaRPr>
          </a:p>
        </p:txBody>
      </p:sp>
      <p:sp>
        <p:nvSpPr>
          <p:cNvPr id="6" name="Slide Number Placeholder 5"/>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BCF49E5-90F7-7640-B05E-F0909049F51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696588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custDataLst>
              <p:tags r:id="rId1"/>
            </p:custDataLst>
          </p:nvPr>
        </p:nvSpPr>
        <p:spPr/>
        <p:txBody>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trike="noStrike" kern="1200" cap="none" spc="0" normalizeH="0" baseline="0" noProof="0">
                <a:ln>
                  <a:noFill/>
                </a:ln>
                <a:effectLst/>
                <a:uLnTx/>
                <a:uFillTx/>
                <a:ea typeface="+mn-ea"/>
                <a:cs typeface="+mn-cs"/>
              </a:rPr>
              <a:t>Public | </a:t>
            </a:r>
            <a:r>
              <a:rPr kumimoji="0" lang="ar-SA" strike="noStrike" kern="1200" cap="none" spc="0" normalizeH="0" baseline="0" noProof="0">
                <a:ln>
                  <a:noFill/>
                </a:ln>
                <a:effectLst/>
                <a:uLnTx/>
                <a:uFillTx/>
                <a:ea typeface="+mn-ea"/>
                <a:cs typeface="+mn-cs"/>
              </a:rPr>
              <a:t>عام</a:t>
            </a:r>
            <a:endParaRPr kumimoji="0" lang="en-SA" strike="noStrike" kern="1200" cap="none" spc="0" normalizeH="0" baseline="0" noProof="0">
              <a:ln>
                <a:noFill/>
              </a:ln>
              <a:effectLst/>
              <a:uLnTx/>
              <a:uFillTx/>
              <a:ea typeface="+mn-ea"/>
              <a:cs typeface="+mn-cs"/>
            </a:endParaRPr>
          </a:p>
        </p:txBody>
      </p:sp>
      <p:sp>
        <p:nvSpPr>
          <p:cNvPr id="5" name="Footer Placeholder 4"/>
          <p:cNvSpPr>
            <a:spLocks noGrp="1"/>
          </p:cNvSpPr>
          <p:nvPr>
            <p:ph type="ftr" sz="quarter" idx="4"/>
            <p:custDataLst>
              <p:tags r:id="rId2"/>
            </p:custDataLst>
          </p:nvPr>
        </p:nvSpPr>
        <p:spPr/>
        <p:txBody>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trike="noStrike" kern="1200" cap="none" spc="0" normalizeH="0" baseline="0" noProof="0">
                <a:ln>
                  <a:noFill/>
                </a:ln>
                <a:effectLst/>
                <a:uLnTx/>
                <a:uFillTx/>
                <a:ea typeface="+mn-ea"/>
                <a:cs typeface="+mn-cs"/>
              </a:rPr>
              <a:t>Public | </a:t>
            </a:r>
            <a:r>
              <a:rPr kumimoji="0" lang="ar-SA" strike="noStrike" kern="1200" cap="none" spc="0" normalizeH="0" baseline="0" noProof="0">
                <a:ln>
                  <a:noFill/>
                </a:ln>
                <a:effectLst/>
                <a:uLnTx/>
                <a:uFillTx/>
                <a:ea typeface="+mn-ea"/>
                <a:cs typeface="+mn-cs"/>
              </a:rPr>
              <a:t>عام</a:t>
            </a:r>
            <a:endParaRPr kumimoji="0" lang="en-SA" strike="noStrike" kern="1200" cap="none" spc="0" normalizeH="0" baseline="0" noProof="0">
              <a:ln>
                <a:noFill/>
              </a:ln>
              <a:effectLst/>
              <a:uLnTx/>
              <a:uFillTx/>
              <a:ea typeface="+mn-ea"/>
              <a:cs typeface="+mn-cs"/>
            </a:endParaRPr>
          </a:p>
        </p:txBody>
      </p:sp>
      <p:sp>
        <p:nvSpPr>
          <p:cNvPr id="6" name="Slide Number Placeholder 5"/>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BCF49E5-90F7-7640-B05E-F0909049F51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4285551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custDataLst>
              <p:tags r:id="rId1"/>
            </p:custDataLst>
          </p:nvPr>
        </p:nvSpPr>
        <p:spPr/>
        <p:txBody>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trike="noStrike" kern="1200" cap="none" spc="0" normalizeH="0" baseline="0" noProof="0">
                <a:ln>
                  <a:noFill/>
                </a:ln>
                <a:effectLst/>
                <a:uLnTx/>
                <a:uFillTx/>
                <a:ea typeface="+mn-ea"/>
                <a:cs typeface="+mn-cs"/>
              </a:rPr>
              <a:t>Public | </a:t>
            </a:r>
            <a:r>
              <a:rPr kumimoji="0" lang="ar-SA" strike="noStrike" kern="1200" cap="none" spc="0" normalizeH="0" baseline="0" noProof="0">
                <a:ln>
                  <a:noFill/>
                </a:ln>
                <a:effectLst/>
                <a:uLnTx/>
                <a:uFillTx/>
                <a:ea typeface="+mn-ea"/>
                <a:cs typeface="+mn-cs"/>
              </a:rPr>
              <a:t>عام</a:t>
            </a:r>
            <a:endParaRPr kumimoji="0" lang="en-SA" strike="noStrike" kern="1200" cap="none" spc="0" normalizeH="0" baseline="0" noProof="0">
              <a:ln>
                <a:noFill/>
              </a:ln>
              <a:effectLst/>
              <a:uLnTx/>
              <a:uFillTx/>
              <a:ea typeface="+mn-ea"/>
              <a:cs typeface="+mn-cs"/>
            </a:endParaRPr>
          </a:p>
        </p:txBody>
      </p:sp>
      <p:sp>
        <p:nvSpPr>
          <p:cNvPr id="5" name="Footer Placeholder 4"/>
          <p:cNvSpPr>
            <a:spLocks noGrp="1"/>
          </p:cNvSpPr>
          <p:nvPr>
            <p:ph type="ftr" sz="quarter" idx="4"/>
            <p:custDataLst>
              <p:tags r:id="rId2"/>
            </p:custDataLst>
          </p:nvPr>
        </p:nvSpPr>
        <p:spPr/>
        <p:txBody>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trike="noStrike" kern="1200" cap="none" spc="0" normalizeH="0" baseline="0" noProof="0">
                <a:ln>
                  <a:noFill/>
                </a:ln>
                <a:effectLst/>
                <a:uLnTx/>
                <a:uFillTx/>
                <a:ea typeface="+mn-ea"/>
                <a:cs typeface="+mn-cs"/>
              </a:rPr>
              <a:t>Public | </a:t>
            </a:r>
            <a:r>
              <a:rPr kumimoji="0" lang="ar-SA" strike="noStrike" kern="1200" cap="none" spc="0" normalizeH="0" baseline="0" noProof="0">
                <a:ln>
                  <a:noFill/>
                </a:ln>
                <a:effectLst/>
                <a:uLnTx/>
                <a:uFillTx/>
                <a:ea typeface="+mn-ea"/>
                <a:cs typeface="+mn-cs"/>
              </a:rPr>
              <a:t>عام</a:t>
            </a:r>
            <a:endParaRPr kumimoji="0" lang="en-SA" strike="noStrike" kern="1200" cap="none" spc="0" normalizeH="0" baseline="0" noProof="0">
              <a:ln>
                <a:noFill/>
              </a:ln>
              <a:effectLst/>
              <a:uLnTx/>
              <a:uFillTx/>
              <a:ea typeface="+mn-ea"/>
              <a:cs typeface="+mn-cs"/>
            </a:endParaRPr>
          </a:p>
        </p:txBody>
      </p:sp>
      <p:sp>
        <p:nvSpPr>
          <p:cNvPr id="6" name="Slide Number Placeholder 5"/>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BCF49E5-90F7-7640-B05E-F0909049F51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0693201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custDataLst>
              <p:tags r:id="rId1"/>
            </p:custDataLst>
          </p:nvPr>
        </p:nvSpPr>
        <p:spPr/>
        <p:txBody>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trike="noStrike" kern="1200" cap="none" spc="0" normalizeH="0" baseline="0" noProof="0">
                <a:ln>
                  <a:noFill/>
                </a:ln>
                <a:effectLst/>
                <a:uLnTx/>
                <a:uFillTx/>
                <a:ea typeface="+mn-ea"/>
                <a:cs typeface="+mn-cs"/>
              </a:rPr>
              <a:t>Public | </a:t>
            </a:r>
            <a:r>
              <a:rPr kumimoji="0" lang="ar-SA" strike="noStrike" kern="1200" cap="none" spc="0" normalizeH="0" baseline="0" noProof="0">
                <a:ln>
                  <a:noFill/>
                </a:ln>
                <a:effectLst/>
                <a:uLnTx/>
                <a:uFillTx/>
                <a:ea typeface="+mn-ea"/>
                <a:cs typeface="+mn-cs"/>
              </a:rPr>
              <a:t>عام</a:t>
            </a:r>
            <a:endParaRPr kumimoji="0" lang="en-SA" strike="noStrike" kern="1200" cap="none" spc="0" normalizeH="0" baseline="0" noProof="0">
              <a:ln>
                <a:noFill/>
              </a:ln>
              <a:effectLst/>
              <a:uLnTx/>
              <a:uFillTx/>
              <a:ea typeface="+mn-ea"/>
              <a:cs typeface="+mn-cs"/>
            </a:endParaRPr>
          </a:p>
        </p:txBody>
      </p:sp>
      <p:sp>
        <p:nvSpPr>
          <p:cNvPr id="5" name="Footer Placeholder 4"/>
          <p:cNvSpPr>
            <a:spLocks noGrp="1"/>
          </p:cNvSpPr>
          <p:nvPr>
            <p:ph type="ftr" sz="quarter" idx="4"/>
            <p:custDataLst>
              <p:tags r:id="rId2"/>
            </p:custDataLst>
          </p:nvPr>
        </p:nvSpPr>
        <p:spPr/>
        <p:txBody>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trike="noStrike" kern="1200" cap="none" spc="0" normalizeH="0" baseline="0" noProof="0">
                <a:ln>
                  <a:noFill/>
                </a:ln>
                <a:effectLst/>
                <a:uLnTx/>
                <a:uFillTx/>
                <a:ea typeface="+mn-ea"/>
                <a:cs typeface="+mn-cs"/>
              </a:rPr>
              <a:t>Public | </a:t>
            </a:r>
            <a:r>
              <a:rPr kumimoji="0" lang="ar-SA" strike="noStrike" kern="1200" cap="none" spc="0" normalizeH="0" baseline="0" noProof="0">
                <a:ln>
                  <a:noFill/>
                </a:ln>
                <a:effectLst/>
                <a:uLnTx/>
                <a:uFillTx/>
                <a:ea typeface="+mn-ea"/>
                <a:cs typeface="+mn-cs"/>
              </a:rPr>
              <a:t>عام</a:t>
            </a:r>
            <a:endParaRPr kumimoji="0" lang="en-SA" strike="noStrike" kern="1200" cap="none" spc="0" normalizeH="0" baseline="0" noProof="0">
              <a:ln>
                <a:noFill/>
              </a:ln>
              <a:effectLst/>
              <a:uLnTx/>
              <a:uFillTx/>
              <a:ea typeface="+mn-ea"/>
              <a:cs typeface="+mn-cs"/>
            </a:endParaRPr>
          </a:p>
        </p:txBody>
      </p:sp>
      <p:sp>
        <p:nvSpPr>
          <p:cNvPr id="6" name="Slide Number Placeholder 5"/>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BCF49E5-90F7-7640-B05E-F0909049F51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6715038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custDataLst>
              <p:tags r:id="rId1"/>
            </p:custDataLst>
          </p:nvPr>
        </p:nvSpPr>
        <p:spPr/>
        <p:txBody>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trike="noStrike" kern="1200" cap="none" spc="0" normalizeH="0" baseline="0" noProof="0">
                <a:ln>
                  <a:noFill/>
                </a:ln>
                <a:effectLst/>
                <a:uLnTx/>
                <a:uFillTx/>
                <a:ea typeface="+mn-ea"/>
                <a:cs typeface="+mn-cs"/>
              </a:rPr>
              <a:t>Public | </a:t>
            </a:r>
            <a:r>
              <a:rPr kumimoji="0" lang="ar-SA" strike="noStrike" kern="1200" cap="none" spc="0" normalizeH="0" baseline="0" noProof="0">
                <a:ln>
                  <a:noFill/>
                </a:ln>
                <a:effectLst/>
                <a:uLnTx/>
                <a:uFillTx/>
                <a:ea typeface="+mn-ea"/>
                <a:cs typeface="+mn-cs"/>
              </a:rPr>
              <a:t>عام</a:t>
            </a:r>
            <a:endParaRPr kumimoji="0" lang="en-SA" strike="noStrike" kern="1200" cap="none" spc="0" normalizeH="0" baseline="0" noProof="0">
              <a:ln>
                <a:noFill/>
              </a:ln>
              <a:effectLst/>
              <a:uLnTx/>
              <a:uFillTx/>
              <a:ea typeface="+mn-ea"/>
              <a:cs typeface="+mn-cs"/>
            </a:endParaRPr>
          </a:p>
        </p:txBody>
      </p:sp>
      <p:sp>
        <p:nvSpPr>
          <p:cNvPr id="5" name="Footer Placeholder 4"/>
          <p:cNvSpPr>
            <a:spLocks noGrp="1"/>
          </p:cNvSpPr>
          <p:nvPr>
            <p:ph type="ftr" sz="quarter" idx="4"/>
            <p:custDataLst>
              <p:tags r:id="rId2"/>
            </p:custDataLst>
          </p:nvPr>
        </p:nvSpPr>
        <p:spPr/>
        <p:txBody>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trike="noStrike" kern="1200" cap="none" spc="0" normalizeH="0" baseline="0" noProof="0">
                <a:ln>
                  <a:noFill/>
                </a:ln>
                <a:effectLst/>
                <a:uLnTx/>
                <a:uFillTx/>
                <a:ea typeface="+mn-ea"/>
                <a:cs typeface="+mn-cs"/>
              </a:rPr>
              <a:t>Public | </a:t>
            </a:r>
            <a:r>
              <a:rPr kumimoji="0" lang="ar-SA" strike="noStrike" kern="1200" cap="none" spc="0" normalizeH="0" baseline="0" noProof="0">
                <a:ln>
                  <a:noFill/>
                </a:ln>
                <a:effectLst/>
                <a:uLnTx/>
                <a:uFillTx/>
                <a:ea typeface="+mn-ea"/>
                <a:cs typeface="+mn-cs"/>
              </a:rPr>
              <a:t>عام</a:t>
            </a:r>
            <a:endParaRPr kumimoji="0" lang="en-SA" strike="noStrike" kern="1200" cap="none" spc="0" normalizeH="0" baseline="0" noProof="0">
              <a:ln>
                <a:noFill/>
              </a:ln>
              <a:effectLst/>
              <a:uLnTx/>
              <a:uFillTx/>
              <a:ea typeface="+mn-ea"/>
              <a:cs typeface="+mn-cs"/>
            </a:endParaRPr>
          </a:p>
        </p:txBody>
      </p:sp>
      <p:sp>
        <p:nvSpPr>
          <p:cNvPr id="6" name="Slide Number Placeholder 5"/>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BCF49E5-90F7-7640-B05E-F0909049F51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1503185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custDataLst>
              <p:tags r:id="rId1"/>
            </p:custDataLst>
          </p:nvPr>
        </p:nvSpPr>
        <p:spPr/>
        <p:txBody>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trike="noStrike" kern="1200" cap="none" spc="0" normalizeH="0" baseline="0" noProof="0">
                <a:ln>
                  <a:noFill/>
                </a:ln>
                <a:effectLst/>
                <a:uLnTx/>
                <a:uFillTx/>
                <a:ea typeface="+mn-ea"/>
                <a:cs typeface="+mn-cs"/>
              </a:rPr>
              <a:t>Public | </a:t>
            </a:r>
            <a:r>
              <a:rPr kumimoji="0" lang="ar-SA" strike="noStrike" kern="1200" cap="none" spc="0" normalizeH="0" baseline="0" noProof="0">
                <a:ln>
                  <a:noFill/>
                </a:ln>
                <a:effectLst/>
                <a:uLnTx/>
                <a:uFillTx/>
                <a:ea typeface="+mn-ea"/>
                <a:cs typeface="+mn-cs"/>
              </a:rPr>
              <a:t>عام</a:t>
            </a:r>
            <a:endParaRPr kumimoji="0" lang="en-SA" strike="noStrike" kern="1200" cap="none" spc="0" normalizeH="0" baseline="0" noProof="0">
              <a:ln>
                <a:noFill/>
              </a:ln>
              <a:effectLst/>
              <a:uLnTx/>
              <a:uFillTx/>
              <a:ea typeface="+mn-ea"/>
              <a:cs typeface="+mn-cs"/>
            </a:endParaRPr>
          </a:p>
        </p:txBody>
      </p:sp>
      <p:sp>
        <p:nvSpPr>
          <p:cNvPr id="5" name="Footer Placeholder 4"/>
          <p:cNvSpPr>
            <a:spLocks noGrp="1"/>
          </p:cNvSpPr>
          <p:nvPr>
            <p:ph type="ftr" sz="quarter" idx="4"/>
            <p:custDataLst>
              <p:tags r:id="rId2"/>
            </p:custDataLst>
          </p:nvPr>
        </p:nvSpPr>
        <p:spPr/>
        <p:txBody>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trike="noStrike" kern="1200" cap="none" spc="0" normalizeH="0" baseline="0" noProof="0">
                <a:ln>
                  <a:noFill/>
                </a:ln>
                <a:effectLst/>
                <a:uLnTx/>
                <a:uFillTx/>
                <a:ea typeface="+mn-ea"/>
                <a:cs typeface="+mn-cs"/>
              </a:rPr>
              <a:t>Public | </a:t>
            </a:r>
            <a:r>
              <a:rPr kumimoji="0" lang="ar-SA" strike="noStrike" kern="1200" cap="none" spc="0" normalizeH="0" baseline="0" noProof="0">
                <a:ln>
                  <a:noFill/>
                </a:ln>
                <a:effectLst/>
                <a:uLnTx/>
                <a:uFillTx/>
                <a:ea typeface="+mn-ea"/>
                <a:cs typeface="+mn-cs"/>
              </a:rPr>
              <a:t>عام</a:t>
            </a:r>
            <a:endParaRPr kumimoji="0" lang="en-SA" strike="noStrike" kern="1200" cap="none" spc="0" normalizeH="0" baseline="0" noProof="0">
              <a:ln>
                <a:noFill/>
              </a:ln>
              <a:effectLst/>
              <a:uLnTx/>
              <a:uFillTx/>
              <a:ea typeface="+mn-ea"/>
              <a:cs typeface="+mn-cs"/>
            </a:endParaRPr>
          </a:p>
        </p:txBody>
      </p:sp>
      <p:sp>
        <p:nvSpPr>
          <p:cNvPr id="6" name="Slide Number Placeholder 5"/>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BCF49E5-90F7-7640-B05E-F0909049F51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838394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custDataLst>
              <p:tags r:id="rId1"/>
            </p:custDataLst>
          </p:nvPr>
        </p:nvSpPr>
        <p:spPr/>
        <p:txBody>
          <a:bodyPr/>
          <a:lstStyle/>
          <a:p>
            <a:r>
              <a:rPr lang="en-US"/>
              <a:t>Public | </a:t>
            </a:r>
            <a:r>
              <a:rPr lang="ar-SA"/>
              <a:t>عام</a:t>
            </a:r>
            <a:endParaRPr lang="en-SA"/>
          </a:p>
        </p:txBody>
      </p:sp>
      <p:sp>
        <p:nvSpPr>
          <p:cNvPr id="5" name="Footer Placeholder 4"/>
          <p:cNvSpPr>
            <a:spLocks noGrp="1"/>
          </p:cNvSpPr>
          <p:nvPr>
            <p:ph type="ftr" sz="quarter" idx="11"/>
            <p:custDataLst>
              <p:tags r:id="rId2"/>
            </p:custDataLst>
          </p:nvPr>
        </p:nvSpPr>
        <p:spPr/>
        <p:txBody>
          <a:bodyPr/>
          <a:lstStyle/>
          <a:p>
            <a:r>
              <a:rPr lang="en-US"/>
              <a:t>Public | </a:t>
            </a:r>
            <a:r>
              <a:rPr lang="ar-SA"/>
              <a:t>عام</a:t>
            </a:r>
            <a:endParaRPr lang="en-SA"/>
          </a:p>
        </p:txBody>
      </p:sp>
      <p:sp>
        <p:nvSpPr>
          <p:cNvPr id="6" name="Slide Number Placeholder 5"/>
          <p:cNvSpPr>
            <a:spLocks noGrp="1"/>
          </p:cNvSpPr>
          <p:nvPr>
            <p:ph type="sldNum" sz="quarter" idx="12"/>
          </p:nvPr>
        </p:nvSpPr>
        <p:spPr/>
        <p:txBody>
          <a:bodyPr/>
          <a:lstStyle/>
          <a:p>
            <a:fld id="{3BCF49E5-90F7-7640-B05E-F0909049F516}" type="slidenum">
              <a:rPr lang="en-US" smtClean="0"/>
              <a:t>6</a:t>
            </a:fld>
            <a:endParaRPr lang="en-US"/>
          </a:p>
        </p:txBody>
      </p:sp>
    </p:spTree>
    <p:extLst>
      <p:ext uri="{BB962C8B-B14F-4D97-AF65-F5344CB8AC3E}">
        <p14:creationId xmlns:p14="http://schemas.microsoft.com/office/powerpoint/2010/main" val="407693059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custDataLst>
              <p:tags r:id="rId1"/>
            </p:custDataLst>
          </p:nvPr>
        </p:nvSpPr>
        <p:spPr/>
        <p:txBody>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trike="noStrike" kern="1200" cap="none" spc="0" normalizeH="0" baseline="0" noProof="0">
                <a:ln>
                  <a:noFill/>
                </a:ln>
                <a:effectLst/>
                <a:uLnTx/>
                <a:uFillTx/>
                <a:ea typeface="+mn-ea"/>
                <a:cs typeface="+mn-cs"/>
              </a:rPr>
              <a:t>Public | </a:t>
            </a:r>
            <a:r>
              <a:rPr kumimoji="0" lang="ar-SA" strike="noStrike" kern="1200" cap="none" spc="0" normalizeH="0" baseline="0" noProof="0">
                <a:ln>
                  <a:noFill/>
                </a:ln>
                <a:effectLst/>
                <a:uLnTx/>
                <a:uFillTx/>
                <a:ea typeface="+mn-ea"/>
                <a:cs typeface="+mn-cs"/>
              </a:rPr>
              <a:t>عام</a:t>
            </a:r>
            <a:endParaRPr kumimoji="0" lang="en-SA" strike="noStrike" kern="1200" cap="none" spc="0" normalizeH="0" baseline="0" noProof="0">
              <a:ln>
                <a:noFill/>
              </a:ln>
              <a:effectLst/>
              <a:uLnTx/>
              <a:uFillTx/>
              <a:ea typeface="+mn-ea"/>
              <a:cs typeface="+mn-cs"/>
            </a:endParaRPr>
          </a:p>
        </p:txBody>
      </p:sp>
      <p:sp>
        <p:nvSpPr>
          <p:cNvPr id="5" name="Footer Placeholder 4"/>
          <p:cNvSpPr>
            <a:spLocks noGrp="1"/>
          </p:cNvSpPr>
          <p:nvPr>
            <p:ph type="ftr" sz="quarter" idx="4"/>
            <p:custDataLst>
              <p:tags r:id="rId2"/>
            </p:custDataLst>
          </p:nvPr>
        </p:nvSpPr>
        <p:spPr/>
        <p:txBody>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trike="noStrike" kern="1200" cap="none" spc="0" normalizeH="0" baseline="0" noProof="0">
                <a:ln>
                  <a:noFill/>
                </a:ln>
                <a:effectLst/>
                <a:uLnTx/>
                <a:uFillTx/>
                <a:ea typeface="+mn-ea"/>
                <a:cs typeface="+mn-cs"/>
              </a:rPr>
              <a:t>Public | </a:t>
            </a:r>
            <a:r>
              <a:rPr kumimoji="0" lang="ar-SA" strike="noStrike" kern="1200" cap="none" spc="0" normalizeH="0" baseline="0" noProof="0">
                <a:ln>
                  <a:noFill/>
                </a:ln>
                <a:effectLst/>
                <a:uLnTx/>
                <a:uFillTx/>
                <a:ea typeface="+mn-ea"/>
                <a:cs typeface="+mn-cs"/>
              </a:rPr>
              <a:t>عام</a:t>
            </a:r>
            <a:endParaRPr kumimoji="0" lang="en-SA" strike="noStrike" kern="1200" cap="none" spc="0" normalizeH="0" baseline="0" noProof="0">
              <a:ln>
                <a:noFill/>
              </a:ln>
              <a:effectLst/>
              <a:uLnTx/>
              <a:uFillTx/>
              <a:ea typeface="+mn-ea"/>
              <a:cs typeface="+mn-cs"/>
            </a:endParaRPr>
          </a:p>
        </p:txBody>
      </p:sp>
      <p:sp>
        <p:nvSpPr>
          <p:cNvPr id="6" name="Slide Number Placeholder 5"/>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BCF49E5-90F7-7640-B05E-F0909049F51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3007540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custDataLst>
              <p:tags r:id="rId1"/>
            </p:custDataLst>
          </p:nvPr>
        </p:nvSpPr>
        <p:spPr/>
        <p:txBody>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trike="noStrike" kern="1200" cap="none" spc="0" normalizeH="0" baseline="0" noProof="0">
                <a:ln>
                  <a:noFill/>
                </a:ln>
                <a:effectLst/>
                <a:uLnTx/>
                <a:uFillTx/>
                <a:ea typeface="+mn-ea"/>
                <a:cs typeface="+mn-cs"/>
              </a:rPr>
              <a:t>Public | </a:t>
            </a:r>
            <a:r>
              <a:rPr kumimoji="0" lang="ar-SA" strike="noStrike" kern="1200" cap="none" spc="0" normalizeH="0" baseline="0" noProof="0">
                <a:ln>
                  <a:noFill/>
                </a:ln>
                <a:effectLst/>
                <a:uLnTx/>
                <a:uFillTx/>
                <a:ea typeface="+mn-ea"/>
                <a:cs typeface="+mn-cs"/>
              </a:rPr>
              <a:t>عام</a:t>
            </a:r>
            <a:endParaRPr kumimoji="0" lang="en-SA" strike="noStrike" kern="1200" cap="none" spc="0" normalizeH="0" baseline="0" noProof="0">
              <a:ln>
                <a:noFill/>
              </a:ln>
              <a:effectLst/>
              <a:uLnTx/>
              <a:uFillTx/>
              <a:ea typeface="+mn-ea"/>
              <a:cs typeface="+mn-cs"/>
            </a:endParaRPr>
          </a:p>
        </p:txBody>
      </p:sp>
      <p:sp>
        <p:nvSpPr>
          <p:cNvPr id="5" name="Footer Placeholder 4"/>
          <p:cNvSpPr>
            <a:spLocks noGrp="1"/>
          </p:cNvSpPr>
          <p:nvPr>
            <p:ph type="ftr" sz="quarter" idx="4"/>
            <p:custDataLst>
              <p:tags r:id="rId2"/>
            </p:custDataLst>
          </p:nvPr>
        </p:nvSpPr>
        <p:spPr/>
        <p:txBody>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trike="noStrike" kern="1200" cap="none" spc="0" normalizeH="0" baseline="0" noProof="0">
                <a:ln>
                  <a:noFill/>
                </a:ln>
                <a:effectLst/>
                <a:uLnTx/>
                <a:uFillTx/>
                <a:ea typeface="+mn-ea"/>
                <a:cs typeface="+mn-cs"/>
              </a:rPr>
              <a:t>Public | </a:t>
            </a:r>
            <a:r>
              <a:rPr kumimoji="0" lang="ar-SA" strike="noStrike" kern="1200" cap="none" spc="0" normalizeH="0" baseline="0" noProof="0">
                <a:ln>
                  <a:noFill/>
                </a:ln>
                <a:effectLst/>
                <a:uLnTx/>
                <a:uFillTx/>
                <a:ea typeface="+mn-ea"/>
                <a:cs typeface="+mn-cs"/>
              </a:rPr>
              <a:t>عام</a:t>
            </a:r>
            <a:endParaRPr kumimoji="0" lang="en-SA" strike="noStrike" kern="1200" cap="none" spc="0" normalizeH="0" baseline="0" noProof="0">
              <a:ln>
                <a:noFill/>
              </a:ln>
              <a:effectLst/>
              <a:uLnTx/>
              <a:uFillTx/>
              <a:ea typeface="+mn-ea"/>
              <a:cs typeface="+mn-cs"/>
            </a:endParaRPr>
          </a:p>
        </p:txBody>
      </p:sp>
      <p:sp>
        <p:nvSpPr>
          <p:cNvPr id="6" name="Slide Number Placeholder 5"/>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BCF49E5-90F7-7640-B05E-F0909049F51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7053810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custDataLst>
              <p:tags r:id="rId1"/>
            </p:custDataLst>
          </p:nvPr>
        </p:nvSpPr>
        <p:spPr/>
        <p:txBody>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trike="noStrike" kern="1200" cap="none" spc="0" normalizeH="0" baseline="0" noProof="0">
                <a:ln>
                  <a:noFill/>
                </a:ln>
                <a:effectLst/>
                <a:uLnTx/>
                <a:uFillTx/>
                <a:ea typeface="+mn-ea"/>
                <a:cs typeface="+mn-cs"/>
              </a:rPr>
              <a:t>Public | </a:t>
            </a:r>
            <a:r>
              <a:rPr kumimoji="0" lang="ar-SA" strike="noStrike" kern="1200" cap="none" spc="0" normalizeH="0" baseline="0" noProof="0">
                <a:ln>
                  <a:noFill/>
                </a:ln>
                <a:effectLst/>
                <a:uLnTx/>
                <a:uFillTx/>
                <a:ea typeface="+mn-ea"/>
                <a:cs typeface="+mn-cs"/>
              </a:rPr>
              <a:t>عام</a:t>
            </a:r>
            <a:endParaRPr kumimoji="0" lang="en-SA" strike="noStrike" kern="1200" cap="none" spc="0" normalizeH="0" baseline="0" noProof="0">
              <a:ln>
                <a:noFill/>
              </a:ln>
              <a:effectLst/>
              <a:uLnTx/>
              <a:uFillTx/>
              <a:ea typeface="+mn-ea"/>
              <a:cs typeface="+mn-cs"/>
            </a:endParaRPr>
          </a:p>
        </p:txBody>
      </p:sp>
      <p:sp>
        <p:nvSpPr>
          <p:cNvPr id="5" name="Footer Placeholder 4"/>
          <p:cNvSpPr>
            <a:spLocks noGrp="1"/>
          </p:cNvSpPr>
          <p:nvPr>
            <p:ph type="ftr" sz="quarter" idx="4"/>
            <p:custDataLst>
              <p:tags r:id="rId2"/>
            </p:custDataLst>
          </p:nvPr>
        </p:nvSpPr>
        <p:spPr/>
        <p:txBody>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trike="noStrike" kern="1200" cap="none" spc="0" normalizeH="0" baseline="0" noProof="0">
                <a:ln>
                  <a:noFill/>
                </a:ln>
                <a:effectLst/>
                <a:uLnTx/>
                <a:uFillTx/>
                <a:ea typeface="+mn-ea"/>
                <a:cs typeface="+mn-cs"/>
              </a:rPr>
              <a:t>Public | </a:t>
            </a:r>
            <a:r>
              <a:rPr kumimoji="0" lang="ar-SA" strike="noStrike" kern="1200" cap="none" spc="0" normalizeH="0" baseline="0" noProof="0">
                <a:ln>
                  <a:noFill/>
                </a:ln>
                <a:effectLst/>
                <a:uLnTx/>
                <a:uFillTx/>
                <a:ea typeface="+mn-ea"/>
                <a:cs typeface="+mn-cs"/>
              </a:rPr>
              <a:t>عام</a:t>
            </a:r>
            <a:endParaRPr kumimoji="0" lang="en-SA" strike="noStrike" kern="1200" cap="none" spc="0" normalizeH="0" baseline="0" noProof="0">
              <a:ln>
                <a:noFill/>
              </a:ln>
              <a:effectLst/>
              <a:uLnTx/>
              <a:uFillTx/>
              <a:ea typeface="+mn-ea"/>
              <a:cs typeface="+mn-cs"/>
            </a:endParaRPr>
          </a:p>
        </p:txBody>
      </p:sp>
      <p:sp>
        <p:nvSpPr>
          <p:cNvPr id="6" name="Slide Number Placeholder 5"/>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BCF49E5-90F7-7640-B05E-F0909049F51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546779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custDataLst>
              <p:tags r:id="rId1"/>
            </p:custDataLst>
          </p:nvPr>
        </p:nvSpPr>
        <p:spPr/>
        <p:txBody>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trike="noStrike" kern="1200" cap="none" spc="0" normalizeH="0" baseline="0" noProof="0">
                <a:ln>
                  <a:noFill/>
                </a:ln>
                <a:effectLst/>
                <a:uLnTx/>
                <a:uFillTx/>
                <a:ea typeface="+mn-ea"/>
                <a:cs typeface="+mn-cs"/>
              </a:rPr>
              <a:t>Public | </a:t>
            </a:r>
            <a:r>
              <a:rPr kumimoji="0" lang="ar-SA" strike="noStrike" kern="1200" cap="none" spc="0" normalizeH="0" baseline="0" noProof="0">
                <a:ln>
                  <a:noFill/>
                </a:ln>
                <a:effectLst/>
                <a:uLnTx/>
                <a:uFillTx/>
                <a:ea typeface="+mn-ea"/>
                <a:cs typeface="+mn-cs"/>
              </a:rPr>
              <a:t>عام</a:t>
            </a:r>
            <a:endParaRPr kumimoji="0" lang="en-SA" strike="noStrike" kern="1200" cap="none" spc="0" normalizeH="0" baseline="0" noProof="0">
              <a:ln>
                <a:noFill/>
              </a:ln>
              <a:effectLst/>
              <a:uLnTx/>
              <a:uFillTx/>
              <a:ea typeface="+mn-ea"/>
              <a:cs typeface="+mn-cs"/>
            </a:endParaRPr>
          </a:p>
        </p:txBody>
      </p:sp>
      <p:sp>
        <p:nvSpPr>
          <p:cNvPr id="5" name="Footer Placeholder 4"/>
          <p:cNvSpPr>
            <a:spLocks noGrp="1"/>
          </p:cNvSpPr>
          <p:nvPr>
            <p:ph type="ftr" sz="quarter" idx="4"/>
            <p:custDataLst>
              <p:tags r:id="rId2"/>
            </p:custDataLst>
          </p:nvPr>
        </p:nvSpPr>
        <p:spPr/>
        <p:txBody>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trike="noStrike" kern="1200" cap="none" spc="0" normalizeH="0" baseline="0" noProof="0">
                <a:ln>
                  <a:noFill/>
                </a:ln>
                <a:effectLst/>
                <a:uLnTx/>
                <a:uFillTx/>
                <a:ea typeface="+mn-ea"/>
                <a:cs typeface="+mn-cs"/>
              </a:rPr>
              <a:t>Public | </a:t>
            </a:r>
            <a:r>
              <a:rPr kumimoji="0" lang="ar-SA" strike="noStrike" kern="1200" cap="none" spc="0" normalizeH="0" baseline="0" noProof="0">
                <a:ln>
                  <a:noFill/>
                </a:ln>
                <a:effectLst/>
                <a:uLnTx/>
                <a:uFillTx/>
                <a:ea typeface="+mn-ea"/>
                <a:cs typeface="+mn-cs"/>
              </a:rPr>
              <a:t>عام</a:t>
            </a:r>
            <a:endParaRPr kumimoji="0" lang="en-SA" strike="noStrike" kern="1200" cap="none" spc="0" normalizeH="0" baseline="0" noProof="0">
              <a:ln>
                <a:noFill/>
              </a:ln>
              <a:effectLst/>
              <a:uLnTx/>
              <a:uFillTx/>
              <a:ea typeface="+mn-ea"/>
              <a:cs typeface="+mn-cs"/>
            </a:endParaRPr>
          </a:p>
        </p:txBody>
      </p:sp>
      <p:sp>
        <p:nvSpPr>
          <p:cNvPr id="6" name="Slide Number Placeholder 5"/>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BCF49E5-90F7-7640-B05E-F0909049F51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82112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custDataLst>
              <p:tags r:id="rId1"/>
            </p:custDataLst>
          </p:nvPr>
        </p:nvSpPr>
        <p:spPr/>
        <p:txBody>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trike="noStrike" kern="1200" cap="none" spc="0" normalizeH="0" baseline="0" noProof="0">
                <a:ln>
                  <a:noFill/>
                </a:ln>
                <a:effectLst/>
                <a:uLnTx/>
                <a:uFillTx/>
                <a:ea typeface="+mn-ea"/>
                <a:cs typeface="+mn-cs"/>
              </a:rPr>
              <a:t>Public | </a:t>
            </a:r>
            <a:r>
              <a:rPr kumimoji="0" lang="ar-SA" strike="noStrike" kern="1200" cap="none" spc="0" normalizeH="0" baseline="0" noProof="0">
                <a:ln>
                  <a:noFill/>
                </a:ln>
                <a:effectLst/>
                <a:uLnTx/>
                <a:uFillTx/>
                <a:ea typeface="+mn-ea"/>
                <a:cs typeface="+mn-cs"/>
              </a:rPr>
              <a:t>عام</a:t>
            </a:r>
            <a:endParaRPr kumimoji="0" lang="en-SA" strike="noStrike" kern="1200" cap="none" spc="0" normalizeH="0" baseline="0" noProof="0">
              <a:ln>
                <a:noFill/>
              </a:ln>
              <a:effectLst/>
              <a:uLnTx/>
              <a:uFillTx/>
              <a:ea typeface="+mn-ea"/>
              <a:cs typeface="+mn-cs"/>
            </a:endParaRPr>
          </a:p>
        </p:txBody>
      </p:sp>
      <p:sp>
        <p:nvSpPr>
          <p:cNvPr id="5" name="Footer Placeholder 4"/>
          <p:cNvSpPr>
            <a:spLocks noGrp="1"/>
          </p:cNvSpPr>
          <p:nvPr>
            <p:ph type="ftr" sz="quarter" idx="4"/>
            <p:custDataLst>
              <p:tags r:id="rId2"/>
            </p:custDataLst>
          </p:nvPr>
        </p:nvSpPr>
        <p:spPr/>
        <p:txBody>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trike="noStrike" kern="1200" cap="none" spc="0" normalizeH="0" baseline="0" noProof="0">
                <a:ln>
                  <a:noFill/>
                </a:ln>
                <a:effectLst/>
                <a:uLnTx/>
                <a:uFillTx/>
                <a:ea typeface="+mn-ea"/>
                <a:cs typeface="+mn-cs"/>
              </a:rPr>
              <a:t>Public | </a:t>
            </a:r>
            <a:r>
              <a:rPr kumimoji="0" lang="ar-SA" strike="noStrike" kern="1200" cap="none" spc="0" normalizeH="0" baseline="0" noProof="0">
                <a:ln>
                  <a:noFill/>
                </a:ln>
                <a:effectLst/>
                <a:uLnTx/>
                <a:uFillTx/>
                <a:ea typeface="+mn-ea"/>
                <a:cs typeface="+mn-cs"/>
              </a:rPr>
              <a:t>عام</a:t>
            </a:r>
            <a:endParaRPr kumimoji="0" lang="en-SA" strike="noStrike" kern="1200" cap="none" spc="0" normalizeH="0" baseline="0" noProof="0">
              <a:ln>
                <a:noFill/>
              </a:ln>
              <a:effectLst/>
              <a:uLnTx/>
              <a:uFillTx/>
              <a:ea typeface="+mn-ea"/>
              <a:cs typeface="+mn-cs"/>
            </a:endParaRPr>
          </a:p>
        </p:txBody>
      </p:sp>
      <p:sp>
        <p:nvSpPr>
          <p:cNvPr id="6" name="Slide Number Placeholder 5"/>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BCF49E5-90F7-7640-B05E-F0909049F51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6521150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custDataLst>
              <p:tags r:id="rId1"/>
            </p:custDataLst>
          </p:nvPr>
        </p:nvSpPr>
        <p:spPr/>
        <p:txBody>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trike="noStrike" kern="1200" cap="none" spc="0" normalizeH="0" baseline="0" noProof="0">
                <a:ln>
                  <a:noFill/>
                </a:ln>
                <a:effectLst/>
                <a:uLnTx/>
                <a:uFillTx/>
                <a:ea typeface="+mn-ea"/>
                <a:cs typeface="+mn-cs"/>
              </a:rPr>
              <a:t>Public | </a:t>
            </a:r>
            <a:r>
              <a:rPr kumimoji="0" lang="ar-SA" strike="noStrike" kern="1200" cap="none" spc="0" normalizeH="0" baseline="0" noProof="0">
                <a:ln>
                  <a:noFill/>
                </a:ln>
                <a:effectLst/>
                <a:uLnTx/>
                <a:uFillTx/>
                <a:ea typeface="+mn-ea"/>
                <a:cs typeface="+mn-cs"/>
              </a:rPr>
              <a:t>عام</a:t>
            </a:r>
            <a:endParaRPr kumimoji="0" lang="en-SA" strike="noStrike" kern="1200" cap="none" spc="0" normalizeH="0" baseline="0" noProof="0">
              <a:ln>
                <a:noFill/>
              </a:ln>
              <a:effectLst/>
              <a:uLnTx/>
              <a:uFillTx/>
              <a:ea typeface="+mn-ea"/>
              <a:cs typeface="+mn-cs"/>
            </a:endParaRPr>
          </a:p>
        </p:txBody>
      </p:sp>
      <p:sp>
        <p:nvSpPr>
          <p:cNvPr id="5" name="Footer Placeholder 4"/>
          <p:cNvSpPr>
            <a:spLocks noGrp="1"/>
          </p:cNvSpPr>
          <p:nvPr>
            <p:ph type="ftr" sz="quarter" idx="4"/>
            <p:custDataLst>
              <p:tags r:id="rId2"/>
            </p:custDataLst>
          </p:nvPr>
        </p:nvSpPr>
        <p:spPr/>
        <p:txBody>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trike="noStrike" kern="1200" cap="none" spc="0" normalizeH="0" baseline="0" noProof="0">
                <a:ln>
                  <a:noFill/>
                </a:ln>
                <a:effectLst/>
                <a:uLnTx/>
                <a:uFillTx/>
                <a:ea typeface="+mn-ea"/>
                <a:cs typeface="+mn-cs"/>
              </a:rPr>
              <a:t>Public | </a:t>
            </a:r>
            <a:r>
              <a:rPr kumimoji="0" lang="ar-SA" strike="noStrike" kern="1200" cap="none" spc="0" normalizeH="0" baseline="0" noProof="0">
                <a:ln>
                  <a:noFill/>
                </a:ln>
                <a:effectLst/>
                <a:uLnTx/>
                <a:uFillTx/>
                <a:ea typeface="+mn-ea"/>
                <a:cs typeface="+mn-cs"/>
              </a:rPr>
              <a:t>عام</a:t>
            </a:r>
            <a:endParaRPr kumimoji="0" lang="en-SA" strike="noStrike" kern="1200" cap="none" spc="0" normalizeH="0" baseline="0" noProof="0">
              <a:ln>
                <a:noFill/>
              </a:ln>
              <a:effectLst/>
              <a:uLnTx/>
              <a:uFillTx/>
              <a:ea typeface="+mn-ea"/>
              <a:cs typeface="+mn-cs"/>
            </a:endParaRPr>
          </a:p>
        </p:txBody>
      </p:sp>
      <p:sp>
        <p:nvSpPr>
          <p:cNvPr id="6" name="Slide Number Placeholder 5"/>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BCF49E5-90F7-7640-B05E-F0909049F51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2077408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custDataLst>
              <p:tags r:id="rId1"/>
            </p:custDataLst>
          </p:nvPr>
        </p:nvSpPr>
        <p:spPr/>
        <p:txBody>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trike="noStrike" kern="1200" cap="none" spc="0" normalizeH="0" baseline="0" noProof="0">
                <a:ln>
                  <a:noFill/>
                </a:ln>
                <a:effectLst/>
                <a:uLnTx/>
                <a:uFillTx/>
                <a:ea typeface="+mn-ea"/>
                <a:cs typeface="+mn-cs"/>
              </a:rPr>
              <a:t>Public | </a:t>
            </a:r>
            <a:r>
              <a:rPr kumimoji="0" lang="ar-SA" strike="noStrike" kern="1200" cap="none" spc="0" normalizeH="0" baseline="0" noProof="0">
                <a:ln>
                  <a:noFill/>
                </a:ln>
                <a:effectLst/>
                <a:uLnTx/>
                <a:uFillTx/>
                <a:ea typeface="+mn-ea"/>
                <a:cs typeface="+mn-cs"/>
              </a:rPr>
              <a:t>عام</a:t>
            </a:r>
            <a:endParaRPr kumimoji="0" lang="en-SA" strike="noStrike" kern="1200" cap="none" spc="0" normalizeH="0" baseline="0" noProof="0">
              <a:ln>
                <a:noFill/>
              </a:ln>
              <a:effectLst/>
              <a:uLnTx/>
              <a:uFillTx/>
              <a:ea typeface="+mn-ea"/>
              <a:cs typeface="+mn-cs"/>
            </a:endParaRPr>
          </a:p>
        </p:txBody>
      </p:sp>
      <p:sp>
        <p:nvSpPr>
          <p:cNvPr id="5" name="Footer Placeholder 4"/>
          <p:cNvSpPr>
            <a:spLocks noGrp="1"/>
          </p:cNvSpPr>
          <p:nvPr>
            <p:ph type="ftr" sz="quarter" idx="4"/>
            <p:custDataLst>
              <p:tags r:id="rId2"/>
            </p:custDataLst>
          </p:nvPr>
        </p:nvSpPr>
        <p:spPr/>
        <p:txBody>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trike="noStrike" kern="1200" cap="none" spc="0" normalizeH="0" baseline="0" noProof="0">
                <a:ln>
                  <a:noFill/>
                </a:ln>
                <a:effectLst/>
                <a:uLnTx/>
                <a:uFillTx/>
                <a:ea typeface="+mn-ea"/>
                <a:cs typeface="+mn-cs"/>
              </a:rPr>
              <a:t>Public | </a:t>
            </a:r>
            <a:r>
              <a:rPr kumimoji="0" lang="ar-SA" strike="noStrike" kern="1200" cap="none" spc="0" normalizeH="0" baseline="0" noProof="0">
                <a:ln>
                  <a:noFill/>
                </a:ln>
                <a:effectLst/>
                <a:uLnTx/>
                <a:uFillTx/>
                <a:ea typeface="+mn-ea"/>
                <a:cs typeface="+mn-cs"/>
              </a:rPr>
              <a:t>عام</a:t>
            </a:r>
            <a:endParaRPr kumimoji="0" lang="en-SA" strike="noStrike" kern="1200" cap="none" spc="0" normalizeH="0" baseline="0" noProof="0">
              <a:ln>
                <a:noFill/>
              </a:ln>
              <a:effectLst/>
              <a:uLnTx/>
              <a:uFillTx/>
              <a:ea typeface="+mn-ea"/>
              <a:cs typeface="+mn-cs"/>
            </a:endParaRPr>
          </a:p>
        </p:txBody>
      </p:sp>
      <p:sp>
        <p:nvSpPr>
          <p:cNvPr id="6" name="Slide Number Placeholder 5"/>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BCF49E5-90F7-7640-B05E-F0909049F51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8321282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custDataLst>
              <p:tags r:id="rId1"/>
            </p:custDataLst>
          </p:nvPr>
        </p:nvSpPr>
        <p:spPr/>
        <p:txBody>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trike="noStrike" kern="1200" cap="none" spc="0" normalizeH="0" baseline="0" noProof="0">
                <a:ln>
                  <a:noFill/>
                </a:ln>
                <a:effectLst/>
                <a:uLnTx/>
                <a:uFillTx/>
                <a:ea typeface="+mn-ea"/>
                <a:cs typeface="+mn-cs"/>
              </a:rPr>
              <a:t>Public | </a:t>
            </a:r>
            <a:r>
              <a:rPr kumimoji="0" lang="ar-SA" strike="noStrike" kern="1200" cap="none" spc="0" normalizeH="0" baseline="0" noProof="0">
                <a:ln>
                  <a:noFill/>
                </a:ln>
                <a:effectLst/>
                <a:uLnTx/>
                <a:uFillTx/>
                <a:ea typeface="+mn-ea"/>
                <a:cs typeface="+mn-cs"/>
              </a:rPr>
              <a:t>عام</a:t>
            </a:r>
            <a:endParaRPr kumimoji="0" lang="en-SA" strike="noStrike" kern="1200" cap="none" spc="0" normalizeH="0" baseline="0" noProof="0">
              <a:ln>
                <a:noFill/>
              </a:ln>
              <a:effectLst/>
              <a:uLnTx/>
              <a:uFillTx/>
              <a:ea typeface="+mn-ea"/>
              <a:cs typeface="+mn-cs"/>
            </a:endParaRPr>
          </a:p>
        </p:txBody>
      </p:sp>
      <p:sp>
        <p:nvSpPr>
          <p:cNvPr id="5" name="Footer Placeholder 4"/>
          <p:cNvSpPr>
            <a:spLocks noGrp="1"/>
          </p:cNvSpPr>
          <p:nvPr>
            <p:ph type="ftr" sz="quarter" idx="4"/>
            <p:custDataLst>
              <p:tags r:id="rId2"/>
            </p:custDataLst>
          </p:nvPr>
        </p:nvSpPr>
        <p:spPr/>
        <p:txBody>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trike="noStrike" kern="1200" cap="none" spc="0" normalizeH="0" baseline="0" noProof="0">
                <a:ln>
                  <a:noFill/>
                </a:ln>
                <a:effectLst/>
                <a:uLnTx/>
                <a:uFillTx/>
                <a:ea typeface="+mn-ea"/>
                <a:cs typeface="+mn-cs"/>
              </a:rPr>
              <a:t>Public | </a:t>
            </a:r>
            <a:r>
              <a:rPr kumimoji="0" lang="ar-SA" strike="noStrike" kern="1200" cap="none" spc="0" normalizeH="0" baseline="0" noProof="0">
                <a:ln>
                  <a:noFill/>
                </a:ln>
                <a:effectLst/>
                <a:uLnTx/>
                <a:uFillTx/>
                <a:ea typeface="+mn-ea"/>
                <a:cs typeface="+mn-cs"/>
              </a:rPr>
              <a:t>عام</a:t>
            </a:r>
            <a:endParaRPr kumimoji="0" lang="en-SA" strike="noStrike" kern="1200" cap="none" spc="0" normalizeH="0" baseline="0" noProof="0">
              <a:ln>
                <a:noFill/>
              </a:ln>
              <a:effectLst/>
              <a:uLnTx/>
              <a:uFillTx/>
              <a:ea typeface="+mn-ea"/>
              <a:cs typeface="+mn-cs"/>
            </a:endParaRPr>
          </a:p>
        </p:txBody>
      </p:sp>
      <p:sp>
        <p:nvSpPr>
          <p:cNvPr id="6" name="Slide Number Placeholder 5"/>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BCF49E5-90F7-7640-B05E-F0909049F51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9984888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custDataLst>
              <p:tags r:id="rId1"/>
            </p:custDataLst>
          </p:nvPr>
        </p:nvSpPr>
        <p:spPr/>
        <p:txBody>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trike="noStrike" kern="1200" cap="none" spc="0" normalizeH="0" baseline="0" noProof="0">
                <a:ln>
                  <a:noFill/>
                </a:ln>
                <a:effectLst/>
                <a:uLnTx/>
                <a:uFillTx/>
                <a:ea typeface="+mn-ea"/>
                <a:cs typeface="+mn-cs"/>
              </a:rPr>
              <a:t>Public | </a:t>
            </a:r>
            <a:r>
              <a:rPr kumimoji="0" lang="ar-SA" strike="noStrike" kern="1200" cap="none" spc="0" normalizeH="0" baseline="0" noProof="0">
                <a:ln>
                  <a:noFill/>
                </a:ln>
                <a:effectLst/>
                <a:uLnTx/>
                <a:uFillTx/>
                <a:ea typeface="+mn-ea"/>
                <a:cs typeface="+mn-cs"/>
              </a:rPr>
              <a:t>عام</a:t>
            </a:r>
            <a:endParaRPr kumimoji="0" lang="en-SA" strike="noStrike" kern="1200" cap="none" spc="0" normalizeH="0" baseline="0" noProof="0">
              <a:ln>
                <a:noFill/>
              </a:ln>
              <a:effectLst/>
              <a:uLnTx/>
              <a:uFillTx/>
              <a:ea typeface="+mn-ea"/>
              <a:cs typeface="+mn-cs"/>
            </a:endParaRPr>
          </a:p>
        </p:txBody>
      </p:sp>
      <p:sp>
        <p:nvSpPr>
          <p:cNvPr id="5" name="Footer Placeholder 4"/>
          <p:cNvSpPr>
            <a:spLocks noGrp="1"/>
          </p:cNvSpPr>
          <p:nvPr>
            <p:ph type="ftr" sz="quarter" idx="4"/>
            <p:custDataLst>
              <p:tags r:id="rId2"/>
            </p:custDataLst>
          </p:nvPr>
        </p:nvSpPr>
        <p:spPr/>
        <p:txBody>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trike="noStrike" kern="1200" cap="none" spc="0" normalizeH="0" baseline="0" noProof="0">
                <a:ln>
                  <a:noFill/>
                </a:ln>
                <a:effectLst/>
                <a:uLnTx/>
                <a:uFillTx/>
                <a:ea typeface="+mn-ea"/>
                <a:cs typeface="+mn-cs"/>
              </a:rPr>
              <a:t>Public | </a:t>
            </a:r>
            <a:r>
              <a:rPr kumimoji="0" lang="ar-SA" strike="noStrike" kern="1200" cap="none" spc="0" normalizeH="0" baseline="0" noProof="0">
                <a:ln>
                  <a:noFill/>
                </a:ln>
                <a:effectLst/>
                <a:uLnTx/>
                <a:uFillTx/>
                <a:ea typeface="+mn-ea"/>
                <a:cs typeface="+mn-cs"/>
              </a:rPr>
              <a:t>عام</a:t>
            </a:r>
            <a:endParaRPr kumimoji="0" lang="en-SA" strike="noStrike" kern="1200" cap="none" spc="0" normalizeH="0" baseline="0" noProof="0">
              <a:ln>
                <a:noFill/>
              </a:ln>
              <a:effectLst/>
              <a:uLnTx/>
              <a:uFillTx/>
              <a:ea typeface="+mn-ea"/>
              <a:cs typeface="+mn-cs"/>
            </a:endParaRPr>
          </a:p>
        </p:txBody>
      </p:sp>
      <p:sp>
        <p:nvSpPr>
          <p:cNvPr id="6" name="Slide Number Placeholder 5"/>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BCF49E5-90F7-7640-B05E-F0909049F51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5429980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custDataLst>
              <p:tags r:id="rId1"/>
            </p:custDataLst>
          </p:nvPr>
        </p:nvSpPr>
        <p:spPr/>
        <p:txBody>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trike="noStrike" kern="1200" cap="none" spc="0" normalizeH="0" baseline="0" noProof="0">
                <a:ln>
                  <a:noFill/>
                </a:ln>
                <a:effectLst/>
                <a:uLnTx/>
                <a:uFillTx/>
                <a:ea typeface="+mn-ea"/>
                <a:cs typeface="+mn-cs"/>
              </a:rPr>
              <a:t>Public | </a:t>
            </a:r>
            <a:r>
              <a:rPr kumimoji="0" lang="ar-SA" strike="noStrike" kern="1200" cap="none" spc="0" normalizeH="0" baseline="0" noProof="0">
                <a:ln>
                  <a:noFill/>
                </a:ln>
                <a:effectLst/>
                <a:uLnTx/>
                <a:uFillTx/>
                <a:ea typeface="+mn-ea"/>
                <a:cs typeface="+mn-cs"/>
              </a:rPr>
              <a:t>عام</a:t>
            </a:r>
            <a:endParaRPr kumimoji="0" lang="en-SA" strike="noStrike" kern="1200" cap="none" spc="0" normalizeH="0" baseline="0" noProof="0">
              <a:ln>
                <a:noFill/>
              </a:ln>
              <a:effectLst/>
              <a:uLnTx/>
              <a:uFillTx/>
              <a:ea typeface="+mn-ea"/>
              <a:cs typeface="+mn-cs"/>
            </a:endParaRPr>
          </a:p>
        </p:txBody>
      </p:sp>
      <p:sp>
        <p:nvSpPr>
          <p:cNvPr id="5" name="Footer Placeholder 4"/>
          <p:cNvSpPr>
            <a:spLocks noGrp="1"/>
          </p:cNvSpPr>
          <p:nvPr>
            <p:ph type="ftr" sz="quarter" idx="4"/>
            <p:custDataLst>
              <p:tags r:id="rId2"/>
            </p:custDataLst>
          </p:nvPr>
        </p:nvSpPr>
        <p:spPr/>
        <p:txBody>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trike="noStrike" kern="1200" cap="none" spc="0" normalizeH="0" baseline="0" noProof="0">
                <a:ln>
                  <a:noFill/>
                </a:ln>
                <a:effectLst/>
                <a:uLnTx/>
                <a:uFillTx/>
                <a:ea typeface="+mn-ea"/>
                <a:cs typeface="+mn-cs"/>
              </a:rPr>
              <a:t>Public | </a:t>
            </a:r>
            <a:r>
              <a:rPr kumimoji="0" lang="ar-SA" strike="noStrike" kern="1200" cap="none" spc="0" normalizeH="0" baseline="0" noProof="0">
                <a:ln>
                  <a:noFill/>
                </a:ln>
                <a:effectLst/>
                <a:uLnTx/>
                <a:uFillTx/>
                <a:ea typeface="+mn-ea"/>
                <a:cs typeface="+mn-cs"/>
              </a:rPr>
              <a:t>عام</a:t>
            </a:r>
            <a:endParaRPr kumimoji="0" lang="en-SA" strike="noStrike" kern="1200" cap="none" spc="0" normalizeH="0" baseline="0" noProof="0">
              <a:ln>
                <a:noFill/>
              </a:ln>
              <a:effectLst/>
              <a:uLnTx/>
              <a:uFillTx/>
              <a:ea typeface="+mn-ea"/>
              <a:cs typeface="+mn-cs"/>
            </a:endParaRPr>
          </a:p>
        </p:txBody>
      </p:sp>
      <p:sp>
        <p:nvSpPr>
          <p:cNvPr id="6" name="Slide Number Placeholder 5"/>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BCF49E5-90F7-7640-B05E-F0909049F51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38873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custDataLst>
              <p:tags r:id="rId1"/>
            </p:custDataLst>
          </p:nvPr>
        </p:nvSpPr>
        <p:spPr/>
        <p:txBody>
          <a:bodyPr/>
          <a:lstStyle/>
          <a:p>
            <a:r>
              <a:rPr lang="en-US"/>
              <a:t>Public | </a:t>
            </a:r>
            <a:r>
              <a:rPr lang="ar-SA"/>
              <a:t>عام</a:t>
            </a:r>
            <a:endParaRPr lang="en-SA"/>
          </a:p>
        </p:txBody>
      </p:sp>
      <p:sp>
        <p:nvSpPr>
          <p:cNvPr id="5" name="Footer Placeholder 4"/>
          <p:cNvSpPr>
            <a:spLocks noGrp="1"/>
          </p:cNvSpPr>
          <p:nvPr>
            <p:ph type="ftr" sz="quarter" idx="4"/>
            <p:custDataLst>
              <p:tags r:id="rId2"/>
            </p:custDataLst>
          </p:nvPr>
        </p:nvSpPr>
        <p:spPr/>
        <p:txBody>
          <a:bodyPr/>
          <a:lstStyle/>
          <a:p>
            <a:r>
              <a:rPr lang="en-US"/>
              <a:t>Public | </a:t>
            </a:r>
            <a:r>
              <a:rPr lang="ar-SA"/>
              <a:t>عام</a:t>
            </a:r>
            <a:endParaRPr lang="en-SA"/>
          </a:p>
        </p:txBody>
      </p:sp>
      <p:sp>
        <p:nvSpPr>
          <p:cNvPr id="6" name="Slide Number Placeholder 5"/>
          <p:cNvSpPr>
            <a:spLocks noGrp="1"/>
          </p:cNvSpPr>
          <p:nvPr>
            <p:ph type="sldNum" sz="quarter" idx="5"/>
          </p:nvPr>
        </p:nvSpPr>
        <p:spPr/>
        <p:txBody>
          <a:bodyPr/>
          <a:lstStyle/>
          <a:p>
            <a:fld id="{3BCF49E5-90F7-7640-B05E-F0909049F516}" type="slidenum">
              <a:rPr lang="en-US" smtClean="0"/>
              <a:t>7</a:t>
            </a:fld>
            <a:endParaRPr lang="en-US"/>
          </a:p>
        </p:txBody>
      </p:sp>
    </p:spTree>
    <p:extLst>
      <p:ext uri="{BB962C8B-B14F-4D97-AF65-F5344CB8AC3E}">
        <p14:creationId xmlns:p14="http://schemas.microsoft.com/office/powerpoint/2010/main" val="104648820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custDataLst>
              <p:tags r:id="rId1"/>
            </p:custDataLst>
          </p:nvPr>
        </p:nvSpPr>
        <p:spPr/>
        <p:txBody>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trike="noStrike" kern="1200" cap="none" spc="0" normalizeH="0" baseline="0" noProof="0">
                <a:ln>
                  <a:noFill/>
                </a:ln>
                <a:effectLst/>
                <a:uLnTx/>
                <a:uFillTx/>
                <a:ea typeface="+mn-ea"/>
                <a:cs typeface="+mn-cs"/>
              </a:rPr>
              <a:t>Public | </a:t>
            </a:r>
            <a:r>
              <a:rPr kumimoji="0" lang="ar-SA" strike="noStrike" kern="1200" cap="none" spc="0" normalizeH="0" baseline="0" noProof="0">
                <a:ln>
                  <a:noFill/>
                </a:ln>
                <a:effectLst/>
                <a:uLnTx/>
                <a:uFillTx/>
                <a:ea typeface="+mn-ea"/>
                <a:cs typeface="+mn-cs"/>
              </a:rPr>
              <a:t>عام</a:t>
            </a:r>
            <a:endParaRPr kumimoji="0" lang="en-SA" strike="noStrike" kern="1200" cap="none" spc="0" normalizeH="0" baseline="0" noProof="0">
              <a:ln>
                <a:noFill/>
              </a:ln>
              <a:effectLst/>
              <a:uLnTx/>
              <a:uFillTx/>
              <a:ea typeface="+mn-ea"/>
              <a:cs typeface="+mn-cs"/>
            </a:endParaRPr>
          </a:p>
        </p:txBody>
      </p:sp>
      <p:sp>
        <p:nvSpPr>
          <p:cNvPr id="5" name="Footer Placeholder 4"/>
          <p:cNvSpPr>
            <a:spLocks noGrp="1"/>
          </p:cNvSpPr>
          <p:nvPr>
            <p:ph type="ftr" sz="quarter" idx="4"/>
            <p:custDataLst>
              <p:tags r:id="rId2"/>
            </p:custDataLst>
          </p:nvPr>
        </p:nvSpPr>
        <p:spPr/>
        <p:txBody>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trike="noStrike" kern="1200" cap="none" spc="0" normalizeH="0" baseline="0" noProof="0">
                <a:ln>
                  <a:noFill/>
                </a:ln>
                <a:effectLst/>
                <a:uLnTx/>
                <a:uFillTx/>
                <a:ea typeface="+mn-ea"/>
                <a:cs typeface="+mn-cs"/>
              </a:rPr>
              <a:t>Public | </a:t>
            </a:r>
            <a:r>
              <a:rPr kumimoji="0" lang="ar-SA" strike="noStrike" kern="1200" cap="none" spc="0" normalizeH="0" baseline="0" noProof="0">
                <a:ln>
                  <a:noFill/>
                </a:ln>
                <a:effectLst/>
                <a:uLnTx/>
                <a:uFillTx/>
                <a:ea typeface="+mn-ea"/>
                <a:cs typeface="+mn-cs"/>
              </a:rPr>
              <a:t>عام</a:t>
            </a:r>
            <a:endParaRPr kumimoji="0" lang="en-SA" strike="noStrike" kern="1200" cap="none" spc="0" normalizeH="0" baseline="0" noProof="0">
              <a:ln>
                <a:noFill/>
              </a:ln>
              <a:effectLst/>
              <a:uLnTx/>
              <a:uFillTx/>
              <a:ea typeface="+mn-ea"/>
              <a:cs typeface="+mn-cs"/>
            </a:endParaRPr>
          </a:p>
        </p:txBody>
      </p:sp>
      <p:sp>
        <p:nvSpPr>
          <p:cNvPr id="6" name="Slide Number Placeholder 5"/>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BCF49E5-90F7-7640-B05E-F0909049F51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2622632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custDataLst>
              <p:tags r:id="rId1"/>
            </p:custDataLst>
          </p:nvPr>
        </p:nvSpPr>
        <p:spPr/>
        <p:txBody>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trike="noStrike" kern="1200" cap="none" spc="0" normalizeH="0" baseline="0" noProof="0">
                <a:ln>
                  <a:noFill/>
                </a:ln>
                <a:effectLst/>
                <a:uLnTx/>
                <a:uFillTx/>
                <a:ea typeface="+mn-ea"/>
                <a:cs typeface="+mn-cs"/>
              </a:rPr>
              <a:t>Public | </a:t>
            </a:r>
            <a:r>
              <a:rPr kumimoji="0" lang="ar-SA" strike="noStrike" kern="1200" cap="none" spc="0" normalizeH="0" baseline="0" noProof="0">
                <a:ln>
                  <a:noFill/>
                </a:ln>
                <a:effectLst/>
                <a:uLnTx/>
                <a:uFillTx/>
                <a:ea typeface="+mn-ea"/>
                <a:cs typeface="+mn-cs"/>
              </a:rPr>
              <a:t>عام</a:t>
            </a:r>
            <a:endParaRPr kumimoji="0" lang="en-SA" strike="noStrike" kern="1200" cap="none" spc="0" normalizeH="0" baseline="0" noProof="0">
              <a:ln>
                <a:noFill/>
              </a:ln>
              <a:effectLst/>
              <a:uLnTx/>
              <a:uFillTx/>
              <a:ea typeface="+mn-ea"/>
              <a:cs typeface="+mn-cs"/>
            </a:endParaRPr>
          </a:p>
        </p:txBody>
      </p:sp>
      <p:sp>
        <p:nvSpPr>
          <p:cNvPr id="5" name="Footer Placeholder 4"/>
          <p:cNvSpPr>
            <a:spLocks noGrp="1"/>
          </p:cNvSpPr>
          <p:nvPr>
            <p:ph type="ftr" sz="quarter" idx="4"/>
            <p:custDataLst>
              <p:tags r:id="rId2"/>
            </p:custDataLst>
          </p:nvPr>
        </p:nvSpPr>
        <p:spPr/>
        <p:txBody>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trike="noStrike" kern="1200" cap="none" spc="0" normalizeH="0" baseline="0" noProof="0">
                <a:ln>
                  <a:noFill/>
                </a:ln>
                <a:effectLst/>
                <a:uLnTx/>
                <a:uFillTx/>
                <a:ea typeface="+mn-ea"/>
                <a:cs typeface="+mn-cs"/>
              </a:rPr>
              <a:t>Public | </a:t>
            </a:r>
            <a:r>
              <a:rPr kumimoji="0" lang="ar-SA" strike="noStrike" kern="1200" cap="none" spc="0" normalizeH="0" baseline="0" noProof="0">
                <a:ln>
                  <a:noFill/>
                </a:ln>
                <a:effectLst/>
                <a:uLnTx/>
                <a:uFillTx/>
                <a:ea typeface="+mn-ea"/>
                <a:cs typeface="+mn-cs"/>
              </a:rPr>
              <a:t>عام</a:t>
            </a:r>
            <a:endParaRPr kumimoji="0" lang="en-SA" strike="noStrike" kern="1200" cap="none" spc="0" normalizeH="0" baseline="0" noProof="0">
              <a:ln>
                <a:noFill/>
              </a:ln>
              <a:effectLst/>
              <a:uLnTx/>
              <a:uFillTx/>
              <a:ea typeface="+mn-ea"/>
              <a:cs typeface="+mn-cs"/>
            </a:endParaRPr>
          </a:p>
        </p:txBody>
      </p:sp>
      <p:sp>
        <p:nvSpPr>
          <p:cNvPr id="6" name="Slide Number Placeholder 5"/>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BCF49E5-90F7-7640-B05E-F0909049F51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512577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custDataLst>
              <p:tags r:id="rId1"/>
            </p:custDataLst>
          </p:nvPr>
        </p:nvSpPr>
        <p:spPr/>
        <p:txBody>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trike="noStrike" kern="1200" cap="none" spc="0" normalizeH="0" baseline="0" noProof="0">
                <a:ln>
                  <a:noFill/>
                </a:ln>
                <a:effectLst/>
                <a:uLnTx/>
                <a:uFillTx/>
                <a:ea typeface="+mn-ea"/>
                <a:cs typeface="+mn-cs"/>
              </a:rPr>
              <a:t>Public | </a:t>
            </a:r>
            <a:r>
              <a:rPr kumimoji="0" lang="ar-SA" strike="noStrike" kern="1200" cap="none" spc="0" normalizeH="0" baseline="0" noProof="0">
                <a:ln>
                  <a:noFill/>
                </a:ln>
                <a:effectLst/>
                <a:uLnTx/>
                <a:uFillTx/>
                <a:ea typeface="+mn-ea"/>
                <a:cs typeface="+mn-cs"/>
              </a:rPr>
              <a:t>عام</a:t>
            </a:r>
            <a:endParaRPr kumimoji="0" lang="en-SA" strike="noStrike" kern="1200" cap="none" spc="0" normalizeH="0" baseline="0" noProof="0">
              <a:ln>
                <a:noFill/>
              </a:ln>
              <a:effectLst/>
              <a:uLnTx/>
              <a:uFillTx/>
              <a:ea typeface="+mn-ea"/>
              <a:cs typeface="+mn-cs"/>
            </a:endParaRPr>
          </a:p>
        </p:txBody>
      </p:sp>
      <p:sp>
        <p:nvSpPr>
          <p:cNvPr id="5" name="Footer Placeholder 4"/>
          <p:cNvSpPr>
            <a:spLocks noGrp="1"/>
          </p:cNvSpPr>
          <p:nvPr>
            <p:ph type="ftr" sz="quarter" idx="4"/>
            <p:custDataLst>
              <p:tags r:id="rId2"/>
            </p:custDataLst>
          </p:nvPr>
        </p:nvSpPr>
        <p:spPr/>
        <p:txBody>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trike="noStrike" kern="1200" cap="none" spc="0" normalizeH="0" baseline="0" noProof="0">
                <a:ln>
                  <a:noFill/>
                </a:ln>
                <a:effectLst/>
                <a:uLnTx/>
                <a:uFillTx/>
                <a:ea typeface="+mn-ea"/>
                <a:cs typeface="+mn-cs"/>
              </a:rPr>
              <a:t>Public | </a:t>
            </a:r>
            <a:r>
              <a:rPr kumimoji="0" lang="ar-SA" strike="noStrike" kern="1200" cap="none" spc="0" normalizeH="0" baseline="0" noProof="0">
                <a:ln>
                  <a:noFill/>
                </a:ln>
                <a:effectLst/>
                <a:uLnTx/>
                <a:uFillTx/>
                <a:ea typeface="+mn-ea"/>
                <a:cs typeface="+mn-cs"/>
              </a:rPr>
              <a:t>عام</a:t>
            </a:r>
            <a:endParaRPr kumimoji="0" lang="en-SA" strike="noStrike" kern="1200" cap="none" spc="0" normalizeH="0" baseline="0" noProof="0">
              <a:ln>
                <a:noFill/>
              </a:ln>
              <a:effectLst/>
              <a:uLnTx/>
              <a:uFillTx/>
              <a:ea typeface="+mn-ea"/>
              <a:cs typeface="+mn-cs"/>
            </a:endParaRPr>
          </a:p>
        </p:txBody>
      </p:sp>
      <p:sp>
        <p:nvSpPr>
          <p:cNvPr id="6" name="Slide Number Placeholder 5"/>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BCF49E5-90F7-7640-B05E-F0909049F51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6126907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custDataLst>
              <p:tags r:id="rId1"/>
            </p:custDataLst>
          </p:nvPr>
        </p:nvSpPr>
        <p:spPr/>
        <p:txBody>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trike="noStrike" kern="1200" cap="none" spc="0" normalizeH="0" baseline="0" noProof="0">
                <a:ln>
                  <a:noFill/>
                </a:ln>
                <a:effectLst/>
                <a:uLnTx/>
                <a:uFillTx/>
                <a:ea typeface="+mn-ea"/>
                <a:cs typeface="+mn-cs"/>
              </a:rPr>
              <a:t>Public | </a:t>
            </a:r>
            <a:r>
              <a:rPr kumimoji="0" lang="ar-SA" strike="noStrike" kern="1200" cap="none" spc="0" normalizeH="0" baseline="0" noProof="0">
                <a:ln>
                  <a:noFill/>
                </a:ln>
                <a:effectLst/>
                <a:uLnTx/>
                <a:uFillTx/>
                <a:ea typeface="+mn-ea"/>
                <a:cs typeface="+mn-cs"/>
              </a:rPr>
              <a:t>عام</a:t>
            </a:r>
            <a:endParaRPr kumimoji="0" lang="en-SA" strike="noStrike" kern="1200" cap="none" spc="0" normalizeH="0" baseline="0" noProof="0">
              <a:ln>
                <a:noFill/>
              </a:ln>
              <a:effectLst/>
              <a:uLnTx/>
              <a:uFillTx/>
              <a:ea typeface="+mn-ea"/>
              <a:cs typeface="+mn-cs"/>
            </a:endParaRPr>
          </a:p>
        </p:txBody>
      </p:sp>
      <p:sp>
        <p:nvSpPr>
          <p:cNvPr id="5" name="Footer Placeholder 4"/>
          <p:cNvSpPr>
            <a:spLocks noGrp="1"/>
          </p:cNvSpPr>
          <p:nvPr>
            <p:ph type="ftr" sz="quarter" idx="4"/>
            <p:custDataLst>
              <p:tags r:id="rId2"/>
            </p:custDataLst>
          </p:nvPr>
        </p:nvSpPr>
        <p:spPr/>
        <p:txBody>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trike="noStrike" kern="1200" cap="none" spc="0" normalizeH="0" baseline="0" noProof="0">
                <a:ln>
                  <a:noFill/>
                </a:ln>
                <a:effectLst/>
                <a:uLnTx/>
                <a:uFillTx/>
                <a:ea typeface="+mn-ea"/>
                <a:cs typeface="+mn-cs"/>
              </a:rPr>
              <a:t>Public | </a:t>
            </a:r>
            <a:r>
              <a:rPr kumimoji="0" lang="ar-SA" strike="noStrike" kern="1200" cap="none" spc="0" normalizeH="0" baseline="0" noProof="0">
                <a:ln>
                  <a:noFill/>
                </a:ln>
                <a:effectLst/>
                <a:uLnTx/>
                <a:uFillTx/>
                <a:ea typeface="+mn-ea"/>
                <a:cs typeface="+mn-cs"/>
              </a:rPr>
              <a:t>عام</a:t>
            </a:r>
            <a:endParaRPr kumimoji="0" lang="en-SA" strike="noStrike" kern="1200" cap="none" spc="0" normalizeH="0" baseline="0" noProof="0">
              <a:ln>
                <a:noFill/>
              </a:ln>
              <a:effectLst/>
              <a:uLnTx/>
              <a:uFillTx/>
              <a:ea typeface="+mn-ea"/>
              <a:cs typeface="+mn-cs"/>
            </a:endParaRPr>
          </a:p>
        </p:txBody>
      </p:sp>
      <p:sp>
        <p:nvSpPr>
          <p:cNvPr id="6" name="Slide Number Placeholder 5"/>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BCF49E5-90F7-7640-B05E-F0909049F51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2611481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custDataLst>
              <p:tags r:id="rId1"/>
            </p:custDataLst>
          </p:nvPr>
        </p:nvSpPr>
        <p:spPr/>
        <p:txBody>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trike="noStrike" kern="1200" cap="none" spc="0" normalizeH="0" baseline="0" noProof="0">
                <a:ln>
                  <a:noFill/>
                </a:ln>
                <a:effectLst/>
                <a:uLnTx/>
                <a:uFillTx/>
                <a:ea typeface="+mn-ea"/>
                <a:cs typeface="+mn-cs"/>
              </a:rPr>
              <a:t>Public | </a:t>
            </a:r>
            <a:r>
              <a:rPr kumimoji="0" lang="ar-SA" strike="noStrike" kern="1200" cap="none" spc="0" normalizeH="0" baseline="0" noProof="0">
                <a:ln>
                  <a:noFill/>
                </a:ln>
                <a:effectLst/>
                <a:uLnTx/>
                <a:uFillTx/>
                <a:ea typeface="+mn-ea"/>
                <a:cs typeface="+mn-cs"/>
              </a:rPr>
              <a:t>عام</a:t>
            </a:r>
            <a:endParaRPr kumimoji="0" lang="en-SA" strike="noStrike" kern="1200" cap="none" spc="0" normalizeH="0" baseline="0" noProof="0">
              <a:ln>
                <a:noFill/>
              </a:ln>
              <a:effectLst/>
              <a:uLnTx/>
              <a:uFillTx/>
              <a:ea typeface="+mn-ea"/>
              <a:cs typeface="+mn-cs"/>
            </a:endParaRPr>
          </a:p>
        </p:txBody>
      </p:sp>
      <p:sp>
        <p:nvSpPr>
          <p:cNvPr id="5" name="Footer Placeholder 4"/>
          <p:cNvSpPr>
            <a:spLocks noGrp="1"/>
          </p:cNvSpPr>
          <p:nvPr>
            <p:ph type="ftr" sz="quarter" idx="4"/>
            <p:custDataLst>
              <p:tags r:id="rId2"/>
            </p:custDataLst>
          </p:nvPr>
        </p:nvSpPr>
        <p:spPr/>
        <p:txBody>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trike="noStrike" kern="1200" cap="none" spc="0" normalizeH="0" baseline="0" noProof="0">
                <a:ln>
                  <a:noFill/>
                </a:ln>
                <a:effectLst/>
                <a:uLnTx/>
                <a:uFillTx/>
                <a:ea typeface="+mn-ea"/>
                <a:cs typeface="+mn-cs"/>
              </a:rPr>
              <a:t>Public | </a:t>
            </a:r>
            <a:r>
              <a:rPr kumimoji="0" lang="ar-SA" strike="noStrike" kern="1200" cap="none" spc="0" normalizeH="0" baseline="0" noProof="0">
                <a:ln>
                  <a:noFill/>
                </a:ln>
                <a:effectLst/>
                <a:uLnTx/>
                <a:uFillTx/>
                <a:ea typeface="+mn-ea"/>
                <a:cs typeface="+mn-cs"/>
              </a:rPr>
              <a:t>عام</a:t>
            </a:r>
            <a:endParaRPr kumimoji="0" lang="en-SA" strike="noStrike" kern="1200" cap="none" spc="0" normalizeH="0" baseline="0" noProof="0">
              <a:ln>
                <a:noFill/>
              </a:ln>
              <a:effectLst/>
              <a:uLnTx/>
              <a:uFillTx/>
              <a:ea typeface="+mn-ea"/>
              <a:cs typeface="+mn-cs"/>
            </a:endParaRPr>
          </a:p>
        </p:txBody>
      </p:sp>
      <p:sp>
        <p:nvSpPr>
          <p:cNvPr id="6" name="Slide Number Placeholder 5"/>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BCF49E5-90F7-7640-B05E-F0909049F51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099592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custDataLst>
              <p:tags r:id="rId1"/>
            </p:custDataLst>
          </p:nvPr>
        </p:nvSpPr>
        <p:spPr/>
        <p:txBody>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trike="noStrike" kern="1200" cap="none" spc="0" normalizeH="0" baseline="0" noProof="0">
                <a:ln>
                  <a:noFill/>
                </a:ln>
                <a:effectLst/>
                <a:uLnTx/>
                <a:uFillTx/>
                <a:ea typeface="+mn-ea"/>
                <a:cs typeface="+mn-cs"/>
              </a:rPr>
              <a:t>Public | </a:t>
            </a:r>
            <a:r>
              <a:rPr kumimoji="0" lang="ar-SA" strike="noStrike" kern="1200" cap="none" spc="0" normalizeH="0" baseline="0" noProof="0">
                <a:ln>
                  <a:noFill/>
                </a:ln>
                <a:effectLst/>
                <a:uLnTx/>
                <a:uFillTx/>
                <a:ea typeface="+mn-ea"/>
                <a:cs typeface="+mn-cs"/>
              </a:rPr>
              <a:t>عام</a:t>
            </a:r>
            <a:endParaRPr kumimoji="0" lang="en-SA" strike="noStrike" kern="1200" cap="none" spc="0" normalizeH="0" baseline="0" noProof="0">
              <a:ln>
                <a:noFill/>
              </a:ln>
              <a:effectLst/>
              <a:uLnTx/>
              <a:uFillTx/>
              <a:ea typeface="+mn-ea"/>
              <a:cs typeface="+mn-cs"/>
            </a:endParaRPr>
          </a:p>
        </p:txBody>
      </p:sp>
      <p:sp>
        <p:nvSpPr>
          <p:cNvPr id="5" name="Footer Placeholder 4"/>
          <p:cNvSpPr>
            <a:spLocks noGrp="1"/>
          </p:cNvSpPr>
          <p:nvPr>
            <p:ph type="ftr" sz="quarter" idx="4"/>
            <p:custDataLst>
              <p:tags r:id="rId2"/>
            </p:custDataLst>
          </p:nvPr>
        </p:nvSpPr>
        <p:spPr/>
        <p:txBody>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trike="noStrike" kern="1200" cap="none" spc="0" normalizeH="0" baseline="0" noProof="0">
                <a:ln>
                  <a:noFill/>
                </a:ln>
                <a:effectLst/>
                <a:uLnTx/>
                <a:uFillTx/>
                <a:ea typeface="+mn-ea"/>
                <a:cs typeface="+mn-cs"/>
              </a:rPr>
              <a:t>Public | </a:t>
            </a:r>
            <a:r>
              <a:rPr kumimoji="0" lang="ar-SA" strike="noStrike" kern="1200" cap="none" spc="0" normalizeH="0" baseline="0" noProof="0">
                <a:ln>
                  <a:noFill/>
                </a:ln>
                <a:effectLst/>
                <a:uLnTx/>
                <a:uFillTx/>
                <a:ea typeface="+mn-ea"/>
                <a:cs typeface="+mn-cs"/>
              </a:rPr>
              <a:t>عام</a:t>
            </a:r>
            <a:endParaRPr kumimoji="0" lang="en-SA" strike="noStrike" kern="1200" cap="none" spc="0" normalizeH="0" baseline="0" noProof="0">
              <a:ln>
                <a:noFill/>
              </a:ln>
              <a:effectLst/>
              <a:uLnTx/>
              <a:uFillTx/>
              <a:ea typeface="+mn-ea"/>
              <a:cs typeface="+mn-cs"/>
            </a:endParaRPr>
          </a:p>
        </p:txBody>
      </p:sp>
      <p:sp>
        <p:nvSpPr>
          <p:cNvPr id="6" name="Slide Number Placeholder 5"/>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BCF49E5-90F7-7640-B05E-F0909049F51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7948574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custDataLst>
              <p:tags r:id="rId1"/>
            </p:custDataLst>
          </p:nvPr>
        </p:nvSpPr>
        <p:spPr/>
        <p:txBody>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trike="noStrike" kern="1200" cap="none" spc="0" normalizeH="0" baseline="0" noProof="0">
                <a:ln>
                  <a:noFill/>
                </a:ln>
                <a:effectLst/>
                <a:uLnTx/>
                <a:uFillTx/>
                <a:ea typeface="+mn-ea"/>
                <a:cs typeface="+mn-cs"/>
              </a:rPr>
              <a:t>Public | </a:t>
            </a:r>
            <a:r>
              <a:rPr kumimoji="0" lang="ar-SA" strike="noStrike" kern="1200" cap="none" spc="0" normalizeH="0" baseline="0" noProof="0">
                <a:ln>
                  <a:noFill/>
                </a:ln>
                <a:effectLst/>
                <a:uLnTx/>
                <a:uFillTx/>
                <a:ea typeface="+mn-ea"/>
                <a:cs typeface="+mn-cs"/>
              </a:rPr>
              <a:t>عام</a:t>
            </a:r>
            <a:endParaRPr kumimoji="0" lang="en-SA" strike="noStrike" kern="1200" cap="none" spc="0" normalizeH="0" baseline="0" noProof="0">
              <a:ln>
                <a:noFill/>
              </a:ln>
              <a:effectLst/>
              <a:uLnTx/>
              <a:uFillTx/>
              <a:ea typeface="+mn-ea"/>
              <a:cs typeface="+mn-cs"/>
            </a:endParaRPr>
          </a:p>
        </p:txBody>
      </p:sp>
      <p:sp>
        <p:nvSpPr>
          <p:cNvPr id="5" name="Footer Placeholder 4"/>
          <p:cNvSpPr>
            <a:spLocks noGrp="1"/>
          </p:cNvSpPr>
          <p:nvPr>
            <p:ph type="ftr" sz="quarter" idx="4"/>
            <p:custDataLst>
              <p:tags r:id="rId2"/>
            </p:custDataLst>
          </p:nvPr>
        </p:nvSpPr>
        <p:spPr/>
        <p:txBody>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trike="noStrike" kern="1200" cap="none" spc="0" normalizeH="0" baseline="0" noProof="0">
                <a:ln>
                  <a:noFill/>
                </a:ln>
                <a:effectLst/>
                <a:uLnTx/>
                <a:uFillTx/>
                <a:ea typeface="+mn-ea"/>
                <a:cs typeface="+mn-cs"/>
              </a:rPr>
              <a:t>Public | </a:t>
            </a:r>
            <a:r>
              <a:rPr kumimoji="0" lang="ar-SA" strike="noStrike" kern="1200" cap="none" spc="0" normalizeH="0" baseline="0" noProof="0">
                <a:ln>
                  <a:noFill/>
                </a:ln>
                <a:effectLst/>
                <a:uLnTx/>
                <a:uFillTx/>
                <a:ea typeface="+mn-ea"/>
                <a:cs typeface="+mn-cs"/>
              </a:rPr>
              <a:t>عام</a:t>
            </a:r>
            <a:endParaRPr kumimoji="0" lang="en-SA" strike="noStrike" kern="1200" cap="none" spc="0" normalizeH="0" baseline="0" noProof="0">
              <a:ln>
                <a:noFill/>
              </a:ln>
              <a:effectLst/>
              <a:uLnTx/>
              <a:uFillTx/>
              <a:ea typeface="+mn-ea"/>
              <a:cs typeface="+mn-cs"/>
            </a:endParaRPr>
          </a:p>
        </p:txBody>
      </p:sp>
      <p:sp>
        <p:nvSpPr>
          <p:cNvPr id="6" name="Slide Number Placeholder 5"/>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BCF49E5-90F7-7640-B05E-F0909049F51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0870010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custDataLst>
              <p:tags r:id="rId1"/>
            </p:custDataLst>
          </p:nvPr>
        </p:nvSpPr>
        <p:spPr/>
        <p:txBody>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trike="noStrike" kern="1200" cap="none" spc="0" normalizeH="0" baseline="0" noProof="0">
                <a:ln>
                  <a:noFill/>
                </a:ln>
                <a:effectLst/>
                <a:uLnTx/>
                <a:uFillTx/>
                <a:ea typeface="+mn-ea"/>
                <a:cs typeface="+mn-cs"/>
              </a:rPr>
              <a:t>Public | </a:t>
            </a:r>
            <a:r>
              <a:rPr kumimoji="0" lang="ar-SA" strike="noStrike" kern="1200" cap="none" spc="0" normalizeH="0" baseline="0" noProof="0">
                <a:ln>
                  <a:noFill/>
                </a:ln>
                <a:effectLst/>
                <a:uLnTx/>
                <a:uFillTx/>
                <a:ea typeface="+mn-ea"/>
                <a:cs typeface="+mn-cs"/>
              </a:rPr>
              <a:t>عام</a:t>
            </a:r>
            <a:endParaRPr kumimoji="0" lang="en-SA" strike="noStrike" kern="1200" cap="none" spc="0" normalizeH="0" baseline="0" noProof="0">
              <a:ln>
                <a:noFill/>
              </a:ln>
              <a:effectLst/>
              <a:uLnTx/>
              <a:uFillTx/>
              <a:ea typeface="+mn-ea"/>
              <a:cs typeface="+mn-cs"/>
            </a:endParaRPr>
          </a:p>
        </p:txBody>
      </p:sp>
      <p:sp>
        <p:nvSpPr>
          <p:cNvPr id="5" name="Footer Placeholder 4"/>
          <p:cNvSpPr>
            <a:spLocks noGrp="1"/>
          </p:cNvSpPr>
          <p:nvPr>
            <p:ph type="ftr" sz="quarter" idx="4"/>
            <p:custDataLst>
              <p:tags r:id="rId2"/>
            </p:custDataLst>
          </p:nvPr>
        </p:nvSpPr>
        <p:spPr/>
        <p:txBody>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trike="noStrike" kern="1200" cap="none" spc="0" normalizeH="0" baseline="0" noProof="0">
                <a:ln>
                  <a:noFill/>
                </a:ln>
                <a:effectLst/>
                <a:uLnTx/>
                <a:uFillTx/>
                <a:ea typeface="+mn-ea"/>
                <a:cs typeface="+mn-cs"/>
              </a:rPr>
              <a:t>Public | </a:t>
            </a:r>
            <a:r>
              <a:rPr kumimoji="0" lang="ar-SA" strike="noStrike" kern="1200" cap="none" spc="0" normalizeH="0" baseline="0" noProof="0">
                <a:ln>
                  <a:noFill/>
                </a:ln>
                <a:effectLst/>
                <a:uLnTx/>
                <a:uFillTx/>
                <a:ea typeface="+mn-ea"/>
                <a:cs typeface="+mn-cs"/>
              </a:rPr>
              <a:t>عام</a:t>
            </a:r>
            <a:endParaRPr kumimoji="0" lang="en-SA" strike="noStrike" kern="1200" cap="none" spc="0" normalizeH="0" baseline="0" noProof="0">
              <a:ln>
                <a:noFill/>
              </a:ln>
              <a:effectLst/>
              <a:uLnTx/>
              <a:uFillTx/>
              <a:ea typeface="+mn-ea"/>
              <a:cs typeface="+mn-cs"/>
            </a:endParaRPr>
          </a:p>
        </p:txBody>
      </p:sp>
      <p:sp>
        <p:nvSpPr>
          <p:cNvPr id="6" name="Slide Number Placeholder 5"/>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BCF49E5-90F7-7640-B05E-F0909049F51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405043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custDataLst>
              <p:tags r:id="rId1"/>
            </p:custDataLst>
          </p:nvPr>
        </p:nvSpPr>
        <p:spPr/>
        <p:txBody>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trike="noStrike" kern="1200" cap="none" spc="0" normalizeH="0" baseline="0" noProof="0">
                <a:ln>
                  <a:noFill/>
                </a:ln>
                <a:effectLst/>
                <a:uLnTx/>
                <a:uFillTx/>
                <a:ea typeface="+mn-ea"/>
                <a:cs typeface="+mn-cs"/>
              </a:rPr>
              <a:t>Public | </a:t>
            </a:r>
            <a:r>
              <a:rPr kumimoji="0" lang="ar-SA" strike="noStrike" kern="1200" cap="none" spc="0" normalizeH="0" baseline="0" noProof="0">
                <a:ln>
                  <a:noFill/>
                </a:ln>
                <a:effectLst/>
                <a:uLnTx/>
                <a:uFillTx/>
                <a:ea typeface="+mn-ea"/>
                <a:cs typeface="+mn-cs"/>
              </a:rPr>
              <a:t>عام</a:t>
            </a:r>
            <a:endParaRPr kumimoji="0" lang="en-SA" strike="noStrike" kern="1200" cap="none" spc="0" normalizeH="0" baseline="0" noProof="0">
              <a:ln>
                <a:noFill/>
              </a:ln>
              <a:effectLst/>
              <a:uLnTx/>
              <a:uFillTx/>
              <a:ea typeface="+mn-ea"/>
              <a:cs typeface="+mn-cs"/>
            </a:endParaRPr>
          </a:p>
        </p:txBody>
      </p:sp>
      <p:sp>
        <p:nvSpPr>
          <p:cNvPr id="5" name="Footer Placeholder 4"/>
          <p:cNvSpPr>
            <a:spLocks noGrp="1"/>
          </p:cNvSpPr>
          <p:nvPr>
            <p:ph type="ftr" sz="quarter" idx="4"/>
            <p:custDataLst>
              <p:tags r:id="rId2"/>
            </p:custDataLst>
          </p:nvPr>
        </p:nvSpPr>
        <p:spPr/>
        <p:txBody>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trike="noStrike" kern="1200" cap="none" spc="0" normalizeH="0" baseline="0" noProof="0">
                <a:ln>
                  <a:noFill/>
                </a:ln>
                <a:effectLst/>
                <a:uLnTx/>
                <a:uFillTx/>
                <a:ea typeface="+mn-ea"/>
                <a:cs typeface="+mn-cs"/>
              </a:rPr>
              <a:t>Public | </a:t>
            </a:r>
            <a:r>
              <a:rPr kumimoji="0" lang="ar-SA" strike="noStrike" kern="1200" cap="none" spc="0" normalizeH="0" baseline="0" noProof="0">
                <a:ln>
                  <a:noFill/>
                </a:ln>
                <a:effectLst/>
                <a:uLnTx/>
                <a:uFillTx/>
                <a:ea typeface="+mn-ea"/>
                <a:cs typeface="+mn-cs"/>
              </a:rPr>
              <a:t>عام</a:t>
            </a:r>
            <a:endParaRPr kumimoji="0" lang="en-SA" strike="noStrike" kern="1200" cap="none" spc="0" normalizeH="0" baseline="0" noProof="0">
              <a:ln>
                <a:noFill/>
              </a:ln>
              <a:effectLst/>
              <a:uLnTx/>
              <a:uFillTx/>
              <a:ea typeface="+mn-ea"/>
              <a:cs typeface="+mn-cs"/>
            </a:endParaRPr>
          </a:p>
        </p:txBody>
      </p:sp>
      <p:sp>
        <p:nvSpPr>
          <p:cNvPr id="6" name="Slide Number Placeholder 5"/>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BCF49E5-90F7-7640-B05E-F0909049F51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58646459"/>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custDataLst>
              <p:tags r:id="rId1"/>
            </p:custDataLst>
          </p:nvPr>
        </p:nvSpPr>
        <p:spPr/>
        <p:txBody>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trike="noStrike" kern="1200" cap="none" spc="0" normalizeH="0" baseline="0" noProof="0">
                <a:ln>
                  <a:noFill/>
                </a:ln>
                <a:effectLst/>
                <a:uLnTx/>
                <a:uFillTx/>
                <a:ea typeface="+mn-ea"/>
                <a:cs typeface="+mn-cs"/>
              </a:rPr>
              <a:t>Public | </a:t>
            </a:r>
            <a:r>
              <a:rPr kumimoji="0" lang="ar-SA" strike="noStrike" kern="1200" cap="none" spc="0" normalizeH="0" baseline="0" noProof="0">
                <a:ln>
                  <a:noFill/>
                </a:ln>
                <a:effectLst/>
                <a:uLnTx/>
                <a:uFillTx/>
                <a:ea typeface="+mn-ea"/>
                <a:cs typeface="+mn-cs"/>
              </a:rPr>
              <a:t>عام</a:t>
            </a:r>
            <a:endParaRPr kumimoji="0" lang="en-SA" strike="noStrike" kern="1200" cap="none" spc="0" normalizeH="0" baseline="0" noProof="0">
              <a:ln>
                <a:noFill/>
              </a:ln>
              <a:effectLst/>
              <a:uLnTx/>
              <a:uFillTx/>
              <a:ea typeface="+mn-ea"/>
              <a:cs typeface="+mn-cs"/>
            </a:endParaRPr>
          </a:p>
        </p:txBody>
      </p:sp>
      <p:sp>
        <p:nvSpPr>
          <p:cNvPr id="5" name="Footer Placeholder 4"/>
          <p:cNvSpPr>
            <a:spLocks noGrp="1"/>
          </p:cNvSpPr>
          <p:nvPr>
            <p:ph type="ftr" sz="quarter" idx="4"/>
            <p:custDataLst>
              <p:tags r:id="rId2"/>
            </p:custDataLst>
          </p:nvPr>
        </p:nvSpPr>
        <p:spPr/>
        <p:txBody>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trike="noStrike" kern="1200" cap="none" spc="0" normalizeH="0" baseline="0" noProof="0">
                <a:ln>
                  <a:noFill/>
                </a:ln>
                <a:effectLst/>
                <a:uLnTx/>
                <a:uFillTx/>
                <a:ea typeface="+mn-ea"/>
                <a:cs typeface="+mn-cs"/>
              </a:rPr>
              <a:t>Public | </a:t>
            </a:r>
            <a:r>
              <a:rPr kumimoji="0" lang="ar-SA" strike="noStrike" kern="1200" cap="none" spc="0" normalizeH="0" baseline="0" noProof="0">
                <a:ln>
                  <a:noFill/>
                </a:ln>
                <a:effectLst/>
                <a:uLnTx/>
                <a:uFillTx/>
                <a:ea typeface="+mn-ea"/>
                <a:cs typeface="+mn-cs"/>
              </a:rPr>
              <a:t>عام</a:t>
            </a:r>
            <a:endParaRPr kumimoji="0" lang="en-SA" strike="noStrike" kern="1200" cap="none" spc="0" normalizeH="0" baseline="0" noProof="0">
              <a:ln>
                <a:noFill/>
              </a:ln>
              <a:effectLst/>
              <a:uLnTx/>
              <a:uFillTx/>
              <a:ea typeface="+mn-ea"/>
              <a:cs typeface="+mn-cs"/>
            </a:endParaRPr>
          </a:p>
        </p:txBody>
      </p:sp>
      <p:sp>
        <p:nvSpPr>
          <p:cNvPr id="6" name="Slide Number Placeholder 5"/>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BCF49E5-90F7-7640-B05E-F0909049F51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711543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custDataLst>
              <p:tags r:id="rId1"/>
            </p:custDataLst>
          </p:nvPr>
        </p:nvSpPr>
        <p:spPr/>
        <p:txBody>
          <a:bodyPr/>
          <a:lstStyle/>
          <a:p>
            <a:r>
              <a:rPr lang="en-US"/>
              <a:t>Public | </a:t>
            </a:r>
            <a:r>
              <a:rPr lang="ar-SA"/>
              <a:t>عام</a:t>
            </a:r>
            <a:endParaRPr lang="en-SA"/>
          </a:p>
        </p:txBody>
      </p:sp>
      <p:sp>
        <p:nvSpPr>
          <p:cNvPr id="5" name="Footer Placeholder 4"/>
          <p:cNvSpPr>
            <a:spLocks noGrp="1"/>
          </p:cNvSpPr>
          <p:nvPr>
            <p:ph type="ftr" sz="quarter" idx="4"/>
            <p:custDataLst>
              <p:tags r:id="rId2"/>
            </p:custDataLst>
          </p:nvPr>
        </p:nvSpPr>
        <p:spPr/>
        <p:txBody>
          <a:bodyPr/>
          <a:lstStyle/>
          <a:p>
            <a:r>
              <a:rPr lang="en-US"/>
              <a:t>Public | </a:t>
            </a:r>
            <a:r>
              <a:rPr lang="ar-SA"/>
              <a:t>عام</a:t>
            </a:r>
            <a:endParaRPr lang="en-SA"/>
          </a:p>
        </p:txBody>
      </p:sp>
      <p:sp>
        <p:nvSpPr>
          <p:cNvPr id="6" name="Slide Number Placeholder 5"/>
          <p:cNvSpPr>
            <a:spLocks noGrp="1"/>
          </p:cNvSpPr>
          <p:nvPr>
            <p:ph type="sldNum" sz="quarter" idx="5"/>
          </p:nvPr>
        </p:nvSpPr>
        <p:spPr/>
        <p:txBody>
          <a:bodyPr/>
          <a:lstStyle/>
          <a:p>
            <a:fld id="{3BCF49E5-90F7-7640-B05E-F0909049F516}" type="slidenum">
              <a:rPr lang="en-US" smtClean="0"/>
              <a:t>8</a:t>
            </a:fld>
            <a:endParaRPr lang="en-US"/>
          </a:p>
        </p:txBody>
      </p:sp>
    </p:spTree>
    <p:extLst>
      <p:ext uri="{BB962C8B-B14F-4D97-AF65-F5344CB8AC3E}">
        <p14:creationId xmlns:p14="http://schemas.microsoft.com/office/powerpoint/2010/main" val="3387039279"/>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custDataLst>
              <p:tags r:id="rId1"/>
            </p:custDataLst>
          </p:nvPr>
        </p:nvSpPr>
        <p:spPr/>
        <p:txBody>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trike="noStrike" kern="1200" cap="none" spc="0" normalizeH="0" baseline="0" noProof="0">
                <a:ln>
                  <a:noFill/>
                </a:ln>
                <a:effectLst/>
                <a:uLnTx/>
                <a:uFillTx/>
                <a:ea typeface="+mn-ea"/>
                <a:cs typeface="+mn-cs"/>
              </a:rPr>
              <a:t>Public | </a:t>
            </a:r>
            <a:r>
              <a:rPr kumimoji="0" lang="ar-SA" strike="noStrike" kern="1200" cap="none" spc="0" normalizeH="0" baseline="0" noProof="0">
                <a:ln>
                  <a:noFill/>
                </a:ln>
                <a:effectLst/>
                <a:uLnTx/>
                <a:uFillTx/>
                <a:ea typeface="+mn-ea"/>
                <a:cs typeface="+mn-cs"/>
              </a:rPr>
              <a:t>عام</a:t>
            </a:r>
            <a:endParaRPr kumimoji="0" lang="en-SA" strike="noStrike" kern="1200" cap="none" spc="0" normalizeH="0" baseline="0" noProof="0">
              <a:ln>
                <a:noFill/>
              </a:ln>
              <a:effectLst/>
              <a:uLnTx/>
              <a:uFillTx/>
              <a:ea typeface="+mn-ea"/>
              <a:cs typeface="+mn-cs"/>
            </a:endParaRPr>
          </a:p>
        </p:txBody>
      </p:sp>
      <p:sp>
        <p:nvSpPr>
          <p:cNvPr id="5" name="Footer Placeholder 4"/>
          <p:cNvSpPr>
            <a:spLocks noGrp="1"/>
          </p:cNvSpPr>
          <p:nvPr>
            <p:ph type="ftr" sz="quarter" idx="4"/>
            <p:custDataLst>
              <p:tags r:id="rId2"/>
            </p:custDataLst>
          </p:nvPr>
        </p:nvSpPr>
        <p:spPr/>
        <p:txBody>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trike="noStrike" kern="1200" cap="none" spc="0" normalizeH="0" baseline="0" noProof="0">
                <a:ln>
                  <a:noFill/>
                </a:ln>
                <a:effectLst/>
                <a:uLnTx/>
                <a:uFillTx/>
                <a:ea typeface="+mn-ea"/>
                <a:cs typeface="+mn-cs"/>
              </a:rPr>
              <a:t>Public | </a:t>
            </a:r>
            <a:r>
              <a:rPr kumimoji="0" lang="ar-SA" strike="noStrike" kern="1200" cap="none" spc="0" normalizeH="0" baseline="0" noProof="0">
                <a:ln>
                  <a:noFill/>
                </a:ln>
                <a:effectLst/>
                <a:uLnTx/>
                <a:uFillTx/>
                <a:ea typeface="+mn-ea"/>
                <a:cs typeface="+mn-cs"/>
              </a:rPr>
              <a:t>عام</a:t>
            </a:r>
            <a:endParaRPr kumimoji="0" lang="en-SA" strike="noStrike" kern="1200" cap="none" spc="0" normalizeH="0" baseline="0" noProof="0">
              <a:ln>
                <a:noFill/>
              </a:ln>
              <a:effectLst/>
              <a:uLnTx/>
              <a:uFillTx/>
              <a:ea typeface="+mn-ea"/>
              <a:cs typeface="+mn-cs"/>
            </a:endParaRPr>
          </a:p>
        </p:txBody>
      </p:sp>
      <p:sp>
        <p:nvSpPr>
          <p:cNvPr id="6" name="Slide Number Placeholder 5"/>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BCF49E5-90F7-7640-B05E-F0909049F51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8767779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custDataLst>
              <p:tags r:id="rId1"/>
            </p:custDataLst>
          </p:nvPr>
        </p:nvSpPr>
        <p:spPr/>
        <p:txBody>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trike="noStrike" kern="1200" cap="none" spc="0" normalizeH="0" baseline="0" noProof="0">
                <a:ln>
                  <a:noFill/>
                </a:ln>
                <a:effectLst/>
                <a:uLnTx/>
                <a:uFillTx/>
                <a:ea typeface="+mn-ea"/>
                <a:cs typeface="+mn-cs"/>
              </a:rPr>
              <a:t>Public | </a:t>
            </a:r>
            <a:r>
              <a:rPr kumimoji="0" lang="ar-SA" strike="noStrike" kern="1200" cap="none" spc="0" normalizeH="0" baseline="0" noProof="0">
                <a:ln>
                  <a:noFill/>
                </a:ln>
                <a:effectLst/>
                <a:uLnTx/>
                <a:uFillTx/>
                <a:ea typeface="+mn-ea"/>
                <a:cs typeface="+mn-cs"/>
              </a:rPr>
              <a:t>عام</a:t>
            </a:r>
            <a:endParaRPr kumimoji="0" lang="en-SA" strike="noStrike" kern="1200" cap="none" spc="0" normalizeH="0" baseline="0" noProof="0">
              <a:ln>
                <a:noFill/>
              </a:ln>
              <a:effectLst/>
              <a:uLnTx/>
              <a:uFillTx/>
              <a:ea typeface="+mn-ea"/>
              <a:cs typeface="+mn-cs"/>
            </a:endParaRPr>
          </a:p>
        </p:txBody>
      </p:sp>
      <p:sp>
        <p:nvSpPr>
          <p:cNvPr id="5" name="Footer Placeholder 4"/>
          <p:cNvSpPr>
            <a:spLocks noGrp="1"/>
          </p:cNvSpPr>
          <p:nvPr>
            <p:ph type="ftr" sz="quarter" idx="4"/>
            <p:custDataLst>
              <p:tags r:id="rId2"/>
            </p:custDataLst>
          </p:nvPr>
        </p:nvSpPr>
        <p:spPr/>
        <p:txBody>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trike="noStrike" kern="1200" cap="none" spc="0" normalizeH="0" baseline="0" noProof="0">
                <a:ln>
                  <a:noFill/>
                </a:ln>
                <a:effectLst/>
                <a:uLnTx/>
                <a:uFillTx/>
                <a:ea typeface="+mn-ea"/>
                <a:cs typeface="+mn-cs"/>
              </a:rPr>
              <a:t>Public | </a:t>
            </a:r>
            <a:r>
              <a:rPr kumimoji="0" lang="ar-SA" strike="noStrike" kern="1200" cap="none" spc="0" normalizeH="0" baseline="0" noProof="0">
                <a:ln>
                  <a:noFill/>
                </a:ln>
                <a:effectLst/>
                <a:uLnTx/>
                <a:uFillTx/>
                <a:ea typeface="+mn-ea"/>
                <a:cs typeface="+mn-cs"/>
              </a:rPr>
              <a:t>عام</a:t>
            </a:r>
            <a:endParaRPr kumimoji="0" lang="en-SA" strike="noStrike" kern="1200" cap="none" spc="0" normalizeH="0" baseline="0" noProof="0">
              <a:ln>
                <a:noFill/>
              </a:ln>
              <a:effectLst/>
              <a:uLnTx/>
              <a:uFillTx/>
              <a:ea typeface="+mn-ea"/>
              <a:cs typeface="+mn-cs"/>
            </a:endParaRPr>
          </a:p>
        </p:txBody>
      </p:sp>
      <p:sp>
        <p:nvSpPr>
          <p:cNvPr id="6" name="Slide Number Placeholder 5"/>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BCF49E5-90F7-7640-B05E-F0909049F51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29546096"/>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custDataLst>
              <p:tags r:id="rId1"/>
            </p:custDataLst>
          </p:nvPr>
        </p:nvSpPr>
        <p:spPr/>
        <p:txBody>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trike="noStrike" kern="1200" cap="none" spc="0" normalizeH="0" baseline="0" noProof="0">
                <a:ln>
                  <a:noFill/>
                </a:ln>
                <a:effectLst/>
                <a:uLnTx/>
                <a:uFillTx/>
                <a:ea typeface="+mn-ea"/>
                <a:cs typeface="+mn-cs"/>
              </a:rPr>
              <a:t>Public | </a:t>
            </a:r>
            <a:r>
              <a:rPr kumimoji="0" lang="ar-SA" strike="noStrike" kern="1200" cap="none" spc="0" normalizeH="0" baseline="0" noProof="0">
                <a:ln>
                  <a:noFill/>
                </a:ln>
                <a:effectLst/>
                <a:uLnTx/>
                <a:uFillTx/>
                <a:ea typeface="+mn-ea"/>
                <a:cs typeface="+mn-cs"/>
              </a:rPr>
              <a:t>عام</a:t>
            </a:r>
            <a:endParaRPr kumimoji="0" lang="en-SA" strike="noStrike" kern="1200" cap="none" spc="0" normalizeH="0" baseline="0" noProof="0">
              <a:ln>
                <a:noFill/>
              </a:ln>
              <a:effectLst/>
              <a:uLnTx/>
              <a:uFillTx/>
              <a:ea typeface="+mn-ea"/>
              <a:cs typeface="+mn-cs"/>
            </a:endParaRPr>
          </a:p>
        </p:txBody>
      </p:sp>
      <p:sp>
        <p:nvSpPr>
          <p:cNvPr id="5" name="Footer Placeholder 4"/>
          <p:cNvSpPr>
            <a:spLocks noGrp="1"/>
          </p:cNvSpPr>
          <p:nvPr>
            <p:ph type="ftr" sz="quarter" idx="4"/>
            <p:custDataLst>
              <p:tags r:id="rId2"/>
            </p:custDataLst>
          </p:nvPr>
        </p:nvSpPr>
        <p:spPr/>
        <p:txBody>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trike="noStrike" kern="1200" cap="none" spc="0" normalizeH="0" baseline="0" noProof="0">
                <a:ln>
                  <a:noFill/>
                </a:ln>
                <a:effectLst/>
                <a:uLnTx/>
                <a:uFillTx/>
                <a:ea typeface="+mn-ea"/>
                <a:cs typeface="+mn-cs"/>
              </a:rPr>
              <a:t>Public | </a:t>
            </a:r>
            <a:r>
              <a:rPr kumimoji="0" lang="ar-SA" strike="noStrike" kern="1200" cap="none" spc="0" normalizeH="0" baseline="0" noProof="0">
                <a:ln>
                  <a:noFill/>
                </a:ln>
                <a:effectLst/>
                <a:uLnTx/>
                <a:uFillTx/>
                <a:ea typeface="+mn-ea"/>
                <a:cs typeface="+mn-cs"/>
              </a:rPr>
              <a:t>عام</a:t>
            </a:r>
            <a:endParaRPr kumimoji="0" lang="en-SA" strike="noStrike" kern="1200" cap="none" spc="0" normalizeH="0" baseline="0" noProof="0">
              <a:ln>
                <a:noFill/>
              </a:ln>
              <a:effectLst/>
              <a:uLnTx/>
              <a:uFillTx/>
              <a:ea typeface="+mn-ea"/>
              <a:cs typeface="+mn-cs"/>
            </a:endParaRPr>
          </a:p>
        </p:txBody>
      </p:sp>
      <p:sp>
        <p:nvSpPr>
          <p:cNvPr id="6" name="Slide Number Placeholder 5"/>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BCF49E5-90F7-7640-B05E-F0909049F51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55253888"/>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custDataLst>
              <p:tags r:id="rId1"/>
            </p:custDataLst>
          </p:nvPr>
        </p:nvSpPr>
        <p:spPr/>
        <p:txBody>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trike="noStrike" kern="1200" cap="none" spc="0" normalizeH="0" baseline="0" noProof="0">
                <a:ln>
                  <a:noFill/>
                </a:ln>
                <a:effectLst/>
                <a:uLnTx/>
                <a:uFillTx/>
                <a:ea typeface="+mn-ea"/>
                <a:cs typeface="+mn-cs"/>
              </a:rPr>
              <a:t>Public | </a:t>
            </a:r>
            <a:r>
              <a:rPr kumimoji="0" lang="ar-SA" strike="noStrike" kern="1200" cap="none" spc="0" normalizeH="0" baseline="0" noProof="0">
                <a:ln>
                  <a:noFill/>
                </a:ln>
                <a:effectLst/>
                <a:uLnTx/>
                <a:uFillTx/>
                <a:ea typeface="+mn-ea"/>
                <a:cs typeface="+mn-cs"/>
              </a:rPr>
              <a:t>عام</a:t>
            </a:r>
            <a:endParaRPr kumimoji="0" lang="en-SA" strike="noStrike" kern="1200" cap="none" spc="0" normalizeH="0" baseline="0" noProof="0">
              <a:ln>
                <a:noFill/>
              </a:ln>
              <a:effectLst/>
              <a:uLnTx/>
              <a:uFillTx/>
              <a:ea typeface="+mn-ea"/>
              <a:cs typeface="+mn-cs"/>
            </a:endParaRPr>
          </a:p>
        </p:txBody>
      </p:sp>
      <p:sp>
        <p:nvSpPr>
          <p:cNvPr id="5" name="Footer Placeholder 4"/>
          <p:cNvSpPr>
            <a:spLocks noGrp="1"/>
          </p:cNvSpPr>
          <p:nvPr>
            <p:ph type="ftr" sz="quarter" idx="4"/>
            <p:custDataLst>
              <p:tags r:id="rId2"/>
            </p:custDataLst>
          </p:nvPr>
        </p:nvSpPr>
        <p:spPr/>
        <p:txBody>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trike="noStrike" kern="1200" cap="none" spc="0" normalizeH="0" baseline="0" noProof="0">
                <a:ln>
                  <a:noFill/>
                </a:ln>
                <a:effectLst/>
                <a:uLnTx/>
                <a:uFillTx/>
                <a:ea typeface="+mn-ea"/>
                <a:cs typeface="+mn-cs"/>
              </a:rPr>
              <a:t>Public | </a:t>
            </a:r>
            <a:r>
              <a:rPr kumimoji="0" lang="ar-SA" strike="noStrike" kern="1200" cap="none" spc="0" normalizeH="0" baseline="0" noProof="0">
                <a:ln>
                  <a:noFill/>
                </a:ln>
                <a:effectLst/>
                <a:uLnTx/>
                <a:uFillTx/>
                <a:ea typeface="+mn-ea"/>
                <a:cs typeface="+mn-cs"/>
              </a:rPr>
              <a:t>عام</a:t>
            </a:r>
            <a:endParaRPr kumimoji="0" lang="en-SA" strike="noStrike" kern="1200" cap="none" spc="0" normalizeH="0" baseline="0" noProof="0">
              <a:ln>
                <a:noFill/>
              </a:ln>
              <a:effectLst/>
              <a:uLnTx/>
              <a:uFillTx/>
              <a:ea typeface="+mn-ea"/>
              <a:cs typeface="+mn-cs"/>
            </a:endParaRPr>
          </a:p>
        </p:txBody>
      </p:sp>
      <p:sp>
        <p:nvSpPr>
          <p:cNvPr id="6" name="Slide Number Placeholder 5"/>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BCF49E5-90F7-7640-B05E-F0909049F51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86282826"/>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custDataLst>
              <p:tags r:id="rId1"/>
            </p:custDataLst>
          </p:nvPr>
        </p:nvSpPr>
        <p:spPr/>
        <p:txBody>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trike="noStrike" kern="1200" cap="none" spc="0" normalizeH="0" baseline="0" noProof="0">
                <a:ln>
                  <a:noFill/>
                </a:ln>
                <a:effectLst/>
                <a:uLnTx/>
                <a:uFillTx/>
                <a:ea typeface="+mn-ea"/>
                <a:cs typeface="+mn-cs"/>
              </a:rPr>
              <a:t>Public | </a:t>
            </a:r>
            <a:r>
              <a:rPr kumimoji="0" lang="ar-SA" strike="noStrike" kern="1200" cap="none" spc="0" normalizeH="0" baseline="0" noProof="0">
                <a:ln>
                  <a:noFill/>
                </a:ln>
                <a:effectLst/>
                <a:uLnTx/>
                <a:uFillTx/>
                <a:ea typeface="+mn-ea"/>
                <a:cs typeface="+mn-cs"/>
              </a:rPr>
              <a:t>عام</a:t>
            </a:r>
            <a:endParaRPr kumimoji="0" lang="en-SA" strike="noStrike" kern="1200" cap="none" spc="0" normalizeH="0" baseline="0" noProof="0">
              <a:ln>
                <a:noFill/>
              </a:ln>
              <a:effectLst/>
              <a:uLnTx/>
              <a:uFillTx/>
              <a:ea typeface="+mn-ea"/>
              <a:cs typeface="+mn-cs"/>
            </a:endParaRPr>
          </a:p>
        </p:txBody>
      </p:sp>
      <p:sp>
        <p:nvSpPr>
          <p:cNvPr id="5" name="Footer Placeholder 4"/>
          <p:cNvSpPr>
            <a:spLocks noGrp="1"/>
          </p:cNvSpPr>
          <p:nvPr>
            <p:ph type="ftr" sz="quarter" idx="4"/>
            <p:custDataLst>
              <p:tags r:id="rId2"/>
            </p:custDataLst>
          </p:nvPr>
        </p:nvSpPr>
        <p:spPr/>
        <p:txBody>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trike="noStrike" kern="1200" cap="none" spc="0" normalizeH="0" baseline="0" noProof="0">
                <a:ln>
                  <a:noFill/>
                </a:ln>
                <a:effectLst/>
                <a:uLnTx/>
                <a:uFillTx/>
                <a:ea typeface="+mn-ea"/>
                <a:cs typeface="+mn-cs"/>
              </a:rPr>
              <a:t>Public | </a:t>
            </a:r>
            <a:r>
              <a:rPr kumimoji="0" lang="ar-SA" strike="noStrike" kern="1200" cap="none" spc="0" normalizeH="0" baseline="0" noProof="0">
                <a:ln>
                  <a:noFill/>
                </a:ln>
                <a:effectLst/>
                <a:uLnTx/>
                <a:uFillTx/>
                <a:ea typeface="+mn-ea"/>
                <a:cs typeface="+mn-cs"/>
              </a:rPr>
              <a:t>عام</a:t>
            </a:r>
            <a:endParaRPr kumimoji="0" lang="en-SA" strike="noStrike" kern="1200" cap="none" spc="0" normalizeH="0" baseline="0" noProof="0">
              <a:ln>
                <a:noFill/>
              </a:ln>
              <a:effectLst/>
              <a:uLnTx/>
              <a:uFillTx/>
              <a:ea typeface="+mn-ea"/>
              <a:cs typeface="+mn-cs"/>
            </a:endParaRPr>
          </a:p>
        </p:txBody>
      </p:sp>
      <p:sp>
        <p:nvSpPr>
          <p:cNvPr id="6" name="Slide Number Placeholder 5"/>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BCF49E5-90F7-7640-B05E-F0909049F51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87677792"/>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custDataLst>
              <p:tags r:id="rId1"/>
            </p:custDataLst>
          </p:nvPr>
        </p:nvSpPr>
        <p:spPr/>
        <p:txBody>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trike="noStrike" kern="1200" cap="none" spc="0" normalizeH="0" baseline="0" noProof="0">
                <a:ln>
                  <a:noFill/>
                </a:ln>
                <a:effectLst/>
                <a:uLnTx/>
                <a:uFillTx/>
                <a:ea typeface="+mn-ea"/>
                <a:cs typeface="+mn-cs"/>
              </a:rPr>
              <a:t>Public | </a:t>
            </a:r>
            <a:r>
              <a:rPr kumimoji="0" lang="ar-SA" strike="noStrike" kern="1200" cap="none" spc="0" normalizeH="0" baseline="0" noProof="0">
                <a:ln>
                  <a:noFill/>
                </a:ln>
                <a:effectLst/>
                <a:uLnTx/>
                <a:uFillTx/>
                <a:ea typeface="+mn-ea"/>
                <a:cs typeface="+mn-cs"/>
              </a:rPr>
              <a:t>عام</a:t>
            </a:r>
            <a:endParaRPr kumimoji="0" lang="en-SA" strike="noStrike" kern="1200" cap="none" spc="0" normalizeH="0" baseline="0" noProof="0">
              <a:ln>
                <a:noFill/>
              </a:ln>
              <a:effectLst/>
              <a:uLnTx/>
              <a:uFillTx/>
              <a:ea typeface="+mn-ea"/>
              <a:cs typeface="+mn-cs"/>
            </a:endParaRPr>
          </a:p>
        </p:txBody>
      </p:sp>
      <p:sp>
        <p:nvSpPr>
          <p:cNvPr id="5" name="Footer Placeholder 4"/>
          <p:cNvSpPr>
            <a:spLocks noGrp="1"/>
          </p:cNvSpPr>
          <p:nvPr>
            <p:ph type="ftr" sz="quarter" idx="4"/>
            <p:custDataLst>
              <p:tags r:id="rId2"/>
            </p:custDataLst>
          </p:nvPr>
        </p:nvSpPr>
        <p:spPr/>
        <p:txBody>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trike="noStrike" kern="1200" cap="none" spc="0" normalizeH="0" baseline="0" noProof="0">
                <a:ln>
                  <a:noFill/>
                </a:ln>
                <a:effectLst/>
                <a:uLnTx/>
                <a:uFillTx/>
                <a:ea typeface="+mn-ea"/>
                <a:cs typeface="+mn-cs"/>
              </a:rPr>
              <a:t>Public | </a:t>
            </a:r>
            <a:r>
              <a:rPr kumimoji="0" lang="ar-SA" strike="noStrike" kern="1200" cap="none" spc="0" normalizeH="0" baseline="0" noProof="0">
                <a:ln>
                  <a:noFill/>
                </a:ln>
                <a:effectLst/>
                <a:uLnTx/>
                <a:uFillTx/>
                <a:ea typeface="+mn-ea"/>
                <a:cs typeface="+mn-cs"/>
              </a:rPr>
              <a:t>عام</a:t>
            </a:r>
            <a:endParaRPr kumimoji="0" lang="en-SA" strike="noStrike" kern="1200" cap="none" spc="0" normalizeH="0" baseline="0" noProof="0">
              <a:ln>
                <a:noFill/>
              </a:ln>
              <a:effectLst/>
              <a:uLnTx/>
              <a:uFillTx/>
              <a:ea typeface="+mn-ea"/>
              <a:cs typeface="+mn-cs"/>
            </a:endParaRPr>
          </a:p>
        </p:txBody>
      </p:sp>
      <p:sp>
        <p:nvSpPr>
          <p:cNvPr id="6" name="Slide Number Placeholder 5"/>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BCF49E5-90F7-7640-B05E-F0909049F51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18964923"/>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custDataLst>
              <p:tags r:id="rId1"/>
            </p:custDataLst>
          </p:nvPr>
        </p:nvSpPr>
        <p:spPr/>
        <p:txBody>
          <a:bodyPr/>
          <a:lstStyle/>
          <a:p>
            <a:r>
              <a:rPr lang="en-US"/>
              <a:t>Public | </a:t>
            </a:r>
            <a:r>
              <a:rPr lang="ar-SA"/>
              <a:t>عام</a:t>
            </a:r>
            <a:endParaRPr lang="en-SA"/>
          </a:p>
        </p:txBody>
      </p:sp>
      <p:sp>
        <p:nvSpPr>
          <p:cNvPr id="5" name="Footer Placeholder 4"/>
          <p:cNvSpPr>
            <a:spLocks noGrp="1"/>
          </p:cNvSpPr>
          <p:nvPr>
            <p:ph type="ftr" sz="quarter" idx="4"/>
            <p:custDataLst>
              <p:tags r:id="rId2"/>
            </p:custDataLst>
          </p:nvPr>
        </p:nvSpPr>
        <p:spPr/>
        <p:txBody>
          <a:bodyPr/>
          <a:lstStyle/>
          <a:p>
            <a:r>
              <a:rPr lang="en-US"/>
              <a:t>Public | </a:t>
            </a:r>
            <a:r>
              <a:rPr lang="ar-SA"/>
              <a:t>عام</a:t>
            </a:r>
            <a:endParaRPr lang="en-SA"/>
          </a:p>
        </p:txBody>
      </p:sp>
      <p:sp>
        <p:nvSpPr>
          <p:cNvPr id="6" name="Slide Number Placeholder 5"/>
          <p:cNvSpPr>
            <a:spLocks noGrp="1"/>
          </p:cNvSpPr>
          <p:nvPr>
            <p:ph type="sldNum" sz="quarter" idx="5"/>
          </p:nvPr>
        </p:nvSpPr>
        <p:spPr/>
        <p:txBody>
          <a:bodyPr/>
          <a:lstStyle/>
          <a:p>
            <a:fld id="{3BCF49E5-90F7-7640-B05E-F0909049F516}" type="slidenum">
              <a:rPr lang="en-US" smtClean="0"/>
              <a:t>86</a:t>
            </a:fld>
            <a:endParaRPr lang="en-US"/>
          </a:p>
        </p:txBody>
      </p:sp>
    </p:spTree>
    <p:extLst>
      <p:ext uri="{BB962C8B-B14F-4D97-AF65-F5344CB8AC3E}">
        <p14:creationId xmlns:p14="http://schemas.microsoft.com/office/powerpoint/2010/main" val="928170492"/>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3A4BDCC-E200-42D5-8E78-FCAE515E209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06133167"/>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3A4BDCC-E200-42D5-8E78-FCAE515E209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53478902"/>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3A4BDCC-E200-42D5-8E78-FCAE515E209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529050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custDataLst>
              <p:tags r:id="rId1"/>
            </p:custDataLst>
          </p:nvPr>
        </p:nvSpPr>
        <p:spPr/>
        <p:txBody>
          <a:bodyPr/>
          <a:lstStyle/>
          <a:p>
            <a:r>
              <a:rPr lang="en-US"/>
              <a:t>Public | </a:t>
            </a:r>
            <a:r>
              <a:rPr lang="ar-SA"/>
              <a:t>عام</a:t>
            </a:r>
            <a:endParaRPr lang="en-SA"/>
          </a:p>
        </p:txBody>
      </p:sp>
      <p:sp>
        <p:nvSpPr>
          <p:cNvPr id="5" name="Footer Placeholder 4"/>
          <p:cNvSpPr>
            <a:spLocks noGrp="1"/>
          </p:cNvSpPr>
          <p:nvPr>
            <p:ph type="ftr" sz="quarter" idx="4"/>
            <p:custDataLst>
              <p:tags r:id="rId2"/>
            </p:custDataLst>
          </p:nvPr>
        </p:nvSpPr>
        <p:spPr/>
        <p:txBody>
          <a:bodyPr/>
          <a:lstStyle/>
          <a:p>
            <a:r>
              <a:rPr lang="en-US"/>
              <a:t>Public | </a:t>
            </a:r>
            <a:r>
              <a:rPr lang="ar-SA"/>
              <a:t>عام</a:t>
            </a:r>
            <a:endParaRPr lang="en-SA"/>
          </a:p>
        </p:txBody>
      </p:sp>
      <p:sp>
        <p:nvSpPr>
          <p:cNvPr id="6" name="Slide Number Placeholder 5"/>
          <p:cNvSpPr>
            <a:spLocks noGrp="1"/>
          </p:cNvSpPr>
          <p:nvPr>
            <p:ph type="sldNum" sz="quarter" idx="5"/>
          </p:nvPr>
        </p:nvSpPr>
        <p:spPr/>
        <p:txBody>
          <a:bodyPr/>
          <a:lstStyle/>
          <a:p>
            <a:fld id="{3BCF49E5-90F7-7640-B05E-F0909049F516}" type="slidenum">
              <a:rPr lang="en-US" smtClean="0"/>
              <a:t>9</a:t>
            </a:fld>
            <a:endParaRPr lang="en-US"/>
          </a:p>
        </p:txBody>
      </p:sp>
    </p:spTree>
    <p:extLst>
      <p:ext uri="{BB962C8B-B14F-4D97-AF65-F5344CB8AC3E}">
        <p14:creationId xmlns:p14="http://schemas.microsoft.com/office/powerpoint/2010/main" val="3287053505"/>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custDataLst>
              <p:tags r:id="rId1"/>
            </p:custDataLst>
          </p:nvPr>
        </p:nvSpPr>
        <p:spPr/>
        <p:txBody>
          <a:bodyPr/>
          <a:lstStyle/>
          <a:p>
            <a:r>
              <a:rPr lang="en-US"/>
              <a:t>Public | </a:t>
            </a:r>
            <a:r>
              <a:rPr lang="ar-SA"/>
              <a:t>عام</a:t>
            </a:r>
            <a:endParaRPr lang="en-SA"/>
          </a:p>
        </p:txBody>
      </p:sp>
      <p:sp>
        <p:nvSpPr>
          <p:cNvPr id="5" name="Footer Placeholder 4"/>
          <p:cNvSpPr>
            <a:spLocks noGrp="1"/>
          </p:cNvSpPr>
          <p:nvPr>
            <p:ph type="ftr" sz="quarter" idx="4"/>
            <p:custDataLst>
              <p:tags r:id="rId2"/>
            </p:custDataLst>
          </p:nvPr>
        </p:nvSpPr>
        <p:spPr/>
        <p:txBody>
          <a:bodyPr/>
          <a:lstStyle/>
          <a:p>
            <a:r>
              <a:rPr lang="en-US"/>
              <a:t>Public | </a:t>
            </a:r>
            <a:r>
              <a:rPr lang="ar-SA"/>
              <a:t>عام</a:t>
            </a:r>
            <a:endParaRPr lang="en-SA"/>
          </a:p>
        </p:txBody>
      </p:sp>
      <p:sp>
        <p:nvSpPr>
          <p:cNvPr id="6" name="Slide Number Placeholder 5"/>
          <p:cNvSpPr>
            <a:spLocks noGrp="1"/>
          </p:cNvSpPr>
          <p:nvPr>
            <p:ph type="sldNum" sz="quarter" idx="5"/>
          </p:nvPr>
        </p:nvSpPr>
        <p:spPr/>
        <p:txBody>
          <a:bodyPr/>
          <a:lstStyle/>
          <a:p>
            <a:fld id="{3BCF49E5-90F7-7640-B05E-F0909049F516}" type="slidenum">
              <a:rPr lang="en-US" smtClean="0"/>
              <a:t>90</a:t>
            </a:fld>
            <a:endParaRPr lang="en-US"/>
          </a:p>
        </p:txBody>
      </p:sp>
    </p:spTree>
    <p:extLst>
      <p:ext uri="{BB962C8B-B14F-4D97-AF65-F5344CB8AC3E}">
        <p14:creationId xmlns:p14="http://schemas.microsoft.com/office/powerpoint/2010/main" val="2585943946"/>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3A4BDCC-E200-42D5-8E78-FCAE515E209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78333681"/>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3A4BDCC-E200-42D5-8E78-FCAE515E209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96144733"/>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custDataLst>
              <p:tags r:id="rId1"/>
            </p:custDataLst>
          </p:nvPr>
        </p:nvSpPr>
        <p:spPr/>
        <p:txBody>
          <a:bodyPr/>
          <a:lstStyle/>
          <a:p>
            <a:r>
              <a:rPr lang="en-US"/>
              <a:t>Public | </a:t>
            </a:r>
            <a:r>
              <a:rPr lang="ar-SA"/>
              <a:t>عام</a:t>
            </a:r>
            <a:endParaRPr lang="en-SA"/>
          </a:p>
        </p:txBody>
      </p:sp>
      <p:sp>
        <p:nvSpPr>
          <p:cNvPr id="5" name="Footer Placeholder 4"/>
          <p:cNvSpPr>
            <a:spLocks noGrp="1"/>
          </p:cNvSpPr>
          <p:nvPr>
            <p:ph type="ftr" sz="quarter" idx="4"/>
            <p:custDataLst>
              <p:tags r:id="rId2"/>
            </p:custDataLst>
          </p:nvPr>
        </p:nvSpPr>
        <p:spPr/>
        <p:txBody>
          <a:bodyPr/>
          <a:lstStyle/>
          <a:p>
            <a:r>
              <a:rPr lang="en-US"/>
              <a:t>Public | </a:t>
            </a:r>
            <a:r>
              <a:rPr lang="ar-SA"/>
              <a:t>عام</a:t>
            </a:r>
            <a:endParaRPr lang="en-SA"/>
          </a:p>
        </p:txBody>
      </p:sp>
      <p:sp>
        <p:nvSpPr>
          <p:cNvPr id="6" name="Slide Number Placeholder 5"/>
          <p:cNvSpPr>
            <a:spLocks noGrp="1"/>
          </p:cNvSpPr>
          <p:nvPr>
            <p:ph type="sldNum" sz="quarter" idx="5"/>
          </p:nvPr>
        </p:nvSpPr>
        <p:spPr/>
        <p:txBody>
          <a:bodyPr/>
          <a:lstStyle/>
          <a:p>
            <a:fld id="{3BCF49E5-90F7-7640-B05E-F0909049F516}" type="slidenum">
              <a:rPr lang="en-US" smtClean="0"/>
              <a:t>93</a:t>
            </a:fld>
            <a:endParaRPr lang="en-US"/>
          </a:p>
        </p:txBody>
      </p:sp>
    </p:spTree>
    <p:extLst>
      <p:ext uri="{BB962C8B-B14F-4D97-AF65-F5344CB8AC3E}">
        <p14:creationId xmlns:p14="http://schemas.microsoft.com/office/powerpoint/2010/main" val="2923404778"/>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custDataLst>
              <p:tags r:id="rId1"/>
            </p:custDataLst>
          </p:nvPr>
        </p:nvSpPr>
        <p:spPr/>
        <p:txBody>
          <a:bodyPr/>
          <a:lstStyle/>
          <a:p>
            <a:r>
              <a:rPr lang="en-US"/>
              <a:t>Public | </a:t>
            </a:r>
            <a:r>
              <a:rPr lang="ar-SA"/>
              <a:t>عام</a:t>
            </a:r>
            <a:endParaRPr lang="en-SA"/>
          </a:p>
        </p:txBody>
      </p:sp>
      <p:sp>
        <p:nvSpPr>
          <p:cNvPr id="5" name="Footer Placeholder 4"/>
          <p:cNvSpPr>
            <a:spLocks noGrp="1"/>
          </p:cNvSpPr>
          <p:nvPr>
            <p:ph type="ftr" sz="quarter" idx="4"/>
            <p:custDataLst>
              <p:tags r:id="rId2"/>
            </p:custDataLst>
          </p:nvPr>
        </p:nvSpPr>
        <p:spPr/>
        <p:txBody>
          <a:bodyPr/>
          <a:lstStyle/>
          <a:p>
            <a:r>
              <a:rPr lang="en-US"/>
              <a:t>Public | </a:t>
            </a:r>
            <a:r>
              <a:rPr lang="ar-SA"/>
              <a:t>عام</a:t>
            </a:r>
            <a:endParaRPr lang="en-SA"/>
          </a:p>
        </p:txBody>
      </p:sp>
      <p:sp>
        <p:nvSpPr>
          <p:cNvPr id="6" name="Slide Number Placeholder 5"/>
          <p:cNvSpPr>
            <a:spLocks noGrp="1"/>
          </p:cNvSpPr>
          <p:nvPr>
            <p:ph type="sldNum" sz="quarter" idx="5"/>
          </p:nvPr>
        </p:nvSpPr>
        <p:spPr/>
        <p:txBody>
          <a:bodyPr/>
          <a:lstStyle/>
          <a:p>
            <a:fld id="{3BCF49E5-90F7-7640-B05E-F0909049F516}" type="slidenum">
              <a:rPr lang="en-US" smtClean="0"/>
              <a:t>94</a:t>
            </a:fld>
            <a:endParaRPr lang="en-US"/>
          </a:p>
        </p:txBody>
      </p:sp>
    </p:spTree>
    <p:extLst>
      <p:ext uri="{BB962C8B-B14F-4D97-AF65-F5344CB8AC3E}">
        <p14:creationId xmlns:p14="http://schemas.microsoft.com/office/powerpoint/2010/main" val="264735223"/>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custDataLst>
              <p:tags r:id="rId1"/>
            </p:custDataLst>
          </p:nvPr>
        </p:nvSpPr>
        <p:spPr/>
        <p:txBody>
          <a:bodyPr/>
          <a:lstStyle/>
          <a:p>
            <a:r>
              <a:rPr lang="en-US"/>
              <a:t>Public | </a:t>
            </a:r>
            <a:r>
              <a:rPr lang="ar-SA"/>
              <a:t>عام</a:t>
            </a:r>
            <a:endParaRPr lang="en-SA"/>
          </a:p>
        </p:txBody>
      </p:sp>
      <p:sp>
        <p:nvSpPr>
          <p:cNvPr id="5" name="Footer Placeholder 4"/>
          <p:cNvSpPr>
            <a:spLocks noGrp="1"/>
          </p:cNvSpPr>
          <p:nvPr>
            <p:ph type="ftr" sz="quarter" idx="4"/>
            <p:custDataLst>
              <p:tags r:id="rId2"/>
            </p:custDataLst>
          </p:nvPr>
        </p:nvSpPr>
        <p:spPr/>
        <p:txBody>
          <a:bodyPr/>
          <a:lstStyle/>
          <a:p>
            <a:r>
              <a:rPr lang="en-US"/>
              <a:t>Public | </a:t>
            </a:r>
            <a:r>
              <a:rPr lang="ar-SA"/>
              <a:t>عام</a:t>
            </a:r>
            <a:endParaRPr lang="en-SA"/>
          </a:p>
        </p:txBody>
      </p:sp>
      <p:sp>
        <p:nvSpPr>
          <p:cNvPr id="6" name="Slide Number Placeholder 5"/>
          <p:cNvSpPr>
            <a:spLocks noGrp="1"/>
          </p:cNvSpPr>
          <p:nvPr>
            <p:ph type="sldNum" sz="quarter" idx="5"/>
          </p:nvPr>
        </p:nvSpPr>
        <p:spPr/>
        <p:txBody>
          <a:bodyPr/>
          <a:lstStyle/>
          <a:p>
            <a:fld id="{3BCF49E5-90F7-7640-B05E-F0909049F516}" type="slidenum">
              <a:rPr lang="en-US" smtClean="0"/>
              <a:t>95</a:t>
            </a:fld>
            <a:endParaRPr lang="en-US"/>
          </a:p>
        </p:txBody>
      </p:sp>
    </p:spTree>
    <p:extLst>
      <p:ext uri="{BB962C8B-B14F-4D97-AF65-F5344CB8AC3E}">
        <p14:creationId xmlns:p14="http://schemas.microsoft.com/office/powerpoint/2010/main" val="357360370"/>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custDataLst>
              <p:tags r:id="rId1"/>
            </p:custDataLst>
          </p:nvPr>
        </p:nvSpPr>
        <p:spPr/>
        <p:txBody>
          <a:bodyPr/>
          <a:lstStyle/>
          <a:p>
            <a:r>
              <a:rPr lang="en-US"/>
              <a:t>Public | </a:t>
            </a:r>
            <a:r>
              <a:rPr lang="ar-SA"/>
              <a:t>عام</a:t>
            </a:r>
            <a:endParaRPr lang="en-SA"/>
          </a:p>
        </p:txBody>
      </p:sp>
      <p:sp>
        <p:nvSpPr>
          <p:cNvPr id="5" name="Footer Placeholder 4"/>
          <p:cNvSpPr>
            <a:spLocks noGrp="1"/>
          </p:cNvSpPr>
          <p:nvPr>
            <p:ph type="ftr" sz="quarter" idx="4"/>
            <p:custDataLst>
              <p:tags r:id="rId2"/>
            </p:custDataLst>
          </p:nvPr>
        </p:nvSpPr>
        <p:spPr/>
        <p:txBody>
          <a:bodyPr/>
          <a:lstStyle/>
          <a:p>
            <a:r>
              <a:rPr lang="en-US"/>
              <a:t>Public | </a:t>
            </a:r>
            <a:r>
              <a:rPr lang="ar-SA"/>
              <a:t>عام</a:t>
            </a:r>
            <a:endParaRPr lang="en-SA"/>
          </a:p>
        </p:txBody>
      </p:sp>
      <p:sp>
        <p:nvSpPr>
          <p:cNvPr id="6" name="Slide Number Placeholder 5"/>
          <p:cNvSpPr>
            <a:spLocks noGrp="1"/>
          </p:cNvSpPr>
          <p:nvPr>
            <p:ph type="sldNum" sz="quarter" idx="5"/>
          </p:nvPr>
        </p:nvSpPr>
        <p:spPr/>
        <p:txBody>
          <a:bodyPr/>
          <a:lstStyle/>
          <a:p>
            <a:fld id="{3BCF49E5-90F7-7640-B05E-F0909049F516}" type="slidenum">
              <a:rPr lang="en-US" smtClean="0"/>
              <a:t>96</a:t>
            </a:fld>
            <a:endParaRPr lang="en-US"/>
          </a:p>
        </p:txBody>
      </p:sp>
    </p:spTree>
    <p:extLst>
      <p:ext uri="{BB962C8B-B14F-4D97-AF65-F5344CB8AC3E}">
        <p14:creationId xmlns:p14="http://schemas.microsoft.com/office/powerpoint/2010/main" val="495939061"/>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custDataLst>
              <p:tags r:id="rId1"/>
            </p:custDataLst>
          </p:nvPr>
        </p:nvSpPr>
        <p:spPr/>
        <p:txBody>
          <a:bodyPr/>
          <a:lstStyle/>
          <a:p>
            <a:r>
              <a:rPr lang="en-US"/>
              <a:t>Public | </a:t>
            </a:r>
            <a:r>
              <a:rPr lang="ar-SA"/>
              <a:t>عام</a:t>
            </a:r>
            <a:endParaRPr lang="en-SA"/>
          </a:p>
        </p:txBody>
      </p:sp>
      <p:sp>
        <p:nvSpPr>
          <p:cNvPr id="5" name="Footer Placeholder 4"/>
          <p:cNvSpPr>
            <a:spLocks noGrp="1"/>
          </p:cNvSpPr>
          <p:nvPr>
            <p:ph type="ftr" sz="quarter" idx="4"/>
            <p:custDataLst>
              <p:tags r:id="rId2"/>
            </p:custDataLst>
          </p:nvPr>
        </p:nvSpPr>
        <p:spPr/>
        <p:txBody>
          <a:bodyPr/>
          <a:lstStyle/>
          <a:p>
            <a:r>
              <a:rPr lang="en-US"/>
              <a:t>Public | </a:t>
            </a:r>
            <a:r>
              <a:rPr lang="ar-SA"/>
              <a:t>عام</a:t>
            </a:r>
            <a:endParaRPr lang="en-SA"/>
          </a:p>
        </p:txBody>
      </p:sp>
      <p:sp>
        <p:nvSpPr>
          <p:cNvPr id="6" name="Slide Number Placeholder 5"/>
          <p:cNvSpPr>
            <a:spLocks noGrp="1"/>
          </p:cNvSpPr>
          <p:nvPr>
            <p:ph type="sldNum" sz="quarter" idx="5"/>
          </p:nvPr>
        </p:nvSpPr>
        <p:spPr/>
        <p:txBody>
          <a:bodyPr/>
          <a:lstStyle/>
          <a:p>
            <a:fld id="{3BCF49E5-90F7-7640-B05E-F0909049F516}" type="slidenum">
              <a:rPr lang="en-US" smtClean="0"/>
              <a:t>97</a:t>
            </a:fld>
            <a:endParaRPr lang="en-US"/>
          </a:p>
        </p:txBody>
      </p:sp>
    </p:spTree>
    <p:extLst>
      <p:ext uri="{BB962C8B-B14F-4D97-AF65-F5344CB8AC3E}">
        <p14:creationId xmlns:p14="http://schemas.microsoft.com/office/powerpoint/2010/main" val="1167975782"/>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custDataLst>
              <p:tags r:id="rId1"/>
            </p:custDataLst>
          </p:nvPr>
        </p:nvSpPr>
        <p:spPr/>
        <p:txBody>
          <a:bodyPr/>
          <a:lstStyle/>
          <a:p>
            <a:r>
              <a:rPr lang="en-US"/>
              <a:t>Public | </a:t>
            </a:r>
            <a:r>
              <a:rPr lang="ar-SA"/>
              <a:t>عام</a:t>
            </a:r>
            <a:endParaRPr lang="en-SA"/>
          </a:p>
        </p:txBody>
      </p:sp>
      <p:sp>
        <p:nvSpPr>
          <p:cNvPr id="5" name="Footer Placeholder 4"/>
          <p:cNvSpPr>
            <a:spLocks noGrp="1"/>
          </p:cNvSpPr>
          <p:nvPr>
            <p:ph type="ftr" sz="quarter" idx="4"/>
            <p:custDataLst>
              <p:tags r:id="rId2"/>
            </p:custDataLst>
          </p:nvPr>
        </p:nvSpPr>
        <p:spPr/>
        <p:txBody>
          <a:bodyPr/>
          <a:lstStyle/>
          <a:p>
            <a:r>
              <a:rPr lang="en-US"/>
              <a:t>Public | </a:t>
            </a:r>
            <a:r>
              <a:rPr lang="ar-SA"/>
              <a:t>عام</a:t>
            </a:r>
            <a:endParaRPr lang="en-SA"/>
          </a:p>
        </p:txBody>
      </p:sp>
      <p:sp>
        <p:nvSpPr>
          <p:cNvPr id="6" name="Slide Number Placeholder 5"/>
          <p:cNvSpPr>
            <a:spLocks noGrp="1"/>
          </p:cNvSpPr>
          <p:nvPr>
            <p:ph type="sldNum" sz="quarter" idx="5"/>
          </p:nvPr>
        </p:nvSpPr>
        <p:spPr/>
        <p:txBody>
          <a:bodyPr/>
          <a:lstStyle/>
          <a:p>
            <a:fld id="{3BCF49E5-90F7-7640-B05E-F0909049F516}" type="slidenum">
              <a:rPr lang="en-US" smtClean="0"/>
              <a:t>98</a:t>
            </a:fld>
            <a:endParaRPr lang="en-US"/>
          </a:p>
        </p:txBody>
      </p:sp>
    </p:spTree>
    <p:extLst>
      <p:ext uri="{BB962C8B-B14F-4D97-AF65-F5344CB8AC3E}">
        <p14:creationId xmlns:p14="http://schemas.microsoft.com/office/powerpoint/2010/main" val="914562186"/>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custDataLst>
              <p:tags r:id="rId1"/>
            </p:custDataLst>
          </p:nvPr>
        </p:nvSpPr>
        <p:spPr/>
        <p:txBody>
          <a:bodyPr/>
          <a:lstStyle/>
          <a:p>
            <a:r>
              <a:rPr lang="en-US"/>
              <a:t>Public | </a:t>
            </a:r>
            <a:r>
              <a:rPr lang="ar-SA"/>
              <a:t>عام</a:t>
            </a:r>
            <a:endParaRPr lang="en-SA"/>
          </a:p>
        </p:txBody>
      </p:sp>
      <p:sp>
        <p:nvSpPr>
          <p:cNvPr id="5" name="Footer Placeholder 4"/>
          <p:cNvSpPr>
            <a:spLocks noGrp="1"/>
          </p:cNvSpPr>
          <p:nvPr>
            <p:ph type="ftr" sz="quarter" idx="4"/>
            <p:custDataLst>
              <p:tags r:id="rId2"/>
            </p:custDataLst>
          </p:nvPr>
        </p:nvSpPr>
        <p:spPr/>
        <p:txBody>
          <a:bodyPr/>
          <a:lstStyle/>
          <a:p>
            <a:r>
              <a:rPr lang="en-US"/>
              <a:t>Public | </a:t>
            </a:r>
            <a:r>
              <a:rPr lang="ar-SA"/>
              <a:t>عام</a:t>
            </a:r>
            <a:endParaRPr lang="en-SA"/>
          </a:p>
        </p:txBody>
      </p:sp>
      <p:sp>
        <p:nvSpPr>
          <p:cNvPr id="6" name="Slide Number Placeholder 5"/>
          <p:cNvSpPr>
            <a:spLocks noGrp="1"/>
          </p:cNvSpPr>
          <p:nvPr>
            <p:ph type="sldNum" sz="quarter" idx="5"/>
          </p:nvPr>
        </p:nvSpPr>
        <p:spPr/>
        <p:txBody>
          <a:bodyPr/>
          <a:lstStyle/>
          <a:p>
            <a:fld id="{3BCF49E5-90F7-7640-B05E-F0909049F516}" type="slidenum">
              <a:rPr lang="en-US" smtClean="0"/>
              <a:t>99</a:t>
            </a:fld>
            <a:endParaRPr lang="en-US"/>
          </a:p>
        </p:txBody>
      </p:sp>
    </p:spTree>
    <p:extLst>
      <p:ext uri="{BB962C8B-B14F-4D97-AF65-F5344CB8AC3E}">
        <p14:creationId xmlns:p14="http://schemas.microsoft.com/office/powerpoint/2010/main" val="245581340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5.xml"/><Relationship Id="rId4" Type="http://schemas.openxmlformats.org/officeDocument/2006/relationships/image" Target="../media/image7.png"/></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8.jpg"/><Relationship Id="rId1" Type="http://schemas.openxmlformats.org/officeDocument/2006/relationships/slideMaster" Target="../slideMasters/slideMaster5.xml"/><Relationship Id="rId4" Type="http://schemas.openxmlformats.org/officeDocument/2006/relationships/image" Target="../media/image18.svg"/></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5.xml"/><Relationship Id="rId5" Type="http://schemas.openxmlformats.org/officeDocument/2006/relationships/image" Target="../media/image18.svg"/><Relationship Id="rId4" Type="http://schemas.openxmlformats.org/officeDocument/2006/relationships/image" Target="../media/image17.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7.png"/><Relationship Id="rId1" Type="http://schemas.openxmlformats.org/officeDocument/2006/relationships/slideMaster" Target="../slideMasters/slideMaster5.xml"/><Relationship Id="rId4" Type="http://schemas.openxmlformats.org/officeDocument/2006/relationships/image" Target="../media/image16.svg"/></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3.png"/><Relationship Id="rId1" Type="http://schemas.openxmlformats.org/officeDocument/2006/relationships/slideMaster" Target="../slideMasters/slideMaster5.xml"/><Relationship Id="rId4" Type="http://schemas.openxmlformats.org/officeDocument/2006/relationships/image" Target="../media/image18.svg"/></Relationships>
</file>

<file path=ppt/slideLayouts/_rels/slideLayout123.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9.xml"/></Relationships>
</file>

<file path=ppt/slideLayouts/_rels/slideLayout124.xml.rels><?xml version="1.0" encoding="UTF-8" standalone="yes"?>
<Relationships xmlns="http://schemas.openxmlformats.org/package/2006/relationships"><Relationship Id="rId3" Type="http://schemas.openxmlformats.org/officeDocument/2006/relationships/slideMaster" Target="../slideMasters/slideMaster5.xml"/><Relationship Id="rId2" Type="http://schemas.openxmlformats.org/officeDocument/2006/relationships/tags" Target="../tags/tag10.xml"/><Relationship Id="rId1" Type="http://schemas.openxmlformats.org/officeDocument/2006/relationships/vmlDrawing" Target="../drawings/vmlDrawing5.vml"/><Relationship Id="rId5" Type="http://schemas.openxmlformats.org/officeDocument/2006/relationships/image" Target="../media/image14.emf"/><Relationship Id="rId4" Type="http://schemas.openxmlformats.org/officeDocument/2006/relationships/oleObject" Target="../embeddings/oleObject4.bin"/></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6.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6.xml"/><Relationship Id="rId4" Type="http://schemas.openxmlformats.org/officeDocument/2006/relationships/image" Target="../media/image7.png"/></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8.jpg"/><Relationship Id="rId1" Type="http://schemas.openxmlformats.org/officeDocument/2006/relationships/slideMaster" Target="../slideMasters/slideMaster6.xml"/><Relationship Id="rId4" Type="http://schemas.openxmlformats.org/officeDocument/2006/relationships/image" Target="../media/image18.svg"/></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6.xml"/><Relationship Id="rId5" Type="http://schemas.openxmlformats.org/officeDocument/2006/relationships/image" Target="../media/image18.svg"/><Relationship Id="rId4" Type="http://schemas.openxmlformats.org/officeDocument/2006/relationships/image" Target="../media/image17.png"/></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7.png"/><Relationship Id="rId1" Type="http://schemas.openxmlformats.org/officeDocument/2006/relationships/slideMaster" Target="../slideMasters/slideMaster6.xml"/><Relationship Id="rId4" Type="http://schemas.openxmlformats.org/officeDocument/2006/relationships/image" Target="../media/image16.svg"/></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3.png"/><Relationship Id="rId1" Type="http://schemas.openxmlformats.org/officeDocument/2006/relationships/slideMaster" Target="../slideMasters/slideMaster6.xml"/><Relationship Id="rId4" Type="http://schemas.openxmlformats.org/officeDocument/2006/relationships/image" Target="../media/image18.svg"/></Relationships>
</file>

<file path=ppt/slideLayouts/_rels/slideLayout149.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11.xml"/><Relationship Id="rId1" Type="http://schemas.openxmlformats.org/officeDocument/2006/relationships/vmlDrawing" Target="../drawings/vmlDrawing6.vml"/><Relationship Id="rId5" Type="http://schemas.openxmlformats.org/officeDocument/2006/relationships/image" Target="../media/image14.emf"/><Relationship Id="rId4" Type="http://schemas.openxmlformats.org/officeDocument/2006/relationships/oleObject" Target="../embeddings/oleObject5.bin"/></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7.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7.xml"/><Relationship Id="rId4" Type="http://schemas.openxmlformats.org/officeDocument/2006/relationships/image" Target="../media/image7.png"/></Relationships>
</file>

<file path=ppt/slideLayouts/_rels/slideLayout15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g"/><Relationship Id="rId1" Type="http://schemas.openxmlformats.org/officeDocument/2006/relationships/slideMaster" Target="../slideMasters/slideMaster7.xml"/><Relationship Id="rId4" Type="http://schemas.openxmlformats.org/officeDocument/2006/relationships/image" Target="../media/image4.svg"/></Relationships>
</file>

<file path=ppt/slideLayouts/_rels/slideLayout154.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7.xml"/></Relationships>
</file>

<file path=ppt/slideLayouts/_rels/slideLayout15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7.xml"/></Relationships>
</file>

<file path=ppt/slideLayouts/_rels/slideLayout156.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7.xml"/></Relationships>
</file>

<file path=ppt/slideLayouts/_rels/slideLayout157.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7.xml"/></Relationships>
</file>

<file path=ppt/slideLayouts/_rels/slideLayout15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5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7.xml"/></Relationships>
</file>

<file path=ppt/slideLayouts/_rels/slideLayout161.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7.xml"/></Relationships>
</file>

<file path=ppt/slideLayouts/_rels/slideLayout162.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7.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5.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7.xml"/></Relationships>
</file>

<file path=ppt/slideLayouts/_rels/slideLayout166.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7.xml"/></Relationships>
</file>

<file path=ppt/slideLayouts/_rels/slideLayout167.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7.xml"/></Relationships>
</file>

<file path=ppt/slideLayouts/_rels/slideLayout168.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7.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7.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7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7.xml"/><Relationship Id="rId4" Type="http://schemas.openxmlformats.org/officeDocument/2006/relationships/image" Target="../media/image6.svg"/></Relationships>
</file>

<file path=ppt/slideLayouts/_rels/slideLayout17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7.xml"/></Relationships>
</file>

<file path=ppt/slideLayouts/_rels/slideLayout17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png"/><Relationship Id="rId1" Type="http://schemas.openxmlformats.org/officeDocument/2006/relationships/slideMaster" Target="../slideMasters/slideMaster7.xml"/><Relationship Id="rId4" Type="http://schemas.openxmlformats.org/officeDocument/2006/relationships/image" Target="../media/image4.svg"/></Relationships>
</file>

<file path=ppt/slideLayouts/_rels/slideLayout175.xml.rels><?xml version="1.0" encoding="UTF-8" standalone="yes"?>
<Relationships xmlns="http://schemas.openxmlformats.org/package/2006/relationships"><Relationship Id="rId2" Type="http://schemas.openxmlformats.org/officeDocument/2006/relationships/slideMaster" Target="../slideMasters/slideMaster7.xml"/><Relationship Id="rId1" Type="http://schemas.openxmlformats.org/officeDocument/2006/relationships/tags" Target="../tags/tag12.xml"/></Relationships>
</file>

<file path=ppt/slideLayouts/_rels/slideLayout176.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13.xml"/><Relationship Id="rId1" Type="http://schemas.openxmlformats.org/officeDocument/2006/relationships/vmlDrawing" Target="../drawings/vmlDrawing7.vml"/><Relationship Id="rId5" Type="http://schemas.openxmlformats.org/officeDocument/2006/relationships/image" Target="../media/image14.emf"/><Relationship Id="rId4" Type="http://schemas.openxmlformats.org/officeDocument/2006/relationships/oleObject" Target="../embeddings/oleObject6.bin"/></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2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2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4.xml"/><Relationship Id="rId1" Type="http://schemas.openxmlformats.org/officeDocument/2006/relationships/vmlDrawing" Target="../drawings/vmlDrawing1.vml"/><Relationship Id="rId5" Type="http://schemas.openxmlformats.org/officeDocument/2006/relationships/image" Target="../media/image14.emf"/><Relationship Id="rId4" Type="http://schemas.openxmlformats.org/officeDocument/2006/relationships/oleObject" Target="../embeddings/oleObject1.bin"/></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3.xml"/><Relationship Id="rId4" Type="http://schemas.openxmlformats.org/officeDocument/2006/relationships/image" Target="../media/image7.pn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8.jpg"/><Relationship Id="rId1" Type="http://schemas.openxmlformats.org/officeDocument/2006/relationships/slideMaster" Target="../slideMasters/slideMaster3.xml"/><Relationship Id="rId4" Type="http://schemas.openxmlformats.org/officeDocument/2006/relationships/image" Target="../media/image18.sv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3.xml"/><Relationship Id="rId5" Type="http://schemas.openxmlformats.org/officeDocument/2006/relationships/image" Target="../media/image18.svg"/><Relationship Id="rId4" Type="http://schemas.openxmlformats.org/officeDocument/2006/relationships/image" Target="../media/image17.png"/></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7.png"/><Relationship Id="rId1" Type="http://schemas.openxmlformats.org/officeDocument/2006/relationships/slideMaster" Target="../slideMasters/slideMaster3.xml"/><Relationship Id="rId4" Type="http://schemas.openxmlformats.org/officeDocument/2006/relationships/image" Target="../media/image16.svg"/></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3.png"/><Relationship Id="rId1" Type="http://schemas.openxmlformats.org/officeDocument/2006/relationships/slideMaster" Target="../slideMasters/slideMaster3.xml"/><Relationship Id="rId4" Type="http://schemas.openxmlformats.org/officeDocument/2006/relationships/image" Target="../media/image18.svg"/></Relationships>
</file>

<file path=ppt/slideLayouts/_rels/slideLayout7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5.xml"/></Relationships>
</file>

<file path=ppt/slideLayouts/_rels/slideLayout72.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6.xml"/><Relationship Id="rId1" Type="http://schemas.openxmlformats.org/officeDocument/2006/relationships/vmlDrawing" Target="../drawings/vmlDrawing2.vml"/><Relationship Id="rId5" Type="http://schemas.openxmlformats.org/officeDocument/2006/relationships/image" Target="../media/image14.emf"/><Relationship Id="rId4" Type="http://schemas.openxmlformats.org/officeDocument/2006/relationships/oleObject" Target="../embeddings/oleObject2.bin"/></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4.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4.xml"/><Relationship Id="rId4" Type="http://schemas.openxmlformats.org/officeDocument/2006/relationships/image" Target="../media/image7.png"/></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g"/><Relationship Id="rId1" Type="http://schemas.openxmlformats.org/officeDocument/2006/relationships/slideMaster" Target="../slideMasters/slideMaster4.xml"/><Relationship Id="rId4" Type="http://schemas.openxmlformats.org/officeDocument/2006/relationships/image" Target="../media/image4.svg"/></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4.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4.xml"/><Relationship Id="rId4" Type="http://schemas.openxmlformats.org/officeDocument/2006/relationships/image" Target="../media/image6.svg"/></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png"/><Relationship Id="rId1" Type="http://schemas.openxmlformats.org/officeDocument/2006/relationships/slideMaster" Target="../slideMasters/slideMaster4.xml"/><Relationship Id="rId4" Type="http://schemas.openxmlformats.org/officeDocument/2006/relationships/image" Target="../media/image4.svg"/></Relationships>
</file>

<file path=ppt/slideLayouts/_rels/slideLayout97.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7.xml"/><Relationship Id="rId1" Type="http://schemas.openxmlformats.org/officeDocument/2006/relationships/vmlDrawing" Target="../drawings/vmlDrawing3.vml"/><Relationship Id="rId5" Type="http://schemas.openxmlformats.org/officeDocument/2006/relationships/image" Target="../media/image14.emf"/><Relationship Id="rId4" Type="http://schemas.openxmlformats.org/officeDocument/2006/relationships/oleObject" Target="../embeddings/oleObject1.bin"/></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5.xml"/><Relationship Id="rId5" Type="http://schemas.openxmlformats.org/officeDocument/2006/relationships/image" Target="../media/image18.svg"/><Relationship Id="rId4" Type="http://schemas.openxmlformats.org/officeDocument/2006/relationships/image" Target="../media/image17.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0D939-0DB4-524D-86B2-CE97106CE992}"/>
              </a:ext>
            </a:extLst>
          </p:cNvPr>
          <p:cNvSpPr>
            <a:spLocks noGrp="1"/>
          </p:cNvSpPr>
          <p:nvPr>
            <p:ph type="ctrTitle" hasCustomPrompt="1"/>
          </p:nvPr>
        </p:nvSpPr>
        <p:spPr>
          <a:xfrm>
            <a:off x="5980176" y="3164752"/>
            <a:ext cx="5615870" cy="1348717"/>
          </a:xfrm>
        </p:spPr>
        <p:txBody>
          <a:bodyPr lIns="0" tIns="0" rIns="0" bIns="0" anchor="t">
            <a:noAutofit/>
          </a:bodyPr>
          <a:lstStyle>
            <a:lvl1pPr algn="r">
              <a:defRPr sz="4000">
                <a:solidFill>
                  <a:schemeClr val="tx1"/>
                </a:solidFill>
              </a:defRPr>
            </a:lvl1pPr>
          </a:lstStyle>
          <a:p>
            <a:pPr algn="r" defTabSz="914400" rtl="0" eaLnBrk="1" latinLnBrk="0" hangingPunct="1">
              <a:lnSpc>
                <a:spcPct val="90000"/>
              </a:lnSpc>
              <a:spcBef>
                <a:spcPct val="0"/>
              </a:spcBef>
              <a:buNone/>
            </a:pPr>
            <a:r>
              <a:rPr lang="ar-SA" dirty="0"/>
              <a:t>مثال للعنوان الرئيس</a:t>
            </a:r>
            <a:br>
              <a:rPr lang="ar-SA" dirty="0"/>
            </a:br>
            <a:r>
              <a:rPr lang="ar-SA" dirty="0"/>
              <a:t>للعرض </a:t>
            </a:r>
            <a:r>
              <a:rPr lang="ar-SA" dirty="0" err="1"/>
              <a:t>التقديمي</a:t>
            </a:r>
            <a:endParaRPr lang="en-SA" dirty="0"/>
          </a:p>
        </p:txBody>
      </p:sp>
      <p:cxnSp>
        <p:nvCxnSpPr>
          <p:cNvPr id="15" name="Straight Connector 14">
            <a:extLst>
              <a:ext uri="{FF2B5EF4-FFF2-40B4-BE49-F238E27FC236}">
                <a16:creationId xmlns:a16="http://schemas.microsoft.com/office/drawing/2014/main" id="{DB5E1DE7-1AC0-CE4E-B1EA-2D6D034AF2CD}"/>
              </a:ext>
            </a:extLst>
          </p:cNvPr>
          <p:cNvCxnSpPr>
            <a:cxnSpLocks/>
          </p:cNvCxnSpPr>
          <p:nvPr userDrawn="1"/>
        </p:nvCxnSpPr>
        <p:spPr>
          <a:xfrm flipH="1">
            <a:off x="9796840" y="6452375"/>
            <a:ext cx="1799206" cy="0"/>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68A07E8C-79DC-A548-89B4-78370EEA55AA}"/>
              </a:ext>
            </a:extLst>
          </p:cNvPr>
          <p:cNvCxnSpPr>
            <a:cxnSpLocks/>
          </p:cNvCxnSpPr>
          <p:nvPr userDrawn="1"/>
        </p:nvCxnSpPr>
        <p:spPr>
          <a:xfrm flipH="1">
            <a:off x="8567710" y="6452375"/>
            <a:ext cx="890018" cy="0"/>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2" name="Subtitle 2">
            <a:extLst>
              <a:ext uri="{FF2B5EF4-FFF2-40B4-BE49-F238E27FC236}">
                <a16:creationId xmlns:a16="http://schemas.microsoft.com/office/drawing/2014/main" id="{F69D9689-7B4B-C04E-B9ED-4ACC4D7F628B}"/>
              </a:ext>
            </a:extLst>
          </p:cNvPr>
          <p:cNvSpPr>
            <a:spLocks noGrp="1"/>
          </p:cNvSpPr>
          <p:nvPr>
            <p:ph type="subTitle" idx="1" hasCustomPrompt="1"/>
          </p:nvPr>
        </p:nvSpPr>
        <p:spPr>
          <a:xfrm>
            <a:off x="9613557" y="6114048"/>
            <a:ext cx="1982489" cy="283434"/>
          </a:xfrm>
        </p:spPr>
        <p:txBody>
          <a:bodyPr lIns="0" tIns="0" rIns="0" bIns="0" anchor="b">
            <a:noAutofit/>
          </a:bodyPr>
          <a:lstStyle>
            <a:lvl1pPr marL="0" indent="0" algn="r">
              <a:buNone/>
              <a:defRPr sz="1600" b="0" i="0">
                <a:solidFill>
                  <a:schemeClr val="tx1"/>
                </a:solidFill>
                <a:latin typeface="+mn-lt"/>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indent="0" algn="r" defTabSz="914400" rtl="0" eaLnBrk="1" latinLnBrk="0" hangingPunct="1">
              <a:lnSpc>
                <a:spcPct val="90000"/>
              </a:lnSpc>
              <a:spcBef>
                <a:spcPts val="1000"/>
              </a:spcBef>
              <a:buFont typeface="Arial" panose="020B0604020202020204" pitchFamily="34" charset="0"/>
              <a:buNone/>
            </a:pPr>
            <a:r>
              <a:rPr lang="ar-SA" dirty="0"/>
              <a:t>مثال لعنوان فرعي </a:t>
            </a:r>
            <a:r>
              <a:rPr lang="ar-SA" dirty="0" err="1"/>
              <a:t>لوريم</a:t>
            </a:r>
            <a:r>
              <a:rPr lang="ar-SA" dirty="0"/>
              <a:t> </a:t>
            </a:r>
            <a:r>
              <a:rPr lang="ar-SA" dirty="0" err="1"/>
              <a:t>ابسوم</a:t>
            </a:r>
            <a:endParaRPr lang="en-SA" dirty="0"/>
          </a:p>
        </p:txBody>
      </p:sp>
      <p:sp>
        <p:nvSpPr>
          <p:cNvPr id="13" name="Text Placeholder 27">
            <a:extLst>
              <a:ext uri="{FF2B5EF4-FFF2-40B4-BE49-F238E27FC236}">
                <a16:creationId xmlns:a16="http://schemas.microsoft.com/office/drawing/2014/main" id="{30C52D38-BF22-2647-A21E-FAC1AFA389F8}"/>
              </a:ext>
            </a:extLst>
          </p:cNvPr>
          <p:cNvSpPr>
            <a:spLocks noGrp="1"/>
          </p:cNvSpPr>
          <p:nvPr>
            <p:ph type="body" sz="quarter" idx="10" hasCustomPrompt="1"/>
          </p:nvPr>
        </p:nvSpPr>
        <p:spPr>
          <a:xfrm>
            <a:off x="8090699" y="6114048"/>
            <a:ext cx="1325880" cy="283440"/>
          </a:xfrm>
        </p:spPr>
        <p:txBody>
          <a:bodyPr lIns="0" tIns="0" rIns="0" bIns="0" anchor="b"/>
          <a:lstStyle>
            <a:lvl1pPr marL="0" indent="0">
              <a:buFontTx/>
              <a:buNone/>
              <a:defRPr sz="1600" b="0" i="0">
                <a:solidFill>
                  <a:schemeClr val="tx1"/>
                </a:solidFill>
                <a:latin typeface="+mn-lt"/>
                <a:cs typeface="+mn-cs"/>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marL="0" marR="0" lvl="0" indent="0" algn="r" defTabSz="914400" rtl="1" eaLnBrk="1" fontAlgn="auto" latinLnBrk="0" hangingPunct="1">
              <a:lnSpc>
                <a:spcPct val="90000"/>
              </a:lnSpc>
              <a:spcBef>
                <a:spcPts val="1000"/>
              </a:spcBef>
              <a:spcAft>
                <a:spcPts val="0"/>
              </a:spcAft>
              <a:buClrTx/>
              <a:buSzTx/>
              <a:buFontTx/>
              <a:buNone/>
              <a:tabLst/>
              <a:defRPr/>
            </a:pPr>
            <a:r>
              <a:rPr lang="ar-SA" dirty="0"/>
              <a:t>سبتمبر </a:t>
            </a:r>
            <a:r>
              <a:rPr lang="en-US" dirty="0"/>
              <a:t>2020</a:t>
            </a:r>
            <a:endParaRPr lang="en-SA" dirty="0"/>
          </a:p>
        </p:txBody>
      </p:sp>
      <p:pic>
        <p:nvPicPr>
          <p:cNvPr id="9" name="Picture 8">
            <a:extLst>
              <a:ext uri="{FF2B5EF4-FFF2-40B4-BE49-F238E27FC236}">
                <a16:creationId xmlns:a16="http://schemas.microsoft.com/office/drawing/2014/main" id="{A7ABF435-CD5F-F643-8DD7-2768A1FA754A}"/>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3920" r="7096"/>
          <a:stretch/>
        </p:blipFill>
        <p:spPr>
          <a:xfrm>
            <a:off x="0" y="2190497"/>
            <a:ext cx="6096000" cy="2789163"/>
          </a:xfrm>
          <a:prstGeom prst="rect">
            <a:avLst/>
          </a:prstGeom>
        </p:spPr>
      </p:pic>
      <p:sp>
        <p:nvSpPr>
          <p:cNvPr id="3" name="TextBox 2">
            <a:extLst>
              <a:ext uri="{FF2B5EF4-FFF2-40B4-BE49-F238E27FC236}">
                <a16:creationId xmlns:a16="http://schemas.microsoft.com/office/drawing/2014/main" id="{F97C9F92-8F89-2248-BDE6-F806CFE488D2}"/>
              </a:ext>
            </a:extLst>
          </p:cNvPr>
          <p:cNvSpPr txBox="1"/>
          <p:nvPr userDrawn="1"/>
        </p:nvSpPr>
        <p:spPr>
          <a:xfrm>
            <a:off x="7968343" y="1665514"/>
            <a:ext cx="0" cy="0"/>
          </a:xfrm>
          <a:prstGeom prst="rect">
            <a:avLst/>
          </a:prstGeom>
          <a:noFill/>
        </p:spPr>
        <p:txBody>
          <a:bodyPr wrap="none" rtlCol="0" anchor="ctr" anchorCtr="0">
            <a:noAutofit/>
          </a:bodyPr>
          <a:lstStyle/>
          <a:p>
            <a:pPr marL="0" algn="l" defTabSz="914400" rtl="0" eaLnBrk="1" latinLnBrk="0" hangingPunct="1"/>
            <a:endParaRPr lang="en-SA" dirty="0"/>
          </a:p>
        </p:txBody>
      </p:sp>
      <p:sp>
        <p:nvSpPr>
          <p:cNvPr id="4" name="TextBox 3">
            <a:extLst>
              <a:ext uri="{FF2B5EF4-FFF2-40B4-BE49-F238E27FC236}">
                <a16:creationId xmlns:a16="http://schemas.microsoft.com/office/drawing/2014/main" id="{CF5095D2-0419-6749-94D0-4E5C2530E63D}"/>
              </a:ext>
            </a:extLst>
          </p:cNvPr>
          <p:cNvSpPr txBox="1"/>
          <p:nvPr userDrawn="1"/>
        </p:nvSpPr>
        <p:spPr>
          <a:xfrm>
            <a:off x="7992836" y="857250"/>
            <a:ext cx="0" cy="0"/>
          </a:xfrm>
          <a:prstGeom prst="rect">
            <a:avLst/>
          </a:prstGeom>
          <a:noFill/>
        </p:spPr>
        <p:txBody>
          <a:bodyPr wrap="none" rtlCol="0" anchor="ctr" anchorCtr="0">
            <a:noAutofit/>
          </a:bodyPr>
          <a:lstStyle/>
          <a:p>
            <a:pPr marL="0" algn="l" defTabSz="914400" rtl="0" eaLnBrk="1" latinLnBrk="0" hangingPunct="1"/>
            <a:endParaRPr lang="en-SA"/>
          </a:p>
        </p:txBody>
      </p:sp>
      <p:pic>
        <p:nvPicPr>
          <p:cNvPr id="19" name="Picture 18">
            <a:extLst>
              <a:ext uri="{FF2B5EF4-FFF2-40B4-BE49-F238E27FC236}">
                <a16:creationId xmlns:a16="http://schemas.microsoft.com/office/drawing/2014/main" id="{DD937D52-ED42-4D4D-8845-C15E7DA8EA9D}"/>
              </a:ext>
            </a:extLst>
          </p:cNvPr>
          <p:cNvPicPr>
            <a:picLocks noChangeAspect="1"/>
          </p:cNvPicPr>
          <p:nvPr userDrawn="1"/>
        </p:nvPicPr>
        <p:blipFill>
          <a:blip r:embed="rId4">
            <a:extLst>
              <a:ext uri="{96DAC541-7B7A-43D3-8B79-37D633B846F1}">
                <asvg:svgBlip xmlns:asvg="http://schemas.microsoft.com/office/drawing/2016/SVG/main" r:embed="rId5"/>
              </a:ext>
            </a:extLst>
          </a:blip>
          <a:srcRect/>
          <a:stretch/>
        </p:blipFill>
        <p:spPr>
          <a:xfrm>
            <a:off x="8112092" y="703541"/>
            <a:ext cx="3483952" cy="759323"/>
          </a:xfrm>
          <a:prstGeom prst="rect">
            <a:avLst/>
          </a:prstGeom>
        </p:spPr>
      </p:pic>
    </p:spTree>
    <p:extLst>
      <p:ext uri="{BB962C8B-B14F-4D97-AF65-F5344CB8AC3E}">
        <p14:creationId xmlns:p14="http://schemas.microsoft.com/office/powerpoint/2010/main" val="3695275136"/>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parator 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0D939-0DB4-524D-86B2-CE97106CE992}"/>
              </a:ext>
            </a:extLst>
          </p:cNvPr>
          <p:cNvSpPr>
            <a:spLocks noGrp="1"/>
          </p:cNvSpPr>
          <p:nvPr>
            <p:ph type="ctrTitle" hasCustomPrompt="1"/>
          </p:nvPr>
        </p:nvSpPr>
        <p:spPr>
          <a:xfrm>
            <a:off x="937329" y="4668014"/>
            <a:ext cx="5615870" cy="635506"/>
          </a:xfrm>
        </p:spPr>
        <p:txBody>
          <a:bodyPr lIns="0" tIns="0" rIns="0" bIns="0" anchor="t">
            <a:noAutofit/>
          </a:bodyPr>
          <a:lstStyle>
            <a:lvl1pPr algn="r">
              <a:defRPr sz="4000">
                <a:solidFill>
                  <a:schemeClr val="accent3"/>
                </a:solidFill>
              </a:defRPr>
            </a:lvl1pPr>
          </a:lstStyle>
          <a:p>
            <a:pPr algn="r" defTabSz="914400" rtl="0" eaLnBrk="1" latinLnBrk="0" hangingPunct="1">
              <a:lnSpc>
                <a:spcPct val="90000"/>
              </a:lnSpc>
              <a:spcBef>
                <a:spcPct val="0"/>
              </a:spcBef>
              <a:buNone/>
            </a:pPr>
            <a:r>
              <a:rPr lang="ar-SA"/>
              <a:t>مثال لفاصل داخلي</a:t>
            </a:r>
            <a:endParaRPr lang="en-SA"/>
          </a:p>
        </p:txBody>
      </p:sp>
      <p:sp>
        <p:nvSpPr>
          <p:cNvPr id="11" name="Subtitle 2">
            <a:extLst>
              <a:ext uri="{FF2B5EF4-FFF2-40B4-BE49-F238E27FC236}">
                <a16:creationId xmlns:a16="http://schemas.microsoft.com/office/drawing/2014/main" id="{E4F21E9B-9618-214C-8C23-39F20450B0D3}"/>
              </a:ext>
            </a:extLst>
          </p:cNvPr>
          <p:cNvSpPr>
            <a:spLocks noGrp="1"/>
          </p:cNvSpPr>
          <p:nvPr>
            <p:ph type="subTitle" idx="1" hasCustomPrompt="1"/>
          </p:nvPr>
        </p:nvSpPr>
        <p:spPr>
          <a:xfrm>
            <a:off x="2793560" y="5394961"/>
            <a:ext cx="3759639" cy="283440"/>
          </a:xfrm>
        </p:spPr>
        <p:txBody>
          <a:bodyPr lIns="0" tIns="0" rIns="0" bIns="0" anchor="t">
            <a:noAutofit/>
          </a:bodyPr>
          <a:lstStyle>
            <a:lvl1pPr marL="0" indent="0" algn="r">
              <a:buNone/>
              <a:defRPr sz="2000" b="0" i="0">
                <a:solidFill>
                  <a:schemeClr val="bg1"/>
                </a:solidFill>
                <a:latin typeface="Univers Next Arabic Light" panose="020B0403030202020203" pitchFamily="34" charset="-78"/>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indent="0" algn="r" defTabSz="914400" rtl="0" eaLnBrk="1" latinLnBrk="0" hangingPunct="1">
              <a:lnSpc>
                <a:spcPct val="90000"/>
              </a:lnSpc>
              <a:spcBef>
                <a:spcPts val="1000"/>
              </a:spcBef>
              <a:buFont typeface="Arial" panose="020B0604020202020204" pitchFamily="34" charset="0"/>
              <a:buNone/>
            </a:pPr>
            <a:r>
              <a:rPr lang="ar-SA"/>
              <a:t>مثال لعنوان فرعي لوريم ابسوم</a:t>
            </a:r>
            <a:endParaRPr lang="en-SA"/>
          </a:p>
        </p:txBody>
      </p:sp>
      <p:sp>
        <p:nvSpPr>
          <p:cNvPr id="6" name="Picture Placeholder 5">
            <a:extLst>
              <a:ext uri="{FF2B5EF4-FFF2-40B4-BE49-F238E27FC236}">
                <a16:creationId xmlns:a16="http://schemas.microsoft.com/office/drawing/2014/main" id="{173FC5FD-754E-2F4B-A092-D2C00939F759}"/>
              </a:ext>
            </a:extLst>
          </p:cNvPr>
          <p:cNvSpPr>
            <a:spLocks noGrp="1"/>
          </p:cNvSpPr>
          <p:nvPr>
            <p:ph type="pic" sz="quarter" idx="10" hasCustomPrompt="1"/>
          </p:nvPr>
        </p:nvSpPr>
        <p:spPr>
          <a:xfrm>
            <a:off x="7226300" y="-5340"/>
            <a:ext cx="4965700" cy="6858000"/>
          </a:xfr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a:solidFill>
                  <a:schemeClr val="bg1"/>
                </a:solidFill>
              </a:defRPr>
            </a:lvl1pPr>
          </a:lstStyle>
          <a:p>
            <a:pPr marL="228600" indent="-228600" algn="l" defTabSz="914400" rtl="0" eaLnBrk="1" latinLnBrk="0" hangingPunct="1">
              <a:lnSpc>
                <a:spcPct val="90000"/>
              </a:lnSpc>
              <a:spcBef>
                <a:spcPts val="1000"/>
              </a:spcBef>
              <a:buFont typeface="Arial" panose="020B0604020202020204" pitchFamily="34" charset="0"/>
              <a:buChar char="•"/>
            </a:pPr>
            <a:r>
              <a:rPr lang="ar-SA" dirty="0"/>
              <a:t>صورة</a:t>
            </a:r>
            <a:endParaRPr lang="en-SA" dirty="0"/>
          </a:p>
        </p:txBody>
      </p:sp>
      <p:sp>
        <p:nvSpPr>
          <p:cNvPr id="8" name="Text Placeholder 3">
            <a:extLst>
              <a:ext uri="{FF2B5EF4-FFF2-40B4-BE49-F238E27FC236}">
                <a16:creationId xmlns:a16="http://schemas.microsoft.com/office/drawing/2014/main" id="{D9C0BB63-6F80-9742-A78D-2932B03A9D4A}"/>
              </a:ext>
            </a:extLst>
          </p:cNvPr>
          <p:cNvSpPr>
            <a:spLocks noGrp="1"/>
          </p:cNvSpPr>
          <p:nvPr>
            <p:ph type="body" sz="quarter" idx="13" hasCustomPrompt="1"/>
          </p:nvPr>
        </p:nvSpPr>
        <p:spPr>
          <a:xfrm>
            <a:off x="4805241" y="493713"/>
            <a:ext cx="1747958" cy="932749"/>
          </a:xfrm>
        </p:spPr>
        <p:txBody>
          <a:bodyPr lIns="0" tIns="0" rIns="0" bIns="0" anchor="t" anchorCtr="0"/>
          <a:lstStyle>
            <a:lvl1pPr marL="0" indent="0" rtl="1">
              <a:buFontTx/>
              <a:buNone/>
              <a:defRPr sz="8000" b="0" i="0">
                <a:solidFill>
                  <a:schemeClr val="bg1"/>
                </a:solidFill>
                <a:latin typeface="Somar Light" pitchFamily="2" charset="-78"/>
                <a:cs typeface="Somar Light" pitchFamily="2" charset="-78"/>
              </a:defRPr>
            </a:lvl1pPr>
          </a:lstStyle>
          <a:p>
            <a:pPr marL="0" lvl="0" indent="0" algn="r" defTabSz="914400" rtl="1" eaLnBrk="1" latinLnBrk="0" hangingPunct="1">
              <a:lnSpc>
                <a:spcPct val="90000"/>
              </a:lnSpc>
              <a:spcBef>
                <a:spcPts val="1000"/>
              </a:spcBef>
              <a:buFontTx/>
              <a:buNone/>
            </a:pPr>
            <a:r>
              <a:rPr lang="en-US" dirty="0"/>
              <a:t>01</a:t>
            </a:r>
            <a:endParaRPr lang="en-SA" dirty="0"/>
          </a:p>
        </p:txBody>
      </p:sp>
      <p:pic>
        <p:nvPicPr>
          <p:cNvPr id="7" name="Picture 6">
            <a:extLst>
              <a:ext uri="{FF2B5EF4-FFF2-40B4-BE49-F238E27FC236}">
                <a16:creationId xmlns:a16="http://schemas.microsoft.com/office/drawing/2014/main" id="{2B6A3451-1588-B94C-8A96-2A338738AEB8}"/>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5553" t="6104" b="-4984"/>
          <a:stretch/>
        </p:blipFill>
        <p:spPr>
          <a:xfrm flipH="1">
            <a:off x="-1" y="6193706"/>
            <a:ext cx="12192001" cy="704674"/>
          </a:xfrm>
          <a:prstGeom prst="rect">
            <a:avLst/>
          </a:prstGeom>
        </p:spPr>
      </p:pic>
    </p:spTree>
    <p:extLst>
      <p:ext uri="{BB962C8B-B14F-4D97-AF65-F5344CB8AC3E}">
        <p14:creationId xmlns:p14="http://schemas.microsoft.com/office/powerpoint/2010/main" val="3268456903"/>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2">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19E7EC2-956F-8D47-89F5-669F4EB98295}"/>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8112092" y="713498"/>
            <a:ext cx="3483952" cy="759323"/>
          </a:xfrm>
          <a:prstGeom prst="rect">
            <a:avLst/>
          </a:prstGeom>
        </p:spPr>
      </p:pic>
      <p:sp>
        <p:nvSpPr>
          <p:cNvPr id="56" name="Rectangle 55">
            <a:extLst>
              <a:ext uri="{FF2B5EF4-FFF2-40B4-BE49-F238E27FC236}">
                <a16:creationId xmlns:a16="http://schemas.microsoft.com/office/drawing/2014/main" id="{56AEFB88-06BC-E449-B13E-65BCD35A0D80}"/>
              </a:ext>
            </a:extLst>
          </p:cNvPr>
          <p:cNvSpPr/>
          <p:nvPr userDrawn="1"/>
        </p:nvSpPr>
        <p:spPr>
          <a:xfrm>
            <a:off x="0" y="6381771"/>
            <a:ext cx="3493622" cy="50426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SA"/>
          </a:p>
        </p:txBody>
      </p:sp>
      <p:sp>
        <p:nvSpPr>
          <p:cNvPr id="57" name="TextBox 56">
            <a:extLst>
              <a:ext uri="{FF2B5EF4-FFF2-40B4-BE49-F238E27FC236}">
                <a16:creationId xmlns:a16="http://schemas.microsoft.com/office/drawing/2014/main" id="{69F9AB38-7265-7045-B3E9-C799823EBAAB}"/>
              </a:ext>
            </a:extLst>
          </p:cNvPr>
          <p:cNvSpPr txBox="1"/>
          <p:nvPr userDrawn="1"/>
        </p:nvSpPr>
        <p:spPr>
          <a:xfrm>
            <a:off x="3522518" y="7429500"/>
            <a:ext cx="0" cy="0"/>
          </a:xfrm>
          <a:prstGeom prst="rect">
            <a:avLst/>
          </a:prstGeom>
          <a:noFill/>
        </p:spPr>
        <p:txBody>
          <a:bodyPr wrap="none" rtlCol="0" anchor="ctr" anchorCtr="0">
            <a:noAutofit/>
          </a:bodyPr>
          <a:lstStyle/>
          <a:p>
            <a:pPr marL="0" algn="l" defTabSz="914400" rtl="0" eaLnBrk="1" latinLnBrk="0" hangingPunct="1"/>
            <a:endParaRPr lang="en-SA" dirty="0"/>
          </a:p>
        </p:txBody>
      </p:sp>
      <p:sp>
        <p:nvSpPr>
          <p:cNvPr id="58" name="Rectangle 57">
            <a:extLst>
              <a:ext uri="{FF2B5EF4-FFF2-40B4-BE49-F238E27FC236}">
                <a16:creationId xmlns:a16="http://schemas.microsoft.com/office/drawing/2014/main" id="{106215A3-B52F-DA45-AF20-41C1ED6D9F48}"/>
              </a:ext>
            </a:extLst>
          </p:cNvPr>
          <p:cNvSpPr/>
          <p:nvPr userDrawn="1"/>
        </p:nvSpPr>
        <p:spPr>
          <a:xfrm>
            <a:off x="-1" y="0"/>
            <a:ext cx="3282341" cy="33235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SA"/>
          </a:p>
        </p:txBody>
      </p:sp>
      <p:sp>
        <p:nvSpPr>
          <p:cNvPr id="21" name="Title 1">
            <a:extLst>
              <a:ext uri="{FF2B5EF4-FFF2-40B4-BE49-F238E27FC236}">
                <a16:creationId xmlns:a16="http://schemas.microsoft.com/office/drawing/2014/main" id="{54E6E22A-3EF0-1A44-8EF2-3D0CB2282259}"/>
              </a:ext>
            </a:extLst>
          </p:cNvPr>
          <p:cNvSpPr>
            <a:spLocks noGrp="1"/>
          </p:cNvSpPr>
          <p:nvPr>
            <p:ph type="ctrTitle" hasCustomPrompt="1"/>
          </p:nvPr>
        </p:nvSpPr>
        <p:spPr>
          <a:xfrm>
            <a:off x="5980176" y="3164752"/>
            <a:ext cx="5615870" cy="1348717"/>
          </a:xfrm>
        </p:spPr>
        <p:txBody>
          <a:bodyPr lIns="0" tIns="0" rIns="0" bIns="0" anchor="t">
            <a:noAutofit/>
          </a:bodyPr>
          <a:lstStyle>
            <a:lvl1pPr algn="r">
              <a:defRPr sz="4000">
                <a:solidFill>
                  <a:schemeClr val="accent2"/>
                </a:solidFill>
              </a:defRPr>
            </a:lvl1pPr>
          </a:lstStyle>
          <a:p>
            <a:pPr algn="r" defTabSz="914400" rtl="0" eaLnBrk="1" latinLnBrk="0" hangingPunct="1">
              <a:lnSpc>
                <a:spcPct val="90000"/>
              </a:lnSpc>
              <a:spcBef>
                <a:spcPct val="0"/>
              </a:spcBef>
              <a:buNone/>
            </a:pPr>
            <a:r>
              <a:rPr lang="ar-SA" dirty="0"/>
              <a:t>مثال للعنوان الرئيس</a:t>
            </a:r>
            <a:br>
              <a:rPr lang="ar-SA" dirty="0"/>
            </a:br>
            <a:r>
              <a:rPr lang="ar-SA" dirty="0"/>
              <a:t>للعرض </a:t>
            </a:r>
            <a:r>
              <a:rPr lang="ar-SA" dirty="0" err="1"/>
              <a:t>التقديمي</a:t>
            </a:r>
            <a:endParaRPr lang="en-SA" dirty="0"/>
          </a:p>
        </p:txBody>
      </p:sp>
      <p:cxnSp>
        <p:nvCxnSpPr>
          <p:cNvPr id="22" name="Straight Connector 21">
            <a:extLst>
              <a:ext uri="{FF2B5EF4-FFF2-40B4-BE49-F238E27FC236}">
                <a16:creationId xmlns:a16="http://schemas.microsoft.com/office/drawing/2014/main" id="{784674BB-D3F5-0347-A517-A3A50127EE4A}"/>
              </a:ext>
            </a:extLst>
          </p:cNvPr>
          <p:cNvCxnSpPr>
            <a:cxnSpLocks/>
          </p:cNvCxnSpPr>
          <p:nvPr userDrawn="1"/>
        </p:nvCxnSpPr>
        <p:spPr>
          <a:xfrm flipH="1">
            <a:off x="9796840" y="6452375"/>
            <a:ext cx="1799206"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F6BC2043-385A-214B-B72B-CCCB987C71F7}"/>
              </a:ext>
            </a:extLst>
          </p:cNvPr>
          <p:cNvCxnSpPr>
            <a:cxnSpLocks/>
          </p:cNvCxnSpPr>
          <p:nvPr userDrawn="1"/>
        </p:nvCxnSpPr>
        <p:spPr>
          <a:xfrm flipH="1">
            <a:off x="8567710" y="6452375"/>
            <a:ext cx="890018"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4" name="Subtitle 2">
            <a:extLst>
              <a:ext uri="{FF2B5EF4-FFF2-40B4-BE49-F238E27FC236}">
                <a16:creationId xmlns:a16="http://schemas.microsoft.com/office/drawing/2014/main" id="{6C8A725F-416E-D54F-B4E1-0C5DB9F74F94}"/>
              </a:ext>
            </a:extLst>
          </p:cNvPr>
          <p:cNvSpPr>
            <a:spLocks noGrp="1"/>
          </p:cNvSpPr>
          <p:nvPr>
            <p:ph type="subTitle" idx="1" hasCustomPrompt="1"/>
          </p:nvPr>
        </p:nvSpPr>
        <p:spPr>
          <a:xfrm>
            <a:off x="9662984" y="6114048"/>
            <a:ext cx="1933062" cy="267721"/>
          </a:xfrm>
        </p:spPr>
        <p:txBody>
          <a:bodyPr lIns="0" tIns="0" rIns="0" bIns="0" anchor="b">
            <a:noAutofit/>
          </a:bodyPr>
          <a:lstStyle>
            <a:lvl1pPr marL="0" indent="0" algn="r">
              <a:buNone/>
              <a:defRPr sz="1600" b="0" i="0">
                <a:solidFill>
                  <a:schemeClr val="tx1"/>
                </a:solidFill>
                <a:latin typeface="Univers Next Arabic Light" panose="020B0403030202020203" pitchFamily="34" charset="-78"/>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indent="0" algn="r" defTabSz="914400" rtl="0" eaLnBrk="1" latinLnBrk="0" hangingPunct="1">
              <a:lnSpc>
                <a:spcPct val="90000"/>
              </a:lnSpc>
              <a:spcBef>
                <a:spcPts val="1000"/>
              </a:spcBef>
              <a:buFont typeface="Arial" panose="020B0604020202020204" pitchFamily="34" charset="0"/>
              <a:buNone/>
            </a:pPr>
            <a:r>
              <a:rPr lang="ar-SA" dirty="0"/>
              <a:t>مثال لعنوان فرعي </a:t>
            </a:r>
            <a:r>
              <a:rPr lang="ar-SA" dirty="0" err="1"/>
              <a:t>لوريم</a:t>
            </a:r>
            <a:r>
              <a:rPr lang="ar-SA" dirty="0"/>
              <a:t> </a:t>
            </a:r>
            <a:r>
              <a:rPr lang="ar-SA" dirty="0" err="1"/>
              <a:t>ابسوم</a:t>
            </a:r>
            <a:endParaRPr lang="en-SA" dirty="0"/>
          </a:p>
        </p:txBody>
      </p:sp>
      <p:sp>
        <p:nvSpPr>
          <p:cNvPr id="26" name="Text Placeholder 27">
            <a:extLst>
              <a:ext uri="{FF2B5EF4-FFF2-40B4-BE49-F238E27FC236}">
                <a16:creationId xmlns:a16="http://schemas.microsoft.com/office/drawing/2014/main" id="{A8379AB3-3EC2-8940-9188-C876A058359F}"/>
              </a:ext>
            </a:extLst>
          </p:cNvPr>
          <p:cNvSpPr>
            <a:spLocks noGrp="1"/>
          </p:cNvSpPr>
          <p:nvPr>
            <p:ph type="body" sz="quarter" idx="10" hasCustomPrompt="1"/>
          </p:nvPr>
        </p:nvSpPr>
        <p:spPr>
          <a:xfrm>
            <a:off x="7992057" y="6114048"/>
            <a:ext cx="1424522" cy="267721"/>
          </a:xfrm>
        </p:spPr>
        <p:txBody>
          <a:bodyPr lIns="0" tIns="0" rIns="0" bIns="0" anchor="b"/>
          <a:lstStyle>
            <a:lvl1pPr marL="0" indent="0">
              <a:buFontTx/>
              <a:buNone/>
              <a:defRPr sz="1600" b="0" i="0">
                <a:solidFill>
                  <a:schemeClr val="tx1"/>
                </a:solidFill>
                <a:latin typeface="Univers Next Arabic Light" panose="020B0403030202020203" pitchFamily="34" charset="-78"/>
                <a:cs typeface="+mn-cs"/>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marL="0" marR="0" lvl="0" indent="0" algn="r" defTabSz="914400" rtl="1" eaLnBrk="1" fontAlgn="auto" latinLnBrk="0" hangingPunct="1">
              <a:lnSpc>
                <a:spcPct val="90000"/>
              </a:lnSpc>
              <a:spcBef>
                <a:spcPts val="1000"/>
              </a:spcBef>
              <a:spcAft>
                <a:spcPts val="0"/>
              </a:spcAft>
              <a:buClrTx/>
              <a:buSzTx/>
              <a:buFontTx/>
              <a:buNone/>
              <a:tabLst/>
              <a:defRPr/>
            </a:pPr>
            <a:r>
              <a:rPr lang="ar-SA" dirty="0"/>
              <a:t>سبتمبر </a:t>
            </a:r>
            <a:r>
              <a:rPr lang="en-US" dirty="0"/>
              <a:t>2020</a:t>
            </a:r>
            <a:endParaRPr lang="en-SA" dirty="0"/>
          </a:p>
        </p:txBody>
      </p:sp>
      <p:pic>
        <p:nvPicPr>
          <p:cNvPr id="12" name="Picture 11">
            <a:extLst>
              <a:ext uri="{FF2B5EF4-FFF2-40B4-BE49-F238E27FC236}">
                <a16:creationId xmlns:a16="http://schemas.microsoft.com/office/drawing/2014/main" id="{399512A4-D751-5843-BBA3-267E748EA46B}"/>
              </a:ext>
            </a:extLst>
          </p:cNvPr>
          <p:cNvPicPr>
            <a:picLocks noChangeAspect="1"/>
          </p:cNvPicPr>
          <p:nvPr userDrawn="1"/>
        </p:nvPicPr>
        <p:blipFill>
          <a:blip r:embed="rId4"/>
          <a:srcRect t="3197" b="3197"/>
          <a:stretch/>
        </p:blipFill>
        <p:spPr>
          <a:xfrm>
            <a:off x="-1047135" y="0"/>
            <a:ext cx="9992547" cy="6857999"/>
          </a:xfrm>
          <a:prstGeom prst="rect">
            <a:avLst/>
          </a:prstGeom>
        </p:spPr>
      </p:pic>
    </p:spTree>
    <p:extLst>
      <p:ext uri="{BB962C8B-B14F-4D97-AF65-F5344CB8AC3E}">
        <p14:creationId xmlns:p14="http://schemas.microsoft.com/office/powerpoint/2010/main" val="4116027889"/>
      </p:ext>
    </p:extLst>
  </p:cSld>
  <p:clrMapOvr>
    <a:overrideClrMapping bg1="lt1" tx1="dk1" bg2="lt2" tx2="dk2" accent1="accent1" accent2="accent2" accent3="accent3" accent4="accent4" accent5="accent5" accent6="accent6" hlink="hlink" folHlink="folHlink"/>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3">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77B0AAA-C64F-7A48-AF02-94BC58FE09AA}"/>
              </a:ext>
            </a:extLst>
          </p:cNvPr>
          <p:cNvPicPr>
            <a:picLocks noChangeAspect="1"/>
          </p:cNvPicPr>
          <p:nvPr userDrawn="1"/>
        </p:nvPicPr>
        <p:blipFill rotWithShape="1">
          <a:blip r:embed="rId2"/>
          <a:srcRect l="4159"/>
          <a:stretch/>
        </p:blipFill>
        <p:spPr>
          <a:xfrm>
            <a:off x="0" y="0"/>
            <a:ext cx="9854156" cy="6857999"/>
          </a:xfrm>
          <a:prstGeom prst="rect">
            <a:avLst/>
          </a:prstGeom>
        </p:spPr>
      </p:pic>
      <p:sp>
        <p:nvSpPr>
          <p:cNvPr id="5" name="TextBox 4">
            <a:extLst>
              <a:ext uri="{FF2B5EF4-FFF2-40B4-BE49-F238E27FC236}">
                <a16:creationId xmlns:a16="http://schemas.microsoft.com/office/drawing/2014/main" id="{BA044F00-8DB4-864D-A644-811BB53CD74B}"/>
              </a:ext>
            </a:extLst>
          </p:cNvPr>
          <p:cNvSpPr txBox="1"/>
          <p:nvPr userDrawn="1"/>
        </p:nvSpPr>
        <p:spPr>
          <a:xfrm>
            <a:off x="12083970" y="3530278"/>
            <a:ext cx="0" cy="0"/>
          </a:xfrm>
          <a:prstGeom prst="rect">
            <a:avLst/>
          </a:prstGeom>
          <a:solidFill>
            <a:schemeClr val="bg1"/>
          </a:solidFill>
        </p:spPr>
        <p:txBody>
          <a:bodyPr wrap="none" rtlCol="0" anchor="ctr" anchorCtr="0">
            <a:noAutofit/>
          </a:bodyPr>
          <a:lstStyle/>
          <a:p>
            <a:pPr marL="0" algn="l" defTabSz="914400" rtl="0" eaLnBrk="1" latinLnBrk="0" hangingPunct="1"/>
            <a:endParaRPr lang="en-SA" dirty="0"/>
          </a:p>
        </p:txBody>
      </p:sp>
      <p:sp>
        <p:nvSpPr>
          <p:cNvPr id="6" name="TextBox 5">
            <a:extLst>
              <a:ext uri="{FF2B5EF4-FFF2-40B4-BE49-F238E27FC236}">
                <a16:creationId xmlns:a16="http://schemas.microsoft.com/office/drawing/2014/main" id="{8F9E56BC-1823-0A48-A8B3-E56AD694AC87}"/>
              </a:ext>
            </a:extLst>
          </p:cNvPr>
          <p:cNvSpPr txBox="1"/>
          <p:nvPr userDrawn="1"/>
        </p:nvSpPr>
        <p:spPr>
          <a:xfrm>
            <a:off x="11053823" y="2916820"/>
            <a:ext cx="0" cy="0"/>
          </a:xfrm>
          <a:prstGeom prst="rect">
            <a:avLst/>
          </a:prstGeom>
          <a:noFill/>
        </p:spPr>
        <p:txBody>
          <a:bodyPr wrap="none" rtlCol="0" anchor="ctr" anchorCtr="0">
            <a:noAutofit/>
          </a:bodyPr>
          <a:lstStyle/>
          <a:p>
            <a:pPr marL="0" algn="l" defTabSz="914400" rtl="0" eaLnBrk="1" latinLnBrk="0" hangingPunct="1"/>
            <a:endParaRPr lang="en-SA" dirty="0"/>
          </a:p>
        </p:txBody>
      </p:sp>
      <p:sp>
        <p:nvSpPr>
          <p:cNvPr id="7" name="TextBox 6">
            <a:extLst>
              <a:ext uri="{FF2B5EF4-FFF2-40B4-BE49-F238E27FC236}">
                <a16:creationId xmlns:a16="http://schemas.microsoft.com/office/drawing/2014/main" id="{9B9F016C-EBF6-674B-A0C7-1AA61C98422E}"/>
              </a:ext>
            </a:extLst>
          </p:cNvPr>
          <p:cNvSpPr txBox="1"/>
          <p:nvPr userDrawn="1"/>
        </p:nvSpPr>
        <p:spPr>
          <a:xfrm>
            <a:off x="11829327" y="2511706"/>
            <a:ext cx="0" cy="0"/>
          </a:xfrm>
          <a:prstGeom prst="rect">
            <a:avLst/>
          </a:prstGeom>
          <a:noFill/>
        </p:spPr>
        <p:txBody>
          <a:bodyPr wrap="none" rtlCol="0" anchor="ctr" anchorCtr="0">
            <a:noAutofit/>
          </a:bodyPr>
          <a:lstStyle/>
          <a:p>
            <a:pPr marL="0" algn="l" defTabSz="914400" rtl="0" eaLnBrk="1" latinLnBrk="0" hangingPunct="1"/>
            <a:endParaRPr lang="en-SA" dirty="0"/>
          </a:p>
        </p:txBody>
      </p:sp>
      <p:sp>
        <p:nvSpPr>
          <p:cNvPr id="8" name="TextBox 7">
            <a:extLst>
              <a:ext uri="{FF2B5EF4-FFF2-40B4-BE49-F238E27FC236}">
                <a16:creationId xmlns:a16="http://schemas.microsoft.com/office/drawing/2014/main" id="{B8231D94-01B0-CE4D-8D45-C1DFD5226A3C}"/>
              </a:ext>
            </a:extLst>
          </p:cNvPr>
          <p:cNvSpPr txBox="1"/>
          <p:nvPr userDrawn="1"/>
        </p:nvSpPr>
        <p:spPr>
          <a:xfrm>
            <a:off x="12234441" y="2442258"/>
            <a:ext cx="0" cy="0"/>
          </a:xfrm>
          <a:prstGeom prst="rect">
            <a:avLst/>
          </a:prstGeom>
          <a:noFill/>
        </p:spPr>
        <p:txBody>
          <a:bodyPr wrap="none" rtlCol="0" anchor="ctr" anchorCtr="0">
            <a:noAutofit/>
          </a:bodyPr>
          <a:lstStyle/>
          <a:p>
            <a:pPr marL="0" algn="l" defTabSz="914400" rtl="0" eaLnBrk="1" latinLnBrk="0" hangingPunct="1"/>
            <a:endParaRPr lang="en-SA" dirty="0"/>
          </a:p>
        </p:txBody>
      </p:sp>
      <p:sp>
        <p:nvSpPr>
          <p:cNvPr id="10" name="TextBox 9">
            <a:extLst>
              <a:ext uri="{FF2B5EF4-FFF2-40B4-BE49-F238E27FC236}">
                <a16:creationId xmlns:a16="http://schemas.microsoft.com/office/drawing/2014/main" id="{1C49B883-D127-574F-BA03-80CD17AD9657}"/>
              </a:ext>
            </a:extLst>
          </p:cNvPr>
          <p:cNvSpPr txBox="1"/>
          <p:nvPr userDrawn="1"/>
        </p:nvSpPr>
        <p:spPr>
          <a:xfrm>
            <a:off x="10857053" y="3368233"/>
            <a:ext cx="0" cy="0"/>
          </a:xfrm>
          <a:prstGeom prst="rect">
            <a:avLst/>
          </a:prstGeom>
          <a:noFill/>
        </p:spPr>
        <p:txBody>
          <a:bodyPr wrap="none" rtlCol="0" anchor="ctr" anchorCtr="0">
            <a:noAutofit/>
          </a:bodyPr>
          <a:lstStyle/>
          <a:p>
            <a:pPr marL="0" algn="l" defTabSz="914400" rtl="0" eaLnBrk="1" latinLnBrk="0" hangingPunct="1"/>
            <a:endParaRPr lang="en-SA" dirty="0"/>
          </a:p>
        </p:txBody>
      </p:sp>
      <p:sp>
        <p:nvSpPr>
          <p:cNvPr id="14" name="Title 1">
            <a:extLst>
              <a:ext uri="{FF2B5EF4-FFF2-40B4-BE49-F238E27FC236}">
                <a16:creationId xmlns:a16="http://schemas.microsoft.com/office/drawing/2014/main" id="{57F5F0CE-56A9-4C47-A443-080CA5AC3072}"/>
              </a:ext>
            </a:extLst>
          </p:cNvPr>
          <p:cNvSpPr>
            <a:spLocks noGrp="1"/>
          </p:cNvSpPr>
          <p:nvPr>
            <p:ph type="ctrTitle" hasCustomPrompt="1"/>
          </p:nvPr>
        </p:nvSpPr>
        <p:spPr>
          <a:xfrm>
            <a:off x="5980176" y="3164752"/>
            <a:ext cx="5615870" cy="1348717"/>
          </a:xfrm>
        </p:spPr>
        <p:txBody>
          <a:bodyPr lIns="0" tIns="0" rIns="0" bIns="0" anchor="t">
            <a:noAutofit/>
          </a:bodyPr>
          <a:lstStyle>
            <a:lvl1pPr algn="r">
              <a:defRPr sz="4000">
                <a:solidFill>
                  <a:schemeClr val="accent3"/>
                </a:solidFill>
              </a:defRPr>
            </a:lvl1pPr>
          </a:lstStyle>
          <a:p>
            <a:pPr algn="r" defTabSz="914400" rtl="0" eaLnBrk="1" latinLnBrk="0" hangingPunct="1">
              <a:lnSpc>
                <a:spcPct val="90000"/>
              </a:lnSpc>
              <a:spcBef>
                <a:spcPct val="0"/>
              </a:spcBef>
              <a:buNone/>
            </a:pPr>
            <a:r>
              <a:rPr lang="ar-SA" dirty="0"/>
              <a:t>مثال للعنوان الرئيس</a:t>
            </a:r>
            <a:br>
              <a:rPr lang="ar-SA" dirty="0"/>
            </a:br>
            <a:r>
              <a:rPr lang="ar-SA" dirty="0"/>
              <a:t>للعرض </a:t>
            </a:r>
            <a:r>
              <a:rPr lang="ar-SA" dirty="0" err="1"/>
              <a:t>التقديمي</a:t>
            </a:r>
            <a:endParaRPr lang="en-SA" dirty="0"/>
          </a:p>
        </p:txBody>
      </p:sp>
      <p:cxnSp>
        <p:nvCxnSpPr>
          <p:cNvPr id="15" name="Straight Connector 14">
            <a:extLst>
              <a:ext uri="{FF2B5EF4-FFF2-40B4-BE49-F238E27FC236}">
                <a16:creationId xmlns:a16="http://schemas.microsoft.com/office/drawing/2014/main" id="{E34FE8CE-9979-1C45-AFEB-1EB1F8EDEB03}"/>
              </a:ext>
            </a:extLst>
          </p:cNvPr>
          <p:cNvCxnSpPr>
            <a:cxnSpLocks/>
          </p:cNvCxnSpPr>
          <p:nvPr userDrawn="1"/>
        </p:nvCxnSpPr>
        <p:spPr>
          <a:xfrm flipH="1">
            <a:off x="9796840" y="6452375"/>
            <a:ext cx="1799206" cy="0"/>
          </a:xfrm>
          <a:prstGeom prst="line">
            <a:avLst/>
          </a:prstGeom>
          <a:ln w="254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3AD674EB-592F-4848-B706-EE0DA19F6F2D}"/>
              </a:ext>
            </a:extLst>
          </p:cNvPr>
          <p:cNvCxnSpPr>
            <a:cxnSpLocks/>
          </p:cNvCxnSpPr>
          <p:nvPr userDrawn="1"/>
        </p:nvCxnSpPr>
        <p:spPr>
          <a:xfrm flipH="1">
            <a:off x="8567710" y="6452375"/>
            <a:ext cx="890018" cy="0"/>
          </a:xfrm>
          <a:prstGeom prst="line">
            <a:avLst/>
          </a:prstGeom>
          <a:ln w="25400">
            <a:solidFill>
              <a:schemeClr val="accent3"/>
            </a:solidFill>
          </a:ln>
        </p:spPr>
        <p:style>
          <a:lnRef idx="1">
            <a:schemeClr val="accent1"/>
          </a:lnRef>
          <a:fillRef idx="0">
            <a:schemeClr val="accent1"/>
          </a:fillRef>
          <a:effectRef idx="0">
            <a:schemeClr val="accent1"/>
          </a:effectRef>
          <a:fontRef idx="minor">
            <a:schemeClr val="tx1"/>
          </a:fontRef>
        </p:style>
      </p:cxnSp>
      <p:sp>
        <p:nvSpPr>
          <p:cNvPr id="17" name="Subtitle 2">
            <a:extLst>
              <a:ext uri="{FF2B5EF4-FFF2-40B4-BE49-F238E27FC236}">
                <a16:creationId xmlns:a16="http://schemas.microsoft.com/office/drawing/2014/main" id="{C9F5AD30-DE11-2540-9587-E94BD5C5C5CF}"/>
              </a:ext>
            </a:extLst>
          </p:cNvPr>
          <p:cNvSpPr>
            <a:spLocks noGrp="1"/>
          </p:cNvSpPr>
          <p:nvPr>
            <p:ph type="subTitle" idx="1" hasCustomPrompt="1"/>
          </p:nvPr>
        </p:nvSpPr>
        <p:spPr>
          <a:xfrm>
            <a:off x="9650627" y="6114048"/>
            <a:ext cx="1945419" cy="283430"/>
          </a:xfrm>
        </p:spPr>
        <p:txBody>
          <a:bodyPr lIns="0" tIns="0" rIns="0" bIns="0" anchor="b">
            <a:noAutofit/>
          </a:bodyPr>
          <a:lstStyle>
            <a:lvl1pPr marL="0" indent="0" algn="r">
              <a:buNone/>
              <a:defRPr sz="1600" b="0" i="0">
                <a:solidFill>
                  <a:schemeClr val="bg1"/>
                </a:solidFill>
                <a:latin typeface="Univers Next Arabic Light" panose="020B0403030202020203" pitchFamily="34" charset="-78"/>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indent="0" algn="r" defTabSz="914400" rtl="0" eaLnBrk="1" latinLnBrk="0" hangingPunct="1">
              <a:lnSpc>
                <a:spcPct val="90000"/>
              </a:lnSpc>
              <a:spcBef>
                <a:spcPts val="1000"/>
              </a:spcBef>
              <a:buFont typeface="Arial" panose="020B0604020202020204" pitchFamily="34" charset="0"/>
              <a:buNone/>
            </a:pPr>
            <a:r>
              <a:rPr lang="ar-SA" dirty="0"/>
              <a:t>مثال لعنوان فرعي </a:t>
            </a:r>
            <a:r>
              <a:rPr lang="ar-SA" dirty="0" err="1"/>
              <a:t>لوريم</a:t>
            </a:r>
            <a:r>
              <a:rPr lang="ar-SA" dirty="0"/>
              <a:t> </a:t>
            </a:r>
            <a:r>
              <a:rPr lang="ar-SA" dirty="0" err="1"/>
              <a:t>ابسوم</a:t>
            </a:r>
            <a:endParaRPr lang="en-SA" dirty="0"/>
          </a:p>
        </p:txBody>
      </p:sp>
      <p:sp>
        <p:nvSpPr>
          <p:cNvPr id="18" name="Text Placeholder 27">
            <a:extLst>
              <a:ext uri="{FF2B5EF4-FFF2-40B4-BE49-F238E27FC236}">
                <a16:creationId xmlns:a16="http://schemas.microsoft.com/office/drawing/2014/main" id="{46885B48-537D-A847-9D57-B5D2F37F4BF2}"/>
              </a:ext>
            </a:extLst>
          </p:cNvPr>
          <p:cNvSpPr>
            <a:spLocks noGrp="1"/>
          </p:cNvSpPr>
          <p:nvPr>
            <p:ph type="body" sz="quarter" idx="10" hasCustomPrompt="1"/>
          </p:nvPr>
        </p:nvSpPr>
        <p:spPr>
          <a:xfrm>
            <a:off x="8090699" y="6114048"/>
            <a:ext cx="1325880" cy="283440"/>
          </a:xfrm>
        </p:spPr>
        <p:txBody>
          <a:bodyPr lIns="0" tIns="0" rIns="0" bIns="0" anchor="b"/>
          <a:lstStyle>
            <a:lvl1pPr marL="0" indent="0">
              <a:buFontTx/>
              <a:buNone/>
              <a:defRPr sz="1600" b="0" i="0">
                <a:solidFill>
                  <a:schemeClr val="bg1"/>
                </a:solidFill>
                <a:latin typeface="Univers Next Arabic Light" panose="020B0403030202020203" pitchFamily="34" charset="-78"/>
                <a:cs typeface="+mn-cs"/>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marL="0" marR="0" lvl="0" indent="0" algn="r" defTabSz="914400" rtl="1" eaLnBrk="1" fontAlgn="auto" latinLnBrk="0" hangingPunct="1">
              <a:lnSpc>
                <a:spcPct val="90000"/>
              </a:lnSpc>
              <a:spcBef>
                <a:spcPts val="1000"/>
              </a:spcBef>
              <a:spcAft>
                <a:spcPts val="0"/>
              </a:spcAft>
              <a:buClrTx/>
              <a:buSzTx/>
              <a:buFontTx/>
              <a:buNone/>
              <a:tabLst/>
              <a:defRPr/>
            </a:pPr>
            <a:r>
              <a:rPr lang="ar-SA" dirty="0"/>
              <a:t>سبتمبر </a:t>
            </a:r>
            <a:r>
              <a:rPr lang="en-US" dirty="0"/>
              <a:t>2020</a:t>
            </a:r>
            <a:endParaRPr lang="en-SA" dirty="0"/>
          </a:p>
        </p:txBody>
      </p:sp>
      <p:pic>
        <p:nvPicPr>
          <p:cNvPr id="20" name="Picture 18">
            <a:extLst>
              <a:ext uri="{FF2B5EF4-FFF2-40B4-BE49-F238E27FC236}">
                <a16:creationId xmlns:a16="http://schemas.microsoft.com/office/drawing/2014/main" id="{0497084E-1A68-B849-83AB-2AC647574061}"/>
              </a:ext>
            </a:extLst>
          </p:cNvPr>
          <p:cNvPicPr>
            <a:picLocks noChangeAspect="1"/>
          </p:cNvPicPr>
          <p:nvPr userDrawn="1"/>
        </p:nvPicPr>
        <p:blipFill>
          <a:blip r:embed="rId3">
            <a:extLst>
              <a:ext uri="{96DAC541-7B7A-43D3-8B79-37D633B846F1}">
                <asvg:svgBlip xmlns:asvg="http://schemas.microsoft.com/office/drawing/2016/SVG/main" r:embed="rId4"/>
              </a:ext>
            </a:extLst>
          </a:blip>
          <a:srcRect/>
          <a:stretch/>
        </p:blipFill>
        <p:spPr>
          <a:xfrm>
            <a:off x="8112092" y="703541"/>
            <a:ext cx="3483952" cy="759323"/>
          </a:xfrm>
          <a:prstGeom prst="rect">
            <a:avLst/>
          </a:prstGeom>
        </p:spPr>
      </p:pic>
    </p:spTree>
    <p:extLst>
      <p:ext uri="{BB962C8B-B14F-4D97-AF65-F5344CB8AC3E}">
        <p14:creationId xmlns:p14="http://schemas.microsoft.com/office/powerpoint/2010/main" val="1853730419"/>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5">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51795646-ADFC-F046-8DAA-E9256B80DCFF}"/>
              </a:ext>
            </a:extLst>
          </p:cNvPr>
          <p:cNvSpPr>
            <a:spLocks noGrp="1"/>
          </p:cNvSpPr>
          <p:nvPr>
            <p:ph type="pic" sz="quarter" idx="10" hasCustomPrompt="1"/>
          </p:nvPr>
        </p:nvSpPr>
        <p:spPr>
          <a:xfrm>
            <a:off x="0" y="0"/>
            <a:ext cx="4965700" cy="6858000"/>
          </a:xfrm>
        </p:spPr>
        <p:txBody>
          <a:bodyPr anchor="t" anchorCtr="0"/>
          <a:lstStyle>
            <a:lvl1pPr marL="0" indent="0" rtl="1">
              <a:buNone/>
              <a:defRPr>
                <a:solidFill>
                  <a:schemeClr val="bg1"/>
                </a:solidFill>
              </a:defRPr>
            </a:lvl1pPr>
          </a:lstStyle>
          <a:p>
            <a:pPr marL="228600" indent="-228600" algn="l" defTabSz="914400" rtl="0" eaLnBrk="1" latinLnBrk="0" hangingPunct="1">
              <a:lnSpc>
                <a:spcPct val="90000"/>
              </a:lnSpc>
              <a:spcBef>
                <a:spcPts val="1000"/>
              </a:spcBef>
              <a:buFont typeface="Arial" panose="020B0604020202020204" pitchFamily="34" charset="0"/>
              <a:buChar char="•"/>
            </a:pPr>
            <a:r>
              <a:rPr lang="ar-SA"/>
              <a:t>صورة</a:t>
            </a:r>
            <a:endParaRPr lang="en-SA"/>
          </a:p>
        </p:txBody>
      </p:sp>
      <p:pic>
        <p:nvPicPr>
          <p:cNvPr id="12" name="Picture 11">
            <a:extLst>
              <a:ext uri="{FF2B5EF4-FFF2-40B4-BE49-F238E27FC236}">
                <a16:creationId xmlns:a16="http://schemas.microsoft.com/office/drawing/2014/main" id="{3C703319-C074-4E4B-8DA8-BACF2C0CE002}"/>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8112091" y="703541"/>
            <a:ext cx="3483955" cy="759323"/>
          </a:xfrm>
          <a:prstGeom prst="rect">
            <a:avLst/>
          </a:prstGeom>
        </p:spPr>
      </p:pic>
      <p:sp>
        <p:nvSpPr>
          <p:cNvPr id="9" name="TextBox 8">
            <a:extLst>
              <a:ext uri="{FF2B5EF4-FFF2-40B4-BE49-F238E27FC236}">
                <a16:creationId xmlns:a16="http://schemas.microsoft.com/office/drawing/2014/main" id="{5572EDCD-2EBB-5E4B-9E3B-3A4C1A6DEFD7}"/>
              </a:ext>
            </a:extLst>
          </p:cNvPr>
          <p:cNvSpPr txBox="1"/>
          <p:nvPr userDrawn="1"/>
        </p:nvSpPr>
        <p:spPr>
          <a:xfrm>
            <a:off x="12083970" y="3530278"/>
            <a:ext cx="0" cy="0"/>
          </a:xfrm>
          <a:prstGeom prst="rect">
            <a:avLst/>
          </a:prstGeom>
          <a:solidFill>
            <a:schemeClr val="bg1"/>
          </a:solidFill>
        </p:spPr>
        <p:txBody>
          <a:bodyPr wrap="none" rtlCol="0" anchor="ctr" anchorCtr="0">
            <a:noAutofit/>
          </a:bodyPr>
          <a:lstStyle/>
          <a:p>
            <a:pPr marL="0" algn="l" defTabSz="914400" rtl="0" eaLnBrk="1" latinLnBrk="0" hangingPunct="1"/>
            <a:endParaRPr lang="en-SA" dirty="0"/>
          </a:p>
        </p:txBody>
      </p:sp>
      <p:sp>
        <p:nvSpPr>
          <p:cNvPr id="10" name="TextBox 9">
            <a:extLst>
              <a:ext uri="{FF2B5EF4-FFF2-40B4-BE49-F238E27FC236}">
                <a16:creationId xmlns:a16="http://schemas.microsoft.com/office/drawing/2014/main" id="{8FCAA8F2-C95F-924F-8ADA-424DC28B4327}"/>
              </a:ext>
            </a:extLst>
          </p:cNvPr>
          <p:cNvSpPr txBox="1"/>
          <p:nvPr userDrawn="1"/>
        </p:nvSpPr>
        <p:spPr>
          <a:xfrm>
            <a:off x="11053823" y="2916820"/>
            <a:ext cx="0" cy="0"/>
          </a:xfrm>
          <a:prstGeom prst="rect">
            <a:avLst/>
          </a:prstGeom>
          <a:noFill/>
        </p:spPr>
        <p:txBody>
          <a:bodyPr wrap="none" rtlCol="0" anchor="ctr" anchorCtr="0">
            <a:noAutofit/>
          </a:bodyPr>
          <a:lstStyle/>
          <a:p>
            <a:pPr marL="0" algn="l" defTabSz="914400" rtl="0" eaLnBrk="1" latinLnBrk="0" hangingPunct="1"/>
            <a:endParaRPr lang="en-SA" dirty="0"/>
          </a:p>
        </p:txBody>
      </p:sp>
      <p:sp>
        <p:nvSpPr>
          <p:cNvPr id="11" name="TextBox 10">
            <a:extLst>
              <a:ext uri="{FF2B5EF4-FFF2-40B4-BE49-F238E27FC236}">
                <a16:creationId xmlns:a16="http://schemas.microsoft.com/office/drawing/2014/main" id="{D450B236-2122-C249-BAD7-58FBF7B906F3}"/>
              </a:ext>
            </a:extLst>
          </p:cNvPr>
          <p:cNvSpPr txBox="1"/>
          <p:nvPr userDrawn="1"/>
        </p:nvSpPr>
        <p:spPr>
          <a:xfrm>
            <a:off x="11829327" y="2511706"/>
            <a:ext cx="0" cy="0"/>
          </a:xfrm>
          <a:prstGeom prst="rect">
            <a:avLst/>
          </a:prstGeom>
          <a:noFill/>
        </p:spPr>
        <p:txBody>
          <a:bodyPr wrap="none" rtlCol="0" anchor="ctr" anchorCtr="0">
            <a:noAutofit/>
          </a:bodyPr>
          <a:lstStyle/>
          <a:p>
            <a:pPr marL="0" algn="l" defTabSz="914400" rtl="0" eaLnBrk="1" latinLnBrk="0" hangingPunct="1"/>
            <a:endParaRPr lang="en-SA" dirty="0"/>
          </a:p>
        </p:txBody>
      </p:sp>
      <p:sp>
        <p:nvSpPr>
          <p:cNvPr id="13" name="TextBox 12">
            <a:extLst>
              <a:ext uri="{FF2B5EF4-FFF2-40B4-BE49-F238E27FC236}">
                <a16:creationId xmlns:a16="http://schemas.microsoft.com/office/drawing/2014/main" id="{A024116E-E35C-2047-8E8E-CAFFEF7877C5}"/>
              </a:ext>
            </a:extLst>
          </p:cNvPr>
          <p:cNvSpPr txBox="1"/>
          <p:nvPr userDrawn="1"/>
        </p:nvSpPr>
        <p:spPr>
          <a:xfrm>
            <a:off x="10857053" y="3368233"/>
            <a:ext cx="0" cy="0"/>
          </a:xfrm>
          <a:prstGeom prst="rect">
            <a:avLst/>
          </a:prstGeom>
          <a:noFill/>
        </p:spPr>
        <p:txBody>
          <a:bodyPr wrap="none" rtlCol="0" anchor="ctr" anchorCtr="0">
            <a:noAutofit/>
          </a:bodyPr>
          <a:lstStyle/>
          <a:p>
            <a:pPr marL="0" algn="l" defTabSz="914400" rtl="0" eaLnBrk="1" latinLnBrk="0" hangingPunct="1"/>
            <a:endParaRPr lang="en-SA" dirty="0"/>
          </a:p>
        </p:txBody>
      </p:sp>
      <p:sp>
        <p:nvSpPr>
          <p:cNvPr id="14" name="Title 1">
            <a:extLst>
              <a:ext uri="{FF2B5EF4-FFF2-40B4-BE49-F238E27FC236}">
                <a16:creationId xmlns:a16="http://schemas.microsoft.com/office/drawing/2014/main" id="{E6F4CB42-1B17-8340-A10C-7D08AC46427A}"/>
              </a:ext>
            </a:extLst>
          </p:cNvPr>
          <p:cNvSpPr>
            <a:spLocks noGrp="1"/>
          </p:cNvSpPr>
          <p:nvPr>
            <p:ph type="ctrTitle" hasCustomPrompt="1"/>
          </p:nvPr>
        </p:nvSpPr>
        <p:spPr>
          <a:xfrm>
            <a:off x="5980176" y="3164752"/>
            <a:ext cx="5615870" cy="1348717"/>
          </a:xfrm>
        </p:spPr>
        <p:txBody>
          <a:bodyPr lIns="0" tIns="0" rIns="0" bIns="0" anchor="t">
            <a:noAutofit/>
          </a:bodyPr>
          <a:lstStyle>
            <a:lvl1pPr algn="r">
              <a:defRPr sz="4000">
                <a:solidFill>
                  <a:schemeClr val="tx1"/>
                </a:solidFill>
              </a:defRPr>
            </a:lvl1pPr>
          </a:lstStyle>
          <a:p>
            <a:pPr algn="r" defTabSz="914400" rtl="0" eaLnBrk="1" latinLnBrk="0" hangingPunct="1">
              <a:lnSpc>
                <a:spcPct val="90000"/>
              </a:lnSpc>
              <a:spcBef>
                <a:spcPct val="0"/>
              </a:spcBef>
              <a:buNone/>
            </a:pPr>
            <a:r>
              <a:rPr lang="ar-SA" dirty="0"/>
              <a:t>مثال للعنوان الرئيس</a:t>
            </a:r>
            <a:br>
              <a:rPr lang="ar-SA" dirty="0"/>
            </a:br>
            <a:r>
              <a:rPr lang="ar-SA" dirty="0"/>
              <a:t>للعرض </a:t>
            </a:r>
            <a:r>
              <a:rPr lang="ar-SA" dirty="0" err="1"/>
              <a:t>التقديمي</a:t>
            </a:r>
            <a:endParaRPr lang="en-SA" dirty="0"/>
          </a:p>
        </p:txBody>
      </p:sp>
      <p:cxnSp>
        <p:nvCxnSpPr>
          <p:cNvPr id="15" name="Straight Connector 14">
            <a:extLst>
              <a:ext uri="{FF2B5EF4-FFF2-40B4-BE49-F238E27FC236}">
                <a16:creationId xmlns:a16="http://schemas.microsoft.com/office/drawing/2014/main" id="{C6E5AE71-305F-A341-91BE-4D996E60C203}"/>
              </a:ext>
            </a:extLst>
          </p:cNvPr>
          <p:cNvCxnSpPr>
            <a:cxnSpLocks/>
          </p:cNvCxnSpPr>
          <p:nvPr userDrawn="1"/>
        </p:nvCxnSpPr>
        <p:spPr>
          <a:xfrm flipH="1">
            <a:off x="9796840" y="6452375"/>
            <a:ext cx="179920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8DF8C6A-ACDC-4445-BFC5-77521E500B8C}"/>
              </a:ext>
            </a:extLst>
          </p:cNvPr>
          <p:cNvCxnSpPr>
            <a:cxnSpLocks/>
          </p:cNvCxnSpPr>
          <p:nvPr userDrawn="1"/>
        </p:nvCxnSpPr>
        <p:spPr>
          <a:xfrm flipH="1">
            <a:off x="8567710" y="6452375"/>
            <a:ext cx="89001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Subtitle 2">
            <a:extLst>
              <a:ext uri="{FF2B5EF4-FFF2-40B4-BE49-F238E27FC236}">
                <a16:creationId xmlns:a16="http://schemas.microsoft.com/office/drawing/2014/main" id="{235DE128-85E6-0247-BD21-8DAD6B834044}"/>
              </a:ext>
            </a:extLst>
          </p:cNvPr>
          <p:cNvSpPr>
            <a:spLocks noGrp="1"/>
          </p:cNvSpPr>
          <p:nvPr>
            <p:ph type="subTitle" idx="1" hasCustomPrompt="1"/>
          </p:nvPr>
        </p:nvSpPr>
        <p:spPr>
          <a:xfrm>
            <a:off x="9662984" y="6114047"/>
            <a:ext cx="1933062" cy="283441"/>
          </a:xfrm>
        </p:spPr>
        <p:txBody>
          <a:bodyPr lIns="0" tIns="0" rIns="0" bIns="0" anchor="b">
            <a:noAutofit/>
          </a:bodyPr>
          <a:lstStyle>
            <a:lvl1pPr marL="0" indent="0" algn="r">
              <a:buNone/>
              <a:defRPr sz="1600" b="0" i="0">
                <a:solidFill>
                  <a:schemeClr val="bg1"/>
                </a:solidFill>
                <a:latin typeface="Univers Next Arabic Light" panose="020B0403030202020203" pitchFamily="34" charset="-78"/>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indent="0" algn="r" defTabSz="914400" rtl="0" eaLnBrk="1" latinLnBrk="0" hangingPunct="1">
              <a:lnSpc>
                <a:spcPct val="90000"/>
              </a:lnSpc>
              <a:spcBef>
                <a:spcPts val="1000"/>
              </a:spcBef>
              <a:buFont typeface="Arial" panose="020B0604020202020204" pitchFamily="34" charset="0"/>
              <a:buNone/>
            </a:pPr>
            <a:r>
              <a:rPr lang="ar-SA" dirty="0"/>
              <a:t>مثال لعنوان فرعي </a:t>
            </a:r>
            <a:r>
              <a:rPr lang="ar-SA" dirty="0" err="1"/>
              <a:t>لوريم</a:t>
            </a:r>
            <a:r>
              <a:rPr lang="ar-SA" dirty="0"/>
              <a:t> </a:t>
            </a:r>
            <a:r>
              <a:rPr lang="ar-SA" dirty="0" err="1"/>
              <a:t>ابسوم</a:t>
            </a:r>
            <a:endParaRPr lang="en-SA" dirty="0"/>
          </a:p>
        </p:txBody>
      </p:sp>
      <p:sp>
        <p:nvSpPr>
          <p:cNvPr id="22" name="Text Placeholder 27">
            <a:extLst>
              <a:ext uri="{FF2B5EF4-FFF2-40B4-BE49-F238E27FC236}">
                <a16:creationId xmlns:a16="http://schemas.microsoft.com/office/drawing/2014/main" id="{7A6CCBBA-B671-9A48-A4D1-34D3D49F43EF}"/>
              </a:ext>
            </a:extLst>
          </p:cNvPr>
          <p:cNvSpPr>
            <a:spLocks noGrp="1"/>
          </p:cNvSpPr>
          <p:nvPr>
            <p:ph type="body" sz="quarter" idx="11" hasCustomPrompt="1"/>
          </p:nvPr>
        </p:nvSpPr>
        <p:spPr>
          <a:xfrm>
            <a:off x="8090699" y="6114048"/>
            <a:ext cx="1325880" cy="283440"/>
          </a:xfrm>
        </p:spPr>
        <p:txBody>
          <a:bodyPr lIns="0" tIns="0" rIns="0" bIns="0" anchor="b"/>
          <a:lstStyle>
            <a:lvl1pPr marL="0" indent="0">
              <a:buFontTx/>
              <a:buNone/>
              <a:defRPr sz="1600" b="0" i="0">
                <a:solidFill>
                  <a:schemeClr val="bg1"/>
                </a:solidFill>
                <a:latin typeface="Univers Next Arabic Light" panose="020B0403030202020203" pitchFamily="34" charset="-78"/>
                <a:cs typeface="+mn-cs"/>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marL="0" marR="0" lvl="0" indent="0" algn="r" defTabSz="914400" rtl="1" eaLnBrk="1" fontAlgn="auto" latinLnBrk="0" hangingPunct="1">
              <a:lnSpc>
                <a:spcPct val="90000"/>
              </a:lnSpc>
              <a:spcBef>
                <a:spcPts val="1000"/>
              </a:spcBef>
              <a:spcAft>
                <a:spcPts val="0"/>
              </a:spcAft>
              <a:buClrTx/>
              <a:buSzTx/>
              <a:buFontTx/>
              <a:buNone/>
              <a:tabLst/>
              <a:defRPr/>
            </a:pPr>
            <a:r>
              <a:rPr lang="ar-SA" dirty="0"/>
              <a:t>سبتمبر </a:t>
            </a:r>
            <a:r>
              <a:rPr lang="en-US" dirty="0"/>
              <a:t>2020</a:t>
            </a:r>
            <a:endParaRPr lang="en-SA" dirty="0"/>
          </a:p>
        </p:txBody>
      </p:sp>
    </p:spTree>
    <p:extLst>
      <p:ext uri="{BB962C8B-B14F-4D97-AF65-F5344CB8AC3E}">
        <p14:creationId xmlns:p14="http://schemas.microsoft.com/office/powerpoint/2010/main" val="3772031912"/>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1_Title 6">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51795646-ADFC-F046-8DAA-E9256B80DCFF}"/>
              </a:ext>
            </a:extLst>
          </p:cNvPr>
          <p:cNvSpPr>
            <a:spLocks noGrp="1"/>
          </p:cNvSpPr>
          <p:nvPr>
            <p:ph type="pic" sz="quarter" idx="10" hasCustomPrompt="1"/>
          </p:nvPr>
        </p:nvSpPr>
        <p:spPr>
          <a:xfrm>
            <a:off x="0" y="0"/>
            <a:ext cx="4965700" cy="6858000"/>
          </a:xfrm>
        </p:spPr>
        <p:txBody>
          <a:bodyPr anchor="t" anchorCtr="0"/>
          <a:lstStyle>
            <a:lvl1pPr marL="0" indent="0" rtl="1">
              <a:buNone/>
              <a:defRPr>
                <a:solidFill>
                  <a:schemeClr val="bg1"/>
                </a:solidFill>
              </a:defRPr>
            </a:lvl1pPr>
          </a:lstStyle>
          <a:p>
            <a:pPr marL="228600" indent="-228600" algn="l" defTabSz="914400" rtl="0" eaLnBrk="1" latinLnBrk="0" hangingPunct="1">
              <a:lnSpc>
                <a:spcPct val="90000"/>
              </a:lnSpc>
              <a:spcBef>
                <a:spcPts val="1000"/>
              </a:spcBef>
              <a:buFont typeface="Arial" panose="020B0604020202020204" pitchFamily="34" charset="0"/>
              <a:buChar char="•"/>
            </a:pPr>
            <a:r>
              <a:rPr lang="ar-SA"/>
              <a:t>صورة</a:t>
            </a:r>
            <a:endParaRPr lang="en-SA"/>
          </a:p>
        </p:txBody>
      </p:sp>
      <p:sp>
        <p:nvSpPr>
          <p:cNvPr id="30" name="TextBox 29">
            <a:extLst>
              <a:ext uri="{FF2B5EF4-FFF2-40B4-BE49-F238E27FC236}">
                <a16:creationId xmlns:a16="http://schemas.microsoft.com/office/drawing/2014/main" id="{6EF779AA-FCE1-524D-BC60-70DA5A6C84A8}"/>
              </a:ext>
            </a:extLst>
          </p:cNvPr>
          <p:cNvSpPr txBox="1"/>
          <p:nvPr userDrawn="1"/>
        </p:nvSpPr>
        <p:spPr>
          <a:xfrm>
            <a:off x="12083970" y="3530278"/>
            <a:ext cx="0" cy="0"/>
          </a:xfrm>
          <a:prstGeom prst="rect">
            <a:avLst/>
          </a:prstGeom>
          <a:solidFill>
            <a:schemeClr val="bg1"/>
          </a:solidFill>
        </p:spPr>
        <p:txBody>
          <a:bodyPr wrap="none" rtlCol="0" anchor="ctr" anchorCtr="0">
            <a:noAutofit/>
          </a:bodyPr>
          <a:lstStyle/>
          <a:p>
            <a:pPr marL="0" algn="l" defTabSz="914400" rtl="0" eaLnBrk="1" latinLnBrk="0" hangingPunct="1"/>
            <a:endParaRPr lang="en-SA" dirty="0"/>
          </a:p>
        </p:txBody>
      </p:sp>
      <p:sp>
        <p:nvSpPr>
          <p:cNvPr id="31" name="TextBox 30">
            <a:extLst>
              <a:ext uri="{FF2B5EF4-FFF2-40B4-BE49-F238E27FC236}">
                <a16:creationId xmlns:a16="http://schemas.microsoft.com/office/drawing/2014/main" id="{72C08F42-0406-C14B-B0F9-16DB2668653D}"/>
              </a:ext>
            </a:extLst>
          </p:cNvPr>
          <p:cNvSpPr txBox="1"/>
          <p:nvPr userDrawn="1"/>
        </p:nvSpPr>
        <p:spPr>
          <a:xfrm>
            <a:off x="11053823" y="2916820"/>
            <a:ext cx="0" cy="0"/>
          </a:xfrm>
          <a:prstGeom prst="rect">
            <a:avLst/>
          </a:prstGeom>
          <a:noFill/>
        </p:spPr>
        <p:txBody>
          <a:bodyPr wrap="none" rtlCol="0" anchor="ctr" anchorCtr="0">
            <a:noAutofit/>
          </a:bodyPr>
          <a:lstStyle/>
          <a:p>
            <a:pPr marL="0" algn="l" defTabSz="914400" rtl="0" eaLnBrk="1" latinLnBrk="0" hangingPunct="1"/>
            <a:endParaRPr lang="en-SA" dirty="0"/>
          </a:p>
        </p:txBody>
      </p:sp>
      <p:sp>
        <p:nvSpPr>
          <p:cNvPr id="32" name="TextBox 31">
            <a:extLst>
              <a:ext uri="{FF2B5EF4-FFF2-40B4-BE49-F238E27FC236}">
                <a16:creationId xmlns:a16="http://schemas.microsoft.com/office/drawing/2014/main" id="{948E3C4B-2578-594E-BFDD-A73D6846F0C9}"/>
              </a:ext>
            </a:extLst>
          </p:cNvPr>
          <p:cNvSpPr txBox="1"/>
          <p:nvPr userDrawn="1"/>
        </p:nvSpPr>
        <p:spPr>
          <a:xfrm>
            <a:off x="10857053" y="3368233"/>
            <a:ext cx="0" cy="0"/>
          </a:xfrm>
          <a:prstGeom prst="rect">
            <a:avLst/>
          </a:prstGeom>
          <a:noFill/>
        </p:spPr>
        <p:txBody>
          <a:bodyPr wrap="none" rtlCol="0" anchor="ctr" anchorCtr="0">
            <a:noAutofit/>
          </a:bodyPr>
          <a:lstStyle/>
          <a:p>
            <a:pPr marL="0" algn="l" defTabSz="914400" rtl="0" eaLnBrk="1" latinLnBrk="0" hangingPunct="1"/>
            <a:endParaRPr lang="en-SA" dirty="0"/>
          </a:p>
        </p:txBody>
      </p:sp>
      <p:sp>
        <p:nvSpPr>
          <p:cNvPr id="33" name="Title 1">
            <a:extLst>
              <a:ext uri="{FF2B5EF4-FFF2-40B4-BE49-F238E27FC236}">
                <a16:creationId xmlns:a16="http://schemas.microsoft.com/office/drawing/2014/main" id="{1341D233-4A17-814D-A43C-AAC76936D763}"/>
              </a:ext>
            </a:extLst>
          </p:cNvPr>
          <p:cNvSpPr>
            <a:spLocks noGrp="1"/>
          </p:cNvSpPr>
          <p:nvPr>
            <p:ph type="ctrTitle" hasCustomPrompt="1"/>
          </p:nvPr>
        </p:nvSpPr>
        <p:spPr>
          <a:xfrm>
            <a:off x="5980176" y="3164752"/>
            <a:ext cx="5615870" cy="1348717"/>
          </a:xfrm>
        </p:spPr>
        <p:txBody>
          <a:bodyPr lIns="0" tIns="0" rIns="0" bIns="0" anchor="t">
            <a:noAutofit/>
          </a:bodyPr>
          <a:lstStyle>
            <a:lvl1pPr algn="r">
              <a:defRPr sz="4000">
                <a:solidFill>
                  <a:schemeClr val="accent1"/>
                </a:solidFill>
              </a:defRPr>
            </a:lvl1pPr>
          </a:lstStyle>
          <a:p>
            <a:pPr algn="r" defTabSz="914400" rtl="0" eaLnBrk="1" latinLnBrk="0" hangingPunct="1">
              <a:lnSpc>
                <a:spcPct val="90000"/>
              </a:lnSpc>
              <a:spcBef>
                <a:spcPct val="0"/>
              </a:spcBef>
              <a:buNone/>
            </a:pPr>
            <a:r>
              <a:rPr lang="ar-SA" dirty="0"/>
              <a:t>مثال للعنوان الرئيس</a:t>
            </a:r>
            <a:br>
              <a:rPr lang="ar-SA" dirty="0"/>
            </a:br>
            <a:r>
              <a:rPr lang="ar-SA" dirty="0"/>
              <a:t>للعرض </a:t>
            </a:r>
            <a:r>
              <a:rPr lang="ar-SA" dirty="0" err="1"/>
              <a:t>التقديمي</a:t>
            </a:r>
            <a:endParaRPr lang="en-SA" dirty="0"/>
          </a:p>
        </p:txBody>
      </p:sp>
      <p:cxnSp>
        <p:nvCxnSpPr>
          <p:cNvPr id="34" name="Straight Connector 33">
            <a:extLst>
              <a:ext uri="{FF2B5EF4-FFF2-40B4-BE49-F238E27FC236}">
                <a16:creationId xmlns:a16="http://schemas.microsoft.com/office/drawing/2014/main" id="{76D2D4A1-5F83-CB4F-AFEA-0ECCD7083EB9}"/>
              </a:ext>
            </a:extLst>
          </p:cNvPr>
          <p:cNvCxnSpPr>
            <a:cxnSpLocks/>
          </p:cNvCxnSpPr>
          <p:nvPr userDrawn="1"/>
        </p:nvCxnSpPr>
        <p:spPr>
          <a:xfrm flipH="1">
            <a:off x="9796840" y="6452375"/>
            <a:ext cx="179920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DF27F26A-7438-6D49-9483-A51BDCFA654A}"/>
              </a:ext>
            </a:extLst>
          </p:cNvPr>
          <p:cNvCxnSpPr>
            <a:cxnSpLocks/>
          </p:cNvCxnSpPr>
          <p:nvPr userDrawn="1"/>
        </p:nvCxnSpPr>
        <p:spPr>
          <a:xfrm flipH="1">
            <a:off x="8567710" y="6452375"/>
            <a:ext cx="89001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6" name="Subtitle 2">
            <a:extLst>
              <a:ext uri="{FF2B5EF4-FFF2-40B4-BE49-F238E27FC236}">
                <a16:creationId xmlns:a16="http://schemas.microsoft.com/office/drawing/2014/main" id="{45677851-041C-4E46-8FC3-C9DF06CAF2A9}"/>
              </a:ext>
            </a:extLst>
          </p:cNvPr>
          <p:cNvSpPr>
            <a:spLocks noGrp="1"/>
          </p:cNvSpPr>
          <p:nvPr>
            <p:ph type="subTitle" idx="1" hasCustomPrompt="1"/>
          </p:nvPr>
        </p:nvSpPr>
        <p:spPr>
          <a:xfrm>
            <a:off x="9613557" y="6104090"/>
            <a:ext cx="1982489" cy="293398"/>
          </a:xfrm>
        </p:spPr>
        <p:txBody>
          <a:bodyPr lIns="0" tIns="0" rIns="0" bIns="0" anchor="b">
            <a:noAutofit/>
          </a:bodyPr>
          <a:lstStyle>
            <a:lvl1pPr marL="0" indent="0" algn="r">
              <a:buNone/>
              <a:defRPr sz="1600" b="0" i="0">
                <a:solidFill>
                  <a:schemeClr val="tx1"/>
                </a:solidFill>
                <a:latin typeface="Univers Next Arabic Light" panose="020B0403030202020203" pitchFamily="34" charset="-78"/>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indent="0" algn="r" defTabSz="914400" rtl="0" eaLnBrk="1" latinLnBrk="0" hangingPunct="1">
              <a:lnSpc>
                <a:spcPct val="90000"/>
              </a:lnSpc>
              <a:spcBef>
                <a:spcPts val="1000"/>
              </a:spcBef>
              <a:buFont typeface="Arial" panose="020B0604020202020204" pitchFamily="34" charset="0"/>
              <a:buNone/>
            </a:pPr>
            <a:r>
              <a:rPr lang="ar-SA" dirty="0"/>
              <a:t>مثال لعنوان فرعي </a:t>
            </a:r>
            <a:r>
              <a:rPr lang="ar-SA" dirty="0" err="1"/>
              <a:t>لوريم</a:t>
            </a:r>
            <a:r>
              <a:rPr lang="ar-SA" dirty="0"/>
              <a:t> </a:t>
            </a:r>
            <a:r>
              <a:rPr lang="ar-SA" dirty="0" err="1"/>
              <a:t>ابسوم</a:t>
            </a:r>
            <a:endParaRPr lang="en-SA" dirty="0"/>
          </a:p>
        </p:txBody>
      </p:sp>
      <p:sp>
        <p:nvSpPr>
          <p:cNvPr id="37" name="Text Placeholder 27">
            <a:extLst>
              <a:ext uri="{FF2B5EF4-FFF2-40B4-BE49-F238E27FC236}">
                <a16:creationId xmlns:a16="http://schemas.microsoft.com/office/drawing/2014/main" id="{F4637DB4-2FD4-3D42-8AC7-E4C52388216B}"/>
              </a:ext>
            </a:extLst>
          </p:cNvPr>
          <p:cNvSpPr>
            <a:spLocks noGrp="1"/>
          </p:cNvSpPr>
          <p:nvPr>
            <p:ph type="body" sz="quarter" idx="11" hasCustomPrompt="1"/>
          </p:nvPr>
        </p:nvSpPr>
        <p:spPr>
          <a:xfrm>
            <a:off x="8090699" y="6114048"/>
            <a:ext cx="1325880" cy="283440"/>
          </a:xfrm>
        </p:spPr>
        <p:txBody>
          <a:bodyPr lIns="0" tIns="0" rIns="0" bIns="0" anchor="b"/>
          <a:lstStyle>
            <a:lvl1pPr marL="0" indent="0">
              <a:buFontTx/>
              <a:buNone/>
              <a:defRPr sz="1600" b="0" i="0">
                <a:solidFill>
                  <a:schemeClr val="tx1"/>
                </a:solidFill>
                <a:latin typeface="Univers Next Arabic Light" panose="020B0403030202020203" pitchFamily="34" charset="-78"/>
                <a:cs typeface="+mn-cs"/>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marL="0" marR="0" lvl="0" indent="0" algn="r" defTabSz="914400" rtl="1" eaLnBrk="1" fontAlgn="auto" latinLnBrk="0" hangingPunct="1">
              <a:lnSpc>
                <a:spcPct val="90000"/>
              </a:lnSpc>
              <a:spcBef>
                <a:spcPts val="1000"/>
              </a:spcBef>
              <a:spcAft>
                <a:spcPts val="0"/>
              </a:spcAft>
              <a:buClrTx/>
              <a:buSzTx/>
              <a:buFontTx/>
              <a:buNone/>
              <a:tabLst/>
              <a:defRPr/>
            </a:pPr>
            <a:r>
              <a:rPr lang="ar-SA" dirty="0"/>
              <a:t>سبتمبر </a:t>
            </a:r>
            <a:r>
              <a:rPr lang="en-US" dirty="0"/>
              <a:t>2020</a:t>
            </a:r>
            <a:endParaRPr lang="en-SA" dirty="0"/>
          </a:p>
        </p:txBody>
      </p:sp>
      <p:pic>
        <p:nvPicPr>
          <p:cNvPr id="13" name="Picture 2">
            <a:extLst>
              <a:ext uri="{FF2B5EF4-FFF2-40B4-BE49-F238E27FC236}">
                <a16:creationId xmlns:a16="http://schemas.microsoft.com/office/drawing/2014/main" id="{47661375-FF7A-1D44-82FD-1B35C0B5953A}"/>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8112092" y="713498"/>
            <a:ext cx="3483952" cy="759323"/>
          </a:xfrm>
          <a:prstGeom prst="rect">
            <a:avLst/>
          </a:prstGeom>
        </p:spPr>
      </p:pic>
    </p:spTree>
    <p:extLst>
      <p:ext uri="{BB962C8B-B14F-4D97-AF65-F5344CB8AC3E}">
        <p14:creationId xmlns:p14="http://schemas.microsoft.com/office/powerpoint/2010/main" val="4166420436"/>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Separator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0D939-0DB4-524D-86B2-CE97106CE992}"/>
              </a:ext>
            </a:extLst>
          </p:cNvPr>
          <p:cNvSpPr>
            <a:spLocks noGrp="1"/>
          </p:cNvSpPr>
          <p:nvPr>
            <p:ph type="ctrTitle" hasCustomPrompt="1"/>
          </p:nvPr>
        </p:nvSpPr>
        <p:spPr>
          <a:xfrm>
            <a:off x="5382330" y="4152901"/>
            <a:ext cx="5615870" cy="635506"/>
          </a:xfrm>
        </p:spPr>
        <p:txBody>
          <a:bodyPr lIns="0" tIns="0" rIns="0" bIns="0" anchor="t">
            <a:noAutofit/>
          </a:bodyPr>
          <a:lstStyle>
            <a:lvl1pPr algn="r">
              <a:defRPr sz="4000">
                <a:solidFill>
                  <a:schemeClr val="accent2"/>
                </a:solidFill>
              </a:defRPr>
            </a:lvl1pPr>
          </a:lstStyle>
          <a:p>
            <a:pPr algn="r" defTabSz="914400" rtl="0" eaLnBrk="1" latinLnBrk="0" hangingPunct="1">
              <a:lnSpc>
                <a:spcPct val="90000"/>
              </a:lnSpc>
              <a:spcBef>
                <a:spcPct val="0"/>
              </a:spcBef>
              <a:buNone/>
            </a:pPr>
            <a:r>
              <a:rPr lang="ar-SA"/>
              <a:t>مثال لفاصل داخلي</a:t>
            </a:r>
            <a:endParaRPr lang="en-SA"/>
          </a:p>
        </p:txBody>
      </p:sp>
      <p:sp>
        <p:nvSpPr>
          <p:cNvPr id="11" name="Subtitle 2">
            <a:extLst>
              <a:ext uri="{FF2B5EF4-FFF2-40B4-BE49-F238E27FC236}">
                <a16:creationId xmlns:a16="http://schemas.microsoft.com/office/drawing/2014/main" id="{E4F21E9B-9618-214C-8C23-39F20450B0D3}"/>
              </a:ext>
            </a:extLst>
          </p:cNvPr>
          <p:cNvSpPr>
            <a:spLocks noGrp="1"/>
          </p:cNvSpPr>
          <p:nvPr>
            <p:ph type="subTitle" idx="1" hasCustomPrompt="1"/>
          </p:nvPr>
        </p:nvSpPr>
        <p:spPr>
          <a:xfrm>
            <a:off x="7238561" y="4879848"/>
            <a:ext cx="3759639" cy="283440"/>
          </a:xfrm>
        </p:spPr>
        <p:txBody>
          <a:bodyPr lIns="0" tIns="0" rIns="0" bIns="0" anchor="t">
            <a:noAutofit/>
          </a:bodyPr>
          <a:lstStyle>
            <a:lvl1pPr marL="0" indent="0" algn="r">
              <a:buNone/>
              <a:defRPr sz="2000" b="0" i="0">
                <a:solidFill>
                  <a:schemeClr val="bg1"/>
                </a:solidFill>
                <a:latin typeface="Univers Next Arabic Light" panose="020B0403030202020203" pitchFamily="34" charset="-78"/>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indent="0" algn="r" defTabSz="914400" rtl="0" eaLnBrk="1" latinLnBrk="0" hangingPunct="1">
              <a:lnSpc>
                <a:spcPct val="90000"/>
              </a:lnSpc>
              <a:spcBef>
                <a:spcPts val="1000"/>
              </a:spcBef>
              <a:buFont typeface="Arial" panose="020B0604020202020204" pitchFamily="34" charset="0"/>
              <a:buNone/>
            </a:pPr>
            <a:r>
              <a:rPr lang="ar-SA" dirty="0"/>
              <a:t>مثال لعنوان فرعي </a:t>
            </a:r>
            <a:r>
              <a:rPr lang="ar-SA" dirty="0" err="1"/>
              <a:t>لوريم</a:t>
            </a:r>
            <a:r>
              <a:rPr lang="ar-SA" dirty="0"/>
              <a:t> </a:t>
            </a:r>
            <a:r>
              <a:rPr lang="ar-SA" dirty="0" err="1"/>
              <a:t>ابسوم</a:t>
            </a:r>
            <a:endParaRPr lang="en-SA" dirty="0"/>
          </a:p>
        </p:txBody>
      </p:sp>
      <p:sp>
        <p:nvSpPr>
          <p:cNvPr id="4" name="Text Placeholder 3">
            <a:extLst>
              <a:ext uri="{FF2B5EF4-FFF2-40B4-BE49-F238E27FC236}">
                <a16:creationId xmlns:a16="http://schemas.microsoft.com/office/drawing/2014/main" id="{3FAB990D-A167-8842-8605-D63E85173FD3}"/>
              </a:ext>
            </a:extLst>
          </p:cNvPr>
          <p:cNvSpPr>
            <a:spLocks noGrp="1"/>
          </p:cNvSpPr>
          <p:nvPr>
            <p:ph type="body" sz="quarter" idx="12" hasCustomPrompt="1"/>
          </p:nvPr>
        </p:nvSpPr>
        <p:spPr>
          <a:xfrm>
            <a:off x="9250242" y="518197"/>
            <a:ext cx="1747958" cy="932749"/>
          </a:xfrm>
        </p:spPr>
        <p:txBody>
          <a:bodyPr lIns="0" tIns="0" rIns="0" bIns="0" anchor="t" anchorCtr="0"/>
          <a:lstStyle>
            <a:lvl1pPr marL="0" indent="0" rtl="1">
              <a:buFontTx/>
              <a:buNone/>
              <a:defRPr sz="8000" b="0" i="0">
                <a:solidFill>
                  <a:schemeClr val="bg1"/>
                </a:solidFill>
                <a:latin typeface="Somar Light" pitchFamily="2" charset="-78"/>
                <a:cs typeface="Somar Light" pitchFamily="2" charset="-78"/>
              </a:defRPr>
            </a:lvl1pPr>
          </a:lstStyle>
          <a:p>
            <a:pPr marL="0" lvl="0" indent="0" algn="r" defTabSz="914400" rtl="1" eaLnBrk="1" latinLnBrk="0" hangingPunct="1">
              <a:lnSpc>
                <a:spcPct val="90000"/>
              </a:lnSpc>
              <a:spcBef>
                <a:spcPts val="1000"/>
              </a:spcBef>
              <a:buFontTx/>
              <a:buNone/>
            </a:pPr>
            <a:r>
              <a:rPr lang="en-US" dirty="0"/>
              <a:t>01</a:t>
            </a:r>
            <a:endParaRPr lang="en-SA" dirty="0"/>
          </a:p>
        </p:txBody>
      </p:sp>
      <p:pic>
        <p:nvPicPr>
          <p:cNvPr id="3" name="Picture 2">
            <a:extLst>
              <a:ext uri="{FF2B5EF4-FFF2-40B4-BE49-F238E27FC236}">
                <a16:creationId xmlns:a16="http://schemas.microsoft.com/office/drawing/2014/main" id="{0A1F1BFB-331D-A840-A1FC-7957C5BF755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rot="10800000" flipH="1">
            <a:off x="0" y="3429000"/>
            <a:ext cx="10998200" cy="723900"/>
          </a:xfrm>
          <a:prstGeom prst="rect">
            <a:avLst/>
          </a:prstGeom>
        </p:spPr>
      </p:pic>
    </p:spTree>
    <p:extLst>
      <p:ext uri="{BB962C8B-B14F-4D97-AF65-F5344CB8AC3E}">
        <p14:creationId xmlns:p14="http://schemas.microsoft.com/office/powerpoint/2010/main" val="3507006542"/>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Separator 2">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8BF715EC-CC98-B744-AA0D-631398271043}"/>
              </a:ext>
            </a:extLst>
          </p:cNvPr>
          <p:cNvSpPr>
            <a:spLocks noGrp="1"/>
          </p:cNvSpPr>
          <p:nvPr>
            <p:ph type="ctrTitle" hasCustomPrompt="1"/>
          </p:nvPr>
        </p:nvSpPr>
        <p:spPr>
          <a:xfrm>
            <a:off x="5382330" y="4152901"/>
            <a:ext cx="5615870" cy="635506"/>
          </a:xfrm>
        </p:spPr>
        <p:txBody>
          <a:bodyPr lIns="0" tIns="0" rIns="0" bIns="0" anchor="t">
            <a:noAutofit/>
          </a:bodyPr>
          <a:lstStyle>
            <a:lvl1pPr algn="r">
              <a:defRPr sz="4000">
                <a:solidFill>
                  <a:schemeClr val="accent2"/>
                </a:solidFill>
              </a:defRPr>
            </a:lvl1pPr>
          </a:lstStyle>
          <a:p>
            <a:pPr algn="r" defTabSz="914400" rtl="0" eaLnBrk="1" latinLnBrk="0" hangingPunct="1">
              <a:lnSpc>
                <a:spcPct val="90000"/>
              </a:lnSpc>
              <a:spcBef>
                <a:spcPct val="0"/>
              </a:spcBef>
              <a:buNone/>
            </a:pPr>
            <a:r>
              <a:rPr lang="ar-SA" dirty="0"/>
              <a:t>مثال لفاصل داخلي</a:t>
            </a:r>
            <a:endParaRPr lang="en-SA" dirty="0"/>
          </a:p>
        </p:txBody>
      </p:sp>
      <p:sp>
        <p:nvSpPr>
          <p:cNvPr id="8" name="Subtitle 2">
            <a:extLst>
              <a:ext uri="{FF2B5EF4-FFF2-40B4-BE49-F238E27FC236}">
                <a16:creationId xmlns:a16="http://schemas.microsoft.com/office/drawing/2014/main" id="{2B1EF898-3B6F-7542-B853-3AFF47E35DD9}"/>
              </a:ext>
            </a:extLst>
          </p:cNvPr>
          <p:cNvSpPr>
            <a:spLocks noGrp="1"/>
          </p:cNvSpPr>
          <p:nvPr>
            <p:ph type="subTitle" idx="1" hasCustomPrompt="1"/>
          </p:nvPr>
        </p:nvSpPr>
        <p:spPr>
          <a:xfrm>
            <a:off x="7238561" y="4879848"/>
            <a:ext cx="3759639" cy="283440"/>
          </a:xfrm>
        </p:spPr>
        <p:txBody>
          <a:bodyPr lIns="0" tIns="0" rIns="0" bIns="0" anchor="t">
            <a:noAutofit/>
          </a:bodyPr>
          <a:lstStyle>
            <a:lvl1pPr marL="0" indent="0" algn="r">
              <a:buNone/>
              <a:defRPr sz="2000" b="0" i="0">
                <a:solidFill>
                  <a:schemeClr val="tx1"/>
                </a:solidFill>
                <a:latin typeface="Univers Next Arabic Light" panose="020B0403030202020203" pitchFamily="34" charset="-78"/>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indent="0" algn="r" defTabSz="914400" rtl="0" eaLnBrk="1" latinLnBrk="0" hangingPunct="1">
              <a:lnSpc>
                <a:spcPct val="90000"/>
              </a:lnSpc>
              <a:spcBef>
                <a:spcPts val="1000"/>
              </a:spcBef>
              <a:buFont typeface="Arial" panose="020B0604020202020204" pitchFamily="34" charset="0"/>
              <a:buNone/>
            </a:pPr>
            <a:r>
              <a:rPr lang="ar-SA"/>
              <a:t>مثال لعنوان فرعي لوريم ابسوم</a:t>
            </a:r>
            <a:endParaRPr lang="en-SA"/>
          </a:p>
        </p:txBody>
      </p:sp>
      <p:sp>
        <p:nvSpPr>
          <p:cNvPr id="6" name="Text Placeholder 3">
            <a:extLst>
              <a:ext uri="{FF2B5EF4-FFF2-40B4-BE49-F238E27FC236}">
                <a16:creationId xmlns:a16="http://schemas.microsoft.com/office/drawing/2014/main" id="{5AD8872C-2F94-1A46-96FD-C50B7CF810A5}"/>
              </a:ext>
            </a:extLst>
          </p:cNvPr>
          <p:cNvSpPr>
            <a:spLocks noGrp="1"/>
          </p:cNvSpPr>
          <p:nvPr>
            <p:ph type="body" sz="quarter" idx="13" hasCustomPrompt="1"/>
          </p:nvPr>
        </p:nvSpPr>
        <p:spPr>
          <a:xfrm>
            <a:off x="9250242" y="518197"/>
            <a:ext cx="1747958" cy="932749"/>
          </a:xfrm>
        </p:spPr>
        <p:txBody>
          <a:bodyPr lIns="0" tIns="0" rIns="0" bIns="0" anchor="t" anchorCtr="0"/>
          <a:lstStyle>
            <a:lvl1pPr marL="0" indent="0" rtl="1">
              <a:buFontTx/>
              <a:buNone/>
              <a:defRPr sz="8000" b="0" i="0">
                <a:solidFill>
                  <a:schemeClr val="tx1"/>
                </a:solidFill>
                <a:latin typeface="Somar Light" pitchFamily="2" charset="-78"/>
                <a:cs typeface="Somar Light" pitchFamily="2" charset="-78"/>
              </a:defRPr>
            </a:lvl1pPr>
          </a:lstStyle>
          <a:p>
            <a:pPr marL="0" lvl="0" indent="0" algn="r" defTabSz="914400" rtl="1" eaLnBrk="1" latinLnBrk="0" hangingPunct="1">
              <a:lnSpc>
                <a:spcPct val="90000"/>
              </a:lnSpc>
              <a:spcBef>
                <a:spcPts val="1000"/>
              </a:spcBef>
              <a:buFontTx/>
              <a:buNone/>
            </a:pPr>
            <a:r>
              <a:rPr lang="en-US" dirty="0"/>
              <a:t>01</a:t>
            </a:r>
            <a:endParaRPr lang="en-SA" dirty="0"/>
          </a:p>
        </p:txBody>
      </p:sp>
      <p:pic>
        <p:nvPicPr>
          <p:cNvPr id="9" name="Picture 2">
            <a:extLst>
              <a:ext uri="{FF2B5EF4-FFF2-40B4-BE49-F238E27FC236}">
                <a16:creationId xmlns:a16="http://schemas.microsoft.com/office/drawing/2014/main" id="{2084D30C-8709-F44A-AABF-25CDD5C4402D}"/>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rot="10800000" flipH="1">
            <a:off x="0" y="3429000"/>
            <a:ext cx="10998200" cy="723900"/>
          </a:xfrm>
          <a:prstGeom prst="rect">
            <a:avLst/>
          </a:prstGeom>
        </p:spPr>
      </p:pic>
    </p:spTree>
    <p:extLst>
      <p:ext uri="{BB962C8B-B14F-4D97-AF65-F5344CB8AC3E}">
        <p14:creationId xmlns:p14="http://schemas.microsoft.com/office/powerpoint/2010/main" val="2877094946"/>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1_Separator 2">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F7A59DF1-7855-0846-A87B-A7BEE6AEFE81}"/>
              </a:ext>
            </a:extLst>
          </p:cNvPr>
          <p:cNvSpPr>
            <a:spLocks noGrp="1"/>
          </p:cNvSpPr>
          <p:nvPr>
            <p:ph type="ctrTitle" hasCustomPrompt="1"/>
          </p:nvPr>
        </p:nvSpPr>
        <p:spPr>
          <a:xfrm>
            <a:off x="4561448" y="3836886"/>
            <a:ext cx="5615870" cy="635506"/>
          </a:xfrm>
        </p:spPr>
        <p:txBody>
          <a:bodyPr lIns="0" tIns="0" rIns="0" bIns="0" anchor="t">
            <a:noAutofit/>
          </a:bodyPr>
          <a:lstStyle>
            <a:lvl1pPr algn="r">
              <a:defRPr sz="4000">
                <a:solidFill>
                  <a:schemeClr val="accent2"/>
                </a:solidFill>
              </a:defRPr>
            </a:lvl1pPr>
          </a:lstStyle>
          <a:p>
            <a:pPr algn="r" defTabSz="914400" rtl="0" eaLnBrk="1" latinLnBrk="0" hangingPunct="1">
              <a:lnSpc>
                <a:spcPct val="90000"/>
              </a:lnSpc>
              <a:spcBef>
                <a:spcPct val="0"/>
              </a:spcBef>
              <a:buNone/>
            </a:pPr>
            <a:r>
              <a:rPr lang="ar-SA" dirty="0"/>
              <a:t>مثال لفاصل داخلي</a:t>
            </a:r>
            <a:endParaRPr lang="en-SA" dirty="0"/>
          </a:p>
        </p:txBody>
      </p:sp>
      <p:sp>
        <p:nvSpPr>
          <p:cNvPr id="8" name="Subtitle 2">
            <a:extLst>
              <a:ext uri="{FF2B5EF4-FFF2-40B4-BE49-F238E27FC236}">
                <a16:creationId xmlns:a16="http://schemas.microsoft.com/office/drawing/2014/main" id="{F7409C6C-8E6B-5147-BA8F-8532EE97550E}"/>
              </a:ext>
            </a:extLst>
          </p:cNvPr>
          <p:cNvSpPr>
            <a:spLocks noGrp="1"/>
          </p:cNvSpPr>
          <p:nvPr>
            <p:ph type="subTitle" idx="1" hasCustomPrompt="1"/>
          </p:nvPr>
        </p:nvSpPr>
        <p:spPr>
          <a:xfrm>
            <a:off x="6417679" y="4661638"/>
            <a:ext cx="3759639" cy="283440"/>
          </a:xfrm>
        </p:spPr>
        <p:txBody>
          <a:bodyPr lIns="0" tIns="0" rIns="0" bIns="0" anchor="t">
            <a:noAutofit/>
          </a:bodyPr>
          <a:lstStyle>
            <a:lvl1pPr marL="0" indent="0" algn="r">
              <a:buNone/>
              <a:defRPr sz="2000" b="0" i="0">
                <a:solidFill>
                  <a:schemeClr val="bg1"/>
                </a:solidFill>
                <a:latin typeface="Univers Next Arabic Light" panose="020B0403030202020203" pitchFamily="34" charset="-78"/>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indent="0" algn="r" defTabSz="914400" rtl="0" eaLnBrk="1" latinLnBrk="0" hangingPunct="1">
              <a:lnSpc>
                <a:spcPct val="90000"/>
              </a:lnSpc>
              <a:spcBef>
                <a:spcPts val="1000"/>
              </a:spcBef>
              <a:buFont typeface="Arial" panose="020B0604020202020204" pitchFamily="34" charset="0"/>
              <a:buNone/>
            </a:pPr>
            <a:r>
              <a:rPr lang="ar-SA"/>
              <a:t>مثال لعنوان فرعي لوريم ابسوم</a:t>
            </a:r>
            <a:endParaRPr lang="en-SA"/>
          </a:p>
        </p:txBody>
      </p:sp>
      <p:sp>
        <p:nvSpPr>
          <p:cNvPr id="9" name="Text Placeholder 3">
            <a:extLst>
              <a:ext uri="{FF2B5EF4-FFF2-40B4-BE49-F238E27FC236}">
                <a16:creationId xmlns:a16="http://schemas.microsoft.com/office/drawing/2014/main" id="{CC5AEC87-6015-4246-82EE-C4E936761BA1}"/>
              </a:ext>
            </a:extLst>
          </p:cNvPr>
          <p:cNvSpPr>
            <a:spLocks noGrp="1"/>
          </p:cNvSpPr>
          <p:nvPr>
            <p:ph type="body" sz="quarter" idx="12" hasCustomPrompt="1"/>
          </p:nvPr>
        </p:nvSpPr>
        <p:spPr>
          <a:xfrm>
            <a:off x="8429360" y="2298824"/>
            <a:ext cx="1747958" cy="932749"/>
          </a:xfrm>
        </p:spPr>
        <p:txBody>
          <a:bodyPr lIns="0" tIns="0" rIns="0" bIns="0" anchor="t" anchorCtr="0"/>
          <a:lstStyle>
            <a:lvl1pPr marL="0" indent="0" rtl="1">
              <a:buFontTx/>
              <a:buNone/>
              <a:defRPr sz="8000" b="0" i="0">
                <a:solidFill>
                  <a:schemeClr val="bg2"/>
                </a:solidFill>
                <a:latin typeface="Somar Light" pitchFamily="2" charset="-78"/>
                <a:cs typeface="Somar Light" pitchFamily="2" charset="-78"/>
              </a:defRPr>
            </a:lvl1pPr>
          </a:lstStyle>
          <a:p>
            <a:pPr marL="0" lvl="0" indent="0" algn="r" defTabSz="914400" rtl="1" eaLnBrk="1" latinLnBrk="0" hangingPunct="1">
              <a:lnSpc>
                <a:spcPct val="90000"/>
              </a:lnSpc>
              <a:spcBef>
                <a:spcPts val="1000"/>
              </a:spcBef>
              <a:buFontTx/>
              <a:buNone/>
            </a:pPr>
            <a:r>
              <a:rPr lang="en-US" dirty="0"/>
              <a:t>01</a:t>
            </a:r>
            <a:endParaRPr lang="en-SA" dirty="0"/>
          </a:p>
        </p:txBody>
      </p:sp>
      <p:pic>
        <p:nvPicPr>
          <p:cNvPr id="6" name="Picture 8">
            <a:extLst>
              <a:ext uri="{FF2B5EF4-FFF2-40B4-BE49-F238E27FC236}">
                <a16:creationId xmlns:a16="http://schemas.microsoft.com/office/drawing/2014/main" id="{462C2DA4-1CDC-0149-9515-A4CAB5EEE739}"/>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3920" r="7096"/>
          <a:stretch/>
        </p:blipFill>
        <p:spPr>
          <a:xfrm>
            <a:off x="0" y="0"/>
            <a:ext cx="9176657" cy="2789163"/>
          </a:xfrm>
          <a:prstGeom prst="rect">
            <a:avLst/>
          </a:prstGeom>
        </p:spPr>
      </p:pic>
    </p:spTree>
    <p:extLst>
      <p:ext uri="{BB962C8B-B14F-4D97-AF65-F5344CB8AC3E}">
        <p14:creationId xmlns:p14="http://schemas.microsoft.com/office/powerpoint/2010/main" val="918151441"/>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Separator 3">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3779C50-FDED-2340-B3C9-2BD9F7D7FC45}"/>
              </a:ext>
            </a:extLst>
          </p:cNvPr>
          <p:cNvSpPr>
            <a:spLocks noGrp="1"/>
          </p:cNvSpPr>
          <p:nvPr>
            <p:ph type="ctrTitle" hasCustomPrompt="1"/>
          </p:nvPr>
        </p:nvSpPr>
        <p:spPr>
          <a:xfrm>
            <a:off x="4561448" y="3836886"/>
            <a:ext cx="5615870" cy="635506"/>
          </a:xfrm>
        </p:spPr>
        <p:txBody>
          <a:bodyPr lIns="0" tIns="0" rIns="0" bIns="0" anchor="t">
            <a:noAutofit/>
          </a:bodyPr>
          <a:lstStyle>
            <a:lvl1pPr algn="r">
              <a:defRPr sz="4000">
                <a:solidFill>
                  <a:schemeClr val="accent2"/>
                </a:solidFill>
              </a:defRPr>
            </a:lvl1pPr>
          </a:lstStyle>
          <a:p>
            <a:pPr algn="r" defTabSz="914400" rtl="0" eaLnBrk="1" latinLnBrk="0" hangingPunct="1">
              <a:lnSpc>
                <a:spcPct val="90000"/>
              </a:lnSpc>
              <a:spcBef>
                <a:spcPct val="0"/>
              </a:spcBef>
              <a:buNone/>
            </a:pPr>
            <a:r>
              <a:rPr lang="ar-SA" dirty="0"/>
              <a:t>مثال لفاصل داخلي</a:t>
            </a:r>
            <a:endParaRPr lang="en-SA" dirty="0"/>
          </a:p>
        </p:txBody>
      </p:sp>
      <p:sp>
        <p:nvSpPr>
          <p:cNvPr id="9" name="Subtitle 2">
            <a:extLst>
              <a:ext uri="{FF2B5EF4-FFF2-40B4-BE49-F238E27FC236}">
                <a16:creationId xmlns:a16="http://schemas.microsoft.com/office/drawing/2014/main" id="{C54CFB4B-39EA-2E4C-A5D4-9BA4107597D4}"/>
              </a:ext>
            </a:extLst>
          </p:cNvPr>
          <p:cNvSpPr>
            <a:spLocks noGrp="1"/>
          </p:cNvSpPr>
          <p:nvPr>
            <p:ph type="subTitle" idx="1" hasCustomPrompt="1"/>
          </p:nvPr>
        </p:nvSpPr>
        <p:spPr>
          <a:xfrm>
            <a:off x="6417679" y="4661638"/>
            <a:ext cx="3759639" cy="283440"/>
          </a:xfrm>
        </p:spPr>
        <p:txBody>
          <a:bodyPr lIns="0" tIns="0" rIns="0" bIns="0" anchor="t">
            <a:noAutofit/>
          </a:bodyPr>
          <a:lstStyle>
            <a:lvl1pPr marL="0" indent="0" algn="r">
              <a:buNone/>
              <a:defRPr sz="2000" b="0" i="0">
                <a:solidFill>
                  <a:schemeClr val="tx2"/>
                </a:solidFill>
                <a:latin typeface="Univers Next Arabic Light" panose="020B0403030202020203" pitchFamily="34" charset="-78"/>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indent="0" algn="r" defTabSz="914400" rtl="0" eaLnBrk="1" latinLnBrk="0" hangingPunct="1">
              <a:lnSpc>
                <a:spcPct val="90000"/>
              </a:lnSpc>
              <a:spcBef>
                <a:spcPts val="1000"/>
              </a:spcBef>
              <a:buFont typeface="Arial" panose="020B0604020202020204" pitchFamily="34" charset="0"/>
              <a:buNone/>
            </a:pPr>
            <a:r>
              <a:rPr lang="ar-SA"/>
              <a:t>مثال لعنوان فرعي لوريم ابسوم</a:t>
            </a:r>
            <a:endParaRPr lang="en-SA"/>
          </a:p>
        </p:txBody>
      </p:sp>
      <p:sp>
        <p:nvSpPr>
          <p:cNvPr id="14" name="Text Placeholder 3">
            <a:extLst>
              <a:ext uri="{FF2B5EF4-FFF2-40B4-BE49-F238E27FC236}">
                <a16:creationId xmlns:a16="http://schemas.microsoft.com/office/drawing/2014/main" id="{1791B1AC-8496-0644-8D27-D45F7C219C4C}"/>
              </a:ext>
            </a:extLst>
          </p:cNvPr>
          <p:cNvSpPr>
            <a:spLocks noGrp="1"/>
          </p:cNvSpPr>
          <p:nvPr>
            <p:ph type="body" sz="quarter" idx="12" hasCustomPrompt="1"/>
          </p:nvPr>
        </p:nvSpPr>
        <p:spPr>
          <a:xfrm>
            <a:off x="8429360" y="2298824"/>
            <a:ext cx="1747958" cy="932749"/>
          </a:xfrm>
        </p:spPr>
        <p:txBody>
          <a:bodyPr lIns="0" tIns="0" rIns="0" bIns="0" anchor="t" anchorCtr="0"/>
          <a:lstStyle>
            <a:lvl1pPr marL="0" indent="0" rtl="1">
              <a:buFontTx/>
              <a:buNone/>
              <a:defRPr sz="8000" b="0" i="0">
                <a:solidFill>
                  <a:schemeClr val="accent2"/>
                </a:solidFill>
                <a:latin typeface="Somar Light" pitchFamily="2" charset="-78"/>
                <a:cs typeface="Somar Light" pitchFamily="2" charset="-78"/>
              </a:defRPr>
            </a:lvl1pPr>
          </a:lstStyle>
          <a:p>
            <a:pPr marL="0" lvl="0" indent="0" algn="r" defTabSz="914400" rtl="1" eaLnBrk="1" latinLnBrk="0" hangingPunct="1">
              <a:lnSpc>
                <a:spcPct val="90000"/>
              </a:lnSpc>
              <a:spcBef>
                <a:spcPts val="1000"/>
              </a:spcBef>
              <a:buFontTx/>
              <a:buNone/>
            </a:pPr>
            <a:r>
              <a:rPr lang="en-US" dirty="0"/>
              <a:t>01</a:t>
            </a:r>
            <a:endParaRPr lang="en-SA" dirty="0"/>
          </a:p>
        </p:txBody>
      </p:sp>
      <p:pic>
        <p:nvPicPr>
          <p:cNvPr id="6" name="Picture 8">
            <a:extLst>
              <a:ext uri="{FF2B5EF4-FFF2-40B4-BE49-F238E27FC236}">
                <a16:creationId xmlns:a16="http://schemas.microsoft.com/office/drawing/2014/main" id="{992C931E-B16F-F44B-8906-3042A6AA94AB}"/>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3920" r="7096"/>
          <a:stretch/>
        </p:blipFill>
        <p:spPr>
          <a:xfrm>
            <a:off x="0" y="0"/>
            <a:ext cx="9176657" cy="2789163"/>
          </a:xfrm>
          <a:prstGeom prst="rect">
            <a:avLst/>
          </a:prstGeom>
        </p:spPr>
      </p:pic>
    </p:spTree>
    <p:extLst>
      <p:ext uri="{BB962C8B-B14F-4D97-AF65-F5344CB8AC3E}">
        <p14:creationId xmlns:p14="http://schemas.microsoft.com/office/powerpoint/2010/main" val="1015110475"/>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Separator 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0D939-0DB4-524D-86B2-CE97106CE992}"/>
              </a:ext>
            </a:extLst>
          </p:cNvPr>
          <p:cNvSpPr>
            <a:spLocks noGrp="1"/>
          </p:cNvSpPr>
          <p:nvPr>
            <p:ph type="ctrTitle" hasCustomPrompt="1"/>
          </p:nvPr>
        </p:nvSpPr>
        <p:spPr>
          <a:xfrm>
            <a:off x="937329" y="4668014"/>
            <a:ext cx="5615870" cy="635506"/>
          </a:xfrm>
        </p:spPr>
        <p:txBody>
          <a:bodyPr lIns="0" tIns="0" rIns="0" bIns="0" anchor="t">
            <a:noAutofit/>
          </a:bodyPr>
          <a:lstStyle>
            <a:lvl1pPr algn="r">
              <a:defRPr sz="4000">
                <a:solidFill>
                  <a:schemeClr val="accent3"/>
                </a:solidFill>
              </a:defRPr>
            </a:lvl1pPr>
          </a:lstStyle>
          <a:p>
            <a:pPr algn="r" defTabSz="914400" rtl="0" eaLnBrk="1" latinLnBrk="0" hangingPunct="1">
              <a:lnSpc>
                <a:spcPct val="90000"/>
              </a:lnSpc>
              <a:spcBef>
                <a:spcPct val="0"/>
              </a:spcBef>
              <a:buNone/>
            </a:pPr>
            <a:r>
              <a:rPr lang="ar-SA"/>
              <a:t>مثال لفاصل داخلي</a:t>
            </a:r>
            <a:endParaRPr lang="en-SA"/>
          </a:p>
        </p:txBody>
      </p:sp>
      <p:sp>
        <p:nvSpPr>
          <p:cNvPr id="11" name="Subtitle 2">
            <a:extLst>
              <a:ext uri="{FF2B5EF4-FFF2-40B4-BE49-F238E27FC236}">
                <a16:creationId xmlns:a16="http://schemas.microsoft.com/office/drawing/2014/main" id="{E4F21E9B-9618-214C-8C23-39F20450B0D3}"/>
              </a:ext>
            </a:extLst>
          </p:cNvPr>
          <p:cNvSpPr>
            <a:spLocks noGrp="1"/>
          </p:cNvSpPr>
          <p:nvPr>
            <p:ph type="subTitle" idx="1" hasCustomPrompt="1"/>
          </p:nvPr>
        </p:nvSpPr>
        <p:spPr>
          <a:xfrm>
            <a:off x="2793560" y="5394961"/>
            <a:ext cx="3759639" cy="283440"/>
          </a:xfrm>
        </p:spPr>
        <p:txBody>
          <a:bodyPr lIns="0" tIns="0" rIns="0" bIns="0" anchor="t">
            <a:noAutofit/>
          </a:bodyPr>
          <a:lstStyle>
            <a:lvl1pPr marL="0" indent="0" algn="r">
              <a:buNone/>
              <a:defRPr sz="2000" b="0" i="0">
                <a:solidFill>
                  <a:schemeClr val="bg1"/>
                </a:solidFill>
                <a:latin typeface="Univers Next Arabic Light" panose="020B0403030202020203" pitchFamily="34" charset="-78"/>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indent="0" algn="r" defTabSz="914400" rtl="0" eaLnBrk="1" latinLnBrk="0" hangingPunct="1">
              <a:lnSpc>
                <a:spcPct val="90000"/>
              </a:lnSpc>
              <a:spcBef>
                <a:spcPts val="1000"/>
              </a:spcBef>
              <a:buFont typeface="Arial" panose="020B0604020202020204" pitchFamily="34" charset="0"/>
              <a:buNone/>
            </a:pPr>
            <a:r>
              <a:rPr lang="ar-SA"/>
              <a:t>مثال لعنوان فرعي لوريم ابسوم</a:t>
            </a:r>
            <a:endParaRPr lang="en-SA"/>
          </a:p>
        </p:txBody>
      </p:sp>
      <p:sp>
        <p:nvSpPr>
          <p:cNvPr id="6" name="Picture Placeholder 5">
            <a:extLst>
              <a:ext uri="{FF2B5EF4-FFF2-40B4-BE49-F238E27FC236}">
                <a16:creationId xmlns:a16="http://schemas.microsoft.com/office/drawing/2014/main" id="{173FC5FD-754E-2F4B-A092-D2C00939F759}"/>
              </a:ext>
            </a:extLst>
          </p:cNvPr>
          <p:cNvSpPr>
            <a:spLocks noGrp="1"/>
          </p:cNvSpPr>
          <p:nvPr>
            <p:ph type="pic" sz="quarter" idx="10" hasCustomPrompt="1"/>
          </p:nvPr>
        </p:nvSpPr>
        <p:spPr>
          <a:xfrm>
            <a:off x="7226300" y="-5340"/>
            <a:ext cx="4965700" cy="6858000"/>
          </a:xfr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a:solidFill>
                  <a:schemeClr val="bg1"/>
                </a:solidFill>
              </a:defRPr>
            </a:lvl1pPr>
          </a:lstStyle>
          <a:p>
            <a:pPr marL="228600" indent="-228600" algn="l" defTabSz="914400" rtl="0" eaLnBrk="1" latinLnBrk="0" hangingPunct="1">
              <a:lnSpc>
                <a:spcPct val="90000"/>
              </a:lnSpc>
              <a:spcBef>
                <a:spcPts val="1000"/>
              </a:spcBef>
              <a:buFont typeface="Arial" panose="020B0604020202020204" pitchFamily="34" charset="0"/>
              <a:buChar char="•"/>
            </a:pPr>
            <a:r>
              <a:rPr lang="ar-SA" dirty="0"/>
              <a:t>صورة</a:t>
            </a:r>
            <a:endParaRPr lang="en-SA" dirty="0"/>
          </a:p>
        </p:txBody>
      </p:sp>
      <p:sp>
        <p:nvSpPr>
          <p:cNvPr id="8" name="Text Placeholder 3">
            <a:extLst>
              <a:ext uri="{FF2B5EF4-FFF2-40B4-BE49-F238E27FC236}">
                <a16:creationId xmlns:a16="http://schemas.microsoft.com/office/drawing/2014/main" id="{D9C0BB63-6F80-9742-A78D-2932B03A9D4A}"/>
              </a:ext>
            </a:extLst>
          </p:cNvPr>
          <p:cNvSpPr>
            <a:spLocks noGrp="1"/>
          </p:cNvSpPr>
          <p:nvPr>
            <p:ph type="body" sz="quarter" idx="13" hasCustomPrompt="1"/>
          </p:nvPr>
        </p:nvSpPr>
        <p:spPr>
          <a:xfrm>
            <a:off x="4805241" y="493713"/>
            <a:ext cx="1747958" cy="932749"/>
          </a:xfrm>
        </p:spPr>
        <p:txBody>
          <a:bodyPr lIns="0" tIns="0" rIns="0" bIns="0" anchor="t" anchorCtr="0"/>
          <a:lstStyle>
            <a:lvl1pPr marL="0" indent="0" rtl="1">
              <a:buFontTx/>
              <a:buNone/>
              <a:defRPr sz="8000" b="0" i="0">
                <a:solidFill>
                  <a:schemeClr val="bg1"/>
                </a:solidFill>
                <a:latin typeface="Somar Light" pitchFamily="2" charset="-78"/>
                <a:cs typeface="Somar Light" pitchFamily="2" charset="-78"/>
              </a:defRPr>
            </a:lvl1pPr>
          </a:lstStyle>
          <a:p>
            <a:pPr marL="0" lvl="0" indent="0" algn="r" defTabSz="914400" rtl="1" eaLnBrk="1" latinLnBrk="0" hangingPunct="1">
              <a:lnSpc>
                <a:spcPct val="90000"/>
              </a:lnSpc>
              <a:spcBef>
                <a:spcPts val="1000"/>
              </a:spcBef>
              <a:buFontTx/>
              <a:buNone/>
            </a:pPr>
            <a:r>
              <a:rPr lang="en-US" dirty="0"/>
              <a:t>01</a:t>
            </a:r>
            <a:endParaRPr lang="en-SA" dirty="0"/>
          </a:p>
        </p:txBody>
      </p:sp>
      <p:pic>
        <p:nvPicPr>
          <p:cNvPr id="7" name="Picture 6">
            <a:extLst>
              <a:ext uri="{FF2B5EF4-FFF2-40B4-BE49-F238E27FC236}">
                <a16:creationId xmlns:a16="http://schemas.microsoft.com/office/drawing/2014/main" id="{2B6A3451-1588-B94C-8A96-2A338738AEB8}"/>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5553" t="6104" b="-4984"/>
          <a:stretch/>
        </p:blipFill>
        <p:spPr>
          <a:xfrm flipH="1">
            <a:off x="-1" y="6193706"/>
            <a:ext cx="12192001" cy="704674"/>
          </a:xfrm>
          <a:prstGeom prst="rect">
            <a:avLst/>
          </a:prstGeom>
        </p:spPr>
      </p:pic>
    </p:spTree>
    <p:extLst>
      <p:ext uri="{BB962C8B-B14F-4D97-AF65-F5344CB8AC3E}">
        <p14:creationId xmlns:p14="http://schemas.microsoft.com/office/powerpoint/2010/main" val="3061638859"/>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Separator 6">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C6A3F292-2A15-7547-A67C-9699504AF7B2}"/>
              </a:ext>
            </a:extLst>
          </p:cNvPr>
          <p:cNvSpPr>
            <a:spLocks noGrp="1"/>
          </p:cNvSpPr>
          <p:nvPr>
            <p:ph type="ctrTitle" hasCustomPrompt="1"/>
          </p:nvPr>
        </p:nvSpPr>
        <p:spPr>
          <a:xfrm>
            <a:off x="937329" y="4668014"/>
            <a:ext cx="5615870" cy="635506"/>
          </a:xfrm>
        </p:spPr>
        <p:txBody>
          <a:bodyPr lIns="0" tIns="0" rIns="0" bIns="0" anchor="t">
            <a:noAutofit/>
          </a:bodyPr>
          <a:lstStyle>
            <a:lvl1pPr algn="r">
              <a:defRPr sz="4000">
                <a:solidFill>
                  <a:schemeClr val="accent3"/>
                </a:solidFill>
              </a:defRPr>
            </a:lvl1pPr>
          </a:lstStyle>
          <a:p>
            <a:pPr algn="r" defTabSz="914400" rtl="0" eaLnBrk="1" latinLnBrk="0" hangingPunct="1">
              <a:lnSpc>
                <a:spcPct val="90000"/>
              </a:lnSpc>
              <a:spcBef>
                <a:spcPct val="0"/>
              </a:spcBef>
              <a:buNone/>
            </a:pPr>
            <a:r>
              <a:rPr lang="ar-SA"/>
              <a:t>مثال لفاصل داخلي</a:t>
            </a:r>
            <a:endParaRPr lang="en-SA"/>
          </a:p>
        </p:txBody>
      </p:sp>
      <p:sp>
        <p:nvSpPr>
          <p:cNvPr id="9" name="Subtitle 2">
            <a:extLst>
              <a:ext uri="{FF2B5EF4-FFF2-40B4-BE49-F238E27FC236}">
                <a16:creationId xmlns:a16="http://schemas.microsoft.com/office/drawing/2014/main" id="{93AD1703-38CA-9B4B-A34F-530950F73234}"/>
              </a:ext>
            </a:extLst>
          </p:cNvPr>
          <p:cNvSpPr>
            <a:spLocks noGrp="1"/>
          </p:cNvSpPr>
          <p:nvPr>
            <p:ph type="subTitle" idx="1" hasCustomPrompt="1"/>
          </p:nvPr>
        </p:nvSpPr>
        <p:spPr>
          <a:xfrm>
            <a:off x="2793560" y="5394961"/>
            <a:ext cx="3759639" cy="283440"/>
          </a:xfrm>
        </p:spPr>
        <p:txBody>
          <a:bodyPr lIns="0" tIns="0" rIns="0" bIns="0" anchor="t">
            <a:noAutofit/>
          </a:bodyPr>
          <a:lstStyle>
            <a:lvl1pPr marL="0" indent="0" algn="r">
              <a:buNone/>
              <a:defRPr sz="2000" b="0" i="0">
                <a:solidFill>
                  <a:schemeClr val="tx1"/>
                </a:solidFill>
                <a:latin typeface="Univers Next Arabic Light" panose="020B0403030202020203" pitchFamily="34" charset="-78"/>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indent="0" algn="r" defTabSz="914400" rtl="0" eaLnBrk="1" latinLnBrk="0" hangingPunct="1">
              <a:lnSpc>
                <a:spcPct val="90000"/>
              </a:lnSpc>
              <a:spcBef>
                <a:spcPts val="1000"/>
              </a:spcBef>
              <a:buFont typeface="Arial" panose="020B0604020202020204" pitchFamily="34" charset="0"/>
              <a:buNone/>
            </a:pPr>
            <a:r>
              <a:rPr lang="ar-SA"/>
              <a:t>مثال لعنوان فرعي لوريم ابسوم</a:t>
            </a:r>
            <a:endParaRPr lang="en-SA"/>
          </a:p>
        </p:txBody>
      </p:sp>
      <p:sp>
        <p:nvSpPr>
          <p:cNvPr id="10" name="Picture Placeholder 5">
            <a:extLst>
              <a:ext uri="{FF2B5EF4-FFF2-40B4-BE49-F238E27FC236}">
                <a16:creationId xmlns:a16="http://schemas.microsoft.com/office/drawing/2014/main" id="{845497D1-1511-5D43-95A0-903C1FB7EFBD}"/>
              </a:ext>
            </a:extLst>
          </p:cNvPr>
          <p:cNvSpPr>
            <a:spLocks noGrp="1"/>
          </p:cNvSpPr>
          <p:nvPr>
            <p:ph type="pic" sz="quarter" idx="10" hasCustomPrompt="1"/>
          </p:nvPr>
        </p:nvSpPr>
        <p:spPr>
          <a:xfrm>
            <a:off x="7226300" y="-5340"/>
            <a:ext cx="4965700" cy="6858000"/>
          </a:xfr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a:solidFill>
                  <a:schemeClr val="bg1"/>
                </a:solidFill>
              </a:defRPr>
            </a:lvl1pPr>
          </a:lstStyle>
          <a:p>
            <a:pPr marL="228600" indent="-228600" algn="l" defTabSz="914400" rtl="0" eaLnBrk="1" latinLnBrk="0" hangingPunct="1">
              <a:lnSpc>
                <a:spcPct val="90000"/>
              </a:lnSpc>
              <a:spcBef>
                <a:spcPts val="1000"/>
              </a:spcBef>
              <a:buFont typeface="Arial" panose="020B0604020202020204" pitchFamily="34" charset="0"/>
              <a:buChar char="•"/>
            </a:pPr>
            <a:r>
              <a:rPr lang="ar-SA" dirty="0"/>
              <a:t>صورة</a:t>
            </a:r>
            <a:endParaRPr lang="en-SA" dirty="0"/>
          </a:p>
        </p:txBody>
      </p:sp>
      <p:sp>
        <p:nvSpPr>
          <p:cNvPr id="12" name="Text Placeholder 3">
            <a:extLst>
              <a:ext uri="{FF2B5EF4-FFF2-40B4-BE49-F238E27FC236}">
                <a16:creationId xmlns:a16="http://schemas.microsoft.com/office/drawing/2014/main" id="{80C33B1E-E3C2-0F47-A94D-DFFFAE2DF1CF}"/>
              </a:ext>
            </a:extLst>
          </p:cNvPr>
          <p:cNvSpPr>
            <a:spLocks noGrp="1"/>
          </p:cNvSpPr>
          <p:nvPr>
            <p:ph type="body" sz="quarter" idx="13" hasCustomPrompt="1"/>
          </p:nvPr>
        </p:nvSpPr>
        <p:spPr>
          <a:xfrm>
            <a:off x="4805241" y="493713"/>
            <a:ext cx="1747958" cy="932749"/>
          </a:xfrm>
        </p:spPr>
        <p:txBody>
          <a:bodyPr lIns="0" tIns="0" rIns="0" bIns="0" anchor="t" anchorCtr="0"/>
          <a:lstStyle>
            <a:lvl1pPr marL="0" indent="0" rtl="1">
              <a:buFontTx/>
              <a:buNone/>
              <a:defRPr sz="8000" b="0" i="0">
                <a:solidFill>
                  <a:schemeClr val="tx1"/>
                </a:solidFill>
                <a:latin typeface="Somar Light" pitchFamily="2" charset="-78"/>
                <a:cs typeface="Somar Light" pitchFamily="2" charset="-78"/>
              </a:defRPr>
            </a:lvl1pPr>
          </a:lstStyle>
          <a:p>
            <a:pPr marL="0" lvl="0" indent="0" algn="r" defTabSz="914400" rtl="1" eaLnBrk="1" latinLnBrk="0" hangingPunct="1">
              <a:lnSpc>
                <a:spcPct val="90000"/>
              </a:lnSpc>
              <a:spcBef>
                <a:spcPts val="1000"/>
              </a:spcBef>
              <a:buFontTx/>
              <a:buNone/>
            </a:pPr>
            <a:r>
              <a:rPr lang="en-US" dirty="0"/>
              <a:t>01</a:t>
            </a:r>
            <a:endParaRPr lang="en-SA" dirty="0"/>
          </a:p>
        </p:txBody>
      </p:sp>
      <p:pic>
        <p:nvPicPr>
          <p:cNvPr id="11" name="Picture 6">
            <a:extLst>
              <a:ext uri="{FF2B5EF4-FFF2-40B4-BE49-F238E27FC236}">
                <a16:creationId xmlns:a16="http://schemas.microsoft.com/office/drawing/2014/main" id="{8C6536ED-44FD-C24C-9F17-A2F3521CD52C}"/>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5553" t="6104" b="-4984"/>
          <a:stretch/>
        </p:blipFill>
        <p:spPr>
          <a:xfrm flipH="1">
            <a:off x="-1" y="6193706"/>
            <a:ext cx="12192001" cy="704674"/>
          </a:xfrm>
          <a:prstGeom prst="rect">
            <a:avLst/>
          </a:prstGeom>
        </p:spPr>
      </p:pic>
    </p:spTree>
    <p:extLst>
      <p:ext uri="{BB962C8B-B14F-4D97-AF65-F5344CB8AC3E}">
        <p14:creationId xmlns:p14="http://schemas.microsoft.com/office/powerpoint/2010/main" val="27242946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parator 6">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C6A3F292-2A15-7547-A67C-9699504AF7B2}"/>
              </a:ext>
            </a:extLst>
          </p:cNvPr>
          <p:cNvSpPr>
            <a:spLocks noGrp="1"/>
          </p:cNvSpPr>
          <p:nvPr>
            <p:ph type="ctrTitle" hasCustomPrompt="1"/>
          </p:nvPr>
        </p:nvSpPr>
        <p:spPr>
          <a:xfrm>
            <a:off x="937329" y="4668014"/>
            <a:ext cx="5615870" cy="635506"/>
          </a:xfrm>
        </p:spPr>
        <p:txBody>
          <a:bodyPr lIns="0" tIns="0" rIns="0" bIns="0" anchor="t">
            <a:noAutofit/>
          </a:bodyPr>
          <a:lstStyle>
            <a:lvl1pPr algn="r">
              <a:defRPr sz="4000">
                <a:solidFill>
                  <a:schemeClr val="accent3"/>
                </a:solidFill>
              </a:defRPr>
            </a:lvl1pPr>
          </a:lstStyle>
          <a:p>
            <a:pPr algn="r" defTabSz="914400" rtl="0" eaLnBrk="1" latinLnBrk="0" hangingPunct="1">
              <a:lnSpc>
                <a:spcPct val="90000"/>
              </a:lnSpc>
              <a:spcBef>
                <a:spcPct val="0"/>
              </a:spcBef>
              <a:buNone/>
            </a:pPr>
            <a:r>
              <a:rPr lang="ar-SA"/>
              <a:t>مثال لفاصل داخلي</a:t>
            </a:r>
            <a:endParaRPr lang="en-SA"/>
          </a:p>
        </p:txBody>
      </p:sp>
      <p:sp>
        <p:nvSpPr>
          <p:cNvPr id="9" name="Subtitle 2">
            <a:extLst>
              <a:ext uri="{FF2B5EF4-FFF2-40B4-BE49-F238E27FC236}">
                <a16:creationId xmlns:a16="http://schemas.microsoft.com/office/drawing/2014/main" id="{93AD1703-38CA-9B4B-A34F-530950F73234}"/>
              </a:ext>
            </a:extLst>
          </p:cNvPr>
          <p:cNvSpPr>
            <a:spLocks noGrp="1"/>
          </p:cNvSpPr>
          <p:nvPr>
            <p:ph type="subTitle" idx="1" hasCustomPrompt="1"/>
          </p:nvPr>
        </p:nvSpPr>
        <p:spPr>
          <a:xfrm>
            <a:off x="2793560" y="5394961"/>
            <a:ext cx="3759639" cy="283440"/>
          </a:xfrm>
        </p:spPr>
        <p:txBody>
          <a:bodyPr lIns="0" tIns="0" rIns="0" bIns="0" anchor="t">
            <a:noAutofit/>
          </a:bodyPr>
          <a:lstStyle>
            <a:lvl1pPr marL="0" indent="0" algn="r">
              <a:buNone/>
              <a:defRPr sz="2000" b="0" i="0">
                <a:solidFill>
                  <a:schemeClr val="tx1"/>
                </a:solidFill>
                <a:latin typeface="Univers Next Arabic Light" panose="020B0403030202020203" pitchFamily="34" charset="-78"/>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indent="0" algn="r" defTabSz="914400" rtl="0" eaLnBrk="1" latinLnBrk="0" hangingPunct="1">
              <a:lnSpc>
                <a:spcPct val="90000"/>
              </a:lnSpc>
              <a:spcBef>
                <a:spcPts val="1000"/>
              </a:spcBef>
              <a:buFont typeface="Arial" panose="020B0604020202020204" pitchFamily="34" charset="0"/>
              <a:buNone/>
            </a:pPr>
            <a:r>
              <a:rPr lang="ar-SA"/>
              <a:t>مثال لعنوان فرعي لوريم ابسوم</a:t>
            </a:r>
            <a:endParaRPr lang="en-SA"/>
          </a:p>
        </p:txBody>
      </p:sp>
      <p:sp>
        <p:nvSpPr>
          <p:cNvPr id="10" name="Picture Placeholder 5">
            <a:extLst>
              <a:ext uri="{FF2B5EF4-FFF2-40B4-BE49-F238E27FC236}">
                <a16:creationId xmlns:a16="http://schemas.microsoft.com/office/drawing/2014/main" id="{845497D1-1511-5D43-95A0-903C1FB7EFBD}"/>
              </a:ext>
            </a:extLst>
          </p:cNvPr>
          <p:cNvSpPr>
            <a:spLocks noGrp="1"/>
          </p:cNvSpPr>
          <p:nvPr>
            <p:ph type="pic" sz="quarter" idx="10" hasCustomPrompt="1"/>
          </p:nvPr>
        </p:nvSpPr>
        <p:spPr>
          <a:xfrm>
            <a:off x="7226300" y="-5340"/>
            <a:ext cx="4965700" cy="6858000"/>
          </a:xfr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a:solidFill>
                  <a:schemeClr val="bg1"/>
                </a:solidFill>
              </a:defRPr>
            </a:lvl1pPr>
          </a:lstStyle>
          <a:p>
            <a:pPr marL="228600" indent="-228600" algn="l" defTabSz="914400" rtl="0" eaLnBrk="1" latinLnBrk="0" hangingPunct="1">
              <a:lnSpc>
                <a:spcPct val="90000"/>
              </a:lnSpc>
              <a:spcBef>
                <a:spcPts val="1000"/>
              </a:spcBef>
              <a:buFont typeface="Arial" panose="020B0604020202020204" pitchFamily="34" charset="0"/>
              <a:buChar char="•"/>
            </a:pPr>
            <a:r>
              <a:rPr lang="ar-SA" dirty="0"/>
              <a:t>صورة</a:t>
            </a:r>
            <a:endParaRPr lang="en-SA" dirty="0"/>
          </a:p>
        </p:txBody>
      </p:sp>
      <p:sp>
        <p:nvSpPr>
          <p:cNvPr id="12" name="Text Placeholder 3">
            <a:extLst>
              <a:ext uri="{FF2B5EF4-FFF2-40B4-BE49-F238E27FC236}">
                <a16:creationId xmlns:a16="http://schemas.microsoft.com/office/drawing/2014/main" id="{80C33B1E-E3C2-0F47-A94D-DFFFAE2DF1CF}"/>
              </a:ext>
            </a:extLst>
          </p:cNvPr>
          <p:cNvSpPr>
            <a:spLocks noGrp="1"/>
          </p:cNvSpPr>
          <p:nvPr>
            <p:ph type="body" sz="quarter" idx="13" hasCustomPrompt="1"/>
          </p:nvPr>
        </p:nvSpPr>
        <p:spPr>
          <a:xfrm>
            <a:off x="4805241" y="493713"/>
            <a:ext cx="1747958" cy="932749"/>
          </a:xfrm>
        </p:spPr>
        <p:txBody>
          <a:bodyPr lIns="0" tIns="0" rIns="0" bIns="0" anchor="t" anchorCtr="0"/>
          <a:lstStyle>
            <a:lvl1pPr marL="0" indent="0" rtl="1">
              <a:buFontTx/>
              <a:buNone/>
              <a:defRPr sz="8000" b="0" i="0">
                <a:solidFill>
                  <a:schemeClr val="tx1"/>
                </a:solidFill>
                <a:latin typeface="Somar Light" pitchFamily="2" charset="-78"/>
                <a:cs typeface="Somar Light" pitchFamily="2" charset="-78"/>
              </a:defRPr>
            </a:lvl1pPr>
          </a:lstStyle>
          <a:p>
            <a:pPr marL="0" lvl="0" indent="0" algn="r" defTabSz="914400" rtl="1" eaLnBrk="1" latinLnBrk="0" hangingPunct="1">
              <a:lnSpc>
                <a:spcPct val="90000"/>
              </a:lnSpc>
              <a:spcBef>
                <a:spcPts val="1000"/>
              </a:spcBef>
              <a:buFontTx/>
              <a:buNone/>
            </a:pPr>
            <a:r>
              <a:rPr lang="en-US" dirty="0"/>
              <a:t>01</a:t>
            </a:r>
            <a:endParaRPr lang="en-SA" dirty="0"/>
          </a:p>
        </p:txBody>
      </p:sp>
      <p:pic>
        <p:nvPicPr>
          <p:cNvPr id="11" name="Picture 6">
            <a:extLst>
              <a:ext uri="{FF2B5EF4-FFF2-40B4-BE49-F238E27FC236}">
                <a16:creationId xmlns:a16="http://schemas.microsoft.com/office/drawing/2014/main" id="{8C6536ED-44FD-C24C-9F17-A2F3521CD52C}"/>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5553" t="6104" b="-4984"/>
          <a:stretch/>
        </p:blipFill>
        <p:spPr>
          <a:xfrm flipH="1">
            <a:off x="-1" y="6193706"/>
            <a:ext cx="12192001" cy="704674"/>
          </a:xfrm>
          <a:prstGeom prst="rect">
            <a:avLst/>
          </a:prstGeom>
        </p:spPr>
      </p:pic>
    </p:spTree>
    <p:extLst>
      <p:ext uri="{BB962C8B-B14F-4D97-AF65-F5344CB8AC3E}">
        <p14:creationId xmlns:p14="http://schemas.microsoft.com/office/powerpoint/2010/main" val="56049413"/>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Content &amp; Pic 2">
    <p:spTree>
      <p:nvGrpSpPr>
        <p:cNvPr id="1" name=""/>
        <p:cNvGrpSpPr/>
        <p:nvPr/>
      </p:nvGrpSpPr>
      <p:grpSpPr>
        <a:xfrm>
          <a:off x="0" y="0"/>
          <a:ext cx="0" cy="0"/>
          <a:chOff x="0" y="0"/>
          <a:chExt cx="0" cy="0"/>
        </a:xfrm>
      </p:grpSpPr>
      <p:sp>
        <p:nvSpPr>
          <p:cNvPr id="8" name="Picture Placeholder 5">
            <a:extLst>
              <a:ext uri="{FF2B5EF4-FFF2-40B4-BE49-F238E27FC236}">
                <a16:creationId xmlns:a16="http://schemas.microsoft.com/office/drawing/2014/main" id="{70E11C0D-3313-4F49-9FAB-7362151FB9A6}"/>
              </a:ext>
            </a:extLst>
          </p:cNvPr>
          <p:cNvSpPr>
            <a:spLocks noGrp="1"/>
          </p:cNvSpPr>
          <p:nvPr>
            <p:ph type="pic" sz="quarter" idx="13" hasCustomPrompt="1"/>
          </p:nvPr>
        </p:nvSpPr>
        <p:spPr>
          <a:xfrm>
            <a:off x="0" y="0"/>
            <a:ext cx="4965700" cy="6858000"/>
          </a:xfr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a:solidFill>
                  <a:schemeClr val="tx1"/>
                </a:solidFill>
                <a:cs typeface="+mn-cs"/>
              </a:defRPr>
            </a:lvl1pPr>
          </a:lstStyle>
          <a:p>
            <a:pPr marL="228600" indent="-228600" algn="l" defTabSz="914400" rtl="0" eaLnBrk="1" latinLnBrk="0" hangingPunct="1">
              <a:lnSpc>
                <a:spcPct val="90000"/>
              </a:lnSpc>
              <a:spcBef>
                <a:spcPts val="1000"/>
              </a:spcBef>
              <a:buFont typeface="Arial" panose="020B0604020202020204" pitchFamily="34" charset="0"/>
              <a:buChar char="•"/>
            </a:pPr>
            <a:r>
              <a:rPr lang="ar-SA"/>
              <a:t>صورة</a:t>
            </a:r>
            <a:endParaRPr lang="en-SA"/>
          </a:p>
        </p:txBody>
      </p:sp>
      <p:sp>
        <p:nvSpPr>
          <p:cNvPr id="2" name="Title 1">
            <a:extLst>
              <a:ext uri="{FF2B5EF4-FFF2-40B4-BE49-F238E27FC236}">
                <a16:creationId xmlns:a16="http://schemas.microsoft.com/office/drawing/2014/main" id="{A45CB068-1242-B949-9A45-44E272D53EF7}"/>
              </a:ext>
            </a:extLst>
          </p:cNvPr>
          <p:cNvSpPr>
            <a:spLocks noGrp="1"/>
          </p:cNvSpPr>
          <p:nvPr>
            <p:ph type="title" hasCustomPrompt="1"/>
          </p:nvPr>
        </p:nvSpPr>
        <p:spPr>
          <a:xfrm>
            <a:off x="6705600" y="836613"/>
            <a:ext cx="4648200" cy="854075"/>
          </a:xfrm>
        </p:spPr>
        <p:txBody>
          <a:bodyPr/>
          <a:lstStyle>
            <a:lvl1pPr>
              <a:defRPr sz="3200">
                <a:solidFill>
                  <a:schemeClr val="accent2"/>
                </a:solidFill>
              </a:defRPr>
            </a:lvl1pPr>
          </a:lstStyle>
          <a:p>
            <a:r>
              <a:rPr lang="ar-SA"/>
              <a:t>مثال لعنوان الصفحة</a:t>
            </a:r>
            <a:endParaRPr lang="en-SA"/>
          </a:p>
        </p:txBody>
      </p:sp>
      <p:sp>
        <p:nvSpPr>
          <p:cNvPr id="3" name="Content Placeholder 2">
            <a:extLst>
              <a:ext uri="{FF2B5EF4-FFF2-40B4-BE49-F238E27FC236}">
                <a16:creationId xmlns:a16="http://schemas.microsoft.com/office/drawing/2014/main" id="{AC6E76A8-2452-6942-BFD7-249AF11F49B3}"/>
              </a:ext>
            </a:extLst>
          </p:cNvPr>
          <p:cNvSpPr>
            <a:spLocks noGrp="1"/>
          </p:cNvSpPr>
          <p:nvPr>
            <p:ph idx="1" hasCustomPrompt="1"/>
          </p:nvPr>
        </p:nvSpPr>
        <p:spPr>
          <a:xfrm>
            <a:off x="6705600" y="1825625"/>
            <a:ext cx="4648200" cy="4351338"/>
          </a:xfrm>
        </p:spPr>
        <p:txBody>
          <a:bodyPr/>
          <a:lstStyle>
            <a:lvl1pPr>
              <a:defRPr sz="2400">
                <a:solidFill>
                  <a:schemeClr val="tx1"/>
                </a:solidFill>
              </a:defRPr>
            </a:lvl1pPr>
            <a:lvl2pPr>
              <a:defRPr sz="20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lstStyle>
          <a:p>
            <a:pPr lvl="0"/>
            <a:r>
              <a:rPr lang="ar-SA" dirty="0"/>
              <a:t>مثال لنص يمكن استبداله</a:t>
            </a:r>
            <a:endParaRPr lang="en-US" dirty="0"/>
          </a:p>
          <a:p>
            <a:pPr lvl="1"/>
            <a:r>
              <a:rPr lang="ar-SA" dirty="0"/>
              <a:t>المستوى الثاني</a:t>
            </a:r>
            <a:endParaRPr lang="en-US" dirty="0"/>
          </a:p>
          <a:p>
            <a:pPr lvl="2"/>
            <a:r>
              <a:rPr lang="ar-SA" dirty="0"/>
              <a:t>المستوى الثالث</a:t>
            </a:r>
            <a:endParaRPr lang="en-US" dirty="0"/>
          </a:p>
          <a:p>
            <a:pPr lvl="3"/>
            <a:r>
              <a:rPr lang="ar-SA" dirty="0"/>
              <a:t>المستوى الرابع</a:t>
            </a:r>
            <a:endParaRPr lang="en-US" dirty="0"/>
          </a:p>
          <a:p>
            <a:pPr lvl="4"/>
            <a:r>
              <a:rPr lang="ar-SA" dirty="0"/>
              <a:t>المستوى الخامس</a:t>
            </a:r>
            <a:endParaRPr lang="en-SA" dirty="0"/>
          </a:p>
        </p:txBody>
      </p:sp>
      <p:sp>
        <p:nvSpPr>
          <p:cNvPr id="9" name="TextBox 8">
            <a:extLst>
              <a:ext uri="{FF2B5EF4-FFF2-40B4-BE49-F238E27FC236}">
                <a16:creationId xmlns:a16="http://schemas.microsoft.com/office/drawing/2014/main" id="{D5931122-E544-B04F-AEE5-0D35E3330EEC}"/>
              </a:ext>
            </a:extLst>
          </p:cNvPr>
          <p:cNvSpPr txBox="1"/>
          <p:nvPr userDrawn="1"/>
        </p:nvSpPr>
        <p:spPr>
          <a:xfrm>
            <a:off x="7500551" y="6499654"/>
            <a:ext cx="0" cy="0"/>
          </a:xfrm>
          <a:prstGeom prst="rect">
            <a:avLst/>
          </a:prstGeom>
          <a:noFill/>
        </p:spPr>
        <p:txBody>
          <a:bodyPr wrap="none" rtlCol="0" anchor="ctr" anchorCtr="0">
            <a:noAutofit/>
          </a:bodyPr>
          <a:lstStyle/>
          <a:p>
            <a:pPr marL="0" algn="r" defTabSz="914400" rtl="1" eaLnBrk="1" latinLnBrk="0" hangingPunct="1"/>
            <a:endParaRPr lang="en-SA" dirty="0"/>
          </a:p>
        </p:txBody>
      </p:sp>
      <p:sp>
        <p:nvSpPr>
          <p:cNvPr id="10" name="Date Placeholder 9">
            <a:extLst>
              <a:ext uri="{FF2B5EF4-FFF2-40B4-BE49-F238E27FC236}">
                <a16:creationId xmlns:a16="http://schemas.microsoft.com/office/drawing/2014/main" id="{90EED018-3632-2641-B714-99D2685AB1F6}"/>
              </a:ext>
            </a:extLst>
          </p:cNvPr>
          <p:cNvSpPr>
            <a:spLocks noGrp="1"/>
          </p:cNvSpPr>
          <p:nvPr>
            <p:ph type="dt" sz="half" idx="14"/>
          </p:nvPr>
        </p:nvSpPr>
        <p:spPr/>
        <p:txBody>
          <a:bodyPr/>
          <a:lstStyle/>
          <a:p>
            <a:endParaRPr lang="en-SA"/>
          </a:p>
        </p:txBody>
      </p:sp>
      <p:sp>
        <p:nvSpPr>
          <p:cNvPr id="11" name="Footer Placeholder 10">
            <a:extLst>
              <a:ext uri="{FF2B5EF4-FFF2-40B4-BE49-F238E27FC236}">
                <a16:creationId xmlns:a16="http://schemas.microsoft.com/office/drawing/2014/main" id="{4C89F08B-60BE-494C-9081-0029DA752C2B}"/>
              </a:ext>
            </a:extLst>
          </p:cNvPr>
          <p:cNvSpPr>
            <a:spLocks noGrp="1"/>
          </p:cNvSpPr>
          <p:nvPr>
            <p:ph type="ftr" sz="quarter" idx="15"/>
          </p:nvPr>
        </p:nvSpPr>
        <p:spPr/>
        <p:txBody>
          <a:bodyPr/>
          <a:lstStyle/>
          <a:p>
            <a:pPr rtl="0"/>
            <a:endParaRPr lang="en-SA"/>
          </a:p>
        </p:txBody>
      </p:sp>
      <p:sp>
        <p:nvSpPr>
          <p:cNvPr id="13" name="Slide Number Placeholder 12">
            <a:extLst>
              <a:ext uri="{FF2B5EF4-FFF2-40B4-BE49-F238E27FC236}">
                <a16:creationId xmlns:a16="http://schemas.microsoft.com/office/drawing/2014/main" id="{114BE169-E60D-9E48-91B7-BA8A75046375}"/>
              </a:ext>
            </a:extLst>
          </p:cNvPr>
          <p:cNvSpPr>
            <a:spLocks noGrp="1"/>
          </p:cNvSpPr>
          <p:nvPr>
            <p:ph type="sldNum" sz="quarter" idx="16"/>
          </p:nvPr>
        </p:nvSpPr>
        <p:spPr/>
        <p:txBody>
          <a:bodyPr/>
          <a:lstStyle/>
          <a:p>
            <a:fld id="{008E1BDA-5E07-414A-8101-29DABEB15B19}" type="slidenum">
              <a:rPr lang="en-SA" smtClean="0"/>
              <a:pPr/>
              <a:t>‹#›</a:t>
            </a:fld>
            <a:endParaRPr lang="en-SA"/>
          </a:p>
        </p:txBody>
      </p:sp>
      <p:pic>
        <p:nvPicPr>
          <p:cNvPr id="14" name="Picture 6">
            <a:extLst>
              <a:ext uri="{FF2B5EF4-FFF2-40B4-BE49-F238E27FC236}">
                <a16:creationId xmlns:a16="http://schemas.microsoft.com/office/drawing/2014/main" id="{D3BD49A8-E379-A24E-A553-3BAE094C6743}"/>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5553" t="6104" b="-4984"/>
          <a:stretch/>
        </p:blipFill>
        <p:spPr>
          <a:xfrm rot="10800000" flipH="1">
            <a:off x="-1" y="-38385"/>
            <a:ext cx="12192001" cy="704674"/>
          </a:xfrm>
          <a:prstGeom prst="rect">
            <a:avLst/>
          </a:prstGeom>
        </p:spPr>
      </p:pic>
    </p:spTree>
    <p:extLst>
      <p:ext uri="{BB962C8B-B14F-4D97-AF65-F5344CB8AC3E}">
        <p14:creationId xmlns:p14="http://schemas.microsoft.com/office/powerpoint/2010/main" val="638784738"/>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and Conten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CB068-1242-B949-9A45-44E272D53EF7}"/>
              </a:ext>
            </a:extLst>
          </p:cNvPr>
          <p:cNvSpPr>
            <a:spLocks noGrp="1"/>
          </p:cNvSpPr>
          <p:nvPr>
            <p:ph type="title" hasCustomPrompt="1"/>
          </p:nvPr>
        </p:nvSpPr>
        <p:spPr>
          <a:xfrm>
            <a:off x="6705600" y="836613"/>
            <a:ext cx="4648200" cy="854075"/>
          </a:xfrm>
        </p:spPr>
        <p:txBody>
          <a:bodyPr/>
          <a:lstStyle>
            <a:lvl1pPr>
              <a:defRPr sz="3200">
                <a:solidFill>
                  <a:schemeClr val="accent3"/>
                </a:solidFill>
              </a:defRPr>
            </a:lvl1pPr>
          </a:lstStyle>
          <a:p>
            <a:r>
              <a:rPr lang="ar-SA" dirty="0"/>
              <a:t>مثال لعنوان الصفحة</a:t>
            </a:r>
            <a:endParaRPr lang="en-SA" dirty="0"/>
          </a:p>
        </p:txBody>
      </p:sp>
      <p:sp>
        <p:nvSpPr>
          <p:cNvPr id="3" name="Content Placeholder 2">
            <a:extLst>
              <a:ext uri="{FF2B5EF4-FFF2-40B4-BE49-F238E27FC236}">
                <a16:creationId xmlns:a16="http://schemas.microsoft.com/office/drawing/2014/main" id="{AC6E76A8-2452-6942-BFD7-249AF11F49B3}"/>
              </a:ext>
            </a:extLst>
          </p:cNvPr>
          <p:cNvSpPr>
            <a:spLocks noGrp="1"/>
          </p:cNvSpPr>
          <p:nvPr>
            <p:ph idx="1" hasCustomPrompt="1"/>
          </p:nvPr>
        </p:nvSpPr>
        <p:spPr>
          <a:xfrm>
            <a:off x="6705600" y="1825625"/>
            <a:ext cx="4648200" cy="4351338"/>
          </a:xfrm>
        </p:spPr>
        <p:txBody>
          <a:bodyPr/>
          <a:lstStyle>
            <a:lvl1pPr>
              <a:defRPr sz="2400"/>
            </a:lvl1pPr>
            <a:lvl2pPr>
              <a:defRPr sz="2000"/>
            </a:lvl2pPr>
            <a:lvl3pPr>
              <a:defRPr sz="1800"/>
            </a:lvl3pPr>
            <a:lvl4pPr>
              <a:defRPr sz="1600"/>
            </a:lvl4pPr>
            <a:lvl5pPr>
              <a:defRPr sz="1600"/>
            </a:lvl5pPr>
          </a:lstStyle>
          <a:p>
            <a:pPr lvl="0"/>
            <a:r>
              <a:rPr lang="ar-SA"/>
              <a:t>مثال لنص يمكن استبداله</a:t>
            </a:r>
            <a:endParaRPr lang="en-US"/>
          </a:p>
          <a:p>
            <a:pPr lvl="1"/>
            <a:r>
              <a:rPr lang="ar-SA"/>
              <a:t>المستوى الثاني</a:t>
            </a:r>
            <a:endParaRPr lang="en-US"/>
          </a:p>
          <a:p>
            <a:pPr lvl="2"/>
            <a:r>
              <a:rPr lang="ar-SA"/>
              <a:t>المستوى الثالث</a:t>
            </a:r>
            <a:endParaRPr lang="en-US"/>
          </a:p>
          <a:p>
            <a:pPr lvl="3"/>
            <a:r>
              <a:rPr lang="ar-SA"/>
              <a:t>المستوى الرابع</a:t>
            </a:r>
            <a:endParaRPr lang="en-US"/>
          </a:p>
          <a:p>
            <a:pPr lvl="4"/>
            <a:r>
              <a:rPr lang="ar-SA"/>
              <a:t>المستوى الخامس</a:t>
            </a:r>
            <a:endParaRPr lang="en-SA"/>
          </a:p>
        </p:txBody>
      </p:sp>
      <p:sp>
        <p:nvSpPr>
          <p:cNvPr id="6" name="Slide Number Placeholder 5">
            <a:extLst>
              <a:ext uri="{FF2B5EF4-FFF2-40B4-BE49-F238E27FC236}">
                <a16:creationId xmlns:a16="http://schemas.microsoft.com/office/drawing/2014/main" id="{7103048B-0E0A-954B-A810-481325195783}"/>
              </a:ext>
            </a:extLst>
          </p:cNvPr>
          <p:cNvSpPr>
            <a:spLocks noGrp="1"/>
          </p:cNvSpPr>
          <p:nvPr>
            <p:ph type="sldNum" sz="quarter" idx="12"/>
          </p:nvPr>
        </p:nvSpPr>
        <p:spPr/>
        <p:txBody>
          <a:bodyPr/>
          <a:lstStyle/>
          <a:p>
            <a:fld id="{008E1BDA-5E07-414A-8101-29DABEB15B19}" type="slidenum">
              <a:t>‹#›</a:t>
            </a:fld>
            <a:endParaRPr lang="en-SA"/>
          </a:p>
        </p:txBody>
      </p:sp>
      <p:sp>
        <p:nvSpPr>
          <p:cNvPr id="7" name="Content Placeholder 2">
            <a:extLst>
              <a:ext uri="{FF2B5EF4-FFF2-40B4-BE49-F238E27FC236}">
                <a16:creationId xmlns:a16="http://schemas.microsoft.com/office/drawing/2014/main" id="{D836A574-E170-3844-9A09-D77639394588}"/>
              </a:ext>
            </a:extLst>
          </p:cNvPr>
          <p:cNvSpPr>
            <a:spLocks noGrp="1"/>
          </p:cNvSpPr>
          <p:nvPr>
            <p:ph idx="13" hasCustomPrompt="1"/>
          </p:nvPr>
        </p:nvSpPr>
        <p:spPr>
          <a:xfrm>
            <a:off x="853440" y="1825625"/>
            <a:ext cx="3578711" cy="4351338"/>
          </a:xfrm>
        </p:spPr>
        <p:txBody>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ar-SA"/>
              <a:t>مثال لنص يمكن استبداله</a:t>
            </a:r>
            <a:endParaRPr lang="en-US"/>
          </a:p>
          <a:p>
            <a:pPr lvl="1"/>
            <a:r>
              <a:rPr lang="ar-SA"/>
              <a:t>المستوى الثاني</a:t>
            </a:r>
            <a:endParaRPr lang="en-US"/>
          </a:p>
          <a:p>
            <a:pPr lvl="2"/>
            <a:r>
              <a:rPr lang="ar-SA"/>
              <a:t>المستوى الثالث</a:t>
            </a:r>
            <a:endParaRPr lang="en-US"/>
          </a:p>
          <a:p>
            <a:pPr lvl="3"/>
            <a:r>
              <a:rPr lang="ar-SA"/>
              <a:t>المستوى الرابع</a:t>
            </a:r>
            <a:endParaRPr lang="en-US"/>
          </a:p>
          <a:p>
            <a:pPr lvl="4"/>
            <a:r>
              <a:rPr lang="ar-SA"/>
              <a:t>المستوى الخامس</a:t>
            </a:r>
            <a:endParaRPr lang="en-SA"/>
          </a:p>
        </p:txBody>
      </p:sp>
    </p:spTree>
    <p:extLst>
      <p:ext uri="{BB962C8B-B14F-4D97-AF65-F5344CB8AC3E}">
        <p14:creationId xmlns:p14="http://schemas.microsoft.com/office/powerpoint/2010/main" val="3522343416"/>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1_Title and Conten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CB068-1242-B949-9A45-44E272D53EF7}"/>
              </a:ext>
            </a:extLst>
          </p:cNvPr>
          <p:cNvSpPr>
            <a:spLocks noGrp="1"/>
          </p:cNvSpPr>
          <p:nvPr>
            <p:ph type="title" hasCustomPrompt="1"/>
          </p:nvPr>
        </p:nvSpPr>
        <p:spPr>
          <a:xfrm>
            <a:off x="6705600" y="836613"/>
            <a:ext cx="4648200" cy="854075"/>
          </a:xfrm>
        </p:spPr>
        <p:txBody>
          <a:bodyPr/>
          <a:lstStyle>
            <a:lvl1pPr>
              <a:defRPr sz="3200">
                <a:solidFill>
                  <a:schemeClr val="accent1"/>
                </a:solidFill>
              </a:defRPr>
            </a:lvl1pPr>
          </a:lstStyle>
          <a:p>
            <a:r>
              <a:rPr lang="ar-SA" dirty="0"/>
              <a:t>مثال لعنوان الصفحة</a:t>
            </a:r>
            <a:endParaRPr lang="en-SA" dirty="0"/>
          </a:p>
        </p:txBody>
      </p:sp>
      <p:sp>
        <p:nvSpPr>
          <p:cNvPr id="3" name="Content Placeholder 2">
            <a:extLst>
              <a:ext uri="{FF2B5EF4-FFF2-40B4-BE49-F238E27FC236}">
                <a16:creationId xmlns:a16="http://schemas.microsoft.com/office/drawing/2014/main" id="{AC6E76A8-2452-6942-BFD7-249AF11F49B3}"/>
              </a:ext>
            </a:extLst>
          </p:cNvPr>
          <p:cNvSpPr>
            <a:spLocks noGrp="1"/>
          </p:cNvSpPr>
          <p:nvPr>
            <p:ph idx="1" hasCustomPrompt="1"/>
          </p:nvPr>
        </p:nvSpPr>
        <p:spPr>
          <a:xfrm>
            <a:off x="838200" y="1825625"/>
            <a:ext cx="10515600" cy="4351338"/>
          </a:xfrm>
        </p:spPr>
        <p:txBody>
          <a:bodyPr/>
          <a:lstStyle>
            <a:lvl1pPr>
              <a:defRPr sz="2400"/>
            </a:lvl1pPr>
            <a:lvl2pPr>
              <a:defRPr sz="2000"/>
            </a:lvl2pPr>
            <a:lvl3pPr>
              <a:defRPr sz="1800"/>
            </a:lvl3pPr>
            <a:lvl4pPr>
              <a:defRPr sz="1600"/>
            </a:lvl4pPr>
            <a:lvl5pPr>
              <a:defRPr sz="1600"/>
            </a:lvl5pPr>
          </a:lstStyle>
          <a:p>
            <a:pPr lvl="0"/>
            <a:r>
              <a:rPr lang="ar-SA" dirty="0"/>
              <a:t>مثال لنص يمكن استبداله</a:t>
            </a:r>
            <a:endParaRPr lang="en-US" dirty="0"/>
          </a:p>
          <a:p>
            <a:pPr lvl="1"/>
            <a:r>
              <a:rPr lang="ar-SA" dirty="0"/>
              <a:t>المستوى الثاني</a:t>
            </a:r>
            <a:endParaRPr lang="en-US" dirty="0"/>
          </a:p>
          <a:p>
            <a:pPr lvl="2"/>
            <a:r>
              <a:rPr lang="ar-SA" dirty="0"/>
              <a:t>المستوى الثالث</a:t>
            </a:r>
            <a:endParaRPr lang="en-US" dirty="0"/>
          </a:p>
          <a:p>
            <a:pPr lvl="3"/>
            <a:r>
              <a:rPr lang="ar-SA" dirty="0"/>
              <a:t>المستوى الرابع</a:t>
            </a:r>
            <a:endParaRPr lang="en-US" dirty="0"/>
          </a:p>
          <a:p>
            <a:pPr lvl="4"/>
            <a:r>
              <a:rPr lang="ar-SA" dirty="0"/>
              <a:t>المستوى الخامس</a:t>
            </a:r>
            <a:endParaRPr lang="en-SA" dirty="0"/>
          </a:p>
        </p:txBody>
      </p:sp>
      <p:sp>
        <p:nvSpPr>
          <p:cNvPr id="6" name="Slide Number Placeholder 5">
            <a:extLst>
              <a:ext uri="{FF2B5EF4-FFF2-40B4-BE49-F238E27FC236}">
                <a16:creationId xmlns:a16="http://schemas.microsoft.com/office/drawing/2014/main" id="{7103048B-0E0A-954B-A810-481325195783}"/>
              </a:ext>
            </a:extLst>
          </p:cNvPr>
          <p:cNvSpPr>
            <a:spLocks noGrp="1"/>
          </p:cNvSpPr>
          <p:nvPr>
            <p:ph type="sldNum" sz="quarter" idx="12"/>
          </p:nvPr>
        </p:nvSpPr>
        <p:spPr/>
        <p:txBody>
          <a:bodyPr/>
          <a:lstStyle/>
          <a:p>
            <a:fld id="{008E1BDA-5E07-414A-8101-29DABEB15B19}" type="slidenum">
              <a:t>‹#›</a:t>
            </a:fld>
            <a:endParaRPr lang="en-SA"/>
          </a:p>
        </p:txBody>
      </p:sp>
    </p:spTree>
    <p:extLst>
      <p:ext uri="{BB962C8B-B14F-4D97-AF65-F5344CB8AC3E}">
        <p14:creationId xmlns:p14="http://schemas.microsoft.com/office/powerpoint/2010/main" val="2103093783"/>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and Content 2">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103048B-0E0A-954B-A810-481325195783}"/>
              </a:ext>
            </a:extLst>
          </p:cNvPr>
          <p:cNvSpPr>
            <a:spLocks noGrp="1"/>
          </p:cNvSpPr>
          <p:nvPr>
            <p:ph type="sldNum" sz="quarter" idx="12"/>
          </p:nvPr>
        </p:nvSpPr>
        <p:spPr/>
        <p:txBody>
          <a:bodyPr/>
          <a:lstStyle/>
          <a:p>
            <a:fld id="{008E1BDA-5E07-414A-8101-29DABEB15B19}" type="slidenum">
              <a:t>‹#›</a:t>
            </a:fld>
            <a:endParaRPr lang="en-SA"/>
          </a:p>
        </p:txBody>
      </p:sp>
      <p:sp>
        <p:nvSpPr>
          <p:cNvPr id="7" name="Title 1">
            <a:extLst>
              <a:ext uri="{FF2B5EF4-FFF2-40B4-BE49-F238E27FC236}">
                <a16:creationId xmlns:a16="http://schemas.microsoft.com/office/drawing/2014/main" id="{676E6828-3398-0E41-A5A8-48A4169B20C4}"/>
              </a:ext>
            </a:extLst>
          </p:cNvPr>
          <p:cNvSpPr>
            <a:spLocks noGrp="1"/>
          </p:cNvSpPr>
          <p:nvPr>
            <p:ph type="title" hasCustomPrompt="1"/>
          </p:nvPr>
        </p:nvSpPr>
        <p:spPr>
          <a:xfrm>
            <a:off x="1959429" y="836613"/>
            <a:ext cx="9394371" cy="861558"/>
          </a:xfrm>
        </p:spPr>
        <p:txBody>
          <a:bodyPr/>
          <a:lstStyle>
            <a:lvl1pPr>
              <a:defRPr sz="3200"/>
            </a:lvl1pPr>
          </a:lstStyle>
          <a:p>
            <a:r>
              <a:rPr lang="ar-SA" dirty="0"/>
              <a:t>مثال لعنوان الصفحة</a:t>
            </a:r>
            <a:endParaRPr lang="en-SA" dirty="0"/>
          </a:p>
        </p:txBody>
      </p:sp>
      <p:sp>
        <p:nvSpPr>
          <p:cNvPr id="8" name="Content Placeholder 2">
            <a:extLst>
              <a:ext uri="{FF2B5EF4-FFF2-40B4-BE49-F238E27FC236}">
                <a16:creationId xmlns:a16="http://schemas.microsoft.com/office/drawing/2014/main" id="{CAB4F194-0DF6-A141-80C8-EE63F4572044}"/>
              </a:ext>
            </a:extLst>
          </p:cNvPr>
          <p:cNvSpPr>
            <a:spLocks noGrp="1"/>
          </p:cNvSpPr>
          <p:nvPr>
            <p:ph idx="1" hasCustomPrompt="1"/>
          </p:nvPr>
        </p:nvSpPr>
        <p:spPr>
          <a:xfrm>
            <a:off x="1959429" y="1825625"/>
            <a:ext cx="9394371" cy="4351338"/>
          </a:xfrm>
        </p:spPr>
        <p:txBody>
          <a:bodyPr/>
          <a:lstStyle>
            <a:lvl1pPr>
              <a:defRPr sz="2400"/>
            </a:lvl1pPr>
            <a:lvl2pPr>
              <a:defRPr sz="2000"/>
            </a:lvl2pPr>
            <a:lvl3pPr>
              <a:defRPr sz="1800"/>
            </a:lvl3pPr>
            <a:lvl4pPr>
              <a:defRPr sz="1600"/>
            </a:lvl4pPr>
            <a:lvl5pPr>
              <a:defRPr sz="1600"/>
            </a:lvl5pPr>
          </a:lstStyle>
          <a:p>
            <a:pPr lvl="0"/>
            <a:r>
              <a:rPr lang="ar-SA" dirty="0"/>
              <a:t>مثال لنص يمكن استبداله</a:t>
            </a:r>
            <a:endParaRPr lang="en-US" dirty="0"/>
          </a:p>
          <a:p>
            <a:pPr lvl="1"/>
            <a:r>
              <a:rPr lang="ar-SA" dirty="0"/>
              <a:t>المستوى الثاني</a:t>
            </a:r>
            <a:endParaRPr lang="en-US" dirty="0"/>
          </a:p>
          <a:p>
            <a:pPr lvl="2"/>
            <a:r>
              <a:rPr lang="ar-SA" dirty="0"/>
              <a:t>المستوى الثالث</a:t>
            </a:r>
            <a:endParaRPr lang="en-US" dirty="0"/>
          </a:p>
          <a:p>
            <a:pPr lvl="3"/>
            <a:r>
              <a:rPr lang="ar-SA" dirty="0"/>
              <a:t>المستوى الرابع</a:t>
            </a:r>
            <a:endParaRPr lang="en-US" dirty="0"/>
          </a:p>
          <a:p>
            <a:pPr lvl="4"/>
            <a:r>
              <a:rPr lang="ar-SA" dirty="0"/>
              <a:t>المستوى الخامس</a:t>
            </a:r>
            <a:endParaRPr lang="en-SA" dirty="0"/>
          </a:p>
        </p:txBody>
      </p:sp>
      <p:sp>
        <p:nvSpPr>
          <p:cNvPr id="2" name="TextBox 1">
            <a:extLst>
              <a:ext uri="{FF2B5EF4-FFF2-40B4-BE49-F238E27FC236}">
                <a16:creationId xmlns:a16="http://schemas.microsoft.com/office/drawing/2014/main" id="{FFBD6EF5-6BA6-A24C-9E2F-B243F8A7B939}"/>
              </a:ext>
            </a:extLst>
          </p:cNvPr>
          <p:cNvSpPr txBox="1"/>
          <p:nvPr userDrawn="1"/>
        </p:nvSpPr>
        <p:spPr>
          <a:xfrm>
            <a:off x="11648209" y="2670464"/>
            <a:ext cx="0" cy="0"/>
          </a:xfrm>
          <a:prstGeom prst="rect">
            <a:avLst/>
          </a:prstGeom>
          <a:noFill/>
        </p:spPr>
        <p:txBody>
          <a:bodyPr wrap="none" rtlCol="0" anchor="ctr" anchorCtr="0">
            <a:noAutofit/>
          </a:bodyPr>
          <a:lstStyle/>
          <a:p>
            <a:pPr marL="0" algn="l" defTabSz="914400" rtl="0" eaLnBrk="1" latinLnBrk="0" hangingPunct="1"/>
            <a:endParaRPr lang="en-SA" dirty="0"/>
          </a:p>
        </p:txBody>
      </p:sp>
      <p:pic>
        <p:nvPicPr>
          <p:cNvPr id="10" name="Picture 6">
            <a:extLst>
              <a:ext uri="{FF2B5EF4-FFF2-40B4-BE49-F238E27FC236}">
                <a16:creationId xmlns:a16="http://schemas.microsoft.com/office/drawing/2014/main" id="{EB89EC89-D568-ED43-B423-7DAEEF48623C}"/>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5553" t="6104" b="-4984"/>
          <a:stretch/>
        </p:blipFill>
        <p:spPr>
          <a:xfrm>
            <a:off x="-1" y="6176963"/>
            <a:ext cx="12192001" cy="704674"/>
          </a:xfrm>
          <a:prstGeom prst="rect">
            <a:avLst/>
          </a:prstGeom>
        </p:spPr>
      </p:pic>
    </p:spTree>
    <p:extLst>
      <p:ext uri="{BB962C8B-B14F-4D97-AF65-F5344CB8AC3E}">
        <p14:creationId xmlns:p14="http://schemas.microsoft.com/office/powerpoint/2010/main" val="679397452"/>
      </p:ext>
    </p:extLst>
  </p:cSld>
  <p:clrMapOvr>
    <a:overrideClrMapping bg1="lt1" tx1="dk1" bg2="lt2" tx2="dk2" accent1="accent1" accent2="accent2" accent3="accent3" accent4="accent4" accent5="accent5" accent6="accent6" hlink="hlink" folHlink="folHlink"/>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1_Title and Content 2">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103048B-0E0A-954B-A810-481325195783}"/>
              </a:ext>
            </a:extLst>
          </p:cNvPr>
          <p:cNvSpPr>
            <a:spLocks noGrp="1"/>
          </p:cNvSpPr>
          <p:nvPr>
            <p:ph type="sldNum" sz="quarter" idx="12"/>
          </p:nvPr>
        </p:nvSpPr>
        <p:spPr/>
        <p:txBody>
          <a:bodyPr/>
          <a:lstStyle/>
          <a:p>
            <a:fld id="{008E1BDA-5E07-414A-8101-29DABEB15B19}" type="slidenum">
              <a:t>‹#›</a:t>
            </a:fld>
            <a:endParaRPr lang="en-SA"/>
          </a:p>
        </p:txBody>
      </p:sp>
      <p:sp>
        <p:nvSpPr>
          <p:cNvPr id="7" name="Title 1">
            <a:extLst>
              <a:ext uri="{FF2B5EF4-FFF2-40B4-BE49-F238E27FC236}">
                <a16:creationId xmlns:a16="http://schemas.microsoft.com/office/drawing/2014/main" id="{676E6828-3398-0E41-A5A8-48A4169B20C4}"/>
              </a:ext>
            </a:extLst>
          </p:cNvPr>
          <p:cNvSpPr>
            <a:spLocks noGrp="1"/>
          </p:cNvSpPr>
          <p:nvPr>
            <p:ph type="title" hasCustomPrompt="1"/>
          </p:nvPr>
        </p:nvSpPr>
        <p:spPr>
          <a:xfrm>
            <a:off x="1959429" y="836613"/>
            <a:ext cx="9394371" cy="861558"/>
          </a:xfrm>
        </p:spPr>
        <p:txBody>
          <a:bodyPr/>
          <a:lstStyle>
            <a:lvl1pPr>
              <a:defRPr sz="3200"/>
            </a:lvl1pPr>
          </a:lstStyle>
          <a:p>
            <a:r>
              <a:rPr lang="ar-SA" dirty="0"/>
              <a:t>مثال لعنوان الصفحة</a:t>
            </a:r>
            <a:endParaRPr lang="en-SA" dirty="0"/>
          </a:p>
        </p:txBody>
      </p:sp>
      <p:sp>
        <p:nvSpPr>
          <p:cNvPr id="8" name="Content Placeholder 2">
            <a:extLst>
              <a:ext uri="{FF2B5EF4-FFF2-40B4-BE49-F238E27FC236}">
                <a16:creationId xmlns:a16="http://schemas.microsoft.com/office/drawing/2014/main" id="{CAB4F194-0DF6-A141-80C8-EE63F4572044}"/>
              </a:ext>
            </a:extLst>
          </p:cNvPr>
          <p:cNvSpPr>
            <a:spLocks noGrp="1"/>
          </p:cNvSpPr>
          <p:nvPr>
            <p:ph idx="1" hasCustomPrompt="1"/>
          </p:nvPr>
        </p:nvSpPr>
        <p:spPr>
          <a:xfrm>
            <a:off x="1959429" y="1825625"/>
            <a:ext cx="9394371" cy="4351338"/>
          </a:xfrm>
        </p:spPr>
        <p:txBody>
          <a:bodyPr/>
          <a:lstStyle>
            <a:lvl1pPr>
              <a:defRPr sz="2400"/>
            </a:lvl1pPr>
            <a:lvl2pPr>
              <a:defRPr sz="2000"/>
            </a:lvl2pPr>
            <a:lvl3pPr>
              <a:defRPr sz="1800"/>
            </a:lvl3pPr>
            <a:lvl4pPr>
              <a:defRPr sz="1600"/>
            </a:lvl4pPr>
            <a:lvl5pPr>
              <a:defRPr sz="1600"/>
            </a:lvl5pPr>
          </a:lstStyle>
          <a:p>
            <a:pPr lvl="0"/>
            <a:r>
              <a:rPr lang="ar-SA" dirty="0"/>
              <a:t>مثال لنص يمكن استبداله</a:t>
            </a:r>
            <a:endParaRPr lang="en-US" dirty="0"/>
          </a:p>
          <a:p>
            <a:pPr lvl="1"/>
            <a:r>
              <a:rPr lang="ar-SA" dirty="0"/>
              <a:t>المستوى الثاني</a:t>
            </a:r>
            <a:endParaRPr lang="en-US" dirty="0"/>
          </a:p>
          <a:p>
            <a:pPr lvl="2"/>
            <a:r>
              <a:rPr lang="ar-SA" dirty="0"/>
              <a:t>المستوى الثالث</a:t>
            </a:r>
            <a:endParaRPr lang="en-US" dirty="0"/>
          </a:p>
          <a:p>
            <a:pPr lvl="3"/>
            <a:r>
              <a:rPr lang="ar-SA" dirty="0"/>
              <a:t>المستوى الرابع</a:t>
            </a:r>
            <a:endParaRPr lang="en-US" dirty="0"/>
          </a:p>
          <a:p>
            <a:pPr lvl="4"/>
            <a:r>
              <a:rPr lang="ar-SA" dirty="0"/>
              <a:t>المستوى الخامس</a:t>
            </a:r>
            <a:endParaRPr lang="en-SA" dirty="0"/>
          </a:p>
        </p:txBody>
      </p:sp>
      <p:sp>
        <p:nvSpPr>
          <p:cNvPr id="2" name="TextBox 1">
            <a:extLst>
              <a:ext uri="{FF2B5EF4-FFF2-40B4-BE49-F238E27FC236}">
                <a16:creationId xmlns:a16="http://schemas.microsoft.com/office/drawing/2014/main" id="{FFBD6EF5-6BA6-A24C-9E2F-B243F8A7B939}"/>
              </a:ext>
            </a:extLst>
          </p:cNvPr>
          <p:cNvSpPr txBox="1"/>
          <p:nvPr userDrawn="1"/>
        </p:nvSpPr>
        <p:spPr>
          <a:xfrm>
            <a:off x="11648209" y="2670464"/>
            <a:ext cx="0" cy="0"/>
          </a:xfrm>
          <a:prstGeom prst="rect">
            <a:avLst/>
          </a:prstGeom>
          <a:noFill/>
        </p:spPr>
        <p:txBody>
          <a:bodyPr wrap="none" rtlCol="0" anchor="ctr" anchorCtr="0">
            <a:noAutofit/>
          </a:bodyPr>
          <a:lstStyle/>
          <a:p>
            <a:pPr marL="0" algn="l" defTabSz="914400" rtl="0" eaLnBrk="1" latinLnBrk="0" hangingPunct="1"/>
            <a:endParaRPr lang="en-SA" dirty="0"/>
          </a:p>
        </p:txBody>
      </p:sp>
      <p:pic>
        <p:nvPicPr>
          <p:cNvPr id="10" name="Picture 6">
            <a:extLst>
              <a:ext uri="{FF2B5EF4-FFF2-40B4-BE49-F238E27FC236}">
                <a16:creationId xmlns:a16="http://schemas.microsoft.com/office/drawing/2014/main" id="{786EAD80-074B-F048-BB4D-4B734D08F8BC}"/>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5553" t="6104" b="-4984"/>
          <a:stretch/>
        </p:blipFill>
        <p:spPr>
          <a:xfrm>
            <a:off x="-1" y="6176963"/>
            <a:ext cx="12192001" cy="704674"/>
          </a:xfrm>
          <a:prstGeom prst="rect">
            <a:avLst/>
          </a:prstGeom>
        </p:spPr>
      </p:pic>
    </p:spTree>
    <p:extLst>
      <p:ext uri="{BB962C8B-B14F-4D97-AF65-F5344CB8AC3E}">
        <p14:creationId xmlns:p14="http://schemas.microsoft.com/office/powerpoint/2010/main" val="2482172156"/>
      </p:ext>
    </p:extLst>
  </p:cSld>
  <p:clrMapOvr>
    <a:overrideClrMapping bg1="lt1" tx1="dk1" bg2="lt2" tx2="dk2" accent1="accent1" accent2="accent2" accent3="accent3" accent4="accent4" accent5="accent5" accent6="accent6" hlink="hlink" folHlink="folHlink"/>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2_Title and Content 2">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676E6828-3398-0E41-A5A8-48A4169B20C4}"/>
              </a:ext>
            </a:extLst>
          </p:cNvPr>
          <p:cNvSpPr>
            <a:spLocks noGrp="1"/>
          </p:cNvSpPr>
          <p:nvPr>
            <p:ph type="title" hasCustomPrompt="1"/>
          </p:nvPr>
        </p:nvSpPr>
        <p:spPr>
          <a:xfrm>
            <a:off x="1959429" y="836613"/>
            <a:ext cx="9394371" cy="861558"/>
          </a:xfrm>
        </p:spPr>
        <p:txBody>
          <a:bodyPr/>
          <a:lstStyle>
            <a:lvl1pPr>
              <a:defRPr sz="3200">
                <a:solidFill>
                  <a:schemeClr val="accent3"/>
                </a:solidFill>
              </a:defRPr>
            </a:lvl1pPr>
          </a:lstStyle>
          <a:p>
            <a:r>
              <a:rPr lang="ar-SA" dirty="0"/>
              <a:t>مثال لعنوان الصفحة</a:t>
            </a:r>
            <a:endParaRPr lang="en-SA" dirty="0"/>
          </a:p>
        </p:txBody>
      </p:sp>
      <p:sp>
        <p:nvSpPr>
          <p:cNvPr id="8" name="Content Placeholder 2">
            <a:extLst>
              <a:ext uri="{FF2B5EF4-FFF2-40B4-BE49-F238E27FC236}">
                <a16:creationId xmlns:a16="http://schemas.microsoft.com/office/drawing/2014/main" id="{CAB4F194-0DF6-A141-80C8-EE63F4572044}"/>
              </a:ext>
            </a:extLst>
          </p:cNvPr>
          <p:cNvSpPr>
            <a:spLocks noGrp="1"/>
          </p:cNvSpPr>
          <p:nvPr>
            <p:ph idx="1" hasCustomPrompt="1"/>
          </p:nvPr>
        </p:nvSpPr>
        <p:spPr>
          <a:xfrm>
            <a:off x="1959429" y="1825625"/>
            <a:ext cx="9394371" cy="4351338"/>
          </a:xfrm>
        </p:spPr>
        <p:txBody>
          <a:bodyPr/>
          <a:lstStyle>
            <a:lvl1pPr>
              <a:defRPr sz="2400">
                <a:solidFill>
                  <a:schemeClr val="accent2"/>
                </a:solidFill>
              </a:defRPr>
            </a:lvl1pPr>
            <a:lvl2pPr>
              <a:defRPr sz="2000">
                <a:solidFill>
                  <a:schemeClr val="accent2"/>
                </a:solidFill>
              </a:defRPr>
            </a:lvl2pPr>
            <a:lvl3pPr>
              <a:defRPr sz="1800">
                <a:solidFill>
                  <a:schemeClr val="accent2"/>
                </a:solidFill>
              </a:defRPr>
            </a:lvl3pPr>
            <a:lvl4pPr>
              <a:defRPr sz="1600">
                <a:solidFill>
                  <a:schemeClr val="accent2"/>
                </a:solidFill>
              </a:defRPr>
            </a:lvl4pPr>
            <a:lvl5pPr>
              <a:defRPr sz="1600">
                <a:solidFill>
                  <a:schemeClr val="accent2"/>
                </a:solidFill>
              </a:defRPr>
            </a:lvl5pPr>
          </a:lstStyle>
          <a:p>
            <a:pPr lvl="0"/>
            <a:r>
              <a:rPr lang="ar-SA" dirty="0"/>
              <a:t>مثال لنص يمكن استبداله</a:t>
            </a:r>
            <a:endParaRPr lang="en-US" dirty="0"/>
          </a:p>
          <a:p>
            <a:pPr lvl="1"/>
            <a:r>
              <a:rPr lang="ar-SA" dirty="0"/>
              <a:t>المستوى الثاني</a:t>
            </a:r>
            <a:endParaRPr lang="en-US" dirty="0"/>
          </a:p>
          <a:p>
            <a:pPr lvl="2"/>
            <a:r>
              <a:rPr lang="ar-SA" dirty="0"/>
              <a:t>المستوى الثالث</a:t>
            </a:r>
            <a:endParaRPr lang="en-US" dirty="0"/>
          </a:p>
          <a:p>
            <a:pPr lvl="3"/>
            <a:r>
              <a:rPr lang="ar-SA" dirty="0"/>
              <a:t>المستوى الرابع</a:t>
            </a:r>
            <a:endParaRPr lang="en-US" dirty="0"/>
          </a:p>
          <a:p>
            <a:pPr lvl="4"/>
            <a:r>
              <a:rPr lang="ar-SA" dirty="0"/>
              <a:t>المستوى الخامس</a:t>
            </a:r>
            <a:endParaRPr lang="en-SA" dirty="0"/>
          </a:p>
        </p:txBody>
      </p:sp>
      <p:sp>
        <p:nvSpPr>
          <p:cNvPr id="2" name="TextBox 1">
            <a:extLst>
              <a:ext uri="{FF2B5EF4-FFF2-40B4-BE49-F238E27FC236}">
                <a16:creationId xmlns:a16="http://schemas.microsoft.com/office/drawing/2014/main" id="{FFBD6EF5-6BA6-A24C-9E2F-B243F8A7B939}"/>
              </a:ext>
            </a:extLst>
          </p:cNvPr>
          <p:cNvSpPr txBox="1"/>
          <p:nvPr userDrawn="1"/>
        </p:nvSpPr>
        <p:spPr>
          <a:xfrm>
            <a:off x="11648209" y="2670464"/>
            <a:ext cx="0" cy="0"/>
          </a:xfrm>
          <a:prstGeom prst="rect">
            <a:avLst/>
          </a:prstGeom>
          <a:noFill/>
        </p:spPr>
        <p:txBody>
          <a:bodyPr wrap="none" rtlCol="0" anchor="ctr" anchorCtr="0">
            <a:noAutofit/>
          </a:bodyPr>
          <a:lstStyle/>
          <a:p>
            <a:pPr marL="0" algn="l" defTabSz="914400" rtl="0" eaLnBrk="1" latinLnBrk="0" hangingPunct="1"/>
            <a:endParaRPr lang="en-SA" dirty="0"/>
          </a:p>
        </p:txBody>
      </p:sp>
      <p:sp>
        <p:nvSpPr>
          <p:cNvPr id="3" name="TextBox 2">
            <a:extLst>
              <a:ext uri="{FF2B5EF4-FFF2-40B4-BE49-F238E27FC236}">
                <a16:creationId xmlns:a16="http://schemas.microsoft.com/office/drawing/2014/main" id="{54E936DE-C370-8843-8404-52640C2550D1}"/>
              </a:ext>
            </a:extLst>
          </p:cNvPr>
          <p:cNvSpPr txBox="1"/>
          <p:nvPr userDrawn="1"/>
        </p:nvSpPr>
        <p:spPr>
          <a:xfrm>
            <a:off x="11121081" y="6512011"/>
            <a:ext cx="0" cy="0"/>
          </a:xfrm>
          <a:prstGeom prst="rect">
            <a:avLst/>
          </a:prstGeom>
          <a:noFill/>
        </p:spPr>
        <p:txBody>
          <a:bodyPr wrap="none" rtlCol="0" anchor="ctr" anchorCtr="0">
            <a:noAutofit/>
          </a:bodyPr>
          <a:lstStyle/>
          <a:p>
            <a:pPr marL="0" algn="r" defTabSz="914400" rtl="1" eaLnBrk="1" latinLnBrk="0" hangingPunct="1"/>
            <a:endParaRPr lang="en-SA" dirty="0"/>
          </a:p>
        </p:txBody>
      </p:sp>
      <p:sp>
        <p:nvSpPr>
          <p:cNvPr id="10" name="Date Placeholder 9">
            <a:extLst>
              <a:ext uri="{FF2B5EF4-FFF2-40B4-BE49-F238E27FC236}">
                <a16:creationId xmlns:a16="http://schemas.microsoft.com/office/drawing/2014/main" id="{D964AF2C-6FC7-3E46-9F0C-66F9ADEBF019}"/>
              </a:ext>
            </a:extLst>
          </p:cNvPr>
          <p:cNvSpPr>
            <a:spLocks noGrp="1"/>
          </p:cNvSpPr>
          <p:nvPr>
            <p:ph type="dt" sz="half" idx="10"/>
          </p:nvPr>
        </p:nvSpPr>
        <p:spPr/>
        <p:txBody>
          <a:bodyPr/>
          <a:lstStyle/>
          <a:p>
            <a:endParaRPr lang="en-SA"/>
          </a:p>
        </p:txBody>
      </p:sp>
      <p:sp>
        <p:nvSpPr>
          <p:cNvPr id="12" name="Footer Placeholder 11">
            <a:extLst>
              <a:ext uri="{FF2B5EF4-FFF2-40B4-BE49-F238E27FC236}">
                <a16:creationId xmlns:a16="http://schemas.microsoft.com/office/drawing/2014/main" id="{1E76159A-6457-EF4B-96AA-96B73EE433A6}"/>
              </a:ext>
            </a:extLst>
          </p:cNvPr>
          <p:cNvSpPr>
            <a:spLocks noGrp="1"/>
          </p:cNvSpPr>
          <p:nvPr>
            <p:ph type="ftr" sz="quarter" idx="11"/>
          </p:nvPr>
        </p:nvSpPr>
        <p:spPr/>
        <p:txBody>
          <a:bodyPr/>
          <a:lstStyle/>
          <a:p>
            <a:pPr rtl="0"/>
            <a:endParaRPr lang="en-SA"/>
          </a:p>
        </p:txBody>
      </p:sp>
      <p:sp>
        <p:nvSpPr>
          <p:cNvPr id="13" name="Slide Number Placeholder 12">
            <a:extLst>
              <a:ext uri="{FF2B5EF4-FFF2-40B4-BE49-F238E27FC236}">
                <a16:creationId xmlns:a16="http://schemas.microsoft.com/office/drawing/2014/main" id="{F4F88C26-CB08-D94A-86E9-9A2D67625BEE}"/>
              </a:ext>
            </a:extLst>
          </p:cNvPr>
          <p:cNvSpPr>
            <a:spLocks noGrp="1"/>
          </p:cNvSpPr>
          <p:nvPr>
            <p:ph type="sldNum" sz="quarter" idx="12"/>
          </p:nvPr>
        </p:nvSpPr>
        <p:spPr/>
        <p:txBody>
          <a:bodyPr/>
          <a:lstStyle/>
          <a:p>
            <a:fld id="{008E1BDA-5E07-414A-8101-29DABEB15B19}" type="slidenum">
              <a:rPr lang="en-SA" smtClean="0"/>
              <a:pPr/>
              <a:t>‹#›</a:t>
            </a:fld>
            <a:endParaRPr lang="en-SA"/>
          </a:p>
        </p:txBody>
      </p:sp>
      <p:pic>
        <p:nvPicPr>
          <p:cNvPr id="11" name="Picture 6">
            <a:extLst>
              <a:ext uri="{FF2B5EF4-FFF2-40B4-BE49-F238E27FC236}">
                <a16:creationId xmlns:a16="http://schemas.microsoft.com/office/drawing/2014/main" id="{C03BE1FE-754F-CE40-A0DF-085BB804B56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5553" t="6104" b="-4984"/>
          <a:stretch/>
        </p:blipFill>
        <p:spPr>
          <a:xfrm rot="10800000" flipH="1">
            <a:off x="-1" y="-38385"/>
            <a:ext cx="12192001" cy="704674"/>
          </a:xfrm>
          <a:prstGeom prst="rect">
            <a:avLst/>
          </a:prstGeom>
        </p:spPr>
      </p:pic>
    </p:spTree>
    <p:extLst>
      <p:ext uri="{BB962C8B-B14F-4D97-AF65-F5344CB8AC3E}">
        <p14:creationId xmlns:p14="http://schemas.microsoft.com/office/powerpoint/2010/main" val="1086428682"/>
      </p:ext>
    </p:extLst>
  </p:cSld>
  <p:clrMapOvr>
    <a:overrideClrMapping bg1="lt1" tx1="dk1" bg2="lt2" tx2="dk2" accent1="accent1" accent2="accent2" accent3="accent3" accent4="accent4" accent5="accent5" accent6="accent6" hlink="hlink" folHlink="folHlink"/>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D21ADF6-C091-FE4F-8F80-3F9B13E17589}"/>
              </a:ext>
            </a:extLst>
          </p:cNvPr>
          <p:cNvSpPr>
            <a:spLocks noGrp="1"/>
          </p:cNvSpPr>
          <p:nvPr>
            <p:ph type="sldNum" sz="quarter" idx="12"/>
          </p:nvPr>
        </p:nvSpPr>
        <p:spPr/>
        <p:txBody>
          <a:bodyPr/>
          <a:lstStyle/>
          <a:p>
            <a:fld id="{008E1BDA-5E07-414A-8101-29DABEB15B19}" type="slidenum">
              <a:t>‹#›</a:t>
            </a:fld>
            <a:endParaRPr lang="en-SA"/>
          </a:p>
        </p:txBody>
      </p:sp>
      <p:pic>
        <p:nvPicPr>
          <p:cNvPr id="5" name="Picture 6">
            <a:extLst>
              <a:ext uri="{FF2B5EF4-FFF2-40B4-BE49-F238E27FC236}">
                <a16:creationId xmlns:a16="http://schemas.microsoft.com/office/drawing/2014/main" id="{E278B3F3-A70E-C849-B5CF-F9129486B2F9}"/>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5553" t="6104" b="-4984"/>
          <a:stretch/>
        </p:blipFill>
        <p:spPr>
          <a:xfrm>
            <a:off x="-1" y="6176963"/>
            <a:ext cx="12192001" cy="704674"/>
          </a:xfrm>
          <a:prstGeom prst="rect">
            <a:avLst/>
          </a:prstGeom>
        </p:spPr>
      </p:pic>
    </p:spTree>
    <p:extLst>
      <p:ext uri="{BB962C8B-B14F-4D97-AF65-F5344CB8AC3E}">
        <p14:creationId xmlns:p14="http://schemas.microsoft.com/office/powerpoint/2010/main" val="464232997"/>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90400-485D-F64F-97BE-A1C3EA7A35B6}"/>
              </a:ext>
            </a:extLst>
          </p:cNvPr>
          <p:cNvSpPr>
            <a:spLocks noGrp="1"/>
          </p:cNvSpPr>
          <p:nvPr>
            <p:ph type="title" hasCustomPrompt="1"/>
          </p:nvPr>
        </p:nvSpPr>
        <p:spPr/>
        <p:txBody>
          <a:bodyPr/>
          <a:lstStyle/>
          <a:p>
            <a:r>
              <a:rPr lang="ar-SA" dirty="0"/>
              <a:t>قالب </a:t>
            </a:r>
            <a:r>
              <a:rPr lang="ar-SA" dirty="0" err="1"/>
              <a:t>انفوجرافيك</a:t>
            </a:r>
            <a:endParaRPr lang="en-SA" dirty="0"/>
          </a:p>
        </p:txBody>
      </p:sp>
      <p:sp>
        <p:nvSpPr>
          <p:cNvPr id="3" name="Date Placeholder 2">
            <a:extLst>
              <a:ext uri="{FF2B5EF4-FFF2-40B4-BE49-F238E27FC236}">
                <a16:creationId xmlns:a16="http://schemas.microsoft.com/office/drawing/2014/main" id="{ADD485E0-1158-8A4E-8432-4812F640066A}"/>
              </a:ext>
            </a:extLst>
          </p:cNvPr>
          <p:cNvSpPr>
            <a:spLocks noGrp="1"/>
          </p:cNvSpPr>
          <p:nvPr>
            <p:ph type="dt" sz="half" idx="10"/>
          </p:nvPr>
        </p:nvSpPr>
        <p:spPr/>
        <p:txBody>
          <a:bodyPr/>
          <a:lstStyle/>
          <a:p>
            <a:endParaRPr lang="en-SA"/>
          </a:p>
        </p:txBody>
      </p:sp>
      <p:sp>
        <p:nvSpPr>
          <p:cNvPr id="4" name="Footer Placeholder 3">
            <a:extLst>
              <a:ext uri="{FF2B5EF4-FFF2-40B4-BE49-F238E27FC236}">
                <a16:creationId xmlns:a16="http://schemas.microsoft.com/office/drawing/2014/main" id="{7CA70634-3E5C-CE4D-B8A3-4A53061DEFAE}"/>
              </a:ext>
            </a:extLst>
          </p:cNvPr>
          <p:cNvSpPr>
            <a:spLocks noGrp="1"/>
          </p:cNvSpPr>
          <p:nvPr>
            <p:ph type="ftr" sz="quarter" idx="11"/>
          </p:nvPr>
        </p:nvSpPr>
        <p:spPr/>
        <p:txBody>
          <a:bodyPr/>
          <a:lstStyle/>
          <a:p>
            <a:pPr rtl="0"/>
            <a:endParaRPr lang="en-SA" dirty="0"/>
          </a:p>
        </p:txBody>
      </p:sp>
      <p:sp>
        <p:nvSpPr>
          <p:cNvPr id="5" name="Slide Number Placeholder 4">
            <a:extLst>
              <a:ext uri="{FF2B5EF4-FFF2-40B4-BE49-F238E27FC236}">
                <a16:creationId xmlns:a16="http://schemas.microsoft.com/office/drawing/2014/main" id="{63976A5D-884C-F543-B1E1-E1EC2CCFA2DD}"/>
              </a:ext>
            </a:extLst>
          </p:cNvPr>
          <p:cNvSpPr>
            <a:spLocks noGrp="1"/>
          </p:cNvSpPr>
          <p:nvPr>
            <p:ph type="sldNum" sz="quarter" idx="12"/>
          </p:nvPr>
        </p:nvSpPr>
        <p:spPr/>
        <p:txBody>
          <a:bodyPr/>
          <a:lstStyle/>
          <a:p>
            <a:fld id="{008E1BDA-5E07-414A-8101-29DABEB15B19}" type="slidenum">
              <a:rPr lang="en-SA" smtClean="0"/>
              <a:pPr/>
              <a:t>‹#›</a:t>
            </a:fld>
            <a:endParaRPr lang="en-SA"/>
          </a:p>
        </p:txBody>
      </p:sp>
      <p:sp>
        <p:nvSpPr>
          <p:cNvPr id="7" name="TextBox 6">
            <a:extLst>
              <a:ext uri="{FF2B5EF4-FFF2-40B4-BE49-F238E27FC236}">
                <a16:creationId xmlns:a16="http://schemas.microsoft.com/office/drawing/2014/main" id="{03380922-B94F-164A-85DB-6DF14D145D0D}"/>
              </a:ext>
            </a:extLst>
          </p:cNvPr>
          <p:cNvSpPr txBox="1"/>
          <p:nvPr userDrawn="1"/>
        </p:nvSpPr>
        <p:spPr>
          <a:xfrm>
            <a:off x="7068065" y="6474941"/>
            <a:ext cx="0" cy="0"/>
          </a:xfrm>
          <a:prstGeom prst="rect">
            <a:avLst/>
          </a:prstGeom>
          <a:noFill/>
        </p:spPr>
        <p:txBody>
          <a:bodyPr wrap="none" rtlCol="0" anchor="ctr" anchorCtr="0">
            <a:noAutofit/>
          </a:bodyPr>
          <a:lstStyle/>
          <a:p>
            <a:pPr marL="0" algn="r" defTabSz="914400" rtl="1" eaLnBrk="1" latinLnBrk="0" hangingPunct="1"/>
            <a:endParaRPr lang="en-SA" dirty="0"/>
          </a:p>
        </p:txBody>
      </p:sp>
    </p:spTree>
    <p:extLst>
      <p:ext uri="{BB962C8B-B14F-4D97-AF65-F5344CB8AC3E}">
        <p14:creationId xmlns:p14="http://schemas.microsoft.com/office/powerpoint/2010/main" val="415882000"/>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AD8072-62E6-6D4C-91C3-4CC04C43809E}"/>
              </a:ext>
            </a:extLst>
          </p:cNvPr>
          <p:cNvSpPr>
            <a:spLocks noGrp="1"/>
          </p:cNvSpPr>
          <p:nvPr>
            <p:ph type="title" hasCustomPrompt="1"/>
          </p:nvPr>
        </p:nvSpPr>
        <p:spPr/>
        <p:txBody>
          <a:bodyPr/>
          <a:lstStyle/>
          <a:p>
            <a:r>
              <a:rPr lang="ar-SA" dirty="0"/>
              <a:t>أيقونات</a:t>
            </a:r>
            <a:endParaRPr lang="en-SA" dirty="0"/>
          </a:p>
        </p:txBody>
      </p:sp>
      <p:sp>
        <p:nvSpPr>
          <p:cNvPr id="3" name="Date Placeholder 2">
            <a:extLst>
              <a:ext uri="{FF2B5EF4-FFF2-40B4-BE49-F238E27FC236}">
                <a16:creationId xmlns:a16="http://schemas.microsoft.com/office/drawing/2014/main" id="{98A73102-05CE-F349-83F0-BD8BDDAA7AEC}"/>
              </a:ext>
            </a:extLst>
          </p:cNvPr>
          <p:cNvSpPr>
            <a:spLocks noGrp="1"/>
          </p:cNvSpPr>
          <p:nvPr>
            <p:ph type="dt" sz="half" idx="10"/>
          </p:nvPr>
        </p:nvSpPr>
        <p:spPr/>
        <p:txBody>
          <a:bodyPr/>
          <a:lstStyle/>
          <a:p>
            <a:endParaRPr lang="en-SA"/>
          </a:p>
        </p:txBody>
      </p:sp>
      <p:sp>
        <p:nvSpPr>
          <p:cNvPr id="4" name="Footer Placeholder 3">
            <a:extLst>
              <a:ext uri="{FF2B5EF4-FFF2-40B4-BE49-F238E27FC236}">
                <a16:creationId xmlns:a16="http://schemas.microsoft.com/office/drawing/2014/main" id="{462130DA-E613-0545-B0D3-00F06EBE3341}"/>
              </a:ext>
            </a:extLst>
          </p:cNvPr>
          <p:cNvSpPr>
            <a:spLocks noGrp="1"/>
          </p:cNvSpPr>
          <p:nvPr>
            <p:ph type="ftr" sz="quarter" idx="11"/>
          </p:nvPr>
        </p:nvSpPr>
        <p:spPr/>
        <p:txBody>
          <a:bodyPr/>
          <a:lstStyle/>
          <a:p>
            <a:pPr rtl="0"/>
            <a:endParaRPr lang="en-SA"/>
          </a:p>
        </p:txBody>
      </p:sp>
      <p:sp>
        <p:nvSpPr>
          <p:cNvPr id="5" name="Slide Number Placeholder 4">
            <a:extLst>
              <a:ext uri="{FF2B5EF4-FFF2-40B4-BE49-F238E27FC236}">
                <a16:creationId xmlns:a16="http://schemas.microsoft.com/office/drawing/2014/main" id="{FB6E6DA7-19A2-C943-A92C-7D478008ECCB}"/>
              </a:ext>
            </a:extLst>
          </p:cNvPr>
          <p:cNvSpPr>
            <a:spLocks noGrp="1"/>
          </p:cNvSpPr>
          <p:nvPr>
            <p:ph type="sldNum" sz="quarter" idx="12"/>
          </p:nvPr>
        </p:nvSpPr>
        <p:spPr/>
        <p:txBody>
          <a:bodyPr/>
          <a:lstStyle/>
          <a:p>
            <a:fld id="{008E1BDA-5E07-414A-8101-29DABEB15B19}" type="slidenum">
              <a:rPr lang="en-SA" smtClean="0"/>
              <a:pPr/>
              <a:t>‹#›</a:t>
            </a:fld>
            <a:endParaRPr lang="en-SA"/>
          </a:p>
        </p:txBody>
      </p:sp>
      <p:sp>
        <p:nvSpPr>
          <p:cNvPr id="6" name="TextBox 5">
            <a:extLst>
              <a:ext uri="{FF2B5EF4-FFF2-40B4-BE49-F238E27FC236}">
                <a16:creationId xmlns:a16="http://schemas.microsoft.com/office/drawing/2014/main" id="{79D2D342-94EE-EE4A-99DB-5AC6F70C72AD}"/>
              </a:ext>
            </a:extLst>
          </p:cNvPr>
          <p:cNvSpPr txBox="1"/>
          <p:nvPr userDrawn="1"/>
        </p:nvSpPr>
        <p:spPr>
          <a:xfrm>
            <a:off x="8143103" y="6474941"/>
            <a:ext cx="0" cy="0"/>
          </a:xfrm>
          <a:prstGeom prst="rect">
            <a:avLst/>
          </a:prstGeom>
          <a:noFill/>
        </p:spPr>
        <p:txBody>
          <a:bodyPr wrap="none" rtlCol="0" anchor="ctr" anchorCtr="0">
            <a:noAutofit/>
          </a:bodyPr>
          <a:lstStyle/>
          <a:p>
            <a:pPr marL="0" algn="r" defTabSz="914400" rtl="1" eaLnBrk="1" latinLnBrk="0" hangingPunct="1"/>
            <a:endParaRPr lang="en-SA"/>
          </a:p>
        </p:txBody>
      </p:sp>
      <p:sp>
        <p:nvSpPr>
          <p:cNvPr id="7" name="TextBox 6">
            <a:extLst>
              <a:ext uri="{FF2B5EF4-FFF2-40B4-BE49-F238E27FC236}">
                <a16:creationId xmlns:a16="http://schemas.microsoft.com/office/drawing/2014/main" id="{A11AAA82-E901-084C-A182-F42092FB93DF}"/>
              </a:ext>
            </a:extLst>
          </p:cNvPr>
          <p:cNvSpPr txBox="1"/>
          <p:nvPr userDrawn="1"/>
        </p:nvSpPr>
        <p:spPr>
          <a:xfrm>
            <a:off x="8526162" y="6425514"/>
            <a:ext cx="0" cy="0"/>
          </a:xfrm>
          <a:prstGeom prst="rect">
            <a:avLst/>
          </a:prstGeom>
          <a:noFill/>
        </p:spPr>
        <p:txBody>
          <a:bodyPr wrap="none" rtlCol="0" anchor="ctr" anchorCtr="0">
            <a:noAutofit/>
          </a:bodyPr>
          <a:lstStyle/>
          <a:p>
            <a:pPr marL="0" algn="r" defTabSz="914400" rtl="1" eaLnBrk="1" latinLnBrk="0" hangingPunct="1"/>
            <a:endParaRPr lang="en-SA" dirty="0"/>
          </a:p>
        </p:txBody>
      </p:sp>
    </p:spTree>
    <p:extLst>
      <p:ext uri="{BB962C8B-B14F-4D97-AF65-F5344CB8AC3E}">
        <p14:creationId xmlns:p14="http://schemas.microsoft.com/office/powerpoint/2010/main" val="4271752851"/>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ahnk you 3">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0FEA35E6-EDC4-E840-8222-A1188C58A91F}"/>
              </a:ext>
            </a:extLst>
          </p:cNvPr>
          <p:cNvSpPr>
            <a:spLocks noGrp="1"/>
          </p:cNvSpPr>
          <p:nvPr>
            <p:ph type="ctrTitle" hasCustomPrompt="1"/>
          </p:nvPr>
        </p:nvSpPr>
        <p:spPr>
          <a:xfrm>
            <a:off x="5439849" y="3512342"/>
            <a:ext cx="5615870" cy="635506"/>
          </a:xfrm>
        </p:spPr>
        <p:txBody>
          <a:bodyPr lIns="0" tIns="0" rIns="0" bIns="0" anchor="t">
            <a:noAutofit/>
          </a:bodyPr>
          <a:lstStyle>
            <a:lvl1pPr algn="r">
              <a:defRPr sz="4000">
                <a:solidFill>
                  <a:schemeClr val="accent1"/>
                </a:solidFill>
              </a:defRPr>
            </a:lvl1pPr>
          </a:lstStyle>
          <a:p>
            <a:pPr algn="r" defTabSz="914400" rtl="0" eaLnBrk="1" latinLnBrk="0" hangingPunct="1">
              <a:lnSpc>
                <a:spcPct val="90000"/>
              </a:lnSpc>
              <a:spcBef>
                <a:spcPct val="0"/>
              </a:spcBef>
              <a:buNone/>
            </a:pPr>
            <a:r>
              <a:rPr lang="ar-SA" dirty="0"/>
              <a:t>شكراً لكم </a:t>
            </a:r>
            <a:endParaRPr lang="en-SA" dirty="0"/>
          </a:p>
        </p:txBody>
      </p:sp>
      <p:pic>
        <p:nvPicPr>
          <p:cNvPr id="6" name="Picture 8">
            <a:extLst>
              <a:ext uri="{FF2B5EF4-FFF2-40B4-BE49-F238E27FC236}">
                <a16:creationId xmlns:a16="http://schemas.microsoft.com/office/drawing/2014/main" id="{DB70C56F-6A9B-C941-BC89-676AAC4D7584}"/>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3920" r="7096"/>
          <a:stretch/>
        </p:blipFill>
        <p:spPr>
          <a:xfrm>
            <a:off x="0" y="2435513"/>
            <a:ext cx="6096000" cy="2789163"/>
          </a:xfrm>
          <a:prstGeom prst="rect">
            <a:avLst/>
          </a:prstGeom>
        </p:spPr>
      </p:pic>
      <p:pic>
        <p:nvPicPr>
          <p:cNvPr id="7" name="Picture 18">
            <a:extLst>
              <a:ext uri="{FF2B5EF4-FFF2-40B4-BE49-F238E27FC236}">
                <a16:creationId xmlns:a16="http://schemas.microsoft.com/office/drawing/2014/main" id="{F49D41AA-E41A-854F-AB70-A7FF206F4AD5}"/>
              </a:ext>
            </a:extLst>
          </p:cNvPr>
          <p:cNvPicPr>
            <a:picLocks noChangeAspect="1"/>
          </p:cNvPicPr>
          <p:nvPr userDrawn="1"/>
        </p:nvPicPr>
        <p:blipFill>
          <a:blip r:embed="rId4">
            <a:extLst>
              <a:ext uri="{96DAC541-7B7A-43D3-8B79-37D633B846F1}">
                <asvg:svgBlip xmlns:asvg="http://schemas.microsoft.com/office/drawing/2016/SVG/main" r:embed="rId5"/>
              </a:ext>
            </a:extLst>
          </a:blip>
          <a:srcRect/>
          <a:stretch/>
        </p:blipFill>
        <p:spPr>
          <a:xfrm>
            <a:off x="8112092" y="703541"/>
            <a:ext cx="3483952" cy="759323"/>
          </a:xfrm>
          <a:prstGeom prst="rect">
            <a:avLst/>
          </a:prstGeom>
        </p:spPr>
      </p:pic>
    </p:spTree>
    <p:extLst>
      <p:ext uri="{BB962C8B-B14F-4D97-AF65-F5344CB8AC3E}">
        <p14:creationId xmlns:p14="http://schemas.microsoft.com/office/powerpoint/2010/main" val="22311504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Content &amp; Pic 2">
    <p:spTree>
      <p:nvGrpSpPr>
        <p:cNvPr id="1" name=""/>
        <p:cNvGrpSpPr/>
        <p:nvPr/>
      </p:nvGrpSpPr>
      <p:grpSpPr>
        <a:xfrm>
          <a:off x="0" y="0"/>
          <a:ext cx="0" cy="0"/>
          <a:chOff x="0" y="0"/>
          <a:chExt cx="0" cy="0"/>
        </a:xfrm>
      </p:grpSpPr>
      <p:sp>
        <p:nvSpPr>
          <p:cNvPr id="8" name="Picture Placeholder 5">
            <a:extLst>
              <a:ext uri="{FF2B5EF4-FFF2-40B4-BE49-F238E27FC236}">
                <a16:creationId xmlns:a16="http://schemas.microsoft.com/office/drawing/2014/main" id="{70E11C0D-3313-4F49-9FAB-7362151FB9A6}"/>
              </a:ext>
            </a:extLst>
          </p:cNvPr>
          <p:cNvSpPr>
            <a:spLocks noGrp="1"/>
          </p:cNvSpPr>
          <p:nvPr>
            <p:ph type="pic" sz="quarter" idx="13" hasCustomPrompt="1"/>
          </p:nvPr>
        </p:nvSpPr>
        <p:spPr>
          <a:xfrm>
            <a:off x="0" y="0"/>
            <a:ext cx="4965700" cy="6858000"/>
          </a:xfr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a:solidFill>
                  <a:schemeClr val="tx1"/>
                </a:solidFill>
                <a:cs typeface="+mn-cs"/>
              </a:defRPr>
            </a:lvl1pPr>
          </a:lstStyle>
          <a:p>
            <a:pPr marL="228600" indent="-228600" algn="l" defTabSz="914400" rtl="0" eaLnBrk="1" latinLnBrk="0" hangingPunct="1">
              <a:lnSpc>
                <a:spcPct val="90000"/>
              </a:lnSpc>
              <a:spcBef>
                <a:spcPts val="1000"/>
              </a:spcBef>
              <a:buFont typeface="Arial" panose="020B0604020202020204" pitchFamily="34" charset="0"/>
              <a:buChar char="•"/>
            </a:pPr>
            <a:r>
              <a:rPr lang="ar-SA"/>
              <a:t>صورة</a:t>
            </a:r>
            <a:endParaRPr lang="en-SA"/>
          </a:p>
        </p:txBody>
      </p:sp>
      <p:sp>
        <p:nvSpPr>
          <p:cNvPr id="2" name="Title 1">
            <a:extLst>
              <a:ext uri="{FF2B5EF4-FFF2-40B4-BE49-F238E27FC236}">
                <a16:creationId xmlns:a16="http://schemas.microsoft.com/office/drawing/2014/main" id="{A45CB068-1242-B949-9A45-44E272D53EF7}"/>
              </a:ext>
            </a:extLst>
          </p:cNvPr>
          <p:cNvSpPr>
            <a:spLocks noGrp="1"/>
          </p:cNvSpPr>
          <p:nvPr>
            <p:ph type="title" hasCustomPrompt="1"/>
          </p:nvPr>
        </p:nvSpPr>
        <p:spPr>
          <a:xfrm>
            <a:off x="6705600" y="836613"/>
            <a:ext cx="4648200" cy="854075"/>
          </a:xfrm>
        </p:spPr>
        <p:txBody>
          <a:bodyPr/>
          <a:lstStyle>
            <a:lvl1pPr>
              <a:defRPr sz="3200">
                <a:solidFill>
                  <a:schemeClr val="accent2"/>
                </a:solidFill>
              </a:defRPr>
            </a:lvl1pPr>
          </a:lstStyle>
          <a:p>
            <a:r>
              <a:rPr lang="ar-SA"/>
              <a:t>مثال لعنوان الصفحة</a:t>
            </a:r>
            <a:endParaRPr lang="en-SA"/>
          </a:p>
        </p:txBody>
      </p:sp>
      <p:sp>
        <p:nvSpPr>
          <p:cNvPr id="3" name="Content Placeholder 2">
            <a:extLst>
              <a:ext uri="{FF2B5EF4-FFF2-40B4-BE49-F238E27FC236}">
                <a16:creationId xmlns:a16="http://schemas.microsoft.com/office/drawing/2014/main" id="{AC6E76A8-2452-6942-BFD7-249AF11F49B3}"/>
              </a:ext>
            </a:extLst>
          </p:cNvPr>
          <p:cNvSpPr>
            <a:spLocks noGrp="1"/>
          </p:cNvSpPr>
          <p:nvPr>
            <p:ph idx="1" hasCustomPrompt="1"/>
          </p:nvPr>
        </p:nvSpPr>
        <p:spPr>
          <a:xfrm>
            <a:off x="6705600" y="1825625"/>
            <a:ext cx="4648200" cy="4351338"/>
          </a:xfrm>
        </p:spPr>
        <p:txBody>
          <a:bodyPr/>
          <a:lstStyle>
            <a:lvl1pPr>
              <a:defRPr sz="2400">
                <a:solidFill>
                  <a:schemeClr val="tx1"/>
                </a:solidFill>
              </a:defRPr>
            </a:lvl1pPr>
            <a:lvl2pPr>
              <a:defRPr sz="20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lstStyle>
          <a:p>
            <a:pPr lvl="0"/>
            <a:r>
              <a:rPr lang="ar-SA" dirty="0"/>
              <a:t>مثال لنص يمكن استبداله</a:t>
            </a:r>
            <a:endParaRPr lang="en-US" dirty="0"/>
          </a:p>
          <a:p>
            <a:pPr lvl="1"/>
            <a:r>
              <a:rPr lang="ar-SA" dirty="0"/>
              <a:t>المستوى الثاني</a:t>
            </a:r>
            <a:endParaRPr lang="en-US" dirty="0"/>
          </a:p>
          <a:p>
            <a:pPr lvl="2"/>
            <a:r>
              <a:rPr lang="ar-SA" dirty="0"/>
              <a:t>المستوى الثالث</a:t>
            </a:r>
            <a:endParaRPr lang="en-US" dirty="0"/>
          </a:p>
          <a:p>
            <a:pPr lvl="3"/>
            <a:r>
              <a:rPr lang="ar-SA" dirty="0"/>
              <a:t>المستوى الرابع</a:t>
            </a:r>
            <a:endParaRPr lang="en-US" dirty="0"/>
          </a:p>
          <a:p>
            <a:pPr lvl="4"/>
            <a:r>
              <a:rPr lang="ar-SA" dirty="0"/>
              <a:t>المستوى الخامس</a:t>
            </a:r>
            <a:endParaRPr lang="en-SA" dirty="0"/>
          </a:p>
        </p:txBody>
      </p:sp>
      <p:sp>
        <p:nvSpPr>
          <p:cNvPr id="9" name="TextBox 8">
            <a:extLst>
              <a:ext uri="{FF2B5EF4-FFF2-40B4-BE49-F238E27FC236}">
                <a16:creationId xmlns:a16="http://schemas.microsoft.com/office/drawing/2014/main" id="{D5931122-E544-B04F-AEE5-0D35E3330EEC}"/>
              </a:ext>
            </a:extLst>
          </p:cNvPr>
          <p:cNvSpPr txBox="1"/>
          <p:nvPr userDrawn="1"/>
        </p:nvSpPr>
        <p:spPr>
          <a:xfrm>
            <a:off x="7500551" y="6499654"/>
            <a:ext cx="0" cy="0"/>
          </a:xfrm>
          <a:prstGeom prst="rect">
            <a:avLst/>
          </a:prstGeom>
          <a:noFill/>
        </p:spPr>
        <p:txBody>
          <a:bodyPr wrap="none" rtlCol="0" anchor="ctr" anchorCtr="0">
            <a:noAutofit/>
          </a:bodyPr>
          <a:lstStyle/>
          <a:p>
            <a:pPr marL="0" algn="r" defTabSz="914400" rtl="1" eaLnBrk="1" latinLnBrk="0" hangingPunct="1"/>
            <a:endParaRPr lang="en-SA" dirty="0"/>
          </a:p>
        </p:txBody>
      </p:sp>
      <p:sp>
        <p:nvSpPr>
          <p:cNvPr id="10" name="Date Placeholder 9">
            <a:extLst>
              <a:ext uri="{FF2B5EF4-FFF2-40B4-BE49-F238E27FC236}">
                <a16:creationId xmlns:a16="http://schemas.microsoft.com/office/drawing/2014/main" id="{90EED018-3632-2641-B714-99D2685AB1F6}"/>
              </a:ext>
            </a:extLst>
          </p:cNvPr>
          <p:cNvSpPr>
            <a:spLocks noGrp="1"/>
          </p:cNvSpPr>
          <p:nvPr>
            <p:ph type="dt" sz="half" idx="14"/>
          </p:nvPr>
        </p:nvSpPr>
        <p:spPr/>
        <p:txBody>
          <a:bodyPr/>
          <a:lstStyle/>
          <a:p>
            <a:endParaRPr lang="en-SA"/>
          </a:p>
        </p:txBody>
      </p:sp>
      <p:sp>
        <p:nvSpPr>
          <p:cNvPr id="11" name="Footer Placeholder 10">
            <a:extLst>
              <a:ext uri="{FF2B5EF4-FFF2-40B4-BE49-F238E27FC236}">
                <a16:creationId xmlns:a16="http://schemas.microsoft.com/office/drawing/2014/main" id="{4C89F08B-60BE-494C-9081-0029DA752C2B}"/>
              </a:ext>
            </a:extLst>
          </p:cNvPr>
          <p:cNvSpPr>
            <a:spLocks noGrp="1"/>
          </p:cNvSpPr>
          <p:nvPr>
            <p:ph type="ftr" sz="quarter" idx="15"/>
          </p:nvPr>
        </p:nvSpPr>
        <p:spPr/>
        <p:txBody>
          <a:bodyPr/>
          <a:lstStyle/>
          <a:p>
            <a:pPr rtl="0"/>
            <a:endParaRPr lang="en-SA"/>
          </a:p>
        </p:txBody>
      </p:sp>
      <p:sp>
        <p:nvSpPr>
          <p:cNvPr id="13" name="Slide Number Placeholder 12">
            <a:extLst>
              <a:ext uri="{FF2B5EF4-FFF2-40B4-BE49-F238E27FC236}">
                <a16:creationId xmlns:a16="http://schemas.microsoft.com/office/drawing/2014/main" id="{114BE169-E60D-9E48-91B7-BA8A75046375}"/>
              </a:ext>
            </a:extLst>
          </p:cNvPr>
          <p:cNvSpPr>
            <a:spLocks noGrp="1"/>
          </p:cNvSpPr>
          <p:nvPr>
            <p:ph type="sldNum" sz="quarter" idx="16"/>
          </p:nvPr>
        </p:nvSpPr>
        <p:spPr/>
        <p:txBody>
          <a:bodyPr/>
          <a:lstStyle/>
          <a:p>
            <a:fld id="{008E1BDA-5E07-414A-8101-29DABEB15B19}" type="slidenum">
              <a:rPr lang="en-SA" smtClean="0"/>
              <a:pPr/>
              <a:t>‹#›</a:t>
            </a:fld>
            <a:endParaRPr lang="en-SA"/>
          </a:p>
        </p:txBody>
      </p:sp>
      <p:pic>
        <p:nvPicPr>
          <p:cNvPr id="14" name="Picture 6">
            <a:extLst>
              <a:ext uri="{FF2B5EF4-FFF2-40B4-BE49-F238E27FC236}">
                <a16:creationId xmlns:a16="http://schemas.microsoft.com/office/drawing/2014/main" id="{D3BD49A8-E379-A24E-A553-3BAE094C6743}"/>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5553" t="6104" b="-4984"/>
          <a:stretch/>
        </p:blipFill>
        <p:spPr>
          <a:xfrm rot="10800000" flipH="1">
            <a:off x="-1" y="-38385"/>
            <a:ext cx="12192001" cy="704674"/>
          </a:xfrm>
          <a:prstGeom prst="rect">
            <a:avLst/>
          </a:prstGeom>
        </p:spPr>
      </p:pic>
    </p:spTree>
    <p:extLst>
      <p:ext uri="{BB962C8B-B14F-4D97-AF65-F5344CB8AC3E}">
        <p14:creationId xmlns:p14="http://schemas.microsoft.com/office/powerpoint/2010/main" val="125475553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ahnk you 4">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9920256-A824-6E4C-BC37-8459D43D3CDF}"/>
              </a:ext>
            </a:extLst>
          </p:cNvPr>
          <p:cNvPicPr>
            <a:picLocks noChangeAspect="1"/>
          </p:cNvPicPr>
          <p:nvPr userDrawn="1"/>
        </p:nvPicPr>
        <p:blipFill>
          <a:blip r:embed="rId2"/>
          <a:srcRect t="3197" b="3197"/>
          <a:stretch/>
        </p:blipFill>
        <p:spPr>
          <a:xfrm>
            <a:off x="-1047135" y="0"/>
            <a:ext cx="9992547" cy="6857999"/>
          </a:xfrm>
          <a:prstGeom prst="rect">
            <a:avLst/>
          </a:prstGeom>
        </p:spPr>
      </p:pic>
      <p:sp>
        <p:nvSpPr>
          <p:cNvPr id="8" name="Title 1">
            <a:extLst>
              <a:ext uri="{FF2B5EF4-FFF2-40B4-BE49-F238E27FC236}">
                <a16:creationId xmlns:a16="http://schemas.microsoft.com/office/drawing/2014/main" id="{7F0D5D32-2174-5F42-B648-1EE2F4C8BF1A}"/>
              </a:ext>
            </a:extLst>
          </p:cNvPr>
          <p:cNvSpPr>
            <a:spLocks noGrp="1"/>
          </p:cNvSpPr>
          <p:nvPr>
            <p:ph type="ctrTitle" hasCustomPrompt="1"/>
          </p:nvPr>
        </p:nvSpPr>
        <p:spPr>
          <a:xfrm>
            <a:off x="5720404" y="4669556"/>
            <a:ext cx="5615870" cy="1348717"/>
          </a:xfrm>
        </p:spPr>
        <p:txBody>
          <a:bodyPr lIns="0" tIns="0" rIns="0" bIns="0" anchor="t">
            <a:noAutofit/>
          </a:bodyPr>
          <a:lstStyle>
            <a:lvl1pPr algn="r">
              <a:defRPr sz="4000">
                <a:solidFill>
                  <a:srgbClr val="00B050"/>
                </a:solidFill>
              </a:defRPr>
            </a:lvl1pPr>
          </a:lstStyle>
          <a:p>
            <a:pPr algn="r" defTabSz="914400" rtl="0" eaLnBrk="1" latinLnBrk="0" hangingPunct="1">
              <a:lnSpc>
                <a:spcPct val="90000"/>
              </a:lnSpc>
              <a:spcBef>
                <a:spcPct val="0"/>
              </a:spcBef>
              <a:buNone/>
            </a:pPr>
            <a:r>
              <a:rPr lang="ar-SA" dirty="0"/>
              <a:t>شكراً لكم </a:t>
            </a:r>
            <a:endParaRPr lang="en-SA" dirty="0"/>
          </a:p>
        </p:txBody>
      </p:sp>
      <p:pic>
        <p:nvPicPr>
          <p:cNvPr id="7" name="Picture 2">
            <a:extLst>
              <a:ext uri="{FF2B5EF4-FFF2-40B4-BE49-F238E27FC236}">
                <a16:creationId xmlns:a16="http://schemas.microsoft.com/office/drawing/2014/main" id="{5D2C8FC0-D950-3449-9A02-2F46225A63F0}"/>
              </a:ext>
            </a:extLst>
          </p:cNvPr>
          <p:cNvPicPr>
            <a:picLocks noChangeAspect="1"/>
          </p:cNvPicPr>
          <p:nvPr userDrawn="1"/>
        </p:nvPicPr>
        <p:blipFill>
          <a:blip r:embed="rId3">
            <a:extLst>
              <a:ext uri="{96DAC541-7B7A-43D3-8B79-37D633B846F1}">
                <asvg:svgBlip xmlns:asvg="http://schemas.microsoft.com/office/drawing/2016/SVG/main" r:embed="rId4"/>
              </a:ext>
            </a:extLst>
          </a:blip>
          <a:srcRect/>
          <a:stretch/>
        </p:blipFill>
        <p:spPr>
          <a:xfrm>
            <a:off x="8112092" y="713498"/>
            <a:ext cx="3483952" cy="759323"/>
          </a:xfrm>
          <a:prstGeom prst="rect">
            <a:avLst/>
          </a:prstGeom>
        </p:spPr>
      </p:pic>
    </p:spTree>
    <p:extLst>
      <p:ext uri="{BB962C8B-B14F-4D97-AF65-F5344CB8AC3E}">
        <p14:creationId xmlns:p14="http://schemas.microsoft.com/office/powerpoint/2010/main" val="3853658152"/>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1_Tahnk you 4">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AA44B6A-4CEE-4D4C-9D81-6441209D9931}"/>
              </a:ext>
            </a:extLst>
          </p:cNvPr>
          <p:cNvSpPr txBox="1"/>
          <p:nvPr userDrawn="1"/>
        </p:nvSpPr>
        <p:spPr>
          <a:xfrm>
            <a:off x="8032173" y="3595255"/>
            <a:ext cx="0" cy="0"/>
          </a:xfrm>
          <a:prstGeom prst="rect">
            <a:avLst/>
          </a:prstGeom>
          <a:gradFill>
            <a:gsLst>
              <a:gs pos="0">
                <a:srgbClr val="1C73D3"/>
              </a:gs>
              <a:gs pos="54000">
                <a:schemeClr val="accent3"/>
              </a:gs>
              <a:gs pos="100000">
                <a:schemeClr val="accent1"/>
              </a:gs>
            </a:gsLst>
            <a:lin ang="21594000" scaled="0"/>
          </a:gradFill>
        </p:spPr>
        <p:txBody>
          <a:bodyPr wrap="none" rtlCol="0" anchor="ctr" anchorCtr="0">
            <a:noAutofit/>
          </a:bodyPr>
          <a:lstStyle/>
          <a:p>
            <a:pPr marL="0" algn="ctr" defTabSz="914400" rtl="1" eaLnBrk="1" latinLnBrk="0" hangingPunct="1"/>
            <a:endParaRPr lang="en-SA" dirty="0"/>
          </a:p>
        </p:txBody>
      </p:sp>
      <p:sp>
        <p:nvSpPr>
          <p:cNvPr id="7" name="Title 1">
            <a:extLst>
              <a:ext uri="{FF2B5EF4-FFF2-40B4-BE49-F238E27FC236}">
                <a16:creationId xmlns:a16="http://schemas.microsoft.com/office/drawing/2014/main" id="{9B733AD0-8E7F-1A48-9423-3547B18BD6BB}"/>
              </a:ext>
            </a:extLst>
          </p:cNvPr>
          <p:cNvSpPr>
            <a:spLocks noGrp="1"/>
          </p:cNvSpPr>
          <p:nvPr>
            <p:ph type="ctrTitle" hasCustomPrompt="1"/>
          </p:nvPr>
        </p:nvSpPr>
        <p:spPr>
          <a:xfrm>
            <a:off x="4598434" y="4468092"/>
            <a:ext cx="2484997" cy="1348717"/>
          </a:xfrm>
        </p:spPr>
        <p:txBody>
          <a:bodyPr lIns="0" tIns="0" rIns="0" bIns="0" anchor="t">
            <a:noAutofit/>
          </a:bodyPr>
          <a:lstStyle>
            <a:lvl1pPr algn="ctr" defTabSz="914400" rtl="0" eaLnBrk="1" latinLnBrk="0" hangingPunct="1">
              <a:lnSpc>
                <a:spcPct val="90000"/>
              </a:lnSpc>
              <a:spcBef>
                <a:spcPct val="0"/>
              </a:spcBef>
              <a:buNone/>
              <a:defRPr sz="3200">
                <a:solidFill>
                  <a:schemeClr val="bg1"/>
                </a:solidFill>
              </a:defRPr>
            </a:lvl1pPr>
          </a:lstStyle>
          <a:p>
            <a:pPr algn="r" defTabSz="914400" rtl="1" eaLnBrk="1" latinLnBrk="0" hangingPunct="1">
              <a:lnSpc>
                <a:spcPct val="90000"/>
              </a:lnSpc>
              <a:spcBef>
                <a:spcPct val="0"/>
              </a:spcBef>
              <a:buNone/>
            </a:pPr>
            <a:r>
              <a:rPr lang="ar-SA" dirty="0"/>
              <a:t>شكراً لكم</a:t>
            </a:r>
            <a:endParaRPr lang="en-SA" dirty="0"/>
          </a:p>
        </p:txBody>
      </p:sp>
      <p:pic>
        <p:nvPicPr>
          <p:cNvPr id="5" name="Picture 11">
            <a:extLst>
              <a:ext uri="{FF2B5EF4-FFF2-40B4-BE49-F238E27FC236}">
                <a16:creationId xmlns:a16="http://schemas.microsoft.com/office/drawing/2014/main" id="{D52AFE05-62AF-AB42-AE66-34C57D1233CE}"/>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4176512" y="2852530"/>
            <a:ext cx="3838975" cy="836699"/>
          </a:xfrm>
          <a:prstGeom prst="rect">
            <a:avLst/>
          </a:prstGeom>
        </p:spPr>
      </p:pic>
    </p:spTree>
    <p:extLst>
      <p:ext uri="{BB962C8B-B14F-4D97-AF65-F5344CB8AC3E}">
        <p14:creationId xmlns:p14="http://schemas.microsoft.com/office/powerpoint/2010/main" val="737749727"/>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2_Tahnk you 4">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AA44B6A-4CEE-4D4C-9D81-6441209D9931}"/>
              </a:ext>
            </a:extLst>
          </p:cNvPr>
          <p:cNvSpPr txBox="1"/>
          <p:nvPr userDrawn="1"/>
        </p:nvSpPr>
        <p:spPr>
          <a:xfrm>
            <a:off x="8032173" y="3595255"/>
            <a:ext cx="0" cy="0"/>
          </a:xfrm>
          <a:prstGeom prst="rect">
            <a:avLst/>
          </a:prstGeom>
          <a:gradFill>
            <a:gsLst>
              <a:gs pos="0">
                <a:srgbClr val="1C73D3"/>
              </a:gs>
              <a:gs pos="54000">
                <a:schemeClr val="accent3"/>
              </a:gs>
              <a:gs pos="100000">
                <a:schemeClr val="accent1"/>
              </a:gs>
            </a:gsLst>
            <a:lin ang="21594000" scaled="0"/>
          </a:gradFill>
        </p:spPr>
        <p:txBody>
          <a:bodyPr wrap="none" rtlCol="0" anchor="ctr" anchorCtr="0">
            <a:noAutofit/>
          </a:bodyPr>
          <a:lstStyle/>
          <a:p>
            <a:pPr marL="0" algn="r" defTabSz="914400" rtl="1" eaLnBrk="1" latinLnBrk="0" hangingPunct="1"/>
            <a:endParaRPr lang="en-SA" dirty="0"/>
          </a:p>
        </p:txBody>
      </p:sp>
      <p:sp>
        <p:nvSpPr>
          <p:cNvPr id="7" name="Title 1">
            <a:extLst>
              <a:ext uri="{FF2B5EF4-FFF2-40B4-BE49-F238E27FC236}">
                <a16:creationId xmlns:a16="http://schemas.microsoft.com/office/drawing/2014/main" id="{9B733AD0-8E7F-1A48-9423-3547B18BD6BB}"/>
              </a:ext>
            </a:extLst>
          </p:cNvPr>
          <p:cNvSpPr>
            <a:spLocks noGrp="1"/>
          </p:cNvSpPr>
          <p:nvPr>
            <p:ph type="ctrTitle" hasCustomPrompt="1"/>
          </p:nvPr>
        </p:nvSpPr>
        <p:spPr>
          <a:xfrm>
            <a:off x="9009149" y="3053055"/>
            <a:ext cx="2484997" cy="1348717"/>
          </a:xfrm>
        </p:spPr>
        <p:txBody>
          <a:bodyPr lIns="0" tIns="0" rIns="0" bIns="0" anchor="t">
            <a:noAutofit/>
          </a:bodyPr>
          <a:lstStyle>
            <a:lvl1pPr algn="ctr" defTabSz="914400" rtl="0" eaLnBrk="1" latinLnBrk="0" hangingPunct="1">
              <a:lnSpc>
                <a:spcPct val="90000"/>
              </a:lnSpc>
              <a:spcBef>
                <a:spcPct val="0"/>
              </a:spcBef>
              <a:buNone/>
              <a:defRPr sz="3200">
                <a:solidFill>
                  <a:schemeClr val="bg1"/>
                </a:solidFill>
              </a:defRPr>
            </a:lvl1pPr>
          </a:lstStyle>
          <a:p>
            <a:pPr algn="r" defTabSz="914400" rtl="1" eaLnBrk="1" latinLnBrk="0" hangingPunct="1">
              <a:lnSpc>
                <a:spcPct val="90000"/>
              </a:lnSpc>
              <a:spcBef>
                <a:spcPct val="0"/>
              </a:spcBef>
              <a:buNone/>
            </a:pPr>
            <a:r>
              <a:rPr lang="ar-SA" dirty="0"/>
              <a:t>شكراً لكم</a:t>
            </a:r>
            <a:endParaRPr lang="en-SA" dirty="0"/>
          </a:p>
        </p:txBody>
      </p:sp>
      <p:pic>
        <p:nvPicPr>
          <p:cNvPr id="3" name="Picture 2">
            <a:extLst>
              <a:ext uri="{FF2B5EF4-FFF2-40B4-BE49-F238E27FC236}">
                <a16:creationId xmlns:a16="http://schemas.microsoft.com/office/drawing/2014/main" id="{437151DB-137D-CB43-8B94-465CF81C5FAE}"/>
              </a:ext>
            </a:extLst>
          </p:cNvPr>
          <p:cNvPicPr>
            <a:picLocks noChangeAspect="1"/>
          </p:cNvPicPr>
          <p:nvPr userDrawn="1"/>
        </p:nvPicPr>
        <p:blipFill>
          <a:blip r:embed="rId2"/>
          <a:srcRect/>
          <a:stretch/>
        </p:blipFill>
        <p:spPr>
          <a:xfrm>
            <a:off x="-1302126" y="176646"/>
            <a:ext cx="10279209" cy="6852806"/>
          </a:xfrm>
          <a:prstGeom prst="rect">
            <a:avLst/>
          </a:prstGeom>
        </p:spPr>
      </p:pic>
      <p:pic>
        <p:nvPicPr>
          <p:cNvPr id="8" name="Picture 18">
            <a:extLst>
              <a:ext uri="{FF2B5EF4-FFF2-40B4-BE49-F238E27FC236}">
                <a16:creationId xmlns:a16="http://schemas.microsoft.com/office/drawing/2014/main" id="{7BAC1CAE-D750-F44D-A639-F8407E9148B7}"/>
              </a:ext>
            </a:extLst>
          </p:cNvPr>
          <p:cNvPicPr>
            <a:picLocks noChangeAspect="1"/>
          </p:cNvPicPr>
          <p:nvPr userDrawn="1"/>
        </p:nvPicPr>
        <p:blipFill>
          <a:blip r:embed="rId3">
            <a:extLst>
              <a:ext uri="{96DAC541-7B7A-43D3-8B79-37D633B846F1}">
                <asvg:svgBlip xmlns:asvg="http://schemas.microsoft.com/office/drawing/2016/SVG/main" r:embed="rId4"/>
              </a:ext>
            </a:extLst>
          </a:blip>
          <a:srcRect/>
          <a:stretch/>
        </p:blipFill>
        <p:spPr>
          <a:xfrm>
            <a:off x="8112092" y="703541"/>
            <a:ext cx="3483952" cy="759323"/>
          </a:xfrm>
          <a:prstGeom prst="rect">
            <a:avLst/>
          </a:prstGeom>
        </p:spPr>
      </p:pic>
    </p:spTree>
    <p:extLst>
      <p:ext uri="{BB962C8B-B14F-4D97-AF65-F5344CB8AC3E}">
        <p14:creationId xmlns:p14="http://schemas.microsoft.com/office/powerpoint/2010/main" val="2920671288"/>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323E9D-5ACC-C555-9F62-B40BA6F68F7F}"/>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C20B9CEC-43DF-A4AE-3B4D-3EF1A32C8363}"/>
              </a:ext>
            </a:extLst>
          </p:cNvPr>
          <p:cNvSpPr>
            <a:spLocks noGrp="1"/>
          </p:cNvSpPr>
          <p:nvPr>
            <p:ph type="dt" sz="half"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srgbClr val="0D2547">
                  <a:tint val="75000"/>
                </a:srgbClr>
              </a:solidFill>
              <a:effectLst/>
              <a:uLnTx/>
              <a:uFillTx/>
              <a:latin typeface="Greta Arabic" panose="02000000000000000000" pitchFamily="2" charset="-78"/>
              <a:ea typeface="+mn-ea"/>
              <a:cs typeface="Symbio AR+LT"/>
            </a:endParaRPr>
          </a:p>
        </p:txBody>
      </p:sp>
      <p:sp>
        <p:nvSpPr>
          <p:cNvPr id="4" name="Footer Placeholder 3">
            <a:extLst>
              <a:ext uri="{FF2B5EF4-FFF2-40B4-BE49-F238E27FC236}">
                <a16:creationId xmlns:a16="http://schemas.microsoft.com/office/drawing/2014/main" id="{F84A3F5C-74C6-A522-A18B-B212F52C5404}"/>
              </a:ext>
            </a:extLst>
          </p:cNvPr>
          <p:cNvSpPr>
            <a:spLocks noGrp="1"/>
          </p:cNvSpPr>
          <p:nvPr>
            <p:ph type="ftr" sz="quarter" idx="11"/>
            <p:custDataLst>
              <p:tags r:id="rId1"/>
            </p:custDataLst>
          </p:nvPr>
        </p:nvSpPr>
        <p:spPr/>
        <p:txBody>
          <a:bodyPr/>
          <a:lstStyle>
            <a:lvl1pPr>
              <a:defRPr sz="800" b="0" i="0" u="none">
                <a:solidFill>
                  <a:srgbClr val="AEC90B"/>
                </a:solidFill>
                <a:latin typeface="Segoe UI" panose="020B0502040204020203" pitchFamily="34" charset="0"/>
              </a:defRPr>
            </a:lvl1pPr>
          </a:lstStyle>
          <a:p>
            <a:pPr>
              <a:defRPr/>
            </a:pPr>
            <a:r>
              <a:rPr lang="en-GB"/>
              <a:t>Public | </a:t>
            </a:r>
            <a:r>
              <a:rPr lang="ar-SA"/>
              <a:t>عام</a:t>
            </a:r>
            <a:endParaRPr lang="en-GB"/>
          </a:p>
        </p:txBody>
      </p:sp>
      <p:sp>
        <p:nvSpPr>
          <p:cNvPr id="5" name="Slide Number Placeholder 4">
            <a:extLst>
              <a:ext uri="{FF2B5EF4-FFF2-40B4-BE49-F238E27FC236}">
                <a16:creationId xmlns:a16="http://schemas.microsoft.com/office/drawing/2014/main" id="{C77B046F-4B25-8668-E6E4-AB8D5777567E}"/>
              </a:ext>
            </a:extLst>
          </p:cNvPr>
          <p:cNvSpPr>
            <a:spLocks noGrp="1"/>
          </p:cNvSpPr>
          <p:nvPr>
            <p:ph type="sldNum" sz="quarter" idx="12"/>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15EF7C1D-2B43-48E9-9FFA-0C1C352D9914}" type="slidenum">
              <a:rPr kumimoji="0" lang="en-GB" sz="1200" b="0" i="0" u="none" strike="noStrike" kern="1200" cap="none" spc="0" normalizeH="0" baseline="0" noProof="0" smtClean="0">
                <a:ln>
                  <a:noFill/>
                </a:ln>
                <a:solidFill>
                  <a:srgbClr val="0D2547">
                    <a:tint val="75000"/>
                  </a:srgbClr>
                </a:solidFill>
                <a:effectLst/>
                <a:uLnTx/>
                <a:uFillTx/>
                <a:latin typeface="Greta Arabic" panose="02000000000000000000" pitchFamily="2" charset="-78"/>
                <a:ea typeface="+mn-ea"/>
                <a:cs typeface="Symbio AR+LT"/>
              </a:rPr>
              <a:pPr marL="0" marR="0" lvl="0" indent="0" algn="l" defTabSz="914400" rtl="1"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srgbClr val="0D2547">
                  <a:tint val="75000"/>
                </a:srgbClr>
              </a:solidFill>
              <a:effectLst/>
              <a:uLnTx/>
              <a:uFillTx/>
              <a:latin typeface="Greta Arabic" panose="02000000000000000000" pitchFamily="2" charset="-78"/>
              <a:ea typeface="+mn-ea"/>
              <a:cs typeface="Symbio AR+LT"/>
            </a:endParaRPr>
          </a:p>
        </p:txBody>
      </p:sp>
    </p:spTree>
    <p:extLst>
      <p:ext uri="{BB962C8B-B14F-4D97-AF65-F5344CB8AC3E}">
        <p14:creationId xmlns:p14="http://schemas.microsoft.com/office/powerpoint/2010/main" val="2227273693"/>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userDrawn="1">
  <p:cSld name="2_Title and Content 1">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6FB3FDC1-8195-BD4A-9866-87D298CC6BC1}"/>
              </a:ext>
            </a:extLst>
          </p:cNvPr>
          <p:cNvGraphicFramePr>
            <a:graphicFrameLocks noChangeAspect="1"/>
          </p:cNvGraphicFramePr>
          <p:nvPr userDrawn="1">
            <p:custDataLst>
              <p:tags r:id="rId2"/>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29828" name="think-cell Slide" r:id="rId4" imgW="7772400" imgH="10058400" progId="TCLayout.ActiveDocument.1">
                  <p:embed/>
                </p:oleObj>
              </mc:Choice>
              <mc:Fallback>
                <p:oleObj name="think-cell Slide" r:id="rId4" imgW="7772400" imgH="10058400" progId="TCLayout.ActiveDocument.1">
                  <p:embed/>
                  <p:pic>
                    <p:nvPicPr>
                      <p:cNvPr id="5" name="Object 4" hidden="1">
                        <a:extLst>
                          <a:ext uri="{FF2B5EF4-FFF2-40B4-BE49-F238E27FC236}">
                            <a16:creationId xmlns:a16="http://schemas.microsoft.com/office/drawing/2014/main" id="{6FB3FDC1-8195-BD4A-9866-87D298CC6BC1}"/>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A45CB068-1242-B949-9A45-44E272D53EF7}"/>
              </a:ext>
            </a:extLst>
          </p:cNvPr>
          <p:cNvSpPr>
            <a:spLocks noGrp="1"/>
          </p:cNvSpPr>
          <p:nvPr>
            <p:ph type="title" hasCustomPrompt="1"/>
          </p:nvPr>
        </p:nvSpPr>
        <p:spPr>
          <a:xfrm>
            <a:off x="853440" y="254000"/>
            <a:ext cx="10500360" cy="427038"/>
          </a:xfrm>
        </p:spPr>
        <p:txBody>
          <a:bodyPr vert="horz"/>
          <a:lstStyle>
            <a:lvl1pPr>
              <a:defRPr sz="2600">
                <a:solidFill>
                  <a:schemeClr val="accent3"/>
                </a:solidFill>
              </a:defRPr>
            </a:lvl1pPr>
          </a:lstStyle>
          <a:p>
            <a:r>
              <a:rPr lang="ar-SA" dirty="0" err="1"/>
              <a:t>إسم</a:t>
            </a:r>
            <a:r>
              <a:rPr lang="ar-SA" dirty="0"/>
              <a:t> المسار</a:t>
            </a:r>
            <a:endParaRPr lang="en-SA" dirty="0"/>
          </a:p>
        </p:txBody>
      </p:sp>
      <p:sp>
        <p:nvSpPr>
          <p:cNvPr id="3" name="Content Placeholder 2">
            <a:extLst>
              <a:ext uri="{FF2B5EF4-FFF2-40B4-BE49-F238E27FC236}">
                <a16:creationId xmlns:a16="http://schemas.microsoft.com/office/drawing/2014/main" id="{AC6E76A8-2452-6942-BFD7-249AF11F49B3}"/>
              </a:ext>
            </a:extLst>
          </p:cNvPr>
          <p:cNvSpPr>
            <a:spLocks noGrp="1"/>
          </p:cNvSpPr>
          <p:nvPr>
            <p:ph idx="1" hasCustomPrompt="1"/>
          </p:nvPr>
        </p:nvSpPr>
        <p:spPr>
          <a:xfrm>
            <a:off x="853440" y="1817225"/>
            <a:ext cx="10500360" cy="4359738"/>
          </a:xfrm>
        </p:spPr>
        <p:txBody>
          <a:bodyPr/>
          <a:lstStyle>
            <a:lvl1pPr>
              <a:defRPr sz="2400"/>
            </a:lvl1pPr>
            <a:lvl2pPr>
              <a:defRPr sz="2000"/>
            </a:lvl2pPr>
            <a:lvl3pPr>
              <a:defRPr sz="1800"/>
            </a:lvl3pPr>
            <a:lvl4pPr>
              <a:defRPr sz="1600"/>
            </a:lvl4pPr>
            <a:lvl5pPr>
              <a:defRPr sz="1600"/>
            </a:lvl5pPr>
          </a:lstStyle>
          <a:p>
            <a:pPr lvl="0"/>
            <a:r>
              <a:rPr lang="ar-SA"/>
              <a:t>مثال لنص يمكن استبداله</a:t>
            </a:r>
            <a:endParaRPr lang="en-US"/>
          </a:p>
          <a:p>
            <a:pPr lvl="1"/>
            <a:r>
              <a:rPr lang="ar-SA"/>
              <a:t>المستوى الثاني</a:t>
            </a:r>
            <a:endParaRPr lang="en-US"/>
          </a:p>
          <a:p>
            <a:pPr lvl="2"/>
            <a:r>
              <a:rPr lang="ar-SA"/>
              <a:t>المستوى الثالث</a:t>
            </a:r>
            <a:endParaRPr lang="en-US"/>
          </a:p>
          <a:p>
            <a:pPr lvl="3"/>
            <a:r>
              <a:rPr lang="ar-SA"/>
              <a:t>المستوى الرابع</a:t>
            </a:r>
            <a:endParaRPr lang="en-US"/>
          </a:p>
          <a:p>
            <a:pPr lvl="4"/>
            <a:r>
              <a:rPr lang="ar-SA"/>
              <a:t>المستوى الخامس</a:t>
            </a:r>
            <a:endParaRPr lang="en-SA"/>
          </a:p>
        </p:txBody>
      </p:sp>
      <p:sp>
        <p:nvSpPr>
          <p:cNvPr id="6" name="Slide Number Placeholder 5">
            <a:extLst>
              <a:ext uri="{FF2B5EF4-FFF2-40B4-BE49-F238E27FC236}">
                <a16:creationId xmlns:a16="http://schemas.microsoft.com/office/drawing/2014/main" id="{7103048B-0E0A-954B-A810-481325195783}"/>
              </a:ext>
            </a:extLst>
          </p:cNvPr>
          <p:cNvSpPr>
            <a:spLocks noGrp="1"/>
          </p:cNvSpPr>
          <p:nvPr>
            <p:ph type="sldNum" sz="quarter" idx="12"/>
          </p:nvPr>
        </p:nvSpPr>
        <p:spPr/>
        <p:txBody>
          <a:bodyPr/>
          <a:lstStyle/>
          <a:p>
            <a:fld id="{008E1BDA-5E07-414A-8101-29DABEB15B19}" type="slidenum">
              <a:t>‹#›</a:t>
            </a:fld>
            <a:endParaRPr lang="en-SA"/>
          </a:p>
        </p:txBody>
      </p:sp>
    </p:spTree>
    <p:extLst>
      <p:ext uri="{BB962C8B-B14F-4D97-AF65-F5344CB8AC3E}">
        <p14:creationId xmlns:p14="http://schemas.microsoft.com/office/powerpoint/2010/main" val="3691275016"/>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showMasterSp="0" preserve="1" userDrawn="1">
  <p:cSld name="Title 1">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0D939-0DB4-524D-86B2-CE97106CE992}"/>
              </a:ext>
            </a:extLst>
          </p:cNvPr>
          <p:cNvSpPr>
            <a:spLocks noGrp="1"/>
          </p:cNvSpPr>
          <p:nvPr>
            <p:ph type="ctrTitle" hasCustomPrompt="1"/>
          </p:nvPr>
        </p:nvSpPr>
        <p:spPr>
          <a:xfrm>
            <a:off x="5980176" y="3164752"/>
            <a:ext cx="5615870" cy="1348717"/>
          </a:xfrm>
        </p:spPr>
        <p:txBody>
          <a:bodyPr lIns="0" tIns="0" rIns="0" bIns="0" anchor="t">
            <a:noAutofit/>
          </a:bodyPr>
          <a:lstStyle>
            <a:lvl1pPr algn="r">
              <a:defRPr sz="4000">
                <a:solidFill>
                  <a:schemeClr val="tx1"/>
                </a:solidFill>
              </a:defRPr>
            </a:lvl1pPr>
          </a:lstStyle>
          <a:p>
            <a:pPr algn="r" defTabSz="914400" rtl="0" eaLnBrk="1" latinLnBrk="0" hangingPunct="1">
              <a:lnSpc>
                <a:spcPct val="90000"/>
              </a:lnSpc>
              <a:spcBef>
                <a:spcPct val="0"/>
              </a:spcBef>
              <a:buNone/>
            </a:pPr>
            <a:r>
              <a:rPr lang="ar-SA" dirty="0"/>
              <a:t>مثال للعنوان الرئيس</a:t>
            </a:r>
            <a:br>
              <a:rPr lang="ar-SA" dirty="0"/>
            </a:br>
            <a:r>
              <a:rPr lang="ar-SA" dirty="0"/>
              <a:t>للعرض </a:t>
            </a:r>
            <a:r>
              <a:rPr lang="ar-SA" dirty="0" err="1"/>
              <a:t>التقديمي</a:t>
            </a:r>
            <a:endParaRPr lang="en-SA" dirty="0"/>
          </a:p>
        </p:txBody>
      </p:sp>
      <p:cxnSp>
        <p:nvCxnSpPr>
          <p:cNvPr id="15" name="Straight Connector 14">
            <a:extLst>
              <a:ext uri="{FF2B5EF4-FFF2-40B4-BE49-F238E27FC236}">
                <a16:creationId xmlns:a16="http://schemas.microsoft.com/office/drawing/2014/main" id="{DB5E1DE7-1AC0-CE4E-B1EA-2D6D034AF2CD}"/>
              </a:ext>
            </a:extLst>
          </p:cNvPr>
          <p:cNvCxnSpPr>
            <a:cxnSpLocks/>
          </p:cNvCxnSpPr>
          <p:nvPr userDrawn="1"/>
        </p:nvCxnSpPr>
        <p:spPr>
          <a:xfrm flipH="1">
            <a:off x="9796840" y="6452375"/>
            <a:ext cx="1799206" cy="0"/>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68A07E8C-79DC-A548-89B4-78370EEA55AA}"/>
              </a:ext>
            </a:extLst>
          </p:cNvPr>
          <p:cNvCxnSpPr>
            <a:cxnSpLocks/>
          </p:cNvCxnSpPr>
          <p:nvPr userDrawn="1"/>
        </p:nvCxnSpPr>
        <p:spPr>
          <a:xfrm flipH="1">
            <a:off x="8567710" y="6452375"/>
            <a:ext cx="890018" cy="0"/>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2" name="Subtitle 2">
            <a:extLst>
              <a:ext uri="{FF2B5EF4-FFF2-40B4-BE49-F238E27FC236}">
                <a16:creationId xmlns:a16="http://schemas.microsoft.com/office/drawing/2014/main" id="{F69D9689-7B4B-C04E-B9ED-4ACC4D7F628B}"/>
              </a:ext>
            </a:extLst>
          </p:cNvPr>
          <p:cNvSpPr>
            <a:spLocks noGrp="1"/>
          </p:cNvSpPr>
          <p:nvPr>
            <p:ph type="subTitle" idx="1" hasCustomPrompt="1"/>
          </p:nvPr>
        </p:nvSpPr>
        <p:spPr>
          <a:xfrm>
            <a:off x="9613557" y="6114048"/>
            <a:ext cx="1982489" cy="283434"/>
          </a:xfrm>
        </p:spPr>
        <p:txBody>
          <a:bodyPr lIns="0" tIns="0" rIns="0" bIns="0" anchor="b">
            <a:noAutofit/>
          </a:bodyPr>
          <a:lstStyle>
            <a:lvl1pPr marL="0" indent="0" algn="r">
              <a:buNone/>
              <a:defRPr sz="1600" b="0" i="0">
                <a:solidFill>
                  <a:schemeClr val="tx1"/>
                </a:solidFill>
                <a:latin typeface="+mn-lt"/>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indent="0" algn="r" defTabSz="914400" rtl="0" eaLnBrk="1" latinLnBrk="0" hangingPunct="1">
              <a:lnSpc>
                <a:spcPct val="90000"/>
              </a:lnSpc>
              <a:spcBef>
                <a:spcPts val="1000"/>
              </a:spcBef>
              <a:buFont typeface="Arial" panose="020B0604020202020204" pitchFamily="34" charset="0"/>
              <a:buNone/>
            </a:pPr>
            <a:r>
              <a:rPr lang="ar-SA" dirty="0"/>
              <a:t>مثال لعنوان فرعي </a:t>
            </a:r>
            <a:r>
              <a:rPr lang="ar-SA" dirty="0" err="1"/>
              <a:t>لوريم</a:t>
            </a:r>
            <a:r>
              <a:rPr lang="ar-SA" dirty="0"/>
              <a:t> </a:t>
            </a:r>
            <a:r>
              <a:rPr lang="ar-SA" dirty="0" err="1"/>
              <a:t>ابسوم</a:t>
            </a:r>
            <a:endParaRPr lang="en-SA" dirty="0"/>
          </a:p>
        </p:txBody>
      </p:sp>
      <p:sp>
        <p:nvSpPr>
          <p:cNvPr id="13" name="Text Placeholder 27">
            <a:extLst>
              <a:ext uri="{FF2B5EF4-FFF2-40B4-BE49-F238E27FC236}">
                <a16:creationId xmlns:a16="http://schemas.microsoft.com/office/drawing/2014/main" id="{30C52D38-BF22-2647-A21E-FAC1AFA389F8}"/>
              </a:ext>
            </a:extLst>
          </p:cNvPr>
          <p:cNvSpPr>
            <a:spLocks noGrp="1"/>
          </p:cNvSpPr>
          <p:nvPr>
            <p:ph type="body" sz="quarter" idx="10" hasCustomPrompt="1"/>
          </p:nvPr>
        </p:nvSpPr>
        <p:spPr>
          <a:xfrm>
            <a:off x="8090699" y="6114048"/>
            <a:ext cx="1325880" cy="283440"/>
          </a:xfrm>
        </p:spPr>
        <p:txBody>
          <a:bodyPr lIns="0" tIns="0" rIns="0" bIns="0" anchor="b"/>
          <a:lstStyle>
            <a:lvl1pPr marL="0" indent="0">
              <a:buFontTx/>
              <a:buNone/>
              <a:defRPr sz="1600" b="0" i="0">
                <a:solidFill>
                  <a:schemeClr val="tx1"/>
                </a:solidFill>
                <a:latin typeface="+mn-lt"/>
                <a:cs typeface="+mn-cs"/>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marL="0" marR="0" lvl="0" indent="0" algn="r" defTabSz="914400" rtl="1" eaLnBrk="1" fontAlgn="auto" latinLnBrk="0" hangingPunct="1">
              <a:lnSpc>
                <a:spcPct val="90000"/>
              </a:lnSpc>
              <a:spcBef>
                <a:spcPts val="1000"/>
              </a:spcBef>
              <a:spcAft>
                <a:spcPts val="0"/>
              </a:spcAft>
              <a:buClrTx/>
              <a:buSzTx/>
              <a:buFontTx/>
              <a:buNone/>
              <a:tabLst/>
              <a:defRPr/>
            </a:pPr>
            <a:r>
              <a:rPr lang="ar-SA" dirty="0"/>
              <a:t>سبتمبر </a:t>
            </a:r>
            <a:r>
              <a:rPr lang="en-US" dirty="0"/>
              <a:t>2020</a:t>
            </a:r>
            <a:endParaRPr lang="en-SA" dirty="0"/>
          </a:p>
        </p:txBody>
      </p:sp>
      <p:pic>
        <p:nvPicPr>
          <p:cNvPr id="9" name="Picture 8">
            <a:extLst>
              <a:ext uri="{FF2B5EF4-FFF2-40B4-BE49-F238E27FC236}">
                <a16:creationId xmlns:a16="http://schemas.microsoft.com/office/drawing/2014/main" id="{A7ABF435-CD5F-F643-8DD7-2768A1FA754A}"/>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3920" r="7096"/>
          <a:stretch/>
        </p:blipFill>
        <p:spPr>
          <a:xfrm>
            <a:off x="0" y="2190497"/>
            <a:ext cx="6096000" cy="2789163"/>
          </a:xfrm>
          <a:prstGeom prst="rect">
            <a:avLst/>
          </a:prstGeom>
        </p:spPr>
      </p:pic>
      <p:sp>
        <p:nvSpPr>
          <p:cNvPr id="3" name="TextBox 2">
            <a:extLst>
              <a:ext uri="{FF2B5EF4-FFF2-40B4-BE49-F238E27FC236}">
                <a16:creationId xmlns:a16="http://schemas.microsoft.com/office/drawing/2014/main" id="{F97C9F92-8F89-2248-BDE6-F806CFE488D2}"/>
              </a:ext>
            </a:extLst>
          </p:cNvPr>
          <p:cNvSpPr txBox="1"/>
          <p:nvPr userDrawn="1"/>
        </p:nvSpPr>
        <p:spPr>
          <a:xfrm>
            <a:off x="7968343" y="1665514"/>
            <a:ext cx="0" cy="0"/>
          </a:xfrm>
          <a:prstGeom prst="rect">
            <a:avLst/>
          </a:prstGeom>
          <a:noFill/>
        </p:spPr>
        <p:txBody>
          <a:bodyPr wrap="none" rtlCol="0" anchor="ctr" anchorCtr="0">
            <a:noAutofit/>
          </a:bodyPr>
          <a:lstStyle/>
          <a:p>
            <a:pPr marL="0" algn="l" defTabSz="914400" rtl="0" eaLnBrk="1" latinLnBrk="0" hangingPunct="1"/>
            <a:endParaRPr lang="en-SA" dirty="0"/>
          </a:p>
        </p:txBody>
      </p:sp>
      <p:sp>
        <p:nvSpPr>
          <p:cNvPr id="4" name="TextBox 3">
            <a:extLst>
              <a:ext uri="{FF2B5EF4-FFF2-40B4-BE49-F238E27FC236}">
                <a16:creationId xmlns:a16="http://schemas.microsoft.com/office/drawing/2014/main" id="{CF5095D2-0419-6749-94D0-4E5C2530E63D}"/>
              </a:ext>
            </a:extLst>
          </p:cNvPr>
          <p:cNvSpPr txBox="1"/>
          <p:nvPr userDrawn="1"/>
        </p:nvSpPr>
        <p:spPr>
          <a:xfrm>
            <a:off x="7992836" y="857250"/>
            <a:ext cx="0" cy="0"/>
          </a:xfrm>
          <a:prstGeom prst="rect">
            <a:avLst/>
          </a:prstGeom>
          <a:noFill/>
        </p:spPr>
        <p:txBody>
          <a:bodyPr wrap="none" rtlCol="0" anchor="ctr" anchorCtr="0">
            <a:noAutofit/>
          </a:bodyPr>
          <a:lstStyle/>
          <a:p>
            <a:pPr marL="0" algn="l" defTabSz="914400" rtl="0" eaLnBrk="1" latinLnBrk="0" hangingPunct="1"/>
            <a:endParaRPr lang="en-SA"/>
          </a:p>
        </p:txBody>
      </p:sp>
      <p:pic>
        <p:nvPicPr>
          <p:cNvPr id="19" name="Picture 18">
            <a:extLst>
              <a:ext uri="{FF2B5EF4-FFF2-40B4-BE49-F238E27FC236}">
                <a16:creationId xmlns:a16="http://schemas.microsoft.com/office/drawing/2014/main" id="{DD937D52-ED42-4D4D-8845-C15E7DA8EA9D}"/>
              </a:ext>
            </a:extLst>
          </p:cNvPr>
          <p:cNvPicPr>
            <a:picLocks noChangeAspect="1"/>
          </p:cNvPicPr>
          <p:nvPr userDrawn="1"/>
        </p:nvPicPr>
        <p:blipFill>
          <a:blip r:embed="rId4">
            <a:extLst>
              <a:ext uri="{96DAC541-7B7A-43D3-8B79-37D633B846F1}">
                <asvg:svgBlip xmlns:asvg="http://schemas.microsoft.com/office/drawing/2016/SVG/main" r:embed="rId5"/>
              </a:ext>
            </a:extLst>
          </a:blip>
          <a:srcRect/>
          <a:stretch/>
        </p:blipFill>
        <p:spPr>
          <a:xfrm>
            <a:off x="8112092" y="703541"/>
            <a:ext cx="3483952" cy="759323"/>
          </a:xfrm>
          <a:prstGeom prst="rect">
            <a:avLst/>
          </a:prstGeom>
        </p:spPr>
      </p:pic>
    </p:spTree>
    <p:extLst>
      <p:ext uri="{BB962C8B-B14F-4D97-AF65-F5344CB8AC3E}">
        <p14:creationId xmlns:p14="http://schemas.microsoft.com/office/powerpoint/2010/main" val="776991451"/>
      </p:ext>
    </p:extLst>
  </p:cSld>
  <p:clrMapOvr>
    <a:overrideClrMapping bg1="dk1" tx1="lt1" bg2="dk2" tx2="lt2" accent1="accent1" accent2="accent2" accent3="accent3" accent4="accent4" accent5="accent5" accent6="accent6" hlink="hlink" folHlink="folHlink"/>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showMasterSp="0" preserve="1" userDrawn="1">
  <p:cSld name="Title 2">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19E7EC2-956F-8D47-89F5-669F4EB98295}"/>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8112092" y="713498"/>
            <a:ext cx="3483952" cy="759323"/>
          </a:xfrm>
          <a:prstGeom prst="rect">
            <a:avLst/>
          </a:prstGeom>
        </p:spPr>
      </p:pic>
      <p:sp>
        <p:nvSpPr>
          <p:cNvPr id="56" name="Rectangle 55">
            <a:extLst>
              <a:ext uri="{FF2B5EF4-FFF2-40B4-BE49-F238E27FC236}">
                <a16:creationId xmlns:a16="http://schemas.microsoft.com/office/drawing/2014/main" id="{56AEFB88-06BC-E449-B13E-65BCD35A0D80}"/>
              </a:ext>
            </a:extLst>
          </p:cNvPr>
          <p:cNvSpPr/>
          <p:nvPr userDrawn="1"/>
        </p:nvSpPr>
        <p:spPr>
          <a:xfrm>
            <a:off x="0" y="6381771"/>
            <a:ext cx="3493622" cy="50426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SA"/>
          </a:p>
        </p:txBody>
      </p:sp>
      <p:sp>
        <p:nvSpPr>
          <p:cNvPr id="57" name="TextBox 56">
            <a:extLst>
              <a:ext uri="{FF2B5EF4-FFF2-40B4-BE49-F238E27FC236}">
                <a16:creationId xmlns:a16="http://schemas.microsoft.com/office/drawing/2014/main" id="{69F9AB38-7265-7045-B3E9-C799823EBAAB}"/>
              </a:ext>
            </a:extLst>
          </p:cNvPr>
          <p:cNvSpPr txBox="1"/>
          <p:nvPr userDrawn="1"/>
        </p:nvSpPr>
        <p:spPr>
          <a:xfrm>
            <a:off x="3522518" y="7429500"/>
            <a:ext cx="0" cy="0"/>
          </a:xfrm>
          <a:prstGeom prst="rect">
            <a:avLst/>
          </a:prstGeom>
          <a:noFill/>
        </p:spPr>
        <p:txBody>
          <a:bodyPr wrap="none" rtlCol="0" anchor="ctr" anchorCtr="0">
            <a:noAutofit/>
          </a:bodyPr>
          <a:lstStyle/>
          <a:p>
            <a:pPr marL="0" algn="l" defTabSz="914400" rtl="0" eaLnBrk="1" latinLnBrk="0" hangingPunct="1"/>
            <a:endParaRPr lang="en-SA" dirty="0"/>
          </a:p>
        </p:txBody>
      </p:sp>
      <p:sp>
        <p:nvSpPr>
          <p:cNvPr id="58" name="Rectangle 57">
            <a:extLst>
              <a:ext uri="{FF2B5EF4-FFF2-40B4-BE49-F238E27FC236}">
                <a16:creationId xmlns:a16="http://schemas.microsoft.com/office/drawing/2014/main" id="{106215A3-B52F-DA45-AF20-41C1ED6D9F48}"/>
              </a:ext>
            </a:extLst>
          </p:cNvPr>
          <p:cNvSpPr/>
          <p:nvPr userDrawn="1"/>
        </p:nvSpPr>
        <p:spPr>
          <a:xfrm>
            <a:off x="-1" y="0"/>
            <a:ext cx="3282341" cy="33235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SA"/>
          </a:p>
        </p:txBody>
      </p:sp>
      <p:sp>
        <p:nvSpPr>
          <p:cNvPr id="21" name="Title 1">
            <a:extLst>
              <a:ext uri="{FF2B5EF4-FFF2-40B4-BE49-F238E27FC236}">
                <a16:creationId xmlns:a16="http://schemas.microsoft.com/office/drawing/2014/main" id="{54E6E22A-3EF0-1A44-8EF2-3D0CB2282259}"/>
              </a:ext>
            </a:extLst>
          </p:cNvPr>
          <p:cNvSpPr>
            <a:spLocks noGrp="1"/>
          </p:cNvSpPr>
          <p:nvPr>
            <p:ph type="ctrTitle" hasCustomPrompt="1"/>
          </p:nvPr>
        </p:nvSpPr>
        <p:spPr>
          <a:xfrm>
            <a:off x="5980176" y="3164752"/>
            <a:ext cx="5615870" cy="1348717"/>
          </a:xfrm>
        </p:spPr>
        <p:txBody>
          <a:bodyPr lIns="0" tIns="0" rIns="0" bIns="0" anchor="t">
            <a:noAutofit/>
          </a:bodyPr>
          <a:lstStyle>
            <a:lvl1pPr algn="r">
              <a:defRPr sz="4000">
                <a:solidFill>
                  <a:schemeClr val="accent2"/>
                </a:solidFill>
              </a:defRPr>
            </a:lvl1pPr>
          </a:lstStyle>
          <a:p>
            <a:pPr algn="r" defTabSz="914400" rtl="0" eaLnBrk="1" latinLnBrk="0" hangingPunct="1">
              <a:lnSpc>
                <a:spcPct val="90000"/>
              </a:lnSpc>
              <a:spcBef>
                <a:spcPct val="0"/>
              </a:spcBef>
              <a:buNone/>
            </a:pPr>
            <a:r>
              <a:rPr lang="ar-SA" dirty="0"/>
              <a:t>مثال للعنوان الرئيس</a:t>
            </a:r>
            <a:br>
              <a:rPr lang="ar-SA" dirty="0"/>
            </a:br>
            <a:r>
              <a:rPr lang="ar-SA" dirty="0"/>
              <a:t>للعرض </a:t>
            </a:r>
            <a:r>
              <a:rPr lang="ar-SA" dirty="0" err="1"/>
              <a:t>التقديمي</a:t>
            </a:r>
            <a:endParaRPr lang="en-SA" dirty="0"/>
          </a:p>
        </p:txBody>
      </p:sp>
      <p:cxnSp>
        <p:nvCxnSpPr>
          <p:cNvPr id="22" name="Straight Connector 21">
            <a:extLst>
              <a:ext uri="{FF2B5EF4-FFF2-40B4-BE49-F238E27FC236}">
                <a16:creationId xmlns:a16="http://schemas.microsoft.com/office/drawing/2014/main" id="{784674BB-D3F5-0347-A517-A3A50127EE4A}"/>
              </a:ext>
            </a:extLst>
          </p:cNvPr>
          <p:cNvCxnSpPr>
            <a:cxnSpLocks/>
          </p:cNvCxnSpPr>
          <p:nvPr userDrawn="1"/>
        </p:nvCxnSpPr>
        <p:spPr>
          <a:xfrm flipH="1">
            <a:off x="9796840" y="6452375"/>
            <a:ext cx="1799206"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F6BC2043-385A-214B-B72B-CCCB987C71F7}"/>
              </a:ext>
            </a:extLst>
          </p:cNvPr>
          <p:cNvCxnSpPr>
            <a:cxnSpLocks/>
          </p:cNvCxnSpPr>
          <p:nvPr userDrawn="1"/>
        </p:nvCxnSpPr>
        <p:spPr>
          <a:xfrm flipH="1">
            <a:off x="8567710" y="6452375"/>
            <a:ext cx="890018"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4" name="Subtitle 2">
            <a:extLst>
              <a:ext uri="{FF2B5EF4-FFF2-40B4-BE49-F238E27FC236}">
                <a16:creationId xmlns:a16="http://schemas.microsoft.com/office/drawing/2014/main" id="{6C8A725F-416E-D54F-B4E1-0C5DB9F74F94}"/>
              </a:ext>
            </a:extLst>
          </p:cNvPr>
          <p:cNvSpPr>
            <a:spLocks noGrp="1"/>
          </p:cNvSpPr>
          <p:nvPr>
            <p:ph type="subTitle" idx="1" hasCustomPrompt="1"/>
          </p:nvPr>
        </p:nvSpPr>
        <p:spPr>
          <a:xfrm>
            <a:off x="9662984" y="6114048"/>
            <a:ext cx="1933062" cy="267721"/>
          </a:xfrm>
        </p:spPr>
        <p:txBody>
          <a:bodyPr lIns="0" tIns="0" rIns="0" bIns="0" anchor="b">
            <a:noAutofit/>
          </a:bodyPr>
          <a:lstStyle>
            <a:lvl1pPr marL="0" indent="0" algn="r">
              <a:buNone/>
              <a:defRPr sz="1600" b="0" i="0">
                <a:solidFill>
                  <a:schemeClr val="tx1"/>
                </a:solidFill>
                <a:latin typeface="Univers Next Arabic Light" panose="020B0403030202020203" pitchFamily="34" charset="-78"/>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indent="0" algn="r" defTabSz="914400" rtl="0" eaLnBrk="1" latinLnBrk="0" hangingPunct="1">
              <a:lnSpc>
                <a:spcPct val="90000"/>
              </a:lnSpc>
              <a:spcBef>
                <a:spcPts val="1000"/>
              </a:spcBef>
              <a:buFont typeface="Arial" panose="020B0604020202020204" pitchFamily="34" charset="0"/>
              <a:buNone/>
            </a:pPr>
            <a:r>
              <a:rPr lang="ar-SA" dirty="0"/>
              <a:t>مثال لعنوان فرعي </a:t>
            </a:r>
            <a:r>
              <a:rPr lang="ar-SA" dirty="0" err="1"/>
              <a:t>لوريم</a:t>
            </a:r>
            <a:r>
              <a:rPr lang="ar-SA" dirty="0"/>
              <a:t> </a:t>
            </a:r>
            <a:r>
              <a:rPr lang="ar-SA" dirty="0" err="1"/>
              <a:t>ابسوم</a:t>
            </a:r>
            <a:endParaRPr lang="en-SA" dirty="0"/>
          </a:p>
        </p:txBody>
      </p:sp>
      <p:sp>
        <p:nvSpPr>
          <p:cNvPr id="26" name="Text Placeholder 27">
            <a:extLst>
              <a:ext uri="{FF2B5EF4-FFF2-40B4-BE49-F238E27FC236}">
                <a16:creationId xmlns:a16="http://schemas.microsoft.com/office/drawing/2014/main" id="{A8379AB3-3EC2-8940-9188-C876A058359F}"/>
              </a:ext>
            </a:extLst>
          </p:cNvPr>
          <p:cNvSpPr>
            <a:spLocks noGrp="1"/>
          </p:cNvSpPr>
          <p:nvPr>
            <p:ph type="body" sz="quarter" idx="10" hasCustomPrompt="1"/>
          </p:nvPr>
        </p:nvSpPr>
        <p:spPr>
          <a:xfrm>
            <a:off x="7992057" y="6114048"/>
            <a:ext cx="1424522" cy="267721"/>
          </a:xfrm>
        </p:spPr>
        <p:txBody>
          <a:bodyPr lIns="0" tIns="0" rIns="0" bIns="0" anchor="b"/>
          <a:lstStyle>
            <a:lvl1pPr marL="0" indent="0">
              <a:buFontTx/>
              <a:buNone/>
              <a:defRPr sz="1600" b="0" i="0">
                <a:solidFill>
                  <a:schemeClr val="tx1"/>
                </a:solidFill>
                <a:latin typeface="Univers Next Arabic Light" panose="020B0403030202020203" pitchFamily="34" charset="-78"/>
                <a:cs typeface="+mn-cs"/>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marL="0" marR="0" lvl="0" indent="0" algn="r" defTabSz="914400" rtl="1" eaLnBrk="1" fontAlgn="auto" latinLnBrk="0" hangingPunct="1">
              <a:lnSpc>
                <a:spcPct val="90000"/>
              </a:lnSpc>
              <a:spcBef>
                <a:spcPts val="1000"/>
              </a:spcBef>
              <a:spcAft>
                <a:spcPts val="0"/>
              </a:spcAft>
              <a:buClrTx/>
              <a:buSzTx/>
              <a:buFontTx/>
              <a:buNone/>
              <a:tabLst/>
              <a:defRPr/>
            </a:pPr>
            <a:r>
              <a:rPr lang="ar-SA" dirty="0"/>
              <a:t>سبتمبر </a:t>
            </a:r>
            <a:r>
              <a:rPr lang="en-US" dirty="0"/>
              <a:t>2020</a:t>
            </a:r>
            <a:endParaRPr lang="en-SA" dirty="0"/>
          </a:p>
        </p:txBody>
      </p:sp>
      <p:pic>
        <p:nvPicPr>
          <p:cNvPr id="12" name="Picture 11">
            <a:extLst>
              <a:ext uri="{FF2B5EF4-FFF2-40B4-BE49-F238E27FC236}">
                <a16:creationId xmlns:a16="http://schemas.microsoft.com/office/drawing/2014/main" id="{399512A4-D751-5843-BBA3-267E748EA46B}"/>
              </a:ext>
            </a:extLst>
          </p:cNvPr>
          <p:cNvPicPr>
            <a:picLocks noChangeAspect="1"/>
          </p:cNvPicPr>
          <p:nvPr userDrawn="1"/>
        </p:nvPicPr>
        <p:blipFill>
          <a:blip r:embed="rId4"/>
          <a:srcRect t="3197" b="3197"/>
          <a:stretch/>
        </p:blipFill>
        <p:spPr>
          <a:xfrm>
            <a:off x="-1047135" y="0"/>
            <a:ext cx="9992547" cy="6857999"/>
          </a:xfrm>
          <a:prstGeom prst="rect">
            <a:avLst/>
          </a:prstGeom>
        </p:spPr>
      </p:pic>
    </p:spTree>
    <p:extLst>
      <p:ext uri="{BB962C8B-B14F-4D97-AF65-F5344CB8AC3E}">
        <p14:creationId xmlns:p14="http://schemas.microsoft.com/office/powerpoint/2010/main" val="3654787505"/>
      </p:ext>
    </p:extLst>
  </p:cSld>
  <p:clrMapOvr>
    <a:overrideClrMapping bg1="lt1" tx1="dk1" bg2="lt2" tx2="dk2" accent1="accent1" accent2="accent2" accent3="accent3" accent4="accent4" accent5="accent5" accent6="accent6" hlink="hlink" folHlink="folHlink"/>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showMasterSp="0" preserve="1" userDrawn="1">
  <p:cSld name="Title 3">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77B0AAA-C64F-7A48-AF02-94BC58FE09AA}"/>
              </a:ext>
            </a:extLst>
          </p:cNvPr>
          <p:cNvPicPr>
            <a:picLocks noChangeAspect="1"/>
          </p:cNvPicPr>
          <p:nvPr userDrawn="1"/>
        </p:nvPicPr>
        <p:blipFill rotWithShape="1">
          <a:blip r:embed="rId2"/>
          <a:srcRect l="4159"/>
          <a:stretch/>
        </p:blipFill>
        <p:spPr>
          <a:xfrm>
            <a:off x="0" y="0"/>
            <a:ext cx="9854156" cy="6857999"/>
          </a:xfrm>
          <a:prstGeom prst="rect">
            <a:avLst/>
          </a:prstGeom>
        </p:spPr>
      </p:pic>
      <p:sp>
        <p:nvSpPr>
          <p:cNvPr id="5" name="TextBox 4">
            <a:extLst>
              <a:ext uri="{FF2B5EF4-FFF2-40B4-BE49-F238E27FC236}">
                <a16:creationId xmlns:a16="http://schemas.microsoft.com/office/drawing/2014/main" id="{BA044F00-8DB4-864D-A644-811BB53CD74B}"/>
              </a:ext>
            </a:extLst>
          </p:cNvPr>
          <p:cNvSpPr txBox="1"/>
          <p:nvPr userDrawn="1"/>
        </p:nvSpPr>
        <p:spPr>
          <a:xfrm>
            <a:off x="12083970" y="3530278"/>
            <a:ext cx="0" cy="0"/>
          </a:xfrm>
          <a:prstGeom prst="rect">
            <a:avLst/>
          </a:prstGeom>
          <a:solidFill>
            <a:schemeClr val="bg1"/>
          </a:solidFill>
        </p:spPr>
        <p:txBody>
          <a:bodyPr wrap="none" rtlCol="0" anchor="ctr" anchorCtr="0">
            <a:noAutofit/>
          </a:bodyPr>
          <a:lstStyle/>
          <a:p>
            <a:pPr marL="0" algn="l" defTabSz="914400" rtl="0" eaLnBrk="1" latinLnBrk="0" hangingPunct="1"/>
            <a:endParaRPr lang="en-SA" dirty="0"/>
          </a:p>
        </p:txBody>
      </p:sp>
      <p:sp>
        <p:nvSpPr>
          <p:cNvPr id="6" name="TextBox 5">
            <a:extLst>
              <a:ext uri="{FF2B5EF4-FFF2-40B4-BE49-F238E27FC236}">
                <a16:creationId xmlns:a16="http://schemas.microsoft.com/office/drawing/2014/main" id="{8F9E56BC-1823-0A48-A8B3-E56AD694AC87}"/>
              </a:ext>
            </a:extLst>
          </p:cNvPr>
          <p:cNvSpPr txBox="1"/>
          <p:nvPr userDrawn="1"/>
        </p:nvSpPr>
        <p:spPr>
          <a:xfrm>
            <a:off x="11053823" y="2916820"/>
            <a:ext cx="0" cy="0"/>
          </a:xfrm>
          <a:prstGeom prst="rect">
            <a:avLst/>
          </a:prstGeom>
          <a:noFill/>
        </p:spPr>
        <p:txBody>
          <a:bodyPr wrap="none" rtlCol="0" anchor="ctr" anchorCtr="0">
            <a:noAutofit/>
          </a:bodyPr>
          <a:lstStyle/>
          <a:p>
            <a:pPr marL="0" algn="l" defTabSz="914400" rtl="0" eaLnBrk="1" latinLnBrk="0" hangingPunct="1"/>
            <a:endParaRPr lang="en-SA" dirty="0"/>
          </a:p>
        </p:txBody>
      </p:sp>
      <p:sp>
        <p:nvSpPr>
          <p:cNvPr id="7" name="TextBox 6">
            <a:extLst>
              <a:ext uri="{FF2B5EF4-FFF2-40B4-BE49-F238E27FC236}">
                <a16:creationId xmlns:a16="http://schemas.microsoft.com/office/drawing/2014/main" id="{9B9F016C-EBF6-674B-A0C7-1AA61C98422E}"/>
              </a:ext>
            </a:extLst>
          </p:cNvPr>
          <p:cNvSpPr txBox="1"/>
          <p:nvPr userDrawn="1"/>
        </p:nvSpPr>
        <p:spPr>
          <a:xfrm>
            <a:off x="11829327" y="2511706"/>
            <a:ext cx="0" cy="0"/>
          </a:xfrm>
          <a:prstGeom prst="rect">
            <a:avLst/>
          </a:prstGeom>
          <a:noFill/>
        </p:spPr>
        <p:txBody>
          <a:bodyPr wrap="none" rtlCol="0" anchor="ctr" anchorCtr="0">
            <a:noAutofit/>
          </a:bodyPr>
          <a:lstStyle/>
          <a:p>
            <a:pPr marL="0" algn="l" defTabSz="914400" rtl="0" eaLnBrk="1" latinLnBrk="0" hangingPunct="1"/>
            <a:endParaRPr lang="en-SA" dirty="0"/>
          </a:p>
        </p:txBody>
      </p:sp>
      <p:sp>
        <p:nvSpPr>
          <p:cNvPr id="8" name="TextBox 7">
            <a:extLst>
              <a:ext uri="{FF2B5EF4-FFF2-40B4-BE49-F238E27FC236}">
                <a16:creationId xmlns:a16="http://schemas.microsoft.com/office/drawing/2014/main" id="{B8231D94-01B0-CE4D-8D45-C1DFD5226A3C}"/>
              </a:ext>
            </a:extLst>
          </p:cNvPr>
          <p:cNvSpPr txBox="1"/>
          <p:nvPr userDrawn="1"/>
        </p:nvSpPr>
        <p:spPr>
          <a:xfrm>
            <a:off x="12234441" y="2442258"/>
            <a:ext cx="0" cy="0"/>
          </a:xfrm>
          <a:prstGeom prst="rect">
            <a:avLst/>
          </a:prstGeom>
          <a:noFill/>
        </p:spPr>
        <p:txBody>
          <a:bodyPr wrap="none" rtlCol="0" anchor="ctr" anchorCtr="0">
            <a:noAutofit/>
          </a:bodyPr>
          <a:lstStyle/>
          <a:p>
            <a:pPr marL="0" algn="l" defTabSz="914400" rtl="0" eaLnBrk="1" latinLnBrk="0" hangingPunct="1"/>
            <a:endParaRPr lang="en-SA" dirty="0"/>
          </a:p>
        </p:txBody>
      </p:sp>
      <p:sp>
        <p:nvSpPr>
          <p:cNvPr id="10" name="TextBox 9">
            <a:extLst>
              <a:ext uri="{FF2B5EF4-FFF2-40B4-BE49-F238E27FC236}">
                <a16:creationId xmlns:a16="http://schemas.microsoft.com/office/drawing/2014/main" id="{1C49B883-D127-574F-BA03-80CD17AD9657}"/>
              </a:ext>
            </a:extLst>
          </p:cNvPr>
          <p:cNvSpPr txBox="1"/>
          <p:nvPr userDrawn="1"/>
        </p:nvSpPr>
        <p:spPr>
          <a:xfrm>
            <a:off x="10857053" y="3368233"/>
            <a:ext cx="0" cy="0"/>
          </a:xfrm>
          <a:prstGeom prst="rect">
            <a:avLst/>
          </a:prstGeom>
          <a:noFill/>
        </p:spPr>
        <p:txBody>
          <a:bodyPr wrap="none" rtlCol="0" anchor="ctr" anchorCtr="0">
            <a:noAutofit/>
          </a:bodyPr>
          <a:lstStyle/>
          <a:p>
            <a:pPr marL="0" algn="l" defTabSz="914400" rtl="0" eaLnBrk="1" latinLnBrk="0" hangingPunct="1"/>
            <a:endParaRPr lang="en-SA" dirty="0"/>
          </a:p>
        </p:txBody>
      </p:sp>
      <p:sp>
        <p:nvSpPr>
          <p:cNvPr id="14" name="Title 1">
            <a:extLst>
              <a:ext uri="{FF2B5EF4-FFF2-40B4-BE49-F238E27FC236}">
                <a16:creationId xmlns:a16="http://schemas.microsoft.com/office/drawing/2014/main" id="{57F5F0CE-56A9-4C47-A443-080CA5AC3072}"/>
              </a:ext>
            </a:extLst>
          </p:cNvPr>
          <p:cNvSpPr>
            <a:spLocks noGrp="1"/>
          </p:cNvSpPr>
          <p:nvPr>
            <p:ph type="ctrTitle" hasCustomPrompt="1"/>
          </p:nvPr>
        </p:nvSpPr>
        <p:spPr>
          <a:xfrm>
            <a:off x="5980176" y="3164752"/>
            <a:ext cx="5615870" cy="1348717"/>
          </a:xfrm>
        </p:spPr>
        <p:txBody>
          <a:bodyPr lIns="0" tIns="0" rIns="0" bIns="0" anchor="t">
            <a:noAutofit/>
          </a:bodyPr>
          <a:lstStyle>
            <a:lvl1pPr algn="r">
              <a:defRPr sz="4000">
                <a:solidFill>
                  <a:schemeClr val="accent3"/>
                </a:solidFill>
              </a:defRPr>
            </a:lvl1pPr>
          </a:lstStyle>
          <a:p>
            <a:pPr algn="r" defTabSz="914400" rtl="0" eaLnBrk="1" latinLnBrk="0" hangingPunct="1">
              <a:lnSpc>
                <a:spcPct val="90000"/>
              </a:lnSpc>
              <a:spcBef>
                <a:spcPct val="0"/>
              </a:spcBef>
              <a:buNone/>
            </a:pPr>
            <a:r>
              <a:rPr lang="ar-SA" dirty="0"/>
              <a:t>مثال للعنوان الرئيس</a:t>
            </a:r>
            <a:br>
              <a:rPr lang="ar-SA" dirty="0"/>
            </a:br>
            <a:r>
              <a:rPr lang="ar-SA" dirty="0"/>
              <a:t>للعرض </a:t>
            </a:r>
            <a:r>
              <a:rPr lang="ar-SA" dirty="0" err="1"/>
              <a:t>التقديمي</a:t>
            </a:r>
            <a:endParaRPr lang="en-SA" dirty="0"/>
          </a:p>
        </p:txBody>
      </p:sp>
      <p:cxnSp>
        <p:nvCxnSpPr>
          <p:cNvPr id="15" name="Straight Connector 14">
            <a:extLst>
              <a:ext uri="{FF2B5EF4-FFF2-40B4-BE49-F238E27FC236}">
                <a16:creationId xmlns:a16="http://schemas.microsoft.com/office/drawing/2014/main" id="{E34FE8CE-9979-1C45-AFEB-1EB1F8EDEB03}"/>
              </a:ext>
            </a:extLst>
          </p:cNvPr>
          <p:cNvCxnSpPr>
            <a:cxnSpLocks/>
          </p:cNvCxnSpPr>
          <p:nvPr userDrawn="1"/>
        </p:nvCxnSpPr>
        <p:spPr>
          <a:xfrm flipH="1">
            <a:off x="9796840" y="6452375"/>
            <a:ext cx="1799206" cy="0"/>
          </a:xfrm>
          <a:prstGeom prst="line">
            <a:avLst/>
          </a:prstGeom>
          <a:ln w="254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3AD674EB-592F-4848-B706-EE0DA19F6F2D}"/>
              </a:ext>
            </a:extLst>
          </p:cNvPr>
          <p:cNvCxnSpPr>
            <a:cxnSpLocks/>
          </p:cNvCxnSpPr>
          <p:nvPr userDrawn="1"/>
        </p:nvCxnSpPr>
        <p:spPr>
          <a:xfrm flipH="1">
            <a:off x="8567710" y="6452375"/>
            <a:ext cx="890018" cy="0"/>
          </a:xfrm>
          <a:prstGeom prst="line">
            <a:avLst/>
          </a:prstGeom>
          <a:ln w="25400">
            <a:solidFill>
              <a:schemeClr val="accent3"/>
            </a:solidFill>
          </a:ln>
        </p:spPr>
        <p:style>
          <a:lnRef idx="1">
            <a:schemeClr val="accent1"/>
          </a:lnRef>
          <a:fillRef idx="0">
            <a:schemeClr val="accent1"/>
          </a:fillRef>
          <a:effectRef idx="0">
            <a:schemeClr val="accent1"/>
          </a:effectRef>
          <a:fontRef idx="minor">
            <a:schemeClr val="tx1"/>
          </a:fontRef>
        </p:style>
      </p:cxnSp>
      <p:sp>
        <p:nvSpPr>
          <p:cNvPr id="17" name="Subtitle 2">
            <a:extLst>
              <a:ext uri="{FF2B5EF4-FFF2-40B4-BE49-F238E27FC236}">
                <a16:creationId xmlns:a16="http://schemas.microsoft.com/office/drawing/2014/main" id="{C9F5AD30-DE11-2540-9587-E94BD5C5C5CF}"/>
              </a:ext>
            </a:extLst>
          </p:cNvPr>
          <p:cNvSpPr>
            <a:spLocks noGrp="1"/>
          </p:cNvSpPr>
          <p:nvPr>
            <p:ph type="subTitle" idx="1" hasCustomPrompt="1"/>
          </p:nvPr>
        </p:nvSpPr>
        <p:spPr>
          <a:xfrm>
            <a:off x="9650627" y="6114048"/>
            <a:ext cx="1945419" cy="283430"/>
          </a:xfrm>
        </p:spPr>
        <p:txBody>
          <a:bodyPr lIns="0" tIns="0" rIns="0" bIns="0" anchor="b">
            <a:noAutofit/>
          </a:bodyPr>
          <a:lstStyle>
            <a:lvl1pPr marL="0" indent="0" algn="r">
              <a:buNone/>
              <a:defRPr sz="1600" b="0" i="0">
                <a:solidFill>
                  <a:schemeClr val="bg1"/>
                </a:solidFill>
                <a:latin typeface="Univers Next Arabic Light" panose="020B0403030202020203" pitchFamily="34" charset="-78"/>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indent="0" algn="r" defTabSz="914400" rtl="0" eaLnBrk="1" latinLnBrk="0" hangingPunct="1">
              <a:lnSpc>
                <a:spcPct val="90000"/>
              </a:lnSpc>
              <a:spcBef>
                <a:spcPts val="1000"/>
              </a:spcBef>
              <a:buFont typeface="Arial" panose="020B0604020202020204" pitchFamily="34" charset="0"/>
              <a:buNone/>
            </a:pPr>
            <a:r>
              <a:rPr lang="ar-SA" dirty="0"/>
              <a:t>مثال لعنوان فرعي </a:t>
            </a:r>
            <a:r>
              <a:rPr lang="ar-SA" dirty="0" err="1"/>
              <a:t>لوريم</a:t>
            </a:r>
            <a:r>
              <a:rPr lang="ar-SA" dirty="0"/>
              <a:t> </a:t>
            </a:r>
            <a:r>
              <a:rPr lang="ar-SA" dirty="0" err="1"/>
              <a:t>ابسوم</a:t>
            </a:r>
            <a:endParaRPr lang="en-SA" dirty="0"/>
          </a:p>
        </p:txBody>
      </p:sp>
      <p:sp>
        <p:nvSpPr>
          <p:cNvPr id="18" name="Text Placeholder 27">
            <a:extLst>
              <a:ext uri="{FF2B5EF4-FFF2-40B4-BE49-F238E27FC236}">
                <a16:creationId xmlns:a16="http://schemas.microsoft.com/office/drawing/2014/main" id="{46885B48-537D-A847-9D57-B5D2F37F4BF2}"/>
              </a:ext>
            </a:extLst>
          </p:cNvPr>
          <p:cNvSpPr>
            <a:spLocks noGrp="1"/>
          </p:cNvSpPr>
          <p:nvPr>
            <p:ph type="body" sz="quarter" idx="10" hasCustomPrompt="1"/>
          </p:nvPr>
        </p:nvSpPr>
        <p:spPr>
          <a:xfrm>
            <a:off x="8090699" y="6114048"/>
            <a:ext cx="1325880" cy="283440"/>
          </a:xfrm>
        </p:spPr>
        <p:txBody>
          <a:bodyPr lIns="0" tIns="0" rIns="0" bIns="0" anchor="b"/>
          <a:lstStyle>
            <a:lvl1pPr marL="0" indent="0">
              <a:buFontTx/>
              <a:buNone/>
              <a:defRPr sz="1600" b="0" i="0">
                <a:solidFill>
                  <a:schemeClr val="bg1"/>
                </a:solidFill>
                <a:latin typeface="Univers Next Arabic Light" panose="020B0403030202020203" pitchFamily="34" charset="-78"/>
                <a:cs typeface="+mn-cs"/>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marL="0" marR="0" lvl="0" indent="0" algn="r" defTabSz="914400" rtl="1" eaLnBrk="1" fontAlgn="auto" latinLnBrk="0" hangingPunct="1">
              <a:lnSpc>
                <a:spcPct val="90000"/>
              </a:lnSpc>
              <a:spcBef>
                <a:spcPts val="1000"/>
              </a:spcBef>
              <a:spcAft>
                <a:spcPts val="0"/>
              </a:spcAft>
              <a:buClrTx/>
              <a:buSzTx/>
              <a:buFontTx/>
              <a:buNone/>
              <a:tabLst/>
              <a:defRPr/>
            </a:pPr>
            <a:r>
              <a:rPr lang="ar-SA" dirty="0"/>
              <a:t>سبتمبر </a:t>
            </a:r>
            <a:r>
              <a:rPr lang="en-US" dirty="0"/>
              <a:t>2020</a:t>
            </a:r>
            <a:endParaRPr lang="en-SA" dirty="0"/>
          </a:p>
        </p:txBody>
      </p:sp>
      <p:pic>
        <p:nvPicPr>
          <p:cNvPr id="20" name="Picture 18">
            <a:extLst>
              <a:ext uri="{FF2B5EF4-FFF2-40B4-BE49-F238E27FC236}">
                <a16:creationId xmlns:a16="http://schemas.microsoft.com/office/drawing/2014/main" id="{0497084E-1A68-B849-83AB-2AC647574061}"/>
              </a:ext>
            </a:extLst>
          </p:cNvPr>
          <p:cNvPicPr>
            <a:picLocks noChangeAspect="1"/>
          </p:cNvPicPr>
          <p:nvPr userDrawn="1"/>
        </p:nvPicPr>
        <p:blipFill>
          <a:blip r:embed="rId3">
            <a:extLst>
              <a:ext uri="{96DAC541-7B7A-43D3-8B79-37D633B846F1}">
                <asvg:svgBlip xmlns:asvg="http://schemas.microsoft.com/office/drawing/2016/SVG/main" r:embed="rId4"/>
              </a:ext>
            </a:extLst>
          </a:blip>
          <a:srcRect/>
          <a:stretch/>
        </p:blipFill>
        <p:spPr>
          <a:xfrm>
            <a:off x="8112092" y="703541"/>
            <a:ext cx="3483952" cy="759323"/>
          </a:xfrm>
          <a:prstGeom prst="rect">
            <a:avLst/>
          </a:prstGeom>
        </p:spPr>
      </p:pic>
    </p:spTree>
    <p:extLst>
      <p:ext uri="{BB962C8B-B14F-4D97-AF65-F5344CB8AC3E}">
        <p14:creationId xmlns:p14="http://schemas.microsoft.com/office/powerpoint/2010/main" val="1865644124"/>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showMasterSp="0" preserve="1" userDrawn="1">
  <p:cSld name="Title 5">
    <p:bg>
      <p:bgPr>
        <a:gradFill>
          <a:gsLst>
            <a:gs pos="0">
              <a:srgbClr val="1C73D3"/>
            </a:gs>
            <a:gs pos="54000">
              <a:schemeClr val="accent3"/>
            </a:gs>
            <a:gs pos="100000">
              <a:schemeClr val="accent1"/>
            </a:gs>
          </a:gsLst>
          <a:lin ang="21594000" scaled="0"/>
        </a:gra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51795646-ADFC-F046-8DAA-E9256B80DCFF}"/>
              </a:ext>
            </a:extLst>
          </p:cNvPr>
          <p:cNvSpPr>
            <a:spLocks noGrp="1"/>
          </p:cNvSpPr>
          <p:nvPr>
            <p:ph type="pic" sz="quarter" idx="10" hasCustomPrompt="1"/>
          </p:nvPr>
        </p:nvSpPr>
        <p:spPr>
          <a:xfrm>
            <a:off x="0" y="0"/>
            <a:ext cx="4965700" cy="6858000"/>
          </a:xfrm>
        </p:spPr>
        <p:txBody>
          <a:bodyPr anchor="t" anchorCtr="0"/>
          <a:lstStyle>
            <a:lvl1pPr marL="0" indent="0" rtl="1">
              <a:buNone/>
              <a:defRPr>
                <a:solidFill>
                  <a:schemeClr val="bg1"/>
                </a:solidFill>
              </a:defRPr>
            </a:lvl1pPr>
          </a:lstStyle>
          <a:p>
            <a:pPr marL="228600" indent="-228600" algn="l" defTabSz="914400" rtl="0" eaLnBrk="1" latinLnBrk="0" hangingPunct="1">
              <a:lnSpc>
                <a:spcPct val="90000"/>
              </a:lnSpc>
              <a:spcBef>
                <a:spcPts val="1000"/>
              </a:spcBef>
              <a:buFont typeface="Arial" panose="020B0604020202020204" pitchFamily="34" charset="0"/>
              <a:buChar char="•"/>
            </a:pPr>
            <a:r>
              <a:rPr lang="ar-SA"/>
              <a:t>صورة</a:t>
            </a:r>
            <a:endParaRPr lang="en-SA"/>
          </a:p>
        </p:txBody>
      </p:sp>
      <p:pic>
        <p:nvPicPr>
          <p:cNvPr id="12" name="Picture 11">
            <a:extLst>
              <a:ext uri="{FF2B5EF4-FFF2-40B4-BE49-F238E27FC236}">
                <a16:creationId xmlns:a16="http://schemas.microsoft.com/office/drawing/2014/main" id="{3C703319-C074-4E4B-8DA8-BACF2C0CE002}"/>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8112091" y="703541"/>
            <a:ext cx="3483955" cy="759323"/>
          </a:xfrm>
          <a:prstGeom prst="rect">
            <a:avLst/>
          </a:prstGeom>
        </p:spPr>
      </p:pic>
      <p:sp>
        <p:nvSpPr>
          <p:cNvPr id="9" name="TextBox 8">
            <a:extLst>
              <a:ext uri="{FF2B5EF4-FFF2-40B4-BE49-F238E27FC236}">
                <a16:creationId xmlns:a16="http://schemas.microsoft.com/office/drawing/2014/main" id="{5572EDCD-2EBB-5E4B-9E3B-3A4C1A6DEFD7}"/>
              </a:ext>
            </a:extLst>
          </p:cNvPr>
          <p:cNvSpPr txBox="1"/>
          <p:nvPr userDrawn="1"/>
        </p:nvSpPr>
        <p:spPr>
          <a:xfrm>
            <a:off x="12083970" y="3530278"/>
            <a:ext cx="0" cy="0"/>
          </a:xfrm>
          <a:prstGeom prst="rect">
            <a:avLst/>
          </a:prstGeom>
          <a:solidFill>
            <a:schemeClr val="bg1"/>
          </a:solidFill>
        </p:spPr>
        <p:txBody>
          <a:bodyPr wrap="none" rtlCol="0" anchor="ctr" anchorCtr="0">
            <a:noAutofit/>
          </a:bodyPr>
          <a:lstStyle/>
          <a:p>
            <a:pPr marL="0" algn="l" defTabSz="914400" rtl="0" eaLnBrk="1" latinLnBrk="0" hangingPunct="1"/>
            <a:endParaRPr lang="en-SA" dirty="0"/>
          </a:p>
        </p:txBody>
      </p:sp>
      <p:sp>
        <p:nvSpPr>
          <p:cNvPr id="10" name="TextBox 9">
            <a:extLst>
              <a:ext uri="{FF2B5EF4-FFF2-40B4-BE49-F238E27FC236}">
                <a16:creationId xmlns:a16="http://schemas.microsoft.com/office/drawing/2014/main" id="{8FCAA8F2-C95F-924F-8ADA-424DC28B4327}"/>
              </a:ext>
            </a:extLst>
          </p:cNvPr>
          <p:cNvSpPr txBox="1"/>
          <p:nvPr userDrawn="1"/>
        </p:nvSpPr>
        <p:spPr>
          <a:xfrm>
            <a:off x="11053823" y="2916820"/>
            <a:ext cx="0" cy="0"/>
          </a:xfrm>
          <a:prstGeom prst="rect">
            <a:avLst/>
          </a:prstGeom>
          <a:noFill/>
        </p:spPr>
        <p:txBody>
          <a:bodyPr wrap="none" rtlCol="0" anchor="ctr" anchorCtr="0">
            <a:noAutofit/>
          </a:bodyPr>
          <a:lstStyle/>
          <a:p>
            <a:pPr marL="0" algn="l" defTabSz="914400" rtl="0" eaLnBrk="1" latinLnBrk="0" hangingPunct="1"/>
            <a:endParaRPr lang="en-SA" dirty="0"/>
          </a:p>
        </p:txBody>
      </p:sp>
      <p:sp>
        <p:nvSpPr>
          <p:cNvPr id="11" name="TextBox 10">
            <a:extLst>
              <a:ext uri="{FF2B5EF4-FFF2-40B4-BE49-F238E27FC236}">
                <a16:creationId xmlns:a16="http://schemas.microsoft.com/office/drawing/2014/main" id="{D450B236-2122-C249-BAD7-58FBF7B906F3}"/>
              </a:ext>
            </a:extLst>
          </p:cNvPr>
          <p:cNvSpPr txBox="1"/>
          <p:nvPr userDrawn="1"/>
        </p:nvSpPr>
        <p:spPr>
          <a:xfrm>
            <a:off x="11829327" y="2511706"/>
            <a:ext cx="0" cy="0"/>
          </a:xfrm>
          <a:prstGeom prst="rect">
            <a:avLst/>
          </a:prstGeom>
          <a:noFill/>
        </p:spPr>
        <p:txBody>
          <a:bodyPr wrap="none" rtlCol="0" anchor="ctr" anchorCtr="0">
            <a:noAutofit/>
          </a:bodyPr>
          <a:lstStyle/>
          <a:p>
            <a:pPr marL="0" algn="l" defTabSz="914400" rtl="0" eaLnBrk="1" latinLnBrk="0" hangingPunct="1"/>
            <a:endParaRPr lang="en-SA" dirty="0"/>
          </a:p>
        </p:txBody>
      </p:sp>
      <p:sp>
        <p:nvSpPr>
          <p:cNvPr id="13" name="TextBox 12">
            <a:extLst>
              <a:ext uri="{FF2B5EF4-FFF2-40B4-BE49-F238E27FC236}">
                <a16:creationId xmlns:a16="http://schemas.microsoft.com/office/drawing/2014/main" id="{A024116E-E35C-2047-8E8E-CAFFEF7877C5}"/>
              </a:ext>
            </a:extLst>
          </p:cNvPr>
          <p:cNvSpPr txBox="1"/>
          <p:nvPr userDrawn="1"/>
        </p:nvSpPr>
        <p:spPr>
          <a:xfrm>
            <a:off x="10857053" y="3368233"/>
            <a:ext cx="0" cy="0"/>
          </a:xfrm>
          <a:prstGeom prst="rect">
            <a:avLst/>
          </a:prstGeom>
          <a:noFill/>
        </p:spPr>
        <p:txBody>
          <a:bodyPr wrap="none" rtlCol="0" anchor="ctr" anchorCtr="0">
            <a:noAutofit/>
          </a:bodyPr>
          <a:lstStyle/>
          <a:p>
            <a:pPr marL="0" algn="l" defTabSz="914400" rtl="0" eaLnBrk="1" latinLnBrk="0" hangingPunct="1"/>
            <a:endParaRPr lang="en-SA" dirty="0"/>
          </a:p>
        </p:txBody>
      </p:sp>
      <p:sp>
        <p:nvSpPr>
          <p:cNvPr id="14" name="Title 1">
            <a:extLst>
              <a:ext uri="{FF2B5EF4-FFF2-40B4-BE49-F238E27FC236}">
                <a16:creationId xmlns:a16="http://schemas.microsoft.com/office/drawing/2014/main" id="{E6F4CB42-1B17-8340-A10C-7D08AC46427A}"/>
              </a:ext>
            </a:extLst>
          </p:cNvPr>
          <p:cNvSpPr>
            <a:spLocks noGrp="1"/>
          </p:cNvSpPr>
          <p:nvPr>
            <p:ph type="ctrTitle" hasCustomPrompt="1"/>
          </p:nvPr>
        </p:nvSpPr>
        <p:spPr>
          <a:xfrm>
            <a:off x="5980176" y="3164752"/>
            <a:ext cx="5615870" cy="1348717"/>
          </a:xfrm>
        </p:spPr>
        <p:txBody>
          <a:bodyPr lIns="0" tIns="0" rIns="0" bIns="0" anchor="t">
            <a:noAutofit/>
          </a:bodyPr>
          <a:lstStyle>
            <a:lvl1pPr algn="r">
              <a:defRPr sz="4000">
                <a:solidFill>
                  <a:schemeClr val="tx1"/>
                </a:solidFill>
              </a:defRPr>
            </a:lvl1pPr>
          </a:lstStyle>
          <a:p>
            <a:pPr algn="r" defTabSz="914400" rtl="0" eaLnBrk="1" latinLnBrk="0" hangingPunct="1">
              <a:lnSpc>
                <a:spcPct val="90000"/>
              </a:lnSpc>
              <a:spcBef>
                <a:spcPct val="0"/>
              </a:spcBef>
              <a:buNone/>
            </a:pPr>
            <a:r>
              <a:rPr lang="ar-SA" dirty="0"/>
              <a:t>مثال للعنوان الرئيس</a:t>
            </a:r>
            <a:br>
              <a:rPr lang="ar-SA" dirty="0"/>
            </a:br>
            <a:r>
              <a:rPr lang="ar-SA" dirty="0"/>
              <a:t>للعرض </a:t>
            </a:r>
            <a:r>
              <a:rPr lang="ar-SA" dirty="0" err="1"/>
              <a:t>التقديمي</a:t>
            </a:r>
            <a:endParaRPr lang="en-SA" dirty="0"/>
          </a:p>
        </p:txBody>
      </p:sp>
      <p:cxnSp>
        <p:nvCxnSpPr>
          <p:cNvPr id="15" name="Straight Connector 14">
            <a:extLst>
              <a:ext uri="{FF2B5EF4-FFF2-40B4-BE49-F238E27FC236}">
                <a16:creationId xmlns:a16="http://schemas.microsoft.com/office/drawing/2014/main" id="{C6E5AE71-305F-A341-91BE-4D996E60C203}"/>
              </a:ext>
            </a:extLst>
          </p:cNvPr>
          <p:cNvCxnSpPr>
            <a:cxnSpLocks/>
          </p:cNvCxnSpPr>
          <p:nvPr userDrawn="1"/>
        </p:nvCxnSpPr>
        <p:spPr>
          <a:xfrm flipH="1">
            <a:off x="9796840" y="6452375"/>
            <a:ext cx="179920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8DF8C6A-ACDC-4445-BFC5-77521E500B8C}"/>
              </a:ext>
            </a:extLst>
          </p:cNvPr>
          <p:cNvCxnSpPr>
            <a:cxnSpLocks/>
          </p:cNvCxnSpPr>
          <p:nvPr userDrawn="1"/>
        </p:nvCxnSpPr>
        <p:spPr>
          <a:xfrm flipH="1">
            <a:off x="8567710" y="6452375"/>
            <a:ext cx="89001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Subtitle 2">
            <a:extLst>
              <a:ext uri="{FF2B5EF4-FFF2-40B4-BE49-F238E27FC236}">
                <a16:creationId xmlns:a16="http://schemas.microsoft.com/office/drawing/2014/main" id="{235DE128-85E6-0247-BD21-8DAD6B834044}"/>
              </a:ext>
            </a:extLst>
          </p:cNvPr>
          <p:cNvSpPr>
            <a:spLocks noGrp="1"/>
          </p:cNvSpPr>
          <p:nvPr>
            <p:ph type="subTitle" idx="1" hasCustomPrompt="1"/>
          </p:nvPr>
        </p:nvSpPr>
        <p:spPr>
          <a:xfrm>
            <a:off x="9662984" y="6114047"/>
            <a:ext cx="1933062" cy="283441"/>
          </a:xfrm>
        </p:spPr>
        <p:txBody>
          <a:bodyPr lIns="0" tIns="0" rIns="0" bIns="0" anchor="b">
            <a:noAutofit/>
          </a:bodyPr>
          <a:lstStyle>
            <a:lvl1pPr marL="0" indent="0" algn="r">
              <a:buNone/>
              <a:defRPr sz="1600" b="0" i="0">
                <a:solidFill>
                  <a:schemeClr val="bg1"/>
                </a:solidFill>
                <a:latin typeface="Univers Next Arabic Light" panose="020B0403030202020203" pitchFamily="34" charset="-78"/>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indent="0" algn="r" defTabSz="914400" rtl="0" eaLnBrk="1" latinLnBrk="0" hangingPunct="1">
              <a:lnSpc>
                <a:spcPct val="90000"/>
              </a:lnSpc>
              <a:spcBef>
                <a:spcPts val="1000"/>
              </a:spcBef>
              <a:buFont typeface="Arial" panose="020B0604020202020204" pitchFamily="34" charset="0"/>
              <a:buNone/>
            </a:pPr>
            <a:r>
              <a:rPr lang="ar-SA" dirty="0"/>
              <a:t>مثال لعنوان فرعي </a:t>
            </a:r>
            <a:r>
              <a:rPr lang="ar-SA" dirty="0" err="1"/>
              <a:t>لوريم</a:t>
            </a:r>
            <a:r>
              <a:rPr lang="ar-SA" dirty="0"/>
              <a:t> </a:t>
            </a:r>
            <a:r>
              <a:rPr lang="ar-SA" dirty="0" err="1"/>
              <a:t>ابسوم</a:t>
            </a:r>
            <a:endParaRPr lang="en-SA" dirty="0"/>
          </a:p>
        </p:txBody>
      </p:sp>
      <p:sp>
        <p:nvSpPr>
          <p:cNvPr id="22" name="Text Placeholder 27">
            <a:extLst>
              <a:ext uri="{FF2B5EF4-FFF2-40B4-BE49-F238E27FC236}">
                <a16:creationId xmlns:a16="http://schemas.microsoft.com/office/drawing/2014/main" id="{7A6CCBBA-B671-9A48-A4D1-34D3D49F43EF}"/>
              </a:ext>
            </a:extLst>
          </p:cNvPr>
          <p:cNvSpPr>
            <a:spLocks noGrp="1"/>
          </p:cNvSpPr>
          <p:nvPr>
            <p:ph type="body" sz="quarter" idx="11" hasCustomPrompt="1"/>
          </p:nvPr>
        </p:nvSpPr>
        <p:spPr>
          <a:xfrm>
            <a:off x="8090699" y="6114048"/>
            <a:ext cx="1325880" cy="283440"/>
          </a:xfrm>
        </p:spPr>
        <p:txBody>
          <a:bodyPr lIns="0" tIns="0" rIns="0" bIns="0" anchor="b"/>
          <a:lstStyle>
            <a:lvl1pPr marL="0" indent="0">
              <a:buFontTx/>
              <a:buNone/>
              <a:defRPr sz="1600" b="0" i="0">
                <a:solidFill>
                  <a:schemeClr val="bg1"/>
                </a:solidFill>
                <a:latin typeface="Univers Next Arabic Light" panose="020B0403030202020203" pitchFamily="34" charset="-78"/>
                <a:cs typeface="+mn-cs"/>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marL="0" marR="0" lvl="0" indent="0" algn="r" defTabSz="914400" rtl="1" eaLnBrk="1" fontAlgn="auto" latinLnBrk="0" hangingPunct="1">
              <a:lnSpc>
                <a:spcPct val="90000"/>
              </a:lnSpc>
              <a:spcBef>
                <a:spcPts val="1000"/>
              </a:spcBef>
              <a:spcAft>
                <a:spcPts val="0"/>
              </a:spcAft>
              <a:buClrTx/>
              <a:buSzTx/>
              <a:buFontTx/>
              <a:buNone/>
              <a:tabLst/>
              <a:defRPr/>
            </a:pPr>
            <a:r>
              <a:rPr lang="ar-SA" dirty="0"/>
              <a:t>سبتمبر </a:t>
            </a:r>
            <a:r>
              <a:rPr lang="en-US" dirty="0"/>
              <a:t>2020</a:t>
            </a:r>
            <a:endParaRPr lang="en-SA" dirty="0"/>
          </a:p>
        </p:txBody>
      </p:sp>
    </p:spTree>
    <p:extLst>
      <p:ext uri="{BB962C8B-B14F-4D97-AF65-F5344CB8AC3E}">
        <p14:creationId xmlns:p14="http://schemas.microsoft.com/office/powerpoint/2010/main" val="1415582666"/>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showMasterSp="0" preserve="1" userDrawn="1">
  <p:cSld name="1_Title 6">
    <p:bg>
      <p:bgPr>
        <a:solidFill>
          <a:schemeClr val="bg2"/>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51795646-ADFC-F046-8DAA-E9256B80DCFF}"/>
              </a:ext>
            </a:extLst>
          </p:cNvPr>
          <p:cNvSpPr>
            <a:spLocks noGrp="1"/>
          </p:cNvSpPr>
          <p:nvPr>
            <p:ph type="pic" sz="quarter" idx="10" hasCustomPrompt="1"/>
          </p:nvPr>
        </p:nvSpPr>
        <p:spPr>
          <a:xfrm>
            <a:off x="0" y="0"/>
            <a:ext cx="4965700" cy="6858000"/>
          </a:xfrm>
        </p:spPr>
        <p:txBody>
          <a:bodyPr anchor="t" anchorCtr="0"/>
          <a:lstStyle>
            <a:lvl1pPr marL="0" indent="0" rtl="1">
              <a:buNone/>
              <a:defRPr>
                <a:solidFill>
                  <a:schemeClr val="bg1"/>
                </a:solidFill>
              </a:defRPr>
            </a:lvl1pPr>
          </a:lstStyle>
          <a:p>
            <a:pPr marL="228600" indent="-228600" algn="l" defTabSz="914400" rtl="0" eaLnBrk="1" latinLnBrk="0" hangingPunct="1">
              <a:lnSpc>
                <a:spcPct val="90000"/>
              </a:lnSpc>
              <a:spcBef>
                <a:spcPts val="1000"/>
              </a:spcBef>
              <a:buFont typeface="Arial" panose="020B0604020202020204" pitchFamily="34" charset="0"/>
              <a:buChar char="•"/>
            </a:pPr>
            <a:r>
              <a:rPr lang="ar-SA"/>
              <a:t>صورة</a:t>
            </a:r>
            <a:endParaRPr lang="en-SA"/>
          </a:p>
        </p:txBody>
      </p:sp>
      <p:sp>
        <p:nvSpPr>
          <p:cNvPr id="30" name="TextBox 29">
            <a:extLst>
              <a:ext uri="{FF2B5EF4-FFF2-40B4-BE49-F238E27FC236}">
                <a16:creationId xmlns:a16="http://schemas.microsoft.com/office/drawing/2014/main" id="{6EF779AA-FCE1-524D-BC60-70DA5A6C84A8}"/>
              </a:ext>
            </a:extLst>
          </p:cNvPr>
          <p:cNvSpPr txBox="1"/>
          <p:nvPr userDrawn="1"/>
        </p:nvSpPr>
        <p:spPr>
          <a:xfrm>
            <a:off x="12083970" y="3530278"/>
            <a:ext cx="0" cy="0"/>
          </a:xfrm>
          <a:prstGeom prst="rect">
            <a:avLst/>
          </a:prstGeom>
          <a:solidFill>
            <a:schemeClr val="bg1"/>
          </a:solidFill>
        </p:spPr>
        <p:txBody>
          <a:bodyPr wrap="none" rtlCol="0" anchor="ctr" anchorCtr="0">
            <a:noAutofit/>
          </a:bodyPr>
          <a:lstStyle/>
          <a:p>
            <a:pPr marL="0" algn="l" defTabSz="914400" rtl="0" eaLnBrk="1" latinLnBrk="0" hangingPunct="1"/>
            <a:endParaRPr lang="en-SA" dirty="0"/>
          </a:p>
        </p:txBody>
      </p:sp>
      <p:sp>
        <p:nvSpPr>
          <p:cNvPr id="31" name="TextBox 30">
            <a:extLst>
              <a:ext uri="{FF2B5EF4-FFF2-40B4-BE49-F238E27FC236}">
                <a16:creationId xmlns:a16="http://schemas.microsoft.com/office/drawing/2014/main" id="{72C08F42-0406-C14B-B0F9-16DB2668653D}"/>
              </a:ext>
            </a:extLst>
          </p:cNvPr>
          <p:cNvSpPr txBox="1"/>
          <p:nvPr userDrawn="1"/>
        </p:nvSpPr>
        <p:spPr>
          <a:xfrm>
            <a:off x="11053823" y="2916820"/>
            <a:ext cx="0" cy="0"/>
          </a:xfrm>
          <a:prstGeom prst="rect">
            <a:avLst/>
          </a:prstGeom>
          <a:noFill/>
        </p:spPr>
        <p:txBody>
          <a:bodyPr wrap="none" rtlCol="0" anchor="ctr" anchorCtr="0">
            <a:noAutofit/>
          </a:bodyPr>
          <a:lstStyle/>
          <a:p>
            <a:pPr marL="0" algn="l" defTabSz="914400" rtl="0" eaLnBrk="1" latinLnBrk="0" hangingPunct="1"/>
            <a:endParaRPr lang="en-SA" dirty="0"/>
          </a:p>
        </p:txBody>
      </p:sp>
      <p:sp>
        <p:nvSpPr>
          <p:cNvPr id="32" name="TextBox 31">
            <a:extLst>
              <a:ext uri="{FF2B5EF4-FFF2-40B4-BE49-F238E27FC236}">
                <a16:creationId xmlns:a16="http://schemas.microsoft.com/office/drawing/2014/main" id="{948E3C4B-2578-594E-BFDD-A73D6846F0C9}"/>
              </a:ext>
            </a:extLst>
          </p:cNvPr>
          <p:cNvSpPr txBox="1"/>
          <p:nvPr userDrawn="1"/>
        </p:nvSpPr>
        <p:spPr>
          <a:xfrm>
            <a:off x="10857053" y="3368233"/>
            <a:ext cx="0" cy="0"/>
          </a:xfrm>
          <a:prstGeom prst="rect">
            <a:avLst/>
          </a:prstGeom>
          <a:noFill/>
        </p:spPr>
        <p:txBody>
          <a:bodyPr wrap="none" rtlCol="0" anchor="ctr" anchorCtr="0">
            <a:noAutofit/>
          </a:bodyPr>
          <a:lstStyle/>
          <a:p>
            <a:pPr marL="0" algn="l" defTabSz="914400" rtl="0" eaLnBrk="1" latinLnBrk="0" hangingPunct="1"/>
            <a:endParaRPr lang="en-SA" dirty="0"/>
          </a:p>
        </p:txBody>
      </p:sp>
      <p:sp>
        <p:nvSpPr>
          <p:cNvPr id="33" name="Title 1">
            <a:extLst>
              <a:ext uri="{FF2B5EF4-FFF2-40B4-BE49-F238E27FC236}">
                <a16:creationId xmlns:a16="http://schemas.microsoft.com/office/drawing/2014/main" id="{1341D233-4A17-814D-A43C-AAC76936D763}"/>
              </a:ext>
            </a:extLst>
          </p:cNvPr>
          <p:cNvSpPr>
            <a:spLocks noGrp="1"/>
          </p:cNvSpPr>
          <p:nvPr>
            <p:ph type="ctrTitle" hasCustomPrompt="1"/>
          </p:nvPr>
        </p:nvSpPr>
        <p:spPr>
          <a:xfrm>
            <a:off x="5980176" y="3164752"/>
            <a:ext cx="5615870" cy="1348717"/>
          </a:xfrm>
        </p:spPr>
        <p:txBody>
          <a:bodyPr lIns="0" tIns="0" rIns="0" bIns="0" anchor="t">
            <a:noAutofit/>
          </a:bodyPr>
          <a:lstStyle>
            <a:lvl1pPr algn="r">
              <a:defRPr sz="4000">
                <a:solidFill>
                  <a:schemeClr val="accent1"/>
                </a:solidFill>
              </a:defRPr>
            </a:lvl1pPr>
          </a:lstStyle>
          <a:p>
            <a:pPr algn="r" defTabSz="914400" rtl="0" eaLnBrk="1" latinLnBrk="0" hangingPunct="1">
              <a:lnSpc>
                <a:spcPct val="90000"/>
              </a:lnSpc>
              <a:spcBef>
                <a:spcPct val="0"/>
              </a:spcBef>
              <a:buNone/>
            </a:pPr>
            <a:r>
              <a:rPr lang="ar-SA" dirty="0"/>
              <a:t>مثال للعنوان الرئيس</a:t>
            </a:r>
            <a:br>
              <a:rPr lang="ar-SA" dirty="0"/>
            </a:br>
            <a:r>
              <a:rPr lang="ar-SA" dirty="0"/>
              <a:t>للعرض </a:t>
            </a:r>
            <a:r>
              <a:rPr lang="ar-SA" dirty="0" err="1"/>
              <a:t>التقديمي</a:t>
            </a:r>
            <a:endParaRPr lang="en-SA" dirty="0"/>
          </a:p>
        </p:txBody>
      </p:sp>
      <p:cxnSp>
        <p:nvCxnSpPr>
          <p:cNvPr id="34" name="Straight Connector 33">
            <a:extLst>
              <a:ext uri="{FF2B5EF4-FFF2-40B4-BE49-F238E27FC236}">
                <a16:creationId xmlns:a16="http://schemas.microsoft.com/office/drawing/2014/main" id="{76D2D4A1-5F83-CB4F-AFEA-0ECCD7083EB9}"/>
              </a:ext>
            </a:extLst>
          </p:cNvPr>
          <p:cNvCxnSpPr>
            <a:cxnSpLocks/>
          </p:cNvCxnSpPr>
          <p:nvPr userDrawn="1"/>
        </p:nvCxnSpPr>
        <p:spPr>
          <a:xfrm flipH="1">
            <a:off x="9796840" y="6452375"/>
            <a:ext cx="179920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DF27F26A-7438-6D49-9483-A51BDCFA654A}"/>
              </a:ext>
            </a:extLst>
          </p:cNvPr>
          <p:cNvCxnSpPr>
            <a:cxnSpLocks/>
          </p:cNvCxnSpPr>
          <p:nvPr userDrawn="1"/>
        </p:nvCxnSpPr>
        <p:spPr>
          <a:xfrm flipH="1">
            <a:off x="8567710" y="6452375"/>
            <a:ext cx="89001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6" name="Subtitle 2">
            <a:extLst>
              <a:ext uri="{FF2B5EF4-FFF2-40B4-BE49-F238E27FC236}">
                <a16:creationId xmlns:a16="http://schemas.microsoft.com/office/drawing/2014/main" id="{45677851-041C-4E46-8FC3-C9DF06CAF2A9}"/>
              </a:ext>
            </a:extLst>
          </p:cNvPr>
          <p:cNvSpPr>
            <a:spLocks noGrp="1"/>
          </p:cNvSpPr>
          <p:nvPr>
            <p:ph type="subTitle" idx="1" hasCustomPrompt="1"/>
          </p:nvPr>
        </p:nvSpPr>
        <p:spPr>
          <a:xfrm>
            <a:off x="9613557" y="6104090"/>
            <a:ext cx="1982489" cy="293398"/>
          </a:xfrm>
        </p:spPr>
        <p:txBody>
          <a:bodyPr lIns="0" tIns="0" rIns="0" bIns="0" anchor="b">
            <a:noAutofit/>
          </a:bodyPr>
          <a:lstStyle>
            <a:lvl1pPr marL="0" indent="0" algn="r">
              <a:buNone/>
              <a:defRPr sz="1600" b="0" i="0">
                <a:solidFill>
                  <a:schemeClr val="tx1"/>
                </a:solidFill>
                <a:latin typeface="Univers Next Arabic Light" panose="020B0403030202020203" pitchFamily="34" charset="-78"/>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indent="0" algn="r" defTabSz="914400" rtl="0" eaLnBrk="1" latinLnBrk="0" hangingPunct="1">
              <a:lnSpc>
                <a:spcPct val="90000"/>
              </a:lnSpc>
              <a:spcBef>
                <a:spcPts val="1000"/>
              </a:spcBef>
              <a:buFont typeface="Arial" panose="020B0604020202020204" pitchFamily="34" charset="0"/>
              <a:buNone/>
            </a:pPr>
            <a:r>
              <a:rPr lang="ar-SA" dirty="0"/>
              <a:t>مثال لعنوان فرعي </a:t>
            </a:r>
            <a:r>
              <a:rPr lang="ar-SA" dirty="0" err="1"/>
              <a:t>لوريم</a:t>
            </a:r>
            <a:r>
              <a:rPr lang="ar-SA" dirty="0"/>
              <a:t> </a:t>
            </a:r>
            <a:r>
              <a:rPr lang="ar-SA" dirty="0" err="1"/>
              <a:t>ابسوم</a:t>
            </a:r>
            <a:endParaRPr lang="en-SA" dirty="0"/>
          </a:p>
        </p:txBody>
      </p:sp>
      <p:sp>
        <p:nvSpPr>
          <p:cNvPr id="37" name="Text Placeholder 27">
            <a:extLst>
              <a:ext uri="{FF2B5EF4-FFF2-40B4-BE49-F238E27FC236}">
                <a16:creationId xmlns:a16="http://schemas.microsoft.com/office/drawing/2014/main" id="{F4637DB4-2FD4-3D42-8AC7-E4C52388216B}"/>
              </a:ext>
            </a:extLst>
          </p:cNvPr>
          <p:cNvSpPr>
            <a:spLocks noGrp="1"/>
          </p:cNvSpPr>
          <p:nvPr>
            <p:ph type="body" sz="quarter" idx="11" hasCustomPrompt="1"/>
          </p:nvPr>
        </p:nvSpPr>
        <p:spPr>
          <a:xfrm>
            <a:off x="8090699" y="6114048"/>
            <a:ext cx="1325880" cy="283440"/>
          </a:xfrm>
        </p:spPr>
        <p:txBody>
          <a:bodyPr lIns="0" tIns="0" rIns="0" bIns="0" anchor="b"/>
          <a:lstStyle>
            <a:lvl1pPr marL="0" indent="0">
              <a:buFontTx/>
              <a:buNone/>
              <a:defRPr sz="1600" b="0" i="0">
                <a:solidFill>
                  <a:schemeClr val="tx1"/>
                </a:solidFill>
                <a:latin typeface="Univers Next Arabic Light" panose="020B0403030202020203" pitchFamily="34" charset="-78"/>
                <a:cs typeface="+mn-cs"/>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marL="0" marR="0" lvl="0" indent="0" algn="r" defTabSz="914400" rtl="1" eaLnBrk="1" fontAlgn="auto" latinLnBrk="0" hangingPunct="1">
              <a:lnSpc>
                <a:spcPct val="90000"/>
              </a:lnSpc>
              <a:spcBef>
                <a:spcPts val="1000"/>
              </a:spcBef>
              <a:spcAft>
                <a:spcPts val="0"/>
              </a:spcAft>
              <a:buClrTx/>
              <a:buSzTx/>
              <a:buFontTx/>
              <a:buNone/>
              <a:tabLst/>
              <a:defRPr/>
            </a:pPr>
            <a:r>
              <a:rPr lang="ar-SA" dirty="0"/>
              <a:t>سبتمبر </a:t>
            </a:r>
            <a:r>
              <a:rPr lang="en-US" dirty="0"/>
              <a:t>2020</a:t>
            </a:r>
            <a:endParaRPr lang="en-SA" dirty="0"/>
          </a:p>
        </p:txBody>
      </p:sp>
      <p:pic>
        <p:nvPicPr>
          <p:cNvPr id="13" name="Picture 2">
            <a:extLst>
              <a:ext uri="{FF2B5EF4-FFF2-40B4-BE49-F238E27FC236}">
                <a16:creationId xmlns:a16="http://schemas.microsoft.com/office/drawing/2014/main" id="{47661375-FF7A-1D44-82FD-1B35C0B5953A}"/>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8112092" y="713498"/>
            <a:ext cx="3483952" cy="759323"/>
          </a:xfrm>
          <a:prstGeom prst="rect">
            <a:avLst/>
          </a:prstGeom>
        </p:spPr>
      </p:pic>
    </p:spTree>
    <p:extLst>
      <p:ext uri="{BB962C8B-B14F-4D97-AF65-F5344CB8AC3E}">
        <p14:creationId xmlns:p14="http://schemas.microsoft.com/office/powerpoint/2010/main" val="238350633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CB068-1242-B949-9A45-44E272D53EF7}"/>
              </a:ext>
            </a:extLst>
          </p:cNvPr>
          <p:cNvSpPr>
            <a:spLocks noGrp="1"/>
          </p:cNvSpPr>
          <p:nvPr>
            <p:ph type="title" hasCustomPrompt="1"/>
          </p:nvPr>
        </p:nvSpPr>
        <p:spPr>
          <a:xfrm>
            <a:off x="6705600" y="836613"/>
            <a:ext cx="4648200" cy="854075"/>
          </a:xfrm>
        </p:spPr>
        <p:txBody>
          <a:bodyPr/>
          <a:lstStyle>
            <a:lvl1pPr>
              <a:defRPr sz="3200">
                <a:solidFill>
                  <a:schemeClr val="accent3"/>
                </a:solidFill>
              </a:defRPr>
            </a:lvl1pPr>
          </a:lstStyle>
          <a:p>
            <a:r>
              <a:rPr lang="ar-SA" dirty="0"/>
              <a:t>مثال لعنوان الصفحة</a:t>
            </a:r>
            <a:endParaRPr lang="en-SA" dirty="0"/>
          </a:p>
        </p:txBody>
      </p:sp>
      <p:sp>
        <p:nvSpPr>
          <p:cNvPr id="3" name="Content Placeholder 2">
            <a:extLst>
              <a:ext uri="{FF2B5EF4-FFF2-40B4-BE49-F238E27FC236}">
                <a16:creationId xmlns:a16="http://schemas.microsoft.com/office/drawing/2014/main" id="{AC6E76A8-2452-6942-BFD7-249AF11F49B3}"/>
              </a:ext>
            </a:extLst>
          </p:cNvPr>
          <p:cNvSpPr>
            <a:spLocks noGrp="1"/>
          </p:cNvSpPr>
          <p:nvPr>
            <p:ph idx="1" hasCustomPrompt="1"/>
          </p:nvPr>
        </p:nvSpPr>
        <p:spPr>
          <a:xfrm>
            <a:off x="6705600" y="1825625"/>
            <a:ext cx="4648200" cy="4351338"/>
          </a:xfrm>
        </p:spPr>
        <p:txBody>
          <a:bodyPr/>
          <a:lstStyle>
            <a:lvl1pPr>
              <a:defRPr sz="2400"/>
            </a:lvl1pPr>
            <a:lvl2pPr>
              <a:defRPr sz="2000"/>
            </a:lvl2pPr>
            <a:lvl3pPr>
              <a:defRPr sz="1800"/>
            </a:lvl3pPr>
            <a:lvl4pPr>
              <a:defRPr sz="1600"/>
            </a:lvl4pPr>
            <a:lvl5pPr>
              <a:defRPr sz="1600"/>
            </a:lvl5pPr>
          </a:lstStyle>
          <a:p>
            <a:pPr lvl="0"/>
            <a:r>
              <a:rPr lang="ar-SA"/>
              <a:t>مثال لنص يمكن استبداله</a:t>
            </a:r>
            <a:endParaRPr lang="en-US"/>
          </a:p>
          <a:p>
            <a:pPr lvl="1"/>
            <a:r>
              <a:rPr lang="ar-SA"/>
              <a:t>المستوى الثاني</a:t>
            </a:r>
            <a:endParaRPr lang="en-US"/>
          </a:p>
          <a:p>
            <a:pPr lvl="2"/>
            <a:r>
              <a:rPr lang="ar-SA"/>
              <a:t>المستوى الثالث</a:t>
            </a:r>
            <a:endParaRPr lang="en-US"/>
          </a:p>
          <a:p>
            <a:pPr lvl="3"/>
            <a:r>
              <a:rPr lang="ar-SA"/>
              <a:t>المستوى الرابع</a:t>
            </a:r>
            <a:endParaRPr lang="en-US"/>
          </a:p>
          <a:p>
            <a:pPr lvl="4"/>
            <a:r>
              <a:rPr lang="ar-SA"/>
              <a:t>المستوى الخامس</a:t>
            </a:r>
            <a:endParaRPr lang="en-SA"/>
          </a:p>
        </p:txBody>
      </p:sp>
      <p:sp>
        <p:nvSpPr>
          <p:cNvPr id="6" name="Slide Number Placeholder 5">
            <a:extLst>
              <a:ext uri="{FF2B5EF4-FFF2-40B4-BE49-F238E27FC236}">
                <a16:creationId xmlns:a16="http://schemas.microsoft.com/office/drawing/2014/main" id="{7103048B-0E0A-954B-A810-481325195783}"/>
              </a:ext>
            </a:extLst>
          </p:cNvPr>
          <p:cNvSpPr>
            <a:spLocks noGrp="1"/>
          </p:cNvSpPr>
          <p:nvPr>
            <p:ph type="sldNum" sz="quarter" idx="12"/>
          </p:nvPr>
        </p:nvSpPr>
        <p:spPr/>
        <p:txBody>
          <a:bodyPr/>
          <a:lstStyle/>
          <a:p>
            <a:fld id="{008E1BDA-5E07-414A-8101-29DABEB15B19}" type="slidenum">
              <a:t>‹#›</a:t>
            </a:fld>
            <a:endParaRPr lang="en-SA"/>
          </a:p>
        </p:txBody>
      </p:sp>
      <p:sp>
        <p:nvSpPr>
          <p:cNvPr id="7" name="Content Placeholder 2">
            <a:extLst>
              <a:ext uri="{FF2B5EF4-FFF2-40B4-BE49-F238E27FC236}">
                <a16:creationId xmlns:a16="http://schemas.microsoft.com/office/drawing/2014/main" id="{D836A574-E170-3844-9A09-D77639394588}"/>
              </a:ext>
            </a:extLst>
          </p:cNvPr>
          <p:cNvSpPr>
            <a:spLocks noGrp="1"/>
          </p:cNvSpPr>
          <p:nvPr>
            <p:ph idx="13" hasCustomPrompt="1"/>
          </p:nvPr>
        </p:nvSpPr>
        <p:spPr>
          <a:xfrm>
            <a:off x="853440" y="1825625"/>
            <a:ext cx="3578711" cy="4351338"/>
          </a:xfrm>
        </p:spPr>
        <p:txBody>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ar-SA"/>
              <a:t>مثال لنص يمكن استبداله</a:t>
            </a:r>
            <a:endParaRPr lang="en-US"/>
          </a:p>
          <a:p>
            <a:pPr lvl="1"/>
            <a:r>
              <a:rPr lang="ar-SA"/>
              <a:t>المستوى الثاني</a:t>
            </a:r>
            <a:endParaRPr lang="en-US"/>
          </a:p>
          <a:p>
            <a:pPr lvl="2"/>
            <a:r>
              <a:rPr lang="ar-SA"/>
              <a:t>المستوى الثالث</a:t>
            </a:r>
            <a:endParaRPr lang="en-US"/>
          </a:p>
          <a:p>
            <a:pPr lvl="3"/>
            <a:r>
              <a:rPr lang="ar-SA"/>
              <a:t>المستوى الرابع</a:t>
            </a:r>
            <a:endParaRPr lang="en-US"/>
          </a:p>
          <a:p>
            <a:pPr lvl="4"/>
            <a:r>
              <a:rPr lang="ar-SA"/>
              <a:t>المستوى الخامس</a:t>
            </a:r>
            <a:endParaRPr lang="en-SA"/>
          </a:p>
        </p:txBody>
      </p:sp>
    </p:spTree>
    <p:extLst>
      <p:ext uri="{BB962C8B-B14F-4D97-AF65-F5344CB8AC3E}">
        <p14:creationId xmlns:p14="http://schemas.microsoft.com/office/powerpoint/2010/main" val="206837359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showMasterSp="0" preserve="1" userDrawn="1">
  <p:cSld name="Separator 1">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0D939-0DB4-524D-86B2-CE97106CE992}"/>
              </a:ext>
            </a:extLst>
          </p:cNvPr>
          <p:cNvSpPr>
            <a:spLocks noGrp="1"/>
          </p:cNvSpPr>
          <p:nvPr>
            <p:ph type="ctrTitle" hasCustomPrompt="1"/>
          </p:nvPr>
        </p:nvSpPr>
        <p:spPr>
          <a:xfrm>
            <a:off x="5382330" y="4152901"/>
            <a:ext cx="5615870" cy="635506"/>
          </a:xfrm>
        </p:spPr>
        <p:txBody>
          <a:bodyPr lIns="0" tIns="0" rIns="0" bIns="0" anchor="t">
            <a:noAutofit/>
          </a:bodyPr>
          <a:lstStyle>
            <a:lvl1pPr algn="r">
              <a:defRPr sz="4000">
                <a:solidFill>
                  <a:schemeClr val="accent2"/>
                </a:solidFill>
              </a:defRPr>
            </a:lvl1pPr>
          </a:lstStyle>
          <a:p>
            <a:pPr algn="r" defTabSz="914400" rtl="0" eaLnBrk="1" latinLnBrk="0" hangingPunct="1">
              <a:lnSpc>
                <a:spcPct val="90000"/>
              </a:lnSpc>
              <a:spcBef>
                <a:spcPct val="0"/>
              </a:spcBef>
              <a:buNone/>
            </a:pPr>
            <a:r>
              <a:rPr lang="ar-SA"/>
              <a:t>مثال لفاصل داخلي</a:t>
            </a:r>
            <a:endParaRPr lang="en-SA"/>
          </a:p>
        </p:txBody>
      </p:sp>
      <p:sp>
        <p:nvSpPr>
          <p:cNvPr id="11" name="Subtitle 2">
            <a:extLst>
              <a:ext uri="{FF2B5EF4-FFF2-40B4-BE49-F238E27FC236}">
                <a16:creationId xmlns:a16="http://schemas.microsoft.com/office/drawing/2014/main" id="{E4F21E9B-9618-214C-8C23-39F20450B0D3}"/>
              </a:ext>
            </a:extLst>
          </p:cNvPr>
          <p:cNvSpPr>
            <a:spLocks noGrp="1"/>
          </p:cNvSpPr>
          <p:nvPr>
            <p:ph type="subTitle" idx="1" hasCustomPrompt="1"/>
          </p:nvPr>
        </p:nvSpPr>
        <p:spPr>
          <a:xfrm>
            <a:off x="7238561" y="4879848"/>
            <a:ext cx="3759639" cy="283440"/>
          </a:xfrm>
        </p:spPr>
        <p:txBody>
          <a:bodyPr lIns="0" tIns="0" rIns="0" bIns="0" anchor="t">
            <a:noAutofit/>
          </a:bodyPr>
          <a:lstStyle>
            <a:lvl1pPr marL="0" indent="0" algn="r">
              <a:buNone/>
              <a:defRPr sz="2000" b="0" i="0">
                <a:solidFill>
                  <a:schemeClr val="bg1"/>
                </a:solidFill>
                <a:latin typeface="Univers Next Arabic Light" panose="020B0403030202020203" pitchFamily="34" charset="-78"/>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indent="0" algn="r" defTabSz="914400" rtl="0" eaLnBrk="1" latinLnBrk="0" hangingPunct="1">
              <a:lnSpc>
                <a:spcPct val="90000"/>
              </a:lnSpc>
              <a:spcBef>
                <a:spcPts val="1000"/>
              </a:spcBef>
              <a:buFont typeface="Arial" panose="020B0604020202020204" pitchFamily="34" charset="0"/>
              <a:buNone/>
            </a:pPr>
            <a:r>
              <a:rPr lang="ar-SA" dirty="0"/>
              <a:t>مثال لعنوان فرعي </a:t>
            </a:r>
            <a:r>
              <a:rPr lang="ar-SA" dirty="0" err="1"/>
              <a:t>لوريم</a:t>
            </a:r>
            <a:r>
              <a:rPr lang="ar-SA" dirty="0"/>
              <a:t> </a:t>
            </a:r>
            <a:r>
              <a:rPr lang="ar-SA" dirty="0" err="1"/>
              <a:t>ابسوم</a:t>
            </a:r>
            <a:endParaRPr lang="en-SA" dirty="0"/>
          </a:p>
        </p:txBody>
      </p:sp>
      <p:sp>
        <p:nvSpPr>
          <p:cNvPr id="4" name="Text Placeholder 3">
            <a:extLst>
              <a:ext uri="{FF2B5EF4-FFF2-40B4-BE49-F238E27FC236}">
                <a16:creationId xmlns:a16="http://schemas.microsoft.com/office/drawing/2014/main" id="{3FAB990D-A167-8842-8605-D63E85173FD3}"/>
              </a:ext>
            </a:extLst>
          </p:cNvPr>
          <p:cNvSpPr>
            <a:spLocks noGrp="1"/>
          </p:cNvSpPr>
          <p:nvPr>
            <p:ph type="body" sz="quarter" idx="12" hasCustomPrompt="1"/>
          </p:nvPr>
        </p:nvSpPr>
        <p:spPr>
          <a:xfrm>
            <a:off x="9250242" y="518197"/>
            <a:ext cx="1747958" cy="932749"/>
          </a:xfrm>
        </p:spPr>
        <p:txBody>
          <a:bodyPr lIns="0" tIns="0" rIns="0" bIns="0" anchor="t" anchorCtr="0"/>
          <a:lstStyle>
            <a:lvl1pPr marL="0" indent="0" rtl="1">
              <a:buFontTx/>
              <a:buNone/>
              <a:defRPr sz="8000" b="0" i="0">
                <a:solidFill>
                  <a:schemeClr val="bg1"/>
                </a:solidFill>
                <a:latin typeface="Somar Light" pitchFamily="2" charset="-78"/>
                <a:cs typeface="Somar Light" pitchFamily="2" charset="-78"/>
              </a:defRPr>
            </a:lvl1pPr>
          </a:lstStyle>
          <a:p>
            <a:pPr marL="0" lvl="0" indent="0" algn="r" defTabSz="914400" rtl="1" eaLnBrk="1" latinLnBrk="0" hangingPunct="1">
              <a:lnSpc>
                <a:spcPct val="90000"/>
              </a:lnSpc>
              <a:spcBef>
                <a:spcPts val="1000"/>
              </a:spcBef>
              <a:buFontTx/>
              <a:buNone/>
            </a:pPr>
            <a:r>
              <a:rPr lang="en-US" dirty="0"/>
              <a:t>01</a:t>
            </a:r>
            <a:endParaRPr lang="en-SA" dirty="0"/>
          </a:p>
        </p:txBody>
      </p:sp>
      <p:pic>
        <p:nvPicPr>
          <p:cNvPr id="3" name="Picture 2">
            <a:extLst>
              <a:ext uri="{FF2B5EF4-FFF2-40B4-BE49-F238E27FC236}">
                <a16:creationId xmlns:a16="http://schemas.microsoft.com/office/drawing/2014/main" id="{0A1F1BFB-331D-A840-A1FC-7957C5BF755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rot="10800000" flipH="1">
            <a:off x="0" y="3429000"/>
            <a:ext cx="10998200" cy="723900"/>
          </a:xfrm>
          <a:prstGeom prst="rect">
            <a:avLst/>
          </a:prstGeom>
        </p:spPr>
      </p:pic>
    </p:spTree>
    <p:extLst>
      <p:ext uri="{BB962C8B-B14F-4D97-AF65-F5344CB8AC3E}">
        <p14:creationId xmlns:p14="http://schemas.microsoft.com/office/powerpoint/2010/main" val="1675848190"/>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showMasterSp="0" preserve="1" userDrawn="1">
  <p:cSld name="Separator 2">
    <p:bg>
      <p:bgPr>
        <a:solidFill>
          <a:schemeClr val="bg2"/>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8BF715EC-CC98-B744-AA0D-631398271043}"/>
              </a:ext>
            </a:extLst>
          </p:cNvPr>
          <p:cNvSpPr>
            <a:spLocks noGrp="1"/>
          </p:cNvSpPr>
          <p:nvPr>
            <p:ph type="ctrTitle" hasCustomPrompt="1"/>
          </p:nvPr>
        </p:nvSpPr>
        <p:spPr>
          <a:xfrm>
            <a:off x="5382330" y="4152901"/>
            <a:ext cx="5615870" cy="635506"/>
          </a:xfrm>
        </p:spPr>
        <p:txBody>
          <a:bodyPr lIns="0" tIns="0" rIns="0" bIns="0" anchor="t">
            <a:noAutofit/>
          </a:bodyPr>
          <a:lstStyle>
            <a:lvl1pPr algn="r">
              <a:defRPr sz="4000">
                <a:solidFill>
                  <a:schemeClr val="accent2"/>
                </a:solidFill>
              </a:defRPr>
            </a:lvl1pPr>
          </a:lstStyle>
          <a:p>
            <a:pPr algn="r" defTabSz="914400" rtl="0" eaLnBrk="1" latinLnBrk="0" hangingPunct="1">
              <a:lnSpc>
                <a:spcPct val="90000"/>
              </a:lnSpc>
              <a:spcBef>
                <a:spcPct val="0"/>
              </a:spcBef>
              <a:buNone/>
            </a:pPr>
            <a:r>
              <a:rPr lang="ar-SA" dirty="0"/>
              <a:t>مثال لفاصل داخلي</a:t>
            </a:r>
            <a:endParaRPr lang="en-SA" dirty="0"/>
          </a:p>
        </p:txBody>
      </p:sp>
      <p:sp>
        <p:nvSpPr>
          <p:cNvPr id="8" name="Subtitle 2">
            <a:extLst>
              <a:ext uri="{FF2B5EF4-FFF2-40B4-BE49-F238E27FC236}">
                <a16:creationId xmlns:a16="http://schemas.microsoft.com/office/drawing/2014/main" id="{2B1EF898-3B6F-7542-B853-3AFF47E35DD9}"/>
              </a:ext>
            </a:extLst>
          </p:cNvPr>
          <p:cNvSpPr>
            <a:spLocks noGrp="1"/>
          </p:cNvSpPr>
          <p:nvPr>
            <p:ph type="subTitle" idx="1" hasCustomPrompt="1"/>
          </p:nvPr>
        </p:nvSpPr>
        <p:spPr>
          <a:xfrm>
            <a:off x="7238561" y="4879848"/>
            <a:ext cx="3759639" cy="283440"/>
          </a:xfrm>
        </p:spPr>
        <p:txBody>
          <a:bodyPr lIns="0" tIns="0" rIns="0" bIns="0" anchor="t">
            <a:noAutofit/>
          </a:bodyPr>
          <a:lstStyle>
            <a:lvl1pPr marL="0" indent="0" algn="r">
              <a:buNone/>
              <a:defRPr sz="2000" b="0" i="0">
                <a:solidFill>
                  <a:schemeClr val="tx1"/>
                </a:solidFill>
                <a:latin typeface="Univers Next Arabic Light" panose="020B0403030202020203" pitchFamily="34" charset="-78"/>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indent="0" algn="r" defTabSz="914400" rtl="0" eaLnBrk="1" latinLnBrk="0" hangingPunct="1">
              <a:lnSpc>
                <a:spcPct val="90000"/>
              </a:lnSpc>
              <a:spcBef>
                <a:spcPts val="1000"/>
              </a:spcBef>
              <a:buFont typeface="Arial" panose="020B0604020202020204" pitchFamily="34" charset="0"/>
              <a:buNone/>
            </a:pPr>
            <a:r>
              <a:rPr lang="ar-SA"/>
              <a:t>مثال لعنوان فرعي لوريم ابسوم</a:t>
            </a:r>
            <a:endParaRPr lang="en-SA"/>
          </a:p>
        </p:txBody>
      </p:sp>
      <p:sp>
        <p:nvSpPr>
          <p:cNvPr id="6" name="Text Placeholder 3">
            <a:extLst>
              <a:ext uri="{FF2B5EF4-FFF2-40B4-BE49-F238E27FC236}">
                <a16:creationId xmlns:a16="http://schemas.microsoft.com/office/drawing/2014/main" id="{5AD8872C-2F94-1A46-96FD-C50B7CF810A5}"/>
              </a:ext>
            </a:extLst>
          </p:cNvPr>
          <p:cNvSpPr>
            <a:spLocks noGrp="1"/>
          </p:cNvSpPr>
          <p:nvPr>
            <p:ph type="body" sz="quarter" idx="13" hasCustomPrompt="1"/>
          </p:nvPr>
        </p:nvSpPr>
        <p:spPr>
          <a:xfrm>
            <a:off x="9250242" y="518197"/>
            <a:ext cx="1747958" cy="932749"/>
          </a:xfrm>
        </p:spPr>
        <p:txBody>
          <a:bodyPr lIns="0" tIns="0" rIns="0" bIns="0" anchor="t" anchorCtr="0"/>
          <a:lstStyle>
            <a:lvl1pPr marL="0" indent="0" rtl="1">
              <a:buFontTx/>
              <a:buNone/>
              <a:defRPr sz="8000" b="0" i="0">
                <a:solidFill>
                  <a:schemeClr val="tx1"/>
                </a:solidFill>
                <a:latin typeface="Somar Light" pitchFamily="2" charset="-78"/>
                <a:cs typeface="Somar Light" pitchFamily="2" charset="-78"/>
              </a:defRPr>
            </a:lvl1pPr>
          </a:lstStyle>
          <a:p>
            <a:pPr marL="0" lvl="0" indent="0" algn="r" defTabSz="914400" rtl="1" eaLnBrk="1" latinLnBrk="0" hangingPunct="1">
              <a:lnSpc>
                <a:spcPct val="90000"/>
              </a:lnSpc>
              <a:spcBef>
                <a:spcPts val="1000"/>
              </a:spcBef>
              <a:buFontTx/>
              <a:buNone/>
            </a:pPr>
            <a:r>
              <a:rPr lang="en-US" dirty="0"/>
              <a:t>01</a:t>
            </a:r>
            <a:endParaRPr lang="en-SA" dirty="0"/>
          </a:p>
        </p:txBody>
      </p:sp>
      <p:pic>
        <p:nvPicPr>
          <p:cNvPr id="9" name="Picture 2">
            <a:extLst>
              <a:ext uri="{FF2B5EF4-FFF2-40B4-BE49-F238E27FC236}">
                <a16:creationId xmlns:a16="http://schemas.microsoft.com/office/drawing/2014/main" id="{2084D30C-8709-F44A-AABF-25CDD5C4402D}"/>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rot="10800000" flipH="1">
            <a:off x="0" y="3429000"/>
            <a:ext cx="10998200" cy="723900"/>
          </a:xfrm>
          <a:prstGeom prst="rect">
            <a:avLst/>
          </a:prstGeom>
        </p:spPr>
      </p:pic>
    </p:spTree>
    <p:extLst>
      <p:ext uri="{BB962C8B-B14F-4D97-AF65-F5344CB8AC3E}">
        <p14:creationId xmlns:p14="http://schemas.microsoft.com/office/powerpoint/2010/main" val="3538733796"/>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showMasterSp="0" preserve="1" userDrawn="1">
  <p:cSld name="1_Separator 2">
    <p:bg>
      <p:bgPr>
        <a:solidFill>
          <a:schemeClr val="tx1"/>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F7A59DF1-7855-0846-A87B-A7BEE6AEFE81}"/>
              </a:ext>
            </a:extLst>
          </p:cNvPr>
          <p:cNvSpPr>
            <a:spLocks noGrp="1"/>
          </p:cNvSpPr>
          <p:nvPr>
            <p:ph type="ctrTitle" hasCustomPrompt="1"/>
          </p:nvPr>
        </p:nvSpPr>
        <p:spPr>
          <a:xfrm>
            <a:off x="4561448" y="3836886"/>
            <a:ext cx="5615870" cy="635506"/>
          </a:xfrm>
        </p:spPr>
        <p:txBody>
          <a:bodyPr lIns="0" tIns="0" rIns="0" bIns="0" anchor="t">
            <a:noAutofit/>
          </a:bodyPr>
          <a:lstStyle>
            <a:lvl1pPr algn="r">
              <a:defRPr sz="4000">
                <a:solidFill>
                  <a:schemeClr val="accent2"/>
                </a:solidFill>
              </a:defRPr>
            </a:lvl1pPr>
          </a:lstStyle>
          <a:p>
            <a:pPr algn="r" defTabSz="914400" rtl="0" eaLnBrk="1" latinLnBrk="0" hangingPunct="1">
              <a:lnSpc>
                <a:spcPct val="90000"/>
              </a:lnSpc>
              <a:spcBef>
                <a:spcPct val="0"/>
              </a:spcBef>
              <a:buNone/>
            </a:pPr>
            <a:r>
              <a:rPr lang="ar-SA" dirty="0"/>
              <a:t>مثال لفاصل داخلي</a:t>
            </a:r>
            <a:endParaRPr lang="en-SA" dirty="0"/>
          </a:p>
        </p:txBody>
      </p:sp>
      <p:sp>
        <p:nvSpPr>
          <p:cNvPr id="8" name="Subtitle 2">
            <a:extLst>
              <a:ext uri="{FF2B5EF4-FFF2-40B4-BE49-F238E27FC236}">
                <a16:creationId xmlns:a16="http://schemas.microsoft.com/office/drawing/2014/main" id="{F7409C6C-8E6B-5147-BA8F-8532EE97550E}"/>
              </a:ext>
            </a:extLst>
          </p:cNvPr>
          <p:cNvSpPr>
            <a:spLocks noGrp="1"/>
          </p:cNvSpPr>
          <p:nvPr>
            <p:ph type="subTitle" idx="1" hasCustomPrompt="1"/>
          </p:nvPr>
        </p:nvSpPr>
        <p:spPr>
          <a:xfrm>
            <a:off x="6417679" y="4661638"/>
            <a:ext cx="3759639" cy="283440"/>
          </a:xfrm>
        </p:spPr>
        <p:txBody>
          <a:bodyPr lIns="0" tIns="0" rIns="0" bIns="0" anchor="t">
            <a:noAutofit/>
          </a:bodyPr>
          <a:lstStyle>
            <a:lvl1pPr marL="0" indent="0" algn="r">
              <a:buNone/>
              <a:defRPr sz="2000" b="0" i="0">
                <a:solidFill>
                  <a:schemeClr val="bg1"/>
                </a:solidFill>
                <a:latin typeface="Univers Next Arabic Light" panose="020B0403030202020203" pitchFamily="34" charset="-78"/>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indent="0" algn="r" defTabSz="914400" rtl="0" eaLnBrk="1" latinLnBrk="0" hangingPunct="1">
              <a:lnSpc>
                <a:spcPct val="90000"/>
              </a:lnSpc>
              <a:spcBef>
                <a:spcPts val="1000"/>
              </a:spcBef>
              <a:buFont typeface="Arial" panose="020B0604020202020204" pitchFamily="34" charset="0"/>
              <a:buNone/>
            </a:pPr>
            <a:r>
              <a:rPr lang="ar-SA"/>
              <a:t>مثال لعنوان فرعي لوريم ابسوم</a:t>
            </a:r>
            <a:endParaRPr lang="en-SA"/>
          </a:p>
        </p:txBody>
      </p:sp>
      <p:sp>
        <p:nvSpPr>
          <p:cNvPr id="9" name="Text Placeholder 3">
            <a:extLst>
              <a:ext uri="{FF2B5EF4-FFF2-40B4-BE49-F238E27FC236}">
                <a16:creationId xmlns:a16="http://schemas.microsoft.com/office/drawing/2014/main" id="{CC5AEC87-6015-4246-82EE-C4E936761BA1}"/>
              </a:ext>
            </a:extLst>
          </p:cNvPr>
          <p:cNvSpPr>
            <a:spLocks noGrp="1"/>
          </p:cNvSpPr>
          <p:nvPr>
            <p:ph type="body" sz="quarter" idx="12" hasCustomPrompt="1"/>
          </p:nvPr>
        </p:nvSpPr>
        <p:spPr>
          <a:xfrm>
            <a:off x="8429360" y="2298824"/>
            <a:ext cx="1747958" cy="932749"/>
          </a:xfrm>
        </p:spPr>
        <p:txBody>
          <a:bodyPr lIns="0" tIns="0" rIns="0" bIns="0" anchor="t" anchorCtr="0"/>
          <a:lstStyle>
            <a:lvl1pPr marL="0" indent="0" rtl="1">
              <a:buFontTx/>
              <a:buNone/>
              <a:defRPr sz="8000" b="0" i="0">
                <a:solidFill>
                  <a:schemeClr val="bg2"/>
                </a:solidFill>
                <a:latin typeface="Somar Light" pitchFamily="2" charset="-78"/>
                <a:cs typeface="Somar Light" pitchFamily="2" charset="-78"/>
              </a:defRPr>
            </a:lvl1pPr>
          </a:lstStyle>
          <a:p>
            <a:pPr marL="0" lvl="0" indent="0" algn="r" defTabSz="914400" rtl="1" eaLnBrk="1" latinLnBrk="0" hangingPunct="1">
              <a:lnSpc>
                <a:spcPct val="90000"/>
              </a:lnSpc>
              <a:spcBef>
                <a:spcPts val="1000"/>
              </a:spcBef>
              <a:buFontTx/>
              <a:buNone/>
            </a:pPr>
            <a:r>
              <a:rPr lang="en-US" dirty="0"/>
              <a:t>01</a:t>
            </a:r>
            <a:endParaRPr lang="en-SA" dirty="0"/>
          </a:p>
        </p:txBody>
      </p:sp>
      <p:pic>
        <p:nvPicPr>
          <p:cNvPr id="6" name="Picture 8">
            <a:extLst>
              <a:ext uri="{FF2B5EF4-FFF2-40B4-BE49-F238E27FC236}">
                <a16:creationId xmlns:a16="http://schemas.microsoft.com/office/drawing/2014/main" id="{462C2DA4-1CDC-0149-9515-A4CAB5EEE739}"/>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3920" r="7096"/>
          <a:stretch/>
        </p:blipFill>
        <p:spPr>
          <a:xfrm>
            <a:off x="0" y="0"/>
            <a:ext cx="9176657" cy="2789163"/>
          </a:xfrm>
          <a:prstGeom prst="rect">
            <a:avLst/>
          </a:prstGeom>
        </p:spPr>
      </p:pic>
    </p:spTree>
    <p:extLst>
      <p:ext uri="{BB962C8B-B14F-4D97-AF65-F5344CB8AC3E}">
        <p14:creationId xmlns:p14="http://schemas.microsoft.com/office/powerpoint/2010/main" val="2931275121"/>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showMasterSp="0" preserve="1" userDrawn="1">
  <p:cSld name="Separator 3">
    <p:bg>
      <p:bgPr>
        <a:solidFill>
          <a:schemeClr val="bg2"/>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3779C50-FDED-2340-B3C9-2BD9F7D7FC45}"/>
              </a:ext>
            </a:extLst>
          </p:cNvPr>
          <p:cNvSpPr>
            <a:spLocks noGrp="1"/>
          </p:cNvSpPr>
          <p:nvPr>
            <p:ph type="ctrTitle" hasCustomPrompt="1"/>
          </p:nvPr>
        </p:nvSpPr>
        <p:spPr>
          <a:xfrm>
            <a:off x="4561448" y="3836886"/>
            <a:ext cx="5615870" cy="635506"/>
          </a:xfrm>
        </p:spPr>
        <p:txBody>
          <a:bodyPr lIns="0" tIns="0" rIns="0" bIns="0" anchor="t">
            <a:noAutofit/>
          </a:bodyPr>
          <a:lstStyle>
            <a:lvl1pPr algn="r">
              <a:defRPr sz="4000">
                <a:solidFill>
                  <a:schemeClr val="accent2"/>
                </a:solidFill>
              </a:defRPr>
            </a:lvl1pPr>
          </a:lstStyle>
          <a:p>
            <a:pPr algn="r" defTabSz="914400" rtl="0" eaLnBrk="1" latinLnBrk="0" hangingPunct="1">
              <a:lnSpc>
                <a:spcPct val="90000"/>
              </a:lnSpc>
              <a:spcBef>
                <a:spcPct val="0"/>
              </a:spcBef>
              <a:buNone/>
            </a:pPr>
            <a:r>
              <a:rPr lang="ar-SA" dirty="0"/>
              <a:t>مثال لفاصل داخلي</a:t>
            </a:r>
            <a:endParaRPr lang="en-SA" dirty="0"/>
          </a:p>
        </p:txBody>
      </p:sp>
      <p:sp>
        <p:nvSpPr>
          <p:cNvPr id="9" name="Subtitle 2">
            <a:extLst>
              <a:ext uri="{FF2B5EF4-FFF2-40B4-BE49-F238E27FC236}">
                <a16:creationId xmlns:a16="http://schemas.microsoft.com/office/drawing/2014/main" id="{C54CFB4B-39EA-2E4C-A5D4-9BA4107597D4}"/>
              </a:ext>
            </a:extLst>
          </p:cNvPr>
          <p:cNvSpPr>
            <a:spLocks noGrp="1"/>
          </p:cNvSpPr>
          <p:nvPr>
            <p:ph type="subTitle" idx="1" hasCustomPrompt="1"/>
          </p:nvPr>
        </p:nvSpPr>
        <p:spPr>
          <a:xfrm>
            <a:off x="6417679" y="4661638"/>
            <a:ext cx="3759639" cy="283440"/>
          </a:xfrm>
        </p:spPr>
        <p:txBody>
          <a:bodyPr lIns="0" tIns="0" rIns="0" bIns="0" anchor="t">
            <a:noAutofit/>
          </a:bodyPr>
          <a:lstStyle>
            <a:lvl1pPr marL="0" indent="0" algn="r">
              <a:buNone/>
              <a:defRPr sz="2000" b="0" i="0">
                <a:solidFill>
                  <a:schemeClr val="tx2"/>
                </a:solidFill>
                <a:latin typeface="Univers Next Arabic Light" panose="020B0403030202020203" pitchFamily="34" charset="-78"/>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indent="0" algn="r" defTabSz="914400" rtl="0" eaLnBrk="1" latinLnBrk="0" hangingPunct="1">
              <a:lnSpc>
                <a:spcPct val="90000"/>
              </a:lnSpc>
              <a:spcBef>
                <a:spcPts val="1000"/>
              </a:spcBef>
              <a:buFont typeface="Arial" panose="020B0604020202020204" pitchFamily="34" charset="0"/>
              <a:buNone/>
            </a:pPr>
            <a:r>
              <a:rPr lang="ar-SA"/>
              <a:t>مثال لعنوان فرعي لوريم ابسوم</a:t>
            </a:r>
            <a:endParaRPr lang="en-SA"/>
          </a:p>
        </p:txBody>
      </p:sp>
      <p:sp>
        <p:nvSpPr>
          <p:cNvPr id="14" name="Text Placeholder 3">
            <a:extLst>
              <a:ext uri="{FF2B5EF4-FFF2-40B4-BE49-F238E27FC236}">
                <a16:creationId xmlns:a16="http://schemas.microsoft.com/office/drawing/2014/main" id="{1791B1AC-8496-0644-8D27-D45F7C219C4C}"/>
              </a:ext>
            </a:extLst>
          </p:cNvPr>
          <p:cNvSpPr>
            <a:spLocks noGrp="1"/>
          </p:cNvSpPr>
          <p:nvPr>
            <p:ph type="body" sz="quarter" idx="12" hasCustomPrompt="1"/>
          </p:nvPr>
        </p:nvSpPr>
        <p:spPr>
          <a:xfrm>
            <a:off x="8429360" y="2298824"/>
            <a:ext cx="1747958" cy="932749"/>
          </a:xfrm>
        </p:spPr>
        <p:txBody>
          <a:bodyPr lIns="0" tIns="0" rIns="0" bIns="0" anchor="t" anchorCtr="0"/>
          <a:lstStyle>
            <a:lvl1pPr marL="0" indent="0" rtl="1">
              <a:buFontTx/>
              <a:buNone/>
              <a:defRPr sz="8000" b="0" i="0">
                <a:solidFill>
                  <a:schemeClr val="accent2"/>
                </a:solidFill>
                <a:latin typeface="Somar Light" pitchFamily="2" charset="-78"/>
                <a:cs typeface="Somar Light" pitchFamily="2" charset="-78"/>
              </a:defRPr>
            </a:lvl1pPr>
          </a:lstStyle>
          <a:p>
            <a:pPr marL="0" lvl="0" indent="0" algn="r" defTabSz="914400" rtl="1" eaLnBrk="1" latinLnBrk="0" hangingPunct="1">
              <a:lnSpc>
                <a:spcPct val="90000"/>
              </a:lnSpc>
              <a:spcBef>
                <a:spcPts val="1000"/>
              </a:spcBef>
              <a:buFontTx/>
              <a:buNone/>
            </a:pPr>
            <a:r>
              <a:rPr lang="en-US" dirty="0"/>
              <a:t>01</a:t>
            </a:r>
            <a:endParaRPr lang="en-SA" dirty="0"/>
          </a:p>
        </p:txBody>
      </p:sp>
      <p:pic>
        <p:nvPicPr>
          <p:cNvPr id="6" name="Picture 8">
            <a:extLst>
              <a:ext uri="{FF2B5EF4-FFF2-40B4-BE49-F238E27FC236}">
                <a16:creationId xmlns:a16="http://schemas.microsoft.com/office/drawing/2014/main" id="{992C931E-B16F-F44B-8906-3042A6AA94AB}"/>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3920" r="7096"/>
          <a:stretch/>
        </p:blipFill>
        <p:spPr>
          <a:xfrm>
            <a:off x="0" y="0"/>
            <a:ext cx="9176657" cy="2789163"/>
          </a:xfrm>
          <a:prstGeom prst="rect">
            <a:avLst/>
          </a:prstGeom>
        </p:spPr>
      </p:pic>
    </p:spTree>
    <p:extLst>
      <p:ext uri="{BB962C8B-B14F-4D97-AF65-F5344CB8AC3E}">
        <p14:creationId xmlns:p14="http://schemas.microsoft.com/office/powerpoint/2010/main" val="2961073328"/>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showMasterSp="0" preserve="1" userDrawn="1">
  <p:cSld name="Separator 5">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0D939-0DB4-524D-86B2-CE97106CE992}"/>
              </a:ext>
            </a:extLst>
          </p:cNvPr>
          <p:cNvSpPr>
            <a:spLocks noGrp="1"/>
          </p:cNvSpPr>
          <p:nvPr>
            <p:ph type="ctrTitle" hasCustomPrompt="1"/>
          </p:nvPr>
        </p:nvSpPr>
        <p:spPr>
          <a:xfrm>
            <a:off x="937329" y="4668014"/>
            <a:ext cx="5615870" cy="635506"/>
          </a:xfrm>
        </p:spPr>
        <p:txBody>
          <a:bodyPr lIns="0" tIns="0" rIns="0" bIns="0" anchor="t">
            <a:noAutofit/>
          </a:bodyPr>
          <a:lstStyle>
            <a:lvl1pPr algn="r">
              <a:defRPr sz="4000">
                <a:solidFill>
                  <a:schemeClr val="accent3"/>
                </a:solidFill>
              </a:defRPr>
            </a:lvl1pPr>
          </a:lstStyle>
          <a:p>
            <a:pPr algn="r" defTabSz="914400" rtl="0" eaLnBrk="1" latinLnBrk="0" hangingPunct="1">
              <a:lnSpc>
                <a:spcPct val="90000"/>
              </a:lnSpc>
              <a:spcBef>
                <a:spcPct val="0"/>
              </a:spcBef>
              <a:buNone/>
            </a:pPr>
            <a:r>
              <a:rPr lang="ar-SA"/>
              <a:t>مثال لفاصل داخلي</a:t>
            </a:r>
            <a:endParaRPr lang="en-SA"/>
          </a:p>
        </p:txBody>
      </p:sp>
      <p:sp>
        <p:nvSpPr>
          <p:cNvPr id="11" name="Subtitle 2">
            <a:extLst>
              <a:ext uri="{FF2B5EF4-FFF2-40B4-BE49-F238E27FC236}">
                <a16:creationId xmlns:a16="http://schemas.microsoft.com/office/drawing/2014/main" id="{E4F21E9B-9618-214C-8C23-39F20450B0D3}"/>
              </a:ext>
            </a:extLst>
          </p:cNvPr>
          <p:cNvSpPr>
            <a:spLocks noGrp="1"/>
          </p:cNvSpPr>
          <p:nvPr>
            <p:ph type="subTitle" idx="1" hasCustomPrompt="1"/>
          </p:nvPr>
        </p:nvSpPr>
        <p:spPr>
          <a:xfrm>
            <a:off x="2793560" y="5394961"/>
            <a:ext cx="3759639" cy="283440"/>
          </a:xfrm>
        </p:spPr>
        <p:txBody>
          <a:bodyPr lIns="0" tIns="0" rIns="0" bIns="0" anchor="t">
            <a:noAutofit/>
          </a:bodyPr>
          <a:lstStyle>
            <a:lvl1pPr marL="0" indent="0" algn="r">
              <a:buNone/>
              <a:defRPr sz="2000" b="0" i="0">
                <a:solidFill>
                  <a:schemeClr val="bg1"/>
                </a:solidFill>
                <a:latin typeface="Univers Next Arabic Light" panose="020B0403030202020203" pitchFamily="34" charset="-78"/>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indent="0" algn="r" defTabSz="914400" rtl="0" eaLnBrk="1" latinLnBrk="0" hangingPunct="1">
              <a:lnSpc>
                <a:spcPct val="90000"/>
              </a:lnSpc>
              <a:spcBef>
                <a:spcPts val="1000"/>
              </a:spcBef>
              <a:buFont typeface="Arial" panose="020B0604020202020204" pitchFamily="34" charset="0"/>
              <a:buNone/>
            </a:pPr>
            <a:r>
              <a:rPr lang="ar-SA"/>
              <a:t>مثال لعنوان فرعي لوريم ابسوم</a:t>
            </a:r>
            <a:endParaRPr lang="en-SA"/>
          </a:p>
        </p:txBody>
      </p:sp>
      <p:sp>
        <p:nvSpPr>
          <p:cNvPr id="6" name="Picture Placeholder 5">
            <a:extLst>
              <a:ext uri="{FF2B5EF4-FFF2-40B4-BE49-F238E27FC236}">
                <a16:creationId xmlns:a16="http://schemas.microsoft.com/office/drawing/2014/main" id="{173FC5FD-754E-2F4B-A092-D2C00939F759}"/>
              </a:ext>
            </a:extLst>
          </p:cNvPr>
          <p:cNvSpPr>
            <a:spLocks noGrp="1"/>
          </p:cNvSpPr>
          <p:nvPr>
            <p:ph type="pic" sz="quarter" idx="10" hasCustomPrompt="1"/>
          </p:nvPr>
        </p:nvSpPr>
        <p:spPr>
          <a:xfrm>
            <a:off x="7226300" y="-5340"/>
            <a:ext cx="4965700" cy="6858000"/>
          </a:xfr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a:solidFill>
                  <a:schemeClr val="bg1"/>
                </a:solidFill>
              </a:defRPr>
            </a:lvl1pPr>
          </a:lstStyle>
          <a:p>
            <a:pPr marL="228600" indent="-228600" algn="l" defTabSz="914400" rtl="0" eaLnBrk="1" latinLnBrk="0" hangingPunct="1">
              <a:lnSpc>
                <a:spcPct val="90000"/>
              </a:lnSpc>
              <a:spcBef>
                <a:spcPts val="1000"/>
              </a:spcBef>
              <a:buFont typeface="Arial" panose="020B0604020202020204" pitchFamily="34" charset="0"/>
              <a:buChar char="•"/>
            </a:pPr>
            <a:r>
              <a:rPr lang="ar-SA" dirty="0"/>
              <a:t>صورة</a:t>
            </a:r>
            <a:endParaRPr lang="en-SA" dirty="0"/>
          </a:p>
        </p:txBody>
      </p:sp>
      <p:sp>
        <p:nvSpPr>
          <p:cNvPr id="8" name="Text Placeholder 3">
            <a:extLst>
              <a:ext uri="{FF2B5EF4-FFF2-40B4-BE49-F238E27FC236}">
                <a16:creationId xmlns:a16="http://schemas.microsoft.com/office/drawing/2014/main" id="{D9C0BB63-6F80-9742-A78D-2932B03A9D4A}"/>
              </a:ext>
            </a:extLst>
          </p:cNvPr>
          <p:cNvSpPr>
            <a:spLocks noGrp="1"/>
          </p:cNvSpPr>
          <p:nvPr>
            <p:ph type="body" sz="quarter" idx="13" hasCustomPrompt="1"/>
          </p:nvPr>
        </p:nvSpPr>
        <p:spPr>
          <a:xfrm>
            <a:off x="4805241" y="493713"/>
            <a:ext cx="1747958" cy="932749"/>
          </a:xfrm>
        </p:spPr>
        <p:txBody>
          <a:bodyPr lIns="0" tIns="0" rIns="0" bIns="0" anchor="t" anchorCtr="0"/>
          <a:lstStyle>
            <a:lvl1pPr marL="0" indent="0" rtl="1">
              <a:buFontTx/>
              <a:buNone/>
              <a:defRPr sz="8000" b="0" i="0">
                <a:solidFill>
                  <a:schemeClr val="bg1"/>
                </a:solidFill>
                <a:latin typeface="Somar Light" pitchFamily="2" charset="-78"/>
                <a:cs typeface="Somar Light" pitchFamily="2" charset="-78"/>
              </a:defRPr>
            </a:lvl1pPr>
          </a:lstStyle>
          <a:p>
            <a:pPr marL="0" lvl="0" indent="0" algn="r" defTabSz="914400" rtl="1" eaLnBrk="1" latinLnBrk="0" hangingPunct="1">
              <a:lnSpc>
                <a:spcPct val="90000"/>
              </a:lnSpc>
              <a:spcBef>
                <a:spcPts val="1000"/>
              </a:spcBef>
              <a:buFontTx/>
              <a:buNone/>
            </a:pPr>
            <a:r>
              <a:rPr lang="en-US" dirty="0"/>
              <a:t>01</a:t>
            </a:r>
            <a:endParaRPr lang="en-SA" dirty="0"/>
          </a:p>
        </p:txBody>
      </p:sp>
      <p:pic>
        <p:nvPicPr>
          <p:cNvPr id="7" name="Picture 6">
            <a:extLst>
              <a:ext uri="{FF2B5EF4-FFF2-40B4-BE49-F238E27FC236}">
                <a16:creationId xmlns:a16="http://schemas.microsoft.com/office/drawing/2014/main" id="{2B6A3451-1588-B94C-8A96-2A338738AEB8}"/>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5553" t="6104" b="-4984"/>
          <a:stretch/>
        </p:blipFill>
        <p:spPr>
          <a:xfrm flipH="1">
            <a:off x="-1" y="6193706"/>
            <a:ext cx="12192001" cy="704674"/>
          </a:xfrm>
          <a:prstGeom prst="rect">
            <a:avLst/>
          </a:prstGeom>
        </p:spPr>
      </p:pic>
    </p:spTree>
    <p:extLst>
      <p:ext uri="{BB962C8B-B14F-4D97-AF65-F5344CB8AC3E}">
        <p14:creationId xmlns:p14="http://schemas.microsoft.com/office/powerpoint/2010/main" val="1587363950"/>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showMasterSp="0" preserve="1" userDrawn="1">
  <p:cSld name="Separator 6">
    <p:bg>
      <p:bgPr>
        <a:solidFill>
          <a:schemeClr val="bg2"/>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C6A3F292-2A15-7547-A67C-9699504AF7B2}"/>
              </a:ext>
            </a:extLst>
          </p:cNvPr>
          <p:cNvSpPr>
            <a:spLocks noGrp="1"/>
          </p:cNvSpPr>
          <p:nvPr>
            <p:ph type="ctrTitle" hasCustomPrompt="1"/>
          </p:nvPr>
        </p:nvSpPr>
        <p:spPr>
          <a:xfrm>
            <a:off x="937329" y="4668014"/>
            <a:ext cx="5615870" cy="635506"/>
          </a:xfrm>
        </p:spPr>
        <p:txBody>
          <a:bodyPr lIns="0" tIns="0" rIns="0" bIns="0" anchor="t">
            <a:noAutofit/>
          </a:bodyPr>
          <a:lstStyle>
            <a:lvl1pPr algn="r">
              <a:defRPr sz="4000">
                <a:solidFill>
                  <a:schemeClr val="accent3"/>
                </a:solidFill>
              </a:defRPr>
            </a:lvl1pPr>
          </a:lstStyle>
          <a:p>
            <a:pPr algn="r" defTabSz="914400" rtl="0" eaLnBrk="1" latinLnBrk="0" hangingPunct="1">
              <a:lnSpc>
                <a:spcPct val="90000"/>
              </a:lnSpc>
              <a:spcBef>
                <a:spcPct val="0"/>
              </a:spcBef>
              <a:buNone/>
            </a:pPr>
            <a:r>
              <a:rPr lang="ar-SA"/>
              <a:t>مثال لفاصل داخلي</a:t>
            </a:r>
            <a:endParaRPr lang="en-SA"/>
          </a:p>
        </p:txBody>
      </p:sp>
      <p:sp>
        <p:nvSpPr>
          <p:cNvPr id="9" name="Subtitle 2">
            <a:extLst>
              <a:ext uri="{FF2B5EF4-FFF2-40B4-BE49-F238E27FC236}">
                <a16:creationId xmlns:a16="http://schemas.microsoft.com/office/drawing/2014/main" id="{93AD1703-38CA-9B4B-A34F-530950F73234}"/>
              </a:ext>
            </a:extLst>
          </p:cNvPr>
          <p:cNvSpPr>
            <a:spLocks noGrp="1"/>
          </p:cNvSpPr>
          <p:nvPr>
            <p:ph type="subTitle" idx="1" hasCustomPrompt="1"/>
          </p:nvPr>
        </p:nvSpPr>
        <p:spPr>
          <a:xfrm>
            <a:off x="2793560" y="5394961"/>
            <a:ext cx="3759639" cy="283440"/>
          </a:xfrm>
        </p:spPr>
        <p:txBody>
          <a:bodyPr lIns="0" tIns="0" rIns="0" bIns="0" anchor="t">
            <a:noAutofit/>
          </a:bodyPr>
          <a:lstStyle>
            <a:lvl1pPr marL="0" indent="0" algn="r">
              <a:buNone/>
              <a:defRPr sz="2000" b="0" i="0">
                <a:solidFill>
                  <a:schemeClr val="tx1"/>
                </a:solidFill>
                <a:latin typeface="Univers Next Arabic Light" panose="020B0403030202020203" pitchFamily="34" charset="-78"/>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indent="0" algn="r" defTabSz="914400" rtl="0" eaLnBrk="1" latinLnBrk="0" hangingPunct="1">
              <a:lnSpc>
                <a:spcPct val="90000"/>
              </a:lnSpc>
              <a:spcBef>
                <a:spcPts val="1000"/>
              </a:spcBef>
              <a:buFont typeface="Arial" panose="020B0604020202020204" pitchFamily="34" charset="0"/>
              <a:buNone/>
            </a:pPr>
            <a:r>
              <a:rPr lang="ar-SA"/>
              <a:t>مثال لعنوان فرعي لوريم ابسوم</a:t>
            </a:r>
            <a:endParaRPr lang="en-SA"/>
          </a:p>
        </p:txBody>
      </p:sp>
      <p:sp>
        <p:nvSpPr>
          <p:cNvPr id="10" name="Picture Placeholder 5">
            <a:extLst>
              <a:ext uri="{FF2B5EF4-FFF2-40B4-BE49-F238E27FC236}">
                <a16:creationId xmlns:a16="http://schemas.microsoft.com/office/drawing/2014/main" id="{845497D1-1511-5D43-95A0-903C1FB7EFBD}"/>
              </a:ext>
            </a:extLst>
          </p:cNvPr>
          <p:cNvSpPr>
            <a:spLocks noGrp="1"/>
          </p:cNvSpPr>
          <p:nvPr>
            <p:ph type="pic" sz="quarter" idx="10" hasCustomPrompt="1"/>
          </p:nvPr>
        </p:nvSpPr>
        <p:spPr>
          <a:xfrm>
            <a:off x="7226300" y="-5340"/>
            <a:ext cx="4965700" cy="6858000"/>
          </a:xfr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a:solidFill>
                  <a:schemeClr val="bg1"/>
                </a:solidFill>
              </a:defRPr>
            </a:lvl1pPr>
          </a:lstStyle>
          <a:p>
            <a:pPr marL="228600" indent="-228600" algn="l" defTabSz="914400" rtl="0" eaLnBrk="1" latinLnBrk="0" hangingPunct="1">
              <a:lnSpc>
                <a:spcPct val="90000"/>
              </a:lnSpc>
              <a:spcBef>
                <a:spcPts val="1000"/>
              </a:spcBef>
              <a:buFont typeface="Arial" panose="020B0604020202020204" pitchFamily="34" charset="0"/>
              <a:buChar char="•"/>
            </a:pPr>
            <a:r>
              <a:rPr lang="ar-SA" dirty="0"/>
              <a:t>صورة</a:t>
            </a:r>
            <a:endParaRPr lang="en-SA" dirty="0"/>
          </a:p>
        </p:txBody>
      </p:sp>
      <p:sp>
        <p:nvSpPr>
          <p:cNvPr id="12" name="Text Placeholder 3">
            <a:extLst>
              <a:ext uri="{FF2B5EF4-FFF2-40B4-BE49-F238E27FC236}">
                <a16:creationId xmlns:a16="http://schemas.microsoft.com/office/drawing/2014/main" id="{80C33B1E-E3C2-0F47-A94D-DFFFAE2DF1CF}"/>
              </a:ext>
            </a:extLst>
          </p:cNvPr>
          <p:cNvSpPr>
            <a:spLocks noGrp="1"/>
          </p:cNvSpPr>
          <p:nvPr>
            <p:ph type="body" sz="quarter" idx="13" hasCustomPrompt="1"/>
          </p:nvPr>
        </p:nvSpPr>
        <p:spPr>
          <a:xfrm>
            <a:off x="4805241" y="493713"/>
            <a:ext cx="1747958" cy="932749"/>
          </a:xfrm>
        </p:spPr>
        <p:txBody>
          <a:bodyPr lIns="0" tIns="0" rIns="0" bIns="0" anchor="t" anchorCtr="0"/>
          <a:lstStyle>
            <a:lvl1pPr marL="0" indent="0" rtl="1">
              <a:buFontTx/>
              <a:buNone/>
              <a:defRPr sz="8000" b="0" i="0">
                <a:solidFill>
                  <a:schemeClr val="tx1"/>
                </a:solidFill>
                <a:latin typeface="Somar Light" pitchFamily="2" charset="-78"/>
                <a:cs typeface="Somar Light" pitchFamily="2" charset="-78"/>
              </a:defRPr>
            </a:lvl1pPr>
          </a:lstStyle>
          <a:p>
            <a:pPr marL="0" lvl="0" indent="0" algn="r" defTabSz="914400" rtl="1" eaLnBrk="1" latinLnBrk="0" hangingPunct="1">
              <a:lnSpc>
                <a:spcPct val="90000"/>
              </a:lnSpc>
              <a:spcBef>
                <a:spcPts val="1000"/>
              </a:spcBef>
              <a:buFontTx/>
              <a:buNone/>
            </a:pPr>
            <a:r>
              <a:rPr lang="en-US" dirty="0"/>
              <a:t>01</a:t>
            </a:r>
            <a:endParaRPr lang="en-SA" dirty="0"/>
          </a:p>
        </p:txBody>
      </p:sp>
      <p:pic>
        <p:nvPicPr>
          <p:cNvPr id="11" name="Picture 6">
            <a:extLst>
              <a:ext uri="{FF2B5EF4-FFF2-40B4-BE49-F238E27FC236}">
                <a16:creationId xmlns:a16="http://schemas.microsoft.com/office/drawing/2014/main" id="{8C6536ED-44FD-C24C-9F17-A2F3521CD52C}"/>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5553" t="6104" b="-4984"/>
          <a:stretch/>
        </p:blipFill>
        <p:spPr>
          <a:xfrm flipH="1">
            <a:off x="-1" y="6193706"/>
            <a:ext cx="12192001" cy="704674"/>
          </a:xfrm>
          <a:prstGeom prst="rect">
            <a:avLst/>
          </a:prstGeom>
        </p:spPr>
      </p:pic>
    </p:spTree>
    <p:extLst>
      <p:ext uri="{BB962C8B-B14F-4D97-AF65-F5344CB8AC3E}">
        <p14:creationId xmlns:p14="http://schemas.microsoft.com/office/powerpoint/2010/main" val="2975523619"/>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showMasterSp="0" preserve="1" userDrawn="1">
  <p:cSld name="Title Content &amp; Pic 2">
    <p:bg>
      <p:bgPr>
        <a:solidFill>
          <a:schemeClr val="bg2"/>
        </a:solidFill>
        <a:effectLst/>
      </p:bgPr>
    </p:bg>
    <p:spTree>
      <p:nvGrpSpPr>
        <p:cNvPr id="1" name=""/>
        <p:cNvGrpSpPr/>
        <p:nvPr/>
      </p:nvGrpSpPr>
      <p:grpSpPr>
        <a:xfrm>
          <a:off x="0" y="0"/>
          <a:ext cx="0" cy="0"/>
          <a:chOff x="0" y="0"/>
          <a:chExt cx="0" cy="0"/>
        </a:xfrm>
      </p:grpSpPr>
      <p:sp>
        <p:nvSpPr>
          <p:cNvPr id="8" name="Picture Placeholder 5">
            <a:extLst>
              <a:ext uri="{FF2B5EF4-FFF2-40B4-BE49-F238E27FC236}">
                <a16:creationId xmlns:a16="http://schemas.microsoft.com/office/drawing/2014/main" id="{70E11C0D-3313-4F49-9FAB-7362151FB9A6}"/>
              </a:ext>
            </a:extLst>
          </p:cNvPr>
          <p:cNvSpPr>
            <a:spLocks noGrp="1"/>
          </p:cNvSpPr>
          <p:nvPr>
            <p:ph type="pic" sz="quarter" idx="13" hasCustomPrompt="1"/>
          </p:nvPr>
        </p:nvSpPr>
        <p:spPr>
          <a:xfrm>
            <a:off x="0" y="0"/>
            <a:ext cx="4965700" cy="6858000"/>
          </a:xfr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a:solidFill>
                  <a:schemeClr val="tx1"/>
                </a:solidFill>
                <a:cs typeface="+mn-cs"/>
              </a:defRPr>
            </a:lvl1pPr>
          </a:lstStyle>
          <a:p>
            <a:pPr marL="228600" indent="-228600" algn="l" defTabSz="914400" rtl="0" eaLnBrk="1" latinLnBrk="0" hangingPunct="1">
              <a:lnSpc>
                <a:spcPct val="90000"/>
              </a:lnSpc>
              <a:spcBef>
                <a:spcPts val="1000"/>
              </a:spcBef>
              <a:buFont typeface="Arial" panose="020B0604020202020204" pitchFamily="34" charset="0"/>
              <a:buChar char="•"/>
            </a:pPr>
            <a:r>
              <a:rPr lang="ar-SA"/>
              <a:t>صورة</a:t>
            </a:r>
            <a:endParaRPr lang="en-SA"/>
          </a:p>
        </p:txBody>
      </p:sp>
      <p:sp>
        <p:nvSpPr>
          <p:cNvPr id="2" name="Title 1">
            <a:extLst>
              <a:ext uri="{FF2B5EF4-FFF2-40B4-BE49-F238E27FC236}">
                <a16:creationId xmlns:a16="http://schemas.microsoft.com/office/drawing/2014/main" id="{A45CB068-1242-B949-9A45-44E272D53EF7}"/>
              </a:ext>
            </a:extLst>
          </p:cNvPr>
          <p:cNvSpPr>
            <a:spLocks noGrp="1"/>
          </p:cNvSpPr>
          <p:nvPr>
            <p:ph type="title" hasCustomPrompt="1"/>
          </p:nvPr>
        </p:nvSpPr>
        <p:spPr>
          <a:xfrm>
            <a:off x="6705600" y="836613"/>
            <a:ext cx="4648200" cy="854075"/>
          </a:xfrm>
        </p:spPr>
        <p:txBody>
          <a:bodyPr/>
          <a:lstStyle>
            <a:lvl1pPr>
              <a:defRPr sz="3200">
                <a:solidFill>
                  <a:schemeClr val="accent2"/>
                </a:solidFill>
              </a:defRPr>
            </a:lvl1pPr>
          </a:lstStyle>
          <a:p>
            <a:r>
              <a:rPr lang="ar-SA"/>
              <a:t>مثال لعنوان الصفحة</a:t>
            </a:r>
            <a:endParaRPr lang="en-SA"/>
          </a:p>
        </p:txBody>
      </p:sp>
      <p:sp>
        <p:nvSpPr>
          <p:cNvPr id="3" name="Content Placeholder 2">
            <a:extLst>
              <a:ext uri="{FF2B5EF4-FFF2-40B4-BE49-F238E27FC236}">
                <a16:creationId xmlns:a16="http://schemas.microsoft.com/office/drawing/2014/main" id="{AC6E76A8-2452-6942-BFD7-249AF11F49B3}"/>
              </a:ext>
            </a:extLst>
          </p:cNvPr>
          <p:cNvSpPr>
            <a:spLocks noGrp="1"/>
          </p:cNvSpPr>
          <p:nvPr>
            <p:ph idx="1" hasCustomPrompt="1"/>
          </p:nvPr>
        </p:nvSpPr>
        <p:spPr>
          <a:xfrm>
            <a:off x="6705600" y="1825625"/>
            <a:ext cx="4648200" cy="4351338"/>
          </a:xfrm>
        </p:spPr>
        <p:txBody>
          <a:bodyPr/>
          <a:lstStyle>
            <a:lvl1pPr>
              <a:defRPr sz="2400">
                <a:solidFill>
                  <a:schemeClr val="tx1"/>
                </a:solidFill>
              </a:defRPr>
            </a:lvl1pPr>
            <a:lvl2pPr>
              <a:defRPr sz="20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lstStyle>
          <a:p>
            <a:pPr lvl="0"/>
            <a:r>
              <a:rPr lang="ar-SA" dirty="0"/>
              <a:t>مثال لنص يمكن استبداله</a:t>
            </a:r>
            <a:endParaRPr lang="en-US" dirty="0"/>
          </a:p>
          <a:p>
            <a:pPr lvl="1"/>
            <a:r>
              <a:rPr lang="ar-SA" dirty="0"/>
              <a:t>المستوى الثاني</a:t>
            </a:r>
            <a:endParaRPr lang="en-US" dirty="0"/>
          </a:p>
          <a:p>
            <a:pPr lvl="2"/>
            <a:r>
              <a:rPr lang="ar-SA" dirty="0"/>
              <a:t>المستوى الثالث</a:t>
            </a:r>
            <a:endParaRPr lang="en-US" dirty="0"/>
          </a:p>
          <a:p>
            <a:pPr lvl="3"/>
            <a:r>
              <a:rPr lang="ar-SA" dirty="0"/>
              <a:t>المستوى الرابع</a:t>
            </a:r>
            <a:endParaRPr lang="en-US" dirty="0"/>
          </a:p>
          <a:p>
            <a:pPr lvl="4"/>
            <a:r>
              <a:rPr lang="ar-SA" dirty="0"/>
              <a:t>المستوى الخامس</a:t>
            </a:r>
            <a:endParaRPr lang="en-SA" dirty="0"/>
          </a:p>
        </p:txBody>
      </p:sp>
      <p:sp>
        <p:nvSpPr>
          <p:cNvPr id="9" name="TextBox 8">
            <a:extLst>
              <a:ext uri="{FF2B5EF4-FFF2-40B4-BE49-F238E27FC236}">
                <a16:creationId xmlns:a16="http://schemas.microsoft.com/office/drawing/2014/main" id="{D5931122-E544-B04F-AEE5-0D35E3330EEC}"/>
              </a:ext>
            </a:extLst>
          </p:cNvPr>
          <p:cNvSpPr txBox="1"/>
          <p:nvPr userDrawn="1"/>
        </p:nvSpPr>
        <p:spPr>
          <a:xfrm>
            <a:off x="7500551" y="6499654"/>
            <a:ext cx="0" cy="0"/>
          </a:xfrm>
          <a:prstGeom prst="rect">
            <a:avLst/>
          </a:prstGeom>
          <a:noFill/>
        </p:spPr>
        <p:txBody>
          <a:bodyPr wrap="none" rtlCol="0" anchor="ctr" anchorCtr="0">
            <a:noAutofit/>
          </a:bodyPr>
          <a:lstStyle/>
          <a:p>
            <a:pPr marL="0" algn="r" defTabSz="914400" rtl="1" eaLnBrk="1" latinLnBrk="0" hangingPunct="1"/>
            <a:endParaRPr lang="en-SA" dirty="0"/>
          </a:p>
        </p:txBody>
      </p:sp>
      <p:sp>
        <p:nvSpPr>
          <p:cNvPr id="10" name="Date Placeholder 9">
            <a:extLst>
              <a:ext uri="{FF2B5EF4-FFF2-40B4-BE49-F238E27FC236}">
                <a16:creationId xmlns:a16="http://schemas.microsoft.com/office/drawing/2014/main" id="{90EED018-3632-2641-B714-99D2685AB1F6}"/>
              </a:ext>
            </a:extLst>
          </p:cNvPr>
          <p:cNvSpPr>
            <a:spLocks noGrp="1"/>
          </p:cNvSpPr>
          <p:nvPr>
            <p:ph type="dt" sz="half" idx="14"/>
          </p:nvPr>
        </p:nvSpPr>
        <p:spPr/>
        <p:txBody>
          <a:bodyPr/>
          <a:lstStyle/>
          <a:p>
            <a:fld id="{9B12D4D8-61EA-D542-8D48-FF21A740CA46}" type="datetime1">
              <a:rPr lang="en-SA" smtClean="0"/>
              <a:pPr/>
              <a:t>03/20/2024</a:t>
            </a:fld>
            <a:endParaRPr lang="en-SA"/>
          </a:p>
        </p:txBody>
      </p:sp>
      <p:sp>
        <p:nvSpPr>
          <p:cNvPr id="11" name="Footer Placeholder 10">
            <a:extLst>
              <a:ext uri="{FF2B5EF4-FFF2-40B4-BE49-F238E27FC236}">
                <a16:creationId xmlns:a16="http://schemas.microsoft.com/office/drawing/2014/main" id="{4C89F08B-60BE-494C-9081-0029DA752C2B}"/>
              </a:ext>
            </a:extLst>
          </p:cNvPr>
          <p:cNvSpPr>
            <a:spLocks noGrp="1"/>
          </p:cNvSpPr>
          <p:nvPr>
            <p:ph type="ftr" sz="quarter" idx="15"/>
          </p:nvPr>
        </p:nvSpPr>
        <p:spPr/>
        <p:txBody>
          <a:bodyPr/>
          <a:lstStyle/>
          <a:p>
            <a:pPr rtl="0"/>
            <a:endParaRPr lang="en-SA"/>
          </a:p>
        </p:txBody>
      </p:sp>
      <p:sp>
        <p:nvSpPr>
          <p:cNvPr id="13" name="Slide Number Placeholder 12">
            <a:extLst>
              <a:ext uri="{FF2B5EF4-FFF2-40B4-BE49-F238E27FC236}">
                <a16:creationId xmlns:a16="http://schemas.microsoft.com/office/drawing/2014/main" id="{114BE169-E60D-9E48-91B7-BA8A75046375}"/>
              </a:ext>
            </a:extLst>
          </p:cNvPr>
          <p:cNvSpPr>
            <a:spLocks noGrp="1"/>
          </p:cNvSpPr>
          <p:nvPr>
            <p:ph type="sldNum" sz="quarter" idx="16"/>
          </p:nvPr>
        </p:nvSpPr>
        <p:spPr/>
        <p:txBody>
          <a:bodyPr/>
          <a:lstStyle/>
          <a:p>
            <a:fld id="{008E1BDA-5E07-414A-8101-29DABEB15B19}" type="slidenum">
              <a:rPr lang="en-SA" smtClean="0"/>
              <a:pPr/>
              <a:t>‹#›</a:t>
            </a:fld>
            <a:endParaRPr lang="en-SA"/>
          </a:p>
        </p:txBody>
      </p:sp>
      <p:pic>
        <p:nvPicPr>
          <p:cNvPr id="14" name="Picture 6">
            <a:extLst>
              <a:ext uri="{FF2B5EF4-FFF2-40B4-BE49-F238E27FC236}">
                <a16:creationId xmlns:a16="http://schemas.microsoft.com/office/drawing/2014/main" id="{D3BD49A8-E379-A24E-A553-3BAE094C6743}"/>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5553" t="6104" b="-4984"/>
          <a:stretch/>
        </p:blipFill>
        <p:spPr>
          <a:xfrm rot="10800000" flipH="1">
            <a:off x="-1" y="-38385"/>
            <a:ext cx="12192001" cy="704674"/>
          </a:xfrm>
          <a:prstGeom prst="rect">
            <a:avLst/>
          </a:prstGeom>
        </p:spPr>
      </p:pic>
    </p:spTree>
    <p:extLst>
      <p:ext uri="{BB962C8B-B14F-4D97-AF65-F5344CB8AC3E}">
        <p14:creationId xmlns:p14="http://schemas.microsoft.com/office/powerpoint/2010/main" val="3034357779"/>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showMasterSp="0" preserve="1" userDrawn="1">
  <p:cSld name="Title and Conten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CB068-1242-B949-9A45-44E272D53EF7}"/>
              </a:ext>
            </a:extLst>
          </p:cNvPr>
          <p:cNvSpPr>
            <a:spLocks noGrp="1"/>
          </p:cNvSpPr>
          <p:nvPr>
            <p:ph type="title" hasCustomPrompt="1"/>
          </p:nvPr>
        </p:nvSpPr>
        <p:spPr>
          <a:xfrm>
            <a:off x="6705600" y="836613"/>
            <a:ext cx="4648200" cy="854075"/>
          </a:xfrm>
        </p:spPr>
        <p:txBody>
          <a:bodyPr/>
          <a:lstStyle>
            <a:lvl1pPr>
              <a:defRPr sz="3200">
                <a:solidFill>
                  <a:schemeClr val="accent3"/>
                </a:solidFill>
              </a:defRPr>
            </a:lvl1pPr>
          </a:lstStyle>
          <a:p>
            <a:r>
              <a:rPr lang="ar-SA" dirty="0"/>
              <a:t>مثال لعنوان الصفحة</a:t>
            </a:r>
            <a:endParaRPr lang="en-SA" dirty="0"/>
          </a:p>
        </p:txBody>
      </p:sp>
      <p:sp>
        <p:nvSpPr>
          <p:cNvPr id="3" name="Content Placeholder 2">
            <a:extLst>
              <a:ext uri="{FF2B5EF4-FFF2-40B4-BE49-F238E27FC236}">
                <a16:creationId xmlns:a16="http://schemas.microsoft.com/office/drawing/2014/main" id="{AC6E76A8-2452-6942-BFD7-249AF11F49B3}"/>
              </a:ext>
            </a:extLst>
          </p:cNvPr>
          <p:cNvSpPr>
            <a:spLocks noGrp="1"/>
          </p:cNvSpPr>
          <p:nvPr>
            <p:ph idx="1" hasCustomPrompt="1"/>
          </p:nvPr>
        </p:nvSpPr>
        <p:spPr>
          <a:xfrm>
            <a:off x="6705600" y="1825625"/>
            <a:ext cx="4648200" cy="4351338"/>
          </a:xfrm>
        </p:spPr>
        <p:txBody>
          <a:bodyPr/>
          <a:lstStyle>
            <a:lvl1pPr>
              <a:defRPr sz="2400"/>
            </a:lvl1pPr>
            <a:lvl2pPr>
              <a:defRPr sz="2000"/>
            </a:lvl2pPr>
            <a:lvl3pPr>
              <a:defRPr sz="1800"/>
            </a:lvl3pPr>
            <a:lvl4pPr>
              <a:defRPr sz="1600"/>
            </a:lvl4pPr>
            <a:lvl5pPr>
              <a:defRPr sz="1600"/>
            </a:lvl5pPr>
          </a:lstStyle>
          <a:p>
            <a:pPr lvl="0"/>
            <a:r>
              <a:rPr lang="ar-SA"/>
              <a:t>مثال لنص يمكن استبداله</a:t>
            </a:r>
            <a:endParaRPr lang="en-US"/>
          </a:p>
          <a:p>
            <a:pPr lvl="1"/>
            <a:r>
              <a:rPr lang="ar-SA"/>
              <a:t>المستوى الثاني</a:t>
            </a:r>
            <a:endParaRPr lang="en-US"/>
          </a:p>
          <a:p>
            <a:pPr lvl="2"/>
            <a:r>
              <a:rPr lang="ar-SA"/>
              <a:t>المستوى الثالث</a:t>
            </a:r>
            <a:endParaRPr lang="en-US"/>
          </a:p>
          <a:p>
            <a:pPr lvl="3"/>
            <a:r>
              <a:rPr lang="ar-SA"/>
              <a:t>المستوى الرابع</a:t>
            </a:r>
            <a:endParaRPr lang="en-US"/>
          </a:p>
          <a:p>
            <a:pPr lvl="4"/>
            <a:r>
              <a:rPr lang="ar-SA"/>
              <a:t>المستوى الخامس</a:t>
            </a:r>
            <a:endParaRPr lang="en-SA"/>
          </a:p>
        </p:txBody>
      </p:sp>
      <p:sp>
        <p:nvSpPr>
          <p:cNvPr id="6" name="Slide Number Placeholder 5">
            <a:extLst>
              <a:ext uri="{FF2B5EF4-FFF2-40B4-BE49-F238E27FC236}">
                <a16:creationId xmlns:a16="http://schemas.microsoft.com/office/drawing/2014/main" id="{7103048B-0E0A-954B-A810-481325195783}"/>
              </a:ext>
            </a:extLst>
          </p:cNvPr>
          <p:cNvSpPr>
            <a:spLocks noGrp="1"/>
          </p:cNvSpPr>
          <p:nvPr>
            <p:ph type="sldNum" sz="quarter" idx="12"/>
          </p:nvPr>
        </p:nvSpPr>
        <p:spPr/>
        <p:txBody>
          <a:bodyPr/>
          <a:lstStyle/>
          <a:p>
            <a:fld id="{008E1BDA-5E07-414A-8101-29DABEB15B19}" type="slidenum">
              <a:t>‹#›</a:t>
            </a:fld>
            <a:endParaRPr lang="en-SA"/>
          </a:p>
        </p:txBody>
      </p:sp>
      <p:sp>
        <p:nvSpPr>
          <p:cNvPr id="7" name="Content Placeholder 2">
            <a:extLst>
              <a:ext uri="{FF2B5EF4-FFF2-40B4-BE49-F238E27FC236}">
                <a16:creationId xmlns:a16="http://schemas.microsoft.com/office/drawing/2014/main" id="{D836A574-E170-3844-9A09-D77639394588}"/>
              </a:ext>
            </a:extLst>
          </p:cNvPr>
          <p:cNvSpPr>
            <a:spLocks noGrp="1"/>
          </p:cNvSpPr>
          <p:nvPr>
            <p:ph idx="13" hasCustomPrompt="1"/>
          </p:nvPr>
        </p:nvSpPr>
        <p:spPr>
          <a:xfrm>
            <a:off x="853440" y="1825625"/>
            <a:ext cx="3578711" cy="4351338"/>
          </a:xfrm>
        </p:spPr>
        <p:txBody>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ar-SA"/>
              <a:t>مثال لنص يمكن استبداله</a:t>
            </a:r>
            <a:endParaRPr lang="en-US"/>
          </a:p>
          <a:p>
            <a:pPr lvl="1"/>
            <a:r>
              <a:rPr lang="ar-SA"/>
              <a:t>المستوى الثاني</a:t>
            </a:r>
            <a:endParaRPr lang="en-US"/>
          </a:p>
          <a:p>
            <a:pPr lvl="2"/>
            <a:r>
              <a:rPr lang="ar-SA"/>
              <a:t>المستوى الثالث</a:t>
            </a:r>
            <a:endParaRPr lang="en-US"/>
          </a:p>
          <a:p>
            <a:pPr lvl="3"/>
            <a:r>
              <a:rPr lang="ar-SA"/>
              <a:t>المستوى الرابع</a:t>
            </a:r>
            <a:endParaRPr lang="en-US"/>
          </a:p>
          <a:p>
            <a:pPr lvl="4"/>
            <a:r>
              <a:rPr lang="ar-SA"/>
              <a:t>المستوى الخامس</a:t>
            </a:r>
            <a:endParaRPr lang="en-SA"/>
          </a:p>
        </p:txBody>
      </p:sp>
    </p:spTree>
    <p:extLst>
      <p:ext uri="{BB962C8B-B14F-4D97-AF65-F5344CB8AC3E}">
        <p14:creationId xmlns:p14="http://schemas.microsoft.com/office/powerpoint/2010/main" val="4083856243"/>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showMasterSp="0" preserve="1" userDrawn="1">
  <p:cSld name="1_Title and Conten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CB068-1242-B949-9A45-44E272D53EF7}"/>
              </a:ext>
            </a:extLst>
          </p:cNvPr>
          <p:cNvSpPr>
            <a:spLocks noGrp="1"/>
          </p:cNvSpPr>
          <p:nvPr>
            <p:ph type="title" hasCustomPrompt="1"/>
          </p:nvPr>
        </p:nvSpPr>
        <p:spPr>
          <a:xfrm>
            <a:off x="6705600" y="836613"/>
            <a:ext cx="4648200" cy="854075"/>
          </a:xfrm>
        </p:spPr>
        <p:txBody>
          <a:bodyPr/>
          <a:lstStyle>
            <a:lvl1pPr>
              <a:defRPr sz="3200">
                <a:solidFill>
                  <a:schemeClr val="accent1"/>
                </a:solidFill>
              </a:defRPr>
            </a:lvl1pPr>
          </a:lstStyle>
          <a:p>
            <a:r>
              <a:rPr lang="ar-SA" dirty="0"/>
              <a:t>مثال لعنوان الصفحة</a:t>
            </a:r>
            <a:endParaRPr lang="en-SA" dirty="0"/>
          </a:p>
        </p:txBody>
      </p:sp>
      <p:sp>
        <p:nvSpPr>
          <p:cNvPr id="3" name="Content Placeholder 2">
            <a:extLst>
              <a:ext uri="{FF2B5EF4-FFF2-40B4-BE49-F238E27FC236}">
                <a16:creationId xmlns:a16="http://schemas.microsoft.com/office/drawing/2014/main" id="{AC6E76A8-2452-6942-BFD7-249AF11F49B3}"/>
              </a:ext>
            </a:extLst>
          </p:cNvPr>
          <p:cNvSpPr>
            <a:spLocks noGrp="1"/>
          </p:cNvSpPr>
          <p:nvPr>
            <p:ph idx="1" hasCustomPrompt="1"/>
          </p:nvPr>
        </p:nvSpPr>
        <p:spPr>
          <a:xfrm>
            <a:off x="838200" y="1825625"/>
            <a:ext cx="10515600" cy="4351338"/>
          </a:xfrm>
        </p:spPr>
        <p:txBody>
          <a:bodyPr/>
          <a:lstStyle>
            <a:lvl1pPr>
              <a:defRPr sz="2400"/>
            </a:lvl1pPr>
            <a:lvl2pPr>
              <a:defRPr sz="2000"/>
            </a:lvl2pPr>
            <a:lvl3pPr>
              <a:defRPr sz="1800"/>
            </a:lvl3pPr>
            <a:lvl4pPr>
              <a:defRPr sz="1600"/>
            </a:lvl4pPr>
            <a:lvl5pPr>
              <a:defRPr sz="1600"/>
            </a:lvl5pPr>
          </a:lstStyle>
          <a:p>
            <a:pPr lvl="0"/>
            <a:r>
              <a:rPr lang="ar-SA" dirty="0"/>
              <a:t>مثال لنص يمكن استبداله</a:t>
            </a:r>
            <a:endParaRPr lang="en-US" dirty="0"/>
          </a:p>
          <a:p>
            <a:pPr lvl="1"/>
            <a:r>
              <a:rPr lang="ar-SA" dirty="0"/>
              <a:t>المستوى الثاني</a:t>
            </a:r>
            <a:endParaRPr lang="en-US" dirty="0"/>
          </a:p>
          <a:p>
            <a:pPr lvl="2"/>
            <a:r>
              <a:rPr lang="ar-SA" dirty="0"/>
              <a:t>المستوى الثالث</a:t>
            </a:r>
            <a:endParaRPr lang="en-US" dirty="0"/>
          </a:p>
          <a:p>
            <a:pPr lvl="3"/>
            <a:r>
              <a:rPr lang="ar-SA" dirty="0"/>
              <a:t>المستوى الرابع</a:t>
            </a:r>
            <a:endParaRPr lang="en-US" dirty="0"/>
          </a:p>
          <a:p>
            <a:pPr lvl="4"/>
            <a:r>
              <a:rPr lang="ar-SA" dirty="0"/>
              <a:t>المستوى الخامس</a:t>
            </a:r>
            <a:endParaRPr lang="en-SA" dirty="0"/>
          </a:p>
        </p:txBody>
      </p:sp>
      <p:sp>
        <p:nvSpPr>
          <p:cNvPr id="6" name="Slide Number Placeholder 5">
            <a:extLst>
              <a:ext uri="{FF2B5EF4-FFF2-40B4-BE49-F238E27FC236}">
                <a16:creationId xmlns:a16="http://schemas.microsoft.com/office/drawing/2014/main" id="{7103048B-0E0A-954B-A810-481325195783}"/>
              </a:ext>
            </a:extLst>
          </p:cNvPr>
          <p:cNvSpPr>
            <a:spLocks noGrp="1"/>
          </p:cNvSpPr>
          <p:nvPr>
            <p:ph type="sldNum" sz="quarter" idx="12"/>
          </p:nvPr>
        </p:nvSpPr>
        <p:spPr/>
        <p:txBody>
          <a:bodyPr/>
          <a:lstStyle/>
          <a:p>
            <a:fld id="{008E1BDA-5E07-414A-8101-29DABEB15B19}" type="slidenum">
              <a:t>‹#›</a:t>
            </a:fld>
            <a:endParaRPr lang="en-SA"/>
          </a:p>
        </p:txBody>
      </p:sp>
    </p:spTree>
    <p:extLst>
      <p:ext uri="{BB962C8B-B14F-4D97-AF65-F5344CB8AC3E}">
        <p14:creationId xmlns:p14="http://schemas.microsoft.com/office/powerpoint/2010/main" val="2980255769"/>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showMasterSp="0" preserve="1" userDrawn="1">
  <p:cSld name="Title and Content 2">
    <p:bg>
      <p:bgPr>
        <a:solidFill>
          <a:schemeClr val="bg2"/>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103048B-0E0A-954B-A810-481325195783}"/>
              </a:ext>
            </a:extLst>
          </p:cNvPr>
          <p:cNvSpPr>
            <a:spLocks noGrp="1"/>
          </p:cNvSpPr>
          <p:nvPr>
            <p:ph type="sldNum" sz="quarter" idx="12"/>
          </p:nvPr>
        </p:nvSpPr>
        <p:spPr/>
        <p:txBody>
          <a:bodyPr/>
          <a:lstStyle/>
          <a:p>
            <a:fld id="{008E1BDA-5E07-414A-8101-29DABEB15B19}" type="slidenum">
              <a:t>‹#›</a:t>
            </a:fld>
            <a:endParaRPr lang="en-SA"/>
          </a:p>
        </p:txBody>
      </p:sp>
      <p:sp>
        <p:nvSpPr>
          <p:cNvPr id="7" name="Title 1">
            <a:extLst>
              <a:ext uri="{FF2B5EF4-FFF2-40B4-BE49-F238E27FC236}">
                <a16:creationId xmlns:a16="http://schemas.microsoft.com/office/drawing/2014/main" id="{676E6828-3398-0E41-A5A8-48A4169B20C4}"/>
              </a:ext>
            </a:extLst>
          </p:cNvPr>
          <p:cNvSpPr>
            <a:spLocks noGrp="1"/>
          </p:cNvSpPr>
          <p:nvPr>
            <p:ph type="title" hasCustomPrompt="1"/>
          </p:nvPr>
        </p:nvSpPr>
        <p:spPr>
          <a:xfrm>
            <a:off x="1959429" y="836613"/>
            <a:ext cx="9394371" cy="861558"/>
          </a:xfrm>
        </p:spPr>
        <p:txBody>
          <a:bodyPr/>
          <a:lstStyle>
            <a:lvl1pPr>
              <a:defRPr sz="3200"/>
            </a:lvl1pPr>
          </a:lstStyle>
          <a:p>
            <a:r>
              <a:rPr lang="ar-SA" dirty="0"/>
              <a:t>مثال لعنوان الصفحة</a:t>
            </a:r>
            <a:endParaRPr lang="en-SA" dirty="0"/>
          </a:p>
        </p:txBody>
      </p:sp>
      <p:sp>
        <p:nvSpPr>
          <p:cNvPr id="8" name="Content Placeholder 2">
            <a:extLst>
              <a:ext uri="{FF2B5EF4-FFF2-40B4-BE49-F238E27FC236}">
                <a16:creationId xmlns:a16="http://schemas.microsoft.com/office/drawing/2014/main" id="{CAB4F194-0DF6-A141-80C8-EE63F4572044}"/>
              </a:ext>
            </a:extLst>
          </p:cNvPr>
          <p:cNvSpPr>
            <a:spLocks noGrp="1"/>
          </p:cNvSpPr>
          <p:nvPr>
            <p:ph idx="1" hasCustomPrompt="1"/>
          </p:nvPr>
        </p:nvSpPr>
        <p:spPr>
          <a:xfrm>
            <a:off x="1959429" y="1825625"/>
            <a:ext cx="9394371" cy="4351338"/>
          </a:xfrm>
        </p:spPr>
        <p:txBody>
          <a:bodyPr/>
          <a:lstStyle>
            <a:lvl1pPr>
              <a:defRPr sz="2400"/>
            </a:lvl1pPr>
            <a:lvl2pPr>
              <a:defRPr sz="2000"/>
            </a:lvl2pPr>
            <a:lvl3pPr>
              <a:defRPr sz="1800"/>
            </a:lvl3pPr>
            <a:lvl4pPr>
              <a:defRPr sz="1600"/>
            </a:lvl4pPr>
            <a:lvl5pPr>
              <a:defRPr sz="1600"/>
            </a:lvl5pPr>
          </a:lstStyle>
          <a:p>
            <a:pPr lvl="0"/>
            <a:r>
              <a:rPr lang="ar-SA" dirty="0"/>
              <a:t>مثال لنص يمكن استبداله</a:t>
            </a:r>
            <a:endParaRPr lang="en-US" dirty="0"/>
          </a:p>
          <a:p>
            <a:pPr lvl="1"/>
            <a:r>
              <a:rPr lang="ar-SA" dirty="0"/>
              <a:t>المستوى الثاني</a:t>
            </a:r>
            <a:endParaRPr lang="en-US" dirty="0"/>
          </a:p>
          <a:p>
            <a:pPr lvl="2"/>
            <a:r>
              <a:rPr lang="ar-SA" dirty="0"/>
              <a:t>المستوى الثالث</a:t>
            </a:r>
            <a:endParaRPr lang="en-US" dirty="0"/>
          </a:p>
          <a:p>
            <a:pPr lvl="3"/>
            <a:r>
              <a:rPr lang="ar-SA" dirty="0"/>
              <a:t>المستوى الرابع</a:t>
            </a:r>
            <a:endParaRPr lang="en-US" dirty="0"/>
          </a:p>
          <a:p>
            <a:pPr lvl="4"/>
            <a:r>
              <a:rPr lang="ar-SA" dirty="0"/>
              <a:t>المستوى الخامس</a:t>
            </a:r>
            <a:endParaRPr lang="en-SA" dirty="0"/>
          </a:p>
        </p:txBody>
      </p:sp>
      <p:sp>
        <p:nvSpPr>
          <p:cNvPr id="2" name="TextBox 1">
            <a:extLst>
              <a:ext uri="{FF2B5EF4-FFF2-40B4-BE49-F238E27FC236}">
                <a16:creationId xmlns:a16="http://schemas.microsoft.com/office/drawing/2014/main" id="{FFBD6EF5-6BA6-A24C-9E2F-B243F8A7B939}"/>
              </a:ext>
            </a:extLst>
          </p:cNvPr>
          <p:cNvSpPr txBox="1"/>
          <p:nvPr userDrawn="1"/>
        </p:nvSpPr>
        <p:spPr>
          <a:xfrm>
            <a:off x="11648209" y="2670464"/>
            <a:ext cx="0" cy="0"/>
          </a:xfrm>
          <a:prstGeom prst="rect">
            <a:avLst/>
          </a:prstGeom>
          <a:noFill/>
        </p:spPr>
        <p:txBody>
          <a:bodyPr wrap="none" rtlCol="0" anchor="ctr" anchorCtr="0">
            <a:noAutofit/>
          </a:bodyPr>
          <a:lstStyle/>
          <a:p>
            <a:pPr marL="0" algn="l" defTabSz="914400" rtl="0" eaLnBrk="1" latinLnBrk="0" hangingPunct="1"/>
            <a:endParaRPr lang="en-SA" dirty="0"/>
          </a:p>
        </p:txBody>
      </p:sp>
      <p:pic>
        <p:nvPicPr>
          <p:cNvPr id="10" name="Picture 6">
            <a:extLst>
              <a:ext uri="{FF2B5EF4-FFF2-40B4-BE49-F238E27FC236}">
                <a16:creationId xmlns:a16="http://schemas.microsoft.com/office/drawing/2014/main" id="{EB89EC89-D568-ED43-B423-7DAEEF48623C}"/>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5553" t="6104" b="-4984"/>
          <a:stretch/>
        </p:blipFill>
        <p:spPr>
          <a:xfrm>
            <a:off x="-1" y="6176963"/>
            <a:ext cx="12192001" cy="704674"/>
          </a:xfrm>
          <a:prstGeom prst="rect">
            <a:avLst/>
          </a:prstGeom>
        </p:spPr>
      </p:pic>
    </p:spTree>
    <p:extLst>
      <p:ext uri="{BB962C8B-B14F-4D97-AF65-F5344CB8AC3E}">
        <p14:creationId xmlns:p14="http://schemas.microsoft.com/office/powerpoint/2010/main" val="3856678493"/>
      </p:ext>
    </p:extLst>
  </p:cSld>
  <p:clrMapOvr>
    <a:overrideClrMapping bg1="lt1" tx1="dk1" bg2="lt2" tx2="dk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Title and Conten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CB068-1242-B949-9A45-44E272D53EF7}"/>
              </a:ext>
            </a:extLst>
          </p:cNvPr>
          <p:cNvSpPr>
            <a:spLocks noGrp="1"/>
          </p:cNvSpPr>
          <p:nvPr>
            <p:ph type="title" hasCustomPrompt="1"/>
          </p:nvPr>
        </p:nvSpPr>
        <p:spPr>
          <a:xfrm>
            <a:off x="6705600" y="836613"/>
            <a:ext cx="4648200" cy="854075"/>
          </a:xfrm>
        </p:spPr>
        <p:txBody>
          <a:bodyPr/>
          <a:lstStyle>
            <a:lvl1pPr>
              <a:defRPr sz="3200">
                <a:solidFill>
                  <a:schemeClr val="accent1"/>
                </a:solidFill>
              </a:defRPr>
            </a:lvl1pPr>
          </a:lstStyle>
          <a:p>
            <a:r>
              <a:rPr lang="ar-SA" dirty="0"/>
              <a:t>مثال لعنوان الصفحة</a:t>
            </a:r>
            <a:endParaRPr lang="en-SA" dirty="0"/>
          </a:p>
        </p:txBody>
      </p:sp>
      <p:sp>
        <p:nvSpPr>
          <p:cNvPr id="3" name="Content Placeholder 2">
            <a:extLst>
              <a:ext uri="{FF2B5EF4-FFF2-40B4-BE49-F238E27FC236}">
                <a16:creationId xmlns:a16="http://schemas.microsoft.com/office/drawing/2014/main" id="{AC6E76A8-2452-6942-BFD7-249AF11F49B3}"/>
              </a:ext>
            </a:extLst>
          </p:cNvPr>
          <p:cNvSpPr>
            <a:spLocks noGrp="1"/>
          </p:cNvSpPr>
          <p:nvPr>
            <p:ph idx="1" hasCustomPrompt="1"/>
          </p:nvPr>
        </p:nvSpPr>
        <p:spPr>
          <a:xfrm>
            <a:off x="838200" y="1825625"/>
            <a:ext cx="10515600" cy="4351338"/>
          </a:xfrm>
        </p:spPr>
        <p:txBody>
          <a:bodyPr/>
          <a:lstStyle>
            <a:lvl1pPr>
              <a:defRPr sz="2400"/>
            </a:lvl1pPr>
            <a:lvl2pPr>
              <a:defRPr sz="2000"/>
            </a:lvl2pPr>
            <a:lvl3pPr>
              <a:defRPr sz="1800"/>
            </a:lvl3pPr>
            <a:lvl4pPr>
              <a:defRPr sz="1600"/>
            </a:lvl4pPr>
            <a:lvl5pPr>
              <a:defRPr sz="1600"/>
            </a:lvl5pPr>
          </a:lstStyle>
          <a:p>
            <a:pPr lvl="0"/>
            <a:r>
              <a:rPr lang="ar-SA" dirty="0"/>
              <a:t>مثال لنص يمكن استبداله</a:t>
            </a:r>
            <a:endParaRPr lang="en-US" dirty="0"/>
          </a:p>
          <a:p>
            <a:pPr lvl="1"/>
            <a:r>
              <a:rPr lang="ar-SA" dirty="0"/>
              <a:t>المستوى الثاني</a:t>
            </a:r>
            <a:endParaRPr lang="en-US" dirty="0"/>
          </a:p>
          <a:p>
            <a:pPr lvl="2"/>
            <a:r>
              <a:rPr lang="ar-SA" dirty="0"/>
              <a:t>المستوى الثالث</a:t>
            </a:r>
            <a:endParaRPr lang="en-US" dirty="0"/>
          </a:p>
          <a:p>
            <a:pPr lvl="3"/>
            <a:r>
              <a:rPr lang="ar-SA" dirty="0"/>
              <a:t>المستوى الرابع</a:t>
            </a:r>
            <a:endParaRPr lang="en-US" dirty="0"/>
          </a:p>
          <a:p>
            <a:pPr lvl="4"/>
            <a:r>
              <a:rPr lang="ar-SA" dirty="0"/>
              <a:t>المستوى الخامس</a:t>
            </a:r>
            <a:endParaRPr lang="en-SA" dirty="0"/>
          </a:p>
        </p:txBody>
      </p:sp>
      <p:sp>
        <p:nvSpPr>
          <p:cNvPr id="6" name="Slide Number Placeholder 5">
            <a:extLst>
              <a:ext uri="{FF2B5EF4-FFF2-40B4-BE49-F238E27FC236}">
                <a16:creationId xmlns:a16="http://schemas.microsoft.com/office/drawing/2014/main" id="{7103048B-0E0A-954B-A810-481325195783}"/>
              </a:ext>
            </a:extLst>
          </p:cNvPr>
          <p:cNvSpPr>
            <a:spLocks noGrp="1"/>
          </p:cNvSpPr>
          <p:nvPr>
            <p:ph type="sldNum" sz="quarter" idx="12"/>
          </p:nvPr>
        </p:nvSpPr>
        <p:spPr/>
        <p:txBody>
          <a:bodyPr/>
          <a:lstStyle/>
          <a:p>
            <a:fld id="{008E1BDA-5E07-414A-8101-29DABEB15B19}" type="slidenum">
              <a:t>‹#›</a:t>
            </a:fld>
            <a:endParaRPr lang="en-SA"/>
          </a:p>
        </p:txBody>
      </p:sp>
    </p:spTree>
    <p:extLst>
      <p:ext uri="{BB962C8B-B14F-4D97-AF65-F5344CB8AC3E}">
        <p14:creationId xmlns:p14="http://schemas.microsoft.com/office/powerpoint/2010/main" val="1127317470"/>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showMasterSp="0" preserve="1" userDrawn="1">
  <p:cSld name="1_Title and Content 2">
    <p:bg>
      <p:bgPr>
        <a:solidFill>
          <a:schemeClr val="bg2"/>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103048B-0E0A-954B-A810-481325195783}"/>
              </a:ext>
            </a:extLst>
          </p:cNvPr>
          <p:cNvSpPr>
            <a:spLocks noGrp="1"/>
          </p:cNvSpPr>
          <p:nvPr>
            <p:ph type="sldNum" sz="quarter" idx="12"/>
          </p:nvPr>
        </p:nvSpPr>
        <p:spPr/>
        <p:txBody>
          <a:bodyPr/>
          <a:lstStyle/>
          <a:p>
            <a:fld id="{008E1BDA-5E07-414A-8101-29DABEB15B19}" type="slidenum">
              <a:t>‹#›</a:t>
            </a:fld>
            <a:endParaRPr lang="en-SA"/>
          </a:p>
        </p:txBody>
      </p:sp>
      <p:sp>
        <p:nvSpPr>
          <p:cNvPr id="7" name="Title 1">
            <a:extLst>
              <a:ext uri="{FF2B5EF4-FFF2-40B4-BE49-F238E27FC236}">
                <a16:creationId xmlns:a16="http://schemas.microsoft.com/office/drawing/2014/main" id="{676E6828-3398-0E41-A5A8-48A4169B20C4}"/>
              </a:ext>
            </a:extLst>
          </p:cNvPr>
          <p:cNvSpPr>
            <a:spLocks noGrp="1"/>
          </p:cNvSpPr>
          <p:nvPr>
            <p:ph type="title" hasCustomPrompt="1"/>
          </p:nvPr>
        </p:nvSpPr>
        <p:spPr>
          <a:xfrm>
            <a:off x="1959429" y="836613"/>
            <a:ext cx="9394371" cy="861558"/>
          </a:xfrm>
        </p:spPr>
        <p:txBody>
          <a:bodyPr/>
          <a:lstStyle>
            <a:lvl1pPr>
              <a:defRPr sz="3200"/>
            </a:lvl1pPr>
          </a:lstStyle>
          <a:p>
            <a:r>
              <a:rPr lang="ar-SA" dirty="0"/>
              <a:t>مثال لعنوان الصفحة</a:t>
            </a:r>
            <a:endParaRPr lang="en-SA" dirty="0"/>
          </a:p>
        </p:txBody>
      </p:sp>
      <p:sp>
        <p:nvSpPr>
          <p:cNvPr id="8" name="Content Placeholder 2">
            <a:extLst>
              <a:ext uri="{FF2B5EF4-FFF2-40B4-BE49-F238E27FC236}">
                <a16:creationId xmlns:a16="http://schemas.microsoft.com/office/drawing/2014/main" id="{CAB4F194-0DF6-A141-80C8-EE63F4572044}"/>
              </a:ext>
            </a:extLst>
          </p:cNvPr>
          <p:cNvSpPr>
            <a:spLocks noGrp="1"/>
          </p:cNvSpPr>
          <p:nvPr>
            <p:ph idx="1" hasCustomPrompt="1"/>
          </p:nvPr>
        </p:nvSpPr>
        <p:spPr>
          <a:xfrm>
            <a:off x="1959429" y="1825625"/>
            <a:ext cx="9394371" cy="4351338"/>
          </a:xfrm>
        </p:spPr>
        <p:txBody>
          <a:bodyPr/>
          <a:lstStyle>
            <a:lvl1pPr>
              <a:defRPr sz="2400"/>
            </a:lvl1pPr>
            <a:lvl2pPr>
              <a:defRPr sz="2000"/>
            </a:lvl2pPr>
            <a:lvl3pPr>
              <a:defRPr sz="1800"/>
            </a:lvl3pPr>
            <a:lvl4pPr>
              <a:defRPr sz="1600"/>
            </a:lvl4pPr>
            <a:lvl5pPr>
              <a:defRPr sz="1600"/>
            </a:lvl5pPr>
          </a:lstStyle>
          <a:p>
            <a:pPr lvl="0"/>
            <a:r>
              <a:rPr lang="ar-SA" dirty="0"/>
              <a:t>مثال لنص يمكن استبداله</a:t>
            </a:r>
            <a:endParaRPr lang="en-US" dirty="0"/>
          </a:p>
          <a:p>
            <a:pPr lvl="1"/>
            <a:r>
              <a:rPr lang="ar-SA" dirty="0"/>
              <a:t>المستوى الثاني</a:t>
            </a:r>
            <a:endParaRPr lang="en-US" dirty="0"/>
          </a:p>
          <a:p>
            <a:pPr lvl="2"/>
            <a:r>
              <a:rPr lang="ar-SA" dirty="0"/>
              <a:t>المستوى الثالث</a:t>
            </a:r>
            <a:endParaRPr lang="en-US" dirty="0"/>
          </a:p>
          <a:p>
            <a:pPr lvl="3"/>
            <a:r>
              <a:rPr lang="ar-SA" dirty="0"/>
              <a:t>المستوى الرابع</a:t>
            </a:r>
            <a:endParaRPr lang="en-US" dirty="0"/>
          </a:p>
          <a:p>
            <a:pPr lvl="4"/>
            <a:r>
              <a:rPr lang="ar-SA" dirty="0"/>
              <a:t>المستوى الخامس</a:t>
            </a:r>
            <a:endParaRPr lang="en-SA" dirty="0"/>
          </a:p>
        </p:txBody>
      </p:sp>
      <p:sp>
        <p:nvSpPr>
          <p:cNvPr id="2" name="TextBox 1">
            <a:extLst>
              <a:ext uri="{FF2B5EF4-FFF2-40B4-BE49-F238E27FC236}">
                <a16:creationId xmlns:a16="http://schemas.microsoft.com/office/drawing/2014/main" id="{FFBD6EF5-6BA6-A24C-9E2F-B243F8A7B939}"/>
              </a:ext>
            </a:extLst>
          </p:cNvPr>
          <p:cNvSpPr txBox="1"/>
          <p:nvPr userDrawn="1"/>
        </p:nvSpPr>
        <p:spPr>
          <a:xfrm>
            <a:off x="11648209" y="2670464"/>
            <a:ext cx="0" cy="0"/>
          </a:xfrm>
          <a:prstGeom prst="rect">
            <a:avLst/>
          </a:prstGeom>
          <a:noFill/>
        </p:spPr>
        <p:txBody>
          <a:bodyPr wrap="none" rtlCol="0" anchor="ctr" anchorCtr="0">
            <a:noAutofit/>
          </a:bodyPr>
          <a:lstStyle/>
          <a:p>
            <a:pPr marL="0" algn="l" defTabSz="914400" rtl="0" eaLnBrk="1" latinLnBrk="0" hangingPunct="1"/>
            <a:endParaRPr lang="en-SA" dirty="0"/>
          </a:p>
        </p:txBody>
      </p:sp>
      <p:pic>
        <p:nvPicPr>
          <p:cNvPr id="10" name="Picture 6">
            <a:extLst>
              <a:ext uri="{FF2B5EF4-FFF2-40B4-BE49-F238E27FC236}">
                <a16:creationId xmlns:a16="http://schemas.microsoft.com/office/drawing/2014/main" id="{786EAD80-074B-F048-BB4D-4B734D08F8BC}"/>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5553" t="6104" b="-4984"/>
          <a:stretch/>
        </p:blipFill>
        <p:spPr>
          <a:xfrm>
            <a:off x="-1" y="6176963"/>
            <a:ext cx="12192001" cy="704674"/>
          </a:xfrm>
          <a:prstGeom prst="rect">
            <a:avLst/>
          </a:prstGeom>
        </p:spPr>
      </p:pic>
    </p:spTree>
    <p:extLst>
      <p:ext uri="{BB962C8B-B14F-4D97-AF65-F5344CB8AC3E}">
        <p14:creationId xmlns:p14="http://schemas.microsoft.com/office/powerpoint/2010/main" val="2835776823"/>
      </p:ext>
    </p:extLst>
  </p:cSld>
  <p:clrMapOvr>
    <a:overrideClrMapping bg1="lt1" tx1="dk1" bg2="lt2" tx2="dk2" accent1="accent1" accent2="accent2" accent3="accent3" accent4="accent4" accent5="accent5" accent6="accent6" hlink="hlink" folHlink="folHlink"/>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2_Title and Content 2">
    <p:bg>
      <p:bgPr>
        <a:solidFill>
          <a:schemeClr val="bg2"/>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676E6828-3398-0E41-A5A8-48A4169B20C4}"/>
              </a:ext>
            </a:extLst>
          </p:cNvPr>
          <p:cNvSpPr>
            <a:spLocks noGrp="1"/>
          </p:cNvSpPr>
          <p:nvPr>
            <p:ph type="title" hasCustomPrompt="1"/>
          </p:nvPr>
        </p:nvSpPr>
        <p:spPr>
          <a:xfrm>
            <a:off x="1959429" y="836613"/>
            <a:ext cx="9394371" cy="861558"/>
          </a:xfrm>
        </p:spPr>
        <p:txBody>
          <a:bodyPr/>
          <a:lstStyle>
            <a:lvl1pPr>
              <a:defRPr sz="3200">
                <a:solidFill>
                  <a:schemeClr val="accent3"/>
                </a:solidFill>
              </a:defRPr>
            </a:lvl1pPr>
          </a:lstStyle>
          <a:p>
            <a:r>
              <a:rPr lang="ar-SA" dirty="0"/>
              <a:t>مثال لعنوان الصفحة</a:t>
            </a:r>
            <a:endParaRPr lang="en-SA" dirty="0"/>
          </a:p>
        </p:txBody>
      </p:sp>
      <p:sp>
        <p:nvSpPr>
          <p:cNvPr id="8" name="Content Placeholder 2">
            <a:extLst>
              <a:ext uri="{FF2B5EF4-FFF2-40B4-BE49-F238E27FC236}">
                <a16:creationId xmlns:a16="http://schemas.microsoft.com/office/drawing/2014/main" id="{CAB4F194-0DF6-A141-80C8-EE63F4572044}"/>
              </a:ext>
            </a:extLst>
          </p:cNvPr>
          <p:cNvSpPr>
            <a:spLocks noGrp="1"/>
          </p:cNvSpPr>
          <p:nvPr>
            <p:ph idx="1" hasCustomPrompt="1"/>
          </p:nvPr>
        </p:nvSpPr>
        <p:spPr>
          <a:xfrm>
            <a:off x="1959429" y="1825625"/>
            <a:ext cx="9394371" cy="4351338"/>
          </a:xfrm>
        </p:spPr>
        <p:txBody>
          <a:bodyPr/>
          <a:lstStyle>
            <a:lvl1pPr>
              <a:defRPr sz="2400">
                <a:solidFill>
                  <a:schemeClr val="accent2"/>
                </a:solidFill>
              </a:defRPr>
            </a:lvl1pPr>
            <a:lvl2pPr>
              <a:defRPr sz="2000">
                <a:solidFill>
                  <a:schemeClr val="accent2"/>
                </a:solidFill>
              </a:defRPr>
            </a:lvl2pPr>
            <a:lvl3pPr>
              <a:defRPr sz="1800">
                <a:solidFill>
                  <a:schemeClr val="accent2"/>
                </a:solidFill>
              </a:defRPr>
            </a:lvl3pPr>
            <a:lvl4pPr>
              <a:defRPr sz="1600">
                <a:solidFill>
                  <a:schemeClr val="accent2"/>
                </a:solidFill>
              </a:defRPr>
            </a:lvl4pPr>
            <a:lvl5pPr>
              <a:defRPr sz="1600">
                <a:solidFill>
                  <a:schemeClr val="accent2"/>
                </a:solidFill>
              </a:defRPr>
            </a:lvl5pPr>
          </a:lstStyle>
          <a:p>
            <a:pPr lvl="0"/>
            <a:r>
              <a:rPr lang="ar-SA" dirty="0"/>
              <a:t>مثال لنص يمكن استبداله</a:t>
            </a:r>
            <a:endParaRPr lang="en-US" dirty="0"/>
          </a:p>
          <a:p>
            <a:pPr lvl="1"/>
            <a:r>
              <a:rPr lang="ar-SA" dirty="0"/>
              <a:t>المستوى الثاني</a:t>
            </a:r>
            <a:endParaRPr lang="en-US" dirty="0"/>
          </a:p>
          <a:p>
            <a:pPr lvl="2"/>
            <a:r>
              <a:rPr lang="ar-SA" dirty="0"/>
              <a:t>المستوى الثالث</a:t>
            </a:r>
            <a:endParaRPr lang="en-US" dirty="0"/>
          </a:p>
          <a:p>
            <a:pPr lvl="3"/>
            <a:r>
              <a:rPr lang="ar-SA" dirty="0"/>
              <a:t>المستوى الرابع</a:t>
            </a:r>
            <a:endParaRPr lang="en-US" dirty="0"/>
          </a:p>
          <a:p>
            <a:pPr lvl="4"/>
            <a:r>
              <a:rPr lang="ar-SA" dirty="0"/>
              <a:t>المستوى الخامس</a:t>
            </a:r>
            <a:endParaRPr lang="en-SA" dirty="0"/>
          </a:p>
        </p:txBody>
      </p:sp>
      <p:sp>
        <p:nvSpPr>
          <p:cNvPr id="2" name="TextBox 1">
            <a:extLst>
              <a:ext uri="{FF2B5EF4-FFF2-40B4-BE49-F238E27FC236}">
                <a16:creationId xmlns:a16="http://schemas.microsoft.com/office/drawing/2014/main" id="{FFBD6EF5-6BA6-A24C-9E2F-B243F8A7B939}"/>
              </a:ext>
            </a:extLst>
          </p:cNvPr>
          <p:cNvSpPr txBox="1"/>
          <p:nvPr userDrawn="1"/>
        </p:nvSpPr>
        <p:spPr>
          <a:xfrm>
            <a:off x="11648209" y="2670464"/>
            <a:ext cx="0" cy="0"/>
          </a:xfrm>
          <a:prstGeom prst="rect">
            <a:avLst/>
          </a:prstGeom>
          <a:noFill/>
        </p:spPr>
        <p:txBody>
          <a:bodyPr wrap="none" rtlCol="0" anchor="ctr" anchorCtr="0">
            <a:noAutofit/>
          </a:bodyPr>
          <a:lstStyle/>
          <a:p>
            <a:pPr marL="0" algn="l" defTabSz="914400" rtl="0" eaLnBrk="1" latinLnBrk="0" hangingPunct="1"/>
            <a:endParaRPr lang="en-SA" dirty="0"/>
          </a:p>
        </p:txBody>
      </p:sp>
      <p:sp>
        <p:nvSpPr>
          <p:cNvPr id="3" name="TextBox 2">
            <a:extLst>
              <a:ext uri="{FF2B5EF4-FFF2-40B4-BE49-F238E27FC236}">
                <a16:creationId xmlns:a16="http://schemas.microsoft.com/office/drawing/2014/main" id="{54E936DE-C370-8843-8404-52640C2550D1}"/>
              </a:ext>
            </a:extLst>
          </p:cNvPr>
          <p:cNvSpPr txBox="1"/>
          <p:nvPr userDrawn="1"/>
        </p:nvSpPr>
        <p:spPr>
          <a:xfrm>
            <a:off x="11121081" y="6512011"/>
            <a:ext cx="0" cy="0"/>
          </a:xfrm>
          <a:prstGeom prst="rect">
            <a:avLst/>
          </a:prstGeom>
          <a:noFill/>
        </p:spPr>
        <p:txBody>
          <a:bodyPr wrap="none" rtlCol="0" anchor="ctr" anchorCtr="0">
            <a:noAutofit/>
          </a:bodyPr>
          <a:lstStyle/>
          <a:p>
            <a:pPr marL="0" algn="r" defTabSz="914400" rtl="1" eaLnBrk="1" latinLnBrk="0" hangingPunct="1"/>
            <a:endParaRPr lang="en-SA" dirty="0"/>
          </a:p>
        </p:txBody>
      </p:sp>
      <p:sp>
        <p:nvSpPr>
          <p:cNvPr id="10" name="Date Placeholder 9">
            <a:extLst>
              <a:ext uri="{FF2B5EF4-FFF2-40B4-BE49-F238E27FC236}">
                <a16:creationId xmlns:a16="http://schemas.microsoft.com/office/drawing/2014/main" id="{D964AF2C-6FC7-3E46-9F0C-66F9ADEBF019}"/>
              </a:ext>
            </a:extLst>
          </p:cNvPr>
          <p:cNvSpPr>
            <a:spLocks noGrp="1"/>
          </p:cNvSpPr>
          <p:nvPr>
            <p:ph type="dt" sz="half" idx="10"/>
          </p:nvPr>
        </p:nvSpPr>
        <p:spPr/>
        <p:txBody>
          <a:bodyPr/>
          <a:lstStyle/>
          <a:p>
            <a:fld id="{9B12D4D8-61EA-D542-8D48-FF21A740CA46}" type="datetime1">
              <a:rPr lang="en-SA" smtClean="0"/>
              <a:pPr/>
              <a:t>03/20/2024</a:t>
            </a:fld>
            <a:endParaRPr lang="en-SA"/>
          </a:p>
        </p:txBody>
      </p:sp>
      <p:sp>
        <p:nvSpPr>
          <p:cNvPr id="12" name="Footer Placeholder 11">
            <a:extLst>
              <a:ext uri="{FF2B5EF4-FFF2-40B4-BE49-F238E27FC236}">
                <a16:creationId xmlns:a16="http://schemas.microsoft.com/office/drawing/2014/main" id="{1E76159A-6457-EF4B-96AA-96B73EE433A6}"/>
              </a:ext>
            </a:extLst>
          </p:cNvPr>
          <p:cNvSpPr>
            <a:spLocks noGrp="1"/>
          </p:cNvSpPr>
          <p:nvPr>
            <p:ph type="ftr" sz="quarter" idx="11"/>
          </p:nvPr>
        </p:nvSpPr>
        <p:spPr/>
        <p:txBody>
          <a:bodyPr/>
          <a:lstStyle/>
          <a:p>
            <a:pPr rtl="0"/>
            <a:endParaRPr lang="en-SA"/>
          </a:p>
        </p:txBody>
      </p:sp>
      <p:sp>
        <p:nvSpPr>
          <p:cNvPr id="13" name="Slide Number Placeholder 12">
            <a:extLst>
              <a:ext uri="{FF2B5EF4-FFF2-40B4-BE49-F238E27FC236}">
                <a16:creationId xmlns:a16="http://schemas.microsoft.com/office/drawing/2014/main" id="{F4F88C26-CB08-D94A-86E9-9A2D67625BEE}"/>
              </a:ext>
            </a:extLst>
          </p:cNvPr>
          <p:cNvSpPr>
            <a:spLocks noGrp="1"/>
          </p:cNvSpPr>
          <p:nvPr>
            <p:ph type="sldNum" sz="quarter" idx="12"/>
          </p:nvPr>
        </p:nvSpPr>
        <p:spPr/>
        <p:txBody>
          <a:bodyPr/>
          <a:lstStyle/>
          <a:p>
            <a:fld id="{008E1BDA-5E07-414A-8101-29DABEB15B19}" type="slidenum">
              <a:rPr lang="en-SA" smtClean="0"/>
              <a:pPr/>
              <a:t>‹#›</a:t>
            </a:fld>
            <a:endParaRPr lang="en-SA"/>
          </a:p>
        </p:txBody>
      </p:sp>
      <p:pic>
        <p:nvPicPr>
          <p:cNvPr id="11" name="Picture 6">
            <a:extLst>
              <a:ext uri="{FF2B5EF4-FFF2-40B4-BE49-F238E27FC236}">
                <a16:creationId xmlns:a16="http://schemas.microsoft.com/office/drawing/2014/main" id="{C03BE1FE-754F-CE40-A0DF-085BB804B56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5553" t="6104" b="-4984"/>
          <a:stretch/>
        </p:blipFill>
        <p:spPr>
          <a:xfrm rot="10800000" flipH="1">
            <a:off x="-1" y="-38385"/>
            <a:ext cx="12192001" cy="704674"/>
          </a:xfrm>
          <a:prstGeom prst="rect">
            <a:avLst/>
          </a:prstGeom>
        </p:spPr>
      </p:pic>
    </p:spTree>
    <p:extLst>
      <p:ext uri="{BB962C8B-B14F-4D97-AF65-F5344CB8AC3E}">
        <p14:creationId xmlns:p14="http://schemas.microsoft.com/office/powerpoint/2010/main" val="2511659597"/>
      </p:ext>
    </p:extLst>
  </p:cSld>
  <p:clrMapOvr>
    <a:overrideClrMapping bg1="lt1" tx1="dk1" bg2="lt2" tx2="dk2" accent1="accent1" accent2="accent2" accent3="accent3" accent4="accent4" accent5="accent5" accent6="accent6" hlink="hlink" folHlink="folHlink"/>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D21ADF6-C091-FE4F-8F80-3F9B13E17589}"/>
              </a:ext>
            </a:extLst>
          </p:cNvPr>
          <p:cNvSpPr>
            <a:spLocks noGrp="1"/>
          </p:cNvSpPr>
          <p:nvPr>
            <p:ph type="sldNum" sz="quarter" idx="12"/>
          </p:nvPr>
        </p:nvSpPr>
        <p:spPr/>
        <p:txBody>
          <a:bodyPr/>
          <a:lstStyle/>
          <a:p>
            <a:fld id="{008E1BDA-5E07-414A-8101-29DABEB15B19}" type="slidenum">
              <a:t>‹#›</a:t>
            </a:fld>
            <a:endParaRPr lang="en-SA"/>
          </a:p>
        </p:txBody>
      </p:sp>
      <p:pic>
        <p:nvPicPr>
          <p:cNvPr id="5" name="Picture 6">
            <a:extLst>
              <a:ext uri="{FF2B5EF4-FFF2-40B4-BE49-F238E27FC236}">
                <a16:creationId xmlns:a16="http://schemas.microsoft.com/office/drawing/2014/main" id="{E278B3F3-A70E-C849-B5CF-F9129486B2F9}"/>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5553" t="6104" b="-4984"/>
          <a:stretch/>
        </p:blipFill>
        <p:spPr>
          <a:xfrm>
            <a:off x="-1" y="6176963"/>
            <a:ext cx="12192001" cy="704674"/>
          </a:xfrm>
          <a:prstGeom prst="rect">
            <a:avLst/>
          </a:prstGeom>
        </p:spPr>
      </p:pic>
    </p:spTree>
    <p:extLst>
      <p:ext uri="{BB962C8B-B14F-4D97-AF65-F5344CB8AC3E}">
        <p14:creationId xmlns:p14="http://schemas.microsoft.com/office/powerpoint/2010/main" val="2937588189"/>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90400-485D-F64F-97BE-A1C3EA7A35B6}"/>
              </a:ext>
            </a:extLst>
          </p:cNvPr>
          <p:cNvSpPr>
            <a:spLocks noGrp="1"/>
          </p:cNvSpPr>
          <p:nvPr>
            <p:ph type="title" hasCustomPrompt="1"/>
          </p:nvPr>
        </p:nvSpPr>
        <p:spPr/>
        <p:txBody>
          <a:bodyPr/>
          <a:lstStyle/>
          <a:p>
            <a:r>
              <a:rPr lang="ar-SA" dirty="0"/>
              <a:t>قالب </a:t>
            </a:r>
            <a:r>
              <a:rPr lang="ar-SA" dirty="0" err="1"/>
              <a:t>انفوجرافيك</a:t>
            </a:r>
            <a:endParaRPr lang="en-SA" dirty="0"/>
          </a:p>
        </p:txBody>
      </p:sp>
      <p:sp>
        <p:nvSpPr>
          <p:cNvPr id="3" name="Date Placeholder 2">
            <a:extLst>
              <a:ext uri="{FF2B5EF4-FFF2-40B4-BE49-F238E27FC236}">
                <a16:creationId xmlns:a16="http://schemas.microsoft.com/office/drawing/2014/main" id="{ADD485E0-1158-8A4E-8432-4812F640066A}"/>
              </a:ext>
            </a:extLst>
          </p:cNvPr>
          <p:cNvSpPr>
            <a:spLocks noGrp="1"/>
          </p:cNvSpPr>
          <p:nvPr>
            <p:ph type="dt" sz="half" idx="10"/>
          </p:nvPr>
        </p:nvSpPr>
        <p:spPr/>
        <p:txBody>
          <a:bodyPr/>
          <a:lstStyle/>
          <a:p>
            <a:fld id="{9B12D4D8-61EA-D542-8D48-FF21A740CA46}" type="datetime1">
              <a:rPr lang="en-SA" smtClean="0"/>
              <a:pPr/>
              <a:t>03/20/2024</a:t>
            </a:fld>
            <a:endParaRPr lang="en-SA"/>
          </a:p>
        </p:txBody>
      </p:sp>
      <p:sp>
        <p:nvSpPr>
          <p:cNvPr id="4" name="Footer Placeholder 3">
            <a:extLst>
              <a:ext uri="{FF2B5EF4-FFF2-40B4-BE49-F238E27FC236}">
                <a16:creationId xmlns:a16="http://schemas.microsoft.com/office/drawing/2014/main" id="{7CA70634-3E5C-CE4D-B8A3-4A53061DEFAE}"/>
              </a:ext>
            </a:extLst>
          </p:cNvPr>
          <p:cNvSpPr>
            <a:spLocks noGrp="1"/>
          </p:cNvSpPr>
          <p:nvPr>
            <p:ph type="ftr" sz="quarter" idx="11"/>
          </p:nvPr>
        </p:nvSpPr>
        <p:spPr/>
        <p:txBody>
          <a:bodyPr/>
          <a:lstStyle/>
          <a:p>
            <a:pPr rtl="0"/>
            <a:endParaRPr lang="en-SA" dirty="0"/>
          </a:p>
        </p:txBody>
      </p:sp>
      <p:sp>
        <p:nvSpPr>
          <p:cNvPr id="5" name="Slide Number Placeholder 4">
            <a:extLst>
              <a:ext uri="{FF2B5EF4-FFF2-40B4-BE49-F238E27FC236}">
                <a16:creationId xmlns:a16="http://schemas.microsoft.com/office/drawing/2014/main" id="{63976A5D-884C-F543-B1E1-E1EC2CCFA2DD}"/>
              </a:ext>
            </a:extLst>
          </p:cNvPr>
          <p:cNvSpPr>
            <a:spLocks noGrp="1"/>
          </p:cNvSpPr>
          <p:nvPr>
            <p:ph type="sldNum" sz="quarter" idx="12"/>
          </p:nvPr>
        </p:nvSpPr>
        <p:spPr/>
        <p:txBody>
          <a:bodyPr/>
          <a:lstStyle/>
          <a:p>
            <a:fld id="{008E1BDA-5E07-414A-8101-29DABEB15B19}" type="slidenum">
              <a:rPr lang="en-SA" smtClean="0"/>
              <a:pPr/>
              <a:t>‹#›</a:t>
            </a:fld>
            <a:endParaRPr lang="en-SA"/>
          </a:p>
        </p:txBody>
      </p:sp>
      <p:sp>
        <p:nvSpPr>
          <p:cNvPr id="7" name="TextBox 6">
            <a:extLst>
              <a:ext uri="{FF2B5EF4-FFF2-40B4-BE49-F238E27FC236}">
                <a16:creationId xmlns:a16="http://schemas.microsoft.com/office/drawing/2014/main" id="{03380922-B94F-164A-85DB-6DF14D145D0D}"/>
              </a:ext>
            </a:extLst>
          </p:cNvPr>
          <p:cNvSpPr txBox="1"/>
          <p:nvPr userDrawn="1"/>
        </p:nvSpPr>
        <p:spPr>
          <a:xfrm>
            <a:off x="7068065" y="6474941"/>
            <a:ext cx="0" cy="0"/>
          </a:xfrm>
          <a:prstGeom prst="rect">
            <a:avLst/>
          </a:prstGeom>
          <a:noFill/>
        </p:spPr>
        <p:txBody>
          <a:bodyPr wrap="none" rtlCol="0" anchor="ctr" anchorCtr="0">
            <a:noAutofit/>
          </a:bodyPr>
          <a:lstStyle/>
          <a:p>
            <a:pPr marL="0" algn="r" defTabSz="914400" rtl="1" eaLnBrk="1" latinLnBrk="0" hangingPunct="1"/>
            <a:endParaRPr lang="en-SA" dirty="0"/>
          </a:p>
        </p:txBody>
      </p:sp>
    </p:spTree>
    <p:extLst>
      <p:ext uri="{BB962C8B-B14F-4D97-AF65-F5344CB8AC3E}">
        <p14:creationId xmlns:p14="http://schemas.microsoft.com/office/powerpoint/2010/main" val="4131275770"/>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AD8072-62E6-6D4C-91C3-4CC04C43809E}"/>
              </a:ext>
            </a:extLst>
          </p:cNvPr>
          <p:cNvSpPr>
            <a:spLocks noGrp="1"/>
          </p:cNvSpPr>
          <p:nvPr>
            <p:ph type="title" hasCustomPrompt="1"/>
          </p:nvPr>
        </p:nvSpPr>
        <p:spPr/>
        <p:txBody>
          <a:bodyPr/>
          <a:lstStyle/>
          <a:p>
            <a:r>
              <a:rPr lang="ar-SA" dirty="0"/>
              <a:t>أيقونات</a:t>
            </a:r>
            <a:endParaRPr lang="en-SA" dirty="0"/>
          </a:p>
        </p:txBody>
      </p:sp>
      <p:sp>
        <p:nvSpPr>
          <p:cNvPr id="3" name="Date Placeholder 2">
            <a:extLst>
              <a:ext uri="{FF2B5EF4-FFF2-40B4-BE49-F238E27FC236}">
                <a16:creationId xmlns:a16="http://schemas.microsoft.com/office/drawing/2014/main" id="{98A73102-05CE-F349-83F0-BD8BDDAA7AEC}"/>
              </a:ext>
            </a:extLst>
          </p:cNvPr>
          <p:cNvSpPr>
            <a:spLocks noGrp="1"/>
          </p:cNvSpPr>
          <p:nvPr>
            <p:ph type="dt" sz="half" idx="10"/>
          </p:nvPr>
        </p:nvSpPr>
        <p:spPr/>
        <p:txBody>
          <a:bodyPr/>
          <a:lstStyle/>
          <a:p>
            <a:fld id="{9B12D4D8-61EA-D542-8D48-FF21A740CA46}" type="datetime1">
              <a:rPr lang="en-SA" smtClean="0"/>
              <a:pPr/>
              <a:t>03/20/2024</a:t>
            </a:fld>
            <a:endParaRPr lang="en-SA"/>
          </a:p>
        </p:txBody>
      </p:sp>
      <p:sp>
        <p:nvSpPr>
          <p:cNvPr id="4" name="Footer Placeholder 3">
            <a:extLst>
              <a:ext uri="{FF2B5EF4-FFF2-40B4-BE49-F238E27FC236}">
                <a16:creationId xmlns:a16="http://schemas.microsoft.com/office/drawing/2014/main" id="{462130DA-E613-0545-B0D3-00F06EBE3341}"/>
              </a:ext>
            </a:extLst>
          </p:cNvPr>
          <p:cNvSpPr>
            <a:spLocks noGrp="1"/>
          </p:cNvSpPr>
          <p:nvPr>
            <p:ph type="ftr" sz="quarter" idx="11"/>
          </p:nvPr>
        </p:nvSpPr>
        <p:spPr/>
        <p:txBody>
          <a:bodyPr/>
          <a:lstStyle/>
          <a:p>
            <a:pPr rtl="0"/>
            <a:endParaRPr lang="en-SA"/>
          </a:p>
        </p:txBody>
      </p:sp>
      <p:sp>
        <p:nvSpPr>
          <p:cNvPr id="5" name="Slide Number Placeholder 4">
            <a:extLst>
              <a:ext uri="{FF2B5EF4-FFF2-40B4-BE49-F238E27FC236}">
                <a16:creationId xmlns:a16="http://schemas.microsoft.com/office/drawing/2014/main" id="{FB6E6DA7-19A2-C943-A92C-7D478008ECCB}"/>
              </a:ext>
            </a:extLst>
          </p:cNvPr>
          <p:cNvSpPr>
            <a:spLocks noGrp="1"/>
          </p:cNvSpPr>
          <p:nvPr>
            <p:ph type="sldNum" sz="quarter" idx="12"/>
          </p:nvPr>
        </p:nvSpPr>
        <p:spPr/>
        <p:txBody>
          <a:bodyPr/>
          <a:lstStyle/>
          <a:p>
            <a:fld id="{008E1BDA-5E07-414A-8101-29DABEB15B19}" type="slidenum">
              <a:rPr lang="en-SA" smtClean="0"/>
              <a:pPr/>
              <a:t>‹#›</a:t>
            </a:fld>
            <a:endParaRPr lang="en-SA"/>
          </a:p>
        </p:txBody>
      </p:sp>
      <p:sp>
        <p:nvSpPr>
          <p:cNvPr id="6" name="TextBox 5">
            <a:extLst>
              <a:ext uri="{FF2B5EF4-FFF2-40B4-BE49-F238E27FC236}">
                <a16:creationId xmlns:a16="http://schemas.microsoft.com/office/drawing/2014/main" id="{79D2D342-94EE-EE4A-99DB-5AC6F70C72AD}"/>
              </a:ext>
            </a:extLst>
          </p:cNvPr>
          <p:cNvSpPr txBox="1"/>
          <p:nvPr userDrawn="1"/>
        </p:nvSpPr>
        <p:spPr>
          <a:xfrm>
            <a:off x="8143103" y="6474941"/>
            <a:ext cx="0" cy="0"/>
          </a:xfrm>
          <a:prstGeom prst="rect">
            <a:avLst/>
          </a:prstGeom>
          <a:noFill/>
        </p:spPr>
        <p:txBody>
          <a:bodyPr wrap="none" rtlCol="0" anchor="ctr" anchorCtr="0">
            <a:noAutofit/>
          </a:bodyPr>
          <a:lstStyle/>
          <a:p>
            <a:pPr marL="0" algn="r" defTabSz="914400" rtl="1" eaLnBrk="1" latinLnBrk="0" hangingPunct="1"/>
            <a:endParaRPr lang="en-SA"/>
          </a:p>
        </p:txBody>
      </p:sp>
      <p:sp>
        <p:nvSpPr>
          <p:cNvPr id="7" name="TextBox 6">
            <a:extLst>
              <a:ext uri="{FF2B5EF4-FFF2-40B4-BE49-F238E27FC236}">
                <a16:creationId xmlns:a16="http://schemas.microsoft.com/office/drawing/2014/main" id="{A11AAA82-E901-084C-A182-F42092FB93DF}"/>
              </a:ext>
            </a:extLst>
          </p:cNvPr>
          <p:cNvSpPr txBox="1"/>
          <p:nvPr userDrawn="1"/>
        </p:nvSpPr>
        <p:spPr>
          <a:xfrm>
            <a:off x="8526162" y="6425514"/>
            <a:ext cx="0" cy="0"/>
          </a:xfrm>
          <a:prstGeom prst="rect">
            <a:avLst/>
          </a:prstGeom>
          <a:noFill/>
        </p:spPr>
        <p:txBody>
          <a:bodyPr wrap="none" rtlCol="0" anchor="ctr" anchorCtr="0">
            <a:noAutofit/>
          </a:bodyPr>
          <a:lstStyle/>
          <a:p>
            <a:pPr marL="0" algn="r" defTabSz="914400" rtl="1" eaLnBrk="1" latinLnBrk="0" hangingPunct="1"/>
            <a:endParaRPr lang="en-SA" dirty="0"/>
          </a:p>
        </p:txBody>
      </p:sp>
    </p:spTree>
    <p:extLst>
      <p:ext uri="{BB962C8B-B14F-4D97-AF65-F5344CB8AC3E}">
        <p14:creationId xmlns:p14="http://schemas.microsoft.com/office/powerpoint/2010/main" val="3177577539"/>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showMasterSp="0" preserve="1" userDrawn="1">
  <p:cSld name="Tahnk you 3">
    <p:bg>
      <p:bgPr>
        <a:solidFill>
          <a:schemeClr val="tx1"/>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0FEA35E6-EDC4-E840-8222-A1188C58A91F}"/>
              </a:ext>
            </a:extLst>
          </p:cNvPr>
          <p:cNvSpPr>
            <a:spLocks noGrp="1"/>
          </p:cNvSpPr>
          <p:nvPr>
            <p:ph type="ctrTitle" hasCustomPrompt="1"/>
          </p:nvPr>
        </p:nvSpPr>
        <p:spPr>
          <a:xfrm>
            <a:off x="5439849" y="3512342"/>
            <a:ext cx="5615870" cy="635506"/>
          </a:xfrm>
        </p:spPr>
        <p:txBody>
          <a:bodyPr lIns="0" tIns="0" rIns="0" bIns="0" anchor="t">
            <a:noAutofit/>
          </a:bodyPr>
          <a:lstStyle>
            <a:lvl1pPr algn="r">
              <a:defRPr sz="4000">
                <a:solidFill>
                  <a:schemeClr val="accent1"/>
                </a:solidFill>
              </a:defRPr>
            </a:lvl1pPr>
          </a:lstStyle>
          <a:p>
            <a:pPr algn="r" defTabSz="914400" rtl="0" eaLnBrk="1" latinLnBrk="0" hangingPunct="1">
              <a:lnSpc>
                <a:spcPct val="90000"/>
              </a:lnSpc>
              <a:spcBef>
                <a:spcPct val="0"/>
              </a:spcBef>
              <a:buNone/>
            </a:pPr>
            <a:r>
              <a:rPr lang="ar-SA" dirty="0"/>
              <a:t>شكراً لكم </a:t>
            </a:r>
            <a:endParaRPr lang="en-SA" dirty="0"/>
          </a:p>
        </p:txBody>
      </p:sp>
      <p:pic>
        <p:nvPicPr>
          <p:cNvPr id="6" name="Picture 8">
            <a:extLst>
              <a:ext uri="{FF2B5EF4-FFF2-40B4-BE49-F238E27FC236}">
                <a16:creationId xmlns:a16="http://schemas.microsoft.com/office/drawing/2014/main" id="{DB70C56F-6A9B-C941-BC89-676AAC4D7584}"/>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3920" r="7096"/>
          <a:stretch/>
        </p:blipFill>
        <p:spPr>
          <a:xfrm>
            <a:off x="0" y="2435513"/>
            <a:ext cx="6096000" cy="2789163"/>
          </a:xfrm>
          <a:prstGeom prst="rect">
            <a:avLst/>
          </a:prstGeom>
        </p:spPr>
      </p:pic>
      <p:pic>
        <p:nvPicPr>
          <p:cNvPr id="7" name="Picture 18">
            <a:extLst>
              <a:ext uri="{FF2B5EF4-FFF2-40B4-BE49-F238E27FC236}">
                <a16:creationId xmlns:a16="http://schemas.microsoft.com/office/drawing/2014/main" id="{F49D41AA-E41A-854F-AB70-A7FF206F4AD5}"/>
              </a:ext>
            </a:extLst>
          </p:cNvPr>
          <p:cNvPicPr>
            <a:picLocks noChangeAspect="1"/>
          </p:cNvPicPr>
          <p:nvPr userDrawn="1"/>
        </p:nvPicPr>
        <p:blipFill>
          <a:blip r:embed="rId4">
            <a:extLst>
              <a:ext uri="{96DAC541-7B7A-43D3-8B79-37D633B846F1}">
                <asvg:svgBlip xmlns:asvg="http://schemas.microsoft.com/office/drawing/2016/SVG/main" r:embed="rId5"/>
              </a:ext>
            </a:extLst>
          </a:blip>
          <a:srcRect/>
          <a:stretch/>
        </p:blipFill>
        <p:spPr>
          <a:xfrm>
            <a:off x="8112092" y="703541"/>
            <a:ext cx="3483952" cy="759323"/>
          </a:xfrm>
          <a:prstGeom prst="rect">
            <a:avLst/>
          </a:prstGeom>
        </p:spPr>
      </p:pic>
    </p:spTree>
    <p:extLst>
      <p:ext uri="{BB962C8B-B14F-4D97-AF65-F5344CB8AC3E}">
        <p14:creationId xmlns:p14="http://schemas.microsoft.com/office/powerpoint/2010/main" val="1779543779"/>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showMasterSp="0" preserve="1" userDrawn="1">
  <p:cSld name="Tahnk you 4">
    <p:bg>
      <p:bgPr>
        <a:solidFill>
          <a:schemeClr val="bg2"/>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9920256-A824-6E4C-BC37-8459D43D3CDF}"/>
              </a:ext>
            </a:extLst>
          </p:cNvPr>
          <p:cNvPicPr>
            <a:picLocks noChangeAspect="1"/>
          </p:cNvPicPr>
          <p:nvPr userDrawn="1"/>
        </p:nvPicPr>
        <p:blipFill>
          <a:blip r:embed="rId2"/>
          <a:srcRect t="3197" b="3197"/>
          <a:stretch/>
        </p:blipFill>
        <p:spPr>
          <a:xfrm>
            <a:off x="-1047135" y="0"/>
            <a:ext cx="9992547" cy="6857999"/>
          </a:xfrm>
          <a:prstGeom prst="rect">
            <a:avLst/>
          </a:prstGeom>
        </p:spPr>
      </p:pic>
      <p:sp>
        <p:nvSpPr>
          <p:cNvPr id="8" name="Title 1">
            <a:extLst>
              <a:ext uri="{FF2B5EF4-FFF2-40B4-BE49-F238E27FC236}">
                <a16:creationId xmlns:a16="http://schemas.microsoft.com/office/drawing/2014/main" id="{7F0D5D32-2174-5F42-B648-1EE2F4C8BF1A}"/>
              </a:ext>
            </a:extLst>
          </p:cNvPr>
          <p:cNvSpPr>
            <a:spLocks noGrp="1"/>
          </p:cNvSpPr>
          <p:nvPr>
            <p:ph type="ctrTitle" hasCustomPrompt="1"/>
          </p:nvPr>
        </p:nvSpPr>
        <p:spPr>
          <a:xfrm>
            <a:off x="5720404" y="4669556"/>
            <a:ext cx="5615870" cy="1348717"/>
          </a:xfrm>
        </p:spPr>
        <p:txBody>
          <a:bodyPr lIns="0" tIns="0" rIns="0" bIns="0" anchor="t">
            <a:noAutofit/>
          </a:bodyPr>
          <a:lstStyle>
            <a:lvl1pPr algn="r">
              <a:defRPr sz="4000">
                <a:solidFill>
                  <a:srgbClr val="00B050"/>
                </a:solidFill>
              </a:defRPr>
            </a:lvl1pPr>
          </a:lstStyle>
          <a:p>
            <a:pPr algn="r" defTabSz="914400" rtl="0" eaLnBrk="1" latinLnBrk="0" hangingPunct="1">
              <a:lnSpc>
                <a:spcPct val="90000"/>
              </a:lnSpc>
              <a:spcBef>
                <a:spcPct val="0"/>
              </a:spcBef>
              <a:buNone/>
            </a:pPr>
            <a:r>
              <a:rPr lang="ar-SA" dirty="0"/>
              <a:t>شكراً لكم </a:t>
            </a:r>
            <a:endParaRPr lang="en-SA" dirty="0"/>
          </a:p>
        </p:txBody>
      </p:sp>
      <p:pic>
        <p:nvPicPr>
          <p:cNvPr id="7" name="Picture 2">
            <a:extLst>
              <a:ext uri="{FF2B5EF4-FFF2-40B4-BE49-F238E27FC236}">
                <a16:creationId xmlns:a16="http://schemas.microsoft.com/office/drawing/2014/main" id="{5D2C8FC0-D950-3449-9A02-2F46225A63F0}"/>
              </a:ext>
            </a:extLst>
          </p:cNvPr>
          <p:cNvPicPr>
            <a:picLocks noChangeAspect="1"/>
          </p:cNvPicPr>
          <p:nvPr userDrawn="1"/>
        </p:nvPicPr>
        <p:blipFill>
          <a:blip r:embed="rId3">
            <a:extLst>
              <a:ext uri="{96DAC541-7B7A-43D3-8B79-37D633B846F1}">
                <asvg:svgBlip xmlns:asvg="http://schemas.microsoft.com/office/drawing/2016/SVG/main" r:embed="rId4"/>
              </a:ext>
            </a:extLst>
          </a:blip>
          <a:srcRect/>
          <a:stretch/>
        </p:blipFill>
        <p:spPr>
          <a:xfrm>
            <a:off x="8112092" y="713498"/>
            <a:ext cx="3483952" cy="759323"/>
          </a:xfrm>
          <a:prstGeom prst="rect">
            <a:avLst/>
          </a:prstGeom>
        </p:spPr>
      </p:pic>
    </p:spTree>
    <p:extLst>
      <p:ext uri="{BB962C8B-B14F-4D97-AF65-F5344CB8AC3E}">
        <p14:creationId xmlns:p14="http://schemas.microsoft.com/office/powerpoint/2010/main" val="42784651"/>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showMasterSp="0" preserve="1" userDrawn="1">
  <p:cSld name="1_Tahnk you 4">
    <p:bg>
      <p:bgPr>
        <a:gradFill>
          <a:gsLst>
            <a:gs pos="0">
              <a:srgbClr val="1C73D3"/>
            </a:gs>
            <a:gs pos="54000">
              <a:schemeClr val="accent3"/>
            </a:gs>
            <a:gs pos="100000">
              <a:schemeClr val="accent1"/>
            </a:gs>
          </a:gsLst>
          <a:lin ang="21594000" scaled="0"/>
        </a:gra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AA44B6A-4CEE-4D4C-9D81-6441209D9931}"/>
              </a:ext>
            </a:extLst>
          </p:cNvPr>
          <p:cNvSpPr txBox="1"/>
          <p:nvPr userDrawn="1"/>
        </p:nvSpPr>
        <p:spPr>
          <a:xfrm>
            <a:off x="8032173" y="3595255"/>
            <a:ext cx="0" cy="0"/>
          </a:xfrm>
          <a:prstGeom prst="rect">
            <a:avLst/>
          </a:prstGeom>
          <a:gradFill>
            <a:gsLst>
              <a:gs pos="0">
                <a:srgbClr val="1C73D3"/>
              </a:gs>
              <a:gs pos="54000">
                <a:schemeClr val="accent3"/>
              </a:gs>
              <a:gs pos="100000">
                <a:schemeClr val="accent1"/>
              </a:gs>
            </a:gsLst>
            <a:lin ang="21594000" scaled="0"/>
          </a:gradFill>
        </p:spPr>
        <p:txBody>
          <a:bodyPr wrap="none" rtlCol="0" anchor="ctr" anchorCtr="0">
            <a:noAutofit/>
          </a:bodyPr>
          <a:lstStyle/>
          <a:p>
            <a:pPr marL="0" algn="ctr" defTabSz="914400" rtl="1" eaLnBrk="1" latinLnBrk="0" hangingPunct="1"/>
            <a:endParaRPr lang="en-SA" dirty="0"/>
          </a:p>
        </p:txBody>
      </p:sp>
      <p:sp>
        <p:nvSpPr>
          <p:cNvPr id="7" name="Title 1">
            <a:extLst>
              <a:ext uri="{FF2B5EF4-FFF2-40B4-BE49-F238E27FC236}">
                <a16:creationId xmlns:a16="http://schemas.microsoft.com/office/drawing/2014/main" id="{9B733AD0-8E7F-1A48-9423-3547B18BD6BB}"/>
              </a:ext>
            </a:extLst>
          </p:cNvPr>
          <p:cNvSpPr>
            <a:spLocks noGrp="1"/>
          </p:cNvSpPr>
          <p:nvPr>
            <p:ph type="ctrTitle" hasCustomPrompt="1"/>
          </p:nvPr>
        </p:nvSpPr>
        <p:spPr>
          <a:xfrm>
            <a:off x="4598434" y="4468092"/>
            <a:ext cx="2484997" cy="1348717"/>
          </a:xfrm>
        </p:spPr>
        <p:txBody>
          <a:bodyPr lIns="0" tIns="0" rIns="0" bIns="0" anchor="t">
            <a:noAutofit/>
          </a:bodyPr>
          <a:lstStyle>
            <a:lvl1pPr algn="ctr" defTabSz="914400" rtl="0" eaLnBrk="1" latinLnBrk="0" hangingPunct="1">
              <a:lnSpc>
                <a:spcPct val="90000"/>
              </a:lnSpc>
              <a:spcBef>
                <a:spcPct val="0"/>
              </a:spcBef>
              <a:buNone/>
              <a:defRPr sz="3200">
                <a:solidFill>
                  <a:schemeClr val="bg1"/>
                </a:solidFill>
              </a:defRPr>
            </a:lvl1pPr>
          </a:lstStyle>
          <a:p>
            <a:pPr algn="r" defTabSz="914400" rtl="1" eaLnBrk="1" latinLnBrk="0" hangingPunct="1">
              <a:lnSpc>
                <a:spcPct val="90000"/>
              </a:lnSpc>
              <a:spcBef>
                <a:spcPct val="0"/>
              </a:spcBef>
              <a:buNone/>
            </a:pPr>
            <a:r>
              <a:rPr lang="ar-SA" dirty="0"/>
              <a:t>شكراً لكم</a:t>
            </a:r>
            <a:endParaRPr lang="en-SA" dirty="0"/>
          </a:p>
        </p:txBody>
      </p:sp>
      <p:pic>
        <p:nvPicPr>
          <p:cNvPr id="5" name="Picture 11">
            <a:extLst>
              <a:ext uri="{FF2B5EF4-FFF2-40B4-BE49-F238E27FC236}">
                <a16:creationId xmlns:a16="http://schemas.microsoft.com/office/drawing/2014/main" id="{D52AFE05-62AF-AB42-AE66-34C57D1233CE}"/>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4176512" y="2852530"/>
            <a:ext cx="3838975" cy="836699"/>
          </a:xfrm>
          <a:prstGeom prst="rect">
            <a:avLst/>
          </a:prstGeom>
        </p:spPr>
      </p:pic>
    </p:spTree>
    <p:extLst>
      <p:ext uri="{BB962C8B-B14F-4D97-AF65-F5344CB8AC3E}">
        <p14:creationId xmlns:p14="http://schemas.microsoft.com/office/powerpoint/2010/main" val="3497823674"/>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showMasterSp="0" preserve="1" userDrawn="1">
  <p:cSld name="2_Tahnk you 4">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AA44B6A-4CEE-4D4C-9D81-6441209D9931}"/>
              </a:ext>
            </a:extLst>
          </p:cNvPr>
          <p:cNvSpPr txBox="1"/>
          <p:nvPr userDrawn="1"/>
        </p:nvSpPr>
        <p:spPr>
          <a:xfrm>
            <a:off x="8032173" y="3595255"/>
            <a:ext cx="0" cy="0"/>
          </a:xfrm>
          <a:prstGeom prst="rect">
            <a:avLst/>
          </a:prstGeom>
          <a:gradFill>
            <a:gsLst>
              <a:gs pos="0">
                <a:srgbClr val="1C73D3"/>
              </a:gs>
              <a:gs pos="54000">
                <a:schemeClr val="accent3"/>
              </a:gs>
              <a:gs pos="100000">
                <a:schemeClr val="accent1"/>
              </a:gs>
            </a:gsLst>
            <a:lin ang="21594000" scaled="0"/>
          </a:gradFill>
        </p:spPr>
        <p:txBody>
          <a:bodyPr wrap="none" rtlCol="0" anchor="ctr" anchorCtr="0">
            <a:noAutofit/>
          </a:bodyPr>
          <a:lstStyle/>
          <a:p>
            <a:pPr marL="0" algn="r" defTabSz="914400" rtl="1" eaLnBrk="1" latinLnBrk="0" hangingPunct="1"/>
            <a:endParaRPr lang="en-SA" dirty="0"/>
          </a:p>
        </p:txBody>
      </p:sp>
      <p:sp>
        <p:nvSpPr>
          <p:cNvPr id="7" name="Title 1">
            <a:extLst>
              <a:ext uri="{FF2B5EF4-FFF2-40B4-BE49-F238E27FC236}">
                <a16:creationId xmlns:a16="http://schemas.microsoft.com/office/drawing/2014/main" id="{9B733AD0-8E7F-1A48-9423-3547B18BD6BB}"/>
              </a:ext>
            </a:extLst>
          </p:cNvPr>
          <p:cNvSpPr>
            <a:spLocks noGrp="1"/>
          </p:cNvSpPr>
          <p:nvPr>
            <p:ph type="ctrTitle" hasCustomPrompt="1"/>
          </p:nvPr>
        </p:nvSpPr>
        <p:spPr>
          <a:xfrm>
            <a:off x="9009149" y="3053055"/>
            <a:ext cx="2484997" cy="1348717"/>
          </a:xfrm>
        </p:spPr>
        <p:txBody>
          <a:bodyPr lIns="0" tIns="0" rIns="0" bIns="0" anchor="t">
            <a:noAutofit/>
          </a:bodyPr>
          <a:lstStyle>
            <a:lvl1pPr algn="ctr" defTabSz="914400" rtl="0" eaLnBrk="1" latinLnBrk="0" hangingPunct="1">
              <a:lnSpc>
                <a:spcPct val="90000"/>
              </a:lnSpc>
              <a:spcBef>
                <a:spcPct val="0"/>
              </a:spcBef>
              <a:buNone/>
              <a:defRPr sz="3200">
                <a:solidFill>
                  <a:schemeClr val="bg1"/>
                </a:solidFill>
              </a:defRPr>
            </a:lvl1pPr>
          </a:lstStyle>
          <a:p>
            <a:pPr algn="r" defTabSz="914400" rtl="1" eaLnBrk="1" latinLnBrk="0" hangingPunct="1">
              <a:lnSpc>
                <a:spcPct val="90000"/>
              </a:lnSpc>
              <a:spcBef>
                <a:spcPct val="0"/>
              </a:spcBef>
              <a:buNone/>
            </a:pPr>
            <a:r>
              <a:rPr lang="ar-SA" dirty="0"/>
              <a:t>شكراً لكم</a:t>
            </a:r>
            <a:endParaRPr lang="en-SA" dirty="0"/>
          </a:p>
        </p:txBody>
      </p:sp>
      <p:pic>
        <p:nvPicPr>
          <p:cNvPr id="3" name="Picture 2">
            <a:extLst>
              <a:ext uri="{FF2B5EF4-FFF2-40B4-BE49-F238E27FC236}">
                <a16:creationId xmlns:a16="http://schemas.microsoft.com/office/drawing/2014/main" id="{437151DB-137D-CB43-8B94-465CF81C5FAE}"/>
              </a:ext>
            </a:extLst>
          </p:cNvPr>
          <p:cNvPicPr>
            <a:picLocks noChangeAspect="1"/>
          </p:cNvPicPr>
          <p:nvPr userDrawn="1"/>
        </p:nvPicPr>
        <p:blipFill>
          <a:blip r:embed="rId2"/>
          <a:srcRect/>
          <a:stretch/>
        </p:blipFill>
        <p:spPr>
          <a:xfrm>
            <a:off x="-1302126" y="176646"/>
            <a:ext cx="10279209" cy="6852806"/>
          </a:xfrm>
          <a:prstGeom prst="rect">
            <a:avLst/>
          </a:prstGeom>
        </p:spPr>
      </p:pic>
      <p:pic>
        <p:nvPicPr>
          <p:cNvPr id="8" name="Picture 18">
            <a:extLst>
              <a:ext uri="{FF2B5EF4-FFF2-40B4-BE49-F238E27FC236}">
                <a16:creationId xmlns:a16="http://schemas.microsoft.com/office/drawing/2014/main" id="{7BAC1CAE-D750-F44D-A639-F8407E9148B7}"/>
              </a:ext>
            </a:extLst>
          </p:cNvPr>
          <p:cNvPicPr>
            <a:picLocks noChangeAspect="1"/>
          </p:cNvPicPr>
          <p:nvPr userDrawn="1"/>
        </p:nvPicPr>
        <p:blipFill>
          <a:blip r:embed="rId3">
            <a:extLst>
              <a:ext uri="{96DAC541-7B7A-43D3-8B79-37D633B846F1}">
                <asvg:svgBlip xmlns:asvg="http://schemas.microsoft.com/office/drawing/2016/SVG/main" r:embed="rId4"/>
              </a:ext>
            </a:extLst>
          </a:blip>
          <a:srcRect/>
          <a:stretch/>
        </p:blipFill>
        <p:spPr>
          <a:xfrm>
            <a:off x="8112092" y="703541"/>
            <a:ext cx="3483952" cy="759323"/>
          </a:xfrm>
          <a:prstGeom prst="rect">
            <a:avLst/>
          </a:prstGeom>
        </p:spPr>
      </p:pic>
    </p:spTree>
    <p:extLst>
      <p:ext uri="{BB962C8B-B14F-4D97-AF65-F5344CB8AC3E}">
        <p14:creationId xmlns:p14="http://schemas.microsoft.com/office/powerpoint/2010/main" val="2074391833"/>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showMasterSp="0" userDrawn="1">
  <p:cSld name="2_Title and Content 1">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6FB3FDC1-8195-BD4A-9866-87D298CC6BC1}"/>
              </a:ext>
            </a:extLst>
          </p:cNvPr>
          <p:cNvGraphicFramePr>
            <a:graphicFrameLocks noChangeAspect="1"/>
          </p:cNvGraphicFramePr>
          <p:nvPr userDrawn="1">
            <p:custDataLst>
              <p:tags r:id="rId2"/>
            </p:custDataLs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34876" name="think-cell Slide" r:id="rId4" imgW="7772400" imgH="10058400" progId="TCLayout.ActiveDocument.1">
                  <p:embed/>
                </p:oleObj>
              </mc:Choice>
              <mc:Fallback>
                <p:oleObj name="think-cell Slide" r:id="rId4" imgW="7772400" imgH="10058400" progId="TCLayout.ActiveDocument.1">
                  <p:embed/>
                  <p:pic>
                    <p:nvPicPr>
                      <p:cNvPr id="5" name="Object 4" hidden="1">
                        <a:extLst>
                          <a:ext uri="{FF2B5EF4-FFF2-40B4-BE49-F238E27FC236}">
                            <a16:creationId xmlns:a16="http://schemas.microsoft.com/office/drawing/2014/main" id="{6FB3FDC1-8195-BD4A-9866-87D298CC6BC1}"/>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A45CB068-1242-B949-9A45-44E272D53EF7}"/>
              </a:ext>
            </a:extLst>
          </p:cNvPr>
          <p:cNvSpPr>
            <a:spLocks noGrp="1"/>
          </p:cNvSpPr>
          <p:nvPr>
            <p:ph type="title" hasCustomPrompt="1"/>
          </p:nvPr>
        </p:nvSpPr>
        <p:spPr>
          <a:xfrm>
            <a:off x="853440" y="254000"/>
            <a:ext cx="10500360" cy="427038"/>
          </a:xfrm>
        </p:spPr>
        <p:txBody>
          <a:bodyPr vert="horz"/>
          <a:lstStyle>
            <a:lvl1pPr>
              <a:defRPr sz="2600">
                <a:solidFill>
                  <a:schemeClr val="accent3"/>
                </a:solidFill>
              </a:defRPr>
            </a:lvl1pPr>
          </a:lstStyle>
          <a:p>
            <a:r>
              <a:rPr lang="ar-SA" dirty="0" err="1"/>
              <a:t>إسم</a:t>
            </a:r>
            <a:r>
              <a:rPr lang="ar-SA" dirty="0"/>
              <a:t> المسار</a:t>
            </a:r>
            <a:endParaRPr lang="en-SA" dirty="0"/>
          </a:p>
        </p:txBody>
      </p:sp>
      <p:sp>
        <p:nvSpPr>
          <p:cNvPr id="3" name="Content Placeholder 2">
            <a:extLst>
              <a:ext uri="{FF2B5EF4-FFF2-40B4-BE49-F238E27FC236}">
                <a16:creationId xmlns:a16="http://schemas.microsoft.com/office/drawing/2014/main" id="{AC6E76A8-2452-6942-BFD7-249AF11F49B3}"/>
              </a:ext>
            </a:extLst>
          </p:cNvPr>
          <p:cNvSpPr>
            <a:spLocks noGrp="1"/>
          </p:cNvSpPr>
          <p:nvPr>
            <p:ph idx="1" hasCustomPrompt="1"/>
          </p:nvPr>
        </p:nvSpPr>
        <p:spPr>
          <a:xfrm>
            <a:off x="853440" y="1817225"/>
            <a:ext cx="10500360" cy="4359738"/>
          </a:xfrm>
        </p:spPr>
        <p:txBody>
          <a:bodyPr/>
          <a:lstStyle>
            <a:lvl1pPr>
              <a:defRPr sz="2400"/>
            </a:lvl1pPr>
            <a:lvl2pPr>
              <a:defRPr sz="2000"/>
            </a:lvl2pPr>
            <a:lvl3pPr>
              <a:defRPr sz="1800"/>
            </a:lvl3pPr>
            <a:lvl4pPr>
              <a:defRPr sz="1600"/>
            </a:lvl4pPr>
            <a:lvl5pPr>
              <a:defRPr sz="1600"/>
            </a:lvl5pPr>
          </a:lstStyle>
          <a:p>
            <a:pPr lvl="0"/>
            <a:r>
              <a:rPr lang="ar-SA"/>
              <a:t>مثال لنص يمكن استبداله</a:t>
            </a:r>
            <a:endParaRPr lang="en-US"/>
          </a:p>
          <a:p>
            <a:pPr lvl="1"/>
            <a:r>
              <a:rPr lang="ar-SA"/>
              <a:t>المستوى الثاني</a:t>
            </a:r>
            <a:endParaRPr lang="en-US"/>
          </a:p>
          <a:p>
            <a:pPr lvl="2"/>
            <a:r>
              <a:rPr lang="ar-SA"/>
              <a:t>المستوى الثالث</a:t>
            </a:r>
            <a:endParaRPr lang="en-US"/>
          </a:p>
          <a:p>
            <a:pPr lvl="3"/>
            <a:r>
              <a:rPr lang="ar-SA"/>
              <a:t>المستوى الرابع</a:t>
            </a:r>
            <a:endParaRPr lang="en-US"/>
          </a:p>
          <a:p>
            <a:pPr lvl="4"/>
            <a:r>
              <a:rPr lang="ar-SA"/>
              <a:t>المستوى الخامس</a:t>
            </a:r>
            <a:endParaRPr lang="en-SA"/>
          </a:p>
        </p:txBody>
      </p:sp>
      <p:sp>
        <p:nvSpPr>
          <p:cNvPr id="6" name="Slide Number Placeholder 5">
            <a:extLst>
              <a:ext uri="{FF2B5EF4-FFF2-40B4-BE49-F238E27FC236}">
                <a16:creationId xmlns:a16="http://schemas.microsoft.com/office/drawing/2014/main" id="{7103048B-0E0A-954B-A810-481325195783}"/>
              </a:ext>
            </a:extLst>
          </p:cNvPr>
          <p:cNvSpPr>
            <a:spLocks noGrp="1"/>
          </p:cNvSpPr>
          <p:nvPr>
            <p:ph type="sldNum" sz="quarter" idx="12"/>
          </p:nvPr>
        </p:nvSpPr>
        <p:spPr/>
        <p:txBody>
          <a:bodyPr/>
          <a:lstStyle/>
          <a:p>
            <a:fld id="{008E1BDA-5E07-414A-8101-29DABEB15B19}" type="slidenum">
              <a:t>‹#›</a:t>
            </a:fld>
            <a:endParaRPr lang="en-SA"/>
          </a:p>
        </p:txBody>
      </p:sp>
    </p:spTree>
    <p:extLst>
      <p:ext uri="{BB962C8B-B14F-4D97-AF65-F5344CB8AC3E}">
        <p14:creationId xmlns:p14="http://schemas.microsoft.com/office/powerpoint/2010/main" val="114987352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2">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103048B-0E0A-954B-A810-481325195783}"/>
              </a:ext>
            </a:extLst>
          </p:cNvPr>
          <p:cNvSpPr>
            <a:spLocks noGrp="1"/>
          </p:cNvSpPr>
          <p:nvPr>
            <p:ph type="sldNum" sz="quarter" idx="12"/>
          </p:nvPr>
        </p:nvSpPr>
        <p:spPr/>
        <p:txBody>
          <a:bodyPr/>
          <a:lstStyle/>
          <a:p>
            <a:fld id="{008E1BDA-5E07-414A-8101-29DABEB15B19}" type="slidenum">
              <a:t>‹#›</a:t>
            </a:fld>
            <a:endParaRPr lang="en-SA"/>
          </a:p>
        </p:txBody>
      </p:sp>
      <p:sp>
        <p:nvSpPr>
          <p:cNvPr id="7" name="Title 1">
            <a:extLst>
              <a:ext uri="{FF2B5EF4-FFF2-40B4-BE49-F238E27FC236}">
                <a16:creationId xmlns:a16="http://schemas.microsoft.com/office/drawing/2014/main" id="{676E6828-3398-0E41-A5A8-48A4169B20C4}"/>
              </a:ext>
            </a:extLst>
          </p:cNvPr>
          <p:cNvSpPr>
            <a:spLocks noGrp="1"/>
          </p:cNvSpPr>
          <p:nvPr>
            <p:ph type="title" hasCustomPrompt="1"/>
          </p:nvPr>
        </p:nvSpPr>
        <p:spPr>
          <a:xfrm>
            <a:off x="1959429" y="836613"/>
            <a:ext cx="9394371" cy="861558"/>
          </a:xfrm>
        </p:spPr>
        <p:txBody>
          <a:bodyPr/>
          <a:lstStyle>
            <a:lvl1pPr>
              <a:defRPr sz="3200"/>
            </a:lvl1pPr>
          </a:lstStyle>
          <a:p>
            <a:r>
              <a:rPr lang="ar-SA" dirty="0"/>
              <a:t>مثال لعنوان الصفحة</a:t>
            </a:r>
            <a:endParaRPr lang="en-SA" dirty="0"/>
          </a:p>
        </p:txBody>
      </p:sp>
      <p:sp>
        <p:nvSpPr>
          <p:cNvPr id="8" name="Content Placeholder 2">
            <a:extLst>
              <a:ext uri="{FF2B5EF4-FFF2-40B4-BE49-F238E27FC236}">
                <a16:creationId xmlns:a16="http://schemas.microsoft.com/office/drawing/2014/main" id="{CAB4F194-0DF6-A141-80C8-EE63F4572044}"/>
              </a:ext>
            </a:extLst>
          </p:cNvPr>
          <p:cNvSpPr>
            <a:spLocks noGrp="1"/>
          </p:cNvSpPr>
          <p:nvPr>
            <p:ph idx="1" hasCustomPrompt="1"/>
          </p:nvPr>
        </p:nvSpPr>
        <p:spPr>
          <a:xfrm>
            <a:off x="1959429" y="1825625"/>
            <a:ext cx="9394371" cy="4351338"/>
          </a:xfrm>
        </p:spPr>
        <p:txBody>
          <a:bodyPr/>
          <a:lstStyle>
            <a:lvl1pPr>
              <a:defRPr sz="2400"/>
            </a:lvl1pPr>
            <a:lvl2pPr>
              <a:defRPr sz="2000"/>
            </a:lvl2pPr>
            <a:lvl3pPr>
              <a:defRPr sz="1800"/>
            </a:lvl3pPr>
            <a:lvl4pPr>
              <a:defRPr sz="1600"/>
            </a:lvl4pPr>
            <a:lvl5pPr>
              <a:defRPr sz="1600"/>
            </a:lvl5pPr>
          </a:lstStyle>
          <a:p>
            <a:pPr lvl="0"/>
            <a:r>
              <a:rPr lang="ar-SA" dirty="0"/>
              <a:t>مثال لنص يمكن استبداله</a:t>
            </a:r>
            <a:endParaRPr lang="en-US" dirty="0"/>
          </a:p>
          <a:p>
            <a:pPr lvl="1"/>
            <a:r>
              <a:rPr lang="ar-SA" dirty="0"/>
              <a:t>المستوى الثاني</a:t>
            </a:r>
            <a:endParaRPr lang="en-US" dirty="0"/>
          </a:p>
          <a:p>
            <a:pPr lvl="2"/>
            <a:r>
              <a:rPr lang="ar-SA" dirty="0"/>
              <a:t>المستوى الثالث</a:t>
            </a:r>
            <a:endParaRPr lang="en-US" dirty="0"/>
          </a:p>
          <a:p>
            <a:pPr lvl="3"/>
            <a:r>
              <a:rPr lang="ar-SA" dirty="0"/>
              <a:t>المستوى الرابع</a:t>
            </a:r>
            <a:endParaRPr lang="en-US" dirty="0"/>
          </a:p>
          <a:p>
            <a:pPr lvl="4"/>
            <a:r>
              <a:rPr lang="ar-SA" dirty="0"/>
              <a:t>المستوى الخامس</a:t>
            </a:r>
            <a:endParaRPr lang="en-SA" dirty="0"/>
          </a:p>
        </p:txBody>
      </p:sp>
      <p:sp>
        <p:nvSpPr>
          <p:cNvPr id="2" name="TextBox 1">
            <a:extLst>
              <a:ext uri="{FF2B5EF4-FFF2-40B4-BE49-F238E27FC236}">
                <a16:creationId xmlns:a16="http://schemas.microsoft.com/office/drawing/2014/main" id="{FFBD6EF5-6BA6-A24C-9E2F-B243F8A7B939}"/>
              </a:ext>
            </a:extLst>
          </p:cNvPr>
          <p:cNvSpPr txBox="1"/>
          <p:nvPr userDrawn="1"/>
        </p:nvSpPr>
        <p:spPr>
          <a:xfrm>
            <a:off x="11648209" y="2670464"/>
            <a:ext cx="0" cy="0"/>
          </a:xfrm>
          <a:prstGeom prst="rect">
            <a:avLst/>
          </a:prstGeom>
          <a:noFill/>
        </p:spPr>
        <p:txBody>
          <a:bodyPr wrap="none" rtlCol="0" anchor="ctr" anchorCtr="0">
            <a:noAutofit/>
          </a:bodyPr>
          <a:lstStyle/>
          <a:p>
            <a:pPr marL="0" algn="l" defTabSz="914400" rtl="0" eaLnBrk="1" latinLnBrk="0" hangingPunct="1"/>
            <a:endParaRPr lang="en-SA" dirty="0"/>
          </a:p>
        </p:txBody>
      </p:sp>
      <p:pic>
        <p:nvPicPr>
          <p:cNvPr id="10" name="Picture 6">
            <a:extLst>
              <a:ext uri="{FF2B5EF4-FFF2-40B4-BE49-F238E27FC236}">
                <a16:creationId xmlns:a16="http://schemas.microsoft.com/office/drawing/2014/main" id="{EB89EC89-D568-ED43-B423-7DAEEF48623C}"/>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5553" t="6104" b="-4984"/>
          <a:stretch/>
        </p:blipFill>
        <p:spPr>
          <a:xfrm>
            <a:off x="-1" y="6176963"/>
            <a:ext cx="12192001" cy="704674"/>
          </a:xfrm>
          <a:prstGeom prst="rect">
            <a:avLst/>
          </a:prstGeom>
        </p:spPr>
      </p:pic>
    </p:spTree>
    <p:extLst>
      <p:ext uri="{BB962C8B-B14F-4D97-AF65-F5344CB8AC3E}">
        <p14:creationId xmlns:p14="http://schemas.microsoft.com/office/powerpoint/2010/main" val="2971864499"/>
      </p:ext>
    </p:extLst>
  </p:cSld>
  <p:clrMapOvr>
    <a:overrideClrMapping bg1="lt1" tx1="dk1" bg2="lt2" tx2="dk2" accent1="accent1" accent2="accent2" accent3="accent3" accent4="accent4" accent5="accent5" accent6="accent6" hlink="hlink" folHlink="folHlink"/>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323E9D-5ACC-C555-9F62-B40BA6F68F7F}"/>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C20B9CEC-43DF-A4AE-3B4D-3EF1A32C8363}"/>
              </a:ext>
            </a:extLst>
          </p:cNvPr>
          <p:cNvSpPr>
            <a:spLocks noGrp="1"/>
          </p:cNvSpPr>
          <p:nvPr>
            <p:ph type="dt" sz="half" idx="10"/>
          </p:nvPr>
        </p:nvSpPr>
        <p:spPr/>
        <p:txBody>
          <a:bodyPr/>
          <a:lstStyle/>
          <a:p>
            <a:fld id="{299B4DFD-8506-486D-8819-262D2A5BD6FD}" type="datetimeFigureOut">
              <a:rPr lang="en-GB" smtClean="0"/>
              <a:t>20/03/2024</a:t>
            </a:fld>
            <a:endParaRPr lang="en-GB"/>
          </a:p>
        </p:txBody>
      </p:sp>
      <p:sp>
        <p:nvSpPr>
          <p:cNvPr id="4" name="Footer Placeholder 3">
            <a:extLst>
              <a:ext uri="{FF2B5EF4-FFF2-40B4-BE49-F238E27FC236}">
                <a16:creationId xmlns:a16="http://schemas.microsoft.com/office/drawing/2014/main" id="{F84A3F5C-74C6-A522-A18B-B212F52C5404}"/>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C77B046F-4B25-8668-E6E4-AB8D5777567E}"/>
              </a:ext>
            </a:extLst>
          </p:cNvPr>
          <p:cNvSpPr>
            <a:spLocks noGrp="1"/>
          </p:cNvSpPr>
          <p:nvPr>
            <p:ph type="sldNum" sz="quarter" idx="12"/>
          </p:nvPr>
        </p:nvSpPr>
        <p:spPr/>
        <p:txBody>
          <a:bodyPr/>
          <a:lstStyle/>
          <a:p>
            <a:fld id="{15EF7C1D-2B43-48E9-9FFA-0C1C352D9914}" type="slidenum">
              <a:rPr lang="en-GB" smtClean="0"/>
              <a:t>‹#›</a:t>
            </a:fld>
            <a:endParaRPr lang="en-GB"/>
          </a:p>
        </p:txBody>
      </p:sp>
    </p:spTree>
    <p:extLst>
      <p:ext uri="{BB962C8B-B14F-4D97-AF65-F5344CB8AC3E}">
        <p14:creationId xmlns:p14="http://schemas.microsoft.com/office/powerpoint/2010/main" val="1251253972"/>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showMasterSp="0" preserve="1" userDrawn="1">
  <p:cSld name="Title 1">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0D939-0DB4-524D-86B2-CE97106CE992}"/>
              </a:ext>
            </a:extLst>
          </p:cNvPr>
          <p:cNvSpPr>
            <a:spLocks noGrp="1"/>
          </p:cNvSpPr>
          <p:nvPr>
            <p:ph type="ctrTitle" hasCustomPrompt="1"/>
          </p:nvPr>
        </p:nvSpPr>
        <p:spPr>
          <a:xfrm>
            <a:off x="5980176" y="3164752"/>
            <a:ext cx="5615870" cy="1348717"/>
          </a:xfrm>
        </p:spPr>
        <p:txBody>
          <a:bodyPr lIns="0" tIns="0" rIns="0" bIns="0" anchor="t">
            <a:noAutofit/>
          </a:bodyPr>
          <a:lstStyle>
            <a:lvl1pPr algn="r">
              <a:defRPr sz="4000">
                <a:solidFill>
                  <a:schemeClr val="tx1"/>
                </a:solidFill>
              </a:defRPr>
            </a:lvl1pPr>
          </a:lstStyle>
          <a:p>
            <a:pPr algn="r" defTabSz="914400" rtl="0" eaLnBrk="1" latinLnBrk="0" hangingPunct="1">
              <a:lnSpc>
                <a:spcPct val="90000"/>
              </a:lnSpc>
              <a:spcBef>
                <a:spcPct val="0"/>
              </a:spcBef>
              <a:buNone/>
            </a:pPr>
            <a:r>
              <a:rPr lang="ar-SA" dirty="0"/>
              <a:t>مثال للعنوان الرئيس</a:t>
            </a:r>
            <a:br>
              <a:rPr lang="ar-SA" dirty="0"/>
            </a:br>
            <a:r>
              <a:rPr lang="ar-SA" dirty="0"/>
              <a:t>للعرض </a:t>
            </a:r>
            <a:r>
              <a:rPr lang="ar-SA" dirty="0" err="1"/>
              <a:t>التقديمي</a:t>
            </a:r>
            <a:endParaRPr lang="en-SA" dirty="0"/>
          </a:p>
        </p:txBody>
      </p:sp>
      <p:cxnSp>
        <p:nvCxnSpPr>
          <p:cNvPr id="15" name="Straight Connector 14">
            <a:extLst>
              <a:ext uri="{FF2B5EF4-FFF2-40B4-BE49-F238E27FC236}">
                <a16:creationId xmlns:a16="http://schemas.microsoft.com/office/drawing/2014/main" id="{DB5E1DE7-1AC0-CE4E-B1EA-2D6D034AF2CD}"/>
              </a:ext>
            </a:extLst>
          </p:cNvPr>
          <p:cNvCxnSpPr>
            <a:cxnSpLocks/>
          </p:cNvCxnSpPr>
          <p:nvPr userDrawn="1"/>
        </p:nvCxnSpPr>
        <p:spPr>
          <a:xfrm flipH="1">
            <a:off x="9796840" y="6452375"/>
            <a:ext cx="1799206" cy="0"/>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68A07E8C-79DC-A548-89B4-78370EEA55AA}"/>
              </a:ext>
            </a:extLst>
          </p:cNvPr>
          <p:cNvCxnSpPr>
            <a:cxnSpLocks/>
          </p:cNvCxnSpPr>
          <p:nvPr userDrawn="1"/>
        </p:nvCxnSpPr>
        <p:spPr>
          <a:xfrm flipH="1">
            <a:off x="8567710" y="6452375"/>
            <a:ext cx="890018" cy="0"/>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2" name="Subtitle 2">
            <a:extLst>
              <a:ext uri="{FF2B5EF4-FFF2-40B4-BE49-F238E27FC236}">
                <a16:creationId xmlns:a16="http://schemas.microsoft.com/office/drawing/2014/main" id="{F69D9689-7B4B-C04E-B9ED-4ACC4D7F628B}"/>
              </a:ext>
            </a:extLst>
          </p:cNvPr>
          <p:cNvSpPr>
            <a:spLocks noGrp="1"/>
          </p:cNvSpPr>
          <p:nvPr>
            <p:ph type="subTitle" idx="1" hasCustomPrompt="1"/>
          </p:nvPr>
        </p:nvSpPr>
        <p:spPr>
          <a:xfrm>
            <a:off x="9613557" y="6114048"/>
            <a:ext cx="1982489" cy="283434"/>
          </a:xfrm>
        </p:spPr>
        <p:txBody>
          <a:bodyPr lIns="0" tIns="0" rIns="0" bIns="0" anchor="b">
            <a:noAutofit/>
          </a:bodyPr>
          <a:lstStyle>
            <a:lvl1pPr marL="0" indent="0" algn="r">
              <a:buNone/>
              <a:defRPr sz="1600" b="0" i="0">
                <a:solidFill>
                  <a:schemeClr val="tx1"/>
                </a:solidFill>
                <a:latin typeface="+mn-lt"/>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indent="0" algn="r" defTabSz="914400" rtl="0" eaLnBrk="1" latinLnBrk="0" hangingPunct="1">
              <a:lnSpc>
                <a:spcPct val="90000"/>
              </a:lnSpc>
              <a:spcBef>
                <a:spcPts val="1000"/>
              </a:spcBef>
              <a:buFont typeface="Arial" panose="020B0604020202020204" pitchFamily="34" charset="0"/>
              <a:buNone/>
            </a:pPr>
            <a:r>
              <a:rPr lang="ar-SA" dirty="0"/>
              <a:t>مثال لعنوان فرعي </a:t>
            </a:r>
            <a:r>
              <a:rPr lang="ar-SA" dirty="0" err="1"/>
              <a:t>لوريم</a:t>
            </a:r>
            <a:r>
              <a:rPr lang="ar-SA" dirty="0"/>
              <a:t> </a:t>
            </a:r>
            <a:r>
              <a:rPr lang="ar-SA" dirty="0" err="1"/>
              <a:t>ابسوم</a:t>
            </a:r>
            <a:endParaRPr lang="en-SA" dirty="0"/>
          </a:p>
        </p:txBody>
      </p:sp>
      <p:sp>
        <p:nvSpPr>
          <p:cNvPr id="13" name="Text Placeholder 27">
            <a:extLst>
              <a:ext uri="{FF2B5EF4-FFF2-40B4-BE49-F238E27FC236}">
                <a16:creationId xmlns:a16="http://schemas.microsoft.com/office/drawing/2014/main" id="{30C52D38-BF22-2647-A21E-FAC1AFA389F8}"/>
              </a:ext>
            </a:extLst>
          </p:cNvPr>
          <p:cNvSpPr>
            <a:spLocks noGrp="1"/>
          </p:cNvSpPr>
          <p:nvPr>
            <p:ph type="body" sz="quarter" idx="10" hasCustomPrompt="1"/>
          </p:nvPr>
        </p:nvSpPr>
        <p:spPr>
          <a:xfrm>
            <a:off x="8090699" y="6114048"/>
            <a:ext cx="1325880" cy="283440"/>
          </a:xfrm>
        </p:spPr>
        <p:txBody>
          <a:bodyPr lIns="0" tIns="0" rIns="0" bIns="0" anchor="b"/>
          <a:lstStyle>
            <a:lvl1pPr marL="0" indent="0">
              <a:buFontTx/>
              <a:buNone/>
              <a:defRPr sz="1600" b="0" i="0">
                <a:solidFill>
                  <a:schemeClr val="tx1"/>
                </a:solidFill>
                <a:latin typeface="+mn-lt"/>
                <a:cs typeface="+mn-cs"/>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marL="0" marR="0" lvl="0" indent="0" algn="r" defTabSz="914400" rtl="1" eaLnBrk="1" fontAlgn="auto" latinLnBrk="0" hangingPunct="1">
              <a:lnSpc>
                <a:spcPct val="90000"/>
              </a:lnSpc>
              <a:spcBef>
                <a:spcPts val="1000"/>
              </a:spcBef>
              <a:spcAft>
                <a:spcPts val="0"/>
              </a:spcAft>
              <a:buClrTx/>
              <a:buSzTx/>
              <a:buFontTx/>
              <a:buNone/>
              <a:tabLst/>
              <a:defRPr/>
            </a:pPr>
            <a:r>
              <a:rPr lang="ar-SA" dirty="0"/>
              <a:t>سبتمبر </a:t>
            </a:r>
            <a:r>
              <a:rPr lang="en-US" dirty="0"/>
              <a:t>2020</a:t>
            </a:r>
            <a:endParaRPr lang="en-SA" dirty="0"/>
          </a:p>
        </p:txBody>
      </p:sp>
      <p:pic>
        <p:nvPicPr>
          <p:cNvPr id="9" name="Picture 8">
            <a:extLst>
              <a:ext uri="{FF2B5EF4-FFF2-40B4-BE49-F238E27FC236}">
                <a16:creationId xmlns:a16="http://schemas.microsoft.com/office/drawing/2014/main" id="{A7ABF435-CD5F-F643-8DD7-2768A1FA754A}"/>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3920" r="7096"/>
          <a:stretch/>
        </p:blipFill>
        <p:spPr>
          <a:xfrm>
            <a:off x="0" y="2190497"/>
            <a:ext cx="6096000" cy="2789163"/>
          </a:xfrm>
          <a:prstGeom prst="rect">
            <a:avLst/>
          </a:prstGeom>
        </p:spPr>
      </p:pic>
      <p:sp>
        <p:nvSpPr>
          <p:cNvPr id="3" name="TextBox 2">
            <a:extLst>
              <a:ext uri="{FF2B5EF4-FFF2-40B4-BE49-F238E27FC236}">
                <a16:creationId xmlns:a16="http://schemas.microsoft.com/office/drawing/2014/main" id="{F97C9F92-8F89-2248-BDE6-F806CFE488D2}"/>
              </a:ext>
            </a:extLst>
          </p:cNvPr>
          <p:cNvSpPr txBox="1"/>
          <p:nvPr userDrawn="1"/>
        </p:nvSpPr>
        <p:spPr>
          <a:xfrm>
            <a:off x="7968343" y="1665514"/>
            <a:ext cx="0" cy="0"/>
          </a:xfrm>
          <a:prstGeom prst="rect">
            <a:avLst/>
          </a:prstGeom>
          <a:noFill/>
        </p:spPr>
        <p:txBody>
          <a:bodyPr wrap="none" rtlCol="0" anchor="ctr" anchorCtr="0">
            <a:noAutofit/>
          </a:bodyPr>
          <a:lstStyle/>
          <a:p>
            <a:pPr marL="0" algn="l" defTabSz="914400" rtl="0" eaLnBrk="1" latinLnBrk="0" hangingPunct="1"/>
            <a:endParaRPr lang="en-SA" dirty="0"/>
          </a:p>
        </p:txBody>
      </p:sp>
      <p:sp>
        <p:nvSpPr>
          <p:cNvPr id="4" name="TextBox 3">
            <a:extLst>
              <a:ext uri="{FF2B5EF4-FFF2-40B4-BE49-F238E27FC236}">
                <a16:creationId xmlns:a16="http://schemas.microsoft.com/office/drawing/2014/main" id="{CF5095D2-0419-6749-94D0-4E5C2530E63D}"/>
              </a:ext>
            </a:extLst>
          </p:cNvPr>
          <p:cNvSpPr txBox="1"/>
          <p:nvPr userDrawn="1"/>
        </p:nvSpPr>
        <p:spPr>
          <a:xfrm>
            <a:off x="7992836" y="857250"/>
            <a:ext cx="0" cy="0"/>
          </a:xfrm>
          <a:prstGeom prst="rect">
            <a:avLst/>
          </a:prstGeom>
          <a:noFill/>
        </p:spPr>
        <p:txBody>
          <a:bodyPr wrap="none" rtlCol="0" anchor="ctr" anchorCtr="0">
            <a:noAutofit/>
          </a:bodyPr>
          <a:lstStyle/>
          <a:p>
            <a:pPr marL="0" algn="l" defTabSz="914400" rtl="0" eaLnBrk="1" latinLnBrk="0" hangingPunct="1"/>
            <a:endParaRPr lang="en-SA"/>
          </a:p>
        </p:txBody>
      </p:sp>
      <p:pic>
        <p:nvPicPr>
          <p:cNvPr id="19" name="Picture 18">
            <a:extLst>
              <a:ext uri="{FF2B5EF4-FFF2-40B4-BE49-F238E27FC236}">
                <a16:creationId xmlns:a16="http://schemas.microsoft.com/office/drawing/2014/main" id="{DD937D52-ED42-4D4D-8845-C15E7DA8EA9D}"/>
              </a:ext>
            </a:extLst>
          </p:cNvPr>
          <p:cNvPicPr>
            <a:picLocks noChangeAspect="1"/>
          </p:cNvPicPr>
          <p:nvPr userDrawn="1"/>
        </p:nvPicPr>
        <p:blipFill>
          <a:blip r:embed="rId4">
            <a:extLst>
              <a:ext uri="{96DAC541-7B7A-43D3-8B79-37D633B846F1}">
                <asvg:svgBlip xmlns:asvg="http://schemas.microsoft.com/office/drawing/2016/SVG/main" r:embed="rId5"/>
              </a:ext>
            </a:extLst>
          </a:blip>
          <a:srcRect/>
          <a:stretch/>
        </p:blipFill>
        <p:spPr>
          <a:xfrm>
            <a:off x="8112092" y="703541"/>
            <a:ext cx="3483952" cy="759323"/>
          </a:xfrm>
          <a:prstGeom prst="rect">
            <a:avLst/>
          </a:prstGeom>
        </p:spPr>
      </p:pic>
    </p:spTree>
    <p:extLst>
      <p:ext uri="{BB962C8B-B14F-4D97-AF65-F5344CB8AC3E}">
        <p14:creationId xmlns:p14="http://schemas.microsoft.com/office/powerpoint/2010/main" val="2256597614"/>
      </p:ext>
    </p:extLst>
  </p:cSld>
  <p:clrMapOvr>
    <a:overrideClrMapping bg1="dk1" tx1="lt1" bg2="dk2" tx2="lt2" accent1="accent1" accent2="accent2" accent3="accent3" accent4="accent4" accent5="accent5" accent6="accent6" hlink="hlink" folHlink="folHlink"/>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showMasterSp="0" preserve="1" userDrawn="1">
  <p:cSld name="Title 2">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19E7EC2-956F-8D47-89F5-669F4EB98295}"/>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8112092" y="713498"/>
            <a:ext cx="3483952" cy="759323"/>
          </a:xfrm>
          <a:prstGeom prst="rect">
            <a:avLst/>
          </a:prstGeom>
        </p:spPr>
      </p:pic>
      <p:sp>
        <p:nvSpPr>
          <p:cNvPr id="56" name="Rectangle 55">
            <a:extLst>
              <a:ext uri="{FF2B5EF4-FFF2-40B4-BE49-F238E27FC236}">
                <a16:creationId xmlns:a16="http://schemas.microsoft.com/office/drawing/2014/main" id="{56AEFB88-06BC-E449-B13E-65BCD35A0D80}"/>
              </a:ext>
            </a:extLst>
          </p:cNvPr>
          <p:cNvSpPr/>
          <p:nvPr userDrawn="1"/>
        </p:nvSpPr>
        <p:spPr>
          <a:xfrm>
            <a:off x="0" y="6381771"/>
            <a:ext cx="3493622" cy="50426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SA"/>
          </a:p>
        </p:txBody>
      </p:sp>
      <p:sp>
        <p:nvSpPr>
          <p:cNvPr id="57" name="TextBox 56">
            <a:extLst>
              <a:ext uri="{FF2B5EF4-FFF2-40B4-BE49-F238E27FC236}">
                <a16:creationId xmlns:a16="http://schemas.microsoft.com/office/drawing/2014/main" id="{69F9AB38-7265-7045-B3E9-C799823EBAAB}"/>
              </a:ext>
            </a:extLst>
          </p:cNvPr>
          <p:cNvSpPr txBox="1"/>
          <p:nvPr userDrawn="1"/>
        </p:nvSpPr>
        <p:spPr>
          <a:xfrm>
            <a:off x="3522518" y="7429500"/>
            <a:ext cx="0" cy="0"/>
          </a:xfrm>
          <a:prstGeom prst="rect">
            <a:avLst/>
          </a:prstGeom>
          <a:noFill/>
        </p:spPr>
        <p:txBody>
          <a:bodyPr wrap="none" rtlCol="0" anchor="ctr" anchorCtr="0">
            <a:noAutofit/>
          </a:bodyPr>
          <a:lstStyle/>
          <a:p>
            <a:pPr marL="0" algn="l" defTabSz="914400" rtl="0" eaLnBrk="1" latinLnBrk="0" hangingPunct="1"/>
            <a:endParaRPr lang="en-SA" dirty="0"/>
          </a:p>
        </p:txBody>
      </p:sp>
      <p:sp>
        <p:nvSpPr>
          <p:cNvPr id="58" name="Rectangle 57">
            <a:extLst>
              <a:ext uri="{FF2B5EF4-FFF2-40B4-BE49-F238E27FC236}">
                <a16:creationId xmlns:a16="http://schemas.microsoft.com/office/drawing/2014/main" id="{106215A3-B52F-DA45-AF20-41C1ED6D9F48}"/>
              </a:ext>
            </a:extLst>
          </p:cNvPr>
          <p:cNvSpPr/>
          <p:nvPr userDrawn="1"/>
        </p:nvSpPr>
        <p:spPr>
          <a:xfrm>
            <a:off x="-1" y="0"/>
            <a:ext cx="3282341" cy="33235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SA"/>
          </a:p>
        </p:txBody>
      </p:sp>
      <p:sp>
        <p:nvSpPr>
          <p:cNvPr id="21" name="Title 1">
            <a:extLst>
              <a:ext uri="{FF2B5EF4-FFF2-40B4-BE49-F238E27FC236}">
                <a16:creationId xmlns:a16="http://schemas.microsoft.com/office/drawing/2014/main" id="{54E6E22A-3EF0-1A44-8EF2-3D0CB2282259}"/>
              </a:ext>
            </a:extLst>
          </p:cNvPr>
          <p:cNvSpPr>
            <a:spLocks noGrp="1"/>
          </p:cNvSpPr>
          <p:nvPr>
            <p:ph type="ctrTitle" hasCustomPrompt="1"/>
          </p:nvPr>
        </p:nvSpPr>
        <p:spPr>
          <a:xfrm>
            <a:off x="5980176" y="3164752"/>
            <a:ext cx="5615870" cy="1348717"/>
          </a:xfrm>
        </p:spPr>
        <p:txBody>
          <a:bodyPr lIns="0" tIns="0" rIns="0" bIns="0" anchor="t">
            <a:noAutofit/>
          </a:bodyPr>
          <a:lstStyle>
            <a:lvl1pPr algn="r">
              <a:defRPr sz="4000">
                <a:solidFill>
                  <a:schemeClr val="accent2"/>
                </a:solidFill>
              </a:defRPr>
            </a:lvl1pPr>
          </a:lstStyle>
          <a:p>
            <a:pPr algn="r" defTabSz="914400" rtl="0" eaLnBrk="1" latinLnBrk="0" hangingPunct="1">
              <a:lnSpc>
                <a:spcPct val="90000"/>
              </a:lnSpc>
              <a:spcBef>
                <a:spcPct val="0"/>
              </a:spcBef>
              <a:buNone/>
            </a:pPr>
            <a:r>
              <a:rPr lang="ar-SA" dirty="0"/>
              <a:t>مثال للعنوان الرئيس</a:t>
            </a:r>
            <a:br>
              <a:rPr lang="ar-SA" dirty="0"/>
            </a:br>
            <a:r>
              <a:rPr lang="ar-SA" dirty="0"/>
              <a:t>للعرض </a:t>
            </a:r>
            <a:r>
              <a:rPr lang="ar-SA" dirty="0" err="1"/>
              <a:t>التقديمي</a:t>
            </a:r>
            <a:endParaRPr lang="en-SA" dirty="0"/>
          </a:p>
        </p:txBody>
      </p:sp>
      <p:cxnSp>
        <p:nvCxnSpPr>
          <p:cNvPr id="22" name="Straight Connector 21">
            <a:extLst>
              <a:ext uri="{FF2B5EF4-FFF2-40B4-BE49-F238E27FC236}">
                <a16:creationId xmlns:a16="http://schemas.microsoft.com/office/drawing/2014/main" id="{784674BB-D3F5-0347-A517-A3A50127EE4A}"/>
              </a:ext>
            </a:extLst>
          </p:cNvPr>
          <p:cNvCxnSpPr>
            <a:cxnSpLocks/>
          </p:cNvCxnSpPr>
          <p:nvPr userDrawn="1"/>
        </p:nvCxnSpPr>
        <p:spPr>
          <a:xfrm flipH="1">
            <a:off x="9796840" y="6452375"/>
            <a:ext cx="1799206"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F6BC2043-385A-214B-B72B-CCCB987C71F7}"/>
              </a:ext>
            </a:extLst>
          </p:cNvPr>
          <p:cNvCxnSpPr>
            <a:cxnSpLocks/>
          </p:cNvCxnSpPr>
          <p:nvPr userDrawn="1"/>
        </p:nvCxnSpPr>
        <p:spPr>
          <a:xfrm flipH="1">
            <a:off x="8567710" y="6452375"/>
            <a:ext cx="890018"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4" name="Subtitle 2">
            <a:extLst>
              <a:ext uri="{FF2B5EF4-FFF2-40B4-BE49-F238E27FC236}">
                <a16:creationId xmlns:a16="http://schemas.microsoft.com/office/drawing/2014/main" id="{6C8A725F-416E-D54F-B4E1-0C5DB9F74F94}"/>
              </a:ext>
            </a:extLst>
          </p:cNvPr>
          <p:cNvSpPr>
            <a:spLocks noGrp="1"/>
          </p:cNvSpPr>
          <p:nvPr>
            <p:ph type="subTitle" idx="1" hasCustomPrompt="1"/>
          </p:nvPr>
        </p:nvSpPr>
        <p:spPr>
          <a:xfrm>
            <a:off x="9662984" y="6114048"/>
            <a:ext cx="1933062" cy="267721"/>
          </a:xfrm>
        </p:spPr>
        <p:txBody>
          <a:bodyPr lIns="0" tIns="0" rIns="0" bIns="0" anchor="b">
            <a:noAutofit/>
          </a:bodyPr>
          <a:lstStyle>
            <a:lvl1pPr marL="0" indent="0" algn="r">
              <a:buNone/>
              <a:defRPr sz="1600" b="0" i="0">
                <a:solidFill>
                  <a:schemeClr val="tx1"/>
                </a:solidFill>
                <a:latin typeface="Univers Next Arabic Light" panose="020B0403030202020203" pitchFamily="34" charset="-78"/>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indent="0" algn="r" defTabSz="914400" rtl="0" eaLnBrk="1" latinLnBrk="0" hangingPunct="1">
              <a:lnSpc>
                <a:spcPct val="90000"/>
              </a:lnSpc>
              <a:spcBef>
                <a:spcPts val="1000"/>
              </a:spcBef>
              <a:buFont typeface="Arial" panose="020B0604020202020204" pitchFamily="34" charset="0"/>
              <a:buNone/>
            </a:pPr>
            <a:r>
              <a:rPr lang="ar-SA" dirty="0"/>
              <a:t>مثال لعنوان فرعي </a:t>
            </a:r>
            <a:r>
              <a:rPr lang="ar-SA" dirty="0" err="1"/>
              <a:t>لوريم</a:t>
            </a:r>
            <a:r>
              <a:rPr lang="ar-SA" dirty="0"/>
              <a:t> </a:t>
            </a:r>
            <a:r>
              <a:rPr lang="ar-SA" dirty="0" err="1"/>
              <a:t>ابسوم</a:t>
            </a:r>
            <a:endParaRPr lang="en-SA" dirty="0"/>
          </a:p>
        </p:txBody>
      </p:sp>
      <p:sp>
        <p:nvSpPr>
          <p:cNvPr id="26" name="Text Placeholder 27">
            <a:extLst>
              <a:ext uri="{FF2B5EF4-FFF2-40B4-BE49-F238E27FC236}">
                <a16:creationId xmlns:a16="http://schemas.microsoft.com/office/drawing/2014/main" id="{A8379AB3-3EC2-8940-9188-C876A058359F}"/>
              </a:ext>
            </a:extLst>
          </p:cNvPr>
          <p:cNvSpPr>
            <a:spLocks noGrp="1"/>
          </p:cNvSpPr>
          <p:nvPr>
            <p:ph type="body" sz="quarter" idx="10" hasCustomPrompt="1"/>
          </p:nvPr>
        </p:nvSpPr>
        <p:spPr>
          <a:xfrm>
            <a:off x="7992057" y="6114048"/>
            <a:ext cx="1424522" cy="267721"/>
          </a:xfrm>
        </p:spPr>
        <p:txBody>
          <a:bodyPr lIns="0" tIns="0" rIns="0" bIns="0" anchor="b"/>
          <a:lstStyle>
            <a:lvl1pPr marL="0" indent="0">
              <a:buFontTx/>
              <a:buNone/>
              <a:defRPr sz="1600" b="0" i="0">
                <a:solidFill>
                  <a:schemeClr val="tx1"/>
                </a:solidFill>
                <a:latin typeface="Univers Next Arabic Light" panose="020B0403030202020203" pitchFamily="34" charset="-78"/>
                <a:cs typeface="+mn-cs"/>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marL="0" marR="0" lvl="0" indent="0" algn="r" defTabSz="914400" rtl="1" eaLnBrk="1" fontAlgn="auto" latinLnBrk="0" hangingPunct="1">
              <a:lnSpc>
                <a:spcPct val="90000"/>
              </a:lnSpc>
              <a:spcBef>
                <a:spcPts val="1000"/>
              </a:spcBef>
              <a:spcAft>
                <a:spcPts val="0"/>
              </a:spcAft>
              <a:buClrTx/>
              <a:buSzTx/>
              <a:buFontTx/>
              <a:buNone/>
              <a:tabLst/>
              <a:defRPr/>
            </a:pPr>
            <a:r>
              <a:rPr lang="ar-SA" dirty="0"/>
              <a:t>سبتمبر </a:t>
            </a:r>
            <a:r>
              <a:rPr lang="en-US" dirty="0"/>
              <a:t>2020</a:t>
            </a:r>
            <a:endParaRPr lang="en-SA" dirty="0"/>
          </a:p>
        </p:txBody>
      </p:sp>
      <p:pic>
        <p:nvPicPr>
          <p:cNvPr id="12" name="Picture 11">
            <a:extLst>
              <a:ext uri="{FF2B5EF4-FFF2-40B4-BE49-F238E27FC236}">
                <a16:creationId xmlns:a16="http://schemas.microsoft.com/office/drawing/2014/main" id="{399512A4-D751-5843-BBA3-267E748EA46B}"/>
              </a:ext>
            </a:extLst>
          </p:cNvPr>
          <p:cNvPicPr>
            <a:picLocks noChangeAspect="1"/>
          </p:cNvPicPr>
          <p:nvPr userDrawn="1"/>
        </p:nvPicPr>
        <p:blipFill>
          <a:blip r:embed="rId4"/>
          <a:srcRect t="3197" b="3197"/>
          <a:stretch/>
        </p:blipFill>
        <p:spPr>
          <a:xfrm>
            <a:off x="-1047135" y="0"/>
            <a:ext cx="9992547" cy="6857999"/>
          </a:xfrm>
          <a:prstGeom prst="rect">
            <a:avLst/>
          </a:prstGeom>
        </p:spPr>
      </p:pic>
    </p:spTree>
    <p:extLst>
      <p:ext uri="{BB962C8B-B14F-4D97-AF65-F5344CB8AC3E}">
        <p14:creationId xmlns:p14="http://schemas.microsoft.com/office/powerpoint/2010/main" val="1983501647"/>
      </p:ext>
    </p:extLst>
  </p:cSld>
  <p:clrMapOvr>
    <a:overrideClrMapping bg1="lt1" tx1="dk1" bg2="lt2" tx2="dk2" accent1="accent1" accent2="accent2" accent3="accent3" accent4="accent4" accent5="accent5" accent6="accent6" hlink="hlink" folHlink="folHlink"/>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showMasterSp="0" preserve="1" userDrawn="1">
  <p:cSld name="Title 3">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77B0AAA-C64F-7A48-AF02-94BC58FE09AA}"/>
              </a:ext>
            </a:extLst>
          </p:cNvPr>
          <p:cNvPicPr>
            <a:picLocks noChangeAspect="1"/>
          </p:cNvPicPr>
          <p:nvPr userDrawn="1"/>
        </p:nvPicPr>
        <p:blipFill rotWithShape="1">
          <a:blip r:embed="rId2"/>
          <a:srcRect l="4159"/>
          <a:stretch/>
        </p:blipFill>
        <p:spPr>
          <a:xfrm>
            <a:off x="0" y="0"/>
            <a:ext cx="9854156" cy="6857999"/>
          </a:xfrm>
          <a:prstGeom prst="rect">
            <a:avLst/>
          </a:prstGeom>
        </p:spPr>
      </p:pic>
      <p:sp>
        <p:nvSpPr>
          <p:cNvPr id="5" name="TextBox 4">
            <a:extLst>
              <a:ext uri="{FF2B5EF4-FFF2-40B4-BE49-F238E27FC236}">
                <a16:creationId xmlns:a16="http://schemas.microsoft.com/office/drawing/2014/main" id="{BA044F00-8DB4-864D-A644-811BB53CD74B}"/>
              </a:ext>
            </a:extLst>
          </p:cNvPr>
          <p:cNvSpPr txBox="1"/>
          <p:nvPr userDrawn="1"/>
        </p:nvSpPr>
        <p:spPr>
          <a:xfrm>
            <a:off x="12083970" y="3530278"/>
            <a:ext cx="0" cy="0"/>
          </a:xfrm>
          <a:prstGeom prst="rect">
            <a:avLst/>
          </a:prstGeom>
          <a:solidFill>
            <a:schemeClr val="bg1"/>
          </a:solidFill>
        </p:spPr>
        <p:txBody>
          <a:bodyPr wrap="none" rtlCol="0" anchor="ctr" anchorCtr="0">
            <a:noAutofit/>
          </a:bodyPr>
          <a:lstStyle/>
          <a:p>
            <a:pPr marL="0" algn="l" defTabSz="914400" rtl="0" eaLnBrk="1" latinLnBrk="0" hangingPunct="1"/>
            <a:endParaRPr lang="en-SA" dirty="0"/>
          </a:p>
        </p:txBody>
      </p:sp>
      <p:sp>
        <p:nvSpPr>
          <p:cNvPr id="6" name="TextBox 5">
            <a:extLst>
              <a:ext uri="{FF2B5EF4-FFF2-40B4-BE49-F238E27FC236}">
                <a16:creationId xmlns:a16="http://schemas.microsoft.com/office/drawing/2014/main" id="{8F9E56BC-1823-0A48-A8B3-E56AD694AC87}"/>
              </a:ext>
            </a:extLst>
          </p:cNvPr>
          <p:cNvSpPr txBox="1"/>
          <p:nvPr userDrawn="1"/>
        </p:nvSpPr>
        <p:spPr>
          <a:xfrm>
            <a:off x="11053823" y="2916820"/>
            <a:ext cx="0" cy="0"/>
          </a:xfrm>
          <a:prstGeom prst="rect">
            <a:avLst/>
          </a:prstGeom>
          <a:noFill/>
        </p:spPr>
        <p:txBody>
          <a:bodyPr wrap="none" rtlCol="0" anchor="ctr" anchorCtr="0">
            <a:noAutofit/>
          </a:bodyPr>
          <a:lstStyle/>
          <a:p>
            <a:pPr marL="0" algn="l" defTabSz="914400" rtl="0" eaLnBrk="1" latinLnBrk="0" hangingPunct="1"/>
            <a:endParaRPr lang="en-SA" dirty="0"/>
          </a:p>
        </p:txBody>
      </p:sp>
      <p:sp>
        <p:nvSpPr>
          <p:cNvPr id="7" name="TextBox 6">
            <a:extLst>
              <a:ext uri="{FF2B5EF4-FFF2-40B4-BE49-F238E27FC236}">
                <a16:creationId xmlns:a16="http://schemas.microsoft.com/office/drawing/2014/main" id="{9B9F016C-EBF6-674B-A0C7-1AA61C98422E}"/>
              </a:ext>
            </a:extLst>
          </p:cNvPr>
          <p:cNvSpPr txBox="1"/>
          <p:nvPr userDrawn="1"/>
        </p:nvSpPr>
        <p:spPr>
          <a:xfrm>
            <a:off x="11829327" y="2511706"/>
            <a:ext cx="0" cy="0"/>
          </a:xfrm>
          <a:prstGeom prst="rect">
            <a:avLst/>
          </a:prstGeom>
          <a:noFill/>
        </p:spPr>
        <p:txBody>
          <a:bodyPr wrap="none" rtlCol="0" anchor="ctr" anchorCtr="0">
            <a:noAutofit/>
          </a:bodyPr>
          <a:lstStyle/>
          <a:p>
            <a:pPr marL="0" algn="l" defTabSz="914400" rtl="0" eaLnBrk="1" latinLnBrk="0" hangingPunct="1"/>
            <a:endParaRPr lang="en-SA" dirty="0"/>
          </a:p>
        </p:txBody>
      </p:sp>
      <p:sp>
        <p:nvSpPr>
          <p:cNvPr id="8" name="TextBox 7">
            <a:extLst>
              <a:ext uri="{FF2B5EF4-FFF2-40B4-BE49-F238E27FC236}">
                <a16:creationId xmlns:a16="http://schemas.microsoft.com/office/drawing/2014/main" id="{B8231D94-01B0-CE4D-8D45-C1DFD5226A3C}"/>
              </a:ext>
            </a:extLst>
          </p:cNvPr>
          <p:cNvSpPr txBox="1"/>
          <p:nvPr userDrawn="1"/>
        </p:nvSpPr>
        <p:spPr>
          <a:xfrm>
            <a:off x="12234441" y="2442258"/>
            <a:ext cx="0" cy="0"/>
          </a:xfrm>
          <a:prstGeom prst="rect">
            <a:avLst/>
          </a:prstGeom>
          <a:noFill/>
        </p:spPr>
        <p:txBody>
          <a:bodyPr wrap="none" rtlCol="0" anchor="ctr" anchorCtr="0">
            <a:noAutofit/>
          </a:bodyPr>
          <a:lstStyle/>
          <a:p>
            <a:pPr marL="0" algn="l" defTabSz="914400" rtl="0" eaLnBrk="1" latinLnBrk="0" hangingPunct="1"/>
            <a:endParaRPr lang="en-SA" dirty="0"/>
          </a:p>
        </p:txBody>
      </p:sp>
      <p:sp>
        <p:nvSpPr>
          <p:cNvPr id="10" name="TextBox 9">
            <a:extLst>
              <a:ext uri="{FF2B5EF4-FFF2-40B4-BE49-F238E27FC236}">
                <a16:creationId xmlns:a16="http://schemas.microsoft.com/office/drawing/2014/main" id="{1C49B883-D127-574F-BA03-80CD17AD9657}"/>
              </a:ext>
            </a:extLst>
          </p:cNvPr>
          <p:cNvSpPr txBox="1"/>
          <p:nvPr userDrawn="1"/>
        </p:nvSpPr>
        <p:spPr>
          <a:xfrm>
            <a:off x="10857053" y="3368233"/>
            <a:ext cx="0" cy="0"/>
          </a:xfrm>
          <a:prstGeom prst="rect">
            <a:avLst/>
          </a:prstGeom>
          <a:noFill/>
        </p:spPr>
        <p:txBody>
          <a:bodyPr wrap="none" rtlCol="0" anchor="ctr" anchorCtr="0">
            <a:noAutofit/>
          </a:bodyPr>
          <a:lstStyle/>
          <a:p>
            <a:pPr marL="0" algn="l" defTabSz="914400" rtl="0" eaLnBrk="1" latinLnBrk="0" hangingPunct="1"/>
            <a:endParaRPr lang="en-SA" dirty="0"/>
          </a:p>
        </p:txBody>
      </p:sp>
      <p:sp>
        <p:nvSpPr>
          <p:cNvPr id="14" name="Title 1">
            <a:extLst>
              <a:ext uri="{FF2B5EF4-FFF2-40B4-BE49-F238E27FC236}">
                <a16:creationId xmlns:a16="http://schemas.microsoft.com/office/drawing/2014/main" id="{57F5F0CE-56A9-4C47-A443-080CA5AC3072}"/>
              </a:ext>
            </a:extLst>
          </p:cNvPr>
          <p:cNvSpPr>
            <a:spLocks noGrp="1"/>
          </p:cNvSpPr>
          <p:nvPr>
            <p:ph type="ctrTitle" hasCustomPrompt="1"/>
          </p:nvPr>
        </p:nvSpPr>
        <p:spPr>
          <a:xfrm>
            <a:off x="5980176" y="3164752"/>
            <a:ext cx="5615870" cy="1348717"/>
          </a:xfrm>
        </p:spPr>
        <p:txBody>
          <a:bodyPr lIns="0" tIns="0" rIns="0" bIns="0" anchor="t">
            <a:noAutofit/>
          </a:bodyPr>
          <a:lstStyle>
            <a:lvl1pPr algn="r">
              <a:defRPr sz="4000">
                <a:solidFill>
                  <a:schemeClr val="accent3"/>
                </a:solidFill>
              </a:defRPr>
            </a:lvl1pPr>
          </a:lstStyle>
          <a:p>
            <a:pPr algn="r" defTabSz="914400" rtl="0" eaLnBrk="1" latinLnBrk="0" hangingPunct="1">
              <a:lnSpc>
                <a:spcPct val="90000"/>
              </a:lnSpc>
              <a:spcBef>
                <a:spcPct val="0"/>
              </a:spcBef>
              <a:buNone/>
            </a:pPr>
            <a:r>
              <a:rPr lang="ar-SA" dirty="0"/>
              <a:t>مثال للعنوان الرئيس</a:t>
            </a:r>
            <a:br>
              <a:rPr lang="ar-SA" dirty="0"/>
            </a:br>
            <a:r>
              <a:rPr lang="ar-SA" dirty="0"/>
              <a:t>للعرض </a:t>
            </a:r>
            <a:r>
              <a:rPr lang="ar-SA" dirty="0" err="1"/>
              <a:t>التقديمي</a:t>
            </a:r>
            <a:endParaRPr lang="en-SA" dirty="0"/>
          </a:p>
        </p:txBody>
      </p:sp>
      <p:cxnSp>
        <p:nvCxnSpPr>
          <p:cNvPr id="15" name="Straight Connector 14">
            <a:extLst>
              <a:ext uri="{FF2B5EF4-FFF2-40B4-BE49-F238E27FC236}">
                <a16:creationId xmlns:a16="http://schemas.microsoft.com/office/drawing/2014/main" id="{E34FE8CE-9979-1C45-AFEB-1EB1F8EDEB03}"/>
              </a:ext>
            </a:extLst>
          </p:cNvPr>
          <p:cNvCxnSpPr>
            <a:cxnSpLocks/>
          </p:cNvCxnSpPr>
          <p:nvPr userDrawn="1"/>
        </p:nvCxnSpPr>
        <p:spPr>
          <a:xfrm flipH="1">
            <a:off x="9796840" y="6452375"/>
            <a:ext cx="1799206" cy="0"/>
          </a:xfrm>
          <a:prstGeom prst="line">
            <a:avLst/>
          </a:prstGeom>
          <a:ln w="254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3AD674EB-592F-4848-B706-EE0DA19F6F2D}"/>
              </a:ext>
            </a:extLst>
          </p:cNvPr>
          <p:cNvCxnSpPr>
            <a:cxnSpLocks/>
          </p:cNvCxnSpPr>
          <p:nvPr userDrawn="1"/>
        </p:nvCxnSpPr>
        <p:spPr>
          <a:xfrm flipH="1">
            <a:off x="8567710" y="6452375"/>
            <a:ext cx="890018" cy="0"/>
          </a:xfrm>
          <a:prstGeom prst="line">
            <a:avLst/>
          </a:prstGeom>
          <a:ln w="25400">
            <a:solidFill>
              <a:schemeClr val="accent3"/>
            </a:solidFill>
          </a:ln>
        </p:spPr>
        <p:style>
          <a:lnRef idx="1">
            <a:schemeClr val="accent1"/>
          </a:lnRef>
          <a:fillRef idx="0">
            <a:schemeClr val="accent1"/>
          </a:fillRef>
          <a:effectRef idx="0">
            <a:schemeClr val="accent1"/>
          </a:effectRef>
          <a:fontRef idx="minor">
            <a:schemeClr val="tx1"/>
          </a:fontRef>
        </p:style>
      </p:cxnSp>
      <p:sp>
        <p:nvSpPr>
          <p:cNvPr id="17" name="Subtitle 2">
            <a:extLst>
              <a:ext uri="{FF2B5EF4-FFF2-40B4-BE49-F238E27FC236}">
                <a16:creationId xmlns:a16="http://schemas.microsoft.com/office/drawing/2014/main" id="{C9F5AD30-DE11-2540-9587-E94BD5C5C5CF}"/>
              </a:ext>
            </a:extLst>
          </p:cNvPr>
          <p:cNvSpPr>
            <a:spLocks noGrp="1"/>
          </p:cNvSpPr>
          <p:nvPr>
            <p:ph type="subTitle" idx="1" hasCustomPrompt="1"/>
          </p:nvPr>
        </p:nvSpPr>
        <p:spPr>
          <a:xfrm>
            <a:off x="9650627" y="6114048"/>
            <a:ext cx="1945419" cy="283430"/>
          </a:xfrm>
        </p:spPr>
        <p:txBody>
          <a:bodyPr lIns="0" tIns="0" rIns="0" bIns="0" anchor="b">
            <a:noAutofit/>
          </a:bodyPr>
          <a:lstStyle>
            <a:lvl1pPr marL="0" indent="0" algn="r">
              <a:buNone/>
              <a:defRPr sz="1600" b="0" i="0">
                <a:solidFill>
                  <a:schemeClr val="bg1"/>
                </a:solidFill>
                <a:latin typeface="Univers Next Arabic Light" panose="020B0403030202020203" pitchFamily="34" charset="-78"/>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indent="0" algn="r" defTabSz="914400" rtl="0" eaLnBrk="1" latinLnBrk="0" hangingPunct="1">
              <a:lnSpc>
                <a:spcPct val="90000"/>
              </a:lnSpc>
              <a:spcBef>
                <a:spcPts val="1000"/>
              </a:spcBef>
              <a:buFont typeface="Arial" panose="020B0604020202020204" pitchFamily="34" charset="0"/>
              <a:buNone/>
            </a:pPr>
            <a:r>
              <a:rPr lang="ar-SA" dirty="0"/>
              <a:t>مثال لعنوان فرعي </a:t>
            </a:r>
            <a:r>
              <a:rPr lang="ar-SA" dirty="0" err="1"/>
              <a:t>لوريم</a:t>
            </a:r>
            <a:r>
              <a:rPr lang="ar-SA" dirty="0"/>
              <a:t> </a:t>
            </a:r>
            <a:r>
              <a:rPr lang="ar-SA" dirty="0" err="1"/>
              <a:t>ابسوم</a:t>
            </a:r>
            <a:endParaRPr lang="en-SA" dirty="0"/>
          </a:p>
        </p:txBody>
      </p:sp>
      <p:sp>
        <p:nvSpPr>
          <p:cNvPr id="18" name="Text Placeholder 27">
            <a:extLst>
              <a:ext uri="{FF2B5EF4-FFF2-40B4-BE49-F238E27FC236}">
                <a16:creationId xmlns:a16="http://schemas.microsoft.com/office/drawing/2014/main" id="{46885B48-537D-A847-9D57-B5D2F37F4BF2}"/>
              </a:ext>
            </a:extLst>
          </p:cNvPr>
          <p:cNvSpPr>
            <a:spLocks noGrp="1"/>
          </p:cNvSpPr>
          <p:nvPr>
            <p:ph type="body" sz="quarter" idx="10" hasCustomPrompt="1"/>
          </p:nvPr>
        </p:nvSpPr>
        <p:spPr>
          <a:xfrm>
            <a:off x="8090699" y="6114048"/>
            <a:ext cx="1325880" cy="283440"/>
          </a:xfrm>
        </p:spPr>
        <p:txBody>
          <a:bodyPr lIns="0" tIns="0" rIns="0" bIns="0" anchor="b"/>
          <a:lstStyle>
            <a:lvl1pPr marL="0" indent="0">
              <a:buFontTx/>
              <a:buNone/>
              <a:defRPr sz="1600" b="0" i="0">
                <a:solidFill>
                  <a:schemeClr val="bg1"/>
                </a:solidFill>
                <a:latin typeface="Univers Next Arabic Light" panose="020B0403030202020203" pitchFamily="34" charset="-78"/>
                <a:cs typeface="+mn-cs"/>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marL="0" marR="0" lvl="0" indent="0" algn="r" defTabSz="914400" rtl="1" eaLnBrk="1" fontAlgn="auto" latinLnBrk="0" hangingPunct="1">
              <a:lnSpc>
                <a:spcPct val="90000"/>
              </a:lnSpc>
              <a:spcBef>
                <a:spcPts val="1000"/>
              </a:spcBef>
              <a:spcAft>
                <a:spcPts val="0"/>
              </a:spcAft>
              <a:buClrTx/>
              <a:buSzTx/>
              <a:buFontTx/>
              <a:buNone/>
              <a:tabLst/>
              <a:defRPr/>
            </a:pPr>
            <a:r>
              <a:rPr lang="ar-SA" dirty="0"/>
              <a:t>سبتمبر </a:t>
            </a:r>
            <a:r>
              <a:rPr lang="en-US" dirty="0"/>
              <a:t>2020</a:t>
            </a:r>
            <a:endParaRPr lang="en-SA" dirty="0"/>
          </a:p>
        </p:txBody>
      </p:sp>
      <p:pic>
        <p:nvPicPr>
          <p:cNvPr id="20" name="Picture 18">
            <a:extLst>
              <a:ext uri="{FF2B5EF4-FFF2-40B4-BE49-F238E27FC236}">
                <a16:creationId xmlns:a16="http://schemas.microsoft.com/office/drawing/2014/main" id="{0497084E-1A68-B849-83AB-2AC647574061}"/>
              </a:ext>
            </a:extLst>
          </p:cNvPr>
          <p:cNvPicPr>
            <a:picLocks noChangeAspect="1"/>
          </p:cNvPicPr>
          <p:nvPr userDrawn="1"/>
        </p:nvPicPr>
        <p:blipFill>
          <a:blip r:embed="rId3">
            <a:extLst>
              <a:ext uri="{96DAC541-7B7A-43D3-8B79-37D633B846F1}">
                <asvg:svgBlip xmlns:asvg="http://schemas.microsoft.com/office/drawing/2016/SVG/main" r:embed="rId4"/>
              </a:ext>
            </a:extLst>
          </a:blip>
          <a:srcRect/>
          <a:stretch/>
        </p:blipFill>
        <p:spPr>
          <a:xfrm>
            <a:off x="8112092" y="703541"/>
            <a:ext cx="3483952" cy="759323"/>
          </a:xfrm>
          <a:prstGeom prst="rect">
            <a:avLst/>
          </a:prstGeom>
        </p:spPr>
      </p:pic>
    </p:spTree>
    <p:extLst>
      <p:ext uri="{BB962C8B-B14F-4D97-AF65-F5344CB8AC3E}">
        <p14:creationId xmlns:p14="http://schemas.microsoft.com/office/powerpoint/2010/main" val="2691016815"/>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showMasterSp="0" preserve="1" userDrawn="1">
  <p:cSld name="Title 5">
    <p:bg>
      <p:bgPr>
        <a:gradFill>
          <a:gsLst>
            <a:gs pos="0">
              <a:srgbClr val="1C73D3"/>
            </a:gs>
            <a:gs pos="54000">
              <a:schemeClr val="accent3"/>
            </a:gs>
            <a:gs pos="100000">
              <a:schemeClr val="accent1"/>
            </a:gs>
          </a:gsLst>
          <a:lin ang="21594000" scaled="0"/>
        </a:gra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51795646-ADFC-F046-8DAA-E9256B80DCFF}"/>
              </a:ext>
            </a:extLst>
          </p:cNvPr>
          <p:cNvSpPr>
            <a:spLocks noGrp="1"/>
          </p:cNvSpPr>
          <p:nvPr>
            <p:ph type="pic" sz="quarter" idx="10" hasCustomPrompt="1"/>
          </p:nvPr>
        </p:nvSpPr>
        <p:spPr>
          <a:xfrm>
            <a:off x="0" y="0"/>
            <a:ext cx="4965700" cy="6858000"/>
          </a:xfrm>
        </p:spPr>
        <p:txBody>
          <a:bodyPr anchor="t" anchorCtr="0"/>
          <a:lstStyle>
            <a:lvl1pPr marL="0" indent="0" rtl="1">
              <a:buNone/>
              <a:defRPr>
                <a:solidFill>
                  <a:schemeClr val="bg1"/>
                </a:solidFill>
              </a:defRPr>
            </a:lvl1pPr>
          </a:lstStyle>
          <a:p>
            <a:pPr marL="228600" indent="-228600" algn="l" defTabSz="914400" rtl="0" eaLnBrk="1" latinLnBrk="0" hangingPunct="1">
              <a:lnSpc>
                <a:spcPct val="90000"/>
              </a:lnSpc>
              <a:spcBef>
                <a:spcPts val="1000"/>
              </a:spcBef>
              <a:buFont typeface="Arial" panose="020B0604020202020204" pitchFamily="34" charset="0"/>
              <a:buChar char="•"/>
            </a:pPr>
            <a:r>
              <a:rPr lang="ar-SA"/>
              <a:t>صورة</a:t>
            </a:r>
            <a:endParaRPr lang="en-SA"/>
          </a:p>
        </p:txBody>
      </p:sp>
      <p:pic>
        <p:nvPicPr>
          <p:cNvPr id="12" name="Picture 11">
            <a:extLst>
              <a:ext uri="{FF2B5EF4-FFF2-40B4-BE49-F238E27FC236}">
                <a16:creationId xmlns:a16="http://schemas.microsoft.com/office/drawing/2014/main" id="{3C703319-C074-4E4B-8DA8-BACF2C0CE002}"/>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8112091" y="703541"/>
            <a:ext cx="3483955" cy="759323"/>
          </a:xfrm>
          <a:prstGeom prst="rect">
            <a:avLst/>
          </a:prstGeom>
        </p:spPr>
      </p:pic>
      <p:sp>
        <p:nvSpPr>
          <p:cNvPr id="9" name="TextBox 8">
            <a:extLst>
              <a:ext uri="{FF2B5EF4-FFF2-40B4-BE49-F238E27FC236}">
                <a16:creationId xmlns:a16="http://schemas.microsoft.com/office/drawing/2014/main" id="{5572EDCD-2EBB-5E4B-9E3B-3A4C1A6DEFD7}"/>
              </a:ext>
            </a:extLst>
          </p:cNvPr>
          <p:cNvSpPr txBox="1"/>
          <p:nvPr userDrawn="1"/>
        </p:nvSpPr>
        <p:spPr>
          <a:xfrm>
            <a:off x="12083970" y="3530278"/>
            <a:ext cx="0" cy="0"/>
          </a:xfrm>
          <a:prstGeom prst="rect">
            <a:avLst/>
          </a:prstGeom>
          <a:solidFill>
            <a:schemeClr val="bg1"/>
          </a:solidFill>
        </p:spPr>
        <p:txBody>
          <a:bodyPr wrap="none" rtlCol="0" anchor="ctr" anchorCtr="0">
            <a:noAutofit/>
          </a:bodyPr>
          <a:lstStyle/>
          <a:p>
            <a:pPr marL="0" algn="l" defTabSz="914400" rtl="0" eaLnBrk="1" latinLnBrk="0" hangingPunct="1"/>
            <a:endParaRPr lang="en-SA" dirty="0"/>
          </a:p>
        </p:txBody>
      </p:sp>
      <p:sp>
        <p:nvSpPr>
          <p:cNvPr id="10" name="TextBox 9">
            <a:extLst>
              <a:ext uri="{FF2B5EF4-FFF2-40B4-BE49-F238E27FC236}">
                <a16:creationId xmlns:a16="http://schemas.microsoft.com/office/drawing/2014/main" id="{8FCAA8F2-C95F-924F-8ADA-424DC28B4327}"/>
              </a:ext>
            </a:extLst>
          </p:cNvPr>
          <p:cNvSpPr txBox="1"/>
          <p:nvPr userDrawn="1"/>
        </p:nvSpPr>
        <p:spPr>
          <a:xfrm>
            <a:off x="11053823" y="2916820"/>
            <a:ext cx="0" cy="0"/>
          </a:xfrm>
          <a:prstGeom prst="rect">
            <a:avLst/>
          </a:prstGeom>
          <a:noFill/>
        </p:spPr>
        <p:txBody>
          <a:bodyPr wrap="none" rtlCol="0" anchor="ctr" anchorCtr="0">
            <a:noAutofit/>
          </a:bodyPr>
          <a:lstStyle/>
          <a:p>
            <a:pPr marL="0" algn="l" defTabSz="914400" rtl="0" eaLnBrk="1" latinLnBrk="0" hangingPunct="1"/>
            <a:endParaRPr lang="en-SA" dirty="0"/>
          </a:p>
        </p:txBody>
      </p:sp>
      <p:sp>
        <p:nvSpPr>
          <p:cNvPr id="11" name="TextBox 10">
            <a:extLst>
              <a:ext uri="{FF2B5EF4-FFF2-40B4-BE49-F238E27FC236}">
                <a16:creationId xmlns:a16="http://schemas.microsoft.com/office/drawing/2014/main" id="{D450B236-2122-C249-BAD7-58FBF7B906F3}"/>
              </a:ext>
            </a:extLst>
          </p:cNvPr>
          <p:cNvSpPr txBox="1"/>
          <p:nvPr userDrawn="1"/>
        </p:nvSpPr>
        <p:spPr>
          <a:xfrm>
            <a:off x="11829327" y="2511706"/>
            <a:ext cx="0" cy="0"/>
          </a:xfrm>
          <a:prstGeom prst="rect">
            <a:avLst/>
          </a:prstGeom>
          <a:noFill/>
        </p:spPr>
        <p:txBody>
          <a:bodyPr wrap="none" rtlCol="0" anchor="ctr" anchorCtr="0">
            <a:noAutofit/>
          </a:bodyPr>
          <a:lstStyle/>
          <a:p>
            <a:pPr marL="0" algn="l" defTabSz="914400" rtl="0" eaLnBrk="1" latinLnBrk="0" hangingPunct="1"/>
            <a:endParaRPr lang="en-SA" dirty="0"/>
          </a:p>
        </p:txBody>
      </p:sp>
      <p:sp>
        <p:nvSpPr>
          <p:cNvPr id="13" name="TextBox 12">
            <a:extLst>
              <a:ext uri="{FF2B5EF4-FFF2-40B4-BE49-F238E27FC236}">
                <a16:creationId xmlns:a16="http://schemas.microsoft.com/office/drawing/2014/main" id="{A024116E-E35C-2047-8E8E-CAFFEF7877C5}"/>
              </a:ext>
            </a:extLst>
          </p:cNvPr>
          <p:cNvSpPr txBox="1"/>
          <p:nvPr userDrawn="1"/>
        </p:nvSpPr>
        <p:spPr>
          <a:xfrm>
            <a:off x="10857053" y="3368233"/>
            <a:ext cx="0" cy="0"/>
          </a:xfrm>
          <a:prstGeom prst="rect">
            <a:avLst/>
          </a:prstGeom>
          <a:noFill/>
        </p:spPr>
        <p:txBody>
          <a:bodyPr wrap="none" rtlCol="0" anchor="ctr" anchorCtr="0">
            <a:noAutofit/>
          </a:bodyPr>
          <a:lstStyle/>
          <a:p>
            <a:pPr marL="0" algn="l" defTabSz="914400" rtl="0" eaLnBrk="1" latinLnBrk="0" hangingPunct="1"/>
            <a:endParaRPr lang="en-SA" dirty="0"/>
          </a:p>
        </p:txBody>
      </p:sp>
      <p:sp>
        <p:nvSpPr>
          <p:cNvPr id="14" name="Title 1">
            <a:extLst>
              <a:ext uri="{FF2B5EF4-FFF2-40B4-BE49-F238E27FC236}">
                <a16:creationId xmlns:a16="http://schemas.microsoft.com/office/drawing/2014/main" id="{E6F4CB42-1B17-8340-A10C-7D08AC46427A}"/>
              </a:ext>
            </a:extLst>
          </p:cNvPr>
          <p:cNvSpPr>
            <a:spLocks noGrp="1"/>
          </p:cNvSpPr>
          <p:nvPr>
            <p:ph type="ctrTitle" hasCustomPrompt="1"/>
          </p:nvPr>
        </p:nvSpPr>
        <p:spPr>
          <a:xfrm>
            <a:off x="5980176" y="3164752"/>
            <a:ext cx="5615870" cy="1348717"/>
          </a:xfrm>
        </p:spPr>
        <p:txBody>
          <a:bodyPr lIns="0" tIns="0" rIns="0" bIns="0" anchor="t">
            <a:noAutofit/>
          </a:bodyPr>
          <a:lstStyle>
            <a:lvl1pPr algn="r">
              <a:defRPr sz="4000">
                <a:solidFill>
                  <a:schemeClr val="tx1"/>
                </a:solidFill>
              </a:defRPr>
            </a:lvl1pPr>
          </a:lstStyle>
          <a:p>
            <a:pPr algn="r" defTabSz="914400" rtl="0" eaLnBrk="1" latinLnBrk="0" hangingPunct="1">
              <a:lnSpc>
                <a:spcPct val="90000"/>
              </a:lnSpc>
              <a:spcBef>
                <a:spcPct val="0"/>
              </a:spcBef>
              <a:buNone/>
            </a:pPr>
            <a:r>
              <a:rPr lang="ar-SA" dirty="0"/>
              <a:t>مثال للعنوان الرئيس</a:t>
            </a:r>
            <a:br>
              <a:rPr lang="ar-SA" dirty="0"/>
            </a:br>
            <a:r>
              <a:rPr lang="ar-SA" dirty="0"/>
              <a:t>للعرض </a:t>
            </a:r>
            <a:r>
              <a:rPr lang="ar-SA" dirty="0" err="1"/>
              <a:t>التقديمي</a:t>
            </a:r>
            <a:endParaRPr lang="en-SA" dirty="0"/>
          </a:p>
        </p:txBody>
      </p:sp>
      <p:cxnSp>
        <p:nvCxnSpPr>
          <p:cNvPr id="15" name="Straight Connector 14">
            <a:extLst>
              <a:ext uri="{FF2B5EF4-FFF2-40B4-BE49-F238E27FC236}">
                <a16:creationId xmlns:a16="http://schemas.microsoft.com/office/drawing/2014/main" id="{C6E5AE71-305F-A341-91BE-4D996E60C203}"/>
              </a:ext>
            </a:extLst>
          </p:cNvPr>
          <p:cNvCxnSpPr>
            <a:cxnSpLocks/>
          </p:cNvCxnSpPr>
          <p:nvPr userDrawn="1"/>
        </p:nvCxnSpPr>
        <p:spPr>
          <a:xfrm flipH="1">
            <a:off x="9796840" y="6452375"/>
            <a:ext cx="179920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8DF8C6A-ACDC-4445-BFC5-77521E500B8C}"/>
              </a:ext>
            </a:extLst>
          </p:cNvPr>
          <p:cNvCxnSpPr>
            <a:cxnSpLocks/>
          </p:cNvCxnSpPr>
          <p:nvPr userDrawn="1"/>
        </p:nvCxnSpPr>
        <p:spPr>
          <a:xfrm flipH="1">
            <a:off x="8567710" y="6452375"/>
            <a:ext cx="89001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Subtitle 2">
            <a:extLst>
              <a:ext uri="{FF2B5EF4-FFF2-40B4-BE49-F238E27FC236}">
                <a16:creationId xmlns:a16="http://schemas.microsoft.com/office/drawing/2014/main" id="{235DE128-85E6-0247-BD21-8DAD6B834044}"/>
              </a:ext>
            </a:extLst>
          </p:cNvPr>
          <p:cNvSpPr>
            <a:spLocks noGrp="1"/>
          </p:cNvSpPr>
          <p:nvPr>
            <p:ph type="subTitle" idx="1" hasCustomPrompt="1"/>
          </p:nvPr>
        </p:nvSpPr>
        <p:spPr>
          <a:xfrm>
            <a:off x="9662984" y="6114047"/>
            <a:ext cx="1933062" cy="283441"/>
          </a:xfrm>
        </p:spPr>
        <p:txBody>
          <a:bodyPr lIns="0" tIns="0" rIns="0" bIns="0" anchor="b">
            <a:noAutofit/>
          </a:bodyPr>
          <a:lstStyle>
            <a:lvl1pPr marL="0" indent="0" algn="r">
              <a:buNone/>
              <a:defRPr sz="1600" b="0" i="0">
                <a:solidFill>
                  <a:schemeClr val="bg1"/>
                </a:solidFill>
                <a:latin typeface="Univers Next Arabic Light" panose="020B0403030202020203" pitchFamily="34" charset="-78"/>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indent="0" algn="r" defTabSz="914400" rtl="0" eaLnBrk="1" latinLnBrk="0" hangingPunct="1">
              <a:lnSpc>
                <a:spcPct val="90000"/>
              </a:lnSpc>
              <a:spcBef>
                <a:spcPts val="1000"/>
              </a:spcBef>
              <a:buFont typeface="Arial" panose="020B0604020202020204" pitchFamily="34" charset="0"/>
              <a:buNone/>
            </a:pPr>
            <a:r>
              <a:rPr lang="ar-SA" dirty="0"/>
              <a:t>مثال لعنوان فرعي </a:t>
            </a:r>
            <a:r>
              <a:rPr lang="ar-SA" dirty="0" err="1"/>
              <a:t>لوريم</a:t>
            </a:r>
            <a:r>
              <a:rPr lang="ar-SA" dirty="0"/>
              <a:t> </a:t>
            </a:r>
            <a:r>
              <a:rPr lang="ar-SA" dirty="0" err="1"/>
              <a:t>ابسوم</a:t>
            </a:r>
            <a:endParaRPr lang="en-SA" dirty="0"/>
          </a:p>
        </p:txBody>
      </p:sp>
      <p:sp>
        <p:nvSpPr>
          <p:cNvPr id="22" name="Text Placeholder 27">
            <a:extLst>
              <a:ext uri="{FF2B5EF4-FFF2-40B4-BE49-F238E27FC236}">
                <a16:creationId xmlns:a16="http://schemas.microsoft.com/office/drawing/2014/main" id="{7A6CCBBA-B671-9A48-A4D1-34D3D49F43EF}"/>
              </a:ext>
            </a:extLst>
          </p:cNvPr>
          <p:cNvSpPr>
            <a:spLocks noGrp="1"/>
          </p:cNvSpPr>
          <p:nvPr>
            <p:ph type="body" sz="quarter" idx="11" hasCustomPrompt="1"/>
          </p:nvPr>
        </p:nvSpPr>
        <p:spPr>
          <a:xfrm>
            <a:off x="8090699" y="6114048"/>
            <a:ext cx="1325880" cy="283440"/>
          </a:xfrm>
        </p:spPr>
        <p:txBody>
          <a:bodyPr lIns="0" tIns="0" rIns="0" bIns="0" anchor="b"/>
          <a:lstStyle>
            <a:lvl1pPr marL="0" indent="0">
              <a:buFontTx/>
              <a:buNone/>
              <a:defRPr sz="1600" b="0" i="0">
                <a:solidFill>
                  <a:schemeClr val="bg1"/>
                </a:solidFill>
                <a:latin typeface="Univers Next Arabic Light" panose="020B0403030202020203" pitchFamily="34" charset="-78"/>
                <a:cs typeface="+mn-cs"/>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marL="0" marR="0" lvl="0" indent="0" algn="r" defTabSz="914400" rtl="1" eaLnBrk="1" fontAlgn="auto" latinLnBrk="0" hangingPunct="1">
              <a:lnSpc>
                <a:spcPct val="90000"/>
              </a:lnSpc>
              <a:spcBef>
                <a:spcPts val="1000"/>
              </a:spcBef>
              <a:spcAft>
                <a:spcPts val="0"/>
              </a:spcAft>
              <a:buClrTx/>
              <a:buSzTx/>
              <a:buFontTx/>
              <a:buNone/>
              <a:tabLst/>
              <a:defRPr/>
            </a:pPr>
            <a:r>
              <a:rPr lang="ar-SA" dirty="0"/>
              <a:t>سبتمبر </a:t>
            </a:r>
            <a:r>
              <a:rPr lang="en-US" dirty="0"/>
              <a:t>2020</a:t>
            </a:r>
            <a:endParaRPr lang="en-SA" dirty="0"/>
          </a:p>
        </p:txBody>
      </p:sp>
    </p:spTree>
    <p:extLst>
      <p:ext uri="{BB962C8B-B14F-4D97-AF65-F5344CB8AC3E}">
        <p14:creationId xmlns:p14="http://schemas.microsoft.com/office/powerpoint/2010/main" val="739266617"/>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showMasterSp="0" preserve="1" userDrawn="1">
  <p:cSld name="1_Title 6">
    <p:bg>
      <p:bgPr>
        <a:solidFill>
          <a:schemeClr val="bg2"/>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51795646-ADFC-F046-8DAA-E9256B80DCFF}"/>
              </a:ext>
            </a:extLst>
          </p:cNvPr>
          <p:cNvSpPr>
            <a:spLocks noGrp="1"/>
          </p:cNvSpPr>
          <p:nvPr>
            <p:ph type="pic" sz="quarter" idx="10" hasCustomPrompt="1"/>
          </p:nvPr>
        </p:nvSpPr>
        <p:spPr>
          <a:xfrm>
            <a:off x="0" y="0"/>
            <a:ext cx="4965700" cy="6858000"/>
          </a:xfrm>
        </p:spPr>
        <p:txBody>
          <a:bodyPr anchor="t" anchorCtr="0"/>
          <a:lstStyle>
            <a:lvl1pPr marL="0" indent="0" rtl="1">
              <a:buNone/>
              <a:defRPr>
                <a:solidFill>
                  <a:schemeClr val="bg1"/>
                </a:solidFill>
              </a:defRPr>
            </a:lvl1pPr>
          </a:lstStyle>
          <a:p>
            <a:pPr marL="228600" indent="-228600" algn="l" defTabSz="914400" rtl="0" eaLnBrk="1" latinLnBrk="0" hangingPunct="1">
              <a:lnSpc>
                <a:spcPct val="90000"/>
              </a:lnSpc>
              <a:spcBef>
                <a:spcPts val="1000"/>
              </a:spcBef>
              <a:buFont typeface="Arial" panose="020B0604020202020204" pitchFamily="34" charset="0"/>
              <a:buChar char="•"/>
            </a:pPr>
            <a:r>
              <a:rPr lang="ar-SA"/>
              <a:t>صورة</a:t>
            </a:r>
            <a:endParaRPr lang="en-SA"/>
          </a:p>
        </p:txBody>
      </p:sp>
      <p:sp>
        <p:nvSpPr>
          <p:cNvPr id="30" name="TextBox 29">
            <a:extLst>
              <a:ext uri="{FF2B5EF4-FFF2-40B4-BE49-F238E27FC236}">
                <a16:creationId xmlns:a16="http://schemas.microsoft.com/office/drawing/2014/main" id="{6EF779AA-FCE1-524D-BC60-70DA5A6C84A8}"/>
              </a:ext>
            </a:extLst>
          </p:cNvPr>
          <p:cNvSpPr txBox="1"/>
          <p:nvPr userDrawn="1"/>
        </p:nvSpPr>
        <p:spPr>
          <a:xfrm>
            <a:off x="12083970" y="3530278"/>
            <a:ext cx="0" cy="0"/>
          </a:xfrm>
          <a:prstGeom prst="rect">
            <a:avLst/>
          </a:prstGeom>
          <a:solidFill>
            <a:schemeClr val="bg1"/>
          </a:solidFill>
        </p:spPr>
        <p:txBody>
          <a:bodyPr wrap="none" rtlCol="0" anchor="ctr" anchorCtr="0">
            <a:noAutofit/>
          </a:bodyPr>
          <a:lstStyle/>
          <a:p>
            <a:pPr marL="0" algn="l" defTabSz="914400" rtl="0" eaLnBrk="1" latinLnBrk="0" hangingPunct="1"/>
            <a:endParaRPr lang="en-SA" dirty="0"/>
          </a:p>
        </p:txBody>
      </p:sp>
      <p:sp>
        <p:nvSpPr>
          <p:cNvPr id="31" name="TextBox 30">
            <a:extLst>
              <a:ext uri="{FF2B5EF4-FFF2-40B4-BE49-F238E27FC236}">
                <a16:creationId xmlns:a16="http://schemas.microsoft.com/office/drawing/2014/main" id="{72C08F42-0406-C14B-B0F9-16DB2668653D}"/>
              </a:ext>
            </a:extLst>
          </p:cNvPr>
          <p:cNvSpPr txBox="1"/>
          <p:nvPr userDrawn="1"/>
        </p:nvSpPr>
        <p:spPr>
          <a:xfrm>
            <a:off x="11053823" y="2916820"/>
            <a:ext cx="0" cy="0"/>
          </a:xfrm>
          <a:prstGeom prst="rect">
            <a:avLst/>
          </a:prstGeom>
          <a:noFill/>
        </p:spPr>
        <p:txBody>
          <a:bodyPr wrap="none" rtlCol="0" anchor="ctr" anchorCtr="0">
            <a:noAutofit/>
          </a:bodyPr>
          <a:lstStyle/>
          <a:p>
            <a:pPr marL="0" algn="l" defTabSz="914400" rtl="0" eaLnBrk="1" latinLnBrk="0" hangingPunct="1"/>
            <a:endParaRPr lang="en-SA" dirty="0"/>
          </a:p>
        </p:txBody>
      </p:sp>
      <p:sp>
        <p:nvSpPr>
          <p:cNvPr id="32" name="TextBox 31">
            <a:extLst>
              <a:ext uri="{FF2B5EF4-FFF2-40B4-BE49-F238E27FC236}">
                <a16:creationId xmlns:a16="http://schemas.microsoft.com/office/drawing/2014/main" id="{948E3C4B-2578-594E-BFDD-A73D6846F0C9}"/>
              </a:ext>
            </a:extLst>
          </p:cNvPr>
          <p:cNvSpPr txBox="1"/>
          <p:nvPr userDrawn="1"/>
        </p:nvSpPr>
        <p:spPr>
          <a:xfrm>
            <a:off x="10857053" y="3368233"/>
            <a:ext cx="0" cy="0"/>
          </a:xfrm>
          <a:prstGeom prst="rect">
            <a:avLst/>
          </a:prstGeom>
          <a:noFill/>
        </p:spPr>
        <p:txBody>
          <a:bodyPr wrap="none" rtlCol="0" anchor="ctr" anchorCtr="0">
            <a:noAutofit/>
          </a:bodyPr>
          <a:lstStyle/>
          <a:p>
            <a:pPr marL="0" algn="l" defTabSz="914400" rtl="0" eaLnBrk="1" latinLnBrk="0" hangingPunct="1"/>
            <a:endParaRPr lang="en-SA" dirty="0"/>
          </a:p>
        </p:txBody>
      </p:sp>
      <p:sp>
        <p:nvSpPr>
          <p:cNvPr id="33" name="Title 1">
            <a:extLst>
              <a:ext uri="{FF2B5EF4-FFF2-40B4-BE49-F238E27FC236}">
                <a16:creationId xmlns:a16="http://schemas.microsoft.com/office/drawing/2014/main" id="{1341D233-4A17-814D-A43C-AAC76936D763}"/>
              </a:ext>
            </a:extLst>
          </p:cNvPr>
          <p:cNvSpPr>
            <a:spLocks noGrp="1"/>
          </p:cNvSpPr>
          <p:nvPr>
            <p:ph type="ctrTitle" hasCustomPrompt="1"/>
          </p:nvPr>
        </p:nvSpPr>
        <p:spPr>
          <a:xfrm>
            <a:off x="5980176" y="3164752"/>
            <a:ext cx="5615870" cy="1348717"/>
          </a:xfrm>
        </p:spPr>
        <p:txBody>
          <a:bodyPr lIns="0" tIns="0" rIns="0" bIns="0" anchor="t">
            <a:noAutofit/>
          </a:bodyPr>
          <a:lstStyle>
            <a:lvl1pPr algn="r">
              <a:defRPr sz="4000">
                <a:solidFill>
                  <a:schemeClr val="accent1"/>
                </a:solidFill>
              </a:defRPr>
            </a:lvl1pPr>
          </a:lstStyle>
          <a:p>
            <a:pPr algn="r" defTabSz="914400" rtl="0" eaLnBrk="1" latinLnBrk="0" hangingPunct="1">
              <a:lnSpc>
                <a:spcPct val="90000"/>
              </a:lnSpc>
              <a:spcBef>
                <a:spcPct val="0"/>
              </a:spcBef>
              <a:buNone/>
            </a:pPr>
            <a:r>
              <a:rPr lang="ar-SA" dirty="0"/>
              <a:t>مثال للعنوان الرئيس</a:t>
            </a:r>
            <a:br>
              <a:rPr lang="ar-SA" dirty="0"/>
            </a:br>
            <a:r>
              <a:rPr lang="ar-SA" dirty="0"/>
              <a:t>للعرض </a:t>
            </a:r>
            <a:r>
              <a:rPr lang="ar-SA" dirty="0" err="1"/>
              <a:t>التقديمي</a:t>
            </a:r>
            <a:endParaRPr lang="en-SA" dirty="0"/>
          </a:p>
        </p:txBody>
      </p:sp>
      <p:cxnSp>
        <p:nvCxnSpPr>
          <p:cNvPr id="34" name="Straight Connector 33">
            <a:extLst>
              <a:ext uri="{FF2B5EF4-FFF2-40B4-BE49-F238E27FC236}">
                <a16:creationId xmlns:a16="http://schemas.microsoft.com/office/drawing/2014/main" id="{76D2D4A1-5F83-CB4F-AFEA-0ECCD7083EB9}"/>
              </a:ext>
            </a:extLst>
          </p:cNvPr>
          <p:cNvCxnSpPr>
            <a:cxnSpLocks/>
          </p:cNvCxnSpPr>
          <p:nvPr userDrawn="1"/>
        </p:nvCxnSpPr>
        <p:spPr>
          <a:xfrm flipH="1">
            <a:off x="9796840" y="6452375"/>
            <a:ext cx="179920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DF27F26A-7438-6D49-9483-A51BDCFA654A}"/>
              </a:ext>
            </a:extLst>
          </p:cNvPr>
          <p:cNvCxnSpPr>
            <a:cxnSpLocks/>
          </p:cNvCxnSpPr>
          <p:nvPr userDrawn="1"/>
        </p:nvCxnSpPr>
        <p:spPr>
          <a:xfrm flipH="1">
            <a:off x="8567710" y="6452375"/>
            <a:ext cx="89001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6" name="Subtitle 2">
            <a:extLst>
              <a:ext uri="{FF2B5EF4-FFF2-40B4-BE49-F238E27FC236}">
                <a16:creationId xmlns:a16="http://schemas.microsoft.com/office/drawing/2014/main" id="{45677851-041C-4E46-8FC3-C9DF06CAF2A9}"/>
              </a:ext>
            </a:extLst>
          </p:cNvPr>
          <p:cNvSpPr>
            <a:spLocks noGrp="1"/>
          </p:cNvSpPr>
          <p:nvPr>
            <p:ph type="subTitle" idx="1" hasCustomPrompt="1"/>
          </p:nvPr>
        </p:nvSpPr>
        <p:spPr>
          <a:xfrm>
            <a:off x="9613557" y="6104090"/>
            <a:ext cx="1982489" cy="293398"/>
          </a:xfrm>
        </p:spPr>
        <p:txBody>
          <a:bodyPr lIns="0" tIns="0" rIns="0" bIns="0" anchor="b">
            <a:noAutofit/>
          </a:bodyPr>
          <a:lstStyle>
            <a:lvl1pPr marL="0" indent="0" algn="r">
              <a:buNone/>
              <a:defRPr sz="1600" b="0" i="0">
                <a:solidFill>
                  <a:schemeClr val="tx1"/>
                </a:solidFill>
                <a:latin typeface="Univers Next Arabic Light" panose="020B0403030202020203" pitchFamily="34" charset="-78"/>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indent="0" algn="r" defTabSz="914400" rtl="0" eaLnBrk="1" latinLnBrk="0" hangingPunct="1">
              <a:lnSpc>
                <a:spcPct val="90000"/>
              </a:lnSpc>
              <a:spcBef>
                <a:spcPts val="1000"/>
              </a:spcBef>
              <a:buFont typeface="Arial" panose="020B0604020202020204" pitchFamily="34" charset="0"/>
              <a:buNone/>
            </a:pPr>
            <a:r>
              <a:rPr lang="ar-SA" dirty="0"/>
              <a:t>مثال لعنوان فرعي </a:t>
            </a:r>
            <a:r>
              <a:rPr lang="ar-SA" dirty="0" err="1"/>
              <a:t>لوريم</a:t>
            </a:r>
            <a:r>
              <a:rPr lang="ar-SA" dirty="0"/>
              <a:t> </a:t>
            </a:r>
            <a:r>
              <a:rPr lang="ar-SA" dirty="0" err="1"/>
              <a:t>ابسوم</a:t>
            </a:r>
            <a:endParaRPr lang="en-SA" dirty="0"/>
          </a:p>
        </p:txBody>
      </p:sp>
      <p:sp>
        <p:nvSpPr>
          <p:cNvPr id="37" name="Text Placeholder 27">
            <a:extLst>
              <a:ext uri="{FF2B5EF4-FFF2-40B4-BE49-F238E27FC236}">
                <a16:creationId xmlns:a16="http://schemas.microsoft.com/office/drawing/2014/main" id="{F4637DB4-2FD4-3D42-8AC7-E4C52388216B}"/>
              </a:ext>
            </a:extLst>
          </p:cNvPr>
          <p:cNvSpPr>
            <a:spLocks noGrp="1"/>
          </p:cNvSpPr>
          <p:nvPr>
            <p:ph type="body" sz="quarter" idx="11" hasCustomPrompt="1"/>
          </p:nvPr>
        </p:nvSpPr>
        <p:spPr>
          <a:xfrm>
            <a:off x="8090699" y="6114048"/>
            <a:ext cx="1325880" cy="283440"/>
          </a:xfrm>
        </p:spPr>
        <p:txBody>
          <a:bodyPr lIns="0" tIns="0" rIns="0" bIns="0" anchor="b"/>
          <a:lstStyle>
            <a:lvl1pPr marL="0" indent="0">
              <a:buFontTx/>
              <a:buNone/>
              <a:defRPr sz="1600" b="0" i="0">
                <a:solidFill>
                  <a:schemeClr val="tx1"/>
                </a:solidFill>
                <a:latin typeface="Univers Next Arabic Light" panose="020B0403030202020203" pitchFamily="34" charset="-78"/>
                <a:cs typeface="+mn-cs"/>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marL="0" marR="0" lvl="0" indent="0" algn="r" defTabSz="914400" rtl="1" eaLnBrk="1" fontAlgn="auto" latinLnBrk="0" hangingPunct="1">
              <a:lnSpc>
                <a:spcPct val="90000"/>
              </a:lnSpc>
              <a:spcBef>
                <a:spcPts val="1000"/>
              </a:spcBef>
              <a:spcAft>
                <a:spcPts val="0"/>
              </a:spcAft>
              <a:buClrTx/>
              <a:buSzTx/>
              <a:buFontTx/>
              <a:buNone/>
              <a:tabLst/>
              <a:defRPr/>
            </a:pPr>
            <a:r>
              <a:rPr lang="ar-SA" dirty="0"/>
              <a:t>سبتمبر </a:t>
            </a:r>
            <a:r>
              <a:rPr lang="en-US" dirty="0"/>
              <a:t>2020</a:t>
            </a:r>
            <a:endParaRPr lang="en-SA" dirty="0"/>
          </a:p>
        </p:txBody>
      </p:sp>
      <p:pic>
        <p:nvPicPr>
          <p:cNvPr id="13" name="Picture 2">
            <a:extLst>
              <a:ext uri="{FF2B5EF4-FFF2-40B4-BE49-F238E27FC236}">
                <a16:creationId xmlns:a16="http://schemas.microsoft.com/office/drawing/2014/main" id="{47661375-FF7A-1D44-82FD-1B35C0B5953A}"/>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8112092" y="713498"/>
            <a:ext cx="3483952" cy="759323"/>
          </a:xfrm>
          <a:prstGeom prst="rect">
            <a:avLst/>
          </a:prstGeom>
        </p:spPr>
      </p:pic>
    </p:spTree>
    <p:extLst>
      <p:ext uri="{BB962C8B-B14F-4D97-AF65-F5344CB8AC3E}">
        <p14:creationId xmlns:p14="http://schemas.microsoft.com/office/powerpoint/2010/main" val="2850324953"/>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showMasterSp="0" preserve="1" userDrawn="1">
  <p:cSld name="Separator 1">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0D939-0DB4-524D-86B2-CE97106CE992}"/>
              </a:ext>
            </a:extLst>
          </p:cNvPr>
          <p:cNvSpPr>
            <a:spLocks noGrp="1"/>
          </p:cNvSpPr>
          <p:nvPr>
            <p:ph type="ctrTitle" hasCustomPrompt="1"/>
          </p:nvPr>
        </p:nvSpPr>
        <p:spPr>
          <a:xfrm>
            <a:off x="5382330" y="4152901"/>
            <a:ext cx="5615870" cy="635506"/>
          </a:xfrm>
        </p:spPr>
        <p:txBody>
          <a:bodyPr lIns="0" tIns="0" rIns="0" bIns="0" anchor="t">
            <a:noAutofit/>
          </a:bodyPr>
          <a:lstStyle>
            <a:lvl1pPr algn="r">
              <a:defRPr sz="4000">
                <a:solidFill>
                  <a:schemeClr val="accent2"/>
                </a:solidFill>
              </a:defRPr>
            </a:lvl1pPr>
          </a:lstStyle>
          <a:p>
            <a:pPr algn="r" defTabSz="914400" rtl="0" eaLnBrk="1" latinLnBrk="0" hangingPunct="1">
              <a:lnSpc>
                <a:spcPct val="90000"/>
              </a:lnSpc>
              <a:spcBef>
                <a:spcPct val="0"/>
              </a:spcBef>
              <a:buNone/>
            </a:pPr>
            <a:r>
              <a:rPr lang="ar-SA"/>
              <a:t>مثال لفاصل داخلي</a:t>
            </a:r>
            <a:endParaRPr lang="en-SA"/>
          </a:p>
        </p:txBody>
      </p:sp>
      <p:sp>
        <p:nvSpPr>
          <p:cNvPr id="11" name="Subtitle 2">
            <a:extLst>
              <a:ext uri="{FF2B5EF4-FFF2-40B4-BE49-F238E27FC236}">
                <a16:creationId xmlns:a16="http://schemas.microsoft.com/office/drawing/2014/main" id="{E4F21E9B-9618-214C-8C23-39F20450B0D3}"/>
              </a:ext>
            </a:extLst>
          </p:cNvPr>
          <p:cNvSpPr>
            <a:spLocks noGrp="1"/>
          </p:cNvSpPr>
          <p:nvPr>
            <p:ph type="subTitle" idx="1" hasCustomPrompt="1"/>
          </p:nvPr>
        </p:nvSpPr>
        <p:spPr>
          <a:xfrm>
            <a:off x="7238561" y="4879848"/>
            <a:ext cx="3759639" cy="283440"/>
          </a:xfrm>
        </p:spPr>
        <p:txBody>
          <a:bodyPr lIns="0" tIns="0" rIns="0" bIns="0" anchor="t">
            <a:noAutofit/>
          </a:bodyPr>
          <a:lstStyle>
            <a:lvl1pPr marL="0" indent="0" algn="r">
              <a:buNone/>
              <a:defRPr sz="2000" b="0" i="0">
                <a:solidFill>
                  <a:schemeClr val="bg1"/>
                </a:solidFill>
                <a:latin typeface="Univers Next Arabic Light" panose="020B0403030202020203" pitchFamily="34" charset="-78"/>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indent="0" algn="r" defTabSz="914400" rtl="0" eaLnBrk="1" latinLnBrk="0" hangingPunct="1">
              <a:lnSpc>
                <a:spcPct val="90000"/>
              </a:lnSpc>
              <a:spcBef>
                <a:spcPts val="1000"/>
              </a:spcBef>
              <a:buFont typeface="Arial" panose="020B0604020202020204" pitchFamily="34" charset="0"/>
              <a:buNone/>
            </a:pPr>
            <a:r>
              <a:rPr lang="ar-SA" dirty="0"/>
              <a:t>مثال لعنوان فرعي </a:t>
            </a:r>
            <a:r>
              <a:rPr lang="ar-SA" dirty="0" err="1"/>
              <a:t>لوريم</a:t>
            </a:r>
            <a:r>
              <a:rPr lang="ar-SA" dirty="0"/>
              <a:t> </a:t>
            </a:r>
            <a:r>
              <a:rPr lang="ar-SA" dirty="0" err="1"/>
              <a:t>ابسوم</a:t>
            </a:r>
            <a:endParaRPr lang="en-SA" dirty="0"/>
          </a:p>
        </p:txBody>
      </p:sp>
      <p:sp>
        <p:nvSpPr>
          <p:cNvPr id="4" name="Text Placeholder 3">
            <a:extLst>
              <a:ext uri="{FF2B5EF4-FFF2-40B4-BE49-F238E27FC236}">
                <a16:creationId xmlns:a16="http://schemas.microsoft.com/office/drawing/2014/main" id="{3FAB990D-A167-8842-8605-D63E85173FD3}"/>
              </a:ext>
            </a:extLst>
          </p:cNvPr>
          <p:cNvSpPr>
            <a:spLocks noGrp="1"/>
          </p:cNvSpPr>
          <p:nvPr>
            <p:ph type="body" sz="quarter" idx="12" hasCustomPrompt="1"/>
          </p:nvPr>
        </p:nvSpPr>
        <p:spPr>
          <a:xfrm>
            <a:off x="9250242" y="518197"/>
            <a:ext cx="1747958" cy="932749"/>
          </a:xfrm>
        </p:spPr>
        <p:txBody>
          <a:bodyPr lIns="0" tIns="0" rIns="0" bIns="0" anchor="t" anchorCtr="0"/>
          <a:lstStyle>
            <a:lvl1pPr marL="0" indent="0" rtl="1">
              <a:buFontTx/>
              <a:buNone/>
              <a:defRPr sz="8000" b="0" i="0">
                <a:solidFill>
                  <a:schemeClr val="bg1"/>
                </a:solidFill>
                <a:latin typeface="Somar Light" pitchFamily="2" charset="-78"/>
                <a:cs typeface="Somar Light" pitchFamily="2" charset="-78"/>
              </a:defRPr>
            </a:lvl1pPr>
          </a:lstStyle>
          <a:p>
            <a:pPr marL="0" lvl="0" indent="0" algn="r" defTabSz="914400" rtl="1" eaLnBrk="1" latinLnBrk="0" hangingPunct="1">
              <a:lnSpc>
                <a:spcPct val="90000"/>
              </a:lnSpc>
              <a:spcBef>
                <a:spcPts val="1000"/>
              </a:spcBef>
              <a:buFontTx/>
              <a:buNone/>
            </a:pPr>
            <a:r>
              <a:rPr lang="en-US" dirty="0"/>
              <a:t>01</a:t>
            </a:r>
            <a:endParaRPr lang="en-SA" dirty="0"/>
          </a:p>
        </p:txBody>
      </p:sp>
      <p:pic>
        <p:nvPicPr>
          <p:cNvPr id="3" name="Picture 2">
            <a:extLst>
              <a:ext uri="{FF2B5EF4-FFF2-40B4-BE49-F238E27FC236}">
                <a16:creationId xmlns:a16="http://schemas.microsoft.com/office/drawing/2014/main" id="{0A1F1BFB-331D-A840-A1FC-7957C5BF755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rot="10800000" flipH="1">
            <a:off x="0" y="3429000"/>
            <a:ext cx="10998200" cy="723900"/>
          </a:xfrm>
          <a:prstGeom prst="rect">
            <a:avLst/>
          </a:prstGeom>
        </p:spPr>
      </p:pic>
    </p:spTree>
    <p:extLst>
      <p:ext uri="{BB962C8B-B14F-4D97-AF65-F5344CB8AC3E}">
        <p14:creationId xmlns:p14="http://schemas.microsoft.com/office/powerpoint/2010/main" val="725070232"/>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showMasterSp="0" preserve="1" userDrawn="1">
  <p:cSld name="Separator 2">
    <p:bg>
      <p:bgPr>
        <a:solidFill>
          <a:schemeClr val="bg2"/>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8BF715EC-CC98-B744-AA0D-631398271043}"/>
              </a:ext>
            </a:extLst>
          </p:cNvPr>
          <p:cNvSpPr>
            <a:spLocks noGrp="1"/>
          </p:cNvSpPr>
          <p:nvPr>
            <p:ph type="ctrTitle" hasCustomPrompt="1"/>
          </p:nvPr>
        </p:nvSpPr>
        <p:spPr>
          <a:xfrm>
            <a:off x="5382330" y="4152901"/>
            <a:ext cx="5615870" cy="635506"/>
          </a:xfrm>
        </p:spPr>
        <p:txBody>
          <a:bodyPr lIns="0" tIns="0" rIns="0" bIns="0" anchor="t">
            <a:noAutofit/>
          </a:bodyPr>
          <a:lstStyle>
            <a:lvl1pPr algn="r">
              <a:defRPr sz="4000">
                <a:solidFill>
                  <a:schemeClr val="accent2"/>
                </a:solidFill>
              </a:defRPr>
            </a:lvl1pPr>
          </a:lstStyle>
          <a:p>
            <a:pPr algn="r" defTabSz="914400" rtl="0" eaLnBrk="1" latinLnBrk="0" hangingPunct="1">
              <a:lnSpc>
                <a:spcPct val="90000"/>
              </a:lnSpc>
              <a:spcBef>
                <a:spcPct val="0"/>
              </a:spcBef>
              <a:buNone/>
            </a:pPr>
            <a:r>
              <a:rPr lang="ar-SA" dirty="0"/>
              <a:t>مثال لفاصل داخلي</a:t>
            </a:r>
            <a:endParaRPr lang="en-SA" dirty="0"/>
          </a:p>
        </p:txBody>
      </p:sp>
      <p:sp>
        <p:nvSpPr>
          <p:cNvPr id="8" name="Subtitle 2">
            <a:extLst>
              <a:ext uri="{FF2B5EF4-FFF2-40B4-BE49-F238E27FC236}">
                <a16:creationId xmlns:a16="http://schemas.microsoft.com/office/drawing/2014/main" id="{2B1EF898-3B6F-7542-B853-3AFF47E35DD9}"/>
              </a:ext>
            </a:extLst>
          </p:cNvPr>
          <p:cNvSpPr>
            <a:spLocks noGrp="1"/>
          </p:cNvSpPr>
          <p:nvPr>
            <p:ph type="subTitle" idx="1" hasCustomPrompt="1"/>
          </p:nvPr>
        </p:nvSpPr>
        <p:spPr>
          <a:xfrm>
            <a:off x="7238561" y="4879848"/>
            <a:ext cx="3759639" cy="283440"/>
          </a:xfrm>
        </p:spPr>
        <p:txBody>
          <a:bodyPr lIns="0" tIns="0" rIns="0" bIns="0" anchor="t">
            <a:noAutofit/>
          </a:bodyPr>
          <a:lstStyle>
            <a:lvl1pPr marL="0" indent="0" algn="r">
              <a:buNone/>
              <a:defRPr sz="2000" b="0" i="0">
                <a:solidFill>
                  <a:schemeClr val="tx1"/>
                </a:solidFill>
                <a:latin typeface="Univers Next Arabic Light" panose="020B0403030202020203" pitchFamily="34" charset="-78"/>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indent="0" algn="r" defTabSz="914400" rtl="0" eaLnBrk="1" latinLnBrk="0" hangingPunct="1">
              <a:lnSpc>
                <a:spcPct val="90000"/>
              </a:lnSpc>
              <a:spcBef>
                <a:spcPts val="1000"/>
              </a:spcBef>
              <a:buFont typeface="Arial" panose="020B0604020202020204" pitchFamily="34" charset="0"/>
              <a:buNone/>
            </a:pPr>
            <a:r>
              <a:rPr lang="ar-SA"/>
              <a:t>مثال لعنوان فرعي لوريم ابسوم</a:t>
            </a:r>
            <a:endParaRPr lang="en-SA"/>
          </a:p>
        </p:txBody>
      </p:sp>
      <p:sp>
        <p:nvSpPr>
          <p:cNvPr id="6" name="Text Placeholder 3">
            <a:extLst>
              <a:ext uri="{FF2B5EF4-FFF2-40B4-BE49-F238E27FC236}">
                <a16:creationId xmlns:a16="http://schemas.microsoft.com/office/drawing/2014/main" id="{5AD8872C-2F94-1A46-96FD-C50B7CF810A5}"/>
              </a:ext>
            </a:extLst>
          </p:cNvPr>
          <p:cNvSpPr>
            <a:spLocks noGrp="1"/>
          </p:cNvSpPr>
          <p:nvPr>
            <p:ph type="body" sz="quarter" idx="13" hasCustomPrompt="1"/>
          </p:nvPr>
        </p:nvSpPr>
        <p:spPr>
          <a:xfrm>
            <a:off x="9250242" y="518197"/>
            <a:ext cx="1747958" cy="932749"/>
          </a:xfrm>
        </p:spPr>
        <p:txBody>
          <a:bodyPr lIns="0" tIns="0" rIns="0" bIns="0" anchor="t" anchorCtr="0"/>
          <a:lstStyle>
            <a:lvl1pPr marL="0" indent="0" rtl="1">
              <a:buFontTx/>
              <a:buNone/>
              <a:defRPr sz="8000" b="0" i="0">
                <a:solidFill>
                  <a:schemeClr val="tx1"/>
                </a:solidFill>
                <a:latin typeface="Somar Light" pitchFamily="2" charset="-78"/>
                <a:cs typeface="Somar Light" pitchFamily="2" charset="-78"/>
              </a:defRPr>
            </a:lvl1pPr>
          </a:lstStyle>
          <a:p>
            <a:pPr marL="0" lvl="0" indent="0" algn="r" defTabSz="914400" rtl="1" eaLnBrk="1" latinLnBrk="0" hangingPunct="1">
              <a:lnSpc>
                <a:spcPct val="90000"/>
              </a:lnSpc>
              <a:spcBef>
                <a:spcPts val="1000"/>
              </a:spcBef>
              <a:buFontTx/>
              <a:buNone/>
            </a:pPr>
            <a:r>
              <a:rPr lang="en-US" dirty="0"/>
              <a:t>01</a:t>
            </a:r>
            <a:endParaRPr lang="en-SA" dirty="0"/>
          </a:p>
        </p:txBody>
      </p:sp>
      <p:pic>
        <p:nvPicPr>
          <p:cNvPr id="9" name="Picture 2">
            <a:extLst>
              <a:ext uri="{FF2B5EF4-FFF2-40B4-BE49-F238E27FC236}">
                <a16:creationId xmlns:a16="http://schemas.microsoft.com/office/drawing/2014/main" id="{2084D30C-8709-F44A-AABF-25CDD5C4402D}"/>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rot="10800000" flipH="1">
            <a:off x="0" y="3429000"/>
            <a:ext cx="10998200" cy="723900"/>
          </a:xfrm>
          <a:prstGeom prst="rect">
            <a:avLst/>
          </a:prstGeom>
        </p:spPr>
      </p:pic>
    </p:spTree>
    <p:extLst>
      <p:ext uri="{BB962C8B-B14F-4D97-AF65-F5344CB8AC3E}">
        <p14:creationId xmlns:p14="http://schemas.microsoft.com/office/powerpoint/2010/main" val="14352403"/>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showMasterSp="0" preserve="1" userDrawn="1">
  <p:cSld name="1_Separator 2">
    <p:bg>
      <p:bgPr>
        <a:solidFill>
          <a:schemeClr val="tx1"/>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F7A59DF1-7855-0846-A87B-A7BEE6AEFE81}"/>
              </a:ext>
            </a:extLst>
          </p:cNvPr>
          <p:cNvSpPr>
            <a:spLocks noGrp="1"/>
          </p:cNvSpPr>
          <p:nvPr>
            <p:ph type="ctrTitle" hasCustomPrompt="1"/>
          </p:nvPr>
        </p:nvSpPr>
        <p:spPr>
          <a:xfrm>
            <a:off x="4561448" y="3836886"/>
            <a:ext cx="5615870" cy="635506"/>
          </a:xfrm>
        </p:spPr>
        <p:txBody>
          <a:bodyPr lIns="0" tIns="0" rIns="0" bIns="0" anchor="t">
            <a:noAutofit/>
          </a:bodyPr>
          <a:lstStyle>
            <a:lvl1pPr algn="r">
              <a:defRPr sz="4000">
                <a:solidFill>
                  <a:schemeClr val="accent2"/>
                </a:solidFill>
              </a:defRPr>
            </a:lvl1pPr>
          </a:lstStyle>
          <a:p>
            <a:pPr algn="r" defTabSz="914400" rtl="0" eaLnBrk="1" latinLnBrk="0" hangingPunct="1">
              <a:lnSpc>
                <a:spcPct val="90000"/>
              </a:lnSpc>
              <a:spcBef>
                <a:spcPct val="0"/>
              </a:spcBef>
              <a:buNone/>
            </a:pPr>
            <a:r>
              <a:rPr lang="ar-SA" dirty="0"/>
              <a:t>مثال لفاصل داخلي</a:t>
            </a:r>
            <a:endParaRPr lang="en-SA" dirty="0"/>
          </a:p>
        </p:txBody>
      </p:sp>
      <p:sp>
        <p:nvSpPr>
          <p:cNvPr id="8" name="Subtitle 2">
            <a:extLst>
              <a:ext uri="{FF2B5EF4-FFF2-40B4-BE49-F238E27FC236}">
                <a16:creationId xmlns:a16="http://schemas.microsoft.com/office/drawing/2014/main" id="{F7409C6C-8E6B-5147-BA8F-8532EE97550E}"/>
              </a:ext>
            </a:extLst>
          </p:cNvPr>
          <p:cNvSpPr>
            <a:spLocks noGrp="1"/>
          </p:cNvSpPr>
          <p:nvPr>
            <p:ph type="subTitle" idx="1" hasCustomPrompt="1"/>
          </p:nvPr>
        </p:nvSpPr>
        <p:spPr>
          <a:xfrm>
            <a:off x="6417679" y="4661638"/>
            <a:ext cx="3759639" cy="283440"/>
          </a:xfrm>
        </p:spPr>
        <p:txBody>
          <a:bodyPr lIns="0" tIns="0" rIns="0" bIns="0" anchor="t">
            <a:noAutofit/>
          </a:bodyPr>
          <a:lstStyle>
            <a:lvl1pPr marL="0" indent="0" algn="r">
              <a:buNone/>
              <a:defRPr sz="2000" b="0" i="0">
                <a:solidFill>
                  <a:schemeClr val="bg1"/>
                </a:solidFill>
                <a:latin typeface="Univers Next Arabic Light" panose="020B0403030202020203" pitchFamily="34" charset="-78"/>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indent="0" algn="r" defTabSz="914400" rtl="0" eaLnBrk="1" latinLnBrk="0" hangingPunct="1">
              <a:lnSpc>
                <a:spcPct val="90000"/>
              </a:lnSpc>
              <a:spcBef>
                <a:spcPts val="1000"/>
              </a:spcBef>
              <a:buFont typeface="Arial" panose="020B0604020202020204" pitchFamily="34" charset="0"/>
              <a:buNone/>
            </a:pPr>
            <a:r>
              <a:rPr lang="ar-SA"/>
              <a:t>مثال لعنوان فرعي لوريم ابسوم</a:t>
            </a:r>
            <a:endParaRPr lang="en-SA"/>
          </a:p>
        </p:txBody>
      </p:sp>
      <p:sp>
        <p:nvSpPr>
          <p:cNvPr id="9" name="Text Placeholder 3">
            <a:extLst>
              <a:ext uri="{FF2B5EF4-FFF2-40B4-BE49-F238E27FC236}">
                <a16:creationId xmlns:a16="http://schemas.microsoft.com/office/drawing/2014/main" id="{CC5AEC87-6015-4246-82EE-C4E936761BA1}"/>
              </a:ext>
            </a:extLst>
          </p:cNvPr>
          <p:cNvSpPr>
            <a:spLocks noGrp="1"/>
          </p:cNvSpPr>
          <p:nvPr>
            <p:ph type="body" sz="quarter" idx="12" hasCustomPrompt="1"/>
          </p:nvPr>
        </p:nvSpPr>
        <p:spPr>
          <a:xfrm>
            <a:off x="8429360" y="2298824"/>
            <a:ext cx="1747958" cy="932749"/>
          </a:xfrm>
        </p:spPr>
        <p:txBody>
          <a:bodyPr lIns="0" tIns="0" rIns="0" bIns="0" anchor="t" anchorCtr="0"/>
          <a:lstStyle>
            <a:lvl1pPr marL="0" indent="0" rtl="1">
              <a:buFontTx/>
              <a:buNone/>
              <a:defRPr sz="8000" b="0" i="0">
                <a:solidFill>
                  <a:schemeClr val="bg2"/>
                </a:solidFill>
                <a:latin typeface="Somar Light" pitchFamily="2" charset="-78"/>
                <a:cs typeface="Somar Light" pitchFamily="2" charset="-78"/>
              </a:defRPr>
            </a:lvl1pPr>
          </a:lstStyle>
          <a:p>
            <a:pPr marL="0" lvl="0" indent="0" algn="r" defTabSz="914400" rtl="1" eaLnBrk="1" latinLnBrk="0" hangingPunct="1">
              <a:lnSpc>
                <a:spcPct val="90000"/>
              </a:lnSpc>
              <a:spcBef>
                <a:spcPts val="1000"/>
              </a:spcBef>
              <a:buFontTx/>
              <a:buNone/>
            </a:pPr>
            <a:r>
              <a:rPr lang="en-US" dirty="0"/>
              <a:t>01</a:t>
            </a:r>
            <a:endParaRPr lang="en-SA" dirty="0"/>
          </a:p>
        </p:txBody>
      </p:sp>
      <p:pic>
        <p:nvPicPr>
          <p:cNvPr id="6" name="Picture 8">
            <a:extLst>
              <a:ext uri="{FF2B5EF4-FFF2-40B4-BE49-F238E27FC236}">
                <a16:creationId xmlns:a16="http://schemas.microsoft.com/office/drawing/2014/main" id="{462C2DA4-1CDC-0149-9515-A4CAB5EEE739}"/>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3920" r="7096"/>
          <a:stretch/>
        </p:blipFill>
        <p:spPr>
          <a:xfrm>
            <a:off x="0" y="0"/>
            <a:ext cx="9176657" cy="2789163"/>
          </a:xfrm>
          <a:prstGeom prst="rect">
            <a:avLst/>
          </a:prstGeom>
        </p:spPr>
      </p:pic>
    </p:spTree>
    <p:extLst>
      <p:ext uri="{BB962C8B-B14F-4D97-AF65-F5344CB8AC3E}">
        <p14:creationId xmlns:p14="http://schemas.microsoft.com/office/powerpoint/2010/main" val="1584936787"/>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showMasterSp="0" preserve="1" userDrawn="1">
  <p:cSld name="Separator 3">
    <p:bg>
      <p:bgPr>
        <a:solidFill>
          <a:schemeClr val="bg2"/>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3779C50-FDED-2340-B3C9-2BD9F7D7FC45}"/>
              </a:ext>
            </a:extLst>
          </p:cNvPr>
          <p:cNvSpPr>
            <a:spLocks noGrp="1"/>
          </p:cNvSpPr>
          <p:nvPr>
            <p:ph type="ctrTitle" hasCustomPrompt="1"/>
          </p:nvPr>
        </p:nvSpPr>
        <p:spPr>
          <a:xfrm>
            <a:off x="4561448" y="3836886"/>
            <a:ext cx="5615870" cy="635506"/>
          </a:xfrm>
        </p:spPr>
        <p:txBody>
          <a:bodyPr lIns="0" tIns="0" rIns="0" bIns="0" anchor="t">
            <a:noAutofit/>
          </a:bodyPr>
          <a:lstStyle>
            <a:lvl1pPr algn="r">
              <a:defRPr sz="4000">
                <a:solidFill>
                  <a:schemeClr val="accent2"/>
                </a:solidFill>
              </a:defRPr>
            </a:lvl1pPr>
          </a:lstStyle>
          <a:p>
            <a:pPr algn="r" defTabSz="914400" rtl="0" eaLnBrk="1" latinLnBrk="0" hangingPunct="1">
              <a:lnSpc>
                <a:spcPct val="90000"/>
              </a:lnSpc>
              <a:spcBef>
                <a:spcPct val="0"/>
              </a:spcBef>
              <a:buNone/>
            </a:pPr>
            <a:r>
              <a:rPr lang="ar-SA" dirty="0"/>
              <a:t>مثال لفاصل داخلي</a:t>
            </a:r>
            <a:endParaRPr lang="en-SA" dirty="0"/>
          </a:p>
        </p:txBody>
      </p:sp>
      <p:sp>
        <p:nvSpPr>
          <p:cNvPr id="9" name="Subtitle 2">
            <a:extLst>
              <a:ext uri="{FF2B5EF4-FFF2-40B4-BE49-F238E27FC236}">
                <a16:creationId xmlns:a16="http://schemas.microsoft.com/office/drawing/2014/main" id="{C54CFB4B-39EA-2E4C-A5D4-9BA4107597D4}"/>
              </a:ext>
            </a:extLst>
          </p:cNvPr>
          <p:cNvSpPr>
            <a:spLocks noGrp="1"/>
          </p:cNvSpPr>
          <p:nvPr>
            <p:ph type="subTitle" idx="1" hasCustomPrompt="1"/>
          </p:nvPr>
        </p:nvSpPr>
        <p:spPr>
          <a:xfrm>
            <a:off x="6417679" y="4661638"/>
            <a:ext cx="3759639" cy="283440"/>
          </a:xfrm>
        </p:spPr>
        <p:txBody>
          <a:bodyPr lIns="0" tIns="0" rIns="0" bIns="0" anchor="t">
            <a:noAutofit/>
          </a:bodyPr>
          <a:lstStyle>
            <a:lvl1pPr marL="0" indent="0" algn="r">
              <a:buNone/>
              <a:defRPr sz="2000" b="0" i="0">
                <a:solidFill>
                  <a:schemeClr val="tx2"/>
                </a:solidFill>
                <a:latin typeface="Univers Next Arabic Light" panose="020B0403030202020203" pitchFamily="34" charset="-78"/>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indent="0" algn="r" defTabSz="914400" rtl="0" eaLnBrk="1" latinLnBrk="0" hangingPunct="1">
              <a:lnSpc>
                <a:spcPct val="90000"/>
              </a:lnSpc>
              <a:spcBef>
                <a:spcPts val="1000"/>
              </a:spcBef>
              <a:buFont typeface="Arial" panose="020B0604020202020204" pitchFamily="34" charset="0"/>
              <a:buNone/>
            </a:pPr>
            <a:r>
              <a:rPr lang="ar-SA"/>
              <a:t>مثال لعنوان فرعي لوريم ابسوم</a:t>
            </a:r>
            <a:endParaRPr lang="en-SA"/>
          </a:p>
        </p:txBody>
      </p:sp>
      <p:sp>
        <p:nvSpPr>
          <p:cNvPr id="14" name="Text Placeholder 3">
            <a:extLst>
              <a:ext uri="{FF2B5EF4-FFF2-40B4-BE49-F238E27FC236}">
                <a16:creationId xmlns:a16="http://schemas.microsoft.com/office/drawing/2014/main" id="{1791B1AC-8496-0644-8D27-D45F7C219C4C}"/>
              </a:ext>
            </a:extLst>
          </p:cNvPr>
          <p:cNvSpPr>
            <a:spLocks noGrp="1"/>
          </p:cNvSpPr>
          <p:nvPr>
            <p:ph type="body" sz="quarter" idx="12" hasCustomPrompt="1"/>
          </p:nvPr>
        </p:nvSpPr>
        <p:spPr>
          <a:xfrm>
            <a:off x="8429360" y="2298824"/>
            <a:ext cx="1747958" cy="932749"/>
          </a:xfrm>
        </p:spPr>
        <p:txBody>
          <a:bodyPr lIns="0" tIns="0" rIns="0" bIns="0" anchor="t" anchorCtr="0"/>
          <a:lstStyle>
            <a:lvl1pPr marL="0" indent="0" rtl="1">
              <a:buFontTx/>
              <a:buNone/>
              <a:defRPr sz="8000" b="0" i="0">
                <a:solidFill>
                  <a:schemeClr val="accent2"/>
                </a:solidFill>
                <a:latin typeface="Somar Light" pitchFamily="2" charset="-78"/>
                <a:cs typeface="Somar Light" pitchFamily="2" charset="-78"/>
              </a:defRPr>
            </a:lvl1pPr>
          </a:lstStyle>
          <a:p>
            <a:pPr marL="0" lvl="0" indent="0" algn="r" defTabSz="914400" rtl="1" eaLnBrk="1" latinLnBrk="0" hangingPunct="1">
              <a:lnSpc>
                <a:spcPct val="90000"/>
              </a:lnSpc>
              <a:spcBef>
                <a:spcPts val="1000"/>
              </a:spcBef>
              <a:buFontTx/>
              <a:buNone/>
            </a:pPr>
            <a:r>
              <a:rPr lang="en-US" dirty="0"/>
              <a:t>01</a:t>
            </a:r>
            <a:endParaRPr lang="en-SA" dirty="0"/>
          </a:p>
        </p:txBody>
      </p:sp>
      <p:pic>
        <p:nvPicPr>
          <p:cNvPr id="6" name="Picture 8">
            <a:extLst>
              <a:ext uri="{FF2B5EF4-FFF2-40B4-BE49-F238E27FC236}">
                <a16:creationId xmlns:a16="http://schemas.microsoft.com/office/drawing/2014/main" id="{992C931E-B16F-F44B-8906-3042A6AA94AB}"/>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3920" r="7096"/>
          <a:stretch/>
        </p:blipFill>
        <p:spPr>
          <a:xfrm>
            <a:off x="0" y="0"/>
            <a:ext cx="9176657" cy="2789163"/>
          </a:xfrm>
          <a:prstGeom prst="rect">
            <a:avLst/>
          </a:prstGeom>
        </p:spPr>
      </p:pic>
    </p:spTree>
    <p:extLst>
      <p:ext uri="{BB962C8B-B14F-4D97-AF65-F5344CB8AC3E}">
        <p14:creationId xmlns:p14="http://schemas.microsoft.com/office/powerpoint/2010/main" val="35531283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Title and Content 2">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103048B-0E0A-954B-A810-481325195783}"/>
              </a:ext>
            </a:extLst>
          </p:cNvPr>
          <p:cNvSpPr>
            <a:spLocks noGrp="1"/>
          </p:cNvSpPr>
          <p:nvPr>
            <p:ph type="sldNum" sz="quarter" idx="12"/>
          </p:nvPr>
        </p:nvSpPr>
        <p:spPr/>
        <p:txBody>
          <a:bodyPr/>
          <a:lstStyle/>
          <a:p>
            <a:fld id="{008E1BDA-5E07-414A-8101-29DABEB15B19}" type="slidenum">
              <a:t>‹#›</a:t>
            </a:fld>
            <a:endParaRPr lang="en-SA"/>
          </a:p>
        </p:txBody>
      </p:sp>
      <p:sp>
        <p:nvSpPr>
          <p:cNvPr id="7" name="Title 1">
            <a:extLst>
              <a:ext uri="{FF2B5EF4-FFF2-40B4-BE49-F238E27FC236}">
                <a16:creationId xmlns:a16="http://schemas.microsoft.com/office/drawing/2014/main" id="{676E6828-3398-0E41-A5A8-48A4169B20C4}"/>
              </a:ext>
            </a:extLst>
          </p:cNvPr>
          <p:cNvSpPr>
            <a:spLocks noGrp="1"/>
          </p:cNvSpPr>
          <p:nvPr>
            <p:ph type="title" hasCustomPrompt="1"/>
          </p:nvPr>
        </p:nvSpPr>
        <p:spPr>
          <a:xfrm>
            <a:off x="1959429" y="836613"/>
            <a:ext cx="9394371" cy="861558"/>
          </a:xfrm>
        </p:spPr>
        <p:txBody>
          <a:bodyPr/>
          <a:lstStyle>
            <a:lvl1pPr>
              <a:defRPr sz="3200"/>
            </a:lvl1pPr>
          </a:lstStyle>
          <a:p>
            <a:r>
              <a:rPr lang="ar-SA" dirty="0"/>
              <a:t>مثال لعنوان الصفحة</a:t>
            </a:r>
            <a:endParaRPr lang="en-SA" dirty="0"/>
          </a:p>
        </p:txBody>
      </p:sp>
      <p:sp>
        <p:nvSpPr>
          <p:cNvPr id="8" name="Content Placeholder 2">
            <a:extLst>
              <a:ext uri="{FF2B5EF4-FFF2-40B4-BE49-F238E27FC236}">
                <a16:creationId xmlns:a16="http://schemas.microsoft.com/office/drawing/2014/main" id="{CAB4F194-0DF6-A141-80C8-EE63F4572044}"/>
              </a:ext>
            </a:extLst>
          </p:cNvPr>
          <p:cNvSpPr>
            <a:spLocks noGrp="1"/>
          </p:cNvSpPr>
          <p:nvPr>
            <p:ph idx="1" hasCustomPrompt="1"/>
          </p:nvPr>
        </p:nvSpPr>
        <p:spPr>
          <a:xfrm>
            <a:off x="1959429" y="1825625"/>
            <a:ext cx="9394371" cy="4351338"/>
          </a:xfrm>
        </p:spPr>
        <p:txBody>
          <a:bodyPr/>
          <a:lstStyle>
            <a:lvl1pPr>
              <a:defRPr sz="2400"/>
            </a:lvl1pPr>
            <a:lvl2pPr>
              <a:defRPr sz="2000"/>
            </a:lvl2pPr>
            <a:lvl3pPr>
              <a:defRPr sz="1800"/>
            </a:lvl3pPr>
            <a:lvl4pPr>
              <a:defRPr sz="1600"/>
            </a:lvl4pPr>
            <a:lvl5pPr>
              <a:defRPr sz="1600"/>
            </a:lvl5pPr>
          </a:lstStyle>
          <a:p>
            <a:pPr lvl="0"/>
            <a:r>
              <a:rPr lang="ar-SA" dirty="0"/>
              <a:t>مثال لنص يمكن استبداله</a:t>
            </a:r>
            <a:endParaRPr lang="en-US" dirty="0"/>
          </a:p>
          <a:p>
            <a:pPr lvl="1"/>
            <a:r>
              <a:rPr lang="ar-SA" dirty="0"/>
              <a:t>المستوى الثاني</a:t>
            </a:r>
            <a:endParaRPr lang="en-US" dirty="0"/>
          </a:p>
          <a:p>
            <a:pPr lvl="2"/>
            <a:r>
              <a:rPr lang="ar-SA" dirty="0"/>
              <a:t>المستوى الثالث</a:t>
            </a:r>
            <a:endParaRPr lang="en-US" dirty="0"/>
          </a:p>
          <a:p>
            <a:pPr lvl="3"/>
            <a:r>
              <a:rPr lang="ar-SA" dirty="0"/>
              <a:t>المستوى الرابع</a:t>
            </a:r>
            <a:endParaRPr lang="en-US" dirty="0"/>
          </a:p>
          <a:p>
            <a:pPr lvl="4"/>
            <a:r>
              <a:rPr lang="ar-SA" dirty="0"/>
              <a:t>المستوى الخامس</a:t>
            </a:r>
            <a:endParaRPr lang="en-SA" dirty="0"/>
          </a:p>
        </p:txBody>
      </p:sp>
      <p:sp>
        <p:nvSpPr>
          <p:cNvPr id="2" name="TextBox 1">
            <a:extLst>
              <a:ext uri="{FF2B5EF4-FFF2-40B4-BE49-F238E27FC236}">
                <a16:creationId xmlns:a16="http://schemas.microsoft.com/office/drawing/2014/main" id="{FFBD6EF5-6BA6-A24C-9E2F-B243F8A7B939}"/>
              </a:ext>
            </a:extLst>
          </p:cNvPr>
          <p:cNvSpPr txBox="1"/>
          <p:nvPr userDrawn="1"/>
        </p:nvSpPr>
        <p:spPr>
          <a:xfrm>
            <a:off x="11648209" y="2670464"/>
            <a:ext cx="0" cy="0"/>
          </a:xfrm>
          <a:prstGeom prst="rect">
            <a:avLst/>
          </a:prstGeom>
          <a:noFill/>
        </p:spPr>
        <p:txBody>
          <a:bodyPr wrap="none" rtlCol="0" anchor="ctr" anchorCtr="0">
            <a:noAutofit/>
          </a:bodyPr>
          <a:lstStyle/>
          <a:p>
            <a:pPr marL="0" algn="l" defTabSz="914400" rtl="0" eaLnBrk="1" latinLnBrk="0" hangingPunct="1"/>
            <a:endParaRPr lang="en-SA" dirty="0"/>
          </a:p>
        </p:txBody>
      </p:sp>
      <p:pic>
        <p:nvPicPr>
          <p:cNvPr id="10" name="Picture 6">
            <a:extLst>
              <a:ext uri="{FF2B5EF4-FFF2-40B4-BE49-F238E27FC236}">
                <a16:creationId xmlns:a16="http://schemas.microsoft.com/office/drawing/2014/main" id="{786EAD80-074B-F048-BB4D-4B734D08F8BC}"/>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5553" t="6104" b="-4984"/>
          <a:stretch/>
        </p:blipFill>
        <p:spPr>
          <a:xfrm>
            <a:off x="-1" y="6176963"/>
            <a:ext cx="12192001" cy="704674"/>
          </a:xfrm>
          <a:prstGeom prst="rect">
            <a:avLst/>
          </a:prstGeom>
        </p:spPr>
      </p:pic>
    </p:spTree>
    <p:extLst>
      <p:ext uri="{BB962C8B-B14F-4D97-AF65-F5344CB8AC3E}">
        <p14:creationId xmlns:p14="http://schemas.microsoft.com/office/powerpoint/2010/main" val="3304850711"/>
      </p:ext>
    </p:extLst>
  </p:cSld>
  <p:clrMapOvr>
    <a:overrideClrMapping bg1="lt1" tx1="dk1" bg2="lt2" tx2="dk2" accent1="accent1" accent2="accent2" accent3="accent3" accent4="accent4" accent5="accent5" accent6="accent6" hlink="hlink" folHlink="folHlink"/>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showMasterSp="0" preserve="1" userDrawn="1">
  <p:cSld name="Separator 5">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0D939-0DB4-524D-86B2-CE97106CE992}"/>
              </a:ext>
            </a:extLst>
          </p:cNvPr>
          <p:cNvSpPr>
            <a:spLocks noGrp="1"/>
          </p:cNvSpPr>
          <p:nvPr>
            <p:ph type="ctrTitle" hasCustomPrompt="1"/>
          </p:nvPr>
        </p:nvSpPr>
        <p:spPr>
          <a:xfrm>
            <a:off x="937329" y="4668014"/>
            <a:ext cx="5615870" cy="635506"/>
          </a:xfrm>
        </p:spPr>
        <p:txBody>
          <a:bodyPr lIns="0" tIns="0" rIns="0" bIns="0" anchor="t">
            <a:noAutofit/>
          </a:bodyPr>
          <a:lstStyle>
            <a:lvl1pPr algn="r">
              <a:defRPr sz="4000">
                <a:solidFill>
                  <a:schemeClr val="accent3"/>
                </a:solidFill>
              </a:defRPr>
            </a:lvl1pPr>
          </a:lstStyle>
          <a:p>
            <a:pPr algn="r" defTabSz="914400" rtl="0" eaLnBrk="1" latinLnBrk="0" hangingPunct="1">
              <a:lnSpc>
                <a:spcPct val="90000"/>
              </a:lnSpc>
              <a:spcBef>
                <a:spcPct val="0"/>
              </a:spcBef>
              <a:buNone/>
            </a:pPr>
            <a:r>
              <a:rPr lang="ar-SA"/>
              <a:t>مثال لفاصل داخلي</a:t>
            </a:r>
            <a:endParaRPr lang="en-SA"/>
          </a:p>
        </p:txBody>
      </p:sp>
      <p:sp>
        <p:nvSpPr>
          <p:cNvPr id="11" name="Subtitle 2">
            <a:extLst>
              <a:ext uri="{FF2B5EF4-FFF2-40B4-BE49-F238E27FC236}">
                <a16:creationId xmlns:a16="http://schemas.microsoft.com/office/drawing/2014/main" id="{E4F21E9B-9618-214C-8C23-39F20450B0D3}"/>
              </a:ext>
            </a:extLst>
          </p:cNvPr>
          <p:cNvSpPr>
            <a:spLocks noGrp="1"/>
          </p:cNvSpPr>
          <p:nvPr>
            <p:ph type="subTitle" idx="1" hasCustomPrompt="1"/>
          </p:nvPr>
        </p:nvSpPr>
        <p:spPr>
          <a:xfrm>
            <a:off x="2793560" y="5394961"/>
            <a:ext cx="3759639" cy="283440"/>
          </a:xfrm>
        </p:spPr>
        <p:txBody>
          <a:bodyPr lIns="0" tIns="0" rIns="0" bIns="0" anchor="t">
            <a:noAutofit/>
          </a:bodyPr>
          <a:lstStyle>
            <a:lvl1pPr marL="0" indent="0" algn="r">
              <a:buNone/>
              <a:defRPr sz="2000" b="0" i="0">
                <a:solidFill>
                  <a:schemeClr val="bg1"/>
                </a:solidFill>
                <a:latin typeface="Univers Next Arabic Light" panose="020B0403030202020203" pitchFamily="34" charset="-78"/>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indent="0" algn="r" defTabSz="914400" rtl="0" eaLnBrk="1" latinLnBrk="0" hangingPunct="1">
              <a:lnSpc>
                <a:spcPct val="90000"/>
              </a:lnSpc>
              <a:spcBef>
                <a:spcPts val="1000"/>
              </a:spcBef>
              <a:buFont typeface="Arial" panose="020B0604020202020204" pitchFamily="34" charset="0"/>
              <a:buNone/>
            </a:pPr>
            <a:r>
              <a:rPr lang="ar-SA"/>
              <a:t>مثال لعنوان فرعي لوريم ابسوم</a:t>
            </a:r>
            <a:endParaRPr lang="en-SA"/>
          </a:p>
        </p:txBody>
      </p:sp>
      <p:sp>
        <p:nvSpPr>
          <p:cNvPr id="6" name="Picture Placeholder 5">
            <a:extLst>
              <a:ext uri="{FF2B5EF4-FFF2-40B4-BE49-F238E27FC236}">
                <a16:creationId xmlns:a16="http://schemas.microsoft.com/office/drawing/2014/main" id="{173FC5FD-754E-2F4B-A092-D2C00939F759}"/>
              </a:ext>
            </a:extLst>
          </p:cNvPr>
          <p:cNvSpPr>
            <a:spLocks noGrp="1"/>
          </p:cNvSpPr>
          <p:nvPr>
            <p:ph type="pic" sz="quarter" idx="10" hasCustomPrompt="1"/>
          </p:nvPr>
        </p:nvSpPr>
        <p:spPr>
          <a:xfrm>
            <a:off x="7226300" y="-5340"/>
            <a:ext cx="4965700" cy="6858000"/>
          </a:xfr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a:solidFill>
                  <a:schemeClr val="bg1"/>
                </a:solidFill>
              </a:defRPr>
            </a:lvl1pPr>
          </a:lstStyle>
          <a:p>
            <a:pPr marL="228600" indent="-228600" algn="l" defTabSz="914400" rtl="0" eaLnBrk="1" latinLnBrk="0" hangingPunct="1">
              <a:lnSpc>
                <a:spcPct val="90000"/>
              </a:lnSpc>
              <a:spcBef>
                <a:spcPts val="1000"/>
              </a:spcBef>
              <a:buFont typeface="Arial" panose="020B0604020202020204" pitchFamily="34" charset="0"/>
              <a:buChar char="•"/>
            </a:pPr>
            <a:r>
              <a:rPr lang="ar-SA" dirty="0"/>
              <a:t>صورة</a:t>
            </a:r>
            <a:endParaRPr lang="en-SA" dirty="0"/>
          </a:p>
        </p:txBody>
      </p:sp>
      <p:sp>
        <p:nvSpPr>
          <p:cNvPr id="8" name="Text Placeholder 3">
            <a:extLst>
              <a:ext uri="{FF2B5EF4-FFF2-40B4-BE49-F238E27FC236}">
                <a16:creationId xmlns:a16="http://schemas.microsoft.com/office/drawing/2014/main" id="{D9C0BB63-6F80-9742-A78D-2932B03A9D4A}"/>
              </a:ext>
            </a:extLst>
          </p:cNvPr>
          <p:cNvSpPr>
            <a:spLocks noGrp="1"/>
          </p:cNvSpPr>
          <p:nvPr>
            <p:ph type="body" sz="quarter" idx="13" hasCustomPrompt="1"/>
          </p:nvPr>
        </p:nvSpPr>
        <p:spPr>
          <a:xfrm>
            <a:off x="4805241" y="493713"/>
            <a:ext cx="1747958" cy="932749"/>
          </a:xfrm>
        </p:spPr>
        <p:txBody>
          <a:bodyPr lIns="0" tIns="0" rIns="0" bIns="0" anchor="t" anchorCtr="0"/>
          <a:lstStyle>
            <a:lvl1pPr marL="0" indent="0" rtl="1">
              <a:buFontTx/>
              <a:buNone/>
              <a:defRPr sz="8000" b="0" i="0">
                <a:solidFill>
                  <a:schemeClr val="bg1"/>
                </a:solidFill>
                <a:latin typeface="Somar Light" pitchFamily="2" charset="-78"/>
                <a:cs typeface="Somar Light" pitchFamily="2" charset="-78"/>
              </a:defRPr>
            </a:lvl1pPr>
          </a:lstStyle>
          <a:p>
            <a:pPr marL="0" lvl="0" indent="0" algn="r" defTabSz="914400" rtl="1" eaLnBrk="1" latinLnBrk="0" hangingPunct="1">
              <a:lnSpc>
                <a:spcPct val="90000"/>
              </a:lnSpc>
              <a:spcBef>
                <a:spcPts val="1000"/>
              </a:spcBef>
              <a:buFontTx/>
              <a:buNone/>
            </a:pPr>
            <a:r>
              <a:rPr lang="en-US" dirty="0"/>
              <a:t>01</a:t>
            </a:r>
            <a:endParaRPr lang="en-SA" dirty="0"/>
          </a:p>
        </p:txBody>
      </p:sp>
      <p:pic>
        <p:nvPicPr>
          <p:cNvPr id="7" name="Picture 6">
            <a:extLst>
              <a:ext uri="{FF2B5EF4-FFF2-40B4-BE49-F238E27FC236}">
                <a16:creationId xmlns:a16="http://schemas.microsoft.com/office/drawing/2014/main" id="{2B6A3451-1588-B94C-8A96-2A338738AEB8}"/>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5553" t="6104" b="-4984"/>
          <a:stretch/>
        </p:blipFill>
        <p:spPr>
          <a:xfrm flipH="1">
            <a:off x="-1" y="6193706"/>
            <a:ext cx="12192001" cy="704674"/>
          </a:xfrm>
          <a:prstGeom prst="rect">
            <a:avLst/>
          </a:prstGeom>
        </p:spPr>
      </p:pic>
    </p:spTree>
    <p:extLst>
      <p:ext uri="{BB962C8B-B14F-4D97-AF65-F5344CB8AC3E}">
        <p14:creationId xmlns:p14="http://schemas.microsoft.com/office/powerpoint/2010/main" val="2471656350"/>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showMasterSp="0" preserve="1" userDrawn="1">
  <p:cSld name="Separator 6">
    <p:bg>
      <p:bgPr>
        <a:solidFill>
          <a:schemeClr val="bg2"/>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C6A3F292-2A15-7547-A67C-9699504AF7B2}"/>
              </a:ext>
            </a:extLst>
          </p:cNvPr>
          <p:cNvSpPr>
            <a:spLocks noGrp="1"/>
          </p:cNvSpPr>
          <p:nvPr>
            <p:ph type="ctrTitle" hasCustomPrompt="1"/>
          </p:nvPr>
        </p:nvSpPr>
        <p:spPr>
          <a:xfrm>
            <a:off x="937329" y="4668014"/>
            <a:ext cx="5615870" cy="635506"/>
          </a:xfrm>
        </p:spPr>
        <p:txBody>
          <a:bodyPr lIns="0" tIns="0" rIns="0" bIns="0" anchor="t">
            <a:noAutofit/>
          </a:bodyPr>
          <a:lstStyle>
            <a:lvl1pPr algn="r">
              <a:defRPr sz="4000">
                <a:solidFill>
                  <a:schemeClr val="accent3"/>
                </a:solidFill>
              </a:defRPr>
            </a:lvl1pPr>
          </a:lstStyle>
          <a:p>
            <a:pPr algn="r" defTabSz="914400" rtl="0" eaLnBrk="1" latinLnBrk="0" hangingPunct="1">
              <a:lnSpc>
                <a:spcPct val="90000"/>
              </a:lnSpc>
              <a:spcBef>
                <a:spcPct val="0"/>
              </a:spcBef>
              <a:buNone/>
            </a:pPr>
            <a:r>
              <a:rPr lang="ar-SA"/>
              <a:t>مثال لفاصل داخلي</a:t>
            </a:r>
            <a:endParaRPr lang="en-SA"/>
          </a:p>
        </p:txBody>
      </p:sp>
      <p:sp>
        <p:nvSpPr>
          <p:cNvPr id="9" name="Subtitle 2">
            <a:extLst>
              <a:ext uri="{FF2B5EF4-FFF2-40B4-BE49-F238E27FC236}">
                <a16:creationId xmlns:a16="http://schemas.microsoft.com/office/drawing/2014/main" id="{93AD1703-38CA-9B4B-A34F-530950F73234}"/>
              </a:ext>
            </a:extLst>
          </p:cNvPr>
          <p:cNvSpPr>
            <a:spLocks noGrp="1"/>
          </p:cNvSpPr>
          <p:nvPr>
            <p:ph type="subTitle" idx="1" hasCustomPrompt="1"/>
          </p:nvPr>
        </p:nvSpPr>
        <p:spPr>
          <a:xfrm>
            <a:off x="2793560" y="5394961"/>
            <a:ext cx="3759639" cy="283440"/>
          </a:xfrm>
        </p:spPr>
        <p:txBody>
          <a:bodyPr lIns="0" tIns="0" rIns="0" bIns="0" anchor="t">
            <a:noAutofit/>
          </a:bodyPr>
          <a:lstStyle>
            <a:lvl1pPr marL="0" indent="0" algn="r">
              <a:buNone/>
              <a:defRPr sz="2000" b="0" i="0">
                <a:solidFill>
                  <a:schemeClr val="tx1"/>
                </a:solidFill>
                <a:latin typeface="Univers Next Arabic Light" panose="020B0403030202020203" pitchFamily="34" charset="-78"/>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indent="0" algn="r" defTabSz="914400" rtl="0" eaLnBrk="1" latinLnBrk="0" hangingPunct="1">
              <a:lnSpc>
                <a:spcPct val="90000"/>
              </a:lnSpc>
              <a:spcBef>
                <a:spcPts val="1000"/>
              </a:spcBef>
              <a:buFont typeface="Arial" panose="020B0604020202020204" pitchFamily="34" charset="0"/>
              <a:buNone/>
            </a:pPr>
            <a:r>
              <a:rPr lang="ar-SA"/>
              <a:t>مثال لعنوان فرعي لوريم ابسوم</a:t>
            </a:r>
            <a:endParaRPr lang="en-SA"/>
          </a:p>
        </p:txBody>
      </p:sp>
      <p:sp>
        <p:nvSpPr>
          <p:cNvPr id="10" name="Picture Placeholder 5">
            <a:extLst>
              <a:ext uri="{FF2B5EF4-FFF2-40B4-BE49-F238E27FC236}">
                <a16:creationId xmlns:a16="http://schemas.microsoft.com/office/drawing/2014/main" id="{845497D1-1511-5D43-95A0-903C1FB7EFBD}"/>
              </a:ext>
            </a:extLst>
          </p:cNvPr>
          <p:cNvSpPr>
            <a:spLocks noGrp="1"/>
          </p:cNvSpPr>
          <p:nvPr>
            <p:ph type="pic" sz="quarter" idx="10" hasCustomPrompt="1"/>
          </p:nvPr>
        </p:nvSpPr>
        <p:spPr>
          <a:xfrm>
            <a:off x="7226300" y="-5340"/>
            <a:ext cx="4965700" cy="6858000"/>
          </a:xfr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a:solidFill>
                  <a:schemeClr val="bg1"/>
                </a:solidFill>
              </a:defRPr>
            </a:lvl1pPr>
          </a:lstStyle>
          <a:p>
            <a:pPr marL="228600" indent="-228600" algn="l" defTabSz="914400" rtl="0" eaLnBrk="1" latinLnBrk="0" hangingPunct="1">
              <a:lnSpc>
                <a:spcPct val="90000"/>
              </a:lnSpc>
              <a:spcBef>
                <a:spcPts val="1000"/>
              </a:spcBef>
              <a:buFont typeface="Arial" panose="020B0604020202020204" pitchFamily="34" charset="0"/>
              <a:buChar char="•"/>
            </a:pPr>
            <a:r>
              <a:rPr lang="ar-SA" dirty="0"/>
              <a:t>صورة</a:t>
            </a:r>
            <a:endParaRPr lang="en-SA" dirty="0"/>
          </a:p>
        </p:txBody>
      </p:sp>
      <p:sp>
        <p:nvSpPr>
          <p:cNvPr id="12" name="Text Placeholder 3">
            <a:extLst>
              <a:ext uri="{FF2B5EF4-FFF2-40B4-BE49-F238E27FC236}">
                <a16:creationId xmlns:a16="http://schemas.microsoft.com/office/drawing/2014/main" id="{80C33B1E-E3C2-0F47-A94D-DFFFAE2DF1CF}"/>
              </a:ext>
            </a:extLst>
          </p:cNvPr>
          <p:cNvSpPr>
            <a:spLocks noGrp="1"/>
          </p:cNvSpPr>
          <p:nvPr>
            <p:ph type="body" sz="quarter" idx="13" hasCustomPrompt="1"/>
          </p:nvPr>
        </p:nvSpPr>
        <p:spPr>
          <a:xfrm>
            <a:off x="4805241" y="493713"/>
            <a:ext cx="1747958" cy="932749"/>
          </a:xfrm>
        </p:spPr>
        <p:txBody>
          <a:bodyPr lIns="0" tIns="0" rIns="0" bIns="0" anchor="t" anchorCtr="0"/>
          <a:lstStyle>
            <a:lvl1pPr marL="0" indent="0" rtl="1">
              <a:buFontTx/>
              <a:buNone/>
              <a:defRPr sz="8000" b="0" i="0">
                <a:solidFill>
                  <a:schemeClr val="tx1"/>
                </a:solidFill>
                <a:latin typeface="Somar Light" pitchFamily="2" charset="-78"/>
                <a:cs typeface="Somar Light" pitchFamily="2" charset="-78"/>
              </a:defRPr>
            </a:lvl1pPr>
          </a:lstStyle>
          <a:p>
            <a:pPr marL="0" lvl="0" indent="0" algn="r" defTabSz="914400" rtl="1" eaLnBrk="1" latinLnBrk="0" hangingPunct="1">
              <a:lnSpc>
                <a:spcPct val="90000"/>
              </a:lnSpc>
              <a:spcBef>
                <a:spcPts val="1000"/>
              </a:spcBef>
              <a:buFontTx/>
              <a:buNone/>
            </a:pPr>
            <a:r>
              <a:rPr lang="en-US" dirty="0"/>
              <a:t>01</a:t>
            </a:r>
            <a:endParaRPr lang="en-SA" dirty="0"/>
          </a:p>
        </p:txBody>
      </p:sp>
      <p:pic>
        <p:nvPicPr>
          <p:cNvPr id="11" name="Picture 6">
            <a:extLst>
              <a:ext uri="{FF2B5EF4-FFF2-40B4-BE49-F238E27FC236}">
                <a16:creationId xmlns:a16="http://schemas.microsoft.com/office/drawing/2014/main" id="{8C6536ED-44FD-C24C-9F17-A2F3521CD52C}"/>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5553" t="6104" b="-4984"/>
          <a:stretch/>
        </p:blipFill>
        <p:spPr>
          <a:xfrm flipH="1">
            <a:off x="-1" y="6193706"/>
            <a:ext cx="12192001" cy="704674"/>
          </a:xfrm>
          <a:prstGeom prst="rect">
            <a:avLst/>
          </a:prstGeom>
        </p:spPr>
      </p:pic>
    </p:spTree>
    <p:extLst>
      <p:ext uri="{BB962C8B-B14F-4D97-AF65-F5344CB8AC3E}">
        <p14:creationId xmlns:p14="http://schemas.microsoft.com/office/powerpoint/2010/main" val="1559122994"/>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showMasterSp="0" preserve="1" userDrawn="1">
  <p:cSld name="Title Content &amp; Pic 2">
    <p:bg>
      <p:bgPr>
        <a:solidFill>
          <a:schemeClr val="bg2"/>
        </a:solidFill>
        <a:effectLst/>
      </p:bgPr>
    </p:bg>
    <p:spTree>
      <p:nvGrpSpPr>
        <p:cNvPr id="1" name=""/>
        <p:cNvGrpSpPr/>
        <p:nvPr/>
      </p:nvGrpSpPr>
      <p:grpSpPr>
        <a:xfrm>
          <a:off x="0" y="0"/>
          <a:ext cx="0" cy="0"/>
          <a:chOff x="0" y="0"/>
          <a:chExt cx="0" cy="0"/>
        </a:xfrm>
      </p:grpSpPr>
      <p:sp>
        <p:nvSpPr>
          <p:cNvPr id="8" name="Picture Placeholder 5">
            <a:extLst>
              <a:ext uri="{FF2B5EF4-FFF2-40B4-BE49-F238E27FC236}">
                <a16:creationId xmlns:a16="http://schemas.microsoft.com/office/drawing/2014/main" id="{70E11C0D-3313-4F49-9FAB-7362151FB9A6}"/>
              </a:ext>
            </a:extLst>
          </p:cNvPr>
          <p:cNvSpPr>
            <a:spLocks noGrp="1"/>
          </p:cNvSpPr>
          <p:nvPr>
            <p:ph type="pic" sz="quarter" idx="13" hasCustomPrompt="1"/>
          </p:nvPr>
        </p:nvSpPr>
        <p:spPr>
          <a:xfrm>
            <a:off x="0" y="0"/>
            <a:ext cx="4965700" cy="6858000"/>
          </a:xfr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a:solidFill>
                  <a:schemeClr val="tx1"/>
                </a:solidFill>
                <a:cs typeface="+mn-cs"/>
              </a:defRPr>
            </a:lvl1pPr>
          </a:lstStyle>
          <a:p>
            <a:pPr marL="228600" indent="-228600" algn="l" defTabSz="914400" rtl="0" eaLnBrk="1" latinLnBrk="0" hangingPunct="1">
              <a:lnSpc>
                <a:spcPct val="90000"/>
              </a:lnSpc>
              <a:spcBef>
                <a:spcPts val="1000"/>
              </a:spcBef>
              <a:buFont typeface="Arial" panose="020B0604020202020204" pitchFamily="34" charset="0"/>
              <a:buChar char="•"/>
            </a:pPr>
            <a:r>
              <a:rPr lang="ar-SA"/>
              <a:t>صورة</a:t>
            </a:r>
            <a:endParaRPr lang="en-SA"/>
          </a:p>
        </p:txBody>
      </p:sp>
      <p:sp>
        <p:nvSpPr>
          <p:cNvPr id="2" name="Title 1">
            <a:extLst>
              <a:ext uri="{FF2B5EF4-FFF2-40B4-BE49-F238E27FC236}">
                <a16:creationId xmlns:a16="http://schemas.microsoft.com/office/drawing/2014/main" id="{A45CB068-1242-B949-9A45-44E272D53EF7}"/>
              </a:ext>
            </a:extLst>
          </p:cNvPr>
          <p:cNvSpPr>
            <a:spLocks noGrp="1"/>
          </p:cNvSpPr>
          <p:nvPr>
            <p:ph type="title" hasCustomPrompt="1"/>
          </p:nvPr>
        </p:nvSpPr>
        <p:spPr>
          <a:xfrm>
            <a:off x="6705600" y="836613"/>
            <a:ext cx="4648200" cy="854075"/>
          </a:xfrm>
        </p:spPr>
        <p:txBody>
          <a:bodyPr/>
          <a:lstStyle>
            <a:lvl1pPr>
              <a:defRPr sz="3200">
                <a:solidFill>
                  <a:schemeClr val="accent2"/>
                </a:solidFill>
              </a:defRPr>
            </a:lvl1pPr>
          </a:lstStyle>
          <a:p>
            <a:r>
              <a:rPr lang="ar-SA"/>
              <a:t>مثال لعنوان الصفحة</a:t>
            </a:r>
            <a:endParaRPr lang="en-SA"/>
          </a:p>
        </p:txBody>
      </p:sp>
      <p:sp>
        <p:nvSpPr>
          <p:cNvPr id="3" name="Content Placeholder 2">
            <a:extLst>
              <a:ext uri="{FF2B5EF4-FFF2-40B4-BE49-F238E27FC236}">
                <a16:creationId xmlns:a16="http://schemas.microsoft.com/office/drawing/2014/main" id="{AC6E76A8-2452-6942-BFD7-249AF11F49B3}"/>
              </a:ext>
            </a:extLst>
          </p:cNvPr>
          <p:cNvSpPr>
            <a:spLocks noGrp="1"/>
          </p:cNvSpPr>
          <p:nvPr>
            <p:ph idx="1" hasCustomPrompt="1"/>
          </p:nvPr>
        </p:nvSpPr>
        <p:spPr>
          <a:xfrm>
            <a:off x="6705600" y="1825625"/>
            <a:ext cx="4648200" cy="4351338"/>
          </a:xfrm>
        </p:spPr>
        <p:txBody>
          <a:bodyPr/>
          <a:lstStyle>
            <a:lvl1pPr>
              <a:defRPr sz="2400">
                <a:solidFill>
                  <a:schemeClr val="tx1"/>
                </a:solidFill>
              </a:defRPr>
            </a:lvl1pPr>
            <a:lvl2pPr>
              <a:defRPr sz="20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lstStyle>
          <a:p>
            <a:pPr lvl="0"/>
            <a:r>
              <a:rPr lang="ar-SA" dirty="0"/>
              <a:t>مثال لنص يمكن استبداله</a:t>
            </a:r>
            <a:endParaRPr lang="en-US" dirty="0"/>
          </a:p>
          <a:p>
            <a:pPr lvl="1"/>
            <a:r>
              <a:rPr lang="ar-SA" dirty="0"/>
              <a:t>المستوى الثاني</a:t>
            </a:r>
            <a:endParaRPr lang="en-US" dirty="0"/>
          </a:p>
          <a:p>
            <a:pPr lvl="2"/>
            <a:r>
              <a:rPr lang="ar-SA" dirty="0"/>
              <a:t>المستوى الثالث</a:t>
            </a:r>
            <a:endParaRPr lang="en-US" dirty="0"/>
          </a:p>
          <a:p>
            <a:pPr lvl="3"/>
            <a:r>
              <a:rPr lang="ar-SA" dirty="0"/>
              <a:t>المستوى الرابع</a:t>
            </a:r>
            <a:endParaRPr lang="en-US" dirty="0"/>
          </a:p>
          <a:p>
            <a:pPr lvl="4"/>
            <a:r>
              <a:rPr lang="ar-SA" dirty="0"/>
              <a:t>المستوى الخامس</a:t>
            </a:r>
            <a:endParaRPr lang="en-SA" dirty="0"/>
          </a:p>
        </p:txBody>
      </p:sp>
      <p:sp>
        <p:nvSpPr>
          <p:cNvPr id="9" name="TextBox 8">
            <a:extLst>
              <a:ext uri="{FF2B5EF4-FFF2-40B4-BE49-F238E27FC236}">
                <a16:creationId xmlns:a16="http://schemas.microsoft.com/office/drawing/2014/main" id="{D5931122-E544-B04F-AEE5-0D35E3330EEC}"/>
              </a:ext>
            </a:extLst>
          </p:cNvPr>
          <p:cNvSpPr txBox="1"/>
          <p:nvPr userDrawn="1"/>
        </p:nvSpPr>
        <p:spPr>
          <a:xfrm>
            <a:off x="7500551" y="6499654"/>
            <a:ext cx="0" cy="0"/>
          </a:xfrm>
          <a:prstGeom prst="rect">
            <a:avLst/>
          </a:prstGeom>
          <a:noFill/>
        </p:spPr>
        <p:txBody>
          <a:bodyPr wrap="none" rtlCol="0" anchor="ctr" anchorCtr="0">
            <a:noAutofit/>
          </a:bodyPr>
          <a:lstStyle/>
          <a:p>
            <a:pPr marL="0" algn="r" defTabSz="914400" rtl="1" eaLnBrk="1" latinLnBrk="0" hangingPunct="1"/>
            <a:endParaRPr lang="en-SA" dirty="0"/>
          </a:p>
        </p:txBody>
      </p:sp>
      <p:sp>
        <p:nvSpPr>
          <p:cNvPr id="10" name="Date Placeholder 9">
            <a:extLst>
              <a:ext uri="{FF2B5EF4-FFF2-40B4-BE49-F238E27FC236}">
                <a16:creationId xmlns:a16="http://schemas.microsoft.com/office/drawing/2014/main" id="{90EED018-3632-2641-B714-99D2685AB1F6}"/>
              </a:ext>
            </a:extLst>
          </p:cNvPr>
          <p:cNvSpPr>
            <a:spLocks noGrp="1"/>
          </p:cNvSpPr>
          <p:nvPr>
            <p:ph type="dt" sz="half" idx="14"/>
          </p:nvPr>
        </p:nvSpPr>
        <p:spPr/>
        <p:txBody>
          <a:bodyPr/>
          <a:lstStyle/>
          <a:p>
            <a:fld id="{9B12D4D8-61EA-D542-8D48-FF21A740CA46}" type="datetime1">
              <a:rPr lang="en-SA" smtClean="0"/>
              <a:pPr/>
              <a:t>03/20/2024</a:t>
            </a:fld>
            <a:endParaRPr lang="en-SA"/>
          </a:p>
        </p:txBody>
      </p:sp>
      <p:sp>
        <p:nvSpPr>
          <p:cNvPr id="11" name="Footer Placeholder 10">
            <a:extLst>
              <a:ext uri="{FF2B5EF4-FFF2-40B4-BE49-F238E27FC236}">
                <a16:creationId xmlns:a16="http://schemas.microsoft.com/office/drawing/2014/main" id="{4C89F08B-60BE-494C-9081-0029DA752C2B}"/>
              </a:ext>
            </a:extLst>
          </p:cNvPr>
          <p:cNvSpPr>
            <a:spLocks noGrp="1"/>
          </p:cNvSpPr>
          <p:nvPr>
            <p:ph type="ftr" sz="quarter" idx="15"/>
          </p:nvPr>
        </p:nvSpPr>
        <p:spPr/>
        <p:txBody>
          <a:bodyPr/>
          <a:lstStyle/>
          <a:p>
            <a:pPr rtl="0"/>
            <a:endParaRPr lang="en-SA"/>
          </a:p>
        </p:txBody>
      </p:sp>
      <p:sp>
        <p:nvSpPr>
          <p:cNvPr id="13" name="Slide Number Placeholder 12">
            <a:extLst>
              <a:ext uri="{FF2B5EF4-FFF2-40B4-BE49-F238E27FC236}">
                <a16:creationId xmlns:a16="http://schemas.microsoft.com/office/drawing/2014/main" id="{114BE169-E60D-9E48-91B7-BA8A75046375}"/>
              </a:ext>
            </a:extLst>
          </p:cNvPr>
          <p:cNvSpPr>
            <a:spLocks noGrp="1"/>
          </p:cNvSpPr>
          <p:nvPr>
            <p:ph type="sldNum" sz="quarter" idx="16"/>
          </p:nvPr>
        </p:nvSpPr>
        <p:spPr/>
        <p:txBody>
          <a:bodyPr/>
          <a:lstStyle/>
          <a:p>
            <a:fld id="{008E1BDA-5E07-414A-8101-29DABEB15B19}" type="slidenum">
              <a:rPr lang="en-SA" smtClean="0"/>
              <a:pPr/>
              <a:t>‹#›</a:t>
            </a:fld>
            <a:endParaRPr lang="en-SA"/>
          </a:p>
        </p:txBody>
      </p:sp>
      <p:pic>
        <p:nvPicPr>
          <p:cNvPr id="14" name="Picture 6">
            <a:extLst>
              <a:ext uri="{FF2B5EF4-FFF2-40B4-BE49-F238E27FC236}">
                <a16:creationId xmlns:a16="http://schemas.microsoft.com/office/drawing/2014/main" id="{D3BD49A8-E379-A24E-A553-3BAE094C6743}"/>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5553" t="6104" b="-4984"/>
          <a:stretch/>
        </p:blipFill>
        <p:spPr>
          <a:xfrm rot="10800000" flipH="1">
            <a:off x="-1" y="-38385"/>
            <a:ext cx="12192001" cy="704674"/>
          </a:xfrm>
          <a:prstGeom prst="rect">
            <a:avLst/>
          </a:prstGeom>
        </p:spPr>
      </p:pic>
    </p:spTree>
    <p:extLst>
      <p:ext uri="{BB962C8B-B14F-4D97-AF65-F5344CB8AC3E}">
        <p14:creationId xmlns:p14="http://schemas.microsoft.com/office/powerpoint/2010/main" val="979651663"/>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preserve="1" userDrawn="1">
  <p:cSld name="Title and Conten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CB068-1242-B949-9A45-44E272D53EF7}"/>
              </a:ext>
            </a:extLst>
          </p:cNvPr>
          <p:cNvSpPr>
            <a:spLocks noGrp="1"/>
          </p:cNvSpPr>
          <p:nvPr>
            <p:ph type="title" hasCustomPrompt="1"/>
          </p:nvPr>
        </p:nvSpPr>
        <p:spPr>
          <a:xfrm>
            <a:off x="6705600" y="836613"/>
            <a:ext cx="4648200" cy="854075"/>
          </a:xfrm>
        </p:spPr>
        <p:txBody>
          <a:bodyPr/>
          <a:lstStyle>
            <a:lvl1pPr>
              <a:defRPr sz="3200">
                <a:solidFill>
                  <a:schemeClr val="accent3"/>
                </a:solidFill>
              </a:defRPr>
            </a:lvl1pPr>
          </a:lstStyle>
          <a:p>
            <a:r>
              <a:rPr lang="ar-SA" dirty="0"/>
              <a:t>مثال لعنوان الصفحة</a:t>
            </a:r>
            <a:endParaRPr lang="en-SA" dirty="0"/>
          </a:p>
        </p:txBody>
      </p:sp>
      <p:sp>
        <p:nvSpPr>
          <p:cNvPr id="3" name="Content Placeholder 2">
            <a:extLst>
              <a:ext uri="{FF2B5EF4-FFF2-40B4-BE49-F238E27FC236}">
                <a16:creationId xmlns:a16="http://schemas.microsoft.com/office/drawing/2014/main" id="{AC6E76A8-2452-6942-BFD7-249AF11F49B3}"/>
              </a:ext>
            </a:extLst>
          </p:cNvPr>
          <p:cNvSpPr>
            <a:spLocks noGrp="1"/>
          </p:cNvSpPr>
          <p:nvPr>
            <p:ph idx="1" hasCustomPrompt="1"/>
          </p:nvPr>
        </p:nvSpPr>
        <p:spPr>
          <a:xfrm>
            <a:off x="6705600" y="1825625"/>
            <a:ext cx="4648200" cy="4351338"/>
          </a:xfrm>
        </p:spPr>
        <p:txBody>
          <a:bodyPr/>
          <a:lstStyle>
            <a:lvl1pPr>
              <a:defRPr sz="2400"/>
            </a:lvl1pPr>
            <a:lvl2pPr>
              <a:defRPr sz="2000"/>
            </a:lvl2pPr>
            <a:lvl3pPr>
              <a:defRPr sz="1800"/>
            </a:lvl3pPr>
            <a:lvl4pPr>
              <a:defRPr sz="1600"/>
            </a:lvl4pPr>
            <a:lvl5pPr>
              <a:defRPr sz="1600"/>
            </a:lvl5pPr>
          </a:lstStyle>
          <a:p>
            <a:pPr lvl="0"/>
            <a:r>
              <a:rPr lang="ar-SA"/>
              <a:t>مثال لنص يمكن استبداله</a:t>
            </a:r>
            <a:endParaRPr lang="en-US"/>
          </a:p>
          <a:p>
            <a:pPr lvl="1"/>
            <a:r>
              <a:rPr lang="ar-SA"/>
              <a:t>المستوى الثاني</a:t>
            </a:r>
            <a:endParaRPr lang="en-US"/>
          </a:p>
          <a:p>
            <a:pPr lvl="2"/>
            <a:r>
              <a:rPr lang="ar-SA"/>
              <a:t>المستوى الثالث</a:t>
            </a:r>
            <a:endParaRPr lang="en-US"/>
          </a:p>
          <a:p>
            <a:pPr lvl="3"/>
            <a:r>
              <a:rPr lang="ar-SA"/>
              <a:t>المستوى الرابع</a:t>
            </a:r>
            <a:endParaRPr lang="en-US"/>
          </a:p>
          <a:p>
            <a:pPr lvl="4"/>
            <a:r>
              <a:rPr lang="ar-SA"/>
              <a:t>المستوى الخامس</a:t>
            </a:r>
            <a:endParaRPr lang="en-SA"/>
          </a:p>
        </p:txBody>
      </p:sp>
      <p:sp>
        <p:nvSpPr>
          <p:cNvPr id="6" name="Slide Number Placeholder 5">
            <a:extLst>
              <a:ext uri="{FF2B5EF4-FFF2-40B4-BE49-F238E27FC236}">
                <a16:creationId xmlns:a16="http://schemas.microsoft.com/office/drawing/2014/main" id="{7103048B-0E0A-954B-A810-481325195783}"/>
              </a:ext>
            </a:extLst>
          </p:cNvPr>
          <p:cNvSpPr>
            <a:spLocks noGrp="1"/>
          </p:cNvSpPr>
          <p:nvPr>
            <p:ph type="sldNum" sz="quarter" idx="12"/>
          </p:nvPr>
        </p:nvSpPr>
        <p:spPr/>
        <p:txBody>
          <a:bodyPr/>
          <a:lstStyle/>
          <a:p>
            <a:fld id="{008E1BDA-5E07-414A-8101-29DABEB15B19}" type="slidenum">
              <a:t>‹#›</a:t>
            </a:fld>
            <a:endParaRPr lang="en-SA"/>
          </a:p>
        </p:txBody>
      </p:sp>
      <p:sp>
        <p:nvSpPr>
          <p:cNvPr id="7" name="Content Placeholder 2">
            <a:extLst>
              <a:ext uri="{FF2B5EF4-FFF2-40B4-BE49-F238E27FC236}">
                <a16:creationId xmlns:a16="http://schemas.microsoft.com/office/drawing/2014/main" id="{D836A574-E170-3844-9A09-D77639394588}"/>
              </a:ext>
            </a:extLst>
          </p:cNvPr>
          <p:cNvSpPr>
            <a:spLocks noGrp="1"/>
          </p:cNvSpPr>
          <p:nvPr>
            <p:ph idx="13" hasCustomPrompt="1"/>
          </p:nvPr>
        </p:nvSpPr>
        <p:spPr>
          <a:xfrm>
            <a:off x="853440" y="1825625"/>
            <a:ext cx="3578711" cy="4351338"/>
          </a:xfrm>
        </p:spPr>
        <p:txBody>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ar-SA"/>
              <a:t>مثال لنص يمكن استبداله</a:t>
            </a:r>
            <a:endParaRPr lang="en-US"/>
          </a:p>
          <a:p>
            <a:pPr lvl="1"/>
            <a:r>
              <a:rPr lang="ar-SA"/>
              <a:t>المستوى الثاني</a:t>
            </a:r>
            <a:endParaRPr lang="en-US"/>
          </a:p>
          <a:p>
            <a:pPr lvl="2"/>
            <a:r>
              <a:rPr lang="ar-SA"/>
              <a:t>المستوى الثالث</a:t>
            </a:r>
            <a:endParaRPr lang="en-US"/>
          </a:p>
          <a:p>
            <a:pPr lvl="3"/>
            <a:r>
              <a:rPr lang="ar-SA"/>
              <a:t>المستوى الرابع</a:t>
            </a:r>
            <a:endParaRPr lang="en-US"/>
          </a:p>
          <a:p>
            <a:pPr lvl="4"/>
            <a:r>
              <a:rPr lang="ar-SA"/>
              <a:t>المستوى الخامس</a:t>
            </a:r>
            <a:endParaRPr lang="en-SA"/>
          </a:p>
        </p:txBody>
      </p:sp>
    </p:spTree>
    <p:extLst>
      <p:ext uri="{BB962C8B-B14F-4D97-AF65-F5344CB8AC3E}">
        <p14:creationId xmlns:p14="http://schemas.microsoft.com/office/powerpoint/2010/main" val="4256691546"/>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showMasterSp="0" preserve="1" userDrawn="1">
  <p:cSld name="1_Title and Conten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CB068-1242-B949-9A45-44E272D53EF7}"/>
              </a:ext>
            </a:extLst>
          </p:cNvPr>
          <p:cNvSpPr>
            <a:spLocks noGrp="1"/>
          </p:cNvSpPr>
          <p:nvPr>
            <p:ph type="title" hasCustomPrompt="1"/>
          </p:nvPr>
        </p:nvSpPr>
        <p:spPr>
          <a:xfrm>
            <a:off x="6705600" y="836613"/>
            <a:ext cx="4648200" cy="854075"/>
          </a:xfrm>
        </p:spPr>
        <p:txBody>
          <a:bodyPr/>
          <a:lstStyle>
            <a:lvl1pPr>
              <a:defRPr sz="3200">
                <a:solidFill>
                  <a:schemeClr val="accent1"/>
                </a:solidFill>
              </a:defRPr>
            </a:lvl1pPr>
          </a:lstStyle>
          <a:p>
            <a:r>
              <a:rPr lang="ar-SA" dirty="0"/>
              <a:t>مثال لعنوان الصفحة</a:t>
            </a:r>
            <a:endParaRPr lang="en-SA" dirty="0"/>
          </a:p>
        </p:txBody>
      </p:sp>
      <p:sp>
        <p:nvSpPr>
          <p:cNvPr id="3" name="Content Placeholder 2">
            <a:extLst>
              <a:ext uri="{FF2B5EF4-FFF2-40B4-BE49-F238E27FC236}">
                <a16:creationId xmlns:a16="http://schemas.microsoft.com/office/drawing/2014/main" id="{AC6E76A8-2452-6942-BFD7-249AF11F49B3}"/>
              </a:ext>
            </a:extLst>
          </p:cNvPr>
          <p:cNvSpPr>
            <a:spLocks noGrp="1"/>
          </p:cNvSpPr>
          <p:nvPr>
            <p:ph idx="1" hasCustomPrompt="1"/>
          </p:nvPr>
        </p:nvSpPr>
        <p:spPr>
          <a:xfrm>
            <a:off x="838200" y="1825625"/>
            <a:ext cx="10515600" cy="4351338"/>
          </a:xfrm>
        </p:spPr>
        <p:txBody>
          <a:bodyPr/>
          <a:lstStyle>
            <a:lvl1pPr>
              <a:defRPr sz="2400"/>
            </a:lvl1pPr>
            <a:lvl2pPr>
              <a:defRPr sz="2000"/>
            </a:lvl2pPr>
            <a:lvl3pPr>
              <a:defRPr sz="1800"/>
            </a:lvl3pPr>
            <a:lvl4pPr>
              <a:defRPr sz="1600"/>
            </a:lvl4pPr>
            <a:lvl5pPr>
              <a:defRPr sz="1600"/>
            </a:lvl5pPr>
          </a:lstStyle>
          <a:p>
            <a:pPr lvl="0"/>
            <a:r>
              <a:rPr lang="ar-SA" dirty="0"/>
              <a:t>مثال لنص يمكن استبداله</a:t>
            </a:r>
            <a:endParaRPr lang="en-US" dirty="0"/>
          </a:p>
          <a:p>
            <a:pPr lvl="1"/>
            <a:r>
              <a:rPr lang="ar-SA" dirty="0"/>
              <a:t>المستوى الثاني</a:t>
            </a:r>
            <a:endParaRPr lang="en-US" dirty="0"/>
          </a:p>
          <a:p>
            <a:pPr lvl="2"/>
            <a:r>
              <a:rPr lang="ar-SA" dirty="0"/>
              <a:t>المستوى الثالث</a:t>
            </a:r>
            <a:endParaRPr lang="en-US" dirty="0"/>
          </a:p>
          <a:p>
            <a:pPr lvl="3"/>
            <a:r>
              <a:rPr lang="ar-SA" dirty="0"/>
              <a:t>المستوى الرابع</a:t>
            </a:r>
            <a:endParaRPr lang="en-US" dirty="0"/>
          </a:p>
          <a:p>
            <a:pPr lvl="4"/>
            <a:r>
              <a:rPr lang="ar-SA" dirty="0"/>
              <a:t>المستوى الخامس</a:t>
            </a:r>
            <a:endParaRPr lang="en-SA" dirty="0"/>
          </a:p>
        </p:txBody>
      </p:sp>
      <p:sp>
        <p:nvSpPr>
          <p:cNvPr id="6" name="Slide Number Placeholder 5">
            <a:extLst>
              <a:ext uri="{FF2B5EF4-FFF2-40B4-BE49-F238E27FC236}">
                <a16:creationId xmlns:a16="http://schemas.microsoft.com/office/drawing/2014/main" id="{7103048B-0E0A-954B-A810-481325195783}"/>
              </a:ext>
            </a:extLst>
          </p:cNvPr>
          <p:cNvSpPr>
            <a:spLocks noGrp="1"/>
          </p:cNvSpPr>
          <p:nvPr>
            <p:ph type="sldNum" sz="quarter" idx="12"/>
          </p:nvPr>
        </p:nvSpPr>
        <p:spPr/>
        <p:txBody>
          <a:bodyPr/>
          <a:lstStyle/>
          <a:p>
            <a:fld id="{008E1BDA-5E07-414A-8101-29DABEB15B19}" type="slidenum">
              <a:t>‹#›</a:t>
            </a:fld>
            <a:endParaRPr lang="en-SA"/>
          </a:p>
        </p:txBody>
      </p:sp>
    </p:spTree>
    <p:extLst>
      <p:ext uri="{BB962C8B-B14F-4D97-AF65-F5344CB8AC3E}">
        <p14:creationId xmlns:p14="http://schemas.microsoft.com/office/powerpoint/2010/main" val="1340163989"/>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showMasterSp="0" preserve="1" userDrawn="1">
  <p:cSld name="Title and Content 2">
    <p:bg>
      <p:bgPr>
        <a:solidFill>
          <a:schemeClr val="bg2"/>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103048B-0E0A-954B-A810-481325195783}"/>
              </a:ext>
            </a:extLst>
          </p:cNvPr>
          <p:cNvSpPr>
            <a:spLocks noGrp="1"/>
          </p:cNvSpPr>
          <p:nvPr>
            <p:ph type="sldNum" sz="quarter" idx="12"/>
          </p:nvPr>
        </p:nvSpPr>
        <p:spPr/>
        <p:txBody>
          <a:bodyPr/>
          <a:lstStyle/>
          <a:p>
            <a:fld id="{008E1BDA-5E07-414A-8101-29DABEB15B19}" type="slidenum">
              <a:t>‹#›</a:t>
            </a:fld>
            <a:endParaRPr lang="en-SA"/>
          </a:p>
        </p:txBody>
      </p:sp>
      <p:sp>
        <p:nvSpPr>
          <p:cNvPr id="7" name="Title 1">
            <a:extLst>
              <a:ext uri="{FF2B5EF4-FFF2-40B4-BE49-F238E27FC236}">
                <a16:creationId xmlns:a16="http://schemas.microsoft.com/office/drawing/2014/main" id="{676E6828-3398-0E41-A5A8-48A4169B20C4}"/>
              </a:ext>
            </a:extLst>
          </p:cNvPr>
          <p:cNvSpPr>
            <a:spLocks noGrp="1"/>
          </p:cNvSpPr>
          <p:nvPr>
            <p:ph type="title" hasCustomPrompt="1"/>
          </p:nvPr>
        </p:nvSpPr>
        <p:spPr>
          <a:xfrm>
            <a:off x="1959429" y="836613"/>
            <a:ext cx="9394371" cy="861558"/>
          </a:xfrm>
        </p:spPr>
        <p:txBody>
          <a:bodyPr/>
          <a:lstStyle>
            <a:lvl1pPr>
              <a:defRPr sz="3200"/>
            </a:lvl1pPr>
          </a:lstStyle>
          <a:p>
            <a:r>
              <a:rPr lang="ar-SA" dirty="0"/>
              <a:t>مثال لعنوان الصفحة</a:t>
            </a:r>
            <a:endParaRPr lang="en-SA" dirty="0"/>
          </a:p>
        </p:txBody>
      </p:sp>
      <p:sp>
        <p:nvSpPr>
          <p:cNvPr id="8" name="Content Placeholder 2">
            <a:extLst>
              <a:ext uri="{FF2B5EF4-FFF2-40B4-BE49-F238E27FC236}">
                <a16:creationId xmlns:a16="http://schemas.microsoft.com/office/drawing/2014/main" id="{CAB4F194-0DF6-A141-80C8-EE63F4572044}"/>
              </a:ext>
            </a:extLst>
          </p:cNvPr>
          <p:cNvSpPr>
            <a:spLocks noGrp="1"/>
          </p:cNvSpPr>
          <p:nvPr>
            <p:ph idx="1" hasCustomPrompt="1"/>
          </p:nvPr>
        </p:nvSpPr>
        <p:spPr>
          <a:xfrm>
            <a:off x="1959429" y="1825625"/>
            <a:ext cx="9394371" cy="4351338"/>
          </a:xfrm>
        </p:spPr>
        <p:txBody>
          <a:bodyPr/>
          <a:lstStyle>
            <a:lvl1pPr>
              <a:defRPr sz="2400"/>
            </a:lvl1pPr>
            <a:lvl2pPr>
              <a:defRPr sz="2000"/>
            </a:lvl2pPr>
            <a:lvl3pPr>
              <a:defRPr sz="1800"/>
            </a:lvl3pPr>
            <a:lvl4pPr>
              <a:defRPr sz="1600"/>
            </a:lvl4pPr>
            <a:lvl5pPr>
              <a:defRPr sz="1600"/>
            </a:lvl5pPr>
          </a:lstStyle>
          <a:p>
            <a:pPr lvl="0"/>
            <a:r>
              <a:rPr lang="ar-SA" dirty="0"/>
              <a:t>مثال لنص يمكن استبداله</a:t>
            </a:r>
            <a:endParaRPr lang="en-US" dirty="0"/>
          </a:p>
          <a:p>
            <a:pPr lvl="1"/>
            <a:r>
              <a:rPr lang="ar-SA" dirty="0"/>
              <a:t>المستوى الثاني</a:t>
            </a:r>
            <a:endParaRPr lang="en-US" dirty="0"/>
          </a:p>
          <a:p>
            <a:pPr lvl="2"/>
            <a:r>
              <a:rPr lang="ar-SA" dirty="0"/>
              <a:t>المستوى الثالث</a:t>
            </a:r>
            <a:endParaRPr lang="en-US" dirty="0"/>
          </a:p>
          <a:p>
            <a:pPr lvl="3"/>
            <a:r>
              <a:rPr lang="ar-SA" dirty="0"/>
              <a:t>المستوى الرابع</a:t>
            </a:r>
            <a:endParaRPr lang="en-US" dirty="0"/>
          </a:p>
          <a:p>
            <a:pPr lvl="4"/>
            <a:r>
              <a:rPr lang="ar-SA" dirty="0"/>
              <a:t>المستوى الخامس</a:t>
            </a:r>
            <a:endParaRPr lang="en-SA" dirty="0"/>
          </a:p>
        </p:txBody>
      </p:sp>
      <p:sp>
        <p:nvSpPr>
          <p:cNvPr id="2" name="TextBox 1">
            <a:extLst>
              <a:ext uri="{FF2B5EF4-FFF2-40B4-BE49-F238E27FC236}">
                <a16:creationId xmlns:a16="http://schemas.microsoft.com/office/drawing/2014/main" id="{FFBD6EF5-6BA6-A24C-9E2F-B243F8A7B939}"/>
              </a:ext>
            </a:extLst>
          </p:cNvPr>
          <p:cNvSpPr txBox="1"/>
          <p:nvPr userDrawn="1"/>
        </p:nvSpPr>
        <p:spPr>
          <a:xfrm>
            <a:off x="11648209" y="2670464"/>
            <a:ext cx="0" cy="0"/>
          </a:xfrm>
          <a:prstGeom prst="rect">
            <a:avLst/>
          </a:prstGeom>
          <a:noFill/>
        </p:spPr>
        <p:txBody>
          <a:bodyPr wrap="none" rtlCol="0" anchor="ctr" anchorCtr="0">
            <a:noAutofit/>
          </a:bodyPr>
          <a:lstStyle/>
          <a:p>
            <a:pPr marL="0" algn="l" defTabSz="914400" rtl="0" eaLnBrk="1" latinLnBrk="0" hangingPunct="1"/>
            <a:endParaRPr lang="en-SA" dirty="0"/>
          </a:p>
        </p:txBody>
      </p:sp>
      <p:pic>
        <p:nvPicPr>
          <p:cNvPr id="10" name="Picture 6">
            <a:extLst>
              <a:ext uri="{FF2B5EF4-FFF2-40B4-BE49-F238E27FC236}">
                <a16:creationId xmlns:a16="http://schemas.microsoft.com/office/drawing/2014/main" id="{EB89EC89-D568-ED43-B423-7DAEEF48623C}"/>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5553" t="6104" b="-4984"/>
          <a:stretch/>
        </p:blipFill>
        <p:spPr>
          <a:xfrm>
            <a:off x="-1" y="6176963"/>
            <a:ext cx="12192001" cy="704674"/>
          </a:xfrm>
          <a:prstGeom prst="rect">
            <a:avLst/>
          </a:prstGeom>
        </p:spPr>
      </p:pic>
    </p:spTree>
    <p:extLst>
      <p:ext uri="{BB962C8B-B14F-4D97-AF65-F5344CB8AC3E}">
        <p14:creationId xmlns:p14="http://schemas.microsoft.com/office/powerpoint/2010/main" val="885688698"/>
      </p:ext>
    </p:extLst>
  </p:cSld>
  <p:clrMapOvr>
    <a:overrideClrMapping bg1="lt1" tx1="dk1" bg2="lt2" tx2="dk2" accent1="accent1" accent2="accent2" accent3="accent3" accent4="accent4" accent5="accent5" accent6="accent6" hlink="hlink" folHlink="folHlink"/>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showMasterSp="0" preserve="1" userDrawn="1">
  <p:cSld name="1_Title and Content 2">
    <p:bg>
      <p:bgPr>
        <a:solidFill>
          <a:schemeClr val="bg2"/>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103048B-0E0A-954B-A810-481325195783}"/>
              </a:ext>
            </a:extLst>
          </p:cNvPr>
          <p:cNvSpPr>
            <a:spLocks noGrp="1"/>
          </p:cNvSpPr>
          <p:nvPr>
            <p:ph type="sldNum" sz="quarter" idx="12"/>
          </p:nvPr>
        </p:nvSpPr>
        <p:spPr/>
        <p:txBody>
          <a:bodyPr/>
          <a:lstStyle/>
          <a:p>
            <a:fld id="{008E1BDA-5E07-414A-8101-29DABEB15B19}" type="slidenum">
              <a:t>‹#›</a:t>
            </a:fld>
            <a:endParaRPr lang="en-SA"/>
          </a:p>
        </p:txBody>
      </p:sp>
      <p:sp>
        <p:nvSpPr>
          <p:cNvPr id="7" name="Title 1">
            <a:extLst>
              <a:ext uri="{FF2B5EF4-FFF2-40B4-BE49-F238E27FC236}">
                <a16:creationId xmlns:a16="http://schemas.microsoft.com/office/drawing/2014/main" id="{676E6828-3398-0E41-A5A8-48A4169B20C4}"/>
              </a:ext>
            </a:extLst>
          </p:cNvPr>
          <p:cNvSpPr>
            <a:spLocks noGrp="1"/>
          </p:cNvSpPr>
          <p:nvPr>
            <p:ph type="title" hasCustomPrompt="1"/>
          </p:nvPr>
        </p:nvSpPr>
        <p:spPr>
          <a:xfrm>
            <a:off x="1959429" y="836613"/>
            <a:ext cx="9394371" cy="861558"/>
          </a:xfrm>
        </p:spPr>
        <p:txBody>
          <a:bodyPr/>
          <a:lstStyle>
            <a:lvl1pPr>
              <a:defRPr sz="3200"/>
            </a:lvl1pPr>
          </a:lstStyle>
          <a:p>
            <a:r>
              <a:rPr lang="ar-SA" dirty="0"/>
              <a:t>مثال لعنوان الصفحة</a:t>
            </a:r>
            <a:endParaRPr lang="en-SA" dirty="0"/>
          </a:p>
        </p:txBody>
      </p:sp>
      <p:sp>
        <p:nvSpPr>
          <p:cNvPr id="8" name="Content Placeholder 2">
            <a:extLst>
              <a:ext uri="{FF2B5EF4-FFF2-40B4-BE49-F238E27FC236}">
                <a16:creationId xmlns:a16="http://schemas.microsoft.com/office/drawing/2014/main" id="{CAB4F194-0DF6-A141-80C8-EE63F4572044}"/>
              </a:ext>
            </a:extLst>
          </p:cNvPr>
          <p:cNvSpPr>
            <a:spLocks noGrp="1"/>
          </p:cNvSpPr>
          <p:nvPr>
            <p:ph idx="1" hasCustomPrompt="1"/>
          </p:nvPr>
        </p:nvSpPr>
        <p:spPr>
          <a:xfrm>
            <a:off x="1959429" y="1825625"/>
            <a:ext cx="9394371" cy="4351338"/>
          </a:xfrm>
        </p:spPr>
        <p:txBody>
          <a:bodyPr/>
          <a:lstStyle>
            <a:lvl1pPr>
              <a:defRPr sz="2400"/>
            </a:lvl1pPr>
            <a:lvl2pPr>
              <a:defRPr sz="2000"/>
            </a:lvl2pPr>
            <a:lvl3pPr>
              <a:defRPr sz="1800"/>
            </a:lvl3pPr>
            <a:lvl4pPr>
              <a:defRPr sz="1600"/>
            </a:lvl4pPr>
            <a:lvl5pPr>
              <a:defRPr sz="1600"/>
            </a:lvl5pPr>
          </a:lstStyle>
          <a:p>
            <a:pPr lvl="0"/>
            <a:r>
              <a:rPr lang="ar-SA" dirty="0"/>
              <a:t>مثال لنص يمكن استبداله</a:t>
            </a:r>
            <a:endParaRPr lang="en-US" dirty="0"/>
          </a:p>
          <a:p>
            <a:pPr lvl="1"/>
            <a:r>
              <a:rPr lang="ar-SA" dirty="0"/>
              <a:t>المستوى الثاني</a:t>
            </a:r>
            <a:endParaRPr lang="en-US" dirty="0"/>
          </a:p>
          <a:p>
            <a:pPr lvl="2"/>
            <a:r>
              <a:rPr lang="ar-SA" dirty="0"/>
              <a:t>المستوى الثالث</a:t>
            </a:r>
            <a:endParaRPr lang="en-US" dirty="0"/>
          </a:p>
          <a:p>
            <a:pPr lvl="3"/>
            <a:r>
              <a:rPr lang="ar-SA" dirty="0"/>
              <a:t>المستوى الرابع</a:t>
            </a:r>
            <a:endParaRPr lang="en-US" dirty="0"/>
          </a:p>
          <a:p>
            <a:pPr lvl="4"/>
            <a:r>
              <a:rPr lang="ar-SA" dirty="0"/>
              <a:t>المستوى الخامس</a:t>
            </a:r>
            <a:endParaRPr lang="en-SA" dirty="0"/>
          </a:p>
        </p:txBody>
      </p:sp>
      <p:sp>
        <p:nvSpPr>
          <p:cNvPr id="2" name="TextBox 1">
            <a:extLst>
              <a:ext uri="{FF2B5EF4-FFF2-40B4-BE49-F238E27FC236}">
                <a16:creationId xmlns:a16="http://schemas.microsoft.com/office/drawing/2014/main" id="{FFBD6EF5-6BA6-A24C-9E2F-B243F8A7B939}"/>
              </a:ext>
            </a:extLst>
          </p:cNvPr>
          <p:cNvSpPr txBox="1"/>
          <p:nvPr userDrawn="1"/>
        </p:nvSpPr>
        <p:spPr>
          <a:xfrm>
            <a:off x="11648209" y="2670464"/>
            <a:ext cx="0" cy="0"/>
          </a:xfrm>
          <a:prstGeom prst="rect">
            <a:avLst/>
          </a:prstGeom>
          <a:noFill/>
        </p:spPr>
        <p:txBody>
          <a:bodyPr wrap="none" rtlCol="0" anchor="ctr" anchorCtr="0">
            <a:noAutofit/>
          </a:bodyPr>
          <a:lstStyle/>
          <a:p>
            <a:pPr marL="0" algn="l" defTabSz="914400" rtl="0" eaLnBrk="1" latinLnBrk="0" hangingPunct="1"/>
            <a:endParaRPr lang="en-SA" dirty="0"/>
          </a:p>
        </p:txBody>
      </p:sp>
      <p:pic>
        <p:nvPicPr>
          <p:cNvPr id="10" name="Picture 6">
            <a:extLst>
              <a:ext uri="{FF2B5EF4-FFF2-40B4-BE49-F238E27FC236}">
                <a16:creationId xmlns:a16="http://schemas.microsoft.com/office/drawing/2014/main" id="{786EAD80-074B-F048-BB4D-4B734D08F8BC}"/>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5553" t="6104" b="-4984"/>
          <a:stretch/>
        </p:blipFill>
        <p:spPr>
          <a:xfrm>
            <a:off x="-1" y="6176963"/>
            <a:ext cx="12192001" cy="704674"/>
          </a:xfrm>
          <a:prstGeom prst="rect">
            <a:avLst/>
          </a:prstGeom>
        </p:spPr>
      </p:pic>
    </p:spTree>
    <p:extLst>
      <p:ext uri="{BB962C8B-B14F-4D97-AF65-F5344CB8AC3E}">
        <p14:creationId xmlns:p14="http://schemas.microsoft.com/office/powerpoint/2010/main" val="14296695"/>
      </p:ext>
    </p:extLst>
  </p:cSld>
  <p:clrMapOvr>
    <a:overrideClrMapping bg1="lt1" tx1="dk1" bg2="lt2" tx2="dk2" accent1="accent1" accent2="accent2" accent3="accent3" accent4="accent4" accent5="accent5" accent6="accent6" hlink="hlink" folHlink="folHlink"/>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2_Title and Content 2">
    <p:bg>
      <p:bgPr>
        <a:solidFill>
          <a:schemeClr val="bg2"/>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676E6828-3398-0E41-A5A8-48A4169B20C4}"/>
              </a:ext>
            </a:extLst>
          </p:cNvPr>
          <p:cNvSpPr>
            <a:spLocks noGrp="1"/>
          </p:cNvSpPr>
          <p:nvPr>
            <p:ph type="title" hasCustomPrompt="1"/>
          </p:nvPr>
        </p:nvSpPr>
        <p:spPr>
          <a:xfrm>
            <a:off x="1959429" y="836613"/>
            <a:ext cx="9394371" cy="861558"/>
          </a:xfrm>
        </p:spPr>
        <p:txBody>
          <a:bodyPr/>
          <a:lstStyle>
            <a:lvl1pPr>
              <a:defRPr sz="3200">
                <a:solidFill>
                  <a:schemeClr val="accent3"/>
                </a:solidFill>
              </a:defRPr>
            </a:lvl1pPr>
          </a:lstStyle>
          <a:p>
            <a:r>
              <a:rPr lang="ar-SA" dirty="0"/>
              <a:t>مثال لعنوان الصفحة</a:t>
            </a:r>
            <a:endParaRPr lang="en-SA" dirty="0"/>
          </a:p>
        </p:txBody>
      </p:sp>
      <p:sp>
        <p:nvSpPr>
          <p:cNvPr id="8" name="Content Placeholder 2">
            <a:extLst>
              <a:ext uri="{FF2B5EF4-FFF2-40B4-BE49-F238E27FC236}">
                <a16:creationId xmlns:a16="http://schemas.microsoft.com/office/drawing/2014/main" id="{CAB4F194-0DF6-A141-80C8-EE63F4572044}"/>
              </a:ext>
            </a:extLst>
          </p:cNvPr>
          <p:cNvSpPr>
            <a:spLocks noGrp="1"/>
          </p:cNvSpPr>
          <p:nvPr>
            <p:ph idx="1" hasCustomPrompt="1"/>
          </p:nvPr>
        </p:nvSpPr>
        <p:spPr>
          <a:xfrm>
            <a:off x="1959429" y="1825625"/>
            <a:ext cx="9394371" cy="4351338"/>
          </a:xfrm>
        </p:spPr>
        <p:txBody>
          <a:bodyPr/>
          <a:lstStyle>
            <a:lvl1pPr>
              <a:defRPr sz="2400">
                <a:solidFill>
                  <a:schemeClr val="accent2"/>
                </a:solidFill>
              </a:defRPr>
            </a:lvl1pPr>
            <a:lvl2pPr>
              <a:defRPr sz="2000">
                <a:solidFill>
                  <a:schemeClr val="accent2"/>
                </a:solidFill>
              </a:defRPr>
            </a:lvl2pPr>
            <a:lvl3pPr>
              <a:defRPr sz="1800">
                <a:solidFill>
                  <a:schemeClr val="accent2"/>
                </a:solidFill>
              </a:defRPr>
            </a:lvl3pPr>
            <a:lvl4pPr>
              <a:defRPr sz="1600">
                <a:solidFill>
                  <a:schemeClr val="accent2"/>
                </a:solidFill>
              </a:defRPr>
            </a:lvl4pPr>
            <a:lvl5pPr>
              <a:defRPr sz="1600">
                <a:solidFill>
                  <a:schemeClr val="accent2"/>
                </a:solidFill>
              </a:defRPr>
            </a:lvl5pPr>
          </a:lstStyle>
          <a:p>
            <a:pPr lvl="0"/>
            <a:r>
              <a:rPr lang="ar-SA" dirty="0"/>
              <a:t>مثال لنص يمكن استبداله</a:t>
            </a:r>
            <a:endParaRPr lang="en-US" dirty="0"/>
          </a:p>
          <a:p>
            <a:pPr lvl="1"/>
            <a:r>
              <a:rPr lang="ar-SA" dirty="0"/>
              <a:t>المستوى الثاني</a:t>
            </a:r>
            <a:endParaRPr lang="en-US" dirty="0"/>
          </a:p>
          <a:p>
            <a:pPr lvl="2"/>
            <a:r>
              <a:rPr lang="ar-SA" dirty="0"/>
              <a:t>المستوى الثالث</a:t>
            </a:r>
            <a:endParaRPr lang="en-US" dirty="0"/>
          </a:p>
          <a:p>
            <a:pPr lvl="3"/>
            <a:r>
              <a:rPr lang="ar-SA" dirty="0"/>
              <a:t>المستوى الرابع</a:t>
            </a:r>
            <a:endParaRPr lang="en-US" dirty="0"/>
          </a:p>
          <a:p>
            <a:pPr lvl="4"/>
            <a:r>
              <a:rPr lang="ar-SA" dirty="0"/>
              <a:t>المستوى الخامس</a:t>
            </a:r>
            <a:endParaRPr lang="en-SA" dirty="0"/>
          </a:p>
        </p:txBody>
      </p:sp>
      <p:sp>
        <p:nvSpPr>
          <p:cNvPr id="2" name="TextBox 1">
            <a:extLst>
              <a:ext uri="{FF2B5EF4-FFF2-40B4-BE49-F238E27FC236}">
                <a16:creationId xmlns:a16="http://schemas.microsoft.com/office/drawing/2014/main" id="{FFBD6EF5-6BA6-A24C-9E2F-B243F8A7B939}"/>
              </a:ext>
            </a:extLst>
          </p:cNvPr>
          <p:cNvSpPr txBox="1"/>
          <p:nvPr userDrawn="1"/>
        </p:nvSpPr>
        <p:spPr>
          <a:xfrm>
            <a:off x="11648209" y="2670464"/>
            <a:ext cx="0" cy="0"/>
          </a:xfrm>
          <a:prstGeom prst="rect">
            <a:avLst/>
          </a:prstGeom>
          <a:noFill/>
        </p:spPr>
        <p:txBody>
          <a:bodyPr wrap="none" rtlCol="0" anchor="ctr" anchorCtr="0">
            <a:noAutofit/>
          </a:bodyPr>
          <a:lstStyle/>
          <a:p>
            <a:pPr marL="0" algn="l" defTabSz="914400" rtl="0" eaLnBrk="1" latinLnBrk="0" hangingPunct="1"/>
            <a:endParaRPr lang="en-SA" dirty="0"/>
          </a:p>
        </p:txBody>
      </p:sp>
      <p:sp>
        <p:nvSpPr>
          <p:cNvPr id="3" name="TextBox 2">
            <a:extLst>
              <a:ext uri="{FF2B5EF4-FFF2-40B4-BE49-F238E27FC236}">
                <a16:creationId xmlns:a16="http://schemas.microsoft.com/office/drawing/2014/main" id="{54E936DE-C370-8843-8404-52640C2550D1}"/>
              </a:ext>
            </a:extLst>
          </p:cNvPr>
          <p:cNvSpPr txBox="1"/>
          <p:nvPr userDrawn="1"/>
        </p:nvSpPr>
        <p:spPr>
          <a:xfrm>
            <a:off x="11121081" y="6512011"/>
            <a:ext cx="0" cy="0"/>
          </a:xfrm>
          <a:prstGeom prst="rect">
            <a:avLst/>
          </a:prstGeom>
          <a:noFill/>
        </p:spPr>
        <p:txBody>
          <a:bodyPr wrap="none" rtlCol="0" anchor="ctr" anchorCtr="0">
            <a:noAutofit/>
          </a:bodyPr>
          <a:lstStyle/>
          <a:p>
            <a:pPr marL="0" algn="r" defTabSz="914400" rtl="1" eaLnBrk="1" latinLnBrk="0" hangingPunct="1"/>
            <a:endParaRPr lang="en-SA" dirty="0"/>
          </a:p>
        </p:txBody>
      </p:sp>
      <p:sp>
        <p:nvSpPr>
          <p:cNvPr id="10" name="Date Placeholder 9">
            <a:extLst>
              <a:ext uri="{FF2B5EF4-FFF2-40B4-BE49-F238E27FC236}">
                <a16:creationId xmlns:a16="http://schemas.microsoft.com/office/drawing/2014/main" id="{D964AF2C-6FC7-3E46-9F0C-66F9ADEBF019}"/>
              </a:ext>
            </a:extLst>
          </p:cNvPr>
          <p:cNvSpPr>
            <a:spLocks noGrp="1"/>
          </p:cNvSpPr>
          <p:nvPr>
            <p:ph type="dt" sz="half" idx="10"/>
          </p:nvPr>
        </p:nvSpPr>
        <p:spPr/>
        <p:txBody>
          <a:bodyPr/>
          <a:lstStyle/>
          <a:p>
            <a:fld id="{9B12D4D8-61EA-D542-8D48-FF21A740CA46}" type="datetime1">
              <a:rPr lang="en-SA" smtClean="0"/>
              <a:pPr/>
              <a:t>03/20/2024</a:t>
            </a:fld>
            <a:endParaRPr lang="en-SA"/>
          </a:p>
        </p:txBody>
      </p:sp>
      <p:sp>
        <p:nvSpPr>
          <p:cNvPr id="12" name="Footer Placeholder 11">
            <a:extLst>
              <a:ext uri="{FF2B5EF4-FFF2-40B4-BE49-F238E27FC236}">
                <a16:creationId xmlns:a16="http://schemas.microsoft.com/office/drawing/2014/main" id="{1E76159A-6457-EF4B-96AA-96B73EE433A6}"/>
              </a:ext>
            </a:extLst>
          </p:cNvPr>
          <p:cNvSpPr>
            <a:spLocks noGrp="1"/>
          </p:cNvSpPr>
          <p:nvPr>
            <p:ph type="ftr" sz="quarter" idx="11"/>
          </p:nvPr>
        </p:nvSpPr>
        <p:spPr/>
        <p:txBody>
          <a:bodyPr/>
          <a:lstStyle/>
          <a:p>
            <a:pPr rtl="0"/>
            <a:endParaRPr lang="en-SA"/>
          </a:p>
        </p:txBody>
      </p:sp>
      <p:sp>
        <p:nvSpPr>
          <p:cNvPr id="13" name="Slide Number Placeholder 12">
            <a:extLst>
              <a:ext uri="{FF2B5EF4-FFF2-40B4-BE49-F238E27FC236}">
                <a16:creationId xmlns:a16="http://schemas.microsoft.com/office/drawing/2014/main" id="{F4F88C26-CB08-D94A-86E9-9A2D67625BEE}"/>
              </a:ext>
            </a:extLst>
          </p:cNvPr>
          <p:cNvSpPr>
            <a:spLocks noGrp="1"/>
          </p:cNvSpPr>
          <p:nvPr>
            <p:ph type="sldNum" sz="quarter" idx="12"/>
          </p:nvPr>
        </p:nvSpPr>
        <p:spPr/>
        <p:txBody>
          <a:bodyPr/>
          <a:lstStyle/>
          <a:p>
            <a:fld id="{008E1BDA-5E07-414A-8101-29DABEB15B19}" type="slidenum">
              <a:rPr lang="en-SA" smtClean="0"/>
              <a:pPr/>
              <a:t>‹#›</a:t>
            </a:fld>
            <a:endParaRPr lang="en-SA"/>
          </a:p>
        </p:txBody>
      </p:sp>
      <p:pic>
        <p:nvPicPr>
          <p:cNvPr id="11" name="Picture 6">
            <a:extLst>
              <a:ext uri="{FF2B5EF4-FFF2-40B4-BE49-F238E27FC236}">
                <a16:creationId xmlns:a16="http://schemas.microsoft.com/office/drawing/2014/main" id="{C03BE1FE-754F-CE40-A0DF-085BB804B56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5553" t="6104" b="-4984"/>
          <a:stretch/>
        </p:blipFill>
        <p:spPr>
          <a:xfrm rot="10800000" flipH="1">
            <a:off x="-1" y="-38385"/>
            <a:ext cx="12192001" cy="704674"/>
          </a:xfrm>
          <a:prstGeom prst="rect">
            <a:avLst/>
          </a:prstGeom>
        </p:spPr>
      </p:pic>
    </p:spTree>
    <p:extLst>
      <p:ext uri="{BB962C8B-B14F-4D97-AF65-F5344CB8AC3E}">
        <p14:creationId xmlns:p14="http://schemas.microsoft.com/office/powerpoint/2010/main" val="116976947"/>
      </p:ext>
    </p:extLst>
  </p:cSld>
  <p:clrMapOvr>
    <a:overrideClrMapping bg1="lt1" tx1="dk1" bg2="lt2" tx2="dk2" accent1="accent1" accent2="accent2" accent3="accent3" accent4="accent4" accent5="accent5" accent6="accent6" hlink="hlink" folHlink="folHlink"/>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D21ADF6-C091-FE4F-8F80-3F9B13E17589}"/>
              </a:ext>
            </a:extLst>
          </p:cNvPr>
          <p:cNvSpPr>
            <a:spLocks noGrp="1"/>
          </p:cNvSpPr>
          <p:nvPr>
            <p:ph type="sldNum" sz="quarter" idx="12"/>
          </p:nvPr>
        </p:nvSpPr>
        <p:spPr/>
        <p:txBody>
          <a:bodyPr/>
          <a:lstStyle/>
          <a:p>
            <a:fld id="{008E1BDA-5E07-414A-8101-29DABEB15B19}" type="slidenum">
              <a:t>‹#›</a:t>
            </a:fld>
            <a:endParaRPr lang="en-SA"/>
          </a:p>
        </p:txBody>
      </p:sp>
      <p:pic>
        <p:nvPicPr>
          <p:cNvPr id="5" name="Picture 6">
            <a:extLst>
              <a:ext uri="{FF2B5EF4-FFF2-40B4-BE49-F238E27FC236}">
                <a16:creationId xmlns:a16="http://schemas.microsoft.com/office/drawing/2014/main" id="{E278B3F3-A70E-C849-B5CF-F9129486B2F9}"/>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5553" t="6104" b="-4984"/>
          <a:stretch/>
        </p:blipFill>
        <p:spPr>
          <a:xfrm>
            <a:off x="-1" y="6176963"/>
            <a:ext cx="12192001" cy="704674"/>
          </a:xfrm>
          <a:prstGeom prst="rect">
            <a:avLst/>
          </a:prstGeom>
        </p:spPr>
      </p:pic>
    </p:spTree>
    <p:extLst>
      <p:ext uri="{BB962C8B-B14F-4D97-AF65-F5344CB8AC3E}">
        <p14:creationId xmlns:p14="http://schemas.microsoft.com/office/powerpoint/2010/main" val="909736429"/>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90400-485D-F64F-97BE-A1C3EA7A35B6}"/>
              </a:ext>
            </a:extLst>
          </p:cNvPr>
          <p:cNvSpPr>
            <a:spLocks noGrp="1"/>
          </p:cNvSpPr>
          <p:nvPr>
            <p:ph type="title" hasCustomPrompt="1"/>
          </p:nvPr>
        </p:nvSpPr>
        <p:spPr/>
        <p:txBody>
          <a:bodyPr/>
          <a:lstStyle/>
          <a:p>
            <a:r>
              <a:rPr lang="ar-SA" dirty="0"/>
              <a:t>قالب </a:t>
            </a:r>
            <a:r>
              <a:rPr lang="ar-SA" dirty="0" err="1"/>
              <a:t>انفوجرافيك</a:t>
            </a:r>
            <a:endParaRPr lang="en-SA" dirty="0"/>
          </a:p>
        </p:txBody>
      </p:sp>
      <p:sp>
        <p:nvSpPr>
          <p:cNvPr id="3" name="Date Placeholder 2">
            <a:extLst>
              <a:ext uri="{FF2B5EF4-FFF2-40B4-BE49-F238E27FC236}">
                <a16:creationId xmlns:a16="http://schemas.microsoft.com/office/drawing/2014/main" id="{ADD485E0-1158-8A4E-8432-4812F640066A}"/>
              </a:ext>
            </a:extLst>
          </p:cNvPr>
          <p:cNvSpPr>
            <a:spLocks noGrp="1"/>
          </p:cNvSpPr>
          <p:nvPr>
            <p:ph type="dt" sz="half" idx="10"/>
          </p:nvPr>
        </p:nvSpPr>
        <p:spPr/>
        <p:txBody>
          <a:bodyPr/>
          <a:lstStyle/>
          <a:p>
            <a:fld id="{9B12D4D8-61EA-D542-8D48-FF21A740CA46}" type="datetime1">
              <a:rPr lang="en-SA" smtClean="0"/>
              <a:pPr/>
              <a:t>03/20/2024</a:t>
            </a:fld>
            <a:endParaRPr lang="en-SA"/>
          </a:p>
        </p:txBody>
      </p:sp>
      <p:sp>
        <p:nvSpPr>
          <p:cNvPr id="4" name="Footer Placeholder 3">
            <a:extLst>
              <a:ext uri="{FF2B5EF4-FFF2-40B4-BE49-F238E27FC236}">
                <a16:creationId xmlns:a16="http://schemas.microsoft.com/office/drawing/2014/main" id="{7CA70634-3E5C-CE4D-B8A3-4A53061DEFAE}"/>
              </a:ext>
            </a:extLst>
          </p:cNvPr>
          <p:cNvSpPr>
            <a:spLocks noGrp="1"/>
          </p:cNvSpPr>
          <p:nvPr>
            <p:ph type="ftr" sz="quarter" idx="11"/>
          </p:nvPr>
        </p:nvSpPr>
        <p:spPr/>
        <p:txBody>
          <a:bodyPr/>
          <a:lstStyle/>
          <a:p>
            <a:pPr rtl="0"/>
            <a:endParaRPr lang="en-SA" dirty="0"/>
          </a:p>
        </p:txBody>
      </p:sp>
      <p:sp>
        <p:nvSpPr>
          <p:cNvPr id="5" name="Slide Number Placeholder 4">
            <a:extLst>
              <a:ext uri="{FF2B5EF4-FFF2-40B4-BE49-F238E27FC236}">
                <a16:creationId xmlns:a16="http://schemas.microsoft.com/office/drawing/2014/main" id="{63976A5D-884C-F543-B1E1-E1EC2CCFA2DD}"/>
              </a:ext>
            </a:extLst>
          </p:cNvPr>
          <p:cNvSpPr>
            <a:spLocks noGrp="1"/>
          </p:cNvSpPr>
          <p:nvPr>
            <p:ph type="sldNum" sz="quarter" idx="12"/>
          </p:nvPr>
        </p:nvSpPr>
        <p:spPr/>
        <p:txBody>
          <a:bodyPr/>
          <a:lstStyle/>
          <a:p>
            <a:fld id="{008E1BDA-5E07-414A-8101-29DABEB15B19}" type="slidenum">
              <a:rPr lang="en-SA" smtClean="0"/>
              <a:pPr/>
              <a:t>‹#›</a:t>
            </a:fld>
            <a:endParaRPr lang="en-SA"/>
          </a:p>
        </p:txBody>
      </p:sp>
      <p:sp>
        <p:nvSpPr>
          <p:cNvPr id="7" name="TextBox 6">
            <a:extLst>
              <a:ext uri="{FF2B5EF4-FFF2-40B4-BE49-F238E27FC236}">
                <a16:creationId xmlns:a16="http://schemas.microsoft.com/office/drawing/2014/main" id="{03380922-B94F-164A-85DB-6DF14D145D0D}"/>
              </a:ext>
            </a:extLst>
          </p:cNvPr>
          <p:cNvSpPr txBox="1"/>
          <p:nvPr userDrawn="1"/>
        </p:nvSpPr>
        <p:spPr>
          <a:xfrm>
            <a:off x="7068065" y="6474941"/>
            <a:ext cx="0" cy="0"/>
          </a:xfrm>
          <a:prstGeom prst="rect">
            <a:avLst/>
          </a:prstGeom>
          <a:noFill/>
        </p:spPr>
        <p:txBody>
          <a:bodyPr wrap="none" rtlCol="0" anchor="ctr" anchorCtr="0">
            <a:noAutofit/>
          </a:bodyPr>
          <a:lstStyle/>
          <a:p>
            <a:pPr marL="0" algn="r" defTabSz="914400" rtl="1" eaLnBrk="1" latinLnBrk="0" hangingPunct="1"/>
            <a:endParaRPr lang="en-SA" dirty="0"/>
          </a:p>
        </p:txBody>
      </p:sp>
    </p:spTree>
    <p:extLst>
      <p:ext uri="{BB962C8B-B14F-4D97-AF65-F5344CB8AC3E}">
        <p14:creationId xmlns:p14="http://schemas.microsoft.com/office/powerpoint/2010/main" val="48027573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_Title and Content 2">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676E6828-3398-0E41-A5A8-48A4169B20C4}"/>
              </a:ext>
            </a:extLst>
          </p:cNvPr>
          <p:cNvSpPr>
            <a:spLocks noGrp="1"/>
          </p:cNvSpPr>
          <p:nvPr>
            <p:ph type="title" hasCustomPrompt="1"/>
          </p:nvPr>
        </p:nvSpPr>
        <p:spPr>
          <a:xfrm>
            <a:off x="1959429" y="836613"/>
            <a:ext cx="9394371" cy="861558"/>
          </a:xfrm>
        </p:spPr>
        <p:txBody>
          <a:bodyPr/>
          <a:lstStyle>
            <a:lvl1pPr>
              <a:defRPr sz="3200">
                <a:solidFill>
                  <a:schemeClr val="accent3"/>
                </a:solidFill>
              </a:defRPr>
            </a:lvl1pPr>
          </a:lstStyle>
          <a:p>
            <a:r>
              <a:rPr lang="ar-SA" dirty="0"/>
              <a:t>مثال لعنوان الصفحة</a:t>
            </a:r>
            <a:endParaRPr lang="en-SA" dirty="0"/>
          </a:p>
        </p:txBody>
      </p:sp>
      <p:sp>
        <p:nvSpPr>
          <p:cNvPr id="8" name="Content Placeholder 2">
            <a:extLst>
              <a:ext uri="{FF2B5EF4-FFF2-40B4-BE49-F238E27FC236}">
                <a16:creationId xmlns:a16="http://schemas.microsoft.com/office/drawing/2014/main" id="{CAB4F194-0DF6-A141-80C8-EE63F4572044}"/>
              </a:ext>
            </a:extLst>
          </p:cNvPr>
          <p:cNvSpPr>
            <a:spLocks noGrp="1"/>
          </p:cNvSpPr>
          <p:nvPr>
            <p:ph idx="1" hasCustomPrompt="1"/>
          </p:nvPr>
        </p:nvSpPr>
        <p:spPr>
          <a:xfrm>
            <a:off x="1959429" y="1825625"/>
            <a:ext cx="9394371" cy="4351338"/>
          </a:xfrm>
        </p:spPr>
        <p:txBody>
          <a:bodyPr/>
          <a:lstStyle>
            <a:lvl1pPr>
              <a:defRPr sz="2400">
                <a:solidFill>
                  <a:schemeClr val="accent2"/>
                </a:solidFill>
              </a:defRPr>
            </a:lvl1pPr>
            <a:lvl2pPr>
              <a:defRPr sz="2000">
                <a:solidFill>
                  <a:schemeClr val="accent2"/>
                </a:solidFill>
              </a:defRPr>
            </a:lvl2pPr>
            <a:lvl3pPr>
              <a:defRPr sz="1800">
                <a:solidFill>
                  <a:schemeClr val="accent2"/>
                </a:solidFill>
              </a:defRPr>
            </a:lvl3pPr>
            <a:lvl4pPr>
              <a:defRPr sz="1600">
                <a:solidFill>
                  <a:schemeClr val="accent2"/>
                </a:solidFill>
              </a:defRPr>
            </a:lvl4pPr>
            <a:lvl5pPr>
              <a:defRPr sz="1600">
                <a:solidFill>
                  <a:schemeClr val="accent2"/>
                </a:solidFill>
              </a:defRPr>
            </a:lvl5pPr>
          </a:lstStyle>
          <a:p>
            <a:pPr lvl="0"/>
            <a:r>
              <a:rPr lang="ar-SA" dirty="0"/>
              <a:t>مثال لنص يمكن استبداله</a:t>
            </a:r>
            <a:endParaRPr lang="en-US" dirty="0"/>
          </a:p>
          <a:p>
            <a:pPr lvl="1"/>
            <a:r>
              <a:rPr lang="ar-SA" dirty="0"/>
              <a:t>المستوى الثاني</a:t>
            </a:r>
            <a:endParaRPr lang="en-US" dirty="0"/>
          </a:p>
          <a:p>
            <a:pPr lvl="2"/>
            <a:r>
              <a:rPr lang="ar-SA" dirty="0"/>
              <a:t>المستوى الثالث</a:t>
            </a:r>
            <a:endParaRPr lang="en-US" dirty="0"/>
          </a:p>
          <a:p>
            <a:pPr lvl="3"/>
            <a:r>
              <a:rPr lang="ar-SA" dirty="0"/>
              <a:t>المستوى الرابع</a:t>
            </a:r>
            <a:endParaRPr lang="en-US" dirty="0"/>
          </a:p>
          <a:p>
            <a:pPr lvl="4"/>
            <a:r>
              <a:rPr lang="ar-SA" dirty="0"/>
              <a:t>المستوى الخامس</a:t>
            </a:r>
            <a:endParaRPr lang="en-SA" dirty="0"/>
          </a:p>
        </p:txBody>
      </p:sp>
      <p:sp>
        <p:nvSpPr>
          <p:cNvPr id="2" name="TextBox 1">
            <a:extLst>
              <a:ext uri="{FF2B5EF4-FFF2-40B4-BE49-F238E27FC236}">
                <a16:creationId xmlns:a16="http://schemas.microsoft.com/office/drawing/2014/main" id="{FFBD6EF5-6BA6-A24C-9E2F-B243F8A7B939}"/>
              </a:ext>
            </a:extLst>
          </p:cNvPr>
          <p:cNvSpPr txBox="1"/>
          <p:nvPr userDrawn="1"/>
        </p:nvSpPr>
        <p:spPr>
          <a:xfrm>
            <a:off x="11648209" y="2670464"/>
            <a:ext cx="0" cy="0"/>
          </a:xfrm>
          <a:prstGeom prst="rect">
            <a:avLst/>
          </a:prstGeom>
          <a:noFill/>
        </p:spPr>
        <p:txBody>
          <a:bodyPr wrap="none" rtlCol="0" anchor="ctr" anchorCtr="0">
            <a:noAutofit/>
          </a:bodyPr>
          <a:lstStyle/>
          <a:p>
            <a:pPr marL="0" algn="l" defTabSz="914400" rtl="0" eaLnBrk="1" latinLnBrk="0" hangingPunct="1"/>
            <a:endParaRPr lang="en-SA" dirty="0"/>
          </a:p>
        </p:txBody>
      </p:sp>
      <p:sp>
        <p:nvSpPr>
          <p:cNvPr id="3" name="TextBox 2">
            <a:extLst>
              <a:ext uri="{FF2B5EF4-FFF2-40B4-BE49-F238E27FC236}">
                <a16:creationId xmlns:a16="http://schemas.microsoft.com/office/drawing/2014/main" id="{54E936DE-C370-8843-8404-52640C2550D1}"/>
              </a:ext>
            </a:extLst>
          </p:cNvPr>
          <p:cNvSpPr txBox="1"/>
          <p:nvPr userDrawn="1"/>
        </p:nvSpPr>
        <p:spPr>
          <a:xfrm>
            <a:off x="11121081" y="6512011"/>
            <a:ext cx="0" cy="0"/>
          </a:xfrm>
          <a:prstGeom prst="rect">
            <a:avLst/>
          </a:prstGeom>
          <a:noFill/>
        </p:spPr>
        <p:txBody>
          <a:bodyPr wrap="none" rtlCol="0" anchor="ctr" anchorCtr="0">
            <a:noAutofit/>
          </a:bodyPr>
          <a:lstStyle/>
          <a:p>
            <a:pPr marL="0" algn="r" defTabSz="914400" rtl="1" eaLnBrk="1" latinLnBrk="0" hangingPunct="1"/>
            <a:endParaRPr lang="en-SA" dirty="0"/>
          </a:p>
        </p:txBody>
      </p:sp>
      <p:sp>
        <p:nvSpPr>
          <p:cNvPr id="10" name="Date Placeholder 9">
            <a:extLst>
              <a:ext uri="{FF2B5EF4-FFF2-40B4-BE49-F238E27FC236}">
                <a16:creationId xmlns:a16="http://schemas.microsoft.com/office/drawing/2014/main" id="{D964AF2C-6FC7-3E46-9F0C-66F9ADEBF019}"/>
              </a:ext>
            </a:extLst>
          </p:cNvPr>
          <p:cNvSpPr>
            <a:spLocks noGrp="1"/>
          </p:cNvSpPr>
          <p:nvPr>
            <p:ph type="dt" sz="half" idx="10"/>
          </p:nvPr>
        </p:nvSpPr>
        <p:spPr/>
        <p:txBody>
          <a:bodyPr/>
          <a:lstStyle/>
          <a:p>
            <a:endParaRPr lang="en-SA"/>
          </a:p>
        </p:txBody>
      </p:sp>
      <p:sp>
        <p:nvSpPr>
          <p:cNvPr id="12" name="Footer Placeholder 11">
            <a:extLst>
              <a:ext uri="{FF2B5EF4-FFF2-40B4-BE49-F238E27FC236}">
                <a16:creationId xmlns:a16="http://schemas.microsoft.com/office/drawing/2014/main" id="{1E76159A-6457-EF4B-96AA-96B73EE433A6}"/>
              </a:ext>
            </a:extLst>
          </p:cNvPr>
          <p:cNvSpPr>
            <a:spLocks noGrp="1"/>
          </p:cNvSpPr>
          <p:nvPr>
            <p:ph type="ftr" sz="quarter" idx="11"/>
          </p:nvPr>
        </p:nvSpPr>
        <p:spPr/>
        <p:txBody>
          <a:bodyPr/>
          <a:lstStyle/>
          <a:p>
            <a:pPr rtl="0"/>
            <a:endParaRPr lang="en-SA"/>
          </a:p>
        </p:txBody>
      </p:sp>
      <p:sp>
        <p:nvSpPr>
          <p:cNvPr id="13" name="Slide Number Placeholder 12">
            <a:extLst>
              <a:ext uri="{FF2B5EF4-FFF2-40B4-BE49-F238E27FC236}">
                <a16:creationId xmlns:a16="http://schemas.microsoft.com/office/drawing/2014/main" id="{F4F88C26-CB08-D94A-86E9-9A2D67625BEE}"/>
              </a:ext>
            </a:extLst>
          </p:cNvPr>
          <p:cNvSpPr>
            <a:spLocks noGrp="1"/>
          </p:cNvSpPr>
          <p:nvPr>
            <p:ph type="sldNum" sz="quarter" idx="12"/>
          </p:nvPr>
        </p:nvSpPr>
        <p:spPr/>
        <p:txBody>
          <a:bodyPr/>
          <a:lstStyle/>
          <a:p>
            <a:fld id="{008E1BDA-5E07-414A-8101-29DABEB15B19}" type="slidenum">
              <a:rPr lang="en-SA" smtClean="0"/>
              <a:pPr/>
              <a:t>‹#›</a:t>
            </a:fld>
            <a:endParaRPr lang="en-SA"/>
          </a:p>
        </p:txBody>
      </p:sp>
      <p:pic>
        <p:nvPicPr>
          <p:cNvPr id="11" name="Picture 6">
            <a:extLst>
              <a:ext uri="{FF2B5EF4-FFF2-40B4-BE49-F238E27FC236}">
                <a16:creationId xmlns:a16="http://schemas.microsoft.com/office/drawing/2014/main" id="{C03BE1FE-754F-CE40-A0DF-085BB804B56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5553" t="6104" b="-4984"/>
          <a:stretch/>
        </p:blipFill>
        <p:spPr>
          <a:xfrm rot="10800000" flipH="1">
            <a:off x="-1" y="-38385"/>
            <a:ext cx="12192001" cy="704674"/>
          </a:xfrm>
          <a:prstGeom prst="rect">
            <a:avLst/>
          </a:prstGeom>
        </p:spPr>
      </p:pic>
    </p:spTree>
    <p:extLst>
      <p:ext uri="{BB962C8B-B14F-4D97-AF65-F5344CB8AC3E}">
        <p14:creationId xmlns:p14="http://schemas.microsoft.com/office/powerpoint/2010/main" val="3632470917"/>
      </p:ext>
    </p:extLst>
  </p:cSld>
  <p:clrMapOvr>
    <a:overrideClrMapping bg1="lt1" tx1="dk1" bg2="lt2" tx2="dk2" accent1="accent1" accent2="accent2" accent3="accent3" accent4="accent4" accent5="accent5" accent6="accent6" hlink="hlink" folHlink="folHlink"/>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AD8072-62E6-6D4C-91C3-4CC04C43809E}"/>
              </a:ext>
            </a:extLst>
          </p:cNvPr>
          <p:cNvSpPr>
            <a:spLocks noGrp="1"/>
          </p:cNvSpPr>
          <p:nvPr>
            <p:ph type="title" hasCustomPrompt="1"/>
          </p:nvPr>
        </p:nvSpPr>
        <p:spPr/>
        <p:txBody>
          <a:bodyPr/>
          <a:lstStyle/>
          <a:p>
            <a:r>
              <a:rPr lang="ar-SA" dirty="0"/>
              <a:t>أيقونات</a:t>
            </a:r>
            <a:endParaRPr lang="en-SA" dirty="0"/>
          </a:p>
        </p:txBody>
      </p:sp>
      <p:sp>
        <p:nvSpPr>
          <p:cNvPr id="3" name="Date Placeholder 2">
            <a:extLst>
              <a:ext uri="{FF2B5EF4-FFF2-40B4-BE49-F238E27FC236}">
                <a16:creationId xmlns:a16="http://schemas.microsoft.com/office/drawing/2014/main" id="{98A73102-05CE-F349-83F0-BD8BDDAA7AEC}"/>
              </a:ext>
            </a:extLst>
          </p:cNvPr>
          <p:cNvSpPr>
            <a:spLocks noGrp="1"/>
          </p:cNvSpPr>
          <p:nvPr>
            <p:ph type="dt" sz="half" idx="10"/>
          </p:nvPr>
        </p:nvSpPr>
        <p:spPr/>
        <p:txBody>
          <a:bodyPr/>
          <a:lstStyle/>
          <a:p>
            <a:fld id="{9B12D4D8-61EA-D542-8D48-FF21A740CA46}" type="datetime1">
              <a:rPr lang="en-SA" smtClean="0"/>
              <a:pPr/>
              <a:t>03/20/2024</a:t>
            </a:fld>
            <a:endParaRPr lang="en-SA"/>
          </a:p>
        </p:txBody>
      </p:sp>
      <p:sp>
        <p:nvSpPr>
          <p:cNvPr id="4" name="Footer Placeholder 3">
            <a:extLst>
              <a:ext uri="{FF2B5EF4-FFF2-40B4-BE49-F238E27FC236}">
                <a16:creationId xmlns:a16="http://schemas.microsoft.com/office/drawing/2014/main" id="{462130DA-E613-0545-B0D3-00F06EBE3341}"/>
              </a:ext>
            </a:extLst>
          </p:cNvPr>
          <p:cNvSpPr>
            <a:spLocks noGrp="1"/>
          </p:cNvSpPr>
          <p:nvPr>
            <p:ph type="ftr" sz="quarter" idx="11"/>
          </p:nvPr>
        </p:nvSpPr>
        <p:spPr/>
        <p:txBody>
          <a:bodyPr/>
          <a:lstStyle/>
          <a:p>
            <a:pPr rtl="0"/>
            <a:endParaRPr lang="en-SA"/>
          </a:p>
        </p:txBody>
      </p:sp>
      <p:sp>
        <p:nvSpPr>
          <p:cNvPr id="5" name="Slide Number Placeholder 4">
            <a:extLst>
              <a:ext uri="{FF2B5EF4-FFF2-40B4-BE49-F238E27FC236}">
                <a16:creationId xmlns:a16="http://schemas.microsoft.com/office/drawing/2014/main" id="{FB6E6DA7-19A2-C943-A92C-7D478008ECCB}"/>
              </a:ext>
            </a:extLst>
          </p:cNvPr>
          <p:cNvSpPr>
            <a:spLocks noGrp="1"/>
          </p:cNvSpPr>
          <p:nvPr>
            <p:ph type="sldNum" sz="quarter" idx="12"/>
          </p:nvPr>
        </p:nvSpPr>
        <p:spPr/>
        <p:txBody>
          <a:bodyPr/>
          <a:lstStyle/>
          <a:p>
            <a:fld id="{008E1BDA-5E07-414A-8101-29DABEB15B19}" type="slidenum">
              <a:rPr lang="en-SA" smtClean="0"/>
              <a:pPr/>
              <a:t>‹#›</a:t>
            </a:fld>
            <a:endParaRPr lang="en-SA"/>
          </a:p>
        </p:txBody>
      </p:sp>
      <p:sp>
        <p:nvSpPr>
          <p:cNvPr id="6" name="TextBox 5">
            <a:extLst>
              <a:ext uri="{FF2B5EF4-FFF2-40B4-BE49-F238E27FC236}">
                <a16:creationId xmlns:a16="http://schemas.microsoft.com/office/drawing/2014/main" id="{79D2D342-94EE-EE4A-99DB-5AC6F70C72AD}"/>
              </a:ext>
            </a:extLst>
          </p:cNvPr>
          <p:cNvSpPr txBox="1"/>
          <p:nvPr userDrawn="1"/>
        </p:nvSpPr>
        <p:spPr>
          <a:xfrm>
            <a:off x="8143103" y="6474941"/>
            <a:ext cx="0" cy="0"/>
          </a:xfrm>
          <a:prstGeom prst="rect">
            <a:avLst/>
          </a:prstGeom>
          <a:noFill/>
        </p:spPr>
        <p:txBody>
          <a:bodyPr wrap="none" rtlCol="0" anchor="ctr" anchorCtr="0">
            <a:noAutofit/>
          </a:bodyPr>
          <a:lstStyle/>
          <a:p>
            <a:pPr marL="0" algn="r" defTabSz="914400" rtl="1" eaLnBrk="1" latinLnBrk="0" hangingPunct="1"/>
            <a:endParaRPr lang="en-SA"/>
          </a:p>
        </p:txBody>
      </p:sp>
      <p:sp>
        <p:nvSpPr>
          <p:cNvPr id="7" name="TextBox 6">
            <a:extLst>
              <a:ext uri="{FF2B5EF4-FFF2-40B4-BE49-F238E27FC236}">
                <a16:creationId xmlns:a16="http://schemas.microsoft.com/office/drawing/2014/main" id="{A11AAA82-E901-084C-A182-F42092FB93DF}"/>
              </a:ext>
            </a:extLst>
          </p:cNvPr>
          <p:cNvSpPr txBox="1"/>
          <p:nvPr userDrawn="1"/>
        </p:nvSpPr>
        <p:spPr>
          <a:xfrm>
            <a:off x="8526162" y="6425514"/>
            <a:ext cx="0" cy="0"/>
          </a:xfrm>
          <a:prstGeom prst="rect">
            <a:avLst/>
          </a:prstGeom>
          <a:noFill/>
        </p:spPr>
        <p:txBody>
          <a:bodyPr wrap="none" rtlCol="0" anchor="ctr" anchorCtr="0">
            <a:noAutofit/>
          </a:bodyPr>
          <a:lstStyle/>
          <a:p>
            <a:pPr marL="0" algn="r" defTabSz="914400" rtl="1" eaLnBrk="1" latinLnBrk="0" hangingPunct="1"/>
            <a:endParaRPr lang="en-SA" dirty="0"/>
          </a:p>
        </p:txBody>
      </p:sp>
    </p:spTree>
    <p:extLst>
      <p:ext uri="{BB962C8B-B14F-4D97-AF65-F5344CB8AC3E}">
        <p14:creationId xmlns:p14="http://schemas.microsoft.com/office/powerpoint/2010/main" val="3832561310"/>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showMasterSp="0" preserve="1" userDrawn="1">
  <p:cSld name="Tahnk you 3">
    <p:bg>
      <p:bgPr>
        <a:solidFill>
          <a:schemeClr val="tx1"/>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0FEA35E6-EDC4-E840-8222-A1188C58A91F}"/>
              </a:ext>
            </a:extLst>
          </p:cNvPr>
          <p:cNvSpPr>
            <a:spLocks noGrp="1"/>
          </p:cNvSpPr>
          <p:nvPr>
            <p:ph type="ctrTitle" hasCustomPrompt="1"/>
          </p:nvPr>
        </p:nvSpPr>
        <p:spPr>
          <a:xfrm>
            <a:off x="5439849" y="3512342"/>
            <a:ext cx="5615870" cy="635506"/>
          </a:xfrm>
        </p:spPr>
        <p:txBody>
          <a:bodyPr lIns="0" tIns="0" rIns="0" bIns="0" anchor="t">
            <a:noAutofit/>
          </a:bodyPr>
          <a:lstStyle>
            <a:lvl1pPr algn="r">
              <a:defRPr sz="4000">
                <a:solidFill>
                  <a:schemeClr val="accent1"/>
                </a:solidFill>
              </a:defRPr>
            </a:lvl1pPr>
          </a:lstStyle>
          <a:p>
            <a:pPr algn="r" defTabSz="914400" rtl="0" eaLnBrk="1" latinLnBrk="0" hangingPunct="1">
              <a:lnSpc>
                <a:spcPct val="90000"/>
              </a:lnSpc>
              <a:spcBef>
                <a:spcPct val="0"/>
              </a:spcBef>
              <a:buNone/>
            </a:pPr>
            <a:r>
              <a:rPr lang="ar-SA" dirty="0"/>
              <a:t>شكراً لكم </a:t>
            </a:r>
            <a:endParaRPr lang="en-SA" dirty="0"/>
          </a:p>
        </p:txBody>
      </p:sp>
      <p:pic>
        <p:nvPicPr>
          <p:cNvPr id="6" name="Picture 8">
            <a:extLst>
              <a:ext uri="{FF2B5EF4-FFF2-40B4-BE49-F238E27FC236}">
                <a16:creationId xmlns:a16="http://schemas.microsoft.com/office/drawing/2014/main" id="{DB70C56F-6A9B-C941-BC89-676AAC4D7584}"/>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3920" r="7096"/>
          <a:stretch/>
        </p:blipFill>
        <p:spPr>
          <a:xfrm>
            <a:off x="0" y="2435513"/>
            <a:ext cx="6096000" cy="2789163"/>
          </a:xfrm>
          <a:prstGeom prst="rect">
            <a:avLst/>
          </a:prstGeom>
        </p:spPr>
      </p:pic>
      <p:pic>
        <p:nvPicPr>
          <p:cNvPr id="7" name="Picture 18">
            <a:extLst>
              <a:ext uri="{FF2B5EF4-FFF2-40B4-BE49-F238E27FC236}">
                <a16:creationId xmlns:a16="http://schemas.microsoft.com/office/drawing/2014/main" id="{F49D41AA-E41A-854F-AB70-A7FF206F4AD5}"/>
              </a:ext>
            </a:extLst>
          </p:cNvPr>
          <p:cNvPicPr>
            <a:picLocks noChangeAspect="1"/>
          </p:cNvPicPr>
          <p:nvPr userDrawn="1"/>
        </p:nvPicPr>
        <p:blipFill>
          <a:blip r:embed="rId4">
            <a:extLst>
              <a:ext uri="{96DAC541-7B7A-43D3-8B79-37D633B846F1}">
                <asvg:svgBlip xmlns:asvg="http://schemas.microsoft.com/office/drawing/2016/SVG/main" r:embed="rId5"/>
              </a:ext>
            </a:extLst>
          </a:blip>
          <a:srcRect/>
          <a:stretch/>
        </p:blipFill>
        <p:spPr>
          <a:xfrm>
            <a:off x="8112092" y="703541"/>
            <a:ext cx="3483952" cy="759323"/>
          </a:xfrm>
          <a:prstGeom prst="rect">
            <a:avLst/>
          </a:prstGeom>
        </p:spPr>
      </p:pic>
    </p:spTree>
    <p:extLst>
      <p:ext uri="{BB962C8B-B14F-4D97-AF65-F5344CB8AC3E}">
        <p14:creationId xmlns:p14="http://schemas.microsoft.com/office/powerpoint/2010/main" val="2233704372"/>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showMasterSp="0" preserve="1" userDrawn="1">
  <p:cSld name="Tahnk you 4">
    <p:bg>
      <p:bgPr>
        <a:solidFill>
          <a:schemeClr val="bg2"/>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9920256-A824-6E4C-BC37-8459D43D3CDF}"/>
              </a:ext>
            </a:extLst>
          </p:cNvPr>
          <p:cNvPicPr>
            <a:picLocks noChangeAspect="1"/>
          </p:cNvPicPr>
          <p:nvPr userDrawn="1"/>
        </p:nvPicPr>
        <p:blipFill>
          <a:blip r:embed="rId2"/>
          <a:srcRect t="3197" b="3197"/>
          <a:stretch/>
        </p:blipFill>
        <p:spPr>
          <a:xfrm>
            <a:off x="-1047135" y="0"/>
            <a:ext cx="9992547" cy="6857999"/>
          </a:xfrm>
          <a:prstGeom prst="rect">
            <a:avLst/>
          </a:prstGeom>
        </p:spPr>
      </p:pic>
      <p:sp>
        <p:nvSpPr>
          <p:cNvPr id="8" name="Title 1">
            <a:extLst>
              <a:ext uri="{FF2B5EF4-FFF2-40B4-BE49-F238E27FC236}">
                <a16:creationId xmlns:a16="http://schemas.microsoft.com/office/drawing/2014/main" id="{7F0D5D32-2174-5F42-B648-1EE2F4C8BF1A}"/>
              </a:ext>
            </a:extLst>
          </p:cNvPr>
          <p:cNvSpPr>
            <a:spLocks noGrp="1"/>
          </p:cNvSpPr>
          <p:nvPr>
            <p:ph type="ctrTitle" hasCustomPrompt="1"/>
          </p:nvPr>
        </p:nvSpPr>
        <p:spPr>
          <a:xfrm>
            <a:off x="5720404" y="4669556"/>
            <a:ext cx="5615870" cy="1348717"/>
          </a:xfrm>
        </p:spPr>
        <p:txBody>
          <a:bodyPr lIns="0" tIns="0" rIns="0" bIns="0" anchor="t">
            <a:noAutofit/>
          </a:bodyPr>
          <a:lstStyle>
            <a:lvl1pPr algn="r">
              <a:defRPr sz="4000">
                <a:solidFill>
                  <a:srgbClr val="00B050"/>
                </a:solidFill>
              </a:defRPr>
            </a:lvl1pPr>
          </a:lstStyle>
          <a:p>
            <a:pPr algn="r" defTabSz="914400" rtl="0" eaLnBrk="1" latinLnBrk="0" hangingPunct="1">
              <a:lnSpc>
                <a:spcPct val="90000"/>
              </a:lnSpc>
              <a:spcBef>
                <a:spcPct val="0"/>
              </a:spcBef>
              <a:buNone/>
            </a:pPr>
            <a:r>
              <a:rPr lang="ar-SA" dirty="0"/>
              <a:t>شكراً لكم </a:t>
            </a:r>
            <a:endParaRPr lang="en-SA" dirty="0"/>
          </a:p>
        </p:txBody>
      </p:sp>
      <p:pic>
        <p:nvPicPr>
          <p:cNvPr id="7" name="Picture 2">
            <a:extLst>
              <a:ext uri="{FF2B5EF4-FFF2-40B4-BE49-F238E27FC236}">
                <a16:creationId xmlns:a16="http://schemas.microsoft.com/office/drawing/2014/main" id="{5D2C8FC0-D950-3449-9A02-2F46225A63F0}"/>
              </a:ext>
            </a:extLst>
          </p:cNvPr>
          <p:cNvPicPr>
            <a:picLocks noChangeAspect="1"/>
          </p:cNvPicPr>
          <p:nvPr userDrawn="1"/>
        </p:nvPicPr>
        <p:blipFill>
          <a:blip r:embed="rId3">
            <a:extLst>
              <a:ext uri="{96DAC541-7B7A-43D3-8B79-37D633B846F1}">
                <asvg:svgBlip xmlns:asvg="http://schemas.microsoft.com/office/drawing/2016/SVG/main" r:embed="rId4"/>
              </a:ext>
            </a:extLst>
          </a:blip>
          <a:srcRect/>
          <a:stretch/>
        </p:blipFill>
        <p:spPr>
          <a:xfrm>
            <a:off x="8112092" y="713498"/>
            <a:ext cx="3483952" cy="759323"/>
          </a:xfrm>
          <a:prstGeom prst="rect">
            <a:avLst/>
          </a:prstGeom>
        </p:spPr>
      </p:pic>
    </p:spTree>
    <p:extLst>
      <p:ext uri="{BB962C8B-B14F-4D97-AF65-F5344CB8AC3E}">
        <p14:creationId xmlns:p14="http://schemas.microsoft.com/office/powerpoint/2010/main" val="997961535"/>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showMasterSp="0" preserve="1" userDrawn="1">
  <p:cSld name="1_Tahnk you 4">
    <p:bg>
      <p:bgPr>
        <a:gradFill>
          <a:gsLst>
            <a:gs pos="0">
              <a:srgbClr val="1C73D3"/>
            </a:gs>
            <a:gs pos="54000">
              <a:schemeClr val="accent3"/>
            </a:gs>
            <a:gs pos="100000">
              <a:schemeClr val="accent1"/>
            </a:gs>
          </a:gsLst>
          <a:lin ang="21594000" scaled="0"/>
        </a:gra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AA44B6A-4CEE-4D4C-9D81-6441209D9931}"/>
              </a:ext>
            </a:extLst>
          </p:cNvPr>
          <p:cNvSpPr txBox="1"/>
          <p:nvPr userDrawn="1"/>
        </p:nvSpPr>
        <p:spPr>
          <a:xfrm>
            <a:off x="8032173" y="3595255"/>
            <a:ext cx="0" cy="0"/>
          </a:xfrm>
          <a:prstGeom prst="rect">
            <a:avLst/>
          </a:prstGeom>
          <a:gradFill>
            <a:gsLst>
              <a:gs pos="0">
                <a:srgbClr val="1C73D3"/>
              </a:gs>
              <a:gs pos="54000">
                <a:schemeClr val="accent3"/>
              </a:gs>
              <a:gs pos="100000">
                <a:schemeClr val="accent1"/>
              </a:gs>
            </a:gsLst>
            <a:lin ang="21594000" scaled="0"/>
          </a:gradFill>
        </p:spPr>
        <p:txBody>
          <a:bodyPr wrap="none" rtlCol="0" anchor="ctr" anchorCtr="0">
            <a:noAutofit/>
          </a:bodyPr>
          <a:lstStyle/>
          <a:p>
            <a:pPr marL="0" algn="ctr" defTabSz="914400" rtl="1" eaLnBrk="1" latinLnBrk="0" hangingPunct="1"/>
            <a:endParaRPr lang="en-SA" dirty="0"/>
          </a:p>
        </p:txBody>
      </p:sp>
      <p:sp>
        <p:nvSpPr>
          <p:cNvPr id="7" name="Title 1">
            <a:extLst>
              <a:ext uri="{FF2B5EF4-FFF2-40B4-BE49-F238E27FC236}">
                <a16:creationId xmlns:a16="http://schemas.microsoft.com/office/drawing/2014/main" id="{9B733AD0-8E7F-1A48-9423-3547B18BD6BB}"/>
              </a:ext>
            </a:extLst>
          </p:cNvPr>
          <p:cNvSpPr>
            <a:spLocks noGrp="1"/>
          </p:cNvSpPr>
          <p:nvPr>
            <p:ph type="ctrTitle" hasCustomPrompt="1"/>
          </p:nvPr>
        </p:nvSpPr>
        <p:spPr>
          <a:xfrm>
            <a:off x="4598434" y="4468092"/>
            <a:ext cx="2484997" cy="1348717"/>
          </a:xfrm>
        </p:spPr>
        <p:txBody>
          <a:bodyPr lIns="0" tIns="0" rIns="0" bIns="0" anchor="t">
            <a:noAutofit/>
          </a:bodyPr>
          <a:lstStyle>
            <a:lvl1pPr algn="ctr" defTabSz="914400" rtl="0" eaLnBrk="1" latinLnBrk="0" hangingPunct="1">
              <a:lnSpc>
                <a:spcPct val="90000"/>
              </a:lnSpc>
              <a:spcBef>
                <a:spcPct val="0"/>
              </a:spcBef>
              <a:buNone/>
              <a:defRPr sz="3200">
                <a:solidFill>
                  <a:schemeClr val="bg1"/>
                </a:solidFill>
              </a:defRPr>
            </a:lvl1pPr>
          </a:lstStyle>
          <a:p>
            <a:pPr algn="r" defTabSz="914400" rtl="1" eaLnBrk="1" latinLnBrk="0" hangingPunct="1">
              <a:lnSpc>
                <a:spcPct val="90000"/>
              </a:lnSpc>
              <a:spcBef>
                <a:spcPct val="0"/>
              </a:spcBef>
              <a:buNone/>
            </a:pPr>
            <a:r>
              <a:rPr lang="ar-SA" dirty="0"/>
              <a:t>شكراً لكم</a:t>
            </a:r>
            <a:endParaRPr lang="en-SA" dirty="0"/>
          </a:p>
        </p:txBody>
      </p:sp>
      <p:pic>
        <p:nvPicPr>
          <p:cNvPr id="5" name="Picture 11">
            <a:extLst>
              <a:ext uri="{FF2B5EF4-FFF2-40B4-BE49-F238E27FC236}">
                <a16:creationId xmlns:a16="http://schemas.microsoft.com/office/drawing/2014/main" id="{D52AFE05-62AF-AB42-AE66-34C57D1233CE}"/>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4176512" y="2852530"/>
            <a:ext cx="3838975" cy="836699"/>
          </a:xfrm>
          <a:prstGeom prst="rect">
            <a:avLst/>
          </a:prstGeom>
        </p:spPr>
      </p:pic>
    </p:spTree>
    <p:extLst>
      <p:ext uri="{BB962C8B-B14F-4D97-AF65-F5344CB8AC3E}">
        <p14:creationId xmlns:p14="http://schemas.microsoft.com/office/powerpoint/2010/main" val="2500755872"/>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preserve="1" userDrawn="1">
  <p:cSld name="2_Tahnk you 4">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AA44B6A-4CEE-4D4C-9D81-6441209D9931}"/>
              </a:ext>
            </a:extLst>
          </p:cNvPr>
          <p:cNvSpPr txBox="1"/>
          <p:nvPr userDrawn="1"/>
        </p:nvSpPr>
        <p:spPr>
          <a:xfrm>
            <a:off x="8032173" y="3595255"/>
            <a:ext cx="0" cy="0"/>
          </a:xfrm>
          <a:prstGeom prst="rect">
            <a:avLst/>
          </a:prstGeom>
          <a:gradFill>
            <a:gsLst>
              <a:gs pos="0">
                <a:srgbClr val="1C73D3"/>
              </a:gs>
              <a:gs pos="54000">
                <a:schemeClr val="accent3"/>
              </a:gs>
              <a:gs pos="100000">
                <a:schemeClr val="accent1"/>
              </a:gs>
            </a:gsLst>
            <a:lin ang="21594000" scaled="0"/>
          </a:gradFill>
        </p:spPr>
        <p:txBody>
          <a:bodyPr wrap="none" rtlCol="0" anchor="ctr" anchorCtr="0">
            <a:noAutofit/>
          </a:bodyPr>
          <a:lstStyle/>
          <a:p>
            <a:pPr marL="0" algn="r" defTabSz="914400" rtl="1" eaLnBrk="1" latinLnBrk="0" hangingPunct="1"/>
            <a:endParaRPr lang="en-SA" dirty="0"/>
          </a:p>
        </p:txBody>
      </p:sp>
      <p:sp>
        <p:nvSpPr>
          <p:cNvPr id="7" name="Title 1">
            <a:extLst>
              <a:ext uri="{FF2B5EF4-FFF2-40B4-BE49-F238E27FC236}">
                <a16:creationId xmlns:a16="http://schemas.microsoft.com/office/drawing/2014/main" id="{9B733AD0-8E7F-1A48-9423-3547B18BD6BB}"/>
              </a:ext>
            </a:extLst>
          </p:cNvPr>
          <p:cNvSpPr>
            <a:spLocks noGrp="1"/>
          </p:cNvSpPr>
          <p:nvPr>
            <p:ph type="ctrTitle" hasCustomPrompt="1"/>
          </p:nvPr>
        </p:nvSpPr>
        <p:spPr>
          <a:xfrm>
            <a:off x="9009149" y="3053055"/>
            <a:ext cx="2484997" cy="1348717"/>
          </a:xfrm>
        </p:spPr>
        <p:txBody>
          <a:bodyPr lIns="0" tIns="0" rIns="0" bIns="0" anchor="t">
            <a:noAutofit/>
          </a:bodyPr>
          <a:lstStyle>
            <a:lvl1pPr algn="ctr" defTabSz="914400" rtl="0" eaLnBrk="1" latinLnBrk="0" hangingPunct="1">
              <a:lnSpc>
                <a:spcPct val="90000"/>
              </a:lnSpc>
              <a:spcBef>
                <a:spcPct val="0"/>
              </a:spcBef>
              <a:buNone/>
              <a:defRPr sz="3200">
                <a:solidFill>
                  <a:schemeClr val="bg1"/>
                </a:solidFill>
              </a:defRPr>
            </a:lvl1pPr>
          </a:lstStyle>
          <a:p>
            <a:pPr algn="r" defTabSz="914400" rtl="1" eaLnBrk="1" latinLnBrk="0" hangingPunct="1">
              <a:lnSpc>
                <a:spcPct val="90000"/>
              </a:lnSpc>
              <a:spcBef>
                <a:spcPct val="0"/>
              </a:spcBef>
              <a:buNone/>
            </a:pPr>
            <a:r>
              <a:rPr lang="ar-SA" dirty="0"/>
              <a:t>شكراً لكم</a:t>
            </a:r>
            <a:endParaRPr lang="en-SA" dirty="0"/>
          </a:p>
        </p:txBody>
      </p:sp>
      <p:pic>
        <p:nvPicPr>
          <p:cNvPr id="3" name="Picture 2">
            <a:extLst>
              <a:ext uri="{FF2B5EF4-FFF2-40B4-BE49-F238E27FC236}">
                <a16:creationId xmlns:a16="http://schemas.microsoft.com/office/drawing/2014/main" id="{437151DB-137D-CB43-8B94-465CF81C5FAE}"/>
              </a:ext>
            </a:extLst>
          </p:cNvPr>
          <p:cNvPicPr>
            <a:picLocks noChangeAspect="1"/>
          </p:cNvPicPr>
          <p:nvPr userDrawn="1"/>
        </p:nvPicPr>
        <p:blipFill>
          <a:blip r:embed="rId2"/>
          <a:srcRect/>
          <a:stretch/>
        </p:blipFill>
        <p:spPr>
          <a:xfrm>
            <a:off x="-1302126" y="176646"/>
            <a:ext cx="10279209" cy="6852806"/>
          </a:xfrm>
          <a:prstGeom prst="rect">
            <a:avLst/>
          </a:prstGeom>
        </p:spPr>
      </p:pic>
      <p:pic>
        <p:nvPicPr>
          <p:cNvPr id="8" name="Picture 18">
            <a:extLst>
              <a:ext uri="{FF2B5EF4-FFF2-40B4-BE49-F238E27FC236}">
                <a16:creationId xmlns:a16="http://schemas.microsoft.com/office/drawing/2014/main" id="{7BAC1CAE-D750-F44D-A639-F8407E9148B7}"/>
              </a:ext>
            </a:extLst>
          </p:cNvPr>
          <p:cNvPicPr>
            <a:picLocks noChangeAspect="1"/>
          </p:cNvPicPr>
          <p:nvPr userDrawn="1"/>
        </p:nvPicPr>
        <p:blipFill>
          <a:blip r:embed="rId3">
            <a:extLst>
              <a:ext uri="{96DAC541-7B7A-43D3-8B79-37D633B846F1}">
                <asvg:svgBlip xmlns:asvg="http://schemas.microsoft.com/office/drawing/2016/SVG/main" r:embed="rId4"/>
              </a:ext>
            </a:extLst>
          </a:blip>
          <a:srcRect/>
          <a:stretch/>
        </p:blipFill>
        <p:spPr>
          <a:xfrm>
            <a:off x="8112092" y="703541"/>
            <a:ext cx="3483952" cy="759323"/>
          </a:xfrm>
          <a:prstGeom prst="rect">
            <a:avLst/>
          </a:prstGeom>
        </p:spPr>
      </p:pic>
    </p:spTree>
    <p:extLst>
      <p:ext uri="{BB962C8B-B14F-4D97-AF65-F5344CB8AC3E}">
        <p14:creationId xmlns:p14="http://schemas.microsoft.com/office/powerpoint/2010/main" val="1722750982"/>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323E9D-5ACC-C555-9F62-B40BA6F68F7F}"/>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C20B9CEC-43DF-A4AE-3B4D-3EF1A32C8363}"/>
              </a:ext>
            </a:extLst>
          </p:cNvPr>
          <p:cNvSpPr>
            <a:spLocks noGrp="1"/>
          </p:cNvSpPr>
          <p:nvPr>
            <p:ph type="dt" sz="half"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srgbClr val="0D2547">
                  <a:tint val="75000"/>
                </a:srgbClr>
              </a:solidFill>
              <a:effectLst/>
              <a:uLnTx/>
              <a:uFillTx/>
              <a:latin typeface="Greta Arabic" panose="02000000000000000000" pitchFamily="2" charset="-78"/>
              <a:ea typeface="+mn-ea"/>
              <a:cs typeface="Symbio AR+LT"/>
            </a:endParaRPr>
          </a:p>
        </p:txBody>
      </p:sp>
      <p:sp>
        <p:nvSpPr>
          <p:cNvPr id="4" name="Footer Placeholder 3">
            <a:extLst>
              <a:ext uri="{FF2B5EF4-FFF2-40B4-BE49-F238E27FC236}">
                <a16:creationId xmlns:a16="http://schemas.microsoft.com/office/drawing/2014/main" id="{F84A3F5C-74C6-A522-A18B-B212F52C5404}"/>
              </a:ext>
            </a:extLst>
          </p:cNvPr>
          <p:cNvSpPr>
            <a:spLocks noGrp="1"/>
          </p:cNvSpPr>
          <p:nvPr>
            <p:ph type="ftr" sz="quarter" idx="11"/>
            <p:custDataLst>
              <p:tags r:id="rId1"/>
            </p:custDataLst>
          </p:nvPr>
        </p:nvSpPr>
        <p:spPr/>
        <p:txBody>
          <a:bodyPr/>
          <a:lstStyle>
            <a:lvl1pPr>
              <a:defRPr sz="800" b="0" i="0" u="none">
                <a:solidFill>
                  <a:srgbClr val="AEC90B"/>
                </a:solidFill>
                <a:latin typeface="Segoe UI" panose="020B0502040204020203" pitchFamily="34" charset="0"/>
              </a:defRPr>
            </a:lvl1pPr>
          </a:lstStyle>
          <a:p>
            <a:pPr>
              <a:defRPr/>
            </a:pPr>
            <a:r>
              <a:rPr lang="en-GB"/>
              <a:t>Public | </a:t>
            </a:r>
            <a:r>
              <a:rPr lang="ar-SA"/>
              <a:t>عام</a:t>
            </a:r>
            <a:endParaRPr lang="en-GB"/>
          </a:p>
        </p:txBody>
      </p:sp>
      <p:sp>
        <p:nvSpPr>
          <p:cNvPr id="5" name="Slide Number Placeholder 4">
            <a:extLst>
              <a:ext uri="{FF2B5EF4-FFF2-40B4-BE49-F238E27FC236}">
                <a16:creationId xmlns:a16="http://schemas.microsoft.com/office/drawing/2014/main" id="{C77B046F-4B25-8668-E6E4-AB8D5777567E}"/>
              </a:ext>
            </a:extLst>
          </p:cNvPr>
          <p:cNvSpPr>
            <a:spLocks noGrp="1"/>
          </p:cNvSpPr>
          <p:nvPr>
            <p:ph type="sldNum" sz="quarter" idx="12"/>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15EF7C1D-2B43-48E9-9FFA-0C1C352D9914}" type="slidenum">
              <a:rPr kumimoji="0" lang="en-GB" sz="1200" b="0" i="0" u="none" strike="noStrike" kern="1200" cap="none" spc="0" normalizeH="0" baseline="0" noProof="0" smtClean="0">
                <a:ln>
                  <a:noFill/>
                </a:ln>
                <a:solidFill>
                  <a:srgbClr val="0D2547">
                    <a:tint val="75000"/>
                  </a:srgbClr>
                </a:solidFill>
                <a:effectLst/>
                <a:uLnTx/>
                <a:uFillTx/>
                <a:latin typeface="Greta Arabic" panose="02000000000000000000" pitchFamily="2" charset="-78"/>
                <a:ea typeface="+mn-ea"/>
                <a:cs typeface="Symbio AR+LT"/>
              </a:rPr>
              <a:pPr marL="0" marR="0" lvl="0" indent="0" algn="l" defTabSz="914400" rtl="1"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srgbClr val="0D2547">
                  <a:tint val="75000"/>
                </a:srgbClr>
              </a:solidFill>
              <a:effectLst/>
              <a:uLnTx/>
              <a:uFillTx/>
              <a:latin typeface="Greta Arabic" panose="02000000000000000000" pitchFamily="2" charset="-78"/>
              <a:ea typeface="+mn-ea"/>
              <a:cs typeface="Symbio AR+LT"/>
            </a:endParaRPr>
          </a:p>
        </p:txBody>
      </p:sp>
    </p:spTree>
    <p:extLst>
      <p:ext uri="{BB962C8B-B14F-4D97-AF65-F5344CB8AC3E}">
        <p14:creationId xmlns:p14="http://schemas.microsoft.com/office/powerpoint/2010/main" val="737984729"/>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userDrawn="1">
  <p:cSld name="2_Title and Content 1">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6FB3FDC1-8195-BD4A-9866-87D298CC6BC1}"/>
              </a:ext>
            </a:extLst>
          </p:cNvPr>
          <p:cNvGraphicFramePr>
            <a:graphicFrameLocks noChangeAspect="1"/>
          </p:cNvGraphicFramePr>
          <p:nvPr userDrawn="1">
            <p:custDataLst>
              <p:tags r:id="rId2"/>
            </p:custDataLs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35844" name="think-cell Slide" r:id="rId4" imgW="7772400" imgH="10058400" progId="TCLayout.ActiveDocument.1">
                  <p:embed/>
                </p:oleObj>
              </mc:Choice>
              <mc:Fallback>
                <p:oleObj name="think-cell Slide" r:id="rId4" imgW="7772400" imgH="10058400" progId="TCLayout.ActiveDocument.1">
                  <p:embed/>
                  <p:pic>
                    <p:nvPicPr>
                      <p:cNvPr id="5" name="Object 4" hidden="1">
                        <a:extLst>
                          <a:ext uri="{FF2B5EF4-FFF2-40B4-BE49-F238E27FC236}">
                            <a16:creationId xmlns:a16="http://schemas.microsoft.com/office/drawing/2014/main" id="{6FB3FDC1-8195-BD4A-9866-87D298CC6BC1}"/>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A45CB068-1242-B949-9A45-44E272D53EF7}"/>
              </a:ext>
            </a:extLst>
          </p:cNvPr>
          <p:cNvSpPr>
            <a:spLocks noGrp="1"/>
          </p:cNvSpPr>
          <p:nvPr>
            <p:ph type="title" hasCustomPrompt="1"/>
          </p:nvPr>
        </p:nvSpPr>
        <p:spPr>
          <a:xfrm>
            <a:off x="853440" y="254000"/>
            <a:ext cx="10500360" cy="427038"/>
          </a:xfrm>
        </p:spPr>
        <p:txBody>
          <a:bodyPr vert="horz"/>
          <a:lstStyle>
            <a:lvl1pPr>
              <a:defRPr sz="2600">
                <a:solidFill>
                  <a:schemeClr val="accent3"/>
                </a:solidFill>
              </a:defRPr>
            </a:lvl1pPr>
          </a:lstStyle>
          <a:p>
            <a:r>
              <a:rPr lang="ar-SA" dirty="0" err="1"/>
              <a:t>إسم</a:t>
            </a:r>
            <a:r>
              <a:rPr lang="ar-SA" dirty="0"/>
              <a:t> المسار</a:t>
            </a:r>
            <a:endParaRPr lang="en-SA" dirty="0"/>
          </a:p>
        </p:txBody>
      </p:sp>
      <p:sp>
        <p:nvSpPr>
          <p:cNvPr id="3" name="Content Placeholder 2">
            <a:extLst>
              <a:ext uri="{FF2B5EF4-FFF2-40B4-BE49-F238E27FC236}">
                <a16:creationId xmlns:a16="http://schemas.microsoft.com/office/drawing/2014/main" id="{AC6E76A8-2452-6942-BFD7-249AF11F49B3}"/>
              </a:ext>
            </a:extLst>
          </p:cNvPr>
          <p:cNvSpPr>
            <a:spLocks noGrp="1"/>
          </p:cNvSpPr>
          <p:nvPr>
            <p:ph idx="1" hasCustomPrompt="1"/>
          </p:nvPr>
        </p:nvSpPr>
        <p:spPr>
          <a:xfrm>
            <a:off x="853440" y="1817225"/>
            <a:ext cx="10500360" cy="4359738"/>
          </a:xfrm>
        </p:spPr>
        <p:txBody>
          <a:bodyPr/>
          <a:lstStyle>
            <a:lvl1pPr>
              <a:defRPr sz="2400"/>
            </a:lvl1pPr>
            <a:lvl2pPr>
              <a:defRPr sz="2000"/>
            </a:lvl2pPr>
            <a:lvl3pPr>
              <a:defRPr sz="1800"/>
            </a:lvl3pPr>
            <a:lvl4pPr>
              <a:defRPr sz="1600"/>
            </a:lvl4pPr>
            <a:lvl5pPr>
              <a:defRPr sz="1600"/>
            </a:lvl5pPr>
          </a:lstStyle>
          <a:p>
            <a:pPr lvl="0"/>
            <a:r>
              <a:rPr lang="ar-SA"/>
              <a:t>مثال لنص يمكن استبداله</a:t>
            </a:r>
            <a:endParaRPr lang="en-US"/>
          </a:p>
          <a:p>
            <a:pPr lvl="1"/>
            <a:r>
              <a:rPr lang="ar-SA"/>
              <a:t>المستوى الثاني</a:t>
            </a:r>
            <a:endParaRPr lang="en-US"/>
          </a:p>
          <a:p>
            <a:pPr lvl="2"/>
            <a:r>
              <a:rPr lang="ar-SA"/>
              <a:t>المستوى الثالث</a:t>
            </a:r>
            <a:endParaRPr lang="en-US"/>
          </a:p>
          <a:p>
            <a:pPr lvl="3"/>
            <a:r>
              <a:rPr lang="ar-SA"/>
              <a:t>المستوى الرابع</a:t>
            </a:r>
            <a:endParaRPr lang="en-US"/>
          </a:p>
          <a:p>
            <a:pPr lvl="4"/>
            <a:r>
              <a:rPr lang="ar-SA"/>
              <a:t>المستوى الخامس</a:t>
            </a:r>
            <a:endParaRPr lang="en-SA"/>
          </a:p>
        </p:txBody>
      </p:sp>
      <p:sp>
        <p:nvSpPr>
          <p:cNvPr id="6" name="Slide Number Placeholder 5">
            <a:extLst>
              <a:ext uri="{FF2B5EF4-FFF2-40B4-BE49-F238E27FC236}">
                <a16:creationId xmlns:a16="http://schemas.microsoft.com/office/drawing/2014/main" id="{7103048B-0E0A-954B-A810-481325195783}"/>
              </a:ext>
            </a:extLst>
          </p:cNvPr>
          <p:cNvSpPr>
            <a:spLocks noGrp="1"/>
          </p:cNvSpPr>
          <p:nvPr>
            <p:ph type="sldNum" sz="quarter" idx="12"/>
          </p:nvPr>
        </p:nvSpPr>
        <p:spPr/>
        <p:txBody>
          <a:bodyPr/>
          <a:lstStyle/>
          <a:p>
            <a:fld id="{008E1BDA-5E07-414A-8101-29DABEB15B19}" type="slidenum">
              <a:t>‹#›</a:t>
            </a:fld>
            <a:endParaRPr lang="en-SA"/>
          </a:p>
        </p:txBody>
      </p:sp>
    </p:spTree>
    <p:extLst>
      <p:ext uri="{BB962C8B-B14F-4D97-AF65-F5344CB8AC3E}">
        <p14:creationId xmlns:p14="http://schemas.microsoft.com/office/powerpoint/2010/main" val="167514141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D21ADF6-C091-FE4F-8F80-3F9B13E17589}"/>
              </a:ext>
            </a:extLst>
          </p:cNvPr>
          <p:cNvSpPr>
            <a:spLocks noGrp="1"/>
          </p:cNvSpPr>
          <p:nvPr>
            <p:ph type="sldNum" sz="quarter" idx="12"/>
          </p:nvPr>
        </p:nvSpPr>
        <p:spPr/>
        <p:txBody>
          <a:bodyPr/>
          <a:lstStyle/>
          <a:p>
            <a:fld id="{008E1BDA-5E07-414A-8101-29DABEB15B19}" type="slidenum">
              <a:t>‹#›</a:t>
            </a:fld>
            <a:endParaRPr lang="en-SA"/>
          </a:p>
        </p:txBody>
      </p:sp>
      <p:pic>
        <p:nvPicPr>
          <p:cNvPr id="5" name="Picture 6">
            <a:extLst>
              <a:ext uri="{FF2B5EF4-FFF2-40B4-BE49-F238E27FC236}">
                <a16:creationId xmlns:a16="http://schemas.microsoft.com/office/drawing/2014/main" id="{E278B3F3-A70E-C849-B5CF-F9129486B2F9}"/>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5553" t="6104" b="-4984"/>
          <a:stretch/>
        </p:blipFill>
        <p:spPr>
          <a:xfrm>
            <a:off x="-1" y="6176963"/>
            <a:ext cx="12192001" cy="704674"/>
          </a:xfrm>
          <a:prstGeom prst="rect">
            <a:avLst/>
          </a:prstGeom>
        </p:spPr>
      </p:pic>
    </p:spTree>
    <p:extLst>
      <p:ext uri="{BB962C8B-B14F-4D97-AF65-F5344CB8AC3E}">
        <p14:creationId xmlns:p14="http://schemas.microsoft.com/office/powerpoint/2010/main" val="21272441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90400-485D-F64F-97BE-A1C3EA7A35B6}"/>
              </a:ext>
            </a:extLst>
          </p:cNvPr>
          <p:cNvSpPr>
            <a:spLocks noGrp="1"/>
          </p:cNvSpPr>
          <p:nvPr>
            <p:ph type="title" hasCustomPrompt="1"/>
          </p:nvPr>
        </p:nvSpPr>
        <p:spPr/>
        <p:txBody>
          <a:bodyPr/>
          <a:lstStyle/>
          <a:p>
            <a:r>
              <a:rPr lang="ar-SA" dirty="0"/>
              <a:t>قالب </a:t>
            </a:r>
            <a:r>
              <a:rPr lang="ar-SA" dirty="0" err="1"/>
              <a:t>انفوجرافيك</a:t>
            </a:r>
            <a:endParaRPr lang="en-SA" dirty="0"/>
          </a:p>
        </p:txBody>
      </p:sp>
      <p:sp>
        <p:nvSpPr>
          <p:cNvPr id="3" name="Date Placeholder 2">
            <a:extLst>
              <a:ext uri="{FF2B5EF4-FFF2-40B4-BE49-F238E27FC236}">
                <a16:creationId xmlns:a16="http://schemas.microsoft.com/office/drawing/2014/main" id="{ADD485E0-1158-8A4E-8432-4812F640066A}"/>
              </a:ext>
            </a:extLst>
          </p:cNvPr>
          <p:cNvSpPr>
            <a:spLocks noGrp="1"/>
          </p:cNvSpPr>
          <p:nvPr>
            <p:ph type="dt" sz="half" idx="10"/>
          </p:nvPr>
        </p:nvSpPr>
        <p:spPr/>
        <p:txBody>
          <a:bodyPr/>
          <a:lstStyle/>
          <a:p>
            <a:endParaRPr lang="en-SA"/>
          </a:p>
        </p:txBody>
      </p:sp>
      <p:sp>
        <p:nvSpPr>
          <p:cNvPr id="4" name="Footer Placeholder 3">
            <a:extLst>
              <a:ext uri="{FF2B5EF4-FFF2-40B4-BE49-F238E27FC236}">
                <a16:creationId xmlns:a16="http://schemas.microsoft.com/office/drawing/2014/main" id="{7CA70634-3E5C-CE4D-B8A3-4A53061DEFAE}"/>
              </a:ext>
            </a:extLst>
          </p:cNvPr>
          <p:cNvSpPr>
            <a:spLocks noGrp="1"/>
          </p:cNvSpPr>
          <p:nvPr>
            <p:ph type="ftr" sz="quarter" idx="11"/>
            <p:custDataLst>
              <p:tags r:id="rId1"/>
            </p:custDataLst>
          </p:nvPr>
        </p:nvSpPr>
        <p:spPr/>
        <p:txBody>
          <a:bodyPr/>
          <a:lstStyle>
            <a:lvl1pPr>
              <a:defRPr b="0" i="0" u="none">
                <a:solidFill>
                  <a:srgbClr val="AEC90B"/>
                </a:solidFill>
              </a:defRPr>
            </a:lvl1pPr>
          </a:lstStyle>
          <a:p>
            <a:pPr rtl="0"/>
            <a:r>
              <a:rPr lang="en-US"/>
              <a:t>Public | </a:t>
            </a:r>
            <a:r>
              <a:rPr lang="ar-SA"/>
              <a:t>عام</a:t>
            </a:r>
            <a:endParaRPr lang="en-SA" dirty="0"/>
          </a:p>
        </p:txBody>
      </p:sp>
      <p:sp>
        <p:nvSpPr>
          <p:cNvPr id="5" name="Slide Number Placeholder 4">
            <a:extLst>
              <a:ext uri="{FF2B5EF4-FFF2-40B4-BE49-F238E27FC236}">
                <a16:creationId xmlns:a16="http://schemas.microsoft.com/office/drawing/2014/main" id="{63976A5D-884C-F543-B1E1-E1EC2CCFA2DD}"/>
              </a:ext>
            </a:extLst>
          </p:cNvPr>
          <p:cNvSpPr>
            <a:spLocks noGrp="1"/>
          </p:cNvSpPr>
          <p:nvPr>
            <p:ph type="sldNum" sz="quarter" idx="12"/>
          </p:nvPr>
        </p:nvSpPr>
        <p:spPr/>
        <p:txBody>
          <a:bodyPr/>
          <a:lstStyle/>
          <a:p>
            <a:fld id="{008E1BDA-5E07-414A-8101-29DABEB15B19}" type="slidenum">
              <a:rPr lang="en-SA" smtClean="0"/>
              <a:pPr/>
              <a:t>‹#›</a:t>
            </a:fld>
            <a:endParaRPr lang="en-SA"/>
          </a:p>
        </p:txBody>
      </p:sp>
      <p:sp>
        <p:nvSpPr>
          <p:cNvPr id="7" name="TextBox 6">
            <a:extLst>
              <a:ext uri="{FF2B5EF4-FFF2-40B4-BE49-F238E27FC236}">
                <a16:creationId xmlns:a16="http://schemas.microsoft.com/office/drawing/2014/main" id="{03380922-B94F-164A-85DB-6DF14D145D0D}"/>
              </a:ext>
            </a:extLst>
          </p:cNvPr>
          <p:cNvSpPr txBox="1"/>
          <p:nvPr userDrawn="1"/>
        </p:nvSpPr>
        <p:spPr>
          <a:xfrm>
            <a:off x="7068065" y="6474941"/>
            <a:ext cx="0" cy="0"/>
          </a:xfrm>
          <a:prstGeom prst="rect">
            <a:avLst/>
          </a:prstGeom>
          <a:noFill/>
        </p:spPr>
        <p:txBody>
          <a:bodyPr wrap="none" rtlCol="0" anchor="ctr" anchorCtr="0">
            <a:noAutofit/>
          </a:bodyPr>
          <a:lstStyle/>
          <a:p>
            <a:pPr marL="0" algn="r" defTabSz="914400" rtl="1" eaLnBrk="1" latinLnBrk="0" hangingPunct="1"/>
            <a:endParaRPr lang="en-SA" dirty="0"/>
          </a:p>
        </p:txBody>
      </p:sp>
    </p:spTree>
    <p:extLst>
      <p:ext uri="{BB962C8B-B14F-4D97-AF65-F5344CB8AC3E}">
        <p14:creationId xmlns:p14="http://schemas.microsoft.com/office/powerpoint/2010/main" val="33995052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2">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19E7EC2-956F-8D47-89F5-669F4EB98295}"/>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8112092" y="713498"/>
            <a:ext cx="3483952" cy="759323"/>
          </a:xfrm>
          <a:prstGeom prst="rect">
            <a:avLst/>
          </a:prstGeom>
        </p:spPr>
      </p:pic>
      <p:sp>
        <p:nvSpPr>
          <p:cNvPr id="56" name="Rectangle 55">
            <a:extLst>
              <a:ext uri="{FF2B5EF4-FFF2-40B4-BE49-F238E27FC236}">
                <a16:creationId xmlns:a16="http://schemas.microsoft.com/office/drawing/2014/main" id="{56AEFB88-06BC-E449-B13E-65BCD35A0D80}"/>
              </a:ext>
            </a:extLst>
          </p:cNvPr>
          <p:cNvSpPr/>
          <p:nvPr userDrawn="1"/>
        </p:nvSpPr>
        <p:spPr>
          <a:xfrm>
            <a:off x="0" y="6381771"/>
            <a:ext cx="3493622" cy="50426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SA"/>
          </a:p>
        </p:txBody>
      </p:sp>
      <p:sp>
        <p:nvSpPr>
          <p:cNvPr id="57" name="TextBox 56">
            <a:extLst>
              <a:ext uri="{FF2B5EF4-FFF2-40B4-BE49-F238E27FC236}">
                <a16:creationId xmlns:a16="http://schemas.microsoft.com/office/drawing/2014/main" id="{69F9AB38-7265-7045-B3E9-C799823EBAAB}"/>
              </a:ext>
            </a:extLst>
          </p:cNvPr>
          <p:cNvSpPr txBox="1"/>
          <p:nvPr userDrawn="1"/>
        </p:nvSpPr>
        <p:spPr>
          <a:xfrm>
            <a:off x="3522518" y="7429500"/>
            <a:ext cx="0" cy="0"/>
          </a:xfrm>
          <a:prstGeom prst="rect">
            <a:avLst/>
          </a:prstGeom>
          <a:noFill/>
        </p:spPr>
        <p:txBody>
          <a:bodyPr wrap="none" rtlCol="0" anchor="ctr" anchorCtr="0">
            <a:noAutofit/>
          </a:bodyPr>
          <a:lstStyle/>
          <a:p>
            <a:pPr marL="0" algn="l" defTabSz="914400" rtl="0" eaLnBrk="1" latinLnBrk="0" hangingPunct="1"/>
            <a:endParaRPr lang="en-SA" dirty="0"/>
          </a:p>
        </p:txBody>
      </p:sp>
      <p:sp>
        <p:nvSpPr>
          <p:cNvPr id="58" name="Rectangle 57">
            <a:extLst>
              <a:ext uri="{FF2B5EF4-FFF2-40B4-BE49-F238E27FC236}">
                <a16:creationId xmlns:a16="http://schemas.microsoft.com/office/drawing/2014/main" id="{106215A3-B52F-DA45-AF20-41C1ED6D9F48}"/>
              </a:ext>
            </a:extLst>
          </p:cNvPr>
          <p:cNvSpPr/>
          <p:nvPr userDrawn="1"/>
        </p:nvSpPr>
        <p:spPr>
          <a:xfrm>
            <a:off x="-1" y="0"/>
            <a:ext cx="3282341" cy="33235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SA"/>
          </a:p>
        </p:txBody>
      </p:sp>
      <p:sp>
        <p:nvSpPr>
          <p:cNvPr id="21" name="Title 1">
            <a:extLst>
              <a:ext uri="{FF2B5EF4-FFF2-40B4-BE49-F238E27FC236}">
                <a16:creationId xmlns:a16="http://schemas.microsoft.com/office/drawing/2014/main" id="{54E6E22A-3EF0-1A44-8EF2-3D0CB2282259}"/>
              </a:ext>
            </a:extLst>
          </p:cNvPr>
          <p:cNvSpPr>
            <a:spLocks noGrp="1"/>
          </p:cNvSpPr>
          <p:nvPr>
            <p:ph type="ctrTitle" hasCustomPrompt="1"/>
          </p:nvPr>
        </p:nvSpPr>
        <p:spPr>
          <a:xfrm>
            <a:off x="5980176" y="3164752"/>
            <a:ext cx="5615870" cy="1348717"/>
          </a:xfrm>
        </p:spPr>
        <p:txBody>
          <a:bodyPr lIns="0" tIns="0" rIns="0" bIns="0" anchor="t">
            <a:noAutofit/>
          </a:bodyPr>
          <a:lstStyle>
            <a:lvl1pPr algn="r">
              <a:defRPr sz="4000">
                <a:solidFill>
                  <a:schemeClr val="accent2"/>
                </a:solidFill>
              </a:defRPr>
            </a:lvl1pPr>
          </a:lstStyle>
          <a:p>
            <a:pPr algn="r" defTabSz="914400" rtl="0" eaLnBrk="1" latinLnBrk="0" hangingPunct="1">
              <a:lnSpc>
                <a:spcPct val="90000"/>
              </a:lnSpc>
              <a:spcBef>
                <a:spcPct val="0"/>
              </a:spcBef>
              <a:buNone/>
            </a:pPr>
            <a:r>
              <a:rPr lang="ar-SA" dirty="0"/>
              <a:t>مثال للعنوان الرئيس</a:t>
            </a:r>
            <a:br>
              <a:rPr lang="ar-SA" dirty="0"/>
            </a:br>
            <a:r>
              <a:rPr lang="ar-SA" dirty="0"/>
              <a:t>للعرض </a:t>
            </a:r>
            <a:r>
              <a:rPr lang="ar-SA" dirty="0" err="1"/>
              <a:t>التقديمي</a:t>
            </a:r>
            <a:endParaRPr lang="en-SA" dirty="0"/>
          </a:p>
        </p:txBody>
      </p:sp>
      <p:cxnSp>
        <p:nvCxnSpPr>
          <p:cNvPr id="22" name="Straight Connector 21">
            <a:extLst>
              <a:ext uri="{FF2B5EF4-FFF2-40B4-BE49-F238E27FC236}">
                <a16:creationId xmlns:a16="http://schemas.microsoft.com/office/drawing/2014/main" id="{784674BB-D3F5-0347-A517-A3A50127EE4A}"/>
              </a:ext>
            </a:extLst>
          </p:cNvPr>
          <p:cNvCxnSpPr>
            <a:cxnSpLocks/>
          </p:cNvCxnSpPr>
          <p:nvPr userDrawn="1"/>
        </p:nvCxnSpPr>
        <p:spPr>
          <a:xfrm flipH="1">
            <a:off x="9796840" y="6452375"/>
            <a:ext cx="1799206"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F6BC2043-385A-214B-B72B-CCCB987C71F7}"/>
              </a:ext>
            </a:extLst>
          </p:cNvPr>
          <p:cNvCxnSpPr>
            <a:cxnSpLocks/>
          </p:cNvCxnSpPr>
          <p:nvPr userDrawn="1"/>
        </p:nvCxnSpPr>
        <p:spPr>
          <a:xfrm flipH="1">
            <a:off x="8567710" y="6452375"/>
            <a:ext cx="890018"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4" name="Subtitle 2">
            <a:extLst>
              <a:ext uri="{FF2B5EF4-FFF2-40B4-BE49-F238E27FC236}">
                <a16:creationId xmlns:a16="http://schemas.microsoft.com/office/drawing/2014/main" id="{6C8A725F-416E-D54F-B4E1-0C5DB9F74F94}"/>
              </a:ext>
            </a:extLst>
          </p:cNvPr>
          <p:cNvSpPr>
            <a:spLocks noGrp="1"/>
          </p:cNvSpPr>
          <p:nvPr>
            <p:ph type="subTitle" idx="1" hasCustomPrompt="1"/>
          </p:nvPr>
        </p:nvSpPr>
        <p:spPr>
          <a:xfrm>
            <a:off x="9662984" y="6114048"/>
            <a:ext cx="1933062" cy="267721"/>
          </a:xfrm>
        </p:spPr>
        <p:txBody>
          <a:bodyPr lIns="0" tIns="0" rIns="0" bIns="0" anchor="b">
            <a:noAutofit/>
          </a:bodyPr>
          <a:lstStyle>
            <a:lvl1pPr marL="0" indent="0" algn="r">
              <a:buNone/>
              <a:defRPr sz="1600" b="0" i="0">
                <a:solidFill>
                  <a:schemeClr val="tx1"/>
                </a:solidFill>
                <a:latin typeface="Univers Next Arabic Light" panose="020B0403030202020203" pitchFamily="34" charset="-78"/>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indent="0" algn="r" defTabSz="914400" rtl="0" eaLnBrk="1" latinLnBrk="0" hangingPunct="1">
              <a:lnSpc>
                <a:spcPct val="90000"/>
              </a:lnSpc>
              <a:spcBef>
                <a:spcPts val="1000"/>
              </a:spcBef>
              <a:buFont typeface="Arial" panose="020B0604020202020204" pitchFamily="34" charset="0"/>
              <a:buNone/>
            </a:pPr>
            <a:r>
              <a:rPr lang="ar-SA" dirty="0"/>
              <a:t>مثال لعنوان فرعي </a:t>
            </a:r>
            <a:r>
              <a:rPr lang="ar-SA" dirty="0" err="1"/>
              <a:t>لوريم</a:t>
            </a:r>
            <a:r>
              <a:rPr lang="ar-SA" dirty="0"/>
              <a:t> </a:t>
            </a:r>
            <a:r>
              <a:rPr lang="ar-SA" dirty="0" err="1"/>
              <a:t>ابسوم</a:t>
            </a:r>
            <a:endParaRPr lang="en-SA" dirty="0"/>
          </a:p>
        </p:txBody>
      </p:sp>
      <p:sp>
        <p:nvSpPr>
          <p:cNvPr id="26" name="Text Placeholder 27">
            <a:extLst>
              <a:ext uri="{FF2B5EF4-FFF2-40B4-BE49-F238E27FC236}">
                <a16:creationId xmlns:a16="http://schemas.microsoft.com/office/drawing/2014/main" id="{A8379AB3-3EC2-8940-9188-C876A058359F}"/>
              </a:ext>
            </a:extLst>
          </p:cNvPr>
          <p:cNvSpPr>
            <a:spLocks noGrp="1"/>
          </p:cNvSpPr>
          <p:nvPr>
            <p:ph type="body" sz="quarter" idx="10" hasCustomPrompt="1"/>
          </p:nvPr>
        </p:nvSpPr>
        <p:spPr>
          <a:xfrm>
            <a:off x="7992057" y="6114048"/>
            <a:ext cx="1424522" cy="267721"/>
          </a:xfrm>
        </p:spPr>
        <p:txBody>
          <a:bodyPr lIns="0" tIns="0" rIns="0" bIns="0" anchor="b"/>
          <a:lstStyle>
            <a:lvl1pPr marL="0" indent="0">
              <a:buFontTx/>
              <a:buNone/>
              <a:defRPr sz="1600" b="0" i="0">
                <a:solidFill>
                  <a:schemeClr val="tx1"/>
                </a:solidFill>
                <a:latin typeface="Univers Next Arabic Light" panose="020B0403030202020203" pitchFamily="34" charset="-78"/>
                <a:cs typeface="+mn-cs"/>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marL="0" marR="0" lvl="0" indent="0" algn="r" defTabSz="914400" rtl="1" eaLnBrk="1" fontAlgn="auto" latinLnBrk="0" hangingPunct="1">
              <a:lnSpc>
                <a:spcPct val="90000"/>
              </a:lnSpc>
              <a:spcBef>
                <a:spcPts val="1000"/>
              </a:spcBef>
              <a:spcAft>
                <a:spcPts val="0"/>
              </a:spcAft>
              <a:buClrTx/>
              <a:buSzTx/>
              <a:buFontTx/>
              <a:buNone/>
              <a:tabLst/>
              <a:defRPr/>
            </a:pPr>
            <a:r>
              <a:rPr lang="ar-SA" dirty="0"/>
              <a:t>سبتمبر </a:t>
            </a:r>
            <a:r>
              <a:rPr lang="en-US" dirty="0"/>
              <a:t>2020</a:t>
            </a:r>
            <a:endParaRPr lang="en-SA" dirty="0"/>
          </a:p>
        </p:txBody>
      </p:sp>
      <p:pic>
        <p:nvPicPr>
          <p:cNvPr id="12" name="Picture 11">
            <a:extLst>
              <a:ext uri="{FF2B5EF4-FFF2-40B4-BE49-F238E27FC236}">
                <a16:creationId xmlns:a16="http://schemas.microsoft.com/office/drawing/2014/main" id="{399512A4-D751-5843-BBA3-267E748EA46B}"/>
              </a:ext>
            </a:extLst>
          </p:cNvPr>
          <p:cNvPicPr>
            <a:picLocks noChangeAspect="1"/>
          </p:cNvPicPr>
          <p:nvPr userDrawn="1"/>
        </p:nvPicPr>
        <p:blipFill>
          <a:blip r:embed="rId4"/>
          <a:srcRect t="3197" b="3197"/>
          <a:stretch/>
        </p:blipFill>
        <p:spPr>
          <a:xfrm>
            <a:off x="-1047135" y="0"/>
            <a:ext cx="9992547" cy="6857999"/>
          </a:xfrm>
          <a:prstGeom prst="rect">
            <a:avLst/>
          </a:prstGeom>
        </p:spPr>
      </p:pic>
    </p:spTree>
    <p:extLst>
      <p:ext uri="{BB962C8B-B14F-4D97-AF65-F5344CB8AC3E}">
        <p14:creationId xmlns:p14="http://schemas.microsoft.com/office/powerpoint/2010/main" val="1948685524"/>
      </p:ext>
    </p:extLst>
  </p:cSld>
  <p:clrMapOvr>
    <a:overrideClrMapping bg1="lt1" tx1="dk1" bg2="lt2" tx2="dk2" accent1="accent1" accent2="accent2" accent3="accent3" accent4="accent4" accent5="accent5" accent6="accent6" hlink="hlink" folHlink="folHlink"/>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AD8072-62E6-6D4C-91C3-4CC04C43809E}"/>
              </a:ext>
            </a:extLst>
          </p:cNvPr>
          <p:cNvSpPr>
            <a:spLocks noGrp="1"/>
          </p:cNvSpPr>
          <p:nvPr>
            <p:ph type="title" hasCustomPrompt="1"/>
          </p:nvPr>
        </p:nvSpPr>
        <p:spPr/>
        <p:txBody>
          <a:bodyPr/>
          <a:lstStyle/>
          <a:p>
            <a:r>
              <a:rPr lang="ar-SA" dirty="0"/>
              <a:t>أيقونات</a:t>
            </a:r>
            <a:endParaRPr lang="en-SA" dirty="0"/>
          </a:p>
        </p:txBody>
      </p:sp>
      <p:sp>
        <p:nvSpPr>
          <p:cNvPr id="3" name="Date Placeholder 2">
            <a:extLst>
              <a:ext uri="{FF2B5EF4-FFF2-40B4-BE49-F238E27FC236}">
                <a16:creationId xmlns:a16="http://schemas.microsoft.com/office/drawing/2014/main" id="{98A73102-05CE-F349-83F0-BD8BDDAA7AEC}"/>
              </a:ext>
            </a:extLst>
          </p:cNvPr>
          <p:cNvSpPr>
            <a:spLocks noGrp="1"/>
          </p:cNvSpPr>
          <p:nvPr>
            <p:ph type="dt" sz="half" idx="10"/>
          </p:nvPr>
        </p:nvSpPr>
        <p:spPr/>
        <p:txBody>
          <a:bodyPr/>
          <a:lstStyle/>
          <a:p>
            <a:endParaRPr lang="en-SA"/>
          </a:p>
        </p:txBody>
      </p:sp>
      <p:sp>
        <p:nvSpPr>
          <p:cNvPr id="4" name="Footer Placeholder 3">
            <a:extLst>
              <a:ext uri="{FF2B5EF4-FFF2-40B4-BE49-F238E27FC236}">
                <a16:creationId xmlns:a16="http://schemas.microsoft.com/office/drawing/2014/main" id="{462130DA-E613-0545-B0D3-00F06EBE3341}"/>
              </a:ext>
            </a:extLst>
          </p:cNvPr>
          <p:cNvSpPr>
            <a:spLocks noGrp="1"/>
          </p:cNvSpPr>
          <p:nvPr>
            <p:ph type="ftr" sz="quarter" idx="11"/>
          </p:nvPr>
        </p:nvSpPr>
        <p:spPr/>
        <p:txBody>
          <a:bodyPr/>
          <a:lstStyle/>
          <a:p>
            <a:pPr rtl="0"/>
            <a:endParaRPr lang="en-SA"/>
          </a:p>
        </p:txBody>
      </p:sp>
      <p:sp>
        <p:nvSpPr>
          <p:cNvPr id="5" name="Slide Number Placeholder 4">
            <a:extLst>
              <a:ext uri="{FF2B5EF4-FFF2-40B4-BE49-F238E27FC236}">
                <a16:creationId xmlns:a16="http://schemas.microsoft.com/office/drawing/2014/main" id="{FB6E6DA7-19A2-C943-A92C-7D478008ECCB}"/>
              </a:ext>
            </a:extLst>
          </p:cNvPr>
          <p:cNvSpPr>
            <a:spLocks noGrp="1"/>
          </p:cNvSpPr>
          <p:nvPr>
            <p:ph type="sldNum" sz="quarter" idx="12"/>
          </p:nvPr>
        </p:nvSpPr>
        <p:spPr/>
        <p:txBody>
          <a:bodyPr/>
          <a:lstStyle/>
          <a:p>
            <a:fld id="{008E1BDA-5E07-414A-8101-29DABEB15B19}" type="slidenum">
              <a:rPr lang="en-SA" smtClean="0"/>
              <a:pPr/>
              <a:t>‹#›</a:t>
            </a:fld>
            <a:endParaRPr lang="en-SA"/>
          </a:p>
        </p:txBody>
      </p:sp>
      <p:sp>
        <p:nvSpPr>
          <p:cNvPr id="6" name="TextBox 5">
            <a:extLst>
              <a:ext uri="{FF2B5EF4-FFF2-40B4-BE49-F238E27FC236}">
                <a16:creationId xmlns:a16="http://schemas.microsoft.com/office/drawing/2014/main" id="{79D2D342-94EE-EE4A-99DB-5AC6F70C72AD}"/>
              </a:ext>
            </a:extLst>
          </p:cNvPr>
          <p:cNvSpPr txBox="1"/>
          <p:nvPr userDrawn="1"/>
        </p:nvSpPr>
        <p:spPr>
          <a:xfrm>
            <a:off x="8143103" y="6474941"/>
            <a:ext cx="0" cy="0"/>
          </a:xfrm>
          <a:prstGeom prst="rect">
            <a:avLst/>
          </a:prstGeom>
          <a:noFill/>
        </p:spPr>
        <p:txBody>
          <a:bodyPr wrap="none" rtlCol="0" anchor="ctr" anchorCtr="0">
            <a:noAutofit/>
          </a:bodyPr>
          <a:lstStyle/>
          <a:p>
            <a:pPr marL="0" algn="r" defTabSz="914400" rtl="1" eaLnBrk="1" latinLnBrk="0" hangingPunct="1"/>
            <a:endParaRPr lang="en-SA"/>
          </a:p>
        </p:txBody>
      </p:sp>
      <p:sp>
        <p:nvSpPr>
          <p:cNvPr id="7" name="TextBox 6">
            <a:extLst>
              <a:ext uri="{FF2B5EF4-FFF2-40B4-BE49-F238E27FC236}">
                <a16:creationId xmlns:a16="http://schemas.microsoft.com/office/drawing/2014/main" id="{A11AAA82-E901-084C-A182-F42092FB93DF}"/>
              </a:ext>
            </a:extLst>
          </p:cNvPr>
          <p:cNvSpPr txBox="1"/>
          <p:nvPr userDrawn="1"/>
        </p:nvSpPr>
        <p:spPr>
          <a:xfrm>
            <a:off x="8526162" y="6425514"/>
            <a:ext cx="0" cy="0"/>
          </a:xfrm>
          <a:prstGeom prst="rect">
            <a:avLst/>
          </a:prstGeom>
          <a:noFill/>
        </p:spPr>
        <p:txBody>
          <a:bodyPr wrap="none" rtlCol="0" anchor="ctr" anchorCtr="0">
            <a:noAutofit/>
          </a:bodyPr>
          <a:lstStyle/>
          <a:p>
            <a:pPr marL="0" algn="r" defTabSz="914400" rtl="1" eaLnBrk="1" latinLnBrk="0" hangingPunct="1"/>
            <a:endParaRPr lang="en-SA" dirty="0"/>
          </a:p>
        </p:txBody>
      </p:sp>
    </p:spTree>
    <p:extLst>
      <p:ext uri="{BB962C8B-B14F-4D97-AF65-F5344CB8AC3E}">
        <p14:creationId xmlns:p14="http://schemas.microsoft.com/office/powerpoint/2010/main" val="303572919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ahnk you 3">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0FEA35E6-EDC4-E840-8222-A1188C58A91F}"/>
              </a:ext>
            </a:extLst>
          </p:cNvPr>
          <p:cNvSpPr>
            <a:spLocks noGrp="1"/>
          </p:cNvSpPr>
          <p:nvPr>
            <p:ph type="ctrTitle" hasCustomPrompt="1"/>
          </p:nvPr>
        </p:nvSpPr>
        <p:spPr>
          <a:xfrm>
            <a:off x="5439849" y="3512342"/>
            <a:ext cx="5615870" cy="635506"/>
          </a:xfrm>
        </p:spPr>
        <p:txBody>
          <a:bodyPr lIns="0" tIns="0" rIns="0" bIns="0" anchor="t">
            <a:noAutofit/>
          </a:bodyPr>
          <a:lstStyle>
            <a:lvl1pPr algn="r">
              <a:defRPr sz="4000">
                <a:solidFill>
                  <a:schemeClr val="accent1"/>
                </a:solidFill>
              </a:defRPr>
            </a:lvl1pPr>
          </a:lstStyle>
          <a:p>
            <a:pPr algn="r" defTabSz="914400" rtl="0" eaLnBrk="1" latinLnBrk="0" hangingPunct="1">
              <a:lnSpc>
                <a:spcPct val="90000"/>
              </a:lnSpc>
              <a:spcBef>
                <a:spcPct val="0"/>
              </a:spcBef>
              <a:buNone/>
            </a:pPr>
            <a:r>
              <a:rPr lang="ar-SA" dirty="0"/>
              <a:t>شكراً لكم </a:t>
            </a:r>
            <a:endParaRPr lang="en-SA" dirty="0"/>
          </a:p>
        </p:txBody>
      </p:sp>
      <p:pic>
        <p:nvPicPr>
          <p:cNvPr id="6" name="Picture 8">
            <a:extLst>
              <a:ext uri="{FF2B5EF4-FFF2-40B4-BE49-F238E27FC236}">
                <a16:creationId xmlns:a16="http://schemas.microsoft.com/office/drawing/2014/main" id="{DB70C56F-6A9B-C941-BC89-676AAC4D7584}"/>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3920" r="7096"/>
          <a:stretch/>
        </p:blipFill>
        <p:spPr>
          <a:xfrm>
            <a:off x="0" y="2435513"/>
            <a:ext cx="6096000" cy="2789163"/>
          </a:xfrm>
          <a:prstGeom prst="rect">
            <a:avLst/>
          </a:prstGeom>
        </p:spPr>
      </p:pic>
      <p:pic>
        <p:nvPicPr>
          <p:cNvPr id="7" name="Picture 18">
            <a:extLst>
              <a:ext uri="{FF2B5EF4-FFF2-40B4-BE49-F238E27FC236}">
                <a16:creationId xmlns:a16="http://schemas.microsoft.com/office/drawing/2014/main" id="{F49D41AA-E41A-854F-AB70-A7FF206F4AD5}"/>
              </a:ext>
            </a:extLst>
          </p:cNvPr>
          <p:cNvPicPr>
            <a:picLocks noChangeAspect="1"/>
          </p:cNvPicPr>
          <p:nvPr userDrawn="1"/>
        </p:nvPicPr>
        <p:blipFill>
          <a:blip r:embed="rId4">
            <a:extLst>
              <a:ext uri="{96DAC541-7B7A-43D3-8B79-37D633B846F1}">
                <asvg:svgBlip xmlns:asvg="http://schemas.microsoft.com/office/drawing/2016/SVG/main" r:embed="rId5"/>
              </a:ext>
            </a:extLst>
          </a:blip>
          <a:srcRect/>
          <a:stretch/>
        </p:blipFill>
        <p:spPr>
          <a:xfrm>
            <a:off x="8112092" y="703541"/>
            <a:ext cx="3483952" cy="759323"/>
          </a:xfrm>
          <a:prstGeom prst="rect">
            <a:avLst/>
          </a:prstGeom>
        </p:spPr>
      </p:pic>
    </p:spTree>
    <p:extLst>
      <p:ext uri="{BB962C8B-B14F-4D97-AF65-F5344CB8AC3E}">
        <p14:creationId xmlns:p14="http://schemas.microsoft.com/office/powerpoint/2010/main" val="222298943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ahnk you 4">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9920256-A824-6E4C-BC37-8459D43D3CDF}"/>
              </a:ext>
            </a:extLst>
          </p:cNvPr>
          <p:cNvPicPr>
            <a:picLocks noChangeAspect="1"/>
          </p:cNvPicPr>
          <p:nvPr userDrawn="1"/>
        </p:nvPicPr>
        <p:blipFill>
          <a:blip r:embed="rId2"/>
          <a:srcRect t="3197" b="3197"/>
          <a:stretch/>
        </p:blipFill>
        <p:spPr>
          <a:xfrm>
            <a:off x="-1047135" y="0"/>
            <a:ext cx="9992547" cy="6857999"/>
          </a:xfrm>
          <a:prstGeom prst="rect">
            <a:avLst/>
          </a:prstGeom>
        </p:spPr>
      </p:pic>
      <p:sp>
        <p:nvSpPr>
          <p:cNvPr id="8" name="Title 1">
            <a:extLst>
              <a:ext uri="{FF2B5EF4-FFF2-40B4-BE49-F238E27FC236}">
                <a16:creationId xmlns:a16="http://schemas.microsoft.com/office/drawing/2014/main" id="{7F0D5D32-2174-5F42-B648-1EE2F4C8BF1A}"/>
              </a:ext>
            </a:extLst>
          </p:cNvPr>
          <p:cNvSpPr>
            <a:spLocks noGrp="1"/>
          </p:cNvSpPr>
          <p:nvPr>
            <p:ph type="ctrTitle" hasCustomPrompt="1"/>
          </p:nvPr>
        </p:nvSpPr>
        <p:spPr>
          <a:xfrm>
            <a:off x="5720404" y="4669556"/>
            <a:ext cx="5615870" cy="1348717"/>
          </a:xfrm>
        </p:spPr>
        <p:txBody>
          <a:bodyPr lIns="0" tIns="0" rIns="0" bIns="0" anchor="t">
            <a:noAutofit/>
          </a:bodyPr>
          <a:lstStyle>
            <a:lvl1pPr algn="r">
              <a:defRPr sz="4000">
                <a:solidFill>
                  <a:srgbClr val="00B050"/>
                </a:solidFill>
              </a:defRPr>
            </a:lvl1pPr>
          </a:lstStyle>
          <a:p>
            <a:pPr algn="r" defTabSz="914400" rtl="0" eaLnBrk="1" latinLnBrk="0" hangingPunct="1">
              <a:lnSpc>
                <a:spcPct val="90000"/>
              </a:lnSpc>
              <a:spcBef>
                <a:spcPct val="0"/>
              </a:spcBef>
              <a:buNone/>
            </a:pPr>
            <a:r>
              <a:rPr lang="ar-SA" dirty="0"/>
              <a:t>شكراً لكم </a:t>
            </a:r>
            <a:endParaRPr lang="en-SA" dirty="0"/>
          </a:p>
        </p:txBody>
      </p:sp>
      <p:pic>
        <p:nvPicPr>
          <p:cNvPr id="7" name="Picture 2">
            <a:extLst>
              <a:ext uri="{FF2B5EF4-FFF2-40B4-BE49-F238E27FC236}">
                <a16:creationId xmlns:a16="http://schemas.microsoft.com/office/drawing/2014/main" id="{5D2C8FC0-D950-3449-9A02-2F46225A63F0}"/>
              </a:ext>
            </a:extLst>
          </p:cNvPr>
          <p:cNvPicPr>
            <a:picLocks noChangeAspect="1"/>
          </p:cNvPicPr>
          <p:nvPr userDrawn="1"/>
        </p:nvPicPr>
        <p:blipFill>
          <a:blip r:embed="rId3">
            <a:extLst>
              <a:ext uri="{96DAC541-7B7A-43D3-8B79-37D633B846F1}">
                <asvg:svgBlip xmlns:asvg="http://schemas.microsoft.com/office/drawing/2016/SVG/main" r:embed="rId4"/>
              </a:ext>
            </a:extLst>
          </a:blip>
          <a:srcRect/>
          <a:stretch/>
        </p:blipFill>
        <p:spPr>
          <a:xfrm>
            <a:off x="8112092" y="713498"/>
            <a:ext cx="3483952" cy="759323"/>
          </a:xfrm>
          <a:prstGeom prst="rect">
            <a:avLst/>
          </a:prstGeom>
        </p:spPr>
      </p:pic>
    </p:spTree>
    <p:extLst>
      <p:ext uri="{BB962C8B-B14F-4D97-AF65-F5344CB8AC3E}">
        <p14:creationId xmlns:p14="http://schemas.microsoft.com/office/powerpoint/2010/main" val="175539759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Tahnk you 4">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AA44B6A-4CEE-4D4C-9D81-6441209D9931}"/>
              </a:ext>
            </a:extLst>
          </p:cNvPr>
          <p:cNvSpPr txBox="1"/>
          <p:nvPr userDrawn="1"/>
        </p:nvSpPr>
        <p:spPr>
          <a:xfrm>
            <a:off x="8032173" y="3595255"/>
            <a:ext cx="0" cy="0"/>
          </a:xfrm>
          <a:prstGeom prst="rect">
            <a:avLst/>
          </a:prstGeom>
          <a:gradFill>
            <a:gsLst>
              <a:gs pos="0">
                <a:srgbClr val="1C73D3"/>
              </a:gs>
              <a:gs pos="54000">
                <a:schemeClr val="accent3"/>
              </a:gs>
              <a:gs pos="100000">
                <a:schemeClr val="accent1"/>
              </a:gs>
            </a:gsLst>
            <a:lin ang="21594000" scaled="0"/>
          </a:gradFill>
        </p:spPr>
        <p:txBody>
          <a:bodyPr wrap="none" rtlCol="0" anchor="ctr" anchorCtr="0">
            <a:noAutofit/>
          </a:bodyPr>
          <a:lstStyle/>
          <a:p>
            <a:pPr marL="0" algn="ctr" defTabSz="914400" rtl="1" eaLnBrk="1" latinLnBrk="0" hangingPunct="1"/>
            <a:endParaRPr lang="en-SA" dirty="0"/>
          </a:p>
        </p:txBody>
      </p:sp>
      <p:sp>
        <p:nvSpPr>
          <p:cNvPr id="7" name="Title 1">
            <a:extLst>
              <a:ext uri="{FF2B5EF4-FFF2-40B4-BE49-F238E27FC236}">
                <a16:creationId xmlns:a16="http://schemas.microsoft.com/office/drawing/2014/main" id="{9B733AD0-8E7F-1A48-9423-3547B18BD6BB}"/>
              </a:ext>
            </a:extLst>
          </p:cNvPr>
          <p:cNvSpPr>
            <a:spLocks noGrp="1"/>
          </p:cNvSpPr>
          <p:nvPr>
            <p:ph type="ctrTitle" hasCustomPrompt="1"/>
          </p:nvPr>
        </p:nvSpPr>
        <p:spPr>
          <a:xfrm>
            <a:off x="4598434" y="4468092"/>
            <a:ext cx="2484997" cy="1348717"/>
          </a:xfrm>
        </p:spPr>
        <p:txBody>
          <a:bodyPr lIns="0" tIns="0" rIns="0" bIns="0" anchor="t">
            <a:noAutofit/>
          </a:bodyPr>
          <a:lstStyle>
            <a:lvl1pPr algn="ctr" defTabSz="914400" rtl="0" eaLnBrk="1" latinLnBrk="0" hangingPunct="1">
              <a:lnSpc>
                <a:spcPct val="90000"/>
              </a:lnSpc>
              <a:spcBef>
                <a:spcPct val="0"/>
              </a:spcBef>
              <a:buNone/>
              <a:defRPr sz="3200">
                <a:solidFill>
                  <a:schemeClr val="bg1"/>
                </a:solidFill>
              </a:defRPr>
            </a:lvl1pPr>
          </a:lstStyle>
          <a:p>
            <a:pPr algn="r" defTabSz="914400" rtl="1" eaLnBrk="1" latinLnBrk="0" hangingPunct="1">
              <a:lnSpc>
                <a:spcPct val="90000"/>
              </a:lnSpc>
              <a:spcBef>
                <a:spcPct val="0"/>
              </a:spcBef>
              <a:buNone/>
            </a:pPr>
            <a:r>
              <a:rPr lang="ar-SA" dirty="0"/>
              <a:t>شكراً لكم</a:t>
            </a:r>
            <a:endParaRPr lang="en-SA" dirty="0"/>
          </a:p>
        </p:txBody>
      </p:sp>
      <p:pic>
        <p:nvPicPr>
          <p:cNvPr id="5" name="Picture 11">
            <a:extLst>
              <a:ext uri="{FF2B5EF4-FFF2-40B4-BE49-F238E27FC236}">
                <a16:creationId xmlns:a16="http://schemas.microsoft.com/office/drawing/2014/main" id="{D52AFE05-62AF-AB42-AE66-34C57D1233CE}"/>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4176512" y="2852530"/>
            <a:ext cx="3838975" cy="836699"/>
          </a:xfrm>
          <a:prstGeom prst="rect">
            <a:avLst/>
          </a:prstGeom>
        </p:spPr>
      </p:pic>
    </p:spTree>
    <p:extLst>
      <p:ext uri="{BB962C8B-B14F-4D97-AF65-F5344CB8AC3E}">
        <p14:creationId xmlns:p14="http://schemas.microsoft.com/office/powerpoint/2010/main" val="11650074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_Tahnk you 4">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AA44B6A-4CEE-4D4C-9D81-6441209D9931}"/>
              </a:ext>
            </a:extLst>
          </p:cNvPr>
          <p:cNvSpPr txBox="1"/>
          <p:nvPr userDrawn="1"/>
        </p:nvSpPr>
        <p:spPr>
          <a:xfrm>
            <a:off x="8032173" y="3595255"/>
            <a:ext cx="0" cy="0"/>
          </a:xfrm>
          <a:prstGeom prst="rect">
            <a:avLst/>
          </a:prstGeom>
          <a:gradFill>
            <a:gsLst>
              <a:gs pos="0">
                <a:srgbClr val="1C73D3"/>
              </a:gs>
              <a:gs pos="54000">
                <a:schemeClr val="accent3"/>
              </a:gs>
              <a:gs pos="100000">
                <a:schemeClr val="accent1"/>
              </a:gs>
            </a:gsLst>
            <a:lin ang="21594000" scaled="0"/>
          </a:gradFill>
        </p:spPr>
        <p:txBody>
          <a:bodyPr wrap="none" rtlCol="0" anchor="ctr" anchorCtr="0">
            <a:noAutofit/>
          </a:bodyPr>
          <a:lstStyle/>
          <a:p>
            <a:pPr marL="0" algn="r" defTabSz="914400" rtl="1" eaLnBrk="1" latinLnBrk="0" hangingPunct="1"/>
            <a:endParaRPr lang="en-SA" dirty="0"/>
          </a:p>
        </p:txBody>
      </p:sp>
      <p:sp>
        <p:nvSpPr>
          <p:cNvPr id="7" name="Title 1">
            <a:extLst>
              <a:ext uri="{FF2B5EF4-FFF2-40B4-BE49-F238E27FC236}">
                <a16:creationId xmlns:a16="http://schemas.microsoft.com/office/drawing/2014/main" id="{9B733AD0-8E7F-1A48-9423-3547B18BD6BB}"/>
              </a:ext>
            </a:extLst>
          </p:cNvPr>
          <p:cNvSpPr>
            <a:spLocks noGrp="1"/>
          </p:cNvSpPr>
          <p:nvPr>
            <p:ph type="ctrTitle" hasCustomPrompt="1"/>
          </p:nvPr>
        </p:nvSpPr>
        <p:spPr>
          <a:xfrm>
            <a:off x="9009149" y="3053055"/>
            <a:ext cx="2484997" cy="1348717"/>
          </a:xfrm>
        </p:spPr>
        <p:txBody>
          <a:bodyPr lIns="0" tIns="0" rIns="0" bIns="0" anchor="t">
            <a:noAutofit/>
          </a:bodyPr>
          <a:lstStyle>
            <a:lvl1pPr algn="ctr" defTabSz="914400" rtl="0" eaLnBrk="1" latinLnBrk="0" hangingPunct="1">
              <a:lnSpc>
                <a:spcPct val="90000"/>
              </a:lnSpc>
              <a:spcBef>
                <a:spcPct val="0"/>
              </a:spcBef>
              <a:buNone/>
              <a:defRPr sz="3200">
                <a:solidFill>
                  <a:schemeClr val="bg1"/>
                </a:solidFill>
              </a:defRPr>
            </a:lvl1pPr>
          </a:lstStyle>
          <a:p>
            <a:pPr algn="r" defTabSz="914400" rtl="1" eaLnBrk="1" latinLnBrk="0" hangingPunct="1">
              <a:lnSpc>
                <a:spcPct val="90000"/>
              </a:lnSpc>
              <a:spcBef>
                <a:spcPct val="0"/>
              </a:spcBef>
              <a:buNone/>
            </a:pPr>
            <a:r>
              <a:rPr lang="ar-SA" dirty="0"/>
              <a:t>شكراً لكم</a:t>
            </a:r>
            <a:endParaRPr lang="en-SA" dirty="0"/>
          </a:p>
        </p:txBody>
      </p:sp>
      <p:pic>
        <p:nvPicPr>
          <p:cNvPr id="3" name="Picture 2">
            <a:extLst>
              <a:ext uri="{FF2B5EF4-FFF2-40B4-BE49-F238E27FC236}">
                <a16:creationId xmlns:a16="http://schemas.microsoft.com/office/drawing/2014/main" id="{437151DB-137D-CB43-8B94-465CF81C5FAE}"/>
              </a:ext>
            </a:extLst>
          </p:cNvPr>
          <p:cNvPicPr>
            <a:picLocks noChangeAspect="1"/>
          </p:cNvPicPr>
          <p:nvPr userDrawn="1"/>
        </p:nvPicPr>
        <p:blipFill>
          <a:blip r:embed="rId2"/>
          <a:srcRect/>
          <a:stretch/>
        </p:blipFill>
        <p:spPr>
          <a:xfrm>
            <a:off x="-1302126" y="176646"/>
            <a:ext cx="10279209" cy="6852806"/>
          </a:xfrm>
          <a:prstGeom prst="rect">
            <a:avLst/>
          </a:prstGeom>
        </p:spPr>
      </p:pic>
      <p:pic>
        <p:nvPicPr>
          <p:cNvPr id="8" name="Picture 18">
            <a:extLst>
              <a:ext uri="{FF2B5EF4-FFF2-40B4-BE49-F238E27FC236}">
                <a16:creationId xmlns:a16="http://schemas.microsoft.com/office/drawing/2014/main" id="{7BAC1CAE-D750-F44D-A639-F8407E9148B7}"/>
              </a:ext>
            </a:extLst>
          </p:cNvPr>
          <p:cNvPicPr>
            <a:picLocks noChangeAspect="1"/>
          </p:cNvPicPr>
          <p:nvPr userDrawn="1"/>
        </p:nvPicPr>
        <p:blipFill>
          <a:blip r:embed="rId3">
            <a:extLst>
              <a:ext uri="{96DAC541-7B7A-43D3-8B79-37D633B846F1}">
                <asvg:svgBlip xmlns:asvg="http://schemas.microsoft.com/office/drawing/2016/SVG/main" r:embed="rId4"/>
              </a:ext>
            </a:extLst>
          </a:blip>
          <a:srcRect/>
          <a:stretch/>
        </p:blipFill>
        <p:spPr>
          <a:xfrm>
            <a:off x="8112092" y="703541"/>
            <a:ext cx="3483952" cy="759323"/>
          </a:xfrm>
          <a:prstGeom prst="rect">
            <a:avLst/>
          </a:prstGeom>
        </p:spPr>
      </p:pic>
    </p:spTree>
    <p:extLst>
      <p:ext uri="{BB962C8B-B14F-4D97-AF65-F5344CB8AC3E}">
        <p14:creationId xmlns:p14="http://schemas.microsoft.com/office/powerpoint/2010/main" val="58797848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323E9D-5ACC-C555-9F62-B40BA6F68F7F}"/>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C20B9CEC-43DF-A4AE-3B4D-3EF1A32C8363}"/>
              </a:ext>
            </a:extLst>
          </p:cNvPr>
          <p:cNvSpPr>
            <a:spLocks noGrp="1"/>
          </p:cNvSpPr>
          <p:nvPr>
            <p:ph type="dt" sz="half"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srgbClr val="0D2547">
                  <a:tint val="75000"/>
                </a:srgbClr>
              </a:solidFill>
              <a:effectLst/>
              <a:uLnTx/>
              <a:uFillTx/>
              <a:latin typeface="Greta Arabic" panose="02000000000000000000" pitchFamily="2" charset="-78"/>
              <a:ea typeface="+mn-ea"/>
              <a:cs typeface="Symbio AR+LT"/>
            </a:endParaRPr>
          </a:p>
        </p:txBody>
      </p:sp>
      <p:sp>
        <p:nvSpPr>
          <p:cNvPr id="4" name="Footer Placeholder 3">
            <a:extLst>
              <a:ext uri="{FF2B5EF4-FFF2-40B4-BE49-F238E27FC236}">
                <a16:creationId xmlns:a16="http://schemas.microsoft.com/office/drawing/2014/main" id="{F84A3F5C-74C6-A522-A18B-B212F52C5404}"/>
              </a:ext>
            </a:extLst>
          </p:cNvPr>
          <p:cNvSpPr>
            <a:spLocks noGrp="1"/>
          </p:cNvSpPr>
          <p:nvPr>
            <p:ph type="ftr" sz="quarter" idx="11"/>
            <p:custDataLst>
              <p:tags r:id="rId1"/>
            </p:custDataLst>
          </p:nvPr>
        </p:nvSpPr>
        <p:spPr/>
        <p:txBody>
          <a:bodyPr/>
          <a:lstStyle>
            <a:lvl1pPr>
              <a:defRPr sz="800" b="0" i="0" u="none">
                <a:solidFill>
                  <a:srgbClr val="AEC90B"/>
                </a:solidFill>
                <a:latin typeface="Segoe UI" panose="020B0502040204020203" pitchFamily="34" charset="0"/>
              </a:defRPr>
            </a:lvl1pPr>
          </a:lstStyle>
          <a:p>
            <a:pPr>
              <a:defRPr/>
            </a:pPr>
            <a:r>
              <a:rPr lang="en-GB"/>
              <a:t>Public | </a:t>
            </a:r>
            <a:r>
              <a:rPr lang="ar-SA"/>
              <a:t>عام</a:t>
            </a:r>
            <a:endParaRPr lang="en-GB"/>
          </a:p>
        </p:txBody>
      </p:sp>
      <p:sp>
        <p:nvSpPr>
          <p:cNvPr id="5" name="Slide Number Placeholder 4">
            <a:extLst>
              <a:ext uri="{FF2B5EF4-FFF2-40B4-BE49-F238E27FC236}">
                <a16:creationId xmlns:a16="http://schemas.microsoft.com/office/drawing/2014/main" id="{C77B046F-4B25-8668-E6E4-AB8D5777567E}"/>
              </a:ext>
            </a:extLst>
          </p:cNvPr>
          <p:cNvSpPr>
            <a:spLocks noGrp="1"/>
          </p:cNvSpPr>
          <p:nvPr>
            <p:ph type="sldNum" sz="quarter" idx="12"/>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15EF7C1D-2B43-48E9-9FFA-0C1C352D9914}" type="slidenum">
              <a:rPr kumimoji="0" lang="en-GB" sz="1200" b="0" i="0" u="none" strike="noStrike" kern="1200" cap="none" spc="0" normalizeH="0" baseline="0" noProof="0" smtClean="0">
                <a:ln>
                  <a:noFill/>
                </a:ln>
                <a:solidFill>
                  <a:srgbClr val="0D2547">
                    <a:tint val="75000"/>
                  </a:srgbClr>
                </a:solidFill>
                <a:effectLst/>
                <a:uLnTx/>
                <a:uFillTx/>
                <a:latin typeface="Greta Arabic" panose="02000000000000000000" pitchFamily="2" charset="-78"/>
                <a:ea typeface="+mn-ea"/>
                <a:cs typeface="Symbio AR+LT"/>
              </a:rPr>
              <a:pPr marL="0" marR="0" lvl="0" indent="0" algn="l" defTabSz="914400" rtl="1"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srgbClr val="0D2547">
                  <a:tint val="75000"/>
                </a:srgbClr>
              </a:solidFill>
              <a:effectLst/>
              <a:uLnTx/>
              <a:uFillTx/>
              <a:latin typeface="Greta Arabic" panose="02000000000000000000" pitchFamily="2" charset="-78"/>
              <a:ea typeface="+mn-ea"/>
              <a:cs typeface="Symbio AR+LT"/>
            </a:endParaRPr>
          </a:p>
        </p:txBody>
      </p:sp>
    </p:spTree>
    <p:extLst>
      <p:ext uri="{BB962C8B-B14F-4D97-AF65-F5344CB8AC3E}">
        <p14:creationId xmlns:p14="http://schemas.microsoft.com/office/powerpoint/2010/main" val="314312589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2_Title and Content 1">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6FB3FDC1-8195-BD4A-9866-87D298CC6BC1}"/>
              </a:ext>
            </a:extLst>
          </p:cNvPr>
          <p:cNvGraphicFramePr>
            <a:graphicFrameLocks noChangeAspect="1"/>
          </p:cNvGraphicFramePr>
          <p:nvPr userDrawn="1">
            <p:custDataLst>
              <p:tags r:id="rId2"/>
            </p:custDataLs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12592" name="think-cell Slide" r:id="rId4" imgW="7772400" imgH="10058400" progId="TCLayout.ActiveDocument.1">
                  <p:embed/>
                </p:oleObj>
              </mc:Choice>
              <mc:Fallback>
                <p:oleObj name="think-cell Slide" r:id="rId4" imgW="7772400" imgH="10058400" progId="TCLayout.ActiveDocument.1">
                  <p:embed/>
                  <p:pic>
                    <p:nvPicPr>
                      <p:cNvPr id="5" name="Object 4" hidden="1">
                        <a:extLst>
                          <a:ext uri="{FF2B5EF4-FFF2-40B4-BE49-F238E27FC236}">
                            <a16:creationId xmlns:a16="http://schemas.microsoft.com/office/drawing/2014/main" id="{6FB3FDC1-8195-BD4A-9866-87D298CC6BC1}"/>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A45CB068-1242-B949-9A45-44E272D53EF7}"/>
              </a:ext>
            </a:extLst>
          </p:cNvPr>
          <p:cNvSpPr>
            <a:spLocks noGrp="1"/>
          </p:cNvSpPr>
          <p:nvPr>
            <p:ph type="title" hasCustomPrompt="1"/>
          </p:nvPr>
        </p:nvSpPr>
        <p:spPr>
          <a:xfrm>
            <a:off x="853440" y="254000"/>
            <a:ext cx="10500360" cy="427038"/>
          </a:xfrm>
        </p:spPr>
        <p:txBody>
          <a:bodyPr vert="horz"/>
          <a:lstStyle>
            <a:lvl1pPr>
              <a:defRPr sz="2600">
                <a:solidFill>
                  <a:schemeClr val="accent3"/>
                </a:solidFill>
              </a:defRPr>
            </a:lvl1pPr>
          </a:lstStyle>
          <a:p>
            <a:r>
              <a:rPr lang="ar-SA" dirty="0" err="1"/>
              <a:t>إسم</a:t>
            </a:r>
            <a:r>
              <a:rPr lang="ar-SA" dirty="0"/>
              <a:t> المسار</a:t>
            </a:r>
            <a:endParaRPr lang="en-SA" dirty="0"/>
          </a:p>
        </p:txBody>
      </p:sp>
      <p:sp>
        <p:nvSpPr>
          <p:cNvPr id="3" name="Content Placeholder 2">
            <a:extLst>
              <a:ext uri="{FF2B5EF4-FFF2-40B4-BE49-F238E27FC236}">
                <a16:creationId xmlns:a16="http://schemas.microsoft.com/office/drawing/2014/main" id="{AC6E76A8-2452-6942-BFD7-249AF11F49B3}"/>
              </a:ext>
            </a:extLst>
          </p:cNvPr>
          <p:cNvSpPr>
            <a:spLocks noGrp="1"/>
          </p:cNvSpPr>
          <p:nvPr>
            <p:ph idx="1" hasCustomPrompt="1"/>
          </p:nvPr>
        </p:nvSpPr>
        <p:spPr>
          <a:xfrm>
            <a:off x="853440" y="1817225"/>
            <a:ext cx="10500360" cy="4359738"/>
          </a:xfrm>
        </p:spPr>
        <p:txBody>
          <a:bodyPr/>
          <a:lstStyle>
            <a:lvl1pPr>
              <a:defRPr sz="2400"/>
            </a:lvl1pPr>
            <a:lvl2pPr>
              <a:defRPr sz="2000"/>
            </a:lvl2pPr>
            <a:lvl3pPr>
              <a:defRPr sz="1800"/>
            </a:lvl3pPr>
            <a:lvl4pPr>
              <a:defRPr sz="1600"/>
            </a:lvl4pPr>
            <a:lvl5pPr>
              <a:defRPr sz="1600"/>
            </a:lvl5pPr>
          </a:lstStyle>
          <a:p>
            <a:pPr lvl="0"/>
            <a:r>
              <a:rPr lang="ar-SA"/>
              <a:t>مثال لنص يمكن استبداله</a:t>
            </a:r>
            <a:endParaRPr lang="en-US"/>
          </a:p>
          <a:p>
            <a:pPr lvl="1"/>
            <a:r>
              <a:rPr lang="ar-SA"/>
              <a:t>المستوى الثاني</a:t>
            </a:r>
            <a:endParaRPr lang="en-US"/>
          </a:p>
          <a:p>
            <a:pPr lvl="2"/>
            <a:r>
              <a:rPr lang="ar-SA"/>
              <a:t>المستوى الثالث</a:t>
            </a:r>
            <a:endParaRPr lang="en-US"/>
          </a:p>
          <a:p>
            <a:pPr lvl="3"/>
            <a:r>
              <a:rPr lang="ar-SA"/>
              <a:t>المستوى الرابع</a:t>
            </a:r>
            <a:endParaRPr lang="en-US"/>
          </a:p>
          <a:p>
            <a:pPr lvl="4"/>
            <a:r>
              <a:rPr lang="ar-SA"/>
              <a:t>المستوى الخامس</a:t>
            </a:r>
            <a:endParaRPr lang="en-SA"/>
          </a:p>
        </p:txBody>
      </p:sp>
      <p:sp>
        <p:nvSpPr>
          <p:cNvPr id="6" name="Slide Number Placeholder 5">
            <a:extLst>
              <a:ext uri="{FF2B5EF4-FFF2-40B4-BE49-F238E27FC236}">
                <a16:creationId xmlns:a16="http://schemas.microsoft.com/office/drawing/2014/main" id="{7103048B-0E0A-954B-A810-481325195783}"/>
              </a:ext>
            </a:extLst>
          </p:cNvPr>
          <p:cNvSpPr>
            <a:spLocks noGrp="1"/>
          </p:cNvSpPr>
          <p:nvPr>
            <p:ph type="sldNum" sz="quarter" idx="12"/>
          </p:nvPr>
        </p:nvSpPr>
        <p:spPr/>
        <p:txBody>
          <a:bodyPr/>
          <a:lstStyle/>
          <a:p>
            <a:fld id="{008E1BDA-5E07-414A-8101-29DABEB15B19}" type="slidenum">
              <a:t>‹#›</a:t>
            </a:fld>
            <a:endParaRPr lang="en-SA"/>
          </a:p>
        </p:txBody>
      </p:sp>
    </p:spTree>
    <p:extLst>
      <p:ext uri="{BB962C8B-B14F-4D97-AF65-F5344CB8AC3E}">
        <p14:creationId xmlns:p14="http://schemas.microsoft.com/office/powerpoint/2010/main" val="46163374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7" name="Rectangle 6"/>
          <p:cNvSpPr/>
          <p:nvPr userDrawn="1"/>
        </p:nvSpPr>
        <p:spPr>
          <a:xfrm>
            <a:off x="0" y="3225800"/>
            <a:ext cx="12192000" cy="3632200"/>
          </a:xfrm>
          <a:prstGeom prst="rect">
            <a:avLst/>
          </a:prstGeom>
          <a:gradFill flip="none" rotWithShape="1">
            <a:gsLst>
              <a:gs pos="44000">
                <a:srgbClr val="CBCBCB">
                  <a:alpha val="22000"/>
                </a:srgbClr>
              </a:gs>
              <a:gs pos="100000">
                <a:srgbClr val="5F5F5F">
                  <a:alpha val="19000"/>
                </a:srgbClr>
              </a:gs>
              <a:gs pos="100000">
                <a:srgbClr val="FFFFFF">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 name="Title 1"/>
          <p:cNvSpPr>
            <a:spLocks noGrp="1"/>
          </p:cNvSpPr>
          <p:nvPr>
            <p:ph type="ctrTitle"/>
          </p:nvPr>
        </p:nvSpPr>
        <p:spPr>
          <a:xfrm>
            <a:off x="914400" y="4987990"/>
            <a:ext cx="10363200" cy="610820"/>
          </a:xfrm>
        </p:spPr>
        <p:txBody>
          <a:bodyPr/>
          <a:lstStyle>
            <a:lvl1pPr algn="ctr">
              <a:defRPr lang="en-US" sz="4000" kern="1200" smtClean="0">
                <a:solidFill>
                  <a:schemeClr val="tx1">
                    <a:lumMod val="75000"/>
                    <a:lumOff val="25000"/>
                  </a:schemeClr>
                </a:solidFill>
                <a:latin typeface="+mj-lt"/>
                <a:ea typeface="+mj-ea"/>
                <a:cs typeface="+mj-cs"/>
              </a:defRPr>
            </a:lvl1pPr>
          </a:lstStyle>
          <a:p>
            <a:r>
              <a:rPr lang="en-US" dirty="0"/>
              <a:t>Click to edit Master title style</a:t>
            </a:r>
          </a:p>
        </p:txBody>
      </p:sp>
      <p:sp>
        <p:nvSpPr>
          <p:cNvPr id="3" name="Subtitle 2"/>
          <p:cNvSpPr>
            <a:spLocks noGrp="1"/>
          </p:cNvSpPr>
          <p:nvPr>
            <p:ph type="subTitle" idx="1"/>
          </p:nvPr>
        </p:nvSpPr>
        <p:spPr>
          <a:xfrm>
            <a:off x="1828800" y="5509360"/>
            <a:ext cx="8534400" cy="764440"/>
          </a:xfrm>
        </p:spPr>
        <p:txBody>
          <a:bodyPr>
            <a:normAutofit/>
          </a:bodyPr>
          <a:lstStyle>
            <a:lvl1pPr marL="0" indent="0" algn="ctr">
              <a:buNone/>
              <a:defRPr lang="en-US" sz="2400" kern="1200" smtClean="0">
                <a:solidFill>
                  <a:schemeClr val="tx1">
                    <a:lumMod val="65000"/>
                    <a:lumOff val="35000"/>
                  </a:schemeClr>
                </a:solidFill>
                <a:latin typeface="+mj-lt"/>
                <a:ea typeface="+mj-ea"/>
                <a:cs typeface="+mj-cs"/>
              </a:defRPr>
            </a:lvl1pPr>
            <a:lvl2pPr marL="609534" indent="0" algn="ctr">
              <a:buNone/>
              <a:defRPr>
                <a:solidFill>
                  <a:schemeClr val="tx1">
                    <a:tint val="75000"/>
                  </a:schemeClr>
                </a:solidFill>
              </a:defRPr>
            </a:lvl2pPr>
            <a:lvl3pPr marL="1219068" indent="0" algn="ctr">
              <a:buNone/>
              <a:defRPr>
                <a:solidFill>
                  <a:schemeClr val="tx1">
                    <a:tint val="75000"/>
                  </a:schemeClr>
                </a:solidFill>
              </a:defRPr>
            </a:lvl3pPr>
            <a:lvl4pPr marL="1828602" indent="0" algn="ctr">
              <a:buNone/>
              <a:defRPr>
                <a:solidFill>
                  <a:schemeClr val="tx1">
                    <a:tint val="75000"/>
                  </a:schemeClr>
                </a:solidFill>
              </a:defRPr>
            </a:lvl4pPr>
            <a:lvl5pPr marL="2438136" indent="0" algn="ctr">
              <a:buNone/>
              <a:defRPr>
                <a:solidFill>
                  <a:schemeClr val="tx1">
                    <a:tint val="75000"/>
                  </a:schemeClr>
                </a:solidFill>
              </a:defRPr>
            </a:lvl5pPr>
            <a:lvl6pPr marL="3047670" indent="0" algn="ctr">
              <a:buNone/>
              <a:defRPr>
                <a:solidFill>
                  <a:schemeClr val="tx1">
                    <a:tint val="75000"/>
                  </a:schemeClr>
                </a:solidFill>
              </a:defRPr>
            </a:lvl6pPr>
            <a:lvl7pPr marL="3657205" indent="0" algn="ctr">
              <a:buNone/>
              <a:defRPr>
                <a:solidFill>
                  <a:schemeClr val="tx1">
                    <a:tint val="75000"/>
                  </a:schemeClr>
                </a:solidFill>
              </a:defRPr>
            </a:lvl7pPr>
            <a:lvl8pPr marL="4266737" indent="0" algn="ctr">
              <a:buNone/>
              <a:defRPr>
                <a:solidFill>
                  <a:schemeClr val="tx1">
                    <a:tint val="75000"/>
                  </a:schemeClr>
                </a:solidFill>
              </a:defRPr>
            </a:lvl8pPr>
            <a:lvl9pPr marL="4876273"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39B1FA-81F2-4940-9AF3-5EAFB5D6669B}" type="slidenum">
              <a:rPr lang="en-US" smtClean="0"/>
              <a:pPr/>
              <a:t>‹#›</a:t>
            </a:fld>
            <a:endParaRPr lang="en-US"/>
          </a:p>
        </p:txBody>
      </p:sp>
    </p:spTree>
    <p:extLst>
      <p:ext uri="{BB962C8B-B14F-4D97-AF65-F5344CB8AC3E}">
        <p14:creationId xmlns:p14="http://schemas.microsoft.com/office/powerpoint/2010/main" val="21072509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8"/>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609559" indent="0" algn="ctr">
              <a:buNone/>
              <a:defRPr>
                <a:solidFill>
                  <a:schemeClr val="tx1">
                    <a:tint val="75000"/>
                  </a:schemeClr>
                </a:solidFill>
              </a:defRPr>
            </a:lvl2pPr>
            <a:lvl3pPr marL="1219119" indent="0" algn="ctr">
              <a:buNone/>
              <a:defRPr>
                <a:solidFill>
                  <a:schemeClr val="tx1">
                    <a:tint val="75000"/>
                  </a:schemeClr>
                </a:solidFill>
              </a:defRPr>
            </a:lvl3pPr>
            <a:lvl4pPr marL="1828678" indent="0" algn="ctr">
              <a:buNone/>
              <a:defRPr>
                <a:solidFill>
                  <a:schemeClr val="tx1">
                    <a:tint val="75000"/>
                  </a:schemeClr>
                </a:solidFill>
              </a:defRPr>
            </a:lvl4pPr>
            <a:lvl5pPr marL="2438238" indent="0" algn="ctr">
              <a:buNone/>
              <a:defRPr>
                <a:solidFill>
                  <a:schemeClr val="tx1">
                    <a:tint val="75000"/>
                  </a:schemeClr>
                </a:solidFill>
              </a:defRPr>
            </a:lvl5pPr>
            <a:lvl6pPr marL="3047797" indent="0" algn="ctr">
              <a:buNone/>
              <a:defRPr>
                <a:solidFill>
                  <a:schemeClr val="tx1">
                    <a:tint val="75000"/>
                  </a:schemeClr>
                </a:solidFill>
              </a:defRPr>
            </a:lvl6pPr>
            <a:lvl7pPr marL="3657357" indent="0" algn="ctr">
              <a:buNone/>
              <a:defRPr>
                <a:solidFill>
                  <a:schemeClr val="tx1">
                    <a:tint val="75000"/>
                  </a:schemeClr>
                </a:solidFill>
              </a:defRPr>
            </a:lvl7pPr>
            <a:lvl8pPr marL="4266915" indent="0" algn="ctr">
              <a:buNone/>
              <a:defRPr>
                <a:solidFill>
                  <a:schemeClr val="tx1">
                    <a:tint val="75000"/>
                  </a:schemeClr>
                </a:solidFill>
              </a:defRPr>
            </a:lvl8pPr>
            <a:lvl9pPr marL="4876475"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39B1FA-81F2-4940-9AF3-5EAFB5D6669B}" type="slidenum">
              <a:rPr lang="en-US" smtClean="0"/>
              <a:pPr/>
              <a:t>‹#›</a:t>
            </a:fld>
            <a:endParaRPr lang="en-US"/>
          </a:p>
        </p:txBody>
      </p:sp>
    </p:spTree>
    <p:extLst>
      <p:ext uri="{BB962C8B-B14F-4D97-AF65-F5344CB8AC3E}">
        <p14:creationId xmlns:p14="http://schemas.microsoft.com/office/powerpoint/2010/main" val="320761501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39B1FA-81F2-4940-9AF3-5EAFB5D6669B}" type="slidenum">
              <a:rPr lang="en-US" smtClean="0"/>
              <a:pPr/>
              <a:t>‹#›</a:t>
            </a:fld>
            <a:endParaRPr lang="en-US"/>
          </a:p>
        </p:txBody>
      </p:sp>
    </p:spTree>
    <p:extLst>
      <p:ext uri="{BB962C8B-B14F-4D97-AF65-F5344CB8AC3E}">
        <p14:creationId xmlns:p14="http://schemas.microsoft.com/office/powerpoint/2010/main" val="15251761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3">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77B0AAA-C64F-7A48-AF02-94BC58FE09AA}"/>
              </a:ext>
            </a:extLst>
          </p:cNvPr>
          <p:cNvPicPr>
            <a:picLocks noChangeAspect="1"/>
          </p:cNvPicPr>
          <p:nvPr userDrawn="1"/>
        </p:nvPicPr>
        <p:blipFill rotWithShape="1">
          <a:blip r:embed="rId2"/>
          <a:srcRect l="4159"/>
          <a:stretch/>
        </p:blipFill>
        <p:spPr>
          <a:xfrm>
            <a:off x="0" y="0"/>
            <a:ext cx="9854156" cy="6857999"/>
          </a:xfrm>
          <a:prstGeom prst="rect">
            <a:avLst/>
          </a:prstGeom>
        </p:spPr>
      </p:pic>
      <p:sp>
        <p:nvSpPr>
          <p:cNvPr id="5" name="TextBox 4">
            <a:extLst>
              <a:ext uri="{FF2B5EF4-FFF2-40B4-BE49-F238E27FC236}">
                <a16:creationId xmlns:a16="http://schemas.microsoft.com/office/drawing/2014/main" id="{BA044F00-8DB4-864D-A644-811BB53CD74B}"/>
              </a:ext>
            </a:extLst>
          </p:cNvPr>
          <p:cNvSpPr txBox="1"/>
          <p:nvPr userDrawn="1"/>
        </p:nvSpPr>
        <p:spPr>
          <a:xfrm>
            <a:off x="12083970" y="3530278"/>
            <a:ext cx="0" cy="0"/>
          </a:xfrm>
          <a:prstGeom prst="rect">
            <a:avLst/>
          </a:prstGeom>
          <a:solidFill>
            <a:schemeClr val="bg1"/>
          </a:solidFill>
        </p:spPr>
        <p:txBody>
          <a:bodyPr wrap="none" rtlCol="0" anchor="ctr" anchorCtr="0">
            <a:noAutofit/>
          </a:bodyPr>
          <a:lstStyle/>
          <a:p>
            <a:pPr marL="0" algn="l" defTabSz="914400" rtl="0" eaLnBrk="1" latinLnBrk="0" hangingPunct="1"/>
            <a:endParaRPr lang="en-SA" dirty="0"/>
          </a:p>
        </p:txBody>
      </p:sp>
      <p:sp>
        <p:nvSpPr>
          <p:cNvPr id="6" name="TextBox 5">
            <a:extLst>
              <a:ext uri="{FF2B5EF4-FFF2-40B4-BE49-F238E27FC236}">
                <a16:creationId xmlns:a16="http://schemas.microsoft.com/office/drawing/2014/main" id="{8F9E56BC-1823-0A48-A8B3-E56AD694AC87}"/>
              </a:ext>
            </a:extLst>
          </p:cNvPr>
          <p:cNvSpPr txBox="1"/>
          <p:nvPr userDrawn="1"/>
        </p:nvSpPr>
        <p:spPr>
          <a:xfrm>
            <a:off x="11053823" y="2916820"/>
            <a:ext cx="0" cy="0"/>
          </a:xfrm>
          <a:prstGeom prst="rect">
            <a:avLst/>
          </a:prstGeom>
          <a:noFill/>
        </p:spPr>
        <p:txBody>
          <a:bodyPr wrap="none" rtlCol="0" anchor="ctr" anchorCtr="0">
            <a:noAutofit/>
          </a:bodyPr>
          <a:lstStyle/>
          <a:p>
            <a:pPr marL="0" algn="l" defTabSz="914400" rtl="0" eaLnBrk="1" latinLnBrk="0" hangingPunct="1"/>
            <a:endParaRPr lang="en-SA" dirty="0"/>
          </a:p>
        </p:txBody>
      </p:sp>
      <p:sp>
        <p:nvSpPr>
          <p:cNvPr id="7" name="TextBox 6">
            <a:extLst>
              <a:ext uri="{FF2B5EF4-FFF2-40B4-BE49-F238E27FC236}">
                <a16:creationId xmlns:a16="http://schemas.microsoft.com/office/drawing/2014/main" id="{9B9F016C-EBF6-674B-A0C7-1AA61C98422E}"/>
              </a:ext>
            </a:extLst>
          </p:cNvPr>
          <p:cNvSpPr txBox="1"/>
          <p:nvPr userDrawn="1"/>
        </p:nvSpPr>
        <p:spPr>
          <a:xfrm>
            <a:off x="11829327" y="2511706"/>
            <a:ext cx="0" cy="0"/>
          </a:xfrm>
          <a:prstGeom prst="rect">
            <a:avLst/>
          </a:prstGeom>
          <a:noFill/>
        </p:spPr>
        <p:txBody>
          <a:bodyPr wrap="none" rtlCol="0" anchor="ctr" anchorCtr="0">
            <a:noAutofit/>
          </a:bodyPr>
          <a:lstStyle/>
          <a:p>
            <a:pPr marL="0" algn="l" defTabSz="914400" rtl="0" eaLnBrk="1" latinLnBrk="0" hangingPunct="1"/>
            <a:endParaRPr lang="en-SA" dirty="0"/>
          </a:p>
        </p:txBody>
      </p:sp>
      <p:sp>
        <p:nvSpPr>
          <p:cNvPr id="8" name="TextBox 7">
            <a:extLst>
              <a:ext uri="{FF2B5EF4-FFF2-40B4-BE49-F238E27FC236}">
                <a16:creationId xmlns:a16="http://schemas.microsoft.com/office/drawing/2014/main" id="{B8231D94-01B0-CE4D-8D45-C1DFD5226A3C}"/>
              </a:ext>
            </a:extLst>
          </p:cNvPr>
          <p:cNvSpPr txBox="1"/>
          <p:nvPr userDrawn="1"/>
        </p:nvSpPr>
        <p:spPr>
          <a:xfrm>
            <a:off x="12234441" y="2442258"/>
            <a:ext cx="0" cy="0"/>
          </a:xfrm>
          <a:prstGeom prst="rect">
            <a:avLst/>
          </a:prstGeom>
          <a:noFill/>
        </p:spPr>
        <p:txBody>
          <a:bodyPr wrap="none" rtlCol="0" anchor="ctr" anchorCtr="0">
            <a:noAutofit/>
          </a:bodyPr>
          <a:lstStyle/>
          <a:p>
            <a:pPr marL="0" algn="l" defTabSz="914400" rtl="0" eaLnBrk="1" latinLnBrk="0" hangingPunct="1"/>
            <a:endParaRPr lang="en-SA" dirty="0"/>
          </a:p>
        </p:txBody>
      </p:sp>
      <p:sp>
        <p:nvSpPr>
          <p:cNvPr id="10" name="TextBox 9">
            <a:extLst>
              <a:ext uri="{FF2B5EF4-FFF2-40B4-BE49-F238E27FC236}">
                <a16:creationId xmlns:a16="http://schemas.microsoft.com/office/drawing/2014/main" id="{1C49B883-D127-574F-BA03-80CD17AD9657}"/>
              </a:ext>
            </a:extLst>
          </p:cNvPr>
          <p:cNvSpPr txBox="1"/>
          <p:nvPr userDrawn="1"/>
        </p:nvSpPr>
        <p:spPr>
          <a:xfrm>
            <a:off x="10857053" y="3368233"/>
            <a:ext cx="0" cy="0"/>
          </a:xfrm>
          <a:prstGeom prst="rect">
            <a:avLst/>
          </a:prstGeom>
          <a:noFill/>
        </p:spPr>
        <p:txBody>
          <a:bodyPr wrap="none" rtlCol="0" anchor="ctr" anchorCtr="0">
            <a:noAutofit/>
          </a:bodyPr>
          <a:lstStyle/>
          <a:p>
            <a:pPr marL="0" algn="l" defTabSz="914400" rtl="0" eaLnBrk="1" latinLnBrk="0" hangingPunct="1"/>
            <a:endParaRPr lang="en-SA" dirty="0"/>
          </a:p>
        </p:txBody>
      </p:sp>
      <p:sp>
        <p:nvSpPr>
          <p:cNvPr id="14" name="Title 1">
            <a:extLst>
              <a:ext uri="{FF2B5EF4-FFF2-40B4-BE49-F238E27FC236}">
                <a16:creationId xmlns:a16="http://schemas.microsoft.com/office/drawing/2014/main" id="{57F5F0CE-56A9-4C47-A443-080CA5AC3072}"/>
              </a:ext>
            </a:extLst>
          </p:cNvPr>
          <p:cNvSpPr>
            <a:spLocks noGrp="1"/>
          </p:cNvSpPr>
          <p:nvPr>
            <p:ph type="ctrTitle" hasCustomPrompt="1"/>
          </p:nvPr>
        </p:nvSpPr>
        <p:spPr>
          <a:xfrm>
            <a:off x="5980176" y="3164752"/>
            <a:ext cx="5615870" cy="1348717"/>
          </a:xfrm>
        </p:spPr>
        <p:txBody>
          <a:bodyPr lIns="0" tIns="0" rIns="0" bIns="0" anchor="t">
            <a:noAutofit/>
          </a:bodyPr>
          <a:lstStyle>
            <a:lvl1pPr algn="r">
              <a:defRPr sz="4000">
                <a:solidFill>
                  <a:schemeClr val="accent3"/>
                </a:solidFill>
              </a:defRPr>
            </a:lvl1pPr>
          </a:lstStyle>
          <a:p>
            <a:pPr algn="r" defTabSz="914400" rtl="0" eaLnBrk="1" latinLnBrk="0" hangingPunct="1">
              <a:lnSpc>
                <a:spcPct val="90000"/>
              </a:lnSpc>
              <a:spcBef>
                <a:spcPct val="0"/>
              </a:spcBef>
              <a:buNone/>
            </a:pPr>
            <a:r>
              <a:rPr lang="ar-SA" dirty="0"/>
              <a:t>مثال للعنوان الرئيس</a:t>
            </a:r>
            <a:br>
              <a:rPr lang="ar-SA" dirty="0"/>
            </a:br>
            <a:r>
              <a:rPr lang="ar-SA" dirty="0"/>
              <a:t>للعرض </a:t>
            </a:r>
            <a:r>
              <a:rPr lang="ar-SA" dirty="0" err="1"/>
              <a:t>التقديمي</a:t>
            </a:r>
            <a:endParaRPr lang="en-SA" dirty="0"/>
          </a:p>
        </p:txBody>
      </p:sp>
      <p:cxnSp>
        <p:nvCxnSpPr>
          <p:cNvPr id="15" name="Straight Connector 14">
            <a:extLst>
              <a:ext uri="{FF2B5EF4-FFF2-40B4-BE49-F238E27FC236}">
                <a16:creationId xmlns:a16="http://schemas.microsoft.com/office/drawing/2014/main" id="{E34FE8CE-9979-1C45-AFEB-1EB1F8EDEB03}"/>
              </a:ext>
            </a:extLst>
          </p:cNvPr>
          <p:cNvCxnSpPr>
            <a:cxnSpLocks/>
          </p:cNvCxnSpPr>
          <p:nvPr userDrawn="1"/>
        </p:nvCxnSpPr>
        <p:spPr>
          <a:xfrm flipH="1">
            <a:off x="9796840" y="6452375"/>
            <a:ext cx="1799206" cy="0"/>
          </a:xfrm>
          <a:prstGeom prst="line">
            <a:avLst/>
          </a:prstGeom>
          <a:ln w="254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3AD674EB-592F-4848-B706-EE0DA19F6F2D}"/>
              </a:ext>
            </a:extLst>
          </p:cNvPr>
          <p:cNvCxnSpPr>
            <a:cxnSpLocks/>
          </p:cNvCxnSpPr>
          <p:nvPr userDrawn="1"/>
        </p:nvCxnSpPr>
        <p:spPr>
          <a:xfrm flipH="1">
            <a:off x="8567710" y="6452375"/>
            <a:ext cx="890018" cy="0"/>
          </a:xfrm>
          <a:prstGeom prst="line">
            <a:avLst/>
          </a:prstGeom>
          <a:ln w="25400">
            <a:solidFill>
              <a:schemeClr val="accent3"/>
            </a:solidFill>
          </a:ln>
        </p:spPr>
        <p:style>
          <a:lnRef idx="1">
            <a:schemeClr val="accent1"/>
          </a:lnRef>
          <a:fillRef idx="0">
            <a:schemeClr val="accent1"/>
          </a:fillRef>
          <a:effectRef idx="0">
            <a:schemeClr val="accent1"/>
          </a:effectRef>
          <a:fontRef idx="minor">
            <a:schemeClr val="tx1"/>
          </a:fontRef>
        </p:style>
      </p:cxnSp>
      <p:sp>
        <p:nvSpPr>
          <p:cNvPr id="17" name="Subtitle 2">
            <a:extLst>
              <a:ext uri="{FF2B5EF4-FFF2-40B4-BE49-F238E27FC236}">
                <a16:creationId xmlns:a16="http://schemas.microsoft.com/office/drawing/2014/main" id="{C9F5AD30-DE11-2540-9587-E94BD5C5C5CF}"/>
              </a:ext>
            </a:extLst>
          </p:cNvPr>
          <p:cNvSpPr>
            <a:spLocks noGrp="1"/>
          </p:cNvSpPr>
          <p:nvPr>
            <p:ph type="subTitle" idx="1" hasCustomPrompt="1"/>
          </p:nvPr>
        </p:nvSpPr>
        <p:spPr>
          <a:xfrm>
            <a:off x="9650627" y="6114048"/>
            <a:ext cx="1945419" cy="283430"/>
          </a:xfrm>
        </p:spPr>
        <p:txBody>
          <a:bodyPr lIns="0" tIns="0" rIns="0" bIns="0" anchor="b">
            <a:noAutofit/>
          </a:bodyPr>
          <a:lstStyle>
            <a:lvl1pPr marL="0" indent="0" algn="r">
              <a:buNone/>
              <a:defRPr sz="1600" b="0" i="0">
                <a:solidFill>
                  <a:schemeClr val="bg1"/>
                </a:solidFill>
                <a:latin typeface="Univers Next Arabic Light" panose="020B0403030202020203" pitchFamily="34" charset="-78"/>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indent="0" algn="r" defTabSz="914400" rtl="0" eaLnBrk="1" latinLnBrk="0" hangingPunct="1">
              <a:lnSpc>
                <a:spcPct val="90000"/>
              </a:lnSpc>
              <a:spcBef>
                <a:spcPts val="1000"/>
              </a:spcBef>
              <a:buFont typeface="Arial" panose="020B0604020202020204" pitchFamily="34" charset="0"/>
              <a:buNone/>
            </a:pPr>
            <a:r>
              <a:rPr lang="ar-SA" dirty="0"/>
              <a:t>مثال لعنوان فرعي </a:t>
            </a:r>
            <a:r>
              <a:rPr lang="ar-SA" dirty="0" err="1"/>
              <a:t>لوريم</a:t>
            </a:r>
            <a:r>
              <a:rPr lang="ar-SA" dirty="0"/>
              <a:t> </a:t>
            </a:r>
            <a:r>
              <a:rPr lang="ar-SA" dirty="0" err="1"/>
              <a:t>ابسوم</a:t>
            </a:r>
            <a:endParaRPr lang="en-SA" dirty="0"/>
          </a:p>
        </p:txBody>
      </p:sp>
      <p:sp>
        <p:nvSpPr>
          <p:cNvPr id="18" name="Text Placeholder 27">
            <a:extLst>
              <a:ext uri="{FF2B5EF4-FFF2-40B4-BE49-F238E27FC236}">
                <a16:creationId xmlns:a16="http://schemas.microsoft.com/office/drawing/2014/main" id="{46885B48-537D-A847-9D57-B5D2F37F4BF2}"/>
              </a:ext>
            </a:extLst>
          </p:cNvPr>
          <p:cNvSpPr>
            <a:spLocks noGrp="1"/>
          </p:cNvSpPr>
          <p:nvPr>
            <p:ph type="body" sz="quarter" idx="10" hasCustomPrompt="1"/>
          </p:nvPr>
        </p:nvSpPr>
        <p:spPr>
          <a:xfrm>
            <a:off x="8090699" y="6114048"/>
            <a:ext cx="1325880" cy="283440"/>
          </a:xfrm>
        </p:spPr>
        <p:txBody>
          <a:bodyPr lIns="0" tIns="0" rIns="0" bIns="0" anchor="b"/>
          <a:lstStyle>
            <a:lvl1pPr marL="0" indent="0">
              <a:buFontTx/>
              <a:buNone/>
              <a:defRPr sz="1600" b="0" i="0">
                <a:solidFill>
                  <a:schemeClr val="bg1"/>
                </a:solidFill>
                <a:latin typeface="Univers Next Arabic Light" panose="020B0403030202020203" pitchFamily="34" charset="-78"/>
                <a:cs typeface="+mn-cs"/>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marL="0" marR="0" lvl="0" indent="0" algn="r" defTabSz="914400" rtl="1" eaLnBrk="1" fontAlgn="auto" latinLnBrk="0" hangingPunct="1">
              <a:lnSpc>
                <a:spcPct val="90000"/>
              </a:lnSpc>
              <a:spcBef>
                <a:spcPts val="1000"/>
              </a:spcBef>
              <a:spcAft>
                <a:spcPts val="0"/>
              </a:spcAft>
              <a:buClrTx/>
              <a:buSzTx/>
              <a:buFontTx/>
              <a:buNone/>
              <a:tabLst/>
              <a:defRPr/>
            </a:pPr>
            <a:r>
              <a:rPr lang="ar-SA" dirty="0"/>
              <a:t>سبتمبر </a:t>
            </a:r>
            <a:r>
              <a:rPr lang="en-US" dirty="0"/>
              <a:t>2020</a:t>
            </a:r>
            <a:endParaRPr lang="en-SA" dirty="0"/>
          </a:p>
        </p:txBody>
      </p:sp>
      <p:pic>
        <p:nvPicPr>
          <p:cNvPr id="20" name="Picture 18">
            <a:extLst>
              <a:ext uri="{FF2B5EF4-FFF2-40B4-BE49-F238E27FC236}">
                <a16:creationId xmlns:a16="http://schemas.microsoft.com/office/drawing/2014/main" id="{0497084E-1A68-B849-83AB-2AC647574061}"/>
              </a:ext>
            </a:extLst>
          </p:cNvPr>
          <p:cNvPicPr>
            <a:picLocks noChangeAspect="1"/>
          </p:cNvPicPr>
          <p:nvPr userDrawn="1"/>
        </p:nvPicPr>
        <p:blipFill>
          <a:blip r:embed="rId3">
            <a:extLst>
              <a:ext uri="{96DAC541-7B7A-43D3-8B79-37D633B846F1}">
                <asvg:svgBlip xmlns:asvg="http://schemas.microsoft.com/office/drawing/2016/SVG/main" r:embed="rId4"/>
              </a:ext>
            </a:extLst>
          </a:blip>
          <a:srcRect/>
          <a:stretch/>
        </p:blipFill>
        <p:spPr>
          <a:xfrm>
            <a:off x="8112092" y="703541"/>
            <a:ext cx="3483952" cy="759323"/>
          </a:xfrm>
          <a:prstGeom prst="rect">
            <a:avLst/>
          </a:prstGeom>
        </p:spPr>
      </p:pic>
    </p:spTree>
    <p:extLst>
      <p:ext uri="{BB962C8B-B14F-4D97-AF65-F5344CB8AC3E}">
        <p14:creationId xmlns:p14="http://schemas.microsoft.com/office/powerpoint/2010/main" val="160533929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5333"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667">
                <a:solidFill>
                  <a:schemeClr val="tx1">
                    <a:tint val="75000"/>
                  </a:schemeClr>
                </a:solidFill>
              </a:defRPr>
            </a:lvl1pPr>
            <a:lvl2pPr marL="609559" indent="0">
              <a:buNone/>
              <a:defRPr sz="2400">
                <a:solidFill>
                  <a:schemeClr val="tx1">
                    <a:tint val="75000"/>
                  </a:schemeClr>
                </a:solidFill>
              </a:defRPr>
            </a:lvl2pPr>
            <a:lvl3pPr marL="1219119" indent="0">
              <a:buNone/>
              <a:defRPr sz="2133">
                <a:solidFill>
                  <a:schemeClr val="tx1">
                    <a:tint val="75000"/>
                  </a:schemeClr>
                </a:solidFill>
              </a:defRPr>
            </a:lvl3pPr>
            <a:lvl4pPr marL="1828678" indent="0">
              <a:buNone/>
              <a:defRPr sz="1867">
                <a:solidFill>
                  <a:schemeClr val="tx1">
                    <a:tint val="75000"/>
                  </a:schemeClr>
                </a:solidFill>
              </a:defRPr>
            </a:lvl4pPr>
            <a:lvl5pPr marL="2438238" indent="0">
              <a:buNone/>
              <a:defRPr sz="1867">
                <a:solidFill>
                  <a:schemeClr val="tx1">
                    <a:tint val="75000"/>
                  </a:schemeClr>
                </a:solidFill>
              </a:defRPr>
            </a:lvl5pPr>
            <a:lvl6pPr marL="3047797" indent="0">
              <a:buNone/>
              <a:defRPr sz="1867">
                <a:solidFill>
                  <a:schemeClr val="tx1">
                    <a:tint val="75000"/>
                  </a:schemeClr>
                </a:solidFill>
              </a:defRPr>
            </a:lvl6pPr>
            <a:lvl7pPr marL="3657357" indent="0">
              <a:buNone/>
              <a:defRPr sz="1867">
                <a:solidFill>
                  <a:schemeClr val="tx1">
                    <a:tint val="75000"/>
                  </a:schemeClr>
                </a:solidFill>
              </a:defRPr>
            </a:lvl7pPr>
            <a:lvl8pPr marL="4266915" indent="0">
              <a:buNone/>
              <a:defRPr sz="1867">
                <a:solidFill>
                  <a:schemeClr val="tx1">
                    <a:tint val="75000"/>
                  </a:schemeClr>
                </a:solidFill>
              </a:defRPr>
            </a:lvl8pPr>
            <a:lvl9pPr marL="4876475" indent="0">
              <a:buNone/>
              <a:defRPr sz="1867">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39B1FA-81F2-4940-9AF3-5EAFB5D6669B}" type="slidenum">
              <a:rPr lang="en-US" smtClean="0"/>
              <a:pPr/>
              <a:t>‹#›</a:t>
            </a:fld>
            <a:endParaRPr lang="en-US"/>
          </a:p>
        </p:txBody>
      </p:sp>
    </p:spTree>
    <p:extLst>
      <p:ext uri="{BB962C8B-B14F-4D97-AF65-F5344CB8AC3E}">
        <p14:creationId xmlns:p14="http://schemas.microsoft.com/office/powerpoint/2010/main" val="370090937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939B1FA-81F2-4940-9AF3-5EAFB5D6669B}" type="slidenum">
              <a:rPr lang="en-US" smtClean="0"/>
              <a:pPr/>
              <a:t>‹#›</a:t>
            </a:fld>
            <a:endParaRPr lang="en-US"/>
          </a:p>
        </p:txBody>
      </p:sp>
    </p:spTree>
    <p:extLst>
      <p:ext uri="{BB962C8B-B14F-4D97-AF65-F5344CB8AC3E}">
        <p14:creationId xmlns:p14="http://schemas.microsoft.com/office/powerpoint/2010/main" val="53836500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3"/>
          </a:xfrm>
        </p:spPr>
        <p:txBody>
          <a:bodyPr anchor="b"/>
          <a:lstStyle>
            <a:lvl1pPr marL="0" indent="0">
              <a:buNone/>
              <a:defRPr sz="3200" b="1"/>
            </a:lvl1pPr>
            <a:lvl2pPr marL="609559" indent="0">
              <a:buNone/>
              <a:defRPr sz="2667" b="1"/>
            </a:lvl2pPr>
            <a:lvl3pPr marL="1219119" indent="0">
              <a:buNone/>
              <a:defRPr sz="2400" b="1"/>
            </a:lvl3pPr>
            <a:lvl4pPr marL="1828678" indent="0">
              <a:buNone/>
              <a:defRPr sz="2133" b="1"/>
            </a:lvl4pPr>
            <a:lvl5pPr marL="2438238" indent="0">
              <a:buNone/>
              <a:defRPr sz="2133" b="1"/>
            </a:lvl5pPr>
            <a:lvl6pPr marL="3047797" indent="0">
              <a:buNone/>
              <a:defRPr sz="2133" b="1"/>
            </a:lvl6pPr>
            <a:lvl7pPr marL="3657357" indent="0">
              <a:buNone/>
              <a:defRPr sz="2133" b="1"/>
            </a:lvl7pPr>
            <a:lvl8pPr marL="4266915" indent="0">
              <a:buNone/>
              <a:defRPr sz="2133" b="1"/>
            </a:lvl8pPr>
            <a:lvl9pPr marL="4876475" indent="0">
              <a:buNone/>
              <a:defRPr sz="2133"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70" y="1535113"/>
            <a:ext cx="5389033" cy="639763"/>
          </a:xfrm>
        </p:spPr>
        <p:txBody>
          <a:bodyPr anchor="b"/>
          <a:lstStyle>
            <a:lvl1pPr marL="0" indent="0">
              <a:buNone/>
              <a:defRPr sz="3200" b="1"/>
            </a:lvl1pPr>
            <a:lvl2pPr marL="609559" indent="0">
              <a:buNone/>
              <a:defRPr sz="2667" b="1"/>
            </a:lvl2pPr>
            <a:lvl3pPr marL="1219119" indent="0">
              <a:buNone/>
              <a:defRPr sz="2400" b="1"/>
            </a:lvl3pPr>
            <a:lvl4pPr marL="1828678" indent="0">
              <a:buNone/>
              <a:defRPr sz="2133" b="1"/>
            </a:lvl4pPr>
            <a:lvl5pPr marL="2438238" indent="0">
              <a:buNone/>
              <a:defRPr sz="2133" b="1"/>
            </a:lvl5pPr>
            <a:lvl6pPr marL="3047797" indent="0">
              <a:buNone/>
              <a:defRPr sz="2133" b="1"/>
            </a:lvl6pPr>
            <a:lvl7pPr marL="3657357" indent="0">
              <a:buNone/>
              <a:defRPr sz="2133" b="1"/>
            </a:lvl7pPr>
            <a:lvl8pPr marL="4266915" indent="0">
              <a:buNone/>
              <a:defRPr sz="2133" b="1"/>
            </a:lvl8pPr>
            <a:lvl9pPr marL="4876475" indent="0">
              <a:buNone/>
              <a:defRPr sz="2133" b="1"/>
            </a:lvl9pPr>
          </a:lstStyle>
          <a:p>
            <a:pPr lvl="0"/>
            <a:r>
              <a:rPr lang="en-US"/>
              <a:t>Click to edit Master text styles</a:t>
            </a:r>
          </a:p>
        </p:txBody>
      </p:sp>
      <p:sp>
        <p:nvSpPr>
          <p:cNvPr id="6" name="Content Placeholder 5"/>
          <p:cNvSpPr>
            <a:spLocks noGrp="1"/>
          </p:cNvSpPr>
          <p:nvPr>
            <p:ph sz="quarter" idx="4"/>
          </p:nvPr>
        </p:nvSpPr>
        <p:spPr>
          <a:xfrm>
            <a:off x="6193370" y="2174875"/>
            <a:ext cx="5389033" cy="3951288"/>
          </a:xfr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939B1FA-81F2-4940-9AF3-5EAFB5D6669B}" type="slidenum">
              <a:rPr lang="en-US" smtClean="0"/>
              <a:pPr/>
              <a:t>‹#›</a:t>
            </a:fld>
            <a:endParaRPr lang="en-US"/>
          </a:p>
        </p:txBody>
      </p:sp>
    </p:spTree>
    <p:extLst>
      <p:ext uri="{BB962C8B-B14F-4D97-AF65-F5344CB8AC3E}">
        <p14:creationId xmlns:p14="http://schemas.microsoft.com/office/powerpoint/2010/main" val="243754788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939B1FA-81F2-4940-9AF3-5EAFB5D6669B}" type="slidenum">
              <a:rPr lang="en-US" smtClean="0"/>
              <a:pPr/>
              <a:t>‹#›</a:t>
            </a:fld>
            <a:endParaRPr lang="en-US"/>
          </a:p>
        </p:txBody>
      </p:sp>
      <p:sp>
        <p:nvSpPr>
          <p:cNvPr id="6" name="Title 1"/>
          <p:cNvSpPr>
            <a:spLocks noGrp="1"/>
          </p:cNvSpPr>
          <p:nvPr>
            <p:ph type="title"/>
          </p:nvPr>
        </p:nvSpPr>
        <p:spPr>
          <a:xfrm>
            <a:off x="609600" y="274640"/>
            <a:ext cx="10972800" cy="715961"/>
          </a:xfrm>
        </p:spPr>
        <p:txBody>
          <a:bodyPr>
            <a:normAutofit/>
          </a:bodyPr>
          <a:lstStyle>
            <a:lvl1pPr algn="l">
              <a:defRPr sz="3733">
                <a:solidFill>
                  <a:schemeClr val="tx1">
                    <a:lumMod val="65000"/>
                    <a:lumOff val="35000"/>
                  </a:schemeClr>
                </a:solidFill>
              </a:defRPr>
            </a:lvl1pPr>
          </a:lstStyle>
          <a:p>
            <a:r>
              <a:rPr lang="en-US"/>
              <a:t>Click to edit Master title style</a:t>
            </a:r>
          </a:p>
        </p:txBody>
      </p:sp>
    </p:spTree>
    <p:extLst>
      <p:ext uri="{BB962C8B-B14F-4D97-AF65-F5344CB8AC3E}">
        <p14:creationId xmlns:p14="http://schemas.microsoft.com/office/powerpoint/2010/main" val="367502223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939B1FA-81F2-4940-9AF3-5EAFB5D6669B}" type="slidenum">
              <a:rPr lang="en-US" smtClean="0"/>
              <a:pPr/>
              <a:t>‹#›</a:t>
            </a:fld>
            <a:endParaRPr lang="en-US"/>
          </a:p>
        </p:txBody>
      </p:sp>
      <p:sp>
        <p:nvSpPr>
          <p:cNvPr id="6" name="Title 1"/>
          <p:cNvSpPr>
            <a:spLocks noGrp="1"/>
          </p:cNvSpPr>
          <p:nvPr>
            <p:ph type="title"/>
          </p:nvPr>
        </p:nvSpPr>
        <p:spPr>
          <a:xfrm>
            <a:off x="609600" y="274640"/>
            <a:ext cx="10972800" cy="715961"/>
          </a:xfrm>
        </p:spPr>
        <p:txBody>
          <a:bodyPr>
            <a:normAutofit/>
          </a:bodyPr>
          <a:lstStyle>
            <a:lvl1pPr algn="l">
              <a:defRPr sz="3733">
                <a:solidFill>
                  <a:schemeClr val="bg1">
                    <a:lumMod val="50000"/>
                  </a:schemeClr>
                </a:solidFill>
              </a:defRPr>
            </a:lvl1pPr>
          </a:lstStyle>
          <a:p>
            <a:r>
              <a:rPr lang="en-US"/>
              <a:t>Click to edit Master title style</a:t>
            </a:r>
          </a:p>
        </p:txBody>
      </p:sp>
      <p:sp>
        <p:nvSpPr>
          <p:cNvPr id="7" name="Text Placeholder 9"/>
          <p:cNvSpPr>
            <a:spLocks noGrp="1"/>
          </p:cNvSpPr>
          <p:nvPr>
            <p:ph type="body" sz="quarter" idx="13" hasCustomPrompt="1"/>
          </p:nvPr>
        </p:nvSpPr>
        <p:spPr>
          <a:xfrm>
            <a:off x="609600" y="990600"/>
            <a:ext cx="10972800" cy="508000"/>
          </a:xfrm>
        </p:spPr>
        <p:txBody>
          <a:bodyPr>
            <a:noAutofit/>
          </a:bodyPr>
          <a:lstStyle>
            <a:lvl1pPr marL="0" indent="0">
              <a:buNone/>
              <a:defRPr sz="1867">
                <a:solidFill>
                  <a:schemeClr val="bg1">
                    <a:lumMod val="50000"/>
                  </a:schemeClr>
                </a:solidFill>
              </a:defRPr>
            </a:lvl1pPr>
          </a:lstStyle>
          <a:p>
            <a:pPr lvl="0"/>
            <a:r>
              <a:rPr lang="en-US"/>
              <a:t>Subtitle</a:t>
            </a:r>
          </a:p>
        </p:txBody>
      </p:sp>
    </p:spTree>
    <p:extLst>
      <p:ext uri="{BB962C8B-B14F-4D97-AF65-F5344CB8AC3E}">
        <p14:creationId xmlns:p14="http://schemas.microsoft.com/office/powerpoint/2010/main" val="283922918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939B1FA-81F2-4940-9AF3-5EAFB5D6669B}" type="slidenum">
              <a:rPr lang="en-US" smtClean="0"/>
              <a:pPr/>
              <a:t>‹#›</a:t>
            </a:fld>
            <a:endParaRPr lang="en-US"/>
          </a:p>
        </p:txBody>
      </p:sp>
    </p:spTree>
    <p:extLst>
      <p:ext uri="{BB962C8B-B14F-4D97-AF65-F5344CB8AC3E}">
        <p14:creationId xmlns:p14="http://schemas.microsoft.com/office/powerpoint/2010/main" val="196099217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5_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939B1FA-81F2-4940-9AF3-5EAFB5D6669B}" type="slidenum">
              <a:rPr lang="en-US" smtClean="0"/>
              <a:pPr/>
              <a:t>‹#›</a:t>
            </a:fld>
            <a:endParaRPr lang="en-US"/>
          </a:p>
        </p:txBody>
      </p:sp>
    </p:spTree>
    <p:extLst>
      <p:ext uri="{BB962C8B-B14F-4D97-AF65-F5344CB8AC3E}">
        <p14:creationId xmlns:p14="http://schemas.microsoft.com/office/powerpoint/2010/main" val="381360391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939B1FA-81F2-4940-9AF3-5EAFB5D6669B}" type="slidenum">
              <a:rPr lang="en-US" smtClean="0"/>
              <a:pPr/>
              <a:t>‹#›</a:t>
            </a:fld>
            <a:endParaRPr lang="en-US"/>
          </a:p>
        </p:txBody>
      </p:sp>
      <p:sp>
        <p:nvSpPr>
          <p:cNvPr id="6" name="Title 1"/>
          <p:cNvSpPr>
            <a:spLocks noGrp="1"/>
          </p:cNvSpPr>
          <p:nvPr>
            <p:ph type="title"/>
          </p:nvPr>
        </p:nvSpPr>
        <p:spPr>
          <a:xfrm>
            <a:off x="609600" y="274640"/>
            <a:ext cx="10972800" cy="715961"/>
          </a:xfrm>
        </p:spPr>
        <p:txBody>
          <a:bodyPr>
            <a:normAutofit/>
          </a:bodyPr>
          <a:lstStyle>
            <a:lvl1pPr algn="l">
              <a:defRPr sz="3733">
                <a:solidFill>
                  <a:schemeClr val="bg1">
                    <a:lumMod val="50000"/>
                  </a:schemeClr>
                </a:solidFill>
              </a:defRPr>
            </a:lvl1pPr>
          </a:lstStyle>
          <a:p>
            <a:r>
              <a:rPr lang="en-US"/>
              <a:t>Click to edit Master title style</a:t>
            </a:r>
          </a:p>
        </p:txBody>
      </p:sp>
      <p:sp>
        <p:nvSpPr>
          <p:cNvPr id="7" name="Text Placeholder 9"/>
          <p:cNvSpPr>
            <a:spLocks noGrp="1"/>
          </p:cNvSpPr>
          <p:nvPr>
            <p:ph type="body" sz="quarter" idx="13" hasCustomPrompt="1"/>
          </p:nvPr>
        </p:nvSpPr>
        <p:spPr>
          <a:xfrm>
            <a:off x="609600" y="990600"/>
            <a:ext cx="10972800" cy="508000"/>
          </a:xfrm>
        </p:spPr>
        <p:txBody>
          <a:bodyPr>
            <a:noAutofit/>
          </a:bodyPr>
          <a:lstStyle>
            <a:lvl1pPr marL="0" indent="0">
              <a:buNone/>
              <a:defRPr sz="1867">
                <a:solidFill>
                  <a:schemeClr val="bg1">
                    <a:lumMod val="50000"/>
                  </a:schemeClr>
                </a:solidFill>
              </a:defRPr>
            </a:lvl1pPr>
          </a:lstStyle>
          <a:p>
            <a:pPr lvl="0"/>
            <a:r>
              <a:rPr lang="en-US"/>
              <a:t>Subtitle</a:t>
            </a:r>
          </a:p>
        </p:txBody>
      </p:sp>
    </p:spTree>
    <p:extLst>
      <p:ext uri="{BB962C8B-B14F-4D97-AF65-F5344CB8AC3E}">
        <p14:creationId xmlns:p14="http://schemas.microsoft.com/office/powerpoint/2010/main" val="321090161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6_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939B1FA-81F2-4940-9AF3-5EAFB5D6669B}" type="slidenum">
              <a:rPr lang="en-US" smtClean="0"/>
              <a:pPr/>
              <a:t>‹#›</a:t>
            </a:fld>
            <a:endParaRPr lang="en-US"/>
          </a:p>
        </p:txBody>
      </p:sp>
      <p:sp>
        <p:nvSpPr>
          <p:cNvPr id="6" name="Title 1"/>
          <p:cNvSpPr>
            <a:spLocks noGrp="1"/>
          </p:cNvSpPr>
          <p:nvPr>
            <p:ph type="title"/>
          </p:nvPr>
        </p:nvSpPr>
        <p:spPr>
          <a:xfrm>
            <a:off x="609600" y="274640"/>
            <a:ext cx="10972800" cy="715961"/>
          </a:xfrm>
        </p:spPr>
        <p:txBody>
          <a:bodyPr>
            <a:normAutofit/>
          </a:bodyPr>
          <a:lstStyle>
            <a:lvl1pPr algn="l">
              <a:defRPr sz="3733">
                <a:solidFill>
                  <a:schemeClr val="bg1">
                    <a:lumMod val="85000"/>
                  </a:schemeClr>
                </a:solidFill>
              </a:defRPr>
            </a:lvl1pPr>
          </a:lstStyle>
          <a:p>
            <a:r>
              <a:rPr lang="en-US" dirty="0"/>
              <a:t>Click to edit Master title style</a:t>
            </a:r>
          </a:p>
        </p:txBody>
      </p:sp>
    </p:spTree>
    <p:extLst>
      <p:ext uri="{BB962C8B-B14F-4D97-AF65-F5344CB8AC3E}">
        <p14:creationId xmlns:p14="http://schemas.microsoft.com/office/powerpoint/2010/main" val="304604442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blank" preserve="1">
  <p:cSld name="2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939B1FA-81F2-4940-9AF3-5EAFB5D6669B}" type="slidenum">
              <a:rPr lang="en-US" smtClean="0"/>
              <a:pPr/>
              <a:t>‹#›</a:t>
            </a:fld>
            <a:endParaRPr lang="en-US"/>
          </a:p>
        </p:txBody>
      </p:sp>
      <p:sp>
        <p:nvSpPr>
          <p:cNvPr id="5" name="Rectangle 4"/>
          <p:cNvSpPr/>
          <p:nvPr userDrawn="1"/>
        </p:nvSpPr>
        <p:spPr>
          <a:xfrm>
            <a:off x="0" y="5130800"/>
            <a:ext cx="12192000" cy="1727200"/>
          </a:xfrm>
          <a:prstGeom prst="rect">
            <a:avLst/>
          </a:prstGeom>
          <a:solidFill>
            <a:srgbClr val="B5D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14714143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5">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51795646-ADFC-F046-8DAA-E9256B80DCFF}"/>
              </a:ext>
            </a:extLst>
          </p:cNvPr>
          <p:cNvSpPr>
            <a:spLocks noGrp="1"/>
          </p:cNvSpPr>
          <p:nvPr>
            <p:ph type="pic" sz="quarter" idx="10" hasCustomPrompt="1"/>
          </p:nvPr>
        </p:nvSpPr>
        <p:spPr>
          <a:xfrm>
            <a:off x="0" y="0"/>
            <a:ext cx="4965700" cy="6858000"/>
          </a:xfrm>
        </p:spPr>
        <p:txBody>
          <a:bodyPr anchor="t" anchorCtr="0"/>
          <a:lstStyle>
            <a:lvl1pPr marL="0" indent="0" rtl="1">
              <a:buNone/>
              <a:defRPr>
                <a:solidFill>
                  <a:schemeClr val="bg1"/>
                </a:solidFill>
              </a:defRPr>
            </a:lvl1pPr>
          </a:lstStyle>
          <a:p>
            <a:pPr marL="228600" indent="-228600" algn="l" defTabSz="914400" rtl="0" eaLnBrk="1" latinLnBrk="0" hangingPunct="1">
              <a:lnSpc>
                <a:spcPct val="90000"/>
              </a:lnSpc>
              <a:spcBef>
                <a:spcPts val="1000"/>
              </a:spcBef>
              <a:buFont typeface="Arial" panose="020B0604020202020204" pitchFamily="34" charset="0"/>
              <a:buChar char="•"/>
            </a:pPr>
            <a:r>
              <a:rPr lang="ar-SA"/>
              <a:t>صورة</a:t>
            </a:r>
            <a:endParaRPr lang="en-SA"/>
          </a:p>
        </p:txBody>
      </p:sp>
      <p:pic>
        <p:nvPicPr>
          <p:cNvPr id="12" name="Picture 11">
            <a:extLst>
              <a:ext uri="{FF2B5EF4-FFF2-40B4-BE49-F238E27FC236}">
                <a16:creationId xmlns:a16="http://schemas.microsoft.com/office/drawing/2014/main" id="{3C703319-C074-4E4B-8DA8-BACF2C0CE002}"/>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8112091" y="703541"/>
            <a:ext cx="3483955" cy="759323"/>
          </a:xfrm>
          <a:prstGeom prst="rect">
            <a:avLst/>
          </a:prstGeom>
        </p:spPr>
      </p:pic>
      <p:sp>
        <p:nvSpPr>
          <p:cNvPr id="9" name="TextBox 8">
            <a:extLst>
              <a:ext uri="{FF2B5EF4-FFF2-40B4-BE49-F238E27FC236}">
                <a16:creationId xmlns:a16="http://schemas.microsoft.com/office/drawing/2014/main" id="{5572EDCD-2EBB-5E4B-9E3B-3A4C1A6DEFD7}"/>
              </a:ext>
            </a:extLst>
          </p:cNvPr>
          <p:cNvSpPr txBox="1"/>
          <p:nvPr userDrawn="1"/>
        </p:nvSpPr>
        <p:spPr>
          <a:xfrm>
            <a:off x="12083970" y="3530278"/>
            <a:ext cx="0" cy="0"/>
          </a:xfrm>
          <a:prstGeom prst="rect">
            <a:avLst/>
          </a:prstGeom>
          <a:solidFill>
            <a:schemeClr val="bg1"/>
          </a:solidFill>
        </p:spPr>
        <p:txBody>
          <a:bodyPr wrap="none" rtlCol="0" anchor="ctr" anchorCtr="0">
            <a:noAutofit/>
          </a:bodyPr>
          <a:lstStyle/>
          <a:p>
            <a:pPr marL="0" algn="l" defTabSz="914400" rtl="0" eaLnBrk="1" latinLnBrk="0" hangingPunct="1"/>
            <a:endParaRPr lang="en-SA" dirty="0"/>
          </a:p>
        </p:txBody>
      </p:sp>
      <p:sp>
        <p:nvSpPr>
          <p:cNvPr id="10" name="TextBox 9">
            <a:extLst>
              <a:ext uri="{FF2B5EF4-FFF2-40B4-BE49-F238E27FC236}">
                <a16:creationId xmlns:a16="http://schemas.microsoft.com/office/drawing/2014/main" id="{8FCAA8F2-C95F-924F-8ADA-424DC28B4327}"/>
              </a:ext>
            </a:extLst>
          </p:cNvPr>
          <p:cNvSpPr txBox="1"/>
          <p:nvPr userDrawn="1"/>
        </p:nvSpPr>
        <p:spPr>
          <a:xfrm>
            <a:off x="11053823" y="2916820"/>
            <a:ext cx="0" cy="0"/>
          </a:xfrm>
          <a:prstGeom prst="rect">
            <a:avLst/>
          </a:prstGeom>
          <a:noFill/>
        </p:spPr>
        <p:txBody>
          <a:bodyPr wrap="none" rtlCol="0" anchor="ctr" anchorCtr="0">
            <a:noAutofit/>
          </a:bodyPr>
          <a:lstStyle/>
          <a:p>
            <a:pPr marL="0" algn="l" defTabSz="914400" rtl="0" eaLnBrk="1" latinLnBrk="0" hangingPunct="1"/>
            <a:endParaRPr lang="en-SA" dirty="0"/>
          </a:p>
        </p:txBody>
      </p:sp>
      <p:sp>
        <p:nvSpPr>
          <p:cNvPr id="11" name="TextBox 10">
            <a:extLst>
              <a:ext uri="{FF2B5EF4-FFF2-40B4-BE49-F238E27FC236}">
                <a16:creationId xmlns:a16="http://schemas.microsoft.com/office/drawing/2014/main" id="{D450B236-2122-C249-BAD7-58FBF7B906F3}"/>
              </a:ext>
            </a:extLst>
          </p:cNvPr>
          <p:cNvSpPr txBox="1"/>
          <p:nvPr userDrawn="1"/>
        </p:nvSpPr>
        <p:spPr>
          <a:xfrm>
            <a:off x="11829327" y="2511706"/>
            <a:ext cx="0" cy="0"/>
          </a:xfrm>
          <a:prstGeom prst="rect">
            <a:avLst/>
          </a:prstGeom>
          <a:noFill/>
        </p:spPr>
        <p:txBody>
          <a:bodyPr wrap="none" rtlCol="0" anchor="ctr" anchorCtr="0">
            <a:noAutofit/>
          </a:bodyPr>
          <a:lstStyle/>
          <a:p>
            <a:pPr marL="0" algn="l" defTabSz="914400" rtl="0" eaLnBrk="1" latinLnBrk="0" hangingPunct="1"/>
            <a:endParaRPr lang="en-SA" dirty="0"/>
          </a:p>
        </p:txBody>
      </p:sp>
      <p:sp>
        <p:nvSpPr>
          <p:cNvPr id="13" name="TextBox 12">
            <a:extLst>
              <a:ext uri="{FF2B5EF4-FFF2-40B4-BE49-F238E27FC236}">
                <a16:creationId xmlns:a16="http://schemas.microsoft.com/office/drawing/2014/main" id="{A024116E-E35C-2047-8E8E-CAFFEF7877C5}"/>
              </a:ext>
            </a:extLst>
          </p:cNvPr>
          <p:cNvSpPr txBox="1"/>
          <p:nvPr userDrawn="1"/>
        </p:nvSpPr>
        <p:spPr>
          <a:xfrm>
            <a:off x="10857053" y="3368233"/>
            <a:ext cx="0" cy="0"/>
          </a:xfrm>
          <a:prstGeom prst="rect">
            <a:avLst/>
          </a:prstGeom>
          <a:noFill/>
        </p:spPr>
        <p:txBody>
          <a:bodyPr wrap="none" rtlCol="0" anchor="ctr" anchorCtr="0">
            <a:noAutofit/>
          </a:bodyPr>
          <a:lstStyle/>
          <a:p>
            <a:pPr marL="0" algn="l" defTabSz="914400" rtl="0" eaLnBrk="1" latinLnBrk="0" hangingPunct="1"/>
            <a:endParaRPr lang="en-SA" dirty="0"/>
          </a:p>
        </p:txBody>
      </p:sp>
      <p:sp>
        <p:nvSpPr>
          <p:cNvPr id="14" name="Title 1">
            <a:extLst>
              <a:ext uri="{FF2B5EF4-FFF2-40B4-BE49-F238E27FC236}">
                <a16:creationId xmlns:a16="http://schemas.microsoft.com/office/drawing/2014/main" id="{E6F4CB42-1B17-8340-A10C-7D08AC46427A}"/>
              </a:ext>
            </a:extLst>
          </p:cNvPr>
          <p:cNvSpPr>
            <a:spLocks noGrp="1"/>
          </p:cNvSpPr>
          <p:nvPr>
            <p:ph type="ctrTitle" hasCustomPrompt="1"/>
          </p:nvPr>
        </p:nvSpPr>
        <p:spPr>
          <a:xfrm>
            <a:off x="5980176" y="3164752"/>
            <a:ext cx="5615870" cy="1348717"/>
          </a:xfrm>
        </p:spPr>
        <p:txBody>
          <a:bodyPr lIns="0" tIns="0" rIns="0" bIns="0" anchor="t">
            <a:noAutofit/>
          </a:bodyPr>
          <a:lstStyle>
            <a:lvl1pPr algn="r">
              <a:defRPr sz="4000">
                <a:solidFill>
                  <a:schemeClr val="tx1"/>
                </a:solidFill>
              </a:defRPr>
            </a:lvl1pPr>
          </a:lstStyle>
          <a:p>
            <a:pPr algn="r" defTabSz="914400" rtl="0" eaLnBrk="1" latinLnBrk="0" hangingPunct="1">
              <a:lnSpc>
                <a:spcPct val="90000"/>
              </a:lnSpc>
              <a:spcBef>
                <a:spcPct val="0"/>
              </a:spcBef>
              <a:buNone/>
            </a:pPr>
            <a:r>
              <a:rPr lang="ar-SA" dirty="0"/>
              <a:t>مثال للعنوان الرئيس</a:t>
            </a:r>
            <a:br>
              <a:rPr lang="ar-SA" dirty="0"/>
            </a:br>
            <a:r>
              <a:rPr lang="ar-SA" dirty="0"/>
              <a:t>للعرض </a:t>
            </a:r>
            <a:r>
              <a:rPr lang="ar-SA" dirty="0" err="1"/>
              <a:t>التقديمي</a:t>
            </a:r>
            <a:endParaRPr lang="en-SA" dirty="0"/>
          </a:p>
        </p:txBody>
      </p:sp>
      <p:cxnSp>
        <p:nvCxnSpPr>
          <p:cNvPr id="15" name="Straight Connector 14">
            <a:extLst>
              <a:ext uri="{FF2B5EF4-FFF2-40B4-BE49-F238E27FC236}">
                <a16:creationId xmlns:a16="http://schemas.microsoft.com/office/drawing/2014/main" id="{C6E5AE71-305F-A341-91BE-4D996E60C203}"/>
              </a:ext>
            </a:extLst>
          </p:cNvPr>
          <p:cNvCxnSpPr>
            <a:cxnSpLocks/>
          </p:cNvCxnSpPr>
          <p:nvPr userDrawn="1"/>
        </p:nvCxnSpPr>
        <p:spPr>
          <a:xfrm flipH="1">
            <a:off x="9796840" y="6452375"/>
            <a:ext cx="179920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8DF8C6A-ACDC-4445-BFC5-77521E500B8C}"/>
              </a:ext>
            </a:extLst>
          </p:cNvPr>
          <p:cNvCxnSpPr>
            <a:cxnSpLocks/>
          </p:cNvCxnSpPr>
          <p:nvPr userDrawn="1"/>
        </p:nvCxnSpPr>
        <p:spPr>
          <a:xfrm flipH="1">
            <a:off x="8567710" y="6452375"/>
            <a:ext cx="89001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Subtitle 2">
            <a:extLst>
              <a:ext uri="{FF2B5EF4-FFF2-40B4-BE49-F238E27FC236}">
                <a16:creationId xmlns:a16="http://schemas.microsoft.com/office/drawing/2014/main" id="{235DE128-85E6-0247-BD21-8DAD6B834044}"/>
              </a:ext>
            </a:extLst>
          </p:cNvPr>
          <p:cNvSpPr>
            <a:spLocks noGrp="1"/>
          </p:cNvSpPr>
          <p:nvPr>
            <p:ph type="subTitle" idx="1" hasCustomPrompt="1"/>
          </p:nvPr>
        </p:nvSpPr>
        <p:spPr>
          <a:xfrm>
            <a:off x="9662984" y="6114047"/>
            <a:ext cx="1933062" cy="283441"/>
          </a:xfrm>
        </p:spPr>
        <p:txBody>
          <a:bodyPr lIns="0" tIns="0" rIns="0" bIns="0" anchor="b">
            <a:noAutofit/>
          </a:bodyPr>
          <a:lstStyle>
            <a:lvl1pPr marL="0" indent="0" algn="r">
              <a:buNone/>
              <a:defRPr sz="1600" b="0" i="0">
                <a:solidFill>
                  <a:schemeClr val="bg1"/>
                </a:solidFill>
                <a:latin typeface="Univers Next Arabic Light" panose="020B0403030202020203" pitchFamily="34" charset="-78"/>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indent="0" algn="r" defTabSz="914400" rtl="0" eaLnBrk="1" latinLnBrk="0" hangingPunct="1">
              <a:lnSpc>
                <a:spcPct val="90000"/>
              </a:lnSpc>
              <a:spcBef>
                <a:spcPts val="1000"/>
              </a:spcBef>
              <a:buFont typeface="Arial" panose="020B0604020202020204" pitchFamily="34" charset="0"/>
              <a:buNone/>
            </a:pPr>
            <a:r>
              <a:rPr lang="ar-SA" dirty="0"/>
              <a:t>مثال لعنوان فرعي </a:t>
            </a:r>
            <a:r>
              <a:rPr lang="ar-SA" dirty="0" err="1"/>
              <a:t>لوريم</a:t>
            </a:r>
            <a:r>
              <a:rPr lang="ar-SA" dirty="0"/>
              <a:t> </a:t>
            </a:r>
            <a:r>
              <a:rPr lang="ar-SA" dirty="0" err="1"/>
              <a:t>ابسوم</a:t>
            </a:r>
            <a:endParaRPr lang="en-SA" dirty="0"/>
          </a:p>
        </p:txBody>
      </p:sp>
      <p:sp>
        <p:nvSpPr>
          <p:cNvPr id="22" name="Text Placeholder 27">
            <a:extLst>
              <a:ext uri="{FF2B5EF4-FFF2-40B4-BE49-F238E27FC236}">
                <a16:creationId xmlns:a16="http://schemas.microsoft.com/office/drawing/2014/main" id="{7A6CCBBA-B671-9A48-A4D1-34D3D49F43EF}"/>
              </a:ext>
            </a:extLst>
          </p:cNvPr>
          <p:cNvSpPr>
            <a:spLocks noGrp="1"/>
          </p:cNvSpPr>
          <p:nvPr>
            <p:ph type="body" sz="quarter" idx="11" hasCustomPrompt="1"/>
          </p:nvPr>
        </p:nvSpPr>
        <p:spPr>
          <a:xfrm>
            <a:off x="8090699" y="6114048"/>
            <a:ext cx="1325880" cy="283440"/>
          </a:xfrm>
        </p:spPr>
        <p:txBody>
          <a:bodyPr lIns="0" tIns="0" rIns="0" bIns="0" anchor="b"/>
          <a:lstStyle>
            <a:lvl1pPr marL="0" indent="0">
              <a:buFontTx/>
              <a:buNone/>
              <a:defRPr sz="1600" b="0" i="0">
                <a:solidFill>
                  <a:schemeClr val="bg1"/>
                </a:solidFill>
                <a:latin typeface="Univers Next Arabic Light" panose="020B0403030202020203" pitchFamily="34" charset="-78"/>
                <a:cs typeface="+mn-cs"/>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marL="0" marR="0" lvl="0" indent="0" algn="r" defTabSz="914400" rtl="1" eaLnBrk="1" fontAlgn="auto" latinLnBrk="0" hangingPunct="1">
              <a:lnSpc>
                <a:spcPct val="90000"/>
              </a:lnSpc>
              <a:spcBef>
                <a:spcPts val="1000"/>
              </a:spcBef>
              <a:spcAft>
                <a:spcPts val="0"/>
              </a:spcAft>
              <a:buClrTx/>
              <a:buSzTx/>
              <a:buFontTx/>
              <a:buNone/>
              <a:tabLst/>
              <a:defRPr/>
            </a:pPr>
            <a:r>
              <a:rPr lang="ar-SA" dirty="0"/>
              <a:t>سبتمبر </a:t>
            </a:r>
            <a:r>
              <a:rPr lang="en-US" dirty="0"/>
              <a:t>2020</a:t>
            </a:r>
            <a:endParaRPr lang="en-SA" dirty="0"/>
          </a:p>
        </p:txBody>
      </p:sp>
    </p:spTree>
    <p:extLst>
      <p:ext uri="{BB962C8B-B14F-4D97-AF65-F5344CB8AC3E}">
        <p14:creationId xmlns:p14="http://schemas.microsoft.com/office/powerpoint/2010/main" val="42599061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49"/>
            <a:ext cx="4011084" cy="1162051"/>
          </a:xfrm>
        </p:spPr>
        <p:txBody>
          <a:bodyPr anchor="b"/>
          <a:lstStyle>
            <a:lvl1pPr algn="l">
              <a:defRPr sz="2667" b="1"/>
            </a:lvl1pPr>
          </a:lstStyle>
          <a:p>
            <a:r>
              <a:rPr lang="en-US"/>
              <a:t>Click to edit Master title style</a:t>
            </a:r>
          </a:p>
        </p:txBody>
      </p:sp>
      <p:sp>
        <p:nvSpPr>
          <p:cNvPr id="3" name="Content Placeholder 2"/>
          <p:cNvSpPr>
            <a:spLocks noGrp="1"/>
          </p:cNvSpPr>
          <p:nvPr>
            <p:ph idx="1"/>
          </p:nvPr>
        </p:nvSpPr>
        <p:spPr>
          <a:xfrm>
            <a:off x="4766733" y="273053"/>
            <a:ext cx="6815667" cy="5853113"/>
          </a:xfrm>
        </p:spPr>
        <p:txBody>
          <a:bodyPr/>
          <a:lstStyle>
            <a:lvl1pPr>
              <a:defRPr sz="4267"/>
            </a:lvl1pPr>
            <a:lvl2pPr>
              <a:defRPr sz="3733"/>
            </a:lvl2pPr>
            <a:lvl3pPr>
              <a:defRPr sz="3200"/>
            </a:lvl3pPr>
            <a:lvl4pPr>
              <a:defRPr sz="2667"/>
            </a:lvl4pPr>
            <a:lvl5pPr>
              <a:defRPr sz="2667"/>
            </a:lvl5pPr>
            <a:lvl6pPr>
              <a:defRPr sz="2667"/>
            </a:lvl6pPr>
            <a:lvl7pPr>
              <a:defRPr sz="2667"/>
            </a:lvl7pPr>
            <a:lvl8pPr>
              <a:defRPr sz="2667"/>
            </a:lvl8pPr>
            <a:lvl9pPr>
              <a:defRPr sz="26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3" y="1435103"/>
            <a:ext cx="4011084" cy="4691063"/>
          </a:xfrm>
        </p:spPr>
        <p:txBody>
          <a:bodyPr/>
          <a:lstStyle>
            <a:lvl1pPr marL="0" indent="0">
              <a:buNone/>
              <a:defRPr sz="1867"/>
            </a:lvl1pPr>
            <a:lvl2pPr marL="609559" indent="0">
              <a:buNone/>
              <a:defRPr sz="1600"/>
            </a:lvl2pPr>
            <a:lvl3pPr marL="1219119" indent="0">
              <a:buNone/>
              <a:defRPr sz="1333"/>
            </a:lvl3pPr>
            <a:lvl4pPr marL="1828678" indent="0">
              <a:buNone/>
              <a:defRPr sz="1200"/>
            </a:lvl4pPr>
            <a:lvl5pPr marL="2438238" indent="0">
              <a:buNone/>
              <a:defRPr sz="1200"/>
            </a:lvl5pPr>
            <a:lvl6pPr marL="3047797" indent="0">
              <a:buNone/>
              <a:defRPr sz="1200"/>
            </a:lvl6pPr>
            <a:lvl7pPr marL="3657357" indent="0">
              <a:buNone/>
              <a:defRPr sz="1200"/>
            </a:lvl7pPr>
            <a:lvl8pPr marL="4266915" indent="0">
              <a:buNone/>
              <a:defRPr sz="1200"/>
            </a:lvl8pPr>
            <a:lvl9pPr marL="4876475"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939B1FA-81F2-4940-9AF3-5EAFB5D6669B}" type="slidenum">
              <a:rPr lang="en-US" smtClean="0"/>
              <a:pPr/>
              <a:t>‹#›</a:t>
            </a:fld>
            <a:endParaRPr lang="en-US"/>
          </a:p>
        </p:txBody>
      </p:sp>
    </p:spTree>
    <p:extLst>
      <p:ext uri="{BB962C8B-B14F-4D97-AF65-F5344CB8AC3E}">
        <p14:creationId xmlns:p14="http://schemas.microsoft.com/office/powerpoint/2010/main" val="75068223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1"/>
            <a:ext cx="7315200" cy="566739"/>
          </a:xfrm>
        </p:spPr>
        <p:txBody>
          <a:bodyPr anchor="b"/>
          <a:lstStyle>
            <a:lvl1pPr algn="l">
              <a:defRPr sz="2667"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4267"/>
            </a:lvl1pPr>
            <a:lvl2pPr marL="609559" indent="0">
              <a:buNone/>
              <a:defRPr sz="3733"/>
            </a:lvl2pPr>
            <a:lvl3pPr marL="1219119" indent="0">
              <a:buNone/>
              <a:defRPr sz="3200"/>
            </a:lvl3pPr>
            <a:lvl4pPr marL="1828678" indent="0">
              <a:buNone/>
              <a:defRPr sz="2667"/>
            </a:lvl4pPr>
            <a:lvl5pPr marL="2438238" indent="0">
              <a:buNone/>
              <a:defRPr sz="2667"/>
            </a:lvl5pPr>
            <a:lvl6pPr marL="3047797" indent="0">
              <a:buNone/>
              <a:defRPr sz="2667"/>
            </a:lvl6pPr>
            <a:lvl7pPr marL="3657357" indent="0">
              <a:buNone/>
              <a:defRPr sz="2667"/>
            </a:lvl7pPr>
            <a:lvl8pPr marL="4266915" indent="0">
              <a:buNone/>
              <a:defRPr sz="2667"/>
            </a:lvl8pPr>
            <a:lvl9pPr marL="4876475" indent="0">
              <a:buNone/>
              <a:defRPr sz="2667"/>
            </a:lvl9pPr>
          </a:lstStyle>
          <a:p>
            <a:endParaRPr lang="en-US"/>
          </a:p>
        </p:txBody>
      </p:sp>
      <p:sp>
        <p:nvSpPr>
          <p:cNvPr id="4" name="Text Placeholder 3"/>
          <p:cNvSpPr>
            <a:spLocks noGrp="1"/>
          </p:cNvSpPr>
          <p:nvPr>
            <p:ph type="body" sz="half" idx="2"/>
          </p:nvPr>
        </p:nvSpPr>
        <p:spPr>
          <a:xfrm>
            <a:off x="2389717" y="5367339"/>
            <a:ext cx="7315200" cy="804863"/>
          </a:xfrm>
        </p:spPr>
        <p:txBody>
          <a:bodyPr/>
          <a:lstStyle>
            <a:lvl1pPr marL="0" indent="0">
              <a:buNone/>
              <a:defRPr sz="1867"/>
            </a:lvl1pPr>
            <a:lvl2pPr marL="609559" indent="0">
              <a:buNone/>
              <a:defRPr sz="1600"/>
            </a:lvl2pPr>
            <a:lvl3pPr marL="1219119" indent="0">
              <a:buNone/>
              <a:defRPr sz="1333"/>
            </a:lvl3pPr>
            <a:lvl4pPr marL="1828678" indent="0">
              <a:buNone/>
              <a:defRPr sz="1200"/>
            </a:lvl4pPr>
            <a:lvl5pPr marL="2438238" indent="0">
              <a:buNone/>
              <a:defRPr sz="1200"/>
            </a:lvl5pPr>
            <a:lvl6pPr marL="3047797" indent="0">
              <a:buNone/>
              <a:defRPr sz="1200"/>
            </a:lvl6pPr>
            <a:lvl7pPr marL="3657357" indent="0">
              <a:buNone/>
              <a:defRPr sz="1200"/>
            </a:lvl7pPr>
            <a:lvl8pPr marL="4266915" indent="0">
              <a:buNone/>
              <a:defRPr sz="1200"/>
            </a:lvl8pPr>
            <a:lvl9pPr marL="4876475"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939B1FA-81F2-4940-9AF3-5EAFB5D6669B}" type="slidenum">
              <a:rPr lang="en-US" smtClean="0"/>
              <a:pPr/>
              <a:t>‹#›</a:t>
            </a:fld>
            <a:endParaRPr lang="en-US"/>
          </a:p>
        </p:txBody>
      </p:sp>
    </p:spTree>
    <p:extLst>
      <p:ext uri="{BB962C8B-B14F-4D97-AF65-F5344CB8AC3E}">
        <p14:creationId xmlns:p14="http://schemas.microsoft.com/office/powerpoint/2010/main" val="270851236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39B1FA-81F2-4940-9AF3-5EAFB5D6669B}" type="slidenum">
              <a:rPr lang="en-US" smtClean="0"/>
              <a:pPr/>
              <a:t>‹#›</a:t>
            </a:fld>
            <a:endParaRPr lang="en-US"/>
          </a:p>
        </p:txBody>
      </p:sp>
    </p:spTree>
    <p:extLst>
      <p:ext uri="{BB962C8B-B14F-4D97-AF65-F5344CB8AC3E}">
        <p14:creationId xmlns:p14="http://schemas.microsoft.com/office/powerpoint/2010/main" val="238190149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0"/>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40"/>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39B1FA-81F2-4940-9AF3-5EAFB5D6669B}" type="slidenum">
              <a:rPr lang="en-US" smtClean="0"/>
              <a:pPr/>
              <a:t>‹#›</a:t>
            </a:fld>
            <a:endParaRPr lang="en-US"/>
          </a:p>
        </p:txBody>
      </p:sp>
    </p:spTree>
    <p:extLst>
      <p:ext uri="{BB962C8B-B14F-4D97-AF65-F5344CB8AC3E}">
        <p14:creationId xmlns:p14="http://schemas.microsoft.com/office/powerpoint/2010/main" val="182949389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lidemodel2">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939B1FA-81F2-4940-9AF3-5EAFB5D6669B}" type="slidenum">
              <a:rPr lang="en-US" smtClean="0"/>
              <a:pPr/>
              <a:t>‹#›</a:t>
            </a:fld>
            <a:endParaRPr lang="en-US"/>
          </a:p>
        </p:txBody>
      </p:sp>
    </p:spTree>
    <p:extLst>
      <p:ext uri="{BB962C8B-B14F-4D97-AF65-F5344CB8AC3E}">
        <p14:creationId xmlns:p14="http://schemas.microsoft.com/office/powerpoint/2010/main" val="195132373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Only" preserve="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939B1FA-81F2-4940-9AF3-5EAFB5D6669B}" type="slidenum">
              <a:rPr lang="en-US" smtClean="0"/>
              <a:pPr/>
              <a:t>‹#›</a:t>
            </a:fld>
            <a:endParaRPr lang="en-US"/>
          </a:p>
        </p:txBody>
      </p:sp>
    </p:spTree>
    <p:extLst>
      <p:ext uri="{BB962C8B-B14F-4D97-AF65-F5344CB8AC3E}">
        <p14:creationId xmlns:p14="http://schemas.microsoft.com/office/powerpoint/2010/main" val="257405037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3_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939B1FA-81F2-4940-9AF3-5EAFB5D6669B}" type="slidenum">
              <a:rPr lang="en-US" smtClean="0"/>
              <a:pPr/>
              <a:t>‹#›</a:t>
            </a:fld>
            <a:endParaRPr lang="en-US"/>
          </a:p>
        </p:txBody>
      </p:sp>
      <p:sp>
        <p:nvSpPr>
          <p:cNvPr id="6" name="Title 1"/>
          <p:cNvSpPr>
            <a:spLocks noGrp="1"/>
          </p:cNvSpPr>
          <p:nvPr>
            <p:ph type="title"/>
          </p:nvPr>
        </p:nvSpPr>
        <p:spPr>
          <a:xfrm>
            <a:off x="609600" y="274640"/>
            <a:ext cx="10972800" cy="715961"/>
          </a:xfrm>
        </p:spPr>
        <p:txBody>
          <a:bodyPr>
            <a:normAutofit/>
          </a:bodyPr>
          <a:lstStyle>
            <a:lvl1pPr algn="l">
              <a:defRPr sz="3733">
                <a:solidFill>
                  <a:schemeClr val="tx1">
                    <a:lumMod val="65000"/>
                    <a:lumOff val="35000"/>
                  </a:schemeClr>
                </a:solidFill>
              </a:defRPr>
            </a:lvl1pPr>
          </a:lstStyle>
          <a:p>
            <a:r>
              <a:rPr lang="en-US"/>
              <a:t>Click to edit Master title style</a:t>
            </a:r>
          </a:p>
        </p:txBody>
      </p:sp>
      <p:sp>
        <p:nvSpPr>
          <p:cNvPr id="7" name="Text Placeholder 9"/>
          <p:cNvSpPr>
            <a:spLocks noGrp="1"/>
          </p:cNvSpPr>
          <p:nvPr>
            <p:ph type="body" sz="quarter" idx="13" hasCustomPrompt="1"/>
          </p:nvPr>
        </p:nvSpPr>
        <p:spPr>
          <a:xfrm>
            <a:off x="609600" y="990600"/>
            <a:ext cx="10972800" cy="508000"/>
          </a:xfrm>
        </p:spPr>
        <p:txBody>
          <a:bodyPr>
            <a:noAutofit/>
          </a:bodyPr>
          <a:lstStyle>
            <a:lvl1pPr marL="0" indent="0">
              <a:buNone/>
              <a:defRPr sz="1867">
                <a:solidFill>
                  <a:schemeClr val="tx1">
                    <a:lumMod val="65000"/>
                    <a:lumOff val="35000"/>
                  </a:schemeClr>
                </a:solidFill>
              </a:defRPr>
            </a:lvl1pPr>
          </a:lstStyle>
          <a:p>
            <a:pPr lvl="0"/>
            <a:r>
              <a:rPr lang="en-US"/>
              <a:t>Subtitle</a:t>
            </a:r>
          </a:p>
        </p:txBody>
      </p:sp>
    </p:spTree>
    <p:extLst>
      <p:ext uri="{BB962C8B-B14F-4D97-AF65-F5344CB8AC3E}">
        <p14:creationId xmlns:p14="http://schemas.microsoft.com/office/powerpoint/2010/main" val="23749481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0D939-0DB4-524D-86B2-CE97106CE992}"/>
              </a:ext>
            </a:extLst>
          </p:cNvPr>
          <p:cNvSpPr>
            <a:spLocks noGrp="1"/>
          </p:cNvSpPr>
          <p:nvPr>
            <p:ph type="ctrTitle" hasCustomPrompt="1"/>
          </p:nvPr>
        </p:nvSpPr>
        <p:spPr>
          <a:xfrm>
            <a:off x="5980176" y="3164752"/>
            <a:ext cx="5615870" cy="1348717"/>
          </a:xfrm>
        </p:spPr>
        <p:txBody>
          <a:bodyPr lIns="0" tIns="0" rIns="0" bIns="0" anchor="t">
            <a:noAutofit/>
          </a:bodyPr>
          <a:lstStyle>
            <a:lvl1pPr algn="r">
              <a:defRPr sz="4000">
                <a:solidFill>
                  <a:schemeClr val="tx1"/>
                </a:solidFill>
              </a:defRPr>
            </a:lvl1pPr>
          </a:lstStyle>
          <a:p>
            <a:pPr algn="r" defTabSz="914400" rtl="0" eaLnBrk="1" latinLnBrk="0" hangingPunct="1">
              <a:lnSpc>
                <a:spcPct val="90000"/>
              </a:lnSpc>
              <a:spcBef>
                <a:spcPct val="0"/>
              </a:spcBef>
              <a:buNone/>
            </a:pPr>
            <a:r>
              <a:rPr lang="ar-SA" dirty="0"/>
              <a:t>مثال للعنوان الرئيس</a:t>
            </a:r>
            <a:br>
              <a:rPr lang="ar-SA" dirty="0"/>
            </a:br>
            <a:r>
              <a:rPr lang="ar-SA" dirty="0"/>
              <a:t>للعرض </a:t>
            </a:r>
            <a:r>
              <a:rPr lang="ar-SA" dirty="0" err="1"/>
              <a:t>التقديمي</a:t>
            </a:r>
            <a:endParaRPr lang="en-SA" dirty="0"/>
          </a:p>
        </p:txBody>
      </p:sp>
      <p:cxnSp>
        <p:nvCxnSpPr>
          <p:cNvPr id="15" name="Straight Connector 14">
            <a:extLst>
              <a:ext uri="{FF2B5EF4-FFF2-40B4-BE49-F238E27FC236}">
                <a16:creationId xmlns:a16="http://schemas.microsoft.com/office/drawing/2014/main" id="{DB5E1DE7-1AC0-CE4E-B1EA-2D6D034AF2CD}"/>
              </a:ext>
            </a:extLst>
          </p:cNvPr>
          <p:cNvCxnSpPr>
            <a:cxnSpLocks/>
          </p:cNvCxnSpPr>
          <p:nvPr userDrawn="1"/>
        </p:nvCxnSpPr>
        <p:spPr>
          <a:xfrm flipH="1">
            <a:off x="9796840" y="6452375"/>
            <a:ext cx="1799206" cy="0"/>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68A07E8C-79DC-A548-89B4-78370EEA55AA}"/>
              </a:ext>
            </a:extLst>
          </p:cNvPr>
          <p:cNvCxnSpPr>
            <a:cxnSpLocks/>
          </p:cNvCxnSpPr>
          <p:nvPr userDrawn="1"/>
        </p:nvCxnSpPr>
        <p:spPr>
          <a:xfrm flipH="1">
            <a:off x="8567710" y="6452375"/>
            <a:ext cx="890018" cy="0"/>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2" name="Subtitle 2">
            <a:extLst>
              <a:ext uri="{FF2B5EF4-FFF2-40B4-BE49-F238E27FC236}">
                <a16:creationId xmlns:a16="http://schemas.microsoft.com/office/drawing/2014/main" id="{F69D9689-7B4B-C04E-B9ED-4ACC4D7F628B}"/>
              </a:ext>
            </a:extLst>
          </p:cNvPr>
          <p:cNvSpPr>
            <a:spLocks noGrp="1"/>
          </p:cNvSpPr>
          <p:nvPr>
            <p:ph type="subTitle" idx="1" hasCustomPrompt="1"/>
          </p:nvPr>
        </p:nvSpPr>
        <p:spPr>
          <a:xfrm>
            <a:off x="9613557" y="6114048"/>
            <a:ext cx="1982489" cy="283434"/>
          </a:xfrm>
        </p:spPr>
        <p:txBody>
          <a:bodyPr lIns="0" tIns="0" rIns="0" bIns="0" anchor="b">
            <a:noAutofit/>
          </a:bodyPr>
          <a:lstStyle>
            <a:lvl1pPr marL="0" indent="0" algn="r">
              <a:buNone/>
              <a:defRPr sz="1600" b="0" i="0">
                <a:solidFill>
                  <a:schemeClr val="tx1"/>
                </a:solidFill>
                <a:latin typeface="+mn-lt"/>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indent="0" algn="r" defTabSz="914400" rtl="0" eaLnBrk="1" latinLnBrk="0" hangingPunct="1">
              <a:lnSpc>
                <a:spcPct val="90000"/>
              </a:lnSpc>
              <a:spcBef>
                <a:spcPts val="1000"/>
              </a:spcBef>
              <a:buFont typeface="Arial" panose="020B0604020202020204" pitchFamily="34" charset="0"/>
              <a:buNone/>
            </a:pPr>
            <a:r>
              <a:rPr lang="ar-SA" dirty="0"/>
              <a:t>مثال لعنوان فرعي </a:t>
            </a:r>
            <a:r>
              <a:rPr lang="ar-SA" dirty="0" err="1"/>
              <a:t>لوريم</a:t>
            </a:r>
            <a:r>
              <a:rPr lang="ar-SA" dirty="0"/>
              <a:t> </a:t>
            </a:r>
            <a:r>
              <a:rPr lang="ar-SA" dirty="0" err="1"/>
              <a:t>ابسوم</a:t>
            </a:r>
            <a:endParaRPr lang="en-SA" dirty="0"/>
          </a:p>
        </p:txBody>
      </p:sp>
      <p:sp>
        <p:nvSpPr>
          <p:cNvPr id="13" name="Text Placeholder 27">
            <a:extLst>
              <a:ext uri="{FF2B5EF4-FFF2-40B4-BE49-F238E27FC236}">
                <a16:creationId xmlns:a16="http://schemas.microsoft.com/office/drawing/2014/main" id="{30C52D38-BF22-2647-A21E-FAC1AFA389F8}"/>
              </a:ext>
            </a:extLst>
          </p:cNvPr>
          <p:cNvSpPr>
            <a:spLocks noGrp="1"/>
          </p:cNvSpPr>
          <p:nvPr>
            <p:ph type="body" sz="quarter" idx="10" hasCustomPrompt="1"/>
          </p:nvPr>
        </p:nvSpPr>
        <p:spPr>
          <a:xfrm>
            <a:off x="8090699" y="6114048"/>
            <a:ext cx="1325880" cy="283440"/>
          </a:xfrm>
        </p:spPr>
        <p:txBody>
          <a:bodyPr lIns="0" tIns="0" rIns="0" bIns="0" anchor="b"/>
          <a:lstStyle>
            <a:lvl1pPr marL="0" indent="0">
              <a:buFontTx/>
              <a:buNone/>
              <a:defRPr sz="1600" b="0" i="0">
                <a:solidFill>
                  <a:schemeClr val="tx1"/>
                </a:solidFill>
                <a:latin typeface="+mn-lt"/>
                <a:cs typeface="+mn-cs"/>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marL="0" marR="0" lvl="0" indent="0" algn="r" defTabSz="914400" rtl="1" eaLnBrk="1" fontAlgn="auto" latinLnBrk="0" hangingPunct="1">
              <a:lnSpc>
                <a:spcPct val="90000"/>
              </a:lnSpc>
              <a:spcBef>
                <a:spcPts val="1000"/>
              </a:spcBef>
              <a:spcAft>
                <a:spcPts val="0"/>
              </a:spcAft>
              <a:buClrTx/>
              <a:buSzTx/>
              <a:buFontTx/>
              <a:buNone/>
              <a:tabLst/>
              <a:defRPr/>
            </a:pPr>
            <a:r>
              <a:rPr lang="ar-SA" dirty="0"/>
              <a:t>سبتمبر </a:t>
            </a:r>
            <a:r>
              <a:rPr lang="en-US" dirty="0"/>
              <a:t>2020</a:t>
            </a:r>
            <a:endParaRPr lang="en-SA" dirty="0"/>
          </a:p>
        </p:txBody>
      </p:sp>
      <p:pic>
        <p:nvPicPr>
          <p:cNvPr id="9" name="Picture 8">
            <a:extLst>
              <a:ext uri="{FF2B5EF4-FFF2-40B4-BE49-F238E27FC236}">
                <a16:creationId xmlns:a16="http://schemas.microsoft.com/office/drawing/2014/main" id="{A7ABF435-CD5F-F643-8DD7-2768A1FA754A}"/>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3920" r="7096"/>
          <a:stretch/>
        </p:blipFill>
        <p:spPr>
          <a:xfrm>
            <a:off x="0" y="2190497"/>
            <a:ext cx="6096000" cy="2789163"/>
          </a:xfrm>
          <a:prstGeom prst="rect">
            <a:avLst/>
          </a:prstGeom>
        </p:spPr>
      </p:pic>
      <p:sp>
        <p:nvSpPr>
          <p:cNvPr id="3" name="TextBox 2">
            <a:extLst>
              <a:ext uri="{FF2B5EF4-FFF2-40B4-BE49-F238E27FC236}">
                <a16:creationId xmlns:a16="http://schemas.microsoft.com/office/drawing/2014/main" id="{F97C9F92-8F89-2248-BDE6-F806CFE488D2}"/>
              </a:ext>
            </a:extLst>
          </p:cNvPr>
          <p:cNvSpPr txBox="1"/>
          <p:nvPr userDrawn="1"/>
        </p:nvSpPr>
        <p:spPr>
          <a:xfrm>
            <a:off x="7968343" y="1665514"/>
            <a:ext cx="0" cy="0"/>
          </a:xfrm>
          <a:prstGeom prst="rect">
            <a:avLst/>
          </a:prstGeom>
          <a:noFill/>
        </p:spPr>
        <p:txBody>
          <a:bodyPr wrap="none" rtlCol="0" anchor="ctr" anchorCtr="0">
            <a:noAutofit/>
          </a:bodyPr>
          <a:lstStyle/>
          <a:p>
            <a:pPr marL="0" algn="l" defTabSz="914400" rtl="0" eaLnBrk="1" latinLnBrk="0" hangingPunct="1"/>
            <a:endParaRPr lang="en-SA" dirty="0"/>
          </a:p>
        </p:txBody>
      </p:sp>
      <p:sp>
        <p:nvSpPr>
          <p:cNvPr id="4" name="TextBox 3">
            <a:extLst>
              <a:ext uri="{FF2B5EF4-FFF2-40B4-BE49-F238E27FC236}">
                <a16:creationId xmlns:a16="http://schemas.microsoft.com/office/drawing/2014/main" id="{CF5095D2-0419-6749-94D0-4E5C2530E63D}"/>
              </a:ext>
            </a:extLst>
          </p:cNvPr>
          <p:cNvSpPr txBox="1"/>
          <p:nvPr userDrawn="1"/>
        </p:nvSpPr>
        <p:spPr>
          <a:xfrm>
            <a:off x="7992836" y="857250"/>
            <a:ext cx="0" cy="0"/>
          </a:xfrm>
          <a:prstGeom prst="rect">
            <a:avLst/>
          </a:prstGeom>
          <a:noFill/>
        </p:spPr>
        <p:txBody>
          <a:bodyPr wrap="none" rtlCol="0" anchor="ctr" anchorCtr="0">
            <a:noAutofit/>
          </a:bodyPr>
          <a:lstStyle/>
          <a:p>
            <a:pPr marL="0" algn="l" defTabSz="914400" rtl="0" eaLnBrk="1" latinLnBrk="0" hangingPunct="1"/>
            <a:endParaRPr lang="en-SA"/>
          </a:p>
        </p:txBody>
      </p:sp>
      <p:pic>
        <p:nvPicPr>
          <p:cNvPr id="19" name="Picture 18">
            <a:extLst>
              <a:ext uri="{FF2B5EF4-FFF2-40B4-BE49-F238E27FC236}">
                <a16:creationId xmlns:a16="http://schemas.microsoft.com/office/drawing/2014/main" id="{DD937D52-ED42-4D4D-8845-C15E7DA8EA9D}"/>
              </a:ext>
            </a:extLst>
          </p:cNvPr>
          <p:cNvPicPr>
            <a:picLocks noChangeAspect="1"/>
          </p:cNvPicPr>
          <p:nvPr userDrawn="1"/>
        </p:nvPicPr>
        <p:blipFill>
          <a:blip r:embed="rId4">
            <a:extLst>
              <a:ext uri="{96DAC541-7B7A-43D3-8B79-37D633B846F1}">
                <asvg:svgBlip xmlns:asvg="http://schemas.microsoft.com/office/drawing/2016/SVG/main" r:embed="rId5"/>
              </a:ext>
            </a:extLst>
          </a:blip>
          <a:srcRect/>
          <a:stretch/>
        </p:blipFill>
        <p:spPr>
          <a:xfrm>
            <a:off x="8112092" y="703541"/>
            <a:ext cx="3483952" cy="759323"/>
          </a:xfrm>
          <a:prstGeom prst="rect">
            <a:avLst/>
          </a:prstGeom>
        </p:spPr>
      </p:pic>
    </p:spTree>
    <p:extLst>
      <p:ext uri="{BB962C8B-B14F-4D97-AF65-F5344CB8AC3E}">
        <p14:creationId xmlns:p14="http://schemas.microsoft.com/office/powerpoint/2010/main" val="2898997658"/>
      </p:ext>
    </p:extLst>
  </p:cSld>
  <p:clrMapOvr>
    <a:overrideClrMapping bg1="dk1" tx1="lt1" bg2="dk2" tx2="lt2" accent1="accent1" accent2="accent2" accent3="accent3" accent4="accent4" accent5="accent5" accent6="accent6" hlink="hlink" folHlink="folHlink"/>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2">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19E7EC2-956F-8D47-89F5-669F4EB98295}"/>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8112092" y="713498"/>
            <a:ext cx="3483952" cy="759323"/>
          </a:xfrm>
          <a:prstGeom prst="rect">
            <a:avLst/>
          </a:prstGeom>
        </p:spPr>
      </p:pic>
      <p:sp>
        <p:nvSpPr>
          <p:cNvPr id="56" name="Rectangle 55">
            <a:extLst>
              <a:ext uri="{FF2B5EF4-FFF2-40B4-BE49-F238E27FC236}">
                <a16:creationId xmlns:a16="http://schemas.microsoft.com/office/drawing/2014/main" id="{56AEFB88-06BC-E449-B13E-65BCD35A0D80}"/>
              </a:ext>
            </a:extLst>
          </p:cNvPr>
          <p:cNvSpPr/>
          <p:nvPr userDrawn="1"/>
        </p:nvSpPr>
        <p:spPr>
          <a:xfrm>
            <a:off x="0" y="6381771"/>
            <a:ext cx="3493622" cy="50426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SA"/>
          </a:p>
        </p:txBody>
      </p:sp>
      <p:sp>
        <p:nvSpPr>
          <p:cNvPr id="57" name="TextBox 56">
            <a:extLst>
              <a:ext uri="{FF2B5EF4-FFF2-40B4-BE49-F238E27FC236}">
                <a16:creationId xmlns:a16="http://schemas.microsoft.com/office/drawing/2014/main" id="{69F9AB38-7265-7045-B3E9-C799823EBAAB}"/>
              </a:ext>
            </a:extLst>
          </p:cNvPr>
          <p:cNvSpPr txBox="1"/>
          <p:nvPr userDrawn="1"/>
        </p:nvSpPr>
        <p:spPr>
          <a:xfrm>
            <a:off x="3522518" y="7429500"/>
            <a:ext cx="0" cy="0"/>
          </a:xfrm>
          <a:prstGeom prst="rect">
            <a:avLst/>
          </a:prstGeom>
          <a:noFill/>
        </p:spPr>
        <p:txBody>
          <a:bodyPr wrap="none" rtlCol="0" anchor="ctr" anchorCtr="0">
            <a:noAutofit/>
          </a:bodyPr>
          <a:lstStyle/>
          <a:p>
            <a:pPr marL="0" algn="l" defTabSz="914400" rtl="0" eaLnBrk="1" latinLnBrk="0" hangingPunct="1"/>
            <a:endParaRPr lang="en-SA" dirty="0"/>
          </a:p>
        </p:txBody>
      </p:sp>
      <p:sp>
        <p:nvSpPr>
          <p:cNvPr id="58" name="Rectangle 57">
            <a:extLst>
              <a:ext uri="{FF2B5EF4-FFF2-40B4-BE49-F238E27FC236}">
                <a16:creationId xmlns:a16="http://schemas.microsoft.com/office/drawing/2014/main" id="{106215A3-B52F-DA45-AF20-41C1ED6D9F48}"/>
              </a:ext>
            </a:extLst>
          </p:cNvPr>
          <p:cNvSpPr/>
          <p:nvPr userDrawn="1"/>
        </p:nvSpPr>
        <p:spPr>
          <a:xfrm>
            <a:off x="-1" y="0"/>
            <a:ext cx="3282341" cy="33235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SA"/>
          </a:p>
        </p:txBody>
      </p:sp>
      <p:sp>
        <p:nvSpPr>
          <p:cNvPr id="21" name="Title 1">
            <a:extLst>
              <a:ext uri="{FF2B5EF4-FFF2-40B4-BE49-F238E27FC236}">
                <a16:creationId xmlns:a16="http://schemas.microsoft.com/office/drawing/2014/main" id="{54E6E22A-3EF0-1A44-8EF2-3D0CB2282259}"/>
              </a:ext>
            </a:extLst>
          </p:cNvPr>
          <p:cNvSpPr>
            <a:spLocks noGrp="1"/>
          </p:cNvSpPr>
          <p:nvPr>
            <p:ph type="ctrTitle" hasCustomPrompt="1"/>
          </p:nvPr>
        </p:nvSpPr>
        <p:spPr>
          <a:xfrm>
            <a:off x="5980176" y="3164752"/>
            <a:ext cx="5615870" cy="1348717"/>
          </a:xfrm>
        </p:spPr>
        <p:txBody>
          <a:bodyPr lIns="0" tIns="0" rIns="0" bIns="0" anchor="t">
            <a:noAutofit/>
          </a:bodyPr>
          <a:lstStyle>
            <a:lvl1pPr algn="r">
              <a:defRPr sz="4000">
                <a:solidFill>
                  <a:schemeClr val="accent2"/>
                </a:solidFill>
              </a:defRPr>
            </a:lvl1pPr>
          </a:lstStyle>
          <a:p>
            <a:pPr algn="r" defTabSz="914400" rtl="0" eaLnBrk="1" latinLnBrk="0" hangingPunct="1">
              <a:lnSpc>
                <a:spcPct val="90000"/>
              </a:lnSpc>
              <a:spcBef>
                <a:spcPct val="0"/>
              </a:spcBef>
              <a:buNone/>
            </a:pPr>
            <a:r>
              <a:rPr lang="ar-SA" dirty="0"/>
              <a:t>مثال للعنوان الرئيس</a:t>
            </a:r>
            <a:br>
              <a:rPr lang="ar-SA" dirty="0"/>
            </a:br>
            <a:r>
              <a:rPr lang="ar-SA" dirty="0"/>
              <a:t>للعرض </a:t>
            </a:r>
            <a:r>
              <a:rPr lang="ar-SA" dirty="0" err="1"/>
              <a:t>التقديمي</a:t>
            </a:r>
            <a:endParaRPr lang="en-SA" dirty="0"/>
          </a:p>
        </p:txBody>
      </p:sp>
      <p:cxnSp>
        <p:nvCxnSpPr>
          <p:cNvPr id="22" name="Straight Connector 21">
            <a:extLst>
              <a:ext uri="{FF2B5EF4-FFF2-40B4-BE49-F238E27FC236}">
                <a16:creationId xmlns:a16="http://schemas.microsoft.com/office/drawing/2014/main" id="{784674BB-D3F5-0347-A517-A3A50127EE4A}"/>
              </a:ext>
            </a:extLst>
          </p:cNvPr>
          <p:cNvCxnSpPr>
            <a:cxnSpLocks/>
          </p:cNvCxnSpPr>
          <p:nvPr userDrawn="1"/>
        </p:nvCxnSpPr>
        <p:spPr>
          <a:xfrm flipH="1">
            <a:off x="9796840" y="6452375"/>
            <a:ext cx="1799206"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F6BC2043-385A-214B-B72B-CCCB987C71F7}"/>
              </a:ext>
            </a:extLst>
          </p:cNvPr>
          <p:cNvCxnSpPr>
            <a:cxnSpLocks/>
          </p:cNvCxnSpPr>
          <p:nvPr userDrawn="1"/>
        </p:nvCxnSpPr>
        <p:spPr>
          <a:xfrm flipH="1">
            <a:off x="8567710" y="6452375"/>
            <a:ext cx="890018"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4" name="Subtitle 2">
            <a:extLst>
              <a:ext uri="{FF2B5EF4-FFF2-40B4-BE49-F238E27FC236}">
                <a16:creationId xmlns:a16="http://schemas.microsoft.com/office/drawing/2014/main" id="{6C8A725F-416E-D54F-B4E1-0C5DB9F74F94}"/>
              </a:ext>
            </a:extLst>
          </p:cNvPr>
          <p:cNvSpPr>
            <a:spLocks noGrp="1"/>
          </p:cNvSpPr>
          <p:nvPr>
            <p:ph type="subTitle" idx="1" hasCustomPrompt="1"/>
          </p:nvPr>
        </p:nvSpPr>
        <p:spPr>
          <a:xfrm>
            <a:off x="9662984" y="6114048"/>
            <a:ext cx="1933062" cy="267721"/>
          </a:xfrm>
        </p:spPr>
        <p:txBody>
          <a:bodyPr lIns="0" tIns="0" rIns="0" bIns="0" anchor="b">
            <a:noAutofit/>
          </a:bodyPr>
          <a:lstStyle>
            <a:lvl1pPr marL="0" indent="0" algn="r">
              <a:buNone/>
              <a:defRPr sz="1600" b="0" i="0">
                <a:solidFill>
                  <a:schemeClr val="tx1"/>
                </a:solidFill>
                <a:latin typeface="Univers Next Arabic Light" panose="020B0403030202020203" pitchFamily="34" charset="-78"/>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indent="0" algn="r" defTabSz="914400" rtl="0" eaLnBrk="1" latinLnBrk="0" hangingPunct="1">
              <a:lnSpc>
                <a:spcPct val="90000"/>
              </a:lnSpc>
              <a:spcBef>
                <a:spcPts val="1000"/>
              </a:spcBef>
              <a:buFont typeface="Arial" panose="020B0604020202020204" pitchFamily="34" charset="0"/>
              <a:buNone/>
            </a:pPr>
            <a:r>
              <a:rPr lang="ar-SA" dirty="0"/>
              <a:t>مثال لعنوان فرعي </a:t>
            </a:r>
            <a:r>
              <a:rPr lang="ar-SA" dirty="0" err="1"/>
              <a:t>لوريم</a:t>
            </a:r>
            <a:r>
              <a:rPr lang="ar-SA" dirty="0"/>
              <a:t> </a:t>
            </a:r>
            <a:r>
              <a:rPr lang="ar-SA" dirty="0" err="1"/>
              <a:t>ابسوم</a:t>
            </a:r>
            <a:endParaRPr lang="en-SA" dirty="0"/>
          </a:p>
        </p:txBody>
      </p:sp>
      <p:sp>
        <p:nvSpPr>
          <p:cNvPr id="26" name="Text Placeholder 27">
            <a:extLst>
              <a:ext uri="{FF2B5EF4-FFF2-40B4-BE49-F238E27FC236}">
                <a16:creationId xmlns:a16="http://schemas.microsoft.com/office/drawing/2014/main" id="{A8379AB3-3EC2-8940-9188-C876A058359F}"/>
              </a:ext>
            </a:extLst>
          </p:cNvPr>
          <p:cNvSpPr>
            <a:spLocks noGrp="1"/>
          </p:cNvSpPr>
          <p:nvPr>
            <p:ph type="body" sz="quarter" idx="10" hasCustomPrompt="1"/>
          </p:nvPr>
        </p:nvSpPr>
        <p:spPr>
          <a:xfrm>
            <a:off x="7992057" y="6114048"/>
            <a:ext cx="1424522" cy="267721"/>
          </a:xfrm>
        </p:spPr>
        <p:txBody>
          <a:bodyPr lIns="0" tIns="0" rIns="0" bIns="0" anchor="b"/>
          <a:lstStyle>
            <a:lvl1pPr marL="0" indent="0">
              <a:buFontTx/>
              <a:buNone/>
              <a:defRPr sz="1600" b="0" i="0">
                <a:solidFill>
                  <a:schemeClr val="tx1"/>
                </a:solidFill>
                <a:latin typeface="Univers Next Arabic Light" panose="020B0403030202020203" pitchFamily="34" charset="-78"/>
                <a:cs typeface="+mn-cs"/>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marL="0" marR="0" lvl="0" indent="0" algn="r" defTabSz="914400" rtl="1" eaLnBrk="1" fontAlgn="auto" latinLnBrk="0" hangingPunct="1">
              <a:lnSpc>
                <a:spcPct val="90000"/>
              </a:lnSpc>
              <a:spcBef>
                <a:spcPts val="1000"/>
              </a:spcBef>
              <a:spcAft>
                <a:spcPts val="0"/>
              </a:spcAft>
              <a:buClrTx/>
              <a:buSzTx/>
              <a:buFontTx/>
              <a:buNone/>
              <a:tabLst/>
              <a:defRPr/>
            </a:pPr>
            <a:r>
              <a:rPr lang="ar-SA" dirty="0"/>
              <a:t>سبتمبر </a:t>
            </a:r>
            <a:r>
              <a:rPr lang="en-US" dirty="0"/>
              <a:t>2020</a:t>
            </a:r>
            <a:endParaRPr lang="en-SA" dirty="0"/>
          </a:p>
        </p:txBody>
      </p:sp>
      <p:pic>
        <p:nvPicPr>
          <p:cNvPr id="12" name="Picture 11">
            <a:extLst>
              <a:ext uri="{FF2B5EF4-FFF2-40B4-BE49-F238E27FC236}">
                <a16:creationId xmlns:a16="http://schemas.microsoft.com/office/drawing/2014/main" id="{399512A4-D751-5843-BBA3-267E748EA46B}"/>
              </a:ext>
            </a:extLst>
          </p:cNvPr>
          <p:cNvPicPr>
            <a:picLocks noChangeAspect="1"/>
          </p:cNvPicPr>
          <p:nvPr userDrawn="1"/>
        </p:nvPicPr>
        <p:blipFill>
          <a:blip r:embed="rId4"/>
          <a:srcRect t="3197" b="3197"/>
          <a:stretch/>
        </p:blipFill>
        <p:spPr>
          <a:xfrm>
            <a:off x="-1047135" y="0"/>
            <a:ext cx="9992547" cy="6857999"/>
          </a:xfrm>
          <a:prstGeom prst="rect">
            <a:avLst/>
          </a:prstGeom>
        </p:spPr>
      </p:pic>
    </p:spTree>
    <p:extLst>
      <p:ext uri="{BB962C8B-B14F-4D97-AF65-F5344CB8AC3E}">
        <p14:creationId xmlns:p14="http://schemas.microsoft.com/office/powerpoint/2010/main" val="183603634"/>
      </p:ext>
    </p:extLst>
  </p:cSld>
  <p:clrMapOvr>
    <a:overrideClrMapping bg1="lt1" tx1="dk1" bg2="lt2" tx2="dk2" accent1="accent1" accent2="accent2" accent3="accent3" accent4="accent4" accent5="accent5" accent6="accent6" hlink="hlink" folHlink="folHlink"/>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3">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77B0AAA-C64F-7A48-AF02-94BC58FE09AA}"/>
              </a:ext>
            </a:extLst>
          </p:cNvPr>
          <p:cNvPicPr>
            <a:picLocks noChangeAspect="1"/>
          </p:cNvPicPr>
          <p:nvPr userDrawn="1"/>
        </p:nvPicPr>
        <p:blipFill rotWithShape="1">
          <a:blip r:embed="rId2"/>
          <a:srcRect l="4159"/>
          <a:stretch/>
        </p:blipFill>
        <p:spPr>
          <a:xfrm>
            <a:off x="0" y="0"/>
            <a:ext cx="9854156" cy="6857999"/>
          </a:xfrm>
          <a:prstGeom prst="rect">
            <a:avLst/>
          </a:prstGeom>
        </p:spPr>
      </p:pic>
      <p:sp>
        <p:nvSpPr>
          <p:cNvPr id="5" name="TextBox 4">
            <a:extLst>
              <a:ext uri="{FF2B5EF4-FFF2-40B4-BE49-F238E27FC236}">
                <a16:creationId xmlns:a16="http://schemas.microsoft.com/office/drawing/2014/main" id="{BA044F00-8DB4-864D-A644-811BB53CD74B}"/>
              </a:ext>
            </a:extLst>
          </p:cNvPr>
          <p:cNvSpPr txBox="1"/>
          <p:nvPr userDrawn="1"/>
        </p:nvSpPr>
        <p:spPr>
          <a:xfrm>
            <a:off x="12083970" y="3530278"/>
            <a:ext cx="0" cy="0"/>
          </a:xfrm>
          <a:prstGeom prst="rect">
            <a:avLst/>
          </a:prstGeom>
          <a:solidFill>
            <a:schemeClr val="bg1"/>
          </a:solidFill>
        </p:spPr>
        <p:txBody>
          <a:bodyPr wrap="none" rtlCol="0" anchor="ctr" anchorCtr="0">
            <a:noAutofit/>
          </a:bodyPr>
          <a:lstStyle/>
          <a:p>
            <a:pPr marL="0" algn="l" defTabSz="914400" rtl="0" eaLnBrk="1" latinLnBrk="0" hangingPunct="1"/>
            <a:endParaRPr lang="en-SA" dirty="0"/>
          </a:p>
        </p:txBody>
      </p:sp>
      <p:sp>
        <p:nvSpPr>
          <p:cNvPr id="6" name="TextBox 5">
            <a:extLst>
              <a:ext uri="{FF2B5EF4-FFF2-40B4-BE49-F238E27FC236}">
                <a16:creationId xmlns:a16="http://schemas.microsoft.com/office/drawing/2014/main" id="{8F9E56BC-1823-0A48-A8B3-E56AD694AC87}"/>
              </a:ext>
            </a:extLst>
          </p:cNvPr>
          <p:cNvSpPr txBox="1"/>
          <p:nvPr userDrawn="1"/>
        </p:nvSpPr>
        <p:spPr>
          <a:xfrm>
            <a:off x="11053823" y="2916820"/>
            <a:ext cx="0" cy="0"/>
          </a:xfrm>
          <a:prstGeom prst="rect">
            <a:avLst/>
          </a:prstGeom>
          <a:noFill/>
        </p:spPr>
        <p:txBody>
          <a:bodyPr wrap="none" rtlCol="0" anchor="ctr" anchorCtr="0">
            <a:noAutofit/>
          </a:bodyPr>
          <a:lstStyle/>
          <a:p>
            <a:pPr marL="0" algn="l" defTabSz="914400" rtl="0" eaLnBrk="1" latinLnBrk="0" hangingPunct="1"/>
            <a:endParaRPr lang="en-SA" dirty="0"/>
          </a:p>
        </p:txBody>
      </p:sp>
      <p:sp>
        <p:nvSpPr>
          <p:cNvPr id="7" name="TextBox 6">
            <a:extLst>
              <a:ext uri="{FF2B5EF4-FFF2-40B4-BE49-F238E27FC236}">
                <a16:creationId xmlns:a16="http://schemas.microsoft.com/office/drawing/2014/main" id="{9B9F016C-EBF6-674B-A0C7-1AA61C98422E}"/>
              </a:ext>
            </a:extLst>
          </p:cNvPr>
          <p:cNvSpPr txBox="1"/>
          <p:nvPr userDrawn="1"/>
        </p:nvSpPr>
        <p:spPr>
          <a:xfrm>
            <a:off x="11829327" y="2511706"/>
            <a:ext cx="0" cy="0"/>
          </a:xfrm>
          <a:prstGeom prst="rect">
            <a:avLst/>
          </a:prstGeom>
          <a:noFill/>
        </p:spPr>
        <p:txBody>
          <a:bodyPr wrap="none" rtlCol="0" anchor="ctr" anchorCtr="0">
            <a:noAutofit/>
          </a:bodyPr>
          <a:lstStyle/>
          <a:p>
            <a:pPr marL="0" algn="l" defTabSz="914400" rtl="0" eaLnBrk="1" latinLnBrk="0" hangingPunct="1"/>
            <a:endParaRPr lang="en-SA" dirty="0"/>
          </a:p>
        </p:txBody>
      </p:sp>
      <p:sp>
        <p:nvSpPr>
          <p:cNvPr id="8" name="TextBox 7">
            <a:extLst>
              <a:ext uri="{FF2B5EF4-FFF2-40B4-BE49-F238E27FC236}">
                <a16:creationId xmlns:a16="http://schemas.microsoft.com/office/drawing/2014/main" id="{B8231D94-01B0-CE4D-8D45-C1DFD5226A3C}"/>
              </a:ext>
            </a:extLst>
          </p:cNvPr>
          <p:cNvSpPr txBox="1"/>
          <p:nvPr userDrawn="1"/>
        </p:nvSpPr>
        <p:spPr>
          <a:xfrm>
            <a:off x="12234441" y="2442258"/>
            <a:ext cx="0" cy="0"/>
          </a:xfrm>
          <a:prstGeom prst="rect">
            <a:avLst/>
          </a:prstGeom>
          <a:noFill/>
        </p:spPr>
        <p:txBody>
          <a:bodyPr wrap="none" rtlCol="0" anchor="ctr" anchorCtr="0">
            <a:noAutofit/>
          </a:bodyPr>
          <a:lstStyle/>
          <a:p>
            <a:pPr marL="0" algn="l" defTabSz="914400" rtl="0" eaLnBrk="1" latinLnBrk="0" hangingPunct="1"/>
            <a:endParaRPr lang="en-SA" dirty="0"/>
          </a:p>
        </p:txBody>
      </p:sp>
      <p:sp>
        <p:nvSpPr>
          <p:cNvPr id="10" name="TextBox 9">
            <a:extLst>
              <a:ext uri="{FF2B5EF4-FFF2-40B4-BE49-F238E27FC236}">
                <a16:creationId xmlns:a16="http://schemas.microsoft.com/office/drawing/2014/main" id="{1C49B883-D127-574F-BA03-80CD17AD9657}"/>
              </a:ext>
            </a:extLst>
          </p:cNvPr>
          <p:cNvSpPr txBox="1"/>
          <p:nvPr userDrawn="1"/>
        </p:nvSpPr>
        <p:spPr>
          <a:xfrm>
            <a:off x="10857053" y="3368233"/>
            <a:ext cx="0" cy="0"/>
          </a:xfrm>
          <a:prstGeom prst="rect">
            <a:avLst/>
          </a:prstGeom>
          <a:noFill/>
        </p:spPr>
        <p:txBody>
          <a:bodyPr wrap="none" rtlCol="0" anchor="ctr" anchorCtr="0">
            <a:noAutofit/>
          </a:bodyPr>
          <a:lstStyle/>
          <a:p>
            <a:pPr marL="0" algn="l" defTabSz="914400" rtl="0" eaLnBrk="1" latinLnBrk="0" hangingPunct="1"/>
            <a:endParaRPr lang="en-SA" dirty="0"/>
          </a:p>
        </p:txBody>
      </p:sp>
      <p:sp>
        <p:nvSpPr>
          <p:cNvPr id="14" name="Title 1">
            <a:extLst>
              <a:ext uri="{FF2B5EF4-FFF2-40B4-BE49-F238E27FC236}">
                <a16:creationId xmlns:a16="http://schemas.microsoft.com/office/drawing/2014/main" id="{57F5F0CE-56A9-4C47-A443-080CA5AC3072}"/>
              </a:ext>
            </a:extLst>
          </p:cNvPr>
          <p:cNvSpPr>
            <a:spLocks noGrp="1"/>
          </p:cNvSpPr>
          <p:nvPr>
            <p:ph type="ctrTitle" hasCustomPrompt="1"/>
          </p:nvPr>
        </p:nvSpPr>
        <p:spPr>
          <a:xfrm>
            <a:off x="5980176" y="3164752"/>
            <a:ext cx="5615870" cy="1348717"/>
          </a:xfrm>
        </p:spPr>
        <p:txBody>
          <a:bodyPr lIns="0" tIns="0" rIns="0" bIns="0" anchor="t">
            <a:noAutofit/>
          </a:bodyPr>
          <a:lstStyle>
            <a:lvl1pPr algn="r">
              <a:defRPr sz="4000">
                <a:solidFill>
                  <a:schemeClr val="accent3"/>
                </a:solidFill>
              </a:defRPr>
            </a:lvl1pPr>
          </a:lstStyle>
          <a:p>
            <a:pPr algn="r" defTabSz="914400" rtl="0" eaLnBrk="1" latinLnBrk="0" hangingPunct="1">
              <a:lnSpc>
                <a:spcPct val="90000"/>
              </a:lnSpc>
              <a:spcBef>
                <a:spcPct val="0"/>
              </a:spcBef>
              <a:buNone/>
            </a:pPr>
            <a:r>
              <a:rPr lang="ar-SA" dirty="0"/>
              <a:t>مثال للعنوان الرئيس</a:t>
            </a:r>
            <a:br>
              <a:rPr lang="ar-SA" dirty="0"/>
            </a:br>
            <a:r>
              <a:rPr lang="ar-SA" dirty="0"/>
              <a:t>للعرض </a:t>
            </a:r>
            <a:r>
              <a:rPr lang="ar-SA" dirty="0" err="1"/>
              <a:t>التقديمي</a:t>
            </a:r>
            <a:endParaRPr lang="en-SA" dirty="0"/>
          </a:p>
        </p:txBody>
      </p:sp>
      <p:cxnSp>
        <p:nvCxnSpPr>
          <p:cNvPr id="15" name="Straight Connector 14">
            <a:extLst>
              <a:ext uri="{FF2B5EF4-FFF2-40B4-BE49-F238E27FC236}">
                <a16:creationId xmlns:a16="http://schemas.microsoft.com/office/drawing/2014/main" id="{E34FE8CE-9979-1C45-AFEB-1EB1F8EDEB03}"/>
              </a:ext>
            </a:extLst>
          </p:cNvPr>
          <p:cNvCxnSpPr>
            <a:cxnSpLocks/>
          </p:cNvCxnSpPr>
          <p:nvPr userDrawn="1"/>
        </p:nvCxnSpPr>
        <p:spPr>
          <a:xfrm flipH="1">
            <a:off x="9796840" y="6452375"/>
            <a:ext cx="1799206" cy="0"/>
          </a:xfrm>
          <a:prstGeom prst="line">
            <a:avLst/>
          </a:prstGeom>
          <a:ln w="254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3AD674EB-592F-4848-B706-EE0DA19F6F2D}"/>
              </a:ext>
            </a:extLst>
          </p:cNvPr>
          <p:cNvCxnSpPr>
            <a:cxnSpLocks/>
          </p:cNvCxnSpPr>
          <p:nvPr userDrawn="1"/>
        </p:nvCxnSpPr>
        <p:spPr>
          <a:xfrm flipH="1">
            <a:off x="8567710" y="6452375"/>
            <a:ext cx="890018" cy="0"/>
          </a:xfrm>
          <a:prstGeom prst="line">
            <a:avLst/>
          </a:prstGeom>
          <a:ln w="25400">
            <a:solidFill>
              <a:schemeClr val="accent3"/>
            </a:solidFill>
          </a:ln>
        </p:spPr>
        <p:style>
          <a:lnRef idx="1">
            <a:schemeClr val="accent1"/>
          </a:lnRef>
          <a:fillRef idx="0">
            <a:schemeClr val="accent1"/>
          </a:fillRef>
          <a:effectRef idx="0">
            <a:schemeClr val="accent1"/>
          </a:effectRef>
          <a:fontRef idx="minor">
            <a:schemeClr val="tx1"/>
          </a:fontRef>
        </p:style>
      </p:cxnSp>
      <p:sp>
        <p:nvSpPr>
          <p:cNvPr id="17" name="Subtitle 2">
            <a:extLst>
              <a:ext uri="{FF2B5EF4-FFF2-40B4-BE49-F238E27FC236}">
                <a16:creationId xmlns:a16="http://schemas.microsoft.com/office/drawing/2014/main" id="{C9F5AD30-DE11-2540-9587-E94BD5C5C5CF}"/>
              </a:ext>
            </a:extLst>
          </p:cNvPr>
          <p:cNvSpPr>
            <a:spLocks noGrp="1"/>
          </p:cNvSpPr>
          <p:nvPr>
            <p:ph type="subTitle" idx="1" hasCustomPrompt="1"/>
          </p:nvPr>
        </p:nvSpPr>
        <p:spPr>
          <a:xfrm>
            <a:off x="9650627" y="6114048"/>
            <a:ext cx="1945419" cy="283430"/>
          </a:xfrm>
        </p:spPr>
        <p:txBody>
          <a:bodyPr lIns="0" tIns="0" rIns="0" bIns="0" anchor="b">
            <a:noAutofit/>
          </a:bodyPr>
          <a:lstStyle>
            <a:lvl1pPr marL="0" indent="0" algn="r">
              <a:buNone/>
              <a:defRPr sz="1600" b="0" i="0">
                <a:solidFill>
                  <a:schemeClr val="bg1"/>
                </a:solidFill>
                <a:latin typeface="Univers Next Arabic Light" panose="020B0403030202020203" pitchFamily="34" charset="-78"/>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indent="0" algn="r" defTabSz="914400" rtl="0" eaLnBrk="1" latinLnBrk="0" hangingPunct="1">
              <a:lnSpc>
                <a:spcPct val="90000"/>
              </a:lnSpc>
              <a:spcBef>
                <a:spcPts val="1000"/>
              </a:spcBef>
              <a:buFont typeface="Arial" panose="020B0604020202020204" pitchFamily="34" charset="0"/>
              <a:buNone/>
            </a:pPr>
            <a:r>
              <a:rPr lang="ar-SA" dirty="0"/>
              <a:t>مثال لعنوان فرعي </a:t>
            </a:r>
            <a:r>
              <a:rPr lang="ar-SA" dirty="0" err="1"/>
              <a:t>لوريم</a:t>
            </a:r>
            <a:r>
              <a:rPr lang="ar-SA" dirty="0"/>
              <a:t> </a:t>
            </a:r>
            <a:r>
              <a:rPr lang="ar-SA" dirty="0" err="1"/>
              <a:t>ابسوم</a:t>
            </a:r>
            <a:endParaRPr lang="en-SA" dirty="0"/>
          </a:p>
        </p:txBody>
      </p:sp>
      <p:sp>
        <p:nvSpPr>
          <p:cNvPr id="18" name="Text Placeholder 27">
            <a:extLst>
              <a:ext uri="{FF2B5EF4-FFF2-40B4-BE49-F238E27FC236}">
                <a16:creationId xmlns:a16="http://schemas.microsoft.com/office/drawing/2014/main" id="{46885B48-537D-A847-9D57-B5D2F37F4BF2}"/>
              </a:ext>
            </a:extLst>
          </p:cNvPr>
          <p:cNvSpPr>
            <a:spLocks noGrp="1"/>
          </p:cNvSpPr>
          <p:nvPr>
            <p:ph type="body" sz="quarter" idx="10" hasCustomPrompt="1"/>
          </p:nvPr>
        </p:nvSpPr>
        <p:spPr>
          <a:xfrm>
            <a:off x="8090699" y="6114048"/>
            <a:ext cx="1325880" cy="283440"/>
          </a:xfrm>
        </p:spPr>
        <p:txBody>
          <a:bodyPr lIns="0" tIns="0" rIns="0" bIns="0" anchor="b"/>
          <a:lstStyle>
            <a:lvl1pPr marL="0" indent="0">
              <a:buFontTx/>
              <a:buNone/>
              <a:defRPr sz="1600" b="0" i="0">
                <a:solidFill>
                  <a:schemeClr val="bg1"/>
                </a:solidFill>
                <a:latin typeface="Univers Next Arabic Light" panose="020B0403030202020203" pitchFamily="34" charset="-78"/>
                <a:cs typeface="+mn-cs"/>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marL="0" marR="0" lvl="0" indent="0" algn="r" defTabSz="914400" rtl="1" eaLnBrk="1" fontAlgn="auto" latinLnBrk="0" hangingPunct="1">
              <a:lnSpc>
                <a:spcPct val="90000"/>
              </a:lnSpc>
              <a:spcBef>
                <a:spcPts val="1000"/>
              </a:spcBef>
              <a:spcAft>
                <a:spcPts val="0"/>
              </a:spcAft>
              <a:buClrTx/>
              <a:buSzTx/>
              <a:buFontTx/>
              <a:buNone/>
              <a:tabLst/>
              <a:defRPr/>
            </a:pPr>
            <a:r>
              <a:rPr lang="ar-SA" dirty="0"/>
              <a:t>سبتمبر </a:t>
            </a:r>
            <a:r>
              <a:rPr lang="en-US" dirty="0"/>
              <a:t>2020</a:t>
            </a:r>
            <a:endParaRPr lang="en-SA" dirty="0"/>
          </a:p>
        </p:txBody>
      </p:sp>
      <p:pic>
        <p:nvPicPr>
          <p:cNvPr id="20" name="Picture 18">
            <a:extLst>
              <a:ext uri="{FF2B5EF4-FFF2-40B4-BE49-F238E27FC236}">
                <a16:creationId xmlns:a16="http://schemas.microsoft.com/office/drawing/2014/main" id="{0497084E-1A68-B849-83AB-2AC647574061}"/>
              </a:ext>
            </a:extLst>
          </p:cNvPr>
          <p:cNvPicPr>
            <a:picLocks noChangeAspect="1"/>
          </p:cNvPicPr>
          <p:nvPr userDrawn="1"/>
        </p:nvPicPr>
        <p:blipFill>
          <a:blip r:embed="rId3">
            <a:extLst>
              <a:ext uri="{96DAC541-7B7A-43D3-8B79-37D633B846F1}">
                <asvg:svgBlip xmlns:asvg="http://schemas.microsoft.com/office/drawing/2016/SVG/main" r:embed="rId4"/>
              </a:ext>
            </a:extLst>
          </a:blip>
          <a:srcRect/>
          <a:stretch/>
        </p:blipFill>
        <p:spPr>
          <a:xfrm>
            <a:off x="8112092" y="703541"/>
            <a:ext cx="3483952" cy="759323"/>
          </a:xfrm>
          <a:prstGeom prst="rect">
            <a:avLst/>
          </a:prstGeom>
        </p:spPr>
      </p:pic>
    </p:spTree>
    <p:extLst>
      <p:ext uri="{BB962C8B-B14F-4D97-AF65-F5344CB8AC3E}">
        <p14:creationId xmlns:p14="http://schemas.microsoft.com/office/powerpoint/2010/main" val="15485888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6">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51795646-ADFC-F046-8DAA-E9256B80DCFF}"/>
              </a:ext>
            </a:extLst>
          </p:cNvPr>
          <p:cNvSpPr>
            <a:spLocks noGrp="1"/>
          </p:cNvSpPr>
          <p:nvPr>
            <p:ph type="pic" sz="quarter" idx="10" hasCustomPrompt="1"/>
          </p:nvPr>
        </p:nvSpPr>
        <p:spPr>
          <a:xfrm>
            <a:off x="0" y="0"/>
            <a:ext cx="4965700" cy="6858000"/>
          </a:xfrm>
        </p:spPr>
        <p:txBody>
          <a:bodyPr anchor="t" anchorCtr="0"/>
          <a:lstStyle>
            <a:lvl1pPr marL="0" indent="0" rtl="1">
              <a:buNone/>
              <a:defRPr>
                <a:solidFill>
                  <a:schemeClr val="bg1"/>
                </a:solidFill>
              </a:defRPr>
            </a:lvl1pPr>
          </a:lstStyle>
          <a:p>
            <a:pPr marL="228600" indent="-228600" algn="l" defTabSz="914400" rtl="0" eaLnBrk="1" latinLnBrk="0" hangingPunct="1">
              <a:lnSpc>
                <a:spcPct val="90000"/>
              </a:lnSpc>
              <a:spcBef>
                <a:spcPts val="1000"/>
              </a:spcBef>
              <a:buFont typeface="Arial" panose="020B0604020202020204" pitchFamily="34" charset="0"/>
              <a:buChar char="•"/>
            </a:pPr>
            <a:r>
              <a:rPr lang="ar-SA"/>
              <a:t>صورة</a:t>
            </a:r>
            <a:endParaRPr lang="en-SA"/>
          </a:p>
        </p:txBody>
      </p:sp>
      <p:sp>
        <p:nvSpPr>
          <p:cNvPr id="30" name="TextBox 29">
            <a:extLst>
              <a:ext uri="{FF2B5EF4-FFF2-40B4-BE49-F238E27FC236}">
                <a16:creationId xmlns:a16="http://schemas.microsoft.com/office/drawing/2014/main" id="{6EF779AA-FCE1-524D-BC60-70DA5A6C84A8}"/>
              </a:ext>
            </a:extLst>
          </p:cNvPr>
          <p:cNvSpPr txBox="1"/>
          <p:nvPr userDrawn="1"/>
        </p:nvSpPr>
        <p:spPr>
          <a:xfrm>
            <a:off x="12083970" y="3530278"/>
            <a:ext cx="0" cy="0"/>
          </a:xfrm>
          <a:prstGeom prst="rect">
            <a:avLst/>
          </a:prstGeom>
          <a:solidFill>
            <a:schemeClr val="bg1"/>
          </a:solidFill>
        </p:spPr>
        <p:txBody>
          <a:bodyPr wrap="none" rtlCol="0" anchor="ctr" anchorCtr="0">
            <a:noAutofit/>
          </a:bodyPr>
          <a:lstStyle/>
          <a:p>
            <a:pPr marL="0" algn="l" defTabSz="914400" rtl="0" eaLnBrk="1" latinLnBrk="0" hangingPunct="1"/>
            <a:endParaRPr lang="en-SA" dirty="0"/>
          </a:p>
        </p:txBody>
      </p:sp>
      <p:sp>
        <p:nvSpPr>
          <p:cNvPr id="31" name="TextBox 30">
            <a:extLst>
              <a:ext uri="{FF2B5EF4-FFF2-40B4-BE49-F238E27FC236}">
                <a16:creationId xmlns:a16="http://schemas.microsoft.com/office/drawing/2014/main" id="{72C08F42-0406-C14B-B0F9-16DB2668653D}"/>
              </a:ext>
            </a:extLst>
          </p:cNvPr>
          <p:cNvSpPr txBox="1"/>
          <p:nvPr userDrawn="1"/>
        </p:nvSpPr>
        <p:spPr>
          <a:xfrm>
            <a:off x="11053823" y="2916820"/>
            <a:ext cx="0" cy="0"/>
          </a:xfrm>
          <a:prstGeom prst="rect">
            <a:avLst/>
          </a:prstGeom>
          <a:noFill/>
        </p:spPr>
        <p:txBody>
          <a:bodyPr wrap="none" rtlCol="0" anchor="ctr" anchorCtr="0">
            <a:noAutofit/>
          </a:bodyPr>
          <a:lstStyle/>
          <a:p>
            <a:pPr marL="0" algn="l" defTabSz="914400" rtl="0" eaLnBrk="1" latinLnBrk="0" hangingPunct="1"/>
            <a:endParaRPr lang="en-SA" dirty="0"/>
          </a:p>
        </p:txBody>
      </p:sp>
      <p:sp>
        <p:nvSpPr>
          <p:cNvPr id="32" name="TextBox 31">
            <a:extLst>
              <a:ext uri="{FF2B5EF4-FFF2-40B4-BE49-F238E27FC236}">
                <a16:creationId xmlns:a16="http://schemas.microsoft.com/office/drawing/2014/main" id="{948E3C4B-2578-594E-BFDD-A73D6846F0C9}"/>
              </a:ext>
            </a:extLst>
          </p:cNvPr>
          <p:cNvSpPr txBox="1"/>
          <p:nvPr userDrawn="1"/>
        </p:nvSpPr>
        <p:spPr>
          <a:xfrm>
            <a:off x="10857053" y="3368233"/>
            <a:ext cx="0" cy="0"/>
          </a:xfrm>
          <a:prstGeom prst="rect">
            <a:avLst/>
          </a:prstGeom>
          <a:noFill/>
        </p:spPr>
        <p:txBody>
          <a:bodyPr wrap="none" rtlCol="0" anchor="ctr" anchorCtr="0">
            <a:noAutofit/>
          </a:bodyPr>
          <a:lstStyle/>
          <a:p>
            <a:pPr marL="0" algn="l" defTabSz="914400" rtl="0" eaLnBrk="1" latinLnBrk="0" hangingPunct="1"/>
            <a:endParaRPr lang="en-SA" dirty="0"/>
          </a:p>
        </p:txBody>
      </p:sp>
      <p:sp>
        <p:nvSpPr>
          <p:cNvPr id="33" name="Title 1">
            <a:extLst>
              <a:ext uri="{FF2B5EF4-FFF2-40B4-BE49-F238E27FC236}">
                <a16:creationId xmlns:a16="http://schemas.microsoft.com/office/drawing/2014/main" id="{1341D233-4A17-814D-A43C-AAC76936D763}"/>
              </a:ext>
            </a:extLst>
          </p:cNvPr>
          <p:cNvSpPr>
            <a:spLocks noGrp="1"/>
          </p:cNvSpPr>
          <p:nvPr>
            <p:ph type="ctrTitle" hasCustomPrompt="1"/>
          </p:nvPr>
        </p:nvSpPr>
        <p:spPr>
          <a:xfrm>
            <a:off x="5980176" y="3164752"/>
            <a:ext cx="5615870" cy="1348717"/>
          </a:xfrm>
        </p:spPr>
        <p:txBody>
          <a:bodyPr lIns="0" tIns="0" rIns="0" bIns="0" anchor="t">
            <a:noAutofit/>
          </a:bodyPr>
          <a:lstStyle>
            <a:lvl1pPr algn="r">
              <a:defRPr sz="4000">
                <a:solidFill>
                  <a:schemeClr val="accent1"/>
                </a:solidFill>
              </a:defRPr>
            </a:lvl1pPr>
          </a:lstStyle>
          <a:p>
            <a:pPr algn="r" defTabSz="914400" rtl="0" eaLnBrk="1" latinLnBrk="0" hangingPunct="1">
              <a:lnSpc>
                <a:spcPct val="90000"/>
              </a:lnSpc>
              <a:spcBef>
                <a:spcPct val="0"/>
              </a:spcBef>
              <a:buNone/>
            </a:pPr>
            <a:r>
              <a:rPr lang="ar-SA" dirty="0"/>
              <a:t>مثال للعنوان الرئيس</a:t>
            </a:r>
            <a:br>
              <a:rPr lang="ar-SA" dirty="0"/>
            </a:br>
            <a:r>
              <a:rPr lang="ar-SA" dirty="0"/>
              <a:t>للعرض </a:t>
            </a:r>
            <a:r>
              <a:rPr lang="ar-SA" dirty="0" err="1"/>
              <a:t>التقديمي</a:t>
            </a:r>
            <a:endParaRPr lang="en-SA" dirty="0"/>
          </a:p>
        </p:txBody>
      </p:sp>
      <p:cxnSp>
        <p:nvCxnSpPr>
          <p:cNvPr id="34" name="Straight Connector 33">
            <a:extLst>
              <a:ext uri="{FF2B5EF4-FFF2-40B4-BE49-F238E27FC236}">
                <a16:creationId xmlns:a16="http://schemas.microsoft.com/office/drawing/2014/main" id="{76D2D4A1-5F83-CB4F-AFEA-0ECCD7083EB9}"/>
              </a:ext>
            </a:extLst>
          </p:cNvPr>
          <p:cNvCxnSpPr>
            <a:cxnSpLocks/>
          </p:cNvCxnSpPr>
          <p:nvPr userDrawn="1"/>
        </p:nvCxnSpPr>
        <p:spPr>
          <a:xfrm flipH="1">
            <a:off x="9796840" y="6452375"/>
            <a:ext cx="179920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DF27F26A-7438-6D49-9483-A51BDCFA654A}"/>
              </a:ext>
            </a:extLst>
          </p:cNvPr>
          <p:cNvCxnSpPr>
            <a:cxnSpLocks/>
          </p:cNvCxnSpPr>
          <p:nvPr userDrawn="1"/>
        </p:nvCxnSpPr>
        <p:spPr>
          <a:xfrm flipH="1">
            <a:off x="8567710" y="6452375"/>
            <a:ext cx="89001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6" name="Subtitle 2">
            <a:extLst>
              <a:ext uri="{FF2B5EF4-FFF2-40B4-BE49-F238E27FC236}">
                <a16:creationId xmlns:a16="http://schemas.microsoft.com/office/drawing/2014/main" id="{45677851-041C-4E46-8FC3-C9DF06CAF2A9}"/>
              </a:ext>
            </a:extLst>
          </p:cNvPr>
          <p:cNvSpPr>
            <a:spLocks noGrp="1"/>
          </p:cNvSpPr>
          <p:nvPr>
            <p:ph type="subTitle" idx="1" hasCustomPrompt="1"/>
          </p:nvPr>
        </p:nvSpPr>
        <p:spPr>
          <a:xfrm>
            <a:off x="9613557" y="6104090"/>
            <a:ext cx="1982489" cy="293398"/>
          </a:xfrm>
        </p:spPr>
        <p:txBody>
          <a:bodyPr lIns="0" tIns="0" rIns="0" bIns="0" anchor="b">
            <a:noAutofit/>
          </a:bodyPr>
          <a:lstStyle>
            <a:lvl1pPr marL="0" indent="0" algn="r">
              <a:buNone/>
              <a:defRPr sz="1600" b="0" i="0">
                <a:solidFill>
                  <a:schemeClr val="tx1"/>
                </a:solidFill>
                <a:latin typeface="Univers Next Arabic Light" panose="020B0403030202020203" pitchFamily="34" charset="-78"/>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indent="0" algn="r" defTabSz="914400" rtl="0" eaLnBrk="1" latinLnBrk="0" hangingPunct="1">
              <a:lnSpc>
                <a:spcPct val="90000"/>
              </a:lnSpc>
              <a:spcBef>
                <a:spcPts val="1000"/>
              </a:spcBef>
              <a:buFont typeface="Arial" panose="020B0604020202020204" pitchFamily="34" charset="0"/>
              <a:buNone/>
            </a:pPr>
            <a:r>
              <a:rPr lang="ar-SA" dirty="0"/>
              <a:t>مثال لعنوان فرعي </a:t>
            </a:r>
            <a:r>
              <a:rPr lang="ar-SA" dirty="0" err="1"/>
              <a:t>لوريم</a:t>
            </a:r>
            <a:r>
              <a:rPr lang="ar-SA" dirty="0"/>
              <a:t> </a:t>
            </a:r>
            <a:r>
              <a:rPr lang="ar-SA" dirty="0" err="1"/>
              <a:t>ابسوم</a:t>
            </a:r>
            <a:endParaRPr lang="en-SA" dirty="0"/>
          </a:p>
        </p:txBody>
      </p:sp>
      <p:sp>
        <p:nvSpPr>
          <p:cNvPr id="37" name="Text Placeholder 27">
            <a:extLst>
              <a:ext uri="{FF2B5EF4-FFF2-40B4-BE49-F238E27FC236}">
                <a16:creationId xmlns:a16="http://schemas.microsoft.com/office/drawing/2014/main" id="{F4637DB4-2FD4-3D42-8AC7-E4C52388216B}"/>
              </a:ext>
            </a:extLst>
          </p:cNvPr>
          <p:cNvSpPr>
            <a:spLocks noGrp="1"/>
          </p:cNvSpPr>
          <p:nvPr>
            <p:ph type="body" sz="quarter" idx="11" hasCustomPrompt="1"/>
          </p:nvPr>
        </p:nvSpPr>
        <p:spPr>
          <a:xfrm>
            <a:off x="8090699" y="6114048"/>
            <a:ext cx="1325880" cy="283440"/>
          </a:xfrm>
        </p:spPr>
        <p:txBody>
          <a:bodyPr lIns="0" tIns="0" rIns="0" bIns="0" anchor="b"/>
          <a:lstStyle>
            <a:lvl1pPr marL="0" indent="0">
              <a:buFontTx/>
              <a:buNone/>
              <a:defRPr sz="1600" b="0" i="0">
                <a:solidFill>
                  <a:schemeClr val="tx1"/>
                </a:solidFill>
                <a:latin typeface="Univers Next Arabic Light" panose="020B0403030202020203" pitchFamily="34" charset="-78"/>
                <a:cs typeface="+mn-cs"/>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marL="0" marR="0" lvl="0" indent="0" algn="r" defTabSz="914400" rtl="1" eaLnBrk="1" fontAlgn="auto" latinLnBrk="0" hangingPunct="1">
              <a:lnSpc>
                <a:spcPct val="90000"/>
              </a:lnSpc>
              <a:spcBef>
                <a:spcPts val="1000"/>
              </a:spcBef>
              <a:spcAft>
                <a:spcPts val="0"/>
              </a:spcAft>
              <a:buClrTx/>
              <a:buSzTx/>
              <a:buFontTx/>
              <a:buNone/>
              <a:tabLst/>
              <a:defRPr/>
            </a:pPr>
            <a:r>
              <a:rPr lang="ar-SA" dirty="0"/>
              <a:t>سبتمبر </a:t>
            </a:r>
            <a:r>
              <a:rPr lang="en-US" dirty="0"/>
              <a:t>2020</a:t>
            </a:r>
            <a:endParaRPr lang="en-SA" dirty="0"/>
          </a:p>
        </p:txBody>
      </p:sp>
      <p:pic>
        <p:nvPicPr>
          <p:cNvPr id="13" name="Picture 2">
            <a:extLst>
              <a:ext uri="{FF2B5EF4-FFF2-40B4-BE49-F238E27FC236}">
                <a16:creationId xmlns:a16="http://schemas.microsoft.com/office/drawing/2014/main" id="{47661375-FF7A-1D44-82FD-1B35C0B5953A}"/>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8112092" y="713498"/>
            <a:ext cx="3483952" cy="759323"/>
          </a:xfrm>
          <a:prstGeom prst="rect">
            <a:avLst/>
          </a:prstGeom>
        </p:spPr>
      </p:pic>
    </p:spTree>
    <p:extLst>
      <p:ext uri="{BB962C8B-B14F-4D97-AF65-F5344CB8AC3E}">
        <p14:creationId xmlns:p14="http://schemas.microsoft.com/office/powerpoint/2010/main" val="407475114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5">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51795646-ADFC-F046-8DAA-E9256B80DCFF}"/>
              </a:ext>
            </a:extLst>
          </p:cNvPr>
          <p:cNvSpPr>
            <a:spLocks noGrp="1"/>
          </p:cNvSpPr>
          <p:nvPr>
            <p:ph type="pic" sz="quarter" idx="10" hasCustomPrompt="1"/>
          </p:nvPr>
        </p:nvSpPr>
        <p:spPr>
          <a:xfrm>
            <a:off x="0" y="0"/>
            <a:ext cx="4965700" cy="6858000"/>
          </a:xfrm>
        </p:spPr>
        <p:txBody>
          <a:bodyPr anchor="t" anchorCtr="0"/>
          <a:lstStyle>
            <a:lvl1pPr marL="0" indent="0" rtl="1">
              <a:buNone/>
              <a:defRPr>
                <a:solidFill>
                  <a:schemeClr val="bg1"/>
                </a:solidFill>
              </a:defRPr>
            </a:lvl1pPr>
          </a:lstStyle>
          <a:p>
            <a:pPr marL="228600" indent="-228600" algn="l" defTabSz="914400" rtl="0" eaLnBrk="1" latinLnBrk="0" hangingPunct="1">
              <a:lnSpc>
                <a:spcPct val="90000"/>
              </a:lnSpc>
              <a:spcBef>
                <a:spcPts val="1000"/>
              </a:spcBef>
              <a:buFont typeface="Arial" panose="020B0604020202020204" pitchFamily="34" charset="0"/>
              <a:buChar char="•"/>
            </a:pPr>
            <a:r>
              <a:rPr lang="ar-SA"/>
              <a:t>صورة</a:t>
            </a:r>
            <a:endParaRPr lang="en-SA"/>
          </a:p>
        </p:txBody>
      </p:sp>
      <p:pic>
        <p:nvPicPr>
          <p:cNvPr id="12" name="Picture 11">
            <a:extLst>
              <a:ext uri="{FF2B5EF4-FFF2-40B4-BE49-F238E27FC236}">
                <a16:creationId xmlns:a16="http://schemas.microsoft.com/office/drawing/2014/main" id="{3C703319-C074-4E4B-8DA8-BACF2C0CE002}"/>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8112091" y="703541"/>
            <a:ext cx="3483955" cy="759323"/>
          </a:xfrm>
          <a:prstGeom prst="rect">
            <a:avLst/>
          </a:prstGeom>
        </p:spPr>
      </p:pic>
      <p:sp>
        <p:nvSpPr>
          <p:cNvPr id="9" name="TextBox 8">
            <a:extLst>
              <a:ext uri="{FF2B5EF4-FFF2-40B4-BE49-F238E27FC236}">
                <a16:creationId xmlns:a16="http://schemas.microsoft.com/office/drawing/2014/main" id="{5572EDCD-2EBB-5E4B-9E3B-3A4C1A6DEFD7}"/>
              </a:ext>
            </a:extLst>
          </p:cNvPr>
          <p:cNvSpPr txBox="1"/>
          <p:nvPr userDrawn="1"/>
        </p:nvSpPr>
        <p:spPr>
          <a:xfrm>
            <a:off x="12083970" y="3530278"/>
            <a:ext cx="0" cy="0"/>
          </a:xfrm>
          <a:prstGeom prst="rect">
            <a:avLst/>
          </a:prstGeom>
          <a:solidFill>
            <a:schemeClr val="bg1"/>
          </a:solidFill>
        </p:spPr>
        <p:txBody>
          <a:bodyPr wrap="none" rtlCol="0" anchor="ctr" anchorCtr="0">
            <a:noAutofit/>
          </a:bodyPr>
          <a:lstStyle/>
          <a:p>
            <a:pPr marL="0" algn="l" defTabSz="914400" rtl="0" eaLnBrk="1" latinLnBrk="0" hangingPunct="1"/>
            <a:endParaRPr lang="en-SA" dirty="0"/>
          </a:p>
        </p:txBody>
      </p:sp>
      <p:sp>
        <p:nvSpPr>
          <p:cNvPr id="10" name="TextBox 9">
            <a:extLst>
              <a:ext uri="{FF2B5EF4-FFF2-40B4-BE49-F238E27FC236}">
                <a16:creationId xmlns:a16="http://schemas.microsoft.com/office/drawing/2014/main" id="{8FCAA8F2-C95F-924F-8ADA-424DC28B4327}"/>
              </a:ext>
            </a:extLst>
          </p:cNvPr>
          <p:cNvSpPr txBox="1"/>
          <p:nvPr userDrawn="1"/>
        </p:nvSpPr>
        <p:spPr>
          <a:xfrm>
            <a:off x="11053823" y="2916820"/>
            <a:ext cx="0" cy="0"/>
          </a:xfrm>
          <a:prstGeom prst="rect">
            <a:avLst/>
          </a:prstGeom>
          <a:noFill/>
        </p:spPr>
        <p:txBody>
          <a:bodyPr wrap="none" rtlCol="0" anchor="ctr" anchorCtr="0">
            <a:noAutofit/>
          </a:bodyPr>
          <a:lstStyle/>
          <a:p>
            <a:pPr marL="0" algn="l" defTabSz="914400" rtl="0" eaLnBrk="1" latinLnBrk="0" hangingPunct="1"/>
            <a:endParaRPr lang="en-SA" dirty="0"/>
          </a:p>
        </p:txBody>
      </p:sp>
      <p:sp>
        <p:nvSpPr>
          <p:cNvPr id="11" name="TextBox 10">
            <a:extLst>
              <a:ext uri="{FF2B5EF4-FFF2-40B4-BE49-F238E27FC236}">
                <a16:creationId xmlns:a16="http://schemas.microsoft.com/office/drawing/2014/main" id="{D450B236-2122-C249-BAD7-58FBF7B906F3}"/>
              </a:ext>
            </a:extLst>
          </p:cNvPr>
          <p:cNvSpPr txBox="1"/>
          <p:nvPr userDrawn="1"/>
        </p:nvSpPr>
        <p:spPr>
          <a:xfrm>
            <a:off x="11829327" y="2511706"/>
            <a:ext cx="0" cy="0"/>
          </a:xfrm>
          <a:prstGeom prst="rect">
            <a:avLst/>
          </a:prstGeom>
          <a:noFill/>
        </p:spPr>
        <p:txBody>
          <a:bodyPr wrap="none" rtlCol="0" anchor="ctr" anchorCtr="0">
            <a:noAutofit/>
          </a:bodyPr>
          <a:lstStyle/>
          <a:p>
            <a:pPr marL="0" algn="l" defTabSz="914400" rtl="0" eaLnBrk="1" latinLnBrk="0" hangingPunct="1"/>
            <a:endParaRPr lang="en-SA" dirty="0"/>
          </a:p>
        </p:txBody>
      </p:sp>
      <p:sp>
        <p:nvSpPr>
          <p:cNvPr id="13" name="TextBox 12">
            <a:extLst>
              <a:ext uri="{FF2B5EF4-FFF2-40B4-BE49-F238E27FC236}">
                <a16:creationId xmlns:a16="http://schemas.microsoft.com/office/drawing/2014/main" id="{A024116E-E35C-2047-8E8E-CAFFEF7877C5}"/>
              </a:ext>
            </a:extLst>
          </p:cNvPr>
          <p:cNvSpPr txBox="1"/>
          <p:nvPr userDrawn="1"/>
        </p:nvSpPr>
        <p:spPr>
          <a:xfrm>
            <a:off x="10857053" y="3368233"/>
            <a:ext cx="0" cy="0"/>
          </a:xfrm>
          <a:prstGeom prst="rect">
            <a:avLst/>
          </a:prstGeom>
          <a:noFill/>
        </p:spPr>
        <p:txBody>
          <a:bodyPr wrap="none" rtlCol="0" anchor="ctr" anchorCtr="0">
            <a:noAutofit/>
          </a:bodyPr>
          <a:lstStyle/>
          <a:p>
            <a:pPr marL="0" algn="l" defTabSz="914400" rtl="0" eaLnBrk="1" latinLnBrk="0" hangingPunct="1"/>
            <a:endParaRPr lang="en-SA" dirty="0"/>
          </a:p>
        </p:txBody>
      </p:sp>
      <p:sp>
        <p:nvSpPr>
          <p:cNvPr id="14" name="Title 1">
            <a:extLst>
              <a:ext uri="{FF2B5EF4-FFF2-40B4-BE49-F238E27FC236}">
                <a16:creationId xmlns:a16="http://schemas.microsoft.com/office/drawing/2014/main" id="{E6F4CB42-1B17-8340-A10C-7D08AC46427A}"/>
              </a:ext>
            </a:extLst>
          </p:cNvPr>
          <p:cNvSpPr>
            <a:spLocks noGrp="1"/>
          </p:cNvSpPr>
          <p:nvPr>
            <p:ph type="ctrTitle" hasCustomPrompt="1"/>
          </p:nvPr>
        </p:nvSpPr>
        <p:spPr>
          <a:xfrm>
            <a:off x="5980176" y="3164752"/>
            <a:ext cx="5615870" cy="1348717"/>
          </a:xfrm>
        </p:spPr>
        <p:txBody>
          <a:bodyPr lIns="0" tIns="0" rIns="0" bIns="0" anchor="t">
            <a:noAutofit/>
          </a:bodyPr>
          <a:lstStyle>
            <a:lvl1pPr algn="r">
              <a:defRPr sz="4000">
                <a:solidFill>
                  <a:schemeClr val="tx1"/>
                </a:solidFill>
              </a:defRPr>
            </a:lvl1pPr>
          </a:lstStyle>
          <a:p>
            <a:pPr algn="r" defTabSz="914400" rtl="0" eaLnBrk="1" latinLnBrk="0" hangingPunct="1">
              <a:lnSpc>
                <a:spcPct val="90000"/>
              </a:lnSpc>
              <a:spcBef>
                <a:spcPct val="0"/>
              </a:spcBef>
              <a:buNone/>
            </a:pPr>
            <a:r>
              <a:rPr lang="ar-SA" dirty="0"/>
              <a:t>مثال للعنوان الرئيس</a:t>
            </a:r>
            <a:br>
              <a:rPr lang="ar-SA" dirty="0"/>
            </a:br>
            <a:r>
              <a:rPr lang="ar-SA" dirty="0"/>
              <a:t>للعرض </a:t>
            </a:r>
            <a:r>
              <a:rPr lang="ar-SA" dirty="0" err="1"/>
              <a:t>التقديمي</a:t>
            </a:r>
            <a:endParaRPr lang="en-SA" dirty="0"/>
          </a:p>
        </p:txBody>
      </p:sp>
      <p:cxnSp>
        <p:nvCxnSpPr>
          <p:cNvPr id="15" name="Straight Connector 14">
            <a:extLst>
              <a:ext uri="{FF2B5EF4-FFF2-40B4-BE49-F238E27FC236}">
                <a16:creationId xmlns:a16="http://schemas.microsoft.com/office/drawing/2014/main" id="{C6E5AE71-305F-A341-91BE-4D996E60C203}"/>
              </a:ext>
            </a:extLst>
          </p:cNvPr>
          <p:cNvCxnSpPr>
            <a:cxnSpLocks/>
          </p:cNvCxnSpPr>
          <p:nvPr userDrawn="1"/>
        </p:nvCxnSpPr>
        <p:spPr>
          <a:xfrm flipH="1">
            <a:off x="9796840" y="6452375"/>
            <a:ext cx="179920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8DF8C6A-ACDC-4445-BFC5-77521E500B8C}"/>
              </a:ext>
            </a:extLst>
          </p:cNvPr>
          <p:cNvCxnSpPr>
            <a:cxnSpLocks/>
          </p:cNvCxnSpPr>
          <p:nvPr userDrawn="1"/>
        </p:nvCxnSpPr>
        <p:spPr>
          <a:xfrm flipH="1">
            <a:off x="8567710" y="6452375"/>
            <a:ext cx="89001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Subtitle 2">
            <a:extLst>
              <a:ext uri="{FF2B5EF4-FFF2-40B4-BE49-F238E27FC236}">
                <a16:creationId xmlns:a16="http://schemas.microsoft.com/office/drawing/2014/main" id="{235DE128-85E6-0247-BD21-8DAD6B834044}"/>
              </a:ext>
            </a:extLst>
          </p:cNvPr>
          <p:cNvSpPr>
            <a:spLocks noGrp="1"/>
          </p:cNvSpPr>
          <p:nvPr>
            <p:ph type="subTitle" idx="1" hasCustomPrompt="1"/>
          </p:nvPr>
        </p:nvSpPr>
        <p:spPr>
          <a:xfrm>
            <a:off x="9662984" y="6114047"/>
            <a:ext cx="1933062" cy="283441"/>
          </a:xfrm>
        </p:spPr>
        <p:txBody>
          <a:bodyPr lIns="0" tIns="0" rIns="0" bIns="0" anchor="b">
            <a:noAutofit/>
          </a:bodyPr>
          <a:lstStyle>
            <a:lvl1pPr marL="0" indent="0" algn="r">
              <a:buNone/>
              <a:defRPr sz="1600" b="0" i="0">
                <a:solidFill>
                  <a:schemeClr val="bg1"/>
                </a:solidFill>
                <a:latin typeface="Univers Next Arabic Light" panose="020B0403030202020203" pitchFamily="34" charset="-78"/>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indent="0" algn="r" defTabSz="914400" rtl="0" eaLnBrk="1" latinLnBrk="0" hangingPunct="1">
              <a:lnSpc>
                <a:spcPct val="90000"/>
              </a:lnSpc>
              <a:spcBef>
                <a:spcPts val="1000"/>
              </a:spcBef>
              <a:buFont typeface="Arial" panose="020B0604020202020204" pitchFamily="34" charset="0"/>
              <a:buNone/>
            </a:pPr>
            <a:r>
              <a:rPr lang="ar-SA" dirty="0"/>
              <a:t>مثال لعنوان فرعي </a:t>
            </a:r>
            <a:r>
              <a:rPr lang="ar-SA" dirty="0" err="1"/>
              <a:t>لوريم</a:t>
            </a:r>
            <a:r>
              <a:rPr lang="ar-SA" dirty="0"/>
              <a:t> </a:t>
            </a:r>
            <a:r>
              <a:rPr lang="ar-SA" dirty="0" err="1"/>
              <a:t>ابسوم</a:t>
            </a:r>
            <a:endParaRPr lang="en-SA" dirty="0"/>
          </a:p>
        </p:txBody>
      </p:sp>
      <p:sp>
        <p:nvSpPr>
          <p:cNvPr id="22" name="Text Placeholder 27">
            <a:extLst>
              <a:ext uri="{FF2B5EF4-FFF2-40B4-BE49-F238E27FC236}">
                <a16:creationId xmlns:a16="http://schemas.microsoft.com/office/drawing/2014/main" id="{7A6CCBBA-B671-9A48-A4D1-34D3D49F43EF}"/>
              </a:ext>
            </a:extLst>
          </p:cNvPr>
          <p:cNvSpPr>
            <a:spLocks noGrp="1"/>
          </p:cNvSpPr>
          <p:nvPr>
            <p:ph type="body" sz="quarter" idx="11" hasCustomPrompt="1"/>
          </p:nvPr>
        </p:nvSpPr>
        <p:spPr>
          <a:xfrm>
            <a:off x="8090699" y="6114048"/>
            <a:ext cx="1325880" cy="283440"/>
          </a:xfrm>
        </p:spPr>
        <p:txBody>
          <a:bodyPr lIns="0" tIns="0" rIns="0" bIns="0" anchor="b"/>
          <a:lstStyle>
            <a:lvl1pPr marL="0" indent="0">
              <a:buFontTx/>
              <a:buNone/>
              <a:defRPr sz="1600" b="0" i="0">
                <a:solidFill>
                  <a:schemeClr val="bg1"/>
                </a:solidFill>
                <a:latin typeface="Univers Next Arabic Light" panose="020B0403030202020203" pitchFamily="34" charset="-78"/>
                <a:cs typeface="+mn-cs"/>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marL="0" marR="0" lvl="0" indent="0" algn="r" defTabSz="914400" rtl="1" eaLnBrk="1" fontAlgn="auto" latinLnBrk="0" hangingPunct="1">
              <a:lnSpc>
                <a:spcPct val="90000"/>
              </a:lnSpc>
              <a:spcBef>
                <a:spcPts val="1000"/>
              </a:spcBef>
              <a:spcAft>
                <a:spcPts val="0"/>
              </a:spcAft>
              <a:buClrTx/>
              <a:buSzTx/>
              <a:buFontTx/>
              <a:buNone/>
              <a:tabLst/>
              <a:defRPr/>
            </a:pPr>
            <a:r>
              <a:rPr lang="ar-SA" dirty="0"/>
              <a:t>سبتمبر </a:t>
            </a:r>
            <a:r>
              <a:rPr lang="en-US" dirty="0"/>
              <a:t>2020</a:t>
            </a:r>
            <a:endParaRPr lang="en-SA" dirty="0"/>
          </a:p>
        </p:txBody>
      </p:sp>
    </p:spTree>
    <p:extLst>
      <p:ext uri="{BB962C8B-B14F-4D97-AF65-F5344CB8AC3E}">
        <p14:creationId xmlns:p14="http://schemas.microsoft.com/office/powerpoint/2010/main" val="310503631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_Title 6">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51795646-ADFC-F046-8DAA-E9256B80DCFF}"/>
              </a:ext>
            </a:extLst>
          </p:cNvPr>
          <p:cNvSpPr>
            <a:spLocks noGrp="1"/>
          </p:cNvSpPr>
          <p:nvPr>
            <p:ph type="pic" sz="quarter" idx="10" hasCustomPrompt="1"/>
          </p:nvPr>
        </p:nvSpPr>
        <p:spPr>
          <a:xfrm>
            <a:off x="0" y="0"/>
            <a:ext cx="4965700" cy="6858000"/>
          </a:xfrm>
        </p:spPr>
        <p:txBody>
          <a:bodyPr anchor="t" anchorCtr="0"/>
          <a:lstStyle>
            <a:lvl1pPr marL="0" indent="0" rtl="1">
              <a:buNone/>
              <a:defRPr>
                <a:solidFill>
                  <a:schemeClr val="bg1"/>
                </a:solidFill>
              </a:defRPr>
            </a:lvl1pPr>
          </a:lstStyle>
          <a:p>
            <a:pPr marL="228600" indent="-228600" algn="l" defTabSz="914400" rtl="0" eaLnBrk="1" latinLnBrk="0" hangingPunct="1">
              <a:lnSpc>
                <a:spcPct val="90000"/>
              </a:lnSpc>
              <a:spcBef>
                <a:spcPts val="1000"/>
              </a:spcBef>
              <a:buFont typeface="Arial" panose="020B0604020202020204" pitchFamily="34" charset="0"/>
              <a:buChar char="•"/>
            </a:pPr>
            <a:r>
              <a:rPr lang="ar-SA"/>
              <a:t>صورة</a:t>
            </a:r>
            <a:endParaRPr lang="en-SA"/>
          </a:p>
        </p:txBody>
      </p:sp>
      <p:sp>
        <p:nvSpPr>
          <p:cNvPr id="30" name="TextBox 29">
            <a:extLst>
              <a:ext uri="{FF2B5EF4-FFF2-40B4-BE49-F238E27FC236}">
                <a16:creationId xmlns:a16="http://schemas.microsoft.com/office/drawing/2014/main" id="{6EF779AA-FCE1-524D-BC60-70DA5A6C84A8}"/>
              </a:ext>
            </a:extLst>
          </p:cNvPr>
          <p:cNvSpPr txBox="1"/>
          <p:nvPr userDrawn="1"/>
        </p:nvSpPr>
        <p:spPr>
          <a:xfrm>
            <a:off x="12083970" y="3530278"/>
            <a:ext cx="0" cy="0"/>
          </a:xfrm>
          <a:prstGeom prst="rect">
            <a:avLst/>
          </a:prstGeom>
          <a:solidFill>
            <a:schemeClr val="bg1"/>
          </a:solidFill>
        </p:spPr>
        <p:txBody>
          <a:bodyPr wrap="none" rtlCol="0" anchor="ctr" anchorCtr="0">
            <a:noAutofit/>
          </a:bodyPr>
          <a:lstStyle/>
          <a:p>
            <a:pPr marL="0" algn="l" defTabSz="914400" rtl="0" eaLnBrk="1" latinLnBrk="0" hangingPunct="1"/>
            <a:endParaRPr lang="en-SA" dirty="0"/>
          </a:p>
        </p:txBody>
      </p:sp>
      <p:sp>
        <p:nvSpPr>
          <p:cNvPr id="31" name="TextBox 30">
            <a:extLst>
              <a:ext uri="{FF2B5EF4-FFF2-40B4-BE49-F238E27FC236}">
                <a16:creationId xmlns:a16="http://schemas.microsoft.com/office/drawing/2014/main" id="{72C08F42-0406-C14B-B0F9-16DB2668653D}"/>
              </a:ext>
            </a:extLst>
          </p:cNvPr>
          <p:cNvSpPr txBox="1"/>
          <p:nvPr userDrawn="1"/>
        </p:nvSpPr>
        <p:spPr>
          <a:xfrm>
            <a:off x="11053823" y="2916820"/>
            <a:ext cx="0" cy="0"/>
          </a:xfrm>
          <a:prstGeom prst="rect">
            <a:avLst/>
          </a:prstGeom>
          <a:noFill/>
        </p:spPr>
        <p:txBody>
          <a:bodyPr wrap="none" rtlCol="0" anchor="ctr" anchorCtr="0">
            <a:noAutofit/>
          </a:bodyPr>
          <a:lstStyle/>
          <a:p>
            <a:pPr marL="0" algn="l" defTabSz="914400" rtl="0" eaLnBrk="1" latinLnBrk="0" hangingPunct="1"/>
            <a:endParaRPr lang="en-SA" dirty="0"/>
          </a:p>
        </p:txBody>
      </p:sp>
      <p:sp>
        <p:nvSpPr>
          <p:cNvPr id="32" name="TextBox 31">
            <a:extLst>
              <a:ext uri="{FF2B5EF4-FFF2-40B4-BE49-F238E27FC236}">
                <a16:creationId xmlns:a16="http://schemas.microsoft.com/office/drawing/2014/main" id="{948E3C4B-2578-594E-BFDD-A73D6846F0C9}"/>
              </a:ext>
            </a:extLst>
          </p:cNvPr>
          <p:cNvSpPr txBox="1"/>
          <p:nvPr userDrawn="1"/>
        </p:nvSpPr>
        <p:spPr>
          <a:xfrm>
            <a:off x="10857053" y="3368233"/>
            <a:ext cx="0" cy="0"/>
          </a:xfrm>
          <a:prstGeom prst="rect">
            <a:avLst/>
          </a:prstGeom>
          <a:noFill/>
        </p:spPr>
        <p:txBody>
          <a:bodyPr wrap="none" rtlCol="0" anchor="ctr" anchorCtr="0">
            <a:noAutofit/>
          </a:bodyPr>
          <a:lstStyle/>
          <a:p>
            <a:pPr marL="0" algn="l" defTabSz="914400" rtl="0" eaLnBrk="1" latinLnBrk="0" hangingPunct="1"/>
            <a:endParaRPr lang="en-SA" dirty="0"/>
          </a:p>
        </p:txBody>
      </p:sp>
      <p:sp>
        <p:nvSpPr>
          <p:cNvPr id="33" name="Title 1">
            <a:extLst>
              <a:ext uri="{FF2B5EF4-FFF2-40B4-BE49-F238E27FC236}">
                <a16:creationId xmlns:a16="http://schemas.microsoft.com/office/drawing/2014/main" id="{1341D233-4A17-814D-A43C-AAC76936D763}"/>
              </a:ext>
            </a:extLst>
          </p:cNvPr>
          <p:cNvSpPr>
            <a:spLocks noGrp="1"/>
          </p:cNvSpPr>
          <p:nvPr>
            <p:ph type="ctrTitle" hasCustomPrompt="1"/>
          </p:nvPr>
        </p:nvSpPr>
        <p:spPr>
          <a:xfrm>
            <a:off x="5980176" y="3164752"/>
            <a:ext cx="5615870" cy="1348717"/>
          </a:xfrm>
        </p:spPr>
        <p:txBody>
          <a:bodyPr lIns="0" tIns="0" rIns="0" bIns="0" anchor="t">
            <a:noAutofit/>
          </a:bodyPr>
          <a:lstStyle>
            <a:lvl1pPr algn="r">
              <a:defRPr sz="4000">
                <a:solidFill>
                  <a:schemeClr val="accent1"/>
                </a:solidFill>
              </a:defRPr>
            </a:lvl1pPr>
          </a:lstStyle>
          <a:p>
            <a:pPr algn="r" defTabSz="914400" rtl="0" eaLnBrk="1" latinLnBrk="0" hangingPunct="1">
              <a:lnSpc>
                <a:spcPct val="90000"/>
              </a:lnSpc>
              <a:spcBef>
                <a:spcPct val="0"/>
              </a:spcBef>
              <a:buNone/>
            </a:pPr>
            <a:r>
              <a:rPr lang="ar-SA" dirty="0"/>
              <a:t>مثال للعنوان الرئيس</a:t>
            </a:r>
            <a:br>
              <a:rPr lang="ar-SA" dirty="0"/>
            </a:br>
            <a:r>
              <a:rPr lang="ar-SA" dirty="0"/>
              <a:t>للعرض </a:t>
            </a:r>
            <a:r>
              <a:rPr lang="ar-SA" dirty="0" err="1"/>
              <a:t>التقديمي</a:t>
            </a:r>
            <a:endParaRPr lang="en-SA" dirty="0"/>
          </a:p>
        </p:txBody>
      </p:sp>
      <p:cxnSp>
        <p:nvCxnSpPr>
          <p:cNvPr id="34" name="Straight Connector 33">
            <a:extLst>
              <a:ext uri="{FF2B5EF4-FFF2-40B4-BE49-F238E27FC236}">
                <a16:creationId xmlns:a16="http://schemas.microsoft.com/office/drawing/2014/main" id="{76D2D4A1-5F83-CB4F-AFEA-0ECCD7083EB9}"/>
              </a:ext>
            </a:extLst>
          </p:cNvPr>
          <p:cNvCxnSpPr>
            <a:cxnSpLocks/>
          </p:cNvCxnSpPr>
          <p:nvPr userDrawn="1"/>
        </p:nvCxnSpPr>
        <p:spPr>
          <a:xfrm flipH="1">
            <a:off x="9796840" y="6452375"/>
            <a:ext cx="179920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DF27F26A-7438-6D49-9483-A51BDCFA654A}"/>
              </a:ext>
            </a:extLst>
          </p:cNvPr>
          <p:cNvCxnSpPr>
            <a:cxnSpLocks/>
          </p:cNvCxnSpPr>
          <p:nvPr userDrawn="1"/>
        </p:nvCxnSpPr>
        <p:spPr>
          <a:xfrm flipH="1">
            <a:off x="8567710" y="6452375"/>
            <a:ext cx="89001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6" name="Subtitle 2">
            <a:extLst>
              <a:ext uri="{FF2B5EF4-FFF2-40B4-BE49-F238E27FC236}">
                <a16:creationId xmlns:a16="http://schemas.microsoft.com/office/drawing/2014/main" id="{45677851-041C-4E46-8FC3-C9DF06CAF2A9}"/>
              </a:ext>
            </a:extLst>
          </p:cNvPr>
          <p:cNvSpPr>
            <a:spLocks noGrp="1"/>
          </p:cNvSpPr>
          <p:nvPr>
            <p:ph type="subTitle" idx="1" hasCustomPrompt="1"/>
          </p:nvPr>
        </p:nvSpPr>
        <p:spPr>
          <a:xfrm>
            <a:off x="9613557" y="6104090"/>
            <a:ext cx="1982489" cy="293398"/>
          </a:xfrm>
        </p:spPr>
        <p:txBody>
          <a:bodyPr lIns="0" tIns="0" rIns="0" bIns="0" anchor="b">
            <a:noAutofit/>
          </a:bodyPr>
          <a:lstStyle>
            <a:lvl1pPr marL="0" indent="0" algn="r">
              <a:buNone/>
              <a:defRPr sz="1600" b="0" i="0">
                <a:solidFill>
                  <a:schemeClr val="tx1"/>
                </a:solidFill>
                <a:latin typeface="Univers Next Arabic Light" panose="020B0403030202020203" pitchFamily="34" charset="-78"/>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indent="0" algn="r" defTabSz="914400" rtl="0" eaLnBrk="1" latinLnBrk="0" hangingPunct="1">
              <a:lnSpc>
                <a:spcPct val="90000"/>
              </a:lnSpc>
              <a:spcBef>
                <a:spcPts val="1000"/>
              </a:spcBef>
              <a:buFont typeface="Arial" panose="020B0604020202020204" pitchFamily="34" charset="0"/>
              <a:buNone/>
            </a:pPr>
            <a:r>
              <a:rPr lang="ar-SA" dirty="0"/>
              <a:t>مثال لعنوان فرعي </a:t>
            </a:r>
            <a:r>
              <a:rPr lang="ar-SA" dirty="0" err="1"/>
              <a:t>لوريم</a:t>
            </a:r>
            <a:r>
              <a:rPr lang="ar-SA" dirty="0"/>
              <a:t> </a:t>
            </a:r>
            <a:r>
              <a:rPr lang="ar-SA" dirty="0" err="1"/>
              <a:t>ابسوم</a:t>
            </a:r>
            <a:endParaRPr lang="en-SA" dirty="0"/>
          </a:p>
        </p:txBody>
      </p:sp>
      <p:sp>
        <p:nvSpPr>
          <p:cNvPr id="37" name="Text Placeholder 27">
            <a:extLst>
              <a:ext uri="{FF2B5EF4-FFF2-40B4-BE49-F238E27FC236}">
                <a16:creationId xmlns:a16="http://schemas.microsoft.com/office/drawing/2014/main" id="{F4637DB4-2FD4-3D42-8AC7-E4C52388216B}"/>
              </a:ext>
            </a:extLst>
          </p:cNvPr>
          <p:cNvSpPr>
            <a:spLocks noGrp="1"/>
          </p:cNvSpPr>
          <p:nvPr>
            <p:ph type="body" sz="quarter" idx="11" hasCustomPrompt="1"/>
          </p:nvPr>
        </p:nvSpPr>
        <p:spPr>
          <a:xfrm>
            <a:off x="8090699" y="6114048"/>
            <a:ext cx="1325880" cy="283440"/>
          </a:xfrm>
        </p:spPr>
        <p:txBody>
          <a:bodyPr lIns="0" tIns="0" rIns="0" bIns="0" anchor="b"/>
          <a:lstStyle>
            <a:lvl1pPr marL="0" indent="0">
              <a:buFontTx/>
              <a:buNone/>
              <a:defRPr sz="1600" b="0" i="0">
                <a:solidFill>
                  <a:schemeClr val="tx1"/>
                </a:solidFill>
                <a:latin typeface="Univers Next Arabic Light" panose="020B0403030202020203" pitchFamily="34" charset="-78"/>
                <a:cs typeface="+mn-cs"/>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marL="0" marR="0" lvl="0" indent="0" algn="r" defTabSz="914400" rtl="1" eaLnBrk="1" fontAlgn="auto" latinLnBrk="0" hangingPunct="1">
              <a:lnSpc>
                <a:spcPct val="90000"/>
              </a:lnSpc>
              <a:spcBef>
                <a:spcPts val="1000"/>
              </a:spcBef>
              <a:spcAft>
                <a:spcPts val="0"/>
              </a:spcAft>
              <a:buClrTx/>
              <a:buSzTx/>
              <a:buFontTx/>
              <a:buNone/>
              <a:tabLst/>
              <a:defRPr/>
            </a:pPr>
            <a:r>
              <a:rPr lang="ar-SA" dirty="0"/>
              <a:t>سبتمبر </a:t>
            </a:r>
            <a:r>
              <a:rPr lang="en-US" dirty="0"/>
              <a:t>2020</a:t>
            </a:r>
            <a:endParaRPr lang="en-SA" dirty="0"/>
          </a:p>
        </p:txBody>
      </p:sp>
      <p:pic>
        <p:nvPicPr>
          <p:cNvPr id="13" name="Picture 2">
            <a:extLst>
              <a:ext uri="{FF2B5EF4-FFF2-40B4-BE49-F238E27FC236}">
                <a16:creationId xmlns:a16="http://schemas.microsoft.com/office/drawing/2014/main" id="{47661375-FF7A-1D44-82FD-1B35C0B5953A}"/>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8112092" y="713498"/>
            <a:ext cx="3483952" cy="759323"/>
          </a:xfrm>
          <a:prstGeom prst="rect">
            <a:avLst/>
          </a:prstGeom>
        </p:spPr>
      </p:pic>
    </p:spTree>
    <p:extLst>
      <p:ext uri="{BB962C8B-B14F-4D97-AF65-F5344CB8AC3E}">
        <p14:creationId xmlns:p14="http://schemas.microsoft.com/office/powerpoint/2010/main" val="648026321"/>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eparator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0D939-0DB4-524D-86B2-CE97106CE992}"/>
              </a:ext>
            </a:extLst>
          </p:cNvPr>
          <p:cNvSpPr>
            <a:spLocks noGrp="1"/>
          </p:cNvSpPr>
          <p:nvPr>
            <p:ph type="ctrTitle" hasCustomPrompt="1"/>
          </p:nvPr>
        </p:nvSpPr>
        <p:spPr>
          <a:xfrm>
            <a:off x="5382330" y="4152901"/>
            <a:ext cx="5615870" cy="635506"/>
          </a:xfrm>
        </p:spPr>
        <p:txBody>
          <a:bodyPr lIns="0" tIns="0" rIns="0" bIns="0" anchor="t">
            <a:noAutofit/>
          </a:bodyPr>
          <a:lstStyle>
            <a:lvl1pPr algn="r">
              <a:defRPr sz="4000">
                <a:solidFill>
                  <a:schemeClr val="accent2"/>
                </a:solidFill>
              </a:defRPr>
            </a:lvl1pPr>
          </a:lstStyle>
          <a:p>
            <a:pPr algn="r" defTabSz="914400" rtl="0" eaLnBrk="1" latinLnBrk="0" hangingPunct="1">
              <a:lnSpc>
                <a:spcPct val="90000"/>
              </a:lnSpc>
              <a:spcBef>
                <a:spcPct val="0"/>
              </a:spcBef>
              <a:buNone/>
            </a:pPr>
            <a:r>
              <a:rPr lang="ar-SA"/>
              <a:t>مثال لفاصل داخلي</a:t>
            </a:r>
            <a:endParaRPr lang="en-SA"/>
          </a:p>
        </p:txBody>
      </p:sp>
      <p:sp>
        <p:nvSpPr>
          <p:cNvPr id="11" name="Subtitle 2">
            <a:extLst>
              <a:ext uri="{FF2B5EF4-FFF2-40B4-BE49-F238E27FC236}">
                <a16:creationId xmlns:a16="http://schemas.microsoft.com/office/drawing/2014/main" id="{E4F21E9B-9618-214C-8C23-39F20450B0D3}"/>
              </a:ext>
            </a:extLst>
          </p:cNvPr>
          <p:cNvSpPr>
            <a:spLocks noGrp="1"/>
          </p:cNvSpPr>
          <p:nvPr>
            <p:ph type="subTitle" idx="1" hasCustomPrompt="1"/>
          </p:nvPr>
        </p:nvSpPr>
        <p:spPr>
          <a:xfrm>
            <a:off x="7238561" y="4879848"/>
            <a:ext cx="3759639" cy="283440"/>
          </a:xfrm>
        </p:spPr>
        <p:txBody>
          <a:bodyPr lIns="0" tIns="0" rIns="0" bIns="0" anchor="t">
            <a:noAutofit/>
          </a:bodyPr>
          <a:lstStyle>
            <a:lvl1pPr marL="0" indent="0" algn="r">
              <a:buNone/>
              <a:defRPr sz="2000" b="0" i="0">
                <a:solidFill>
                  <a:schemeClr val="bg1"/>
                </a:solidFill>
                <a:latin typeface="Univers Next Arabic Light" panose="020B0403030202020203" pitchFamily="34" charset="-78"/>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indent="0" algn="r" defTabSz="914400" rtl="0" eaLnBrk="1" latinLnBrk="0" hangingPunct="1">
              <a:lnSpc>
                <a:spcPct val="90000"/>
              </a:lnSpc>
              <a:spcBef>
                <a:spcPts val="1000"/>
              </a:spcBef>
              <a:buFont typeface="Arial" panose="020B0604020202020204" pitchFamily="34" charset="0"/>
              <a:buNone/>
            </a:pPr>
            <a:r>
              <a:rPr lang="ar-SA" dirty="0"/>
              <a:t>مثال لعنوان فرعي </a:t>
            </a:r>
            <a:r>
              <a:rPr lang="ar-SA" dirty="0" err="1"/>
              <a:t>لوريم</a:t>
            </a:r>
            <a:r>
              <a:rPr lang="ar-SA" dirty="0"/>
              <a:t> </a:t>
            </a:r>
            <a:r>
              <a:rPr lang="ar-SA" dirty="0" err="1"/>
              <a:t>ابسوم</a:t>
            </a:r>
            <a:endParaRPr lang="en-SA" dirty="0"/>
          </a:p>
        </p:txBody>
      </p:sp>
      <p:sp>
        <p:nvSpPr>
          <p:cNvPr id="4" name="Text Placeholder 3">
            <a:extLst>
              <a:ext uri="{FF2B5EF4-FFF2-40B4-BE49-F238E27FC236}">
                <a16:creationId xmlns:a16="http://schemas.microsoft.com/office/drawing/2014/main" id="{3FAB990D-A167-8842-8605-D63E85173FD3}"/>
              </a:ext>
            </a:extLst>
          </p:cNvPr>
          <p:cNvSpPr>
            <a:spLocks noGrp="1"/>
          </p:cNvSpPr>
          <p:nvPr>
            <p:ph type="body" sz="quarter" idx="12" hasCustomPrompt="1"/>
          </p:nvPr>
        </p:nvSpPr>
        <p:spPr>
          <a:xfrm>
            <a:off x="9250242" y="518197"/>
            <a:ext cx="1747958" cy="932749"/>
          </a:xfrm>
        </p:spPr>
        <p:txBody>
          <a:bodyPr lIns="0" tIns="0" rIns="0" bIns="0" anchor="t" anchorCtr="0"/>
          <a:lstStyle>
            <a:lvl1pPr marL="0" indent="0" rtl="1">
              <a:buFontTx/>
              <a:buNone/>
              <a:defRPr sz="8000" b="0" i="0">
                <a:solidFill>
                  <a:schemeClr val="bg1"/>
                </a:solidFill>
                <a:latin typeface="Somar Light" pitchFamily="2" charset="-78"/>
                <a:cs typeface="Somar Light" pitchFamily="2" charset="-78"/>
              </a:defRPr>
            </a:lvl1pPr>
          </a:lstStyle>
          <a:p>
            <a:pPr marL="0" lvl="0" indent="0" algn="r" defTabSz="914400" rtl="1" eaLnBrk="1" latinLnBrk="0" hangingPunct="1">
              <a:lnSpc>
                <a:spcPct val="90000"/>
              </a:lnSpc>
              <a:spcBef>
                <a:spcPts val="1000"/>
              </a:spcBef>
              <a:buFontTx/>
              <a:buNone/>
            </a:pPr>
            <a:r>
              <a:rPr lang="en-US" dirty="0"/>
              <a:t>01</a:t>
            </a:r>
            <a:endParaRPr lang="en-SA" dirty="0"/>
          </a:p>
        </p:txBody>
      </p:sp>
      <p:pic>
        <p:nvPicPr>
          <p:cNvPr id="3" name="Picture 2">
            <a:extLst>
              <a:ext uri="{FF2B5EF4-FFF2-40B4-BE49-F238E27FC236}">
                <a16:creationId xmlns:a16="http://schemas.microsoft.com/office/drawing/2014/main" id="{0A1F1BFB-331D-A840-A1FC-7957C5BF755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rot="10800000" flipH="1">
            <a:off x="0" y="3429000"/>
            <a:ext cx="10998200" cy="723900"/>
          </a:xfrm>
          <a:prstGeom prst="rect">
            <a:avLst/>
          </a:prstGeom>
        </p:spPr>
      </p:pic>
    </p:spTree>
    <p:extLst>
      <p:ext uri="{BB962C8B-B14F-4D97-AF65-F5344CB8AC3E}">
        <p14:creationId xmlns:p14="http://schemas.microsoft.com/office/powerpoint/2010/main" val="240788405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eparator 2">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8BF715EC-CC98-B744-AA0D-631398271043}"/>
              </a:ext>
            </a:extLst>
          </p:cNvPr>
          <p:cNvSpPr>
            <a:spLocks noGrp="1"/>
          </p:cNvSpPr>
          <p:nvPr>
            <p:ph type="ctrTitle" hasCustomPrompt="1"/>
          </p:nvPr>
        </p:nvSpPr>
        <p:spPr>
          <a:xfrm>
            <a:off x="5382330" y="4152901"/>
            <a:ext cx="5615870" cy="635506"/>
          </a:xfrm>
        </p:spPr>
        <p:txBody>
          <a:bodyPr lIns="0" tIns="0" rIns="0" bIns="0" anchor="t">
            <a:noAutofit/>
          </a:bodyPr>
          <a:lstStyle>
            <a:lvl1pPr algn="r">
              <a:defRPr sz="4000">
                <a:solidFill>
                  <a:schemeClr val="accent2"/>
                </a:solidFill>
              </a:defRPr>
            </a:lvl1pPr>
          </a:lstStyle>
          <a:p>
            <a:pPr algn="r" defTabSz="914400" rtl="0" eaLnBrk="1" latinLnBrk="0" hangingPunct="1">
              <a:lnSpc>
                <a:spcPct val="90000"/>
              </a:lnSpc>
              <a:spcBef>
                <a:spcPct val="0"/>
              </a:spcBef>
              <a:buNone/>
            </a:pPr>
            <a:r>
              <a:rPr lang="ar-SA" dirty="0"/>
              <a:t>مثال لفاصل داخلي</a:t>
            </a:r>
            <a:endParaRPr lang="en-SA" dirty="0"/>
          </a:p>
        </p:txBody>
      </p:sp>
      <p:sp>
        <p:nvSpPr>
          <p:cNvPr id="8" name="Subtitle 2">
            <a:extLst>
              <a:ext uri="{FF2B5EF4-FFF2-40B4-BE49-F238E27FC236}">
                <a16:creationId xmlns:a16="http://schemas.microsoft.com/office/drawing/2014/main" id="{2B1EF898-3B6F-7542-B853-3AFF47E35DD9}"/>
              </a:ext>
            </a:extLst>
          </p:cNvPr>
          <p:cNvSpPr>
            <a:spLocks noGrp="1"/>
          </p:cNvSpPr>
          <p:nvPr>
            <p:ph type="subTitle" idx="1" hasCustomPrompt="1"/>
          </p:nvPr>
        </p:nvSpPr>
        <p:spPr>
          <a:xfrm>
            <a:off x="7238561" y="4879848"/>
            <a:ext cx="3759639" cy="283440"/>
          </a:xfrm>
        </p:spPr>
        <p:txBody>
          <a:bodyPr lIns="0" tIns="0" rIns="0" bIns="0" anchor="t">
            <a:noAutofit/>
          </a:bodyPr>
          <a:lstStyle>
            <a:lvl1pPr marL="0" indent="0" algn="r">
              <a:buNone/>
              <a:defRPr sz="2000" b="0" i="0">
                <a:solidFill>
                  <a:schemeClr val="tx1"/>
                </a:solidFill>
                <a:latin typeface="Univers Next Arabic Light" panose="020B0403030202020203" pitchFamily="34" charset="-78"/>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indent="0" algn="r" defTabSz="914400" rtl="0" eaLnBrk="1" latinLnBrk="0" hangingPunct="1">
              <a:lnSpc>
                <a:spcPct val="90000"/>
              </a:lnSpc>
              <a:spcBef>
                <a:spcPts val="1000"/>
              </a:spcBef>
              <a:buFont typeface="Arial" panose="020B0604020202020204" pitchFamily="34" charset="0"/>
              <a:buNone/>
            </a:pPr>
            <a:r>
              <a:rPr lang="ar-SA"/>
              <a:t>مثال لعنوان فرعي لوريم ابسوم</a:t>
            </a:r>
            <a:endParaRPr lang="en-SA"/>
          </a:p>
        </p:txBody>
      </p:sp>
      <p:sp>
        <p:nvSpPr>
          <p:cNvPr id="6" name="Text Placeholder 3">
            <a:extLst>
              <a:ext uri="{FF2B5EF4-FFF2-40B4-BE49-F238E27FC236}">
                <a16:creationId xmlns:a16="http://schemas.microsoft.com/office/drawing/2014/main" id="{5AD8872C-2F94-1A46-96FD-C50B7CF810A5}"/>
              </a:ext>
            </a:extLst>
          </p:cNvPr>
          <p:cNvSpPr>
            <a:spLocks noGrp="1"/>
          </p:cNvSpPr>
          <p:nvPr>
            <p:ph type="body" sz="quarter" idx="13" hasCustomPrompt="1"/>
          </p:nvPr>
        </p:nvSpPr>
        <p:spPr>
          <a:xfrm>
            <a:off x="9250242" y="518197"/>
            <a:ext cx="1747958" cy="932749"/>
          </a:xfrm>
        </p:spPr>
        <p:txBody>
          <a:bodyPr lIns="0" tIns="0" rIns="0" bIns="0" anchor="t" anchorCtr="0"/>
          <a:lstStyle>
            <a:lvl1pPr marL="0" indent="0" rtl="1">
              <a:buFontTx/>
              <a:buNone/>
              <a:defRPr sz="8000" b="0" i="0">
                <a:solidFill>
                  <a:schemeClr val="tx1"/>
                </a:solidFill>
                <a:latin typeface="Somar Light" pitchFamily="2" charset="-78"/>
                <a:cs typeface="Somar Light" pitchFamily="2" charset="-78"/>
              </a:defRPr>
            </a:lvl1pPr>
          </a:lstStyle>
          <a:p>
            <a:pPr marL="0" lvl="0" indent="0" algn="r" defTabSz="914400" rtl="1" eaLnBrk="1" latinLnBrk="0" hangingPunct="1">
              <a:lnSpc>
                <a:spcPct val="90000"/>
              </a:lnSpc>
              <a:spcBef>
                <a:spcPts val="1000"/>
              </a:spcBef>
              <a:buFontTx/>
              <a:buNone/>
            </a:pPr>
            <a:r>
              <a:rPr lang="en-US" dirty="0"/>
              <a:t>01</a:t>
            </a:r>
            <a:endParaRPr lang="en-SA" dirty="0"/>
          </a:p>
        </p:txBody>
      </p:sp>
      <p:pic>
        <p:nvPicPr>
          <p:cNvPr id="9" name="Picture 2">
            <a:extLst>
              <a:ext uri="{FF2B5EF4-FFF2-40B4-BE49-F238E27FC236}">
                <a16:creationId xmlns:a16="http://schemas.microsoft.com/office/drawing/2014/main" id="{2084D30C-8709-F44A-AABF-25CDD5C4402D}"/>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rot="10800000" flipH="1">
            <a:off x="0" y="3429000"/>
            <a:ext cx="10998200" cy="723900"/>
          </a:xfrm>
          <a:prstGeom prst="rect">
            <a:avLst/>
          </a:prstGeom>
        </p:spPr>
      </p:pic>
    </p:spTree>
    <p:extLst>
      <p:ext uri="{BB962C8B-B14F-4D97-AF65-F5344CB8AC3E}">
        <p14:creationId xmlns:p14="http://schemas.microsoft.com/office/powerpoint/2010/main" val="336997644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_Separator 2">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F7A59DF1-7855-0846-A87B-A7BEE6AEFE81}"/>
              </a:ext>
            </a:extLst>
          </p:cNvPr>
          <p:cNvSpPr>
            <a:spLocks noGrp="1"/>
          </p:cNvSpPr>
          <p:nvPr>
            <p:ph type="ctrTitle" hasCustomPrompt="1"/>
          </p:nvPr>
        </p:nvSpPr>
        <p:spPr>
          <a:xfrm>
            <a:off x="4561448" y="3836886"/>
            <a:ext cx="5615870" cy="635506"/>
          </a:xfrm>
        </p:spPr>
        <p:txBody>
          <a:bodyPr lIns="0" tIns="0" rIns="0" bIns="0" anchor="t">
            <a:noAutofit/>
          </a:bodyPr>
          <a:lstStyle>
            <a:lvl1pPr algn="r">
              <a:defRPr sz="4000">
                <a:solidFill>
                  <a:schemeClr val="accent2"/>
                </a:solidFill>
              </a:defRPr>
            </a:lvl1pPr>
          </a:lstStyle>
          <a:p>
            <a:pPr algn="r" defTabSz="914400" rtl="0" eaLnBrk="1" latinLnBrk="0" hangingPunct="1">
              <a:lnSpc>
                <a:spcPct val="90000"/>
              </a:lnSpc>
              <a:spcBef>
                <a:spcPct val="0"/>
              </a:spcBef>
              <a:buNone/>
            </a:pPr>
            <a:r>
              <a:rPr lang="ar-SA" dirty="0"/>
              <a:t>مثال لفاصل داخلي</a:t>
            </a:r>
            <a:endParaRPr lang="en-SA" dirty="0"/>
          </a:p>
        </p:txBody>
      </p:sp>
      <p:sp>
        <p:nvSpPr>
          <p:cNvPr id="8" name="Subtitle 2">
            <a:extLst>
              <a:ext uri="{FF2B5EF4-FFF2-40B4-BE49-F238E27FC236}">
                <a16:creationId xmlns:a16="http://schemas.microsoft.com/office/drawing/2014/main" id="{F7409C6C-8E6B-5147-BA8F-8532EE97550E}"/>
              </a:ext>
            </a:extLst>
          </p:cNvPr>
          <p:cNvSpPr>
            <a:spLocks noGrp="1"/>
          </p:cNvSpPr>
          <p:nvPr>
            <p:ph type="subTitle" idx="1" hasCustomPrompt="1"/>
          </p:nvPr>
        </p:nvSpPr>
        <p:spPr>
          <a:xfrm>
            <a:off x="6417679" y="4661638"/>
            <a:ext cx="3759639" cy="283440"/>
          </a:xfrm>
        </p:spPr>
        <p:txBody>
          <a:bodyPr lIns="0" tIns="0" rIns="0" bIns="0" anchor="t">
            <a:noAutofit/>
          </a:bodyPr>
          <a:lstStyle>
            <a:lvl1pPr marL="0" indent="0" algn="r">
              <a:buNone/>
              <a:defRPr sz="2000" b="0" i="0">
                <a:solidFill>
                  <a:schemeClr val="bg1"/>
                </a:solidFill>
                <a:latin typeface="Univers Next Arabic Light" panose="020B0403030202020203" pitchFamily="34" charset="-78"/>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indent="0" algn="r" defTabSz="914400" rtl="0" eaLnBrk="1" latinLnBrk="0" hangingPunct="1">
              <a:lnSpc>
                <a:spcPct val="90000"/>
              </a:lnSpc>
              <a:spcBef>
                <a:spcPts val="1000"/>
              </a:spcBef>
              <a:buFont typeface="Arial" panose="020B0604020202020204" pitchFamily="34" charset="0"/>
              <a:buNone/>
            </a:pPr>
            <a:r>
              <a:rPr lang="ar-SA"/>
              <a:t>مثال لعنوان فرعي لوريم ابسوم</a:t>
            </a:r>
            <a:endParaRPr lang="en-SA"/>
          </a:p>
        </p:txBody>
      </p:sp>
      <p:sp>
        <p:nvSpPr>
          <p:cNvPr id="9" name="Text Placeholder 3">
            <a:extLst>
              <a:ext uri="{FF2B5EF4-FFF2-40B4-BE49-F238E27FC236}">
                <a16:creationId xmlns:a16="http://schemas.microsoft.com/office/drawing/2014/main" id="{CC5AEC87-6015-4246-82EE-C4E936761BA1}"/>
              </a:ext>
            </a:extLst>
          </p:cNvPr>
          <p:cNvSpPr>
            <a:spLocks noGrp="1"/>
          </p:cNvSpPr>
          <p:nvPr>
            <p:ph type="body" sz="quarter" idx="12" hasCustomPrompt="1"/>
          </p:nvPr>
        </p:nvSpPr>
        <p:spPr>
          <a:xfrm>
            <a:off x="8429360" y="2298824"/>
            <a:ext cx="1747958" cy="932749"/>
          </a:xfrm>
        </p:spPr>
        <p:txBody>
          <a:bodyPr lIns="0" tIns="0" rIns="0" bIns="0" anchor="t" anchorCtr="0"/>
          <a:lstStyle>
            <a:lvl1pPr marL="0" indent="0" rtl="1">
              <a:buFontTx/>
              <a:buNone/>
              <a:defRPr sz="8000" b="0" i="0">
                <a:solidFill>
                  <a:schemeClr val="bg2"/>
                </a:solidFill>
                <a:latin typeface="Somar Light" pitchFamily="2" charset="-78"/>
                <a:cs typeface="Somar Light" pitchFamily="2" charset="-78"/>
              </a:defRPr>
            </a:lvl1pPr>
          </a:lstStyle>
          <a:p>
            <a:pPr marL="0" lvl="0" indent="0" algn="r" defTabSz="914400" rtl="1" eaLnBrk="1" latinLnBrk="0" hangingPunct="1">
              <a:lnSpc>
                <a:spcPct val="90000"/>
              </a:lnSpc>
              <a:spcBef>
                <a:spcPts val="1000"/>
              </a:spcBef>
              <a:buFontTx/>
              <a:buNone/>
            </a:pPr>
            <a:r>
              <a:rPr lang="en-US" dirty="0"/>
              <a:t>01</a:t>
            </a:r>
            <a:endParaRPr lang="en-SA" dirty="0"/>
          </a:p>
        </p:txBody>
      </p:sp>
      <p:pic>
        <p:nvPicPr>
          <p:cNvPr id="6" name="Picture 8">
            <a:extLst>
              <a:ext uri="{FF2B5EF4-FFF2-40B4-BE49-F238E27FC236}">
                <a16:creationId xmlns:a16="http://schemas.microsoft.com/office/drawing/2014/main" id="{462C2DA4-1CDC-0149-9515-A4CAB5EEE739}"/>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3920" r="7096"/>
          <a:stretch/>
        </p:blipFill>
        <p:spPr>
          <a:xfrm>
            <a:off x="0" y="0"/>
            <a:ext cx="9176657" cy="2789163"/>
          </a:xfrm>
          <a:prstGeom prst="rect">
            <a:avLst/>
          </a:prstGeom>
        </p:spPr>
      </p:pic>
    </p:spTree>
    <p:extLst>
      <p:ext uri="{BB962C8B-B14F-4D97-AF65-F5344CB8AC3E}">
        <p14:creationId xmlns:p14="http://schemas.microsoft.com/office/powerpoint/2010/main" val="381433473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eparator 3">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3779C50-FDED-2340-B3C9-2BD9F7D7FC45}"/>
              </a:ext>
            </a:extLst>
          </p:cNvPr>
          <p:cNvSpPr>
            <a:spLocks noGrp="1"/>
          </p:cNvSpPr>
          <p:nvPr>
            <p:ph type="ctrTitle" hasCustomPrompt="1"/>
          </p:nvPr>
        </p:nvSpPr>
        <p:spPr>
          <a:xfrm>
            <a:off x="4561448" y="3836886"/>
            <a:ext cx="5615870" cy="635506"/>
          </a:xfrm>
        </p:spPr>
        <p:txBody>
          <a:bodyPr lIns="0" tIns="0" rIns="0" bIns="0" anchor="t">
            <a:noAutofit/>
          </a:bodyPr>
          <a:lstStyle>
            <a:lvl1pPr algn="r">
              <a:defRPr sz="4000">
                <a:solidFill>
                  <a:schemeClr val="accent2"/>
                </a:solidFill>
              </a:defRPr>
            </a:lvl1pPr>
          </a:lstStyle>
          <a:p>
            <a:pPr algn="r" defTabSz="914400" rtl="0" eaLnBrk="1" latinLnBrk="0" hangingPunct="1">
              <a:lnSpc>
                <a:spcPct val="90000"/>
              </a:lnSpc>
              <a:spcBef>
                <a:spcPct val="0"/>
              </a:spcBef>
              <a:buNone/>
            </a:pPr>
            <a:r>
              <a:rPr lang="ar-SA" dirty="0"/>
              <a:t>مثال لفاصل داخلي</a:t>
            </a:r>
            <a:endParaRPr lang="en-SA" dirty="0"/>
          </a:p>
        </p:txBody>
      </p:sp>
      <p:sp>
        <p:nvSpPr>
          <p:cNvPr id="9" name="Subtitle 2">
            <a:extLst>
              <a:ext uri="{FF2B5EF4-FFF2-40B4-BE49-F238E27FC236}">
                <a16:creationId xmlns:a16="http://schemas.microsoft.com/office/drawing/2014/main" id="{C54CFB4B-39EA-2E4C-A5D4-9BA4107597D4}"/>
              </a:ext>
            </a:extLst>
          </p:cNvPr>
          <p:cNvSpPr>
            <a:spLocks noGrp="1"/>
          </p:cNvSpPr>
          <p:nvPr>
            <p:ph type="subTitle" idx="1" hasCustomPrompt="1"/>
          </p:nvPr>
        </p:nvSpPr>
        <p:spPr>
          <a:xfrm>
            <a:off x="6417679" y="4661638"/>
            <a:ext cx="3759639" cy="283440"/>
          </a:xfrm>
        </p:spPr>
        <p:txBody>
          <a:bodyPr lIns="0" tIns="0" rIns="0" bIns="0" anchor="t">
            <a:noAutofit/>
          </a:bodyPr>
          <a:lstStyle>
            <a:lvl1pPr marL="0" indent="0" algn="r">
              <a:buNone/>
              <a:defRPr sz="2000" b="0" i="0">
                <a:solidFill>
                  <a:schemeClr val="tx2"/>
                </a:solidFill>
                <a:latin typeface="Univers Next Arabic Light" panose="020B0403030202020203" pitchFamily="34" charset="-78"/>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indent="0" algn="r" defTabSz="914400" rtl="0" eaLnBrk="1" latinLnBrk="0" hangingPunct="1">
              <a:lnSpc>
                <a:spcPct val="90000"/>
              </a:lnSpc>
              <a:spcBef>
                <a:spcPts val="1000"/>
              </a:spcBef>
              <a:buFont typeface="Arial" panose="020B0604020202020204" pitchFamily="34" charset="0"/>
              <a:buNone/>
            </a:pPr>
            <a:r>
              <a:rPr lang="ar-SA"/>
              <a:t>مثال لعنوان فرعي لوريم ابسوم</a:t>
            </a:r>
            <a:endParaRPr lang="en-SA"/>
          </a:p>
        </p:txBody>
      </p:sp>
      <p:sp>
        <p:nvSpPr>
          <p:cNvPr id="14" name="Text Placeholder 3">
            <a:extLst>
              <a:ext uri="{FF2B5EF4-FFF2-40B4-BE49-F238E27FC236}">
                <a16:creationId xmlns:a16="http://schemas.microsoft.com/office/drawing/2014/main" id="{1791B1AC-8496-0644-8D27-D45F7C219C4C}"/>
              </a:ext>
            </a:extLst>
          </p:cNvPr>
          <p:cNvSpPr>
            <a:spLocks noGrp="1"/>
          </p:cNvSpPr>
          <p:nvPr>
            <p:ph type="body" sz="quarter" idx="12" hasCustomPrompt="1"/>
          </p:nvPr>
        </p:nvSpPr>
        <p:spPr>
          <a:xfrm>
            <a:off x="8429360" y="2298824"/>
            <a:ext cx="1747958" cy="932749"/>
          </a:xfrm>
        </p:spPr>
        <p:txBody>
          <a:bodyPr lIns="0" tIns="0" rIns="0" bIns="0" anchor="t" anchorCtr="0"/>
          <a:lstStyle>
            <a:lvl1pPr marL="0" indent="0" rtl="1">
              <a:buFontTx/>
              <a:buNone/>
              <a:defRPr sz="8000" b="0" i="0">
                <a:solidFill>
                  <a:schemeClr val="accent2"/>
                </a:solidFill>
                <a:latin typeface="Somar Light" pitchFamily="2" charset="-78"/>
                <a:cs typeface="Somar Light" pitchFamily="2" charset="-78"/>
              </a:defRPr>
            </a:lvl1pPr>
          </a:lstStyle>
          <a:p>
            <a:pPr marL="0" lvl="0" indent="0" algn="r" defTabSz="914400" rtl="1" eaLnBrk="1" latinLnBrk="0" hangingPunct="1">
              <a:lnSpc>
                <a:spcPct val="90000"/>
              </a:lnSpc>
              <a:spcBef>
                <a:spcPts val="1000"/>
              </a:spcBef>
              <a:buFontTx/>
              <a:buNone/>
            </a:pPr>
            <a:r>
              <a:rPr lang="en-US" dirty="0"/>
              <a:t>01</a:t>
            </a:r>
            <a:endParaRPr lang="en-SA" dirty="0"/>
          </a:p>
        </p:txBody>
      </p:sp>
      <p:pic>
        <p:nvPicPr>
          <p:cNvPr id="6" name="Picture 8">
            <a:extLst>
              <a:ext uri="{FF2B5EF4-FFF2-40B4-BE49-F238E27FC236}">
                <a16:creationId xmlns:a16="http://schemas.microsoft.com/office/drawing/2014/main" id="{992C931E-B16F-F44B-8906-3042A6AA94AB}"/>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3920" r="7096"/>
          <a:stretch/>
        </p:blipFill>
        <p:spPr>
          <a:xfrm>
            <a:off x="0" y="0"/>
            <a:ext cx="9176657" cy="2789163"/>
          </a:xfrm>
          <a:prstGeom prst="rect">
            <a:avLst/>
          </a:prstGeom>
        </p:spPr>
      </p:pic>
    </p:spTree>
    <p:extLst>
      <p:ext uri="{BB962C8B-B14F-4D97-AF65-F5344CB8AC3E}">
        <p14:creationId xmlns:p14="http://schemas.microsoft.com/office/powerpoint/2010/main" val="327561022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eparator 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0D939-0DB4-524D-86B2-CE97106CE992}"/>
              </a:ext>
            </a:extLst>
          </p:cNvPr>
          <p:cNvSpPr>
            <a:spLocks noGrp="1"/>
          </p:cNvSpPr>
          <p:nvPr>
            <p:ph type="ctrTitle" hasCustomPrompt="1"/>
          </p:nvPr>
        </p:nvSpPr>
        <p:spPr>
          <a:xfrm>
            <a:off x="937329" y="4668014"/>
            <a:ext cx="5615870" cy="635506"/>
          </a:xfrm>
        </p:spPr>
        <p:txBody>
          <a:bodyPr lIns="0" tIns="0" rIns="0" bIns="0" anchor="t">
            <a:noAutofit/>
          </a:bodyPr>
          <a:lstStyle>
            <a:lvl1pPr algn="r">
              <a:defRPr sz="4000">
                <a:solidFill>
                  <a:schemeClr val="accent3"/>
                </a:solidFill>
              </a:defRPr>
            </a:lvl1pPr>
          </a:lstStyle>
          <a:p>
            <a:pPr algn="r" defTabSz="914400" rtl="0" eaLnBrk="1" latinLnBrk="0" hangingPunct="1">
              <a:lnSpc>
                <a:spcPct val="90000"/>
              </a:lnSpc>
              <a:spcBef>
                <a:spcPct val="0"/>
              </a:spcBef>
              <a:buNone/>
            </a:pPr>
            <a:r>
              <a:rPr lang="ar-SA"/>
              <a:t>مثال لفاصل داخلي</a:t>
            </a:r>
            <a:endParaRPr lang="en-SA"/>
          </a:p>
        </p:txBody>
      </p:sp>
      <p:sp>
        <p:nvSpPr>
          <p:cNvPr id="11" name="Subtitle 2">
            <a:extLst>
              <a:ext uri="{FF2B5EF4-FFF2-40B4-BE49-F238E27FC236}">
                <a16:creationId xmlns:a16="http://schemas.microsoft.com/office/drawing/2014/main" id="{E4F21E9B-9618-214C-8C23-39F20450B0D3}"/>
              </a:ext>
            </a:extLst>
          </p:cNvPr>
          <p:cNvSpPr>
            <a:spLocks noGrp="1"/>
          </p:cNvSpPr>
          <p:nvPr>
            <p:ph type="subTitle" idx="1" hasCustomPrompt="1"/>
          </p:nvPr>
        </p:nvSpPr>
        <p:spPr>
          <a:xfrm>
            <a:off x="2793560" y="5394961"/>
            <a:ext cx="3759639" cy="283440"/>
          </a:xfrm>
        </p:spPr>
        <p:txBody>
          <a:bodyPr lIns="0" tIns="0" rIns="0" bIns="0" anchor="t">
            <a:noAutofit/>
          </a:bodyPr>
          <a:lstStyle>
            <a:lvl1pPr marL="0" indent="0" algn="r">
              <a:buNone/>
              <a:defRPr sz="2000" b="0" i="0">
                <a:solidFill>
                  <a:schemeClr val="bg1"/>
                </a:solidFill>
                <a:latin typeface="Univers Next Arabic Light" panose="020B0403030202020203" pitchFamily="34" charset="-78"/>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indent="0" algn="r" defTabSz="914400" rtl="0" eaLnBrk="1" latinLnBrk="0" hangingPunct="1">
              <a:lnSpc>
                <a:spcPct val="90000"/>
              </a:lnSpc>
              <a:spcBef>
                <a:spcPts val="1000"/>
              </a:spcBef>
              <a:buFont typeface="Arial" panose="020B0604020202020204" pitchFamily="34" charset="0"/>
              <a:buNone/>
            </a:pPr>
            <a:r>
              <a:rPr lang="ar-SA"/>
              <a:t>مثال لعنوان فرعي لوريم ابسوم</a:t>
            </a:r>
            <a:endParaRPr lang="en-SA"/>
          </a:p>
        </p:txBody>
      </p:sp>
      <p:sp>
        <p:nvSpPr>
          <p:cNvPr id="6" name="Picture Placeholder 5">
            <a:extLst>
              <a:ext uri="{FF2B5EF4-FFF2-40B4-BE49-F238E27FC236}">
                <a16:creationId xmlns:a16="http://schemas.microsoft.com/office/drawing/2014/main" id="{173FC5FD-754E-2F4B-A092-D2C00939F759}"/>
              </a:ext>
            </a:extLst>
          </p:cNvPr>
          <p:cNvSpPr>
            <a:spLocks noGrp="1"/>
          </p:cNvSpPr>
          <p:nvPr>
            <p:ph type="pic" sz="quarter" idx="10" hasCustomPrompt="1"/>
          </p:nvPr>
        </p:nvSpPr>
        <p:spPr>
          <a:xfrm>
            <a:off x="7226300" y="-5340"/>
            <a:ext cx="4965700" cy="6858000"/>
          </a:xfr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a:solidFill>
                  <a:schemeClr val="bg1"/>
                </a:solidFill>
              </a:defRPr>
            </a:lvl1pPr>
          </a:lstStyle>
          <a:p>
            <a:pPr marL="228600" indent="-228600" algn="l" defTabSz="914400" rtl="0" eaLnBrk="1" latinLnBrk="0" hangingPunct="1">
              <a:lnSpc>
                <a:spcPct val="90000"/>
              </a:lnSpc>
              <a:spcBef>
                <a:spcPts val="1000"/>
              </a:spcBef>
              <a:buFont typeface="Arial" panose="020B0604020202020204" pitchFamily="34" charset="0"/>
              <a:buChar char="•"/>
            </a:pPr>
            <a:r>
              <a:rPr lang="ar-SA" dirty="0"/>
              <a:t>صورة</a:t>
            </a:r>
            <a:endParaRPr lang="en-SA" dirty="0"/>
          </a:p>
        </p:txBody>
      </p:sp>
      <p:sp>
        <p:nvSpPr>
          <p:cNvPr id="8" name="Text Placeholder 3">
            <a:extLst>
              <a:ext uri="{FF2B5EF4-FFF2-40B4-BE49-F238E27FC236}">
                <a16:creationId xmlns:a16="http://schemas.microsoft.com/office/drawing/2014/main" id="{D9C0BB63-6F80-9742-A78D-2932B03A9D4A}"/>
              </a:ext>
            </a:extLst>
          </p:cNvPr>
          <p:cNvSpPr>
            <a:spLocks noGrp="1"/>
          </p:cNvSpPr>
          <p:nvPr>
            <p:ph type="body" sz="quarter" idx="13" hasCustomPrompt="1"/>
          </p:nvPr>
        </p:nvSpPr>
        <p:spPr>
          <a:xfrm>
            <a:off x="4805241" y="493713"/>
            <a:ext cx="1747958" cy="932749"/>
          </a:xfrm>
        </p:spPr>
        <p:txBody>
          <a:bodyPr lIns="0" tIns="0" rIns="0" bIns="0" anchor="t" anchorCtr="0"/>
          <a:lstStyle>
            <a:lvl1pPr marL="0" indent="0" rtl="1">
              <a:buFontTx/>
              <a:buNone/>
              <a:defRPr sz="8000" b="0" i="0">
                <a:solidFill>
                  <a:schemeClr val="bg1"/>
                </a:solidFill>
                <a:latin typeface="Somar Light" pitchFamily="2" charset="-78"/>
                <a:cs typeface="Somar Light" pitchFamily="2" charset="-78"/>
              </a:defRPr>
            </a:lvl1pPr>
          </a:lstStyle>
          <a:p>
            <a:pPr marL="0" lvl="0" indent="0" algn="r" defTabSz="914400" rtl="1" eaLnBrk="1" latinLnBrk="0" hangingPunct="1">
              <a:lnSpc>
                <a:spcPct val="90000"/>
              </a:lnSpc>
              <a:spcBef>
                <a:spcPts val="1000"/>
              </a:spcBef>
              <a:buFontTx/>
              <a:buNone/>
            </a:pPr>
            <a:r>
              <a:rPr lang="en-US" dirty="0"/>
              <a:t>01</a:t>
            </a:r>
            <a:endParaRPr lang="en-SA" dirty="0"/>
          </a:p>
        </p:txBody>
      </p:sp>
      <p:pic>
        <p:nvPicPr>
          <p:cNvPr id="7" name="Picture 6">
            <a:extLst>
              <a:ext uri="{FF2B5EF4-FFF2-40B4-BE49-F238E27FC236}">
                <a16:creationId xmlns:a16="http://schemas.microsoft.com/office/drawing/2014/main" id="{2B6A3451-1588-B94C-8A96-2A338738AEB8}"/>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5553" t="6104" b="-4984"/>
          <a:stretch/>
        </p:blipFill>
        <p:spPr>
          <a:xfrm flipH="1">
            <a:off x="-1" y="6193706"/>
            <a:ext cx="12192001" cy="704674"/>
          </a:xfrm>
          <a:prstGeom prst="rect">
            <a:avLst/>
          </a:prstGeom>
        </p:spPr>
      </p:pic>
    </p:spTree>
    <p:extLst>
      <p:ext uri="{BB962C8B-B14F-4D97-AF65-F5344CB8AC3E}">
        <p14:creationId xmlns:p14="http://schemas.microsoft.com/office/powerpoint/2010/main" val="123934096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eparator 6">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C6A3F292-2A15-7547-A67C-9699504AF7B2}"/>
              </a:ext>
            </a:extLst>
          </p:cNvPr>
          <p:cNvSpPr>
            <a:spLocks noGrp="1"/>
          </p:cNvSpPr>
          <p:nvPr>
            <p:ph type="ctrTitle" hasCustomPrompt="1"/>
          </p:nvPr>
        </p:nvSpPr>
        <p:spPr>
          <a:xfrm>
            <a:off x="937329" y="4668014"/>
            <a:ext cx="5615870" cy="635506"/>
          </a:xfrm>
        </p:spPr>
        <p:txBody>
          <a:bodyPr lIns="0" tIns="0" rIns="0" bIns="0" anchor="t">
            <a:noAutofit/>
          </a:bodyPr>
          <a:lstStyle>
            <a:lvl1pPr algn="r">
              <a:defRPr sz="4000">
                <a:solidFill>
                  <a:schemeClr val="accent3"/>
                </a:solidFill>
              </a:defRPr>
            </a:lvl1pPr>
          </a:lstStyle>
          <a:p>
            <a:pPr algn="r" defTabSz="914400" rtl="0" eaLnBrk="1" latinLnBrk="0" hangingPunct="1">
              <a:lnSpc>
                <a:spcPct val="90000"/>
              </a:lnSpc>
              <a:spcBef>
                <a:spcPct val="0"/>
              </a:spcBef>
              <a:buNone/>
            </a:pPr>
            <a:r>
              <a:rPr lang="ar-SA"/>
              <a:t>مثال لفاصل داخلي</a:t>
            </a:r>
            <a:endParaRPr lang="en-SA"/>
          </a:p>
        </p:txBody>
      </p:sp>
      <p:sp>
        <p:nvSpPr>
          <p:cNvPr id="9" name="Subtitle 2">
            <a:extLst>
              <a:ext uri="{FF2B5EF4-FFF2-40B4-BE49-F238E27FC236}">
                <a16:creationId xmlns:a16="http://schemas.microsoft.com/office/drawing/2014/main" id="{93AD1703-38CA-9B4B-A34F-530950F73234}"/>
              </a:ext>
            </a:extLst>
          </p:cNvPr>
          <p:cNvSpPr>
            <a:spLocks noGrp="1"/>
          </p:cNvSpPr>
          <p:nvPr>
            <p:ph type="subTitle" idx="1" hasCustomPrompt="1"/>
          </p:nvPr>
        </p:nvSpPr>
        <p:spPr>
          <a:xfrm>
            <a:off x="2793560" y="5394961"/>
            <a:ext cx="3759639" cy="283440"/>
          </a:xfrm>
        </p:spPr>
        <p:txBody>
          <a:bodyPr lIns="0" tIns="0" rIns="0" bIns="0" anchor="t">
            <a:noAutofit/>
          </a:bodyPr>
          <a:lstStyle>
            <a:lvl1pPr marL="0" indent="0" algn="r">
              <a:buNone/>
              <a:defRPr sz="2000" b="0" i="0">
                <a:solidFill>
                  <a:schemeClr val="tx1"/>
                </a:solidFill>
                <a:latin typeface="Univers Next Arabic Light" panose="020B0403030202020203" pitchFamily="34" charset="-78"/>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indent="0" algn="r" defTabSz="914400" rtl="0" eaLnBrk="1" latinLnBrk="0" hangingPunct="1">
              <a:lnSpc>
                <a:spcPct val="90000"/>
              </a:lnSpc>
              <a:spcBef>
                <a:spcPts val="1000"/>
              </a:spcBef>
              <a:buFont typeface="Arial" panose="020B0604020202020204" pitchFamily="34" charset="0"/>
              <a:buNone/>
            </a:pPr>
            <a:r>
              <a:rPr lang="ar-SA"/>
              <a:t>مثال لعنوان فرعي لوريم ابسوم</a:t>
            </a:r>
            <a:endParaRPr lang="en-SA"/>
          </a:p>
        </p:txBody>
      </p:sp>
      <p:sp>
        <p:nvSpPr>
          <p:cNvPr id="10" name="Picture Placeholder 5">
            <a:extLst>
              <a:ext uri="{FF2B5EF4-FFF2-40B4-BE49-F238E27FC236}">
                <a16:creationId xmlns:a16="http://schemas.microsoft.com/office/drawing/2014/main" id="{845497D1-1511-5D43-95A0-903C1FB7EFBD}"/>
              </a:ext>
            </a:extLst>
          </p:cNvPr>
          <p:cNvSpPr>
            <a:spLocks noGrp="1"/>
          </p:cNvSpPr>
          <p:nvPr>
            <p:ph type="pic" sz="quarter" idx="10" hasCustomPrompt="1"/>
          </p:nvPr>
        </p:nvSpPr>
        <p:spPr>
          <a:xfrm>
            <a:off x="7226300" y="-5340"/>
            <a:ext cx="4965700" cy="6858000"/>
          </a:xfr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a:solidFill>
                  <a:schemeClr val="bg1"/>
                </a:solidFill>
              </a:defRPr>
            </a:lvl1pPr>
          </a:lstStyle>
          <a:p>
            <a:pPr marL="228600" indent="-228600" algn="l" defTabSz="914400" rtl="0" eaLnBrk="1" latinLnBrk="0" hangingPunct="1">
              <a:lnSpc>
                <a:spcPct val="90000"/>
              </a:lnSpc>
              <a:spcBef>
                <a:spcPts val="1000"/>
              </a:spcBef>
              <a:buFont typeface="Arial" panose="020B0604020202020204" pitchFamily="34" charset="0"/>
              <a:buChar char="•"/>
            </a:pPr>
            <a:r>
              <a:rPr lang="ar-SA" dirty="0"/>
              <a:t>صورة</a:t>
            </a:r>
            <a:endParaRPr lang="en-SA" dirty="0"/>
          </a:p>
        </p:txBody>
      </p:sp>
      <p:sp>
        <p:nvSpPr>
          <p:cNvPr id="12" name="Text Placeholder 3">
            <a:extLst>
              <a:ext uri="{FF2B5EF4-FFF2-40B4-BE49-F238E27FC236}">
                <a16:creationId xmlns:a16="http://schemas.microsoft.com/office/drawing/2014/main" id="{80C33B1E-E3C2-0F47-A94D-DFFFAE2DF1CF}"/>
              </a:ext>
            </a:extLst>
          </p:cNvPr>
          <p:cNvSpPr>
            <a:spLocks noGrp="1"/>
          </p:cNvSpPr>
          <p:nvPr>
            <p:ph type="body" sz="quarter" idx="13" hasCustomPrompt="1"/>
          </p:nvPr>
        </p:nvSpPr>
        <p:spPr>
          <a:xfrm>
            <a:off x="4805241" y="493713"/>
            <a:ext cx="1747958" cy="932749"/>
          </a:xfrm>
        </p:spPr>
        <p:txBody>
          <a:bodyPr lIns="0" tIns="0" rIns="0" bIns="0" anchor="t" anchorCtr="0"/>
          <a:lstStyle>
            <a:lvl1pPr marL="0" indent="0" rtl="1">
              <a:buFontTx/>
              <a:buNone/>
              <a:defRPr sz="8000" b="0" i="0">
                <a:solidFill>
                  <a:schemeClr val="tx1"/>
                </a:solidFill>
                <a:latin typeface="Somar Light" pitchFamily="2" charset="-78"/>
                <a:cs typeface="Somar Light" pitchFamily="2" charset="-78"/>
              </a:defRPr>
            </a:lvl1pPr>
          </a:lstStyle>
          <a:p>
            <a:pPr marL="0" lvl="0" indent="0" algn="r" defTabSz="914400" rtl="1" eaLnBrk="1" latinLnBrk="0" hangingPunct="1">
              <a:lnSpc>
                <a:spcPct val="90000"/>
              </a:lnSpc>
              <a:spcBef>
                <a:spcPts val="1000"/>
              </a:spcBef>
              <a:buFontTx/>
              <a:buNone/>
            </a:pPr>
            <a:r>
              <a:rPr lang="en-US" dirty="0"/>
              <a:t>01</a:t>
            </a:r>
            <a:endParaRPr lang="en-SA" dirty="0"/>
          </a:p>
        </p:txBody>
      </p:sp>
      <p:pic>
        <p:nvPicPr>
          <p:cNvPr id="11" name="Picture 6">
            <a:extLst>
              <a:ext uri="{FF2B5EF4-FFF2-40B4-BE49-F238E27FC236}">
                <a16:creationId xmlns:a16="http://schemas.microsoft.com/office/drawing/2014/main" id="{8C6536ED-44FD-C24C-9F17-A2F3521CD52C}"/>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5553" t="6104" b="-4984"/>
          <a:stretch/>
        </p:blipFill>
        <p:spPr>
          <a:xfrm flipH="1">
            <a:off x="-1" y="6193706"/>
            <a:ext cx="12192001" cy="704674"/>
          </a:xfrm>
          <a:prstGeom prst="rect">
            <a:avLst/>
          </a:prstGeom>
        </p:spPr>
      </p:pic>
    </p:spTree>
    <p:extLst>
      <p:ext uri="{BB962C8B-B14F-4D97-AF65-F5344CB8AC3E}">
        <p14:creationId xmlns:p14="http://schemas.microsoft.com/office/powerpoint/2010/main" val="351101625"/>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Content &amp; Pic 2">
    <p:spTree>
      <p:nvGrpSpPr>
        <p:cNvPr id="1" name=""/>
        <p:cNvGrpSpPr/>
        <p:nvPr/>
      </p:nvGrpSpPr>
      <p:grpSpPr>
        <a:xfrm>
          <a:off x="0" y="0"/>
          <a:ext cx="0" cy="0"/>
          <a:chOff x="0" y="0"/>
          <a:chExt cx="0" cy="0"/>
        </a:xfrm>
      </p:grpSpPr>
      <p:sp>
        <p:nvSpPr>
          <p:cNvPr id="8" name="Picture Placeholder 5">
            <a:extLst>
              <a:ext uri="{FF2B5EF4-FFF2-40B4-BE49-F238E27FC236}">
                <a16:creationId xmlns:a16="http://schemas.microsoft.com/office/drawing/2014/main" id="{70E11C0D-3313-4F49-9FAB-7362151FB9A6}"/>
              </a:ext>
            </a:extLst>
          </p:cNvPr>
          <p:cNvSpPr>
            <a:spLocks noGrp="1"/>
          </p:cNvSpPr>
          <p:nvPr>
            <p:ph type="pic" sz="quarter" idx="13" hasCustomPrompt="1"/>
          </p:nvPr>
        </p:nvSpPr>
        <p:spPr>
          <a:xfrm>
            <a:off x="0" y="0"/>
            <a:ext cx="4965700" cy="6858000"/>
          </a:xfr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a:solidFill>
                  <a:schemeClr val="tx1"/>
                </a:solidFill>
                <a:cs typeface="+mn-cs"/>
              </a:defRPr>
            </a:lvl1pPr>
          </a:lstStyle>
          <a:p>
            <a:pPr marL="228600" indent="-228600" algn="l" defTabSz="914400" rtl="0" eaLnBrk="1" latinLnBrk="0" hangingPunct="1">
              <a:lnSpc>
                <a:spcPct val="90000"/>
              </a:lnSpc>
              <a:spcBef>
                <a:spcPts val="1000"/>
              </a:spcBef>
              <a:buFont typeface="Arial" panose="020B0604020202020204" pitchFamily="34" charset="0"/>
              <a:buChar char="•"/>
            </a:pPr>
            <a:r>
              <a:rPr lang="ar-SA"/>
              <a:t>صورة</a:t>
            </a:r>
            <a:endParaRPr lang="en-SA"/>
          </a:p>
        </p:txBody>
      </p:sp>
      <p:sp>
        <p:nvSpPr>
          <p:cNvPr id="2" name="Title 1">
            <a:extLst>
              <a:ext uri="{FF2B5EF4-FFF2-40B4-BE49-F238E27FC236}">
                <a16:creationId xmlns:a16="http://schemas.microsoft.com/office/drawing/2014/main" id="{A45CB068-1242-B949-9A45-44E272D53EF7}"/>
              </a:ext>
            </a:extLst>
          </p:cNvPr>
          <p:cNvSpPr>
            <a:spLocks noGrp="1"/>
          </p:cNvSpPr>
          <p:nvPr>
            <p:ph type="title" hasCustomPrompt="1"/>
          </p:nvPr>
        </p:nvSpPr>
        <p:spPr>
          <a:xfrm>
            <a:off x="6705600" y="836613"/>
            <a:ext cx="4648200" cy="854075"/>
          </a:xfrm>
        </p:spPr>
        <p:txBody>
          <a:bodyPr/>
          <a:lstStyle>
            <a:lvl1pPr>
              <a:defRPr sz="3200">
                <a:solidFill>
                  <a:schemeClr val="accent2"/>
                </a:solidFill>
              </a:defRPr>
            </a:lvl1pPr>
          </a:lstStyle>
          <a:p>
            <a:r>
              <a:rPr lang="ar-SA"/>
              <a:t>مثال لعنوان الصفحة</a:t>
            </a:r>
            <a:endParaRPr lang="en-SA"/>
          </a:p>
        </p:txBody>
      </p:sp>
      <p:sp>
        <p:nvSpPr>
          <p:cNvPr id="3" name="Content Placeholder 2">
            <a:extLst>
              <a:ext uri="{FF2B5EF4-FFF2-40B4-BE49-F238E27FC236}">
                <a16:creationId xmlns:a16="http://schemas.microsoft.com/office/drawing/2014/main" id="{AC6E76A8-2452-6942-BFD7-249AF11F49B3}"/>
              </a:ext>
            </a:extLst>
          </p:cNvPr>
          <p:cNvSpPr>
            <a:spLocks noGrp="1"/>
          </p:cNvSpPr>
          <p:nvPr>
            <p:ph idx="1" hasCustomPrompt="1"/>
          </p:nvPr>
        </p:nvSpPr>
        <p:spPr>
          <a:xfrm>
            <a:off x="6705600" y="1825625"/>
            <a:ext cx="4648200" cy="4351338"/>
          </a:xfrm>
        </p:spPr>
        <p:txBody>
          <a:bodyPr/>
          <a:lstStyle>
            <a:lvl1pPr>
              <a:defRPr sz="2400">
                <a:solidFill>
                  <a:schemeClr val="tx1"/>
                </a:solidFill>
              </a:defRPr>
            </a:lvl1pPr>
            <a:lvl2pPr>
              <a:defRPr sz="20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lstStyle>
          <a:p>
            <a:pPr lvl="0"/>
            <a:r>
              <a:rPr lang="ar-SA" dirty="0"/>
              <a:t>مثال لنص يمكن استبداله</a:t>
            </a:r>
            <a:endParaRPr lang="en-US" dirty="0"/>
          </a:p>
          <a:p>
            <a:pPr lvl="1"/>
            <a:r>
              <a:rPr lang="ar-SA" dirty="0"/>
              <a:t>المستوى الثاني</a:t>
            </a:r>
            <a:endParaRPr lang="en-US" dirty="0"/>
          </a:p>
          <a:p>
            <a:pPr lvl="2"/>
            <a:r>
              <a:rPr lang="ar-SA" dirty="0"/>
              <a:t>المستوى الثالث</a:t>
            </a:r>
            <a:endParaRPr lang="en-US" dirty="0"/>
          </a:p>
          <a:p>
            <a:pPr lvl="3"/>
            <a:r>
              <a:rPr lang="ar-SA" dirty="0"/>
              <a:t>المستوى الرابع</a:t>
            </a:r>
            <a:endParaRPr lang="en-US" dirty="0"/>
          </a:p>
          <a:p>
            <a:pPr lvl="4"/>
            <a:r>
              <a:rPr lang="ar-SA" dirty="0"/>
              <a:t>المستوى الخامس</a:t>
            </a:r>
            <a:endParaRPr lang="en-SA" dirty="0"/>
          </a:p>
        </p:txBody>
      </p:sp>
      <p:sp>
        <p:nvSpPr>
          <p:cNvPr id="9" name="TextBox 8">
            <a:extLst>
              <a:ext uri="{FF2B5EF4-FFF2-40B4-BE49-F238E27FC236}">
                <a16:creationId xmlns:a16="http://schemas.microsoft.com/office/drawing/2014/main" id="{D5931122-E544-B04F-AEE5-0D35E3330EEC}"/>
              </a:ext>
            </a:extLst>
          </p:cNvPr>
          <p:cNvSpPr txBox="1"/>
          <p:nvPr userDrawn="1"/>
        </p:nvSpPr>
        <p:spPr>
          <a:xfrm>
            <a:off x="7500551" y="6499654"/>
            <a:ext cx="0" cy="0"/>
          </a:xfrm>
          <a:prstGeom prst="rect">
            <a:avLst/>
          </a:prstGeom>
          <a:noFill/>
        </p:spPr>
        <p:txBody>
          <a:bodyPr wrap="none" rtlCol="0" anchor="ctr" anchorCtr="0">
            <a:noAutofit/>
          </a:bodyPr>
          <a:lstStyle/>
          <a:p>
            <a:pPr marL="0" algn="r" defTabSz="914400" rtl="1" eaLnBrk="1" latinLnBrk="0" hangingPunct="1"/>
            <a:endParaRPr lang="en-SA" dirty="0"/>
          </a:p>
        </p:txBody>
      </p:sp>
      <p:sp>
        <p:nvSpPr>
          <p:cNvPr id="10" name="Date Placeholder 9">
            <a:extLst>
              <a:ext uri="{FF2B5EF4-FFF2-40B4-BE49-F238E27FC236}">
                <a16:creationId xmlns:a16="http://schemas.microsoft.com/office/drawing/2014/main" id="{90EED018-3632-2641-B714-99D2685AB1F6}"/>
              </a:ext>
            </a:extLst>
          </p:cNvPr>
          <p:cNvSpPr>
            <a:spLocks noGrp="1"/>
          </p:cNvSpPr>
          <p:nvPr>
            <p:ph type="dt" sz="half" idx="14"/>
          </p:nvPr>
        </p:nvSpPr>
        <p:spPr/>
        <p:txBody>
          <a:bodyPr/>
          <a:lstStyle/>
          <a:p>
            <a:endParaRPr lang="en-SA"/>
          </a:p>
        </p:txBody>
      </p:sp>
      <p:sp>
        <p:nvSpPr>
          <p:cNvPr id="11" name="Footer Placeholder 10">
            <a:extLst>
              <a:ext uri="{FF2B5EF4-FFF2-40B4-BE49-F238E27FC236}">
                <a16:creationId xmlns:a16="http://schemas.microsoft.com/office/drawing/2014/main" id="{4C89F08B-60BE-494C-9081-0029DA752C2B}"/>
              </a:ext>
            </a:extLst>
          </p:cNvPr>
          <p:cNvSpPr>
            <a:spLocks noGrp="1"/>
          </p:cNvSpPr>
          <p:nvPr>
            <p:ph type="ftr" sz="quarter" idx="15"/>
          </p:nvPr>
        </p:nvSpPr>
        <p:spPr/>
        <p:txBody>
          <a:bodyPr/>
          <a:lstStyle/>
          <a:p>
            <a:pPr rtl="0"/>
            <a:endParaRPr lang="en-SA"/>
          </a:p>
        </p:txBody>
      </p:sp>
      <p:sp>
        <p:nvSpPr>
          <p:cNvPr id="13" name="Slide Number Placeholder 12">
            <a:extLst>
              <a:ext uri="{FF2B5EF4-FFF2-40B4-BE49-F238E27FC236}">
                <a16:creationId xmlns:a16="http://schemas.microsoft.com/office/drawing/2014/main" id="{114BE169-E60D-9E48-91B7-BA8A75046375}"/>
              </a:ext>
            </a:extLst>
          </p:cNvPr>
          <p:cNvSpPr>
            <a:spLocks noGrp="1"/>
          </p:cNvSpPr>
          <p:nvPr>
            <p:ph type="sldNum" sz="quarter" idx="16"/>
          </p:nvPr>
        </p:nvSpPr>
        <p:spPr/>
        <p:txBody>
          <a:bodyPr/>
          <a:lstStyle/>
          <a:p>
            <a:fld id="{008E1BDA-5E07-414A-8101-29DABEB15B19}" type="slidenum">
              <a:rPr lang="en-SA" smtClean="0"/>
              <a:pPr/>
              <a:t>‹#›</a:t>
            </a:fld>
            <a:endParaRPr lang="en-SA"/>
          </a:p>
        </p:txBody>
      </p:sp>
      <p:pic>
        <p:nvPicPr>
          <p:cNvPr id="14" name="Picture 6">
            <a:extLst>
              <a:ext uri="{FF2B5EF4-FFF2-40B4-BE49-F238E27FC236}">
                <a16:creationId xmlns:a16="http://schemas.microsoft.com/office/drawing/2014/main" id="{D3BD49A8-E379-A24E-A553-3BAE094C6743}"/>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5553" t="6104" b="-4984"/>
          <a:stretch/>
        </p:blipFill>
        <p:spPr>
          <a:xfrm rot="10800000" flipH="1">
            <a:off x="-1" y="-38385"/>
            <a:ext cx="12192001" cy="704674"/>
          </a:xfrm>
          <a:prstGeom prst="rect">
            <a:avLst/>
          </a:prstGeom>
        </p:spPr>
      </p:pic>
    </p:spTree>
    <p:extLst>
      <p:ext uri="{BB962C8B-B14F-4D97-AF65-F5344CB8AC3E}">
        <p14:creationId xmlns:p14="http://schemas.microsoft.com/office/powerpoint/2010/main" val="3579537707"/>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and Conten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CB068-1242-B949-9A45-44E272D53EF7}"/>
              </a:ext>
            </a:extLst>
          </p:cNvPr>
          <p:cNvSpPr>
            <a:spLocks noGrp="1"/>
          </p:cNvSpPr>
          <p:nvPr>
            <p:ph type="title" hasCustomPrompt="1"/>
          </p:nvPr>
        </p:nvSpPr>
        <p:spPr>
          <a:xfrm>
            <a:off x="6705600" y="836613"/>
            <a:ext cx="4648200" cy="854075"/>
          </a:xfrm>
        </p:spPr>
        <p:txBody>
          <a:bodyPr/>
          <a:lstStyle>
            <a:lvl1pPr>
              <a:defRPr sz="3200">
                <a:solidFill>
                  <a:schemeClr val="accent3"/>
                </a:solidFill>
              </a:defRPr>
            </a:lvl1pPr>
          </a:lstStyle>
          <a:p>
            <a:r>
              <a:rPr lang="ar-SA" dirty="0"/>
              <a:t>مثال لعنوان الصفحة</a:t>
            </a:r>
            <a:endParaRPr lang="en-SA" dirty="0"/>
          </a:p>
        </p:txBody>
      </p:sp>
      <p:sp>
        <p:nvSpPr>
          <p:cNvPr id="3" name="Content Placeholder 2">
            <a:extLst>
              <a:ext uri="{FF2B5EF4-FFF2-40B4-BE49-F238E27FC236}">
                <a16:creationId xmlns:a16="http://schemas.microsoft.com/office/drawing/2014/main" id="{AC6E76A8-2452-6942-BFD7-249AF11F49B3}"/>
              </a:ext>
            </a:extLst>
          </p:cNvPr>
          <p:cNvSpPr>
            <a:spLocks noGrp="1"/>
          </p:cNvSpPr>
          <p:nvPr>
            <p:ph idx="1" hasCustomPrompt="1"/>
          </p:nvPr>
        </p:nvSpPr>
        <p:spPr>
          <a:xfrm>
            <a:off x="6705600" y="1825625"/>
            <a:ext cx="4648200" cy="4351338"/>
          </a:xfrm>
        </p:spPr>
        <p:txBody>
          <a:bodyPr/>
          <a:lstStyle>
            <a:lvl1pPr>
              <a:defRPr sz="2400"/>
            </a:lvl1pPr>
            <a:lvl2pPr>
              <a:defRPr sz="2000"/>
            </a:lvl2pPr>
            <a:lvl3pPr>
              <a:defRPr sz="1800"/>
            </a:lvl3pPr>
            <a:lvl4pPr>
              <a:defRPr sz="1600"/>
            </a:lvl4pPr>
            <a:lvl5pPr>
              <a:defRPr sz="1600"/>
            </a:lvl5pPr>
          </a:lstStyle>
          <a:p>
            <a:pPr lvl="0"/>
            <a:r>
              <a:rPr lang="ar-SA"/>
              <a:t>مثال لنص يمكن استبداله</a:t>
            </a:r>
            <a:endParaRPr lang="en-US"/>
          </a:p>
          <a:p>
            <a:pPr lvl="1"/>
            <a:r>
              <a:rPr lang="ar-SA"/>
              <a:t>المستوى الثاني</a:t>
            </a:r>
            <a:endParaRPr lang="en-US"/>
          </a:p>
          <a:p>
            <a:pPr lvl="2"/>
            <a:r>
              <a:rPr lang="ar-SA"/>
              <a:t>المستوى الثالث</a:t>
            </a:r>
            <a:endParaRPr lang="en-US"/>
          </a:p>
          <a:p>
            <a:pPr lvl="3"/>
            <a:r>
              <a:rPr lang="ar-SA"/>
              <a:t>المستوى الرابع</a:t>
            </a:r>
            <a:endParaRPr lang="en-US"/>
          </a:p>
          <a:p>
            <a:pPr lvl="4"/>
            <a:r>
              <a:rPr lang="ar-SA"/>
              <a:t>المستوى الخامس</a:t>
            </a:r>
            <a:endParaRPr lang="en-SA"/>
          </a:p>
        </p:txBody>
      </p:sp>
      <p:sp>
        <p:nvSpPr>
          <p:cNvPr id="6" name="Slide Number Placeholder 5">
            <a:extLst>
              <a:ext uri="{FF2B5EF4-FFF2-40B4-BE49-F238E27FC236}">
                <a16:creationId xmlns:a16="http://schemas.microsoft.com/office/drawing/2014/main" id="{7103048B-0E0A-954B-A810-481325195783}"/>
              </a:ext>
            </a:extLst>
          </p:cNvPr>
          <p:cNvSpPr>
            <a:spLocks noGrp="1"/>
          </p:cNvSpPr>
          <p:nvPr>
            <p:ph type="sldNum" sz="quarter" idx="12"/>
          </p:nvPr>
        </p:nvSpPr>
        <p:spPr/>
        <p:txBody>
          <a:bodyPr/>
          <a:lstStyle/>
          <a:p>
            <a:fld id="{008E1BDA-5E07-414A-8101-29DABEB15B19}" type="slidenum">
              <a:t>‹#›</a:t>
            </a:fld>
            <a:endParaRPr lang="en-SA"/>
          </a:p>
        </p:txBody>
      </p:sp>
      <p:sp>
        <p:nvSpPr>
          <p:cNvPr id="7" name="Content Placeholder 2">
            <a:extLst>
              <a:ext uri="{FF2B5EF4-FFF2-40B4-BE49-F238E27FC236}">
                <a16:creationId xmlns:a16="http://schemas.microsoft.com/office/drawing/2014/main" id="{D836A574-E170-3844-9A09-D77639394588}"/>
              </a:ext>
            </a:extLst>
          </p:cNvPr>
          <p:cNvSpPr>
            <a:spLocks noGrp="1"/>
          </p:cNvSpPr>
          <p:nvPr>
            <p:ph idx="13" hasCustomPrompt="1"/>
          </p:nvPr>
        </p:nvSpPr>
        <p:spPr>
          <a:xfrm>
            <a:off x="853440" y="1825625"/>
            <a:ext cx="3578711" cy="4351338"/>
          </a:xfrm>
        </p:spPr>
        <p:txBody>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ar-SA"/>
              <a:t>مثال لنص يمكن استبداله</a:t>
            </a:r>
            <a:endParaRPr lang="en-US"/>
          </a:p>
          <a:p>
            <a:pPr lvl="1"/>
            <a:r>
              <a:rPr lang="ar-SA"/>
              <a:t>المستوى الثاني</a:t>
            </a:r>
            <a:endParaRPr lang="en-US"/>
          </a:p>
          <a:p>
            <a:pPr lvl="2"/>
            <a:r>
              <a:rPr lang="ar-SA"/>
              <a:t>المستوى الثالث</a:t>
            </a:r>
            <a:endParaRPr lang="en-US"/>
          </a:p>
          <a:p>
            <a:pPr lvl="3"/>
            <a:r>
              <a:rPr lang="ar-SA"/>
              <a:t>المستوى الرابع</a:t>
            </a:r>
            <a:endParaRPr lang="en-US"/>
          </a:p>
          <a:p>
            <a:pPr lvl="4"/>
            <a:r>
              <a:rPr lang="ar-SA"/>
              <a:t>المستوى الخامس</a:t>
            </a:r>
            <a:endParaRPr lang="en-SA"/>
          </a:p>
        </p:txBody>
      </p:sp>
    </p:spTree>
    <p:extLst>
      <p:ext uri="{BB962C8B-B14F-4D97-AF65-F5344CB8AC3E}">
        <p14:creationId xmlns:p14="http://schemas.microsoft.com/office/powerpoint/2010/main" val="446317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parator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0D939-0DB4-524D-86B2-CE97106CE992}"/>
              </a:ext>
            </a:extLst>
          </p:cNvPr>
          <p:cNvSpPr>
            <a:spLocks noGrp="1"/>
          </p:cNvSpPr>
          <p:nvPr>
            <p:ph type="ctrTitle" hasCustomPrompt="1"/>
          </p:nvPr>
        </p:nvSpPr>
        <p:spPr>
          <a:xfrm>
            <a:off x="5382330" y="4152901"/>
            <a:ext cx="5615870" cy="635506"/>
          </a:xfrm>
        </p:spPr>
        <p:txBody>
          <a:bodyPr lIns="0" tIns="0" rIns="0" bIns="0" anchor="t">
            <a:noAutofit/>
          </a:bodyPr>
          <a:lstStyle>
            <a:lvl1pPr algn="r">
              <a:defRPr sz="4000">
                <a:solidFill>
                  <a:schemeClr val="accent2"/>
                </a:solidFill>
              </a:defRPr>
            </a:lvl1pPr>
          </a:lstStyle>
          <a:p>
            <a:pPr algn="r" defTabSz="914400" rtl="0" eaLnBrk="1" latinLnBrk="0" hangingPunct="1">
              <a:lnSpc>
                <a:spcPct val="90000"/>
              </a:lnSpc>
              <a:spcBef>
                <a:spcPct val="0"/>
              </a:spcBef>
              <a:buNone/>
            </a:pPr>
            <a:r>
              <a:rPr lang="ar-SA"/>
              <a:t>مثال لفاصل داخلي</a:t>
            </a:r>
            <a:endParaRPr lang="en-SA"/>
          </a:p>
        </p:txBody>
      </p:sp>
      <p:sp>
        <p:nvSpPr>
          <p:cNvPr id="11" name="Subtitle 2">
            <a:extLst>
              <a:ext uri="{FF2B5EF4-FFF2-40B4-BE49-F238E27FC236}">
                <a16:creationId xmlns:a16="http://schemas.microsoft.com/office/drawing/2014/main" id="{E4F21E9B-9618-214C-8C23-39F20450B0D3}"/>
              </a:ext>
            </a:extLst>
          </p:cNvPr>
          <p:cNvSpPr>
            <a:spLocks noGrp="1"/>
          </p:cNvSpPr>
          <p:nvPr>
            <p:ph type="subTitle" idx="1" hasCustomPrompt="1"/>
          </p:nvPr>
        </p:nvSpPr>
        <p:spPr>
          <a:xfrm>
            <a:off x="7238561" y="4879848"/>
            <a:ext cx="3759639" cy="283440"/>
          </a:xfrm>
        </p:spPr>
        <p:txBody>
          <a:bodyPr lIns="0" tIns="0" rIns="0" bIns="0" anchor="t">
            <a:noAutofit/>
          </a:bodyPr>
          <a:lstStyle>
            <a:lvl1pPr marL="0" indent="0" algn="r">
              <a:buNone/>
              <a:defRPr sz="2000" b="0" i="0">
                <a:solidFill>
                  <a:schemeClr val="bg1"/>
                </a:solidFill>
                <a:latin typeface="Univers Next Arabic Light" panose="020B0403030202020203" pitchFamily="34" charset="-78"/>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indent="0" algn="r" defTabSz="914400" rtl="0" eaLnBrk="1" latinLnBrk="0" hangingPunct="1">
              <a:lnSpc>
                <a:spcPct val="90000"/>
              </a:lnSpc>
              <a:spcBef>
                <a:spcPts val="1000"/>
              </a:spcBef>
              <a:buFont typeface="Arial" panose="020B0604020202020204" pitchFamily="34" charset="0"/>
              <a:buNone/>
            </a:pPr>
            <a:r>
              <a:rPr lang="ar-SA" dirty="0"/>
              <a:t>مثال لعنوان فرعي </a:t>
            </a:r>
            <a:r>
              <a:rPr lang="ar-SA" dirty="0" err="1"/>
              <a:t>لوريم</a:t>
            </a:r>
            <a:r>
              <a:rPr lang="ar-SA" dirty="0"/>
              <a:t> </a:t>
            </a:r>
            <a:r>
              <a:rPr lang="ar-SA" dirty="0" err="1"/>
              <a:t>ابسوم</a:t>
            </a:r>
            <a:endParaRPr lang="en-SA" dirty="0"/>
          </a:p>
        </p:txBody>
      </p:sp>
      <p:sp>
        <p:nvSpPr>
          <p:cNvPr id="4" name="Text Placeholder 3">
            <a:extLst>
              <a:ext uri="{FF2B5EF4-FFF2-40B4-BE49-F238E27FC236}">
                <a16:creationId xmlns:a16="http://schemas.microsoft.com/office/drawing/2014/main" id="{3FAB990D-A167-8842-8605-D63E85173FD3}"/>
              </a:ext>
            </a:extLst>
          </p:cNvPr>
          <p:cNvSpPr>
            <a:spLocks noGrp="1"/>
          </p:cNvSpPr>
          <p:nvPr>
            <p:ph type="body" sz="quarter" idx="12" hasCustomPrompt="1"/>
          </p:nvPr>
        </p:nvSpPr>
        <p:spPr>
          <a:xfrm>
            <a:off x="9250242" y="518197"/>
            <a:ext cx="1747958" cy="932749"/>
          </a:xfrm>
        </p:spPr>
        <p:txBody>
          <a:bodyPr lIns="0" tIns="0" rIns="0" bIns="0" anchor="t" anchorCtr="0"/>
          <a:lstStyle>
            <a:lvl1pPr marL="0" indent="0" rtl="1">
              <a:buFontTx/>
              <a:buNone/>
              <a:defRPr sz="8000" b="0" i="0">
                <a:solidFill>
                  <a:schemeClr val="bg1"/>
                </a:solidFill>
                <a:latin typeface="Somar Light" pitchFamily="2" charset="-78"/>
                <a:cs typeface="Somar Light" pitchFamily="2" charset="-78"/>
              </a:defRPr>
            </a:lvl1pPr>
          </a:lstStyle>
          <a:p>
            <a:pPr marL="0" lvl="0" indent="0" algn="r" defTabSz="914400" rtl="1" eaLnBrk="1" latinLnBrk="0" hangingPunct="1">
              <a:lnSpc>
                <a:spcPct val="90000"/>
              </a:lnSpc>
              <a:spcBef>
                <a:spcPts val="1000"/>
              </a:spcBef>
              <a:buFontTx/>
              <a:buNone/>
            </a:pPr>
            <a:r>
              <a:rPr lang="en-US" dirty="0"/>
              <a:t>01</a:t>
            </a:r>
            <a:endParaRPr lang="en-SA" dirty="0"/>
          </a:p>
        </p:txBody>
      </p:sp>
      <p:pic>
        <p:nvPicPr>
          <p:cNvPr id="3" name="Picture 2">
            <a:extLst>
              <a:ext uri="{FF2B5EF4-FFF2-40B4-BE49-F238E27FC236}">
                <a16:creationId xmlns:a16="http://schemas.microsoft.com/office/drawing/2014/main" id="{0A1F1BFB-331D-A840-A1FC-7957C5BF755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rot="10800000" flipH="1">
            <a:off x="0" y="3429000"/>
            <a:ext cx="10998200" cy="723900"/>
          </a:xfrm>
          <a:prstGeom prst="rect">
            <a:avLst/>
          </a:prstGeom>
        </p:spPr>
      </p:pic>
    </p:spTree>
    <p:extLst>
      <p:ext uri="{BB962C8B-B14F-4D97-AF65-F5344CB8AC3E}">
        <p14:creationId xmlns:p14="http://schemas.microsoft.com/office/powerpoint/2010/main" val="2650839505"/>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_Title and Conten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CB068-1242-B949-9A45-44E272D53EF7}"/>
              </a:ext>
            </a:extLst>
          </p:cNvPr>
          <p:cNvSpPr>
            <a:spLocks noGrp="1"/>
          </p:cNvSpPr>
          <p:nvPr>
            <p:ph type="title" hasCustomPrompt="1"/>
          </p:nvPr>
        </p:nvSpPr>
        <p:spPr>
          <a:xfrm>
            <a:off x="6705600" y="836613"/>
            <a:ext cx="4648200" cy="854075"/>
          </a:xfrm>
        </p:spPr>
        <p:txBody>
          <a:bodyPr/>
          <a:lstStyle>
            <a:lvl1pPr>
              <a:defRPr sz="3200">
                <a:solidFill>
                  <a:schemeClr val="accent1"/>
                </a:solidFill>
              </a:defRPr>
            </a:lvl1pPr>
          </a:lstStyle>
          <a:p>
            <a:r>
              <a:rPr lang="ar-SA" dirty="0"/>
              <a:t>مثال لعنوان الصفحة</a:t>
            </a:r>
            <a:endParaRPr lang="en-SA" dirty="0"/>
          </a:p>
        </p:txBody>
      </p:sp>
      <p:sp>
        <p:nvSpPr>
          <p:cNvPr id="3" name="Content Placeholder 2">
            <a:extLst>
              <a:ext uri="{FF2B5EF4-FFF2-40B4-BE49-F238E27FC236}">
                <a16:creationId xmlns:a16="http://schemas.microsoft.com/office/drawing/2014/main" id="{AC6E76A8-2452-6942-BFD7-249AF11F49B3}"/>
              </a:ext>
            </a:extLst>
          </p:cNvPr>
          <p:cNvSpPr>
            <a:spLocks noGrp="1"/>
          </p:cNvSpPr>
          <p:nvPr>
            <p:ph idx="1" hasCustomPrompt="1"/>
          </p:nvPr>
        </p:nvSpPr>
        <p:spPr>
          <a:xfrm>
            <a:off x="838200" y="1825625"/>
            <a:ext cx="10515600" cy="4351338"/>
          </a:xfrm>
        </p:spPr>
        <p:txBody>
          <a:bodyPr/>
          <a:lstStyle>
            <a:lvl1pPr>
              <a:defRPr sz="2400"/>
            </a:lvl1pPr>
            <a:lvl2pPr>
              <a:defRPr sz="2000"/>
            </a:lvl2pPr>
            <a:lvl3pPr>
              <a:defRPr sz="1800"/>
            </a:lvl3pPr>
            <a:lvl4pPr>
              <a:defRPr sz="1600"/>
            </a:lvl4pPr>
            <a:lvl5pPr>
              <a:defRPr sz="1600"/>
            </a:lvl5pPr>
          </a:lstStyle>
          <a:p>
            <a:pPr lvl="0"/>
            <a:r>
              <a:rPr lang="ar-SA" dirty="0"/>
              <a:t>مثال لنص يمكن استبداله</a:t>
            </a:r>
            <a:endParaRPr lang="en-US" dirty="0"/>
          </a:p>
          <a:p>
            <a:pPr lvl="1"/>
            <a:r>
              <a:rPr lang="ar-SA" dirty="0"/>
              <a:t>المستوى الثاني</a:t>
            </a:r>
            <a:endParaRPr lang="en-US" dirty="0"/>
          </a:p>
          <a:p>
            <a:pPr lvl="2"/>
            <a:r>
              <a:rPr lang="ar-SA" dirty="0"/>
              <a:t>المستوى الثالث</a:t>
            </a:r>
            <a:endParaRPr lang="en-US" dirty="0"/>
          </a:p>
          <a:p>
            <a:pPr lvl="3"/>
            <a:r>
              <a:rPr lang="ar-SA" dirty="0"/>
              <a:t>المستوى الرابع</a:t>
            </a:r>
            <a:endParaRPr lang="en-US" dirty="0"/>
          </a:p>
          <a:p>
            <a:pPr lvl="4"/>
            <a:r>
              <a:rPr lang="ar-SA" dirty="0"/>
              <a:t>المستوى الخامس</a:t>
            </a:r>
            <a:endParaRPr lang="en-SA" dirty="0"/>
          </a:p>
        </p:txBody>
      </p:sp>
      <p:sp>
        <p:nvSpPr>
          <p:cNvPr id="6" name="Slide Number Placeholder 5">
            <a:extLst>
              <a:ext uri="{FF2B5EF4-FFF2-40B4-BE49-F238E27FC236}">
                <a16:creationId xmlns:a16="http://schemas.microsoft.com/office/drawing/2014/main" id="{7103048B-0E0A-954B-A810-481325195783}"/>
              </a:ext>
            </a:extLst>
          </p:cNvPr>
          <p:cNvSpPr>
            <a:spLocks noGrp="1"/>
          </p:cNvSpPr>
          <p:nvPr>
            <p:ph type="sldNum" sz="quarter" idx="12"/>
          </p:nvPr>
        </p:nvSpPr>
        <p:spPr/>
        <p:txBody>
          <a:bodyPr/>
          <a:lstStyle/>
          <a:p>
            <a:fld id="{008E1BDA-5E07-414A-8101-29DABEB15B19}" type="slidenum">
              <a:t>‹#›</a:t>
            </a:fld>
            <a:endParaRPr lang="en-SA"/>
          </a:p>
        </p:txBody>
      </p:sp>
    </p:spTree>
    <p:extLst>
      <p:ext uri="{BB962C8B-B14F-4D97-AF65-F5344CB8AC3E}">
        <p14:creationId xmlns:p14="http://schemas.microsoft.com/office/powerpoint/2010/main" val="3935720612"/>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and Content 2">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103048B-0E0A-954B-A810-481325195783}"/>
              </a:ext>
            </a:extLst>
          </p:cNvPr>
          <p:cNvSpPr>
            <a:spLocks noGrp="1"/>
          </p:cNvSpPr>
          <p:nvPr>
            <p:ph type="sldNum" sz="quarter" idx="12"/>
          </p:nvPr>
        </p:nvSpPr>
        <p:spPr/>
        <p:txBody>
          <a:bodyPr/>
          <a:lstStyle/>
          <a:p>
            <a:fld id="{008E1BDA-5E07-414A-8101-29DABEB15B19}" type="slidenum">
              <a:t>‹#›</a:t>
            </a:fld>
            <a:endParaRPr lang="en-SA"/>
          </a:p>
        </p:txBody>
      </p:sp>
      <p:sp>
        <p:nvSpPr>
          <p:cNvPr id="7" name="Title 1">
            <a:extLst>
              <a:ext uri="{FF2B5EF4-FFF2-40B4-BE49-F238E27FC236}">
                <a16:creationId xmlns:a16="http://schemas.microsoft.com/office/drawing/2014/main" id="{676E6828-3398-0E41-A5A8-48A4169B20C4}"/>
              </a:ext>
            </a:extLst>
          </p:cNvPr>
          <p:cNvSpPr>
            <a:spLocks noGrp="1"/>
          </p:cNvSpPr>
          <p:nvPr>
            <p:ph type="title" hasCustomPrompt="1"/>
          </p:nvPr>
        </p:nvSpPr>
        <p:spPr>
          <a:xfrm>
            <a:off x="1959429" y="836613"/>
            <a:ext cx="9394371" cy="861558"/>
          </a:xfrm>
        </p:spPr>
        <p:txBody>
          <a:bodyPr/>
          <a:lstStyle>
            <a:lvl1pPr>
              <a:defRPr sz="3200"/>
            </a:lvl1pPr>
          </a:lstStyle>
          <a:p>
            <a:r>
              <a:rPr lang="ar-SA" dirty="0"/>
              <a:t>مثال لعنوان الصفحة</a:t>
            </a:r>
            <a:endParaRPr lang="en-SA" dirty="0"/>
          </a:p>
        </p:txBody>
      </p:sp>
      <p:sp>
        <p:nvSpPr>
          <p:cNvPr id="8" name="Content Placeholder 2">
            <a:extLst>
              <a:ext uri="{FF2B5EF4-FFF2-40B4-BE49-F238E27FC236}">
                <a16:creationId xmlns:a16="http://schemas.microsoft.com/office/drawing/2014/main" id="{CAB4F194-0DF6-A141-80C8-EE63F4572044}"/>
              </a:ext>
            </a:extLst>
          </p:cNvPr>
          <p:cNvSpPr>
            <a:spLocks noGrp="1"/>
          </p:cNvSpPr>
          <p:nvPr>
            <p:ph idx="1" hasCustomPrompt="1"/>
          </p:nvPr>
        </p:nvSpPr>
        <p:spPr>
          <a:xfrm>
            <a:off x="1959429" y="1825625"/>
            <a:ext cx="9394371" cy="4351338"/>
          </a:xfrm>
        </p:spPr>
        <p:txBody>
          <a:bodyPr/>
          <a:lstStyle>
            <a:lvl1pPr>
              <a:defRPr sz="2400"/>
            </a:lvl1pPr>
            <a:lvl2pPr>
              <a:defRPr sz="2000"/>
            </a:lvl2pPr>
            <a:lvl3pPr>
              <a:defRPr sz="1800"/>
            </a:lvl3pPr>
            <a:lvl4pPr>
              <a:defRPr sz="1600"/>
            </a:lvl4pPr>
            <a:lvl5pPr>
              <a:defRPr sz="1600"/>
            </a:lvl5pPr>
          </a:lstStyle>
          <a:p>
            <a:pPr lvl="0"/>
            <a:r>
              <a:rPr lang="ar-SA" dirty="0"/>
              <a:t>مثال لنص يمكن استبداله</a:t>
            </a:r>
            <a:endParaRPr lang="en-US" dirty="0"/>
          </a:p>
          <a:p>
            <a:pPr lvl="1"/>
            <a:r>
              <a:rPr lang="ar-SA" dirty="0"/>
              <a:t>المستوى الثاني</a:t>
            </a:r>
            <a:endParaRPr lang="en-US" dirty="0"/>
          </a:p>
          <a:p>
            <a:pPr lvl="2"/>
            <a:r>
              <a:rPr lang="ar-SA" dirty="0"/>
              <a:t>المستوى الثالث</a:t>
            </a:r>
            <a:endParaRPr lang="en-US" dirty="0"/>
          </a:p>
          <a:p>
            <a:pPr lvl="3"/>
            <a:r>
              <a:rPr lang="ar-SA" dirty="0"/>
              <a:t>المستوى الرابع</a:t>
            </a:r>
            <a:endParaRPr lang="en-US" dirty="0"/>
          </a:p>
          <a:p>
            <a:pPr lvl="4"/>
            <a:r>
              <a:rPr lang="ar-SA" dirty="0"/>
              <a:t>المستوى الخامس</a:t>
            </a:r>
            <a:endParaRPr lang="en-SA" dirty="0"/>
          </a:p>
        </p:txBody>
      </p:sp>
      <p:sp>
        <p:nvSpPr>
          <p:cNvPr id="2" name="TextBox 1">
            <a:extLst>
              <a:ext uri="{FF2B5EF4-FFF2-40B4-BE49-F238E27FC236}">
                <a16:creationId xmlns:a16="http://schemas.microsoft.com/office/drawing/2014/main" id="{FFBD6EF5-6BA6-A24C-9E2F-B243F8A7B939}"/>
              </a:ext>
            </a:extLst>
          </p:cNvPr>
          <p:cNvSpPr txBox="1"/>
          <p:nvPr userDrawn="1"/>
        </p:nvSpPr>
        <p:spPr>
          <a:xfrm>
            <a:off x="11648209" y="2670464"/>
            <a:ext cx="0" cy="0"/>
          </a:xfrm>
          <a:prstGeom prst="rect">
            <a:avLst/>
          </a:prstGeom>
          <a:noFill/>
        </p:spPr>
        <p:txBody>
          <a:bodyPr wrap="none" rtlCol="0" anchor="ctr" anchorCtr="0">
            <a:noAutofit/>
          </a:bodyPr>
          <a:lstStyle/>
          <a:p>
            <a:pPr marL="0" algn="l" defTabSz="914400" rtl="0" eaLnBrk="1" latinLnBrk="0" hangingPunct="1"/>
            <a:endParaRPr lang="en-SA" dirty="0"/>
          </a:p>
        </p:txBody>
      </p:sp>
      <p:pic>
        <p:nvPicPr>
          <p:cNvPr id="10" name="Picture 6">
            <a:extLst>
              <a:ext uri="{FF2B5EF4-FFF2-40B4-BE49-F238E27FC236}">
                <a16:creationId xmlns:a16="http://schemas.microsoft.com/office/drawing/2014/main" id="{EB89EC89-D568-ED43-B423-7DAEEF48623C}"/>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5553" t="6104" b="-4984"/>
          <a:stretch/>
        </p:blipFill>
        <p:spPr>
          <a:xfrm>
            <a:off x="-1" y="6176963"/>
            <a:ext cx="12192001" cy="704674"/>
          </a:xfrm>
          <a:prstGeom prst="rect">
            <a:avLst/>
          </a:prstGeom>
        </p:spPr>
      </p:pic>
    </p:spTree>
    <p:extLst>
      <p:ext uri="{BB962C8B-B14F-4D97-AF65-F5344CB8AC3E}">
        <p14:creationId xmlns:p14="http://schemas.microsoft.com/office/powerpoint/2010/main" val="2632349846"/>
      </p:ext>
    </p:extLst>
  </p:cSld>
  <p:clrMapOvr>
    <a:overrideClrMapping bg1="lt1" tx1="dk1" bg2="lt2" tx2="dk2" accent1="accent1" accent2="accent2" accent3="accent3" accent4="accent4" accent5="accent5" accent6="accent6" hlink="hlink" folHlink="folHlink"/>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_Title and Content 2">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103048B-0E0A-954B-A810-481325195783}"/>
              </a:ext>
            </a:extLst>
          </p:cNvPr>
          <p:cNvSpPr>
            <a:spLocks noGrp="1"/>
          </p:cNvSpPr>
          <p:nvPr>
            <p:ph type="sldNum" sz="quarter" idx="12"/>
          </p:nvPr>
        </p:nvSpPr>
        <p:spPr/>
        <p:txBody>
          <a:bodyPr/>
          <a:lstStyle/>
          <a:p>
            <a:fld id="{008E1BDA-5E07-414A-8101-29DABEB15B19}" type="slidenum">
              <a:t>‹#›</a:t>
            </a:fld>
            <a:endParaRPr lang="en-SA"/>
          </a:p>
        </p:txBody>
      </p:sp>
      <p:sp>
        <p:nvSpPr>
          <p:cNvPr id="7" name="Title 1">
            <a:extLst>
              <a:ext uri="{FF2B5EF4-FFF2-40B4-BE49-F238E27FC236}">
                <a16:creationId xmlns:a16="http://schemas.microsoft.com/office/drawing/2014/main" id="{676E6828-3398-0E41-A5A8-48A4169B20C4}"/>
              </a:ext>
            </a:extLst>
          </p:cNvPr>
          <p:cNvSpPr>
            <a:spLocks noGrp="1"/>
          </p:cNvSpPr>
          <p:nvPr>
            <p:ph type="title" hasCustomPrompt="1"/>
          </p:nvPr>
        </p:nvSpPr>
        <p:spPr>
          <a:xfrm>
            <a:off x="1959429" y="836613"/>
            <a:ext cx="9394371" cy="861558"/>
          </a:xfrm>
        </p:spPr>
        <p:txBody>
          <a:bodyPr/>
          <a:lstStyle>
            <a:lvl1pPr>
              <a:defRPr sz="3200"/>
            </a:lvl1pPr>
          </a:lstStyle>
          <a:p>
            <a:r>
              <a:rPr lang="ar-SA" dirty="0"/>
              <a:t>مثال لعنوان الصفحة</a:t>
            </a:r>
            <a:endParaRPr lang="en-SA" dirty="0"/>
          </a:p>
        </p:txBody>
      </p:sp>
      <p:sp>
        <p:nvSpPr>
          <p:cNvPr id="8" name="Content Placeholder 2">
            <a:extLst>
              <a:ext uri="{FF2B5EF4-FFF2-40B4-BE49-F238E27FC236}">
                <a16:creationId xmlns:a16="http://schemas.microsoft.com/office/drawing/2014/main" id="{CAB4F194-0DF6-A141-80C8-EE63F4572044}"/>
              </a:ext>
            </a:extLst>
          </p:cNvPr>
          <p:cNvSpPr>
            <a:spLocks noGrp="1"/>
          </p:cNvSpPr>
          <p:nvPr>
            <p:ph idx="1" hasCustomPrompt="1"/>
          </p:nvPr>
        </p:nvSpPr>
        <p:spPr>
          <a:xfrm>
            <a:off x="1959429" y="1825625"/>
            <a:ext cx="9394371" cy="4351338"/>
          </a:xfrm>
        </p:spPr>
        <p:txBody>
          <a:bodyPr/>
          <a:lstStyle>
            <a:lvl1pPr>
              <a:defRPr sz="2400"/>
            </a:lvl1pPr>
            <a:lvl2pPr>
              <a:defRPr sz="2000"/>
            </a:lvl2pPr>
            <a:lvl3pPr>
              <a:defRPr sz="1800"/>
            </a:lvl3pPr>
            <a:lvl4pPr>
              <a:defRPr sz="1600"/>
            </a:lvl4pPr>
            <a:lvl5pPr>
              <a:defRPr sz="1600"/>
            </a:lvl5pPr>
          </a:lstStyle>
          <a:p>
            <a:pPr lvl="0"/>
            <a:r>
              <a:rPr lang="ar-SA" dirty="0"/>
              <a:t>مثال لنص يمكن استبداله</a:t>
            </a:r>
            <a:endParaRPr lang="en-US" dirty="0"/>
          </a:p>
          <a:p>
            <a:pPr lvl="1"/>
            <a:r>
              <a:rPr lang="ar-SA" dirty="0"/>
              <a:t>المستوى الثاني</a:t>
            </a:r>
            <a:endParaRPr lang="en-US" dirty="0"/>
          </a:p>
          <a:p>
            <a:pPr lvl="2"/>
            <a:r>
              <a:rPr lang="ar-SA" dirty="0"/>
              <a:t>المستوى الثالث</a:t>
            </a:r>
            <a:endParaRPr lang="en-US" dirty="0"/>
          </a:p>
          <a:p>
            <a:pPr lvl="3"/>
            <a:r>
              <a:rPr lang="ar-SA" dirty="0"/>
              <a:t>المستوى الرابع</a:t>
            </a:r>
            <a:endParaRPr lang="en-US" dirty="0"/>
          </a:p>
          <a:p>
            <a:pPr lvl="4"/>
            <a:r>
              <a:rPr lang="ar-SA" dirty="0"/>
              <a:t>المستوى الخامس</a:t>
            </a:r>
            <a:endParaRPr lang="en-SA" dirty="0"/>
          </a:p>
        </p:txBody>
      </p:sp>
      <p:sp>
        <p:nvSpPr>
          <p:cNvPr id="2" name="TextBox 1">
            <a:extLst>
              <a:ext uri="{FF2B5EF4-FFF2-40B4-BE49-F238E27FC236}">
                <a16:creationId xmlns:a16="http://schemas.microsoft.com/office/drawing/2014/main" id="{FFBD6EF5-6BA6-A24C-9E2F-B243F8A7B939}"/>
              </a:ext>
            </a:extLst>
          </p:cNvPr>
          <p:cNvSpPr txBox="1"/>
          <p:nvPr userDrawn="1"/>
        </p:nvSpPr>
        <p:spPr>
          <a:xfrm>
            <a:off x="11648209" y="2670464"/>
            <a:ext cx="0" cy="0"/>
          </a:xfrm>
          <a:prstGeom prst="rect">
            <a:avLst/>
          </a:prstGeom>
          <a:noFill/>
        </p:spPr>
        <p:txBody>
          <a:bodyPr wrap="none" rtlCol="0" anchor="ctr" anchorCtr="0">
            <a:noAutofit/>
          </a:bodyPr>
          <a:lstStyle/>
          <a:p>
            <a:pPr marL="0" algn="l" defTabSz="914400" rtl="0" eaLnBrk="1" latinLnBrk="0" hangingPunct="1"/>
            <a:endParaRPr lang="en-SA" dirty="0"/>
          </a:p>
        </p:txBody>
      </p:sp>
      <p:pic>
        <p:nvPicPr>
          <p:cNvPr id="10" name="Picture 6">
            <a:extLst>
              <a:ext uri="{FF2B5EF4-FFF2-40B4-BE49-F238E27FC236}">
                <a16:creationId xmlns:a16="http://schemas.microsoft.com/office/drawing/2014/main" id="{786EAD80-074B-F048-BB4D-4B734D08F8BC}"/>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5553" t="6104" b="-4984"/>
          <a:stretch/>
        </p:blipFill>
        <p:spPr>
          <a:xfrm>
            <a:off x="-1" y="6176963"/>
            <a:ext cx="12192001" cy="704674"/>
          </a:xfrm>
          <a:prstGeom prst="rect">
            <a:avLst/>
          </a:prstGeom>
        </p:spPr>
      </p:pic>
    </p:spTree>
    <p:extLst>
      <p:ext uri="{BB962C8B-B14F-4D97-AF65-F5344CB8AC3E}">
        <p14:creationId xmlns:p14="http://schemas.microsoft.com/office/powerpoint/2010/main" val="29902084"/>
      </p:ext>
    </p:extLst>
  </p:cSld>
  <p:clrMapOvr>
    <a:overrideClrMapping bg1="lt1" tx1="dk1" bg2="lt2" tx2="dk2" accent1="accent1" accent2="accent2" accent3="accent3" accent4="accent4" accent5="accent5" accent6="accent6" hlink="hlink" folHlink="folHlink"/>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2_Title and Content 2">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676E6828-3398-0E41-A5A8-48A4169B20C4}"/>
              </a:ext>
            </a:extLst>
          </p:cNvPr>
          <p:cNvSpPr>
            <a:spLocks noGrp="1"/>
          </p:cNvSpPr>
          <p:nvPr>
            <p:ph type="title" hasCustomPrompt="1"/>
          </p:nvPr>
        </p:nvSpPr>
        <p:spPr>
          <a:xfrm>
            <a:off x="1959429" y="836613"/>
            <a:ext cx="9394371" cy="861558"/>
          </a:xfrm>
        </p:spPr>
        <p:txBody>
          <a:bodyPr/>
          <a:lstStyle>
            <a:lvl1pPr>
              <a:defRPr sz="3200">
                <a:solidFill>
                  <a:schemeClr val="accent3"/>
                </a:solidFill>
              </a:defRPr>
            </a:lvl1pPr>
          </a:lstStyle>
          <a:p>
            <a:r>
              <a:rPr lang="ar-SA" dirty="0"/>
              <a:t>مثال لعنوان الصفحة</a:t>
            </a:r>
            <a:endParaRPr lang="en-SA" dirty="0"/>
          </a:p>
        </p:txBody>
      </p:sp>
      <p:sp>
        <p:nvSpPr>
          <p:cNvPr id="8" name="Content Placeholder 2">
            <a:extLst>
              <a:ext uri="{FF2B5EF4-FFF2-40B4-BE49-F238E27FC236}">
                <a16:creationId xmlns:a16="http://schemas.microsoft.com/office/drawing/2014/main" id="{CAB4F194-0DF6-A141-80C8-EE63F4572044}"/>
              </a:ext>
            </a:extLst>
          </p:cNvPr>
          <p:cNvSpPr>
            <a:spLocks noGrp="1"/>
          </p:cNvSpPr>
          <p:nvPr>
            <p:ph idx="1" hasCustomPrompt="1"/>
          </p:nvPr>
        </p:nvSpPr>
        <p:spPr>
          <a:xfrm>
            <a:off x="1959429" y="1825625"/>
            <a:ext cx="9394371" cy="4351338"/>
          </a:xfrm>
        </p:spPr>
        <p:txBody>
          <a:bodyPr/>
          <a:lstStyle>
            <a:lvl1pPr>
              <a:defRPr sz="2400">
                <a:solidFill>
                  <a:schemeClr val="accent2"/>
                </a:solidFill>
              </a:defRPr>
            </a:lvl1pPr>
            <a:lvl2pPr>
              <a:defRPr sz="2000">
                <a:solidFill>
                  <a:schemeClr val="accent2"/>
                </a:solidFill>
              </a:defRPr>
            </a:lvl2pPr>
            <a:lvl3pPr>
              <a:defRPr sz="1800">
                <a:solidFill>
                  <a:schemeClr val="accent2"/>
                </a:solidFill>
              </a:defRPr>
            </a:lvl3pPr>
            <a:lvl4pPr>
              <a:defRPr sz="1600">
                <a:solidFill>
                  <a:schemeClr val="accent2"/>
                </a:solidFill>
              </a:defRPr>
            </a:lvl4pPr>
            <a:lvl5pPr>
              <a:defRPr sz="1600">
                <a:solidFill>
                  <a:schemeClr val="accent2"/>
                </a:solidFill>
              </a:defRPr>
            </a:lvl5pPr>
          </a:lstStyle>
          <a:p>
            <a:pPr lvl="0"/>
            <a:r>
              <a:rPr lang="ar-SA" dirty="0"/>
              <a:t>مثال لنص يمكن استبداله</a:t>
            </a:r>
            <a:endParaRPr lang="en-US" dirty="0"/>
          </a:p>
          <a:p>
            <a:pPr lvl="1"/>
            <a:r>
              <a:rPr lang="ar-SA" dirty="0"/>
              <a:t>المستوى الثاني</a:t>
            </a:r>
            <a:endParaRPr lang="en-US" dirty="0"/>
          </a:p>
          <a:p>
            <a:pPr lvl="2"/>
            <a:r>
              <a:rPr lang="ar-SA" dirty="0"/>
              <a:t>المستوى الثالث</a:t>
            </a:r>
            <a:endParaRPr lang="en-US" dirty="0"/>
          </a:p>
          <a:p>
            <a:pPr lvl="3"/>
            <a:r>
              <a:rPr lang="ar-SA" dirty="0"/>
              <a:t>المستوى الرابع</a:t>
            </a:r>
            <a:endParaRPr lang="en-US" dirty="0"/>
          </a:p>
          <a:p>
            <a:pPr lvl="4"/>
            <a:r>
              <a:rPr lang="ar-SA" dirty="0"/>
              <a:t>المستوى الخامس</a:t>
            </a:r>
            <a:endParaRPr lang="en-SA" dirty="0"/>
          </a:p>
        </p:txBody>
      </p:sp>
      <p:sp>
        <p:nvSpPr>
          <p:cNvPr id="2" name="TextBox 1">
            <a:extLst>
              <a:ext uri="{FF2B5EF4-FFF2-40B4-BE49-F238E27FC236}">
                <a16:creationId xmlns:a16="http://schemas.microsoft.com/office/drawing/2014/main" id="{FFBD6EF5-6BA6-A24C-9E2F-B243F8A7B939}"/>
              </a:ext>
            </a:extLst>
          </p:cNvPr>
          <p:cNvSpPr txBox="1"/>
          <p:nvPr userDrawn="1"/>
        </p:nvSpPr>
        <p:spPr>
          <a:xfrm>
            <a:off x="11648209" y="2670464"/>
            <a:ext cx="0" cy="0"/>
          </a:xfrm>
          <a:prstGeom prst="rect">
            <a:avLst/>
          </a:prstGeom>
          <a:noFill/>
        </p:spPr>
        <p:txBody>
          <a:bodyPr wrap="none" rtlCol="0" anchor="ctr" anchorCtr="0">
            <a:noAutofit/>
          </a:bodyPr>
          <a:lstStyle/>
          <a:p>
            <a:pPr marL="0" algn="l" defTabSz="914400" rtl="0" eaLnBrk="1" latinLnBrk="0" hangingPunct="1"/>
            <a:endParaRPr lang="en-SA" dirty="0"/>
          </a:p>
        </p:txBody>
      </p:sp>
      <p:sp>
        <p:nvSpPr>
          <p:cNvPr id="3" name="TextBox 2">
            <a:extLst>
              <a:ext uri="{FF2B5EF4-FFF2-40B4-BE49-F238E27FC236}">
                <a16:creationId xmlns:a16="http://schemas.microsoft.com/office/drawing/2014/main" id="{54E936DE-C370-8843-8404-52640C2550D1}"/>
              </a:ext>
            </a:extLst>
          </p:cNvPr>
          <p:cNvSpPr txBox="1"/>
          <p:nvPr userDrawn="1"/>
        </p:nvSpPr>
        <p:spPr>
          <a:xfrm>
            <a:off x="11121081" y="6512011"/>
            <a:ext cx="0" cy="0"/>
          </a:xfrm>
          <a:prstGeom prst="rect">
            <a:avLst/>
          </a:prstGeom>
          <a:noFill/>
        </p:spPr>
        <p:txBody>
          <a:bodyPr wrap="none" rtlCol="0" anchor="ctr" anchorCtr="0">
            <a:noAutofit/>
          </a:bodyPr>
          <a:lstStyle/>
          <a:p>
            <a:pPr marL="0" algn="r" defTabSz="914400" rtl="1" eaLnBrk="1" latinLnBrk="0" hangingPunct="1"/>
            <a:endParaRPr lang="en-SA" dirty="0"/>
          </a:p>
        </p:txBody>
      </p:sp>
      <p:sp>
        <p:nvSpPr>
          <p:cNvPr id="10" name="Date Placeholder 9">
            <a:extLst>
              <a:ext uri="{FF2B5EF4-FFF2-40B4-BE49-F238E27FC236}">
                <a16:creationId xmlns:a16="http://schemas.microsoft.com/office/drawing/2014/main" id="{D964AF2C-6FC7-3E46-9F0C-66F9ADEBF019}"/>
              </a:ext>
            </a:extLst>
          </p:cNvPr>
          <p:cNvSpPr>
            <a:spLocks noGrp="1"/>
          </p:cNvSpPr>
          <p:nvPr>
            <p:ph type="dt" sz="half" idx="10"/>
          </p:nvPr>
        </p:nvSpPr>
        <p:spPr/>
        <p:txBody>
          <a:bodyPr/>
          <a:lstStyle/>
          <a:p>
            <a:endParaRPr lang="en-SA"/>
          </a:p>
        </p:txBody>
      </p:sp>
      <p:sp>
        <p:nvSpPr>
          <p:cNvPr id="12" name="Footer Placeholder 11">
            <a:extLst>
              <a:ext uri="{FF2B5EF4-FFF2-40B4-BE49-F238E27FC236}">
                <a16:creationId xmlns:a16="http://schemas.microsoft.com/office/drawing/2014/main" id="{1E76159A-6457-EF4B-96AA-96B73EE433A6}"/>
              </a:ext>
            </a:extLst>
          </p:cNvPr>
          <p:cNvSpPr>
            <a:spLocks noGrp="1"/>
          </p:cNvSpPr>
          <p:nvPr>
            <p:ph type="ftr" sz="quarter" idx="11"/>
          </p:nvPr>
        </p:nvSpPr>
        <p:spPr/>
        <p:txBody>
          <a:bodyPr/>
          <a:lstStyle/>
          <a:p>
            <a:pPr rtl="0"/>
            <a:endParaRPr lang="en-SA"/>
          </a:p>
        </p:txBody>
      </p:sp>
      <p:sp>
        <p:nvSpPr>
          <p:cNvPr id="13" name="Slide Number Placeholder 12">
            <a:extLst>
              <a:ext uri="{FF2B5EF4-FFF2-40B4-BE49-F238E27FC236}">
                <a16:creationId xmlns:a16="http://schemas.microsoft.com/office/drawing/2014/main" id="{F4F88C26-CB08-D94A-86E9-9A2D67625BEE}"/>
              </a:ext>
            </a:extLst>
          </p:cNvPr>
          <p:cNvSpPr>
            <a:spLocks noGrp="1"/>
          </p:cNvSpPr>
          <p:nvPr>
            <p:ph type="sldNum" sz="quarter" idx="12"/>
          </p:nvPr>
        </p:nvSpPr>
        <p:spPr/>
        <p:txBody>
          <a:bodyPr/>
          <a:lstStyle/>
          <a:p>
            <a:fld id="{008E1BDA-5E07-414A-8101-29DABEB15B19}" type="slidenum">
              <a:rPr lang="en-SA" smtClean="0"/>
              <a:pPr/>
              <a:t>‹#›</a:t>
            </a:fld>
            <a:endParaRPr lang="en-SA"/>
          </a:p>
        </p:txBody>
      </p:sp>
      <p:pic>
        <p:nvPicPr>
          <p:cNvPr id="11" name="Picture 6">
            <a:extLst>
              <a:ext uri="{FF2B5EF4-FFF2-40B4-BE49-F238E27FC236}">
                <a16:creationId xmlns:a16="http://schemas.microsoft.com/office/drawing/2014/main" id="{C03BE1FE-754F-CE40-A0DF-085BB804B56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5553" t="6104" b="-4984"/>
          <a:stretch/>
        </p:blipFill>
        <p:spPr>
          <a:xfrm rot="10800000" flipH="1">
            <a:off x="-1" y="-38385"/>
            <a:ext cx="12192001" cy="704674"/>
          </a:xfrm>
          <a:prstGeom prst="rect">
            <a:avLst/>
          </a:prstGeom>
        </p:spPr>
      </p:pic>
    </p:spTree>
    <p:extLst>
      <p:ext uri="{BB962C8B-B14F-4D97-AF65-F5344CB8AC3E}">
        <p14:creationId xmlns:p14="http://schemas.microsoft.com/office/powerpoint/2010/main" val="1442434036"/>
      </p:ext>
    </p:extLst>
  </p:cSld>
  <p:clrMapOvr>
    <a:overrideClrMapping bg1="lt1" tx1="dk1" bg2="lt2" tx2="dk2" accent1="accent1" accent2="accent2" accent3="accent3" accent4="accent4" accent5="accent5" accent6="accent6" hlink="hlink" folHlink="folHlink"/>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D21ADF6-C091-FE4F-8F80-3F9B13E17589}"/>
              </a:ext>
            </a:extLst>
          </p:cNvPr>
          <p:cNvSpPr>
            <a:spLocks noGrp="1"/>
          </p:cNvSpPr>
          <p:nvPr>
            <p:ph type="sldNum" sz="quarter" idx="12"/>
          </p:nvPr>
        </p:nvSpPr>
        <p:spPr/>
        <p:txBody>
          <a:bodyPr/>
          <a:lstStyle/>
          <a:p>
            <a:fld id="{008E1BDA-5E07-414A-8101-29DABEB15B19}" type="slidenum">
              <a:t>‹#›</a:t>
            </a:fld>
            <a:endParaRPr lang="en-SA"/>
          </a:p>
        </p:txBody>
      </p:sp>
      <p:pic>
        <p:nvPicPr>
          <p:cNvPr id="5" name="Picture 6">
            <a:extLst>
              <a:ext uri="{FF2B5EF4-FFF2-40B4-BE49-F238E27FC236}">
                <a16:creationId xmlns:a16="http://schemas.microsoft.com/office/drawing/2014/main" id="{E278B3F3-A70E-C849-B5CF-F9129486B2F9}"/>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5553" t="6104" b="-4984"/>
          <a:stretch/>
        </p:blipFill>
        <p:spPr>
          <a:xfrm>
            <a:off x="-1" y="6176963"/>
            <a:ext cx="12192001" cy="704674"/>
          </a:xfrm>
          <a:prstGeom prst="rect">
            <a:avLst/>
          </a:prstGeom>
        </p:spPr>
      </p:pic>
    </p:spTree>
    <p:extLst>
      <p:ext uri="{BB962C8B-B14F-4D97-AF65-F5344CB8AC3E}">
        <p14:creationId xmlns:p14="http://schemas.microsoft.com/office/powerpoint/2010/main" val="287659057"/>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90400-485D-F64F-97BE-A1C3EA7A35B6}"/>
              </a:ext>
            </a:extLst>
          </p:cNvPr>
          <p:cNvSpPr>
            <a:spLocks noGrp="1"/>
          </p:cNvSpPr>
          <p:nvPr>
            <p:ph type="title" hasCustomPrompt="1"/>
          </p:nvPr>
        </p:nvSpPr>
        <p:spPr/>
        <p:txBody>
          <a:bodyPr/>
          <a:lstStyle/>
          <a:p>
            <a:r>
              <a:rPr lang="ar-SA" dirty="0"/>
              <a:t>قالب </a:t>
            </a:r>
            <a:r>
              <a:rPr lang="ar-SA" dirty="0" err="1"/>
              <a:t>انفوجرافيك</a:t>
            </a:r>
            <a:endParaRPr lang="en-SA" dirty="0"/>
          </a:p>
        </p:txBody>
      </p:sp>
      <p:sp>
        <p:nvSpPr>
          <p:cNvPr id="3" name="Date Placeholder 2">
            <a:extLst>
              <a:ext uri="{FF2B5EF4-FFF2-40B4-BE49-F238E27FC236}">
                <a16:creationId xmlns:a16="http://schemas.microsoft.com/office/drawing/2014/main" id="{ADD485E0-1158-8A4E-8432-4812F640066A}"/>
              </a:ext>
            </a:extLst>
          </p:cNvPr>
          <p:cNvSpPr>
            <a:spLocks noGrp="1"/>
          </p:cNvSpPr>
          <p:nvPr>
            <p:ph type="dt" sz="half" idx="10"/>
          </p:nvPr>
        </p:nvSpPr>
        <p:spPr/>
        <p:txBody>
          <a:bodyPr/>
          <a:lstStyle/>
          <a:p>
            <a:endParaRPr lang="en-SA"/>
          </a:p>
        </p:txBody>
      </p:sp>
      <p:sp>
        <p:nvSpPr>
          <p:cNvPr id="4" name="Footer Placeholder 3">
            <a:extLst>
              <a:ext uri="{FF2B5EF4-FFF2-40B4-BE49-F238E27FC236}">
                <a16:creationId xmlns:a16="http://schemas.microsoft.com/office/drawing/2014/main" id="{7CA70634-3E5C-CE4D-B8A3-4A53061DEFAE}"/>
              </a:ext>
            </a:extLst>
          </p:cNvPr>
          <p:cNvSpPr>
            <a:spLocks noGrp="1"/>
          </p:cNvSpPr>
          <p:nvPr>
            <p:ph type="ftr" sz="quarter" idx="11"/>
          </p:nvPr>
        </p:nvSpPr>
        <p:spPr/>
        <p:txBody>
          <a:bodyPr/>
          <a:lstStyle/>
          <a:p>
            <a:pPr rtl="0"/>
            <a:endParaRPr lang="en-SA" dirty="0"/>
          </a:p>
        </p:txBody>
      </p:sp>
      <p:sp>
        <p:nvSpPr>
          <p:cNvPr id="5" name="Slide Number Placeholder 4">
            <a:extLst>
              <a:ext uri="{FF2B5EF4-FFF2-40B4-BE49-F238E27FC236}">
                <a16:creationId xmlns:a16="http://schemas.microsoft.com/office/drawing/2014/main" id="{63976A5D-884C-F543-B1E1-E1EC2CCFA2DD}"/>
              </a:ext>
            </a:extLst>
          </p:cNvPr>
          <p:cNvSpPr>
            <a:spLocks noGrp="1"/>
          </p:cNvSpPr>
          <p:nvPr>
            <p:ph type="sldNum" sz="quarter" idx="12"/>
          </p:nvPr>
        </p:nvSpPr>
        <p:spPr/>
        <p:txBody>
          <a:bodyPr/>
          <a:lstStyle/>
          <a:p>
            <a:fld id="{008E1BDA-5E07-414A-8101-29DABEB15B19}" type="slidenum">
              <a:rPr lang="en-SA" smtClean="0"/>
              <a:pPr/>
              <a:t>‹#›</a:t>
            </a:fld>
            <a:endParaRPr lang="en-SA"/>
          </a:p>
        </p:txBody>
      </p:sp>
      <p:sp>
        <p:nvSpPr>
          <p:cNvPr id="7" name="TextBox 6">
            <a:extLst>
              <a:ext uri="{FF2B5EF4-FFF2-40B4-BE49-F238E27FC236}">
                <a16:creationId xmlns:a16="http://schemas.microsoft.com/office/drawing/2014/main" id="{03380922-B94F-164A-85DB-6DF14D145D0D}"/>
              </a:ext>
            </a:extLst>
          </p:cNvPr>
          <p:cNvSpPr txBox="1"/>
          <p:nvPr userDrawn="1"/>
        </p:nvSpPr>
        <p:spPr>
          <a:xfrm>
            <a:off x="7068065" y="6474941"/>
            <a:ext cx="0" cy="0"/>
          </a:xfrm>
          <a:prstGeom prst="rect">
            <a:avLst/>
          </a:prstGeom>
          <a:noFill/>
        </p:spPr>
        <p:txBody>
          <a:bodyPr wrap="none" rtlCol="0" anchor="ctr" anchorCtr="0">
            <a:noAutofit/>
          </a:bodyPr>
          <a:lstStyle/>
          <a:p>
            <a:pPr marL="0" algn="r" defTabSz="914400" rtl="1" eaLnBrk="1" latinLnBrk="0" hangingPunct="1"/>
            <a:endParaRPr lang="en-SA" dirty="0"/>
          </a:p>
        </p:txBody>
      </p:sp>
    </p:spTree>
    <p:extLst>
      <p:ext uri="{BB962C8B-B14F-4D97-AF65-F5344CB8AC3E}">
        <p14:creationId xmlns:p14="http://schemas.microsoft.com/office/powerpoint/2010/main" val="4037921620"/>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AD8072-62E6-6D4C-91C3-4CC04C43809E}"/>
              </a:ext>
            </a:extLst>
          </p:cNvPr>
          <p:cNvSpPr>
            <a:spLocks noGrp="1"/>
          </p:cNvSpPr>
          <p:nvPr>
            <p:ph type="title" hasCustomPrompt="1"/>
          </p:nvPr>
        </p:nvSpPr>
        <p:spPr/>
        <p:txBody>
          <a:bodyPr/>
          <a:lstStyle/>
          <a:p>
            <a:r>
              <a:rPr lang="ar-SA" dirty="0"/>
              <a:t>أيقونات</a:t>
            </a:r>
            <a:endParaRPr lang="en-SA" dirty="0"/>
          </a:p>
        </p:txBody>
      </p:sp>
      <p:sp>
        <p:nvSpPr>
          <p:cNvPr id="3" name="Date Placeholder 2">
            <a:extLst>
              <a:ext uri="{FF2B5EF4-FFF2-40B4-BE49-F238E27FC236}">
                <a16:creationId xmlns:a16="http://schemas.microsoft.com/office/drawing/2014/main" id="{98A73102-05CE-F349-83F0-BD8BDDAA7AEC}"/>
              </a:ext>
            </a:extLst>
          </p:cNvPr>
          <p:cNvSpPr>
            <a:spLocks noGrp="1"/>
          </p:cNvSpPr>
          <p:nvPr>
            <p:ph type="dt" sz="half" idx="10"/>
          </p:nvPr>
        </p:nvSpPr>
        <p:spPr/>
        <p:txBody>
          <a:bodyPr/>
          <a:lstStyle/>
          <a:p>
            <a:endParaRPr lang="en-SA"/>
          </a:p>
        </p:txBody>
      </p:sp>
      <p:sp>
        <p:nvSpPr>
          <p:cNvPr id="4" name="Footer Placeholder 3">
            <a:extLst>
              <a:ext uri="{FF2B5EF4-FFF2-40B4-BE49-F238E27FC236}">
                <a16:creationId xmlns:a16="http://schemas.microsoft.com/office/drawing/2014/main" id="{462130DA-E613-0545-B0D3-00F06EBE3341}"/>
              </a:ext>
            </a:extLst>
          </p:cNvPr>
          <p:cNvSpPr>
            <a:spLocks noGrp="1"/>
          </p:cNvSpPr>
          <p:nvPr>
            <p:ph type="ftr" sz="quarter" idx="11"/>
          </p:nvPr>
        </p:nvSpPr>
        <p:spPr/>
        <p:txBody>
          <a:bodyPr/>
          <a:lstStyle/>
          <a:p>
            <a:pPr rtl="0"/>
            <a:endParaRPr lang="en-SA"/>
          </a:p>
        </p:txBody>
      </p:sp>
      <p:sp>
        <p:nvSpPr>
          <p:cNvPr id="5" name="Slide Number Placeholder 4">
            <a:extLst>
              <a:ext uri="{FF2B5EF4-FFF2-40B4-BE49-F238E27FC236}">
                <a16:creationId xmlns:a16="http://schemas.microsoft.com/office/drawing/2014/main" id="{FB6E6DA7-19A2-C943-A92C-7D478008ECCB}"/>
              </a:ext>
            </a:extLst>
          </p:cNvPr>
          <p:cNvSpPr>
            <a:spLocks noGrp="1"/>
          </p:cNvSpPr>
          <p:nvPr>
            <p:ph type="sldNum" sz="quarter" idx="12"/>
          </p:nvPr>
        </p:nvSpPr>
        <p:spPr/>
        <p:txBody>
          <a:bodyPr/>
          <a:lstStyle/>
          <a:p>
            <a:fld id="{008E1BDA-5E07-414A-8101-29DABEB15B19}" type="slidenum">
              <a:rPr lang="en-SA" smtClean="0"/>
              <a:pPr/>
              <a:t>‹#›</a:t>
            </a:fld>
            <a:endParaRPr lang="en-SA"/>
          </a:p>
        </p:txBody>
      </p:sp>
      <p:sp>
        <p:nvSpPr>
          <p:cNvPr id="6" name="TextBox 5">
            <a:extLst>
              <a:ext uri="{FF2B5EF4-FFF2-40B4-BE49-F238E27FC236}">
                <a16:creationId xmlns:a16="http://schemas.microsoft.com/office/drawing/2014/main" id="{79D2D342-94EE-EE4A-99DB-5AC6F70C72AD}"/>
              </a:ext>
            </a:extLst>
          </p:cNvPr>
          <p:cNvSpPr txBox="1"/>
          <p:nvPr userDrawn="1"/>
        </p:nvSpPr>
        <p:spPr>
          <a:xfrm>
            <a:off x="8143103" y="6474941"/>
            <a:ext cx="0" cy="0"/>
          </a:xfrm>
          <a:prstGeom prst="rect">
            <a:avLst/>
          </a:prstGeom>
          <a:noFill/>
        </p:spPr>
        <p:txBody>
          <a:bodyPr wrap="none" rtlCol="0" anchor="ctr" anchorCtr="0">
            <a:noAutofit/>
          </a:bodyPr>
          <a:lstStyle/>
          <a:p>
            <a:pPr marL="0" algn="r" defTabSz="914400" rtl="1" eaLnBrk="1" latinLnBrk="0" hangingPunct="1"/>
            <a:endParaRPr lang="en-SA"/>
          </a:p>
        </p:txBody>
      </p:sp>
      <p:sp>
        <p:nvSpPr>
          <p:cNvPr id="7" name="TextBox 6">
            <a:extLst>
              <a:ext uri="{FF2B5EF4-FFF2-40B4-BE49-F238E27FC236}">
                <a16:creationId xmlns:a16="http://schemas.microsoft.com/office/drawing/2014/main" id="{A11AAA82-E901-084C-A182-F42092FB93DF}"/>
              </a:ext>
            </a:extLst>
          </p:cNvPr>
          <p:cNvSpPr txBox="1"/>
          <p:nvPr userDrawn="1"/>
        </p:nvSpPr>
        <p:spPr>
          <a:xfrm>
            <a:off x="8526162" y="6425514"/>
            <a:ext cx="0" cy="0"/>
          </a:xfrm>
          <a:prstGeom prst="rect">
            <a:avLst/>
          </a:prstGeom>
          <a:noFill/>
        </p:spPr>
        <p:txBody>
          <a:bodyPr wrap="none" rtlCol="0" anchor="ctr" anchorCtr="0">
            <a:noAutofit/>
          </a:bodyPr>
          <a:lstStyle/>
          <a:p>
            <a:pPr marL="0" algn="r" defTabSz="914400" rtl="1" eaLnBrk="1" latinLnBrk="0" hangingPunct="1"/>
            <a:endParaRPr lang="en-SA" dirty="0"/>
          </a:p>
        </p:txBody>
      </p:sp>
    </p:spTree>
    <p:extLst>
      <p:ext uri="{BB962C8B-B14F-4D97-AF65-F5344CB8AC3E}">
        <p14:creationId xmlns:p14="http://schemas.microsoft.com/office/powerpoint/2010/main" val="2315780139"/>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ahnk you 3">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0FEA35E6-EDC4-E840-8222-A1188C58A91F}"/>
              </a:ext>
            </a:extLst>
          </p:cNvPr>
          <p:cNvSpPr>
            <a:spLocks noGrp="1"/>
          </p:cNvSpPr>
          <p:nvPr>
            <p:ph type="ctrTitle" hasCustomPrompt="1"/>
          </p:nvPr>
        </p:nvSpPr>
        <p:spPr>
          <a:xfrm>
            <a:off x="5439849" y="3512342"/>
            <a:ext cx="5615870" cy="635506"/>
          </a:xfrm>
        </p:spPr>
        <p:txBody>
          <a:bodyPr lIns="0" tIns="0" rIns="0" bIns="0" anchor="t">
            <a:noAutofit/>
          </a:bodyPr>
          <a:lstStyle>
            <a:lvl1pPr algn="r">
              <a:defRPr sz="4000">
                <a:solidFill>
                  <a:schemeClr val="accent1"/>
                </a:solidFill>
              </a:defRPr>
            </a:lvl1pPr>
          </a:lstStyle>
          <a:p>
            <a:pPr algn="r" defTabSz="914400" rtl="0" eaLnBrk="1" latinLnBrk="0" hangingPunct="1">
              <a:lnSpc>
                <a:spcPct val="90000"/>
              </a:lnSpc>
              <a:spcBef>
                <a:spcPct val="0"/>
              </a:spcBef>
              <a:buNone/>
            </a:pPr>
            <a:r>
              <a:rPr lang="ar-SA" dirty="0"/>
              <a:t>شكراً لكم </a:t>
            </a:r>
            <a:endParaRPr lang="en-SA" dirty="0"/>
          </a:p>
        </p:txBody>
      </p:sp>
      <p:pic>
        <p:nvPicPr>
          <p:cNvPr id="6" name="Picture 8">
            <a:extLst>
              <a:ext uri="{FF2B5EF4-FFF2-40B4-BE49-F238E27FC236}">
                <a16:creationId xmlns:a16="http://schemas.microsoft.com/office/drawing/2014/main" id="{DB70C56F-6A9B-C941-BC89-676AAC4D7584}"/>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3920" r="7096"/>
          <a:stretch/>
        </p:blipFill>
        <p:spPr>
          <a:xfrm>
            <a:off x="0" y="2435513"/>
            <a:ext cx="6096000" cy="2789163"/>
          </a:xfrm>
          <a:prstGeom prst="rect">
            <a:avLst/>
          </a:prstGeom>
        </p:spPr>
      </p:pic>
      <p:pic>
        <p:nvPicPr>
          <p:cNvPr id="7" name="Picture 18">
            <a:extLst>
              <a:ext uri="{FF2B5EF4-FFF2-40B4-BE49-F238E27FC236}">
                <a16:creationId xmlns:a16="http://schemas.microsoft.com/office/drawing/2014/main" id="{F49D41AA-E41A-854F-AB70-A7FF206F4AD5}"/>
              </a:ext>
            </a:extLst>
          </p:cNvPr>
          <p:cNvPicPr>
            <a:picLocks noChangeAspect="1"/>
          </p:cNvPicPr>
          <p:nvPr userDrawn="1"/>
        </p:nvPicPr>
        <p:blipFill>
          <a:blip r:embed="rId4">
            <a:extLst>
              <a:ext uri="{96DAC541-7B7A-43D3-8B79-37D633B846F1}">
                <asvg:svgBlip xmlns:asvg="http://schemas.microsoft.com/office/drawing/2016/SVG/main" r:embed="rId5"/>
              </a:ext>
            </a:extLst>
          </a:blip>
          <a:srcRect/>
          <a:stretch/>
        </p:blipFill>
        <p:spPr>
          <a:xfrm>
            <a:off x="8112092" y="703541"/>
            <a:ext cx="3483952" cy="759323"/>
          </a:xfrm>
          <a:prstGeom prst="rect">
            <a:avLst/>
          </a:prstGeom>
        </p:spPr>
      </p:pic>
    </p:spTree>
    <p:extLst>
      <p:ext uri="{BB962C8B-B14F-4D97-AF65-F5344CB8AC3E}">
        <p14:creationId xmlns:p14="http://schemas.microsoft.com/office/powerpoint/2010/main" val="99132725"/>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ahnk you 4">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9920256-A824-6E4C-BC37-8459D43D3CDF}"/>
              </a:ext>
            </a:extLst>
          </p:cNvPr>
          <p:cNvPicPr>
            <a:picLocks noChangeAspect="1"/>
          </p:cNvPicPr>
          <p:nvPr userDrawn="1"/>
        </p:nvPicPr>
        <p:blipFill>
          <a:blip r:embed="rId2"/>
          <a:srcRect t="3197" b="3197"/>
          <a:stretch/>
        </p:blipFill>
        <p:spPr>
          <a:xfrm>
            <a:off x="-1047135" y="0"/>
            <a:ext cx="9992547" cy="6857999"/>
          </a:xfrm>
          <a:prstGeom prst="rect">
            <a:avLst/>
          </a:prstGeom>
        </p:spPr>
      </p:pic>
      <p:sp>
        <p:nvSpPr>
          <p:cNvPr id="8" name="Title 1">
            <a:extLst>
              <a:ext uri="{FF2B5EF4-FFF2-40B4-BE49-F238E27FC236}">
                <a16:creationId xmlns:a16="http://schemas.microsoft.com/office/drawing/2014/main" id="{7F0D5D32-2174-5F42-B648-1EE2F4C8BF1A}"/>
              </a:ext>
            </a:extLst>
          </p:cNvPr>
          <p:cNvSpPr>
            <a:spLocks noGrp="1"/>
          </p:cNvSpPr>
          <p:nvPr>
            <p:ph type="ctrTitle" hasCustomPrompt="1"/>
          </p:nvPr>
        </p:nvSpPr>
        <p:spPr>
          <a:xfrm>
            <a:off x="5720404" y="4669556"/>
            <a:ext cx="5615870" cy="1348717"/>
          </a:xfrm>
        </p:spPr>
        <p:txBody>
          <a:bodyPr lIns="0" tIns="0" rIns="0" bIns="0" anchor="t">
            <a:noAutofit/>
          </a:bodyPr>
          <a:lstStyle>
            <a:lvl1pPr algn="r">
              <a:defRPr sz="4000">
                <a:solidFill>
                  <a:srgbClr val="00B050"/>
                </a:solidFill>
              </a:defRPr>
            </a:lvl1pPr>
          </a:lstStyle>
          <a:p>
            <a:pPr algn="r" defTabSz="914400" rtl="0" eaLnBrk="1" latinLnBrk="0" hangingPunct="1">
              <a:lnSpc>
                <a:spcPct val="90000"/>
              </a:lnSpc>
              <a:spcBef>
                <a:spcPct val="0"/>
              </a:spcBef>
              <a:buNone/>
            </a:pPr>
            <a:r>
              <a:rPr lang="ar-SA" dirty="0"/>
              <a:t>شكراً لكم </a:t>
            </a:r>
            <a:endParaRPr lang="en-SA" dirty="0"/>
          </a:p>
        </p:txBody>
      </p:sp>
      <p:pic>
        <p:nvPicPr>
          <p:cNvPr id="7" name="Picture 2">
            <a:extLst>
              <a:ext uri="{FF2B5EF4-FFF2-40B4-BE49-F238E27FC236}">
                <a16:creationId xmlns:a16="http://schemas.microsoft.com/office/drawing/2014/main" id="{5D2C8FC0-D950-3449-9A02-2F46225A63F0}"/>
              </a:ext>
            </a:extLst>
          </p:cNvPr>
          <p:cNvPicPr>
            <a:picLocks noChangeAspect="1"/>
          </p:cNvPicPr>
          <p:nvPr userDrawn="1"/>
        </p:nvPicPr>
        <p:blipFill>
          <a:blip r:embed="rId3">
            <a:extLst>
              <a:ext uri="{96DAC541-7B7A-43D3-8B79-37D633B846F1}">
                <asvg:svgBlip xmlns:asvg="http://schemas.microsoft.com/office/drawing/2016/SVG/main" r:embed="rId4"/>
              </a:ext>
            </a:extLst>
          </a:blip>
          <a:srcRect/>
          <a:stretch/>
        </p:blipFill>
        <p:spPr>
          <a:xfrm>
            <a:off x="8112092" y="713498"/>
            <a:ext cx="3483952" cy="759323"/>
          </a:xfrm>
          <a:prstGeom prst="rect">
            <a:avLst/>
          </a:prstGeom>
        </p:spPr>
      </p:pic>
    </p:spTree>
    <p:extLst>
      <p:ext uri="{BB962C8B-B14F-4D97-AF65-F5344CB8AC3E}">
        <p14:creationId xmlns:p14="http://schemas.microsoft.com/office/powerpoint/2010/main" val="632905837"/>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1_Tahnk you 4">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AA44B6A-4CEE-4D4C-9D81-6441209D9931}"/>
              </a:ext>
            </a:extLst>
          </p:cNvPr>
          <p:cNvSpPr txBox="1"/>
          <p:nvPr userDrawn="1"/>
        </p:nvSpPr>
        <p:spPr>
          <a:xfrm>
            <a:off x="8032173" y="3595255"/>
            <a:ext cx="0" cy="0"/>
          </a:xfrm>
          <a:prstGeom prst="rect">
            <a:avLst/>
          </a:prstGeom>
          <a:gradFill>
            <a:gsLst>
              <a:gs pos="0">
                <a:srgbClr val="1C73D3"/>
              </a:gs>
              <a:gs pos="54000">
                <a:schemeClr val="accent3"/>
              </a:gs>
              <a:gs pos="100000">
                <a:schemeClr val="accent1"/>
              </a:gs>
            </a:gsLst>
            <a:lin ang="21594000" scaled="0"/>
          </a:gradFill>
        </p:spPr>
        <p:txBody>
          <a:bodyPr wrap="none" rtlCol="0" anchor="ctr" anchorCtr="0">
            <a:noAutofit/>
          </a:bodyPr>
          <a:lstStyle/>
          <a:p>
            <a:pPr marL="0" algn="ctr" defTabSz="914400" rtl="1" eaLnBrk="1" latinLnBrk="0" hangingPunct="1"/>
            <a:endParaRPr lang="en-SA" dirty="0"/>
          </a:p>
        </p:txBody>
      </p:sp>
      <p:sp>
        <p:nvSpPr>
          <p:cNvPr id="7" name="Title 1">
            <a:extLst>
              <a:ext uri="{FF2B5EF4-FFF2-40B4-BE49-F238E27FC236}">
                <a16:creationId xmlns:a16="http://schemas.microsoft.com/office/drawing/2014/main" id="{9B733AD0-8E7F-1A48-9423-3547B18BD6BB}"/>
              </a:ext>
            </a:extLst>
          </p:cNvPr>
          <p:cNvSpPr>
            <a:spLocks noGrp="1"/>
          </p:cNvSpPr>
          <p:nvPr>
            <p:ph type="ctrTitle" hasCustomPrompt="1"/>
          </p:nvPr>
        </p:nvSpPr>
        <p:spPr>
          <a:xfrm>
            <a:off x="4598434" y="4468092"/>
            <a:ext cx="2484997" cy="1348717"/>
          </a:xfrm>
        </p:spPr>
        <p:txBody>
          <a:bodyPr lIns="0" tIns="0" rIns="0" bIns="0" anchor="t">
            <a:noAutofit/>
          </a:bodyPr>
          <a:lstStyle>
            <a:lvl1pPr algn="ctr" defTabSz="914400" rtl="0" eaLnBrk="1" latinLnBrk="0" hangingPunct="1">
              <a:lnSpc>
                <a:spcPct val="90000"/>
              </a:lnSpc>
              <a:spcBef>
                <a:spcPct val="0"/>
              </a:spcBef>
              <a:buNone/>
              <a:defRPr sz="3200">
                <a:solidFill>
                  <a:schemeClr val="bg1"/>
                </a:solidFill>
              </a:defRPr>
            </a:lvl1pPr>
          </a:lstStyle>
          <a:p>
            <a:pPr algn="r" defTabSz="914400" rtl="1" eaLnBrk="1" latinLnBrk="0" hangingPunct="1">
              <a:lnSpc>
                <a:spcPct val="90000"/>
              </a:lnSpc>
              <a:spcBef>
                <a:spcPct val="0"/>
              </a:spcBef>
              <a:buNone/>
            </a:pPr>
            <a:r>
              <a:rPr lang="ar-SA" dirty="0"/>
              <a:t>شكراً لكم</a:t>
            </a:r>
            <a:endParaRPr lang="en-SA" dirty="0"/>
          </a:p>
        </p:txBody>
      </p:sp>
      <p:pic>
        <p:nvPicPr>
          <p:cNvPr id="5" name="Picture 11">
            <a:extLst>
              <a:ext uri="{FF2B5EF4-FFF2-40B4-BE49-F238E27FC236}">
                <a16:creationId xmlns:a16="http://schemas.microsoft.com/office/drawing/2014/main" id="{D52AFE05-62AF-AB42-AE66-34C57D1233CE}"/>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4176512" y="2852530"/>
            <a:ext cx="3838975" cy="836699"/>
          </a:xfrm>
          <a:prstGeom prst="rect">
            <a:avLst/>
          </a:prstGeom>
        </p:spPr>
      </p:pic>
    </p:spTree>
    <p:extLst>
      <p:ext uri="{BB962C8B-B14F-4D97-AF65-F5344CB8AC3E}">
        <p14:creationId xmlns:p14="http://schemas.microsoft.com/office/powerpoint/2010/main" val="35139486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parator 2">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8BF715EC-CC98-B744-AA0D-631398271043}"/>
              </a:ext>
            </a:extLst>
          </p:cNvPr>
          <p:cNvSpPr>
            <a:spLocks noGrp="1"/>
          </p:cNvSpPr>
          <p:nvPr>
            <p:ph type="ctrTitle" hasCustomPrompt="1"/>
          </p:nvPr>
        </p:nvSpPr>
        <p:spPr>
          <a:xfrm>
            <a:off x="5382330" y="4152901"/>
            <a:ext cx="5615870" cy="635506"/>
          </a:xfrm>
        </p:spPr>
        <p:txBody>
          <a:bodyPr lIns="0" tIns="0" rIns="0" bIns="0" anchor="t">
            <a:noAutofit/>
          </a:bodyPr>
          <a:lstStyle>
            <a:lvl1pPr algn="r">
              <a:defRPr sz="4000">
                <a:solidFill>
                  <a:schemeClr val="accent2"/>
                </a:solidFill>
              </a:defRPr>
            </a:lvl1pPr>
          </a:lstStyle>
          <a:p>
            <a:pPr algn="r" defTabSz="914400" rtl="0" eaLnBrk="1" latinLnBrk="0" hangingPunct="1">
              <a:lnSpc>
                <a:spcPct val="90000"/>
              </a:lnSpc>
              <a:spcBef>
                <a:spcPct val="0"/>
              </a:spcBef>
              <a:buNone/>
            </a:pPr>
            <a:r>
              <a:rPr lang="ar-SA" dirty="0"/>
              <a:t>مثال لفاصل داخلي</a:t>
            </a:r>
            <a:endParaRPr lang="en-SA" dirty="0"/>
          </a:p>
        </p:txBody>
      </p:sp>
      <p:sp>
        <p:nvSpPr>
          <p:cNvPr id="8" name="Subtitle 2">
            <a:extLst>
              <a:ext uri="{FF2B5EF4-FFF2-40B4-BE49-F238E27FC236}">
                <a16:creationId xmlns:a16="http://schemas.microsoft.com/office/drawing/2014/main" id="{2B1EF898-3B6F-7542-B853-3AFF47E35DD9}"/>
              </a:ext>
            </a:extLst>
          </p:cNvPr>
          <p:cNvSpPr>
            <a:spLocks noGrp="1"/>
          </p:cNvSpPr>
          <p:nvPr>
            <p:ph type="subTitle" idx="1" hasCustomPrompt="1"/>
          </p:nvPr>
        </p:nvSpPr>
        <p:spPr>
          <a:xfrm>
            <a:off x="7238561" y="4879848"/>
            <a:ext cx="3759639" cy="283440"/>
          </a:xfrm>
        </p:spPr>
        <p:txBody>
          <a:bodyPr lIns="0" tIns="0" rIns="0" bIns="0" anchor="t">
            <a:noAutofit/>
          </a:bodyPr>
          <a:lstStyle>
            <a:lvl1pPr marL="0" indent="0" algn="r">
              <a:buNone/>
              <a:defRPr sz="2000" b="0" i="0">
                <a:solidFill>
                  <a:schemeClr val="tx1"/>
                </a:solidFill>
                <a:latin typeface="Univers Next Arabic Light" panose="020B0403030202020203" pitchFamily="34" charset="-78"/>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indent="0" algn="r" defTabSz="914400" rtl="0" eaLnBrk="1" latinLnBrk="0" hangingPunct="1">
              <a:lnSpc>
                <a:spcPct val="90000"/>
              </a:lnSpc>
              <a:spcBef>
                <a:spcPts val="1000"/>
              </a:spcBef>
              <a:buFont typeface="Arial" panose="020B0604020202020204" pitchFamily="34" charset="0"/>
              <a:buNone/>
            </a:pPr>
            <a:r>
              <a:rPr lang="ar-SA"/>
              <a:t>مثال لعنوان فرعي لوريم ابسوم</a:t>
            </a:r>
            <a:endParaRPr lang="en-SA"/>
          </a:p>
        </p:txBody>
      </p:sp>
      <p:sp>
        <p:nvSpPr>
          <p:cNvPr id="6" name="Text Placeholder 3">
            <a:extLst>
              <a:ext uri="{FF2B5EF4-FFF2-40B4-BE49-F238E27FC236}">
                <a16:creationId xmlns:a16="http://schemas.microsoft.com/office/drawing/2014/main" id="{5AD8872C-2F94-1A46-96FD-C50B7CF810A5}"/>
              </a:ext>
            </a:extLst>
          </p:cNvPr>
          <p:cNvSpPr>
            <a:spLocks noGrp="1"/>
          </p:cNvSpPr>
          <p:nvPr>
            <p:ph type="body" sz="quarter" idx="13" hasCustomPrompt="1"/>
          </p:nvPr>
        </p:nvSpPr>
        <p:spPr>
          <a:xfrm>
            <a:off x="9250242" y="518197"/>
            <a:ext cx="1747958" cy="932749"/>
          </a:xfrm>
        </p:spPr>
        <p:txBody>
          <a:bodyPr lIns="0" tIns="0" rIns="0" bIns="0" anchor="t" anchorCtr="0"/>
          <a:lstStyle>
            <a:lvl1pPr marL="0" indent="0" rtl="1">
              <a:buFontTx/>
              <a:buNone/>
              <a:defRPr sz="8000" b="0" i="0">
                <a:solidFill>
                  <a:schemeClr val="tx1"/>
                </a:solidFill>
                <a:latin typeface="Somar Light" pitchFamily="2" charset="-78"/>
                <a:cs typeface="Somar Light" pitchFamily="2" charset="-78"/>
              </a:defRPr>
            </a:lvl1pPr>
          </a:lstStyle>
          <a:p>
            <a:pPr marL="0" lvl="0" indent="0" algn="r" defTabSz="914400" rtl="1" eaLnBrk="1" latinLnBrk="0" hangingPunct="1">
              <a:lnSpc>
                <a:spcPct val="90000"/>
              </a:lnSpc>
              <a:spcBef>
                <a:spcPts val="1000"/>
              </a:spcBef>
              <a:buFontTx/>
              <a:buNone/>
            </a:pPr>
            <a:r>
              <a:rPr lang="en-US" dirty="0"/>
              <a:t>01</a:t>
            </a:r>
            <a:endParaRPr lang="en-SA" dirty="0"/>
          </a:p>
        </p:txBody>
      </p:sp>
      <p:pic>
        <p:nvPicPr>
          <p:cNvPr id="9" name="Picture 2">
            <a:extLst>
              <a:ext uri="{FF2B5EF4-FFF2-40B4-BE49-F238E27FC236}">
                <a16:creationId xmlns:a16="http://schemas.microsoft.com/office/drawing/2014/main" id="{2084D30C-8709-F44A-AABF-25CDD5C4402D}"/>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rot="10800000" flipH="1">
            <a:off x="0" y="3429000"/>
            <a:ext cx="10998200" cy="723900"/>
          </a:xfrm>
          <a:prstGeom prst="rect">
            <a:avLst/>
          </a:prstGeom>
        </p:spPr>
      </p:pic>
    </p:spTree>
    <p:extLst>
      <p:ext uri="{BB962C8B-B14F-4D97-AF65-F5344CB8AC3E}">
        <p14:creationId xmlns:p14="http://schemas.microsoft.com/office/powerpoint/2010/main" val="1429797897"/>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2_Tahnk you 4">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AA44B6A-4CEE-4D4C-9D81-6441209D9931}"/>
              </a:ext>
            </a:extLst>
          </p:cNvPr>
          <p:cNvSpPr txBox="1"/>
          <p:nvPr userDrawn="1"/>
        </p:nvSpPr>
        <p:spPr>
          <a:xfrm>
            <a:off x="8032173" y="3595255"/>
            <a:ext cx="0" cy="0"/>
          </a:xfrm>
          <a:prstGeom prst="rect">
            <a:avLst/>
          </a:prstGeom>
          <a:gradFill>
            <a:gsLst>
              <a:gs pos="0">
                <a:srgbClr val="1C73D3"/>
              </a:gs>
              <a:gs pos="54000">
                <a:schemeClr val="accent3"/>
              </a:gs>
              <a:gs pos="100000">
                <a:schemeClr val="accent1"/>
              </a:gs>
            </a:gsLst>
            <a:lin ang="21594000" scaled="0"/>
          </a:gradFill>
        </p:spPr>
        <p:txBody>
          <a:bodyPr wrap="none" rtlCol="0" anchor="ctr" anchorCtr="0">
            <a:noAutofit/>
          </a:bodyPr>
          <a:lstStyle/>
          <a:p>
            <a:pPr marL="0" algn="r" defTabSz="914400" rtl="1" eaLnBrk="1" latinLnBrk="0" hangingPunct="1"/>
            <a:endParaRPr lang="en-SA" dirty="0"/>
          </a:p>
        </p:txBody>
      </p:sp>
      <p:sp>
        <p:nvSpPr>
          <p:cNvPr id="7" name="Title 1">
            <a:extLst>
              <a:ext uri="{FF2B5EF4-FFF2-40B4-BE49-F238E27FC236}">
                <a16:creationId xmlns:a16="http://schemas.microsoft.com/office/drawing/2014/main" id="{9B733AD0-8E7F-1A48-9423-3547B18BD6BB}"/>
              </a:ext>
            </a:extLst>
          </p:cNvPr>
          <p:cNvSpPr>
            <a:spLocks noGrp="1"/>
          </p:cNvSpPr>
          <p:nvPr>
            <p:ph type="ctrTitle" hasCustomPrompt="1"/>
          </p:nvPr>
        </p:nvSpPr>
        <p:spPr>
          <a:xfrm>
            <a:off x="9009149" y="3053055"/>
            <a:ext cx="2484997" cy="1348717"/>
          </a:xfrm>
        </p:spPr>
        <p:txBody>
          <a:bodyPr lIns="0" tIns="0" rIns="0" bIns="0" anchor="t">
            <a:noAutofit/>
          </a:bodyPr>
          <a:lstStyle>
            <a:lvl1pPr algn="ctr" defTabSz="914400" rtl="0" eaLnBrk="1" latinLnBrk="0" hangingPunct="1">
              <a:lnSpc>
                <a:spcPct val="90000"/>
              </a:lnSpc>
              <a:spcBef>
                <a:spcPct val="0"/>
              </a:spcBef>
              <a:buNone/>
              <a:defRPr sz="3200">
                <a:solidFill>
                  <a:schemeClr val="bg1"/>
                </a:solidFill>
              </a:defRPr>
            </a:lvl1pPr>
          </a:lstStyle>
          <a:p>
            <a:pPr algn="r" defTabSz="914400" rtl="1" eaLnBrk="1" latinLnBrk="0" hangingPunct="1">
              <a:lnSpc>
                <a:spcPct val="90000"/>
              </a:lnSpc>
              <a:spcBef>
                <a:spcPct val="0"/>
              </a:spcBef>
              <a:buNone/>
            </a:pPr>
            <a:r>
              <a:rPr lang="ar-SA" dirty="0"/>
              <a:t>شكراً لكم</a:t>
            </a:r>
            <a:endParaRPr lang="en-SA" dirty="0"/>
          </a:p>
        </p:txBody>
      </p:sp>
      <p:pic>
        <p:nvPicPr>
          <p:cNvPr id="3" name="Picture 2">
            <a:extLst>
              <a:ext uri="{FF2B5EF4-FFF2-40B4-BE49-F238E27FC236}">
                <a16:creationId xmlns:a16="http://schemas.microsoft.com/office/drawing/2014/main" id="{437151DB-137D-CB43-8B94-465CF81C5FAE}"/>
              </a:ext>
            </a:extLst>
          </p:cNvPr>
          <p:cNvPicPr>
            <a:picLocks noChangeAspect="1"/>
          </p:cNvPicPr>
          <p:nvPr userDrawn="1"/>
        </p:nvPicPr>
        <p:blipFill>
          <a:blip r:embed="rId2"/>
          <a:srcRect/>
          <a:stretch/>
        </p:blipFill>
        <p:spPr>
          <a:xfrm>
            <a:off x="-1302126" y="176646"/>
            <a:ext cx="10279209" cy="6852806"/>
          </a:xfrm>
          <a:prstGeom prst="rect">
            <a:avLst/>
          </a:prstGeom>
        </p:spPr>
      </p:pic>
      <p:pic>
        <p:nvPicPr>
          <p:cNvPr id="8" name="Picture 18">
            <a:extLst>
              <a:ext uri="{FF2B5EF4-FFF2-40B4-BE49-F238E27FC236}">
                <a16:creationId xmlns:a16="http://schemas.microsoft.com/office/drawing/2014/main" id="{7BAC1CAE-D750-F44D-A639-F8407E9148B7}"/>
              </a:ext>
            </a:extLst>
          </p:cNvPr>
          <p:cNvPicPr>
            <a:picLocks noChangeAspect="1"/>
          </p:cNvPicPr>
          <p:nvPr userDrawn="1"/>
        </p:nvPicPr>
        <p:blipFill>
          <a:blip r:embed="rId3">
            <a:extLst>
              <a:ext uri="{96DAC541-7B7A-43D3-8B79-37D633B846F1}">
                <asvg:svgBlip xmlns:asvg="http://schemas.microsoft.com/office/drawing/2016/SVG/main" r:embed="rId4"/>
              </a:ext>
            </a:extLst>
          </a:blip>
          <a:srcRect/>
          <a:stretch/>
        </p:blipFill>
        <p:spPr>
          <a:xfrm>
            <a:off x="8112092" y="703541"/>
            <a:ext cx="3483952" cy="759323"/>
          </a:xfrm>
          <a:prstGeom prst="rect">
            <a:avLst/>
          </a:prstGeom>
        </p:spPr>
      </p:pic>
    </p:spTree>
    <p:extLst>
      <p:ext uri="{BB962C8B-B14F-4D97-AF65-F5344CB8AC3E}">
        <p14:creationId xmlns:p14="http://schemas.microsoft.com/office/powerpoint/2010/main" val="1529803357"/>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323E9D-5ACC-C555-9F62-B40BA6F68F7F}"/>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C20B9CEC-43DF-A4AE-3B4D-3EF1A32C8363}"/>
              </a:ext>
            </a:extLst>
          </p:cNvPr>
          <p:cNvSpPr>
            <a:spLocks noGrp="1"/>
          </p:cNvSpPr>
          <p:nvPr>
            <p:ph type="dt" sz="half" idx="10"/>
          </p:nvPr>
        </p:nvSpPr>
        <p:spPr/>
        <p:txBody>
          <a:bodyPr/>
          <a:lstStyle/>
          <a:p>
            <a:endParaRPr lang="en-GB"/>
          </a:p>
        </p:txBody>
      </p:sp>
      <p:sp>
        <p:nvSpPr>
          <p:cNvPr id="4" name="Footer Placeholder 3">
            <a:extLst>
              <a:ext uri="{FF2B5EF4-FFF2-40B4-BE49-F238E27FC236}">
                <a16:creationId xmlns:a16="http://schemas.microsoft.com/office/drawing/2014/main" id="{F84A3F5C-74C6-A522-A18B-B212F52C5404}"/>
              </a:ext>
            </a:extLst>
          </p:cNvPr>
          <p:cNvSpPr>
            <a:spLocks noGrp="1"/>
          </p:cNvSpPr>
          <p:nvPr>
            <p:ph type="ftr" sz="quarter" idx="11"/>
            <p:custDataLst>
              <p:tags r:id="rId1"/>
            </p:custDataLst>
          </p:nvPr>
        </p:nvSpPr>
        <p:spPr/>
        <p:txBody>
          <a:bodyPr/>
          <a:lstStyle>
            <a:lvl1pPr>
              <a:defRPr sz="800" b="0" i="0" u="none">
                <a:solidFill>
                  <a:srgbClr val="AEC90B"/>
                </a:solidFill>
                <a:latin typeface="Segoe UI" panose="020B0502040204020203" pitchFamily="34" charset="0"/>
              </a:defRPr>
            </a:lvl1pPr>
          </a:lstStyle>
          <a:p>
            <a:r>
              <a:rPr lang="en-GB"/>
              <a:t>Public | </a:t>
            </a:r>
            <a:r>
              <a:rPr lang="ar-SA"/>
              <a:t>عام</a:t>
            </a:r>
            <a:endParaRPr lang="en-GB"/>
          </a:p>
        </p:txBody>
      </p:sp>
      <p:sp>
        <p:nvSpPr>
          <p:cNvPr id="5" name="Slide Number Placeholder 4">
            <a:extLst>
              <a:ext uri="{FF2B5EF4-FFF2-40B4-BE49-F238E27FC236}">
                <a16:creationId xmlns:a16="http://schemas.microsoft.com/office/drawing/2014/main" id="{C77B046F-4B25-8668-E6E4-AB8D5777567E}"/>
              </a:ext>
            </a:extLst>
          </p:cNvPr>
          <p:cNvSpPr>
            <a:spLocks noGrp="1"/>
          </p:cNvSpPr>
          <p:nvPr>
            <p:ph type="sldNum" sz="quarter" idx="12"/>
          </p:nvPr>
        </p:nvSpPr>
        <p:spPr/>
        <p:txBody>
          <a:bodyPr/>
          <a:lstStyle/>
          <a:p>
            <a:fld id="{15EF7C1D-2B43-48E9-9FFA-0C1C352D9914}" type="slidenum">
              <a:rPr lang="en-GB" smtClean="0"/>
              <a:t>‹#›</a:t>
            </a:fld>
            <a:endParaRPr lang="en-GB"/>
          </a:p>
        </p:txBody>
      </p:sp>
    </p:spTree>
    <p:extLst>
      <p:ext uri="{BB962C8B-B14F-4D97-AF65-F5344CB8AC3E}">
        <p14:creationId xmlns:p14="http://schemas.microsoft.com/office/powerpoint/2010/main" val="1904770256"/>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2_Title and Content 1">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6FB3FDC1-8195-BD4A-9866-87D298CC6BC1}"/>
              </a:ext>
            </a:extLst>
          </p:cNvPr>
          <p:cNvGraphicFramePr>
            <a:graphicFrameLocks noChangeAspect="1"/>
          </p:cNvGraphicFramePr>
          <p:nvPr userDrawn="1">
            <p:custDataLst>
              <p:tags r:id="rId2"/>
            </p:custDataLs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9536" name="think-cell Slide" r:id="rId4" imgW="7772400" imgH="10058400" progId="TCLayout.ActiveDocument.1">
                  <p:embed/>
                </p:oleObj>
              </mc:Choice>
              <mc:Fallback>
                <p:oleObj name="think-cell Slide" r:id="rId4" imgW="7772400" imgH="10058400" progId="TCLayout.ActiveDocument.1">
                  <p:embed/>
                  <p:pic>
                    <p:nvPicPr>
                      <p:cNvPr id="5" name="Object 4" hidden="1">
                        <a:extLst>
                          <a:ext uri="{FF2B5EF4-FFF2-40B4-BE49-F238E27FC236}">
                            <a16:creationId xmlns:a16="http://schemas.microsoft.com/office/drawing/2014/main" id="{6FB3FDC1-8195-BD4A-9866-87D298CC6BC1}"/>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A45CB068-1242-B949-9A45-44E272D53EF7}"/>
              </a:ext>
            </a:extLst>
          </p:cNvPr>
          <p:cNvSpPr>
            <a:spLocks noGrp="1"/>
          </p:cNvSpPr>
          <p:nvPr>
            <p:ph type="title" hasCustomPrompt="1"/>
          </p:nvPr>
        </p:nvSpPr>
        <p:spPr>
          <a:xfrm>
            <a:off x="853440" y="254000"/>
            <a:ext cx="10500360" cy="427038"/>
          </a:xfrm>
        </p:spPr>
        <p:txBody>
          <a:bodyPr vert="horz"/>
          <a:lstStyle>
            <a:lvl1pPr>
              <a:defRPr sz="2600">
                <a:solidFill>
                  <a:schemeClr val="accent3"/>
                </a:solidFill>
              </a:defRPr>
            </a:lvl1pPr>
          </a:lstStyle>
          <a:p>
            <a:r>
              <a:rPr lang="ar-SA" dirty="0" err="1"/>
              <a:t>إسم</a:t>
            </a:r>
            <a:r>
              <a:rPr lang="ar-SA" dirty="0"/>
              <a:t> المسار</a:t>
            </a:r>
            <a:endParaRPr lang="en-SA" dirty="0"/>
          </a:p>
        </p:txBody>
      </p:sp>
      <p:sp>
        <p:nvSpPr>
          <p:cNvPr id="3" name="Content Placeholder 2">
            <a:extLst>
              <a:ext uri="{FF2B5EF4-FFF2-40B4-BE49-F238E27FC236}">
                <a16:creationId xmlns:a16="http://schemas.microsoft.com/office/drawing/2014/main" id="{AC6E76A8-2452-6942-BFD7-249AF11F49B3}"/>
              </a:ext>
            </a:extLst>
          </p:cNvPr>
          <p:cNvSpPr>
            <a:spLocks noGrp="1"/>
          </p:cNvSpPr>
          <p:nvPr>
            <p:ph idx="1" hasCustomPrompt="1"/>
          </p:nvPr>
        </p:nvSpPr>
        <p:spPr>
          <a:xfrm>
            <a:off x="853440" y="1817225"/>
            <a:ext cx="10500360" cy="4359738"/>
          </a:xfrm>
        </p:spPr>
        <p:txBody>
          <a:bodyPr/>
          <a:lstStyle>
            <a:lvl1pPr>
              <a:defRPr sz="2400"/>
            </a:lvl1pPr>
            <a:lvl2pPr>
              <a:defRPr sz="2000"/>
            </a:lvl2pPr>
            <a:lvl3pPr>
              <a:defRPr sz="1800"/>
            </a:lvl3pPr>
            <a:lvl4pPr>
              <a:defRPr sz="1600"/>
            </a:lvl4pPr>
            <a:lvl5pPr>
              <a:defRPr sz="1600"/>
            </a:lvl5pPr>
          </a:lstStyle>
          <a:p>
            <a:pPr lvl="0"/>
            <a:r>
              <a:rPr lang="ar-SA"/>
              <a:t>مثال لنص يمكن استبداله</a:t>
            </a:r>
            <a:endParaRPr lang="en-US"/>
          </a:p>
          <a:p>
            <a:pPr lvl="1"/>
            <a:r>
              <a:rPr lang="ar-SA"/>
              <a:t>المستوى الثاني</a:t>
            </a:r>
            <a:endParaRPr lang="en-US"/>
          </a:p>
          <a:p>
            <a:pPr lvl="2"/>
            <a:r>
              <a:rPr lang="ar-SA"/>
              <a:t>المستوى الثالث</a:t>
            </a:r>
            <a:endParaRPr lang="en-US"/>
          </a:p>
          <a:p>
            <a:pPr lvl="3"/>
            <a:r>
              <a:rPr lang="ar-SA"/>
              <a:t>المستوى الرابع</a:t>
            </a:r>
            <a:endParaRPr lang="en-US"/>
          </a:p>
          <a:p>
            <a:pPr lvl="4"/>
            <a:r>
              <a:rPr lang="ar-SA"/>
              <a:t>المستوى الخامس</a:t>
            </a:r>
            <a:endParaRPr lang="en-SA"/>
          </a:p>
        </p:txBody>
      </p:sp>
      <p:sp>
        <p:nvSpPr>
          <p:cNvPr id="6" name="Slide Number Placeholder 5">
            <a:extLst>
              <a:ext uri="{FF2B5EF4-FFF2-40B4-BE49-F238E27FC236}">
                <a16:creationId xmlns:a16="http://schemas.microsoft.com/office/drawing/2014/main" id="{7103048B-0E0A-954B-A810-481325195783}"/>
              </a:ext>
            </a:extLst>
          </p:cNvPr>
          <p:cNvSpPr>
            <a:spLocks noGrp="1"/>
          </p:cNvSpPr>
          <p:nvPr>
            <p:ph type="sldNum" sz="quarter" idx="12"/>
          </p:nvPr>
        </p:nvSpPr>
        <p:spPr/>
        <p:txBody>
          <a:bodyPr/>
          <a:lstStyle/>
          <a:p>
            <a:fld id="{008E1BDA-5E07-414A-8101-29DABEB15B19}" type="slidenum">
              <a:t>‹#›</a:t>
            </a:fld>
            <a:endParaRPr lang="en-SA"/>
          </a:p>
        </p:txBody>
      </p:sp>
    </p:spTree>
    <p:extLst>
      <p:ext uri="{BB962C8B-B14F-4D97-AF65-F5344CB8AC3E}">
        <p14:creationId xmlns:p14="http://schemas.microsoft.com/office/powerpoint/2010/main" val="3624920729"/>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0D939-0DB4-524D-86B2-CE97106CE992}"/>
              </a:ext>
            </a:extLst>
          </p:cNvPr>
          <p:cNvSpPr>
            <a:spLocks noGrp="1"/>
          </p:cNvSpPr>
          <p:nvPr>
            <p:ph type="ctrTitle" hasCustomPrompt="1"/>
          </p:nvPr>
        </p:nvSpPr>
        <p:spPr>
          <a:xfrm>
            <a:off x="5980176" y="3164752"/>
            <a:ext cx="5615870" cy="1348717"/>
          </a:xfrm>
        </p:spPr>
        <p:txBody>
          <a:bodyPr lIns="0" tIns="0" rIns="0" bIns="0" anchor="t">
            <a:noAutofit/>
          </a:bodyPr>
          <a:lstStyle>
            <a:lvl1pPr algn="r">
              <a:defRPr sz="4000">
                <a:solidFill>
                  <a:schemeClr val="tx1"/>
                </a:solidFill>
              </a:defRPr>
            </a:lvl1pPr>
          </a:lstStyle>
          <a:p>
            <a:pPr algn="r" defTabSz="914400" rtl="0" eaLnBrk="1" latinLnBrk="0" hangingPunct="1">
              <a:lnSpc>
                <a:spcPct val="90000"/>
              </a:lnSpc>
              <a:spcBef>
                <a:spcPct val="0"/>
              </a:spcBef>
              <a:buNone/>
            </a:pPr>
            <a:r>
              <a:rPr lang="ar-SA" dirty="0"/>
              <a:t>مثال للعنوان الرئيس</a:t>
            </a:r>
            <a:br>
              <a:rPr lang="ar-SA" dirty="0"/>
            </a:br>
            <a:r>
              <a:rPr lang="ar-SA" dirty="0"/>
              <a:t>للعرض </a:t>
            </a:r>
            <a:r>
              <a:rPr lang="ar-SA" dirty="0" err="1"/>
              <a:t>التقديمي</a:t>
            </a:r>
            <a:endParaRPr lang="en-SA" dirty="0"/>
          </a:p>
        </p:txBody>
      </p:sp>
      <p:cxnSp>
        <p:nvCxnSpPr>
          <p:cNvPr id="15" name="Straight Connector 14">
            <a:extLst>
              <a:ext uri="{FF2B5EF4-FFF2-40B4-BE49-F238E27FC236}">
                <a16:creationId xmlns:a16="http://schemas.microsoft.com/office/drawing/2014/main" id="{DB5E1DE7-1AC0-CE4E-B1EA-2D6D034AF2CD}"/>
              </a:ext>
            </a:extLst>
          </p:cNvPr>
          <p:cNvCxnSpPr>
            <a:cxnSpLocks/>
          </p:cNvCxnSpPr>
          <p:nvPr userDrawn="1"/>
        </p:nvCxnSpPr>
        <p:spPr>
          <a:xfrm flipH="1">
            <a:off x="9796840" y="6452375"/>
            <a:ext cx="1799206" cy="0"/>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68A07E8C-79DC-A548-89B4-78370EEA55AA}"/>
              </a:ext>
            </a:extLst>
          </p:cNvPr>
          <p:cNvCxnSpPr>
            <a:cxnSpLocks/>
          </p:cNvCxnSpPr>
          <p:nvPr userDrawn="1"/>
        </p:nvCxnSpPr>
        <p:spPr>
          <a:xfrm flipH="1">
            <a:off x="8567710" y="6452375"/>
            <a:ext cx="890018" cy="0"/>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2" name="Subtitle 2">
            <a:extLst>
              <a:ext uri="{FF2B5EF4-FFF2-40B4-BE49-F238E27FC236}">
                <a16:creationId xmlns:a16="http://schemas.microsoft.com/office/drawing/2014/main" id="{F69D9689-7B4B-C04E-B9ED-4ACC4D7F628B}"/>
              </a:ext>
            </a:extLst>
          </p:cNvPr>
          <p:cNvSpPr>
            <a:spLocks noGrp="1"/>
          </p:cNvSpPr>
          <p:nvPr>
            <p:ph type="subTitle" idx="1" hasCustomPrompt="1"/>
          </p:nvPr>
        </p:nvSpPr>
        <p:spPr>
          <a:xfrm>
            <a:off x="9613557" y="6114048"/>
            <a:ext cx="1982489" cy="283434"/>
          </a:xfrm>
        </p:spPr>
        <p:txBody>
          <a:bodyPr lIns="0" tIns="0" rIns="0" bIns="0" anchor="b">
            <a:noAutofit/>
          </a:bodyPr>
          <a:lstStyle>
            <a:lvl1pPr marL="0" indent="0" algn="r">
              <a:buNone/>
              <a:defRPr sz="1600" b="0" i="0">
                <a:solidFill>
                  <a:schemeClr val="tx1"/>
                </a:solidFill>
                <a:latin typeface="+mn-lt"/>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indent="0" algn="r" defTabSz="914400" rtl="0" eaLnBrk="1" latinLnBrk="0" hangingPunct="1">
              <a:lnSpc>
                <a:spcPct val="90000"/>
              </a:lnSpc>
              <a:spcBef>
                <a:spcPts val="1000"/>
              </a:spcBef>
              <a:buFont typeface="Arial" panose="020B0604020202020204" pitchFamily="34" charset="0"/>
              <a:buNone/>
            </a:pPr>
            <a:r>
              <a:rPr lang="ar-SA" dirty="0"/>
              <a:t>مثال لعنوان فرعي </a:t>
            </a:r>
            <a:r>
              <a:rPr lang="ar-SA" dirty="0" err="1"/>
              <a:t>لوريم</a:t>
            </a:r>
            <a:r>
              <a:rPr lang="ar-SA" dirty="0"/>
              <a:t> </a:t>
            </a:r>
            <a:r>
              <a:rPr lang="ar-SA" dirty="0" err="1"/>
              <a:t>ابسوم</a:t>
            </a:r>
            <a:endParaRPr lang="en-SA" dirty="0"/>
          </a:p>
        </p:txBody>
      </p:sp>
      <p:sp>
        <p:nvSpPr>
          <p:cNvPr id="13" name="Text Placeholder 27">
            <a:extLst>
              <a:ext uri="{FF2B5EF4-FFF2-40B4-BE49-F238E27FC236}">
                <a16:creationId xmlns:a16="http://schemas.microsoft.com/office/drawing/2014/main" id="{30C52D38-BF22-2647-A21E-FAC1AFA389F8}"/>
              </a:ext>
            </a:extLst>
          </p:cNvPr>
          <p:cNvSpPr>
            <a:spLocks noGrp="1"/>
          </p:cNvSpPr>
          <p:nvPr>
            <p:ph type="body" sz="quarter" idx="10" hasCustomPrompt="1"/>
          </p:nvPr>
        </p:nvSpPr>
        <p:spPr>
          <a:xfrm>
            <a:off x="8090699" y="6114048"/>
            <a:ext cx="1325880" cy="283440"/>
          </a:xfrm>
        </p:spPr>
        <p:txBody>
          <a:bodyPr lIns="0" tIns="0" rIns="0" bIns="0" anchor="b"/>
          <a:lstStyle>
            <a:lvl1pPr marL="0" indent="0">
              <a:buFontTx/>
              <a:buNone/>
              <a:defRPr sz="1600" b="0" i="0">
                <a:solidFill>
                  <a:schemeClr val="tx1"/>
                </a:solidFill>
                <a:latin typeface="+mn-lt"/>
                <a:cs typeface="+mn-cs"/>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marL="0" marR="0" lvl="0" indent="0" algn="r" defTabSz="914400" rtl="1" eaLnBrk="1" fontAlgn="auto" latinLnBrk="0" hangingPunct="1">
              <a:lnSpc>
                <a:spcPct val="90000"/>
              </a:lnSpc>
              <a:spcBef>
                <a:spcPts val="1000"/>
              </a:spcBef>
              <a:spcAft>
                <a:spcPts val="0"/>
              </a:spcAft>
              <a:buClrTx/>
              <a:buSzTx/>
              <a:buFontTx/>
              <a:buNone/>
              <a:tabLst/>
              <a:defRPr/>
            </a:pPr>
            <a:r>
              <a:rPr lang="ar-SA" dirty="0"/>
              <a:t>سبتمبر </a:t>
            </a:r>
            <a:r>
              <a:rPr lang="en-US" dirty="0"/>
              <a:t>2020</a:t>
            </a:r>
            <a:endParaRPr lang="en-SA" dirty="0"/>
          </a:p>
        </p:txBody>
      </p:sp>
      <p:pic>
        <p:nvPicPr>
          <p:cNvPr id="9" name="Picture 8">
            <a:extLst>
              <a:ext uri="{FF2B5EF4-FFF2-40B4-BE49-F238E27FC236}">
                <a16:creationId xmlns:a16="http://schemas.microsoft.com/office/drawing/2014/main" id="{A7ABF435-CD5F-F643-8DD7-2768A1FA754A}"/>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3920" r="7096"/>
          <a:stretch/>
        </p:blipFill>
        <p:spPr>
          <a:xfrm>
            <a:off x="0" y="2190497"/>
            <a:ext cx="6096000" cy="2789163"/>
          </a:xfrm>
          <a:prstGeom prst="rect">
            <a:avLst/>
          </a:prstGeom>
        </p:spPr>
      </p:pic>
      <p:sp>
        <p:nvSpPr>
          <p:cNvPr id="3" name="TextBox 2">
            <a:extLst>
              <a:ext uri="{FF2B5EF4-FFF2-40B4-BE49-F238E27FC236}">
                <a16:creationId xmlns:a16="http://schemas.microsoft.com/office/drawing/2014/main" id="{F97C9F92-8F89-2248-BDE6-F806CFE488D2}"/>
              </a:ext>
            </a:extLst>
          </p:cNvPr>
          <p:cNvSpPr txBox="1"/>
          <p:nvPr userDrawn="1"/>
        </p:nvSpPr>
        <p:spPr>
          <a:xfrm>
            <a:off x="7968343" y="1665514"/>
            <a:ext cx="0" cy="0"/>
          </a:xfrm>
          <a:prstGeom prst="rect">
            <a:avLst/>
          </a:prstGeom>
          <a:noFill/>
        </p:spPr>
        <p:txBody>
          <a:bodyPr wrap="none" rtlCol="0" anchor="ctr" anchorCtr="0">
            <a:noAutofit/>
          </a:bodyPr>
          <a:lstStyle/>
          <a:p>
            <a:pPr marL="0" algn="l" defTabSz="914400" rtl="0" eaLnBrk="1" latinLnBrk="0" hangingPunct="1"/>
            <a:endParaRPr lang="en-SA" dirty="0"/>
          </a:p>
        </p:txBody>
      </p:sp>
      <p:sp>
        <p:nvSpPr>
          <p:cNvPr id="4" name="TextBox 3">
            <a:extLst>
              <a:ext uri="{FF2B5EF4-FFF2-40B4-BE49-F238E27FC236}">
                <a16:creationId xmlns:a16="http://schemas.microsoft.com/office/drawing/2014/main" id="{CF5095D2-0419-6749-94D0-4E5C2530E63D}"/>
              </a:ext>
            </a:extLst>
          </p:cNvPr>
          <p:cNvSpPr txBox="1"/>
          <p:nvPr userDrawn="1"/>
        </p:nvSpPr>
        <p:spPr>
          <a:xfrm>
            <a:off x="7992836" y="857250"/>
            <a:ext cx="0" cy="0"/>
          </a:xfrm>
          <a:prstGeom prst="rect">
            <a:avLst/>
          </a:prstGeom>
          <a:noFill/>
        </p:spPr>
        <p:txBody>
          <a:bodyPr wrap="none" rtlCol="0" anchor="ctr" anchorCtr="0">
            <a:noAutofit/>
          </a:bodyPr>
          <a:lstStyle/>
          <a:p>
            <a:pPr marL="0" algn="l" defTabSz="914400" rtl="0" eaLnBrk="1" latinLnBrk="0" hangingPunct="1"/>
            <a:endParaRPr lang="en-SA"/>
          </a:p>
        </p:txBody>
      </p:sp>
      <p:pic>
        <p:nvPicPr>
          <p:cNvPr id="19" name="Picture 18">
            <a:extLst>
              <a:ext uri="{FF2B5EF4-FFF2-40B4-BE49-F238E27FC236}">
                <a16:creationId xmlns:a16="http://schemas.microsoft.com/office/drawing/2014/main" id="{DD937D52-ED42-4D4D-8845-C15E7DA8EA9D}"/>
              </a:ext>
            </a:extLst>
          </p:cNvPr>
          <p:cNvPicPr>
            <a:picLocks noChangeAspect="1"/>
          </p:cNvPicPr>
          <p:nvPr userDrawn="1"/>
        </p:nvPicPr>
        <p:blipFill>
          <a:blip r:embed="rId4">
            <a:extLst>
              <a:ext uri="{96DAC541-7B7A-43D3-8B79-37D633B846F1}">
                <asvg:svgBlip xmlns:asvg="http://schemas.microsoft.com/office/drawing/2016/SVG/main" r:embed="rId5"/>
              </a:ext>
            </a:extLst>
          </a:blip>
          <a:srcRect/>
          <a:stretch/>
        </p:blipFill>
        <p:spPr>
          <a:xfrm>
            <a:off x="8112092" y="703541"/>
            <a:ext cx="3483952" cy="759323"/>
          </a:xfrm>
          <a:prstGeom prst="rect">
            <a:avLst/>
          </a:prstGeom>
        </p:spPr>
      </p:pic>
    </p:spTree>
    <p:extLst>
      <p:ext uri="{BB962C8B-B14F-4D97-AF65-F5344CB8AC3E}">
        <p14:creationId xmlns:p14="http://schemas.microsoft.com/office/powerpoint/2010/main" val="2967374417"/>
      </p:ext>
    </p:extLst>
  </p:cSld>
  <p:clrMapOvr>
    <a:overrideClrMapping bg1="dk1" tx1="lt1" bg2="dk2" tx2="lt2" accent1="accent1" accent2="accent2" accent3="accent3" accent4="accent4" accent5="accent5" accent6="accent6" hlink="hlink" folHlink="folHlink"/>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2">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19E7EC2-956F-8D47-89F5-669F4EB98295}"/>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8112092" y="713498"/>
            <a:ext cx="3483952" cy="759323"/>
          </a:xfrm>
          <a:prstGeom prst="rect">
            <a:avLst/>
          </a:prstGeom>
        </p:spPr>
      </p:pic>
      <p:sp>
        <p:nvSpPr>
          <p:cNvPr id="56" name="Rectangle 55">
            <a:extLst>
              <a:ext uri="{FF2B5EF4-FFF2-40B4-BE49-F238E27FC236}">
                <a16:creationId xmlns:a16="http://schemas.microsoft.com/office/drawing/2014/main" id="{56AEFB88-06BC-E449-B13E-65BCD35A0D80}"/>
              </a:ext>
            </a:extLst>
          </p:cNvPr>
          <p:cNvSpPr/>
          <p:nvPr userDrawn="1"/>
        </p:nvSpPr>
        <p:spPr>
          <a:xfrm>
            <a:off x="0" y="6381771"/>
            <a:ext cx="3493622" cy="50426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SA"/>
          </a:p>
        </p:txBody>
      </p:sp>
      <p:sp>
        <p:nvSpPr>
          <p:cNvPr id="57" name="TextBox 56">
            <a:extLst>
              <a:ext uri="{FF2B5EF4-FFF2-40B4-BE49-F238E27FC236}">
                <a16:creationId xmlns:a16="http://schemas.microsoft.com/office/drawing/2014/main" id="{69F9AB38-7265-7045-B3E9-C799823EBAAB}"/>
              </a:ext>
            </a:extLst>
          </p:cNvPr>
          <p:cNvSpPr txBox="1"/>
          <p:nvPr userDrawn="1"/>
        </p:nvSpPr>
        <p:spPr>
          <a:xfrm>
            <a:off x="3522518" y="7429500"/>
            <a:ext cx="0" cy="0"/>
          </a:xfrm>
          <a:prstGeom prst="rect">
            <a:avLst/>
          </a:prstGeom>
          <a:noFill/>
        </p:spPr>
        <p:txBody>
          <a:bodyPr wrap="none" rtlCol="0" anchor="ctr" anchorCtr="0">
            <a:noAutofit/>
          </a:bodyPr>
          <a:lstStyle/>
          <a:p>
            <a:pPr marL="0" algn="l" defTabSz="914400" rtl="0" eaLnBrk="1" latinLnBrk="0" hangingPunct="1"/>
            <a:endParaRPr lang="en-SA" dirty="0"/>
          </a:p>
        </p:txBody>
      </p:sp>
      <p:sp>
        <p:nvSpPr>
          <p:cNvPr id="58" name="Rectangle 57">
            <a:extLst>
              <a:ext uri="{FF2B5EF4-FFF2-40B4-BE49-F238E27FC236}">
                <a16:creationId xmlns:a16="http://schemas.microsoft.com/office/drawing/2014/main" id="{106215A3-B52F-DA45-AF20-41C1ED6D9F48}"/>
              </a:ext>
            </a:extLst>
          </p:cNvPr>
          <p:cNvSpPr/>
          <p:nvPr userDrawn="1"/>
        </p:nvSpPr>
        <p:spPr>
          <a:xfrm>
            <a:off x="-1" y="0"/>
            <a:ext cx="3282341" cy="33235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SA"/>
          </a:p>
        </p:txBody>
      </p:sp>
      <p:sp>
        <p:nvSpPr>
          <p:cNvPr id="21" name="Title 1">
            <a:extLst>
              <a:ext uri="{FF2B5EF4-FFF2-40B4-BE49-F238E27FC236}">
                <a16:creationId xmlns:a16="http://schemas.microsoft.com/office/drawing/2014/main" id="{54E6E22A-3EF0-1A44-8EF2-3D0CB2282259}"/>
              </a:ext>
            </a:extLst>
          </p:cNvPr>
          <p:cNvSpPr>
            <a:spLocks noGrp="1"/>
          </p:cNvSpPr>
          <p:nvPr>
            <p:ph type="ctrTitle" hasCustomPrompt="1"/>
          </p:nvPr>
        </p:nvSpPr>
        <p:spPr>
          <a:xfrm>
            <a:off x="5980176" y="3164752"/>
            <a:ext cx="5615870" cy="1348717"/>
          </a:xfrm>
        </p:spPr>
        <p:txBody>
          <a:bodyPr lIns="0" tIns="0" rIns="0" bIns="0" anchor="t">
            <a:noAutofit/>
          </a:bodyPr>
          <a:lstStyle>
            <a:lvl1pPr algn="r">
              <a:defRPr sz="4000">
                <a:solidFill>
                  <a:schemeClr val="accent2"/>
                </a:solidFill>
              </a:defRPr>
            </a:lvl1pPr>
          </a:lstStyle>
          <a:p>
            <a:pPr algn="r" defTabSz="914400" rtl="0" eaLnBrk="1" latinLnBrk="0" hangingPunct="1">
              <a:lnSpc>
                <a:spcPct val="90000"/>
              </a:lnSpc>
              <a:spcBef>
                <a:spcPct val="0"/>
              </a:spcBef>
              <a:buNone/>
            </a:pPr>
            <a:r>
              <a:rPr lang="ar-SA" dirty="0"/>
              <a:t>مثال للعنوان الرئيس</a:t>
            </a:r>
            <a:br>
              <a:rPr lang="ar-SA" dirty="0"/>
            </a:br>
            <a:r>
              <a:rPr lang="ar-SA" dirty="0"/>
              <a:t>للعرض </a:t>
            </a:r>
            <a:r>
              <a:rPr lang="ar-SA" dirty="0" err="1"/>
              <a:t>التقديمي</a:t>
            </a:r>
            <a:endParaRPr lang="en-SA" dirty="0"/>
          </a:p>
        </p:txBody>
      </p:sp>
      <p:cxnSp>
        <p:nvCxnSpPr>
          <p:cNvPr id="22" name="Straight Connector 21">
            <a:extLst>
              <a:ext uri="{FF2B5EF4-FFF2-40B4-BE49-F238E27FC236}">
                <a16:creationId xmlns:a16="http://schemas.microsoft.com/office/drawing/2014/main" id="{784674BB-D3F5-0347-A517-A3A50127EE4A}"/>
              </a:ext>
            </a:extLst>
          </p:cNvPr>
          <p:cNvCxnSpPr>
            <a:cxnSpLocks/>
          </p:cNvCxnSpPr>
          <p:nvPr userDrawn="1"/>
        </p:nvCxnSpPr>
        <p:spPr>
          <a:xfrm flipH="1">
            <a:off x="9796840" y="6452375"/>
            <a:ext cx="1799206"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F6BC2043-385A-214B-B72B-CCCB987C71F7}"/>
              </a:ext>
            </a:extLst>
          </p:cNvPr>
          <p:cNvCxnSpPr>
            <a:cxnSpLocks/>
          </p:cNvCxnSpPr>
          <p:nvPr userDrawn="1"/>
        </p:nvCxnSpPr>
        <p:spPr>
          <a:xfrm flipH="1">
            <a:off x="8567710" y="6452375"/>
            <a:ext cx="890018"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4" name="Subtitle 2">
            <a:extLst>
              <a:ext uri="{FF2B5EF4-FFF2-40B4-BE49-F238E27FC236}">
                <a16:creationId xmlns:a16="http://schemas.microsoft.com/office/drawing/2014/main" id="{6C8A725F-416E-D54F-B4E1-0C5DB9F74F94}"/>
              </a:ext>
            </a:extLst>
          </p:cNvPr>
          <p:cNvSpPr>
            <a:spLocks noGrp="1"/>
          </p:cNvSpPr>
          <p:nvPr>
            <p:ph type="subTitle" idx="1" hasCustomPrompt="1"/>
          </p:nvPr>
        </p:nvSpPr>
        <p:spPr>
          <a:xfrm>
            <a:off x="9662984" y="6114048"/>
            <a:ext cx="1933062" cy="267721"/>
          </a:xfrm>
        </p:spPr>
        <p:txBody>
          <a:bodyPr lIns="0" tIns="0" rIns="0" bIns="0" anchor="b">
            <a:noAutofit/>
          </a:bodyPr>
          <a:lstStyle>
            <a:lvl1pPr marL="0" indent="0" algn="r">
              <a:buNone/>
              <a:defRPr sz="1600" b="0" i="0">
                <a:solidFill>
                  <a:schemeClr val="tx1"/>
                </a:solidFill>
                <a:latin typeface="Univers Next Arabic Light" panose="020B0403030202020203" pitchFamily="34" charset="-78"/>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indent="0" algn="r" defTabSz="914400" rtl="0" eaLnBrk="1" latinLnBrk="0" hangingPunct="1">
              <a:lnSpc>
                <a:spcPct val="90000"/>
              </a:lnSpc>
              <a:spcBef>
                <a:spcPts val="1000"/>
              </a:spcBef>
              <a:buFont typeface="Arial" panose="020B0604020202020204" pitchFamily="34" charset="0"/>
              <a:buNone/>
            </a:pPr>
            <a:r>
              <a:rPr lang="ar-SA" dirty="0"/>
              <a:t>مثال لعنوان فرعي </a:t>
            </a:r>
            <a:r>
              <a:rPr lang="ar-SA" dirty="0" err="1"/>
              <a:t>لوريم</a:t>
            </a:r>
            <a:r>
              <a:rPr lang="ar-SA" dirty="0"/>
              <a:t> </a:t>
            </a:r>
            <a:r>
              <a:rPr lang="ar-SA" dirty="0" err="1"/>
              <a:t>ابسوم</a:t>
            </a:r>
            <a:endParaRPr lang="en-SA" dirty="0"/>
          </a:p>
        </p:txBody>
      </p:sp>
      <p:sp>
        <p:nvSpPr>
          <p:cNvPr id="26" name="Text Placeholder 27">
            <a:extLst>
              <a:ext uri="{FF2B5EF4-FFF2-40B4-BE49-F238E27FC236}">
                <a16:creationId xmlns:a16="http://schemas.microsoft.com/office/drawing/2014/main" id="{A8379AB3-3EC2-8940-9188-C876A058359F}"/>
              </a:ext>
            </a:extLst>
          </p:cNvPr>
          <p:cNvSpPr>
            <a:spLocks noGrp="1"/>
          </p:cNvSpPr>
          <p:nvPr>
            <p:ph type="body" sz="quarter" idx="10" hasCustomPrompt="1"/>
          </p:nvPr>
        </p:nvSpPr>
        <p:spPr>
          <a:xfrm>
            <a:off x="7992057" y="6114048"/>
            <a:ext cx="1424522" cy="267721"/>
          </a:xfrm>
        </p:spPr>
        <p:txBody>
          <a:bodyPr lIns="0" tIns="0" rIns="0" bIns="0" anchor="b"/>
          <a:lstStyle>
            <a:lvl1pPr marL="0" indent="0">
              <a:buFontTx/>
              <a:buNone/>
              <a:defRPr sz="1600" b="0" i="0">
                <a:solidFill>
                  <a:schemeClr val="tx1"/>
                </a:solidFill>
                <a:latin typeface="Univers Next Arabic Light" panose="020B0403030202020203" pitchFamily="34" charset="-78"/>
                <a:cs typeface="+mn-cs"/>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marL="0" marR="0" lvl="0" indent="0" algn="r" defTabSz="914400" rtl="1" eaLnBrk="1" fontAlgn="auto" latinLnBrk="0" hangingPunct="1">
              <a:lnSpc>
                <a:spcPct val="90000"/>
              </a:lnSpc>
              <a:spcBef>
                <a:spcPts val="1000"/>
              </a:spcBef>
              <a:spcAft>
                <a:spcPts val="0"/>
              </a:spcAft>
              <a:buClrTx/>
              <a:buSzTx/>
              <a:buFontTx/>
              <a:buNone/>
              <a:tabLst/>
              <a:defRPr/>
            </a:pPr>
            <a:r>
              <a:rPr lang="ar-SA" dirty="0"/>
              <a:t>سبتمبر </a:t>
            </a:r>
            <a:r>
              <a:rPr lang="en-US" dirty="0"/>
              <a:t>2020</a:t>
            </a:r>
            <a:endParaRPr lang="en-SA" dirty="0"/>
          </a:p>
        </p:txBody>
      </p:sp>
      <p:pic>
        <p:nvPicPr>
          <p:cNvPr id="12" name="Picture 11">
            <a:extLst>
              <a:ext uri="{FF2B5EF4-FFF2-40B4-BE49-F238E27FC236}">
                <a16:creationId xmlns:a16="http://schemas.microsoft.com/office/drawing/2014/main" id="{399512A4-D751-5843-BBA3-267E748EA46B}"/>
              </a:ext>
            </a:extLst>
          </p:cNvPr>
          <p:cNvPicPr>
            <a:picLocks noChangeAspect="1"/>
          </p:cNvPicPr>
          <p:nvPr userDrawn="1"/>
        </p:nvPicPr>
        <p:blipFill>
          <a:blip r:embed="rId4"/>
          <a:srcRect t="3197" b="3197"/>
          <a:stretch/>
        </p:blipFill>
        <p:spPr>
          <a:xfrm>
            <a:off x="-1047135" y="0"/>
            <a:ext cx="9992547" cy="6857999"/>
          </a:xfrm>
          <a:prstGeom prst="rect">
            <a:avLst/>
          </a:prstGeom>
        </p:spPr>
      </p:pic>
    </p:spTree>
    <p:extLst>
      <p:ext uri="{BB962C8B-B14F-4D97-AF65-F5344CB8AC3E}">
        <p14:creationId xmlns:p14="http://schemas.microsoft.com/office/powerpoint/2010/main" val="2907536705"/>
      </p:ext>
    </p:extLst>
  </p:cSld>
  <p:clrMapOvr>
    <a:overrideClrMapping bg1="lt1" tx1="dk1" bg2="lt2" tx2="dk2" accent1="accent1" accent2="accent2" accent3="accent3" accent4="accent4" accent5="accent5" accent6="accent6" hlink="hlink" folHlink="folHlink"/>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3">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77B0AAA-C64F-7A48-AF02-94BC58FE09AA}"/>
              </a:ext>
            </a:extLst>
          </p:cNvPr>
          <p:cNvPicPr>
            <a:picLocks noChangeAspect="1"/>
          </p:cNvPicPr>
          <p:nvPr userDrawn="1"/>
        </p:nvPicPr>
        <p:blipFill rotWithShape="1">
          <a:blip r:embed="rId2"/>
          <a:srcRect l="4159"/>
          <a:stretch/>
        </p:blipFill>
        <p:spPr>
          <a:xfrm>
            <a:off x="0" y="0"/>
            <a:ext cx="9854156" cy="6857999"/>
          </a:xfrm>
          <a:prstGeom prst="rect">
            <a:avLst/>
          </a:prstGeom>
        </p:spPr>
      </p:pic>
      <p:sp>
        <p:nvSpPr>
          <p:cNvPr id="5" name="TextBox 4">
            <a:extLst>
              <a:ext uri="{FF2B5EF4-FFF2-40B4-BE49-F238E27FC236}">
                <a16:creationId xmlns:a16="http://schemas.microsoft.com/office/drawing/2014/main" id="{BA044F00-8DB4-864D-A644-811BB53CD74B}"/>
              </a:ext>
            </a:extLst>
          </p:cNvPr>
          <p:cNvSpPr txBox="1"/>
          <p:nvPr userDrawn="1"/>
        </p:nvSpPr>
        <p:spPr>
          <a:xfrm>
            <a:off x="12083970" y="3530278"/>
            <a:ext cx="0" cy="0"/>
          </a:xfrm>
          <a:prstGeom prst="rect">
            <a:avLst/>
          </a:prstGeom>
          <a:solidFill>
            <a:schemeClr val="bg1"/>
          </a:solidFill>
        </p:spPr>
        <p:txBody>
          <a:bodyPr wrap="none" rtlCol="0" anchor="ctr" anchorCtr="0">
            <a:noAutofit/>
          </a:bodyPr>
          <a:lstStyle/>
          <a:p>
            <a:pPr marL="0" algn="l" defTabSz="914400" rtl="0" eaLnBrk="1" latinLnBrk="0" hangingPunct="1"/>
            <a:endParaRPr lang="en-SA" dirty="0"/>
          </a:p>
        </p:txBody>
      </p:sp>
      <p:sp>
        <p:nvSpPr>
          <p:cNvPr id="6" name="TextBox 5">
            <a:extLst>
              <a:ext uri="{FF2B5EF4-FFF2-40B4-BE49-F238E27FC236}">
                <a16:creationId xmlns:a16="http://schemas.microsoft.com/office/drawing/2014/main" id="{8F9E56BC-1823-0A48-A8B3-E56AD694AC87}"/>
              </a:ext>
            </a:extLst>
          </p:cNvPr>
          <p:cNvSpPr txBox="1"/>
          <p:nvPr userDrawn="1"/>
        </p:nvSpPr>
        <p:spPr>
          <a:xfrm>
            <a:off x="11053823" y="2916820"/>
            <a:ext cx="0" cy="0"/>
          </a:xfrm>
          <a:prstGeom prst="rect">
            <a:avLst/>
          </a:prstGeom>
          <a:noFill/>
        </p:spPr>
        <p:txBody>
          <a:bodyPr wrap="none" rtlCol="0" anchor="ctr" anchorCtr="0">
            <a:noAutofit/>
          </a:bodyPr>
          <a:lstStyle/>
          <a:p>
            <a:pPr marL="0" algn="l" defTabSz="914400" rtl="0" eaLnBrk="1" latinLnBrk="0" hangingPunct="1"/>
            <a:endParaRPr lang="en-SA" dirty="0"/>
          </a:p>
        </p:txBody>
      </p:sp>
      <p:sp>
        <p:nvSpPr>
          <p:cNvPr id="7" name="TextBox 6">
            <a:extLst>
              <a:ext uri="{FF2B5EF4-FFF2-40B4-BE49-F238E27FC236}">
                <a16:creationId xmlns:a16="http://schemas.microsoft.com/office/drawing/2014/main" id="{9B9F016C-EBF6-674B-A0C7-1AA61C98422E}"/>
              </a:ext>
            </a:extLst>
          </p:cNvPr>
          <p:cNvSpPr txBox="1"/>
          <p:nvPr userDrawn="1"/>
        </p:nvSpPr>
        <p:spPr>
          <a:xfrm>
            <a:off x="11829327" y="2511706"/>
            <a:ext cx="0" cy="0"/>
          </a:xfrm>
          <a:prstGeom prst="rect">
            <a:avLst/>
          </a:prstGeom>
          <a:noFill/>
        </p:spPr>
        <p:txBody>
          <a:bodyPr wrap="none" rtlCol="0" anchor="ctr" anchorCtr="0">
            <a:noAutofit/>
          </a:bodyPr>
          <a:lstStyle/>
          <a:p>
            <a:pPr marL="0" algn="l" defTabSz="914400" rtl="0" eaLnBrk="1" latinLnBrk="0" hangingPunct="1"/>
            <a:endParaRPr lang="en-SA" dirty="0"/>
          </a:p>
        </p:txBody>
      </p:sp>
      <p:sp>
        <p:nvSpPr>
          <p:cNvPr id="8" name="TextBox 7">
            <a:extLst>
              <a:ext uri="{FF2B5EF4-FFF2-40B4-BE49-F238E27FC236}">
                <a16:creationId xmlns:a16="http://schemas.microsoft.com/office/drawing/2014/main" id="{B8231D94-01B0-CE4D-8D45-C1DFD5226A3C}"/>
              </a:ext>
            </a:extLst>
          </p:cNvPr>
          <p:cNvSpPr txBox="1"/>
          <p:nvPr userDrawn="1"/>
        </p:nvSpPr>
        <p:spPr>
          <a:xfrm>
            <a:off x="12234441" y="2442258"/>
            <a:ext cx="0" cy="0"/>
          </a:xfrm>
          <a:prstGeom prst="rect">
            <a:avLst/>
          </a:prstGeom>
          <a:noFill/>
        </p:spPr>
        <p:txBody>
          <a:bodyPr wrap="none" rtlCol="0" anchor="ctr" anchorCtr="0">
            <a:noAutofit/>
          </a:bodyPr>
          <a:lstStyle/>
          <a:p>
            <a:pPr marL="0" algn="l" defTabSz="914400" rtl="0" eaLnBrk="1" latinLnBrk="0" hangingPunct="1"/>
            <a:endParaRPr lang="en-SA" dirty="0"/>
          </a:p>
        </p:txBody>
      </p:sp>
      <p:sp>
        <p:nvSpPr>
          <p:cNvPr id="10" name="TextBox 9">
            <a:extLst>
              <a:ext uri="{FF2B5EF4-FFF2-40B4-BE49-F238E27FC236}">
                <a16:creationId xmlns:a16="http://schemas.microsoft.com/office/drawing/2014/main" id="{1C49B883-D127-574F-BA03-80CD17AD9657}"/>
              </a:ext>
            </a:extLst>
          </p:cNvPr>
          <p:cNvSpPr txBox="1"/>
          <p:nvPr userDrawn="1"/>
        </p:nvSpPr>
        <p:spPr>
          <a:xfrm>
            <a:off x="10857053" y="3368233"/>
            <a:ext cx="0" cy="0"/>
          </a:xfrm>
          <a:prstGeom prst="rect">
            <a:avLst/>
          </a:prstGeom>
          <a:noFill/>
        </p:spPr>
        <p:txBody>
          <a:bodyPr wrap="none" rtlCol="0" anchor="ctr" anchorCtr="0">
            <a:noAutofit/>
          </a:bodyPr>
          <a:lstStyle/>
          <a:p>
            <a:pPr marL="0" algn="l" defTabSz="914400" rtl="0" eaLnBrk="1" latinLnBrk="0" hangingPunct="1"/>
            <a:endParaRPr lang="en-SA" dirty="0"/>
          </a:p>
        </p:txBody>
      </p:sp>
      <p:sp>
        <p:nvSpPr>
          <p:cNvPr id="14" name="Title 1">
            <a:extLst>
              <a:ext uri="{FF2B5EF4-FFF2-40B4-BE49-F238E27FC236}">
                <a16:creationId xmlns:a16="http://schemas.microsoft.com/office/drawing/2014/main" id="{57F5F0CE-56A9-4C47-A443-080CA5AC3072}"/>
              </a:ext>
            </a:extLst>
          </p:cNvPr>
          <p:cNvSpPr>
            <a:spLocks noGrp="1"/>
          </p:cNvSpPr>
          <p:nvPr>
            <p:ph type="ctrTitle" hasCustomPrompt="1"/>
          </p:nvPr>
        </p:nvSpPr>
        <p:spPr>
          <a:xfrm>
            <a:off x="5980176" y="3164752"/>
            <a:ext cx="5615870" cy="1348717"/>
          </a:xfrm>
        </p:spPr>
        <p:txBody>
          <a:bodyPr lIns="0" tIns="0" rIns="0" bIns="0" anchor="t">
            <a:noAutofit/>
          </a:bodyPr>
          <a:lstStyle>
            <a:lvl1pPr algn="r">
              <a:defRPr sz="4000">
                <a:solidFill>
                  <a:schemeClr val="accent3"/>
                </a:solidFill>
              </a:defRPr>
            </a:lvl1pPr>
          </a:lstStyle>
          <a:p>
            <a:pPr algn="r" defTabSz="914400" rtl="0" eaLnBrk="1" latinLnBrk="0" hangingPunct="1">
              <a:lnSpc>
                <a:spcPct val="90000"/>
              </a:lnSpc>
              <a:spcBef>
                <a:spcPct val="0"/>
              </a:spcBef>
              <a:buNone/>
            </a:pPr>
            <a:r>
              <a:rPr lang="ar-SA" dirty="0"/>
              <a:t>مثال للعنوان الرئيس</a:t>
            </a:r>
            <a:br>
              <a:rPr lang="ar-SA" dirty="0"/>
            </a:br>
            <a:r>
              <a:rPr lang="ar-SA" dirty="0"/>
              <a:t>للعرض </a:t>
            </a:r>
            <a:r>
              <a:rPr lang="ar-SA" dirty="0" err="1"/>
              <a:t>التقديمي</a:t>
            </a:r>
            <a:endParaRPr lang="en-SA" dirty="0"/>
          </a:p>
        </p:txBody>
      </p:sp>
      <p:cxnSp>
        <p:nvCxnSpPr>
          <p:cNvPr id="15" name="Straight Connector 14">
            <a:extLst>
              <a:ext uri="{FF2B5EF4-FFF2-40B4-BE49-F238E27FC236}">
                <a16:creationId xmlns:a16="http://schemas.microsoft.com/office/drawing/2014/main" id="{E34FE8CE-9979-1C45-AFEB-1EB1F8EDEB03}"/>
              </a:ext>
            </a:extLst>
          </p:cNvPr>
          <p:cNvCxnSpPr>
            <a:cxnSpLocks/>
          </p:cNvCxnSpPr>
          <p:nvPr userDrawn="1"/>
        </p:nvCxnSpPr>
        <p:spPr>
          <a:xfrm flipH="1">
            <a:off x="9796840" y="6452375"/>
            <a:ext cx="1799206" cy="0"/>
          </a:xfrm>
          <a:prstGeom prst="line">
            <a:avLst/>
          </a:prstGeom>
          <a:ln w="254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3AD674EB-592F-4848-B706-EE0DA19F6F2D}"/>
              </a:ext>
            </a:extLst>
          </p:cNvPr>
          <p:cNvCxnSpPr>
            <a:cxnSpLocks/>
          </p:cNvCxnSpPr>
          <p:nvPr userDrawn="1"/>
        </p:nvCxnSpPr>
        <p:spPr>
          <a:xfrm flipH="1">
            <a:off x="8567710" y="6452375"/>
            <a:ext cx="890018" cy="0"/>
          </a:xfrm>
          <a:prstGeom prst="line">
            <a:avLst/>
          </a:prstGeom>
          <a:ln w="25400">
            <a:solidFill>
              <a:schemeClr val="accent3"/>
            </a:solidFill>
          </a:ln>
        </p:spPr>
        <p:style>
          <a:lnRef idx="1">
            <a:schemeClr val="accent1"/>
          </a:lnRef>
          <a:fillRef idx="0">
            <a:schemeClr val="accent1"/>
          </a:fillRef>
          <a:effectRef idx="0">
            <a:schemeClr val="accent1"/>
          </a:effectRef>
          <a:fontRef idx="minor">
            <a:schemeClr val="tx1"/>
          </a:fontRef>
        </p:style>
      </p:cxnSp>
      <p:sp>
        <p:nvSpPr>
          <p:cNvPr id="17" name="Subtitle 2">
            <a:extLst>
              <a:ext uri="{FF2B5EF4-FFF2-40B4-BE49-F238E27FC236}">
                <a16:creationId xmlns:a16="http://schemas.microsoft.com/office/drawing/2014/main" id="{C9F5AD30-DE11-2540-9587-E94BD5C5C5CF}"/>
              </a:ext>
            </a:extLst>
          </p:cNvPr>
          <p:cNvSpPr>
            <a:spLocks noGrp="1"/>
          </p:cNvSpPr>
          <p:nvPr>
            <p:ph type="subTitle" idx="1" hasCustomPrompt="1"/>
          </p:nvPr>
        </p:nvSpPr>
        <p:spPr>
          <a:xfrm>
            <a:off x="9650627" y="6114048"/>
            <a:ext cx="1945419" cy="283430"/>
          </a:xfrm>
        </p:spPr>
        <p:txBody>
          <a:bodyPr lIns="0" tIns="0" rIns="0" bIns="0" anchor="b">
            <a:noAutofit/>
          </a:bodyPr>
          <a:lstStyle>
            <a:lvl1pPr marL="0" indent="0" algn="r">
              <a:buNone/>
              <a:defRPr sz="1600" b="0" i="0">
                <a:solidFill>
                  <a:schemeClr val="bg1"/>
                </a:solidFill>
                <a:latin typeface="Univers Next Arabic Light" panose="020B0403030202020203" pitchFamily="34" charset="-78"/>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indent="0" algn="r" defTabSz="914400" rtl="0" eaLnBrk="1" latinLnBrk="0" hangingPunct="1">
              <a:lnSpc>
                <a:spcPct val="90000"/>
              </a:lnSpc>
              <a:spcBef>
                <a:spcPts val="1000"/>
              </a:spcBef>
              <a:buFont typeface="Arial" panose="020B0604020202020204" pitchFamily="34" charset="0"/>
              <a:buNone/>
            </a:pPr>
            <a:r>
              <a:rPr lang="ar-SA" dirty="0"/>
              <a:t>مثال لعنوان فرعي </a:t>
            </a:r>
            <a:r>
              <a:rPr lang="ar-SA" dirty="0" err="1"/>
              <a:t>لوريم</a:t>
            </a:r>
            <a:r>
              <a:rPr lang="ar-SA" dirty="0"/>
              <a:t> </a:t>
            </a:r>
            <a:r>
              <a:rPr lang="ar-SA" dirty="0" err="1"/>
              <a:t>ابسوم</a:t>
            </a:r>
            <a:endParaRPr lang="en-SA" dirty="0"/>
          </a:p>
        </p:txBody>
      </p:sp>
      <p:sp>
        <p:nvSpPr>
          <p:cNvPr id="18" name="Text Placeholder 27">
            <a:extLst>
              <a:ext uri="{FF2B5EF4-FFF2-40B4-BE49-F238E27FC236}">
                <a16:creationId xmlns:a16="http://schemas.microsoft.com/office/drawing/2014/main" id="{46885B48-537D-A847-9D57-B5D2F37F4BF2}"/>
              </a:ext>
            </a:extLst>
          </p:cNvPr>
          <p:cNvSpPr>
            <a:spLocks noGrp="1"/>
          </p:cNvSpPr>
          <p:nvPr>
            <p:ph type="body" sz="quarter" idx="10" hasCustomPrompt="1"/>
          </p:nvPr>
        </p:nvSpPr>
        <p:spPr>
          <a:xfrm>
            <a:off x="8090699" y="6114048"/>
            <a:ext cx="1325880" cy="283440"/>
          </a:xfrm>
        </p:spPr>
        <p:txBody>
          <a:bodyPr lIns="0" tIns="0" rIns="0" bIns="0" anchor="b"/>
          <a:lstStyle>
            <a:lvl1pPr marL="0" indent="0">
              <a:buFontTx/>
              <a:buNone/>
              <a:defRPr sz="1600" b="0" i="0">
                <a:solidFill>
                  <a:schemeClr val="bg1"/>
                </a:solidFill>
                <a:latin typeface="Univers Next Arabic Light" panose="020B0403030202020203" pitchFamily="34" charset="-78"/>
                <a:cs typeface="+mn-cs"/>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marL="0" marR="0" lvl="0" indent="0" algn="r" defTabSz="914400" rtl="1" eaLnBrk="1" fontAlgn="auto" latinLnBrk="0" hangingPunct="1">
              <a:lnSpc>
                <a:spcPct val="90000"/>
              </a:lnSpc>
              <a:spcBef>
                <a:spcPts val="1000"/>
              </a:spcBef>
              <a:spcAft>
                <a:spcPts val="0"/>
              </a:spcAft>
              <a:buClrTx/>
              <a:buSzTx/>
              <a:buFontTx/>
              <a:buNone/>
              <a:tabLst/>
              <a:defRPr/>
            </a:pPr>
            <a:r>
              <a:rPr lang="ar-SA" dirty="0"/>
              <a:t>سبتمبر </a:t>
            </a:r>
            <a:r>
              <a:rPr lang="en-US" dirty="0"/>
              <a:t>2020</a:t>
            </a:r>
            <a:endParaRPr lang="en-SA" dirty="0"/>
          </a:p>
        </p:txBody>
      </p:sp>
      <p:pic>
        <p:nvPicPr>
          <p:cNvPr id="20" name="Picture 18">
            <a:extLst>
              <a:ext uri="{FF2B5EF4-FFF2-40B4-BE49-F238E27FC236}">
                <a16:creationId xmlns:a16="http://schemas.microsoft.com/office/drawing/2014/main" id="{0497084E-1A68-B849-83AB-2AC647574061}"/>
              </a:ext>
            </a:extLst>
          </p:cNvPr>
          <p:cNvPicPr>
            <a:picLocks noChangeAspect="1"/>
          </p:cNvPicPr>
          <p:nvPr userDrawn="1"/>
        </p:nvPicPr>
        <p:blipFill>
          <a:blip r:embed="rId3">
            <a:extLst>
              <a:ext uri="{96DAC541-7B7A-43D3-8B79-37D633B846F1}">
                <asvg:svgBlip xmlns:asvg="http://schemas.microsoft.com/office/drawing/2016/SVG/main" r:embed="rId4"/>
              </a:ext>
            </a:extLst>
          </a:blip>
          <a:srcRect/>
          <a:stretch/>
        </p:blipFill>
        <p:spPr>
          <a:xfrm>
            <a:off x="8112092" y="703541"/>
            <a:ext cx="3483952" cy="759323"/>
          </a:xfrm>
          <a:prstGeom prst="rect">
            <a:avLst/>
          </a:prstGeom>
        </p:spPr>
      </p:pic>
    </p:spTree>
    <p:extLst>
      <p:ext uri="{BB962C8B-B14F-4D97-AF65-F5344CB8AC3E}">
        <p14:creationId xmlns:p14="http://schemas.microsoft.com/office/powerpoint/2010/main" val="662417618"/>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5">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51795646-ADFC-F046-8DAA-E9256B80DCFF}"/>
              </a:ext>
            </a:extLst>
          </p:cNvPr>
          <p:cNvSpPr>
            <a:spLocks noGrp="1"/>
          </p:cNvSpPr>
          <p:nvPr>
            <p:ph type="pic" sz="quarter" idx="10" hasCustomPrompt="1"/>
          </p:nvPr>
        </p:nvSpPr>
        <p:spPr>
          <a:xfrm>
            <a:off x="0" y="0"/>
            <a:ext cx="4965700" cy="6858000"/>
          </a:xfrm>
        </p:spPr>
        <p:txBody>
          <a:bodyPr anchor="t" anchorCtr="0"/>
          <a:lstStyle>
            <a:lvl1pPr marL="0" indent="0" rtl="1">
              <a:buNone/>
              <a:defRPr>
                <a:solidFill>
                  <a:schemeClr val="bg1"/>
                </a:solidFill>
              </a:defRPr>
            </a:lvl1pPr>
          </a:lstStyle>
          <a:p>
            <a:pPr marL="228600" indent="-228600" algn="l" defTabSz="914400" rtl="0" eaLnBrk="1" latinLnBrk="0" hangingPunct="1">
              <a:lnSpc>
                <a:spcPct val="90000"/>
              </a:lnSpc>
              <a:spcBef>
                <a:spcPts val="1000"/>
              </a:spcBef>
              <a:buFont typeface="Arial" panose="020B0604020202020204" pitchFamily="34" charset="0"/>
              <a:buChar char="•"/>
            </a:pPr>
            <a:r>
              <a:rPr lang="ar-SA"/>
              <a:t>صورة</a:t>
            </a:r>
            <a:endParaRPr lang="en-SA"/>
          </a:p>
        </p:txBody>
      </p:sp>
      <p:pic>
        <p:nvPicPr>
          <p:cNvPr id="12" name="Picture 11">
            <a:extLst>
              <a:ext uri="{FF2B5EF4-FFF2-40B4-BE49-F238E27FC236}">
                <a16:creationId xmlns:a16="http://schemas.microsoft.com/office/drawing/2014/main" id="{3C703319-C074-4E4B-8DA8-BACF2C0CE002}"/>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8112091" y="703541"/>
            <a:ext cx="3483955" cy="759323"/>
          </a:xfrm>
          <a:prstGeom prst="rect">
            <a:avLst/>
          </a:prstGeom>
        </p:spPr>
      </p:pic>
      <p:sp>
        <p:nvSpPr>
          <p:cNvPr id="9" name="TextBox 8">
            <a:extLst>
              <a:ext uri="{FF2B5EF4-FFF2-40B4-BE49-F238E27FC236}">
                <a16:creationId xmlns:a16="http://schemas.microsoft.com/office/drawing/2014/main" id="{5572EDCD-2EBB-5E4B-9E3B-3A4C1A6DEFD7}"/>
              </a:ext>
            </a:extLst>
          </p:cNvPr>
          <p:cNvSpPr txBox="1"/>
          <p:nvPr userDrawn="1"/>
        </p:nvSpPr>
        <p:spPr>
          <a:xfrm>
            <a:off x="12083970" y="3530278"/>
            <a:ext cx="0" cy="0"/>
          </a:xfrm>
          <a:prstGeom prst="rect">
            <a:avLst/>
          </a:prstGeom>
          <a:solidFill>
            <a:schemeClr val="bg1"/>
          </a:solidFill>
        </p:spPr>
        <p:txBody>
          <a:bodyPr wrap="none" rtlCol="0" anchor="ctr" anchorCtr="0">
            <a:noAutofit/>
          </a:bodyPr>
          <a:lstStyle/>
          <a:p>
            <a:pPr marL="0" algn="l" defTabSz="914400" rtl="0" eaLnBrk="1" latinLnBrk="0" hangingPunct="1"/>
            <a:endParaRPr lang="en-SA" dirty="0"/>
          </a:p>
        </p:txBody>
      </p:sp>
      <p:sp>
        <p:nvSpPr>
          <p:cNvPr id="10" name="TextBox 9">
            <a:extLst>
              <a:ext uri="{FF2B5EF4-FFF2-40B4-BE49-F238E27FC236}">
                <a16:creationId xmlns:a16="http://schemas.microsoft.com/office/drawing/2014/main" id="{8FCAA8F2-C95F-924F-8ADA-424DC28B4327}"/>
              </a:ext>
            </a:extLst>
          </p:cNvPr>
          <p:cNvSpPr txBox="1"/>
          <p:nvPr userDrawn="1"/>
        </p:nvSpPr>
        <p:spPr>
          <a:xfrm>
            <a:off x="11053823" y="2916820"/>
            <a:ext cx="0" cy="0"/>
          </a:xfrm>
          <a:prstGeom prst="rect">
            <a:avLst/>
          </a:prstGeom>
          <a:noFill/>
        </p:spPr>
        <p:txBody>
          <a:bodyPr wrap="none" rtlCol="0" anchor="ctr" anchorCtr="0">
            <a:noAutofit/>
          </a:bodyPr>
          <a:lstStyle/>
          <a:p>
            <a:pPr marL="0" algn="l" defTabSz="914400" rtl="0" eaLnBrk="1" latinLnBrk="0" hangingPunct="1"/>
            <a:endParaRPr lang="en-SA" dirty="0"/>
          </a:p>
        </p:txBody>
      </p:sp>
      <p:sp>
        <p:nvSpPr>
          <p:cNvPr id="11" name="TextBox 10">
            <a:extLst>
              <a:ext uri="{FF2B5EF4-FFF2-40B4-BE49-F238E27FC236}">
                <a16:creationId xmlns:a16="http://schemas.microsoft.com/office/drawing/2014/main" id="{D450B236-2122-C249-BAD7-58FBF7B906F3}"/>
              </a:ext>
            </a:extLst>
          </p:cNvPr>
          <p:cNvSpPr txBox="1"/>
          <p:nvPr userDrawn="1"/>
        </p:nvSpPr>
        <p:spPr>
          <a:xfrm>
            <a:off x="11829327" y="2511706"/>
            <a:ext cx="0" cy="0"/>
          </a:xfrm>
          <a:prstGeom prst="rect">
            <a:avLst/>
          </a:prstGeom>
          <a:noFill/>
        </p:spPr>
        <p:txBody>
          <a:bodyPr wrap="none" rtlCol="0" anchor="ctr" anchorCtr="0">
            <a:noAutofit/>
          </a:bodyPr>
          <a:lstStyle/>
          <a:p>
            <a:pPr marL="0" algn="l" defTabSz="914400" rtl="0" eaLnBrk="1" latinLnBrk="0" hangingPunct="1"/>
            <a:endParaRPr lang="en-SA" dirty="0"/>
          </a:p>
        </p:txBody>
      </p:sp>
      <p:sp>
        <p:nvSpPr>
          <p:cNvPr id="13" name="TextBox 12">
            <a:extLst>
              <a:ext uri="{FF2B5EF4-FFF2-40B4-BE49-F238E27FC236}">
                <a16:creationId xmlns:a16="http://schemas.microsoft.com/office/drawing/2014/main" id="{A024116E-E35C-2047-8E8E-CAFFEF7877C5}"/>
              </a:ext>
            </a:extLst>
          </p:cNvPr>
          <p:cNvSpPr txBox="1"/>
          <p:nvPr userDrawn="1"/>
        </p:nvSpPr>
        <p:spPr>
          <a:xfrm>
            <a:off x="10857053" y="3368233"/>
            <a:ext cx="0" cy="0"/>
          </a:xfrm>
          <a:prstGeom prst="rect">
            <a:avLst/>
          </a:prstGeom>
          <a:noFill/>
        </p:spPr>
        <p:txBody>
          <a:bodyPr wrap="none" rtlCol="0" anchor="ctr" anchorCtr="0">
            <a:noAutofit/>
          </a:bodyPr>
          <a:lstStyle/>
          <a:p>
            <a:pPr marL="0" algn="l" defTabSz="914400" rtl="0" eaLnBrk="1" latinLnBrk="0" hangingPunct="1"/>
            <a:endParaRPr lang="en-SA" dirty="0"/>
          </a:p>
        </p:txBody>
      </p:sp>
      <p:sp>
        <p:nvSpPr>
          <p:cNvPr id="14" name="Title 1">
            <a:extLst>
              <a:ext uri="{FF2B5EF4-FFF2-40B4-BE49-F238E27FC236}">
                <a16:creationId xmlns:a16="http://schemas.microsoft.com/office/drawing/2014/main" id="{E6F4CB42-1B17-8340-A10C-7D08AC46427A}"/>
              </a:ext>
            </a:extLst>
          </p:cNvPr>
          <p:cNvSpPr>
            <a:spLocks noGrp="1"/>
          </p:cNvSpPr>
          <p:nvPr>
            <p:ph type="ctrTitle" hasCustomPrompt="1"/>
          </p:nvPr>
        </p:nvSpPr>
        <p:spPr>
          <a:xfrm>
            <a:off x="5980176" y="3164752"/>
            <a:ext cx="5615870" cy="1348717"/>
          </a:xfrm>
        </p:spPr>
        <p:txBody>
          <a:bodyPr lIns="0" tIns="0" rIns="0" bIns="0" anchor="t">
            <a:noAutofit/>
          </a:bodyPr>
          <a:lstStyle>
            <a:lvl1pPr algn="r">
              <a:defRPr sz="4000">
                <a:solidFill>
                  <a:schemeClr val="tx1"/>
                </a:solidFill>
              </a:defRPr>
            </a:lvl1pPr>
          </a:lstStyle>
          <a:p>
            <a:pPr algn="r" defTabSz="914400" rtl="0" eaLnBrk="1" latinLnBrk="0" hangingPunct="1">
              <a:lnSpc>
                <a:spcPct val="90000"/>
              </a:lnSpc>
              <a:spcBef>
                <a:spcPct val="0"/>
              </a:spcBef>
              <a:buNone/>
            </a:pPr>
            <a:r>
              <a:rPr lang="ar-SA" dirty="0"/>
              <a:t>مثال للعنوان الرئيس</a:t>
            </a:r>
            <a:br>
              <a:rPr lang="ar-SA" dirty="0"/>
            </a:br>
            <a:r>
              <a:rPr lang="ar-SA" dirty="0"/>
              <a:t>للعرض </a:t>
            </a:r>
            <a:r>
              <a:rPr lang="ar-SA" dirty="0" err="1"/>
              <a:t>التقديمي</a:t>
            </a:r>
            <a:endParaRPr lang="en-SA" dirty="0"/>
          </a:p>
        </p:txBody>
      </p:sp>
      <p:cxnSp>
        <p:nvCxnSpPr>
          <p:cNvPr id="15" name="Straight Connector 14">
            <a:extLst>
              <a:ext uri="{FF2B5EF4-FFF2-40B4-BE49-F238E27FC236}">
                <a16:creationId xmlns:a16="http://schemas.microsoft.com/office/drawing/2014/main" id="{C6E5AE71-305F-A341-91BE-4D996E60C203}"/>
              </a:ext>
            </a:extLst>
          </p:cNvPr>
          <p:cNvCxnSpPr>
            <a:cxnSpLocks/>
          </p:cNvCxnSpPr>
          <p:nvPr userDrawn="1"/>
        </p:nvCxnSpPr>
        <p:spPr>
          <a:xfrm flipH="1">
            <a:off x="9796840" y="6452375"/>
            <a:ext cx="179920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8DF8C6A-ACDC-4445-BFC5-77521E500B8C}"/>
              </a:ext>
            </a:extLst>
          </p:cNvPr>
          <p:cNvCxnSpPr>
            <a:cxnSpLocks/>
          </p:cNvCxnSpPr>
          <p:nvPr userDrawn="1"/>
        </p:nvCxnSpPr>
        <p:spPr>
          <a:xfrm flipH="1">
            <a:off x="8567710" y="6452375"/>
            <a:ext cx="89001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Subtitle 2">
            <a:extLst>
              <a:ext uri="{FF2B5EF4-FFF2-40B4-BE49-F238E27FC236}">
                <a16:creationId xmlns:a16="http://schemas.microsoft.com/office/drawing/2014/main" id="{235DE128-85E6-0247-BD21-8DAD6B834044}"/>
              </a:ext>
            </a:extLst>
          </p:cNvPr>
          <p:cNvSpPr>
            <a:spLocks noGrp="1"/>
          </p:cNvSpPr>
          <p:nvPr>
            <p:ph type="subTitle" idx="1" hasCustomPrompt="1"/>
          </p:nvPr>
        </p:nvSpPr>
        <p:spPr>
          <a:xfrm>
            <a:off x="9662984" y="6114047"/>
            <a:ext cx="1933062" cy="283441"/>
          </a:xfrm>
        </p:spPr>
        <p:txBody>
          <a:bodyPr lIns="0" tIns="0" rIns="0" bIns="0" anchor="b">
            <a:noAutofit/>
          </a:bodyPr>
          <a:lstStyle>
            <a:lvl1pPr marL="0" indent="0" algn="r">
              <a:buNone/>
              <a:defRPr sz="1600" b="0" i="0">
                <a:solidFill>
                  <a:schemeClr val="bg1"/>
                </a:solidFill>
                <a:latin typeface="Univers Next Arabic Light" panose="020B0403030202020203" pitchFamily="34" charset="-78"/>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indent="0" algn="r" defTabSz="914400" rtl="0" eaLnBrk="1" latinLnBrk="0" hangingPunct="1">
              <a:lnSpc>
                <a:spcPct val="90000"/>
              </a:lnSpc>
              <a:spcBef>
                <a:spcPts val="1000"/>
              </a:spcBef>
              <a:buFont typeface="Arial" panose="020B0604020202020204" pitchFamily="34" charset="0"/>
              <a:buNone/>
            </a:pPr>
            <a:r>
              <a:rPr lang="ar-SA" dirty="0"/>
              <a:t>مثال لعنوان فرعي </a:t>
            </a:r>
            <a:r>
              <a:rPr lang="ar-SA" dirty="0" err="1"/>
              <a:t>لوريم</a:t>
            </a:r>
            <a:r>
              <a:rPr lang="ar-SA" dirty="0"/>
              <a:t> </a:t>
            </a:r>
            <a:r>
              <a:rPr lang="ar-SA" dirty="0" err="1"/>
              <a:t>ابسوم</a:t>
            </a:r>
            <a:endParaRPr lang="en-SA" dirty="0"/>
          </a:p>
        </p:txBody>
      </p:sp>
      <p:sp>
        <p:nvSpPr>
          <p:cNvPr id="22" name="Text Placeholder 27">
            <a:extLst>
              <a:ext uri="{FF2B5EF4-FFF2-40B4-BE49-F238E27FC236}">
                <a16:creationId xmlns:a16="http://schemas.microsoft.com/office/drawing/2014/main" id="{7A6CCBBA-B671-9A48-A4D1-34D3D49F43EF}"/>
              </a:ext>
            </a:extLst>
          </p:cNvPr>
          <p:cNvSpPr>
            <a:spLocks noGrp="1"/>
          </p:cNvSpPr>
          <p:nvPr>
            <p:ph type="body" sz="quarter" idx="11" hasCustomPrompt="1"/>
          </p:nvPr>
        </p:nvSpPr>
        <p:spPr>
          <a:xfrm>
            <a:off x="8090699" y="6114048"/>
            <a:ext cx="1325880" cy="283440"/>
          </a:xfrm>
        </p:spPr>
        <p:txBody>
          <a:bodyPr lIns="0" tIns="0" rIns="0" bIns="0" anchor="b"/>
          <a:lstStyle>
            <a:lvl1pPr marL="0" indent="0">
              <a:buFontTx/>
              <a:buNone/>
              <a:defRPr sz="1600" b="0" i="0">
                <a:solidFill>
                  <a:schemeClr val="bg1"/>
                </a:solidFill>
                <a:latin typeface="Univers Next Arabic Light" panose="020B0403030202020203" pitchFamily="34" charset="-78"/>
                <a:cs typeface="+mn-cs"/>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marL="0" marR="0" lvl="0" indent="0" algn="r" defTabSz="914400" rtl="1" eaLnBrk="1" fontAlgn="auto" latinLnBrk="0" hangingPunct="1">
              <a:lnSpc>
                <a:spcPct val="90000"/>
              </a:lnSpc>
              <a:spcBef>
                <a:spcPts val="1000"/>
              </a:spcBef>
              <a:spcAft>
                <a:spcPts val="0"/>
              </a:spcAft>
              <a:buClrTx/>
              <a:buSzTx/>
              <a:buFontTx/>
              <a:buNone/>
              <a:tabLst/>
              <a:defRPr/>
            </a:pPr>
            <a:r>
              <a:rPr lang="ar-SA" dirty="0"/>
              <a:t>سبتمبر </a:t>
            </a:r>
            <a:r>
              <a:rPr lang="en-US" dirty="0"/>
              <a:t>2020</a:t>
            </a:r>
            <a:endParaRPr lang="en-SA" dirty="0"/>
          </a:p>
        </p:txBody>
      </p:sp>
    </p:spTree>
    <p:extLst>
      <p:ext uri="{BB962C8B-B14F-4D97-AF65-F5344CB8AC3E}">
        <p14:creationId xmlns:p14="http://schemas.microsoft.com/office/powerpoint/2010/main" val="2467149507"/>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_Title 6">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51795646-ADFC-F046-8DAA-E9256B80DCFF}"/>
              </a:ext>
            </a:extLst>
          </p:cNvPr>
          <p:cNvSpPr>
            <a:spLocks noGrp="1"/>
          </p:cNvSpPr>
          <p:nvPr>
            <p:ph type="pic" sz="quarter" idx="10" hasCustomPrompt="1"/>
          </p:nvPr>
        </p:nvSpPr>
        <p:spPr>
          <a:xfrm>
            <a:off x="0" y="0"/>
            <a:ext cx="4965700" cy="6858000"/>
          </a:xfrm>
        </p:spPr>
        <p:txBody>
          <a:bodyPr anchor="t" anchorCtr="0"/>
          <a:lstStyle>
            <a:lvl1pPr marL="0" indent="0" rtl="1">
              <a:buNone/>
              <a:defRPr>
                <a:solidFill>
                  <a:schemeClr val="bg1"/>
                </a:solidFill>
              </a:defRPr>
            </a:lvl1pPr>
          </a:lstStyle>
          <a:p>
            <a:pPr marL="228600" indent="-228600" algn="l" defTabSz="914400" rtl="0" eaLnBrk="1" latinLnBrk="0" hangingPunct="1">
              <a:lnSpc>
                <a:spcPct val="90000"/>
              </a:lnSpc>
              <a:spcBef>
                <a:spcPts val="1000"/>
              </a:spcBef>
              <a:buFont typeface="Arial" panose="020B0604020202020204" pitchFamily="34" charset="0"/>
              <a:buChar char="•"/>
            </a:pPr>
            <a:r>
              <a:rPr lang="ar-SA"/>
              <a:t>صورة</a:t>
            </a:r>
            <a:endParaRPr lang="en-SA"/>
          </a:p>
        </p:txBody>
      </p:sp>
      <p:sp>
        <p:nvSpPr>
          <p:cNvPr id="30" name="TextBox 29">
            <a:extLst>
              <a:ext uri="{FF2B5EF4-FFF2-40B4-BE49-F238E27FC236}">
                <a16:creationId xmlns:a16="http://schemas.microsoft.com/office/drawing/2014/main" id="{6EF779AA-FCE1-524D-BC60-70DA5A6C84A8}"/>
              </a:ext>
            </a:extLst>
          </p:cNvPr>
          <p:cNvSpPr txBox="1"/>
          <p:nvPr userDrawn="1"/>
        </p:nvSpPr>
        <p:spPr>
          <a:xfrm>
            <a:off x="12083970" y="3530278"/>
            <a:ext cx="0" cy="0"/>
          </a:xfrm>
          <a:prstGeom prst="rect">
            <a:avLst/>
          </a:prstGeom>
          <a:solidFill>
            <a:schemeClr val="bg1"/>
          </a:solidFill>
        </p:spPr>
        <p:txBody>
          <a:bodyPr wrap="none" rtlCol="0" anchor="ctr" anchorCtr="0">
            <a:noAutofit/>
          </a:bodyPr>
          <a:lstStyle/>
          <a:p>
            <a:pPr marL="0" algn="l" defTabSz="914400" rtl="0" eaLnBrk="1" latinLnBrk="0" hangingPunct="1"/>
            <a:endParaRPr lang="en-SA" dirty="0"/>
          </a:p>
        </p:txBody>
      </p:sp>
      <p:sp>
        <p:nvSpPr>
          <p:cNvPr id="31" name="TextBox 30">
            <a:extLst>
              <a:ext uri="{FF2B5EF4-FFF2-40B4-BE49-F238E27FC236}">
                <a16:creationId xmlns:a16="http://schemas.microsoft.com/office/drawing/2014/main" id="{72C08F42-0406-C14B-B0F9-16DB2668653D}"/>
              </a:ext>
            </a:extLst>
          </p:cNvPr>
          <p:cNvSpPr txBox="1"/>
          <p:nvPr userDrawn="1"/>
        </p:nvSpPr>
        <p:spPr>
          <a:xfrm>
            <a:off x="11053823" y="2916820"/>
            <a:ext cx="0" cy="0"/>
          </a:xfrm>
          <a:prstGeom prst="rect">
            <a:avLst/>
          </a:prstGeom>
          <a:noFill/>
        </p:spPr>
        <p:txBody>
          <a:bodyPr wrap="none" rtlCol="0" anchor="ctr" anchorCtr="0">
            <a:noAutofit/>
          </a:bodyPr>
          <a:lstStyle/>
          <a:p>
            <a:pPr marL="0" algn="l" defTabSz="914400" rtl="0" eaLnBrk="1" latinLnBrk="0" hangingPunct="1"/>
            <a:endParaRPr lang="en-SA" dirty="0"/>
          </a:p>
        </p:txBody>
      </p:sp>
      <p:sp>
        <p:nvSpPr>
          <p:cNvPr id="32" name="TextBox 31">
            <a:extLst>
              <a:ext uri="{FF2B5EF4-FFF2-40B4-BE49-F238E27FC236}">
                <a16:creationId xmlns:a16="http://schemas.microsoft.com/office/drawing/2014/main" id="{948E3C4B-2578-594E-BFDD-A73D6846F0C9}"/>
              </a:ext>
            </a:extLst>
          </p:cNvPr>
          <p:cNvSpPr txBox="1"/>
          <p:nvPr userDrawn="1"/>
        </p:nvSpPr>
        <p:spPr>
          <a:xfrm>
            <a:off x="10857053" y="3368233"/>
            <a:ext cx="0" cy="0"/>
          </a:xfrm>
          <a:prstGeom prst="rect">
            <a:avLst/>
          </a:prstGeom>
          <a:noFill/>
        </p:spPr>
        <p:txBody>
          <a:bodyPr wrap="none" rtlCol="0" anchor="ctr" anchorCtr="0">
            <a:noAutofit/>
          </a:bodyPr>
          <a:lstStyle/>
          <a:p>
            <a:pPr marL="0" algn="l" defTabSz="914400" rtl="0" eaLnBrk="1" latinLnBrk="0" hangingPunct="1"/>
            <a:endParaRPr lang="en-SA" dirty="0"/>
          </a:p>
        </p:txBody>
      </p:sp>
      <p:sp>
        <p:nvSpPr>
          <p:cNvPr id="33" name="Title 1">
            <a:extLst>
              <a:ext uri="{FF2B5EF4-FFF2-40B4-BE49-F238E27FC236}">
                <a16:creationId xmlns:a16="http://schemas.microsoft.com/office/drawing/2014/main" id="{1341D233-4A17-814D-A43C-AAC76936D763}"/>
              </a:ext>
            </a:extLst>
          </p:cNvPr>
          <p:cNvSpPr>
            <a:spLocks noGrp="1"/>
          </p:cNvSpPr>
          <p:nvPr>
            <p:ph type="ctrTitle" hasCustomPrompt="1"/>
          </p:nvPr>
        </p:nvSpPr>
        <p:spPr>
          <a:xfrm>
            <a:off x="5980176" y="3164752"/>
            <a:ext cx="5615870" cy="1348717"/>
          </a:xfrm>
        </p:spPr>
        <p:txBody>
          <a:bodyPr lIns="0" tIns="0" rIns="0" bIns="0" anchor="t">
            <a:noAutofit/>
          </a:bodyPr>
          <a:lstStyle>
            <a:lvl1pPr algn="r">
              <a:defRPr sz="4000">
                <a:solidFill>
                  <a:schemeClr val="accent1"/>
                </a:solidFill>
              </a:defRPr>
            </a:lvl1pPr>
          </a:lstStyle>
          <a:p>
            <a:pPr algn="r" defTabSz="914400" rtl="0" eaLnBrk="1" latinLnBrk="0" hangingPunct="1">
              <a:lnSpc>
                <a:spcPct val="90000"/>
              </a:lnSpc>
              <a:spcBef>
                <a:spcPct val="0"/>
              </a:spcBef>
              <a:buNone/>
            </a:pPr>
            <a:r>
              <a:rPr lang="ar-SA" dirty="0"/>
              <a:t>مثال للعنوان الرئيس</a:t>
            </a:r>
            <a:br>
              <a:rPr lang="ar-SA" dirty="0"/>
            </a:br>
            <a:r>
              <a:rPr lang="ar-SA" dirty="0"/>
              <a:t>للعرض </a:t>
            </a:r>
            <a:r>
              <a:rPr lang="ar-SA" dirty="0" err="1"/>
              <a:t>التقديمي</a:t>
            </a:r>
            <a:endParaRPr lang="en-SA" dirty="0"/>
          </a:p>
        </p:txBody>
      </p:sp>
      <p:cxnSp>
        <p:nvCxnSpPr>
          <p:cNvPr id="34" name="Straight Connector 33">
            <a:extLst>
              <a:ext uri="{FF2B5EF4-FFF2-40B4-BE49-F238E27FC236}">
                <a16:creationId xmlns:a16="http://schemas.microsoft.com/office/drawing/2014/main" id="{76D2D4A1-5F83-CB4F-AFEA-0ECCD7083EB9}"/>
              </a:ext>
            </a:extLst>
          </p:cNvPr>
          <p:cNvCxnSpPr>
            <a:cxnSpLocks/>
          </p:cNvCxnSpPr>
          <p:nvPr userDrawn="1"/>
        </p:nvCxnSpPr>
        <p:spPr>
          <a:xfrm flipH="1">
            <a:off x="9796840" y="6452375"/>
            <a:ext cx="179920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DF27F26A-7438-6D49-9483-A51BDCFA654A}"/>
              </a:ext>
            </a:extLst>
          </p:cNvPr>
          <p:cNvCxnSpPr>
            <a:cxnSpLocks/>
          </p:cNvCxnSpPr>
          <p:nvPr userDrawn="1"/>
        </p:nvCxnSpPr>
        <p:spPr>
          <a:xfrm flipH="1">
            <a:off x="8567710" y="6452375"/>
            <a:ext cx="89001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6" name="Subtitle 2">
            <a:extLst>
              <a:ext uri="{FF2B5EF4-FFF2-40B4-BE49-F238E27FC236}">
                <a16:creationId xmlns:a16="http://schemas.microsoft.com/office/drawing/2014/main" id="{45677851-041C-4E46-8FC3-C9DF06CAF2A9}"/>
              </a:ext>
            </a:extLst>
          </p:cNvPr>
          <p:cNvSpPr>
            <a:spLocks noGrp="1"/>
          </p:cNvSpPr>
          <p:nvPr>
            <p:ph type="subTitle" idx="1" hasCustomPrompt="1"/>
          </p:nvPr>
        </p:nvSpPr>
        <p:spPr>
          <a:xfrm>
            <a:off x="9613557" y="6104090"/>
            <a:ext cx="1982489" cy="293398"/>
          </a:xfrm>
        </p:spPr>
        <p:txBody>
          <a:bodyPr lIns="0" tIns="0" rIns="0" bIns="0" anchor="b">
            <a:noAutofit/>
          </a:bodyPr>
          <a:lstStyle>
            <a:lvl1pPr marL="0" indent="0" algn="r">
              <a:buNone/>
              <a:defRPr sz="1600" b="0" i="0">
                <a:solidFill>
                  <a:schemeClr val="tx1"/>
                </a:solidFill>
                <a:latin typeface="Univers Next Arabic Light" panose="020B0403030202020203" pitchFamily="34" charset="-78"/>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indent="0" algn="r" defTabSz="914400" rtl="0" eaLnBrk="1" latinLnBrk="0" hangingPunct="1">
              <a:lnSpc>
                <a:spcPct val="90000"/>
              </a:lnSpc>
              <a:spcBef>
                <a:spcPts val="1000"/>
              </a:spcBef>
              <a:buFont typeface="Arial" panose="020B0604020202020204" pitchFamily="34" charset="0"/>
              <a:buNone/>
            </a:pPr>
            <a:r>
              <a:rPr lang="ar-SA" dirty="0"/>
              <a:t>مثال لعنوان فرعي </a:t>
            </a:r>
            <a:r>
              <a:rPr lang="ar-SA" dirty="0" err="1"/>
              <a:t>لوريم</a:t>
            </a:r>
            <a:r>
              <a:rPr lang="ar-SA" dirty="0"/>
              <a:t> </a:t>
            </a:r>
            <a:r>
              <a:rPr lang="ar-SA" dirty="0" err="1"/>
              <a:t>ابسوم</a:t>
            </a:r>
            <a:endParaRPr lang="en-SA" dirty="0"/>
          </a:p>
        </p:txBody>
      </p:sp>
      <p:sp>
        <p:nvSpPr>
          <p:cNvPr id="37" name="Text Placeholder 27">
            <a:extLst>
              <a:ext uri="{FF2B5EF4-FFF2-40B4-BE49-F238E27FC236}">
                <a16:creationId xmlns:a16="http://schemas.microsoft.com/office/drawing/2014/main" id="{F4637DB4-2FD4-3D42-8AC7-E4C52388216B}"/>
              </a:ext>
            </a:extLst>
          </p:cNvPr>
          <p:cNvSpPr>
            <a:spLocks noGrp="1"/>
          </p:cNvSpPr>
          <p:nvPr>
            <p:ph type="body" sz="quarter" idx="11" hasCustomPrompt="1"/>
          </p:nvPr>
        </p:nvSpPr>
        <p:spPr>
          <a:xfrm>
            <a:off x="8090699" y="6114048"/>
            <a:ext cx="1325880" cy="283440"/>
          </a:xfrm>
        </p:spPr>
        <p:txBody>
          <a:bodyPr lIns="0" tIns="0" rIns="0" bIns="0" anchor="b"/>
          <a:lstStyle>
            <a:lvl1pPr marL="0" indent="0">
              <a:buFontTx/>
              <a:buNone/>
              <a:defRPr sz="1600" b="0" i="0">
                <a:solidFill>
                  <a:schemeClr val="tx1"/>
                </a:solidFill>
                <a:latin typeface="Univers Next Arabic Light" panose="020B0403030202020203" pitchFamily="34" charset="-78"/>
                <a:cs typeface="+mn-cs"/>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marL="0" marR="0" lvl="0" indent="0" algn="r" defTabSz="914400" rtl="1" eaLnBrk="1" fontAlgn="auto" latinLnBrk="0" hangingPunct="1">
              <a:lnSpc>
                <a:spcPct val="90000"/>
              </a:lnSpc>
              <a:spcBef>
                <a:spcPts val="1000"/>
              </a:spcBef>
              <a:spcAft>
                <a:spcPts val="0"/>
              </a:spcAft>
              <a:buClrTx/>
              <a:buSzTx/>
              <a:buFontTx/>
              <a:buNone/>
              <a:tabLst/>
              <a:defRPr/>
            </a:pPr>
            <a:r>
              <a:rPr lang="ar-SA" dirty="0"/>
              <a:t>سبتمبر </a:t>
            </a:r>
            <a:r>
              <a:rPr lang="en-US" dirty="0"/>
              <a:t>2020</a:t>
            </a:r>
            <a:endParaRPr lang="en-SA" dirty="0"/>
          </a:p>
        </p:txBody>
      </p:sp>
      <p:pic>
        <p:nvPicPr>
          <p:cNvPr id="13" name="Picture 2">
            <a:extLst>
              <a:ext uri="{FF2B5EF4-FFF2-40B4-BE49-F238E27FC236}">
                <a16:creationId xmlns:a16="http://schemas.microsoft.com/office/drawing/2014/main" id="{47661375-FF7A-1D44-82FD-1B35C0B5953A}"/>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8112092" y="713498"/>
            <a:ext cx="3483952" cy="759323"/>
          </a:xfrm>
          <a:prstGeom prst="rect">
            <a:avLst/>
          </a:prstGeom>
        </p:spPr>
      </p:pic>
    </p:spTree>
    <p:extLst>
      <p:ext uri="{BB962C8B-B14F-4D97-AF65-F5344CB8AC3E}">
        <p14:creationId xmlns:p14="http://schemas.microsoft.com/office/powerpoint/2010/main" val="1693012366"/>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Separator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0D939-0DB4-524D-86B2-CE97106CE992}"/>
              </a:ext>
            </a:extLst>
          </p:cNvPr>
          <p:cNvSpPr>
            <a:spLocks noGrp="1"/>
          </p:cNvSpPr>
          <p:nvPr>
            <p:ph type="ctrTitle" hasCustomPrompt="1"/>
          </p:nvPr>
        </p:nvSpPr>
        <p:spPr>
          <a:xfrm>
            <a:off x="5382330" y="4152901"/>
            <a:ext cx="5615870" cy="635506"/>
          </a:xfrm>
        </p:spPr>
        <p:txBody>
          <a:bodyPr lIns="0" tIns="0" rIns="0" bIns="0" anchor="t">
            <a:noAutofit/>
          </a:bodyPr>
          <a:lstStyle>
            <a:lvl1pPr algn="r">
              <a:defRPr sz="4000">
                <a:solidFill>
                  <a:schemeClr val="accent2"/>
                </a:solidFill>
              </a:defRPr>
            </a:lvl1pPr>
          </a:lstStyle>
          <a:p>
            <a:pPr algn="r" defTabSz="914400" rtl="0" eaLnBrk="1" latinLnBrk="0" hangingPunct="1">
              <a:lnSpc>
                <a:spcPct val="90000"/>
              </a:lnSpc>
              <a:spcBef>
                <a:spcPct val="0"/>
              </a:spcBef>
              <a:buNone/>
            </a:pPr>
            <a:r>
              <a:rPr lang="ar-SA"/>
              <a:t>مثال لفاصل داخلي</a:t>
            </a:r>
            <a:endParaRPr lang="en-SA"/>
          </a:p>
        </p:txBody>
      </p:sp>
      <p:sp>
        <p:nvSpPr>
          <p:cNvPr id="11" name="Subtitle 2">
            <a:extLst>
              <a:ext uri="{FF2B5EF4-FFF2-40B4-BE49-F238E27FC236}">
                <a16:creationId xmlns:a16="http://schemas.microsoft.com/office/drawing/2014/main" id="{E4F21E9B-9618-214C-8C23-39F20450B0D3}"/>
              </a:ext>
            </a:extLst>
          </p:cNvPr>
          <p:cNvSpPr>
            <a:spLocks noGrp="1"/>
          </p:cNvSpPr>
          <p:nvPr>
            <p:ph type="subTitle" idx="1" hasCustomPrompt="1"/>
          </p:nvPr>
        </p:nvSpPr>
        <p:spPr>
          <a:xfrm>
            <a:off x="7238561" y="4879848"/>
            <a:ext cx="3759639" cy="283440"/>
          </a:xfrm>
        </p:spPr>
        <p:txBody>
          <a:bodyPr lIns="0" tIns="0" rIns="0" bIns="0" anchor="t">
            <a:noAutofit/>
          </a:bodyPr>
          <a:lstStyle>
            <a:lvl1pPr marL="0" indent="0" algn="r">
              <a:buNone/>
              <a:defRPr sz="2000" b="0" i="0">
                <a:solidFill>
                  <a:schemeClr val="bg1"/>
                </a:solidFill>
                <a:latin typeface="Univers Next Arabic Light" panose="020B0403030202020203" pitchFamily="34" charset="-78"/>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indent="0" algn="r" defTabSz="914400" rtl="0" eaLnBrk="1" latinLnBrk="0" hangingPunct="1">
              <a:lnSpc>
                <a:spcPct val="90000"/>
              </a:lnSpc>
              <a:spcBef>
                <a:spcPts val="1000"/>
              </a:spcBef>
              <a:buFont typeface="Arial" panose="020B0604020202020204" pitchFamily="34" charset="0"/>
              <a:buNone/>
            </a:pPr>
            <a:r>
              <a:rPr lang="ar-SA" dirty="0"/>
              <a:t>مثال لعنوان فرعي </a:t>
            </a:r>
            <a:r>
              <a:rPr lang="ar-SA" dirty="0" err="1"/>
              <a:t>لوريم</a:t>
            </a:r>
            <a:r>
              <a:rPr lang="ar-SA" dirty="0"/>
              <a:t> </a:t>
            </a:r>
            <a:r>
              <a:rPr lang="ar-SA" dirty="0" err="1"/>
              <a:t>ابسوم</a:t>
            </a:r>
            <a:endParaRPr lang="en-SA" dirty="0"/>
          </a:p>
        </p:txBody>
      </p:sp>
      <p:sp>
        <p:nvSpPr>
          <p:cNvPr id="4" name="Text Placeholder 3">
            <a:extLst>
              <a:ext uri="{FF2B5EF4-FFF2-40B4-BE49-F238E27FC236}">
                <a16:creationId xmlns:a16="http://schemas.microsoft.com/office/drawing/2014/main" id="{3FAB990D-A167-8842-8605-D63E85173FD3}"/>
              </a:ext>
            </a:extLst>
          </p:cNvPr>
          <p:cNvSpPr>
            <a:spLocks noGrp="1"/>
          </p:cNvSpPr>
          <p:nvPr>
            <p:ph type="body" sz="quarter" idx="12" hasCustomPrompt="1"/>
          </p:nvPr>
        </p:nvSpPr>
        <p:spPr>
          <a:xfrm>
            <a:off x="9250242" y="518197"/>
            <a:ext cx="1747958" cy="932749"/>
          </a:xfrm>
        </p:spPr>
        <p:txBody>
          <a:bodyPr lIns="0" tIns="0" rIns="0" bIns="0" anchor="t" anchorCtr="0"/>
          <a:lstStyle>
            <a:lvl1pPr marL="0" indent="0" rtl="1">
              <a:buFontTx/>
              <a:buNone/>
              <a:defRPr sz="8000" b="0" i="0">
                <a:solidFill>
                  <a:schemeClr val="bg1"/>
                </a:solidFill>
                <a:latin typeface="Somar Light" pitchFamily="2" charset="-78"/>
                <a:cs typeface="Somar Light" pitchFamily="2" charset="-78"/>
              </a:defRPr>
            </a:lvl1pPr>
          </a:lstStyle>
          <a:p>
            <a:pPr marL="0" lvl="0" indent="0" algn="r" defTabSz="914400" rtl="1" eaLnBrk="1" latinLnBrk="0" hangingPunct="1">
              <a:lnSpc>
                <a:spcPct val="90000"/>
              </a:lnSpc>
              <a:spcBef>
                <a:spcPts val="1000"/>
              </a:spcBef>
              <a:buFontTx/>
              <a:buNone/>
            </a:pPr>
            <a:r>
              <a:rPr lang="en-US" dirty="0"/>
              <a:t>01</a:t>
            </a:r>
            <a:endParaRPr lang="en-SA" dirty="0"/>
          </a:p>
        </p:txBody>
      </p:sp>
      <p:pic>
        <p:nvPicPr>
          <p:cNvPr id="3" name="Picture 2">
            <a:extLst>
              <a:ext uri="{FF2B5EF4-FFF2-40B4-BE49-F238E27FC236}">
                <a16:creationId xmlns:a16="http://schemas.microsoft.com/office/drawing/2014/main" id="{0A1F1BFB-331D-A840-A1FC-7957C5BF755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rot="10800000" flipH="1">
            <a:off x="0" y="3429000"/>
            <a:ext cx="10998200" cy="723900"/>
          </a:xfrm>
          <a:prstGeom prst="rect">
            <a:avLst/>
          </a:prstGeom>
        </p:spPr>
      </p:pic>
    </p:spTree>
    <p:extLst>
      <p:ext uri="{BB962C8B-B14F-4D97-AF65-F5344CB8AC3E}">
        <p14:creationId xmlns:p14="http://schemas.microsoft.com/office/powerpoint/2010/main" val="2212370302"/>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Separator 2">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8BF715EC-CC98-B744-AA0D-631398271043}"/>
              </a:ext>
            </a:extLst>
          </p:cNvPr>
          <p:cNvSpPr>
            <a:spLocks noGrp="1"/>
          </p:cNvSpPr>
          <p:nvPr>
            <p:ph type="ctrTitle" hasCustomPrompt="1"/>
          </p:nvPr>
        </p:nvSpPr>
        <p:spPr>
          <a:xfrm>
            <a:off x="5382330" y="4152901"/>
            <a:ext cx="5615870" cy="635506"/>
          </a:xfrm>
        </p:spPr>
        <p:txBody>
          <a:bodyPr lIns="0" tIns="0" rIns="0" bIns="0" anchor="t">
            <a:noAutofit/>
          </a:bodyPr>
          <a:lstStyle>
            <a:lvl1pPr algn="r">
              <a:defRPr sz="4000">
                <a:solidFill>
                  <a:schemeClr val="accent2"/>
                </a:solidFill>
              </a:defRPr>
            </a:lvl1pPr>
          </a:lstStyle>
          <a:p>
            <a:pPr algn="r" defTabSz="914400" rtl="0" eaLnBrk="1" latinLnBrk="0" hangingPunct="1">
              <a:lnSpc>
                <a:spcPct val="90000"/>
              </a:lnSpc>
              <a:spcBef>
                <a:spcPct val="0"/>
              </a:spcBef>
              <a:buNone/>
            </a:pPr>
            <a:r>
              <a:rPr lang="ar-SA" dirty="0"/>
              <a:t>مثال لفاصل داخلي</a:t>
            </a:r>
            <a:endParaRPr lang="en-SA" dirty="0"/>
          </a:p>
        </p:txBody>
      </p:sp>
      <p:sp>
        <p:nvSpPr>
          <p:cNvPr id="8" name="Subtitle 2">
            <a:extLst>
              <a:ext uri="{FF2B5EF4-FFF2-40B4-BE49-F238E27FC236}">
                <a16:creationId xmlns:a16="http://schemas.microsoft.com/office/drawing/2014/main" id="{2B1EF898-3B6F-7542-B853-3AFF47E35DD9}"/>
              </a:ext>
            </a:extLst>
          </p:cNvPr>
          <p:cNvSpPr>
            <a:spLocks noGrp="1"/>
          </p:cNvSpPr>
          <p:nvPr>
            <p:ph type="subTitle" idx="1" hasCustomPrompt="1"/>
          </p:nvPr>
        </p:nvSpPr>
        <p:spPr>
          <a:xfrm>
            <a:off x="7238561" y="4879848"/>
            <a:ext cx="3759639" cy="283440"/>
          </a:xfrm>
        </p:spPr>
        <p:txBody>
          <a:bodyPr lIns="0" tIns="0" rIns="0" bIns="0" anchor="t">
            <a:noAutofit/>
          </a:bodyPr>
          <a:lstStyle>
            <a:lvl1pPr marL="0" indent="0" algn="r">
              <a:buNone/>
              <a:defRPr sz="2000" b="0" i="0">
                <a:solidFill>
                  <a:schemeClr val="tx1"/>
                </a:solidFill>
                <a:latin typeface="Univers Next Arabic Light" panose="020B0403030202020203" pitchFamily="34" charset="-78"/>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indent="0" algn="r" defTabSz="914400" rtl="0" eaLnBrk="1" latinLnBrk="0" hangingPunct="1">
              <a:lnSpc>
                <a:spcPct val="90000"/>
              </a:lnSpc>
              <a:spcBef>
                <a:spcPts val="1000"/>
              </a:spcBef>
              <a:buFont typeface="Arial" panose="020B0604020202020204" pitchFamily="34" charset="0"/>
              <a:buNone/>
            </a:pPr>
            <a:r>
              <a:rPr lang="ar-SA"/>
              <a:t>مثال لعنوان فرعي لوريم ابسوم</a:t>
            </a:r>
            <a:endParaRPr lang="en-SA"/>
          </a:p>
        </p:txBody>
      </p:sp>
      <p:sp>
        <p:nvSpPr>
          <p:cNvPr id="6" name="Text Placeholder 3">
            <a:extLst>
              <a:ext uri="{FF2B5EF4-FFF2-40B4-BE49-F238E27FC236}">
                <a16:creationId xmlns:a16="http://schemas.microsoft.com/office/drawing/2014/main" id="{5AD8872C-2F94-1A46-96FD-C50B7CF810A5}"/>
              </a:ext>
            </a:extLst>
          </p:cNvPr>
          <p:cNvSpPr>
            <a:spLocks noGrp="1"/>
          </p:cNvSpPr>
          <p:nvPr>
            <p:ph type="body" sz="quarter" idx="13" hasCustomPrompt="1"/>
          </p:nvPr>
        </p:nvSpPr>
        <p:spPr>
          <a:xfrm>
            <a:off x="9250242" y="518197"/>
            <a:ext cx="1747958" cy="932749"/>
          </a:xfrm>
        </p:spPr>
        <p:txBody>
          <a:bodyPr lIns="0" tIns="0" rIns="0" bIns="0" anchor="t" anchorCtr="0"/>
          <a:lstStyle>
            <a:lvl1pPr marL="0" indent="0" rtl="1">
              <a:buFontTx/>
              <a:buNone/>
              <a:defRPr sz="8000" b="0" i="0">
                <a:solidFill>
                  <a:schemeClr val="tx1"/>
                </a:solidFill>
                <a:latin typeface="Somar Light" pitchFamily="2" charset="-78"/>
                <a:cs typeface="Somar Light" pitchFamily="2" charset="-78"/>
              </a:defRPr>
            </a:lvl1pPr>
          </a:lstStyle>
          <a:p>
            <a:pPr marL="0" lvl="0" indent="0" algn="r" defTabSz="914400" rtl="1" eaLnBrk="1" latinLnBrk="0" hangingPunct="1">
              <a:lnSpc>
                <a:spcPct val="90000"/>
              </a:lnSpc>
              <a:spcBef>
                <a:spcPts val="1000"/>
              </a:spcBef>
              <a:buFontTx/>
              <a:buNone/>
            </a:pPr>
            <a:r>
              <a:rPr lang="en-US" dirty="0"/>
              <a:t>01</a:t>
            </a:r>
            <a:endParaRPr lang="en-SA" dirty="0"/>
          </a:p>
        </p:txBody>
      </p:sp>
      <p:pic>
        <p:nvPicPr>
          <p:cNvPr id="9" name="Picture 2">
            <a:extLst>
              <a:ext uri="{FF2B5EF4-FFF2-40B4-BE49-F238E27FC236}">
                <a16:creationId xmlns:a16="http://schemas.microsoft.com/office/drawing/2014/main" id="{2084D30C-8709-F44A-AABF-25CDD5C4402D}"/>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rot="10800000" flipH="1">
            <a:off x="0" y="3429000"/>
            <a:ext cx="10998200" cy="723900"/>
          </a:xfrm>
          <a:prstGeom prst="rect">
            <a:avLst/>
          </a:prstGeom>
        </p:spPr>
      </p:pic>
    </p:spTree>
    <p:extLst>
      <p:ext uri="{BB962C8B-B14F-4D97-AF65-F5344CB8AC3E}">
        <p14:creationId xmlns:p14="http://schemas.microsoft.com/office/powerpoint/2010/main" val="12549260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Separator 2">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F7A59DF1-7855-0846-A87B-A7BEE6AEFE81}"/>
              </a:ext>
            </a:extLst>
          </p:cNvPr>
          <p:cNvSpPr>
            <a:spLocks noGrp="1"/>
          </p:cNvSpPr>
          <p:nvPr>
            <p:ph type="ctrTitle" hasCustomPrompt="1"/>
          </p:nvPr>
        </p:nvSpPr>
        <p:spPr>
          <a:xfrm>
            <a:off x="4561448" y="3836886"/>
            <a:ext cx="5615870" cy="635506"/>
          </a:xfrm>
        </p:spPr>
        <p:txBody>
          <a:bodyPr lIns="0" tIns="0" rIns="0" bIns="0" anchor="t">
            <a:noAutofit/>
          </a:bodyPr>
          <a:lstStyle>
            <a:lvl1pPr algn="r">
              <a:defRPr sz="4000">
                <a:solidFill>
                  <a:schemeClr val="accent2"/>
                </a:solidFill>
              </a:defRPr>
            </a:lvl1pPr>
          </a:lstStyle>
          <a:p>
            <a:pPr algn="r" defTabSz="914400" rtl="0" eaLnBrk="1" latinLnBrk="0" hangingPunct="1">
              <a:lnSpc>
                <a:spcPct val="90000"/>
              </a:lnSpc>
              <a:spcBef>
                <a:spcPct val="0"/>
              </a:spcBef>
              <a:buNone/>
            </a:pPr>
            <a:r>
              <a:rPr lang="ar-SA" dirty="0"/>
              <a:t>مثال لفاصل داخلي</a:t>
            </a:r>
            <a:endParaRPr lang="en-SA" dirty="0"/>
          </a:p>
        </p:txBody>
      </p:sp>
      <p:sp>
        <p:nvSpPr>
          <p:cNvPr id="8" name="Subtitle 2">
            <a:extLst>
              <a:ext uri="{FF2B5EF4-FFF2-40B4-BE49-F238E27FC236}">
                <a16:creationId xmlns:a16="http://schemas.microsoft.com/office/drawing/2014/main" id="{F7409C6C-8E6B-5147-BA8F-8532EE97550E}"/>
              </a:ext>
            </a:extLst>
          </p:cNvPr>
          <p:cNvSpPr>
            <a:spLocks noGrp="1"/>
          </p:cNvSpPr>
          <p:nvPr>
            <p:ph type="subTitle" idx="1" hasCustomPrompt="1"/>
          </p:nvPr>
        </p:nvSpPr>
        <p:spPr>
          <a:xfrm>
            <a:off x="6417679" y="4661638"/>
            <a:ext cx="3759639" cy="283440"/>
          </a:xfrm>
        </p:spPr>
        <p:txBody>
          <a:bodyPr lIns="0" tIns="0" rIns="0" bIns="0" anchor="t">
            <a:noAutofit/>
          </a:bodyPr>
          <a:lstStyle>
            <a:lvl1pPr marL="0" indent="0" algn="r">
              <a:buNone/>
              <a:defRPr sz="2000" b="0" i="0">
                <a:solidFill>
                  <a:schemeClr val="bg1"/>
                </a:solidFill>
                <a:latin typeface="Univers Next Arabic Light" panose="020B0403030202020203" pitchFamily="34" charset="-78"/>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indent="0" algn="r" defTabSz="914400" rtl="0" eaLnBrk="1" latinLnBrk="0" hangingPunct="1">
              <a:lnSpc>
                <a:spcPct val="90000"/>
              </a:lnSpc>
              <a:spcBef>
                <a:spcPts val="1000"/>
              </a:spcBef>
              <a:buFont typeface="Arial" panose="020B0604020202020204" pitchFamily="34" charset="0"/>
              <a:buNone/>
            </a:pPr>
            <a:r>
              <a:rPr lang="ar-SA"/>
              <a:t>مثال لعنوان فرعي لوريم ابسوم</a:t>
            </a:r>
            <a:endParaRPr lang="en-SA"/>
          </a:p>
        </p:txBody>
      </p:sp>
      <p:sp>
        <p:nvSpPr>
          <p:cNvPr id="9" name="Text Placeholder 3">
            <a:extLst>
              <a:ext uri="{FF2B5EF4-FFF2-40B4-BE49-F238E27FC236}">
                <a16:creationId xmlns:a16="http://schemas.microsoft.com/office/drawing/2014/main" id="{CC5AEC87-6015-4246-82EE-C4E936761BA1}"/>
              </a:ext>
            </a:extLst>
          </p:cNvPr>
          <p:cNvSpPr>
            <a:spLocks noGrp="1"/>
          </p:cNvSpPr>
          <p:nvPr>
            <p:ph type="body" sz="quarter" idx="12" hasCustomPrompt="1"/>
          </p:nvPr>
        </p:nvSpPr>
        <p:spPr>
          <a:xfrm>
            <a:off x="8429360" y="2298824"/>
            <a:ext cx="1747958" cy="932749"/>
          </a:xfrm>
        </p:spPr>
        <p:txBody>
          <a:bodyPr lIns="0" tIns="0" rIns="0" bIns="0" anchor="t" anchorCtr="0"/>
          <a:lstStyle>
            <a:lvl1pPr marL="0" indent="0" rtl="1">
              <a:buFontTx/>
              <a:buNone/>
              <a:defRPr sz="8000" b="0" i="0">
                <a:solidFill>
                  <a:schemeClr val="bg2"/>
                </a:solidFill>
                <a:latin typeface="Somar Light" pitchFamily="2" charset="-78"/>
                <a:cs typeface="Somar Light" pitchFamily="2" charset="-78"/>
              </a:defRPr>
            </a:lvl1pPr>
          </a:lstStyle>
          <a:p>
            <a:pPr marL="0" lvl="0" indent="0" algn="r" defTabSz="914400" rtl="1" eaLnBrk="1" latinLnBrk="0" hangingPunct="1">
              <a:lnSpc>
                <a:spcPct val="90000"/>
              </a:lnSpc>
              <a:spcBef>
                <a:spcPts val="1000"/>
              </a:spcBef>
              <a:buFontTx/>
              <a:buNone/>
            </a:pPr>
            <a:r>
              <a:rPr lang="en-US" dirty="0"/>
              <a:t>01</a:t>
            </a:r>
            <a:endParaRPr lang="en-SA" dirty="0"/>
          </a:p>
        </p:txBody>
      </p:sp>
      <p:pic>
        <p:nvPicPr>
          <p:cNvPr id="6" name="Picture 8">
            <a:extLst>
              <a:ext uri="{FF2B5EF4-FFF2-40B4-BE49-F238E27FC236}">
                <a16:creationId xmlns:a16="http://schemas.microsoft.com/office/drawing/2014/main" id="{462C2DA4-1CDC-0149-9515-A4CAB5EEE739}"/>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3920" r="7096"/>
          <a:stretch/>
        </p:blipFill>
        <p:spPr>
          <a:xfrm>
            <a:off x="0" y="0"/>
            <a:ext cx="9176657" cy="2789163"/>
          </a:xfrm>
          <a:prstGeom prst="rect">
            <a:avLst/>
          </a:prstGeom>
        </p:spPr>
      </p:pic>
    </p:spTree>
    <p:extLst>
      <p:ext uri="{BB962C8B-B14F-4D97-AF65-F5344CB8AC3E}">
        <p14:creationId xmlns:p14="http://schemas.microsoft.com/office/powerpoint/2010/main" val="1920596055"/>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1_Separator 2">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F7A59DF1-7855-0846-A87B-A7BEE6AEFE81}"/>
              </a:ext>
            </a:extLst>
          </p:cNvPr>
          <p:cNvSpPr>
            <a:spLocks noGrp="1"/>
          </p:cNvSpPr>
          <p:nvPr>
            <p:ph type="ctrTitle" hasCustomPrompt="1"/>
          </p:nvPr>
        </p:nvSpPr>
        <p:spPr>
          <a:xfrm>
            <a:off x="4561448" y="3836886"/>
            <a:ext cx="5615870" cy="635506"/>
          </a:xfrm>
        </p:spPr>
        <p:txBody>
          <a:bodyPr lIns="0" tIns="0" rIns="0" bIns="0" anchor="t">
            <a:noAutofit/>
          </a:bodyPr>
          <a:lstStyle>
            <a:lvl1pPr algn="r">
              <a:defRPr sz="4000">
                <a:solidFill>
                  <a:schemeClr val="accent2"/>
                </a:solidFill>
              </a:defRPr>
            </a:lvl1pPr>
          </a:lstStyle>
          <a:p>
            <a:pPr algn="r" defTabSz="914400" rtl="0" eaLnBrk="1" latinLnBrk="0" hangingPunct="1">
              <a:lnSpc>
                <a:spcPct val="90000"/>
              </a:lnSpc>
              <a:spcBef>
                <a:spcPct val="0"/>
              </a:spcBef>
              <a:buNone/>
            </a:pPr>
            <a:r>
              <a:rPr lang="ar-SA" dirty="0"/>
              <a:t>مثال لفاصل داخلي</a:t>
            </a:r>
            <a:endParaRPr lang="en-SA" dirty="0"/>
          </a:p>
        </p:txBody>
      </p:sp>
      <p:sp>
        <p:nvSpPr>
          <p:cNvPr id="8" name="Subtitle 2">
            <a:extLst>
              <a:ext uri="{FF2B5EF4-FFF2-40B4-BE49-F238E27FC236}">
                <a16:creationId xmlns:a16="http://schemas.microsoft.com/office/drawing/2014/main" id="{F7409C6C-8E6B-5147-BA8F-8532EE97550E}"/>
              </a:ext>
            </a:extLst>
          </p:cNvPr>
          <p:cNvSpPr>
            <a:spLocks noGrp="1"/>
          </p:cNvSpPr>
          <p:nvPr>
            <p:ph type="subTitle" idx="1" hasCustomPrompt="1"/>
          </p:nvPr>
        </p:nvSpPr>
        <p:spPr>
          <a:xfrm>
            <a:off x="6417679" y="4661638"/>
            <a:ext cx="3759639" cy="283440"/>
          </a:xfrm>
        </p:spPr>
        <p:txBody>
          <a:bodyPr lIns="0" tIns="0" rIns="0" bIns="0" anchor="t">
            <a:noAutofit/>
          </a:bodyPr>
          <a:lstStyle>
            <a:lvl1pPr marL="0" indent="0" algn="r">
              <a:buNone/>
              <a:defRPr sz="2000" b="0" i="0">
                <a:solidFill>
                  <a:schemeClr val="bg1"/>
                </a:solidFill>
                <a:latin typeface="Univers Next Arabic Light" panose="020B0403030202020203" pitchFamily="34" charset="-78"/>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indent="0" algn="r" defTabSz="914400" rtl="0" eaLnBrk="1" latinLnBrk="0" hangingPunct="1">
              <a:lnSpc>
                <a:spcPct val="90000"/>
              </a:lnSpc>
              <a:spcBef>
                <a:spcPts val="1000"/>
              </a:spcBef>
              <a:buFont typeface="Arial" panose="020B0604020202020204" pitchFamily="34" charset="0"/>
              <a:buNone/>
            </a:pPr>
            <a:r>
              <a:rPr lang="ar-SA"/>
              <a:t>مثال لعنوان فرعي لوريم ابسوم</a:t>
            </a:r>
            <a:endParaRPr lang="en-SA"/>
          </a:p>
        </p:txBody>
      </p:sp>
      <p:sp>
        <p:nvSpPr>
          <p:cNvPr id="9" name="Text Placeholder 3">
            <a:extLst>
              <a:ext uri="{FF2B5EF4-FFF2-40B4-BE49-F238E27FC236}">
                <a16:creationId xmlns:a16="http://schemas.microsoft.com/office/drawing/2014/main" id="{CC5AEC87-6015-4246-82EE-C4E936761BA1}"/>
              </a:ext>
            </a:extLst>
          </p:cNvPr>
          <p:cNvSpPr>
            <a:spLocks noGrp="1"/>
          </p:cNvSpPr>
          <p:nvPr>
            <p:ph type="body" sz="quarter" idx="12" hasCustomPrompt="1"/>
          </p:nvPr>
        </p:nvSpPr>
        <p:spPr>
          <a:xfrm>
            <a:off x="8429360" y="2298824"/>
            <a:ext cx="1747958" cy="932749"/>
          </a:xfrm>
        </p:spPr>
        <p:txBody>
          <a:bodyPr lIns="0" tIns="0" rIns="0" bIns="0" anchor="t" anchorCtr="0"/>
          <a:lstStyle>
            <a:lvl1pPr marL="0" indent="0" rtl="1">
              <a:buFontTx/>
              <a:buNone/>
              <a:defRPr sz="8000" b="0" i="0">
                <a:solidFill>
                  <a:schemeClr val="bg2"/>
                </a:solidFill>
                <a:latin typeface="Somar Light" pitchFamily="2" charset="-78"/>
                <a:cs typeface="Somar Light" pitchFamily="2" charset="-78"/>
              </a:defRPr>
            </a:lvl1pPr>
          </a:lstStyle>
          <a:p>
            <a:pPr marL="0" lvl="0" indent="0" algn="r" defTabSz="914400" rtl="1" eaLnBrk="1" latinLnBrk="0" hangingPunct="1">
              <a:lnSpc>
                <a:spcPct val="90000"/>
              </a:lnSpc>
              <a:spcBef>
                <a:spcPts val="1000"/>
              </a:spcBef>
              <a:buFontTx/>
              <a:buNone/>
            </a:pPr>
            <a:r>
              <a:rPr lang="en-US" dirty="0"/>
              <a:t>01</a:t>
            </a:r>
            <a:endParaRPr lang="en-SA" dirty="0"/>
          </a:p>
        </p:txBody>
      </p:sp>
      <p:pic>
        <p:nvPicPr>
          <p:cNvPr id="6" name="Picture 8">
            <a:extLst>
              <a:ext uri="{FF2B5EF4-FFF2-40B4-BE49-F238E27FC236}">
                <a16:creationId xmlns:a16="http://schemas.microsoft.com/office/drawing/2014/main" id="{462C2DA4-1CDC-0149-9515-A4CAB5EEE739}"/>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3920" r="7096"/>
          <a:stretch/>
        </p:blipFill>
        <p:spPr>
          <a:xfrm>
            <a:off x="0" y="0"/>
            <a:ext cx="9176657" cy="2789163"/>
          </a:xfrm>
          <a:prstGeom prst="rect">
            <a:avLst/>
          </a:prstGeom>
        </p:spPr>
      </p:pic>
    </p:spTree>
    <p:extLst>
      <p:ext uri="{BB962C8B-B14F-4D97-AF65-F5344CB8AC3E}">
        <p14:creationId xmlns:p14="http://schemas.microsoft.com/office/powerpoint/2010/main" val="2230566826"/>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Separator 3">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3779C50-FDED-2340-B3C9-2BD9F7D7FC45}"/>
              </a:ext>
            </a:extLst>
          </p:cNvPr>
          <p:cNvSpPr>
            <a:spLocks noGrp="1"/>
          </p:cNvSpPr>
          <p:nvPr>
            <p:ph type="ctrTitle" hasCustomPrompt="1"/>
          </p:nvPr>
        </p:nvSpPr>
        <p:spPr>
          <a:xfrm>
            <a:off x="4561448" y="3836886"/>
            <a:ext cx="5615870" cy="635506"/>
          </a:xfrm>
        </p:spPr>
        <p:txBody>
          <a:bodyPr lIns="0" tIns="0" rIns="0" bIns="0" anchor="t">
            <a:noAutofit/>
          </a:bodyPr>
          <a:lstStyle>
            <a:lvl1pPr algn="r">
              <a:defRPr sz="4000">
                <a:solidFill>
                  <a:schemeClr val="accent2"/>
                </a:solidFill>
              </a:defRPr>
            </a:lvl1pPr>
          </a:lstStyle>
          <a:p>
            <a:pPr algn="r" defTabSz="914400" rtl="0" eaLnBrk="1" latinLnBrk="0" hangingPunct="1">
              <a:lnSpc>
                <a:spcPct val="90000"/>
              </a:lnSpc>
              <a:spcBef>
                <a:spcPct val="0"/>
              </a:spcBef>
              <a:buNone/>
            </a:pPr>
            <a:r>
              <a:rPr lang="ar-SA" dirty="0"/>
              <a:t>مثال لفاصل داخلي</a:t>
            </a:r>
            <a:endParaRPr lang="en-SA" dirty="0"/>
          </a:p>
        </p:txBody>
      </p:sp>
      <p:sp>
        <p:nvSpPr>
          <p:cNvPr id="9" name="Subtitle 2">
            <a:extLst>
              <a:ext uri="{FF2B5EF4-FFF2-40B4-BE49-F238E27FC236}">
                <a16:creationId xmlns:a16="http://schemas.microsoft.com/office/drawing/2014/main" id="{C54CFB4B-39EA-2E4C-A5D4-9BA4107597D4}"/>
              </a:ext>
            </a:extLst>
          </p:cNvPr>
          <p:cNvSpPr>
            <a:spLocks noGrp="1"/>
          </p:cNvSpPr>
          <p:nvPr>
            <p:ph type="subTitle" idx="1" hasCustomPrompt="1"/>
          </p:nvPr>
        </p:nvSpPr>
        <p:spPr>
          <a:xfrm>
            <a:off x="6417679" y="4661638"/>
            <a:ext cx="3759639" cy="283440"/>
          </a:xfrm>
        </p:spPr>
        <p:txBody>
          <a:bodyPr lIns="0" tIns="0" rIns="0" bIns="0" anchor="t">
            <a:noAutofit/>
          </a:bodyPr>
          <a:lstStyle>
            <a:lvl1pPr marL="0" indent="0" algn="r">
              <a:buNone/>
              <a:defRPr sz="2000" b="0" i="0">
                <a:solidFill>
                  <a:schemeClr val="tx2"/>
                </a:solidFill>
                <a:latin typeface="Univers Next Arabic Light" panose="020B0403030202020203" pitchFamily="34" charset="-78"/>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indent="0" algn="r" defTabSz="914400" rtl="0" eaLnBrk="1" latinLnBrk="0" hangingPunct="1">
              <a:lnSpc>
                <a:spcPct val="90000"/>
              </a:lnSpc>
              <a:spcBef>
                <a:spcPts val="1000"/>
              </a:spcBef>
              <a:buFont typeface="Arial" panose="020B0604020202020204" pitchFamily="34" charset="0"/>
              <a:buNone/>
            </a:pPr>
            <a:r>
              <a:rPr lang="ar-SA"/>
              <a:t>مثال لعنوان فرعي لوريم ابسوم</a:t>
            </a:r>
            <a:endParaRPr lang="en-SA"/>
          </a:p>
        </p:txBody>
      </p:sp>
      <p:sp>
        <p:nvSpPr>
          <p:cNvPr id="14" name="Text Placeholder 3">
            <a:extLst>
              <a:ext uri="{FF2B5EF4-FFF2-40B4-BE49-F238E27FC236}">
                <a16:creationId xmlns:a16="http://schemas.microsoft.com/office/drawing/2014/main" id="{1791B1AC-8496-0644-8D27-D45F7C219C4C}"/>
              </a:ext>
            </a:extLst>
          </p:cNvPr>
          <p:cNvSpPr>
            <a:spLocks noGrp="1"/>
          </p:cNvSpPr>
          <p:nvPr>
            <p:ph type="body" sz="quarter" idx="12" hasCustomPrompt="1"/>
          </p:nvPr>
        </p:nvSpPr>
        <p:spPr>
          <a:xfrm>
            <a:off x="8429360" y="2298824"/>
            <a:ext cx="1747958" cy="932749"/>
          </a:xfrm>
        </p:spPr>
        <p:txBody>
          <a:bodyPr lIns="0" tIns="0" rIns="0" bIns="0" anchor="t" anchorCtr="0"/>
          <a:lstStyle>
            <a:lvl1pPr marL="0" indent="0" rtl="1">
              <a:buFontTx/>
              <a:buNone/>
              <a:defRPr sz="8000" b="0" i="0">
                <a:solidFill>
                  <a:schemeClr val="accent2"/>
                </a:solidFill>
                <a:latin typeface="Somar Light" pitchFamily="2" charset="-78"/>
                <a:cs typeface="Somar Light" pitchFamily="2" charset="-78"/>
              </a:defRPr>
            </a:lvl1pPr>
          </a:lstStyle>
          <a:p>
            <a:pPr marL="0" lvl="0" indent="0" algn="r" defTabSz="914400" rtl="1" eaLnBrk="1" latinLnBrk="0" hangingPunct="1">
              <a:lnSpc>
                <a:spcPct val="90000"/>
              </a:lnSpc>
              <a:spcBef>
                <a:spcPts val="1000"/>
              </a:spcBef>
              <a:buFontTx/>
              <a:buNone/>
            </a:pPr>
            <a:r>
              <a:rPr lang="en-US" dirty="0"/>
              <a:t>01</a:t>
            </a:r>
            <a:endParaRPr lang="en-SA" dirty="0"/>
          </a:p>
        </p:txBody>
      </p:sp>
      <p:pic>
        <p:nvPicPr>
          <p:cNvPr id="6" name="Picture 8">
            <a:extLst>
              <a:ext uri="{FF2B5EF4-FFF2-40B4-BE49-F238E27FC236}">
                <a16:creationId xmlns:a16="http://schemas.microsoft.com/office/drawing/2014/main" id="{992C931E-B16F-F44B-8906-3042A6AA94AB}"/>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3920" r="7096"/>
          <a:stretch/>
        </p:blipFill>
        <p:spPr>
          <a:xfrm>
            <a:off x="0" y="0"/>
            <a:ext cx="9176657" cy="2789163"/>
          </a:xfrm>
          <a:prstGeom prst="rect">
            <a:avLst/>
          </a:prstGeom>
        </p:spPr>
      </p:pic>
    </p:spTree>
    <p:extLst>
      <p:ext uri="{BB962C8B-B14F-4D97-AF65-F5344CB8AC3E}">
        <p14:creationId xmlns:p14="http://schemas.microsoft.com/office/powerpoint/2010/main" val="2351755103"/>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Separator 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0D939-0DB4-524D-86B2-CE97106CE992}"/>
              </a:ext>
            </a:extLst>
          </p:cNvPr>
          <p:cNvSpPr>
            <a:spLocks noGrp="1"/>
          </p:cNvSpPr>
          <p:nvPr>
            <p:ph type="ctrTitle" hasCustomPrompt="1"/>
          </p:nvPr>
        </p:nvSpPr>
        <p:spPr>
          <a:xfrm>
            <a:off x="937329" y="4668014"/>
            <a:ext cx="5615870" cy="635506"/>
          </a:xfrm>
        </p:spPr>
        <p:txBody>
          <a:bodyPr lIns="0" tIns="0" rIns="0" bIns="0" anchor="t">
            <a:noAutofit/>
          </a:bodyPr>
          <a:lstStyle>
            <a:lvl1pPr algn="r">
              <a:defRPr sz="4000">
                <a:solidFill>
                  <a:schemeClr val="accent3"/>
                </a:solidFill>
              </a:defRPr>
            </a:lvl1pPr>
          </a:lstStyle>
          <a:p>
            <a:pPr algn="r" defTabSz="914400" rtl="0" eaLnBrk="1" latinLnBrk="0" hangingPunct="1">
              <a:lnSpc>
                <a:spcPct val="90000"/>
              </a:lnSpc>
              <a:spcBef>
                <a:spcPct val="0"/>
              </a:spcBef>
              <a:buNone/>
            </a:pPr>
            <a:r>
              <a:rPr lang="ar-SA"/>
              <a:t>مثال لفاصل داخلي</a:t>
            </a:r>
            <a:endParaRPr lang="en-SA"/>
          </a:p>
        </p:txBody>
      </p:sp>
      <p:sp>
        <p:nvSpPr>
          <p:cNvPr id="11" name="Subtitle 2">
            <a:extLst>
              <a:ext uri="{FF2B5EF4-FFF2-40B4-BE49-F238E27FC236}">
                <a16:creationId xmlns:a16="http://schemas.microsoft.com/office/drawing/2014/main" id="{E4F21E9B-9618-214C-8C23-39F20450B0D3}"/>
              </a:ext>
            </a:extLst>
          </p:cNvPr>
          <p:cNvSpPr>
            <a:spLocks noGrp="1"/>
          </p:cNvSpPr>
          <p:nvPr>
            <p:ph type="subTitle" idx="1" hasCustomPrompt="1"/>
          </p:nvPr>
        </p:nvSpPr>
        <p:spPr>
          <a:xfrm>
            <a:off x="2793560" y="5394961"/>
            <a:ext cx="3759639" cy="283440"/>
          </a:xfrm>
        </p:spPr>
        <p:txBody>
          <a:bodyPr lIns="0" tIns="0" rIns="0" bIns="0" anchor="t">
            <a:noAutofit/>
          </a:bodyPr>
          <a:lstStyle>
            <a:lvl1pPr marL="0" indent="0" algn="r">
              <a:buNone/>
              <a:defRPr sz="2000" b="0" i="0">
                <a:solidFill>
                  <a:schemeClr val="bg1"/>
                </a:solidFill>
                <a:latin typeface="Univers Next Arabic Light" panose="020B0403030202020203" pitchFamily="34" charset="-78"/>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indent="0" algn="r" defTabSz="914400" rtl="0" eaLnBrk="1" latinLnBrk="0" hangingPunct="1">
              <a:lnSpc>
                <a:spcPct val="90000"/>
              </a:lnSpc>
              <a:spcBef>
                <a:spcPts val="1000"/>
              </a:spcBef>
              <a:buFont typeface="Arial" panose="020B0604020202020204" pitchFamily="34" charset="0"/>
              <a:buNone/>
            </a:pPr>
            <a:r>
              <a:rPr lang="ar-SA"/>
              <a:t>مثال لعنوان فرعي لوريم ابسوم</a:t>
            </a:r>
            <a:endParaRPr lang="en-SA"/>
          </a:p>
        </p:txBody>
      </p:sp>
      <p:sp>
        <p:nvSpPr>
          <p:cNvPr id="6" name="Picture Placeholder 5">
            <a:extLst>
              <a:ext uri="{FF2B5EF4-FFF2-40B4-BE49-F238E27FC236}">
                <a16:creationId xmlns:a16="http://schemas.microsoft.com/office/drawing/2014/main" id="{173FC5FD-754E-2F4B-A092-D2C00939F759}"/>
              </a:ext>
            </a:extLst>
          </p:cNvPr>
          <p:cNvSpPr>
            <a:spLocks noGrp="1"/>
          </p:cNvSpPr>
          <p:nvPr>
            <p:ph type="pic" sz="quarter" idx="10" hasCustomPrompt="1"/>
          </p:nvPr>
        </p:nvSpPr>
        <p:spPr>
          <a:xfrm>
            <a:off x="7226300" y="-5340"/>
            <a:ext cx="4965700" cy="6858000"/>
          </a:xfr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a:solidFill>
                  <a:schemeClr val="bg1"/>
                </a:solidFill>
              </a:defRPr>
            </a:lvl1pPr>
          </a:lstStyle>
          <a:p>
            <a:pPr marL="228600" indent="-228600" algn="l" defTabSz="914400" rtl="0" eaLnBrk="1" latinLnBrk="0" hangingPunct="1">
              <a:lnSpc>
                <a:spcPct val="90000"/>
              </a:lnSpc>
              <a:spcBef>
                <a:spcPts val="1000"/>
              </a:spcBef>
              <a:buFont typeface="Arial" panose="020B0604020202020204" pitchFamily="34" charset="0"/>
              <a:buChar char="•"/>
            </a:pPr>
            <a:r>
              <a:rPr lang="ar-SA" dirty="0"/>
              <a:t>صورة</a:t>
            </a:r>
            <a:endParaRPr lang="en-SA" dirty="0"/>
          </a:p>
        </p:txBody>
      </p:sp>
      <p:sp>
        <p:nvSpPr>
          <p:cNvPr id="8" name="Text Placeholder 3">
            <a:extLst>
              <a:ext uri="{FF2B5EF4-FFF2-40B4-BE49-F238E27FC236}">
                <a16:creationId xmlns:a16="http://schemas.microsoft.com/office/drawing/2014/main" id="{D9C0BB63-6F80-9742-A78D-2932B03A9D4A}"/>
              </a:ext>
            </a:extLst>
          </p:cNvPr>
          <p:cNvSpPr>
            <a:spLocks noGrp="1"/>
          </p:cNvSpPr>
          <p:nvPr>
            <p:ph type="body" sz="quarter" idx="13" hasCustomPrompt="1"/>
          </p:nvPr>
        </p:nvSpPr>
        <p:spPr>
          <a:xfrm>
            <a:off x="4805241" y="493713"/>
            <a:ext cx="1747958" cy="932749"/>
          </a:xfrm>
        </p:spPr>
        <p:txBody>
          <a:bodyPr lIns="0" tIns="0" rIns="0" bIns="0" anchor="t" anchorCtr="0"/>
          <a:lstStyle>
            <a:lvl1pPr marL="0" indent="0" rtl="1">
              <a:buFontTx/>
              <a:buNone/>
              <a:defRPr sz="8000" b="0" i="0">
                <a:solidFill>
                  <a:schemeClr val="bg1"/>
                </a:solidFill>
                <a:latin typeface="Somar Light" pitchFamily="2" charset="-78"/>
                <a:cs typeface="Somar Light" pitchFamily="2" charset="-78"/>
              </a:defRPr>
            </a:lvl1pPr>
          </a:lstStyle>
          <a:p>
            <a:pPr marL="0" lvl="0" indent="0" algn="r" defTabSz="914400" rtl="1" eaLnBrk="1" latinLnBrk="0" hangingPunct="1">
              <a:lnSpc>
                <a:spcPct val="90000"/>
              </a:lnSpc>
              <a:spcBef>
                <a:spcPts val="1000"/>
              </a:spcBef>
              <a:buFontTx/>
              <a:buNone/>
            </a:pPr>
            <a:r>
              <a:rPr lang="en-US" dirty="0"/>
              <a:t>01</a:t>
            </a:r>
            <a:endParaRPr lang="en-SA" dirty="0"/>
          </a:p>
        </p:txBody>
      </p:sp>
      <p:pic>
        <p:nvPicPr>
          <p:cNvPr id="7" name="Picture 6">
            <a:extLst>
              <a:ext uri="{FF2B5EF4-FFF2-40B4-BE49-F238E27FC236}">
                <a16:creationId xmlns:a16="http://schemas.microsoft.com/office/drawing/2014/main" id="{2B6A3451-1588-B94C-8A96-2A338738AEB8}"/>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5553" t="6104" b="-4984"/>
          <a:stretch/>
        </p:blipFill>
        <p:spPr>
          <a:xfrm flipH="1">
            <a:off x="-1" y="6193706"/>
            <a:ext cx="12192001" cy="704674"/>
          </a:xfrm>
          <a:prstGeom prst="rect">
            <a:avLst/>
          </a:prstGeom>
        </p:spPr>
      </p:pic>
    </p:spTree>
    <p:extLst>
      <p:ext uri="{BB962C8B-B14F-4D97-AF65-F5344CB8AC3E}">
        <p14:creationId xmlns:p14="http://schemas.microsoft.com/office/powerpoint/2010/main" val="1011305530"/>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Separator 6">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C6A3F292-2A15-7547-A67C-9699504AF7B2}"/>
              </a:ext>
            </a:extLst>
          </p:cNvPr>
          <p:cNvSpPr>
            <a:spLocks noGrp="1"/>
          </p:cNvSpPr>
          <p:nvPr>
            <p:ph type="ctrTitle" hasCustomPrompt="1"/>
          </p:nvPr>
        </p:nvSpPr>
        <p:spPr>
          <a:xfrm>
            <a:off x="937329" y="4668014"/>
            <a:ext cx="5615870" cy="635506"/>
          </a:xfrm>
        </p:spPr>
        <p:txBody>
          <a:bodyPr lIns="0" tIns="0" rIns="0" bIns="0" anchor="t">
            <a:noAutofit/>
          </a:bodyPr>
          <a:lstStyle>
            <a:lvl1pPr algn="r">
              <a:defRPr sz="4000">
                <a:solidFill>
                  <a:schemeClr val="accent3"/>
                </a:solidFill>
              </a:defRPr>
            </a:lvl1pPr>
          </a:lstStyle>
          <a:p>
            <a:pPr algn="r" defTabSz="914400" rtl="0" eaLnBrk="1" latinLnBrk="0" hangingPunct="1">
              <a:lnSpc>
                <a:spcPct val="90000"/>
              </a:lnSpc>
              <a:spcBef>
                <a:spcPct val="0"/>
              </a:spcBef>
              <a:buNone/>
            </a:pPr>
            <a:r>
              <a:rPr lang="ar-SA"/>
              <a:t>مثال لفاصل داخلي</a:t>
            </a:r>
            <a:endParaRPr lang="en-SA"/>
          </a:p>
        </p:txBody>
      </p:sp>
      <p:sp>
        <p:nvSpPr>
          <p:cNvPr id="9" name="Subtitle 2">
            <a:extLst>
              <a:ext uri="{FF2B5EF4-FFF2-40B4-BE49-F238E27FC236}">
                <a16:creationId xmlns:a16="http://schemas.microsoft.com/office/drawing/2014/main" id="{93AD1703-38CA-9B4B-A34F-530950F73234}"/>
              </a:ext>
            </a:extLst>
          </p:cNvPr>
          <p:cNvSpPr>
            <a:spLocks noGrp="1"/>
          </p:cNvSpPr>
          <p:nvPr>
            <p:ph type="subTitle" idx="1" hasCustomPrompt="1"/>
          </p:nvPr>
        </p:nvSpPr>
        <p:spPr>
          <a:xfrm>
            <a:off x="2793560" y="5394961"/>
            <a:ext cx="3759639" cy="283440"/>
          </a:xfrm>
        </p:spPr>
        <p:txBody>
          <a:bodyPr lIns="0" tIns="0" rIns="0" bIns="0" anchor="t">
            <a:noAutofit/>
          </a:bodyPr>
          <a:lstStyle>
            <a:lvl1pPr marL="0" indent="0" algn="r">
              <a:buNone/>
              <a:defRPr sz="2000" b="0" i="0">
                <a:solidFill>
                  <a:schemeClr val="tx1"/>
                </a:solidFill>
                <a:latin typeface="Univers Next Arabic Light" panose="020B0403030202020203" pitchFamily="34" charset="-78"/>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indent="0" algn="r" defTabSz="914400" rtl="0" eaLnBrk="1" latinLnBrk="0" hangingPunct="1">
              <a:lnSpc>
                <a:spcPct val="90000"/>
              </a:lnSpc>
              <a:spcBef>
                <a:spcPts val="1000"/>
              </a:spcBef>
              <a:buFont typeface="Arial" panose="020B0604020202020204" pitchFamily="34" charset="0"/>
              <a:buNone/>
            </a:pPr>
            <a:r>
              <a:rPr lang="ar-SA"/>
              <a:t>مثال لعنوان فرعي لوريم ابسوم</a:t>
            </a:r>
            <a:endParaRPr lang="en-SA"/>
          </a:p>
        </p:txBody>
      </p:sp>
      <p:sp>
        <p:nvSpPr>
          <p:cNvPr id="10" name="Picture Placeholder 5">
            <a:extLst>
              <a:ext uri="{FF2B5EF4-FFF2-40B4-BE49-F238E27FC236}">
                <a16:creationId xmlns:a16="http://schemas.microsoft.com/office/drawing/2014/main" id="{845497D1-1511-5D43-95A0-903C1FB7EFBD}"/>
              </a:ext>
            </a:extLst>
          </p:cNvPr>
          <p:cNvSpPr>
            <a:spLocks noGrp="1"/>
          </p:cNvSpPr>
          <p:nvPr>
            <p:ph type="pic" sz="quarter" idx="10" hasCustomPrompt="1"/>
          </p:nvPr>
        </p:nvSpPr>
        <p:spPr>
          <a:xfrm>
            <a:off x="7226300" y="-5340"/>
            <a:ext cx="4965700" cy="6858000"/>
          </a:xfr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a:solidFill>
                  <a:schemeClr val="bg1"/>
                </a:solidFill>
              </a:defRPr>
            </a:lvl1pPr>
          </a:lstStyle>
          <a:p>
            <a:pPr marL="228600" indent="-228600" algn="l" defTabSz="914400" rtl="0" eaLnBrk="1" latinLnBrk="0" hangingPunct="1">
              <a:lnSpc>
                <a:spcPct val="90000"/>
              </a:lnSpc>
              <a:spcBef>
                <a:spcPts val="1000"/>
              </a:spcBef>
              <a:buFont typeface="Arial" panose="020B0604020202020204" pitchFamily="34" charset="0"/>
              <a:buChar char="•"/>
            </a:pPr>
            <a:r>
              <a:rPr lang="ar-SA" dirty="0"/>
              <a:t>صورة</a:t>
            </a:r>
            <a:endParaRPr lang="en-SA" dirty="0"/>
          </a:p>
        </p:txBody>
      </p:sp>
      <p:sp>
        <p:nvSpPr>
          <p:cNvPr id="12" name="Text Placeholder 3">
            <a:extLst>
              <a:ext uri="{FF2B5EF4-FFF2-40B4-BE49-F238E27FC236}">
                <a16:creationId xmlns:a16="http://schemas.microsoft.com/office/drawing/2014/main" id="{80C33B1E-E3C2-0F47-A94D-DFFFAE2DF1CF}"/>
              </a:ext>
            </a:extLst>
          </p:cNvPr>
          <p:cNvSpPr>
            <a:spLocks noGrp="1"/>
          </p:cNvSpPr>
          <p:nvPr>
            <p:ph type="body" sz="quarter" idx="13" hasCustomPrompt="1"/>
          </p:nvPr>
        </p:nvSpPr>
        <p:spPr>
          <a:xfrm>
            <a:off x="4805241" y="493713"/>
            <a:ext cx="1747958" cy="932749"/>
          </a:xfrm>
        </p:spPr>
        <p:txBody>
          <a:bodyPr lIns="0" tIns="0" rIns="0" bIns="0" anchor="t" anchorCtr="0"/>
          <a:lstStyle>
            <a:lvl1pPr marL="0" indent="0" rtl="1">
              <a:buFontTx/>
              <a:buNone/>
              <a:defRPr sz="8000" b="0" i="0">
                <a:solidFill>
                  <a:schemeClr val="tx1"/>
                </a:solidFill>
                <a:latin typeface="Somar Light" pitchFamily="2" charset="-78"/>
                <a:cs typeface="Somar Light" pitchFamily="2" charset="-78"/>
              </a:defRPr>
            </a:lvl1pPr>
          </a:lstStyle>
          <a:p>
            <a:pPr marL="0" lvl="0" indent="0" algn="r" defTabSz="914400" rtl="1" eaLnBrk="1" latinLnBrk="0" hangingPunct="1">
              <a:lnSpc>
                <a:spcPct val="90000"/>
              </a:lnSpc>
              <a:spcBef>
                <a:spcPts val="1000"/>
              </a:spcBef>
              <a:buFontTx/>
              <a:buNone/>
            </a:pPr>
            <a:r>
              <a:rPr lang="en-US" dirty="0"/>
              <a:t>01</a:t>
            </a:r>
            <a:endParaRPr lang="en-SA" dirty="0"/>
          </a:p>
        </p:txBody>
      </p:sp>
      <p:pic>
        <p:nvPicPr>
          <p:cNvPr id="11" name="Picture 6">
            <a:extLst>
              <a:ext uri="{FF2B5EF4-FFF2-40B4-BE49-F238E27FC236}">
                <a16:creationId xmlns:a16="http://schemas.microsoft.com/office/drawing/2014/main" id="{8C6536ED-44FD-C24C-9F17-A2F3521CD52C}"/>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5553" t="6104" b="-4984"/>
          <a:stretch/>
        </p:blipFill>
        <p:spPr>
          <a:xfrm flipH="1">
            <a:off x="-1" y="6193706"/>
            <a:ext cx="12192001" cy="704674"/>
          </a:xfrm>
          <a:prstGeom prst="rect">
            <a:avLst/>
          </a:prstGeom>
        </p:spPr>
      </p:pic>
    </p:spTree>
    <p:extLst>
      <p:ext uri="{BB962C8B-B14F-4D97-AF65-F5344CB8AC3E}">
        <p14:creationId xmlns:p14="http://schemas.microsoft.com/office/powerpoint/2010/main" val="2092720014"/>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Content &amp; Pic 2">
    <p:spTree>
      <p:nvGrpSpPr>
        <p:cNvPr id="1" name=""/>
        <p:cNvGrpSpPr/>
        <p:nvPr/>
      </p:nvGrpSpPr>
      <p:grpSpPr>
        <a:xfrm>
          <a:off x="0" y="0"/>
          <a:ext cx="0" cy="0"/>
          <a:chOff x="0" y="0"/>
          <a:chExt cx="0" cy="0"/>
        </a:xfrm>
      </p:grpSpPr>
      <p:sp>
        <p:nvSpPr>
          <p:cNvPr id="8" name="Picture Placeholder 5">
            <a:extLst>
              <a:ext uri="{FF2B5EF4-FFF2-40B4-BE49-F238E27FC236}">
                <a16:creationId xmlns:a16="http://schemas.microsoft.com/office/drawing/2014/main" id="{70E11C0D-3313-4F49-9FAB-7362151FB9A6}"/>
              </a:ext>
            </a:extLst>
          </p:cNvPr>
          <p:cNvSpPr>
            <a:spLocks noGrp="1"/>
          </p:cNvSpPr>
          <p:nvPr>
            <p:ph type="pic" sz="quarter" idx="13" hasCustomPrompt="1"/>
          </p:nvPr>
        </p:nvSpPr>
        <p:spPr>
          <a:xfrm>
            <a:off x="0" y="0"/>
            <a:ext cx="4965700" cy="6858000"/>
          </a:xfr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a:solidFill>
                  <a:schemeClr val="tx1"/>
                </a:solidFill>
                <a:cs typeface="+mn-cs"/>
              </a:defRPr>
            </a:lvl1pPr>
          </a:lstStyle>
          <a:p>
            <a:pPr marL="228600" indent="-228600" algn="l" defTabSz="914400" rtl="0" eaLnBrk="1" latinLnBrk="0" hangingPunct="1">
              <a:lnSpc>
                <a:spcPct val="90000"/>
              </a:lnSpc>
              <a:spcBef>
                <a:spcPts val="1000"/>
              </a:spcBef>
              <a:buFont typeface="Arial" panose="020B0604020202020204" pitchFamily="34" charset="0"/>
              <a:buChar char="•"/>
            </a:pPr>
            <a:r>
              <a:rPr lang="ar-SA"/>
              <a:t>صورة</a:t>
            </a:r>
            <a:endParaRPr lang="en-SA"/>
          </a:p>
        </p:txBody>
      </p:sp>
      <p:sp>
        <p:nvSpPr>
          <p:cNvPr id="2" name="Title 1">
            <a:extLst>
              <a:ext uri="{FF2B5EF4-FFF2-40B4-BE49-F238E27FC236}">
                <a16:creationId xmlns:a16="http://schemas.microsoft.com/office/drawing/2014/main" id="{A45CB068-1242-B949-9A45-44E272D53EF7}"/>
              </a:ext>
            </a:extLst>
          </p:cNvPr>
          <p:cNvSpPr>
            <a:spLocks noGrp="1"/>
          </p:cNvSpPr>
          <p:nvPr>
            <p:ph type="title" hasCustomPrompt="1"/>
          </p:nvPr>
        </p:nvSpPr>
        <p:spPr>
          <a:xfrm>
            <a:off x="6705600" y="836613"/>
            <a:ext cx="4648200" cy="854075"/>
          </a:xfrm>
        </p:spPr>
        <p:txBody>
          <a:bodyPr/>
          <a:lstStyle>
            <a:lvl1pPr>
              <a:defRPr sz="3200">
                <a:solidFill>
                  <a:schemeClr val="accent2"/>
                </a:solidFill>
              </a:defRPr>
            </a:lvl1pPr>
          </a:lstStyle>
          <a:p>
            <a:r>
              <a:rPr lang="ar-SA"/>
              <a:t>مثال لعنوان الصفحة</a:t>
            </a:r>
            <a:endParaRPr lang="en-SA"/>
          </a:p>
        </p:txBody>
      </p:sp>
      <p:sp>
        <p:nvSpPr>
          <p:cNvPr id="3" name="Content Placeholder 2">
            <a:extLst>
              <a:ext uri="{FF2B5EF4-FFF2-40B4-BE49-F238E27FC236}">
                <a16:creationId xmlns:a16="http://schemas.microsoft.com/office/drawing/2014/main" id="{AC6E76A8-2452-6942-BFD7-249AF11F49B3}"/>
              </a:ext>
            </a:extLst>
          </p:cNvPr>
          <p:cNvSpPr>
            <a:spLocks noGrp="1"/>
          </p:cNvSpPr>
          <p:nvPr>
            <p:ph idx="1" hasCustomPrompt="1"/>
          </p:nvPr>
        </p:nvSpPr>
        <p:spPr>
          <a:xfrm>
            <a:off x="6705600" y="1825625"/>
            <a:ext cx="4648200" cy="4351338"/>
          </a:xfrm>
        </p:spPr>
        <p:txBody>
          <a:bodyPr/>
          <a:lstStyle>
            <a:lvl1pPr>
              <a:defRPr sz="2400">
                <a:solidFill>
                  <a:schemeClr val="tx1"/>
                </a:solidFill>
              </a:defRPr>
            </a:lvl1pPr>
            <a:lvl2pPr>
              <a:defRPr sz="20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lstStyle>
          <a:p>
            <a:pPr lvl="0"/>
            <a:r>
              <a:rPr lang="ar-SA" dirty="0"/>
              <a:t>مثال لنص يمكن استبداله</a:t>
            </a:r>
            <a:endParaRPr lang="en-US" dirty="0"/>
          </a:p>
          <a:p>
            <a:pPr lvl="1"/>
            <a:r>
              <a:rPr lang="ar-SA" dirty="0"/>
              <a:t>المستوى الثاني</a:t>
            </a:r>
            <a:endParaRPr lang="en-US" dirty="0"/>
          </a:p>
          <a:p>
            <a:pPr lvl="2"/>
            <a:r>
              <a:rPr lang="ar-SA" dirty="0"/>
              <a:t>المستوى الثالث</a:t>
            </a:r>
            <a:endParaRPr lang="en-US" dirty="0"/>
          </a:p>
          <a:p>
            <a:pPr lvl="3"/>
            <a:r>
              <a:rPr lang="ar-SA" dirty="0"/>
              <a:t>المستوى الرابع</a:t>
            </a:r>
            <a:endParaRPr lang="en-US" dirty="0"/>
          </a:p>
          <a:p>
            <a:pPr lvl="4"/>
            <a:r>
              <a:rPr lang="ar-SA" dirty="0"/>
              <a:t>المستوى الخامس</a:t>
            </a:r>
            <a:endParaRPr lang="en-SA" dirty="0"/>
          </a:p>
        </p:txBody>
      </p:sp>
      <p:sp>
        <p:nvSpPr>
          <p:cNvPr id="9" name="TextBox 8">
            <a:extLst>
              <a:ext uri="{FF2B5EF4-FFF2-40B4-BE49-F238E27FC236}">
                <a16:creationId xmlns:a16="http://schemas.microsoft.com/office/drawing/2014/main" id="{D5931122-E544-B04F-AEE5-0D35E3330EEC}"/>
              </a:ext>
            </a:extLst>
          </p:cNvPr>
          <p:cNvSpPr txBox="1"/>
          <p:nvPr userDrawn="1"/>
        </p:nvSpPr>
        <p:spPr>
          <a:xfrm>
            <a:off x="7500551" y="6499654"/>
            <a:ext cx="0" cy="0"/>
          </a:xfrm>
          <a:prstGeom prst="rect">
            <a:avLst/>
          </a:prstGeom>
          <a:noFill/>
        </p:spPr>
        <p:txBody>
          <a:bodyPr wrap="none" rtlCol="0" anchor="ctr" anchorCtr="0">
            <a:noAutofit/>
          </a:bodyPr>
          <a:lstStyle/>
          <a:p>
            <a:pPr marL="0" algn="r" defTabSz="914400" rtl="1" eaLnBrk="1" latinLnBrk="0" hangingPunct="1"/>
            <a:endParaRPr lang="en-SA" dirty="0"/>
          </a:p>
        </p:txBody>
      </p:sp>
      <p:sp>
        <p:nvSpPr>
          <p:cNvPr id="10" name="Date Placeholder 9">
            <a:extLst>
              <a:ext uri="{FF2B5EF4-FFF2-40B4-BE49-F238E27FC236}">
                <a16:creationId xmlns:a16="http://schemas.microsoft.com/office/drawing/2014/main" id="{90EED018-3632-2641-B714-99D2685AB1F6}"/>
              </a:ext>
            </a:extLst>
          </p:cNvPr>
          <p:cNvSpPr>
            <a:spLocks noGrp="1"/>
          </p:cNvSpPr>
          <p:nvPr>
            <p:ph type="dt" sz="half" idx="14"/>
          </p:nvPr>
        </p:nvSpPr>
        <p:spPr/>
        <p:txBody>
          <a:bodyPr/>
          <a:lstStyle/>
          <a:p>
            <a:endParaRPr lang="en-SA"/>
          </a:p>
        </p:txBody>
      </p:sp>
      <p:sp>
        <p:nvSpPr>
          <p:cNvPr id="11" name="Footer Placeholder 10">
            <a:extLst>
              <a:ext uri="{FF2B5EF4-FFF2-40B4-BE49-F238E27FC236}">
                <a16:creationId xmlns:a16="http://schemas.microsoft.com/office/drawing/2014/main" id="{4C89F08B-60BE-494C-9081-0029DA752C2B}"/>
              </a:ext>
            </a:extLst>
          </p:cNvPr>
          <p:cNvSpPr>
            <a:spLocks noGrp="1"/>
          </p:cNvSpPr>
          <p:nvPr>
            <p:ph type="ftr" sz="quarter" idx="15"/>
          </p:nvPr>
        </p:nvSpPr>
        <p:spPr/>
        <p:txBody>
          <a:bodyPr/>
          <a:lstStyle/>
          <a:p>
            <a:pPr rtl="0"/>
            <a:endParaRPr lang="en-SA"/>
          </a:p>
        </p:txBody>
      </p:sp>
      <p:sp>
        <p:nvSpPr>
          <p:cNvPr id="13" name="Slide Number Placeholder 12">
            <a:extLst>
              <a:ext uri="{FF2B5EF4-FFF2-40B4-BE49-F238E27FC236}">
                <a16:creationId xmlns:a16="http://schemas.microsoft.com/office/drawing/2014/main" id="{114BE169-E60D-9E48-91B7-BA8A75046375}"/>
              </a:ext>
            </a:extLst>
          </p:cNvPr>
          <p:cNvSpPr>
            <a:spLocks noGrp="1"/>
          </p:cNvSpPr>
          <p:nvPr>
            <p:ph type="sldNum" sz="quarter" idx="16"/>
          </p:nvPr>
        </p:nvSpPr>
        <p:spPr/>
        <p:txBody>
          <a:bodyPr/>
          <a:lstStyle/>
          <a:p>
            <a:fld id="{008E1BDA-5E07-414A-8101-29DABEB15B19}" type="slidenum">
              <a:rPr lang="en-SA" smtClean="0"/>
              <a:pPr/>
              <a:t>‹#›</a:t>
            </a:fld>
            <a:endParaRPr lang="en-SA"/>
          </a:p>
        </p:txBody>
      </p:sp>
      <p:pic>
        <p:nvPicPr>
          <p:cNvPr id="14" name="Picture 6">
            <a:extLst>
              <a:ext uri="{FF2B5EF4-FFF2-40B4-BE49-F238E27FC236}">
                <a16:creationId xmlns:a16="http://schemas.microsoft.com/office/drawing/2014/main" id="{D3BD49A8-E379-A24E-A553-3BAE094C6743}"/>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5553" t="6104" b="-4984"/>
          <a:stretch/>
        </p:blipFill>
        <p:spPr>
          <a:xfrm rot="10800000" flipH="1">
            <a:off x="-1" y="-38385"/>
            <a:ext cx="12192001" cy="704674"/>
          </a:xfrm>
          <a:prstGeom prst="rect">
            <a:avLst/>
          </a:prstGeom>
        </p:spPr>
      </p:pic>
    </p:spTree>
    <p:extLst>
      <p:ext uri="{BB962C8B-B14F-4D97-AF65-F5344CB8AC3E}">
        <p14:creationId xmlns:p14="http://schemas.microsoft.com/office/powerpoint/2010/main" val="4253027988"/>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and Conten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CB068-1242-B949-9A45-44E272D53EF7}"/>
              </a:ext>
            </a:extLst>
          </p:cNvPr>
          <p:cNvSpPr>
            <a:spLocks noGrp="1"/>
          </p:cNvSpPr>
          <p:nvPr>
            <p:ph type="title" hasCustomPrompt="1"/>
          </p:nvPr>
        </p:nvSpPr>
        <p:spPr>
          <a:xfrm>
            <a:off x="6705600" y="836613"/>
            <a:ext cx="4648200" cy="854075"/>
          </a:xfrm>
        </p:spPr>
        <p:txBody>
          <a:bodyPr/>
          <a:lstStyle>
            <a:lvl1pPr>
              <a:defRPr sz="3200">
                <a:solidFill>
                  <a:schemeClr val="accent3"/>
                </a:solidFill>
              </a:defRPr>
            </a:lvl1pPr>
          </a:lstStyle>
          <a:p>
            <a:r>
              <a:rPr lang="ar-SA" dirty="0"/>
              <a:t>مثال لعنوان الصفحة</a:t>
            </a:r>
            <a:endParaRPr lang="en-SA" dirty="0"/>
          </a:p>
        </p:txBody>
      </p:sp>
      <p:sp>
        <p:nvSpPr>
          <p:cNvPr id="3" name="Content Placeholder 2">
            <a:extLst>
              <a:ext uri="{FF2B5EF4-FFF2-40B4-BE49-F238E27FC236}">
                <a16:creationId xmlns:a16="http://schemas.microsoft.com/office/drawing/2014/main" id="{AC6E76A8-2452-6942-BFD7-249AF11F49B3}"/>
              </a:ext>
            </a:extLst>
          </p:cNvPr>
          <p:cNvSpPr>
            <a:spLocks noGrp="1"/>
          </p:cNvSpPr>
          <p:nvPr>
            <p:ph idx="1" hasCustomPrompt="1"/>
          </p:nvPr>
        </p:nvSpPr>
        <p:spPr>
          <a:xfrm>
            <a:off x="6705600" y="1825625"/>
            <a:ext cx="4648200" cy="4351338"/>
          </a:xfrm>
        </p:spPr>
        <p:txBody>
          <a:bodyPr/>
          <a:lstStyle>
            <a:lvl1pPr>
              <a:defRPr sz="2400"/>
            </a:lvl1pPr>
            <a:lvl2pPr>
              <a:defRPr sz="2000"/>
            </a:lvl2pPr>
            <a:lvl3pPr>
              <a:defRPr sz="1800"/>
            </a:lvl3pPr>
            <a:lvl4pPr>
              <a:defRPr sz="1600"/>
            </a:lvl4pPr>
            <a:lvl5pPr>
              <a:defRPr sz="1600"/>
            </a:lvl5pPr>
          </a:lstStyle>
          <a:p>
            <a:pPr lvl="0"/>
            <a:r>
              <a:rPr lang="ar-SA"/>
              <a:t>مثال لنص يمكن استبداله</a:t>
            </a:r>
            <a:endParaRPr lang="en-US"/>
          </a:p>
          <a:p>
            <a:pPr lvl="1"/>
            <a:r>
              <a:rPr lang="ar-SA"/>
              <a:t>المستوى الثاني</a:t>
            </a:r>
            <a:endParaRPr lang="en-US"/>
          </a:p>
          <a:p>
            <a:pPr lvl="2"/>
            <a:r>
              <a:rPr lang="ar-SA"/>
              <a:t>المستوى الثالث</a:t>
            </a:r>
            <a:endParaRPr lang="en-US"/>
          </a:p>
          <a:p>
            <a:pPr lvl="3"/>
            <a:r>
              <a:rPr lang="ar-SA"/>
              <a:t>المستوى الرابع</a:t>
            </a:r>
            <a:endParaRPr lang="en-US"/>
          </a:p>
          <a:p>
            <a:pPr lvl="4"/>
            <a:r>
              <a:rPr lang="ar-SA"/>
              <a:t>المستوى الخامس</a:t>
            </a:r>
            <a:endParaRPr lang="en-SA"/>
          </a:p>
        </p:txBody>
      </p:sp>
      <p:sp>
        <p:nvSpPr>
          <p:cNvPr id="6" name="Slide Number Placeholder 5">
            <a:extLst>
              <a:ext uri="{FF2B5EF4-FFF2-40B4-BE49-F238E27FC236}">
                <a16:creationId xmlns:a16="http://schemas.microsoft.com/office/drawing/2014/main" id="{7103048B-0E0A-954B-A810-481325195783}"/>
              </a:ext>
            </a:extLst>
          </p:cNvPr>
          <p:cNvSpPr>
            <a:spLocks noGrp="1"/>
          </p:cNvSpPr>
          <p:nvPr>
            <p:ph type="sldNum" sz="quarter" idx="12"/>
          </p:nvPr>
        </p:nvSpPr>
        <p:spPr/>
        <p:txBody>
          <a:bodyPr/>
          <a:lstStyle/>
          <a:p>
            <a:fld id="{008E1BDA-5E07-414A-8101-29DABEB15B19}" type="slidenum">
              <a:t>‹#›</a:t>
            </a:fld>
            <a:endParaRPr lang="en-SA"/>
          </a:p>
        </p:txBody>
      </p:sp>
      <p:sp>
        <p:nvSpPr>
          <p:cNvPr id="7" name="Content Placeholder 2">
            <a:extLst>
              <a:ext uri="{FF2B5EF4-FFF2-40B4-BE49-F238E27FC236}">
                <a16:creationId xmlns:a16="http://schemas.microsoft.com/office/drawing/2014/main" id="{D836A574-E170-3844-9A09-D77639394588}"/>
              </a:ext>
            </a:extLst>
          </p:cNvPr>
          <p:cNvSpPr>
            <a:spLocks noGrp="1"/>
          </p:cNvSpPr>
          <p:nvPr>
            <p:ph idx="13" hasCustomPrompt="1"/>
          </p:nvPr>
        </p:nvSpPr>
        <p:spPr>
          <a:xfrm>
            <a:off x="853440" y="1825625"/>
            <a:ext cx="3578711" cy="4351338"/>
          </a:xfrm>
        </p:spPr>
        <p:txBody>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ar-SA"/>
              <a:t>مثال لنص يمكن استبداله</a:t>
            </a:r>
            <a:endParaRPr lang="en-US"/>
          </a:p>
          <a:p>
            <a:pPr lvl="1"/>
            <a:r>
              <a:rPr lang="ar-SA"/>
              <a:t>المستوى الثاني</a:t>
            </a:r>
            <a:endParaRPr lang="en-US"/>
          </a:p>
          <a:p>
            <a:pPr lvl="2"/>
            <a:r>
              <a:rPr lang="ar-SA"/>
              <a:t>المستوى الثالث</a:t>
            </a:r>
            <a:endParaRPr lang="en-US"/>
          </a:p>
          <a:p>
            <a:pPr lvl="3"/>
            <a:r>
              <a:rPr lang="ar-SA"/>
              <a:t>المستوى الرابع</a:t>
            </a:r>
            <a:endParaRPr lang="en-US"/>
          </a:p>
          <a:p>
            <a:pPr lvl="4"/>
            <a:r>
              <a:rPr lang="ar-SA"/>
              <a:t>المستوى الخامس</a:t>
            </a:r>
            <a:endParaRPr lang="en-SA"/>
          </a:p>
        </p:txBody>
      </p:sp>
    </p:spTree>
    <p:extLst>
      <p:ext uri="{BB962C8B-B14F-4D97-AF65-F5344CB8AC3E}">
        <p14:creationId xmlns:p14="http://schemas.microsoft.com/office/powerpoint/2010/main" val="220420220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1_Title and Conten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CB068-1242-B949-9A45-44E272D53EF7}"/>
              </a:ext>
            </a:extLst>
          </p:cNvPr>
          <p:cNvSpPr>
            <a:spLocks noGrp="1"/>
          </p:cNvSpPr>
          <p:nvPr>
            <p:ph type="title" hasCustomPrompt="1"/>
          </p:nvPr>
        </p:nvSpPr>
        <p:spPr>
          <a:xfrm>
            <a:off x="6705600" y="836613"/>
            <a:ext cx="4648200" cy="854075"/>
          </a:xfrm>
        </p:spPr>
        <p:txBody>
          <a:bodyPr/>
          <a:lstStyle>
            <a:lvl1pPr>
              <a:defRPr sz="3200">
                <a:solidFill>
                  <a:schemeClr val="accent1"/>
                </a:solidFill>
              </a:defRPr>
            </a:lvl1pPr>
          </a:lstStyle>
          <a:p>
            <a:r>
              <a:rPr lang="ar-SA" dirty="0"/>
              <a:t>مثال لعنوان الصفحة</a:t>
            </a:r>
            <a:endParaRPr lang="en-SA" dirty="0"/>
          </a:p>
        </p:txBody>
      </p:sp>
      <p:sp>
        <p:nvSpPr>
          <p:cNvPr id="3" name="Content Placeholder 2">
            <a:extLst>
              <a:ext uri="{FF2B5EF4-FFF2-40B4-BE49-F238E27FC236}">
                <a16:creationId xmlns:a16="http://schemas.microsoft.com/office/drawing/2014/main" id="{AC6E76A8-2452-6942-BFD7-249AF11F49B3}"/>
              </a:ext>
            </a:extLst>
          </p:cNvPr>
          <p:cNvSpPr>
            <a:spLocks noGrp="1"/>
          </p:cNvSpPr>
          <p:nvPr>
            <p:ph idx="1" hasCustomPrompt="1"/>
          </p:nvPr>
        </p:nvSpPr>
        <p:spPr>
          <a:xfrm>
            <a:off x="838200" y="1825625"/>
            <a:ext cx="10515600" cy="4351338"/>
          </a:xfrm>
        </p:spPr>
        <p:txBody>
          <a:bodyPr/>
          <a:lstStyle>
            <a:lvl1pPr>
              <a:defRPr sz="2400"/>
            </a:lvl1pPr>
            <a:lvl2pPr>
              <a:defRPr sz="2000"/>
            </a:lvl2pPr>
            <a:lvl3pPr>
              <a:defRPr sz="1800"/>
            </a:lvl3pPr>
            <a:lvl4pPr>
              <a:defRPr sz="1600"/>
            </a:lvl4pPr>
            <a:lvl5pPr>
              <a:defRPr sz="1600"/>
            </a:lvl5pPr>
          </a:lstStyle>
          <a:p>
            <a:pPr lvl="0"/>
            <a:r>
              <a:rPr lang="ar-SA" dirty="0"/>
              <a:t>مثال لنص يمكن استبداله</a:t>
            </a:r>
            <a:endParaRPr lang="en-US" dirty="0"/>
          </a:p>
          <a:p>
            <a:pPr lvl="1"/>
            <a:r>
              <a:rPr lang="ar-SA" dirty="0"/>
              <a:t>المستوى الثاني</a:t>
            </a:r>
            <a:endParaRPr lang="en-US" dirty="0"/>
          </a:p>
          <a:p>
            <a:pPr lvl="2"/>
            <a:r>
              <a:rPr lang="ar-SA" dirty="0"/>
              <a:t>المستوى الثالث</a:t>
            </a:r>
            <a:endParaRPr lang="en-US" dirty="0"/>
          </a:p>
          <a:p>
            <a:pPr lvl="3"/>
            <a:r>
              <a:rPr lang="ar-SA" dirty="0"/>
              <a:t>المستوى الرابع</a:t>
            </a:r>
            <a:endParaRPr lang="en-US" dirty="0"/>
          </a:p>
          <a:p>
            <a:pPr lvl="4"/>
            <a:r>
              <a:rPr lang="ar-SA" dirty="0"/>
              <a:t>المستوى الخامس</a:t>
            </a:r>
            <a:endParaRPr lang="en-SA" dirty="0"/>
          </a:p>
        </p:txBody>
      </p:sp>
      <p:sp>
        <p:nvSpPr>
          <p:cNvPr id="6" name="Slide Number Placeholder 5">
            <a:extLst>
              <a:ext uri="{FF2B5EF4-FFF2-40B4-BE49-F238E27FC236}">
                <a16:creationId xmlns:a16="http://schemas.microsoft.com/office/drawing/2014/main" id="{7103048B-0E0A-954B-A810-481325195783}"/>
              </a:ext>
            </a:extLst>
          </p:cNvPr>
          <p:cNvSpPr>
            <a:spLocks noGrp="1"/>
          </p:cNvSpPr>
          <p:nvPr>
            <p:ph type="sldNum" sz="quarter" idx="12"/>
          </p:nvPr>
        </p:nvSpPr>
        <p:spPr/>
        <p:txBody>
          <a:bodyPr/>
          <a:lstStyle/>
          <a:p>
            <a:fld id="{008E1BDA-5E07-414A-8101-29DABEB15B19}" type="slidenum">
              <a:t>‹#›</a:t>
            </a:fld>
            <a:endParaRPr lang="en-SA"/>
          </a:p>
        </p:txBody>
      </p:sp>
    </p:spTree>
    <p:extLst>
      <p:ext uri="{BB962C8B-B14F-4D97-AF65-F5344CB8AC3E}">
        <p14:creationId xmlns:p14="http://schemas.microsoft.com/office/powerpoint/2010/main" val="1151928336"/>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and Content 2">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103048B-0E0A-954B-A810-481325195783}"/>
              </a:ext>
            </a:extLst>
          </p:cNvPr>
          <p:cNvSpPr>
            <a:spLocks noGrp="1"/>
          </p:cNvSpPr>
          <p:nvPr>
            <p:ph type="sldNum" sz="quarter" idx="12"/>
          </p:nvPr>
        </p:nvSpPr>
        <p:spPr/>
        <p:txBody>
          <a:bodyPr/>
          <a:lstStyle/>
          <a:p>
            <a:fld id="{008E1BDA-5E07-414A-8101-29DABEB15B19}" type="slidenum">
              <a:t>‹#›</a:t>
            </a:fld>
            <a:endParaRPr lang="en-SA"/>
          </a:p>
        </p:txBody>
      </p:sp>
      <p:sp>
        <p:nvSpPr>
          <p:cNvPr id="7" name="Title 1">
            <a:extLst>
              <a:ext uri="{FF2B5EF4-FFF2-40B4-BE49-F238E27FC236}">
                <a16:creationId xmlns:a16="http://schemas.microsoft.com/office/drawing/2014/main" id="{676E6828-3398-0E41-A5A8-48A4169B20C4}"/>
              </a:ext>
            </a:extLst>
          </p:cNvPr>
          <p:cNvSpPr>
            <a:spLocks noGrp="1"/>
          </p:cNvSpPr>
          <p:nvPr>
            <p:ph type="title" hasCustomPrompt="1"/>
          </p:nvPr>
        </p:nvSpPr>
        <p:spPr>
          <a:xfrm>
            <a:off x="1959429" y="836613"/>
            <a:ext cx="9394371" cy="861558"/>
          </a:xfrm>
        </p:spPr>
        <p:txBody>
          <a:bodyPr/>
          <a:lstStyle>
            <a:lvl1pPr>
              <a:defRPr sz="3200"/>
            </a:lvl1pPr>
          </a:lstStyle>
          <a:p>
            <a:r>
              <a:rPr lang="ar-SA" dirty="0"/>
              <a:t>مثال لعنوان الصفحة</a:t>
            </a:r>
            <a:endParaRPr lang="en-SA" dirty="0"/>
          </a:p>
        </p:txBody>
      </p:sp>
      <p:sp>
        <p:nvSpPr>
          <p:cNvPr id="8" name="Content Placeholder 2">
            <a:extLst>
              <a:ext uri="{FF2B5EF4-FFF2-40B4-BE49-F238E27FC236}">
                <a16:creationId xmlns:a16="http://schemas.microsoft.com/office/drawing/2014/main" id="{CAB4F194-0DF6-A141-80C8-EE63F4572044}"/>
              </a:ext>
            </a:extLst>
          </p:cNvPr>
          <p:cNvSpPr>
            <a:spLocks noGrp="1"/>
          </p:cNvSpPr>
          <p:nvPr>
            <p:ph idx="1" hasCustomPrompt="1"/>
          </p:nvPr>
        </p:nvSpPr>
        <p:spPr>
          <a:xfrm>
            <a:off x="1959429" y="1825625"/>
            <a:ext cx="9394371" cy="4351338"/>
          </a:xfrm>
        </p:spPr>
        <p:txBody>
          <a:bodyPr/>
          <a:lstStyle>
            <a:lvl1pPr>
              <a:defRPr sz="2400"/>
            </a:lvl1pPr>
            <a:lvl2pPr>
              <a:defRPr sz="2000"/>
            </a:lvl2pPr>
            <a:lvl3pPr>
              <a:defRPr sz="1800"/>
            </a:lvl3pPr>
            <a:lvl4pPr>
              <a:defRPr sz="1600"/>
            </a:lvl4pPr>
            <a:lvl5pPr>
              <a:defRPr sz="1600"/>
            </a:lvl5pPr>
          </a:lstStyle>
          <a:p>
            <a:pPr lvl="0"/>
            <a:r>
              <a:rPr lang="ar-SA" dirty="0"/>
              <a:t>مثال لنص يمكن استبداله</a:t>
            </a:r>
            <a:endParaRPr lang="en-US" dirty="0"/>
          </a:p>
          <a:p>
            <a:pPr lvl="1"/>
            <a:r>
              <a:rPr lang="ar-SA" dirty="0"/>
              <a:t>المستوى الثاني</a:t>
            </a:r>
            <a:endParaRPr lang="en-US" dirty="0"/>
          </a:p>
          <a:p>
            <a:pPr lvl="2"/>
            <a:r>
              <a:rPr lang="ar-SA" dirty="0"/>
              <a:t>المستوى الثالث</a:t>
            </a:r>
            <a:endParaRPr lang="en-US" dirty="0"/>
          </a:p>
          <a:p>
            <a:pPr lvl="3"/>
            <a:r>
              <a:rPr lang="ar-SA" dirty="0"/>
              <a:t>المستوى الرابع</a:t>
            </a:r>
            <a:endParaRPr lang="en-US" dirty="0"/>
          </a:p>
          <a:p>
            <a:pPr lvl="4"/>
            <a:r>
              <a:rPr lang="ar-SA" dirty="0"/>
              <a:t>المستوى الخامس</a:t>
            </a:r>
            <a:endParaRPr lang="en-SA" dirty="0"/>
          </a:p>
        </p:txBody>
      </p:sp>
      <p:sp>
        <p:nvSpPr>
          <p:cNvPr id="2" name="TextBox 1">
            <a:extLst>
              <a:ext uri="{FF2B5EF4-FFF2-40B4-BE49-F238E27FC236}">
                <a16:creationId xmlns:a16="http://schemas.microsoft.com/office/drawing/2014/main" id="{FFBD6EF5-6BA6-A24C-9E2F-B243F8A7B939}"/>
              </a:ext>
            </a:extLst>
          </p:cNvPr>
          <p:cNvSpPr txBox="1"/>
          <p:nvPr userDrawn="1"/>
        </p:nvSpPr>
        <p:spPr>
          <a:xfrm>
            <a:off x="11648209" y="2670464"/>
            <a:ext cx="0" cy="0"/>
          </a:xfrm>
          <a:prstGeom prst="rect">
            <a:avLst/>
          </a:prstGeom>
          <a:noFill/>
        </p:spPr>
        <p:txBody>
          <a:bodyPr wrap="none" rtlCol="0" anchor="ctr" anchorCtr="0">
            <a:noAutofit/>
          </a:bodyPr>
          <a:lstStyle/>
          <a:p>
            <a:pPr marL="0" algn="l" defTabSz="914400" rtl="0" eaLnBrk="1" latinLnBrk="0" hangingPunct="1"/>
            <a:endParaRPr lang="en-SA" dirty="0"/>
          </a:p>
        </p:txBody>
      </p:sp>
      <p:pic>
        <p:nvPicPr>
          <p:cNvPr id="10" name="Picture 6">
            <a:extLst>
              <a:ext uri="{FF2B5EF4-FFF2-40B4-BE49-F238E27FC236}">
                <a16:creationId xmlns:a16="http://schemas.microsoft.com/office/drawing/2014/main" id="{EB89EC89-D568-ED43-B423-7DAEEF48623C}"/>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5553" t="6104" b="-4984"/>
          <a:stretch/>
        </p:blipFill>
        <p:spPr>
          <a:xfrm>
            <a:off x="-1" y="6176963"/>
            <a:ext cx="12192001" cy="704674"/>
          </a:xfrm>
          <a:prstGeom prst="rect">
            <a:avLst/>
          </a:prstGeom>
        </p:spPr>
      </p:pic>
    </p:spTree>
    <p:extLst>
      <p:ext uri="{BB962C8B-B14F-4D97-AF65-F5344CB8AC3E}">
        <p14:creationId xmlns:p14="http://schemas.microsoft.com/office/powerpoint/2010/main" val="3422216082"/>
      </p:ext>
    </p:extLst>
  </p:cSld>
  <p:clrMapOvr>
    <a:overrideClrMapping bg1="lt1" tx1="dk1" bg2="lt2" tx2="dk2" accent1="accent1" accent2="accent2" accent3="accent3" accent4="accent4" accent5="accent5" accent6="accent6" hlink="hlink" folHlink="folHlink"/>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1_Title and Content 2">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103048B-0E0A-954B-A810-481325195783}"/>
              </a:ext>
            </a:extLst>
          </p:cNvPr>
          <p:cNvSpPr>
            <a:spLocks noGrp="1"/>
          </p:cNvSpPr>
          <p:nvPr>
            <p:ph type="sldNum" sz="quarter" idx="12"/>
          </p:nvPr>
        </p:nvSpPr>
        <p:spPr/>
        <p:txBody>
          <a:bodyPr/>
          <a:lstStyle/>
          <a:p>
            <a:fld id="{008E1BDA-5E07-414A-8101-29DABEB15B19}" type="slidenum">
              <a:t>‹#›</a:t>
            </a:fld>
            <a:endParaRPr lang="en-SA"/>
          </a:p>
        </p:txBody>
      </p:sp>
      <p:sp>
        <p:nvSpPr>
          <p:cNvPr id="7" name="Title 1">
            <a:extLst>
              <a:ext uri="{FF2B5EF4-FFF2-40B4-BE49-F238E27FC236}">
                <a16:creationId xmlns:a16="http://schemas.microsoft.com/office/drawing/2014/main" id="{676E6828-3398-0E41-A5A8-48A4169B20C4}"/>
              </a:ext>
            </a:extLst>
          </p:cNvPr>
          <p:cNvSpPr>
            <a:spLocks noGrp="1"/>
          </p:cNvSpPr>
          <p:nvPr>
            <p:ph type="title" hasCustomPrompt="1"/>
          </p:nvPr>
        </p:nvSpPr>
        <p:spPr>
          <a:xfrm>
            <a:off x="1959429" y="836613"/>
            <a:ext cx="9394371" cy="861558"/>
          </a:xfrm>
        </p:spPr>
        <p:txBody>
          <a:bodyPr/>
          <a:lstStyle>
            <a:lvl1pPr>
              <a:defRPr sz="3200"/>
            </a:lvl1pPr>
          </a:lstStyle>
          <a:p>
            <a:r>
              <a:rPr lang="ar-SA" dirty="0"/>
              <a:t>مثال لعنوان الصفحة</a:t>
            </a:r>
            <a:endParaRPr lang="en-SA" dirty="0"/>
          </a:p>
        </p:txBody>
      </p:sp>
      <p:sp>
        <p:nvSpPr>
          <p:cNvPr id="8" name="Content Placeholder 2">
            <a:extLst>
              <a:ext uri="{FF2B5EF4-FFF2-40B4-BE49-F238E27FC236}">
                <a16:creationId xmlns:a16="http://schemas.microsoft.com/office/drawing/2014/main" id="{CAB4F194-0DF6-A141-80C8-EE63F4572044}"/>
              </a:ext>
            </a:extLst>
          </p:cNvPr>
          <p:cNvSpPr>
            <a:spLocks noGrp="1"/>
          </p:cNvSpPr>
          <p:nvPr>
            <p:ph idx="1" hasCustomPrompt="1"/>
          </p:nvPr>
        </p:nvSpPr>
        <p:spPr>
          <a:xfrm>
            <a:off x="1959429" y="1825625"/>
            <a:ext cx="9394371" cy="4351338"/>
          </a:xfrm>
        </p:spPr>
        <p:txBody>
          <a:bodyPr/>
          <a:lstStyle>
            <a:lvl1pPr>
              <a:defRPr sz="2400"/>
            </a:lvl1pPr>
            <a:lvl2pPr>
              <a:defRPr sz="2000"/>
            </a:lvl2pPr>
            <a:lvl3pPr>
              <a:defRPr sz="1800"/>
            </a:lvl3pPr>
            <a:lvl4pPr>
              <a:defRPr sz="1600"/>
            </a:lvl4pPr>
            <a:lvl5pPr>
              <a:defRPr sz="1600"/>
            </a:lvl5pPr>
          </a:lstStyle>
          <a:p>
            <a:pPr lvl="0"/>
            <a:r>
              <a:rPr lang="ar-SA" dirty="0"/>
              <a:t>مثال لنص يمكن استبداله</a:t>
            </a:r>
            <a:endParaRPr lang="en-US" dirty="0"/>
          </a:p>
          <a:p>
            <a:pPr lvl="1"/>
            <a:r>
              <a:rPr lang="ar-SA" dirty="0"/>
              <a:t>المستوى الثاني</a:t>
            </a:r>
            <a:endParaRPr lang="en-US" dirty="0"/>
          </a:p>
          <a:p>
            <a:pPr lvl="2"/>
            <a:r>
              <a:rPr lang="ar-SA" dirty="0"/>
              <a:t>المستوى الثالث</a:t>
            </a:r>
            <a:endParaRPr lang="en-US" dirty="0"/>
          </a:p>
          <a:p>
            <a:pPr lvl="3"/>
            <a:r>
              <a:rPr lang="ar-SA" dirty="0"/>
              <a:t>المستوى الرابع</a:t>
            </a:r>
            <a:endParaRPr lang="en-US" dirty="0"/>
          </a:p>
          <a:p>
            <a:pPr lvl="4"/>
            <a:r>
              <a:rPr lang="ar-SA" dirty="0"/>
              <a:t>المستوى الخامس</a:t>
            </a:r>
            <a:endParaRPr lang="en-SA" dirty="0"/>
          </a:p>
        </p:txBody>
      </p:sp>
      <p:sp>
        <p:nvSpPr>
          <p:cNvPr id="2" name="TextBox 1">
            <a:extLst>
              <a:ext uri="{FF2B5EF4-FFF2-40B4-BE49-F238E27FC236}">
                <a16:creationId xmlns:a16="http://schemas.microsoft.com/office/drawing/2014/main" id="{FFBD6EF5-6BA6-A24C-9E2F-B243F8A7B939}"/>
              </a:ext>
            </a:extLst>
          </p:cNvPr>
          <p:cNvSpPr txBox="1"/>
          <p:nvPr userDrawn="1"/>
        </p:nvSpPr>
        <p:spPr>
          <a:xfrm>
            <a:off x="11648209" y="2670464"/>
            <a:ext cx="0" cy="0"/>
          </a:xfrm>
          <a:prstGeom prst="rect">
            <a:avLst/>
          </a:prstGeom>
          <a:noFill/>
        </p:spPr>
        <p:txBody>
          <a:bodyPr wrap="none" rtlCol="0" anchor="ctr" anchorCtr="0">
            <a:noAutofit/>
          </a:bodyPr>
          <a:lstStyle/>
          <a:p>
            <a:pPr marL="0" algn="l" defTabSz="914400" rtl="0" eaLnBrk="1" latinLnBrk="0" hangingPunct="1"/>
            <a:endParaRPr lang="en-SA" dirty="0"/>
          </a:p>
        </p:txBody>
      </p:sp>
      <p:pic>
        <p:nvPicPr>
          <p:cNvPr id="10" name="Picture 6">
            <a:extLst>
              <a:ext uri="{FF2B5EF4-FFF2-40B4-BE49-F238E27FC236}">
                <a16:creationId xmlns:a16="http://schemas.microsoft.com/office/drawing/2014/main" id="{786EAD80-074B-F048-BB4D-4B734D08F8BC}"/>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5553" t="6104" b="-4984"/>
          <a:stretch/>
        </p:blipFill>
        <p:spPr>
          <a:xfrm>
            <a:off x="-1" y="6176963"/>
            <a:ext cx="12192001" cy="704674"/>
          </a:xfrm>
          <a:prstGeom prst="rect">
            <a:avLst/>
          </a:prstGeom>
        </p:spPr>
      </p:pic>
    </p:spTree>
    <p:extLst>
      <p:ext uri="{BB962C8B-B14F-4D97-AF65-F5344CB8AC3E}">
        <p14:creationId xmlns:p14="http://schemas.microsoft.com/office/powerpoint/2010/main" val="774131725"/>
      </p:ext>
    </p:extLst>
  </p:cSld>
  <p:clrMapOvr>
    <a:overrideClrMapping bg1="lt1" tx1="dk1" bg2="lt2" tx2="dk2" accent1="accent1" accent2="accent2" accent3="accent3" accent4="accent4" accent5="accent5" accent6="accent6" hlink="hlink" folHlink="folHlink"/>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2_Title and Content 2">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676E6828-3398-0E41-A5A8-48A4169B20C4}"/>
              </a:ext>
            </a:extLst>
          </p:cNvPr>
          <p:cNvSpPr>
            <a:spLocks noGrp="1"/>
          </p:cNvSpPr>
          <p:nvPr>
            <p:ph type="title" hasCustomPrompt="1"/>
          </p:nvPr>
        </p:nvSpPr>
        <p:spPr>
          <a:xfrm>
            <a:off x="1959429" y="836613"/>
            <a:ext cx="9394371" cy="861558"/>
          </a:xfrm>
        </p:spPr>
        <p:txBody>
          <a:bodyPr/>
          <a:lstStyle>
            <a:lvl1pPr>
              <a:defRPr sz="3200">
                <a:solidFill>
                  <a:schemeClr val="accent3"/>
                </a:solidFill>
              </a:defRPr>
            </a:lvl1pPr>
          </a:lstStyle>
          <a:p>
            <a:r>
              <a:rPr lang="ar-SA" dirty="0"/>
              <a:t>مثال لعنوان الصفحة</a:t>
            </a:r>
            <a:endParaRPr lang="en-SA" dirty="0"/>
          </a:p>
        </p:txBody>
      </p:sp>
      <p:sp>
        <p:nvSpPr>
          <p:cNvPr id="8" name="Content Placeholder 2">
            <a:extLst>
              <a:ext uri="{FF2B5EF4-FFF2-40B4-BE49-F238E27FC236}">
                <a16:creationId xmlns:a16="http://schemas.microsoft.com/office/drawing/2014/main" id="{CAB4F194-0DF6-A141-80C8-EE63F4572044}"/>
              </a:ext>
            </a:extLst>
          </p:cNvPr>
          <p:cNvSpPr>
            <a:spLocks noGrp="1"/>
          </p:cNvSpPr>
          <p:nvPr>
            <p:ph idx="1" hasCustomPrompt="1"/>
          </p:nvPr>
        </p:nvSpPr>
        <p:spPr>
          <a:xfrm>
            <a:off x="1959429" y="1825625"/>
            <a:ext cx="9394371" cy="4351338"/>
          </a:xfrm>
        </p:spPr>
        <p:txBody>
          <a:bodyPr/>
          <a:lstStyle>
            <a:lvl1pPr>
              <a:defRPr sz="2400">
                <a:solidFill>
                  <a:schemeClr val="accent2"/>
                </a:solidFill>
              </a:defRPr>
            </a:lvl1pPr>
            <a:lvl2pPr>
              <a:defRPr sz="2000">
                <a:solidFill>
                  <a:schemeClr val="accent2"/>
                </a:solidFill>
              </a:defRPr>
            </a:lvl2pPr>
            <a:lvl3pPr>
              <a:defRPr sz="1800">
                <a:solidFill>
                  <a:schemeClr val="accent2"/>
                </a:solidFill>
              </a:defRPr>
            </a:lvl3pPr>
            <a:lvl4pPr>
              <a:defRPr sz="1600">
                <a:solidFill>
                  <a:schemeClr val="accent2"/>
                </a:solidFill>
              </a:defRPr>
            </a:lvl4pPr>
            <a:lvl5pPr>
              <a:defRPr sz="1600">
                <a:solidFill>
                  <a:schemeClr val="accent2"/>
                </a:solidFill>
              </a:defRPr>
            </a:lvl5pPr>
          </a:lstStyle>
          <a:p>
            <a:pPr lvl="0"/>
            <a:r>
              <a:rPr lang="ar-SA" dirty="0"/>
              <a:t>مثال لنص يمكن استبداله</a:t>
            </a:r>
            <a:endParaRPr lang="en-US" dirty="0"/>
          </a:p>
          <a:p>
            <a:pPr lvl="1"/>
            <a:r>
              <a:rPr lang="ar-SA" dirty="0"/>
              <a:t>المستوى الثاني</a:t>
            </a:r>
            <a:endParaRPr lang="en-US" dirty="0"/>
          </a:p>
          <a:p>
            <a:pPr lvl="2"/>
            <a:r>
              <a:rPr lang="ar-SA" dirty="0"/>
              <a:t>المستوى الثالث</a:t>
            </a:r>
            <a:endParaRPr lang="en-US" dirty="0"/>
          </a:p>
          <a:p>
            <a:pPr lvl="3"/>
            <a:r>
              <a:rPr lang="ar-SA" dirty="0"/>
              <a:t>المستوى الرابع</a:t>
            </a:r>
            <a:endParaRPr lang="en-US" dirty="0"/>
          </a:p>
          <a:p>
            <a:pPr lvl="4"/>
            <a:r>
              <a:rPr lang="ar-SA" dirty="0"/>
              <a:t>المستوى الخامس</a:t>
            </a:r>
            <a:endParaRPr lang="en-SA" dirty="0"/>
          </a:p>
        </p:txBody>
      </p:sp>
      <p:sp>
        <p:nvSpPr>
          <p:cNvPr id="2" name="TextBox 1">
            <a:extLst>
              <a:ext uri="{FF2B5EF4-FFF2-40B4-BE49-F238E27FC236}">
                <a16:creationId xmlns:a16="http://schemas.microsoft.com/office/drawing/2014/main" id="{FFBD6EF5-6BA6-A24C-9E2F-B243F8A7B939}"/>
              </a:ext>
            </a:extLst>
          </p:cNvPr>
          <p:cNvSpPr txBox="1"/>
          <p:nvPr userDrawn="1"/>
        </p:nvSpPr>
        <p:spPr>
          <a:xfrm>
            <a:off x="11648209" y="2670464"/>
            <a:ext cx="0" cy="0"/>
          </a:xfrm>
          <a:prstGeom prst="rect">
            <a:avLst/>
          </a:prstGeom>
          <a:noFill/>
        </p:spPr>
        <p:txBody>
          <a:bodyPr wrap="none" rtlCol="0" anchor="ctr" anchorCtr="0">
            <a:noAutofit/>
          </a:bodyPr>
          <a:lstStyle/>
          <a:p>
            <a:pPr marL="0" algn="l" defTabSz="914400" rtl="0" eaLnBrk="1" latinLnBrk="0" hangingPunct="1"/>
            <a:endParaRPr lang="en-SA" dirty="0"/>
          </a:p>
        </p:txBody>
      </p:sp>
      <p:sp>
        <p:nvSpPr>
          <p:cNvPr id="3" name="TextBox 2">
            <a:extLst>
              <a:ext uri="{FF2B5EF4-FFF2-40B4-BE49-F238E27FC236}">
                <a16:creationId xmlns:a16="http://schemas.microsoft.com/office/drawing/2014/main" id="{54E936DE-C370-8843-8404-52640C2550D1}"/>
              </a:ext>
            </a:extLst>
          </p:cNvPr>
          <p:cNvSpPr txBox="1"/>
          <p:nvPr userDrawn="1"/>
        </p:nvSpPr>
        <p:spPr>
          <a:xfrm>
            <a:off x="11121081" y="6512011"/>
            <a:ext cx="0" cy="0"/>
          </a:xfrm>
          <a:prstGeom prst="rect">
            <a:avLst/>
          </a:prstGeom>
          <a:noFill/>
        </p:spPr>
        <p:txBody>
          <a:bodyPr wrap="none" rtlCol="0" anchor="ctr" anchorCtr="0">
            <a:noAutofit/>
          </a:bodyPr>
          <a:lstStyle/>
          <a:p>
            <a:pPr marL="0" algn="r" defTabSz="914400" rtl="1" eaLnBrk="1" latinLnBrk="0" hangingPunct="1"/>
            <a:endParaRPr lang="en-SA" dirty="0"/>
          </a:p>
        </p:txBody>
      </p:sp>
      <p:sp>
        <p:nvSpPr>
          <p:cNvPr id="10" name="Date Placeholder 9">
            <a:extLst>
              <a:ext uri="{FF2B5EF4-FFF2-40B4-BE49-F238E27FC236}">
                <a16:creationId xmlns:a16="http://schemas.microsoft.com/office/drawing/2014/main" id="{D964AF2C-6FC7-3E46-9F0C-66F9ADEBF019}"/>
              </a:ext>
            </a:extLst>
          </p:cNvPr>
          <p:cNvSpPr>
            <a:spLocks noGrp="1"/>
          </p:cNvSpPr>
          <p:nvPr>
            <p:ph type="dt" sz="half" idx="10"/>
          </p:nvPr>
        </p:nvSpPr>
        <p:spPr/>
        <p:txBody>
          <a:bodyPr/>
          <a:lstStyle/>
          <a:p>
            <a:endParaRPr lang="en-SA"/>
          </a:p>
        </p:txBody>
      </p:sp>
      <p:sp>
        <p:nvSpPr>
          <p:cNvPr id="12" name="Footer Placeholder 11">
            <a:extLst>
              <a:ext uri="{FF2B5EF4-FFF2-40B4-BE49-F238E27FC236}">
                <a16:creationId xmlns:a16="http://schemas.microsoft.com/office/drawing/2014/main" id="{1E76159A-6457-EF4B-96AA-96B73EE433A6}"/>
              </a:ext>
            </a:extLst>
          </p:cNvPr>
          <p:cNvSpPr>
            <a:spLocks noGrp="1"/>
          </p:cNvSpPr>
          <p:nvPr>
            <p:ph type="ftr" sz="quarter" idx="11"/>
          </p:nvPr>
        </p:nvSpPr>
        <p:spPr/>
        <p:txBody>
          <a:bodyPr/>
          <a:lstStyle/>
          <a:p>
            <a:pPr rtl="0"/>
            <a:endParaRPr lang="en-SA"/>
          </a:p>
        </p:txBody>
      </p:sp>
      <p:sp>
        <p:nvSpPr>
          <p:cNvPr id="13" name="Slide Number Placeholder 12">
            <a:extLst>
              <a:ext uri="{FF2B5EF4-FFF2-40B4-BE49-F238E27FC236}">
                <a16:creationId xmlns:a16="http://schemas.microsoft.com/office/drawing/2014/main" id="{F4F88C26-CB08-D94A-86E9-9A2D67625BEE}"/>
              </a:ext>
            </a:extLst>
          </p:cNvPr>
          <p:cNvSpPr>
            <a:spLocks noGrp="1"/>
          </p:cNvSpPr>
          <p:nvPr>
            <p:ph type="sldNum" sz="quarter" idx="12"/>
          </p:nvPr>
        </p:nvSpPr>
        <p:spPr/>
        <p:txBody>
          <a:bodyPr/>
          <a:lstStyle/>
          <a:p>
            <a:fld id="{008E1BDA-5E07-414A-8101-29DABEB15B19}" type="slidenum">
              <a:rPr lang="en-SA" smtClean="0"/>
              <a:pPr/>
              <a:t>‹#›</a:t>
            </a:fld>
            <a:endParaRPr lang="en-SA"/>
          </a:p>
        </p:txBody>
      </p:sp>
      <p:pic>
        <p:nvPicPr>
          <p:cNvPr id="11" name="Picture 6">
            <a:extLst>
              <a:ext uri="{FF2B5EF4-FFF2-40B4-BE49-F238E27FC236}">
                <a16:creationId xmlns:a16="http://schemas.microsoft.com/office/drawing/2014/main" id="{C03BE1FE-754F-CE40-A0DF-085BB804B56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5553" t="6104" b="-4984"/>
          <a:stretch/>
        </p:blipFill>
        <p:spPr>
          <a:xfrm rot="10800000" flipH="1">
            <a:off x="-1" y="-38385"/>
            <a:ext cx="12192001" cy="704674"/>
          </a:xfrm>
          <a:prstGeom prst="rect">
            <a:avLst/>
          </a:prstGeom>
        </p:spPr>
      </p:pic>
    </p:spTree>
    <p:extLst>
      <p:ext uri="{BB962C8B-B14F-4D97-AF65-F5344CB8AC3E}">
        <p14:creationId xmlns:p14="http://schemas.microsoft.com/office/powerpoint/2010/main" val="1530854366"/>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parator 3">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3779C50-FDED-2340-B3C9-2BD9F7D7FC45}"/>
              </a:ext>
            </a:extLst>
          </p:cNvPr>
          <p:cNvSpPr>
            <a:spLocks noGrp="1"/>
          </p:cNvSpPr>
          <p:nvPr>
            <p:ph type="ctrTitle" hasCustomPrompt="1"/>
          </p:nvPr>
        </p:nvSpPr>
        <p:spPr>
          <a:xfrm>
            <a:off x="4561448" y="3836886"/>
            <a:ext cx="5615870" cy="635506"/>
          </a:xfrm>
        </p:spPr>
        <p:txBody>
          <a:bodyPr lIns="0" tIns="0" rIns="0" bIns="0" anchor="t">
            <a:noAutofit/>
          </a:bodyPr>
          <a:lstStyle>
            <a:lvl1pPr algn="r">
              <a:defRPr sz="4000">
                <a:solidFill>
                  <a:schemeClr val="accent2"/>
                </a:solidFill>
              </a:defRPr>
            </a:lvl1pPr>
          </a:lstStyle>
          <a:p>
            <a:pPr algn="r" defTabSz="914400" rtl="0" eaLnBrk="1" latinLnBrk="0" hangingPunct="1">
              <a:lnSpc>
                <a:spcPct val="90000"/>
              </a:lnSpc>
              <a:spcBef>
                <a:spcPct val="0"/>
              </a:spcBef>
              <a:buNone/>
            </a:pPr>
            <a:r>
              <a:rPr lang="ar-SA" dirty="0"/>
              <a:t>مثال لفاصل داخلي</a:t>
            </a:r>
            <a:endParaRPr lang="en-SA" dirty="0"/>
          </a:p>
        </p:txBody>
      </p:sp>
      <p:sp>
        <p:nvSpPr>
          <p:cNvPr id="9" name="Subtitle 2">
            <a:extLst>
              <a:ext uri="{FF2B5EF4-FFF2-40B4-BE49-F238E27FC236}">
                <a16:creationId xmlns:a16="http://schemas.microsoft.com/office/drawing/2014/main" id="{C54CFB4B-39EA-2E4C-A5D4-9BA4107597D4}"/>
              </a:ext>
            </a:extLst>
          </p:cNvPr>
          <p:cNvSpPr>
            <a:spLocks noGrp="1"/>
          </p:cNvSpPr>
          <p:nvPr>
            <p:ph type="subTitle" idx="1" hasCustomPrompt="1"/>
          </p:nvPr>
        </p:nvSpPr>
        <p:spPr>
          <a:xfrm>
            <a:off x="6417679" y="4661638"/>
            <a:ext cx="3759639" cy="283440"/>
          </a:xfrm>
        </p:spPr>
        <p:txBody>
          <a:bodyPr lIns="0" tIns="0" rIns="0" bIns="0" anchor="t">
            <a:noAutofit/>
          </a:bodyPr>
          <a:lstStyle>
            <a:lvl1pPr marL="0" indent="0" algn="r">
              <a:buNone/>
              <a:defRPr sz="2000" b="0" i="0">
                <a:solidFill>
                  <a:schemeClr val="tx2"/>
                </a:solidFill>
                <a:latin typeface="Univers Next Arabic Light" panose="020B0403030202020203" pitchFamily="34" charset="-78"/>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indent="0" algn="r" defTabSz="914400" rtl="0" eaLnBrk="1" latinLnBrk="0" hangingPunct="1">
              <a:lnSpc>
                <a:spcPct val="90000"/>
              </a:lnSpc>
              <a:spcBef>
                <a:spcPts val="1000"/>
              </a:spcBef>
              <a:buFont typeface="Arial" panose="020B0604020202020204" pitchFamily="34" charset="0"/>
              <a:buNone/>
            </a:pPr>
            <a:r>
              <a:rPr lang="ar-SA"/>
              <a:t>مثال لعنوان فرعي لوريم ابسوم</a:t>
            </a:r>
            <a:endParaRPr lang="en-SA"/>
          </a:p>
        </p:txBody>
      </p:sp>
      <p:sp>
        <p:nvSpPr>
          <p:cNvPr id="14" name="Text Placeholder 3">
            <a:extLst>
              <a:ext uri="{FF2B5EF4-FFF2-40B4-BE49-F238E27FC236}">
                <a16:creationId xmlns:a16="http://schemas.microsoft.com/office/drawing/2014/main" id="{1791B1AC-8496-0644-8D27-D45F7C219C4C}"/>
              </a:ext>
            </a:extLst>
          </p:cNvPr>
          <p:cNvSpPr>
            <a:spLocks noGrp="1"/>
          </p:cNvSpPr>
          <p:nvPr>
            <p:ph type="body" sz="quarter" idx="12" hasCustomPrompt="1"/>
          </p:nvPr>
        </p:nvSpPr>
        <p:spPr>
          <a:xfrm>
            <a:off x="8429360" y="2298824"/>
            <a:ext cx="1747958" cy="932749"/>
          </a:xfrm>
        </p:spPr>
        <p:txBody>
          <a:bodyPr lIns="0" tIns="0" rIns="0" bIns="0" anchor="t" anchorCtr="0"/>
          <a:lstStyle>
            <a:lvl1pPr marL="0" indent="0" rtl="1">
              <a:buFontTx/>
              <a:buNone/>
              <a:defRPr sz="8000" b="0" i="0">
                <a:solidFill>
                  <a:schemeClr val="accent2"/>
                </a:solidFill>
                <a:latin typeface="Somar Light" pitchFamily="2" charset="-78"/>
                <a:cs typeface="Somar Light" pitchFamily="2" charset="-78"/>
              </a:defRPr>
            </a:lvl1pPr>
          </a:lstStyle>
          <a:p>
            <a:pPr marL="0" lvl="0" indent="0" algn="r" defTabSz="914400" rtl="1" eaLnBrk="1" latinLnBrk="0" hangingPunct="1">
              <a:lnSpc>
                <a:spcPct val="90000"/>
              </a:lnSpc>
              <a:spcBef>
                <a:spcPts val="1000"/>
              </a:spcBef>
              <a:buFontTx/>
              <a:buNone/>
            </a:pPr>
            <a:r>
              <a:rPr lang="en-US" dirty="0"/>
              <a:t>01</a:t>
            </a:r>
            <a:endParaRPr lang="en-SA" dirty="0"/>
          </a:p>
        </p:txBody>
      </p:sp>
      <p:pic>
        <p:nvPicPr>
          <p:cNvPr id="6" name="Picture 8">
            <a:extLst>
              <a:ext uri="{FF2B5EF4-FFF2-40B4-BE49-F238E27FC236}">
                <a16:creationId xmlns:a16="http://schemas.microsoft.com/office/drawing/2014/main" id="{992C931E-B16F-F44B-8906-3042A6AA94AB}"/>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3920" r="7096"/>
          <a:stretch/>
        </p:blipFill>
        <p:spPr>
          <a:xfrm>
            <a:off x="0" y="0"/>
            <a:ext cx="9176657" cy="2789163"/>
          </a:xfrm>
          <a:prstGeom prst="rect">
            <a:avLst/>
          </a:prstGeom>
        </p:spPr>
      </p:pic>
    </p:spTree>
    <p:extLst>
      <p:ext uri="{BB962C8B-B14F-4D97-AF65-F5344CB8AC3E}">
        <p14:creationId xmlns:p14="http://schemas.microsoft.com/office/powerpoint/2010/main" val="1123578985"/>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D21ADF6-C091-FE4F-8F80-3F9B13E17589}"/>
              </a:ext>
            </a:extLst>
          </p:cNvPr>
          <p:cNvSpPr>
            <a:spLocks noGrp="1"/>
          </p:cNvSpPr>
          <p:nvPr>
            <p:ph type="sldNum" sz="quarter" idx="12"/>
          </p:nvPr>
        </p:nvSpPr>
        <p:spPr/>
        <p:txBody>
          <a:bodyPr/>
          <a:lstStyle/>
          <a:p>
            <a:fld id="{008E1BDA-5E07-414A-8101-29DABEB15B19}" type="slidenum">
              <a:t>‹#›</a:t>
            </a:fld>
            <a:endParaRPr lang="en-SA"/>
          </a:p>
        </p:txBody>
      </p:sp>
      <p:pic>
        <p:nvPicPr>
          <p:cNvPr id="5" name="Picture 6">
            <a:extLst>
              <a:ext uri="{FF2B5EF4-FFF2-40B4-BE49-F238E27FC236}">
                <a16:creationId xmlns:a16="http://schemas.microsoft.com/office/drawing/2014/main" id="{E278B3F3-A70E-C849-B5CF-F9129486B2F9}"/>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5553" t="6104" b="-4984"/>
          <a:stretch/>
        </p:blipFill>
        <p:spPr>
          <a:xfrm>
            <a:off x="-1" y="6176963"/>
            <a:ext cx="12192001" cy="704674"/>
          </a:xfrm>
          <a:prstGeom prst="rect">
            <a:avLst/>
          </a:prstGeom>
        </p:spPr>
      </p:pic>
    </p:spTree>
    <p:extLst>
      <p:ext uri="{BB962C8B-B14F-4D97-AF65-F5344CB8AC3E}">
        <p14:creationId xmlns:p14="http://schemas.microsoft.com/office/powerpoint/2010/main" val="142640612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90400-485D-F64F-97BE-A1C3EA7A35B6}"/>
              </a:ext>
            </a:extLst>
          </p:cNvPr>
          <p:cNvSpPr>
            <a:spLocks noGrp="1"/>
          </p:cNvSpPr>
          <p:nvPr>
            <p:ph type="title" hasCustomPrompt="1"/>
          </p:nvPr>
        </p:nvSpPr>
        <p:spPr/>
        <p:txBody>
          <a:bodyPr/>
          <a:lstStyle/>
          <a:p>
            <a:r>
              <a:rPr lang="ar-SA" dirty="0"/>
              <a:t>قالب </a:t>
            </a:r>
            <a:r>
              <a:rPr lang="ar-SA" dirty="0" err="1"/>
              <a:t>انفوجرافيك</a:t>
            </a:r>
            <a:endParaRPr lang="en-SA" dirty="0"/>
          </a:p>
        </p:txBody>
      </p:sp>
      <p:sp>
        <p:nvSpPr>
          <p:cNvPr id="3" name="Date Placeholder 2">
            <a:extLst>
              <a:ext uri="{FF2B5EF4-FFF2-40B4-BE49-F238E27FC236}">
                <a16:creationId xmlns:a16="http://schemas.microsoft.com/office/drawing/2014/main" id="{ADD485E0-1158-8A4E-8432-4812F640066A}"/>
              </a:ext>
            </a:extLst>
          </p:cNvPr>
          <p:cNvSpPr>
            <a:spLocks noGrp="1"/>
          </p:cNvSpPr>
          <p:nvPr>
            <p:ph type="dt" sz="half" idx="10"/>
          </p:nvPr>
        </p:nvSpPr>
        <p:spPr/>
        <p:txBody>
          <a:bodyPr/>
          <a:lstStyle/>
          <a:p>
            <a:endParaRPr lang="en-SA"/>
          </a:p>
        </p:txBody>
      </p:sp>
      <p:sp>
        <p:nvSpPr>
          <p:cNvPr id="4" name="Footer Placeholder 3">
            <a:extLst>
              <a:ext uri="{FF2B5EF4-FFF2-40B4-BE49-F238E27FC236}">
                <a16:creationId xmlns:a16="http://schemas.microsoft.com/office/drawing/2014/main" id="{7CA70634-3E5C-CE4D-B8A3-4A53061DEFAE}"/>
              </a:ext>
            </a:extLst>
          </p:cNvPr>
          <p:cNvSpPr>
            <a:spLocks noGrp="1"/>
          </p:cNvSpPr>
          <p:nvPr>
            <p:ph type="ftr" sz="quarter" idx="11"/>
          </p:nvPr>
        </p:nvSpPr>
        <p:spPr/>
        <p:txBody>
          <a:bodyPr/>
          <a:lstStyle/>
          <a:p>
            <a:pPr rtl="0"/>
            <a:endParaRPr lang="en-SA" dirty="0"/>
          </a:p>
        </p:txBody>
      </p:sp>
      <p:sp>
        <p:nvSpPr>
          <p:cNvPr id="5" name="Slide Number Placeholder 4">
            <a:extLst>
              <a:ext uri="{FF2B5EF4-FFF2-40B4-BE49-F238E27FC236}">
                <a16:creationId xmlns:a16="http://schemas.microsoft.com/office/drawing/2014/main" id="{63976A5D-884C-F543-B1E1-E1EC2CCFA2DD}"/>
              </a:ext>
            </a:extLst>
          </p:cNvPr>
          <p:cNvSpPr>
            <a:spLocks noGrp="1"/>
          </p:cNvSpPr>
          <p:nvPr>
            <p:ph type="sldNum" sz="quarter" idx="12"/>
          </p:nvPr>
        </p:nvSpPr>
        <p:spPr/>
        <p:txBody>
          <a:bodyPr/>
          <a:lstStyle/>
          <a:p>
            <a:fld id="{008E1BDA-5E07-414A-8101-29DABEB15B19}" type="slidenum">
              <a:rPr lang="en-SA" smtClean="0"/>
              <a:pPr/>
              <a:t>‹#›</a:t>
            </a:fld>
            <a:endParaRPr lang="en-SA"/>
          </a:p>
        </p:txBody>
      </p:sp>
      <p:sp>
        <p:nvSpPr>
          <p:cNvPr id="7" name="TextBox 6">
            <a:extLst>
              <a:ext uri="{FF2B5EF4-FFF2-40B4-BE49-F238E27FC236}">
                <a16:creationId xmlns:a16="http://schemas.microsoft.com/office/drawing/2014/main" id="{03380922-B94F-164A-85DB-6DF14D145D0D}"/>
              </a:ext>
            </a:extLst>
          </p:cNvPr>
          <p:cNvSpPr txBox="1"/>
          <p:nvPr userDrawn="1"/>
        </p:nvSpPr>
        <p:spPr>
          <a:xfrm>
            <a:off x="7068065" y="6474941"/>
            <a:ext cx="0" cy="0"/>
          </a:xfrm>
          <a:prstGeom prst="rect">
            <a:avLst/>
          </a:prstGeom>
          <a:noFill/>
        </p:spPr>
        <p:txBody>
          <a:bodyPr wrap="none" rtlCol="0" anchor="ctr" anchorCtr="0">
            <a:noAutofit/>
          </a:bodyPr>
          <a:lstStyle/>
          <a:p>
            <a:pPr marL="0" algn="r" defTabSz="914400" rtl="1" eaLnBrk="1" latinLnBrk="0" hangingPunct="1"/>
            <a:endParaRPr lang="en-SA" dirty="0"/>
          </a:p>
        </p:txBody>
      </p:sp>
    </p:spTree>
    <p:extLst>
      <p:ext uri="{BB962C8B-B14F-4D97-AF65-F5344CB8AC3E}">
        <p14:creationId xmlns:p14="http://schemas.microsoft.com/office/powerpoint/2010/main" val="975888365"/>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AD8072-62E6-6D4C-91C3-4CC04C43809E}"/>
              </a:ext>
            </a:extLst>
          </p:cNvPr>
          <p:cNvSpPr>
            <a:spLocks noGrp="1"/>
          </p:cNvSpPr>
          <p:nvPr>
            <p:ph type="title" hasCustomPrompt="1"/>
          </p:nvPr>
        </p:nvSpPr>
        <p:spPr/>
        <p:txBody>
          <a:bodyPr/>
          <a:lstStyle/>
          <a:p>
            <a:r>
              <a:rPr lang="ar-SA" dirty="0"/>
              <a:t>أيقونات</a:t>
            </a:r>
            <a:endParaRPr lang="en-SA" dirty="0"/>
          </a:p>
        </p:txBody>
      </p:sp>
      <p:sp>
        <p:nvSpPr>
          <p:cNvPr id="3" name="Date Placeholder 2">
            <a:extLst>
              <a:ext uri="{FF2B5EF4-FFF2-40B4-BE49-F238E27FC236}">
                <a16:creationId xmlns:a16="http://schemas.microsoft.com/office/drawing/2014/main" id="{98A73102-05CE-F349-83F0-BD8BDDAA7AEC}"/>
              </a:ext>
            </a:extLst>
          </p:cNvPr>
          <p:cNvSpPr>
            <a:spLocks noGrp="1"/>
          </p:cNvSpPr>
          <p:nvPr>
            <p:ph type="dt" sz="half" idx="10"/>
          </p:nvPr>
        </p:nvSpPr>
        <p:spPr/>
        <p:txBody>
          <a:bodyPr/>
          <a:lstStyle/>
          <a:p>
            <a:endParaRPr lang="en-SA"/>
          </a:p>
        </p:txBody>
      </p:sp>
      <p:sp>
        <p:nvSpPr>
          <p:cNvPr id="4" name="Footer Placeholder 3">
            <a:extLst>
              <a:ext uri="{FF2B5EF4-FFF2-40B4-BE49-F238E27FC236}">
                <a16:creationId xmlns:a16="http://schemas.microsoft.com/office/drawing/2014/main" id="{462130DA-E613-0545-B0D3-00F06EBE3341}"/>
              </a:ext>
            </a:extLst>
          </p:cNvPr>
          <p:cNvSpPr>
            <a:spLocks noGrp="1"/>
          </p:cNvSpPr>
          <p:nvPr>
            <p:ph type="ftr" sz="quarter" idx="11"/>
          </p:nvPr>
        </p:nvSpPr>
        <p:spPr/>
        <p:txBody>
          <a:bodyPr/>
          <a:lstStyle/>
          <a:p>
            <a:pPr rtl="0"/>
            <a:endParaRPr lang="en-SA"/>
          </a:p>
        </p:txBody>
      </p:sp>
      <p:sp>
        <p:nvSpPr>
          <p:cNvPr id="5" name="Slide Number Placeholder 4">
            <a:extLst>
              <a:ext uri="{FF2B5EF4-FFF2-40B4-BE49-F238E27FC236}">
                <a16:creationId xmlns:a16="http://schemas.microsoft.com/office/drawing/2014/main" id="{FB6E6DA7-19A2-C943-A92C-7D478008ECCB}"/>
              </a:ext>
            </a:extLst>
          </p:cNvPr>
          <p:cNvSpPr>
            <a:spLocks noGrp="1"/>
          </p:cNvSpPr>
          <p:nvPr>
            <p:ph type="sldNum" sz="quarter" idx="12"/>
          </p:nvPr>
        </p:nvSpPr>
        <p:spPr/>
        <p:txBody>
          <a:bodyPr/>
          <a:lstStyle/>
          <a:p>
            <a:fld id="{008E1BDA-5E07-414A-8101-29DABEB15B19}" type="slidenum">
              <a:rPr lang="en-SA" smtClean="0"/>
              <a:pPr/>
              <a:t>‹#›</a:t>
            </a:fld>
            <a:endParaRPr lang="en-SA"/>
          </a:p>
        </p:txBody>
      </p:sp>
      <p:sp>
        <p:nvSpPr>
          <p:cNvPr id="6" name="TextBox 5">
            <a:extLst>
              <a:ext uri="{FF2B5EF4-FFF2-40B4-BE49-F238E27FC236}">
                <a16:creationId xmlns:a16="http://schemas.microsoft.com/office/drawing/2014/main" id="{79D2D342-94EE-EE4A-99DB-5AC6F70C72AD}"/>
              </a:ext>
            </a:extLst>
          </p:cNvPr>
          <p:cNvSpPr txBox="1"/>
          <p:nvPr userDrawn="1"/>
        </p:nvSpPr>
        <p:spPr>
          <a:xfrm>
            <a:off x="8143103" y="6474941"/>
            <a:ext cx="0" cy="0"/>
          </a:xfrm>
          <a:prstGeom prst="rect">
            <a:avLst/>
          </a:prstGeom>
          <a:noFill/>
        </p:spPr>
        <p:txBody>
          <a:bodyPr wrap="none" rtlCol="0" anchor="ctr" anchorCtr="0">
            <a:noAutofit/>
          </a:bodyPr>
          <a:lstStyle/>
          <a:p>
            <a:pPr marL="0" algn="r" defTabSz="914400" rtl="1" eaLnBrk="1" latinLnBrk="0" hangingPunct="1"/>
            <a:endParaRPr lang="en-SA"/>
          </a:p>
        </p:txBody>
      </p:sp>
      <p:sp>
        <p:nvSpPr>
          <p:cNvPr id="7" name="TextBox 6">
            <a:extLst>
              <a:ext uri="{FF2B5EF4-FFF2-40B4-BE49-F238E27FC236}">
                <a16:creationId xmlns:a16="http://schemas.microsoft.com/office/drawing/2014/main" id="{A11AAA82-E901-084C-A182-F42092FB93DF}"/>
              </a:ext>
            </a:extLst>
          </p:cNvPr>
          <p:cNvSpPr txBox="1"/>
          <p:nvPr userDrawn="1"/>
        </p:nvSpPr>
        <p:spPr>
          <a:xfrm>
            <a:off x="8526162" y="6425514"/>
            <a:ext cx="0" cy="0"/>
          </a:xfrm>
          <a:prstGeom prst="rect">
            <a:avLst/>
          </a:prstGeom>
          <a:noFill/>
        </p:spPr>
        <p:txBody>
          <a:bodyPr wrap="none" rtlCol="0" anchor="ctr" anchorCtr="0">
            <a:noAutofit/>
          </a:bodyPr>
          <a:lstStyle/>
          <a:p>
            <a:pPr marL="0" algn="r" defTabSz="914400" rtl="1" eaLnBrk="1" latinLnBrk="0" hangingPunct="1"/>
            <a:endParaRPr lang="en-SA" dirty="0"/>
          </a:p>
        </p:txBody>
      </p:sp>
    </p:spTree>
    <p:extLst>
      <p:ext uri="{BB962C8B-B14F-4D97-AF65-F5344CB8AC3E}">
        <p14:creationId xmlns:p14="http://schemas.microsoft.com/office/powerpoint/2010/main" val="482737153"/>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ahnk you 3">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0FEA35E6-EDC4-E840-8222-A1188C58A91F}"/>
              </a:ext>
            </a:extLst>
          </p:cNvPr>
          <p:cNvSpPr>
            <a:spLocks noGrp="1"/>
          </p:cNvSpPr>
          <p:nvPr>
            <p:ph type="ctrTitle" hasCustomPrompt="1"/>
          </p:nvPr>
        </p:nvSpPr>
        <p:spPr>
          <a:xfrm>
            <a:off x="5439849" y="3512342"/>
            <a:ext cx="5615870" cy="635506"/>
          </a:xfrm>
        </p:spPr>
        <p:txBody>
          <a:bodyPr lIns="0" tIns="0" rIns="0" bIns="0" anchor="t">
            <a:noAutofit/>
          </a:bodyPr>
          <a:lstStyle>
            <a:lvl1pPr algn="r">
              <a:defRPr sz="4000">
                <a:solidFill>
                  <a:schemeClr val="accent1"/>
                </a:solidFill>
              </a:defRPr>
            </a:lvl1pPr>
          </a:lstStyle>
          <a:p>
            <a:pPr algn="r" defTabSz="914400" rtl="0" eaLnBrk="1" latinLnBrk="0" hangingPunct="1">
              <a:lnSpc>
                <a:spcPct val="90000"/>
              </a:lnSpc>
              <a:spcBef>
                <a:spcPct val="0"/>
              </a:spcBef>
              <a:buNone/>
            </a:pPr>
            <a:r>
              <a:rPr lang="ar-SA" dirty="0"/>
              <a:t>شكراً لكم </a:t>
            </a:r>
            <a:endParaRPr lang="en-SA" dirty="0"/>
          </a:p>
        </p:txBody>
      </p:sp>
      <p:pic>
        <p:nvPicPr>
          <p:cNvPr id="6" name="Picture 8">
            <a:extLst>
              <a:ext uri="{FF2B5EF4-FFF2-40B4-BE49-F238E27FC236}">
                <a16:creationId xmlns:a16="http://schemas.microsoft.com/office/drawing/2014/main" id="{DB70C56F-6A9B-C941-BC89-676AAC4D7584}"/>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3920" r="7096"/>
          <a:stretch/>
        </p:blipFill>
        <p:spPr>
          <a:xfrm>
            <a:off x="0" y="2435513"/>
            <a:ext cx="6096000" cy="2789163"/>
          </a:xfrm>
          <a:prstGeom prst="rect">
            <a:avLst/>
          </a:prstGeom>
        </p:spPr>
      </p:pic>
      <p:pic>
        <p:nvPicPr>
          <p:cNvPr id="7" name="Picture 18">
            <a:extLst>
              <a:ext uri="{FF2B5EF4-FFF2-40B4-BE49-F238E27FC236}">
                <a16:creationId xmlns:a16="http://schemas.microsoft.com/office/drawing/2014/main" id="{F49D41AA-E41A-854F-AB70-A7FF206F4AD5}"/>
              </a:ext>
            </a:extLst>
          </p:cNvPr>
          <p:cNvPicPr>
            <a:picLocks noChangeAspect="1"/>
          </p:cNvPicPr>
          <p:nvPr userDrawn="1"/>
        </p:nvPicPr>
        <p:blipFill>
          <a:blip r:embed="rId4">
            <a:extLst>
              <a:ext uri="{96DAC541-7B7A-43D3-8B79-37D633B846F1}">
                <asvg:svgBlip xmlns:asvg="http://schemas.microsoft.com/office/drawing/2016/SVG/main" r:embed="rId5"/>
              </a:ext>
            </a:extLst>
          </a:blip>
          <a:srcRect/>
          <a:stretch/>
        </p:blipFill>
        <p:spPr>
          <a:xfrm>
            <a:off x="8112092" y="703541"/>
            <a:ext cx="3483952" cy="759323"/>
          </a:xfrm>
          <a:prstGeom prst="rect">
            <a:avLst/>
          </a:prstGeom>
        </p:spPr>
      </p:pic>
    </p:spTree>
    <p:extLst>
      <p:ext uri="{BB962C8B-B14F-4D97-AF65-F5344CB8AC3E}">
        <p14:creationId xmlns:p14="http://schemas.microsoft.com/office/powerpoint/2010/main" val="360498799"/>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ahnk you 4">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9920256-A824-6E4C-BC37-8459D43D3CDF}"/>
              </a:ext>
            </a:extLst>
          </p:cNvPr>
          <p:cNvPicPr>
            <a:picLocks noChangeAspect="1"/>
          </p:cNvPicPr>
          <p:nvPr userDrawn="1"/>
        </p:nvPicPr>
        <p:blipFill>
          <a:blip r:embed="rId2"/>
          <a:srcRect t="3197" b="3197"/>
          <a:stretch/>
        </p:blipFill>
        <p:spPr>
          <a:xfrm>
            <a:off x="-1047135" y="0"/>
            <a:ext cx="9992547" cy="6857999"/>
          </a:xfrm>
          <a:prstGeom prst="rect">
            <a:avLst/>
          </a:prstGeom>
        </p:spPr>
      </p:pic>
      <p:sp>
        <p:nvSpPr>
          <p:cNvPr id="8" name="Title 1">
            <a:extLst>
              <a:ext uri="{FF2B5EF4-FFF2-40B4-BE49-F238E27FC236}">
                <a16:creationId xmlns:a16="http://schemas.microsoft.com/office/drawing/2014/main" id="{7F0D5D32-2174-5F42-B648-1EE2F4C8BF1A}"/>
              </a:ext>
            </a:extLst>
          </p:cNvPr>
          <p:cNvSpPr>
            <a:spLocks noGrp="1"/>
          </p:cNvSpPr>
          <p:nvPr>
            <p:ph type="ctrTitle" hasCustomPrompt="1"/>
          </p:nvPr>
        </p:nvSpPr>
        <p:spPr>
          <a:xfrm>
            <a:off x="5720404" y="4669556"/>
            <a:ext cx="5615870" cy="1348717"/>
          </a:xfrm>
        </p:spPr>
        <p:txBody>
          <a:bodyPr lIns="0" tIns="0" rIns="0" bIns="0" anchor="t">
            <a:noAutofit/>
          </a:bodyPr>
          <a:lstStyle>
            <a:lvl1pPr algn="r">
              <a:defRPr sz="4000">
                <a:solidFill>
                  <a:srgbClr val="00B050"/>
                </a:solidFill>
              </a:defRPr>
            </a:lvl1pPr>
          </a:lstStyle>
          <a:p>
            <a:pPr algn="r" defTabSz="914400" rtl="0" eaLnBrk="1" latinLnBrk="0" hangingPunct="1">
              <a:lnSpc>
                <a:spcPct val="90000"/>
              </a:lnSpc>
              <a:spcBef>
                <a:spcPct val="0"/>
              </a:spcBef>
              <a:buNone/>
            </a:pPr>
            <a:r>
              <a:rPr lang="ar-SA" dirty="0"/>
              <a:t>شكراً لكم </a:t>
            </a:r>
            <a:endParaRPr lang="en-SA" dirty="0"/>
          </a:p>
        </p:txBody>
      </p:sp>
      <p:pic>
        <p:nvPicPr>
          <p:cNvPr id="7" name="Picture 2">
            <a:extLst>
              <a:ext uri="{FF2B5EF4-FFF2-40B4-BE49-F238E27FC236}">
                <a16:creationId xmlns:a16="http://schemas.microsoft.com/office/drawing/2014/main" id="{5D2C8FC0-D950-3449-9A02-2F46225A63F0}"/>
              </a:ext>
            </a:extLst>
          </p:cNvPr>
          <p:cNvPicPr>
            <a:picLocks noChangeAspect="1"/>
          </p:cNvPicPr>
          <p:nvPr userDrawn="1"/>
        </p:nvPicPr>
        <p:blipFill>
          <a:blip r:embed="rId3">
            <a:extLst>
              <a:ext uri="{96DAC541-7B7A-43D3-8B79-37D633B846F1}">
                <asvg:svgBlip xmlns:asvg="http://schemas.microsoft.com/office/drawing/2016/SVG/main" r:embed="rId4"/>
              </a:ext>
            </a:extLst>
          </a:blip>
          <a:srcRect/>
          <a:stretch/>
        </p:blipFill>
        <p:spPr>
          <a:xfrm>
            <a:off x="8112092" y="713498"/>
            <a:ext cx="3483952" cy="759323"/>
          </a:xfrm>
          <a:prstGeom prst="rect">
            <a:avLst/>
          </a:prstGeom>
        </p:spPr>
      </p:pic>
    </p:spTree>
    <p:extLst>
      <p:ext uri="{BB962C8B-B14F-4D97-AF65-F5344CB8AC3E}">
        <p14:creationId xmlns:p14="http://schemas.microsoft.com/office/powerpoint/2010/main" val="4135828976"/>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1_Tahnk you 4">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AA44B6A-4CEE-4D4C-9D81-6441209D9931}"/>
              </a:ext>
            </a:extLst>
          </p:cNvPr>
          <p:cNvSpPr txBox="1"/>
          <p:nvPr userDrawn="1"/>
        </p:nvSpPr>
        <p:spPr>
          <a:xfrm>
            <a:off x="8032173" y="3595255"/>
            <a:ext cx="0" cy="0"/>
          </a:xfrm>
          <a:prstGeom prst="rect">
            <a:avLst/>
          </a:prstGeom>
          <a:gradFill>
            <a:gsLst>
              <a:gs pos="0">
                <a:srgbClr val="1C73D3"/>
              </a:gs>
              <a:gs pos="54000">
                <a:schemeClr val="accent3"/>
              </a:gs>
              <a:gs pos="100000">
                <a:schemeClr val="accent1"/>
              </a:gs>
            </a:gsLst>
            <a:lin ang="21594000" scaled="0"/>
          </a:gradFill>
        </p:spPr>
        <p:txBody>
          <a:bodyPr wrap="none" rtlCol="0" anchor="ctr" anchorCtr="0">
            <a:noAutofit/>
          </a:bodyPr>
          <a:lstStyle/>
          <a:p>
            <a:pPr marL="0" algn="ctr" defTabSz="914400" rtl="1" eaLnBrk="1" latinLnBrk="0" hangingPunct="1"/>
            <a:endParaRPr lang="en-SA" dirty="0"/>
          </a:p>
        </p:txBody>
      </p:sp>
      <p:sp>
        <p:nvSpPr>
          <p:cNvPr id="7" name="Title 1">
            <a:extLst>
              <a:ext uri="{FF2B5EF4-FFF2-40B4-BE49-F238E27FC236}">
                <a16:creationId xmlns:a16="http://schemas.microsoft.com/office/drawing/2014/main" id="{9B733AD0-8E7F-1A48-9423-3547B18BD6BB}"/>
              </a:ext>
            </a:extLst>
          </p:cNvPr>
          <p:cNvSpPr>
            <a:spLocks noGrp="1"/>
          </p:cNvSpPr>
          <p:nvPr>
            <p:ph type="ctrTitle" hasCustomPrompt="1"/>
          </p:nvPr>
        </p:nvSpPr>
        <p:spPr>
          <a:xfrm>
            <a:off x="4598434" y="4468092"/>
            <a:ext cx="2484997" cy="1348717"/>
          </a:xfrm>
        </p:spPr>
        <p:txBody>
          <a:bodyPr lIns="0" tIns="0" rIns="0" bIns="0" anchor="t">
            <a:noAutofit/>
          </a:bodyPr>
          <a:lstStyle>
            <a:lvl1pPr algn="ctr" defTabSz="914400" rtl="0" eaLnBrk="1" latinLnBrk="0" hangingPunct="1">
              <a:lnSpc>
                <a:spcPct val="90000"/>
              </a:lnSpc>
              <a:spcBef>
                <a:spcPct val="0"/>
              </a:spcBef>
              <a:buNone/>
              <a:defRPr sz="3200">
                <a:solidFill>
                  <a:schemeClr val="bg1"/>
                </a:solidFill>
              </a:defRPr>
            </a:lvl1pPr>
          </a:lstStyle>
          <a:p>
            <a:pPr algn="r" defTabSz="914400" rtl="1" eaLnBrk="1" latinLnBrk="0" hangingPunct="1">
              <a:lnSpc>
                <a:spcPct val="90000"/>
              </a:lnSpc>
              <a:spcBef>
                <a:spcPct val="0"/>
              </a:spcBef>
              <a:buNone/>
            </a:pPr>
            <a:r>
              <a:rPr lang="ar-SA" dirty="0"/>
              <a:t>شكراً لكم</a:t>
            </a:r>
            <a:endParaRPr lang="en-SA" dirty="0"/>
          </a:p>
        </p:txBody>
      </p:sp>
      <p:pic>
        <p:nvPicPr>
          <p:cNvPr id="5" name="Picture 11">
            <a:extLst>
              <a:ext uri="{FF2B5EF4-FFF2-40B4-BE49-F238E27FC236}">
                <a16:creationId xmlns:a16="http://schemas.microsoft.com/office/drawing/2014/main" id="{D52AFE05-62AF-AB42-AE66-34C57D1233CE}"/>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4176512" y="2852530"/>
            <a:ext cx="3838975" cy="836699"/>
          </a:xfrm>
          <a:prstGeom prst="rect">
            <a:avLst/>
          </a:prstGeom>
        </p:spPr>
      </p:pic>
    </p:spTree>
    <p:extLst>
      <p:ext uri="{BB962C8B-B14F-4D97-AF65-F5344CB8AC3E}">
        <p14:creationId xmlns:p14="http://schemas.microsoft.com/office/powerpoint/2010/main" val="170626177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2_Tahnk you 4">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AA44B6A-4CEE-4D4C-9D81-6441209D9931}"/>
              </a:ext>
            </a:extLst>
          </p:cNvPr>
          <p:cNvSpPr txBox="1"/>
          <p:nvPr userDrawn="1"/>
        </p:nvSpPr>
        <p:spPr>
          <a:xfrm>
            <a:off x="8032173" y="3595255"/>
            <a:ext cx="0" cy="0"/>
          </a:xfrm>
          <a:prstGeom prst="rect">
            <a:avLst/>
          </a:prstGeom>
          <a:gradFill>
            <a:gsLst>
              <a:gs pos="0">
                <a:srgbClr val="1C73D3"/>
              </a:gs>
              <a:gs pos="54000">
                <a:schemeClr val="accent3"/>
              </a:gs>
              <a:gs pos="100000">
                <a:schemeClr val="accent1"/>
              </a:gs>
            </a:gsLst>
            <a:lin ang="21594000" scaled="0"/>
          </a:gradFill>
        </p:spPr>
        <p:txBody>
          <a:bodyPr wrap="none" rtlCol="0" anchor="ctr" anchorCtr="0">
            <a:noAutofit/>
          </a:bodyPr>
          <a:lstStyle/>
          <a:p>
            <a:pPr marL="0" algn="r" defTabSz="914400" rtl="1" eaLnBrk="1" latinLnBrk="0" hangingPunct="1"/>
            <a:endParaRPr lang="en-SA" dirty="0"/>
          </a:p>
        </p:txBody>
      </p:sp>
      <p:sp>
        <p:nvSpPr>
          <p:cNvPr id="7" name="Title 1">
            <a:extLst>
              <a:ext uri="{FF2B5EF4-FFF2-40B4-BE49-F238E27FC236}">
                <a16:creationId xmlns:a16="http://schemas.microsoft.com/office/drawing/2014/main" id="{9B733AD0-8E7F-1A48-9423-3547B18BD6BB}"/>
              </a:ext>
            </a:extLst>
          </p:cNvPr>
          <p:cNvSpPr>
            <a:spLocks noGrp="1"/>
          </p:cNvSpPr>
          <p:nvPr>
            <p:ph type="ctrTitle" hasCustomPrompt="1"/>
          </p:nvPr>
        </p:nvSpPr>
        <p:spPr>
          <a:xfrm>
            <a:off x="9009149" y="3053055"/>
            <a:ext cx="2484997" cy="1348717"/>
          </a:xfrm>
        </p:spPr>
        <p:txBody>
          <a:bodyPr lIns="0" tIns="0" rIns="0" bIns="0" anchor="t">
            <a:noAutofit/>
          </a:bodyPr>
          <a:lstStyle>
            <a:lvl1pPr algn="ctr" defTabSz="914400" rtl="0" eaLnBrk="1" latinLnBrk="0" hangingPunct="1">
              <a:lnSpc>
                <a:spcPct val="90000"/>
              </a:lnSpc>
              <a:spcBef>
                <a:spcPct val="0"/>
              </a:spcBef>
              <a:buNone/>
              <a:defRPr sz="3200">
                <a:solidFill>
                  <a:schemeClr val="bg1"/>
                </a:solidFill>
              </a:defRPr>
            </a:lvl1pPr>
          </a:lstStyle>
          <a:p>
            <a:pPr algn="r" defTabSz="914400" rtl="1" eaLnBrk="1" latinLnBrk="0" hangingPunct="1">
              <a:lnSpc>
                <a:spcPct val="90000"/>
              </a:lnSpc>
              <a:spcBef>
                <a:spcPct val="0"/>
              </a:spcBef>
              <a:buNone/>
            </a:pPr>
            <a:r>
              <a:rPr lang="ar-SA" dirty="0"/>
              <a:t>شكراً لكم</a:t>
            </a:r>
            <a:endParaRPr lang="en-SA" dirty="0"/>
          </a:p>
        </p:txBody>
      </p:sp>
      <p:pic>
        <p:nvPicPr>
          <p:cNvPr id="3" name="Picture 2">
            <a:extLst>
              <a:ext uri="{FF2B5EF4-FFF2-40B4-BE49-F238E27FC236}">
                <a16:creationId xmlns:a16="http://schemas.microsoft.com/office/drawing/2014/main" id="{437151DB-137D-CB43-8B94-465CF81C5FAE}"/>
              </a:ext>
            </a:extLst>
          </p:cNvPr>
          <p:cNvPicPr>
            <a:picLocks noChangeAspect="1"/>
          </p:cNvPicPr>
          <p:nvPr userDrawn="1"/>
        </p:nvPicPr>
        <p:blipFill>
          <a:blip r:embed="rId2"/>
          <a:srcRect/>
          <a:stretch/>
        </p:blipFill>
        <p:spPr>
          <a:xfrm>
            <a:off x="-1302126" y="176646"/>
            <a:ext cx="10279209" cy="6852806"/>
          </a:xfrm>
          <a:prstGeom prst="rect">
            <a:avLst/>
          </a:prstGeom>
        </p:spPr>
      </p:pic>
      <p:pic>
        <p:nvPicPr>
          <p:cNvPr id="8" name="Picture 18">
            <a:extLst>
              <a:ext uri="{FF2B5EF4-FFF2-40B4-BE49-F238E27FC236}">
                <a16:creationId xmlns:a16="http://schemas.microsoft.com/office/drawing/2014/main" id="{7BAC1CAE-D750-F44D-A639-F8407E9148B7}"/>
              </a:ext>
            </a:extLst>
          </p:cNvPr>
          <p:cNvPicPr>
            <a:picLocks noChangeAspect="1"/>
          </p:cNvPicPr>
          <p:nvPr userDrawn="1"/>
        </p:nvPicPr>
        <p:blipFill>
          <a:blip r:embed="rId3">
            <a:extLst>
              <a:ext uri="{96DAC541-7B7A-43D3-8B79-37D633B846F1}">
                <asvg:svgBlip xmlns:asvg="http://schemas.microsoft.com/office/drawing/2016/SVG/main" r:embed="rId4"/>
              </a:ext>
            </a:extLst>
          </a:blip>
          <a:srcRect/>
          <a:stretch/>
        </p:blipFill>
        <p:spPr>
          <a:xfrm>
            <a:off x="8112092" y="703541"/>
            <a:ext cx="3483952" cy="759323"/>
          </a:xfrm>
          <a:prstGeom prst="rect">
            <a:avLst/>
          </a:prstGeom>
        </p:spPr>
      </p:pic>
    </p:spTree>
    <p:extLst>
      <p:ext uri="{BB962C8B-B14F-4D97-AF65-F5344CB8AC3E}">
        <p14:creationId xmlns:p14="http://schemas.microsoft.com/office/powerpoint/2010/main" val="1265278046"/>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userDrawn="1">
  <p:cSld name="2_Title and Content 1">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6FB3FDC1-8195-BD4A-9866-87D298CC6BC1}"/>
              </a:ext>
            </a:extLst>
          </p:cNvPr>
          <p:cNvGraphicFramePr>
            <a:graphicFrameLocks noChangeAspect="1"/>
          </p:cNvGraphicFramePr>
          <p:nvPr userDrawn="1">
            <p:custDataLst>
              <p:tags r:id="rId2"/>
            </p:custDataLs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11569" name="think-cell Slide" r:id="rId4" imgW="7772400" imgH="10058400" progId="TCLayout.ActiveDocument.1">
                  <p:embed/>
                </p:oleObj>
              </mc:Choice>
              <mc:Fallback>
                <p:oleObj name="think-cell Slide" r:id="rId4" imgW="7772400" imgH="10058400" progId="TCLayout.ActiveDocument.1">
                  <p:embed/>
                  <p:pic>
                    <p:nvPicPr>
                      <p:cNvPr id="5" name="Object 4" hidden="1">
                        <a:extLst>
                          <a:ext uri="{FF2B5EF4-FFF2-40B4-BE49-F238E27FC236}">
                            <a16:creationId xmlns:a16="http://schemas.microsoft.com/office/drawing/2014/main" id="{6FB3FDC1-8195-BD4A-9866-87D298CC6BC1}"/>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A45CB068-1242-B949-9A45-44E272D53EF7}"/>
              </a:ext>
            </a:extLst>
          </p:cNvPr>
          <p:cNvSpPr>
            <a:spLocks noGrp="1"/>
          </p:cNvSpPr>
          <p:nvPr>
            <p:ph type="title" hasCustomPrompt="1"/>
          </p:nvPr>
        </p:nvSpPr>
        <p:spPr>
          <a:xfrm>
            <a:off x="853440" y="254000"/>
            <a:ext cx="10500360" cy="427038"/>
          </a:xfrm>
        </p:spPr>
        <p:txBody>
          <a:bodyPr vert="horz"/>
          <a:lstStyle>
            <a:lvl1pPr>
              <a:defRPr sz="2600">
                <a:solidFill>
                  <a:schemeClr val="accent3"/>
                </a:solidFill>
              </a:defRPr>
            </a:lvl1pPr>
          </a:lstStyle>
          <a:p>
            <a:r>
              <a:rPr lang="ar-SA" dirty="0" err="1"/>
              <a:t>إسم</a:t>
            </a:r>
            <a:r>
              <a:rPr lang="ar-SA" dirty="0"/>
              <a:t> المسار</a:t>
            </a:r>
            <a:endParaRPr lang="en-SA" dirty="0"/>
          </a:p>
        </p:txBody>
      </p:sp>
      <p:sp>
        <p:nvSpPr>
          <p:cNvPr id="3" name="Content Placeholder 2">
            <a:extLst>
              <a:ext uri="{FF2B5EF4-FFF2-40B4-BE49-F238E27FC236}">
                <a16:creationId xmlns:a16="http://schemas.microsoft.com/office/drawing/2014/main" id="{AC6E76A8-2452-6942-BFD7-249AF11F49B3}"/>
              </a:ext>
            </a:extLst>
          </p:cNvPr>
          <p:cNvSpPr>
            <a:spLocks noGrp="1"/>
          </p:cNvSpPr>
          <p:nvPr>
            <p:ph idx="1" hasCustomPrompt="1"/>
          </p:nvPr>
        </p:nvSpPr>
        <p:spPr>
          <a:xfrm>
            <a:off x="853440" y="1817225"/>
            <a:ext cx="10500360" cy="4359738"/>
          </a:xfrm>
        </p:spPr>
        <p:txBody>
          <a:bodyPr/>
          <a:lstStyle>
            <a:lvl1pPr>
              <a:defRPr sz="2400"/>
            </a:lvl1pPr>
            <a:lvl2pPr>
              <a:defRPr sz="2000"/>
            </a:lvl2pPr>
            <a:lvl3pPr>
              <a:defRPr sz="1800"/>
            </a:lvl3pPr>
            <a:lvl4pPr>
              <a:defRPr sz="1600"/>
            </a:lvl4pPr>
            <a:lvl5pPr>
              <a:defRPr sz="1600"/>
            </a:lvl5pPr>
          </a:lstStyle>
          <a:p>
            <a:pPr lvl="0"/>
            <a:r>
              <a:rPr lang="ar-SA"/>
              <a:t>مثال لنص يمكن استبداله</a:t>
            </a:r>
            <a:endParaRPr lang="en-US"/>
          </a:p>
          <a:p>
            <a:pPr lvl="1"/>
            <a:r>
              <a:rPr lang="ar-SA"/>
              <a:t>المستوى الثاني</a:t>
            </a:r>
            <a:endParaRPr lang="en-US"/>
          </a:p>
          <a:p>
            <a:pPr lvl="2"/>
            <a:r>
              <a:rPr lang="ar-SA"/>
              <a:t>المستوى الثالث</a:t>
            </a:r>
            <a:endParaRPr lang="en-US"/>
          </a:p>
          <a:p>
            <a:pPr lvl="3"/>
            <a:r>
              <a:rPr lang="ar-SA"/>
              <a:t>المستوى الرابع</a:t>
            </a:r>
            <a:endParaRPr lang="en-US"/>
          </a:p>
          <a:p>
            <a:pPr lvl="4"/>
            <a:r>
              <a:rPr lang="ar-SA"/>
              <a:t>المستوى الخامس</a:t>
            </a:r>
            <a:endParaRPr lang="en-SA"/>
          </a:p>
        </p:txBody>
      </p:sp>
      <p:sp>
        <p:nvSpPr>
          <p:cNvPr id="6" name="Slide Number Placeholder 5">
            <a:extLst>
              <a:ext uri="{FF2B5EF4-FFF2-40B4-BE49-F238E27FC236}">
                <a16:creationId xmlns:a16="http://schemas.microsoft.com/office/drawing/2014/main" id="{7103048B-0E0A-954B-A810-481325195783}"/>
              </a:ext>
            </a:extLst>
          </p:cNvPr>
          <p:cNvSpPr>
            <a:spLocks noGrp="1"/>
          </p:cNvSpPr>
          <p:nvPr>
            <p:ph type="sldNum" sz="quarter" idx="12"/>
          </p:nvPr>
        </p:nvSpPr>
        <p:spPr/>
        <p:txBody>
          <a:bodyPr/>
          <a:lstStyle/>
          <a:p>
            <a:fld id="{008E1BDA-5E07-414A-8101-29DABEB15B19}" type="slidenum">
              <a:t>‹#›</a:t>
            </a:fld>
            <a:endParaRPr lang="en-SA"/>
          </a:p>
        </p:txBody>
      </p:sp>
    </p:spTree>
    <p:extLst>
      <p:ext uri="{BB962C8B-B14F-4D97-AF65-F5344CB8AC3E}">
        <p14:creationId xmlns:p14="http://schemas.microsoft.com/office/powerpoint/2010/main" val="3245750621"/>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076F26-611D-FC71-111D-8E36608E840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SA"/>
          </a:p>
        </p:txBody>
      </p:sp>
      <p:sp>
        <p:nvSpPr>
          <p:cNvPr id="3" name="Subtitle 2">
            <a:extLst>
              <a:ext uri="{FF2B5EF4-FFF2-40B4-BE49-F238E27FC236}">
                <a16:creationId xmlns:a16="http://schemas.microsoft.com/office/drawing/2014/main" id="{E86FCF06-48C7-2FF5-18CC-75D07BAAECC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SA"/>
          </a:p>
        </p:txBody>
      </p:sp>
      <p:sp>
        <p:nvSpPr>
          <p:cNvPr id="4" name="Date Placeholder 3">
            <a:extLst>
              <a:ext uri="{FF2B5EF4-FFF2-40B4-BE49-F238E27FC236}">
                <a16:creationId xmlns:a16="http://schemas.microsoft.com/office/drawing/2014/main" id="{8C40FD13-029C-2DA8-B044-E88ABDAEAF32}"/>
              </a:ext>
            </a:extLst>
          </p:cNvPr>
          <p:cNvSpPr>
            <a:spLocks noGrp="1"/>
          </p:cNvSpPr>
          <p:nvPr>
            <p:ph type="dt" sz="half" idx="10"/>
          </p:nvPr>
        </p:nvSpPr>
        <p:spPr/>
        <p:txBody>
          <a:bodyPr/>
          <a:lstStyle/>
          <a:p>
            <a:endParaRPr lang="en-SA"/>
          </a:p>
        </p:txBody>
      </p:sp>
      <p:sp>
        <p:nvSpPr>
          <p:cNvPr id="5" name="Footer Placeholder 4">
            <a:extLst>
              <a:ext uri="{FF2B5EF4-FFF2-40B4-BE49-F238E27FC236}">
                <a16:creationId xmlns:a16="http://schemas.microsoft.com/office/drawing/2014/main" id="{C0EE1E3D-69C5-4CF2-7C57-82F053E10DE5}"/>
              </a:ext>
            </a:extLst>
          </p:cNvPr>
          <p:cNvSpPr>
            <a:spLocks noGrp="1"/>
          </p:cNvSpPr>
          <p:nvPr>
            <p:ph type="ftr" sz="quarter" idx="11"/>
          </p:nvPr>
        </p:nvSpPr>
        <p:spPr/>
        <p:txBody>
          <a:bodyPr/>
          <a:lstStyle/>
          <a:p>
            <a:endParaRPr lang="en-SA"/>
          </a:p>
        </p:txBody>
      </p:sp>
      <p:sp>
        <p:nvSpPr>
          <p:cNvPr id="6" name="Slide Number Placeholder 5">
            <a:extLst>
              <a:ext uri="{FF2B5EF4-FFF2-40B4-BE49-F238E27FC236}">
                <a16:creationId xmlns:a16="http://schemas.microsoft.com/office/drawing/2014/main" id="{1E56E3C3-4DFE-4C6D-22C2-AF7C3C2B2225}"/>
              </a:ext>
            </a:extLst>
          </p:cNvPr>
          <p:cNvSpPr>
            <a:spLocks noGrp="1"/>
          </p:cNvSpPr>
          <p:nvPr>
            <p:ph type="sldNum" sz="quarter" idx="12"/>
          </p:nvPr>
        </p:nvSpPr>
        <p:spPr/>
        <p:txBody>
          <a:bodyPr/>
          <a:lstStyle/>
          <a:p>
            <a:fld id="{F24A783A-7882-714B-B74F-8F3F42EF8772}" type="slidenum">
              <a:rPr lang="en-SA" smtClean="0"/>
              <a:t>‹#›</a:t>
            </a:fld>
            <a:endParaRPr lang="en-SA"/>
          </a:p>
        </p:txBody>
      </p:sp>
    </p:spTree>
    <p:extLst>
      <p:ext uri="{BB962C8B-B14F-4D97-AF65-F5344CB8AC3E}">
        <p14:creationId xmlns:p14="http://schemas.microsoft.com/office/powerpoint/2010/main" val="354099752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0D939-0DB4-524D-86B2-CE97106CE992}"/>
              </a:ext>
            </a:extLst>
          </p:cNvPr>
          <p:cNvSpPr>
            <a:spLocks noGrp="1"/>
          </p:cNvSpPr>
          <p:nvPr>
            <p:ph type="ctrTitle" hasCustomPrompt="1"/>
          </p:nvPr>
        </p:nvSpPr>
        <p:spPr>
          <a:xfrm>
            <a:off x="5980176" y="3164752"/>
            <a:ext cx="5615870" cy="1348717"/>
          </a:xfrm>
        </p:spPr>
        <p:txBody>
          <a:bodyPr lIns="0" tIns="0" rIns="0" bIns="0" anchor="t">
            <a:noAutofit/>
          </a:bodyPr>
          <a:lstStyle>
            <a:lvl1pPr algn="r">
              <a:defRPr sz="4000">
                <a:solidFill>
                  <a:schemeClr val="tx1"/>
                </a:solidFill>
              </a:defRPr>
            </a:lvl1pPr>
          </a:lstStyle>
          <a:p>
            <a:pPr algn="r" defTabSz="914400" rtl="0" eaLnBrk="1" latinLnBrk="0" hangingPunct="1">
              <a:lnSpc>
                <a:spcPct val="90000"/>
              </a:lnSpc>
              <a:spcBef>
                <a:spcPct val="0"/>
              </a:spcBef>
              <a:buNone/>
            </a:pPr>
            <a:r>
              <a:rPr lang="ar-SA" dirty="0"/>
              <a:t>مثال للعنوان الرئيس</a:t>
            </a:r>
            <a:br>
              <a:rPr lang="ar-SA" dirty="0"/>
            </a:br>
            <a:r>
              <a:rPr lang="ar-SA" dirty="0"/>
              <a:t>للعرض </a:t>
            </a:r>
            <a:r>
              <a:rPr lang="ar-SA" dirty="0" err="1"/>
              <a:t>التقديمي</a:t>
            </a:r>
            <a:endParaRPr lang="en-SA" dirty="0"/>
          </a:p>
        </p:txBody>
      </p:sp>
      <p:cxnSp>
        <p:nvCxnSpPr>
          <p:cNvPr id="15" name="Straight Connector 14">
            <a:extLst>
              <a:ext uri="{FF2B5EF4-FFF2-40B4-BE49-F238E27FC236}">
                <a16:creationId xmlns:a16="http://schemas.microsoft.com/office/drawing/2014/main" id="{DB5E1DE7-1AC0-CE4E-B1EA-2D6D034AF2CD}"/>
              </a:ext>
            </a:extLst>
          </p:cNvPr>
          <p:cNvCxnSpPr>
            <a:cxnSpLocks/>
          </p:cNvCxnSpPr>
          <p:nvPr userDrawn="1"/>
        </p:nvCxnSpPr>
        <p:spPr>
          <a:xfrm flipH="1">
            <a:off x="9796840" y="6452375"/>
            <a:ext cx="1799206" cy="0"/>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68A07E8C-79DC-A548-89B4-78370EEA55AA}"/>
              </a:ext>
            </a:extLst>
          </p:cNvPr>
          <p:cNvCxnSpPr>
            <a:cxnSpLocks/>
          </p:cNvCxnSpPr>
          <p:nvPr userDrawn="1"/>
        </p:nvCxnSpPr>
        <p:spPr>
          <a:xfrm flipH="1">
            <a:off x="8567710" y="6452375"/>
            <a:ext cx="890018" cy="0"/>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2" name="Subtitle 2">
            <a:extLst>
              <a:ext uri="{FF2B5EF4-FFF2-40B4-BE49-F238E27FC236}">
                <a16:creationId xmlns:a16="http://schemas.microsoft.com/office/drawing/2014/main" id="{F69D9689-7B4B-C04E-B9ED-4ACC4D7F628B}"/>
              </a:ext>
            </a:extLst>
          </p:cNvPr>
          <p:cNvSpPr>
            <a:spLocks noGrp="1"/>
          </p:cNvSpPr>
          <p:nvPr>
            <p:ph type="subTitle" idx="1" hasCustomPrompt="1"/>
          </p:nvPr>
        </p:nvSpPr>
        <p:spPr>
          <a:xfrm>
            <a:off x="9613557" y="6114048"/>
            <a:ext cx="1982489" cy="283434"/>
          </a:xfrm>
        </p:spPr>
        <p:txBody>
          <a:bodyPr lIns="0" tIns="0" rIns="0" bIns="0" anchor="b">
            <a:noAutofit/>
          </a:bodyPr>
          <a:lstStyle>
            <a:lvl1pPr marL="0" indent="0" algn="r">
              <a:buNone/>
              <a:defRPr sz="1600" b="0" i="0">
                <a:solidFill>
                  <a:schemeClr val="tx1"/>
                </a:solidFill>
                <a:latin typeface="+mn-lt"/>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indent="0" algn="r" defTabSz="914400" rtl="0" eaLnBrk="1" latinLnBrk="0" hangingPunct="1">
              <a:lnSpc>
                <a:spcPct val="90000"/>
              </a:lnSpc>
              <a:spcBef>
                <a:spcPts val="1000"/>
              </a:spcBef>
              <a:buFont typeface="Arial" panose="020B0604020202020204" pitchFamily="34" charset="0"/>
              <a:buNone/>
            </a:pPr>
            <a:r>
              <a:rPr lang="ar-SA" dirty="0"/>
              <a:t>مثال لعنوان فرعي </a:t>
            </a:r>
            <a:r>
              <a:rPr lang="ar-SA" dirty="0" err="1"/>
              <a:t>لوريم</a:t>
            </a:r>
            <a:r>
              <a:rPr lang="ar-SA" dirty="0"/>
              <a:t> </a:t>
            </a:r>
            <a:r>
              <a:rPr lang="ar-SA" dirty="0" err="1"/>
              <a:t>ابسوم</a:t>
            </a:r>
            <a:endParaRPr lang="en-SA" dirty="0"/>
          </a:p>
        </p:txBody>
      </p:sp>
      <p:sp>
        <p:nvSpPr>
          <p:cNvPr id="13" name="Text Placeholder 27">
            <a:extLst>
              <a:ext uri="{FF2B5EF4-FFF2-40B4-BE49-F238E27FC236}">
                <a16:creationId xmlns:a16="http://schemas.microsoft.com/office/drawing/2014/main" id="{30C52D38-BF22-2647-A21E-FAC1AFA389F8}"/>
              </a:ext>
            </a:extLst>
          </p:cNvPr>
          <p:cNvSpPr>
            <a:spLocks noGrp="1"/>
          </p:cNvSpPr>
          <p:nvPr>
            <p:ph type="body" sz="quarter" idx="10" hasCustomPrompt="1"/>
          </p:nvPr>
        </p:nvSpPr>
        <p:spPr>
          <a:xfrm>
            <a:off x="8090699" y="6114048"/>
            <a:ext cx="1325880" cy="283440"/>
          </a:xfrm>
        </p:spPr>
        <p:txBody>
          <a:bodyPr lIns="0" tIns="0" rIns="0" bIns="0" anchor="b"/>
          <a:lstStyle>
            <a:lvl1pPr marL="0" indent="0">
              <a:buFontTx/>
              <a:buNone/>
              <a:defRPr sz="1600" b="0" i="0">
                <a:solidFill>
                  <a:schemeClr val="tx1"/>
                </a:solidFill>
                <a:latin typeface="+mn-lt"/>
                <a:cs typeface="+mn-cs"/>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marL="0" marR="0" lvl="0" indent="0" algn="r" defTabSz="914400" rtl="1" eaLnBrk="1" fontAlgn="auto" latinLnBrk="0" hangingPunct="1">
              <a:lnSpc>
                <a:spcPct val="90000"/>
              </a:lnSpc>
              <a:spcBef>
                <a:spcPts val="1000"/>
              </a:spcBef>
              <a:spcAft>
                <a:spcPts val="0"/>
              </a:spcAft>
              <a:buClrTx/>
              <a:buSzTx/>
              <a:buFontTx/>
              <a:buNone/>
              <a:tabLst/>
              <a:defRPr/>
            </a:pPr>
            <a:r>
              <a:rPr lang="ar-SA" dirty="0"/>
              <a:t>سبتمبر </a:t>
            </a:r>
            <a:r>
              <a:rPr lang="en-US" dirty="0"/>
              <a:t>2020</a:t>
            </a:r>
            <a:endParaRPr lang="en-SA" dirty="0"/>
          </a:p>
        </p:txBody>
      </p:sp>
      <p:pic>
        <p:nvPicPr>
          <p:cNvPr id="9" name="Picture 8">
            <a:extLst>
              <a:ext uri="{FF2B5EF4-FFF2-40B4-BE49-F238E27FC236}">
                <a16:creationId xmlns:a16="http://schemas.microsoft.com/office/drawing/2014/main" id="{A7ABF435-CD5F-F643-8DD7-2768A1FA754A}"/>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3920" r="7096"/>
          <a:stretch/>
        </p:blipFill>
        <p:spPr>
          <a:xfrm>
            <a:off x="0" y="2190497"/>
            <a:ext cx="6096000" cy="2789163"/>
          </a:xfrm>
          <a:prstGeom prst="rect">
            <a:avLst/>
          </a:prstGeom>
        </p:spPr>
      </p:pic>
      <p:sp>
        <p:nvSpPr>
          <p:cNvPr id="3" name="TextBox 2">
            <a:extLst>
              <a:ext uri="{FF2B5EF4-FFF2-40B4-BE49-F238E27FC236}">
                <a16:creationId xmlns:a16="http://schemas.microsoft.com/office/drawing/2014/main" id="{F97C9F92-8F89-2248-BDE6-F806CFE488D2}"/>
              </a:ext>
            </a:extLst>
          </p:cNvPr>
          <p:cNvSpPr txBox="1"/>
          <p:nvPr userDrawn="1"/>
        </p:nvSpPr>
        <p:spPr>
          <a:xfrm>
            <a:off x="7968343" y="1665514"/>
            <a:ext cx="0" cy="0"/>
          </a:xfrm>
          <a:prstGeom prst="rect">
            <a:avLst/>
          </a:prstGeom>
          <a:noFill/>
        </p:spPr>
        <p:txBody>
          <a:bodyPr wrap="none" rtlCol="0" anchor="ctr" anchorCtr="0">
            <a:noAutofit/>
          </a:bodyPr>
          <a:lstStyle/>
          <a:p>
            <a:pPr marL="0" algn="l" defTabSz="914400" rtl="0" eaLnBrk="1" latinLnBrk="0" hangingPunct="1"/>
            <a:endParaRPr lang="en-SA" dirty="0"/>
          </a:p>
        </p:txBody>
      </p:sp>
      <p:sp>
        <p:nvSpPr>
          <p:cNvPr id="4" name="TextBox 3">
            <a:extLst>
              <a:ext uri="{FF2B5EF4-FFF2-40B4-BE49-F238E27FC236}">
                <a16:creationId xmlns:a16="http://schemas.microsoft.com/office/drawing/2014/main" id="{CF5095D2-0419-6749-94D0-4E5C2530E63D}"/>
              </a:ext>
            </a:extLst>
          </p:cNvPr>
          <p:cNvSpPr txBox="1"/>
          <p:nvPr userDrawn="1"/>
        </p:nvSpPr>
        <p:spPr>
          <a:xfrm>
            <a:off x="7992836" y="857250"/>
            <a:ext cx="0" cy="0"/>
          </a:xfrm>
          <a:prstGeom prst="rect">
            <a:avLst/>
          </a:prstGeom>
          <a:noFill/>
        </p:spPr>
        <p:txBody>
          <a:bodyPr wrap="none" rtlCol="0" anchor="ctr" anchorCtr="0">
            <a:noAutofit/>
          </a:bodyPr>
          <a:lstStyle/>
          <a:p>
            <a:pPr marL="0" algn="l" defTabSz="914400" rtl="0" eaLnBrk="1" latinLnBrk="0" hangingPunct="1"/>
            <a:endParaRPr lang="en-SA"/>
          </a:p>
        </p:txBody>
      </p:sp>
      <p:pic>
        <p:nvPicPr>
          <p:cNvPr id="19" name="Picture 18">
            <a:extLst>
              <a:ext uri="{FF2B5EF4-FFF2-40B4-BE49-F238E27FC236}">
                <a16:creationId xmlns:a16="http://schemas.microsoft.com/office/drawing/2014/main" id="{DD937D52-ED42-4D4D-8845-C15E7DA8EA9D}"/>
              </a:ext>
            </a:extLst>
          </p:cNvPr>
          <p:cNvPicPr>
            <a:picLocks noChangeAspect="1"/>
          </p:cNvPicPr>
          <p:nvPr userDrawn="1"/>
        </p:nvPicPr>
        <p:blipFill>
          <a:blip r:embed="rId4">
            <a:extLst>
              <a:ext uri="{96DAC541-7B7A-43D3-8B79-37D633B846F1}">
                <asvg:svgBlip xmlns:asvg="http://schemas.microsoft.com/office/drawing/2016/SVG/main" r:embed="rId5"/>
              </a:ext>
            </a:extLst>
          </a:blip>
          <a:srcRect/>
          <a:stretch/>
        </p:blipFill>
        <p:spPr>
          <a:xfrm>
            <a:off x="8112092" y="703541"/>
            <a:ext cx="3483952" cy="759323"/>
          </a:xfrm>
          <a:prstGeom prst="rect">
            <a:avLst/>
          </a:prstGeom>
        </p:spPr>
      </p:pic>
    </p:spTree>
    <p:extLst>
      <p:ext uri="{BB962C8B-B14F-4D97-AF65-F5344CB8AC3E}">
        <p14:creationId xmlns:p14="http://schemas.microsoft.com/office/powerpoint/2010/main" val="2877858855"/>
      </p:ext>
    </p:extLst>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ags" Target="../tags/tag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slideLayout" Target="../slideLayouts/slideLayout39.xml"/><Relationship Id="rId18" Type="http://schemas.openxmlformats.org/officeDocument/2006/relationships/slideLayout" Target="../slideLayouts/slideLayout44.xml"/><Relationship Id="rId3" Type="http://schemas.openxmlformats.org/officeDocument/2006/relationships/slideLayout" Target="../slideLayouts/slideLayout29.xml"/><Relationship Id="rId21" Type="http://schemas.openxmlformats.org/officeDocument/2006/relationships/theme" Target="../theme/theme2.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17" Type="http://schemas.openxmlformats.org/officeDocument/2006/relationships/slideLayout" Target="../slideLayouts/slideLayout43.xml"/><Relationship Id="rId2" Type="http://schemas.openxmlformats.org/officeDocument/2006/relationships/slideLayout" Target="../slideLayouts/slideLayout28.xml"/><Relationship Id="rId16" Type="http://schemas.openxmlformats.org/officeDocument/2006/relationships/slideLayout" Target="../slideLayouts/slideLayout42.xml"/><Relationship Id="rId20" Type="http://schemas.openxmlformats.org/officeDocument/2006/relationships/slideLayout" Target="../slideLayouts/slideLayout46.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5" Type="http://schemas.openxmlformats.org/officeDocument/2006/relationships/slideLayout" Target="../slideLayouts/slideLayout41.xml"/><Relationship Id="rId10" Type="http://schemas.openxmlformats.org/officeDocument/2006/relationships/slideLayout" Target="../slideLayouts/slideLayout36.xml"/><Relationship Id="rId19" Type="http://schemas.openxmlformats.org/officeDocument/2006/relationships/slideLayout" Target="../slideLayouts/slideLayout45.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slideLayout" Target="../slideLayouts/slideLayout4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4.xml"/><Relationship Id="rId13" Type="http://schemas.openxmlformats.org/officeDocument/2006/relationships/slideLayout" Target="../slideLayouts/slideLayout59.xml"/><Relationship Id="rId18" Type="http://schemas.openxmlformats.org/officeDocument/2006/relationships/slideLayout" Target="../slideLayouts/slideLayout64.xml"/><Relationship Id="rId26" Type="http://schemas.openxmlformats.org/officeDocument/2006/relationships/slideLayout" Target="../slideLayouts/slideLayout72.xml"/><Relationship Id="rId3" Type="http://schemas.openxmlformats.org/officeDocument/2006/relationships/slideLayout" Target="../slideLayouts/slideLayout49.xml"/><Relationship Id="rId21" Type="http://schemas.openxmlformats.org/officeDocument/2006/relationships/slideLayout" Target="../slideLayouts/slideLayout67.xml"/><Relationship Id="rId7" Type="http://schemas.openxmlformats.org/officeDocument/2006/relationships/slideLayout" Target="../slideLayouts/slideLayout53.xml"/><Relationship Id="rId12" Type="http://schemas.openxmlformats.org/officeDocument/2006/relationships/slideLayout" Target="../slideLayouts/slideLayout58.xml"/><Relationship Id="rId17" Type="http://schemas.openxmlformats.org/officeDocument/2006/relationships/slideLayout" Target="../slideLayouts/slideLayout63.xml"/><Relationship Id="rId25" Type="http://schemas.openxmlformats.org/officeDocument/2006/relationships/slideLayout" Target="../slideLayouts/slideLayout71.xml"/><Relationship Id="rId2" Type="http://schemas.openxmlformats.org/officeDocument/2006/relationships/slideLayout" Target="../slideLayouts/slideLayout48.xml"/><Relationship Id="rId16" Type="http://schemas.openxmlformats.org/officeDocument/2006/relationships/slideLayout" Target="../slideLayouts/slideLayout62.xml"/><Relationship Id="rId20" Type="http://schemas.openxmlformats.org/officeDocument/2006/relationships/slideLayout" Target="../slideLayouts/slideLayout66.xml"/><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slideLayout" Target="../slideLayouts/slideLayout57.xml"/><Relationship Id="rId24" Type="http://schemas.openxmlformats.org/officeDocument/2006/relationships/slideLayout" Target="../slideLayouts/slideLayout70.xml"/><Relationship Id="rId5" Type="http://schemas.openxmlformats.org/officeDocument/2006/relationships/slideLayout" Target="../slideLayouts/slideLayout51.xml"/><Relationship Id="rId15" Type="http://schemas.openxmlformats.org/officeDocument/2006/relationships/slideLayout" Target="../slideLayouts/slideLayout61.xml"/><Relationship Id="rId23" Type="http://schemas.openxmlformats.org/officeDocument/2006/relationships/slideLayout" Target="../slideLayouts/slideLayout69.xml"/><Relationship Id="rId10" Type="http://schemas.openxmlformats.org/officeDocument/2006/relationships/slideLayout" Target="../slideLayouts/slideLayout56.xml"/><Relationship Id="rId19" Type="http://schemas.openxmlformats.org/officeDocument/2006/relationships/slideLayout" Target="../slideLayouts/slideLayout65.xml"/><Relationship Id="rId4" Type="http://schemas.openxmlformats.org/officeDocument/2006/relationships/slideLayout" Target="../slideLayouts/slideLayout50.xml"/><Relationship Id="rId9" Type="http://schemas.openxmlformats.org/officeDocument/2006/relationships/slideLayout" Target="../slideLayouts/slideLayout55.xml"/><Relationship Id="rId14" Type="http://schemas.openxmlformats.org/officeDocument/2006/relationships/slideLayout" Target="../slideLayouts/slideLayout60.xml"/><Relationship Id="rId22" Type="http://schemas.openxmlformats.org/officeDocument/2006/relationships/slideLayout" Target="../slideLayouts/slideLayout68.xml"/><Relationship Id="rId27"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0.xml"/><Relationship Id="rId13" Type="http://schemas.openxmlformats.org/officeDocument/2006/relationships/slideLayout" Target="../slideLayouts/slideLayout85.xml"/><Relationship Id="rId18" Type="http://schemas.openxmlformats.org/officeDocument/2006/relationships/slideLayout" Target="../slideLayouts/slideLayout90.xml"/><Relationship Id="rId26" Type="http://schemas.openxmlformats.org/officeDocument/2006/relationships/slideLayout" Target="../slideLayouts/slideLayout98.xml"/><Relationship Id="rId3" Type="http://schemas.openxmlformats.org/officeDocument/2006/relationships/slideLayout" Target="../slideLayouts/slideLayout75.xml"/><Relationship Id="rId21" Type="http://schemas.openxmlformats.org/officeDocument/2006/relationships/slideLayout" Target="../slideLayouts/slideLayout93.xml"/><Relationship Id="rId7" Type="http://schemas.openxmlformats.org/officeDocument/2006/relationships/slideLayout" Target="../slideLayouts/slideLayout79.xml"/><Relationship Id="rId12" Type="http://schemas.openxmlformats.org/officeDocument/2006/relationships/slideLayout" Target="../slideLayouts/slideLayout84.xml"/><Relationship Id="rId17" Type="http://schemas.openxmlformats.org/officeDocument/2006/relationships/slideLayout" Target="../slideLayouts/slideLayout89.xml"/><Relationship Id="rId25" Type="http://schemas.openxmlformats.org/officeDocument/2006/relationships/slideLayout" Target="../slideLayouts/slideLayout97.xml"/><Relationship Id="rId2" Type="http://schemas.openxmlformats.org/officeDocument/2006/relationships/slideLayout" Target="../slideLayouts/slideLayout74.xml"/><Relationship Id="rId16" Type="http://schemas.openxmlformats.org/officeDocument/2006/relationships/slideLayout" Target="../slideLayouts/slideLayout88.xml"/><Relationship Id="rId20" Type="http://schemas.openxmlformats.org/officeDocument/2006/relationships/slideLayout" Target="../slideLayouts/slideLayout92.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slideLayout" Target="../slideLayouts/slideLayout83.xml"/><Relationship Id="rId24" Type="http://schemas.openxmlformats.org/officeDocument/2006/relationships/slideLayout" Target="../slideLayouts/slideLayout96.xml"/><Relationship Id="rId5" Type="http://schemas.openxmlformats.org/officeDocument/2006/relationships/slideLayout" Target="../slideLayouts/slideLayout77.xml"/><Relationship Id="rId15" Type="http://schemas.openxmlformats.org/officeDocument/2006/relationships/slideLayout" Target="../slideLayouts/slideLayout87.xml"/><Relationship Id="rId23" Type="http://schemas.openxmlformats.org/officeDocument/2006/relationships/slideLayout" Target="../slideLayouts/slideLayout95.xml"/><Relationship Id="rId10" Type="http://schemas.openxmlformats.org/officeDocument/2006/relationships/slideLayout" Target="../slideLayouts/slideLayout82.xml"/><Relationship Id="rId19" Type="http://schemas.openxmlformats.org/officeDocument/2006/relationships/slideLayout" Target="../slideLayouts/slideLayout91.xml"/><Relationship Id="rId4" Type="http://schemas.openxmlformats.org/officeDocument/2006/relationships/slideLayout" Target="../slideLayouts/slideLayout76.xml"/><Relationship Id="rId9" Type="http://schemas.openxmlformats.org/officeDocument/2006/relationships/slideLayout" Target="../slideLayouts/slideLayout81.xml"/><Relationship Id="rId14" Type="http://schemas.openxmlformats.org/officeDocument/2006/relationships/slideLayout" Target="../slideLayouts/slideLayout86.xml"/><Relationship Id="rId22" Type="http://schemas.openxmlformats.org/officeDocument/2006/relationships/slideLayout" Target="../slideLayouts/slideLayout94.xml"/><Relationship Id="rId27"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06.xml"/><Relationship Id="rId13" Type="http://schemas.openxmlformats.org/officeDocument/2006/relationships/slideLayout" Target="../slideLayouts/slideLayout111.xml"/><Relationship Id="rId18" Type="http://schemas.openxmlformats.org/officeDocument/2006/relationships/slideLayout" Target="../slideLayouts/slideLayout116.xml"/><Relationship Id="rId26" Type="http://schemas.openxmlformats.org/officeDocument/2006/relationships/slideLayout" Target="../slideLayouts/slideLayout124.xml"/><Relationship Id="rId3" Type="http://schemas.openxmlformats.org/officeDocument/2006/relationships/slideLayout" Target="../slideLayouts/slideLayout101.xml"/><Relationship Id="rId21" Type="http://schemas.openxmlformats.org/officeDocument/2006/relationships/slideLayout" Target="../slideLayouts/slideLayout119.xml"/><Relationship Id="rId7" Type="http://schemas.openxmlformats.org/officeDocument/2006/relationships/slideLayout" Target="../slideLayouts/slideLayout105.xml"/><Relationship Id="rId12" Type="http://schemas.openxmlformats.org/officeDocument/2006/relationships/slideLayout" Target="../slideLayouts/slideLayout110.xml"/><Relationship Id="rId17" Type="http://schemas.openxmlformats.org/officeDocument/2006/relationships/slideLayout" Target="../slideLayouts/slideLayout115.xml"/><Relationship Id="rId25" Type="http://schemas.openxmlformats.org/officeDocument/2006/relationships/slideLayout" Target="../slideLayouts/slideLayout123.xml"/><Relationship Id="rId2" Type="http://schemas.openxmlformats.org/officeDocument/2006/relationships/slideLayout" Target="../slideLayouts/slideLayout100.xml"/><Relationship Id="rId16" Type="http://schemas.openxmlformats.org/officeDocument/2006/relationships/slideLayout" Target="../slideLayouts/slideLayout114.xml"/><Relationship Id="rId20" Type="http://schemas.openxmlformats.org/officeDocument/2006/relationships/slideLayout" Target="../slideLayouts/slideLayout118.xml"/><Relationship Id="rId29" Type="http://schemas.openxmlformats.org/officeDocument/2006/relationships/tags" Target="../tags/tag8.xml"/><Relationship Id="rId1" Type="http://schemas.openxmlformats.org/officeDocument/2006/relationships/slideLayout" Target="../slideLayouts/slideLayout99.xml"/><Relationship Id="rId6" Type="http://schemas.openxmlformats.org/officeDocument/2006/relationships/slideLayout" Target="../slideLayouts/slideLayout104.xml"/><Relationship Id="rId11" Type="http://schemas.openxmlformats.org/officeDocument/2006/relationships/slideLayout" Target="../slideLayouts/slideLayout109.xml"/><Relationship Id="rId24" Type="http://schemas.openxmlformats.org/officeDocument/2006/relationships/slideLayout" Target="../slideLayouts/slideLayout122.xml"/><Relationship Id="rId5" Type="http://schemas.openxmlformats.org/officeDocument/2006/relationships/slideLayout" Target="../slideLayouts/slideLayout103.xml"/><Relationship Id="rId15" Type="http://schemas.openxmlformats.org/officeDocument/2006/relationships/slideLayout" Target="../slideLayouts/slideLayout113.xml"/><Relationship Id="rId23" Type="http://schemas.openxmlformats.org/officeDocument/2006/relationships/slideLayout" Target="../slideLayouts/slideLayout121.xml"/><Relationship Id="rId28" Type="http://schemas.openxmlformats.org/officeDocument/2006/relationships/vmlDrawing" Target="../drawings/vmlDrawing4.vml"/><Relationship Id="rId10" Type="http://schemas.openxmlformats.org/officeDocument/2006/relationships/slideLayout" Target="../slideLayouts/slideLayout108.xml"/><Relationship Id="rId19" Type="http://schemas.openxmlformats.org/officeDocument/2006/relationships/slideLayout" Target="../slideLayouts/slideLayout117.xml"/><Relationship Id="rId31" Type="http://schemas.openxmlformats.org/officeDocument/2006/relationships/image" Target="../media/image25.emf"/><Relationship Id="rId4" Type="http://schemas.openxmlformats.org/officeDocument/2006/relationships/slideLayout" Target="../slideLayouts/slideLayout102.xml"/><Relationship Id="rId9" Type="http://schemas.openxmlformats.org/officeDocument/2006/relationships/slideLayout" Target="../slideLayouts/slideLayout107.xml"/><Relationship Id="rId14" Type="http://schemas.openxmlformats.org/officeDocument/2006/relationships/slideLayout" Target="../slideLayouts/slideLayout112.xml"/><Relationship Id="rId22" Type="http://schemas.openxmlformats.org/officeDocument/2006/relationships/slideLayout" Target="../slideLayouts/slideLayout120.xml"/><Relationship Id="rId27" Type="http://schemas.openxmlformats.org/officeDocument/2006/relationships/theme" Target="../theme/theme5.xml"/><Relationship Id="rId30" Type="http://schemas.openxmlformats.org/officeDocument/2006/relationships/oleObject" Target="../embeddings/oleObject3.bin"/></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32.xml"/><Relationship Id="rId13" Type="http://schemas.openxmlformats.org/officeDocument/2006/relationships/slideLayout" Target="../slideLayouts/slideLayout137.xml"/><Relationship Id="rId18" Type="http://schemas.openxmlformats.org/officeDocument/2006/relationships/slideLayout" Target="../slideLayouts/slideLayout142.xml"/><Relationship Id="rId26" Type="http://schemas.openxmlformats.org/officeDocument/2006/relationships/slideLayout" Target="../slideLayouts/slideLayout150.xml"/><Relationship Id="rId3" Type="http://schemas.openxmlformats.org/officeDocument/2006/relationships/slideLayout" Target="../slideLayouts/slideLayout127.xml"/><Relationship Id="rId21" Type="http://schemas.openxmlformats.org/officeDocument/2006/relationships/slideLayout" Target="../slideLayouts/slideLayout145.xml"/><Relationship Id="rId7" Type="http://schemas.openxmlformats.org/officeDocument/2006/relationships/slideLayout" Target="../slideLayouts/slideLayout131.xml"/><Relationship Id="rId12" Type="http://schemas.openxmlformats.org/officeDocument/2006/relationships/slideLayout" Target="../slideLayouts/slideLayout136.xml"/><Relationship Id="rId17" Type="http://schemas.openxmlformats.org/officeDocument/2006/relationships/slideLayout" Target="../slideLayouts/slideLayout141.xml"/><Relationship Id="rId25" Type="http://schemas.openxmlformats.org/officeDocument/2006/relationships/slideLayout" Target="../slideLayouts/slideLayout149.xml"/><Relationship Id="rId2" Type="http://schemas.openxmlformats.org/officeDocument/2006/relationships/slideLayout" Target="../slideLayouts/slideLayout126.xml"/><Relationship Id="rId16" Type="http://schemas.openxmlformats.org/officeDocument/2006/relationships/slideLayout" Target="../slideLayouts/slideLayout140.xml"/><Relationship Id="rId20" Type="http://schemas.openxmlformats.org/officeDocument/2006/relationships/slideLayout" Target="../slideLayouts/slideLayout144.xml"/><Relationship Id="rId1" Type="http://schemas.openxmlformats.org/officeDocument/2006/relationships/slideLayout" Target="../slideLayouts/slideLayout125.xml"/><Relationship Id="rId6" Type="http://schemas.openxmlformats.org/officeDocument/2006/relationships/slideLayout" Target="../slideLayouts/slideLayout130.xml"/><Relationship Id="rId11" Type="http://schemas.openxmlformats.org/officeDocument/2006/relationships/slideLayout" Target="../slideLayouts/slideLayout135.xml"/><Relationship Id="rId24" Type="http://schemas.openxmlformats.org/officeDocument/2006/relationships/slideLayout" Target="../slideLayouts/slideLayout148.xml"/><Relationship Id="rId5" Type="http://schemas.openxmlformats.org/officeDocument/2006/relationships/slideLayout" Target="../slideLayouts/slideLayout129.xml"/><Relationship Id="rId15" Type="http://schemas.openxmlformats.org/officeDocument/2006/relationships/slideLayout" Target="../slideLayouts/slideLayout139.xml"/><Relationship Id="rId23" Type="http://schemas.openxmlformats.org/officeDocument/2006/relationships/slideLayout" Target="../slideLayouts/slideLayout147.xml"/><Relationship Id="rId10" Type="http://schemas.openxmlformats.org/officeDocument/2006/relationships/slideLayout" Target="../slideLayouts/slideLayout134.xml"/><Relationship Id="rId19" Type="http://schemas.openxmlformats.org/officeDocument/2006/relationships/slideLayout" Target="../slideLayouts/slideLayout143.xml"/><Relationship Id="rId4" Type="http://schemas.openxmlformats.org/officeDocument/2006/relationships/slideLayout" Target="../slideLayouts/slideLayout128.xml"/><Relationship Id="rId9" Type="http://schemas.openxmlformats.org/officeDocument/2006/relationships/slideLayout" Target="../slideLayouts/slideLayout133.xml"/><Relationship Id="rId14" Type="http://schemas.openxmlformats.org/officeDocument/2006/relationships/slideLayout" Target="../slideLayouts/slideLayout138.xml"/><Relationship Id="rId22" Type="http://schemas.openxmlformats.org/officeDocument/2006/relationships/slideLayout" Target="../slideLayouts/slideLayout146.xml"/><Relationship Id="rId27"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58.xml"/><Relationship Id="rId13" Type="http://schemas.openxmlformats.org/officeDocument/2006/relationships/slideLayout" Target="../slideLayouts/slideLayout163.xml"/><Relationship Id="rId18" Type="http://schemas.openxmlformats.org/officeDocument/2006/relationships/slideLayout" Target="../slideLayouts/slideLayout168.xml"/><Relationship Id="rId26" Type="http://schemas.openxmlformats.org/officeDocument/2006/relationships/slideLayout" Target="../slideLayouts/slideLayout176.xml"/><Relationship Id="rId3" Type="http://schemas.openxmlformats.org/officeDocument/2006/relationships/slideLayout" Target="../slideLayouts/slideLayout153.xml"/><Relationship Id="rId21" Type="http://schemas.openxmlformats.org/officeDocument/2006/relationships/slideLayout" Target="../slideLayouts/slideLayout171.xml"/><Relationship Id="rId7" Type="http://schemas.openxmlformats.org/officeDocument/2006/relationships/slideLayout" Target="../slideLayouts/slideLayout157.xml"/><Relationship Id="rId12" Type="http://schemas.openxmlformats.org/officeDocument/2006/relationships/slideLayout" Target="../slideLayouts/slideLayout162.xml"/><Relationship Id="rId17" Type="http://schemas.openxmlformats.org/officeDocument/2006/relationships/slideLayout" Target="../slideLayouts/slideLayout167.xml"/><Relationship Id="rId25" Type="http://schemas.openxmlformats.org/officeDocument/2006/relationships/slideLayout" Target="../slideLayouts/slideLayout175.xml"/><Relationship Id="rId2" Type="http://schemas.openxmlformats.org/officeDocument/2006/relationships/slideLayout" Target="../slideLayouts/slideLayout152.xml"/><Relationship Id="rId16" Type="http://schemas.openxmlformats.org/officeDocument/2006/relationships/slideLayout" Target="../slideLayouts/slideLayout166.xml"/><Relationship Id="rId20" Type="http://schemas.openxmlformats.org/officeDocument/2006/relationships/slideLayout" Target="../slideLayouts/slideLayout170.xml"/><Relationship Id="rId1" Type="http://schemas.openxmlformats.org/officeDocument/2006/relationships/slideLayout" Target="../slideLayouts/slideLayout151.xml"/><Relationship Id="rId6" Type="http://schemas.openxmlformats.org/officeDocument/2006/relationships/slideLayout" Target="../slideLayouts/slideLayout156.xml"/><Relationship Id="rId11" Type="http://schemas.openxmlformats.org/officeDocument/2006/relationships/slideLayout" Target="../slideLayouts/slideLayout161.xml"/><Relationship Id="rId24" Type="http://schemas.openxmlformats.org/officeDocument/2006/relationships/slideLayout" Target="../slideLayouts/slideLayout174.xml"/><Relationship Id="rId5" Type="http://schemas.openxmlformats.org/officeDocument/2006/relationships/slideLayout" Target="../slideLayouts/slideLayout155.xml"/><Relationship Id="rId15" Type="http://schemas.openxmlformats.org/officeDocument/2006/relationships/slideLayout" Target="../slideLayouts/slideLayout165.xml"/><Relationship Id="rId23" Type="http://schemas.openxmlformats.org/officeDocument/2006/relationships/slideLayout" Target="../slideLayouts/slideLayout173.xml"/><Relationship Id="rId10" Type="http://schemas.openxmlformats.org/officeDocument/2006/relationships/slideLayout" Target="../slideLayouts/slideLayout160.xml"/><Relationship Id="rId19" Type="http://schemas.openxmlformats.org/officeDocument/2006/relationships/slideLayout" Target="../slideLayouts/slideLayout169.xml"/><Relationship Id="rId4" Type="http://schemas.openxmlformats.org/officeDocument/2006/relationships/slideLayout" Target="../slideLayouts/slideLayout154.xml"/><Relationship Id="rId9" Type="http://schemas.openxmlformats.org/officeDocument/2006/relationships/slideLayout" Target="../slideLayouts/slideLayout159.xml"/><Relationship Id="rId14" Type="http://schemas.openxmlformats.org/officeDocument/2006/relationships/slideLayout" Target="../slideLayouts/slideLayout164.xml"/><Relationship Id="rId22" Type="http://schemas.openxmlformats.org/officeDocument/2006/relationships/slideLayout" Target="../slideLayouts/slideLayout172.xml"/><Relationship Id="rId27" Type="http://schemas.openxmlformats.org/officeDocument/2006/relationships/theme" Target="../theme/theme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731D514-8C37-4C47-A93D-7AAA8F4FCC33}"/>
              </a:ext>
            </a:extLst>
          </p:cNvPr>
          <p:cNvSpPr>
            <a:spLocks noGrp="1"/>
          </p:cNvSpPr>
          <p:nvPr>
            <p:ph type="title"/>
          </p:nvPr>
        </p:nvSpPr>
        <p:spPr>
          <a:xfrm>
            <a:off x="838200" y="871369"/>
            <a:ext cx="10515600" cy="819319"/>
          </a:xfrm>
          <a:prstGeom prst="rect">
            <a:avLst/>
          </a:prstGeom>
        </p:spPr>
        <p:txBody>
          <a:bodyPr vert="horz" lIns="0" tIns="0" rIns="0" bIns="0" rtlCol="0" anchor="t">
            <a:noAutofit/>
          </a:bodyPr>
          <a:lstStyle/>
          <a:p>
            <a:r>
              <a:rPr lang="ar-SA"/>
              <a:t>مثال لعنوان الصفحة</a:t>
            </a:r>
            <a:endParaRPr lang="en-SA"/>
          </a:p>
        </p:txBody>
      </p:sp>
      <p:sp>
        <p:nvSpPr>
          <p:cNvPr id="3" name="Text Placeholder 2">
            <a:extLst>
              <a:ext uri="{FF2B5EF4-FFF2-40B4-BE49-F238E27FC236}">
                <a16:creationId xmlns:a16="http://schemas.microsoft.com/office/drawing/2014/main" id="{AFF3D4FC-82D0-9748-B90B-6D67DAC20870}"/>
              </a:ext>
            </a:extLst>
          </p:cNvPr>
          <p:cNvSpPr>
            <a:spLocks noGrp="1"/>
          </p:cNvSpPr>
          <p:nvPr>
            <p:ph type="body" idx="1"/>
          </p:nvPr>
        </p:nvSpPr>
        <p:spPr>
          <a:xfrm>
            <a:off x="838200" y="1825625"/>
            <a:ext cx="10515600" cy="4351338"/>
          </a:xfrm>
          <a:prstGeom prst="rect">
            <a:avLst/>
          </a:prstGeom>
        </p:spPr>
        <p:txBody>
          <a:bodyPr vert="horz" lIns="0" tIns="0" rIns="0" bIns="0" rtlCol="0" anchor="t">
            <a:noAutofit/>
          </a:bodyPr>
          <a:lstStyle/>
          <a:p>
            <a:pPr lvl="0"/>
            <a:r>
              <a:rPr lang="ar-SA" dirty="0"/>
              <a:t>مثال لنص يمكن استبداله</a:t>
            </a:r>
            <a:endParaRPr lang="en-US" dirty="0"/>
          </a:p>
          <a:p>
            <a:pPr lvl="1"/>
            <a:r>
              <a:rPr lang="ar-SA" dirty="0"/>
              <a:t>المستوى الثاني</a:t>
            </a:r>
            <a:endParaRPr lang="en-US" dirty="0"/>
          </a:p>
          <a:p>
            <a:pPr lvl="2"/>
            <a:r>
              <a:rPr lang="ar-SA" dirty="0"/>
              <a:t>المستوى الثالث</a:t>
            </a:r>
            <a:endParaRPr lang="en-US" dirty="0"/>
          </a:p>
          <a:p>
            <a:pPr lvl="3"/>
            <a:r>
              <a:rPr lang="ar-SA" dirty="0"/>
              <a:t>المستوى الرابع</a:t>
            </a:r>
            <a:endParaRPr lang="en-US" dirty="0"/>
          </a:p>
          <a:p>
            <a:pPr lvl="4"/>
            <a:r>
              <a:rPr lang="ar-SA" dirty="0"/>
              <a:t>المستوى الخامس</a:t>
            </a:r>
            <a:endParaRPr lang="en-SA" dirty="0"/>
          </a:p>
        </p:txBody>
      </p:sp>
      <p:sp>
        <p:nvSpPr>
          <p:cNvPr id="4" name="Date Placeholder 3">
            <a:extLst>
              <a:ext uri="{FF2B5EF4-FFF2-40B4-BE49-F238E27FC236}">
                <a16:creationId xmlns:a16="http://schemas.microsoft.com/office/drawing/2014/main" id="{3DACA4DC-0B8D-0A47-A07F-DA4111EBC69E}"/>
              </a:ext>
            </a:extLst>
          </p:cNvPr>
          <p:cNvSpPr>
            <a:spLocks noGrp="1"/>
          </p:cNvSpPr>
          <p:nvPr>
            <p:ph type="dt" sz="half" idx="2"/>
          </p:nvPr>
        </p:nvSpPr>
        <p:spPr>
          <a:xfrm>
            <a:off x="838200" y="6356350"/>
            <a:ext cx="1027176" cy="365125"/>
          </a:xfrm>
          <a:prstGeom prst="rect">
            <a:avLst/>
          </a:prstGeom>
        </p:spPr>
        <p:txBody>
          <a:bodyPr vert="horz" lIns="91440" tIns="45720" rIns="91440" bIns="45720" rtlCol="0" anchor="t">
            <a:noAutofit/>
          </a:bodyPr>
          <a:lstStyle>
            <a:lvl1pPr algn="l" rtl="1">
              <a:defRPr sz="1200" b="0" i="0">
                <a:solidFill>
                  <a:schemeClr val="tx1">
                    <a:tint val="75000"/>
                  </a:schemeClr>
                </a:solidFill>
                <a:latin typeface="Greta Arabic" panose="02000000000000000000" pitchFamily="2" charset="-78"/>
                <a:cs typeface="+mn-cs"/>
              </a:defRPr>
            </a:lvl1pPr>
          </a:lstStyle>
          <a:p>
            <a:endParaRPr lang="en-SA"/>
          </a:p>
        </p:txBody>
      </p:sp>
      <p:sp>
        <p:nvSpPr>
          <p:cNvPr id="5" name="Footer Placeholder 4">
            <a:extLst>
              <a:ext uri="{FF2B5EF4-FFF2-40B4-BE49-F238E27FC236}">
                <a16:creationId xmlns:a16="http://schemas.microsoft.com/office/drawing/2014/main" id="{9AF2D970-CC06-EF43-83A2-A89227736A3C}"/>
              </a:ext>
            </a:extLst>
          </p:cNvPr>
          <p:cNvSpPr>
            <a:spLocks noGrp="1"/>
          </p:cNvSpPr>
          <p:nvPr>
            <p:ph type="ftr" sz="quarter" idx="3"/>
            <p:custDataLst>
              <p:tags r:id="rId28"/>
            </p:custDataLst>
          </p:nvPr>
        </p:nvSpPr>
        <p:spPr>
          <a:xfrm>
            <a:off x="2026920" y="6356350"/>
            <a:ext cx="3396928" cy="365125"/>
          </a:xfrm>
          <a:prstGeom prst="rect">
            <a:avLst/>
          </a:prstGeom>
        </p:spPr>
        <p:txBody>
          <a:bodyPr vert="horz" lIns="91440" tIns="45720" rIns="91440" bIns="45720" rtlCol="0" anchor="t">
            <a:noAutofit/>
          </a:bodyPr>
          <a:lstStyle>
            <a:lvl1pPr algn="ctr" rtl="1">
              <a:defRPr sz="800" b="0" i="0" u="none">
                <a:solidFill>
                  <a:srgbClr val="AEC90B"/>
                </a:solidFill>
                <a:latin typeface="Segoe UI" panose="020B0502040204020203" pitchFamily="34" charset="0"/>
                <a:cs typeface="+mn-cs"/>
              </a:defRPr>
            </a:lvl1pPr>
          </a:lstStyle>
          <a:p>
            <a:pPr rtl="0"/>
            <a:r>
              <a:rPr lang="en-US"/>
              <a:t>Public | </a:t>
            </a:r>
            <a:r>
              <a:rPr lang="ar-SA"/>
              <a:t>عام</a:t>
            </a:r>
            <a:endParaRPr lang="en-SA"/>
          </a:p>
        </p:txBody>
      </p:sp>
      <p:sp>
        <p:nvSpPr>
          <p:cNvPr id="6" name="Slide Number Placeholder 5">
            <a:extLst>
              <a:ext uri="{FF2B5EF4-FFF2-40B4-BE49-F238E27FC236}">
                <a16:creationId xmlns:a16="http://schemas.microsoft.com/office/drawing/2014/main" id="{F65D8780-3FBC-DA42-8ACC-33E1661E21AB}"/>
              </a:ext>
            </a:extLst>
          </p:cNvPr>
          <p:cNvSpPr>
            <a:spLocks noGrp="1"/>
          </p:cNvSpPr>
          <p:nvPr>
            <p:ph type="sldNum" sz="quarter" idx="4"/>
          </p:nvPr>
        </p:nvSpPr>
        <p:spPr>
          <a:xfrm>
            <a:off x="11676888" y="6392927"/>
            <a:ext cx="399288" cy="365124"/>
          </a:xfrm>
          <a:prstGeom prst="rect">
            <a:avLst/>
          </a:prstGeom>
        </p:spPr>
        <p:txBody>
          <a:bodyPr vert="horz" lIns="91440" tIns="45720" rIns="91440" bIns="45720" rtlCol="0" anchor="t">
            <a:noAutofit/>
          </a:bodyPr>
          <a:lstStyle>
            <a:lvl1pPr algn="l" rtl="1">
              <a:defRPr sz="1200" b="0" i="0">
                <a:solidFill>
                  <a:schemeClr val="tx1">
                    <a:tint val="75000"/>
                  </a:schemeClr>
                </a:solidFill>
                <a:latin typeface="Greta Arabic" panose="02000000000000000000" pitchFamily="2" charset="-78"/>
                <a:cs typeface="+mn-cs"/>
              </a:defRPr>
            </a:lvl1pPr>
          </a:lstStyle>
          <a:p>
            <a:fld id="{008E1BDA-5E07-414A-8101-29DABEB15B19}" type="slidenum">
              <a:rPr lang="en-SA"/>
              <a:pPr/>
              <a:t>‹#›</a:t>
            </a:fld>
            <a:endParaRPr lang="en-SA"/>
          </a:p>
        </p:txBody>
      </p:sp>
    </p:spTree>
    <p:extLst>
      <p:ext uri="{BB962C8B-B14F-4D97-AF65-F5344CB8AC3E}">
        <p14:creationId xmlns:p14="http://schemas.microsoft.com/office/powerpoint/2010/main" val="43246937"/>
      </p:ext>
    </p:extLst>
  </p:cSld>
  <p:clrMap bg1="lt1" tx1="dk1" bg2="lt2" tx2="dk2" accent1="accent1" accent2="accent2" accent3="accent3" accent4="accent4" accent5="accent5" accent6="accent6" hlink="hlink" folHlink="folHlink"/>
  <p:sldLayoutIdLst>
    <p:sldLayoutId id="2147483661" r:id="rId1"/>
    <p:sldLayoutId id="2147483676" r:id="rId2"/>
    <p:sldLayoutId id="2147483679" r:id="rId3"/>
    <p:sldLayoutId id="2147483663" r:id="rId4"/>
    <p:sldLayoutId id="2147483691" r:id="rId5"/>
    <p:sldLayoutId id="2147483664" r:id="rId6"/>
    <p:sldLayoutId id="2147483680" r:id="rId7"/>
    <p:sldLayoutId id="2147483692" r:id="rId8"/>
    <p:sldLayoutId id="2147483668" r:id="rId9"/>
    <p:sldLayoutId id="2147483665" r:id="rId10"/>
    <p:sldLayoutId id="2147483666" r:id="rId11"/>
    <p:sldLayoutId id="2147483682" r:id="rId12"/>
    <p:sldLayoutId id="2147483670" r:id="rId13"/>
    <p:sldLayoutId id="2147483698" r:id="rId14"/>
    <p:sldLayoutId id="2147483674" r:id="rId15"/>
    <p:sldLayoutId id="2147483702" r:id="rId16"/>
    <p:sldLayoutId id="2147483703" r:id="rId17"/>
    <p:sldLayoutId id="2147483655" r:id="rId18"/>
    <p:sldLayoutId id="2147483699" r:id="rId19"/>
    <p:sldLayoutId id="2147483701" r:id="rId20"/>
    <p:sldLayoutId id="2147483685" r:id="rId21"/>
    <p:sldLayoutId id="2147483675" r:id="rId22"/>
    <p:sldLayoutId id="2147483690" r:id="rId23"/>
    <p:sldLayoutId id="2147483700" r:id="rId24"/>
    <p:sldLayoutId id="2147483705" r:id="rId25"/>
    <p:sldLayoutId id="2147483876" r:id="rId26"/>
  </p:sldLayoutIdLst>
  <p:hf hdr="0" ftr="0" dt="0"/>
  <p:txStyles>
    <p:titleStyle>
      <a:lvl1pPr algn="r" defTabSz="914400" rtl="1" eaLnBrk="1" latinLnBrk="0" hangingPunct="1">
        <a:lnSpc>
          <a:spcPct val="90000"/>
        </a:lnSpc>
        <a:spcBef>
          <a:spcPct val="0"/>
        </a:spcBef>
        <a:buNone/>
        <a:defRPr sz="3000" kern="1200">
          <a:solidFill>
            <a:schemeClr val="tx1"/>
          </a:solidFill>
          <a:latin typeface="Greta Arabic" pitchFamily="2" charset="-78"/>
          <a:ea typeface="+mj-ea"/>
          <a:cs typeface="+mj-cs"/>
        </a:defRPr>
      </a:lvl1pPr>
    </p:titleStyle>
    <p:bodyStyle>
      <a:lvl1pPr marL="228600" indent="-228600" algn="r" defTabSz="914400" rtl="1" eaLnBrk="1" latinLnBrk="0" hangingPunct="1">
        <a:lnSpc>
          <a:spcPct val="90000"/>
        </a:lnSpc>
        <a:spcBef>
          <a:spcPts val="1000"/>
        </a:spcBef>
        <a:buFont typeface="Arial" panose="020B0604020202020204" pitchFamily="34" charset="0"/>
        <a:buChar char="•"/>
        <a:defRPr sz="2800" b="0" i="0" kern="1200">
          <a:solidFill>
            <a:schemeClr val="tx1"/>
          </a:solidFill>
          <a:latin typeface="Symbio AR+LT" panose="020B0503030303020204" pitchFamily="34" charset="-78"/>
          <a:ea typeface="+mn-ea"/>
          <a:cs typeface="Symbio AR+LT" panose="020B0503030303020204" pitchFamily="34" charset="-78"/>
        </a:defRPr>
      </a:lvl1pPr>
      <a:lvl2pPr marL="685800" indent="-228600" algn="r" defTabSz="914400" rtl="1" eaLnBrk="1" latinLnBrk="0" hangingPunct="1">
        <a:lnSpc>
          <a:spcPct val="90000"/>
        </a:lnSpc>
        <a:spcBef>
          <a:spcPts val="500"/>
        </a:spcBef>
        <a:buFont typeface="Arial" panose="020B0604020202020204" pitchFamily="34" charset="0"/>
        <a:buChar char="•"/>
        <a:defRPr sz="2400" b="0" i="0" kern="1200">
          <a:solidFill>
            <a:schemeClr val="tx1"/>
          </a:solidFill>
          <a:latin typeface="Greta Arabic" panose="02000000000000000000" pitchFamily="2" charset="-78"/>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b="0" i="0" kern="1200">
          <a:solidFill>
            <a:schemeClr val="tx1"/>
          </a:solidFill>
          <a:latin typeface="Greta Arabic" panose="02000000000000000000" pitchFamily="2" charset="-78"/>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b="0" i="0" kern="1200">
          <a:solidFill>
            <a:schemeClr val="tx1"/>
          </a:solidFill>
          <a:latin typeface="Greta Arabic" panose="02000000000000000000" pitchFamily="2" charset="-78"/>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b="0" i="0" kern="1200">
          <a:solidFill>
            <a:schemeClr val="tx1"/>
          </a:solidFill>
          <a:latin typeface="Greta Arabic" panose="02000000000000000000" pitchFamily="2" charset="-78"/>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SA"/>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40"/>
            <a:ext cx="10972800" cy="711081"/>
          </a:xfrm>
          <a:prstGeom prst="rect">
            <a:avLst/>
          </a:prstGeom>
        </p:spPr>
        <p:txBody>
          <a:bodyPr vert="horz" lIns="91436" tIns="45718" rIns="91436" bIns="45718" rtlCol="0" anchor="ctr">
            <a:normAutofit/>
          </a:bodyPr>
          <a:lstStyle/>
          <a:p>
            <a:r>
              <a:rPr lang="en-US"/>
              <a:t>Click to edit Master title style</a:t>
            </a:r>
          </a:p>
        </p:txBody>
      </p:sp>
      <p:sp>
        <p:nvSpPr>
          <p:cNvPr id="3" name="Text Placeholder 2"/>
          <p:cNvSpPr>
            <a:spLocks noGrp="1"/>
          </p:cNvSpPr>
          <p:nvPr>
            <p:ph type="body" idx="1"/>
          </p:nvPr>
        </p:nvSpPr>
        <p:spPr>
          <a:xfrm>
            <a:off x="609600" y="1138425"/>
            <a:ext cx="10972800" cy="4987739"/>
          </a:xfrm>
          <a:prstGeom prst="rect">
            <a:avLst/>
          </a:prstGeom>
        </p:spPr>
        <p:txBody>
          <a:bodyPr vert="horz" lIns="91436" tIns="45718" rIns="91436" bIns="45718"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2"/>
            <a:ext cx="2844800" cy="365125"/>
          </a:xfrm>
          <a:prstGeom prst="rect">
            <a:avLst/>
          </a:prstGeom>
        </p:spPr>
        <p:txBody>
          <a:bodyPr vert="horz" lIns="91436" tIns="45718" rIns="91436" bIns="45718" rtlCol="0" anchor="ctr"/>
          <a:lstStyle>
            <a:lvl1pPr algn="l">
              <a:defRPr sz="16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4165600" y="6356352"/>
            <a:ext cx="3860800" cy="365125"/>
          </a:xfrm>
          <a:prstGeom prst="rect">
            <a:avLst/>
          </a:prstGeom>
        </p:spPr>
        <p:txBody>
          <a:bodyPr vert="horz" lIns="91436" tIns="45718" rIns="91436" bIns="45718" rtlCol="0" anchor="ctr"/>
          <a:lstStyle>
            <a:lvl1pPr algn="ctr">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1" y="6356352"/>
            <a:ext cx="2844800" cy="365125"/>
          </a:xfrm>
          <a:prstGeom prst="rect">
            <a:avLst/>
          </a:prstGeom>
        </p:spPr>
        <p:txBody>
          <a:bodyPr vert="horz" lIns="91436" tIns="45718" rIns="91436" bIns="45718" rtlCol="0" anchor="ctr"/>
          <a:lstStyle>
            <a:lvl1pPr algn="r">
              <a:defRPr sz="1600">
                <a:solidFill>
                  <a:schemeClr val="tx1">
                    <a:tint val="75000"/>
                  </a:schemeClr>
                </a:solidFill>
              </a:defRPr>
            </a:lvl1pPr>
          </a:lstStyle>
          <a:p>
            <a:fld id="{5939B1FA-81F2-4940-9AF3-5EAFB5D6669B}" type="slidenum">
              <a:rPr lang="en-US" smtClean="0"/>
              <a:pPr/>
              <a:t>‹#›</a:t>
            </a:fld>
            <a:endParaRPr lang="en-US"/>
          </a:p>
        </p:txBody>
      </p:sp>
    </p:spTree>
    <p:extLst>
      <p:ext uri="{BB962C8B-B14F-4D97-AF65-F5344CB8AC3E}">
        <p14:creationId xmlns:p14="http://schemas.microsoft.com/office/powerpoint/2010/main" val="3014428792"/>
      </p:ext>
    </p:extLst>
  </p:cSld>
  <p:clrMap bg1="lt1" tx1="dk1" bg2="lt2" tx2="dk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12" r:id="rId6"/>
    <p:sldLayoutId id="2147483713" r:id="rId7"/>
    <p:sldLayoutId id="2147483714" r:id="rId8"/>
    <p:sldLayoutId id="2147483715" r:id="rId9"/>
    <p:sldLayoutId id="2147483716" r:id="rId10"/>
    <p:sldLayoutId id="2147483717" r:id="rId11"/>
    <p:sldLayoutId id="2147483718" r:id="rId12"/>
    <p:sldLayoutId id="2147483719" r:id="rId13"/>
    <p:sldLayoutId id="2147483720" r:id="rId14"/>
    <p:sldLayoutId id="2147483721" r:id="rId15"/>
    <p:sldLayoutId id="2147483722" r:id="rId16"/>
    <p:sldLayoutId id="2147483723" r:id="rId17"/>
    <p:sldLayoutId id="2147483724" r:id="rId18"/>
    <p:sldLayoutId id="2147483725" r:id="rId19"/>
    <p:sldLayoutId id="2147483726" r:id="rId20"/>
  </p:sldLayoutIdLst>
  <p:hf hdr="0" ftr="0" dt="0"/>
  <p:txStyles>
    <p:titleStyle>
      <a:lvl1pPr algn="l" defTabSz="1219119" rtl="0" eaLnBrk="1" latinLnBrk="0" hangingPunct="1">
        <a:spcBef>
          <a:spcPct val="0"/>
        </a:spcBef>
        <a:buNone/>
        <a:defRPr sz="3200" kern="1200">
          <a:solidFill>
            <a:schemeClr val="tx1">
              <a:lumMod val="65000"/>
              <a:lumOff val="35000"/>
            </a:schemeClr>
          </a:solidFill>
          <a:latin typeface="+mj-lt"/>
          <a:ea typeface="+mj-ea"/>
          <a:cs typeface="+mj-cs"/>
        </a:defRPr>
      </a:lvl1pPr>
    </p:titleStyle>
    <p:bodyStyle>
      <a:lvl1pPr marL="457170" indent="-457170" algn="l" defTabSz="1219119"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534" indent="-380974" algn="l" defTabSz="1219119"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898" indent="-304780" algn="l" defTabSz="1219119"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459" indent="-304780" algn="l" defTabSz="1219119"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3017" indent="-304780" algn="l" defTabSz="1219119"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576" indent="-304780" algn="l" defTabSz="1219119"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36" indent="-304780" algn="l" defTabSz="1219119"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695" indent="-304780" algn="l" defTabSz="1219119"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54" indent="-304780" algn="l" defTabSz="1219119"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19" rtl="0" eaLnBrk="1" latinLnBrk="0" hangingPunct="1">
        <a:defRPr sz="2400" kern="1200">
          <a:solidFill>
            <a:schemeClr val="tx1"/>
          </a:solidFill>
          <a:latin typeface="+mn-lt"/>
          <a:ea typeface="+mn-ea"/>
          <a:cs typeface="+mn-cs"/>
        </a:defRPr>
      </a:lvl1pPr>
      <a:lvl2pPr marL="609559" algn="l" defTabSz="1219119" rtl="0" eaLnBrk="1" latinLnBrk="0" hangingPunct="1">
        <a:defRPr sz="2400" kern="1200">
          <a:solidFill>
            <a:schemeClr val="tx1"/>
          </a:solidFill>
          <a:latin typeface="+mn-lt"/>
          <a:ea typeface="+mn-ea"/>
          <a:cs typeface="+mn-cs"/>
        </a:defRPr>
      </a:lvl2pPr>
      <a:lvl3pPr marL="1219119" algn="l" defTabSz="1219119" rtl="0" eaLnBrk="1" latinLnBrk="0" hangingPunct="1">
        <a:defRPr sz="2400" kern="1200">
          <a:solidFill>
            <a:schemeClr val="tx1"/>
          </a:solidFill>
          <a:latin typeface="+mn-lt"/>
          <a:ea typeface="+mn-ea"/>
          <a:cs typeface="+mn-cs"/>
        </a:defRPr>
      </a:lvl3pPr>
      <a:lvl4pPr marL="1828678" algn="l" defTabSz="1219119" rtl="0" eaLnBrk="1" latinLnBrk="0" hangingPunct="1">
        <a:defRPr sz="2400" kern="1200">
          <a:solidFill>
            <a:schemeClr val="tx1"/>
          </a:solidFill>
          <a:latin typeface="+mn-lt"/>
          <a:ea typeface="+mn-ea"/>
          <a:cs typeface="+mn-cs"/>
        </a:defRPr>
      </a:lvl4pPr>
      <a:lvl5pPr marL="2438238" algn="l" defTabSz="1219119" rtl="0" eaLnBrk="1" latinLnBrk="0" hangingPunct="1">
        <a:defRPr sz="2400" kern="1200">
          <a:solidFill>
            <a:schemeClr val="tx1"/>
          </a:solidFill>
          <a:latin typeface="+mn-lt"/>
          <a:ea typeface="+mn-ea"/>
          <a:cs typeface="+mn-cs"/>
        </a:defRPr>
      </a:lvl5pPr>
      <a:lvl6pPr marL="3047797" algn="l" defTabSz="1219119" rtl="0" eaLnBrk="1" latinLnBrk="0" hangingPunct="1">
        <a:defRPr sz="2400" kern="1200">
          <a:solidFill>
            <a:schemeClr val="tx1"/>
          </a:solidFill>
          <a:latin typeface="+mn-lt"/>
          <a:ea typeface="+mn-ea"/>
          <a:cs typeface="+mn-cs"/>
        </a:defRPr>
      </a:lvl6pPr>
      <a:lvl7pPr marL="3657357" algn="l" defTabSz="1219119" rtl="0" eaLnBrk="1" latinLnBrk="0" hangingPunct="1">
        <a:defRPr sz="2400" kern="1200">
          <a:solidFill>
            <a:schemeClr val="tx1"/>
          </a:solidFill>
          <a:latin typeface="+mn-lt"/>
          <a:ea typeface="+mn-ea"/>
          <a:cs typeface="+mn-cs"/>
        </a:defRPr>
      </a:lvl7pPr>
      <a:lvl8pPr marL="4266915" algn="l" defTabSz="1219119" rtl="0" eaLnBrk="1" latinLnBrk="0" hangingPunct="1">
        <a:defRPr sz="2400" kern="1200">
          <a:solidFill>
            <a:schemeClr val="tx1"/>
          </a:solidFill>
          <a:latin typeface="+mn-lt"/>
          <a:ea typeface="+mn-ea"/>
          <a:cs typeface="+mn-cs"/>
        </a:defRPr>
      </a:lvl8pPr>
      <a:lvl9pPr marL="4876475" algn="l" defTabSz="1219119" rtl="0" eaLnBrk="1" latinLnBrk="0" hangingPunct="1">
        <a:defRPr sz="2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731D514-8C37-4C47-A93D-7AAA8F4FCC33}"/>
              </a:ext>
            </a:extLst>
          </p:cNvPr>
          <p:cNvSpPr>
            <a:spLocks noGrp="1"/>
          </p:cNvSpPr>
          <p:nvPr>
            <p:ph type="title"/>
          </p:nvPr>
        </p:nvSpPr>
        <p:spPr>
          <a:xfrm>
            <a:off x="838200" y="871369"/>
            <a:ext cx="10515600" cy="819319"/>
          </a:xfrm>
          <a:prstGeom prst="rect">
            <a:avLst/>
          </a:prstGeom>
        </p:spPr>
        <p:txBody>
          <a:bodyPr vert="horz" lIns="0" tIns="0" rIns="0" bIns="0" rtlCol="0" anchor="t">
            <a:noAutofit/>
          </a:bodyPr>
          <a:lstStyle/>
          <a:p>
            <a:r>
              <a:rPr lang="ar-SA"/>
              <a:t>مثال لعنوان الصفحة</a:t>
            </a:r>
            <a:endParaRPr lang="en-SA"/>
          </a:p>
        </p:txBody>
      </p:sp>
      <p:sp>
        <p:nvSpPr>
          <p:cNvPr id="3" name="Text Placeholder 2">
            <a:extLst>
              <a:ext uri="{FF2B5EF4-FFF2-40B4-BE49-F238E27FC236}">
                <a16:creationId xmlns:a16="http://schemas.microsoft.com/office/drawing/2014/main" id="{AFF3D4FC-82D0-9748-B90B-6D67DAC20870}"/>
              </a:ext>
            </a:extLst>
          </p:cNvPr>
          <p:cNvSpPr>
            <a:spLocks noGrp="1"/>
          </p:cNvSpPr>
          <p:nvPr>
            <p:ph type="body" idx="1"/>
          </p:nvPr>
        </p:nvSpPr>
        <p:spPr>
          <a:xfrm>
            <a:off x="838200" y="1825625"/>
            <a:ext cx="10515600" cy="4351338"/>
          </a:xfrm>
          <a:prstGeom prst="rect">
            <a:avLst/>
          </a:prstGeom>
        </p:spPr>
        <p:txBody>
          <a:bodyPr vert="horz" lIns="0" tIns="0" rIns="0" bIns="0" rtlCol="0" anchor="t">
            <a:noAutofit/>
          </a:bodyPr>
          <a:lstStyle/>
          <a:p>
            <a:pPr lvl="0"/>
            <a:r>
              <a:rPr lang="ar-SA" dirty="0"/>
              <a:t>مثال لنص يمكن استبداله</a:t>
            </a:r>
            <a:endParaRPr lang="en-US" dirty="0"/>
          </a:p>
          <a:p>
            <a:pPr lvl="1"/>
            <a:r>
              <a:rPr lang="ar-SA" dirty="0"/>
              <a:t>المستوى الثاني</a:t>
            </a:r>
            <a:endParaRPr lang="en-US" dirty="0"/>
          </a:p>
          <a:p>
            <a:pPr lvl="2"/>
            <a:r>
              <a:rPr lang="ar-SA" dirty="0"/>
              <a:t>المستوى الثالث</a:t>
            </a:r>
            <a:endParaRPr lang="en-US" dirty="0"/>
          </a:p>
          <a:p>
            <a:pPr lvl="3"/>
            <a:r>
              <a:rPr lang="ar-SA" dirty="0"/>
              <a:t>المستوى الرابع</a:t>
            </a:r>
            <a:endParaRPr lang="en-US" dirty="0"/>
          </a:p>
          <a:p>
            <a:pPr lvl="4"/>
            <a:r>
              <a:rPr lang="ar-SA" dirty="0"/>
              <a:t>المستوى الخامس</a:t>
            </a:r>
            <a:endParaRPr lang="en-SA" dirty="0"/>
          </a:p>
        </p:txBody>
      </p:sp>
      <p:sp>
        <p:nvSpPr>
          <p:cNvPr id="4" name="Date Placeholder 3">
            <a:extLst>
              <a:ext uri="{FF2B5EF4-FFF2-40B4-BE49-F238E27FC236}">
                <a16:creationId xmlns:a16="http://schemas.microsoft.com/office/drawing/2014/main" id="{3DACA4DC-0B8D-0A47-A07F-DA4111EBC69E}"/>
              </a:ext>
            </a:extLst>
          </p:cNvPr>
          <p:cNvSpPr>
            <a:spLocks noGrp="1"/>
          </p:cNvSpPr>
          <p:nvPr>
            <p:ph type="dt" sz="half" idx="2"/>
          </p:nvPr>
        </p:nvSpPr>
        <p:spPr>
          <a:xfrm>
            <a:off x="838200" y="6356350"/>
            <a:ext cx="1027176" cy="365125"/>
          </a:xfrm>
          <a:prstGeom prst="rect">
            <a:avLst/>
          </a:prstGeom>
        </p:spPr>
        <p:txBody>
          <a:bodyPr vert="horz" lIns="91440" tIns="45720" rIns="91440" bIns="45720" rtlCol="0" anchor="t">
            <a:noAutofit/>
          </a:bodyPr>
          <a:lstStyle>
            <a:lvl1pPr algn="l" rtl="1">
              <a:defRPr sz="1200" b="0" i="0">
                <a:solidFill>
                  <a:schemeClr val="tx1">
                    <a:tint val="75000"/>
                  </a:schemeClr>
                </a:solidFill>
                <a:latin typeface="Greta Arabic" panose="02000000000000000000" pitchFamily="2" charset="-78"/>
                <a:cs typeface="+mn-cs"/>
              </a:defRPr>
            </a:lvl1pPr>
          </a:lstStyle>
          <a:p>
            <a:endParaRPr lang="en-SA"/>
          </a:p>
        </p:txBody>
      </p:sp>
      <p:sp>
        <p:nvSpPr>
          <p:cNvPr id="5" name="Footer Placeholder 4">
            <a:extLst>
              <a:ext uri="{FF2B5EF4-FFF2-40B4-BE49-F238E27FC236}">
                <a16:creationId xmlns:a16="http://schemas.microsoft.com/office/drawing/2014/main" id="{9AF2D970-CC06-EF43-83A2-A89227736A3C}"/>
              </a:ext>
            </a:extLst>
          </p:cNvPr>
          <p:cNvSpPr>
            <a:spLocks noGrp="1"/>
          </p:cNvSpPr>
          <p:nvPr>
            <p:ph type="ftr" sz="quarter" idx="3"/>
          </p:nvPr>
        </p:nvSpPr>
        <p:spPr>
          <a:xfrm>
            <a:off x="2026920" y="6356350"/>
            <a:ext cx="3396928" cy="365125"/>
          </a:xfrm>
          <a:prstGeom prst="rect">
            <a:avLst/>
          </a:prstGeom>
        </p:spPr>
        <p:txBody>
          <a:bodyPr vert="horz" lIns="91440" tIns="45720" rIns="91440" bIns="45720" rtlCol="0" anchor="t">
            <a:noAutofit/>
          </a:bodyPr>
          <a:lstStyle>
            <a:lvl1pPr algn="ctr" rtl="1">
              <a:defRPr sz="1200" b="0" i="0">
                <a:solidFill>
                  <a:schemeClr val="tx1">
                    <a:tint val="75000"/>
                  </a:schemeClr>
                </a:solidFill>
                <a:latin typeface="Greta Arabic" panose="02000000000000000000" pitchFamily="2" charset="-78"/>
                <a:cs typeface="+mn-cs"/>
              </a:defRPr>
            </a:lvl1pPr>
          </a:lstStyle>
          <a:p>
            <a:pPr rtl="0"/>
            <a:endParaRPr lang="en-SA"/>
          </a:p>
        </p:txBody>
      </p:sp>
      <p:sp>
        <p:nvSpPr>
          <p:cNvPr id="6" name="Slide Number Placeholder 5">
            <a:extLst>
              <a:ext uri="{FF2B5EF4-FFF2-40B4-BE49-F238E27FC236}">
                <a16:creationId xmlns:a16="http://schemas.microsoft.com/office/drawing/2014/main" id="{F65D8780-3FBC-DA42-8ACC-33E1661E21AB}"/>
              </a:ext>
            </a:extLst>
          </p:cNvPr>
          <p:cNvSpPr>
            <a:spLocks noGrp="1"/>
          </p:cNvSpPr>
          <p:nvPr>
            <p:ph type="sldNum" sz="quarter" idx="4"/>
          </p:nvPr>
        </p:nvSpPr>
        <p:spPr>
          <a:xfrm>
            <a:off x="11676888" y="6392927"/>
            <a:ext cx="399288" cy="365124"/>
          </a:xfrm>
          <a:prstGeom prst="rect">
            <a:avLst/>
          </a:prstGeom>
        </p:spPr>
        <p:txBody>
          <a:bodyPr vert="horz" lIns="91440" tIns="45720" rIns="91440" bIns="45720" rtlCol="0" anchor="t">
            <a:noAutofit/>
          </a:bodyPr>
          <a:lstStyle>
            <a:lvl1pPr algn="l" rtl="1">
              <a:defRPr sz="1200" b="0" i="0">
                <a:solidFill>
                  <a:schemeClr val="tx1">
                    <a:tint val="75000"/>
                  </a:schemeClr>
                </a:solidFill>
                <a:latin typeface="Greta Arabic" panose="02000000000000000000" pitchFamily="2" charset="-78"/>
                <a:cs typeface="+mn-cs"/>
              </a:defRPr>
            </a:lvl1pPr>
          </a:lstStyle>
          <a:p>
            <a:fld id="{008E1BDA-5E07-414A-8101-29DABEB15B19}" type="slidenum">
              <a:rPr lang="en-SA"/>
              <a:pPr/>
              <a:t>‹#›</a:t>
            </a:fld>
            <a:endParaRPr lang="en-SA"/>
          </a:p>
        </p:txBody>
      </p:sp>
    </p:spTree>
    <p:extLst>
      <p:ext uri="{BB962C8B-B14F-4D97-AF65-F5344CB8AC3E}">
        <p14:creationId xmlns:p14="http://schemas.microsoft.com/office/powerpoint/2010/main" val="514148444"/>
      </p:ext>
    </p:extLst>
  </p:cSld>
  <p:clrMap bg1="lt1" tx1="dk1" bg2="lt2" tx2="dk2" accent1="accent1" accent2="accent2" accent3="accent3" accent4="accent4" accent5="accent5" accent6="accent6" hlink="hlink" folHlink="folHlink"/>
  <p:sldLayoutIdLst>
    <p:sldLayoutId id="2147483770" r:id="rId1"/>
    <p:sldLayoutId id="2147483771" r:id="rId2"/>
    <p:sldLayoutId id="2147483772" r:id="rId3"/>
    <p:sldLayoutId id="2147483773" r:id="rId4"/>
    <p:sldLayoutId id="2147483774" r:id="rId5"/>
    <p:sldLayoutId id="2147483775" r:id="rId6"/>
    <p:sldLayoutId id="2147483776" r:id="rId7"/>
    <p:sldLayoutId id="2147483777" r:id="rId8"/>
    <p:sldLayoutId id="2147483778" r:id="rId9"/>
    <p:sldLayoutId id="2147483779" r:id="rId10"/>
    <p:sldLayoutId id="2147483780" r:id="rId11"/>
    <p:sldLayoutId id="2147483781" r:id="rId12"/>
    <p:sldLayoutId id="2147483782" r:id="rId13"/>
    <p:sldLayoutId id="2147483783" r:id="rId14"/>
    <p:sldLayoutId id="2147483784" r:id="rId15"/>
    <p:sldLayoutId id="2147483785" r:id="rId16"/>
    <p:sldLayoutId id="2147483786" r:id="rId17"/>
    <p:sldLayoutId id="2147483787" r:id="rId18"/>
    <p:sldLayoutId id="2147483788" r:id="rId19"/>
    <p:sldLayoutId id="2147483789" r:id="rId20"/>
    <p:sldLayoutId id="2147483790" r:id="rId21"/>
    <p:sldLayoutId id="2147483791" r:id="rId22"/>
    <p:sldLayoutId id="2147483792" r:id="rId23"/>
    <p:sldLayoutId id="2147483793" r:id="rId24"/>
    <p:sldLayoutId id="2147483794" r:id="rId25"/>
    <p:sldLayoutId id="2147483795" r:id="rId26"/>
  </p:sldLayoutIdLst>
  <p:hf hdr="0" ftr="0" dt="0"/>
  <p:txStyles>
    <p:titleStyle>
      <a:lvl1pPr algn="r" defTabSz="914400" rtl="1" eaLnBrk="1" latinLnBrk="0" hangingPunct="1">
        <a:lnSpc>
          <a:spcPct val="90000"/>
        </a:lnSpc>
        <a:spcBef>
          <a:spcPct val="0"/>
        </a:spcBef>
        <a:buNone/>
        <a:defRPr sz="3000" kern="1200">
          <a:solidFill>
            <a:schemeClr val="tx1"/>
          </a:solidFill>
          <a:latin typeface="Greta Arabic" pitchFamily="2" charset="-78"/>
          <a:ea typeface="+mj-ea"/>
          <a:cs typeface="+mj-cs"/>
        </a:defRPr>
      </a:lvl1pPr>
    </p:titleStyle>
    <p:bodyStyle>
      <a:lvl1pPr marL="228600" indent="-228600" algn="r" defTabSz="914400" rtl="1" eaLnBrk="1" latinLnBrk="0" hangingPunct="1">
        <a:lnSpc>
          <a:spcPct val="90000"/>
        </a:lnSpc>
        <a:spcBef>
          <a:spcPts val="1000"/>
        </a:spcBef>
        <a:buFont typeface="Arial" panose="020B0604020202020204" pitchFamily="34" charset="0"/>
        <a:buChar char="•"/>
        <a:defRPr sz="2800" b="0" i="0" kern="1200">
          <a:solidFill>
            <a:schemeClr val="tx1"/>
          </a:solidFill>
          <a:latin typeface="Symbio AR+LT" panose="020B0503030303020204" pitchFamily="34" charset="-78"/>
          <a:ea typeface="+mn-ea"/>
          <a:cs typeface="Symbio AR+LT" panose="020B0503030303020204" pitchFamily="34" charset="-78"/>
        </a:defRPr>
      </a:lvl1pPr>
      <a:lvl2pPr marL="685800" indent="-228600" algn="r" defTabSz="914400" rtl="1" eaLnBrk="1" latinLnBrk="0" hangingPunct="1">
        <a:lnSpc>
          <a:spcPct val="90000"/>
        </a:lnSpc>
        <a:spcBef>
          <a:spcPts val="500"/>
        </a:spcBef>
        <a:buFont typeface="Arial" panose="020B0604020202020204" pitchFamily="34" charset="0"/>
        <a:buChar char="•"/>
        <a:defRPr sz="2400" b="0" i="0" kern="1200">
          <a:solidFill>
            <a:schemeClr val="tx1"/>
          </a:solidFill>
          <a:latin typeface="Greta Arabic" panose="02000000000000000000" pitchFamily="2" charset="-78"/>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b="0" i="0" kern="1200">
          <a:solidFill>
            <a:schemeClr val="tx1"/>
          </a:solidFill>
          <a:latin typeface="Greta Arabic" panose="02000000000000000000" pitchFamily="2" charset="-78"/>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b="0" i="0" kern="1200">
          <a:solidFill>
            <a:schemeClr val="tx1"/>
          </a:solidFill>
          <a:latin typeface="Greta Arabic" panose="02000000000000000000" pitchFamily="2" charset="-78"/>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b="0" i="0" kern="1200">
          <a:solidFill>
            <a:schemeClr val="tx1"/>
          </a:solidFill>
          <a:latin typeface="Greta Arabic" panose="02000000000000000000" pitchFamily="2" charset="-78"/>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SA"/>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F0F0F0"/>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731D514-8C37-4C47-A93D-7AAA8F4FCC33}"/>
              </a:ext>
            </a:extLst>
          </p:cNvPr>
          <p:cNvSpPr>
            <a:spLocks noGrp="1"/>
          </p:cNvSpPr>
          <p:nvPr>
            <p:ph type="title"/>
          </p:nvPr>
        </p:nvSpPr>
        <p:spPr>
          <a:xfrm>
            <a:off x="838200" y="871369"/>
            <a:ext cx="10515600" cy="819319"/>
          </a:xfrm>
          <a:prstGeom prst="rect">
            <a:avLst/>
          </a:prstGeom>
        </p:spPr>
        <p:txBody>
          <a:bodyPr vert="horz" lIns="0" tIns="0" rIns="0" bIns="0" rtlCol="0" anchor="t">
            <a:noAutofit/>
          </a:bodyPr>
          <a:lstStyle/>
          <a:p>
            <a:r>
              <a:rPr lang="ar-SA"/>
              <a:t>مثال لعنوان الصفحة</a:t>
            </a:r>
            <a:endParaRPr lang="en-SA"/>
          </a:p>
        </p:txBody>
      </p:sp>
      <p:sp>
        <p:nvSpPr>
          <p:cNvPr id="3" name="Text Placeholder 2">
            <a:extLst>
              <a:ext uri="{FF2B5EF4-FFF2-40B4-BE49-F238E27FC236}">
                <a16:creationId xmlns:a16="http://schemas.microsoft.com/office/drawing/2014/main" id="{AFF3D4FC-82D0-9748-B90B-6D67DAC20870}"/>
              </a:ext>
            </a:extLst>
          </p:cNvPr>
          <p:cNvSpPr>
            <a:spLocks noGrp="1"/>
          </p:cNvSpPr>
          <p:nvPr>
            <p:ph type="body" idx="1"/>
          </p:nvPr>
        </p:nvSpPr>
        <p:spPr>
          <a:xfrm>
            <a:off x="838200" y="1825625"/>
            <a:ext cx="10515600" cy="4351338"/>
          </a:xfrm>
          <a:prstGeom prst="rect">
            <a:avLst/>
          </a:prstGeom>
        </p:spPr>
        <p:txBody>
          <a:bodyPr vert="horz" lIns="0" tIns="0" rIns="0" bIns="0" rtlCol="0" anchor="t">
            <a:noAutofit/>
          </a:bodyPr>
          <a:lstStyle/>
          <a:p>
            <a:pPr lvl="0"/>
            <a:r>
              <a:rPr lang="ar-SA" dirty="0"/>
              <a:t>مثال لنص يمكن استبداله</a:t>
            </a:r>
            <a:endParaRPr lang="en-US" dirty="0"/>
          </a:p>
          <a:p>
            <a:pPr lvl="1"/>
            <a:r>
              <a:rPr lang="ar-SA" dirty="0"/>
              <a:t>المستوى الثاني</a:t>
            </a:r>
            <a:endParaRPr lang="en-US" dirty="0"/>
          </a:p>
          <a:p>
            <a:pPr lvl="2"/>
            <a:r>
              <a:rPr lang="ar-SA" dirty="0"/>
              <a:t>المستوى الثالث</a:t>
            </a:r>
            <a:endParaRPr lang="en-US" dirty="0"/>
          </a:p>
          <a:p>
            <a:pPr lvl="3"/>
            <a:r>
              <a:rPr lang="ar-SA" dirty="0"/>
              <a:t>المستوى الرابع</a:t>
            </a:r>
            <a:endParaRPr lang="en-US" dirty="0"/>
          </a:p>
          <a:p>
            <a:pPr lvl="4"/>
            <a:r>
              <a:rPr lang="ar-SA" dirty="0"/>
              <a:t>المستوى الخامس</a:t>
            </a:r>
            <a:endParaRPr lang="en-SA" dirty="0"/>
          </a:p>
        </p:txBody>
      </p:sp>
      <p:sp>
        <p:nvSpPr>
          <p:cNvPr id="4" name="Date Placeholder 3">
            <a:extLst>
              <a:ext uri="{FF2B5EF4-FFF2-40B4-BE49-F238E27FC236}">
                <a16:creationId xmlns:a16="http://schemas.microsoft.com/office/drawing/2014/main" id="{3DACA4DC-0B8D-0A47-A07F-DA4111EBC69E}"/>
              </a:ext>
            </a:extLst>
          </p:cNvPr>
          <p:cNvSpPr>
            <a:spLocks noGrp="1"/>
          </p:cNvSpPr>
          <p:nvPr>
            <p:ph type="dt" sz="half" idx="2"/>
          </p:nvPr>
        </p:nvSpPr>
        <p:spPr>
          <a:xfrm>
            <a:off x="838200" y="6356350"/>
            <a:ext cx="1027176" cy="365125"/>
          </a:xfrm>
          <a:prstGeom prst="rect">
            <a:avLst/>
          </a:prstGeom>
        </p:spPr>
        <p:txBody>
          <a:bodyPr vert="horz" lIns="91440" tIns="45720" rIns="91440" bIns="45720" rtlCol="0" anchor="t">
            <a:noAutofit/>
          </a:bodyPr>
          <a:lstStyle>
            <a:lvl1pPr algn="l" rtl="1">
              <a:defRPr sz="1200" b="0" i="0">
                <a:solidFill>
                  <a:schemeClr val="tx1">
                    <a:tint val="75000"/>
                  </a:schemeClr>
                </a:solidFill>
                <a:latin typeface="Greta Arabic" panose="02000000000000000000" pitchFamily="2" charset="-78"/>
                <a:cs typeface="+mn-cs"/>
              </a:defRPr>
            </a:lvl1pPr>
          </a:lstStyle>
          <a:p>
            <a:endParaRPr lang="en-SA"/>
          </a:p>
        </p:txBody>
      </p:sp>
      <p:sp>
        <p:nvSpPr>
          <p:cNvPr id="5" name="Footer Placeholder 4">
            <a:extLst>
              <a:ext uri="{FF2B5EF4-FFF2-40B4-BE49-F238E27FC236}">
                <a16:creationId xmlns:a16="http://schemas.microsoft.com/office/drawing/2014/main" id="{9AF2D970-CC06-EF43-83A2-A89227736A3C}"/>
              </a:ext>
            </a:extLst>
          </p:cNvPr>
          <p:cNvSpPr>
            <a:spLocks noGrp="1"/>
          </p:cNvSpPr>
          <p:nvPr>
            <p:ph type="ftr" sz="quarter" idx="3"/>
          </p:nvPr>
        </p:nvSpPr>
        <p:spPr>
          <a:xfrm>
            <a:off x="2026920" y="6356350"/>
            <a:ext cx="3396928" cy="365125"/>
          </a:xfrm>
          <a:prstGeom prst="rect">
            <a:avLst/>
          </a:prstGeom>
        </p:spPr>
        <p:txBody>
          <a:bodyPr vert="horz" lIns="91440" tIns="45720" rIns="91440" bIns="45720" rtlCol="0" anchor="t">
            <a:noAutofit/>
          </a:bodyPr>
          <a:lstStyle>
            <a:lvl1pPr algn="ctr" rtl="1">
              <a:defRPr sz="1200" b="0" i="0">
                <a:solidFill>
                  <a:schemeClr val="tx1">
                    <a:tint val="75000"/>
                  </a:schemeClr>
                </a:solidFill>
                <a:latin typeface="Greta Arabic" panose="02000000000000000000" pitchFamily="2" charset="-78"/>
                <a:cs typeface="+mn-cs"/>
              </a:defRPr>
            </a:lvl1pPr>
          </a:lstStyle>
          <a:p>
            <a:pPr rtl="0"/>
            <a:endParaRPr lang="en-SA"/>
          </a:p>
        </p:txBody>
      </p:sp>
      <p:sp>
        <p:nvSpPr>
          <p:cNvPr id="6" name="Slide Number Placeholder 5">
            <a:extLst>
              <a:ext uri="{FF2B5EF4-FFF2-40B4-BE49-F238E27FC236}">
                <a16:creationId xmlns:a16="http://schemas.microsoft.com/office/drawing/2014/main" id="{F65D8780-3FBC-DA42-8ACC-33E1661E21AB}"/>
              </a:ext>
            </a:extLst>
          </p:cNvPr>
          <p:cNvSpPr>
            <a:spLocks noGrp="1"/>
          </p:cNvSpPr>
          <p:nvPr>
            <p:ph type="sldNum" sz="quarter" idx="4"/>
          </p:nvPr>
        </p:nvSpPr>
        <p:spPr>
          <a:xfrm>
            <a:off x="11676888" y="6392927"/>
            <a:ext cx="399288" cy="365124"/>
          </a:xfrm>
          <a:prstGeom prst="rect">
            <a:avLst/>
          </a:prstGeom>
        </p:spPr>
        <p:txBody>
          <a:bodyPr vert="horz" lIns="91440" tIns="45720" rIns="91440" bIns="45720" rtlCol="0" anchor="t">
            <a:noAutofit/>
          </a:bodyPr>
          <a:lstStyle>
            <a:lvl1pPr algn="l" rtl="1">
              <a:defRPr sz="1200" b="0" i="0">
                <a:solidFill>
                  <a:schemeClr val="tx1">
                    <a:tint val="75000"/>
                  </a:schemeClr>
                </a:solidFill>
                <a:latin typeface="Greta Arabic" panose="02000000000000000000" pitchFamily="2" charset="-78"/>
                <a:cs typeface="+mn-cs"/>
              </a:defRPr>
            </a:lvl1pPr>
          </a:lstStyle>
          <a:p>
            <a:fld id="{008E1BDA-5E07-414A-8101-29DABEB15B19}" type="slidenum">
              <a:rPr lang="en-SA"/>
              <a:pPr/>
              <a:t>‹#›</a:t>
            </a:fld>
            <a:endParaRPr lang="en-SA"/>
          </a:p>
        </p:txBody>
      </p:sp>
    </p:spTree>
    <p:extLst>
      <p:ext uri="{BB962C8B-B14F-4D97-AF65-F5344CB8AC3E}">
        <p14:creationId xmlns:p14="http://schemas.microsoft.com/office/powerpoint/2010/main" val="1334072927"/>
      </p:ext>
    </p:extLst>
  </p:cSld>
  <p:clrMap bg1="lt1" tx1="dk1" bg2="lt2" tx2="dk2" accent1="accent1" accent2="accent2" accent3="accent3" accent4="accent4" accent5="accent5" accent6="accent6" hlink="hlink" folHlink="folHlink"/>
  <p:sldLayoutIdLst>
    <p:sldLayoutId id="2147483849" r:id="rId1"/>
    <p:sldLayoutId id="2147483850" r:id="rId2"/>
    <p:sldLayoutId id="2147483851" r:id="rId3"/>
    <p:sldLayoutId id="2147483852" r:id="rId4"/>
    <p:sldLayoutId id="2147483853" r:id="rId5"/>
    <p:sldLayoutId id="2147483854" r:id="rId6"/>
    <p:sldLayoutId id="2147483855" r:id="rId7"/>
    <p:sldLayoutId id="2147483856" r:id="rId8"/>
    <p:sldLayoutId id="2147483857" r:id="rId9"/>
    <p:sldLayoutId id="2147483858" r:id="rId10"/>
    <p:sldLayoutId id="2147483859" r:id="rId11"/>
    <p:sldLayoutId id="2147483860" r:id="rId12"/>
    <p:sldLayoutId id="2147483861" r:id="rId13"/>
    <p:sldLayoutId id="2147483862" r:id="rId14"/>
    <p:sldLayoutId id="2147483863" r:id="rId15"/>
    <p:sldLayoutId id="2147483864" r:id="rId16"/>
    <p:sldLayoutId id="2147483865" r:id="rId17"/>
    <p:sldLayoutId id="2147483866" r:id="rId18"/>
    <p:sldLayoutId id="2147483867" r:id="rId19"/>
    <p:sldLayoutId id="2147483868" r:id="rId20"/>
    <p:sldLayoutId id="2147483869" r:id="rId21"/>
    <p:sldLayoutId id="2147483870" r:id="rId22"/>
    <p:sldLayoutId id="2147483871" r:id="rId23"/>
    <p:sldLayoutId id="2147483872" r:id="rId24"/>
    <p:sldLayoutId id="2147483873" r:id="rId25"/>
    <p:sldLayoutId id="2147483875" r:id="rId26"/>
  </p:sldLayoutIdLst>
  <p:hf hdr="0" ftr="0" dt="0"/>
  <p:txStyles>
    <p:titleStyle>
      <a:lvl1pPr algn="r" defTabSz="914400" rtl="1" eaLnBrk="1" latinLnBrk="0" hangingPunct="1">
        <a:lnSpc>
          <a:spcPct val="90000"/>
        </a:lnSpc>
        <a:spcBef>
          <a:spcPct val="0"/>
        </a:spcBef>
        <a:buNone/>
        <a:defRPr sz="3000" kern="1200">
          <a:solidFill>
            <a:schemeClr val="tx1"/>
          </a:solidFill>
          <a:latin typeface="Greta Arabic" pitchFamily="2" charset="-78"/>
          <a:ea typeface="+mj-ea"/>
          <a:cs typeface="+mj-cs"/>
        </a:defRPr>
      </a:lvl1pPr>
    </p:titleStyle>
    <p:bodyStyle>
      <a:lvl1pPr marL="228600" indent="-228600" algn="r" defTabSz="914400" rtl="1" eaLnBrk="1" latinLnBrk="0" hangingPunct="1">
        <a:lnSpc>
          <a:spcPct val="90000"/>
        </a:lnSpc>
        <a:spcBef>
          <a:spcPts val="1000"/>
        </a:spcBef>
        <a:buFont typeface="Arial" panose="020B0604020202020204" pitchFamily="34" charset="0"/>
        <a:buChar char="•"/>
        <a:defRPr sz="2800" b="0" i="0" kern="1200">
          <a:solidFill>
            <a:schemeClr val="tx1"/>
          </a:solidFill>
          <a:latin typeface="Symbio AR+LT" panose="020B0503030303020204" pitchFamily="34" charset="-78"/>
          <a:ea typeface="+mn-ea"/>
          <a:cs typeface="Symbio AR+LT" panose="020B0503030303020204" pitchFamily="34" charset="-78"/>
        </a:defRPr>
      </a:lvl1pPr>
      <a:lvl2pPr marL="685800" indent="-228600" algn="r" defTabSz="914400" rtl="1" eaLnBrk="1" latinLnBrk="0" hangingPunct="1">
        <a:lnSpc>
          <a:spcPct val="90000"/>
        </a:lnSpc>
        <a:spcBef>
          <a:spcPts val="500"/>
        </a:spcBef>
        <a:buFont typeface="Arial" panose="020B0604020202020204" pitchFamily="34" charset="0"/>
        <a:buChar char="•"/>
        <a:defRPr sz="2400" b="0" i="0" kern="1200">
          <a:solidFill>
            <a:schemeClr val="tx1"/>
          </a:solidFill>
          <a:latin typeface="Greta Arabic" panose="02000000000000000000" pitchFamily="2" charset="-78"/>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b="0" i="0" kern="1200">
          <a:solidFill>
            <a:schemeClr val="tx1"/>
          </a:solidFill>
          <a:latin typeface="Greta Arabic" panose="02000000000000000000" pitchFamily="2" charset="-78"/>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b="0" i="0" kern="1200">
          <a:solidFill>
            <a:schemeClr val="tx1"/>
          </a:solidFill>
          <a:latin typeface="Greta Arabic" panose="02000000000000000000" pitchFamily="2" charset="-78"/>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b="0" i="0" kern="1200">
          <a:solidFill>
            <a:schemeClr val="tx1"/>
          </a:solidFill>
          <a:latin typeface="Greta Arabic" panose="02000000000000000000" pitchFamily="2" charset="-78"/>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SA"/>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7D7D80B5-AE5D-6903-FB68-C390B7B0898C}"/>
              </a:ext>
            </a:extLst>
          </p:cNvPr>
          <p:cNvGraphicFramePr>
            <a:graphicFrameLocks noChangeAspect="1"/>
          </p:cNvGraphicFramePr>
          <p:nvPr userDrawn="1">
            <p:custDataLst>
              <p:tags r:id="rId29"/>
            </p:custDataLs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8804" name="think-cell Slide" r:id="rId30" imgW="404" imgH="405" progId="TCLayout.ActiveDocument.1">
                  <p:embed/>
                </p:oleObj>
              </mc:Choice>
              <mc:Fallback>
                <p:oleObj name="think-cell Slide" r:id="rId30" imgW="404" imgH="405" progId="TCLayout.ActiveDocument.1">
                  <p:embed/>
                  <p:pic>
                    <p:nvPicPr>
                      <p:cNvPr id="8" name="Object 7" hidden="1">
                        <a:extLst>
                          <a:ext uri="{FF2B5EF4-FFF2-40B4-BE49-F238E27FC236}">
                            <a16:creationId xmlns:a16="http://schemas.microsoft.com/office/drawing/2014/main" id="{7D7D80B5-AE5D-6903-FB68-C390B7B0898C}"/>
                          </a:ext>
                        </a:extLst>
                      </p:cNvPr>
                      <p:cNvPicPr/>
                      <p:nvPr/>
                    </p:nvPicPr>
                    <p:blipFill>
                      <a:blip r:embed="rId31"/>
                      <a:stretch>
                        <a:fillRect/>
                      </a:stretch>
                    </p:blipFill>
                    <p:spPr>
                      <a:xfrm>
                        <a:off x="1588" y="1588"/>
                        <a:ext cx="1588" cy="1588"/>
                      </a:xfrm>
                      <a:prstGeom prst="rect">
                        <a:avLst/>
                      </a:prstGeom>
                    </p:spPr>
                  </p:pic>
                </p:oleObj>
              </mc:Fallback>
            </mc:AlternateContent>
          </a:graphicData>
        </a:graphic>
      </p:graphicFrame>
      <p:sp>
        <p:nvSpPr>
          <p:cNvPr id="2" name="Title Placeholder 1">
            <a:extLst>
              <a:ext uri="{FF2B5EF4-FFF2-40B4-BE49-F238E27FC236}">
                <a16:creationId xmlns:a16="http://schemas.microsoft.com/office/drawing/2014/main" id="{E731D514-8C37-4C47-A93D-7AAA8F4FCC33}"/>
              </a:ext>
            </a:extLst>
          </p:cNvPr>
          <p:cNvSpPr>
            <a:spLocks noGrp="1"/>
          </p:cNvSpPr>
          <p:nvPr>
            <p:ph type="title"/>
          </p:nvPr>
        </p:nvSpPr>
        <p:spPr>
          <a:xfrm>
            <a:off x="838200" y="871369"/>
            <a:ext cx="10515600" cy="819319"/>
          </a:xfrm>
          <a:prstGeom prst="rect">
            <a:avLst/>
          </a:prstGeom>
        </p:spPr>
        <p:txBody>
          <a:bodyPr vert="horz" lIns="0" tIns="0" rIns="0" bIns="0" rtlCol="0" anchor="t">
            <a:noAutofit/>
          </a:bodyPr>
          <a:lstStyle/>
          <a:p>
            <a:r>
              <a:rPr lang="ar-SA"/>
              <a:t>مثال لعنوان الصفحة</a:t>
            </a:r>
            <a:endParaRPr lang="en-SA"/>
          </a:p>
        </p:txBody>
      </p:sp>
      <p:sp>
        <p:nvSpPr>
          <p:cNvPr id="3" name="Text Placeholder 2">
            <a:extLst>
              <a:ext uri="{FF2B5EF4-FFF2-40B4-BE49-F238E27FC236}">
                <a16:creationId xmlns:a16="http://schemas.microsoft.com/office/drawing/2014/main" id="{AFF3D4FC-82D0-9748-B90B-6D67DAC20870}"/>
              </a:ext>
            </a:extLst>
          </p:cNvPr>
          <p:cNvSpPr>
            <a:spLocks noGrp="1"/>
          </p:cNvSpPr>
          <p:nvPr>
            <p:ph type="body" idx="1"/>
          </p:nvPr>
        </p:nvSpPr>
        <p:spPr>
          <a:xfrm>
            <a:off x="838200" y="1825625"/>
            <a:ext cx="10515600" cy="4351338"/>
          </a:xfrm>
          <a:prstGeom prst="rect">
            <a:avLst/>
          </a:prstGeom>
        </p:spPr>
        <p:txBody>
          <a:bodyPr vert="horz" lIns="0" tIns="0" rIns="0" bIns="0" rtlCol="0" anchor="t">
            <a:noAutofit/>
          </a:bodyPr>
          <a:lstStyle/>
          <a:p>
            <a:pPr lvl="0"/>
            <a:r>
              <a:rPr lang="ar-SA" dirty="0"/>
              <a:t>مثال لنص يمكن استبداله</a:t>
            </a:r>
            <a:endParaRPr lang="en-US" dirty="0"/>
          </a:p>
          <a:p>
            <a:pPr lvl="1"/>
            <a:r>
              <a:rPr lang="ar-SA" dirty="0"/>
              <a:t>المستوى الثاني</a:t>
            </a:r>
            <a:endParaRPr lang="en-US" dirty="0"/>
          </a:p>
          <a:p>
            <a:pPr lvl="2"/>
            <a:r>
              <a:rPr lang="ar-SA" dirty="0"/>
              <a:t>المستوى الثالث</a:t>
            </a:r>
            <a:endParaRPr lang="en-US" dirty="0"/>
          </a:p>
          <a:p>
            <a:pPr lvl="3"/>
            <a:r>
              <a:rPr lang="ar-SA" dirty="0"/>
              <a:t>المستوى الرابع</a:t>
            </a:r>
            <a:endParaRPr lang="en-US" dirty="0"/>
          </a:p>
          <a:p>
            <a:pPr lvl="4"/>
            <a:r>
              <a:rPr lang="ar-SA" dirty="0"/>
              <a:t>المستوى الخامس</a:t>
            </a:r>
            <a:endParaRPr lang="en-SA" dirty="0"/>
          </a:p>
        </p:txBody>
      </p:sp>
      <p:sp>
        <p:nvSpPr>
          <p:cNvPr id="4" name="Date Placeholder 3">
            <a:extLst>
              <a:ext uri="{FF2B5EF4-FFF2-40B4-BE49-F238E27FC236}">
                <a16:creationId xmlns:a16="http://schemas.microsoft.com/office/drawing/2014/main" id="{3DACA4DC-0B8D-0A47-A07F-DA4111EBC69E}"/>
              </a:ext>
            </a:extLst>
          </p:cNvPr>
          <p:cNvSpPr>
            <a:spLocks noGrp="1"/>
          </p:cNvSpPr>
          <p:nvPr>
            <p:ph type="dt" sz="half" idx="2"/>
          </p:nvPr>
        </p:nvSpPr>
        <p:spPr>
          <a:xfrm>
            <a:off x="838200" y="6356350"/>
            <a:ext cx="1027176" cy="365125"/>
          </a:xfrm>
          <a:prstGeom prst="rect">
            <a:avLst/>
          </a:prstGeom>
        </p:spPr>
        <p:txBody>
          <a:bodyPr vert="horz" lIns="91440" tIns="45720" rIns="91440" bIns="45720" rtlCol="0" anchor="t">
            <a:noAutofit/>
          </a:bodyPr>
          <a:lstStyle>
            <a:lvl1pPr algn="l" rtl="1">
              <a:defRPr sz="1200" b="0" i="0">
                <a:solidFill>
                  <a:schemeClr val="tx1">
                    <a:tint val="75000"/>
                  </a:schemeClr>
                </a:solidFill>
                <a:latin typeface="Greta Arabic" panose="02000000000000000000" pitchFamily="2" charset="-78"/>
                <a:cs typeface="+mn-cs"/>
              </a:defRPr>
            </a:lvl1pPr>
          </a:lstStyle>
          <a:p>
            <a:endParaRPr lang="en-SA"/>
          </a:p>
        </p:txBody>
      </p:sp>
      <p:sp>
        <p:nvSpPr>
          <p:cNvPr id="5" name="Footer Placeholder 4">
            <a:extLst>
              <a:ext uri="{FF2B5EF4-FFF2-40B4-BE49-F238E27FC236}">
                <a16:creationId xmlns:a16="http://schemas.microsoft.com/office/drawing/2014/main" id="{9AF2D970-CC06-EF43-83A2-A89227736A3C}"/>
              </a:ext>
            </a:extLst>
          </p:cNvPr>
          <p:cNvSpPr>
            <a:spLocks noGrp="1"/>
          </p:cNvSpPr>
          <p:nvPr>
            <p:ph type="ftr" sz="quarter" idx="3"/>
          </p:nvPr>
        </p:nvSpPr>
        <p:spPr>
          <a:xfrm>
            <a:off x="2026920" y="6356350"/>
            <a:ext cx="3396928" cy="365125"/>
          </a:xfrm>
          <a:prstGeom prst="rect">
            <a:avLst/>
          </a:prstGeom>
        </p:spPr>
        <p:txBody>
          <a:bodyPr vert="horz" lIns="91440" tIns="45720" rIns="91440" bIns="45720" rtlCol="0" anchor="t">
            <a:noAutofit/>
          </a:bodyPr>
          <a:lstStyle>
            <a:lvl1pPr algn="ctr" rtl="1">
              <a:defRPr sz="1200" b="0" i="0">
                <a:solidFill>
                  <a:schemeClr val="tx1">
                    <a:tint val="75000"/>
                  </a:schemeClr>
                </a:solidFill>
                <a:latin typeface="Greta Arabic" panose="02000000000000000000" pitchFamily="2" charset="-78"/>
                <a:cs typeface="+mn-cs"/>
              </a:defRPr>
            </a:lvl1pPr>
          </a:lstStyle>
          <a:p>
            <a:pPr rtl="0"/>
            <a:endParaRPr lang="en-SA"/>
          </a:p>
        </p:txBody>
      </p:sp>
      <p:sp>
        <p:nvSpPr>
          <p:cNvPr id="6" name="Slide Number Placeholder 5">
            <a:extLst>
              <a:ext uri="{FF2B5EF4-FFF2-40B4-BE49-F238E27FC236}">
                <a16:creationId xmlns:a16="http://schemas.microsoft.com/office/drawing/2014/main" id="{F65D8780-3FBC-DA42-8ACC-33E1661E21AB}"/>
              </a:ext>
            </a:extLst>
          </p:cNvPr>
          <p:cNvSpPr>
            <a:spLocks noGrp="1"/>
          </p:cNvSpPr>
          <p:nvPr>
            <p:ph type="sldNum" sz="quarter" idx="4"/>
          </p:nvPr>
        </p:nvSpPr>
        <p:spPr>
          <a:xfrm>
            <a:off x="11676888" y="6392927"/>
            <a:ext cx="399288" cy="365124"/>
          </a:xfrm>
          <a:prstGeom prst="rect">
            <a:avLst/>
          </a:prstGeom>
        </p:spPr>
        <p:txBody>
          <a:bodyPr vert="horz" lIns="91440" tIns="45720" rIns="91440" bIns="45720" rtlCol="0" anchor="t">
            <a:noAutofit/>
          </a:bodyPr>
          <a:lstStyle>
            <a:lvl1pPr algn="l" rtl="1">
              <a:defRPr sz="1200" b="0" i="0">
                <a:solidFill>
                  <a:schemeClr val="tx1">
                    <a:tint val="75000"/>
                  </a:schemeClr>
                </a:solidFill>
                <a:latin typeface="Greta Arabic" panose="02000000000000000000" pitchFamily="2" charset="-78"/>
                <a:cs typeface="+mn-cs"/>
              </a:defRPr>
            </a:lvl1pPr>
          </a:lstStyle>
          <a:p>
            <a:fld id="{008E1BDA-5E07-414A-8101-29DABEB15B19}" type="slidenum">
              <a:rPr lang="en-SA"/>
              <a:pPr/>
              <a:t>‹#›</a:t>
            </a:fld>
            <a:endParaRPr lang="en-SA"/>
          </a:p>
        </p:txBody>
      </p:sp>
    </p:spTree>
    <p:extLst>
      <p:ext uri="{BB962C8B-B14F-4D97-AF65-F5344CB8AC3E}">
        <p14:creationId xmlns:p14="http://schemas.microsoft.com/office/powerpoint/2010/main" val="4005295758"/>
      </p:ext>
    </p:extLst>
  </p:cSld>
  <p:clrMap bg1="lt1" tx1="dk1" bg2="lt2" tx2="dk2" accent1="accent1" accent2="accent2" accent3="accent3" accent4="accent4" accent5="accent5" accent6="accent6" hlink="hlink" folHlink="folHlink"/>
  <p:sldLayoutIdLst>
    <p:sldLayoutId id="2147483878" r:id="rId1"/>
    <p:sldLayoutId id="2147483879" r:id="rId2"/>
    <p:sldLayoutId id="2147483880" r:id="rId3"/>
    <p:sldLayoutId id="2147483881" r:id="rId4"/>
    <p:sldLayoutId id="2147483882" r:id="rId5"/>
    <p:sldLayoutId id="2147483883" r:id="rId6"/>
    <p:sldLayoutId id="2147483884" r:id="rId7"/>
    <p:sldLayoutId id="2147483885" r:id="rId8"/>
    <p:sldLayoutId id="2147483886" r:id="rId9"/>
    <p:sldLayoutId id="2147483887" r:id="rId10"/>
    <p:sldLayoutId id="2147483888" r:id="rId11"/>
    <p:sldLayoutId id="2147483889" r:id="rId12"/>
    <p:sldLayoutId id="2147483890" r:id="rId13"/>
    <p:sldLayoutId id="2147483891" r:id="rId14"/>
    <p:sldLayoutId id="2147483892" r:id="rId15"/>
    <p:sldLayoutId id="2147483893" r:id="rId16"/>
    <p:sldLayoutId id="2147483894" r:id="rId17"/>
    <p:sldLayoutId id="2147483895" r:id="rId18"/>
    <p:sldLayoutId id="2147483896" r:id="rId19"/>
    <p:sldLayoutId id="2147483897" r:id="rId20"/>
    <p:sldLayoutId id="2147483898" r:id="rId21"/>
    <p:sldLayoutId id="2147483899" r:id="rId22"/>
    <p:sldLayoutId id="2147483900" r:id="rId23"/>
    <p:sldLayoutId id="2147483901" r:id="rId24"/>
    <p:sldLayoutId id="2147483902" r:id="rId25"/>
    <p:sldLayoutId id="2147483903" r:id="rId26"/>
  </p:sldLayoutIdLst>
  <p:hf hdr="0" ftr="0" dt="0"/>
  <p:txStyles>
    <p:titleStyle>
      <a:lvl1pPr algn="r" defTabSz="914400" rtl="1" eaLnBrk="1" latinLnBrk="0" hangingPunct="1">
        <a:lnSpc>
          <a:spcPct val="90000"/>
        </a:lnSpc>
        <a:spcBef>
          <a:spcPct val="0"/>
        </a:spcBef>
        <a:buNone/>
        <a:defRPr sz="3000" kern="1200">
          <a:solidFill>
            <a:schemeClr val="tx1"/>
          </a:solidFill>
          <a:latin typeface="Greta Arabic" pitchFamily="2" charset="-78"/>
          <a:ea typeface="+mj-ea"/>
          <a:cs typeface="+mj-cs"/>
        </a:defRPr>
      </a:lvl1pPr>
    </p:titleStyle>
    <p:bodyStyle>
      <a:lvl1pPr marL="228600" indent="-228600" algn="r" defTabSz="914400" rtl="1" eaLnBrk="1" latinLnBrk="0" hangingPunct="1">
        <a:lnSpc>
          <a:spcPct val="90000"/>
        </a:lnSpc>
        <a:spcBef>
          <a:spcPts val="1000"/>
        </a:spcBef>
        <a:buFont typeface="Arial" panose="020B0604020202020204" pitchFamily="34" charset="0"/>
        <a:buChar char="•"/>
        <a:defRPr sz="2800" b="0" i="0" kern="1200">
          <a:solidFill>
            <a:schemeClr val="tx1"/>
          </a:solidFill>
          <a:latin typeface="Symbio AR+LT" panose="020B0503030303020204" pitchFamily="34" charset="-78"/>
          <a:ea typeface="+mn-ea"/>
          <a:cs typeface="Symbio AR+LT" panose="020B0503030303020204" pitchFamily="34" charset="-78"/>
        </a:defRPr>
      </a:lvl1pPr>
      <a:lvl2pPr marL="685800" indent="-228600" algn="r" defTabSz="914400" rtl="1" eaLnBrk="1" latinLnBrk="0" hangingPunct="1">
        <a:lnSpc>
          <a:spcPct val="90000"/>
        </a:lnSpc>
        <a:spcBef>
          <a:spcPts val="500"/>
        </a:spcBef>
        <a:buFont typeface="Arial" panose="020B0604020202020204" pitchFamily="34" charset="0"/>
        <a:buChar char="•"/>
        <a:defRPr sz="2400" b="0" i="0" kern="1200">
          <a:solidFill>
            <a:schemeClr val="tx1"/>
          </a:solidFill>
          <a:latin typeface="Greta Arabic" panose="02000000000000000000" pitchFamily="2" charset="-78"/>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b="0" i="0" kern="1200">
          <a:solidFill>
            <a:schemeClr val="tx1"/>
          </a:solidFill>
          <a:latin typeface="Greta Arabic" panose="02000000000000000000" pitchFamily="2" charset="-78"/>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b="0" i="0" kern="1200">
          <a:solidFill>
            <a:schemeClr val="tx1"/>
          </a:solidFill>
          <a:latin typeface="Greta Arabic" panose="02000000000000000000" pitchFamily="2" charset="-78"/>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b="0" i="0" kern="1200">
          <a:solidFill>
            <a:schemeClr val="tx1"/>
          </a:solidFill>
          <a:latin typeface="Greta Arabic" panose="02000000000000000000" pitchFamily="2" charset="-78"/>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SA"/>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731D514-8C37-4C47-A93D-7AAA8F4FCC33}"/>
              </a:ext>
            </a:extLst>
          </p:cNvPr>
          <p:cNvSpPr>
            <a:spLocks noGrp="1"/>
          </p:cNvSpPr>
          <p:nvPr>
            <p:ph type="title"/>
          </p:nvPr>
        </p:nvSpPr>
        <p:spPr>
          <a:xfrm>
            <a:off x="838200" y="871369"/>
            <a:ext cx="10515600" cy="819319"/>
          </a:xfrm>
          <a:prstGeom prst="rect">
            <a:avLst/>
          </a:prstGeom>
        </p:spPr>
        <p:txBody>
          <a:bodyPr vert="horz" lIns="0" tIns="0" rIns="0" bIns="0" rtlCol="0" anchor="t">
            <a:noAutofit/>
          </a:bodyPr>
          <a:lstStyle/>
          <a:p>
            <a:r>
              <a:rPr lang="ar-SA"/>
              <a:t>مثال لعنوان الصفحة</a:t>
            </a:r>
            <a:endParaRPr lang="en-SA"/>
          </a:p>
        </p:txBody>
      </p:sp>
      <p:sp>
        <p:nvSpPr>
          <p:cNvPr id="3" name="Text Placeholder 2">
            <a:extLst>
              <a:ext uri="{FF2B5EF4-FFF2-40B4-BE49-F238E27FC236}">
                <a16:creationId xmlns:a16="http://schemas.microsoft.com/office/drawing/2014/main" id="{AFF3D4FC-82D0-9748-B90B-6D67DAC20870}"/>
              </a:ext>
            </a:extLst>
          </p:cNvPr>
          <p:cNvSpPr>
            <a:spLocks noGrp="1"/>
          </p:cNvSpPr>
          <p:nvPr>
            <p:ph type="body" idx="1"/>
          </p:nvPr>
        </p:nvSpPr>
        <p:spPr>
          <a:xfrm>
            <a:off x="838200" y="1825625"/>
            <a:ext cx="10515600" cy="4351338"/>
          </a:xfrm>
          <a:prstGeom prst="rect">
            <a:avLst/>
          </a:prstGeom>
        </p:spPr>
        <p:txBody>
          <a:bodyPr vert="horz" lIns="0" tIns="0" rIns="0" bIns="0" rtlCol="0" anchor="t">
            <a:noAutofit/>
          </a:bodyPr>
          <a:lstStyle/>
          <a:p>
            <a:pPr lvl="0"/>
            <a:r>
              <a:rPr lang="ar-SA" dirty="0"/>
              <a:t>مثال لنص يمكن استبداله</a:t>
            </a:r>
            <a:endParaRPr lang="en-US" dirty="0"/>
          </a:p>
          <a:p>
            <a:pPr lvl="1"/>
            <a:r>
              <a:rPr lang="ar-SA" dirty="0"/>
              <a:t>المستوى الثاني</a:t>
            </a:r>
            <a:endParaRPr lang="en-US" dirty="0"/>
          </a:p>
          <a:p>
            <a:pPr lvl="2"/>
            <a:r>
              <a:rPr lang="ar-SA" dirty="0"/>
              <a:t>المستوى الثالث</a:t>
            </a:r>
            <a:endParaRPr lang="en-US" dirty="0"/>
          </a:p>
          <a:p>
            <a:pPr lvl="3"/>
            <a:r>
              <a:rPr lang="ar-SA" dirty="0"/>
              <a:t>المستوى الرابع</a:t>
            </a:r>
            <a:endParaRPr lang="en-US" dirty="0"/>
          </a:p>
          <a:p>
            <a:pPr lvl="4"/>
            <a:r>
              <a:rPr lang="ar-SA" dirty="0"/>
              <a:t>المستوى الخامس</a:t>
            </a:r>
            <a:endParaRPr lang="en-SA" dirty="0"/>
          </a:p>
        </p:txBody>
      </p:sp>
      <p:sp>
        <p:nvSpPr>
          <p:cNvPr id="4" name="Date Placeholder 3">
            <a:extLst>
              <a:ext uri="{FF2B5EF4-FFF2-40B4-BE49-F238E27FC236}">
                <a16:creationId xmlns:a16="http://schemas.microsoft.com/office/drawing/2014/main" id="{3DACA4DC-0B8D-0A47-A07F-DA4111EBC69E}"/>
              </a:ext>
            </a:extLst>
          </p:cNvPr>
          <p:cNvSpPr>
            <a:spLocks noGrp="1"/>
          </p:cNvSpPr>
          <p:nvPr>
            <p:ph type="dt" sz="half" idx="2"/>
          </p:nvPr>
        </p:nvSpPr>
        <p:spPr>
          <a:xfrm>
            <a:off x="838200" y="6356350"/>
            <a:ext cx="1027176" cy="365125"/>
          </a:xfrm>
          <a:prstGeom prst="rect">
            <a:avLst/>
          </a:prstGeom>
        </p:spPr>
        <p:txBody>
          <a:bodyPr vert="horz" lIns="91440" tIns="45720" rIns="91440" bIns="45720" rtlCol="0" anchor="t">
            <a:noAutofit/>
          </a:bodyPr>
          <a:lstStyle>
            <a:lvl1pPr algn="l" rtl="1">
              <a:defRPr sz="1200" b="0" i="0">
                <a:solidFill>
                  <a:schemeClr val="tx1">
                    <a:tint val="75000"/>
                  </a:schemeClr>
                </a:solidFill>
                <a:latin typeface="Greta Arabic" panose="02000000000000000000" pitchFamily="2" charset="-78"/>
                <a:cs typeface="+mn-cs"/>
              </a:defRPr>
            </a:lvl1pPr>
          </a:lstStyle>
          <a:p>
            <a:fld id="{9B12D4D8-61EA-D542-8D48-FF21A740CA46}" type="datetime1">
              <a:rPr lang="en-SA"/>
              <a:pPr/>
              <a:t>03/20/2024</a:t>
            </a:fld>
            <a:endParaRPr lang="en-SA"/>
          </a:p>
        </p:txBody>
      </p:sp>
      <p:sp>
        <p:nvSpPr>
          <p:cNvPr id="5" name="Footer Placeholder 4">
            <a:extLst>
              <a:ext uri="{FF2B5EF4-FFF2-40B4-BE49-F238E27FC236}">
                <a16:creationId xmlns:a16="http://schemas.microsoft.com/office/drawing/2014/main" id="{9AF2D970-CC06-EF43-83A2-A89227736A3C}"/>
              </a:ext>
            </a:extLst>
          </p:cNvPr>
          <p:cNvSpPr>
            <a:spLocks noGrp="1"/>
          </p:cNvSpPr>
          <p:nvPr>
            <p:ph type="ftr" sz="quarter" idx="3"/>
          </p:nvPr>
        </p:nvSpPr>
        <p:spPr>
          <a:xfrm>
            <a:off x="2026920" y="6356350"/>
            <a:ext cx="3396928" cy="365125"/>
          </a:xfrm>
          <a:prstGeom prst="rect">
            <a:avLst/>
          </a:prstGeom>
        </p:spPr>
        <p:txBody>
          <a:bodyPr vert="horz" lIns="91440" tIns="45720" rIns="91440" bIns="45720" rtlCol="0" anchor="t">
            <a:noAutofit/>
          </a:bodyPr>
          <a:lstStyle>
            <a:lvl1pPr algn="ctr" rtl="1">
              <a:defRPr sz="1200" b="0" i="0">
                <a:solidFill>
                  <a:schemeClr val="tx1">
                    <a:tint val="75000"/>
                  </a:schemeClr>
                </a:solidFill>
                <a:latin typeface="Greta Arabic" panose="02000000000000000000" pitchFamily="2" charset="-78"/>
                <a:cs typeface="+mn-cs"/>
              </a:defRPr>
            </a:lvl1pPr>
          </a:lstStyle>
          <a:p>
            <a:pPr rtl="0"/>
            <a:endParaRPr lang="en-SA"/>
          </a:p>
        </p:txBody>
      </p:sp>
      <p:sp>
        <p:nvSpPr>
          <p:cNvPr id="6" name="Slide Number Placeholder 5">
            <a:extLst>
              <a:ext uri="{FF2B5EF4-FFF2-40B4-BE49-F238E27FC236}">
                <a16:creationId xmlns:a16="http://schemas.microsoft.com/office/drawing/2014/main" id="{F65D8780-3FBC-DA42-8ACC-33E1661E21AB}"/>
              </a:ext>
            </a:extLst>
          </p:cNvPr>
          <p:cNvSpPr>
            <a:spLocks noGrp="1"/>
          </p:cNvSpPr>
          <p:nvPr>
            <p:ph type="sldNum" sz="quarter" idx="4"/>
          </p:nvPr>
        </p:nvSpPr>
        <p:spPr>
          <a:xfrm>
            <a:off x="11676888" y="6392927"/>
            <a:ext cx="399288" cy="365124"/>
          </a:xfrm>
          <a:prstGeom prst="rect">
            <a:avLst/>
          </a:prstGeom>
        </p:spPr>
        <p:txBody>
          <a:bodyPr vert="horz" lIns="91440" tIns="45720" rIns="91440" bIns="45720" rtlCol="0" anchor="t">
            <a:noAutofit/>
          </a:bodyPr>
          <a:lstStyle>
            <a:lvl1pPr algn="l" rtl="1">
              <a:defRPr sz="1200" b="0" i="0">
                <a:solidFill>
                  <a:schemeClr val="tx1">
                    <a:tint val="75000"/>
                  </a:schemeClr>
                </a:solidFill>
                <a:latin typeface="Greta Arabic" panose="02000000000000000000" pitchFamily="2" charset="-78"/>
                <a:cs typeface="+mn-cs"/>
              </a:defRPr>
            </a:lvl1pPr>
          </a:lstStyle>
          <a:p>
            <a:fld id="{008E1BDA-5E07-414A-8101-29DABEB15B19}" type="slidenum">
              <a:rPr lang="en-SA"/>
              <a:pPr/>
              <a:t>‹#›</a:t>
            </a:fld>
            <a:endParaRPr lang="en-SA"/>
          </a:p>
        </p:txBody>
      </p:sp>
    </p:spTree>
    <p:extLst>
      <p:ext uri="{BB962C8B-B14F-4D97-AF65-F5344CB8AC3E}">
        <p14:creationId xmlns:p14="http://schemas.microsoft.com/office/powerpoint/2010/main" val="3271400557"/>
      </p:ext>
    </p:extLst>
  </p:cSld>
  <p:clrMap bg1="lt1" tx1="dk1" bg2="lt2" tx2="dk2" accent1="accent1" accent2="accent2" accent3="accent3" accent4="accent4" accent5="accent5" accent6="accent6" hlink="hlink" folHlink="folHlink"/>
  <p:sldLayoutIdLst>
    <p:sldLayoutId id="2147483905" r:id="rId1"/>
    <p:sldLayoutId id="2147483906" r:id="rId2"/>
    <p:sldLayoutId id="2147483907" r:id="rId3"/>
    <p:sldLayoutId id="2147483908" r:id="rId4"/>
    <p:sldLayoutId id="2147483909" r:id="rId5"/>
    <p:sldLayoutId id="2147483910" r:id="rId6"/>
    <p:sldLayoutId id="2147483911" r:id="rId7"/>
    <p:sldLayoutId id="2147483912" r:id="rId8"/>
    <p:sldLayoutId id="2147483913" r:id="rId9"/>
    <p:sldLayoutId id="2147483914" r:id="rId10"/>
    <p:sldLayoutId id="2147483915" r:id="rId11"/>
    <p:sldLayoutId id="2147483916" r:id="rId12"/>
    <p:sldLayoutId id="2147483917" r:id="rId13"/>
    <p:sldLayoutId id="2147483918" r:id="rId14"/>
    <p:sldLayoutId id="2147483919" r:id="rId15"/>
    <p:sldLayoutId id="2147483920" r:id="rId16"/>
    <p:sldLayoutId id="2147483921" r:id="rId17"/>
    <p:sldLayoutId id="2147483922" r:id="rId18"/>
    <p:sldLayoutId id="2147483923" r:id="rId19"/>
    <p:sldLayoutId id="2147483924" r:id="rId20"/>
    <p:sldLayoutId id="2147483925" r:id="rId21"/>
    <p:sldLayoutId id="2147483926" r:id="rId22"/>
    <p:sldLayoutId id="2147483927" r:id="rId23"/>
    <p:sldLayoutId id="2147483928" r:id="rId24"/>
    <p:sldLayoutId id="2147483929" r:id="rId25"/>
    <p:sldLayoutId id="2147483930" r:id="rId26"/>
  </p:sldLayoutIdLst>
  <p:hf hdr="0" ftr="0" dt="0"/>
  <p:txStyles>
    <p:titleStyle>
      <a:lvl1pPr algn="r" defTabSz="914400" rtl="1" eaLnBrk="1" latinLnBrk="0" hangingPunct="1">
        <a:lnSpc>
          <a:spcPct val="90000"/>
        </a:lnSpc>
        <a:spcBef>
          <a:spcPct val="0"/>
        </a:spcBef>
        <a:buNone/>
        <a:defRPr sz="3000" kern="1200">
          <a:solidFill>
            <a:schemeClr val="tx1"/>
          </a:solidFill>
          <a:latin typeface="Greta Arabic" pitchFamily="2" charset="-78"/>
          <a:ea typeface="+mj-ea"/>
          <a:cs typeface="+mj-cs"/>
        </a:defRPr>
      </a:lvl1pPr>
    </p:titleStyle>
    <p:bodyStyle>
      <a:lvl1pPr marL="228600" indent="-228600" algn="r" defTabSz="914400" rtl="1" eaLnBrk="1" latinLnBrk="0" hangingPunct="1">
        <a:lnSpc>
          <a:spcPct val="90000"/>
        </a:lnSpc>
        <a:spcBef>
          <a:spcPts val="1000"/>
        </a:spcBef>
        <a:buFont typeface="Arial" panose="020B0604020202020204" pitchFamily="34" charset="0"/>
        <a:buChar char="•"/>
        <a:defRPr sz="2800" b="0" i="0" kern="1200">
          <a:solidFill>
            <a:schemeClr val="tx1"/>
          </a:solidFill>
          <a:latin typeface="Symbio AR+LT" panose="020B0503030303020204" pitchFamily="34" charset="-78"/>
          <a:ea typeface="+mn-ea"/>
          <a:cs typeface="Symbio AR+LT" panose="020B0503030303020204" pitchFamily="34" charset="-78"/>
        </a:defRPr>
      </a:lvl1pPr>
      <a:lvl2pPr marL="685800" indent="-228600" algn="r" defTabSz="914400" rtl="1" eaLnBrk="1" latinLnBrk="0" hangingPunct="1">
        <a:lnSpc>
          <a:spcPct val="90000"/>
        </a:lnSpc>
        <a:spcBef>
          <a:spcPts val="500"/>
        </a:spcBef>
        <a:buFont typeface="Arial" panose="020B0604020202020204" pitchFamily="34" charset="0"/>
        <a:buChar char="•"/>
        <a:defRPr sz="2400" b="0" i="0" kern="1200">
          <a:solidFill>
            <a:schemeClr val="tx1"/>
          </a:solidFill>
          <a:latin typeface="Greta Arabic" panose="02000000000000000000" pitchFamily="2" charset="-78"/>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b="0" i="0" kern="1200">
          <a:solidFill>
            <a:schemeClr val="tx1"/>
          </a:solidFill>
          <a:latin typeface="Greta Arabic" panose="02000000000000000000" pitchFamily="2" charset="-78"/>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b="0" i="0" kern="1200">
          <a:solidFill>
            <a:schemeClr val="tx1"/>
          </a:solidFill>
          <a:latin typeface="Greta Arabic" panose="02000000000000000000" pitchFamily="2" charset="-78"/>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b="0" i="0" kern="1200">
          <a:solidFill>
            <a:schemeClr val="tx1"/>
          </a:solidFill>
          <a:latin typeface="Greta Arabic" panose="02000000000000000000" pitchFamily="2" charset="-78"/>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SA"/>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731D514-8C37-4C47-A93D-7AAA8F4FCC33}"/>
              </a:ext>
            </a:extLst>
          </p:cNvPr>
          <p:cNvSpPr>
            <a:spLocks noGrp="1"/>
          </p:cNvSpPr>
          <p:nvPr>
            <p:ph type="title"/>
          </p:nvPr>
        </p:nvSpPr>
        <p:spPr>
          <a:xfrm>
            <a:off x="838200" y="871369"/>
            <a:ext cx="10515600" cy="819319"/>
          </a:xfrm>
          <a:prstGeom prst="rect">
            <a:avLst/>
          </a:prstGeom>
        </p:spPr>
        <p:txBody>
          <a:bodyPr vert="horz" lIns="0" tIns="0" rIns="0" bIns="0" rtlCol="0" anchor="t">
            <a:noAutofit/>
          </a:bodyPr>
          <a:lstStyle/>
          <a:p>
            <a:r>
              <a:rPr lang="ar-SA"/>
              <a:t>مثال لعنوان الصفحة</a:t>
            </a:r>
            <a:endParaRPr lang="en-SA"/>
          </a:p>
        </p:txBody>
      </p:sp>
      <p:sp>
        <p:nvSpPr>
          <p:cNvPr id="3" name="Text Placeholder 2">
            <a:extLst>
              <a:ext uri="{FF2B5EF4-FFF2-40B4-BE49-F238E27FC236}">
                <a16:creationId xmlns:a16="http://schemas.microsoft.com/office/drawing/2014/main" id="{AFF3D4FC-82D0-9748-B90B-6D67DAC20870}"/>
              </a:ext>
            </a:extLst>
          </p:cNvPr>
          <p:cNvSpPr>
            <a:spLocks noGrp="1"/>
          </p:cNvSpPr>
          <p:nvPr>
            <p:ph type="body" idx="1"/>
          </p:nvPr>
        </p:nvSpPr>
        <p:spPr>
          <a:xfrm>
            <a:off x="838200" y="1825625"/>
            <a:ext cx="10515600" cy="4351338"/>
          </a:xfrm>
          <a:prstGeom prst="rect">
            <a:avLst/>
          </a:prstGeom>
        </p:spPr>
        <p:txBody>
          <a:bodyPr vert="horz" lIns="0" tIns="0" rIns="0" bIns="0" rtlCol="0" anchor="t">
            <a:noAutofit/>
          </a:bodyPr>
          <a:lstStyle/>
          <a:p>
            <a:pPr lvl="0"/>
            <a:r>
              <a:rPr lang="ar-SA" dirty="0"/>
              <a:t>مثال لنص يمكن استبداله</a:t>
            </a:r>
            <a:endParaRPr lang="en-US" dirty="0"/>
          </a:p>
          <a:p>
            <a:pPr lvl="1"/>
            <a:r>
              <a:rPr lang="ar-SA" dirty="0"/>
              <a:t>المستوى الثاني</a:t>
            </a:r>
            <a:endParaRPr lang="en-US" dirty="0"/>
          </a:p>
          <a:p>
            <a:pPr lvl="2"/>
            <a:r>
              <a:rPr lang="ar-SA" dirty="0"/>
              <a:t>المستوى الثالث</a:t>
            </a:r>
            <a:endParaRPr lang="en-US" dirty="0"/>
          </a:p>
          <a:p>
            <a:pPr lvl="3"/>
            <a:r>
              <a:rPr lang="ar-SA" dirty="0"/>
              <a:t>المستوى الرابع</a:t>
            </a:r>
            <a:endParaRPr lang="en-US" dirty="0"/>
          </a:p>
          <a:p>
            <a:pPr lvl="4"/>
            <a:r>
              <a:rPr lang="ar-SA" dirty="0"/>
              <a:t>المستوى الخامس</a:t>
            </a:r>
            <a:endParaRPr lang="en-SA" dirty="0"/>
          </a:p>
        </p:txBody>
      </p:sp>
      <p:sp>
        <p:nvSpPr>
          <p:cNvPr id="4" name="Date Placeholder 3">
            <a:extLst>
              <a:ext uri="{FF2B5EF4-FFF2-40B4-BE49-F238E27FC236}">
                <a16:creationId xmlns:a16="http://schemas.microsoft.com/office/drawing/2014/main" id="{3DACA4DC-0B8D-0A47-A07F-DA4111EBC69E}"/>
              </a:ext>
            </a:extLst>
          </p:cNvPr>
          <p:cNvSpPr>
            <a:spLocks noGrp="1"/>
          </p:cNvSpPr>
          <p:nvPr>
            <p:ph type="dt" sz="half" idx="2"/>
          </p:nvPr>
        </p:nvSpPr>
        <p:spPr>
          <a:xfrm>
            <a:off x="838200" y="6356350"/>
            <a:ext cx="1027176" cy="365125"/>
          </a:xfrm>
          <a:prstGeom prst="rect">
            <a:avLst/>
          </a:prstGeom>
        </p:spPr>
        <p:txBody>
          <a:bodyPr vert="horz" lIns="91440" tIns="45720" rIns="91440" bIns="45720" rtlCol="0" anchor="t">
            <a:noAutofit/>
          </a:bodyPr>
          <a:lstStyle>
            <a:lvl1pPr algn="l" rtl="1">
              <a:defRPr sz="1200" b="0" i="0">
                <a:solidFill>
                  <a:schemeClr val="tx1">
                    <a:tint val="75000"/>
                  </a:schemeClr>
                </a:solidFill>
                <a:latin typeface="Greta Arabic" panose="02000000000000000000" pitchFamily="2" charset="-78"/>
                <a:cs typeface="+mn-cs"/>
              </a:defRPr>
            </a:lvl1pPr>
          </a:lstStyle>
          <a:p>
            <a:fld id="{9B12D4D8-61EA-D542-8D48-FF21A740CA46}" type="datetime1">
              <a:rPr lang="en-SA"/>
              <a:pPr/>
              <a:t>03/20/2024</a:t>
            </a:fld>
            <a:endParaRPr lang="en-SA"/>
          </a:p>
        </p:txBody>
      </p:sp>
      <p:sp>
        <p:nvSpPr>
          <p:cNvPr id="5" name="Footer Placeholder 4">
            <a:extLst>
              <a:ext uri="{FF2B5EF4-FFF2-40B4-BE49-F238E27FC236}">
                <a16:creationId xmlns:a16="http://schemas.microsoft.com/office/drawing/2014/main" id="{9AF2D970-CC06-EF43-83A2-A89227736A3C}"/>
              </a:ext>
            </a:extLst>
          </p:cNvPr>
          <p:cNvSpPr>
            <a:spLocks noGrp="1"/>
          </p:cNvSpPr>
          <p:nvPr>
            <p:ph type="ftr" sz="quarter" idx="3"/>
          </p:nvPr>
        </p:nvSpPr>
        <p:spPr>
          <a:xfrm>
            <a:off x="2026920" y="6356350"/>
            <a:ext cx="3396928" cy="365125"/>
          </a:xfrm>
          <a:prstGeom prst="rect">
            <a:avLst/>
          </a:prstGeom>
        </p:spPr>
        <p:txBody>
          <a:bodyPr vert="horz" lIns="91440" tIns="45720" rIns="91440" bIns="45720" rtlCol="0" anchor="t">
            <a:noAutofit/>
          </a:bodyPr>
          <a:lstStyle>
            <a:lvl1pPr algn="ctr" rtl="1">
              <a:defRPr sz="1200" b="0" i="0">
                <a:solidFill>
                  <a:schemeClr val="tx1">
                    <a:tint val="75000"/>
                  </a:schemeClr>
                </a:solidFill>
                <a:latin typeface="Greta Arabic" panose="02000000000000000000" pitchFamily="2" charset="-78"/>
                <a:cs typeface="+mn-cs"/>
              </a:defRPr>
            </a:lvl1pPr>
          </a:lstStyle>
          <a:p>
            <a:pPr rtl="0"/>
            <a:endParaRPr lang="en-SA"/>
          </a:p>
        </p:txBody>
      </p:sp>
      <p:sp>
        <p:nvSpPr>
          <p:cNvPr id="6" name="Slide Number Placeholder 5">
            <a:extLst>
              <a:ext uri="{FF2B5EF4-FFF2-40B4-BE49-F238E27FC236}">
                <a16:creationId xmlns:a16="http://schemas.microsoft.com/office/drawing/2014/main" id="{F65D8780-3FBC-DA42-8ACC-33E1661E21AB}"/>
              </a:ext>
            </a:extLst>
          </p:cNvPr>
          <p:cNvSpPr>
            <a:spLocks noGrp="1"/>
          </p:cNvSpPr>
          <p:nvPr>
            <p:ph type="sldNum" sz="quarter" idx="4"/>
          </p:nvPr>
        </p:nvSpPr>
        <p:spPr>
          <a:xfrm>
            <a:off x="11676888" y="6392927"/>
            <a:ext cx="399288" cy="365124"/>
          </a:xfrm>
          <a:prstGeom prst="rect">
            <a:avLst/>
          </a:prstGeom>
        </p:spPr>
        <p:txBody>
          <a:bodyPr vert="horz" lIns="91440" tIns="45720" rIns="91440" bIns="45720" rtlCol="0" anchor="t">
            <a:noAutofit/>
          </a:bodyPr>
          <a:lstStyle>
            <a:lvl1pPr algn="l" rtl="1">
              <a:defRPr sz="1200" b="0" i="0">
                <a:solidFill>
                  <a:schemeClr val="tx1">
                    <a:tint val="75000"/>
                  </a:schemeClr>
                </a:solidFill>
                <a:latin typeface="Greta Arabic" panose="02000000000000000000" pitchFamily="2" charset="-78"/>
                <a:cs typeface="+mn-cs"/>
              </a:defRPr>
            </a:lvl1pPr>
          </a:lstStyle>
          <a:p>
            <a:fld id="{008E1BDA-5E07-414A-8101-29DABEB15B19}" type="slidenum">
              <a:rPr lang="en-SA"/>
              <a:pPr/>
              <a:t>‹#›</a:t>
            </a:fld>
            <a:endParaRPr lang="en-SA"/>
          </a:p>
        </p:txBody>
      </p:sp>
    </p:spTree>
    <p:extLst>
      <p:ext uri="{BB962C8B-B14F-4D97-AF65-F5344CB8AC3E}">
        <p14:creationId xmlns:p14="http://schemas.microsoft.com/office/powerpoint/2010/main" val="1836830481"/>
      </p:ext>
    </p:extLst>
  </p:cSld>
  <p:clrMap bg1="lt1" tx1="dk1" bg2="lt2" tx2="dk2" accent1="accent1" accent2="accent2" accent3="accent3" accent4="accent4" accent5="accent5" accent6="accent6" hlink="hlink" folHlink="folHlink"/>
  <p:sldLayoutIdLst>
    <p:sldLayoutId id="2147483932" r:id="rId1"/>
    <p:sldLayoutId id="2147483933" r:id="rId2"/>
    <p:sldLayoutId id="2147483934" r:id="rId3"/>
    <p:sldLayoutId id="2147483935" r:id="rId4"/>
    <p:sldLayoutId id="2147483936" r:id="rId5"/>
    <p:sldLayoutId id="2147483937" r:id="rId6"/>
    <p:sldLayoutId id="2147483938" r:id="rId7"/>
    <p:sldLayoutId id="2147483939" r:id="rId8"/>
    <p:sldLayoutId id="2147483940" r:id="rId9"/>
    <p:sldLayoutId id="2147483941" r:id="rId10"/>
    <p:sldLayoutId id="2147483942" r:id="rId11"/>
    <p:sldLayoutId id="2147483943" r:id="rId12"/>
    <p:sldLayoutId id="2147483944" r:id="rId13"/>
    <p:sldLayoutId id="2147483945" r:id="rId14"/>
    <p:sldLayoutId id="2147483946" r:id="rId15"/>
    <p:sldLayoutId id="2147483947" r:id="rId16"/>
    <p:sldLayoutId id="2147483948" r:id="rId17"/>
    <p:sldLayoutId id="2147483949" r:id="rId18"/>
    <p:sldLayoutId id="2147483950" r:id="rId19"/>
    <p:sldLayoutId id="2147483951" r:id="rId20"/>
    <p:sldLayoutId id="2147483952" r:id="rId21"/>
    <p:sldLayoutId id="2147483953" r:id="rId22"/>
    <p:sldLayoutId id="2147483954" r:id="rId23"/>
    <p:sldLayoutId id="2147483955" r:id="rId24"/>
    <p:sldLayoutId id="2147483956" r:id="rId25"/>
    <p:sldLayoutId id="2147483957" r:id="rId26"/>
  </p:sldLayoutIdLst>
  <p:hf hdr="0" ftr="0" dt="0"/>
  <p:txStyles>
    <p:titleStyle>
      <a:lvl1pPr algn="r" defTabSz="914400" rtl="1" eaLnBrk="1" latinLnBrk="0" hangingPunct="1">
        <a:lnSpc>
          <a:spcPct val="90000"/>
        </a:lnSpc>
        <a:spcBef>
          <a:spcPct val="0"/>
        </a:spcBef>
        <a:buNone/>
        <a:defRPr sz="3000" kern="1200">
          <a:solidFill>
            <a:schemeClr val="tx1"/>
          </a:solidFill>
          <a:latin typeface="Greta Arabic" pitchFamily="2" charset="-78"/>
          <a:ea typeface="+mj-ea"/>
          <a:cs typeface="+mj-cs"/>
        </a:defRPr>
      </a:lvl1pPr>
    </p:titleStyle>
    <p:bodyStyle>
      <a:lvl1pPr marL="228600" indent="-228600" algn="r" defTabSz="914400" rtl="1" eaLnBrk="1" latinLnBrk="0" hangingPunct="1">
        <a:lnSpc>
          <a:spcPct val="90000"/>
        </a:lnSpc>
        <a:spcBef>
          <a:spcPts val="1000"/>
        </a:spcBef>
        <a:buFont typeface="Arial" panose="020B0604020202020204" pitchFamily="34" charset="0"/>
        <a:buChar char="•"/>
        <a:defRPr sz="2800" b="0" i="0" kern="1200">
          <a:solidFill>
            <a:schemeClr val="tx1"/>
          </a:solidFill>
          <a:latin typeface="Symbio AR+LT" panose="020B0503030303020204" pitchFamily="34" charset="-78"/>
          <a:ea typeface="+mn-ea"/>
          <a:cs typeface="Symbio AR+LT" panose="020B0503030303020204" pitchFamily="34" charset="-78"/>
        </a:defRPr>
      </a:lvl1pPr>
      <a:lvl2pPr marL="685800" indent="-228600" algn="r" defTabSz="914400" rtl="1" eaLnBrk="1" latinLnBrk="0" hangingPunct="1">
        <a:lnSpc>
          <a:spcPct val="90000"/>
        </a:lnSpc>
        <a:spcBef>
          <a:spcPts val="500"/>
        </a:spcBef>
        <a:buFont typeface="Arial" panose="020B0604020202020204" pitchFamily="34" charset="0"/>
        <a:buChar char="•"/>
        <a:defRPr sz="2400" b="0" i="0" kern="1200">
          <a:solidFill>
            <a:schemeClr val="tx1"/>
          </a:solidFill>
          <a:latin typeface="Greta Arabic" panose="02000000000000000000" pitchFamily="2" charset="-78"/>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b="0" i="0" kern="1200">
          <a:solidFill>
            <a:schemeClr val="tx1"/>
          </a:solidFill>
          <a:latin typeface="Greta Arabic" panose="02000000000000000000" pitchFamily="2" charset="-78"/>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b="0" i="0" kern="1200">
          <a:solidFill>
            <a:schemeClr val="tx1"/>
          </a:solidFill>
          <a:latin typeface="Greta Arabic" panose="02000000000000000000" pitchFamily="2" charset="-78"/>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b="0" i="0" kern="1200">
          <a:solidFill>
            <a:schemeClr val="tx1"/>
          </a:solidFill>
          <a:latin typeface="Greta Arabic" panose="02000000000000000000" pitchFamily="2" charset="-78"/>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SA"/>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tags" Target="../tags/tag19.xml"/><Relationship Id="rId7" Type="http://schemas.openxmlformats.org/officeDocument/2006/relationships/image" Target="../media/image26.emf"/><Relationship Id="rId2" Type="http://schemas.openxmlformats.org/officeDocument/2006/relationships/tags" Target="../tags/tag18.xml"/><Relationship Id="rId1" Type="http://schemas.openxmlformats.org/officeDocument/2006/relationships/vmlDrawing" Target="../drawings/vmlDrawing8.vml"/><Relationship Id="rId6" Type="http://schemas.openxmlformats.org/officeDocument/2006/relationships/oleObject" Target="../embeddings/oleObject7.bin"/><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5.xml"/><Relationship Id="rId1" Type="http://schemas.openxmlformats.org/officeDocument/2006/relationships/tags" Target="../tags/tag44.xml"/><Relationship Id="rId4" Type="http://schemas.openxmlformats.org/officeDocument/2006/relationships/image" Target="../media/image27.png"/></Relationships>
</file>

<file path=ppt/slides/_rels/slide100.xml.rels><?xml version="1.0" encoding="UTF-8" standalone="yes"?>
<Relationships xmlns="http://schemas.openxmlformats.org/package/2006/relationships"><Relationship Id="rId3" Type="http://schemas.openxmlformats.org/officeDocument/2006/relationships/notesSlide" Target="../notesSlides/notesSlide100.xml"/><Relationship Id="rId2" Type="http://schemas.openxmlformats.org/officeDocument/2006/relationships/slideLayout" Target="../slideLayouts/slideLayout26.xml"/><Relationship Id="rId1" Type="http://schemas.openxmlformats.org/officeDocument/2006/relationships/tags" Target="../tags/tag371.xml"/></Relationships>
</file>

<file path=ppt/slides/_rels/slide101.xml.rels><?xml version="1.0" encoding="UTF-8" standalone="yes"?>
<Relationships xmlns="http://schemas.openxmlformats.org/package/2006/relationships"><Relationship Id="rId3" Type="http://schemas.openxmlformats.org/officeDocument/2006/relationships/notesSlide" Target="../notesSlides/notesSlide101.xml"/><Relationship Id="rId2" Type="http://schemas.openxmlformats.org/officeDocument/2006/relationships/slideLayout" Target="../slideLayouts/slideLayout26.xml"/><Relationship Id="rId1" Type="http://schemas.openxmlformats.org/officeDocument/2006/relationships/tags" Target="../tags/tag374.xml"/></Relationships>
</file>

<file path=ppt/slides/_rels/slide102.xml.rels><?xml version="1.0" encoding="UTF-8" standalone="yes"?>
<Relationships xmlns="http://schemas.openxmlformats.org/package/2006/relationships"><Relationship Id="rId3" Type="http://schemas.openxmlformats.org/officeDocument/2006/relationships/notesSlide" Target="../notesSlides/notesSlide102.xml"/><Relationship Id="rId2" Type="http://schemas.openxmlformats.org/officeDocument/2006/relationships/slideLayout" Target="../slideLayouts/slideLayout26.xml"/><Relationship Id="rId1" Type="http://schemas.openxmlformats.org/officeDocument/2006/relationships/tags" Target="../tags/tag377.xml"/></Relationships>
</file>

<file path=ppt/slides/_rels/slide103.xml.rels><?xml version="1.0" encoding="UTF-8" standalone="yes"?>
<Relationships xmlns="http://schemas.openxmlformats.org/package/2006/relationships"><Relationship Id="rId3" Type="http://schemas.openxmlformats.org/officeDocument/2006/relationships/notesSlide" Target="../notesSlides/notesSlide103.xml"/><Relationship Id="rId2" Type="http://schemas.openxmlformats.org/officeDocument/2006/relationships/slideLayout" Target="../slideLayouts/slideLayout26.xml"/><Relationship Id="rId1" Type="http://schemas.openxmlformats.org/officeDocument/2006/relationships/tags" Target="../tags/tag380.xml"/></Relationships>
</file>

<file path=ppt/slides/_rels/slide104.xml.rels><?xml version="1.0" encoding="UTF-8" standalone="yes"?>
<Relationships xmlns="http://schemas.openxmlformats.org/package/2006/relationships"><Relationship Id="rId3" Type="http://schemas.openxmlformats.org/officeDocument/2006/relationships/notesSlide" Target="../notesSlides/notesSlide104.xml"/><Relationship Id="rId2" Type="http://schemas.openxmlformats.org/officeDocument/2006/relationships/slideLayout" Target="../slideLayouts/slideLayout26.xml"/><Relationship Id="rId1" Type="http://schemas.openxmlformats.org/officeDocument/2006/relationships/tags" Target="../tags/tag383.xml"/></Relationships>
</file>

<file path=ppt/slides/_rels/slide105.xml.rels><?xml version="1.0" encoding="UTF-8" standalone="yes"?>
<Relationships xmlns="http://schemas.openxmlformats.org/package/2006/relationships"><Relationship Id="rId3" Type="http://schemas.openxmlformats.org/officeDocument/2006/relationships/notesSlide" Target="../notesSlides/notesSlide105.xml"/><Relationship Id="rId2" Type="http://schemas.openxmlformats.org/officeDocument/2006/relationships/slideLayout" Target="../slideLayouts/slideLayout26.xml"/><Relationship Id="rId1" Type="http://schemas.openxmlformats.org/officeDocument/2006/relationships/tags" Target="../tags/tag386.xml"/></Relationships>
</file>

<file path=ppt/slides/_rels/slide106.xml.rels><?xml version="1.0" encoding="UTF-8" standalone="yes"?>
<Relationships xmlns="http://schemas.openxmlformats.org/package/2006/relationships"><Relationship Id="rId3" Type="http://schemas.openxmlformats.org/officeDocument/2006/relationships/notesSlide" Target="../notesSlides/notesSlide106.xml"/><Relationship Id="rId2" Type="http://schemas.openxmlformats.org/officeDocument/2006/relationships/slideLayout" Target="../slideLayouts/slideLayout26.xml"/><Relationship Id="rId1" Type="http://schemas.openxmlformats.org/officeDocument/2006/relationships/tags" Target="../tags/tag389.xml"/><Relationship Id="rId5" Type="http://schemas.openxmlformats.org/officeDocument/2006/relationships/image" Target="../media/image88.png"/><Relationship Id="rId4" Type="http://schemas.openxmlformats.org/officeDocument/2006/relationships/slide" Target="slide67.xml"/></Relationships>
</file>

<file path=ppt/slides/_rels/slide107.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notesSlide" Target="../notesSlides/notesSlide107.xml"/><Relationship Id="rId7" Type="http://schemas.openxmlformats.org/officeDocument/2006/relationships/slide" Target="slide48.xml"/><Relationship Id="rId2" Type="http://schemas.openxmlformats.org/officeDocument/2006/relationships/slideLayout" Target="../slideLayouts/slideLayout25.xml"/><Relationship Id="rId1" Type="http://schemas.openxmlformats.org/officeDocument/2006/relationships/tags" Target="../tags/tag392.xml"/><Relationship Id="rId6" Type="http://schemas.microsoft.com/office/2007/relationships/hdphoto" Target="../media/hdphoto11.wdp"/><Relationship Id="rId5" Type="http://schemas.openxmlformats.org/officeDocument/2006/relationships/image" Target="../media/image92.png"/><Relationship Id="rId4" Type="http://schemas.openxmlformats.org/officeDocument/2006/relationships/image" Target="../media/image91.png"/></Relationships>
</file>

<file path=ppt/slides/_rels/slide108.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tags" Target="../tags/tag395.xml"/><Relationship Id="rId7" Type="http://schemas.openxmlformats.org/officeDocument/2006/relationships/notesSlide" Target="../notesSlides/notesSlide108.xml"/><Relationship Id="rId12" Type="http://schemas.openxmlformats.org/officeDocument/2006/relationships/slide" Target="slide18.xml"/><Relationship Id="rId2" Type="http://schemas.openxmlformats.org/officeDocument/2006/relationships/tags" Target="../tags/tag394.xml"/><Relationship Id="rId1" Type="http://schemas.openxmlformats.org/officeDocument/2006/relationships/tags" Target="../tags/tag393.xml"/><Relationship Id="rId6" Type="http://schemas.openxmlformats.org/officeDocument/2006/relationships/slideLayout" Target="../slideLayouts/slideLayout149.xml"/><Relationship Id="rId11" Type="http://schemas.openxmlformats.org/officeDocument/2006/relationships/image" Target="../media/image94.svg"/><Relationship Id="rId5" Type="http://schemas.openxmlformats.org/officeDocument/2006/relationships/tags" Target="../tags/tag397.xml"/><Relationship Id="rId10" Type="http://schemas.openxmlformats.org/officeDocument/2006/relationships/image" Target="../media/image93.png"/><Relationship Id="rId4" Type="http://schemas.openxmlformats.org/officeDocument/2006/relationships/tags" Target="../tags/tag396.xml"/><Relationship Id="rId9" Type="http://schemas.openxmlformats.org/officeDocument/2006/relationships/image" Target="../media/image34.svg"/></Relationships>
</file>

<file path=ppt/slides/_rels/slide109.xml.rels><?xml version="1.0" encoding="UTF-8" standalone="yes"?>
<Relationships xmlns="http://schemas.openxmlformats.org/package/2006/relationships"><Relationship Id="rId8" Type="http://schemas.openxmlformats.org/officeDocument/2006/relationships/slide" Target="slide21.xml"/><Relationship Id="rId3" Type="http://schemas.openxmlformats.org/officeDocument/2006/relationships/notesSlide" Target="../notesSlides/notesSlide109.xml"/><Relationship Id="rId7" Type="http://schemas.microsoft.com/office/2007/relationships/hdphoto" Target="../media/hdphoto2.wdp"/><Relationship Id="rId2" Type="http://schemas.openxmlformats.org/officeDocument/2006/relationships/slideLayout" Target="../slideLayouts/slideLayout149.xml"/><Relationship Id="rId1" Type="http://schemas.openxmlformats.org/officeDocument/2006/relationships/tags" Target="../tags/tag400.xml"/><Relationship Id="rId6" Type="http://schemas.openxmlformats.org/officeDocument/2006/relationships/image" Target="../media/image75.png"/><Relationship Id="rId5" Type="http://schemas.microsoft.com/office/2007/relationships/hdphoto" Target="../media/hdphoto6.wdp"/><Relationship Id="rId4" Type="http://schemas.openxmlformats.org/officeDocument/2006/relationships/image" Target="../media/image74.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5.xml"/><Relationship Id="rId1" Type="http://schemas.openxmlformats.org/officeDocument/2006/relationships/tags" Target="../tags/tag47.xml"/></Relationships>
</file>

<file path=ppt/slides/_rels/slide110.xml.rels><?xml version="1.0" encoding="UTF-8" standalone="yes"?>
<Relationships xmlns="http://schemas.openxmlformats.org/package/2006/relationships"><Relationship Id="rId3" Type="http://schemas.openxmlformats.org/officeDocument/2006/relationships/notesSlide" Target="../notesSlides/notesSlide110.xml"/><Relationship Id="rId2" Type="http://schemas.openxmlformats.org/officeDocument/2006/relationships/slideLayout" Target="../slideLayouts/slideLayout124.xml"/><Relationship Id="rId1" Type="http://schemas.openxmlformats.org/officeDocument/2006/relationships/tags" Target="../tags/tag403.xml"/><Relationship Id="rId4" Type="http://schemas.openxmlformats.org/officeDocument/2006/relationships/slide" Target="slide18.xml"/></Relationships>
</file>

<file path=ppt/slides/_rels/slide111.xml.rels><?xml version="1.0" encoding="UTF-8" standalone="yes"?>
<Relationships xmlns="http://schemas.openxmlformats.org/package/2006/relationships"><Relationship Id="rId8" Type="http://schemas.openxmlformats.org/officeDocument/2006/relationships/image" Target="../media/image99.png"/><Relationship Id="rId3" Type="http://schemas.openxmlformats.org/officeDocument/2006/relationships/notesSlide" Target="../notesSlides/notesSlide111.xml"/><Relationship Id="rId7" Type="http://schemas.openxmlformats.org/officeDocument/2006/relationships/image" Target="../media/image98.png"/><Relationship Id="rId2" Type="http://schemas.openxmlformats.org/officeDocument/2006/relationships/slideLayout" Target="../slideLayouts/slideLayout165.xml"/><Relationship Id="rId1" Type="http://schemas.openxmlformats.org/officeDocument/2006/relationships/tags" Target="../tags/tag406.xml"/><Relationship Id="rId6" Type="http://schemas.openxmlformats.org/officeDocument/2006/relationships/image" Target="../media/image97.png"/><Relationship Id="rId5" Type="http://schemas.openxmlformats.org/officeDocument/2006/relationships/image" Target="../media/image96.png"/><Relationship Id="rId10" Type="http://schemas.openxmlformats.org/officeDocument/2006/relationships/image" Target="../media/image101.png"/><Relationship Id="rId4" Type="http://schemas.openxmlformats.org/officeDocument/2006/relationships/image" Target="../media/image95.png"/><Relationship Id="rId9" Type="http://schemas.openxmlformats.org/officeDocument/2006/relationships/image" Target="../media/image100.png"/></Relationships>
</file>

<file path=ppt/slides/_rels/slide112.xml.rels><?xml version="1.0" encoding="UTF-8" standalone="yes"?>
<Relationships xmlns="http://schemas.openxmlformats.org/package/2006/relationships"><Relationship Id="rId3" Type="http://schemas.openxmlformats.org/officeDocument/2006/relationships/notesSlide" Target="../notesSlides/notesSlide112.xml"/><Relationship Id="rId2" Type="http://schemas.openxmlformats.org/officeDocument/2006/relationships/slideLayout" Target="../slideLayouts/slideLayout175.xml"/><Relationship Id="rId1" Type="http://schemas.openxmlformats.org/officeDocument/2006/relationships/tags" Target="../tags/tag409.xml"/><Relationship Id="rId5" Type="http://schemas.openxmlformats.org/officeDocument/2006/relationships/slide" Target="slide7.xml"/><Relationship Id="rId4" Type="http://schemas.openxmlformats.org/officeDocument/2006/relationships/image" Target="../media/image102.png"/></Relationships>
</file>

<file path=ppt/slides/_rels/slide113.xml.rels><?xml version="1.0" encoding="UTF-8" standalone="yes"?>
<Relationships xmlns="http://schemas.openxmlformats.org/package/2006/relationships"><Relationship Id="rId3" Type="http://schemas.openxmlformats.org/officeDocument/2006/relationships/notesSlide" Target="../notesSlides/notesSlide113.xml"/><Relationship Id="rId2" Type="http://schemas.openxmlformats.org/officeDocument/2006/relationships/slideLayout" Target="../slideLayouts/slideLayout175.xml"/><Relationship Id="rId1" Type="http://schemas.openxmlformats.org/officeDocument/2006/relationships/tags" Target="../tags/tag412.xml"/><Relationship Id="rId4" Type="http://schemas.openxmlformats.org/officeDocument/2006/relationships/slide" Target="slide6.xml"/></Relationships>
</file>

<file path=ppt/slides/_rels/slide114.xml.rels><?xml version="1.0" encoding="UTF-8" standalone="yes"?>
<Relationships xmlns="http://schemas.openxmlformats.org/package/2006/relationships"><Relationship Id="rId3" Type="http://schemas.openxmlformats.org/officeDocument/2006/relationships/notesSlide" Target="../notesSlides/notesSlide114.xml"/><Relationship Id="rId2" Type="http://schemas.openxmlformats.org/officeDocument/2006/relationships/slideLayout" Target="../slideLayouts/slideLayout175.xml"/><Relationship Id="rId1" Type="http://schemas.openxmlformats.org/officeDocument/2006/relationships/tags" Target="../tags/tag415.xml"/><Relationship Id="rId5" Type="http://schemas.openxmlformats.org/officeDocument/2006/relationships/slide" Target="slide7.xml"/><Relationship Id="rId4" Type="http://schemas.openxmlformats.org/officeDocument/2006/relationships/image" Target="../media/image103.png"/></Relationships>
</file>

<file path=ppt/slides/_rels/slide115.xml.rels><?xml version="1.0" encoding="UTF-8" standalone="yes"?>
<Relationships xmlns="http://schemas.openxmlformats.org/package/2006/relationships"><Relationship Id="rId8" Type="http://schemas.openxmlformats.org/officeDocument/2006/relationships/image" Target="../media/image78.jpeg"/><Relationship Id="rId13" Type="http://schemas.openxmlformats.org/officeDocument/2006/relationships/slide" Target="slide21.xml"/><Relationship Id="rId3" Type="http://schemas.openxmlformats.org/officeDocument/2006/relationships/notesSlide" Target="../notesSlides/notesSlide115.xml"/><Relationship Id="rId7" Type="http://schemas.openxmlformats.org/officeDocument/2006/relationships/image" Target="../media/image83.png"/><Relationship Id="rId12" Type="http://schemas.microsoft.com/office/2007/relationships/hdphoto" Target="../media/hdphoto7.wdp"/><Relationship Id="rId2" Type="http://schemas.openxmlformats.org/officeDocument/2006/relationships/slideLayout" Target="../slideLayouts/slideLayout175.xml"/><Relationship Id="rId1" Type="http://schemas.openxmlformats.org/officeDocument/2006/relationships/tags" Target="../tags/tag418.xml"/><Relationship Id="rId6" Type="http://schemas.openxmlformats.org/officeDocument/2006/relationships/image" Target="../media/image79.png"/><Relationship Id="rId11" Type="http://schemas.openxmlformats.org/officeDocument/2006/relationships/image" Target="../media/image77.png"/><Relationship Id="rId5" Type="http://schemas.openxmlformats.org/officeDocument/2006/relationships/image" Target="../media/image34.svg"/><Relationship Id="rId10" Type="http://schemas.microsoft.com/office/2007/relationships/hdphoto" Target="../media/hdphoto2.wdp"/><Relationship Id="rId4" Type="http://schemas.openxmlformats.org/officeDocument/2006/relationships/image" Target="../media/image33.png"/><Relationship Id="rId9" Type="http://schemas.openxmlformats.org/officeDocument/2006/relationships/image" Target="../media/image76.png"/></Relationships>
</file>

<file path=ppt/slides/_rels/slide116.xml.rels><?xml version="1.0" encoding="UTF-8" standalone="yes"?>
<Relationships xmlns="http://schemas.openxmlformats.org/package/2006/relationships"><Relationship Id="rId3" Type="http://schemas.openxmlformats.org/officeDocument/2006/relationships/notesSlide" Target="../notesSlides/notesSlide116.xml"/><Relationship Id="rId2" Type="http://schemas.openxmlformats.org/officeDocument/2006/relationships/slideLayout" Target="../slideLayouts/slideLayout176.xml"/><Relationship Id="rId1" Type="http://schemas.openxmlformats.org/officeDocument/2006/relationships/tags" Target="../tags/tag421.xml"/><Relationship Id="rId4" Type="http://schemas.openxmlformats.org/officeDocument/2006/relationships/slide" Target="slide18.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5.xml"/><Relationship Id="rId1" Type="http://schemas.openxmlformats.org/officeDocument/2006/relationships/tags" Target="../tags/tag50.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5.xml"/><Relationship Id="rId1" Type="http://schemas.openxmlformats.org/officeDocument/2006/relationships/tags" Target="../tags/tag53.xml"/><Relationship Id="rId4" Type="http://schemas.openxmlformats.org/officeDocument/2006/relationships/image" Target="../media/image28.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5.xml"/><Relationship Id="rId1" Type="http://schemas.openxmlformats.org/officeDocument/2006/relationships/tags" Target="../tags/tag56.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5.xml"/><Relationship Id="rId1" Type="http://schemas.openxmlformats.org/officeDocument/2006/relationships/tags" Target="../tags/tag59.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5.xml"/><Relationship Id="rId1" Type="http://schemas.openxmlformats.org/officeDocument/2006/relationships/tags" Target="../tags/tag62.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23.xml"/><Relationship Id="rId1" Type="http://schemas.openxmlformats.org/officeDocument/2006/relationships/tags" Target="../tags/tag65.xml"/><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26" Type="http://schemas.openxmlformats.org/officeDocument/2006/relationships/tags" Target="../tags/tag92.xml"/><Relationship Id="rId21" Type="http://schemas.openxmlformats.org/officeDocument/2006/relationships/tags" Target="../tags/tag87.xml"/><Relationship Id="rId42" Type="http://schemas.openxmlformats.org/officeDocument/2006/relationships/tags" Target="../tags/tag108.xml"/><Relationship Id="rId47" Type="http://schemas.openxmlformats.org/officeDocument/2006/relationships/tags" Target="../tags/tag113.xml"/><Relationship Id="rId63" Type="http://schemas.openxmlformats.org/officeDocument/2006/relationships/image" Target="../media/image31.png"/><Relationship Id="rId68" Type="http://schemas.openxmlformats.org/officeDocument/2006/relationships/slide" Target="slide64.xml"/><Relationship Id="rId2" Type="http://schemas.openxmlformats.org/officeDocument/2006/relationships/tags" Target="../tags/tag68.xml"/><Relationship Id="rId16" Type="http://schemas.openxmlformats.org/officeDocument/2006/relationships/tags" Target="../tags/tag82.xml"/><Relationship Id="rId29" Type="http://schemas.openxmlformats.org/officeDocument/2006/relationships/tags" Target="../tags/tag95.xml"/><Relationship Id="rId11" Type="http://schemas.openxmlformats.org/officeDocument/2006/relationships/tags" Target="../tags/tag77.xml"/><Relationship Id="rId24" Type="http://schemas.openxmlformats.org/officeDocument/2006/relationships/tags" Target="../tags/tag90.xml"/><Relationship Id="rId32" Type="http://schemas.openxmlformats.org/officeDocument/2006/relationships/tags" Target="../tags/tag98.xml"/><Relationship Id="rId37" Type="http://schemas.openxmlformats.org/officeDocument/2006/relationships/tags" Target="../tags/tag103.xml"/><Relationship Id="rId40" Type="http://schemas.openxmlformats.org/officeDocument/2006/relationships/tags" Target="../tags/tag106.xml"/><Relationship Id="rId45" Type="http://schemas.openxmlformats.org/officeDocument/2006/relationships/tags" Target="../tags/tag111.xml"/><Relationship Id="rId53" Type="http://schemas.openxmlformats.org/officeDocument/2006/relationships/oleObject" Target="../embeddings/oleObject8.bin"/><Relationship Id="rId58" Type="http://schemas.openxmlformats.org/officeDocument/2006/relationships/slide" Target="slide61.xml"/><Relationship Id="rId66" Type="http://schemas.openxmlformats.org/officeDocument/2006/relationships/image" Target="../media/image33.png"/><Relationship Id="rId74" Type="http://schemas.openxmlformats.org/officeDocument/2006/relationships/slide" Target="slide116.xml"/><Relationship Id="rId5" Type="http://schemas.openxmlformats.org/officeDocument/2006/relationships/tags" Target="../tags/tag71.xml"/><Relationship Id="rId61" Type="http://schemas.openxmlformats.org/officeDocument/2006/relationships/slide" Target="slide59.xml"/><Relationship Id="rId19" Type="http://schemas.openxmlformats.org/officeDocument/2006/relationships/tags" Target="../tags/tag85.xml"/><Relationship Id="rId14" Type="http://schemas.openxmlformats.org/officeDocument/2006/relationships/tags" Target="../tags/tag80.xml"/><Relationship Id="rId22" Type="http://schemas.openxmlformats.org/officeDocument/2006/relationships/tags" Target="../tags/tag88.xml"/><Relationship Id="rId27" Type="http://schemas.openxmlformats.org/officeDocument/2006/relationships/tags" Target="../tags/tag93.xml"/><Relationship Id="rId30" Type="http://schemas.openxmlformats.org/officeDocument/2006/relationships/tags" Target="../tags/tag96.xml"/><Relationship Id="rId35" Type="http://schemas.openxmlformats.org/officeDocument/2006/relationships/tags" Target="../tags/tag101.xml"/><Relationship Id="rId43" Type="http://schemas.openxmlformats.org/officeDocument/2006/relationships/tags" Target="../tags/tag109.xml"/><Relationship Id="rId48" Type="http://schemas.openxmlformats.org/officeDocument/2006/relationships/tags" Target="../tags/tag114.xml"/><Relationship Id="rId56" Type="http://schemas.openxmlformats.org/officeDocument/2006/relationships/slide" Target="slide53.xml"/><Relationship Id="rId64" Type="http://schemas.openxmlformats.org/officeDocument/2006/relationships/image" Target="../media/image32.svg"/><Relationship Id="rId69" Type="http://schemas.openxmlformats.org/officeDocument/2006/relationships/image" Target="../media/image35.png"/><Relationship Id="rId8" Type="http://schemas.openxmlformats.org/officeDocument/2006/relationships/tags" Target="../tags/tag74.xml"/><Relationship Id="rId51" Type="http://schemas.openxmlformats.org/officeDocument/2006/relationships/slideLayout" Target="../slideLayouts/slideLayout123.xml"/><Relationship Id="rId72" Type="http://schemas.openxmlformats.org/officeDocument/2006/relationships/image" Target="../media/image36.png"/><Relationship Id="rId3" Type="http://schemas.openxmlformats.org/officeDocument/2006/relationships/tags" Target="../tags/tag69.xml"/><Relationship Id="rId12" Type="http://schemas.openxmlformats.org/officeDocument/2006/relationships/tags" Target="../tags/tag78.xml"/><Relationship Id="rId17" Type="http://schemas.openxmlformats.org/officeDocument/2006/relationships/tags" Target="../tags/tag83.xml"/><Relationship Id="rId25" Type="http://schemas.openxmlformats.org/officeDocument/2006/relationships/tags" Target="../tags/tag91.xml"/><Relationship Id="rId33" Type="http://schemas.openxmlformats.org/officeDocument/2006/relationships/tags" Target="../tags/tag99.xml"/><Relationship Id="rId38" Type="http://schemas.openxmlformats.org/officeDocument/2006/relationships/tags" Target="../tags/tag104.xml"/><Relationship Id="rId46" Type="http://schemas.openxmlformats.org/officeDocument/2006/relationships/tags" Target="../tags/tag112.xml"/><Relationship Id="rId59" Type="http://schemas.openxmlformats.org/officeDocument/2006/relationships/slide" Target="slide62.xml"/><Relationship Id="rId67" Type="http://schemas.openxmlformats.org/officeDocument/2006/relationships/image" Target="../media/image34.svg"/><Relationship Id="rId20" Type="http://schemas.openxmlformats.org/officeDocument/2006/relationships/tags" Target="../tags/tag86.xml"/><Relationship Id="rId41" Type="http://schemas.openxmlformats.org/officeDocument/2006/relationships/tags" Target="../tags/tag107.xml"/><Relationship Id="rId54" Type="http://schemas.openxmlformats.org/officeDocument/2006/relationships/image" Target="../media/image30.emf"/><Relationship Id="rId62" Type="http://schemas.openxmlformats.org/officeDocument/2006/relationships/slide" Target="slide57.xml"/><Relationship Id="rId70" Type="http://schemas.openxmlformats.org/officeDocument/2006/relationships/slide" Target="slide108.xml"/><Relationship Id="rId75" Type="http://schemas.openxmlformats.org/officeDocument/2006/relationships/slide" Target="slide110.xml"/><Relationship Id="rId1" Type="http://schemas.openxmlformats.org/officeDocument/2006/relationships/vmlDrawing" Target="../drawings/vmlDrawing9.vml"/><Relationship Id="rId6" Type="http://schemas.openxmlformats.org/officeDocument/2006/relationships/tags" Target="../tags/tag72.xml"/><Relationship Id="rId15" Type="http://schemas.openxmlformats.org/officeDocument/2006/relationships/tags" Target="../tags/tag81.xml"/><Relationship Id="rId23" Type="http://schemas.openxmlformats.org/officeDocument/2006/relationships/tags" Target="../tags/tag89.xml"/><Relationship Id="rId28" Type="http://schemas.openxmlformats.org/officeDocument/2006/relationships/tags" Target="../tags/tag94.xml"/><Relationship Id="rId36" Type="http://schemas.openxmlformats.org/officeDocument/2006/relationships/tags" Target="../tags/tag102.xml"/><Relationship Id="rId49" Type="http://schemas.openxmlformats.org/officeDocument/2006/relationships/tags" Target="../tags/tag115.xml"/><Relationship Id="rId57" Type="http://schemas.openxmlformats.org/officeDocument/2006/relationships/slide" Target="slide54.xml"/><Relationship Id="rId10" Type="http://schemas.openxmlformats.org/officeDocument/2006/relationships/tags" Target="../tags/tag76.xml"/><Relationship Id="rId31" Type="http://schemas.openxmlformats.org/officeDocument/2006/relationships/tags" Target="../tags/tag97.xml"/><Relationship Id="rId44" Type="http://schemas.openxmlformats.org/officeDocument/2006/relationships/tags" Target="../tags/tag110.xml"/><Relationship Id="rId52" Type="http://schemas.openxmlformats.org/officeDocument/2006/relationships/notesSlide" Target="../notesSlides/notesSlide18.xml"/><Relationship Id="rId60" Type="http://schemas.openxmlformats.org/officeDocument/2006/relationships/slide" Target="slide55.xml"/><Relationship Id="rId65" Type="http://schemas.openxmlformats.org/officeDocument/2006/relationships/slide" Target="slide60.xml"/><Relationship Id="rId73" Type="http://schemas.openxmlformats.org/officeDocument/2006/relationships/image" Target="../media/image37.svg"/><Relationship Id="rId4" Type="http://schemas.openxmlformats.org/officeDocument/2006/relationships/tags" Target="../tags/tag70.xml"/><Relationship Id="rId9" Type="http://schemas.openxmlformats.org/officeDocument/2006/relationships/tags" Target="../tags/tag75.xml"/><Relationship Id="rId13" Type="http://schemas.openxmlformats.org/officeDocument/2006/relationships/tags" Target="../tags/tag79.xml"/><Relationship Id="rId18" Type="http://schemas.openxmlformats.org/officeDocument/2006/relationships/tags" Target="../tags/tag84.xml"/><Relationship Id="rId39" Type="http://schemas.openxmlformats.org/officeDocument/2006/relationships/tags" Target="../tags/tag105.xml"/><Relationship Id="rId34" Type="http://schemas.openxmlformats.org/officeDocument/2006/relationships/tags" Target="../tags/tag100.xml"/><Relationship Id="rId50" Type="http://schemas.openxmlformats.org/officeDocument/2006/relationships/tags" Target="../tags/tag116.xml"/><Relationship Id="rId55" Type="http://schemas.openxmlformats.org/officeDocument/2006/relationships/slide" Target="slide52.xml"/><Relationship Id="rId7" Type="http://schemas.openxmlformats.org/officeDocument/2006/relationships/tags" Target="../tags/tag73.xml"/><Relationship Id="rId71" Type="http://schemas.openxmlformats.org/officeDocument/2006/relationships/slide" Target="slide63.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5.xml"/><Relationship Id="rId1" Type="http://schemas.openxmlformats.org/officeDocument/2006/relationships/tags" Target="../tags/tag117.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5.xml"/><Relationship Id="rId1" Type="http://schemas.openxmlformats.org/officeDocument/2006/relationships/tags" Target="../tags/tag20.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5.xml"/><Relationship Id="rId1" Type="http://schemas.openxmlformats.org/officeDocument/2006/relationships/tags" Target="../tags/tag120.xml"/><Relationship Id="rId5" Type="http://schemas.microsoft.com/office/2007/relationships/hdphoto" Target="../media/hdphoto1.wdp"/><Relationship Id="rId4" Type="http://schemas.openxmlformats.org/officeDocument/2006/relationships/image" Target="../media/image38.png"/></Relationships>
</file>

<file path=ppt/slides/_rels/slide21.xml.rels><?xml version="1.0" encoding="UTF-8" standalone="yes"?>
<Relationships xmlns="http://schemas.openxmlformats.org/package/2006/relationships"><Relationship Id="rId13" Type="http://schemas.openxmlformats.org/officeDocument/2006/relationships/tags" Target="../tags/tag134.xml"/><Relationship Id="rId18" Type="http://schemas.openxmlformats.org/officeDocument/2006/relationships/tags" Target="../tags/tag139.xml"/><Relationship Id="rId26" Type="http://schemas.openxmlformats.org/officeDocument/2006/relationships/tags" Target="../tags/tag147.xml"/><Relationship Id="rId39" Type="http://schemas.openxmlformats.org/officeDocument/2006/relationships/oleObject" Target="../embeddings/oleObject9.bin"/><Relationship Id="rId21" Type="http://schemas.openxmlformats.org/officeDocument/2006/relationships/tags" Target="../tags/tag142.xml"/><Relationship Id="rId34" Type="http://schemas.openxmlformats.org/officeDocument/2006/relationships/tags" Target="../tags/tag155.xml"/><Relationship Id="rId42" Type="http://schemas.openxmlformats.org/officeDocument/2006/relationships/slide" Target="slide66.xml"/><Relationship Id="rId47" Type="http://schemas.openxmlformats.org/officeDocument/2006/relationships/slide" Target="slide68.xml"/><Relationship Id="rId50" Type="http://schemas.openxmlformats.org/officeDocument/2006/relationships/image" Target="../media/image39.png"/><Relationship Id="rId55" Type="http://schemas.microsoft.com/office/2007/relationships/hdphoto" Target="../media/hdphoto3.wdp"/><Relationship Id="rId7" Type="http://schemas.openxmlformats.org/officeDocument/2006/relationships/tags" Target="../tags/tag128.xml"/><Relationship Id="rId2" Type="http://schemas.openxmlformats.org/officeDocument/2006/relationships/tags" Target="../tags/tag123.xml"/><Relationship Id="rId16" Type="http://schemas.openxmlformats.org/officeDocument/2006/relationships/tags" Target="../tags/tag137.xml"/><Relationship Id="rId29" Type="http://schemas.openxmlformats.org/officeDocument/2006/relationships/tags" Target="../tags/tag150.xml"/><Relationship Id="rId11" Type="http://schemas.openxmlformats.org/officeDocument/2006/relationships/tags" Target="../tags/tag132.xml"/><Relationship Id="rId24" Type="http://schemas.openxmlformats.org/officeDocument/2006/relationships/tags" Target="../tags/tag145.xml"/><Relationship Id="rId32" Type="http://schemas.openxmlformats.org/officeDocument/2006/relationships/tags" Target="../tags/tag153.xml"/><Relationship Id="rId37" Type="http://schemas.openxmlformats.org/officeDocument/2006/relationships/slideLayout" Target="../slideLayouts/slideLayout123.xml"/><Relationship Id="rId40" Type="http://schemas.openxmlformats.org/officeDocument/2006/relationships/image" Target="../media/image30.emf"/><Relationship Id="rId45" Type="http://schemas.openxmlformats.org/officeDocument/2006/relationships/slide" Target="slide71.xml"/><Relationship Id="rId53" Type="http://schemas.openxmlformats.org/officeDocument/2006/relationships/slide" Target="slide73.xml"/><Relationship Id="rId58" Type="http://schemas.openxmlformats.org/officeDocument/2006/relationships/slide" Target="slide109.xml"/><Relationship Id="rId5" Type="http://schemas.openxmlformats.org/officeDocument/2006/relationships/tags" Target="../tags/tag126.xml"/><Relationship Id="rId19" Type="http://schemas.openxmlformats.org/officeDocument/2006/relationships/tags" Target="../tags/tag140.xml"/><Relationship Id="rId4" Type="http://schemas.openxmlformats.org/officeDocument/2006/relationships/tags" Target="../tags/tag125.xml"/><Relationship Id="rId9" Type="http://schemas.openxmlformats.org/officeDocument/2006/relationships/tags" Target="../tags/tag130.xml"/><Relationship Id="rId14" Type="http://schemas.openxmlformats.org/officeDocument/2006/relationships/tags" Target="../tags/tag135.xml"/><Relationship Id="rId22" Type="http://schemas.openxmlformats.org/officeDocument/2006/relationships/tags" Target="../tags/tag143.xml"/><Relationship Id="rId27" Type="http://schemas.openxmlformats.org/officeDocument/2006/relationships/tags" Target="../tags/tag148.xml"/><Relationship Id="rId30" Type="http://schemas.openxmlformats.org/officeDocument/2006/relationships/tags" Target="../tags/tag151.xml"/><Relationship Id="rId35" Type="http://schemas.openxmlformats.org/officeDocument/2006/relationships/tags" Target="../tags/tag156.xml"/><Relationship Id="rId43" Type="http://schemas.openxmlformats.org/officeDocument/2006/relationships/slide" Target="slide70.xml"/><Relationship Id="rId48" Type="http://schemas.openxmlformats.org/officeDocument/2006/relationships/slide" Target="slide74.xml"/><Relationship Id="rId56" Type="http://schemas.openxmlformats.org/officeDocument/2006/relationships/image" Target="../media/image36.png"/><Relationship Id="rId8" Type="http://schemas.openxmlformats.org/officeDocument/2006/relationships/tags" Target="../tags/tag129.xml"/><Relationship Id="rId51" Type="http://schemas.openxmlformats.org/officeDocument/2006/relationships/image" Target="../media/image40.png"/><Relationship Id="rId3" Type="http://schemas.openxmlformats.org/officeDocument/2006/relationships/tags" Target="../tags/tag124.xml"/><Relationship Id="rId12" Type="http://schemas.openxmlformats.org/officeDocument/2006/relationships/tags" Target="../tags/tag133.xml"/><Relationship Id="rId17" Type="http://schemas.openxmlformats.org/officeDocument/2006/relationships/tags" Target="../tags/tag138.xml"/><Relationship Id="rId25" Type="http://schemas.openxmlformats.org/officeDocument/2006/relationships/tags" Target="../tags/tag146.xml"/><Relationship Id="rId33" Type="http://schemas.openxmlformats.org/officeDocument/2006/relationships/tags" Target="../tags/tag154.xml"/><Relationship Id="rId38" Type="http://schemas.openxmlformats.org/officeDocument/2006/relationships/notesSlide" Target="../notesSlides/notesSlide21.xml"/><Relationship Id="rId46" Type="http://schemas.openxmlformats.org/officeDocument/2006/relationships/slide" Target="slide69.xml"/><Relationship Id="rId59" Type="http://schemas.openxmlformats.org/officeDocument/2006/relationships/slide" Target="slide115.xml"/><Relationship Id="rId20" Type="http://schemas.openxmlformats.org/officeDocument/2006/relationships/tags" Target="../tags/tag141.xml"/><Relationship Id="rId41" Type="http://schemas.openxmlformats.org/officeDocument/2006/relationships/slide" Target="slide65.xml"/><Relationship Id="rId54" Type="http://schemas.openxmlformats.org/officeDocument/2006/relationships/image" Target="../media/image41.png"/><Relationship Id="rId1" Type="http://schemas.openxmlformats.org/officeDocument/2006/relationships/vmlDrawing" Target="../drawings/vmlDrawing10.vml"/><Relationship Id="rId6" Type="http://schemas.openxmlformats.org/officeDocument/2006/relationships/tags" Target="../tags/tag127.xml"/><Relationship Id="rId15" Type="http://schemas.openxmlformats.org/officeDocument/2006/relationships/tags" Target="../tags/tag136.xml"/><Relationship Id="rId23" Type="http://schemas.openxmlformats.org/officeDocument/2006/relationships/tags" Target="../tags/tag144.xml"/><Relationship Id="rId28" Type="http://schemas.openxmlformats.org/officeDocument/2006/relationships/tags" Target="../tags/tag149.xml"/><Relationship Id="rId36" Type="http://schemas.openxmlformats.org/officeDocument/2006/relationships/tags" Target="../tags/tag157.xml"/><Relationship Id="rId49" Type="http://schemas.openxmlformats.org/officeDocument/2006/relationships/slide" Target="slide72.xml"/><Relationship Id="rId57" Type="http://schemas.openxmlformats.org/officeDocument/2006/relationships/image" Target="../media/image37.svg"/><Relationship Id="rId10" Type="http://schemas.openxmlformats.org/officeDocument/2006/relationships/tags" Target="../tags/tag131.xml"/><Relationship Id="rId31" Type="http://schemas.openxmlformats.org/officeDocument/2006/relationships/tags" Target="../tags/tag152.xml"/><Relationship Id="rId44" Type="http://schemas.openxmlformats.org/officeDocument/2006/relationships/slide" Target="slide67.xml"/><Relationship Id="rId52" Type="http://schemas.microsoft.com/office/2007/relationships/hdphoto" Target="../media/hdphoto2.wdp"/></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5.xml"/><Relationship Id="rId1" Type="http://schemas.openxmlformats.org/officeDocument/2006/relationships/tags" Target="../tags/tag158.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5.xml"/><Relationship Id="rId1" Type="http://schemas.openxmlformats.org/officeDocument/2006/relationships/tags" Target="../tags/tag161.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5.xml"/><Relationship Id="rId1" Type="http://schemas.openxmlformats.org/officeDocument/2006/relationships/tags" Target="../tags/tag164.xml"/><Relationship Id="rId5" Type="http://schemas.openxmlformats.org/officeDocument/2006/relationships/image" Target="../media/image42.svg"/><Relationship Id="rId4" Type="http://schemas.openxmlformats.org/officeDocument/2006/relationships/image" Target="../media/image28.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5.xml"/><Relationship Id="rId1" Type="http://schemas.openxmlformats.org/officeDocument/2006/relationships/tags" Target="../tags/tag167.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5.xml"/><Relationship Id="rId1" Type="http://schemas.openxmlformats.org/officeDocument/2006/relationships/tags" Target="../tags/tag170.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5.xml"/><Relationship Id="rId1" Type="http://schemas.openxmlformats.org/officeDocument/2006/relationships/tags" Target="../tags/tag173.xml"/></Relationships>
</file>

<file path=ppt/slides/_rels/slide28.xml.rels><?xml version="1.0" encoding="UTF-8" standalone="yes"?>
<Relationships xmlns="http://schemas.openxmlformats.org/package/2006/relationships"><Relationship Id="rId8" Type="http://schemas.openxmlformats.org/officeDocument/2006/relationships/slide" Target="slide89.xml"/><Relationship Id="rId13" Type="http://schemas.openxmlformats.org/officeDocument/2006/relationships/image" Target="../media/image46.png"/><Relationship Id="rId3" Type="http://schemas.openxmlformats.org/officeDocument/2006/relationships/notesSlide" Target="../notesSlides/notesSlide28.xml"/><Relationship Id="rId7" Type="http://schemas.openxmlformats.org/officeDocument/2006/relationships/slide" Target="slide92.xml"/><Relationship Id="rId12" Type="http://schemas.openxmlformats.org/officeDocument/2006/relationships/image" Target="../media/image45.png"/><Relationship Id="rId2" Type="http://schemas.openxmlformats.org/officeDocument/2006/relationships/slideLayout" Target="../slideLayouts/slideLayout25.xml"/><Relationship Id="rId1" Type="http://schemas.openxmlformats.org/officeDocument/2006/relationships/tags" Target="../tags/tag176.xml"/><Relationship Id="rId6" Type="http://schemas.openxmlformats.org/officeDocument/2006/relationships/slide" Target="slide87.xml"/><Relationship Id="rId11" Type="http://schemas.openxmlformats.org/officeDocument/2006/relationships/image" Target="../media/image44.png"/><Relationship Id="rId5" Type="http://schemas.openxmlformats.org/officeDocument/2006/relationships/slide" Target="slide91.xml"/><Relationship Id="rId15" Type="http://schemas.openxmlformats.org/officeDocument/2006/relationships/image" Target="../media/image48.png"/><Relationship Id="rId10" Type="http://schemas.openxmlformats.org/officeDocument/2006/relationships/image" Target="../media/image43.png"/><Relationship Id="rId4" Type="http://schemas.openxmlformats.org/officeDocument/2006/relationships/slide" Target="slide90.xml"/><Relationship Id="rId9" Type="http://schemas.openxmlformats.org/officeDocument/2006/relationships/slide" Target="slide88.xml"/><Relationship Id="rId14" Type="http://schemas.openxmlformats.org/officeDocument/2006/relationships/image" Target="../media/image47.jp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5.xml"/><Relationship Id="rId1" Type="http://schemas.openxmlformats.org/officeDocument/2006/relationships/tags" Target="../tags/tag179.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5.xml"/><Relationship Id="rId1" Type="http://schemas.openxmlformats.org/officeDocument/2006/relationships/tags" Target="../tags/tag23.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5.xml"/><Relationship Id="rId1" Type="http://schemas.openxmlformats.org/officeDocument/2006/relationships/tags" Target="../tags/tag182.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25.xml"/><Relationship Id="rId1" Type="http://schemas.openxmlformats.org/officeDocument/2006/relationships/tags" Target="../tags/tag185.xml"/><Relationship Id="rId5" Type="http://schemas.openxmlformats.org/officeDocument/2006/relationships/image" Target="../media/image42.svg"/><Relationship Id="rId4" Type="http://schemas.openxmlformats.org/officeDocument/2006/relationships/image" Target="../media/image28.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25.xml"/><Relationship Id="rId1" Type="http://schemas.openxmlformats.org/officeDocument/2006/relationships/tags" Target="../tags/tag188.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25.xml"/><Relationship Id="rId1" Type="http://schemas.openxmlformats.org/officeDocument/2006/relationships/tags" Target="../tags/tag191.xml"/></Relationships>
</file>

<file path=ppt/slides/_rels/slide34.xml.rels><?xml version="1.0" encoding="UTF-8" standalone="yes"?>
<Relationships xmlns="http://schemas.openxmlformats.org/package/2006/relationships"><Relationship Id="rId8" Type="http://schemas.openxmlformats.org/officeDocument/2006/relationships/image" Target="../media/image50.jpeg"/><Relationship Id="rId3" Type="http://schemas.openxmlformats.org/officeDocument/2006/relationships/tags" Target="../tags/tag195.xml"/><Relationship Id="rId7" Type="http://schemas.openxmlformats.org/officeDocument/2006/relationships/image" Target="../media/image49.emf"/><Relationship Id="rId2" Type="http://schemas.openxmlformats.org/officeDocument/2006/relationships/tags" Target="../tags/tag194.xml"/><Relationship Id="rId1" Type="http://schemas.openxmlformats.org/officeDocument/2006/relationships/vmlDrawing" Target="../drawings/vmlDrawing11.vml"/><Relationship Id="rId6" Type="http://schemas.openxmlformats.org/officeDocument/2006/relationships/oleObject" Target="../embeddings/oleObject10.bin"/><Relationship Id="rId5" Type="http://schemas.openxmlformats.org/officeDocument/2006/relationships/notesSlide" Target="../notesSlides/notesSlide34.xml"/><Relationship Id="rId4" Type="http://schemas.openxmlformats.org/officeDocument/2006/relationships/slideLayout" Target="../slideLayouts/slideLayout19.xml"/><Relationship Id="rId9" Type="http://schemas.openxmlformats.org/officeDocument/2006/relationships/image" Target="../media/image51.jpeg"/></Relationships>
</file>

<file path=ppt/slides/_rels/slide35.xml.rels><?xml version="1.0" encoding="UTF-8" standalone="yes"?>
<Relationships xmlns="http://schemas.openxmlformats.org/package/2006/relationships"><Relationship Id="rId8" Type="http://schemas.openxmlformats.org/officeDocument/2006/relationships/image" Target="../media/image50.jpeg"/><Relationship Id="rId3" Type="http://schemas.openxmlformats.org/officeDocument/2006/relationships/tags" Target="../tags/tag197.xml"/><Relationship Id="rId7" Type="http://schemas.openxmlformats.org/officeDocument/2006/relationships/image" Target="../media/image49.emf"/><Relationship Id="rId2" Type="http://schemas.openxmlformats.org/officeDocument/2006/relationships/tags" Target="../tags/tag196.xml"/><Relationship Id="rId1" Type="http://schemas.openxmlformats.org/officeDocument/2006/relationships/vmlDrawing" Target="../drawings/vmlDrawing12.vml"/><Relationship Id="rId6" Type="http://schemas.openxmlformats.org/officeDocument/2006/relationships/oleObject" Target="../embeddings/oleObject10.bin"/><Relationship Id="rId5" Type="http://schemas.openxmlformats.org/officeDocument/2006/relationships/notesSlide" Target="../notesSlides/notesSlide35.xml"/><Relationship Id="rId4" Type="http://schemas.openxmlformats.org/officeDocument/2006/relationships/slideLayout" Target="../slideLayouts/slideLayout19.xml"/><Relationship Id="rId9" Type="http://schemas.openxmlformats.org/officeDocument/2006/relationships/image" Target="../media/image51.jpeg"/></Relationships>
</file>

<file path=ppt/slides/_rels/slide36.xml.rels><?xml version="1.0" encoding="UTF-8" standalone="yes"?>
<Relationships xmlns="http://schemas.openxmlformats.org/package/2006/relationships"><Relationship Id="rId8" Type="http://schemas.openxmlformats.org/officeDocument/2006/relationships/image" Target="../media/image50.jpeg"/><Relationship Id="rId3" Type="http://schemas.openxmlformats.org/officeDocument/2006/relationships/tags" Target="../tags/tag199.xml"/><Relationship Id="rId7" Type="http://schemas.openxmlformats.org/officeDocument/2006/relationships/image" Target="../media/image49.emf"/><Relationship Id="rId2" Type="http://schemas.openxmlformats.org/officeDocument/2006/relationships/tags" Target="../tags/tag198.xml"/><Relationship Id="rId1" Type="http://schemas.openxmlformats.org/officeDocument/2006/relationships/vmlDrawing" Target="../drawings/vmlDrawing13.vml"/><Relationship Id="rId6" Type="http://schemas.openxmlformats.org/officeDocument/2006/relationships/oleObject" Target="../embeddings/oleObject11.bin"/><Relationship Id="rId5" Type="http://schemas.openxmlformats.org/officeDocument/2006/relationships/notesSlide" Target="../notesSlides/notesSlide36.xml"/><Relationship Id="rId4" Type="http://schemas.openxmlformats.org/officeDocument/2006/relationships/slideLayout" Target="../slideLayouts/slideLayout19.xml"/><Relationship Id="rId9" Type="http://schemas.openxmlformats.org/officeDocument/2006/relationships/image" Target="../media/image29.png"/></Relationships>
</file>

<file path=ppt/slides/_rels/slide37.xml.rels><?xml version="1.0" encoding="UTF-8" standalone="yes"?>
<Relationships xmlns="http://schemas.openxmlformats.org/package/2006/relationships"><Relationship Id="rId8" Type="http://schemas.openxmlformats.org/officeDocument/2006/relationships/image" Target="../media/image50.jpeg"/><Relationship Id="rId3" Type="http://schemas.openxmlformats.org/officeDocument/2006/relationships/tags" Target="../tags/tag201.xml"/><Relationship Id="rId7" Type="http://schemas.openxmlformats.org/officeDocument/2006/relationships/image" Target="../media/image49.emf"/><Relationship Id="rId2" Type="http://schemas.openxmlformats.org/officeDocument/2006/relationships/tags" Target="../tags/tag200.xml"/><Relationship Id="rId1" Type="http://schemas.openxmlformats.org/officeDocument/2006/relationships/vmlDrawing" Target="../drawings/vmlDrawing14.vml"/><Relationship Id="rId6" Type="http://schemas.openxmlformats.org/officeDocument/2006/relationships/oleObject" Target="../embeddings/oleObject11.bin"/><Relationship Id="rId5" Type="http://schemas.openxmlformats.org/officeDocument/2006/relationships/notesSlide" Target="../notesSlides/notesSlide37.xml"/><Relationship Id="rId4" Type="http://schemas.openxmlformats.org/officeDocument/2006/relationships/slideLayout" Target="../slideLayouts/slideLayout19.xml"/><Relationship Id="rId9" Type="http://schemas.openxmlformats.org/officeDocument/2006/relationships/image" Target="../media/image29.png"/></Relationships>
</file>

<file path=ppt/slides/_rels/slide38.xml.rels><?xml version="1.0" encoding="UTF-8" standalone="yes"?>
<Relationships xmlns="http://schemas.openxmlformats.org/package/2006/relationships"><Relationship Id="rId8" Type="http://schemas.openxmlformats.org/officeDocument/2006/relationships/image" Target="../media/image50.jpeg"/><Relationship Id="rId3" Type="http://schemas.openxmlformats.org/officeDocument/2006/relationships/tags" Target="../tags/tag203.xml"/><Relationship Id="rId7" Type="http://schemas.openxmlformats.org/officeDocument/2006/relationships/image" Target="../media/image49.emf"/><Relationship Id="rId2" Type="http://schemas.openxmlformats.org/officeDocument/2006/relationships/tags" Target="../tags/tag202.xml"/><Relationship Id="rId1" Type="http://schemas.openxmlformats.org/officeDocument/2006/relationships/vmlDrawing" Target="../drawings/vmlDrawing15.vml"/><Relationship Id="rId6" Type="http://schemas.openxmlformats.org/officeDocument/2006/relationships/oleObject" Target="../embeddings/oleObject12.bin"/><Relationship Id="rId5" Type="http://schemas.openxmlformats.org/officeDocument/2006/relationships/notesSlide" Target="../notesSlides/notesSlide38.xml"/><Relationship Id="rId4" Type="http://schemas.openxmlformats.org/officeDocument/2006/relationships/slideLayout" Target="../slideLayouts/slideLayout19.xml"/><Relationship Id="rId9" Type="http://schemas.openxmlformats.org/officeDocument/2006/relationships/image" Target="../media/image52.jpe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19.xml"/><Relationship Id="rId1" Type="http://schemas.openxmlformats.org/officeDocument/2006/relationships/tags" Target="../tags/tag204.xml"/><Relationship Id="rId5" Type="http://schemas.openxmlformats.org/officeDocument/2006/relationships/image" Target="../media/image53.png"/><Relationship Id="rId4" Type="http://schemas.openxmlformats.org/officeDocument/2006/relationships/image" Target="../media/image29.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5.xml"/><Relationship Id="rId1" Type="http://schemas.openxmlformats.org/officeDocument/2006/relationships/tags" Target="../tags/tag26.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25.xml"/><Relationship Id="rId1" Type="http://schemas.openxmlformats.org/officeDocument/2006/relationships/tags" Target="../tags/tag205.xml"/><Relationship Id="rId5" Type="http://schemas.openxmlformats.org/officeDocument/2006/relationships/image" Target="../media/image42.svg"/><Relationship Id="rId4" Type="http://schemas.openxmlformats.org/officeDocument/2006/relationships/image" Target="../media/image28.pn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25.xml"/><Relationship Id="rId1" Type="http://schemas.openxmlformats.org/officeDocument/2006/relationships/tags" Target="../tags/tag208.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25.xml"/><Relationship Id="rId1" Type="http://schemas.openxmlformats.org/officeDocument/2006/relationships/tags" Target="../tags/tag211.xml"/></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25.xml"/><Relationship Id="rId1" Type="http://schemas.openxmlformats.org/officeDocument/2006/relationships/tags" Target="../tags/tag214.xm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71.xml"/><Relationship Id="rId1" Type="http://schemas.openxmlformats.org/officeDocument/2006/relationships/tags" Target="../tags/tag217.xml"/><Relationship Id="rId6" Type="http://schemas.openxmlformats.org/officeDocument/2006/relationships/image" Target="../media/image56.svg"/><Relationship Id="rId5" Type="http://schemas.openxmlformats.org/officeDocument/2006/relationships/image" Target="../media/image55.png"/><Relationship Id="rId4" Type="http://schemas.openxmlformats.org/officeDocument/2006/relationships/image" Target="../media/image54.png"/></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25.xml"/><Relationship Id="rId1" Type="http://schemas.openxmlformats.org/officeDocument/2006/relationships/tags" Target="../tags/tag218.xm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71.xml"/><Relationship Id="rId1" Type="http://schemas.openxmlformats.org/officeDocument/2006/relationships/tags" Target="../tags/tag221.xml"/><Relationship Id="rId6" Type="http://schemas.openxmlformats.org/officeDocument/2006/relationships/image" Target="../media/image56.svg"/><Relationship Id="rId5" Type="http://schemas.openxmlformats.org/officeDocument/2006/relationships/image" Target="../media/image55.png"/><Relationship Id="rId4" Type="http://schemas.openxmlformats.org/officeDocument/2006/relationships/image" Target="../media/image54.png"/></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25.xml"/><Relationship Id="rId1" Type="http://schemas.openxmlformats.org/officeDocument/2006/relationships/tags" Target="../tags/tag222.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25.xml"/><Relationship Id="rId1" Type="http://schemas.openxmlformats.org/officeDocument/2006/relationships/tags" Target="../tags/tag225.xml"/><Relationship Id="rId5" Type="http://schemas.openxmlformats.org/officeDocument/2006/relationships/slide" Target="slide111.xml"/><Relationship Id="rId4" Type="http://schemas.openxmlformats.org/officeDocument/2006/relationships/slide" Target="slide107.xml"/></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25.xml"/><Relationship Id="rId1" Type="http://schemas.openxmlformats.org/officeDocument/2006/relationships/tags" Target="../tags/tag228.xml"/><Relationship Id="rId5" Type="http://schemas.openxmlformats.org/officeDocument/2006/relationships/image" Target="../media/image42.svg"/><Relationship Id="rId4" Type="http://schemas.openxmlformats.org/officeDocument/2006/relationships/image" Target="../media/image28.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5.xml"/><Relationship Id="rId1" Type="http://schemas.openxmlformats.org/officeDocument/2006/relationships/tags" Target="../tags/tag29.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6.xml"/><Relationship Id="rId1" Type="http://schemas.openxmlformats.org/officeDocument/2006/relationships/tags" Target="../tags/tag231.xml"/></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6.xml"/><Relationship Id="rId1" Type="http://schemas.openxmlformats.org/officeDocument/2006/relationships/tags" Target="../tags/tag234.xml"/></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124.xml"/><Relationship Id="rId1" Type="http://schemas.openxmlformats.org/officeDocument/2006/relationships/tags" Target="../tags/tag237.xml"/><Relationship Id="rId6" Type="http://schemas.openxmlformats.org/officeDocument/2006/relationships/slide" Target="slide18.xml"/><Relationship Id="rId5" Type="http://schemas.openxmlformats.org/officeDocument/2006/relationships/image" Target="../media/image58.png"/><Relationship Id="rId4" Type="http://schemas.openxmlformats.org/officeDocument/2006/relationships/image" Target="../media/image57.png"/></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124.xml"/><Relationship Id="rId1" Type="http://schemas.openxmlformats.org/officeDocument/2006/relationships/tags" Target="../tags/tag240.xml"/><Relationship Id="rId6" Type="http://schemas.openxmlformats.org/officeDocument/2006/relationships/slide" Target="slide18.xml"/><Relationship Id="rId5" Type="http://schemas.openxmlformats.org/officeDocument/2006/relationships/image" Target="../media/image58.png"/><Relationship Id="rId4" Type="http://schemas.openxmlformats.org/officeDocument/2006/relationships/image" Target="../media/image57.png"/></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124.xml"/><Relationship Id="rId1" Type="http://schemas.openxmlformats.org/officeDocument/2006/relationships/tags" Target="../tags/tag243.xml"/><Relationship Id="rId6" Type="http://schemas.openxmlformats.org/officeDocument/2006/relationships/slide" Target="slide18.xml"/><Relationship Id="rId5" Type="http://schemas.openxmlformats.org/officeDocument/2006/relationships/image" Target="../media/image60.jpeg"/><Relationship Id="rId4" Type="http://schemas.openxmlformats.org/officeDocument/2006/relationships/image" Target="../media/image59.png"/></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124.xml"/><Relationship Id="rId1" Type="http://schemas.openxmlformats.org/officeDocument/2006/relationships/tags" Target="../tags/tag246.xml"/><Relationship Id="rId5" Type="http://schemas.openxmlformats.org/officeDocument/2006/relationships/slide" Target="slide18.xml"/><Relationship Id="rId4" Type="http://schemas.openxmlformats.org/officeDocument/2006/relationships/image" Target="../media/image61.png"/></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124.xml"/><Relationship Id="rId1" Type="http://schemas.openxmlformats.org/officeDocument/2006/relationships/tags" Target="../tags/tag249.xml"/><Relationship Id="rId4" Type="http://schemas.openxmlformats.org/officeDocument/2006/relationships/slide" Target="slide18.xml"/></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124.xml"/><Relationship Id="rId1" Type="http://schemas.openxmlformats.org/officeDocument/2006/relationships/tags" Target="../tags/tag252.xml"/><Relationship Id="rId4" Type="http://schemas.openxmlformats.org/officeDocument/2006/relationships/slide" Target="slide18.xml"/></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124.xml"/><Relationship Id="rId1" Type="http://schemas.openxmlformats.org/officeDocument/2006/relationships/tags" Target="../tags/tag255.xml"/><Relationship Id="rId5" Type="http://schemas.openxmlformats.org/officeDocument/2006/relationships/slide" Target="slide18.xml"/><Relationship Id="rId4" Type="http://schemas.openxmlformats.org/officeDocument/2006/relationships/image" Target="../media/image61.png"/></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26.xml"/><Relationship Id="rId1" Type="http://schemas.openxmlformats.org/officeDocument/2006/relationships/tags" Target="../tags/tag258.xml"/><Relationship Id="rId6" Type="http://schemas.openxmlformats.org/officeDocument/2006/relationships/slide" Target="slide18.xml"/><Relationship Id="rId5" Type="http://schemas.openxmlformats.org/officeDocument/2006/relationships/image" Target="../media/image58.png"/><Relationship Id="rId4" Type="http://schemas.openxmlformats.org/officeDocument/2006/relationships/image" Target="../media/image57.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5.xml"/><Relationship Id="rId1" Type="http://schemas.openxmlformats.org/officeDocument/2006/relationships/tags" Target="../tags/tag32.xml"/><Relationship Id="rId4" Type="http://schemas.openxmlformats.org/officeDocument/2006/relationships/slide" Target="slide113.xml"/></Relationships>
</file>

<file path=ppt/slides/_rels/slide60.xml.rels><?xml version="1.0" encoding="UTF-8" standalone="yes"?>
<Relationships xmlns="http://schemas.openxmlformats.org/package/2006/relationships"><Relationship Id="rId8" Type="http://schemas.microsoft.com/office/2007/relationships/hdphoto" Target="../media/hdphoto5.wdp"/><Relationship Id="rId3" Type="http://schemas.openxmlformats.org/officeDocument/2006/relationships/notesSlide" Target="../notesSlides/notesSlide60.xml"/><Relationship Id="rId7" Type="http://schemas.openxmlformats.org/officeDocument/2006/relationships/image" Target="../media/image64.png"/><Relationship Id="rId12" Type="http://schemas.openxmlformats.org/officeDocument/2006/relationships/slide" Target="slide18.xml"/><Relationship Id="rId2" Type="http://schemas.openxmlformats.org/officeDocument/2006/relationships/slideLayout" Target="../slideLayouts/slideLayout124.xml"/><Relationship Id="rId1" Type="http://schemas.openxmlformats.org/officeDocument/2006/relationships/tags" Target="../tags/tag261.xml"/><Relationship Id="rId6" Type="http://schemas.microsoft.com/office/2007/relationships/hdphoto" Target="../media/hdphoto4.wdp"/><Relationship Id="rId11" Type="http://schemas.openxmlformats.org/officeDocument/2006/relationships/slide" Target="slide85.xml"/><Relationship Id="rId5" Type="http://schemas.openxmlformats.org/officeDocument/2006/relationships/image" Target="../media/image63.png"/><Relationship Id="rId10" Type="http://schemas.openxmlformats.org/officeDocument/2006/relationships/image" Target="../media/image61.png"/><Relationship Id="rId4" Type="http://schemas.openxmlformats.org/officeDocument/2006/relationships/image" Target="../media/image62.png"/><Relationship Id="rId9" Type="http://schemas.openxmlformats.org/officeDocument/2006/relationships/image" Target="../media/image65.png"/></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61.xml"/><Relationship Id="rId2" Type="http://schemas.openxmlformats.org/officeDocument/2006/relationships/slideLayout" Target="../slideLayouts/slideLayout124.xml"/><Relationship Id="rId1" Type="http://schemas.openxmlformats.org/officeDocument/2006/relationships/tags" Target="../tags/tag264.xml"/><Relationship Id="rId4" Type="http://schemas.openxmlformats.org/officeDocument/2006/relationships/slide" Target="slide18.xml"/></Relationships>
</file>

<file path=ppt/slides/_rels/slide62.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notesSlide" Target="../notesSlides/notesSlide62.xml"/><Relationship Id="rId7" Type="http://schemas.openxmlformats.org/officeDocument/2006/relationships/image" Target="../media/image69.png"/><Relationship Id="rId2" Type="http://schemas.openxmlformats.org/officeDocument/2006/relationships/slideLayout" Target="../slideLayouts/slideLayout124.xml"/><Relationship Id="rId1" Type="http://schemas.openxmlformats.org/officeDocument/2006/relationships/tags" Target="../tags/tag267.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jpeg"/><Relationship Id="rId9" Type="http://schemas.openxmlformats.org/officeDocument/2006/relationships/slide" Target="slide18.xml"/></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63.xml"/><Relationship Id="rId2" Type="http://schemas.openxmlformats.org/officeDocument/2006/relationships/slideLayout" Target="../slideLayouts/slideLayout26.xml"/><Relationship Id="rId1" Type="http://schemas.openxmlformats.org/officeDocument/2006/relationships/tags" Target="../tags/tag270.xml"/><Relationship Id="rId4" Type="http://schemas.openxmlformats.org/officeDocument/2006/relationships/slide" Target="slide18.xml"/></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64.xml"/><Relationship Id="rId2" Type="http://schemas.openxmlformats.org/officeDocument/2006/relationships/slideLayout" Target="../slideLayouts/slideLayout26.xml"/><Relationship Id="rId1" Type="http://schemas.openxmlformats.org/officeDocument/2006/relationships/tags" Target="../tags/tag273.xml"/><Relationship Id="rId6" Type="http://schemas.openxmlformats.org/officeDocument/2006/relationships/slide" Target="slide18.xml"/><Relationship Id="rId5" Type="http://schemas.openxmlformats.org/officeDocument/2006/relationships/image" Target="../media/image72.png"/><Relationship Id="rId4" Type="http://schemas.openxmlformats.org/officeDocument/2006/relationships/image" Target="../media/image71.png"/></Relationships>
</file>

<file path=ppt/slides/_rels/slide65.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notesSlide" Target="../notesSlides/notesSlide65.xml"/><Relationship Id="rId7" Type="http://schemas.openxmlformats.org/officeDocument/2006/relationships/image" Target="../media/image75.png"/><Relationship Id="rId2" Type="http://schemas.openxmlformats.org/officeDocument/2006/relationships/slideLayout" Target="../slideLayouts/slideLayout97.xml"/><Relationship Id="rId1" Type="http://schemas.openxmlformats.org/officeDocument/2006/relationships/tags" Target="../tags/tag276.xml"/><Relationship Id="rId6" Type="http://schemas.microsoft.com/office/2007/relationships/hdphoto" Target="../media/hdphoto6.wdp"/><Relationship Id="rId5" Type="http://schemas.openxmlformats.org/officeDocument/2006/relationships/image" Target="../media/image74.png"/><Relationship Id="rId10" Type="http://schemas.openxmlformats.org/officeDocument/2006/relationships/slide" Target="slide21.xml"/><Relationship Id="rId4" Type="http://schemas.openxmlformats.org/officeDocument/2006/relationships/image" Target="../media/image73.png"/><Relationship Id="rId9" Type="http://schemas.openxmlformats.org/officeDocument/2006/relationships/slide" Target="slide76.xml"/></Relationships>
</file>

<file path=ppt/slides/_rels/slide66.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notesSlide" Target="../notesSlides/notesSlide66.xml"/><Relationship Id="rId7" Type="http://schemas.openxmlformats.org/officeDocument/2006/relationships/image" Target="../media/image75.png"/><Relationship Id="rId2" Type="http://schemas.openxmlformats.org/officeDocument/2006/relationships/slideLayout" Target="../slideLayouts/slideLayout97.xml"/><Relationship Id="rId1" Type="http://schemas.openxmlformats.org/officeDocument/2006/relationships/tags" Target="../tags/tag279.xml"/><Relationship Id="rId6" Type="http://schemas.microsoft.com/office/2007/relationships/hdphoto" Target="../media/hdphoto6.wdp"/><Relationship Id="rId5" Type="http://schemas.openxmlformats.org/officeDocument/2006/relationships/image" Target="../media/image74.png"/><Relationship Id="rId10" Type="http://schemas.openxmlformats.org/officeDocument/2006/relationships/slide" Target="slide21.xml"/><Relationship Id="rId4" Type="http://schemas.openxmlformats.org/officeDocument/2006/relationships/image" Target="../media/image73.png"/><Relationship Id="rId9" Type="http://schemas.openxmlformats.org/officeDocument/2006/relationships/slide" Target="slide78.xml"/></Relationships>
</file>

<file path=ppt/slides/_rels/slide67.xml.rels><?xml version="1.0" encoding="UTF-8" standalone="yes"?>
<Relationships xmlns="http://schemas.openxmlformats.org/package/2006/relationships"><Relationship Id="rId8" Type="http://schemas.openxmlformats.org/officeDocument/2006/relationships/image" Target="../media/image76.png"/><Relationship Id="rId13" Type="http://schemas.openxmlformats.org/officeDocument/2006/relationships/image" Target="../media/image80.png"/><Relationship Id="rId18" Type="http://schemas.openxmlformats.org/officeDocument/2006/relationships/slide" Target="slide79.xml"/><Relationship Id="rId3" Type="http://schemas.openxmlformats.org/officeDocument/2006/relationships/notesSlide" Target="../notesSlides/notesSlide67.xml"/><Relationship Id="rId7" Type="http://schemas.microsoft.com/office/2007/relationships/hdphoto" Target="../media/hdphoto2.wdp"/><Relationship Id="rId12" Type="http://schemas.openxmlformats.org/officeDocument/2006/relationships/image" Target="../media/image79.png"/><Relationship Id="rId17" Type="http://schemas.openxmlformats.org/officeDocument/2006/relationships/image" Target="../media/image73.png"/><Relationship Id="rId2" Type="http://schemas.openxmlformats.org/officeDocument/2006/relationships/slideLayout" Target="../slideLayouts/slideLayout97.xml"/><Relationship Id="rId16" Type="http://schemas.openxmlformats.org/officeDocument/2006/relationships/image" Target="../media/image83.png"/><Relationship Id="rId20" Type="http://schemas.openxmlformats.org/officeDocument/2006/relationships/slide" Target="slide80.xml"/><Relationship Id="rId1" Type="http://schemas.openxmlformats.org/officeDocument/2006/relationships/tags" Target="../tags/tag282.xml"/><Relationship Id="rId6" Type="http://schemas.openxmlformats.org/officeDocument/2006/relationships/image" Target="../media/image75.png"/><Relationship Id="rId11" Type="http://schemas.openxmlformats.org/officeDocument/2006/relationships/image" Target="../media/image78.jpeg"/><Relationship Id="rId5" Type="http://schemas.microsoft.com/office/2007/relationships/hdphoto" Target="../media/hdphoto6.wdp"/><Relationship Id="rId15" Type="http://schemas.openxmlformats.org/officeDocument/2006/relationships/image" Target="../media/image82.png"/><Relationship Id="rId10" Type="http://schemas.microsoft.com/office/2007/relationships/hdphoto" Target="../media/hdphoto7.wdp"/><Relationship Id="rId19" Type="http://schemas.openxmlformats.org/officeDocument/2006/relationships/slide" Target="slide21.xml"/><Relationship Id="rId4" Type="http://schemas.openxmlformats.org/officeDocument/2006/relationships/image" Target="../media/image74.png"/><Relationship Id="rId9" Type="http://schemas.openxmlformats.org/officeDocument/2006/relationships/image" Target="../media/image77.png"/><Relationship Id="rId14" Type="http://schemas.openxmlformats.org/officeDocument/2006/relationships/image" Target="../media/image81.jpeg"/></Relationships>
</file>

<file path=ppt/slides/_rels/slide68.xml.rels><?xml version="1.0" encoding="UTF-8" standalone="yes"?>
<Relationships xmlns="http://schemas.openxmlformats.org/package/2006/relationships"><Relationship Id="rId8" Type="http://schemas.openxmlformats.org/officeDocument/2006/relationships/image" Target="../media/image84.png"/><Relationship Id="rId13" Type="http://schemas.openxmlformats.org/officeDocument/2006/relationships/slide" Target="slide82.xml"/><Relationship Id="rId3" Type="http://schemas.openxmlformats.org/officeDocument/2006/relationships/notesSlide" Target="../notesSlides/notesSlide68.xml"/><Relationship Id="rId7" Type="http://schemas.microsoft.com/office/2007/relationships/hdphoto" Target="../media/hdphoto2.wdp"/><Relationship Id="rId12" Type="http://schemas.openxmlformats.org/officeDocument/2006/relationships/slide" Target="slide21.xml"/><Relationship Id="rId2" Type="http://schemas.openxmlformats.org/officeDocument/2006/relationships/slideLayout" Target="../slideLayouts/slideLayout97.xml"/><Relationship Id="rId1" Type="http://schemas.openxmlformats.org/officeDocument/2006/relationships/tags" Target="../tags/tag285.xml"/><Relationship Id="rId6" Type="http://schemas.openxmlformats.org/officeDocument/2006/relationships/image" Target="../media/image75.png"/><Relationship Id="rId11" Type="http://schemas.openxmlformats.org/officeDocument/2006/relationships/slide" Target="slide81.xml"/><Relationship Id="rId5" Type="http://schemas.microsoft.com/office/2007/relationships/hdphoto" Target="../media/hdphoto6.wdp"/><Relationship Id="rId10" Type="http://schemas.openxmlformats.org/officeDocument/2006/relationships/image" Target="../media/image73.png"/><Relationship Id="rId4" Type="http://schemas.openxmlformats.org/officeDocument/2006/relationships/image" Target="../media/image74.png"/><Relationship Id="rId9" Type="http://schemas.openxmlformats.org/officeDocument/2006/relationships/image" Target="../media/image85.jpeg"/></Relationships>
</file>

<file path=ppt/slides/_rels/slide69.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notesSlide" Target="../notesSlides/notesSlide69.xml"/><Relationship Id="rId7" Type="http://schemas.microsoft.com/office/2007/relationships/hdphoto" Target="../media/hdphoto2.wdp"/><Relationship Id="rId2" Type="http://schemas.openxmlformats.org/officeDocument/2006/relationships/slideLayout" Target="../slideLayouts/slideLayout97.xml"/><Relationship Id="rId1" Type="http://schemas.openxmlformats.org/officeDocument/2006/relationships/tags" Target="../tags/tag288.xml"/><Relationship Id="rId6" Type="http://schemas.openxmlformats.org/officeDocument/2006/relationships/image" Target="../media/image75.png"/><Relationship Id="rId5" Type="http://schemas.microsoft.com/office/2007/relationships/hdphoto" Target="../media/hdphoto6.wdp"/><Relationship Id="rId4" Type="http://schemas.openxmlformats.org/officeDocument/2006/relationships/image" Target="../media/image74.png"/><Relationship Id="rId9" Type="http://schemas.openxmlformats.org/officeDocument/2006/relationships/slide" Target="slide21.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5.xml"/><Relationship Id="rId1" Type="http://schemas.openxmlformats.org/officeDocument/2006/relationships/tags" Target="../tags/tag35.xml"/><Relationship Id="rId4" Type="http://schemas.openxmlformats.org/officeDocument/2006/relationships/slide" Target="slide112.xml"/></Relationships>
</file>

<file path=ppt/slides/_rels/slide70.xml.rels><?xml version="1.0" encoding="UTF-8" standalone="yes"?>
<Relationships xmlns="http://schemas.openxmlformats.org/package/2006/relationships"><Relationship Id="rId8" Type="http://schemas.microsoft.com/office/2007/relationships/hdphoto" Target="../media/hdphoto6.wdp"/><Relationship Id="rId3" Type="http://schemas.openxmlformats.org/officeDocument/2006/relationships/notesSlide" Target="../notesSlides/notesSlide70.xml"/><Relationship Id="rId7" Type="http://schemas.openxmlformats.org/officeDocument/2006/relationships/image" Target="../media/image74.png"/><Relationship Id="rId2" Type="http://schemas.openxmlformats.org/officeDocument/2006/relationships/slideLayout" Target="../slideLayouts/slideLayout97.xml"/><Relationship Id="rId1" Type="http://schemas.openxmlformats.org/officeDocument/2006/relationships/tags" Target="../tags/tag291.xml"/><Relationship Id="rId6" Type="http://schemas.microsoft.com/office/2007/relationships/hdphoto" Target="../media/hdphoto2.wdp"/><Relationship Id="rId5" Type="http://schemas.openxmlformats.org/officeDocument/2006/relationships/image" Target="../media/image75.png"/><Relationship Id="rId10" Type="http://schemas.openxmlformats.org/officeDocument/2006/relationships/slide" Target="slide21.xml"/><Relationship Id="rId4" Type="http://schemas.openxmlformats.org/officeDocument/2006/relationships/image" Target="../media/image73.png"/><Relationship Id="rId9" Type="http://schemas.openxmlformats.org/officeDocument/2006/relationships/slide" Target="slide77.xml"/></Relationships>
</file>

<file path=ppt/slides/_rels/slide71.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notesSlide" Target="../notesSlides/notesSlide71.xml"/><Relationship Id="rId7" Type="http://schemas.microsoft.com/office/2007/relationships/hdphoto" Target="../media/hdphoto2.wdp"/><Relationship Id="rId2" Type="http://schemas.openxmlformats.org/officeDocument/2006/relationships/slideLayout" Target="../slideLayouts/slideLayout97.xml"/><Relationship Id="rId1" Type="http://schemas.openxmlformats.org/officeDocument/2006/relationships/tags" Target="../tags/tag294.xml"/><Relationship Id="rId6" Type="http://schemas.openxmlformats.org/officeDocument/2006/relationships/image" Target="../media/image75.png"/><Relationship Id="rId5" Type="http://schemas.microsoft.com/office/2007/relationships/hdphoto" Target="../media/hdphoto6.wdp"/><Relationship Id="rId10" Type="http://schemas.openxmlformats.org/officeDocument/2006/relationships/slide" Target="slide21.xml"/><Relationship Id="rId4" Type="http://schemas.openxmlformats.org/officeDocument/2006/relationships/image" Target="../media/image74.png"/><Relationship Id="rId9" Type="http://schemas.openxmlformats.org/officeDocument/2006/relationships/slide" Target="slide78.xml"/></Relationships>
</file>

<file path=ppt/slides/_rels/slide72.xml.rels><?xml version="1.0" encoding="UTF-8" standalone="yes"?>
<Relationships xmlns="http://schemas.openxmlformats.org/package/2006/relationships"><Relationship Id="rId8" Type="http://schemas.openxmlformats.org/officeDocument/2006/relationships/image" Target="../media/image76.png"/><Relationship Id="rId13" Type="http://schemas.openxmlformats.org/officeDocument/2006/relationships/slide" Target="slide21.xml"/><Relationship Id="rId3" Type="http://schemas.openxmlformats.org/officeDocument/2006/relationships/notesSlide" Target="../notesSlides/notesSlide72.xml"/><Relationship Id="rId7" Type="http://schemas.microsoft.com/office/2007/relationships/hdphoto" Target="../media/hdphoto2.wdp"/><Relationship Id="rId12" Type="http://schemas.openxmlformats.org/officeDocument/2006/relationships/slide" Target="slide83.xml"/><Relationship Id="rId2" Type="http://schemas.openxmlformats.org/officeDocument/2006/relationships/slideLayout" Target="../slideLayouts/slideLayout97.xml"/><Relationship Id="rId1" Type="http://schemas.openxmlformats.org/officeDocument/2006/relationships/tags" Target="../tags/tag297.xml"/><Relationship Id="rId6" Type="http://schemas.openxmlformats.org/officeDocument/2006/relationships/image" Target="../media/image75.png"/><Relationship Id="rId11" Type="http://schemas.microsoft.com/office/2007/relationships/hdphoto" Target="../media/hdphoto8.wdp"/><Relationship Id="rId5" Type="http://schemas.microsoft.com/office/2007/relationships/hdphoto" Target="../media/hdphoto6.wdp"/><Relationship Id="rId10" Type="http://schemas.openxmlformats.org/officeDocument/2006/relationships/image" Target="../media/image86.png"/><Relationship Id="rId4" Type="http://schemas.openxmlformats.org/officeDocument/2006/relationships/image" Target="../media/image74.png"/><Relationship Id="rId9" Type="http://schemas.openxmlformats.org/officeDocument/2006/relationships/image" Target="../media/image78.jpeg"/><Relationship Id="rId14" Type="http://schemas.openxmlformats.org/officeDocument/2006/relationships/slide" Target="slide84.xml"/></Relationships>
</file>

<file path=ppt/slides/_rels/slide73.xml.rels><?xml version="1.0" encoding="UTF-8" standalone="yes"?>
<Relationships xmlns="http://schemas.openxmlformats.org/package/2006/relationships"><Relationship Id="rId8" Type="http://schemas.openxmlformats.org/officeDocument/2006/relationships/slide" Target="slide21.xml"/><Relationship Id="rId3" Type="http://schemas.openxmlformats.org/officeDocument/2006/relationships/notesSlide" Target="../notesSlides/notesSlide73.xml"/><Relationship Id="rId7" Type="http://schemas.microsoft.com/office/2007/relationships/hdphoto" Target="../media/hdphoto2.wdp"/><Relationship Id="rId2" Type="http://schemas.openxmlformats.org/officeDocument/2006/relationships/slideLayout" Target="../slideLayouts/slideLayout97.xml"/><Relationship Id="rId1" Type="http://schemas.openxmlformats.org/officeDocument/2006/relationships/tags" Target="../tags/tag300.xml"/><Relationship Id="rId6" Type="http://schemas.openxmlformats.org/officeDocument/2006/relationships/image" Target="../media/image75.png"/><Relationship Id="rId5" Type="http://schemas.microsoft.com/office/2007/relationships/hdphoto" Target="../media/hdphoto6.wdp"/><Relationship Id="rId4" Type="http://schemas.openxmlformats.org/officeDocument/2006/relationships/image" Target="../media/image74.png"/></Relationships>
</file>

<file path=ppt/slides/_rels/slide74.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notesSlide" Target="../notesSlides/notesSlide74.xml"/><Relationship Id="rId7" Type="http://schemas.microsoft.com/office/2007/relationships/hdphoto" Target="../media/hdphoto2.wdp"/><Relationship Id="rId2" Type="http://schemas.openxmlformats.org/officeDocument/2006/relationships/slideLayout" Target="../slideLayouts/slideLayout97.xml"/><Relationship Id="rId1" Type="http://schemas.openxmlformats.org/officeDocument/2006/relationships/tags" Target="../tags/tag303.xml"/><Relationship Id="rId6" Type="http://schemas.openxmlformats.org/officeDocument/2006/relationships/image" Target="../media/image75.png"/><Relationship Id="rId5" Type="http://schemas.microsoft.com/office/2007/relationships/hdphoto" Target="../media/hdphoto6.wdp"/><Relationship Id="rId4" Type="http://schemas.openxmlformats.org/officeDocument/2006/relationships/image" Target="../media/image74.png"/><Relationship Id="rId9" Type="http://schemas.openxmlformats.org/officeDocument/2006/relationships/slide" Target="slide21.xml"/></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75.xml"/><Relationship Id="rId2" Type="http://schemas.openxmlformats.org/officeDocument/2006/relationships/slideLayout" Target="../slideLayouts/slideLayout26.xml"/><Relationship Id="rId1" Type="http://schemas.openxmlformats.org/officeDocument/2006/relationships/tags" Target="../tags/tag306.xml"/><Relationship Id="rId6" Type="http://schemas.openxmlformats.org/officeDocument/2006/relationships/image" Target="../media/image88.png"/><Relationship Id="rId5" Type="http://schemas.microsoft.com/office/2007/relationships/hdphoto" Target="../media/hdphoto9.wdp"/><Relationship Id="rId4" Type="http://schemas.openxmlformats.org/officeDocument/2006/relationships/image" Target="../media/image87.png"/></Relationships>
</file>

<file path=ppt/slides/_rels/slide76.xml.rels><?xml version="1.0" encoding="UTF-8" standalone="yes"?>
<Relationships xmlns="http://schemas.openxmlformats.org/package/2006/relationships"><Relationship Id="rId8" Type="http://schemas.openxmlformats.org/officeDocument/2006/relationships/image" Target="../media/image74.png"/><Relationship Id="rId13" Type="http://schemas.openxmlformats.org/officeDocument/2006/relationships/image" Target="../media/image82.png"/><Relationship Id="rId3" Type="http://schemas.openxmlformats.org/officeDocument/2006/relationships/notesSlide" Target="../notesSlides/notesSlide76.xml"/><Relationship Id="rId7" Type="http://schemas.microsoft.com/office/2007/relationships/hdphoto" Target="../media/hdphoto2.wdp"/><Relationship Id="rId12" Type="http://schemas.openxmlformats.org/officeDocument/2006/relationships/image" Target="../media/image81.jpeg"/><Relationship Id="rId2" Type="http://schemas.openxmlformats.org/officeDocument/2006/relationships/slideLayout" Target="../slideLayouts/slideLayout26.xml"/><Relationship Id="rId16" Type="http://schemas.openxmlformats.org/officeDocument/2006/relationships/image" Target="../media/image88.png"/><Relationship Id="rId1" Type="http://schemas.openxmlformats.org/officeDocument/2006/relationships/tags" Target="../tags/tag309.xml"/><Relationship Id="rId6" Type="http://schemas.openxmlformats.org/officeDocument/2006/relationships/image" Target="../media/image76.png"/><Relationship Id="rId11" Type="http://schemas.openxmlformats.org/officeDocument/2006/relationships/image" Target="../media/image80.png"/><Relationship Id="rId5" Type="http://schemas.openxmlformats.org/officeDocument/2006/relationships/image" Target="../media/image83.png"/><Relationship Id="rId15" Type="http://schemas.openxmlformats.org/officeDocument/2006/relationships/slide" Target="slide65.xml"/><Relationship Id="rId10" Type="http://schemas.openxmlformats.org/officeDocument/2006/relationships/image" Target="../media/image79.png"/><Relationship Id="rId4" Type="http://schemas.openxmlformats.org/officeDocument/2006/relationships/image" Target="../media/image84.png"/><Relationship Id="rId9" Type="http://schemas.microsoft.com/office/2007/relationships/hdphoto" Target="../media/hdphoto6.wdp"/><Relationship Id="rId14" Type="http://schemas.openxmlformats.org/officeDocument/2006/relationships/image" Target="../media/image78.jpeg"/></Relationships>
</file>

<file path=ppt/slides/_rels/slide77.xml.rels><?xml version="1.0" encoding="UTF-8" standalone="yes"?>
<Relationships xmlns="http://schemas.openxmlformats.org/package/2006/relationships"><Relationship Id="rId8" Type="http://schemas.openxmlformats.org/officeDocument/2006/relationships/image" Target="../media/image81.jpeg"/><Relationship Id="rId13" Type="http://schemas.openxmlformats.org/officeDocument/2006/relationships/slide" Target="slide70.xml"/><Relationship Id="rId3" Type="http://schemas.openxmlformats.org/officeDocument/2006/relationships/notesSlide" Target="../notesSlides/notesSlide77.xml"/><Relationship Id="rId7" Type="http://schemas.openxmlformats.org/officeDocument/2006/relationships/image" Target="../media/image80.png"/><Relationship Id="rId12" Type="http://schemas.openxmlformats.org/officeDocument/2006/relationships/image" Target="../media/image78.jpeg"/><Relationship Id="rId2" Type="http://schemas.openxmlformats.org/officeDocument/2006/relationships/slideLayout" Target="../slideLayouts/slideLayout26.xml"/><Relationship Id="rId1" Type="http://schemas.openxmlformats.org/officeDocument/2006/relationships/tags" Target="../tags/tag312.xml"/><Relationship Id="rId6" Type="http://schemas.openxmlformats.org/officeDocument/2006/relationships/image" Target="../media/image84.png"/><Relationship Id="rId11" Type="http://schemas.microsoft.com/office/2007/relationships/hdphoto" Target="../media/hdphoto2.wdp"/><Relationship Id="rId5" Type="http://schemas.openxmlformats.org/officeDocument/2006/relationships/image" Target="../media/image83.png"/><Relationship Id="rId10" Type="http://schemas.openxmlformats.org/officeDocument/2006/relationships/image" Target="../media/image76.png"/><Relationship Id="rId4" Type="http://schemas.openxmlformats.org/officeDocument/2006/relationships/image" Target="../media/image79.png"/><Relationship Id="rId9" Type="http://schemas.openxmlformats.org/officeDocument/2006/relationships/image" Target="../media/image82.png"/><Relationship Id="rId14" Type="http://schemas.openxmlformats.org/officeDocument/2006/relationships/image" Target="../media/image88.png"/></Relationships>
</file>

<file path=ppt/slides/_rels/slide78.xml.rels><?xml version="1.0" encoding="UTF-8" standalone="yes"?>
<Relationships xmlns="http://schemas.openxmlformats.org/package/2006/relationships"><Relationship Id="rId8" Type="http://schemas.openxmlformats.org/officeDocument/2006/relationships/image" Target="../media/image84.png"/><Relationship Id="rId13" Type="http://schemas.openxmlformats.org/officeDocument/2006/relationships/image" Target="../media/image81.jpeg"/><Relationship Id="rId18" Type="http://schemas.openxmlformats.org/officeDocument/2006/relationships/image" Target="../media/image83.png"/><Relationship Id="rId3" Type="http://schemas.openxmlformats.org/officeDocument/2006/relationships/notesSlide" Target="../notesSlides/notesSlide78.xml"/><Relationship Id="rId7" Type="http://schemas.microsoft.com/office/2007/relationships/hdphoto" Target="../media/hdphoto6.wdp"/><Relationship Id="rId12" Type="http://schemas.openxmlformats.org/officeDocument/2006/relationships/image" Target="../media/image80.png"/><Relationship Id="rId17" Type="http://schemas.openxmlformats.org/officeDocument/2006/relationships/image" Target="../media/image79.png"/><Relationship Id="rId2" Type="http://schemas.openxmlformats.org/officeDocument/2006/relationships/slideLayout" Target="../slideLayouts/slideLayout26.xml"/><Relationship Id="rId16" Type="http://schemas.microsoft.com/office/2007/relationships/hdphoto" Target="../media/hdphoto7.wdp"/><Relationship Id="rId20" Type="http://schemas.openxmlformats.org/officeDocument/2006/relationships/image" Target="../media/image88.png"/><Relationship Id="rId1" Type="http://schemas.openxmlformats.org/officeDocument/2006/relationships/tags" Target="../tags/tag315.xml"/><Relationship Id="rId6" Type="http://schemas.openxmlformats.org/officeDocument/2006/relationships/image" Target="../media/image74.png"/><Relationship Id="rId11" Type="http://schemas.openxmlformats.org/officeDocument/2006/relationships/image" Target="../media/image40.png"/><Relationship Id="rId5" Type="http://schemas.microsoft.com/office/2007/relationships/hdphoto" Target="../media/hdphoto2.wdp"/><Relationship Id="rId15" Type="http://schemas.openxmlformats.org/officeDocument/2006/relationships/image" Target="../media/image77.png"/><Relationship Id="rId10" Type="http://schemas.openxmlformats.org/officeDocument/2006/relationships/image" Target="../media/image78.jpeg"/><Relationship Id="rId19" Type="http://schemas.openxmlformats.org/officeDocument/2006/relationships/slide" Target="slide66.xml"/><Relationship Id="rId4" Type="http://schemas.openxmlformats.org/officeDocument/2006/relationships/image" Target="../media/image76.png"/><Relationship Id="rId9" Type="http://schemas.openxmlformats.org/officeDocument/2006/relationships/image" Target="../media/image39.png"/><Relationship Id="rId14" Type="http://schemas.openxmlformats.org/officeDocument/2006/relationships/image" Target="../media/image82.png"/></Relationships>
</file>

<file path=ppt/slides/_rels/slide79.xml.rels><?xml version="1.0" encoding="UTF-8" standalone="yes"?>
<Relationships xmlns="http://schemas.openxmlformats.org/package/2006/relationships"><Relationship Id="rId8" Type="http://schemas.openxmlformats.org/officeDocument/2006/relationships/image" Target="../media/image78.jpeg"/><Relationship Id="rId13" Type="http://schemas.openxmlformats.org/officeDocument/2006/relationships/image" Target="../media/image82.png"/><Relationship Id="rId18" Type="http://schemas.openxmlformats.org/officeDocument/2006/relationships/image" Target="../media/image79.png"/><Relationship Id="rId3" Type="http://schemas.openxmlformats.org/officeDocument/2006/relationships/notesSlide" Target="../notesSlides/notesSlide79.xml"/><Relationship Id="rId7" Type="http://schemas.microsoft.com/office/2007/relationships/hdphoto" Target="../media/hdphoto7.wdp"/><Relationship Id="rId12" Type="http://schemas.openxmlformats.org/officeDocument/2006/relationships/image" Target="../media/image81.jpeg"/><Relationship Id="rId17" Type="http://schemas.microsoft.com/office/2007/relationships/hdphoto" Target="../media/hdphoto2.wdp"/><Relationship Id="rId2" Type="http://schemas.openxmlformats.org/officeDocument/2006/relationships/slideLayout" Target="../slideLayouts/slideLayout26.xml"/><Relationship Id="rId16" Type="http://schemas.openxmlformats.org/officeDocument/2006/relationships/image" Target="../media/image76.png"/><Relationship Id="rId1" Type="http://schemas.openxmlformats.org/officeDocument/2006/relationships/tags" Target="../tags/tag318.xml"/><Relationship Id="rId6" Type="http://schemas.openxmlformats.org/officeDocument/2006/relationships/image" Target="../media/image77.png"/><Relationship Id="rId11" Type="http://schemas.openxmlformats.org/officeDocument/2006/relationships/image" Target="../media/image80.png"/><Relationship Id="rId5" Type="http://schemas.microsoft.com/office/2007/relationships/hdphoto" Target="../media/hdphoto6.wdp"/><Relationship Id="rId15" Type="http://schemas.openxmlformats.org/officeDocument/2006/relationships/image" Target="../media/image88.png"/><Relationship Id="rId10" Type="http://schemas.openxmlformats.org/officeDocument/2006/relationships/image" Target="../media/image83.png"/><Relationship Id="rId19" Type="http://schemas.openxmlformats.org/officeDocument/2006/relationships/slide" Target="slide80.xml"/><Relationship Id="rId4" Type="http://schemas.openxmlformats.org/officeDocument/2006/relationships/image" Target="../media/image74.png"/><Relationship Id="rId9" Type="http://schemas.openxmlformats.org/officeDocument/2006/relationships/image" Target="../media/image84.png"/><Relationship Id="rId14" Type="http://schemas.openxmlformats.org/officeDocument/2006/relationships/slide" Target="slide67.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5.xml"/><Relationship Id="rId1" Type="http://schemas.openxmlformats.org/officeDocument/2006/relationships/tags" Target="../tags/tag38.xml"/><Relationship Id="rId5" Type="http://schemas.openxmlformats.org/officeDocument/2006/relationships/chart" Target="../charts/chart2.xml"/><Relationship Id="rId4" Type="http://schemas.openxmlformats.org/officeDocument/2006/relationships/chart" Target="../charts/chart1.xml"/></Relationships>
</file>

<file path=ppt/slides/_rels/slide80.xml.rels><?xml version="1.0" encoding="UTF-8" standalone="yes"?>
<Relationships xmlns="http://schemas.openxmlformats.org/package/2006/relationships"><Relationship Id="rId3" Type="http://schemas.openxmlformats.org/officeDocument/2006/relationships/notesSlide" Target="../notesSlides/notesSlide80.xml"/><Relationship Id="rId2" Type="http://schemas.openxmlformats.org/officeDocument/2006/relationships/slideLayout" Target="../slideLayouts/slideLayout26.xml"/><Relationship Id="rId1" Type="http://schemas.openxmlformats.org/officeDocument/2006/relationships/tags" Target="../tags/tag321.xml"/><Relationship Id="rId5" Type="http://schemas.openxmlformats.org/officeDocument/2006/relationships/image" Target="../media/image88.png"/><Relationship Id="rId4" Type="http://schemas.openxmlformats.org/officeDocument/2006/relationships/slide" Target="slide67.xml"/></Relationships>
</file>

<file path=ppt/slides/_rels/slide81.xml.rels><?xml version="1.0" encoding="UTF-8" standalone="yes"?>
<Relationships xmlns="http://schemas.openxmlformats.org/package/2006/relationships"><Relationship Id="rId8" Type="http://schemas.openxmlformats.org/officeDocument/2006/relationships/image" Target="../media/image81.jpeg"/><Relationship Id="rId13" Type="http://schemas.openxmlformats.org/officeDocument/2006/relationships/image" Target="../media/image85.jpeg"/><Relationship Id="rId3" Type="http://schemas.openxmlformats.org/officeDocument/2006/relationships/notesSlide" Target="../notesSlides/notesSlide81.xml"/><Relationship Id="rId7" Type="http://schemas.openxmlformats.org/officeDocument/2006/relationships/image" Target="../media/image80.png"/><Relationship Id="rId12" Type="http://schemas.openxmlformats.org/officeDocument/2006/relationships/image" Target="../media/image78.jpeg"/><Relationship Id="rId2" Type="http://schemas.openxmlformats.org/officeDocument/2006/relationships/slideLayout" Target="../slideLayouts/slideLayout26.xml"/><Relationship Id="rId16" Type="http://schemas.openxmlformats.org/officeDocument/2006/relationships/slide" Target="slide82.xml"/><Relationship Id="rId1" Type="http://schemas.openxmlformats.org/officeDocument/2006/relationships/tags" Target="../tags/tag324.xml"/><Relationship Id="rId6" Type="http://schemas.openxmlformats.org/officeDocument/2006/relationships/image" Target="../media/image79.png"/><Relationship Id="rId11" Type="http://schemas.openxmlformats.org/officeDocument/2006/relationships/image" Target="../media/image83.png"/><Relationship Id="rId5" Type="http://schemas.microsoft.com/office/2007/relationships/hdphoto" Target="../media/hdphoto2.wdp"/><Relationship Id="rId15" Type="http://schemas.openxmlformats.org/officeDocument/2006/relationships/image" Target="../media/image88.png"/><Relationship Id="rId10" Type="http://schemas.openxmlformats.org/officeDocument/2006/relationships/image" Target="../media/image84.png"/><Relationship Id="rId4" Type="http://schemas.openxmlformats.org/officeDocument/2006/relationships/image" Target="../media/image76.png"/><Relationship Id="rId9" Type="http://schemas.openxmlformats.org/officeDocument/2006/relationships/image" Target="../media/image82.png"/><Relationship Id="rId14" Type="http://schemas.openxmlformats.org/officeDocument/2006/relationships/slide" Target="slide68.xml"/></Relationships>
</file>

<file path=ppt/slides/_rels/slide82.xml.rels><?xml version="1.0" encoding="UTF-8" standalone="yes"?>
<Relationships xmlns="http://schemas.openxmlformats.org/package/2006/relationships"><Relationship Id="rId3" Type="http://schemas.openxmlformats.org/officeDocument/2006/relationships/notesSlide" Target="../notesSlides/notesSlide82.xml"/><Relationship Id="rId2" Type="http://schemas.openxmlformats.org/officeDocument/2006/relationships/slideLayout" Target="../slideLayouts/slideLayout26.xml"/><Relationship Id="rId1" Type="http://schemas.openxmlformats.org/officeDocument/2006/relationships/tags" Target="../tags/tag327.xml"/><Relationship Id="rId5" Type="http://schemas.openxmlformats.org/officeDocument/2006/relationships/image" Target="../media/image88.png"/><Relationship Id="rId4" Type="http://schemas.openxmlformats.org/officeDocument/2006/relationships/slide" Target="slide68.xml"/></Relationships>
</file>

<file path=ppt/slides/_rels/slide83.xml.rels><?xml version="1.0" encoding="UTF-8" standalone="yes"?>
<Relationships xmlns="http://schemas.openxmlformats.org/package/2006/relationships"><Relationship Id="rId8" Type="http://schemas.openxmlformats.org/officeDocument/2006/relationships/image" Target="../media/image81.jpeg"/><Relationship Id="rId13" Type="http://schemas.openxmlformats.org/officeDocument/2006/relationships/image" Target="../media/image86.png"/><Relationship Id="rId3" Type="http://schemas.openxmlformats.org/officeDocument/2006/relationships/notesSlide" Target="../notesSlides/notesSlide83.xml"/><Relationship Id="rId7" Type="http://schemas.openxmlformats.org/officeDocument/2006/relationships/image" Target="../media/image80.png"/><Relationship Id="rId12" Type="http://schemas.openxmlformats.org/officeDocument/2006/relationships/image" Target="../media/image78.jpeg"/><Relationship Id="rId17" Type="http://schemas.openxmlformats.org/officeDocument/2006/relationships/image" Target="../media/image88.png"/><Relationship Id="rId2" Type="http://schemas.openxmlformats.org/officeDocument/2006/relationships/slideLayout" Target="../slideLayouts/slideLayout26.xml"/><Relationship Id="rId16" Type="http://schemas.openxmlformats.org/officeDocument/2006/relationships/slide" Target="slide72.xml"/><Relationship Id="rId1" Type="http://schemas.openxmlformats.org/officeDocument/2006/relationships/tags" Target="../tags/tag330.xml"/><Relationship Id="rId6" Type="http://schemas.openxmlformats.org/officeDocument/2006/relationships/image" Target="../media/image79.png"/><Relationship Id="rId11" Type="http://schemas.openxmlformats.org/officeDocument/2006/relationships/image" Target="../media/image83.png"/><Relationship Id="rId5" Type="http://schemas.microsoft.com/office/2007/relationships/hdphoto" Target="../media/hdphoto2.wdp"/><Relationship Id="rId15" Type="http://schemas.openxmlformats.org/officeDocument/2006/relationships/slide" Target="slide84.xml"/><Relationship Id="rId10" Type="http://schemas.openxmlformats.org/officeDocument/2006/relationships/image" Target="../media/image84.png"/><Relationship Id="rId4" Type="http://schemas.openxmlformats.org/officeDocument/2006/relationships/image" Target="../media/image76.png"/><Relationship Id="rId9" Type="http://schemas.openxmlformats.org/officeDocument/2006/relationships/image" Target="../media/image82.png"/><Relationship Id="rId14" Type="http://schemas.microsoft.com/office/2007/relationships/hdphoto" Target="../media/hdphoto8.wdp"/></Relationships>
</file>

<file path=ppt/slides/_rels/slide84.xml.rels><?xml version="1.0" encoding="UTF-8" standalone="yes"?>
<Relationships xmlns="http://schemas.openxmlformats.org/package/2006/relationships"><Relationship Id="rId3" Type="http://schemas.openxmlformats.org/officeDocument/2006/relationships/notesSlide" Target="../notesSlides/notesSlide84.xml"/><Relationship Id="rId2" Type="http://schemas.openxmlformats.org/officeDocument/2006/relationships/slideLayout" Target="../slideLayouts/slideLayout26.xml"/><Relationship Id="rId1" Type="http://schemas.openxmlformats.org/officeDocument/2006/relationships/tags" Target="../tags/tag333.xml"/><Relationship Id="rId5" Type="http://schemas.openxmlformats.org/officeDocument/2006/relationships/image" Target="../media/image88.png"/><Relationship Id="rId4" Type="http://schemas.openxmlformats.org/officeDocument/2006/relationships/slide" Target="slide72.xml"/></Relationships>
</file>

<file path=ppt/slides/_rels/slide85.xml.rels><?xml version="1.0" encoding="UTF-8" standalone="yes"?>
<Relationships xmlns="http://schemas.openxmlformats.org/package/2006/relationships"><Relationship Id="rId8" Type="http://schemas.openxmlformats.org/officeDocument/2006/relationships/slide" Target="slide60.xml"/><Relationship Id="rId3" Type="http://schemas.openxmlformats.org/officeDocument/2006/relationships/notesSlide" Target="../notesSlides/notesSlide85.xml"/><Relationship Id="rId7" Type="http://schemas.openxmlformats.org/officeDocument/2006/relationships/image" Target="../media/image84.png"/><Relationship Id="rId2" Type="http://schemas.openxmlformats.org/officeDocument/2006/relationships/slideLayout" Target="../slideLayouts/slideLayout26.xml"/><Relationship Id="rId1" Type="http://schemas.openxmlformats.org/officeDocument/2006/relationships/tags" Target="../tags/tag336.xml"/><Relationship Id="rId6" Type="http://schemas.openxmlformats.org/officeDocument/2006/relationships/image" Target="../media/image90.png"/><Relationship Id="rId5" Type="http://schemas.microsoft.com/office/2007/relationships/hdphoto" Target="../media/hdphoto10.wdp"/><Relationship Id="rId4" Type="http://schemas.openxmlformats.org/officeDocument/2006/relationships/image" Target="../media/image89.png"/><Relationship Id="rId9" Type="http://schemas.openxmlformats.org/officeDocument/2006/relationships/image" Target="../media/image88.png"/></Relationships>
</file>

<file path=ppt/slides/_rels/slide86.xml.rels><?xml version="1.0" encoding="UTF-8" standalone="yes"?>
<Relationships xmlns="http://schemas.openxmlformats.org/package/2006/relationships"><Relationship Id="rId3" Type="http://schemas.openxmlformats.org/officeDocument/2006/relationships/notesSlide" Target="../notesSlides/notesSlide86.xml"/><Relationship Id="rId2" Type="http://schemas.openxmlformats.org/officeDocument/2006/relationships/slideLayout" Target="../slideLayouts/slideLayout6.xml"/><Relationship Id="rId1" Type="http://schemas.openxmlformats.org/officeDocument/2006/relationships/tags" Target="../tags/tag339.xml"/></Relationships>
</file>

<file path=ppt/slides/_rels/slide87.xml.rels><?xml version="1.0" encoding="UTF-8" standalone="yes"?>
<Relationships xmlns="http://schemas.openxmlformats.org/package/2006/relationships"><Relationship Id="rId3" Type="http://schemas.openxmlformats.org/officeDocument/2006/relationships/notesSlide" Target="../notesSlides/notesSlide87.xml"/><Relationship Id="rId2" Type="http://schemas.openxmlformats.org/officeDocument/2006/relationships/slideLayout" Target="../slideLayouts/slideLayout25.xml"/><Relationship Id="rId1" Type="http://schemas.openxmlformats.org/officeDocument/2006/relationships/tags" Target="../tags/tag342.xml"/><Relationship Id="rId6" Type="http://schemas.openxmlformats.org/officeDocument/2006/relationships/image" Target="../media/image88.png"/><Relationship Id="rId5" Type="http://schemas.openxmlformats.org/officeDocument/2006/relationships/slide" Target="slide28.xml"/><Relationship Id="rId4" Type="http://schemas.openxmlformats.org/officeDocument/2006/relationships/image" Target="../media/image43.png"/></Relationships>
</file>

<file path=ppt/slides/_rels/slide88.xml.rels><?xml version="1.0" encoding="UTF-8" standalone="yes"?>
<Relationships xmlns="http://schemas.openxmlformats.org/package/2006/relationships"><Relationship Id="rId3" Type="http://schemas.openxmlformats.org/officeDocument/2006/relationships/notesSlide" Target="../notesSlides/notesSlide88.xml"/><Relationship Id="rId2" Type="http://schemas.openxmlformats.org/officeDocument/2006/relationships/slideLayout" Target="../slideLayouts/slideLayout25.xml"/><Relationship Id="rId1" Type="http://schemas.openxmlformats.org/officeDocument/2006/relationships/tags" Target="../tags/tag343.xml"/><Relationship Id="rId6" Type="http://schemas.openxmlformats.org/officeDocument/2006/relationships/image" Target="../media/image88.png"/><Relationship Id="rId5" Type="http://schemas.openxmlformats.org/officeDocument/2006/relationships/slide" Target="slide28.xml"/><Relationship Id="rId4" Type="http://schemas.openxmlformats.org/officeDocument/2006/relationships/image" Target="../media/image44.png"/></Relationships>
</file>

<file path=ppt/slides/_rels/slide89.xml.rels><?xml version="1.0" encoding="UTF-8" standalone="yes"?>
<Relationships xmlns="http://schemas.openxmlformats.org/package/2006/relationships"><Relationship Id="rId3" Type="http://schemas.openxmlformats.org/officeDocument/2006/relationships/notesSlide" Target="../notesSlides/notesSlide89.xml"/><Relationship Id="rId2" Type="http://schemas.openxmlformats.org/officeDocument/2006/relationships/slideLayout" Target="../slideLayouts/slideLayout25.xml"/><Relationship Id="rId1" Type="http://schemas.openxmlformats.org/officeDocument/2006/relationships/tags" Target="../tags/tag344.xml"/><Relationship Id="rId6" Type="http://schemas.openxmlformats.org/officeDocument/2006/relationships/image" Target="../media/image88.png"/><Relationship Id="rId5" Type="http://schemas.openxmlformats.org/officeDocument/2006/relationships/slide" Target="slide28.xml"/><Relationship Id="rId4" Type="http://schemas.openxmlformats.org/officeDocument/2006/relationships/image" Target="../media/image48.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5.xml"/><Relationship Id="rId1" Type="http://schemas.openxmlformats.org/officeDocument/2006/relationships/tags" Target="../tags/tag41.xml"/></Relationships>
</file>

<file path=ppt/slides/_rels/slide90.xml.rels><?xml version="1.0" encoding="UTF-8" standalone="yes"?>
<Relationships xmlns="http://schemas.openxmlformats.org/package/2006/relationships"><Relationship Id="rId3" Type="http://schemas.openxmlformats.org/officeDocument/2006/relationships/notesSlide" Target="../notesSlides/notesSlide90.xml"/><Relationship Id="rId2" Type="http://schemas.openxmlformats.org/officeDocument/2006/relationships/slideLayout" Target="../slideLayouts/slideLayout26.xml"/><Relationship Id="rId1" Type="http://schemas.openxmlformats.org/officeDocument/2006/relationships/tags" Target="../tags/tag345.xml"/><Relationship Id="rId6" Type="http://schemas.openxmlformats.org/officeDocument/2006/relationships/image" Target="../media/image88.png"/><Relationship Id="rId5" Type="http://schemas.openxmlformats.org/officeDocument/2006/relationships/slide" Target="slide28.xml"/><Relationship Id="rId4" Type="http://schemas.openxmlformats.org/officeDocument/2006/relationships/image" Target="../media/image45.png"/></Relationships>
</file>

<file path=ppt/slides/_rels/slide91.xml.rels><?xml version="1.0" encoding="UTF-8" standalone="yes"?>
<Relationships xmlns="http://schemas.openxmlformats.org/package/2006/relationships"><Relationship Id="rId3" Type="http://schemas.openxmlformats.org/officeDocument/2006/relationships/notesSlide" Target="../notesSlides/notesSlide91.xml"/><Relationship Id="rId2" Type="http://schemas.openxmlformats.org/officeDocument/2006/relationships/slideLayout" Target="../slideLayouts/slideLayout25.xml"/><Relationship Id="rId1" Type="http://schemas.openxmlformats.org/officeDocument/2006/relationships/tags" Target="../tags/tag348.xml"/><Relationship Id="rId6" Type="http://schemas.openxmlformats.org/officeDocument/2006/relationships/image" Target="../media/image47.jpg"/><Relationship Id="rId5" Type="http://schemas.openxmlformats.org/officeDocument/2006/relationships/image" Target="../media/image88.png"/><Relationship Id="rId4" Type="http://schemas.openxmlformats.org/officeDocument/2006/relationships/slide" Target="slide28.xml"/></Relationships>
</file>

<file path=ppt/slides/_rels/slide92.xml.rels><?xml version="1.0" encoding="UTF-8" standalone="yes"?>
<Relationships xmlns="http://schemas.openxmlformats.org/package/2006/relationships"><Relationship Id="rId3" Type="http://schemas.openxmlformats.org/officeDocument/2006/relationships/notesSlide" Target="../notesSlides/notesSlide92.xml"/><Relationship Id="rId2" Type="http://schemas.openxmlformats.org/officeDocument/2006/relationships/slideLayout" Target="../slideLayouts/slideLayout25.xml"/><Relationship Id="rId1" Type="http://schemas.openxmlformats.org/officeDocument/2006/relationships/tags" Target="../tags/tag349.xml"/><Relationship Id="rId6" Type="http://schemas.openxmlformats.org/officeDocument/2006/relationships/image" Target="../media/image88.png"/><Relationship Id="rId5" Type="http://schemas.openxmlformats.org/officeDocument/2006/relationships/slide" Target="slide28.xml"/><Relationship Id="rId4" Type="http://schemas.openxmlformats.org/officeDocument/2006/relationships/image" Target="../media/image46.png"/></Relationships>
</file>

<file path=ppt/slides/_rels/slide93.xml.rels><?xml version="1.0" encoding="UTF-8" standalone="yes"?>
<Relationships xmlns="http://schemas.openxmlformats.org/package/2006/relationships"><Relationship Id="rId3" Type="http://schemas.openxmlformats.org/officeDocument/2006/relationships/notesSlide" Target="../notesSlides/notesSlide93.xml"/><Relationship Id="rId2" Type="http://schemas.openxmlformats.org/officeDocument/2006/relationships/slideLayout" Target="../slideLayouts/slideLayout6.xml"/><Relationship Id="rId1" Type="http://schemas.openxmlformats.org/officeDocument/2006/relationships/tags" Target="../tags/tag350.xml"/></Relationships>
</file>

<file path=ppt/slides/_rels/slide94.xml.rels><?xml version="1.0" encoding="UTF-8" standalone="yes"?>
<Relationships xmlns="http://schemas.openxmlformats.org/package/2006/relationships"><Relationship Id="rId3" Type="http://schemas.openxmlformats.org/officeDocument/2006/relationships/notesSlide" Target="../notesSlides/notesSlide94.xml"/><Relationship Id="rId2" Type="http://schemas.openxmlformats.org/officeDocument/2006/relationships/slideLayout" Target="../slideLayouts/slideLayout26.xml"/><Relationship Id="rId1" Type="http://schemas.openxmlformats.org/officeDocument/2006/relationships/tags" Target="../tags/tag353.xml"/></Relationships>
</file>

<file path=ppt/slides/_rels/slide95.xml.rels><?xml version="1.0" encoding="UTF-8" standalone="yes"?>
<Relationships xmlns="http://schemas.openxmlformats.org/package/2006/relationships"><Relationship Id="rId3" Type="http://schemas.openxmlformats.org/officeDocument/2006/relationships/notesSlide" Target="../notesSlides/notesSlide95.xml"/><Relationship Id="rId2" Type="http://schemas.openxmlformats.org/officeDocument/2006/relationships/slideLayout" Target="../slideLayouts/slideLayout26.xml"/><Relationship Id="rId1" Type="http://schemas.openxmlformats.org/officeDocument/2006/relationships/tags" Target="../tags/tag356.xml"/></Relationships>
</file>

<file path=ppt/slides/_rels/slide96.xml.rels><?xml version="1.0" encoding="UTF-8" standalone="yes"?>
<Relationships xmlns="http://schemas.openxmlformats.org/package/2006/relationships"><Relationship Id="rId3" Type="http://schemas.openxmlformats.org/officeDocument/2006/relationships/notesSlide" Target="../notesSlides/notesSlide96.xml"/><Relationship Id="rId2" Type="http://schemas.openxmlformats.org/officeDocument/2006/relationships/slideLayout" Target="../slideLayouts/slideLayout26.xml"/><Relationship Id="rId1" Type="http://schemas.openxmlformats.org/officeDocument/2006/relationships/tags" Target="../tags/tag359.xml"/></Relationships>
</file>

<file path=ppt/slides/_rels/slide97.xml.rels><?xml version="1.0" encoding="UTF-8" standalone="yes"?>
<Relationships xmlns="http://schemas.openxmlformats.org/package/2006/relationships"><Relationship Id="rId3" Type="http://schemas.openxmlformats.org/officeDocument/2006/relationships/notesSlide" Target="../notesSlides/notesSlide97.xml"/><Relationship Id="rId2" Type="http://schemas.openxmlformats.org/officeDocument/2006/relationships/slideLayout" Target="../slideLayouts/slideLayout26.xml"/><Relationship Id="rId1" Type="http://schemas.openxmlformats.org/officeDocument/2006/relationships/tags" Target="../tags/tag362.xml"/></Relationships>
</file>

<file path=ppt/slides/_rels/slide98.xml.rels><?xml version="1.0" encoding="UTF-8" standalone="yes"?>
<Relationships xmlns="http://schemas.openxmlformats.org/package/2006/relationships"><Relationship Id="rId3" Type="http://schemas.openxmlformats.org/officeDocument/2006/relationships/notesSlide" Target="../notesSlides/notesSlide98.xml"/><Relationship Id="rId2" Type="http://schemas.openxmlformats.org/officeDocument/2006/relationships/slideLayout" Target="../slideLayouts/slideLayout26.xml"/><Relationship Id="rId1" Type="http://schemas.openxmlformats.org/officeDocument/2006/relationships/tags" Target="../tags/tag365.xml"/></Relationships>
</file>

<file path=ppt/slides/_rels/slide99.xml.rels><?xml version="1.0" encoding="UTF-8" standalone="yes"?>
<Relationships xmlns="http://schemas.openxmlformats.org/package/2006/relationships"><Relationship Id="rId3" Type="http://schemas.openxmlformats.org/officeDocument/2006/relationships/notesSlide" Target="../notesSlides/notesSlide99.xml"/><Relationship Id="rId2" Type="http://schemas.openxmlformats.org/officeDocument/2006/relationships/slideLayout" Target="../slideLayouts/slideLayout26.xml"/><Relationship Id="rId1" Type="http://schemas.openxmlformats.org/officeDocument/2006/relationships/tags" Target="../tags/tag36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C16D7078-4368-6B42-814B-E5DE08FC576B}"/>
              </a:ext>
            </a:extLst>
          </p:cNvPr>
          <p:cNvGraphicFramePr>
            <a:graphicFrameLocks noChangeAspect="1"/>
          </p:cNvGraphicFramePr>
          <p:nvPr>
            <p:custDataLst>
              <p:tags r:id="rId2"/>
            </p:custDataLs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3586" name="think-cell Slide" r:id="rId6" imgW="7772400" imgH="10058400" progId="TCLayout.ActiveDocument.1">
                  <p:embed/>
                </p:oleObj>
              </mc:Choice>
              <mc:Fallback>
                <p:oleObj name="think-cell Slide" r:id="rId6" imgW="7772400" imgH="10058400" progId="TCLayout.ActiveDocument.1">
                  <p:embed/>
                  <p:pic>
                    <p:nvPicPr>
                      <p:cNvPr id="5" name="Object 4" hidden="1">
                        <a:extLst>
                          <a:ext uri="{FF2B5EF4-FFF2-40B4-BE49-F238E27FC236}">
                            <a16:creationId xmlns:a16="http://schemas.microsoft.com/office/drawing/2014/main" id="{C16D7078-4368-6B42-814B-E5DE08FC576B}"/>
                          </a:ext>
                        </a:extLst>
                      </p:cNvPr>
                      <p:cNvPicPr/>
                      <p:nvPr/>
                    </p:nvPicPr>
                    <p:blipFill>
                      <a:blip r:embed="rId7"/>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E8DB8949-1CA3-BC45-96E6-0CCF18F8D074}"/>
              </a:ext>
            </a:extLst>
          </p:cNvPr>
          <p:cNvSpPr>
            <a:spLocks noGrp="1"/>
          </p:cNvSpPr>
          <p:nvPr>
            <p:ph type="ctrTitle"/>
          </p:nvPr>
        </p:nvSpPr>
        <p:spPr/>
        <p:txBody>
          <a:bodyPr vert="horz"/>
          <a:lstStyle/>
          <a:p>
            <a:r>
              <a:rPr lang="ar-SA" b="1" dirty="0">
                <a:latin typeface="SST Arabic" panose="020B0504030504020204" pitchFamily="34" charset="-78"/>
                <a:cs typeface="SST Arabic" panose="020B0504030504020204" pitchFamily="34" charset="-78"/>
              </a:rPr>
              <a:t>محرك المخاطر للجانب الامني</a:t>
            </a:r>
          </a:p>
        </p:txBody>
      </p:sp>
      <p:sp>
        <p:nvSpPr>
          <p:cNvPr id="3" name="Subtitle 2">
            <a:extLst>
              <a:ext uri="{FF2B5EF4-FFF2-40B4-BE49-F238E27FC236}">
                <a16:creationId xmlns:a16="http://schemas.microsoft.com/office/drawing/2014/main" id="{F0F20CA9-45A7-C54F-BCB3-FD1AB62DA12D}"/>
              </a:ext>
            </a:extLst>
          </p:cNvPr>
          <p:cNvSpPr>
            <a:spLocks noGrp="1"/>
          </p:cNvSpPr>
          <p:nvPr>
            <p:ph type="subTitle" idx="1"/>
          </p:nvPr>
        </p:nvSpPr>
        <p:spPr/>
        <p:txBody>
          <a:bodyPr/>
          <a:lstStyle/>
          <a:p>
            <a:r>
              <a:rPr lang="ar-SA" sz="1400" dirty="0">
                <a:latin typeface="Somar" pitchFamily="2" charset="-78"/>
                <a:cs typeface="Somar" pitchFamily="2" charset="-78"/>
              </a:rPr>
              <a:t>وكالة التحليل والمخاطر</a:t>
            </a:r>
            <a:endParaRPr lang="en-SA" sz="1400" dirty="0">
              <a:latin typeface="Somar" pitchFamily="2" charset="-78"/>
              <a:cs typeface="Somar" pitchFamily="2" charset="-78"/>
            </a:endParaRPr>
          </a:p>
        </p:txBody>
      </p:sp>
      <p:sp>
        <p:nvSpPr>
          <p:cNvPr id="4" name="Text Placeholder 3">
            <a:extLst>
              <a:ext uri="{FF2B5EF4-FFF2-40B4-BE49-F238E27FC236}">
                <a16:creationId xmlns:a16="http://schemas.microsoft.com/office/drawing/2014/main" id="{9E088A91-F681-F941-8D11-628B7DFFE205}"/>
              </a:ext>
            </a:extLst>
          </p:cNvPr>
          <p:cNvSpPr>
            <a:spLocks noGrp="1"/>
          </p:cNvSpPr>
          <p:nvPr>
            <p:ph type="body" sz="quarter" idx="10"/>
          </p:nvPr>
        </p:nvSpPr>
        <p:spPr>
          <a:xfrm>
            <a:off x="8174599" y="6099145"/>
            <a:ext cx="1325880" cy="283440"/>
          </a:xfrm>
        </p:spPr>
        <p:txBody>
          <a:bodyPr/>
          <a:lstStyle/>
          <a:p>
            <a:pPr rtl="0"/>
            <a:r>
              <a:rPr lang="ar-SA" sz="1400" dirty="0">
                <a:latin typeface="Somar" pitchFamily="2" charset="-78"/>
                <a:cs typeface="Somar" pitchFamily="2" charset="-78"/>
              </a:rPr>
              <a:t>اكتوبر 2023</a:t>
            </a:r>
            <a:endParaRPr lang="en-SA" sz="1400" dirty="0">
              <a:latin typeface="Somar" pitchFamily="2" charset="-78"/>
              <a:cs typeface="Somar" pitchFamily="2" charset="-78"/>
            </a:endParaRPr>
          </a:p>
        </p:txBody>
      </p:sp>
      <p:sp>
        <p:nvSpPr>
          <p:cNvPr id="7" name="BJPseudoFooter">
            <a:extLst>
              <a:ext uri="{FF2B5EF4-FFF2-40B4-BE49-F238E27FC236}">
                <a16:creationId xmlns:a16="http://schemas.microsoft.com/office/drawing/2014/main" id="{37B6E35F-7C37-4859-AE5A-40DED638F404}"/>
              </a:ext>
            </a:extLst>
          </p:cNvPr>
          <p:cNvSpPr txBox="1"/>
          <p:nvPr>
            <p:custDataLst>
              <p:tags r:id="rId3"/>
            </p:custDataLst>
          </p:nvPr>
        </p:nvSpPr>
        <p:spPr>
          <a:xfrm>
            <a:off x="5772834" y="6496278"/>
            <a:ext cx="646331" cy="215444"/>
          </a:xfrm>
          <a:prstGeom prst="rect">
            <a:avLst/>
          </a:prstGeom>
          <a:noFill/>
        </p:spPr>
        <p:txBody>
          <a:bodyPr vert="horz" wrap="none" rtlCol="0" anchor="ctr" anchorCtr="0">
            <a:spAutoFit/>
          </a:bodyPr>
          <a:lstStyle/>
          <a:p>
            <a:pPr marL="0" algn="ctr" defTabSz="914400" rtl="1" eaLnBrk="1" latinLnBrk="0" hangingPunct="1"/>
            <a:r>
              <a:rPr lang="en-US" sz="800">
                <a:solidFill>
                  <a:srgbClr val="AEC90B"/>
                </a:solidFill>
                <a:latin typeface="Segoe UI" panose="020B0502040204020203" pitchFamily="34" charset="0"/>
              </a:rPr>
              <a:t>Public | </a:t>
            </a:r>
            <a:r>
              <a:rPr lang="ar-SA" sz="800">
                <a:solidFill>
                  <a:srgbClr val="AEC90B"/>
                </a:solidFill>
                <a:latin typeface="Segoe UI" panose="020B0502040204020203" pitchFamily="34" charset="0"/>
              </a:rPr>
              <a:t>عام</a:t>
            </a:r>
            <a:endParaRPr lang="en-US" sz="800">
              <a:solidFill>
                <a:srgbClr val="AEC90B"/>
              </a:solidFill>
              <a:latin typeface="Segoe UI" panose="020B0502040204020203" pitchFamily="34" charset="0"/>
            </a:endParaRPr>
          </a:p>
        </p:txBody>
      </p:sp>
    </p:spTree>
    <p:extLst>
      <p:ext uri="{BB962C8B-B14F-4D97-AF65-F5344CB8AC3E}">
        <p14:creationId xmlns:p14="http://schemas.microsoft.com/office/powerpoint/2010/main" val="5250847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Rounded Corners 25">
            <a:extLst>
              <a:ext uri="{FF2B5EF4-FFF2-40B4-BE49-F238E27FC236}">
                <a16:creationId xmlns:a16="http://schemas.microsoft.com/office/drawing/2014/main" id="{455ABCCE-1915-4B57-911A-8F6D330D9B40}"/>
              </a:ext>
            </a:extLst>
          </p:cNvPr>
          <p:cNvSpPr/>
          <p:nvPr/>
        </p:nvSpPr>
        <p:spPr>
          <a:xfrm>
            <a:off x="5549609" y="1870418"/>
            <a:ext cx="5418352" cy="3117164"/>
          </a:xfrm>
          <a:prstGeom prst="roundRect">
            <a:avLst>
              <a:gd name="adj" fmla="val 4273"/>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1" eaLnBrk="1" latinLnBrk="0" hangingPunct="1"/>
            <a:endParaRPr lang="en-US" dirty="0"/>
          </a:p>
        </p:txBody>
      </p:sp>
      <p:sp>
        <p:nvSpPr>
          <p:cNvPr id="47" name="Title 1">
            <a:extLst>
              <a:ext uri="{FF2B5EF4-FFF2-40B4-BE49-F238E27FC236}">
                <a16:creationId xmlns:a16="http://schemas.microsoft.com/office/drawing/2014/main" id="{17DFFB14-024D-4808-A608-4935AA7336AC}"/>
              </a:ext>
            </a:extLst>
          </p:cNvPr>
          <p:cNvSpPr txBox="1">
            <a:spLocks/>
          </p:cNvSpPr>
          <p:nvPr/>
        </p:nvSpPr>
        <p:spPr>
          <a:xfrm>
            <a:off x="927674" y="540254"/>
            <a:ext cx="10797470" cy="1348717"/>
          </a:xfrm>
          <a:prstGeom prst="rect">
            <a:avLst/>
          </a:prstGeom>
        </p:spPr>
        <p:txBody>
          <a:bodyPr vert="horz" lIns="0" tIns="0" rIns="0" bIns="0" rtlCol="0" anchor="t">
            <a:noAutofit/>
          </a:bodyPr>
          <a:lstStyle>
            <a:lvl1pPr algn="r" defTabSz="914400" rtl="1" eaLnBrk="1" latinLnBrk="0" hangingPunct="1">
              <a:lnSpc>
                <a:spcPct val="90000"/>
              </a:lnSpc>
              <a:spcBef>
                <a:spcPct val="0"/>
              </a:spcBef>
              <a:buNone/>
              <a:defRPr sz="4000" kern="1200">
                <a:solidFill>
                  <a:schemeClr val="tx1"/>
                </a:solidFill>
                <a:latin typeface="Greta Arabic" pitchFamily="2" charset="-78"/>
                <a:ea typeface="+mj-ea"/>
                <a:cs typeface="+mj-cs"/>
              </a:defRPr>
            </a:lvl1pPr>
          </a:lstStyle>
          <a:p>
            <a:pPr lvl="0">
              <a:defRPr/>
            </a:pPr>
            <a:endParaRPr lang="ar-SA" sz="2800" dirty="0">
              <a:solidFill>
                <a:srgbClr val="283E5B"/>
              </a:solidFill>
              <a:latin typeface="Somar" panose="020B0604020202020204" charset="-78"/>
              <a:cs typeface="Somar" panose="020B0604020202020204" charset="-78"/>
            </a:endParaRPr>
          </a:p>
        </p:txBody>
      </p:sp>
      <p:sp>
        <p:nvSpPr>
          <p:cNvPr id="60" name="Subtitle 2">
            <a:extLst>
              <a:ext uri="{FF2B5EF4-FFF2-40B4-BE49-F238E27FC236}">
                <a16:creationId xmlns:a16="http://schemas.microsoft.com/office/drawing/2014/main" id="{08A981D4-53A7-4409-8180-4D3FACD3D965}"/>
              </a:ext>
            </a:extLst>
          </p:cNvPr>
          <p:cNvSpPr txBox="1">
            <a:spLocks/>
          </p:cNvSpPr>
          <p:nvPr/>
        </p:nvSpPr>
        <p:spPr>
          <a:xfrm>
            <a:off x="1681689" y="598683"/>
            <a:ext cx="10050551" cy="283434"/>
          </a:xfrm>
          <a:prstGeom prst="rect">
            <a:avLst/>
          </a:prstGeom>
        </p:spPr>
        <p:txBody>
          <a:bodyPr vert="horz" lIns="0" tIns="0" rIns="0" bIns="0" rtlCol="0" anchor="b">
            <a:noAutofit/>
          </a:bodyPr>
          <a:lstStyle>
            <a:lvl1pPr marL="0" indent="0" algn="r" defTabSz="914400" rtl="1" eaLnBrk="1" latinLnBrk="0" hangingPunct="1">
              <a:lnSpc>
                <a:spcPct val="90000"/>
              </a:lnSpc>
              <a:spcBef>
                <a:spcPts val="1000"/>
              </a:spcBef>
              <a:buFont typeface="Arial" panose="020B0604020202020204" pitchFamily="34" charset="0"/>
              <a:buNone/>
              <a:defRPr sz="1600" b="0" i="0" kern="1200">
                <a:solidFill>
                  <a:schemeClr val="tx1"/>
                </a:solidFill>
                <a:latin typeface="+mn-lt"/>
                <a:ea typeface="+mn-ea"/>
                <a:cs typeface="+mn-cs"/>
              </a:defRPr>
            </a:lvl1pPr>
            <a:lvl2pPr marL="457200" indent="0" algn="ctr" defTabSz="914400" rtl="1" eaLnBrk="1" latinLnBrk="0" hangingPunct="1">
              <a:lnSpc>
                <a:spcPct val="90000"/>
              </a:lnSpc>
              <a:spcBef>
                <a:spcPts val="500"/>
              </a:spcBef>
              <a:buFont typeface="Arial" panose="020B0604020202020204" pitchFamily="34" charset="0"/>
              <a:buNone/>
              <a:defRPr sz="2000" b="0" i="0" kern="1200">
                <a:solidFill>
                  <a:schemeClr val="tx1"/>
                </a:solidFill>
                <a:latin typeface="Greta Arabic" panose="02000000000000000000" pitchFamily="2" charset="-78"/>
                <a:ea typeface="+mn-ea"/>
                <a:cs typeface="+mn-cs"/>
              </a:defRPr>
            </a:lvl2pPr>
            <a:lvl3pPr marL="914400" indent="0" algn="ctr" defTabSz="914400" rtl="1" eaLnBrk="1" latinLnBrk="0" hangingPunct="1">
              <a:lnSpc>
                <a:spcPct val="90000"/>
              </a:lnSpc>
              <a:spcBef>
                <a:spcPts val="500"/>
              </a:spcBef>
              <a:buFont typeface="Arial" panose="020B0604020202020204" pitchFamily="34" charset="0"/>
              <a:buNone/>
              <a:defRPr sz="1800" b="0" i="0" kern="1200">
                <a:solidFill>
                  <a:schemeClr val="tx1"/>
                </a:solidFill>
                <a:latin typeface="Greta Arabic" panose="02000000000000000000" pitchFamily="2" charset="-78"/>
                <a:ea typeface="+mn-ea"/>
                <a:cs typeface="+mn-cs"/>
              </a:defRPr>
            </a:lvl3pPr>
            <a:lvl4pPr marL="1371600" indent="0" algn="ctr" defTabSz="914400" rtl="1" eaLnBrk="1" latinLnBrk="0" hangingPunct="1">
              <a:lnSpc>
                <a:spcPct val="90000"/>
              </a:lnSpc>
              <a:spcBef>
                <a:spcPts val="500"/>
              </a:spcBef>
              <a:buFont typeface="Arial" panose="020B0604020202020204" pitchFamily="34" charset="0"/>
              <a:buNone/>
              <a:defRPr sz="1600" b="0" i="0" kern="1200">
                <a:solidFill>
                  <a:schemeClr val="tx1"/>
                </a:solidFill>
                <a:latin typeface="Greta Arabic" panose="02000000000000000000" pitchFamily="2" charset="-78"/>
                <a:ea typeface="+mn-ea"/>
                <a:cs typeface="+mn-cs"/>
              </a:defRPr>
            </a:lvl4pPr>
            <a:lvl5pPr marL="1828800" indent="0" algn="ctr" defTabSz="914400" rtl="1" eaLnBrk="1" latinLnBrk="0" hangingPunct="1">
              <a:lnSpc>
                <a:spcPct val="90000"/>
              </a:lnSpc>
              <a:spcBef>
                <a:spcPts val="500"/>
              </a:spcBef>
              <a:buFont typeface="Arial" panose="020B0604020202020204" pitchFamily="34" charset="0"/>
              <a:buNone/>
              <a:defRPr sz="1600" b="0" i="0" kern="1200">
                <a:solidFill>
                  <a:schemeClr val="tx1"/>
                </a:solidFill>
                <a:latin typeface="Greta Arabic" panose="02000000000000000000" pitchFamily="2" charset="-78"/>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defRPr/>
            </a:pPr>
            <a:r>
              <a:rPr lang="ar-SA" sz="1800" b="1" dirty="0">
                <a:solidFill>
                  <a:srgbClr val="0D2547"/>
                </a:solidFill>
                <a:latin typeface="Somar Light" panose="020B0604020202020204" charset="-78"/>
                <a:cs typeface="Somar Light" panose="020B0604020202020204" charset="-78"/>
              </a:rPr>
              <a:t>يتم اعتماد بيانات المصادر الخارجية في تغذية محرك المخاطر في دراسة السلوكيات</a:t>
            </a:r>
            <a:endParaRPr lang="en-SA" sz="1800" b="1" dirty="0">
              <a:solidFill>
                <a:srgbClr val="0D2547"/>
              </a:solidFill>
              <a:latin typeface="Somar Light" panose="020B0604020202020204" charset="-78"/>
              <a:cs typeface="Somar Light" panose="020B0604020202020204" charset="-78"/>
            </a:endParaRPr>
          </a:p>
        </p:txBody>
      </p:sp>
      <p:sp>
        <p:nvSpPr>
          <p:cNvPr id="14" name="Rounded Rectangle 91">
            <a:extLst>
              <a:ext uri="{FF2B5EF4-FFF2-40B4-BE49-F238E27FC236}">
                <a16:creationId xmlns:a16="http://schemas.microsoft.com/office/drawing/2014/main" id="{07EB5B60-BC99-402A-B760-E0C90FF871F0}"/>
              </a:ext>
            </a:extLst>
          </p:cNvPr>
          <p:cNvSpPr/>
          <p:nvPr/>
        </p:nvSpPr>
        <p:spPr>
          <a:xfrm>
            <a:off x="6008184" y="2921233"/>
            <a:ext cx="4781941" cy="1791825"/>
          </a:xfrm>
          <a:prstGeom prst="roundRect">
            <a:avLst>
              <a:gd name="adj" fmla="val 4432"/>
            </a:avLst>
          </a:prstGeom>
          <a:solidFill>
            <a:srgbClr val="EEF2F8"/>
          </a:solidFill>
          <a:ln w="12700">
            <a:solidFill>
              <a:srgbClr val="44B6BC"/>
            </a:solidFill>
          </a:ln>
          <a:effectLst>
            <a:outerShdw blurRad="50800" dist="38100" dir="8100000" algn="tr"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rtl="1"/>
            <a:endParaRPr lang="ar-SA" sz="1100" b="1" dirty="0">
              <a:solidFill>
                <a:srgbClr val="445C73"/>
              </a:solidFill>
              <a:latin typeface="SST Arabic" panose="020B0504030504020204" pitchFamily="34" charset="-78"/>
              <a:cs typeface="SST Arabic" panose="020B0504030504020204" pitchFamily="34" charset="-78"/>
            </a:endParaRPr>
          </a:p>
          <a:p>
            <a:pPr algn="ctr" rtl="1"/>
            <a:endParaRPr lang="ar-SA" sz="1100" b="1" dirty="0">
              <a:solidFill>
                <a:srgbClr val="445C73"/>
              </a:solidFill>
              <a:latin typeface="SST Arabic" panose="020B0504030504020204" pitchFamily="34" charset="-78"/>
              <a:cs typeface="SST Arabic" panose="020B0504030504020204" pitchFamily="34" charset="-78"/>
            </a:endParaRPr>
          </a:p>
          <a:p>
            <a:pPr algn="ctr" rtl="1"/>
            <a:endParaRPr lang="ar-SA" sz="1100" b="1" dirty="0">
              <a:solidFill>
                <a:srgbClr val="445C73"/>
              </a:solidFill>
              <a:latin typeface="SST Arabic" panose="020B0504030504020204" pitchFamily="34" charset="-78"/>
              <a:cs typeface="SST Arabic" panose="020B0504030504020204" pitchFamily="34" charset="-78"/>
            </a:endParaRPr>
          </a:p>
        </p:txBody>
      </p:sp>
      <p:grpSp>
        <p:nvGrpSpPr>
          <p:cNvPr id="16" name="Google Shape;1261;p44">
            <a:extLst>
              <a:ext uri="{FF2B5EF4-FFF2-40B4-BE49-F238E27FC236}">
                <a16:creationId xmlns:a16="http://schemas.microsoft.com/office/drawing/2014/main" id="{2FE7AE27-DC2F-4B2C-9B07-AB55A292599C}"/>
              </a:ext>
            </a:extLst>
          </p:cNvPr>
          <p:cNvGrpSpPr/>
          <p:nvPr/>
        </p:nvGrpSpPr>
        <p:grpSpPr>
          <a:xfrm>
            <a:off x="6151471" y="2720082"/>
            <a:ext cx="4638654" cy="674773"/>
            <a:chOff x="1431435" y="3021354"/>
            <a:chExt cx="3129288" cy="1310516"/>
          </a:xfrm>
        </p:grpSpPr>
        <p:sp>
          <p:nvSpPr>
            <p:cNvPr id="17" name="Google Shape;1262;p44">
              <a:extLst>
                <a:ext uri="{FF2B5EF4-FFF2-40B4-BE49-F238E27FC236}">
                  <a16:creationId xmlns:a16="http://schemas.microsoft.com/office/drawing/2014/main" id="{1FC980EA-BDD4-4040-A112-357CDC6B0EB1}"/>
                </a:ext>
              </a:extLst>
            </p:cNvPr>
            <p:cNvSpPr/>
            <p:nvPr/>
          </p:nvSpPr>
          <p:spPr>
            <a:xfrm>
              <a:off x="1488585" y="3097554"/>
              <a:ext cx="3072138" cy="1234316"/>
            </a:xfrm>
            <a:custGeom>
              <a:avLst/>
              <a:gdLst/>
              <a:ahLst/>
              <a:cxnLst/>
              <a:rect l="l" t="t" r="r" b="b"/>
              <a:pathLst>
                <a:path w="107455" h="43173" extrusionOk="0">
                  <a:moveTo>
                    <a:pt x="0" y="1"/>
                  </a:moveTo>
                  <a:lnTo>
                    <a:pt x="0" y="40779"/>
                  </a:lnTo>
                  <a:lnTo>
                    <a:pt x="105073" y="40779"/>
                  </a:lnTo>
                  <a:cubicBezTo>
                    <a:pt x="106395" y="40779"/>
                    <a:pt x="107454" y="41851"/>
                    <a:pt x="107454" y="43173"/>
                  </a:cubicBezTo>
                  <a:lnTo>
                    <a:pt x="107454" y="3656"/>
                  </a:lnTo>
                  <a:cubicBezTo>
                    <a:pt x="107454" y="1632"/>
                    <a:pt x="105823" y="1"/>
                    <a:pt x="103811" y="1"/>
                  </a:cubicBezTo>
                  <a:close/>
                </a:path>
              </a:pathLst>
            </a:custGeom>
            <a:solidFill>
              <a:srgbClr val="44B6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 name="Google Shape;1263;p44">
              <a:extLst>
                <a:ext uri="{FF2B5EF4-FFF2-40B4-BE49-F238E27FC236}">
                  <a16:creationId xmlns:a16="http://schemas.microsoft.com/office/drawing/2014/main" id="{2671D521-EC5E-435E-A10F-2B6E79E725F1}"/>
                </a:ext>
              </a:extLst>
            </p:cNvPr>
            <p:cNvSpPr/>
            <p:nvPr/>
          </p:nvSpPr>
          <p:spPr>
            <a:xfrm>
              <a:off x="1431435" y="3021354"/>
              <a:ext cx="3129288" cy="1234315"/>
            </a:xfrm>
            <a:custGeom>
              <a:avLst/>
              <a:gdLst/>
              <a:ahLst/>
              <a:cxnLst/>
              <a:rect l="l" t="t" r="r" b="b"/>
              <a:pathLst>
                <a:path w="107455" h="43173" extrusionOk="0">
                  <a:moveTo>
                    <a:pt x="0" y="1"/>
                  </a:moveTo>
                  <a:lnTo>
                    <a:pt x="0" y="40779"/>
                  </a:lnTo>
                  <a:lnTo>
                    <a:pt x="105073" y="40779"/>
                  </a:lnTo>
                  <a:cubicBezTo>
                    <a:pt x="106395" y="40779"/>
                    <a:pt x="107454" y="41851"/>
                    <a:pt x="107454" y="43173"/>
                  </a:cubicBezTo>
                  <a:lnTo>
                    <a:pt x="107454" y="3656"/>
                  </a:lnTo>
                  <a:cubicBezTo>
                    <a:pt x="107454" y="1632"/>
                    <a:pt x="105823" y="1"/>
                    <a:pt x="1038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265;p44">
              <a:extLst>
                <a:ext uri="{FF2B5EF4-FFF2-40B4-BE49-F238E27FC236}">
                  <a16:creationId xmlns:a16="http://schemas.microsoft.com/office/drawing/2014/main" id="{EAE83648-9494-4E0D-A397-5587F78CAC86}"/>
                </a:ext>
              </a:extLst>
            </p:cNvPr>
            <p:cNvSpPr txBox="1"/>
            <p:nvPr/>
          </p:nvSpPr>
          <p:spPr>
            <a:xfrm>
              <a:off x="1652539" y="3360173"/>
              <a:ext cx="2822009" cy="520500"/>
            </a:xfrm>
            <a:prstGeom prst="rect">
              <a:avLst/>
            </a:prstGeom>
            <a:noFill/>
            <a:ln>
              <a:noFill/>
            </a:ln>
          </p:spPr>
          <p:txBody>
            <a:bodyPr spcFirstLastPara="1" wrap="square" lIns="91425" tIns="91425" rIns="91425" bIns="91425" anchor="ctr" anchorCtr="0">
              <a:noAutofit/>
            </a:bodyPr>
            <a:lstStyle/>
            <a:p>
              <a:pPr algn="ctr" rtl="1"/>
              <a:r>
                <a:rPr lang="ar-SA" sz="1100" dirty="0">
                  <a:solidFill>
                    <a:srgbClr val="445C73"/>
                  </a:solidFill>
                  <a:latin typeface="SST Arabic" panose="020B0504030504020204" pitchFamily="34" charset="-78"/>
                  <a:cs typeface="SST Arabic" panose="020B0504030504020204" pitchFamily="34" charset="-78"/>
                </a:rPr>
                <a:t>عزم احد العصابات بالتهريب عبر شحنات </a:t>
              </a:r>
              <a:r>
                <a:rPr lang="en-US" sz="1100" b="1" dirty="0">
                  <a:solidFill>
                    <a:srgbClr val="445C73"/>
                  </a:solidFill>
                  <a:latin typeface="SST Arabic" panose="020B0504030504020204" pitchFamily="34" charset="-78"/>
                  <a:cs typeface="SST Arabic" panose="020B0504030504020204" pitchFamily="34" charset="-78"/>
                </a:rPr>
                <a:t>)</a:t>
              </a:r>
              <a:r>
                <a:rPr lang="ar-SA" sz="1100" b="1" dirty="0">
                  <a:solidFill>
                    <a:schemeClr val="tx1">
                      <a:lumMod val="75000"/>
                      <a:lumOff val="25000"/>
                    </a:schemeClr>
                  </a:solidFill>
                  <a:latin typeface="SST Arabic" panose="020B0504030504020204" pitchFamily="34" charset="-78"/>
                  <a:cs typeface="SST Arabic" panose="020B0504030504020204" pitchFamily="34" charset="-78"/>
                </a:rPr>
                <a:t>مولدات كهربائية</a:t>
              </a:r>
              <a:r>
                <a:rPr lang="ar-SA" sz="1100" b="1" dirty="0">
                  <a:solidFill>
                    <a:srgbClr val="445C73"/>
                  </a:solidFill>
                  <a:latin typeface="SST Arabic" panose="020B0504030504020204" pitchFamily="34" charset="-78"/>
                  <a:cs typeface="SST Arabic" panose="020B0504030504020204" pitchFamily="34" charset="-78"/>
                </a:rPr>
                <a:t>) </a:t>
              </a:r>
              <a:r>
                <a:rPr lang="ar-SA" sz="1100" dirty="0">
                  <a:solidFill>
                    <a:srgbClr val="445C73"/>
                  </a:solidFill>
                  <a:latin typeface="SST Arabic" panose="020B0504030504020204" pitchFamily="34" charset="-78"/>
                  <a:cs typeface="SST Arabic" panose="020B0504030504020204" pitchFamily="34" charset="-78"/>
                </a:rPr>
                <a:t>واردة لصالح </a:t>
              </a:r>
              <a:r>
                <a:rPr lang="ar-SA" sz="1100" b="1" dirty="0">
                  <a:solidFill>
                    <a:srgbClr val="445C73"/>
                  </a:solidFill>
                  <a:latin typeface="SST Arabic" panose="020B0504030504020204" pitchFamily="34" charset="-78"/>
                  <a:cs typeface="SST Arabic" panose="020B0504030504020204" pitchFamily="34" charset="-78"/>
                </a:rPr>
                <a:t>(</a:t>
              </a:r>
              <a:r>
                <a:rPr lang="ar-SA" sz="1100" b="1" dirty="0">
                  <a:solidFill>
                    <a:srgbClr val="FF0000"/>
                  </a:solidFill>
                  <a:latin typeface="SST Arabic" panose="020B0504030504020204" pitchFamily="34" charset="-78"/>
                  <a:cs typeface="SST Arabic" panose="020B0504030504020204" pitchFamily="34" charset="-78"/>
                </a:rPr>
                <a:t>شركة</a:t>
              </a:r>
              <a:r>
                <a:rPr lang="ar-SA" sz="1100" dirty="0">
                  <a:solidFill>
                    <a:srgbClr val="445C73"/>
                  </a:solidFill>
                  <a:latin typeface="SST Arabic" panose="020B0504030504020204" pitchFamily="34" charset="-78"/>
                  <a:cs typeface="SST Arabic" panose="020B0504030504020204" pitchFamily="34" charset="-78"/>
                </a:rPr>
                <a:t> </a:t>
              </a:r>
              <a:r>
                <a:rPr lang="ar-SA" sz="1100" b="1" dirty="0">
                  <a:solidFill>
                    <a:srgbClr val="FF0000"/>
                  </a:solidFill>
                  <a:latin typeface="SST Arabic" panose="020B0504030504020204" pitchFamily="34" charset="-78"/>
                  <a:cs typeface="SST Arabic" panose="020B0504030504020204" pitchFamily="34" charset="-78"/>
                </a:rPr>
                <a:t>أمو</a:t>
              </a:r>
              <a:r>
                <a:rPr lang="en-US" sz="1100" b="1" dirty="0" err="1">
                  <a:solidFill>
                    <a:srgbClr val="FF0000"/>
                  </a:solidFill>
                  <a:latin typeface="SST Arabic" panose="020B0504030504020204" pitchFamily="34" charset="-78"/>
                  <a:cs typeface="SST Arabic" panose="020B0504030504020204" pitchFamily="34" charset="-78"/>
                </a:rPr>
                <a:t>xxxxxxx</a:t>
              </a:r>
              <a:r>
                <a:rPr lang="ar-SA" sz="1100" b="1" dirty="0">
                  <a:solidFill>
                    <a:srgbClr val="445C73"/>
                  </a:solidFill>
                  <a:latin typeface="SST Arabic" panose="020B0504030504020204" pitchFamily="34" charset="-78"/>
                  <a:cs typeface="SST Arabic" panose="020B0504030504020204" pitchFamily="34" charset="-78"/>
                </a:rPr>
                <a:t>)</a:t>
              </a:r>
              <a:endParaRPr lang="en-US" sz="1100" b="1" dirty="0">
                <a:solidFill>
                  <a:srgbClr val="445C73"/>
                </a:solidFill>
                <a:latin typeface="SST Arabic" panose="020B0504030504020204" pitchFamily="34" charset="-78"/>
                <a:cs typeface="SST Arabic" panose="020B0504030504020204" pitchFamily="34" charset="-78"/>
              </a:endParaRPr>
            </a:p>
          </p:txBody>
        </p:sp>
      </p:grpSp>
      <p:sp>
        <p:nvSpPr>
          <p:cNvPr id="20" name="Google Shape;1258;p44">
            <a:extLst>
              <a:ext uri="{FF2B5EF4-FFF2-40B4-BE49-F238E27FC236}">
                <a16:creationId xmlns:a16="http://schemas.microsoft.com/office/drawing/2014/main" id="{1468D61E-AB9C-4FDF-8A55-15F01994B633}"/>
              </a:ext>
            </a:extLst>
          </p:cNvPr>
          <p:cNvSpPr/>
          <p:nvPr/>
        </p:nvSpPr>
        <p:spPr>
          <a:xfrm>
            <a:off x="5692903" y="2224939"/>
            <a:ext cx="916029" cy="838893"/>
          </a:xfrm>
          <a:custGeom>
            <a:avLst/>
            <a:gdLst/>
            <a:ahLst/>
            <a:cxnLst/>
            <a:rect l="l" t="t" r="r" b="b"/>
            <a:pathLst>
              <a:path w="31814" h="31827" extrusionOk="0">
                <a:moveTo>
                  <a:pt x="15907" y="1"/>
                </a:moveTo>
                <a:cubicBezTo>
                  <a:pt x="14764" y="1"/>
                  <a:pt x="13693" y="453"/>
                  <a:pt x="12895" y="1251"/>
                </a:cubicBezTo>
                <a:lnTo>
                  <a:pt x="1251" y="12895"/>
                </a:lnTo>
                <a:cubicBezTo>
                  <a:pt x="441" y="13705"/>
                  <a:pt x="1" y="14776"/>
                  <a:pt x="1" y="15919"/>
                </a:cubicBezTo>
                <a:cubicBezTo>
                  <a:pt x="1" y="17050"/>
                  <a:pt x="441" y="18122"/>
                  <a:pt x="1251" y="18932"/>
                </a:cubicBezTo>
                <a:lnTo>
                  <a:pt x="12895" y="30576"/>
                </a:lnTo>
                <a:cubicBezTo>
                  <a:pt x="13693" y="31374"/>
                  <a:pt x="14764" y="31826"/>
                  <a:pt x="15907" y="31826"/>
                </a:cubicBezTo>
                <a:cubicBezTo>
                  <a:pt x="17050" y="31826"/>
                  <a:pt x="18122" y="31374"/>
                  <a:pt x="18932" y="30576"/>
                </a:cubicBezTo>
                <a:lnTo>
                  <a:pt x="30564" y="18932"/>
                </a:lnTo>
                <a:cubicBezTo>
                  <a:pt x="31374" y="18122"/>
                  <a:pt x="31814" y="17050"/>
                  <a:pt x="31814" y="15919"/>
                </a:cubicBezTo>
                <a:cubicBezTo>
                  <a:pt x="31814" y="14776"/>
                  <a:pt x="31374" y="13705"/>
                  <a:pt x="30564" y="12895"/>
                </a:cubicBezTo>
                <a:lnTo>
                  <a:pt x="18932" y="1251"/>
                </a:lnTo>
                <a:cubicBezTo>
                  <a:pt x="18122" y="453"/>
                  <a:pt x="17050" y="1"/>
                  <a:pt x="15907" y="1"/>
                </a:cubicBezTo>
                <a:close/>
              </a:path>
            </a:pathLst>
          </a:custGeom>
          <a:solidFill>
            <a:srgbClr val="44B6BC"/>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ar-SA" b="1" dirty="0">
                <a:solidFill>
                  <a:srgbClr val="FFFFFF"/>
                </a:solidFill>
                <a:latin typeface="SST Arabic" panose="020B0504030504020204" pitchFamily="34" charset="-78"/>
                <a:ea typeface="Fira Sans Extra Condensed Medium"/>
                <a:cs typeface="SST Arabic" panose="020B0504030504020204" pitchFamily="34" charset="-78"/>
                <a:sym typeface="Fira Sans Extra Condensed Medium"/>
              </a:rPr>
              <a:t>بلاغ</a:t>
            </a:r>
            <a:endParaRPr sz="2000" b="1" dirty="0">
              <a:solidFill>
                <a:srgbClr val="FFFFFF"/>
              </a:solidFill>
              <a:latin typeface="SST Arabic" panose="020B0504030504020204" pitchFamily="34" charset="-78"/>
              <a:ea typeface="Fira Sans Extra Condensed Medium"/>
              <a:cs typeface="SST Arabic" panose="020B0504030504020204" pitchFamily="34" charset="-78"/>
              <a:sym typeface="Fira Sans Extra Condensed Medium"/>
            </a:endParaRPr>
          </a:p>
        </p:txBody>
      </p:sp>
      <p:sp>
        <p:nvSpPr>
          <p:cNvPr id="21" name="Rounded Rectangle 96">
            <a:extLst>
              <a:ext uri="{FF2B5EF4-FFF2-40B4-BE49-F238E27FC236}">
                <a16:creationId xmlns:a16="http://schemas.microsoft.com/office/drawing/2014/main" id="{5A8CDF02-A7AD-40C4-8CDC-41DCB9BD6446}"/>
              </a:ext>
            </a:extLst>
          </p:cNvPr>
          <p:cNvSpPr/>
          <p:nvPr/>
        </p:nvSpPr>
        <p:spPr>
          <a:xfrm>
            <a:off x="6156070" y="3530075"/>
            <a:ext cx="4375816" cy="985809"/>
          </a:xfrm>
          <a:prstGeom prst="roundRect">
            <a:avLst>
              <a:gd name="adj" fmla="val 5270"/>
            </a:avLst>
          </a:prstGeom>
          <a:solidFill>
            <a:schemeClr val="bg1"/>
          </a:solid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rtl="1"/>
            <a:endParaRPr lang="ar-SA" sz="400" b="1" dirty="0">
              <a:solidFill>
                <a:srgbClr val="FF0000"/>
              </a:solidFill>
              <a:latin typeface="SST Arabic" panose="020B0504030504020204" pitchFamily="34" charset="-78"/>
              <a:cs typeface="SST Arabic" panose="020B0504030504020204" pitchFamily="34" charset="-78"/>
            </a:endParaRPr>
          </a:p>
          <a:p>
            <a:pPr algn="ctr" rtl="1"/>
            <a:r>
              <a:rPr lang="ar-SA" sz="1000" b="1" dirty="0">
                <a:solidFill>
                  <a:srgbClr val="FF0000"/>
                </a:solidFill>
                <a:latin typeface="SST Arabic" panose="020B0504030504020204" pitchFamily="34" charset="-78"/>
                <a:cs typeface="SST Arabic" panose="020B0504030504020204" pitchFamily="34" charset="-78"/>
              </a:rPr>
              <a:t>معلومات استيراد الشركة</a:t>
            </a:r>
          </a:p>
          <a:p>
            <a:pPr algn="ctr" rtl="1"/>
            <a:endParaRPr lang="ar-SA" sz="1000" b="1" dirty="0">
              <a:solidFill>
                <a:srgbClr val="FF0000"/>
              </a:solidFill>
              <a:latin typeface="SST Arabic" panose="020B0504030504020204" pitchFamily="34" charset="-78"/>
              <a:cs typeface="SST Arabic" panose="020B0504030504020204" pitchFamily="34" charset="-78"/>
            </a:endParaRPr>
          </a:p>
          <a:p>
            <a:pPr algn="ctr" rtl="1"/>
            <a:endParaRPr lang="ar-SA" sz="1000" b="1" dirty="0">
              <a:solidFill>
                <a:srgbClr val="FF0000"/>
              </a:solidFill>
              <a:latin typeface="SST Arabic" panose="020B0504030504020204" pitchFamily="34" charset="-78"/>
              <a:cs typeface="SST Arabic" panose="020B0504030504020204" pitchFamily="34" charset="-78"/>
            </a:endParaRPr>
          </a:p>
        </p:txBody>
      </p:sp>
      <p:graphicFrame>
        <p:nvGraphicFramePr>
          <p:cNvPr id="22" name="Table 21">
            <a:extLst>
              <a:ext uri="{FF2B5EF4-FFF2-40B4-BE49-F238E27FC236}">
                <a16:creationId xmlns:a16="http://schemas.microsoft.com/office/drawing/2014/main" id="{D2571222-6206-4BAA-A798-3CA5B782ED3E}"/>
              </a:ext>
            </a:extLst>
          </p:cNvPr>
          <p:cNvGraphicFramePr>
            <a:graphicFrameLocks noGrp="1"/>
          </p:cNvGraphicFramePr>
          <p:nvPr>
            <p:extLst>
              <p:ext uri="{D42A27DB-BD31-4B8C-83A1-F6EECF244321}">
                <p14:modId xmlns:p14="http://schemas.microsoft.com/office/powerpoint/2010/main" val="556799578"/>
              </p:ext>
            </p:extLst>
          </p:nvPr>
        </p:nvGraphicFramePr>
        <p:xfrm>
          <a:off x="6282308" y="3888979"/>
          <a:ext cx="3895944" cy="475975"/>
        </p:xfrm>
        <a:graphic>
          <a:graphicData uri="http://schemas.openxmlformats.org/drawingml/2006/table">
            <a:tbl>
              <a:tblPr>
                <a:tableStyleId>{5C22544A-7EE6-4342-B048-85BDC9FD1C3A}</a:tableStyleId>
              </a:tblPr>
              <a:tblGrid>
                <a:gridCol w="2153676">
                  <a:extLst>
                    <a:ext uri="{9D8B030D-6E8A-4147-A177-3AD203B41FA5}">
                      <a16:colId xmlns:a16="http://schemas.microsoft.com/office/drawing/2014/main" val="623297578"/>
                    </a:ext>
                  </a:extLst>
                </a:gridCol>
                <a:gridCol w="1742268">
                  <a:extLst>
                    <a:ext uri="{9D8B030D-6E8A-4147-A177-3AD203B41FA5}">
                      <a16:colId xmlns:a16="http://schemas.microsoft.com/office/drawing/2014/main" val="3242961852"/>
                    </a:ext>
                  </a:extLst>
                </a:gridCol>
              </a:tblGrid>
              <a:tr h="205100">
                <a:tc>
                  <a:txBody>
                    <a:bodyPr/>
                    <a:lstStyle/>
                    <a:p>
                      <a:pPr algn="ctr" fontAlgn="b"/>
                      <a:r>
                        <a:rPr lang="ar-SA" sz="1100" b="1" i="0" u="none" strike="noStrike" dirty="0">
                          <a:solidFill>
                            <a:schemeClr val="tx1"/>
                          </a:solidFill>
                          <a:effectLst/>
                          <a:latin typeface="Calibri" panose="020F0502020204030204" pitchFamily="34" charset="0"/>
                        </a:rPr>
                        <a:t>اسم الشركة </a:t>
                      </a:r>
                      <a:endParaRPr lang="en-US" sz="1100" b="1" i="0" u="none" strike="noStrike" dirty="0">
                        <a:solidFill>
                          <a:schemeClr val="tx1"/>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ar-SA" sz="1100" b="1" u="none" strike="noStrike" dirty="0">
                          <a:effectLst/>
                        </a:rPr>
                        <a:t>الاستيراد السابق</a:t>
                      </a:r>
                      <a:endParaRPr lang="en-US" sz="1100" b="1" i="0" u="none" strike="noStrike" dirty="0">
                        <a:solidFill>
                          <a:srgbClr val="FFFFFF"/>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70772948"/>
                  </a:ext>
                </a:extLst>
              </a:tr>
              <a:tr h="270875">
                <a:tc>
                  <a:txBody>
                    <a:bodyPr/>
                    <a:lstStyle/>
                    <a:p>
                      <a:pPr algn="ctr" rtl="1" fontAlgn="b"/>
                      <a:r>
                        <a:rPr lang="ar-SA" sz="1100" b="1" dirty="0">
                          <a:solidFill>
                            <a:srgbClr val="FF0000"/>
                          </a:solidFill>
                          <a:latin typeface="SST Arabic" panose="020B0504030504020204" pitchFamily="34" charset="-78"/>
                          <a:cs typeface="SST Arabic" panose="020B0504030504020204" pitchFamily="34" charset="-78"/>
                        </a:rPr>
                        <a:t>شركة</a:t>
                      </a:r>
                      <a:r>
                        <a:rPr lang="ar-SA" sz="1100" dirty="0">
                          <a:solidFill>
                            <a:srgbClr val="445C73"/>
                          </a:solidFill>
                          <a:latin typeface="SST Arabic" panose="020B0504030504020204" pitchFamily="34" charset="-78"/>
                          <a:cs typeface="SST Arabic" panose="020B0504030504020204" pitchFamily="34" charset="-78"/>
                        </a:rPr>
                        <a:t> </a:t>
                      </a:r>
                      <a:r>
                        <a:rPr lang="ar-SA" sz="1100" b="1" dirty="0">
                          <a:solidFill>
                            <a:srgbClr val="FF0000"/>
                          </a:solidFill>
                          <a:latin typeface="SST Arabic" panose="020B0504030504020204" pitchFamily="34" charset="-78"/>
                          <a:cs typeface="SST Arabic" panose="020B0504030504020204" pitchFamily="34" charset="-78"/>
                        </a:rPr>
                        <a:t>أمو</a:t>
                      </a:r>
                      <a:r>
                        <a:rPr lang="en-US" sz="1100" b="1" dirty="0" err="1">
                          <a:solidFill>
                            <a:srgbClr val="FF0000"/>
                          </a:solidFill>
                          <a:latin typeface="SST Arabic" panose="020B0504030504020204" pitchFamily="34" charset="-78"/>
                          <a:cs typeface="SST Arabic" panose="020B0504030504020204" pitchFamily="34" charset="-78"/>
                        </a:rPr>
                        <a:t>xxxxxxx</a:t>
                      </a:r>
                      <a:endParaRPr lang="ar-SA" sz="11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1" fontAlgn="b"/>
                      <a:r>
                        <a:rPr lang="ar-SA" sz="1100" b="1" i="0" u="none" strike="noStrike" dirty="0">
                          <a:solidFill>
                            <a:schemeClr val="accent1">
                              <a:lumMod val="75000"/>
                            </a:schemeClr>
                          </a:solidFill>
                          <a:effectLst/>
                          <a:latin typeface="Calibri" panose="020F0502020204030204" pitchFamily="34" charset="0"/>
                        </a:rPr>
                        <a:t>لا يوجد استيرادات </a:t>
                      </a:r>
                      <a:endParaRPr lang="ar-SA" sz="1100" b="1" i="0" u="none" strike="noStrike" dirty="0">
                        <a:solidFill>
                          <a:schemeClr val="accent1">
                            <a:lumMod val="75000"/>
                          </a:schemeClr>
                        </a:solidFill>
                        <a:effectLst/>
                        <a:highlight>
                          <a:srgbClr val="000080"/>
                        </a:highligh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30945760"/>
                  </a:ext>
                </a:extLst>
              </a:tr>
            </a:tbl>
          </a:graphicData>
        </a:graphic>
      </p:graphicFrame>
      <p:sp>
        <p:nvSpPr>
          <p:cNvPr id="23" name="Rounded Rectangle 96">
            <a:extLst>
              <a:ext uri="{FF2B5EF4-FFF2-40B4-BE49-F238E27FC236}">
                <a16:creationId xmlns:a16="http://schemas.microsoft.com/office/drawing/2014/main" id="{1118DC26-5E24-473B-AFF7-9502C12EBBAD}"/>
              </a:ext>
            </a:extLst>
          </p:cNvPr>
          <p:cNvSpPr/>
          <p:nvPr/>
        </p:nvSpPr>
        <p:spPr>
          <a:xfrm>
            <a:off x="8343977" y="5071962"/>
            <a:ext cx="2920349" cy="588501"/>
          </a:xfrm>
          <a:prstGeom prst="wedgeRoundRectCallout">
            <a:avLst>
              <a:gd name="adj1" fmla="val -16623"/>
              <a:gd name="adj2" fmla="val -180710"/>
              <a:gd name="adj3" fmla="val 16667"/>
            </a:avLst>
          </a:prstGeom>
          <a:solidFill>
            <a:schemeClr val="bg1"/>
          </a:solidFill>
          <a:ln>
            <a:solidFill>
              <a:schemeClr val="accent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endParaRPr lang="ar-SA" sz="1000" b="1" dirty="0">
              <a:solidFill>
                <a:schemeClr val="accent1">
                  <a:lumMod val="75000"/>
                </a:schemeClr>
              </a:solidFill>
              <a:latin typeface="SST Arabic" panose="020B0504030504020204" pitchFamily="34" charset="-78"/>
              <a:cs typeface="SST Arabic" panose="020B0504030504020204" pitchFamily="34" charset="-78"/>
            </a:endParaRPr>
          </a:p>
          <a:p>
            <a:pPr algn="ctr" rtl="1"/>
            <a:r>
              <a:rPr lang="ar-SA" sz="1000" b="1" dirty="0">
                <a:solidFill>
                  <a:schemeClr val="accent1">
                    <a:lumMod val="75000"/>
                  </a:schemeClr>
                </a:solidFill>
                <a:latin typeface="SST Arabic" panose="020B0504030504020204" pitchFamily="34" charset="-78"/>
                <a:cs typeface="SST Arabic" panose="020B0504030504020204" pitchFamily="34" charset="-78"/>
              </a:rPr>
              <a:t>سلوك مضمن باستهداف البيان الاول للمستورد</a:t>
            </a:r>
          </a:p>
          <a:p>
            <a:pPr algn="ctr" rtl="1"/>
            <a:endParaRPr lang="ar-SA" sz="1000" b="1" dirty="0">
              <a:solidFill>
                <a:srgbClr val="FF0000"/>
              </a:solidFill>
              <a:latin typeface="SST Arabic" panose="020B0504030504020204" pitchFamily="34" charset="-78"/>
              <a:cs typeface="SST Arabic" panose="020B0504030504020204" pitchFamily="34" charset="-78"/>
            </a:endParaRPr>
          </a:p>
        </p:txBody>
      </p:sp>
      <p:grpSp>
        <p:nvGrpSpPr>
          <p:cNvPr id="31" name="Group 30"/>
          <p:cNvGrpSpPr/>
          <p:nvPr/>
        </p:nvGrpSpPr>
        <p:grpSpPr>
          <a:xfrm>
            <a:off x="2677370" y="105903"/>
            <a:ext cx="9523240" cy="514579"/>
            <a:chOff x="2677370" y="105903"/>
            <a:chExt cx="9523240" cy="514579"/>
          </a:xfrm>
        </p:grpSpPr>
        <p:grpSp>
          <p:nvGrpSpPr>
            <p:cNvPr id="32" name="Group 31"/>
            <p:cNvGrpSpPr/>
            <p:nvPr/>
          </p:nvGrpSpPr>
          <p:grpSpPr>
            <a:xfrm>
              <a:off x="2677370" y="105903"/>
              <a:ext cx="9507253" cy="514579"/>
              <a:chOff x="2684747" y="526945"/>
              <a:chExt cx="9507253" cy="514579"/>
            </a:xfrm>
          </p:grpSpPr>
          <p:sp>
            <p:nvSpPr>
              <p:cNvPr id="34" name="Rounded Rectangle 48">
                <a:extLst>
                  <a:ext uri="{FF2B5EF4-FFF2-40B4-BE49-F238E27FC236}">
                    <a16:creationId xmlns:a16="http://schemas.microsoft.com/office/drawing/2014/main" id="{1D3517A2-7E57-47A0-B474-C78F0DC46F03}"/>
                  </a:ext>
                </a:extLst>
              </p:cNvPr>
              <p:cNvSpPr/>
              <p:nvPr/>
            </p:nvSpPr>
            <p:spPr>
              <a:xfrm>
                <a:off x="11869187" y="526945"/>
                <a:ext cx="322813" cy="315316"/>
              </a:xfrm>
              <a:prstGeom prst="roundRect">
                <a:avLst>
                  <a:gd name="adj" fmla="val 0"/>
                </a:avLst>
              </a:prstGeom>
              <a:solidFill>
                <a:srgbClr val="20CFD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FFFFFF"/>
                  </a:solidFill>
                  <a:effectLst/>
                  <a:uLnTx/>
                  <a:uFillTx/>
                  <a:latin typeface="SST Arabic" panose="020B0504030504020204" pitchFamily="34" charset="-78"/>
                  <a:ea typeface="+mn-ea"/>
                  <a:cs typeface="SST Arabic" panose="020B0504030504020204" pitchFamily="34" charset="-78"/>
                </a:endParaRPr>
              </a:p>
            </p:txBody>
          </p:sp>
          <p:sp>
            <p:nvSpPr>
              <p:cNvPr id="35" name="Title 1">
                <a:extLst>
                  <a:ext uri="{FF2B5EF4-FFF2-40B4-BE49-F238E27FC236}">
                    <a16:creationId xmlns:a16="http://schemas.microsoft.com/office/drawing/2014/main" id="{4AC9F629-7F96-403B-B28D-50766AB29367}"/>
                  </a:ext>
                </a:extLst>
              </p:cNvPr>
              <p:cNvSpPr txBox="1">
                <a:spLocks/>
              </p:cNvSpPr>
              <p:nvPr/>
            </p:nvSpPr>
            <p:spPr>
              <a:xfrm>
                <a:off x="2684747" y="526945"/>
                <a:ext cx="9105518" cy="514579"/>
              </a:xfrm>
              <a:prstGeom prst="rect">
                <a:avLst/>
              </a:prstGeom>
            </p:spPr>
            <p:txBody>
              <a:bodyPr vert="horz" lIns="0" tIns="0" rIns="0" bIns="0" rtlCol="0" anchor="t">
                <a:noAutofit/>
              </a:bodyPr>
              <a:lstStyle>
                <a:lvl1pPr algn="r" defTabSz="914400" rtl="1" eaLnBrk="1" latinLnBrk="0" hangingPunct="1">
                  <a:lnSpc>
                    <a:spcPct val="90000"/>
                  </a:lnSpc>
                  <a:spcBef>
                    <a:spcPct val="0"/>
                  </a:spcBef>
                  <a:buNone/>
                  <a:defRPr sz="4000" kern="1200">
                    <a:solidFill>
                      <a:schemeClr val="tx1"/>
                    </a:solidFill>
                    <a:latin typeface="Greta Arabic" pitchFamily="2" charset="-78"/>
                    <a:ea typeface="+mj-ea"/>
                    <a:cs typeface="+mj-cs"/>
                  </a:defRPr>
                </a:lvl1pPr>
              </a:lstStyle>
              <a:p>
                <a:pPr>
                  <a:defRPr/>
                </a:pPr>
                <a:r>
                  <a:rPr lang="ar-SA" sz="2400" b="1" dirty="0">
                    <a:solidFill>
                      <a:srgbClr val="0D2547"/>
                    </a:solidFill>
                    <a:latin typeface="SST Arabic" panose="020B0504030504020204" pitchFamily="34" charset="-78"/>
                    <a:cs typeface="SST Arabic" panose="020B0504030504020204" pitchFamily="34" charset="-78"/>
                  </a:rPr>
                  <a:t>مدخلات محرك المخاطر –2 مصادر خارجية: اخباريات وبلاغات أمنية</a:t>
                </a:r>
              </a:p>
            </p:txBody>
          </p:sp>
        </p:grpSp>
        <p:sp>
          <p:nvSpPr>
            <p:cNvPr id="33" name="Isosceles Triangle 69">
              <a:extLst>
                <a:ext uri="{FF2B5EF4-FFF2-40B4-BE49-F238E27FC236}">
                  <a16:creationId xmlns:a16="http://schemas.microsoft.com/office/drawing/2014/main" id="{D0F90FA7-C414-47A0-B1F2-C03C4EFAC7EE}"/>
                </a:ext>
              </a:extLst>
            </p:cNvPr>
            <p:cNvSpPr/>
            <p:nvPr/>
          </p:nvSpPr>
          <p:spPr>
            <a:xfrm rot="16200000">
              <a:off x="9951186" y="-1774937"/>
              <a:ext cx="18288" cy="4480560"/>
            </a:xfrm>
            <a:prstGeom prst="roundRect">
              <a:avLst>
                <a:gd name="adj" fmla="val 0"/>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ymbio AR+LT"/>
                <a:ea typeface="+mn-ea"/>
                <a:cs typeface="Symbio AR+LT"/>
              </a:endParaRPr>
            </a:p>
          </p:txBody>
        </p:sp>
      </p:grpSp>
      <p:sp>
        <p:nvSpPr>
          <p:cNvPr id="37" name="Round Same Side Corner Rectangle 22">
            <a:extLst>
              <a:ext uri="{FF2B5EF4-FFF2-40B4-BE49-F238E27FC236}">
                <a16:creationId xmlns:a16="http://schemas.microsoft.com/office/drawing/2014/main" id="{916169B1-17C7-4F48-B125-48DCD6EEA98F}"/>
              </a:ext>
            </a:extLst>
          </p:cNvPr>
          <p:cNvSpPr/>
          <p:nvPr/>
        </p:nvSpPr>
        <p:spPr>
          <a:xfrm>
            <a:off x="5549609" y="1635541"/>
            <a:ext cx="5418352" cy="500920"/>
          </a:xfrm>
          <a:prstGeom prst="round2SameRect">
            <a:avLst>
              <a:gd name="adj1" fmla="val 50000"/>
              <a:gd name="adj2" fmla="val 0"/>
            </a:avLst>
          </a:prstGeom>
          <a:solidFill>
            <a:schemeClr val="accent2">
              <a:lumMod val="50000"/>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rtl="1">
              <a:defRPr/>
            </a:pPr>
            <a:r>
              <a:rPr lang="ar-SA" sz="1400" b="1" dirty="0">
                <a:solidFill>
                  <a:srgbClr val="FFFFFF"/>
                </a:solidFill>
                <a:latin typeface="SST Arabic" panose="020B0504030504020204" pitchFamily="34" charset="-78"/>
                <a:cs typeface="SST Arabic" panose="020B0504030504020204" pitchFamily="34" charset="-78"/>
              </a:rPr>
              <a:t>البلاغات</a:t>
            </a:r>
          </a:p>
        </p:txBody>
      </p:sp>
      <p:sp>
        <p:nvSpPr>
          <p:cNvPr id="39" name="Isosceles Triangle 69">
            <a:extLst>
              <a:ext uri="{FF2B5EF4-FFF2-40B4-BE49-F238E27FC236}">
                <a16:creationId xmlns:a16="http://schemas.microsoft.com/office/drawing/2014/main" id="{BF88FF64-FFCA-4CC0-B78E-1B35D147EFDC}"/>
              </a:ext>
            </a:extLst>
          </p:cNvPr>
          <p:cNvSpPr/>
          <p:nvPr/>
        </p:nvSpPr>
        <p:spPr>
          <a:xfrm rot="16200000">
            <a:off x="6114227" y="339759"/>
            <a:ext cx="18288" cy="12252960"/>
          </a:xfrm>
          <a:prstGeom prst="roundRect">
            <a:avLst>
              <a:gd name="adj" fmla="val 0"/>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ymbio AR+LT"/>
              <a:ea typeface="+mn-ea"/>
              <a:cs typeface="Symbio AR+LT"/>
            </a:endParaRPr>
          </a:p>
        </p:txBody>
      </p:sp>
      <p:sp>
        <p:nvSpPr>
          <p:cNvPr id="24" name="Rounded Rectangle 51">
            <a:extLst>
              <a:ext uri="{FF2B5EF4-FFF2-40B4-BE49-F238E27FC236}">
                <a16:creationId xmlns:a16="http://schemas.microsoft.com/office/drawing/2014/main" id="{A1C69F5A-E8B5-4A04-A042-968DB4BABED0}"/>
              </a:ext>
            </a:extLst>
          </p:cNvPr>
          <p:cNvSpPr/>
          <p:nvPr/>
        </p:nvSpPr>
        <p:spPr>
          <a:xfrm>
            <a:off x="8719910" y="2319419"/>
            <a:ext cx="2070215" cy="226207"/>
          </a:xfrm>
          <a:prstGeom prst="roundRect">
            <a:avLst>
              <a:gd name="adj" fmla="val 36374"/>
            </a:avLst>
          </a:prstGeom>
          <a:solidFill>
            <a:srgbClr val="4E9434"/>
          </a:solidFill>
          <a:ln w="12700" cap="flat" cmpd="sng" algn="ctr">
            <a:noFill/>
            <a:prstDash val="solid"/>
            <a:miter lim="800000"/>
          </a:ln>
          <a:effectLst/>
        </p:spPr>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lang="ar-SA" sz="1400" kern="0" dirty="0">
                <a:solidFill>
                  <a:srgbClr val="FFFFFF"/>
                </a:solidFill>
                <a:effectLst>
                  <a:outerShdw blurRad="38100" dist="38100" dir="2700000" algn="tl">
                    <a:srgbClr val="000000">
                      <a:alpha val="43137"/>
                    </a:srgbClr>
                  </a:outerShdw>
                </a:effectLst>
                <a:latin typeface="SST Arabic" panose="020B0504030504020204" pitchFamily="34" charset="-78"/>
                <a:cs typeface="SST Arabic" panose="020B0504030504020204" pitchFamily="34" charset="-78"/>
              </a:rPr>
              <a:t>مثال لآخر بلاغ </a:t>
            </a:r>
            <a:endParaRPr kumimoji="0" lang="ar-SA" sz="1400" b="0"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SST Arabic" panose="020B0504030504020204" pitchFamily="34" charset="-78"/>
              <a:ea typeface="+mn-ea"/>
              <a:cs typeface="SST Arabic" panose="020B0504030504020204" pitchFamily="34" charset="-78"/>
            </a:endParaRPr>
          </a:p>
        </p:txBody>
      </p:sp>
      <p:sp>
        <p:nvSpPr>
          <p:cNvPr id="3" name="Slide Number Placeholder 2"/>
          <p:cNvSpPr>
            <a:spLocks noGrp="1"/>
          </p:cNvSpPr>
          <p:nvPr>
            <p:ph type="sldNum" sz="quarter" idx="12"/>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15EF7C1D-2B43-48E9-9FFA-0C1C352D9914}" type="slidenum">
              <a:rPr kumimoji="0" lang="en-GB" sz="1200" b="0" i="0" u="none" strike="noStrike" kern="1200" cap="none" spc="0" normalizeH="0" baseline="0" noProof="0" smtClean="0">
                <a:ln>
                  <a:noFill/>
                </a:ln>
                <a:solidFill>
                  <a:srgbClr val="0D2547">
                    <a:tint val="75000"/>
                  </a:srgbClr>
                </a:solidFill>
                <a:effectLst/>
                <a:uLnTx/>
                <a:uFillTx/>
                <a:latin typeface="Greta Arabic" panose="02000000000000000000" pitchFamily="2" charset="-78"/>
                <a:ea typeface="+mn-ea"/>
                <a:cs typeface="Symbio AR+LT"/>
              </a:rPr>
              <a:pPr marL="0" marR="0" lvl="0" indent="0" algn="l" defTabSz="914400" rtl="1" eaLnBrk="1" fontAlgn="auto" latinLnBrk="0" hangingPunct="1">
                <a:lnSpc>
                  <a:spcPct val="100000"/>
                </a:lnSpc>
                <a:spcBef>
                  <a:spcPts val="0"/>
                </a:spcBef>
                <a:spcAft>
                  <a:spcPts val="0"/>
                </a:spcAft>
                <a:buClrTx/>
                <a:buSzTx/>
                <a:buFontTx/>
                <a:buNone/>
                <a:tabLst/>
                <a:defRPr/>
              </a:pPr>
              <a:t>10</a:t>
            </a:fld>
            <a:endParaRPr kumimoji="0" lang="en-GB" sz="1200" b="0" i="0" u="none" strike="noStrike" kern="1200" cap="none" spc="0" normalizeH="0" baseline="0" noProof="0">
              <a:ln>
                <a:noFill/>
              </a:ln>
              <a:solidFill>
                <a:srgbClr val="0D2547">
                  <a:tint val="75000"/>
                </a:srgbClr>
              </a:solidFill>
              <a:effectLst/>
              <a:uLnTx/>
              <a:uFillTx/>
              <a:latin typeface="Greta Arabic" panose="02000000000000000000" pitchFamily="2" charset="-78"/>
              <a:ea typeface="+mn-ea"/>
              <a:cs typeface="Symbio AR+LT"/>
            </a:endParaRPr>
          </a:p>
        </p:txBody>
      </p:sp>
      <p:sp>
        <p:nvSpPr>
          <p:cNvPr id="29" name="Rectangle: Rounded Corners 28">
            <a:extLst>
              <a:ext uri="{FF2B5EF4-FFF2-40B4-BE49-F238E27FC236}">
                <a16:creationId xmlns:a16="http://schemas.microsoft.com/office/drawing/2014/main" id="{19DE70BF-D698-4A02-99AD-94A3007FF954}"/>
              </a:ext>
            </a:extLst>
          </p:cNvPr>
          <p:cNvSpPr/>
          <p:nvPr/>
        </p:nvSpPr>
        <p:spPr>
          <a:xfrm>
            <a:off x="1190579" y="1870418"/>
            <a:ext cx="4148689" cy="3117164"/>
          </a:xfrm>
          <a:prstGeom prst="roundRect">
            <a:avLst>
              <a:gd name="adj" fmla="val 4273"/>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1" eaLnBrk="1" latinLnBrk="0" hangingPunct="1"/>
            <a:endParaRPr lang="en-US" dirty="0"/>
          </a:p>
        </p:txBody>
      </p:sp>
      <p:sp>
        <p:nvSpPr>
          <p:cNvPr id="30" name="Round Same Side Corner Rectangle 22">
            <a:extLst>
              <a:ext uri="{FF2B5EF4-FFF2-40B4-BE49-F238E27FC236}">
                <a16:creationId xmlns:a16="http://schemas.microsoft.com/office/drawing/2014/main" id="{2E5FCFA4-E856-419E-A11E-EE459372F9B4}"/>
              </a:ext>
            </a:extLst>
          </p:cNvPr>
          <p:cNvSpPr/>
          <p:nvPr/>
        </p:nvSpPr>
        <p:spPr>
          <a:xfrm>
            <a:off x="1190579" y="1635541"/>
            <a:ext cx="4148690" cy="500920"/>
          </a:xfrm>
          <a:prstGeom prst="round2SameRect">
            <a:avLst>
              <a:gd name="adj1" fmla="val 50000"/>
              <a:gd name="adj2" fmla="val 0"/>
            </a:avLst>
          </a:prstGeom>
          <a:solidFill>
            <a:schemeClr val="accent2">
              <a:lumMod val="50000"/>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rtl="1">
              <a:defRPr/>
            </a:pPr>
            <a:r>
              <a:rPr lang="ar-SA" sz="1400" b="1" dirty="0">
                <a:solidFill>
                  <a:srgbClr val="FFFFFF"/>
                </a:solidFill>
                <a:latin typeface="SST Arabic" panose="020B0504030504020204" pitchFamily="34" charset="-78"/>
                <a:cs typeface="SST Arabic" panose="020B0504030504020204" pitchFamily="34" charset="-78"/>
              </a:rPr>
              <a:t>اخباريات*</a:t>
            </a:r>
          </a:p>
        </p:txBody>
      </p:sp>
      <p:sp>
        <p:nvSpPr>
          <p:cNvPr id="28" name="Subtitle 2">
            <a:extLst>
              <a:ext uri="{FF2B5EF4-FFF2-40B4-BE49-F238E27FC236}">
                <a16:creationId xmlns:a16="http://schemas.microsoft.com/office/drawing/2014/main" id="{E47EF43F-79D8-4741-8102-E3BF672B663C}"/>
              </a:ext>
            </a:extLst>
          </p:cNvPr>
          <p:cNvSpPr txBox="1">
            <a:spLocks/>
          </p:cNvSpPr>
          <p:nvPr/>
        </p:nvSpPr>
        <p:spPr>
          <a:xfrm>
            <a:off x="1660114" y="2628762"/>
            <a:ext cx="3094576" cy="1058884"/>
          </a:xfrm>
          <a:prstGeom prst="rect">
            <a:avLst/>
          </a:prstGeom>
        </p:spPr>
        <p:txBody>
          <a:bodyPr vert="horz" lIns="0" tIns="0" rIns="0" bIns="0" rtlCol="0" anchor="ctr">
            <a:noAutofit/>
          </a:bodyPr>
          <a:lstStyle>
            <a:lvl1pPr marL="0" indent="0" algn="r" defTabSz="914400" rtl="1" eaLnBrk="1" latinLnBrk="0" hangingPunct="1">
              <a:lnSpc>
                <a:spcPct val="90000"/>
              </a:lnSpc>
              <a:spcBef>
                <a:spcPts val="1000"/>
              </a:spcBef>
              <a:buFont typeface="Arial" panose="020B0604020202020204" pitchFamily="34" charset="0"/>
              <a:buNone/>
              <a:defRPr sz="1600" b="0" i="0" kern="1200">
                <a:solidFill>
                  <a:schemeClr val="tx1"/>
                </a:solidFill>
                <a:latin typeface="+mn-lt"/>
                <a:ea typeface="+mn-ea"/>
                <a:cs typeface="+mn-cs"/>
              </a:defRPr>
            </a:lvl1pPr>
            <a:lvl2pPr marL="457200" indent="0" algn="ctr" defTabSz="914400" rtl="1" eaLnBrk="1" latinLnBrk="0" hangingPunct="1">
              <a:lnSpc>
                <a:spcPct val="90000"/>
              </a:lnSpc>
              <a:spcBef>
                <a:spcPts val="500"/>
              </a:spcBef>
              <a:buFont typeface="Arial" panose="020B0604020202020204" pitchFamily="34" charset="0"/>
              <a:buNone/>
              <a:defRPr sz="2000" b="0" i="0" kern="1200">
                <a:solidFill>
                  <a:schemeClr val="tx1"/>
                </a:solidFill>
                <a:latin typeface="Greta Arabic" panose="02000000000000000000" pitchFamily="2" charset="-78"/>
                <a:ea typeface="+mn-ea"/>
                <a:cs typeface="+mn-cs"/>
              </a:defRPr>
            </a:lvl2pPr>
            <a:lvl3pPr marL="914400" indent="0" algn="ctr" defTabSz="914400" rtl="1" eaLnBrk="1" latinLnBrk="0" hangingPunct="1">
              <a:lnSpc>
                <a:spcPct val="90000"/>
              </a:lnSpc>
              <a:spcBef>
                <a:spcPts val="500"/>
              </a:spcBef>
              <a:buFont typeface="Arial" panose="020B0604020202020204" pitchFamily="34" charset="0"/>
              <a:buNone/>
              <a:defRPr sz="1800" b="0" i="0" kern="1200">
                <a:solidFill>
                  <a:schemeClr val="tx1"/>
                </a:solidFill>
                <a:latin typeface="Greta Arabic" panose="02000000000000000000" pitchFamily="2" charset="-78"/>
                <a:ea typeface="+mn-ea"/>
                <a:cs typeface="+mn-cs"/>
              </a:defRPr>
            </a:lvl3pPr>
            <a:lvl4pPr marL="1371600" indent="0" algn="ctr" defTabSz="914400" rtl="1" eaLnBrk="1" latinLnBrk="0" hangingPunct="1">
              <a:lnSpc>
                <a:spcPct val="90000"/>
              </a:lnSpc>
              <a:spcBef>
                <a:spcPts val="500"/>
              </a:spcBef>
              <a:buFont typeface="Arial" panose="020B0604020202020204" pitchFamily="34" charset="0"/>
              <a:buNone/>
              <a:defRPr sz="1600" b="0" i="0" kern="1200">
                <a:solidFill>
                  <a:schemeClr val="tx1"/>
                </a:solidFill>
                <a:latin typeface="Greta Arabic" panose="02000000000000000000" pitchFamily="2" charset="-78"/>
                <a:ea typeface="+mn-ea"/>
                <a:cs typeface="+mn-cs"/>
              </a:defRPr>
            </a:lvl4pPr>
            <a:lvl5pPr marL="1828800" indent="0" algn="ctr" defTabSz="914400" rtl="1" eaLnBrk="1" latinLnBrk="0" hangingPunct="1">
              <a:lnSpc>
                <a:spcPct val="90000"/>
              </a:lnSpc>
              <a:spcBef>
                <a:spcPts val="500"/>
              </a:spcBef>
              <a:buFont typeface="Arial" panose="020B0604020202020204" pitchFamily="34" charset="0"/>
              <a:buNone/>
              <a:defRPr sz="1600" b="0" i="0" kern="1200">
                <a:solidFill>
                  <a:schemeClr val="tx1"/>
                </a:solidFill>
                <a:latin typeface="Greta Arabic" panose="02000000000000000000" pitchFamily="2" charset="-78"/>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ctr">
              <a:defRPr/>
            </a:pPr>
            <a:r>
              <a:rPr lang="ar-SA" sz="1800" dirty="0">
                <a:latin typeface="Somar" pitchFamily="2" charset="-78"/>
                <a:cs typeface="+mj-cs"/>
              </a:rPr>
              <a:t>يتم ادراجها في شاشة الاخباريات لمحرك المخاطر</a:t>
            </a:r>
            <a:endParaRPr lang="ar-SA" sz="700" dirty="0">
              <a:latin typeface="Somar" pitchFamily="2" charset="-78"/>
              <a:cs typeface="Somar" pitchFamily="2" charset="-78"/>
            </a:endParaRPr>
          </a:p>
        </p:txBody>
      </p:sp>
      <p:pic>
        <p:nvPicPr>
          <p:cNvPr id="36" name="Picture 35">
            <a:extLst>
              <a:ext uri="{FF2B5EF4-FFF2-40B4-BE49-F238E27FC236}">
                <a16:creationId xmlns:a16="http://schemas.microsoft.com/office/drawing/2014/main" id="{6C62C8A0-A735-4DEF-AE9A-AAAB6B822CE1}"/>
              </a:ext>
            </a:extLst>
          </p:cNvPr>
          <p:cNvPicPr>
            <a:picLocks noChangeAspect="1"/>
          </p:cNvPicPr>
          <p:nvPr/>
        </p:nvPicPr>
        <p:blipFill rotWithShape="1">
          <a:blip r:embed="rId4"/>
          <a:srcRect l="3528" r="40575"/>
          <a:stretch/>
        </p:blipFill>
        <p:spPr>
          <a:xfrm>
            <a:off x="1549047" y="3883106"/>
            <a:ext cx="3316709" cy="838434"/>
          </a:xfrm>
          <a:prstGeom prst="rect">
            <a:avLst/>
          </a:prstGeom>
        </p:spPr>
      </p:pic>
      <p:sp>
        <p:nvSpPr>
          <p:cNvPr id="27" name="TextBox 26">
            <a:extLst>
              <a:ext uri="{FF2B5EF4-FFF2-40B4-BE49-F238E27FC236}">
                <a16:creationId xmlns:a16="http://schemas.microsoft.com/office/drawing/2014/main" id="{44F2601D-464D-4092-8930-0E44DEC629DA}"/>
              </a:ext>
            </a:extLst>
          </p:cNvPr>
          <p:cNvSpPr txBox="1"/>
          <p:nvPr/>
        </p:nvSpPr>
        <p:spPr>
          <a:xfrm>
            <a:off x="6011912" y="6162270"/>
            <a:ext cx="6172712" cy="382921"/>
          </a:xfrm>
          <a:prstGeom prst="rect">
            <a:avLst/>
          </a:prstGeom>
          <a:noFill/>
        </p:spPr>
        <p:txBody>
          <a:bodyPr wrap="square" rtlCol="0" anchor="ctr" anchorCtr="0">
            <a:noAutofit/>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kumimoji="0" lang="ar-SA" sz="900" b="1" i="0" u="none" strike="noStrike" kern="1200" cap="none" spc="0" normalizeH="0" baseline="0" noProof="0" dirty="0">
                <a:ln>
                  <a:noFill/>
                </a:ln>
                <a:solidFill>
                  <a:srgbClr val="0D2547"/>
                </a:solidFill>
                <a:effectLst/>
                <a:uLnTx/>
                <a:uFillTx/>
                <a:latin typeface="SST Arabic" panose="020B0504030504020204" pitchFamily="34" charset="-78"/>
                <a:cs typeface="SST Arabic" panose="020B0504030504020204" pitchFamily="34" charset="-78"/>
              </a:rPr>
              <a:t>رحلة الاخباريات العامة سيتم عرضها في تاريخ 22 أكتوبر 2023</a:t>
            </a:r>
            <a:endParaRPr kumimoji="0" lang="en-US" sz="900" b="1" i="0" u="none" strike="noStrike" kern="1200" cap="none" spc="0" normalizeH="0" baseline="0" noProof="0" dirty="0">
              <a:ln>
                <a:noFill/>
              </a:ln>
              <a:solidFill>
                <a:srgbClr val="0D2547"/>
              </a:solidFill>
              <a:effectLst/>
              <a:uLnTx/>
              <a:uFillTx/>
              <a:latin typeface="SST Arabic" panose="020B0504030504020204" pitchFamily="34" charset="-78"/>
              <a:cs typeface="SST Arabic" panose="020B0504030504020204" pitchFamily="34" charset="-78"/>
            </a:endParaRPr>
          </a:p>
        </p:txBody>
      </p:sp>
      <p:sp>
        <p:nvSpPr>
          <p:cNvPr id="4" name="Footer Placeholder 3">
            <a:extLst>
              <a:ext uri="{FF2B5EF4-FFF2-40B4-BE49-F238E27FC236}">
                <a16:creationId xmlns:a16="http://schemas.microsoft.com/office/drawing/2014/main" id="{6194BA96-F6D4-40FF-8FE6-C176163C1AC0}"/>
              </a:ext>
            </a:extLst>
          </p:cNvPr>
          <p:cNvSpPr>
            <a:spLocks noGrp="1"/>
          </p:cNvSpPr>
          <p:nvPr>
            <p:ph type="ftr" sz="quarter" idx="11"/>
            <p:custDataLst>
              <p:tags r:id="rId1"/>
            </p:custDataLst>
          </p:nvPr>
        </p:nvSpPr>
        <p:spPr/>
        <p:txBody>
          <a:bodyPr/>
          <a:lstStyle/>
          <a:p>
            <a:pPr>
              <a:defRPr/>
            </a:pPr>
            <a:r>
              <a:rPr lang="en-GB"/>
              <a:t>Public | </a:t>
            </a:r>
            <a:r>
              <a:rPr lang="ar-SA"/>
              <a:t>عام</a:t>
            </a:r>
            <a:endParaRPr lang="en-GB"/>
          </a:p>
        </p:txBody>
      </p:sp>
    </p:spTree>
    <p:extLst>
      <p:ext uri="{BB962C8B-B14F-4D97-AF65-F5344CB8AC3E}">
        <p14:creationId xmlns:p14="http://schemas.microsoft.com/office/powerpoint/2010/main" val="31639401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Rectangle 102">
            <a:hlinkClick r:id="" action="ppaction://noaction"/>
            <a:extLst>
              <a:ext uri="{FF2B5EF4-FFF2-40B4-BE49-F238E27FC236}">
                <a16:creationId xmlns:a16="http://schemas.microsoft.com/office/drawing/2014/main" id="{2E7F1A5C-25CE-46FC-B9DD-BCB86826C388}"/>
              </a:ext>
            </a:extLst>
          </p:cNvPr>
          <p:cNvSpPr/>
          <p:nvPr/>
        </p:nvSpPr>
        <p:spPr>
          <a:xfrm>
            <a:off x="5085977" y="3646798"/>
            <a:ext cx="577668" cy="410395"/>
          </a:xfrm>
          <a:prstGeom prst="rect">
            <a:avLst/>
          </a:prstGeom>
          <a:solidFill>
            <a:srgbClr val="FF9933">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900" b="1" i="0" u="none" strike="noStrike" kern="1200" cap="none" spc="0" normalizeH="0" baseline="0" noProof="0" dirty="0">
              <a:ln>
                <a:noFill/>
              </a:ln>
              <a:solidFill>
                <a:srgbClr val="E6E6E6">
                  <a:lumMod val="25000"/>
                </a:srgbClr>
              </a:solidFill>
              <a:effectLst/>
              <a:uLnTx/>
              <a:uFillTx/>
              <a:latin typeface="SST Arabic" panose="020B0504030504020204" pitchFamily="34" charset="-78"/>
              <a:ea typeface="+mn-ea"/>
              <a:cs typeface="Somar Bold"/>
            </a:endParaRPr>
          </a:p>
        </p:txBody>
      </p:sp>
      <p:sp>
        <p:nvSpPr>
          <p:cNvPr id="139" name="Flowchart: Alternate Process 138">
            <a:hlinkClick r:id="" action="ppaction://noaction"/>
            <a:extLst>
              <a:ext uri="{FF2B5EF4-FFF2-40B4-BE49-F238E27FC236}">
                <a16:creationId xmlns:a16="http://schemas.microsoft.com/office/drawing/2014/main" id="{5915A24A-CB99-4A8A-8460-F6E1604684C8}"/>
              </a:ext>
            </a:extLst>
          </p:cNvPr>
          <p:cNvSpPr/>
          <p:nvPr/>
        </p:nvSpPr>
        <p:spPr>
          <a:xfrm>
            <a:off x="1531795" y="3137606"/>
            <a:ext cx="8196287" cy="427055"/>
          </a:xfrm>
          <a:prstGeom prst="flowChartAlternateProcess">
            <a:avLst/>
          </a:prstGeom>
          <a:solidFill>
            <a:schemeClr val="bg1">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0D2547">
                  <a:lumMod val="90000"/>
                  <a:lumOff val="10000"/>
                </a:srgbClr>
              </a:solidFill>
              <a:effectLst/>
              <a:uLnTx/>
              <a:uFillTx/>
              <a:latin typeface="SST Arabic" panose="020B0504030504020204" pitchFamily="34" charset="-78"/>
              <a:ea typeface="+mn-ea"/>
              <a:cs typeface="SST Arabic" panose="020B0504030504020204" pitchFamily="34" charset="-78"/>
            </a:endParaRPr>
          </a:p>
        </p:txBody>
      </p:sp>
      <p:sp>
        <p:nvSpPr>
          <p:cNvPr id="102" name="Flowchart: Alternate Process 101">
            <a:hlinkClick r:id="" action="ppaction://noaction"/>
            <a:extLst>
              <a:ext uri="{FF2B5EF4-FFF2-40B4-BE49-F238E27FC236}">
                <a16:creationId xmlns:a16="http://schemas.microsoft.com/office/drawing/2014/main" id="{26F41F53-878F-43A2-8C8A-98B88535D884}"/>
              </a:ext>
            </a:extLst>
          </p:cNvPr>
          <p:cNvSpPr/>
          <p:nvPr/>
        </p:nvSpPr>
        <p:spPr>
          <a:xfrm>
            <a:off x="1531795" y="3619478"/>
            <a:ext cx="8175764" cy="273900"/>
          </a:xfrm>
          <a:prstGeom prst="flowChartAlternateProcess">
            <a:avLst/>
          </a:prstGeom>
          <a:solidFill>
            <a:schemeClr val="bg1">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0D2547">
                  <a:lumMod val="90000"/>
                  <a:lumOff val="10000"/>
                </a:srgbClr>
              </a:solidFill>
              <a:effectLst/>
              <a:uLnTx/>
              <a:uFillTx/>
              <a:latin typeface="SST Arabic" panose="020B0504030504020204" pitchFamily="34" charset="-78"/>
              <a:ea typeface="+mn-ea"/>
              <a:cs typeface="SST Arabic" panose="020B0504030504020204" pitchFamily="34" charset="-78"/>
            </a:endParaRPr>
          </a:p>
        </p:txBody>
      </p:sp>
      <p:sp>
        <p:nvSpPr>
          <p:cNvPr id="101" name="Flowchart: Alternate Process 100">
            <a:hlinkClick r:id="" action="ppaction://noaction"/>
            <a:extLst>
              <a:ext uri="{FF2B5EF4-FFF2-40B4-BE49-F238E27FC236}">
                <a16:creationId xmlns:a16="http://schemas.microsoft.com/office/drawing/2014/main" id="{06AA39B5-D5AF-49E8-BF96-9A49822922AB}"/>
              </a:ext>
            </a:extLst>
          </p:cNvPr>
          <p:cNvSpPr/>
          <p:nvPr/>
        </p:nvSpPr>
        <p:spPr>
          <a:xfrm>
            <a:off x="1552318" y="4033487"/>
            <a:ext cx="8175764" cy="911692"/>
          </a:xfrm>
          <a:prstGeom prst="flowChartAlternateProcess">
            <a:avLst/>
          </a:prstGeom>
          <a:solidFill>
            <a:srgbClr val="FF9933">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900" b="1" i="0" u="none" strike="noStrike" kern="1200" cap="none" spc="0" normalizeH="0" baseline="0" noProof="0" dirty="0">
              <a:ln>
                <a:noFill/>
              </a:ln>
              <a:solidFill>
                <a:srgbClr val="E6E6E6">
                  <a:lumMod val="25000"/>
                </a:srgbClr>
              </a:solidFill>
              <a:effectLst/>
              <a:uLnTx/>
              <a:uFillTx/>
              <a:latin typeface="SST Arabic" panose="020B0504030504020204" pitchFamily="34" charset="-78"/>
              <a:ea typeface="+mn-ea"/>
              <a:cs typeface="Somar Bold"/>
            </a:endParaRPr>
          </a:p>
        </p:txBody>
      </p:sp>
      <p:sp>
        <p:nvSpPr>
          <p:cNvPr id="106" name="Rounded Rectangle 108">
            <a:extLst>
              <a:ext uri="{FF2B5EF4-FFF2-40B4-BE49-F238E27FC236}">
                <a16:creationId xmlns:a16="http://schemas.microsoft.com/office/drawing/2014/main" id="{3F8AA391-09ED-445F-9BE9-A7D27B7C6313}"/>
              </a:ext>
            </a:extLst>
          </p:cNvPr>
          <p:cNvSpPr/>
          <p:nvPr/>
        </p:nvSpPr>
        <p:spPr>
          <a:xfrm>
            <a:off x="7464966" y="4448986"/>
            <a:ext cx="1742476" cy="264485"/>
          </a:xfrm>
          <a:prstGeom prst="roundRect">
            <a:avLst/>
          </a:prstGeom>
          <a:solidFill>
            <a:schemeClr val="bg1"/>
          </a:solidFill>
          <a:ln>
            <a:noFill/>
          </a:ln>
          <a:effectLst>
            <a:outerShdw blurRad="50800" dist="38100" dir="8100000" algn="tr"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D2547"/>
                </a:solidFill>
                <a:effectLst/>
                <a:uLnTx/>
                <a:uFillTx/>
                <a:latin typeface="Somar Medium" panose="00000600000000000000" pitchFamily="50" charset="-78"/>
                <a:ea typeface="+mn-ea"/>
                <a:cs typeface="Somar Medium" panose="00000600000000000000" pitchFamily="50" charset="-78"/>
              </a:rPr>
              <a:t>'Prohibited/Smuggling'</a:t>
            </a:r>
            <a:endParaRPr kumimoji="0" lang="ar-SA" sz="900" b="0" i="0" u="none" strike="noStrike" kern="1200" cap="none" spc="0" normalizeH="0" baseline="0" noProof="0" dirty="0">
              <a:ln>
                <a:noFill/>
              </a:ln>
              <a:solidFill>
                <a:srgbClr val="0D2547"/>
              </a:solidFill>
              <a:effectLst/>
              <a:uLnTx/>
              <a:uFillTx/>
              <a:latin typeface="Somar Medium" panose="00000600000000000000" pitchFamily="50" charset="-78"/>
              <a:ea typeface="+mn-ea"/>
              <a:cs typeface="Somar Medium" panose="00000600000000000000" pitchFamily="50" charset="-78"/>
            </a:endParaRPr>
          </a:p>
        </p:txBody>
      </p:sp>
      <p:sp>
        <p:nvSpPr>
          <p:cNvPr id="109" name="Rounded Rectangle 135">
            <a:extLst>
              <a:ext uri="{FF2B5EF4-FFF2-40B4-BE49-F238E27FC236}">
                <a16:creationId xmlns:a16="http://schemas.microsoft.com/office/drawing/2014/main" id="{F2869BAF-ECBE-42D4-9D17-68C51D99BAF5}"/>
              </a:ext>
            </a:extLst>
          </p:cNvPr>
          <p:cNvSpPr/>
          <p:nvPr/>
        </p:nvSpPr>
        <p:spPr>
          <a:xfrm>
            <a:off x="8651856" y="3623091"/>
            <a:ext cx="990671" cy="24577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900" b="0" i="0" u="none" strike="noStrike" kern="0" cap="none" spc="0" normalizeH="0" baseline="0" noProof="0" dirty="0">
                <a:ln>
                  <a:noFill/>
                </a:ln>
                <a:solidFill>
                  <a:srgbClr val="FF0000"/>
                </a:solidFill>
                <a:effectLst/>
                <a:uLnTx/>
                <a:uFillTx/>
                <a:latin typeface="Somar Light" panose="00000400000000000000" pitchFamily="50" charset="-78"/>
                <a:ea typeface="+mn-ea"/>
                <a:cs typeface="Somar Bold"/>
              </a:rPr>
              <a:t>المخدرات</a:t>
            </a:r>
          </a:p>
        </p:txBody>
      </p:sp>
      <p:sp>
        <p:nvSpPr>
          <p:cNvPr id="110" name="Rounded Rectangle 135">
            <a:extLst>
              <a:ext uri="{FF2B5EF4-FFF2-40B4-BE49-F238E27FC236}">
                <a16:creationId xmlns:a16="http://schemas.microsoft.com/office/drawing/2014/main" id="{4373962C-DD48-4724-A4CD-0C6F9DD4E148}"/>
              </a:ext>
            </a:extLst>
          </p:cNvPr>
          <p:cNvSpPr/>
          <p:nvPr/>
        </p:nvSpPr>
        <p:spPr>
          <a:xfrm>
            <a:off x="8030188" y="3629978"/>
            <a:ext cx="990671" cy="24577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900" b="0" i="0" u="none" strike="noStrike" kern="0" cap="none" spc="0" normalizeH="0" baseline="0" noProof="0" dirty="0">
                <a:ln>
                  <a:noFill/>
                </a:ln>
                <a:solidFill>
                  <a:srgbClr val="FF0000"/>
                </a:solidFill>
                <a:effectLst/>
                <a:uLnTx/>
                <a:uFillTx/>
                <a:latin typeface="Somar Light" panose="00000400000000000000" pitchFamily="50" charset="-78"/>
                <a:ea typeface="+mn-ea"/>
                <a:cs typeface="Somar Bold"/>
              </a:rPr>
              <a:t>التبغ</a:t>
            </a:r>
          </a:p>
        </p:txBody>
      </p:sp>
      <p:sp>
        <p:nvSpPr>
          <p:cNvPr id="111" name="Rounded Rectangle 135">
            <a:extLst>
              <a:ext uri="{FF2B5EF4-FFF2-40B4-BE49-F238E27FC236}">
                <a16:creationId xmlns:a16="http://schemas.microsoft.com/office/drawing/2014/main" id="{5B1236D3-5408-4EE0-BA30-9F85A8705811}"/>
              </a:ext>
            </a:extLst>
          </p:cNvPr>
          <p:cNvSpPr/>
          <p:nvPr/>
        </p:nvSpPr>
        <p:spPr>
          <a:xfrm>
            <a:off x="7305409" y="3625301"/>
            <a:ext cx="1238234" cy="24577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900" b="0" i="0" u="none" strike="noStrike" kern="0" cap="none" spc="0" normalizeH="0" baseline="0" noProof="0" dirty="0">
                <a:ln>
                  <a:noFill/>
                </a:ln>
                <a:solidFill>
                  <a:srgbClr val="FF0000"/>
                </a:solidFill>
                <a:effectLst/>
                <a:uLnTx/>
                <a:uFillTx/>
                <a:latin typeface="Somar Light" panose="00000400000000000000" pitchFamily="50" charset="-78"/>
                <a:ea typeface="+mn-ea"/>
                <a:cs typeface="Somar Bold"/>
              </a:rPr>
              <a:t>الكحول</a:t>
            </a:r>
          </a:p>
        </p:txBody>
      </p:sp>
      <p:sp>
        <p:nvSpPr>
          <p:cNvPr id="112" name="Rounded Rectangle 135">
            <a:extLst>
              <a:ext uri="{FF2B5EF4-FFF2-40B4-BE49-F238E27FC236}">
                <a16:creationId xmlns:a16="http://schemas.microsoft.com/office/drawing/2014/main" id="{6FB8E87E-68C6-45CA-A2AD-76C0FA5EC1A5}"/>
              </a:ext>
            </a:extLst>
          </p:cNvPr>
          <p:cNvSpPr/>
          <p:nvPr/>
        </p:nvSpPr>
        <p:spPr>
          <a:xfrm>
            <a:off x="6674859" y="3632424"/>
            <a:ext cx="1332404" cy="24577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900" b="0" i="0" u="none" strike="noStrike" kern="0" cap="none" spc="0" normalizeH="0" baseline="0" noProof="0" dirty="0">
                <a:ln>
                  <a:noFill/>
                </a:ln>
                <a:solidFill>
                  <a:srgbClr val="FF0000"/>
                </a:solidFill>
                <a:effectLst/>
                <a:uLnTx/>
                <a:uFillTx/>
                <a:latin typeface="Somar Light" panose="00000400000000000000" pitchFamily="50" charset="-78"/>
                <a:ea typeface="+mn-ea"/>
                <a:cs typeface="Somar Bold"/>
              </a:rPr>
              <a:t>الاسلحة</a:t>
            </a:r>
          </a:p>
        </p:txBody>
      </p:sp>
      <p:sp>
        <p:nvSpPr>
          <p:cNvPr id="113" name="Rounded Rectangle 135">
            <a:extLst>
              <a:ext uri="{FF2B5EF4-FFF2-40B4-BE49-F238E27FC236}">
                <a16:creationId xmlns:a16="http://schemas.microsoft.com/office/drawing/2014/main" id="{13568E18-9F36-4B30-B066-403F6AD94BA8}"/>
              </a:ext>
            </a:extLst>
          </p:cNvPr>
          <p:cNvSpPr/>
          <p:nvPr/>
        </p:nvSpPr>
        <p:spPr>
          <a:xfrm>
            <a:off x="4880292" y="3638789"/>
            <a:ext cx="990671" cy="24577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900" b="0" i="0" u="none" strike="noStrike" kern="0" cap="none" spc="0" normalizeH="0" baseline="0" noProof="0" dirty="0">
                <a:ln>
                  <a:noFill/>
                </a:ln>
                <a:solidFill>
                  <a:srgbClr val="FF9933"/>
                </a:solidFill>
                <a:effectLst/>
                <a:uLnTx/>
                <a:uFillTx/>
                <a:latin typeface="Somar Light" panose="00000400000000000000" pitchFamily="50" charset="-78"/>
                <a:ea typeface="+mn-ea"/>
                <a:cs typeface="Somar Bold"/>
              </a:rPr>
              <a:t>ممنوعات</a:t>
            </a:r>
          </a:p>
        </p:txBody>
      </p:sp>
      <p:sp>
        <p:nvSpPr>
          <p:cNvPr id="114" name="Rounded Rectangle 135">
            <a:extLst>
              <a:ext uri="{FF2B5EF4-FFF2-40B4-BE49-F238E27FC236}">
                <a16:creationId xmlns:a16="http://schemas.microsoft.com/office/drawing/2014/main" id="{FA2447DF-3F8A-4305-953A-26FE50CFA86B}"/>
              </a:ext>
            </a:extLst>
          </p:cNvPr>
          <p:cNvSpPr/>
          <p:nvPr/>
        </p:nvSpPr>
        <p:spPr>
          <a:xfrm>
            <a:off x="4148483" y="3612355"/>
            <a:ext cx="990671" cy="24577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ar-SA" sz="900" b="0" i="0" u="none" strike="noStrike" kern="0" cap="none" spc="0" normalizeH="0" baseline="0" noProof="0" dirty="0">
              <a:ln>
                <a:noFill/>
              </a:ln>
              <a:solidFill>
                <a:srgbClr val="0D2547"/>
              </a:solidFill>
              <a:effectLst/>
              <a:uLnTx/>
              <a:uFillTx/>
              <a:latin typeface="Somar Light" panose="00000400000000000000" pitchFamily="50" charset="-78"/>
              <a:ea typeface="+mn-ea"/>
              <a:cs typeface="Symbio AR+LT"/>
            </a:endParaRPr>
          </a:p>
        </p:txBody>
      </p:sp>
      <p:sp>
        <p:nvSpPr>
          <p:cNvPr id="115" name="Rounded Rectangle 136">
            <a:extLst>
              <a:ext uri="{FF2B5EF4-FFF2-40B4-BE49-F238E27FC236}">
                <a16:creationId xmlns:a16="http://schemas.microsoft.com/office/drawing/2014/main" id="{DA71C3A5-F83E-418C-B6DF-B5669DD4C29E}"/>
              </a:ext>
            </a:extLst>
          </p:cNvPr>
          <p:cNvSpPr/>
          <p:nvPr/>
        </p:nvSpPr>
        <p:spPr>
          <a:xfrm>
            <a:off x="5593763" y="3631997"/>
            <a:ext cx="990671" cy="24577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900" b="0" i="0" u="none" strike="noStrike" kern="0" cap="none" spc="0" normalizeH="0" baseline="0" noProof="0" dirty="0">
                <a:ln>
                  <a:noFill/>
                </a:ln>
                <a:solidFill>
                  <a:srgbClr val="FF0000"/>
                </a:solidFill>
                <a:effectLst/>
                <a:uLnTx/>
                <a:uFillTx/>
                <a:latin typeface="Somar Light" panose="00000400000000000000" pitchFamily="50" charset="-78"/>
                <a:ea typeface="+mn-ea"/>
                <a:cs typeface="Somar Bold"/>
              </a:rPr>
              <a:t>ذهب واموال</a:t>
            </a:r>
          </a:p>
        </p:txBody>
      </p:sp>
      <p:sp>
        <p:nvSpPr>
          <p:cNvPr id="120" name="Rounded Rectangle 136">
            <a:extLst>
              <a:ext uri="{FF2B5EF4-FFF2-40B4-BE49-F238E27FC236}">
                <a16:creationId xmlns:a16="http://schemas.microsoft.com/office/drawing/2014/main" id="{27CF289D-F6F0-4A44-BAB5-5D8D6709B389}"/>
              </a:ext>
            </a:extLst>
          </p:cNvPr>
          <p:cNvSpPr/>
          <p:nvPr/>
        </p:nvSpPr>
        <p:spPr>
          <a:xfrm>
            <a:off x="6271478" y="3635395"/>
            <a:ext cx="990671" cy="24577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900" b="0" i="0" u="none" strike="noStrike" kern="0" cap="none" spc="0" normalizeH="0" baseline="0" noProof="0" dirty="0">
                <a:ln>
                  <a:noFill/>
                </a:ln>
                <a:solidFill>
                  <a:srgbClr val="FF0000"/>
                </a:solidFill>
                <a:effectLst/>
                <a:uLnTx/>
                <a:uFillTx/>
                <a:latin typeface="Somar Light" panose="00000400000000000000" pitchFamily="50" charset="-78"/>
                <a:ea typeface="+mn-ea"/>
                <a:cs typeface="Somar Bold"/>
              </a:rPr>
              <a:t>اشخاص</a:t>
            </a:r>
          </a:p>
        </p:txBody>
      </p:sp>
      <p:sp>
        <p:nvSpPr>
          <p:cNvPr id="121" name="Rounded Rectangle 136">
            <a:extLst>
              <a:ext uri="{FF2B5EF4-FFF2-40B4-BE49-F238E27FC236}">
                <a16:creationId xmlns:a16="http://schemas.microsoft.com/office/drawing/2014/main" id="{1F7C79AD-5648-4568-9573-071AE815CB58}"/>
              </a:ext>
            </a:extLst>
          </p:cNvPr>
          <p:cNvSpPr/>
          <p:nvPr/>
        </p:nvSpPr>
        <p:spPr>
          <a:xfrm>
            <a:off x="2379627" y="3629978"/>
            <a:ext cx="990671" cy="24577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900" b="0" i="0" u="none" strike="noStrike" kern="0" cap="none" spc="0" normalizeH="0" baseline="0" noProof="0" dirty="0">
                <a:ln>
                  <a:noFill/>
                </a:ln>
                <a:solidFill>
                  <a:srgbClr val="FF9933"/>
                </a:solidFill>
                <a:effectLst/>
                <a:uLnTx/>
                <a:uFillTx/>
                <a:latin typeface="Somar Light" panose="00000400000000000000" pitchFamily="50" charset="-78"/>
                <a:ea typeface="+mn-ea"/>
                <a:cs typeface="Somar Bold"/>
              </a:rPr>
              <a:t>العاب نارية</a:t>
            </a:r>
          </a:p>
        </p:txBody>
      </p:sp>
      <p:sp>
        <p:nvSpPr>
          <p:cNvPr id="122" name="Rounded Rectangle 136">
            <a:extLst>
              <a:ext uri="{FF2B5EF4-FFF2-40B4-BE49-F238E27FC236}">
                <a16:creationId xmlns:a16="http://schemas.microsoft.com/office/drawing/2014/main" id="{E9661418-1DAE-4CAD-B0AF-0AC9CC678C2B}"/>
              </a:ext>
            </a:extLst>
          </p:cNvPr>
          <p:cNvSpPr/>
          <p:nvPr/>
        </p:nvSpPr>
        <p:spPr>
          <a:xfrm>
            <a:off x="3045907" y="3638789"/>
            <a:ext cx="990671" cy="24577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900" b="0" i="0" u="none" strike="noStrike" kern="0" cap="none" spc="0" normalizeH="0" baseline="0" noProof="0" dirty="0">
                <a:ln>
                  <a:noFill/>
                </a:ln>
                <a:solidFill>
                  <a:srgbClr val="FF9933"/>
                </a:solidFill>
                <a:effectLst/>
                <a:uLnTx/>
                <a:uFillTx/>
                <a:latin typeface="Somar Light" panose="00000400000000000000" pitchFamily="50" charset="-78"/>
                <a:ea typeface="+mn-ea"/>
                <a:cs typeface="Somar Bold"/>
              </a:rPr>
              <a:t>مقيدة</a:t>
            </a:r>
          </a:p>
        </p:txBody>
      </p:sp>
      <p:sp>
        <p:nvSpPr>
          <p:cNvPr id="123" name="Rounded Rectangle 136">
            <a:extLst>
              <a:ext uri="{FF2B5EF4-FFF2-40B4-BE49-F238E27FC236}">
                <a16:creationId xmlns:a16="http://schemas.microsoft.com/office/drawing/2014/main" id="{F484C01F-CE57-4F75-A8E9-D92DBB7C4EDB}"/>
              </a:ext>
            </a:extLst>
          </p:cNvPr>
          <p:cNvSpPr/>
          <p:nvPr/>
        </p:nvSpPr>
        <p:spPr>
          <a:xfrm>
            <a:off x="4258624" y="3638789"/>
            <a:ext cx="990671" cy="24577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900" b="0" i="0" u="none" strike="noStrike" kern="0" cap="none" spc="0" normalizeH="0" baseline="0" noProof="0" dirty="0">
                <a:ln>
                  <a:noFill/>
                </a:ln>
                <a:solidFill>
                  <a:srgbClr val="FF9933"/>
                </a:solidFill>
                <a:effectLst/>
                <a:uLnTx/>
                <a:uFillTx/>
                <a:latin typeface="Somar Light" panose="00000400000000000000" pitchFamily="50" charset="-78"/>
                <a:ea typeface="+mn-ea"/>
                <a:cs typeface="Somar Bold"/>
              </a:rPr>
              <a:t>مستندات</a:t>
            </a:r>
          </a:p>
        </p:txBody>
      </p:sp>
      <p:sp>
        <p:nvSpPr>
          <p:cNvPr id="124" name="Rounded Rectangle 136">
            <a:extLst>
              <a:ext uri="{FF2B5EF4-FFF2-40B4-BE49-F238E27FC236}">
                <a16:creationId xmlns:a16="http://schemas.microsoft.com/office/drawing/2014/main" id="{6DAE590F-C777-4BB4-9D84-7A7C5CBC18B4}"/>
              </a:ext>
            </a:extLst>
          </p:cNvPr>
          <p:cNvSpPr/>
          <p:nvPr/>
        </p:nvSpPr>
        <p:spPr>
          <a:xfrm>
            <a:off x="3623993" y="3629978"/>
            <a:ext cx="990671" cy="24577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900" b="0" i="0" u="none" strike="noStrike" kern="0" cap="none" spc="0" normalizeH="0" baseline="0" noProof="0" dirty="0">
                <a:ln>
                  <a:noFill/>
                </a:ln>
                <a:solidFill>
                  <a:srgbClr val="FF9933"/>
                </a:solidFill>
                <a:effectLst/>
                <a:uLnTx/>
                <a:uFillTx/>
                <a:latin typeface="Somar Light" panose="00000400000000000000" pitchFamily="50" charset="-78"/>
                <a:ea typeface="+mn-ea"/>
                <a:cs typeface="Somar Bold"/>
              </a:rPr>
              <a:t>حيوانات</a:t>
            </a:r>
          </a:p>
        </p:txBody>
      </p:sp>
      <p:sp>
        <p:nvSpPr>
          <p:cNvPr id="125" name="Rounded Rectangle 136">
            <a:extLst>
              <a:ext uri="{FF2B5EF4-FFF2-40B4-BE49-F238E27FC236}">
                <a16:creationId xmlns:a16="http://schemas.microsoft.com/office/drawing/2014/main" id="{5BAE4281-56CE-4798-AC05-5DEC784947FB}"/>
              </a:ext>
            </a:extLst>
          </p:cNvPr>
          <p:cNvSpPr/>
          <p:nvPr/>
        </p:nvSpPr>
        <p:spPr>
          <a:xfrm>
            <a:off x="1552318" y="3615241"/>
            <a:ext cx="990671" cy="24577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900" b="0" i="0" u="none" strike="noStrike" kern="0" cap="none" spc="0" normalizeH="0" baseline="0" noProof="0" dirty="0">
                <a:ln>
                  <a:noFill/>
                </a:ln>
                <a:solidFill>
                  <a:srgbClr val="FF9933"/>
                </a:solidFill>
                <a:effectLst/>
                <a:uLnTx/>
                <a:uFillTx/>
                <a:latin typeface="Somar Light" panose="00000400000000000000" pitchFamily="50" charset="-78"/>
                <a:ea typeface="+mn-ea"/>
                <a:cs typeface="Somar Bold"/>
              </a:rPr>
              <a:t>غير مصرح به</a:t>
            </a:r>
          </a:p>
        </p:txBody>
      </p:sp>
      <p:sp>
        <p:nvSpPr>
          <p:cNvPr id="130" name="Rounded Rectangle 136">
            <a:extLst>
              <a:ext uri="{FF2B5EF4-FFF2-40B4-BE49-F238E27FC236}">
                <a16:creationId xmlns:a16="http://schemas.microsoft.com/office/drawing/2014/main" id="{7CB6C14C-4269-4307-A584-BC0AB95C7AD4}"/>
              </a:ext>
            </a:extLst>
          </p:cNvPr>
          <p:cNvSpPr/>
          <p:nvPr/>
        </p:nvSpPr>
        <p:spPr>
          <a:xfrm>
            <a:off x="3370298" y="3233902"/>
            <a:ext cx="4258737" cy="232586"/>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2400" b="1" i="0" u="none" strike="noStrike" kern="0" cap="none" spc="0" normalizeH="0" baseline="0" noProof="0" dirty="0">
                <a:ln>
                  <a:noFill/>
                </a:ln>
                <a:solidFill>
                  <a:srgbClr val="0D2547"/>
                </a:solidFill>
                <a:effectLst/>
                <a:uLnTx/>
                <a:uFillTx/>
                <a:latin typeface="Somar Light" panose="00000400000000000000" pitchFamily="50" charset="-78"/>
                <a:ea typeface="+mn-ea"/>
                <a:cs typeface="Symbio AR+LT"/>
              </a:rPr>
              <a:t>اصناف المحاضر الامنية</a:t>
            </a:r>
          </a:p>
        </p:txBody>
      </p:sp>
      <p:sp>
        <p:nvSpPr>
          <p:cNvPr id="131" name="Rounded Rectangle 108">
            <a:extLst>
              <a:ext uri="{FF2B5EF4-FFF2-40B4-BE49-F238E27FC236}">
                <a16:creationId xmlns:a16="http://schemas.microsoft.com/office/drawing/2014/main" id="{B5CE8761-8B03-46B9-B768-A9407921CC30}"/>
              </a:ext>
            </a:extLst>
          </p:cNvPr>
          <p:cNvSpPr/>
          <p:nvPr/>
        </p:nvSpPr>
        <p:spPr>
          <a:xfrm>
            <a:off x="3153006" y="4448986"/>
            <a:ext cx="4241708" cy="264486"/>
          </a:xfrm>
          <a:prstGeom prst="roundRect">
            <a:avLst/>
          </a:prstGeom>
          <a:solidFill>
            <a:schemeClr val="bg1"/>
          </a:solidFill>
          <a:ln>
            <a:noFill/>
          </a:ln>
          <a:effectLst>
            <a:outerShdw blurRad="50800" dist="38100" dir="8100000" algn="tr"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900" b="0" i="0" u="none" strike="noStrike" kern="1200" cap="none" spc="0" normalizeH="0" baseline="0" noProof="0" dirty="0">
                <a:ln>
                  <a:noFill/>
                </a:ln>
                <a:solidFill>
                  <a:srgbClr val="0D2547"/>
                </a:solidFill>
                <a:effectLst/>
                <a:uLnTx/>
                <a:uFillTx/>
                <a:latin typeface="Somar Medium" panose="00000600000000000000" pitchFamily="50" charset="-78"/>
                <a:ea typeface="+mn-ea"/>
                <a:cs typeface="Somar Medium" panose="00000600000000000000" pitchFamily="50" charset="-78"/>
              </a:rPr>
              <a:t>ممنوعة  | منافية للآداب | سرية | ساعة كاميرا   | ......</a:t>
            </a:r>
          </a:p>
        </p:txBody>
      </p:sp>
      <p:sp>
        <p:nvSpPr>
          <p:cNvPr id="133" name="Rounded Rectangle 108">
            <a:extLst>
              <a:ext uri="{FF2B5EF4-FFF2-40B4-BE49-F238E27FC236}">
                <a16:creationId xmlns:a16="http://schemas.microsoft.com/office/drawing/2014/main" id="{D9960EFF-62AD-469C-8815-2BFAA4649A3B}"/>
              </a:ext>
            </a:extLst>
          </p:cNvPr>
          <p:cNvSpPr/>
          <p:nvPr/>
        </p:nvSpPr>
        <p:spPr>
          <a:xfrm>
            <a:off x="7469428" y="4108140"/>
            <a:ext cx="1742476" cy="264485"/>
          </a:xfrm>
          <a:prstGeom prst="roundRect">
            <a:avLst/>
          </a:prstGeom>
          <a:solidFill>
            <a:schemeClr val="accent3">
              <a:lumMod val="75000"/>
            </a:schemeClr>
          </a:solidFill>
          <a:ln>
            <a:noFill/>
          </a:ln>
          <a:effectLst>
            <a:outerShdw blurRad="50800" dist="38100" dir="8100000" algn="tr"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1100" b="0" i="0" u="none" strike="noStrike" kern="1200" cap="none" spc="0" normalizeH="0" baseline="0" noProof="0" dirty="0">
                <a:ln>
                  <a:noFill/>
                </a:ln>
                <a:solidFill>
                  <a:srgbClr val="FFFFFF"/>
                </a:solidFill>
                <a:effectLst/>
                <a:uLnTx/>
                <a:uFillTx/>
                <a:latin typeface="Somar Medium" panose="00000600000000000000" pitchFamily="50" charset="-78"/>
                <a:ea typeface="+mn-ea"/>
                <a:cs typeface="Somar Medium" panose="00000600000000000000" pitchFamily="50" charset="-78"/>
              </a:rPr>
              <a:t>التصنيف </a:t>
            </a:r>
          </a:p>
        </p:txBody>
      </p:sp>
      <p:sp>
        <p:nvSpPr>
          <p:cNvPr id="134" name="Rounded Rectangle 108">
            <a:extLst>
              <a:ext uri="{FF2B5EF4-FFF2-40B4-BE49-F238E27FC236}">
                <a16:creationId xmlns:a16="http://schemas.microsoft.com/office/drawing/2014/main" id="{4E4EAD90-CAAB-4240-891C-AC2F64D1D3AD}"/>
              </a:ext>
            </a:extLst>
          </p:cNvPr>
          <p:cNvSpPr/>
          <p:nvPr/>
        </p:nvSpPr>
        <p:spPr>
          <a:xfrm>
            <a:off x="3153006" y="4102364"/>
            <a:ext cx="4241707" cy="264485"/>
          </a:xfrm>
          <a:prstGeom prst="roundRect">
            <a:avLst/>
          </a:prstGeom>
          <a:solidFill>
            <a:schemeClr val="accent3">
              <a:lumMod val="75000"/>
            </a:schemeClr>
          </a:solidFill>
          <a:ln>
            <a:noFill/>
          </a:ln>
          <a:effectLst>
            <a:outerShdw blurRad="50800" dist="38100" dir="8100000" algn="tr"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1100" b="0" i="0" u="none" strike="noStrike" kern="1200" cap="none" spc="0" normalizeH="0" baseline="0" noProof="0" dirty="0">
                <a:ln>
                  <a:noFill/>
                </a:ln>
                <a:solidFill>
                  <a:srgbClr val="FFFFFF"/>
                </a:solidFill>
                <a:effectLst/>
                <a:uLnTx/>
                <a:uFillTx/>
                <a:latin typeface="Somar Medium" panose="00000600000000000000" pitchFamily="50" charset="-78"/>
                <a:ea typeface="+mn-ea"/>
                <a:cs typeface="Somar Medium" panose="00000600000000000000" pitchFamily="50" charset="-78"/>
              </a:rPr>
              <a:t>كلمات مفتاحية - اصناف</a:t>
            </a:r>
          </a:p>
        </p:txBody>
      </p:sp>
      <p:sp>
        <p:nvSpPr>
          <p:cNvPr id="2" name="Slide Number Placeholder 1"/>
          <p:cNvSpPr>
            <a:spLocks noGrp="1"/>
          </p:cNvSpPr>
          <p:nvPr>
            <p:ph type="sldNum" sz="quarter" idx="12"/>
          </p:nvPr>
        </p:nvSpPr>
        <p:spPr/>
        <p:txBody>
          <a:bodyPr/>
          <a:lstStyle/>
          <a:p>
            <a:fld id="{008E1BDA-5E07-414A-8101-29DABEB15B19}" type="slidenum">
              <a:rPr lang="en-US" smtClean="0"/>
              <a:t>100</a:t>
            </a:fld>
            <a:endParaRPr lang="en-US"/>
          </a:p>
        </p:txBody>
      </p:sp>
      <p:sp>
        <p:nvSpPr>
          <p:cNvPr id="4" name="BJPseudoFooter">
            <a:extLst>
              <a:ext uri="{FF2B5EF4-FFF2-40B4-BE49-F238E27FC236}">
                <a16:creationId xmlns:a16="http://schemas.microsoft.com/office/drawing/2014/main" id="{C3004592-6FB6-4E89-B926-0967658A1C6D}"/>
              </a:ext>
            </a:extLst>
          </p:cNvPr>
          <p:cNvSpPr txBox="1"/>
          <p:nvPr>
            <p:custDataLst>
              <p:tags r:id="rId1"/>
            </p:custDataLst>
          </p:nvPr>
        </p:nvSpPr>
        <p:spPr>
          <a:xfrm>
            <a:off x="5772834" y="6496278"/>
            <a:ext cx="646331" cy="215444"/>
          </a:xfrm>
          <a:prstGeom prst="rect">
            <a:avLst/>
          </a:prstGeom>
          <a:noFill/>
        </p:spPr>
        <p:txBody>
          <a:bodyPr vert="horz" wrap="none" rtlCol="0" anchor="ctr" anchorCtr="0">
            <a:spAutoFit/>
          </a:bodyPr>
          <a:lstStyle/>
          <a:p>
            <a:pPr marL="0" algn="ctr" defTabSz="914400" rtl="1" eaLnBrk="1" latinLnBrk="0" hangingPunct="1"/>
            <a:r>
              <a:rPr lang="en-US" sz="800">
                <a:solidFill>
                  <a:srgbClr val="AEC90B"/>
                </a:solidFill>
                <a:latin typeface="Segoe UI" panose="020B0502040204020203" pitchFamily="34" charset="0"/>
              </a:rPr>
              <a:t>Public | </a:t>
            </a:r>
            <a:r>
              <a:rPr lang="ar-SA" sz="800">
                <a:solidFill>
                  <a:srgbClr val="AEC90B"/>
                </a:solidFill>
                <a:latin typeface="Segoe UI" panose="020B0502040204020203" pitchFamily="34" charset="0"/>
              </a:rPr>
              <a:t>عام</a:t>
            </a:r>
            <a:endParaRPr lang="en-US" sz="800">
              <a:solidFill>
                <a:srgbClr val="AEC90B"/>
              </a:solidFill>
              <a:latin typeface="Segoe UI" panose="020B0502040204020203" pitchFamily="34" charset="0"/>
            </a:endParaRPr>
          </a:p>
        </p:txBody>
      </p:sp>
    </p:spTree>
    <p:extLst>
      <p:ext uri="{BB962C8B-B14F-4D97-AF65-F5344CB8AC3E}">
        <p14:creationId xmlns:p14="http://schemas.microsoft.com/office/powerpoint/2010/main" val="86970826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Rectangle 102">
            <a:hlinkClick r:id="" action="ppaction://noaction"/>
            <a:extLst>
              <a:ext uri="{FF2B5EF4-FFF2-40B4-BE49-F238E27FC236}">
                <a16:creationId xmlns:a16="http://schemas.microsoft.com/office/drawing/2014/main" id="{2E7F1A5C-25CE-46FC-B9DD-BCB86826C388}"/>
              </a:ext>
            </a:extLst>
          </p:cNvPr>
          <p:cNvSpPr/>
          <p:nvPr/>
        </p:nvSpPr>
        <p:spPr>
          <a:xfrm>
            <a:off x="4457478" y="3629618"/>
            <a:ext cx="577668" cy="410395"/>
          </a:xfrm>
          <a:prstGeom prst="rect">
            <a:avLst/>
          </a:prstGeom>
          <a:solidFill>
            <a:srgbClr val="FF9933">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900" b="1" i="0" u="none" strike="noStrike" kern="1200" cap="none" spc="0" normalizeH="0" baseline="0" noProof="0" dirty="0">
              <a:ln>
                <a:noFill/>
              </a:ln>
              <a:solidFill>
                <a:srgbClr val="E6E6E6">
                  <a:lumMod val="25000"/>
                </a:srgbClr>
              </a:solidFill>
              <a:effectLst/>
              <a:uLnTx/>
              <a:uFillTx/>
              <a:latin typeface="SST Arabic" panose="020B0504030504020204" pitchFamily="34" charset="-78"/>
              <a:ea typeface="+mn-ea"/>
              <a:cs typeface="Somar Bold"/>
            </a:endParaRPr>
          </a:p>
        </p:txBody>
      </p:sp>
      <p:sp>
        <p:nvSpPr>
          <p:cNvPr id="139" name="Flowchart: Alternate Process 138">
            <a:hlinkClick r:id="" action="ppaction://noaction"/>
            <a:extLst>
              <a:ext uri="{FF2B5EF4-FFF2-40B4-BE49-F238E27FC236}">
                <a16:creationId xmlns:a16="http://schemas.microsoft.com/office/drawing/2014/main" id="{5915A24A-CB99-4A8A-8460-F6E1604684C8}"/>
              </a:ext>
            </a:extLst>
          </p:cNvPr>
          <p:cNvSpPr/>
          <p:nvPr/>
        </p:nvSpPr>
        <p:spPr>
          <a:xfrm>
            <a:off x="1531795" y="3137606"/>
            <a:ext cx="8196287" cy="427055"/>
          </a:xfrm>
          <a:prstGeom prst="flowChartAlternateProcess">
            <a:avLst/>
          </a:prstGeom>
          <a:solidFill>
            <a:schemeClr val="bg1">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0D2547">
                  <a:lumMod val="90000"/>
                  <a:lumOff val="10000"/>
                </a:srgbClr>
              </a:solidFill>
              <a:effectLst/>
              <a:uLnTx/>
              <a:uFillTx/>
              <a:latin typeface="SST Arabic" panose="020B0504030504020204" pitchFamily="34" charset="-78"/>
              <a:ea typeface="+mn-ea"/>
              <a:cs typeface="SST Arabic" panose="020B0504030504020204" pitchFamily="34" charset="-78"/>
            </a:endParaRPr>
          </a:p>
        </p:txBody>
      </p:sp>
      <p:sp>
        <p:nvSpPr>
          <p:cNvPr id="102" name="Flowchart: Alternate Process 101">
            <a:hlinkClick r:id="" action="ppaction://noaction"/>
            <a:extLst>
              <a:ext uri="{FF2B5EF4-FFF2-40B4-BE49-F238E27FC236}">
                <a16:creationId xmlns:a16="http://schemas.microsoft.com/office/drawing/2014/main" id="{26F41F53-878F-43A2-8C8A-98B88535D884}"/>
              </a:ext>
            </a:extLst>
          </p:cNvPr>
          <p:cNvSpPr/>
          <p:nvPr/>
        </p:nvSpPr>
        <p:spPr>
          <a:xfrm>
            <a:off x="1531795" y="3619478"/>
            <a:ext cx="8175764" cy="273900"/>
          </a:xfrm>
          <a:prstGeom prst="flowChartAlternateProcess">
            <a:avLst/>
          </a:prstGeom>
          <a:solidFill>
            <a:schemeClr val="bg1">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0D2547">
                  <a:lumMod val="90000"/>
                  <a:lumOff val="10000"/>
                </a:srgbClr>
              </a:solidFill>
              <a:effectLst/>
              <a:uLnTx/>
              <a:uFillTx/>
              <a:latin typeface="SST Arabic" panose="020B0504030504020204" pitchFamily="34" charset="-78"/>
              <a:ea typeface="+mn-ea"/>
              <a:cs typeface="SST Arabic" panose="020B0504030504020204" pitchFamily="34" charset="-78"/>
            </a:endParaRPr>
          </a:p>
        </p:txBody>
      </p:sp>
      <p:sp>
        <p:nvSpPr>
          <p:cNvPr id="101" name="Flowchart: Alternate Process 100">
            <a:hlinkClick r:id="" action="ppaction://noaction"/>
            <a:extLst>
              <a:ext uri="{FF2B5EF4-FFF2-40B4-BE49-F238E27FC236}">
                <a16:creationId xmlns:a16="http://schemas.microsoft.com/office/drawing/2014/main" id="{06AA39B5-D5AF-49E8-BF96-9A49822922AB}"/>
              </a:ext>
            </a:extLst>
          </p:cNvPr>
          <p:cNvSpPr/>
          <p:nvPr/>
        </p:nvSpPr>
        <p:spPr>
          <a:xfrm>
            <a:off x="1552318" y="4033487"/>
            <a:ext cx="8175763" cy="904274"/>
          </a:xfrm>
          <a:prstGeom prst="flowChartAlternateProcess">
            <a:avLst/>
          </a:prstGeom>
          <a:solidFill>
            <a:srgbClr val="FF9933">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900" b="1" i="0" u="none" strike="noStrike" kern="1200" cap="none" spc="0" normalizeH="0" baseline="0" noProof="0" dirty="0">
              <a:ln>
                <a:noFill/>
              </a:ln>
              <a:solidFill>
                <a:srgbClr val="E6E6E6">
                  <a:lumMod val="25000"/>
                </a:srgbClr>
              </a:solidFill>
              <a:effectLst/>
              <a:uLnTx/>
              <a:uFillTx/>
              <a:latin typeface="SST Arabic" panose="020B0504030504020204" pitchFamily="34" charset="-78"/>
              <a:ea typeface="+mn-ea"/>
              <a:cs typeface="Somar Bold"/>
            </a:endParaRPr>
          </a:p>
        </p:txBody>
      </p:sp>
      <p:sp>
        <p:nvSpPr>
          <p:cNvPr id="106" name="Rounded Rectangle 108">
            <a:extLst>
              <a:ext uri="{FF2B5EF4-FFF2-40B4-BE49-F238E27FC236}">
                <a16:creationId xmlns:a16="http://schemas.microsoft.com/office/drawing/2014/main" id="{3F8AA391-09ED-445F-9BE9-A7D27B7C6313}"/>
              </a:ext>
            </a:extLst>
          </p:cNvPr>
          <p:cNvSpPr/>
          <p:nvPr/>
        </p:nvSpPr>
        <p:spPr>
          <a:xfrm>
            <a:off x="7464966" y="4448986"/>
            <a:ext cx="1742476" cy="264485"/>
          </a:xfrm>
          <a:prstGeom prst="roundRect">
            <a:avLst/>
          </a:prstGeom>
          <a:solidFill>
            <a:schemeClr val="bg1"/>
          </a:solidFill>
          <a:ln>
            <a:noFill/>
          </a:ln>
          <a:effectLst>
            <a:outerShdw blurRad="50800" dist="38100" dir="8100000" algn="tr"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D2547"/>
                </a:solidFill>
                <a:effectLst/>
                <a:uLnTx/>
                <a:uFillTx/>
                <a:latin typeface="Somar Medium" panose="00000600000000000000" pitchFamily="50" charset="-78"/>
                <a:ea typeface="+mn-ea"/>
                <a:cs typeface="Somar Medium" panose="00000600000000000000" pitchFamily="50" charset="-78"/>
              </a:rPr>
              <a:t>'False document/Smuggling'</a:t>
            </a:r>
            <a:endParaRPr kumimoji="0" lang="ar-SA" sz="900" b="0" i="0" u="none" strike="noStrike" kern="1200" cap="none" spc="0" normalizeH="0" baseline="0" noProof="0" dirty="0">
              <a:ln>
                <a:noFill/>
              </a:ln>
              <a:solidFill>
                <a:srgbClr val="0D2547"/>
              </a:solidFill>
              <a:effectLst/>
              <a:uLnTx/>
              <a:uFillTx/>
              <a:latin typeface="Somar Medium" panose="00000600000000000000" pitchFamily="50" charset="-78"/>
              <a:ea typeface="+mn-ea"/>
              <a:cs typeface="Somar Medium" panose="00000600000000000000" pitchFamily="50" charset="-78"/>
            </a:endParaRPr>
          </a:p>
        </p:txBody>
      </p:sp>
      <p:sp>
        <p:nvSpPr>
          <p:cNvPr id="109" name="Rounded Rectangle 135">
            <a:extLst>
              <a:ext uri="{FF2B5EF4-FFF2-40B4-BE49-F238E27FC236}">
                <a16:creationId xmlns:a16="http://schemas.microsoft.com/office/drawing/2014/main" id="{F2869BAF-ECBE-42D4-9D17-68C51D99BAF5}"/>
              </a:ext>
            </a:extLst>
          </p:cNvPr>
          <p:cNvSpPr/>
          <p:nvPr/>
        </p:nvSpPr>
        <p:spPr>
          <a:xfrm>
            <a:off x="8651856" y="3623091"/>
            <a:ext cx="990671" cy="24577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900" b="0" i="0" u="none" strike="noStrike" kern="0" cap="none" spc="0" normalizeH="0" baseline="0" noProof="0" dirty="0">
                <a:ln>
                  <a:noFill/>
                </a:ln>
                <a:solidFill>
                  <a:srgbClr val="FF0000"/>
                </a:solidFill>
                <a:effectLst/>
                <a:uLnTx/>
                <a:uFillTx/>
                <a:latin typeface="Somar Light" panose="00000400000000000000" pitchFamily="50" charset="-78"/>
                <a:ea typeface="+mn-ea"/>
                <a:cs typeface="Somar Bold"/>
              </a:rPr>
              <a:t>المخدرات</a:t>
            </a:r>
          </a:p>
        </p:txBody>
      </p:sp>
      <p:sp>
        <p:nvSpPr>
          <p:cNvPr id="110" name="Rounded Rectangle 135">
            <a:extLst>
              <a:ext uri="{FF2B5EF4-FFF2-40B4-BE49-F238E27FC236}">
                <a16:creationId xmlns:a16="http://schemas.microsoft.com/office/drawing/2014/main" id="{4373962C-DD48-4724-A4CD-0C6F9DD4E148}"/>
              </a:ext>
            </a:extLst>
          </p:cNvPr>
          <p:cNvSpPr/>
          <p:nvPr/>
        </p:nvSpPr>
        <p:spPr>
          <a:xfrm>
            <a:off x="8030188" y="3629978"/>
            <a:ext cx="990671" cy="24577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900" b="0" i="0" u="none" strike="noStrike" kern="0" cap="none" spc="0" normalizeH="0" baseline="0" noProof="0" dirty="0">
                <a:ln>
                  <a:noFill/>
                </a:ln>
                <a:solidFill>
                  <a:srgbClr val="FF0000"/>
                </a:solidFill>
                <a:effectLst/>
                <a:uLnTx/>
                <a:uFillTx/>
                <a:latin typeface="Somar Light" panose="00000400000000000000" pitchFamily="50" charset="-78"/>
                <a:ea typeface="+mn-ea"/>
                <a:cs typeface="Somar Bold"/>
              </a:rPr>
              <a:t>التبغ</a:t>
            </a:r>
          </a:p>
        </p:txBody>
      </p:sp>
      <p:sp>
        <p:nvSpPr>
          <p:cNvPr id="111" name="Rounded Rectangle 135">
            <a:extLst>
              <a:ext uri="{FF2B5EF4-FFF2-40B4-BE49-F238E27FC236}">
                <a16:creationId xmlns:a16="http://schemas.microsoft.com/office/drawing/2014/main" id="{5B1236D3-5408-4EE0-BA30-9F85A8705811}"/>
              </a:ext>
            </a:extLst>
          </p:cNvPr>
          <p:cNvSpPr/>
          <p:nvPr/>
        </p:nvSpPr>
        <p:spPr>
          <a:xfrm>
            <a:off x="7305409" y="3625301"/>
            <a:ext cx="1238234" cy="24577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900" b="0" i="0" u="none" strike="noStrike" kern="0" cap="none" spc="0" normalizeH="0" baseline="0" noProof="0" dirty="0">
                <a:ln>
                  <a:noFill/>
                </a:ln>
                <a:solidFill>
                  <a:srgbClr val="FF0000"/>
                </a:solidFill>
                <a:effectLst/>
                <a:uLnTx/>
                <a:uFillTx/>
                <a:latin typeface="Somar Light" panose="00000400000000000000" pitchFamily="50" charset="-78"/>
                <a:ea typeface="+mn-ea"/>
                <a:cs typeface="Somar Bold"/>
              </a:rPr>
              <a:t>الكحول</a:t>
            </a:r>
          </a:p>
        </p:txBody>
      </p:sp>
      <p:sp>
        <p:nvSpPr>
          <p:cNvPr id="112" name="Rounded Rectangle 135">
            <a:extLst>
              <a:ext uri="{FF2B5EF4-FFF2-40B4-BE49-F238E27FC236}">
                <a16:creationId xmlns:a16="http://schemas.microsoft.com/office/drawing/2014/main" id="{6FB8E87E-68C6-45CA-A2AD-76C0FA5EC1A5}"/>
              </a:ext>
            </a:extLst>
          </p:cNvPr>
          <p:cNvSpPr/>
          <p:nvPr/>
        </p:nvSpPr>
        <p:spPr>
          <a:xfrm>
            <a:off x="6674859" y="3632424"/>
            <a:ext cx="1332404" cy="24577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900" b="0" i="0" u="none" strike="noStrike" kern="0" cap="none" spc="0" normalizeH="0" baseline="0" noProof="0" dirty="0">
                <a:ln>
                  <a:noFill/>
                </a:ln>
                <a:solidFill>
                  <a:srgbClr val="FF0000"/>
                </a:solidFill>
                <a:effectLst/>
                <a:uLnTx/>
                <a:uFillTx/>
                <a:latin typeface="Somar Light" panose="00000400000000000000" pitchFamily="50" charset="-78"/>
                <a:ea typeface="+mn-ea"/>
                <a:cs typeface="Somar Bold"/>
              </a:rPr>
              <a:t>الاسلحة</a:t>
            </a:r>
          </a:p>
        </p:txBody>
      </p:sp>
      <p:sp>
        <p:nvSpPr>
          <p:cNvPr id="113" name="Rounded Rectangle 135">
            <a:extLst>
              <a:ext uri="{FF2B5EF4-FFF2-40B4-BE49-F238E27FC236}">
                <a16:creationId xmlns:a16="http://schemas.microsoft.com/office/drawing/2014/main" id="{13568E18-9F36-4B30-B066-403F6AD94BA8}"/>
              </a:ext>
            </a:extLst>
          </p:cNvPr>
          <p:cNvSpPr/>
          <p:nvPr/>
        </p:nvSpPr>
        <p:spPr>
          <a:xfrm>
            <a:off x="4880292" y="3638789"/>
            <a:ext cx="990671" cy="24577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900" b="0" i="0" u="none" strike="noStrike" kern="0" cap="none" spc="0" normalizeH="0" baseline="0" noProof="0" dirty="0">
                <a:ln>
                  <a:noFill/>
                </a:ln>
                <a:solidFill>
                  <a:srgbClr val="FF9933"/>
                </a:solidFill>
                <a:effectLst/>
                <a:uLnTx/>
                <a:uFillTx/>
                <a:latin typeface="Somar Light" panose="00000400000000000000" pitchFamily="50" charset="-78"/>
                <a:ea typeface="+mn-ea"/>
                <a:cs typeface="Somar Bold"/>
              </a:rPr>
              <a:t>ممنوعات</a:t>
            </a:r>
          </a:p>
        </p:txBody>
      </p:sp>
      <p:sp>
        <p:nvSpPr>
          <p:cNvPr id="114" name="Rounded Rectangle 135">
            <a:extLst>
              <a:ext uri="{FF2B5EF4-FFF2-40B4-BE49-F238E27FC236}">
                <a16:creationId xmlns:a16="http://schemas.microsoft.com/office/drawing/2014/main" id="{FA2447DF-3F8A-4305-953A-26FE50CFA86B}"/>
              </a:ext>
            </a:extLst>
          </p:cNvPr>
          <p:cNvSpPr/>
          <p:nvPr/>
        </p:nvSpPr>
        <p:spPr>
          <a:xfrm>
            <a:off x="4148483" y="3612355"/>
            <a:ext cx="990671" cy="24577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ar-SA" sz="900" b="0" i="0" u="none" strike="noStrike" kern="0" cap="none" spc="0" normalizeH="0" baseline="0" noProof="0" dirty="0">
              <a:ln>
                <a:noFill/>
              </a:ln>
              <a:solidFill>
                <a:srgbClr val="0D2547"/>
              </a:solidFill>
              <a:effectLst/>
              <a:uLnTx/>
              <a:uFillTx/>
              <a:latin typeface="Somar Light" panose="00000400000000000000" pitchFamily="50" charset="-78"/>
              <a:ea typeface="+mn-ea"/>
              <a:cs typeface="Symbio AR+LT"/>
            </a:endParaRPr>
          </a:p>
        </p:txBody>
      </p:sp>
      <p:sp>
        <p:nvSpPr>
          <p:cNvPr id="115" name="Rounded Rectangle 136">
            <a:extLst>
              <a:ext uri="{FF2B5EF4-FFF2-40B4-BE49-F238E27FC236}">
                <a16:creationId xmlns:a16="http://schemas.microsoft.com/office/drawing/2014/main" id="{DA71C3A5-F83E-418C-B6DF-B5669DD4C29E}"/>
              </a:ext>
            </a:extLst>
          </p:cNvPr>
          <p:cNvSpPr/>
          <p:nvPr/>
        </p:nvSpPr>
        <p:spPr>
          <a:xfrm>
            <a:off x="5593763" y="3631997"/>
            <a:ext cx="990671" cy="24577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900" b="0" i="0" u="none" strike="noStrike" kern="0" cap="none" spc="0" normalizeH="0" baseline="0" noProof="0" dirty="0">
                <a:ln>
                  <a:noFill/>
                </a:ln>
                <a:solidFill>
                  <a:srgbClr val="FF0000"/>
                </a:solidFill>
                <a:effectLst/>
                <a:uLnTx/>
                <a:uFillTx/>
                <a:latin typeface="Somar Light" panose="00000400000000000000" pitchFamily="50" charset="-78"/>
                <a:ea typeface="+mn-ea"/>
                <a:cs typeface="Somar Bold"/>
              </a:rPr>
              <a:t>ذهب واموال</a:t>
            </a:r>
          </a:p>
        </p:txBody>
      </p:sp>
      <p:sp>
        <p:nvSpPr>
          <p:cNvPr id="120" name="Rounded Rectangle 136">
            <a:extLst>
              <a:ext uri="{FF2B5EF4-FFF2-40B4-BE49-F238E27FC236}">
                <a16:creationId xmlns:a16="http://schemas.microsoft.com/office/drawing/2014/main" id="{27CF289D-F6F0-4A44-BAB5-5D8D6709B389}"/>
              </a:ext>
            </a:extLst>
          </p:cNvPr>
          <p:cNvSpPr/>
          <p:nvPr/>
        </p:nvSpPr>
        <p:spPr>
          <a:xfrm>
            <a:off x="6271478" y="3635395"/>
            <a:ext cx="990671" cy="24577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900" b="0" i="0" u="none" strike="noStrike" kern="0" cap="none" spc="0" normalizeH="0" baseline="0" noProof="0" dirty="0">
                <a:ln>
                  <a:noFill/>
                </a:ln>
                <a:solidFill>
                  <a:srgbClr val="FF0000"/>
                </a:solidFill>
                <a:effectLst/>
                <a:uLnTx/>
                <a:uFillTx/>
                <a:latin typeface="Somar Light" panose="00000400000000000000" pitchFamily="50" charset="-78"/>
                <a:ea typeface="+mn-ea"/>
                <a:cs typeface="Somar Bold"/>
              </a:rPr>
              <a:t>اشخاص</a:t>
            </a:r>
          </a:p>
        </p:txBody>
      </p:sp>
      <p:sp>
        <p:nvSpPr>
          <p:cNvPr id="121" name="Rounded Rectangle 136">
            <a:extLst>
              <a:ext uri="{FF2B5EF4-FFF2-40B4-BE49-F238E27FC236}">
                <a16:creationId xmlns:a16="http://schemas.microsoft.com/office/drawing/2014/main" id="{1F7C79AD-5648-4568-9573-071AE815CB58}"/>
              </a:ext>
            </a:extLst>
          </p:cNvPr>
          <p:cNvSpPr/>
          <p:nvPr/>
        </p:nvSpPr>
        <p:spPr>
          <a:xfrm>
            <a:off x="2379627" y="3629978"/>
            <a:ext cx="990671" cy="24577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900" b="0" i="0" u="none" strike="noStrike" kern="0" cap="none" spc="0" normalizeH="0" baseline="0" noProof="0" dirty="0">
                <a:ln>
                  <a:noFill/>
                </a:ln>
                <a:solidFill>
                  <a:srgbClr val="FF9933"/>
                </a:solidFill>
                <a:effectLst/>
                <a:uLnTx/>
                <a:uFillTx/>
                <a:latin typeface="Somar Light" panose="00000400000000000000" pitchFamily="50" charset="-78"/>
                <a:ea typeface="+mn-ea"/>
                <a:cs typeface="Somar Bold"/>
              </a:rPr>
              <a:t>العاب نارية</a:t>
            </a:r>
          </a:p>
        </p:txBody>
      </p:sp>
      <p:sp>
        <p:nvSpPr>
          <p:cNvPr id="122" name="Rounded Rectangle 136">
            <a:extLst>
              <a:ext uri="{FF2B5EF4-FFF2-40B4-BE49-F238E27FC236}">
                <a16:creationId xmlns:a16="http://schemas.microsoft.com/office/drawing/2014/main" id="{E9661418-1DAE-4CAD-B0AF-0AC9CC678C2B}"/>
              </a:ext>
            </a:extLst>
          </p:cNvPr>
          <p:cNvSpPr/>
          <p:nvPr/>
        </p:nvSpPr>
        <p:spPr>
          <a:xfrm>
            <a:off x="3045907" y="3638789"/>
            <a:ext cx="990671" cy="24577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900" b="0" i="0" u="none" strike="noStrike" kern="0" cap="none" spc="0" normalizeH="0" baseline="0" noProof="0" dirty="0">
                <a:ln>
                  <a:noFill/>
                </a:ln>
                <a:solidFill>
                  <a:srgbClr val="FF9933"/>
                </a:solidFill>
                <a:effectLst/>
                <a:uLnTx/>
                <a:uFillTx/>
                <a:latin typeface="Somar Light" panose="00000400000000000000" pitchFamily="50" charset="-78"/>
                <a:ea typeface="+mn-ea"/>
                <a:cs typeface="Somar Bold"/>
              </a:rPr>
              <a:t>مقيدة</a:t>
            </a:r>
          </a:p>
        </p:txBody>
      </p:sp>
      <p:sp>
        <p:nvSpPr>
          <p:cNvPr id="123" name="Rounded Rectangle 136">
            <a:extLst>
              <a:ext uri="{FF2B5EF4-FFF2-40B4-BE49-F238E27FC236}">
                <a16:creationId xmlns:a16="http://schemas.microsoft.com/office/drawing/2014/main" id="{F484C01F-CE57-4F75-A8E9-D92DBB7C4EDB}"/>
              </a:ext>
            </a:extLst>
          </p:cNvPr>
          <p:cNvSpPr/>
          <p:nvPr/>
        </p:nvSpPr>
        <p:spPr>
          <a:xfrm>
            <a:off x="4258624" y="3638789"/>
            <a:ext cx="990671" cy="24577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900" b="0" i="0" u="none" strike="noStrike" kern="0" cap="none" spc="0" normalizeH="0" baseline="0" noProof="0" dirty="0">
                <a:ln>
                  <a:noFill/>
                </a:ln>
                <a:solidFill>
                  <a:srgbClr val="FF9933"/>
                </a:solidFill>
                <a:effectLst/>
                <a:uLnTx/>
                <a:uFillTx/>
                <a:latin typeface="Somar Light" panose="00000400000000000000" pitchFamily="50" charset="-78"/>
                <a:ea typeface="+mn-ea"/>
                <a:cs typeface="Somar Bold"/>
              </a:rPr>
              <a:t>مستندات</a:t>
            </a:r>
          </a:p>
        </p:txBody>
      </p:sp>
      <p:sp>
        <p:nvSpPr>
          <p:cNvPr id="124" name="Rounded Rectangle 136">
            <a:extLst>
              <a:ext uri="{FF2B5EF4-FFF2-40B4-BE49-F238E27FC236}">
                <a16:creationId xmlns:a16="http://schemas.microsoft.com/office/drawing/2014/main" id="{6DAE590F-C777-4BB4-9D84-7A7C5CBC18B4}"/>
              </a:ext>
            </a:extLst>
          </p:cNvPr>
          <p:cNvSpPr/>
          <p:nvPr/>
        </p:nvSpPr>
        <p:spPr>
          <a:xfrm>
            <a:off x="3623993" y="3629978"/>
            <a:ext cx="990671" cy="24577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900" b="0" i="0" u="none" strike="noStrike" kern="0" cap="none" spc="0" normalizeH="0" baseline="0" noProof="0" dirty="0">
                <a:ln>
                  <a:noFill/>
                </a:ln>
                <a:solidFill>
                  <a:srgbClr val="FF9933"/>
                </a:solidFill>
                <a:effectLst/>
                <a:uLnTx/>
                <a:uFillTx/>
                <a:latin typeface="Somar Light" panose="00000400000000000000" pitchFamily="50" charset="-78"/>
                <a:ea typeface="+mn-ea"/>
                <a:cs typeface="Somar Bold"/>
              </a:rPr>
              <a:t>حيوانات</a:t>
            </a:r>
          </a:p>
        </p:txBody>
      </p:sp>
      <p:sp>
        <p:nvSpPr>
          <p:cNvPr id="125" name="Rounded Rectangle 136">
            <a:extLst>
              <a:ext uri="{FF2B5EF4-FFF2-40B4-BE49-F238E27FC236}">
                <a16:creationId xmlns:a16="http://schemas.microsoft.com/office/drawing/2014/main" id="{5BAE4281-56CE-4798-AC05-5DEC784947FB}"/>
              </a:ext>
            </a:extLst>
          </p:cNvPr>
          <p:cNvSpPr/>
          <p:nvPr/>
        </p:nvSpPr>
        <p:spPr>
          <a:xfrm>
            <a:off x="1552318" y="3615241"/>
            <a:ext cx="990671" cy="24577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900" b="0" i="0" u="none" strike="noStrike" kern="0" cap="none" spc="0" normalizeH="0" baseline="0" noProof="0" dirty="0">
                <a:ln>
                  <a:noFill/>
                </a:ln>
                <a:solidFill>
                  <a:srgbClr val="FF9933"/>
                </a:solidFill>
                <a:effectLst/>
                <a:uLnTx/>
                <a:uFillTx/>
                <a:latin typeface="Somar Light" panose="00000400000000000000" pitchFamily="50" charset="-78"/>
                <a:ea typeface="+mn-ea"/>
                <a:cs typeface="Somar Bold"/>
              </a:rPr>
              <a:t>غير مصرح به</a:t>
            </a:r>
          </a:p>
        </p:txBody>
      </p:sp>
      <p:sp>
        <p:nvSpPr>
          <p:cNvPr id="130" name="Rounded Rectangle 136">
            <a:extLst>
              <a:ext uri="{FF2B5EF4-FFF2-40B4-BE49-F238E27FC236}">
                <a16:creationId xmlns:a16="http://schemas.microsoft.com/office/drawing/2014/main" id="{7CB6C14C-4269-4307-A584-BC0AB95C7AD4}"/>
              </a:ext>
            </a:extLst>
          </p:cNvPr>
          <p:cNvSpPr/>
          <p:nvPr/>
        </p:nvSpPr>
        <p:spPr>
          <a:xfrm>
            <a:off x="3370298" y="3233902"/>
            <a:ext cx="4258737" cy="232586"/>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2400" b="1" i="0" u="none" strike="noStrike" kern="0" cap="none" spc="0" normalizeH="0" baseline="0" noProof="0" dirty="0">
                <a:ln>
                  <a:noFill/>
                </a:ln>
                <a:solidFill>
                  <a:srgbClr val="0D2547"/>
                </a:solidFill>
                <a:effectLst/>
                <a:uLnTx/>
                <a:uFillTx/>
                <a:latin typeface="Somar Light" panose="00000400000000000000" pitchFamily="50" charset="-78"/>
                <a:ea typeface="+mn-ea"/>
                <a:cs typeface="Symbio AR+LT"/>
              </a:rPr>
              <a:t>اصناف المحاضر الامنية</a:t>
            </a:r>
          </a:p>
        </p:txBody>
      </p:sp>
      <p:sp>
        <p:nvSpPr>
          <p:cNvPr id="131" name="Rounded Rectangle 108">
            <a:extLst>
              <a:ext uri="{FF2B5EF4-FFF2-40B4-BE49-F238E27FC236}">
                <a16:creationId xmlns:a16="http://schemas.microsoft.com/office/drawing/2014/main" id="{B5CE8761-8B03-46B9-B768-A9407921CC30}"/>
              </a:ext>
            </a:extLst>
          </p:cNvPr>
          <p:cNvSpPr/>
          <p:nvPr/>
        </p:nvSpPr>
        <p:spPr>
          <a:xfrm>
            <a:off x="3153006" y="4448986"/>
            <a:ext cx="4241708" cy="264486"/>
          </a:xfrm>
          <a:prstGeom prst="roundRect">
            <a:avLst/>
          </a:prstGeom>
          <a:solidFill>
            <a:schemeClr val="bg1"/>
          </a:solidFill>
          <a:ln>
            <a:noFill/>
          </a:ln>
          <a:effectLst>
            <a:outerShdw blurRad="50800" dist="38100" dir="8100000" algn="tr"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900" b="0" i="0" u="none" strike="noStrike" kern="1200" cap="none" spc="0" normalizeH="0" baseline="0" noProof="0" dirty="0">
                <a:ln>
                  <a:noFill/>
                </a:ln>
                <a:solidFill>
                  <a:srgbClr val="0D2547"/>
                </a:solidFill>
                <a:effectLst/>
                <a:uLnTx/>
                <a:uFillTx/>
                <a:latin typeface="Somar Medium" panose="00000600000000000000" pitchFamily="50" charset="-78"/>
                <a:ea typeface="+mn-ea"/>
                <a:cs typeface="Somar Medium" panose="00000600000000000000" pitchFamily="50" charset="-78"/>
              </a:rPr>
              <a:t>شهادة غير مطابقة  | مزوره | للمواصفات والمقاييس  | شهادة سابر غير صحيحه</a:t>
            </a:r>
          </a:p>
        </p:txBody>
      </p:sp>
      <p:sp>
        <p:nvSpPr>
          <p:cNvPr id="133" name="Rounded Rectangle 108">
            <a:extLst>
              <a:ext uri="{FF2B5EF4-FFF2-40B4-BE49-F238E27FC236}">
                <a16:creationId xmlns:a16="http://schemas.microsoft.com/office/drawing/2014/main" id="{D9960EFF-62AD-469C-8815-2BFAA4649A3B}"/>
              </a:ext>
            </a:extLst>
          </p:cNvPr>
          <p:cNvSpPr/>
          <p:nvPr/>
        </p:nvSpPr>
        <p:spPr>
          <a:xfrm>
            <a:off x="7469428" y="4108140"/>
            <a:ext cx="1742476" cy="264485"/>
          </a:xfrm>
          <a:prstGeom prst="roundRect">
            <a:avLst/>
          </a:prstGeom>
          <a:solidFill>
            <a:schemeClr val="accent3">
              <a:lumMod val="75000"/>
            </a:schemeClr>
          </a:solidFill>
          <a:ln>
            <a:noFill/>
          </a:ln>
          <a:effectLst>
            <a:outerShdw blurRad="50800" dist="38100" dir="8100000" algn="tr"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1100" b="0" i="0" u="none" strike="noStrike" kern="1200" cap="none" spc="0" normalizeH="0" baseline="0" noProof="0" dirty="0">
                <a:ln>
                  <a:noFill/>
                </a:ln>
                <a:solidFill>
                  <a:srgbClr val="FFFFFF"/>
                </a:solidFill>
                <a:effectLst/>
                <a:uLnTx/>
                <a:uFillTx/>
                <a:latin typeface="Somar Medium" panose="00000600000000000000" pitchFamily="50" charset="-78"/>
                <a:ea typeface="+mn-ea"/>
                <a:cs typeface="Somar Medium" panose="00000600000000000000" pitchFamily="50" charset="-78"/>
              </a:rPr>
              <a:t>التصنيف </a:t>
            </a:r>
          </a:p>
        </p:txBody>
      </p:sp>
      <p:sp>
        <p:nvSpPr>
          <p:cNvPr id="134" name="Rounded Rectangle 108">
            <a:extLst>
              <a:ext uri="{FF2B5EF4-FFF2-40B4-BE49-F238E27FC236}">
                <a16:creationId xmlns:a16="http://schemas.microsoft.com/office/drawing/2014/main" id="{4E4EAD90-CAAB-4240-891C-AC2F64D1D3AD}"/>
              </a:ext>
            </a:extLst>
          </p:cNvPr>
          <p:cNvSpPr/>
          <p:nvPr/>
        </p:nvSpPr>
        <p:spPr>
          <a:xfrm>
            <a:off x="3153006" y="4102364"/>
            <a:ext cx="4241707" cy="264485"/>
          </a:xfrm>
          <a:prstGeom prst="roundRect">
            <a:avLst/>
          </a:prstGeom>
          <a:solidFill>
            <a:schemeClr val="accent3">
              <a:lumMod val="75000"/>
            </a:schemeClr>
          </a:solidFill>
          <a:ln>
            <a:noFill/>
          </a:ln>
          <a:effectLst>
            <a:outerShdw blurRad="50800" dist="38100" dir="8100000" algn="tr"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1100" b="0" i="0" u="none" strike="noStrike" kern="1200" cap="none" spc="0" normalizeH="0" baseline="0" noProof="0" dirty="0">
                <a:ln>
                  <a:noFill/>
                </a:ln>
                <a:solidFill>
                  <a:srgbClr val="FFFFFF"/>
                </a:solidFill>
                <a:effectLst/>
                <a:uLnTx/>
                <a:uFillTx/>
                <a:latin typeface="Somar Medium" panose="00000600000000000000" pitchFamily="50" charset="-78"/>
                <a:ea typeface="+mn-ea"/>
                <a:cs typeface="Somar Medium" panose="00000600000000000000" pitchFamily="50" charset="-78"/>
              </a:rPr>
              <a:t>كلمات مفتاحية - اصناف</a:t>
            </a:r>
          </a:p>
        </p:txBody>
      </p:sp>
      <p:sp>
        <p:nvSpPr>
          <p:cNvPr id="2" name="Slide Number Placeholder 1"/>
          <p:cNvSpPr>
            <a:spLocks noGrp="1"/>
          </p:cNvSpPr>
          <p:nvPr>
            <p:ph type="sldNum" sz="quarter" idx="12"/>
          </p:nvPr>
        </p:nvSpPr>
        <p:spPr/>
        <p:txBody>
          <a:bodyPr/>
          <a:lstStyle/>
          <a:p>
            <a:fld id="{008E1BDA-5E07-414A-8101-29DABEB15B19}" type="slidenum">
              <a:rPr lang="en-US" smtClean="0"/>
              <a:t>101</a:t>
            </a:fld>
            <a:endParaRPr lang="en-US"/>
          </a:p>
        </p:txBody>
      </p:sp>
      <p:sp>
        <p:nvSpPr>
          <p:cNvPr id="4" name="BJPseudoFooter">
            <a:extLst>
              <a:ext uri="{FF2B5EF4-FFF2-40B4-BE49-F238E27FC236}">
                <a16:creationId xmlns:a16="http://schemas.microsoft.com/office/drawing/2014/main" id="{1F2814FE-434E-4E37-8548-E44C037B3BC6}"/>
              </a:ext>
            </a:extLst>
          </p:cNvPr>
          <p:cNvSpPr txBox="1"/>
          <p:nvPr>
            <p:custDataLst>
              <p:tags r:id="rId1"/>
            </p:custDataLst>
          </p:nvPr>
        </p:nvSpPr>
        <p:spPr>
          <a:xfrm>
            <a:off x="5772834" y="6496278"/>
            <a:ext cx="646331" cy="215444"/>
          </a:xfrm>
          <a:prstGeom prst="rect">
            <a:avLst/>
          </a:prstGeom>
          <a:noFill/>
        </p:spPr>
        <p:txBody>
          <a:bodyPr vert="horz" wrap="none" rtlCol="0" anchor="ctr" anchorCtr="0">
            <a:spAutoFit/>
          </a:bodyPr>
          <a:lstStyle/>
          <a:p>
            <a:pPr marL="0" algn="ctr" defTabSz="914400" rtl="1" eaLnBrk="1" latinLnBrk="0" hangingPunct="1"/>
            <a:r>
              <a:rPr lang="en-US" sz="800">
                <a:solidFill>
                  <a:srgbClr val="AEC90B"/>
                </a:solidFill>
                <a:latin typeface="Segoe UI" panose="020B0502040204020203" pitchFamily="34" charset="0"/>
              </a:rPr>
              <a:t>Public | </a:t>
            </a:r>
            <a:r>
              <a:rPr lang="ar-SA" sz="800">
                <a:solidFill>
                  <a:srgbClr val="AEC90B"/>
                </a:solidFill>
                <a:latin typeface="Segoe UI" panose="020B0502040204020203" pitchFamily="34" charset="0"/>
              </a:rPr>
              <a:t>عام</a:t>
            </a:r>
            <a:endParaRPr lang="en-US" sz="800">
              <a:solidFill>
                <a:srgbClr val="AEC90B"/>
              </a:solidFill>
              <a:latin typeface="Segoe UI" panose="020B0502040204020203" pitchFamily="34" charset="0"/>
            </a:endParaRPr>
          </a:p>
        </p:txBody>
      </p:sp>
    </p:spTree>
    <p:extLst>
      <p:ext uri="{BB962C8B-B14F-4D97-AF65-F5344CB8AC3E}">
        <p14:creationId xmlns:p14="http://schemas.microsoft.com/office/powerpoint/2010/main" val="306357386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Rectangle 102">
            <a:hlinkClick r:id="" action="ppaction://noaction"/>
            <a:extLst>
              <a:ext uri="{FF2B5EF4-FFF2-40B4-BE49-F238E27FC236}">
                <a16:creationId xmlns:a16="http://schemas.microsoft.com/office/drawing/2014/main" id="{2E7F1A5C-25CE-46FC-B9DD-BCB86826C388}"/>
              </a:ext>
            </a:extLst>
          </p:cNvPr>
          <p:cNvSpPr/>
          <p:nvPr/>
        </p:nvSpPr>
        <p:spPr>
          <a:xfrm>
            <a:off x="3848015" y="3647776"/>
            <a:ext cx="577668" cy="410395"/>
          </a:xfrm>
          <a:prstGeom prst="rect">
            <a:avLst/>
          </a:prstGeom>
          <a:solidFill>
            <a:srgbClr val="FF9933">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900" b="1" i="0" u="none" strike="noStrike" kern="1200" cap="none" spc="0" normalizeH="0" baseline="0" noProof="0" dirty="0">
              <a:ln>
                <a:noFill/>
              </a:ln>
              <a:solidFill>
                <a:srgbClr val="E6E6E6">
                  <a:lumMod val="25000"/>
                </a:srgbClr>
              </a:solidFill>
              <a:effectLst/>
              <a:uLnTx/>
              <a:uFillTx/>
              <a:latin typeface="SST Arabic" panose="020B0504030504020204" pitchFamily="34" charset="-78"/>
              <a:ea typeface="+mn-ea"/>
              <a:cs typeface="Somar Bold"/>
            </a:endParaRPr>
          </a:p>
        </p:txBody>
      </p:sp>
      <p:sp>
        <p:nvSpPr>
          <p:cNvPr id="139" name="Flowchart: Alternate Process 138">
            <a:hlinkClick r:id="" action="ppaction://noaction"/>
            <a:extLst>
              <a:ext uri="{FF2B5EF4-FFF2-40B4-BE49-F238E27FC236}">
                <a16:creationId xmlns:a16="http://schemas.microsoft.com/office/drawing/2014/main" id="{5915A24A-CB99-4A8A-8460-F6E1604684C8}"/>
              </a:ext>
            </a:extLst>
          </p:cNvPr>
          <p:cNvSpPr/>
          <p:nvPr/>
        </p:nvSpPr>
        <p:spPr>
          <a:xfrm>
            <a:off x="1531795" y="3137606"/>
            <a:ext cx="8196287" cy="427055"/>
          </a:xfrm>
          <a:prstGeom prst="flowChartAlternateProcess">
            <a:avLst/>
          </a:prstGeom>
          <a:solidFill>
            <a:schemeClr val="bg1">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0D2547">
                  <a:lumMod val="90000"/>
                  <a:lumOff val="10000"/>
                </a:srgbClr>
              </a:solidFill>
              <a:effectLst/>
              <a:uLnTx/>
              <a:uFillTx/>
              <a:latin typeface="SST Arabic" panose="020B0504030504020204" pitchFamily="34" charset="-78"/>
              <a:ea typeface="+mn-ea"/>
              <a:cs typeface="SST Arabic" panose="020B0504030504020204" pitchFamily="34" charset="-78"/>
            </a:endParaRPr>
          </a:p>
        </p:txBody>
      </p:sp>
      <p:sp>
        <p:nvSpPr>
          <p:cNvPr id="102" name="Flowchart: Alternate Process 101">
            <a:hlinkClick r:id="" action="ppaction://noaction"/>
            <a:extLst>
              <a:ext uri="{FF2B5EF4-FFF2-40B4-BE49-F238E27FC236}">
                <a16:creationId xmlns:a16="http://schemas.microsoft.com/office/drawing/2014/main" id="{26F41F53-878F-43A2-8C8A-98B88535D884}"/>
              </a:ext>
            </a:extLst>
          </p:cNvPr>
          <p:cNvSpPr/>
          <p:nvPr/>
        </p:nvSpPr>
        <p:spPr>
          <a:xfrm>
            <a:off x="1531795" y="3619478"/>
            <a:ext cx="8175764" cy="273900"/>
          </a:xfrm>
          <a:prstGeom prst="flowChartAlternateProcess">
            <a:avLst/>
          </a:prstGeom>
          <a:solidFill>
            <a:schemeClr val="bg1">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0D2547">
                  <a:lumMod val="90000"/>
                  <a:lumOff val="10000"/>
                </a:srgbClr>
              </a:solidFill>
              <a:effectLst/>
              <a:uLnTx/>
              <a:uFillTx/>
              <a:latin typeface="SST Arabic" panose="020B0504030504020204" pitchFamily="34" charset="-78"/>
              <a:ea typeface="+mn-ea"/>
              <a:cs typeface="SST Arabic" panose="020B0504030504020204" pitchFamily="34" charset="-78"/>
            </a:endParaRPr>
          </a:p>
        </p:txBody>
      </p:sp>
      <p:sp>
        <p:nvSpPr>
          <p:cNvPr id="101" name="Flowchart: Alternate Process 100">
            <a:hlinkClick r:id="" action="ppaction://noaction"/>
            <a:extLst>
              <a:ext uri="{FF2B5EF4-FFF2-40B4-BE49-F238E27FC236}">
                <a16:creationId xmlns:a16="http://schemas.microsoft.com/office/drawing/2014/main" id="{06AA39B5-D5AF-49E8-BF96-9A49822922AB}"/>
              </a:ext>
            </a:extLst>
          </p:cNvPr>
          <p:cNvSpPr/>
          <p:nvPr/>
        </p:nvSpPr>
        <p:spPr>
          <a:xfrm>
            <a:off x="1552318" y="4033487"/>
            <a:ext cx="8175763" cy="911692"/>
          </a:xfrm>
          <a:prstGeom prst="flowChartAlternateProcess">
            <a:avLst/>
          </a:prstGeom>
          <a:solidFill>
            <a:srgbClr val="FF9933">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900" b="1" i="0" u="none" strike="noStrike" kern="1200" cap="none" spc="0" normalizeH="0" baseline="0" noProof="0" dirty="0">
              <a:ln>
                <a:noFill/>
              </a:ln>
              <a:solidFill>
                <a:srgbClr val="E6E6E6">
                  <a:lumMod val="25000"/>
                </a:srgbClr>
              </a:solidFill>
              <a:effectLst/>
              <a:uLnTx/>
              <a:uFillTx/>
              <a:latin typeface="SST Arabic" panose="020B0504030504020204" pitchFamily="34" charset="-78"/>
              <a:ea typeface="+mn-ea"/>
              <a:cs typeface="Somar Bold"/>
            </a:endParaRPr>
          </a:p>
        </p:txBody>
      </p:sp>
      <p:sp>
        <p:nvSpPr>
          <p:cNvPr id="106" name="Rounded Rectangle 108">
            <a:extLst>
              <a:ext uri="{FF2B5EF4-FFF2-40B4-BE49-F238E27FC236}">
                <a16:creationId xmlns:a16="http://schemas.microsoft.com/office/drawing/2014/main" id="{3F8AA391-09ED-445F-9BE9-A7D27B7C6313}"/>
              </a:ext>
            </a:extLst>
          </p:cNvPr>
          <p:cNvSpPr/>
          <p:nvPr/>
        </p:nvSpPr>
        <p:spPr>
          <a:xfrm>
            <a:off x="7464966" y="4448986"/>
            <a:ext cx="1742476" cy="264485"/>
          </a:xfrm>
          <a:prstGeom prst="roundRect">
            <a:avLst/>
          </a:prstGeom>
          <a:solidFill>
            <a:schemeClr val="bg1"/>
          </a:solidFill>
          <a:ln>
            <a:noFill/>
          </a:ln>
          <a:effectLst>
            <a:outerShdw blurRad="50800" dist="38100" dir="8100000" algn="tr"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D2547"/>
                </a:solidFill>
                <a:effectLst/>
                <a:uLnTx/>
                <a:uFillTx/>
                <a:latin typeface="Somar Medium" panose="00000600000000000000" pitchFamily="50" charset="-78"/>
                <a:ea typeface="+mn-ea"/>
                <a:cs typeface="Somar Medium" panose="00000600000000000000" pitchFamily="50" charset="-78"/>
              </a:rPr>
              <a:t>'Animals and agricultural org/Smuggling'</a:t>
            </a:r>
            <a:endParaRPr kumimoji="0" lang="ar-SA" sz="900" b="0" i="0" u="none" strike="noStrike" kern="1200" cap="none" spc="0" normalizeH="0" baseline="0" noProof="0" dirty="0">
              <a:ln>
                <a:noFill/>
              </a:ln>
              <a:solidFill>
                <a:srgbClr val="0D2547"/>
              </a:solidFill>
              <a:effectLst/>
              <a:uLnTx/>
              <a:uFillTx/>
              <a:latin typeface="Somar Medium" panose="00000600000000000000" pitchFamily="50" charset="-78"/>
              <a:ea typeface="+mn-ea"/>
              <a:cs typeface="Somar Medium" panose="00000600000000000000" pitchFamily="50" charset="-78"/>
            </a:endParaRPr>
          </a:p>
        </p:txBody>
      </p:sp>
      <p:sp>
        <p:nvSpPr>
          <p:cNvPr id="109" name="Rounded Rectangle 135">
            <a:extLst>
              <a:ext uri="{FF2B5EF4-FFF2-40B4-BE49-F238E27FC236}">
                <a16:creationId xmlns:a16="http://schemas.microsoft.com/office/drawing/2014/main" id="{F2869BAF-ECBE-42D4-9D17-68C51D99BAF5}"/>
              </a:ext>
            </a:extLst>
          </p:cNvPr>
          <p:cNvSpPr/>
          <p:nvPr/>
        </p:nvSpPr>
        <p:spPr>
          <a:xfrm>
            <a:off x="8651856" y="3623091"/>
            <a:ext cx="990671" cy="24577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900" b="0" i="0" u="none" strike="noStrike" kern="0" cap="none" spc="0" normalizeH="0" baseline="0" noProof="0" dirty="0">
                <a:ln>
                  <a:noFill/>
                </a:ln>
                <a:solidFill>
                  <a:srgbClr val="FF0000"/>
                </a:solidFill>
                <a:effectLst/>
                <a:uLnTx/>
                <a:uFillTx/>
                <a:latin typeface="Somar Light" panose="00000400000000000000" pitchFamily="50" charset="-78"/>
                <a:ea typeface="+mn-ea"/>
                <a:cs typeface="Somar Bold"/>
              </a:rPr>
              <a:t>المخدرات</a:t>
            </a:r>
          </a:p>
        </p:txBody>
      </p:sp>
      <p:sp>
        <p:nvSpPr>
          <p:cNvPr id="110" name="Rounded Rectangle 135">
            <a:extLst>
              <a:ext uri="{FF2B5EF4-FFF2-40B4-BE49-F238E27FC236}">
                <a16:creationId xmlns:a16="http://schemas.microsoft.com/office/drawing/2014/main" id="{4373962C-DD48-4724-A4CD-0C6F9DD4E148}"/>
              </a:ext>
            </a:extLst>
          </p:cNvPr>
          <p:cNvSpPr/>
          <p:nvPr/>
        </p:nvSpPr>
        <p:spPr>
          <a:xfrm>
            <a:off x="8030188" y="3629978"/>
            <a:ext cx="990671" cy="24577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900" b="0" i="0" u="none" strike="noStrike" kern="0" cap="none" spc="0" normalizeH="0" baseline="0" noProof="0" dirty="0">
                <a:ln>
                  <a:noFill/>
                </a:ln>
                <a:solidFill>
                  <a:srgbClr val="FF0000"/>
                </a:solidFill>
                <a:effectLst/>
                <a:uLnTx/>
                <a:uFillTx/>
                <a:latin typeface="Somar Light" panose="00000400000000000000" pitchFamily="50" charset="-78"/>
                <a:ea typeface="+mn-ea"/>
                <a:cs typeface="Somar Bold"/>
              </a:rPr>
              <a:t>التبغ</a:t>
            </a:r>
          </a:p>
        </p:txBody>
      </p:sp>
      <p:sp>
        <p:nvSpPr>
          <p:cNvPr id="111" name="Rounded Rectangle 135">
            <a:extLst>
              <a:ext uri="{FF2B5EF4-FFF2-40B4-BE49-F238E27FC236}">
                <a16:creationId xmlns:a16="http://schemas.microsoft.com/office/drawing/2014/main" id="{5B1236D3-5408-4EE0-BA30-9F85A8705811}"/>
              </a:ext>
            </a:extLst>
          </p:cNvPr>
          <p:cNvSpPr/>
          <p:nvPr/>
        </p:nvSpPr>
        <p:spPr>
          <a:xfrm>
            <a:off x="7305409" y="3625301"/>
            <a:ext cx="1238234" cy="24577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900" b="0" i="0" u="none" strike="noStrike" kern="0" cap="none" spc="0" normalizeH="0" baseline="0" noProof="0" dirty="0">
                <a:ln>
                  <a:noFill/>
                </a:ln>
                <a:solidFill>
                  <a:srgbClr val="FF0000"/>
                </a:solidFill>
                <a:effectLst/>
                <a:uLnTx/>
                <a:uFillTx/>
                <a:latin typeface="Somar Light" panose="00000400000000000000" pitchFamily="50" charset="-78"/>
                <a:ea typeface="+mn-ea"/>
                <a:cs typeface="Somar Bold"/>
              </a:rPr>
              <a:t>الكحول</a:t>
            </a:r>
          </a:p>
        </p:txBody>
      </p:sp>
      <p:sp>
        <p:nvSpPr>
          <p:cNvPr id="112" name="Rounded Rectangle 135">
            <a:extLst>
              <a:ext uri="{FF2B5EF4-FFF2-40B4-BE49-F238E27FC236}">
                <a16:creationId xmlns:a16="http://schemas.microsoft.com/office/drawing/2014/main" id="{6FB8E87E-68C6-45CA-A2AD-76C0FA5EC1A5}"/>
              </a:ext>
            </a:extLst>
          </p:cNvPr>
          <p:cNvSpPr/>
          <p:nvPr/>
        </p:nvSpPr>
        <p:spPr>
          <a:xfrm>
            <a:off x="6674859" y="3632424"/>
            <a:ext cx="1332404" cy="24577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900" b="0" i="0" u="none" strike="noStrike" kern="0" cap="none" spc="0" normalizeH="0" baseline="0" noProof="0" dirty="0">
                <a:ln>
                  <a:noFill/>
                </a:ln>
                <a:solidFill>
                  <a:srgbClr val="FF0000"/>
                </a:solidFill>
                <a:effectLst/>
                <a:uLnTx/>
                <a:uFillTx/>
                <a:latin typeface="Somar Light" panose="00000400000000000000" pitchFamily="50" charset="-78"/>
                <a:ea typeface="+mn-ea"/>
                <a:cs typeface="Somar Bold"/>
              </a:rPr>
              <a:t>الاسلحة</a:t>
            </a:r>
          </a:p>
        </p:txBody>
      </p:sp>
      <p:sp>
        <p:nvSpPr>
          <p:cNvPr id="113" name="Rounded Rectangle 135">
            <a:extLst>
              <a:ext uri="{FF2B5EF4-FFF2-40B4-BE49-F238E27FC236}">
                <a16:creationId xmlns:a16="http://schemas.microsoft.com/office/drawing/2014/main" id="{13568E18-9F36-4B30-B066-403F6AD94BA8}"/>
              </a:ext>
            </a:extLst>
          </p:cNvPr>
          <p:cNvSpPr/>
          <p:nvPr/>
        </p:nvSpPr>
        <p:spPr>
          <a:xfrm>
            <a:off x="4880292" y="3638789"/>
            <a:ext cx="990671" cy="24577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900" b="0" i="0" u="none" strike="noStrike" kern="0" cap="none" spc="0" normalizeH="0" baseline="0" noProof="0" dirty="0">
                <a:ln>
                  <a:noFill/>
                </a:ln>
                <a:solidFill>
                  <a:srgbClr val="FF9933"/>
                </a:solidFill>
                <a:effectLst/>
                <a:uLnTx/>
                <a:uFillTx/>
                <a:latin typeface="Somar Light" panose="00000400000000000000" pitchFamily="50" charset="-78"/>
                <a:ea typeface="+mn-ea"/>
                <a:cs typeface="Somar Bold"/>
              </a:rPr>
              <a:t>ممنوعات</a:t>
            </a:r>
          </a:p>
        </p:txBody>
      </p:sp>
      <p:sp>
        <p:nvSpPr>
          <p:cNvPr id="114" name="Rounded Rectangle 135">
            <a:extLst>
              <a:ext uri="{FF2B5EF4-FFF2-40B4-BE49-F238E27FC236}">
                <a16:creationId xmlns:a16="http://schemas.microsoft.com/office/drawing/2014/main" id="{FA2447DF-3F8A-4305-953A-26FE50CFA86B}"/>
              </a:ext>
            </a:extLst>
          </p:cNvPr>
          <p:cNvSpPr/>
          <p:nvPr/>
        </p:nvSpPr>
        <p:spPr>
          <a:xfrm>
            <a:off x="4148483" y="3612355"/>
            <a:ext cx="990671" cy="24577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ar-SA" sz="900" b="0" i="0" u="none" strike="noStrike" kern="0" cap="none" spc="0" normalizeH="0" baseline="0" noProof="0" dirty="0">
              <a:ln>
                <a:noFill/>
              </a:ln>
              <a:solidFill>
                <a:srgbClr val="0D2547"/>
              </a:solidFill>
              <a:effectLst/>
              <a:uLnTx/>
              <a:uFillTx/>
              <a:latin typeface="Somar Light" panose="00000400000000000000" pitchFamily="50" charset="-78"/>
              <a:ea typeface="+mn-ea"/>
              <a:cs typeface="Symbio AR+LT"/>
            </a:endParaRPr>
          </a:p>
        </p:txBody>
      </p:sp>
      <p:sp>
        <p:nvSpPr>
          <p:cNvPr id="115" name="Rounded Rectangle 136">
            <a:extLst>
              <a:ext uri="{FF2B5EF4-FFF2-40B4-BE49-F238E27FC236}">
                <a16:creationId xmlns:a16="http://schemas.microsoft.com/office/drawing/2014/main" id="{DA71C3A5-F83E-418C-B6DF-B5669DD4C29E}"/>
              </a:ext>
            </a:extLst>
          </p:cNvPr>
          <p:cNvSpPr/>
          <p:nvPr/>
        </p:nvSpPr>
        <p:spPr>
          <a:xfrm>
            <a:off x="5593763" y="3631997"/>
            <a:ext cx="990671" cy="24577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900" b="0" i="0" u="none" strike="noStrike" kern="0" cap="none" spc="0" normalizeH="0" baseline="0" noProof="0" dirty="0">
                <a:ln>
                  <a:noFill/>
                </a:ln>
                <a:solidFill>
                  <a:srgbClr val="FF0000"/>
                </a:solidFill>
                <a:effectLst/>
                <a:uLnTx/>
                <a:uFillTx/>
                <a:latin typeface="Somar Light" panose="00000400000000000000" pitchFamily="50" charset="-78"/>
                <a:ea typeface="+mn-ea"/>
                <a:cs typeface="Somar Bold"/>
              </a:rPr>
              <a:t>ذهب واموال</a:t>
            </a:r>
          </a:p>
        </p:txBody>
      </p:sp>
      <p:sp>
        <p:nvSpPr>
          <p:cNvPr id="120" name="Rounded Rectangle 136">
            <a:extLst>
              <a:ext uri="{FF2B5EF4-FFF2-40B4-BE49-F238E27FC236}">
                <a16:creationId xmlns:a16="http://schemas.microsoft.com/office/drawing/2014/main" id="{27CF289D-F6F0-4A44-BAB5-5D8D6709B389}"/>
              </a:ext>
            </a:extLst>
          </p:cNvPr>
          <p:cNvSpPr/>
          <p:nvPr/>
        </p:nvSpPr>
        <p:spPr>
          <a:xfrm>
            <a:off x="6271478" y="3635395"/>
            <a:ext cx="990671" cy="24577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900" b="0" i="0" u="none" strike="noStrike" kern="0" cap="none" spc="0" normalizeH="0" baseline="0" noProof="0" dirty="0">
                <a:ln>
                  <a:noFill/>
                </a:ln>
                <a:solidFill>
                  <a:srgbClr val="FF0000"/>
                </a:solidFill>
                <a:effectLst/>
                <a:uLnTx/>
                <a:uFillTx/>
                <a:latin typeface="Somar Light" panose="00000400000000000000" pitchFamily="50" charset="-78"/>
                <a:ea typeface="+mn-ea"/>
                <a:cs typeface="Somar Bold"/>
              </a:rPr>
              <a:t>اشخاص</a:t>
            </a:r>
          </a:p>
        </p:txBody>
      </p:sp>
      <p:sp>
        <p:nvSpPr>
          <p:cNvPr id="121" name="Rounded Rectangle 136">
            <a:extLst>
              <a:ext uri="{FF2B5EF4-FFF2-40B4-BE49-F238E27FC236}">
                <a16:creationId xmlns:a16="http://schemas.microsoft.com/office/drawing/2014/main" id="{1F7C79AD-5648-4568-9573-071AE815CB58}"/>
              </a:ext>
            </a:extLst>
          </p:cNvPr>
          <p:cNvSpPr/>
          <p:nvPr/>
        </p:nvSpPr>
        <p:spPr>
          <a:xfrm>
            <a:off x="2379627" y="3629978"/>
            <a:ext cx="990671" cy="24577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900" b="0" i="0" u="none" strike="noStrike" kern="0" cap="none" spc="0" normalizeH="0" baseline="0" noProof="0" dirty="0">
                <a:ln>
                  <a:noFill/>
                </a:ln>
                <a:solidFill>
                  <a:srgbClr val="FF9933"/>
                </a:solidFill>
                <a:effectLst/>
                <a:uLnTx/>
                <a:uFillTx/>
                <a:latin typeface="Somar Light" panose="00000400000000000000" pitchFamily="50" charset="-78"/>
                <a:ea typeface="+mn-ea"/>
                <a:cs typeface="Somar Bold"/>
              </a:rPr>
              <a:t>العاب نارية</a:t>
            </a:r>
          </a:p>
        </p:txBody>
      </p:sp>
      <p:sp>
        <p:nvSpPr>
          <p:cNvPr id="122" name="Rounded Rectangle 136">
            <a:extLst>
              <a:ext uri="{FF2B5EF4-FFF2-40B4-BE49-F238E27FC236}">
                <a16:creationId xmlns:a16="http://schemas.microsoft.com/office/drawing/2014/main" id="{E9661418-1DAE-4CAD-B0AF-0AC9CC678C2B}"/>
              </a:ext>
            </a:extLst>
          </p:cNvPr>
          <p:cNvSpPr/>
          <p:nvPr/>
        </p:nvSpPr>
        <p:spPr>
          <a:xfrm>
            <a:off x="3045907" y="3638789"/>
            <a:ext cx="990671" cy="24577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900" b="0" i="0" u="none" strike="noStrike" kern="0" cap="none" spc="0" normalizeH="0" baseline="0" noProof="0" dirty="0">
                <a:ln>
                  <a:noFill/>
                </a:ln>
                <a:solidFill>
                  <a:srgbClr val="FF9933"/>
                </a:solidFill>
                <a:effectLst/>
                <a:uLnTx/>
                <a:uFillTx/>
                <a:latin typeface="Somar Light" panose="00000400000000000000" pitchFamily="50" charset="-78"/>
                <a:ea typeface="+mn-ea"/>
                <a:cs typeface="Somar Bold"/>
              </a:rPr>
              <a:t>مقيدة</a:t>
            </a:r>
          </a:p>
        </p:txBody>
      </p:sp>
      <p:sp>
        <p:nvSpPr>
          <p:cNvPr id="123" name="Rounded Rectangle 136">
            <a:extLst>
              <a:ext uri="{FF2B5EF4-FFF2-40B4-BE49-F238E27FC236}">
                <a16:creationId xmlns:a16="http://schemas.microsoft.com/office/drawing/2014/main" id="{F484C01F-CE57-4F75-A8E9-D92DBB7C4EDB}"/>
              </a:ext>
            </a:extLst>
          </p:cNvPr>
          <p:cNvSpPr/>
          <p:nvPr/>
        </p:nvSpPr>
        <p:spPr>
          <a:xfrm>
            <a:off x="4258624" y="3638789"/>
            <a:ext cx="990671" cy="24577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900" b="0" i="0" u="none" strike="noStrike" kern="0" cap="none" spc="0" normalizeH="0" baseline="0" noProof="0" dirty="0">
                <a:ln>
                  <a:noFill/>
                </a:ln>
                <a:solidFill>
                  <a:srgbClr val="FF9933"/>
                </a:solidFill>
                <a:effectLst/>
                <a:uLnTx/>
                <a:uFillTx/>
                <a:latin typeface="Somar Light" panose="00000400000000000000" pitchFamily="50" charset="-78"/>
                <a:ea typeface="+mn-ea"/>
                <a:cs typeface="Somar Bold"/>
              </a:rPr>
              <a:t>مستندات</a:t>
            </a:r>
          </a:p>
        </p:txBody>
      </p:sp>
      <p:sp>
        <p:nvSpPr>
          <p:cNvPr id="124" name="Rounded Rectangle 136">
            <a:extLst>
              <a:ext uri="{FF2B5EF4-FFF2-40B4-BE49-F238E27FC236}">
                <a16:creationId xmlns:a16="http://schemas.microsoft.com/office/drawing/2014/main" id="{6DAE590F-C777-4BB4-9D84-7A7C5CBC18B4}"/>
              </a:ext>
            </a:extLst>
          </p:cNvPr>
          <p:cNvSpPr/>
          <p:nvPr/>
        </p:nvSpPr>
        <p:spPr>
          <a:xfrm>
            <a:off x="3623993" y="3629978"/>
            <a:ext cx="990671" cy="24577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900" b="0" i="0" u="none" strike="noStrike" kern="0" cap="none" spc="0" normalizeH="0" baseline="0" noProof="0" dirty="0">
                <a:ln>
                  <a:noFill/>
                </a:ln>
                <a:solidFill>
                  <a:srgbClr val="FF9933"/>
                </a:solidFill>
                <a:effectLst/>
                <a:uLnTx/>
                <a:uFillTx/>
                <a:latin typeface="Somar Light" panose="00000400000000000000" pitchFamily="50" charset="-78"/>
                <a:ea typeface="+mn-ea"/>
                <a:cs typeface="Somar Bold"/>
              </a:rPr>
              <a:t>حيوانات</a:t>
            </a:r>
          </a:p>
        </p:txBody>
      </p:sp>
      <p:sp>
        <p:nvSpPr>
          <p:cNvPr id="125" name="Rounded Rectangle 136">
            <a:extLst>
              <a:ext uri="{FF2B5EF4-FFF2-40B4-BE49-F238E27FC236}">
                <a16:creationId xmlns:a16="http://schemas.microsoft.com/office/drawing/2014/main" id="{5BAE4281-56CE-4798-AC05-5DEC784947FB}"/>
              </a:ext>
            </a:extLst>
          </p:cNvPr>
          <p:cNvSpPr/>
          <p:nvPr/>
        </p:nvSpPr>
        <p:spPr>
          <a:xfrm>
            <a:off x="1552318" y="3615241"/>
            <a:ext cx="990671" cy="24577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900" b="0" i="0" u="none" strike="noStrike" kern="0" cap="none" spc="0" normalizeH="0" baseline="0" noProof="0" dirty="0">
                <a:ln>
                  <a:noFill/>
                </a:ln>
                <a:solidFill>
                  <a:srgbClr val="FF9933"/>
                </a:solidFill>
                <a:effectLst/>
                <a:uLnTx/>
                <a:uFillTx/>
                <a:latin typeface="Somar Light" panose="00000400000000000000" pitchFamily="50" charset="-78"/>
                <a:ea typeface="+mn-ea"/>
                <a:cs typeface="Somar Bold"/>
              </a:rPr>
              <a:t>غير مصرح به</a:t>
            </a:r>
          </a:p>
        </p:txBody>
      </p:sp>
      <p:sp>
        <p:nvSpPr>
          <p:cNvPr id="130" name="Rounded Rectangle 136">
            <a:extLst>
              <a:ext uri="{FF2B5EF4-FFF2-40B4-BE49-F238E27FC236}">
                <a16:creationId xmlns:a16="http://schemas.microsoft.com/office/drawing/2014/main" id="{7CB6C14C-4269-4307-A584-BC0AB95C7AD4}"/>
              </a:ext>
            </a:extLst>
          </p:cNvPr>
          <p:cNvSpPr/>
          <p:nvPr/>
        </p:nvSpPr>
        <p:spPr>
          <a:xfrm>
            <a:off x="3370298" y="3233902"/>
            <a:ext cx="4258737" cy="232586"/>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2400" b="1" i="0" u="none" strike="noStrike" kern="0" cap="none" spc="0" normalizeH="0" baseline="0" noProof="0" dirty="0">
                <a:ln>
                  <a:noFill/>
                </a:ln>
                <a:solidFill>
                  <a:srgbClr val="0D2547"/>
                </a:solidFill>
                <a:effectLst/>
                <a:uLnTx/>
                <a:uFillTx/>
                <a:latin typeface="Somar Light" panose="00000400000000000000" pitchFamily="50" charset="-78"/>
                <a:ea typeface="+mn-ea"/>
                <a:cs typeface="Symbio AR+LT"/>
              </a:rPr>
              <a:t>اصناف المحاضر الامنية</a:t>
            </a:r>
          </a:p>
        </p:txBody>
      </p:sp>
      <p:sp>
        <p:nvSpPr>
          <p:cNvPr id="131" name="Rounded Rectangle 108">
            <a:extLst>
              <a:ext uri="{FF2B5EF4-FFF2-40B4-BE49-F238E27FC236}">
                <a16:creationId xmlns:a16="http://schemas.microsoft.com/office/drawing/2014/main" id="{B5CE8761-8B03-46B9-B768-A9407921CC30}"/>
              </a:ext>
            </a:extLst>
          </p:cNvPr>
          <p:cNvSpPr/>
          <p:nvPr/>
        </p:nvSpPr>
        <p:spPr>
          <a:xfrm>
            <a:off x="3153006" y="4448986"/>
            <a:ext cx="4241708" cy="264486"/>
          </a:xfrm>
          <a:prstGeom prst="roundRect">
            <a:avLst/>
          </a:prstGeom>
          <a:solidFill>
            <a:schemeClr val="bg1"/>
          </a:solidFill>
          <a:ln>
            <a:noFill/>
          </a:ln>
          <a:effectLst>
            <a:outerShdw blurRad="50800" dist="38100" dir="8100000" algn="tr"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rtl="1">
              <a:defRPr/>
            </a:pPr>
            <a:r>
              <a:rPr kumimoji="0" lang="ar-SA" sz="900" b="0" i="0" u="none" strike="noStrike" kern="1200" cap="none" spc="0" normalizeH="0" baseline="0" noProof="0" dirty="0" err="1">
                <a:ln>
                  <a:noFill/>
                </a:ln>
                <a:solidFill>
                  <a:srgbClr val="0D2547"/>
                </a:solidFill>
                <a:effectLst/>
                <a:uLnTx/>
                <a:uFillTx/>
                <a:latin typeface="Somar Medium" panose="00000600000000000000" pitchFamily="50" charset="-78"/>
                <a:ea typeface="+mn-ea"/>
                <a:cs typeface="Somar Medium" panose="00000600000000000000" pitchFamily="50" charset="-78"/>
              </a:rPr>
              <a:t>طيور|حيوانات</a:t>
            </a:r>
            <a:r>
              <a:rPr lang="ar-SA" sz="900" dirty="0">
                <a:solidFill>
                  <a:srgbClr val="0D2547"/>
                </a:solidFill>
                <a:latin typeface="Somar Medium" panose="00000600000000000000" pitchFamily="50" charset="-78"/>
                <a:cs typeface="Somar Medium" panose="00000600000000000000" pitchFamily="50" charset="-78"/>
              </a:rPr>
              <a:t> |جهاز نداء طيور </a:t>
            </a:r>
            <a:endParaRPr kumimoji="0" lang="ar-SA" sz="900" b="0" i="0" u="none" strike="noStrike" kern="1200" cap="none" spc="0" normalizeH="0" baseline="0" noProof="0" dirty="0">
              <a:ln>
                <a:noFill/>
              </a:ln>
              <a:solidFill>
                <a:srgbClr val="0D2547"/>
              </a:solidFill>
              <a:effectLst/>
              <a:uLnTx/>
              <a:uFillTx/>
              <a:latin typeface="Somar Medium" panose="00000600000000000000" pitchFamily="50" charset="-78"/>
              <a:ea typeface="+mn-ea"/>
              <a:cs typeface="Somar Medium" panose="00000600000000000000" pitchFamily="50" charset="-78"/>
            </a:endParaRPr>
          </a:p>
        </p:txBody>
      </p:sp>
      <p:sp>
        <p:nvSpPr>
          <p:cNvPr id="133" name="Rounded Rectangle 108">
            <a:extLst>
              <a:ext uri="{FF2B5EF4-FFF2-40B4-BE49-F238E27FC236}">
                <a16:creationId xmlns:a16="http://schemas.microsoft.com/office/drawing/2014/main" id="{D9960EFF-62AD-469C-8815-2BFAA4649A3B}"/>
              </a:ext>
            </a:extLst>
          </p:cNvPr>
          <p:cNvSpPr/>
          <p:nvPr/>
        </p:nvSpPr>
        <p:spPr>
          <a:xfrm>
            <a:off x="7469428" y="4108140"/>
            <a:ext cx="1742476" cy="264485"/>
          </a:xfrm>
          <a:prstGeom prst="roundRect">
            <a:avLst/>
          </a:prstGeom>
          <a:solidFill>
            <a:schemeClr val="accent3">
              <a:lumMod val="75000"/>
            </a:schemeClr>
          </a:solidFill>
          <a:ln>
            <a:noFill/>
          </a:ln>
          <a:effectLst>
            <a:outerShdw blurRad="50800" dist="38100" dir="8100000" algn="tr"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1100" b="0" i="0" u="none" strike="noStrike" kern="1200" cap="none" spc="0" normalizeH="0" baseline="0" noProof="0" dirty="0">
                <a:ln>
                  <a:noFill/>
                </a:ln>
                <a:solidFill>
                  <a:srgbClr val="FFFFFF"/>
                </a:solidFill>
                <a:effectLst/>
                <a:uLnTx/>
                <a:uFillTx/>
                <a:latin typeface="Somar Medium" panose="00000600000000000000" pitchFamily="50" charset="-78"/>
                <a:ea typeface="+mn-ea"/>
                <a:cs typeface="Somar Medium" panose="00000600000000000000" pitchFamily="50" charset="-78"/>
              </a:rPr>
              <a:t>التصنيف </a:t>
            </a:r>
          </a:p>
        </p:txBody>
      </p:sp>
      <p:sp>
        <p:nvSpPr>
          <p:cNvPr id="134" name="Rounded Rectangle 108">
            <a:extLst>
              <a:ext uri="{FF2B5EF4-FFF2-40B4-BE49-F238E27FC236}">
                <a16:creationId xmlns:a16="http://schemas.microsoft.com/office/drawing/2014/main" id="{4E4EAD90-CAAB-4240-891C-AC2F64D1D3AD}"/>
              </a:ext>
            </a:extLst>
          </p:cNvPr>
          <p:cNvSpPr/>
          <p:nvPr/>
        </p:nvSpPr>
        <p:spPr>
          <a:xfrm>
            <a:off x="3153006" y="4102364"/>
            <a:ext cx="4241707" cy="264485"/>
          </a:xfrm>
          <a:prstGeom prst="roundRect">
            <a:avLst/>
          </a:prstGeom>
          <a:solidFill>
            <a:schemeClr val="accent3">
              <a:lumMod val="75000"/>
            </a:schemeClr>
          </a:solidFill>
          <a:ln>
            <a:noFill/>
          </a:ln>
          <a:effectLst>
            <a:outerShdw blurRad="50800" dist="38100" dir="8100000" algn="tr"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1100" b="0" i="0" u="none" strike="noStrike" kern="1200" cap="none" spc="0" normalizeH="0" baseline="0" noProof="0" dirty="0">
                <a:ln>
                  <a:noFill/>
                </a:ln>
                <a:solidFill>
                  <a:srgbClr val="FFFFFF"/>
                </a:solidFill>
                <a:effectLst/>
                <a:uLnTx/>
                <a:uFillTx/>
                <a:latin typeface="Somar Medium" panose="00000600000000000000" pitchFamily="50" charset="-78"/>
                <a:ea typeface="+mn-ea"/>
                <a:cs typeface="Somar Medium" panose="00000600000000000000" pitchFamily="50" charset="-78"/>
              </a:rPr>
              <a:t>كلمات مفتاحية - اصناف</a:t>
            </a:r>
          </a:p>
        </p:txBody>
      </p:sp>
      <p:sp>
        <p:nvSpPr>
          <p:cNvPr id="2" name="Slide Number Placeholder 1"/>
          <p:cNvSpPr>
            <a:spLocks noGrp="1"/>
          </p:cNvSpPr>
          <p:nvPr>
            <p:ph type="sldNum" sz="quarter" idx="12"/>
          </p:nvPr>
        </p:nvSpPr>
        <p:spPr/>
        <p:txBody>
          <a:bodyPr/>
          <a:lstStyle/>
          <a:p>
            <a:fld id="{008E1BDA-5E07-414A-8101-29DABEB15B19}" type="slidenum">
              <a:rPr lang="en-US" smtClean="0"/>
              <a:t>102</a:t>
            </a:fld>
            <a:endParaRPr lang="en-US"/>
          </a:p>
        </p:txBody>
      </p:sp>
      <p:sp>
        <p:nvSpPr>
          <p:cNvPr id="4" name="BJPseudoFooter">
            <a:extLst>
              <a:ext uri="{FF2B5EF4-FFF2-40B4-BE49-F238E27FC236}">
                <a16:creationId xmlns:a16="http://schemas.microsoft.com/office/drawing/2014/main" id="{42E31C6D-F273-4790-8CCA-01127B79B0C9}"/>
              </a:ext>
            </a:extLst>
          </p:cNvPr>
          <p:cNvSpPr txBox="1"/>
          <p:nvPr>
            <p:custDataLst>
              <p:tags r:id="rId1"/>
            </p:custDataLst>
          </p:nvPr>
        </p:nvSpPr>
        <p:spPr>
          <a:xfrm>
            <a:off x="5772834" y="6496278"/>
            <a:ext cx="646331" cy="215444"/>
          </a:xfrm>
          <a:prstGeom prst="rect">
            <a:avLst/>
          </a:prstGeom>
          <a:noFill/>
        </p:spPr>
        <p:txBody>
          <a:bodyPr vert="horz" wrap="none" rtlCol="0" anchor="ctr" anchorCtr="0">
            <a:spAutoFit/>
          </a:bodyPr>
          <a:lstStyle/>
          <a:p>
            <a:pPr marL="0" algn="ctr" defTabSz="914400" rtl="1" eaLnBrk="1" latinLnBrk="0" hangingPunct="1"/>
            <a:r>
              <a:rPr lang="en-US" sz="800">
                <a:solidFill>
                  <a:srgbClr val="AEC90B"/>
                </a:solidFill>
                <a:latin typeface="Segoe UI" panose="020B0502040204020203" pitchFamily="34" charset="0"/>
              </a:rPr>
              <a:t>Public | </a:t>
            </a:r>
            <a:r>
              <a:rPr lang="ar-SA" sz="800">
                <a:solidFill>
                  <a:srgbClr val="AEC90B"/>
                </a:solidFill>
                <a:latin typeface="Segoe UI" panose="020B0502040204020203" pitchFamily="34" charset="0"/>
              </a:rPr>
              <a:t>عام</a:t>
            </a:r>
            <a:endParaRPr lang="en-US" sz="800">
              <a:solidFill>
                <a:srgbClr val="AEC90B"/>
              </a:solidFill>
              <a:latin typeface="Segoe UI" panose="020B0502040204020203" pitchFamily="34" charset="0"/>
            </a:endParaRPr>
          </a:p>
        </p:txBody>
      </p:sp>
    </p:spTree>
    <p:extLst>
      <p:ext uri="{BB962C8B-B14F-4D97-AF65-F5344CB8AC3E}">
        <p14:creationId xmlns:p14="http://schemas.microsoft.com/office/powerpoint/2010/main" val="214164973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Rectangle 102">
            <a:hlinkClick r:id="" action="ppaction://noaction"/>
            <a:extLst>
              <a:ext uri="{FF2B5EF4-FFF2-40B4-BE49-F238E27FC236}">
                <a16:creationId xmlns:a16="http://schemas.microsoft.com/office/drawing/2014/main" id="{2E7F1A5C-25CE-46FC-B9DD-BCB86826C388}"/>
              </a:ext>
            </a:extLst>
          </p:cNvPr>
          <p:cNvSpPr/>
          <p:nvPr/>
        </p:nvSpPr>
        <p:spPr>
          <a:xfrm>
            <a:off x="3275224" y="3647776"/>
            <a:ext cx="577668" cy="410395"/>
          </a:xfrm>
          <a:prstGeom prst="rect">
            <a:avLst/>
          </a:prstGeom>
          <a:solidFill>
            <a:srgbClr val="FF9933">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900" b="1" i="0" u="none" strike="noStrike" kern="1200" cap="none" spc="0" normalizeH="0" baseline="0" noProof="0" dirty="0">
              <a:ln>
                <a:noFill/>
              </a:ln>
              <a:solidFill>
                <a:srgbClr val="E6E6E6">
                  <a:lumMod val="25000"/>
                </a:srgbClr>
              </a:solidFill>
              <a:effectLst/>
              <a:uLnTx/>
              <a:uFillTx/>
              <a:latin typeface="SST Arabic" panose="020B0504030504020204" pitchFamily="34" charset="-78"/>
              <a:ea typeface="+mn-ea"/>
              <a:cs typeface="Somar Bold"/>
            </a:endParaRPr>
          </a:p>
        </p:txBody>
      </p:sp>
      <p:sp>
        <p:nvSpPr>
          <p:cNvPr id="139" name="Flowchart: Alternate Process 138">
            <a:hlinkClick r:id="" action="ppaction://noaction"/>
            <a:extLst>
              <a:ext uri="{FF2B5EF4-FFF2-40B4-BE49-F238E27FC236}">
                <a16:creationId xmlns:a16="http://schemas.microsoft.com/office/drawing/2014/main" id="{5915A24A-CB99-4A8A-8460-F6E1604684C8}"/>
              </a:ext>
            </a:extLst>
          </p:cNvPr>
          <p:cNvSpPr/>
          <p:nvPr/>
        </p:nvSpPr>
        <p:spPr>
          <a:xfrm>
            <a:off x="1531795" y="3137606"/>
            <a:ext cx="8196287" cy="427055"/>
          </a:xfrm>
          <a:prstGeom prst="flowChartAlternateProcess">
            <a:avLst/>
          </a:prstGeom>
          <a:solidFill>
            <a:schemeClr val="bg1">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0D2547">
                  <a:lumMod val="90000"/>
                  <a:lumOff val="10000"/>
                </a:srgbClr>
              </a:solidFill>
              <a:effectLst/>
              <a:uLnTx/>
              <a:uFillTx/>
              <a:latin typeface="SST Arabic" panose="020B0504030504020204" pitchFamily="34" charset="-78"/>
              <a:ea typeface="+mn-ea"/>
              <a:cs typeface="SST Arabic" panose="020B0504030504020204" pitchFamily="34" charset="-78"/>
            </a:endParaRPr>
          </a:p>
        </p:txBody>
      </p:sp>
      <p:sp>
        <p:nvSpPr>
          <p:cNvPr id="102" name="Flowchart: Alternate Process 101">
            <a:hlinkClick r:id="" action="ppaction://noaction"/>
            <a:extLst>
              <a:ext uri="{FF2B5EF4-FFF2-40B4-BE49-F238E27FC236}">
                <a16:creationId xmlns:a16="http://schemas.microsoft.com/office/drawing/2014/main" id="{26F41F53-878F-43A2-8C8A-98B88535D884}"/>
              </a:ext>
            </a:extLst>
          </p:cNvPr>
          <p:cNvSpPr/>
          <p:nvPr/>
        </p:nvSpPr>
        <p:spPr>
          <a:xfrm>
            <a:off x="1531795" y="3619478"/>
            <a:ext cx="8175764" cy="273900"/>
          </a:xfrm>
          <a:prstGeom prst="flowChartAlternateProcess">
            <a:avLst/>
          </a:prstGeom>
          <a:solidFill>
            <a:schemeClr val="bg1">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0D2547">
                  <a:lumMod val="90000"/>
                  <a:lumOff val="10000"/>
                </a:srgbClr>
              </a:solidFill>
              <a:effectLst/>
              <a:uLnTx/>
              <a:uFillTx/>
              <a:latin typeface="SST Arabic" panose="020B0504030504020204" pitchFamily="34" charset="-78"/>
              <a:ea typeface="+mn-ea"/>
              <a:cs typeface="SST Arabic" panose="020B0504030504020204" pitchFamily="34" charset="-78"/>
            </a:endParaRPr>
          </a:p>
        </p:txBody>
      </p:sp>
      <p:sp>
        <p:nvSpPr>
          <p:cNvPr id="101" name="Flowchart: Alternate Process 100">
            <a:hlinkClick r:id="" action="ppaction://noaction"/>
            <a:extLst>
              <a:ext uri="{FF2B5EF4-FFF2-40B4-BE49-F238E27FC236}">
                <a16:creationId xmlns:a16="http://schemas.microsoft.com/office/drawing/2014/main" id="{06AA39B5-D5AF-49E8-BF96-9A49822922AB}"/>
              </a:ext>
            </a:extLst>
          </p:cNvPr>
          <p:cNvSpPr/>
          <p:nvPr/>
        </p:nvSpPr>
        <p:spPr>
          <a:xfrm>
            <a:off x="1552318" y="4033487"/>
            <a:ext cx="8175764" cy="911692"/>
          </a:xfrm>
          <a:prstGeom prst="flowChartAlternateProcess">
            <a:avLst/>
          </a:prstGeom>
          <a:solidFill>
            <a:srgbClr val="FF9933">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900" b="1" i="0" u="none" strike="noStrike" kern="1200" cap="none" spc="0" normalizeH="0" baseline="0" noProof="0" dirty="0">
              <a:ln>
                <a:noFill/>
              </a:ln>
              <a:solidFill>
                <a:srgbClr val="E6E6E6">
                  <a:lumMod val="25000"/>
                </a:srgbClr>
              </a:solidFill>
              <a:effectLst/>
              <a:uLnTx/>
              <a:uFillTx/>
              <a:latin typeface="SST Arabic" panose="020B0504030504020204" pitchFamily="34" charset="-78"/>
              <a:ea typeface="+mn-ea"/>
              <a:cs typeface="Somar Bold"/>
            </a:endParaRPr>
          </a:p>
        </p:txBody>
      </p:sp>
      <p:sp>
        <p:nvSpPr>
          <p:cNvPr id="106" name="Rounded Rectangle 108">
            <a:extLst>
              <a:ext uri="{FF2B5EF4-FFF2-40B4-BE49-F238E27FC236}">
                <a16:creationId xmlns:a16="http://schemas.microsoft.com/office/drawing/2014/main" id="{3F8AA391-09ED-445F-9BE9-A7D27B7C6313}"/>
              </a:ext>
            </a:extLst>
          </p:cNvPr>
          <p:cNvSpPr/>
          <p:nvPr/>
        </p:nvSpPr>
        <p:spPr>
          <a:xfrm>
            <a:off x="7464966" y="4448986"/>
            <a:ext cx="1742476" cy="264485"/>
          </a:xfrm>
          <a:prstGeom prst="roundRect">
            <a:avLst/>
          </a:prstGeom>
          <a:solidFill>
            <a:schemeClr val="bg1"/>
          </a:solidFill>
          <a:ln>
            <a:noFill/>
          </a:ln>
          <a:effectLst>
            <a:outerShdw blurRad="50800" dist="38100" dir="8100000" algn="tr"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D2547"/>
                </a:solidFill>
                <a:effectLst/>
                <a:uLnTx/>
                <a:uFillTx/>
                <a:latin typeface="Symbio AR+LT"/>
                <a:ea typeface="+mn-ea"/>
                <a:cs typeface="Symbio AR+LT"/>
              </a:rPr>
              <a:t>"Restricted/Smuggling"</a:t>
            </a:r>
            <a:endParaRPr kumimoji="0" lang="ar-SA" sz="700" b="0" i="0" u="none" strike="noStrike" kern="1200" cap="none" spc="0" normalizeH="0" baseline="0" noProof="0" dirty="0">
              <a:ln>
                <a:noFill/>
              </a:ln>
              <a:solidFill>
                <a:srgbClr val="0D2547"/>
              </a:solidFill>
              <a:effectLst/>
              <a:uLnTx/>
              <a:uFillTx/>
              <a:latin typeface="Somar Medium" panose="00000600000000000000" pitchFamily="50" charset="-78"/>
              <a:ea typeface="+mn-ea"/>
              <a:cs typeface="Somar Medium" panose="00000600000000000000" pitchFamily="50" charset="-78"/>
            </a:endParaRPr>
          </a:p>
        </p:txBody>
      </p:sp>
      <p:sp>
        <p:nvSpPr>
          <p:cNvPr id="109" name="Rounded Rectangle 135">
            <a:extLst>
              <a:ext uri="{FF2B5EF4-FFF2-40B4-BE49-F238E27FC236}">
                <a16:creationId xmlns:a16="http://schemas.microsoft.com/office/drawing/2014/main" id="{F2869BAF-ECBE-42D4-9D17-68C51D99BAF5}"/>
              </a:ext>
            </a:extLst>
          </p:cNvPr>
          <p:cNvSpPr/>
          <p:nvPr/>
        </p:nvSpPr>
        <p:spPr>
          <a:xfrm>
            <a:off x="8651856" y="3623091"/>
            <a:ext cx="990671" cy="24577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900" b="0" i="0" u="none" strike="noStrike" kern="0" cap="none" spc="0" normalizeH="0" baseline="0" noProof="0" dirty="0">
                <a:ln>
                  <a:noFill/>
                </a:ln>
                <a:solidFill>
                  <a:srgbClr val="FF0000"/>
                </a:solidFill>
                <a:effectLst/>
                <a:uLnTx/>
                <a:uFillTx/>
                <a:latin typeface="Somar Light" panose="00000400000000000000" pitchFamily="50" charset="-78"/>
                <a:ea typeface="+mn-ea"/>
                <a:cs typeface="Somar Bold"/>
              </a:rPr>
              <a:t>المخدرات</a:t>
            </a:r>
          </a:p>
        </p:txBody>
      </p:sp>
      <p:sp>
        <p:nvSpPr>
          <p:cNvPr id="110" name="Rounded Rectangle 135">
            <a:extLst>
              <a:ext uri="{FF2B5EF4-FFF2-40B4-BE49-F238E27FC236}">
                <a16:creationId xmlns:a16="http://schemas.microsoft.com/office/drawing/2014/main" id="{4373962C-DD48-4724-A4CD-0C6F9DD4E148}"/>
              </a:ext>
            </a:extLst>
          </p:cNvPr>
          <p:cNvSpPr/>
          <p:nvPr/>
        </p:nvSpPr>
        <p:spPr>
          <a:xfrm>
            <a:off x="8030188" y="3629978"/>
            <a:ext cx="990671" cy="24577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900" b="0" i="0" u="none" strike="noStrike" kern="0" cap="none" spc="0" normalizeH="0" baseline="0" noProof="0" dirty="0">
                <a:ln>
                  <a:noFill/>
                </a:ln>
                <a:solidFill>
                  <a:srgbClr val="FF0000"/>
                </a:solidFill>
                <a:effectLst/>
                <a:uLnTx/>
                <a:uFillTx/>
                <a:latin typeface="Somar Light" panose="00000400000000000000" pitchFamily="50" charset="-78"/>
                <a:ea typeface="+mn-ea"/>
                <a:cs typeface="Somar Bold"/>
              </a:rPr>
              <a:t>التبغ</a:t>
            </a:r>
          </a:p>
        </p:txBody>
      </p:sp>
      <p:sp>
        <p:nvSpPr>
          <p:cNvPr id="111" name="Rounded Rectangle 135">
            <a:extLst>
              <a:ext uri="{FF2B5EF4-FFF2-40B4-BE49-F238E27FC236}">
                <a16:creationId xmlns:a16="http://schemas.microsoft.com/office/drawing/2014/main" id="{5B1236D3-5408-4EE0-BA30-9F85A8705811}"/>
              </a:ext>
            </a:extLst>
          </p:cNvPr>
          <p:cNvSpPr/>
          <p:nvPr/>
        </p:nvSpPr>
        <p:spPr>
          <a:xfrm>
            <a:off x="7305409" y="3625301"/>
            <a:ext cx="1238234" cy="24577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900" b="0" i="0" u="none" strike="noStrike" kern="0" cap="none" spc="0" normalizeH="0" baseline="0" noProof="0" dirty="0">
                <a:ln>
                  <a:noFill/>
                </a:ln>
                <a:solidFill>
                  <a:srgbClr val="FF0000"/>
                </a:solidFill>
                <a:effectLst/>
                <a:uLnTx/>
                <a:uFillTx/>
                <a:latin typeface="Somar Light" panose="00000400000000000000" pitchFamily="50" charset="-78"/>
                <a:ea typeface="+mn-ea"/>
                <a:cs typeface="Somar Bold"/>
              </a:rPr>
              <a:t>الكحول</a:t>
            </a:r>
          </a:p>
        </p:txBody>
      </p:sp>
      <p:sp>
        <p:nvSpPr>
          <p:cNvPr id="112" name="Rounded Rectangle 135">
            <a:extLst>
              <a:ext uri="{FF2B5EF4-FFF2-40B4-BE49-F238E27FC236}">
                <a16:creationId xmlns:a16="http://schemas.microsoft.com/office/drawing/2014/main" id="{6FB8E87E-68C6-45CA-A2AD-76C0FA5EC1A5}"/>
              </a:ext>
            </a:extLst>
          </p:cNvPr>
          <p:cNvSpPr/>
          <p:nvPr/>
        </p:nvSpPr>
        <p:spPr>
          <a:xfrm>
            <a:off x="6674859" y="3632424"/>
            <a:ext cx="1332404" cy="24577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900" b="0" i="0" u="none" strike="noStrike" kern="0" cap="none" spc="0" normalizeH="0" baseline="0" noProof="0" dirty="0">
                <a:ln>
                  <a:noFill/>
                </a:ln>
                <a:solidFill>
                  <a:srgbClr val="FF0000"/>
                </a:solidFill>
                <a:effectLst/>
                <a:uLnTx/>
                <a:uFillTx/>
                <a:latin typeface="Somar Light" panose="00000400000000000000" pitchFamily="50" charset="-78"/>
                <a:ea typeface="+mn-ea"/>
                <a:cs typeface="Somar Bold"/>
              </a:rPr>
              <a:t>الاسلحة</a:t>
            </a:r>
          </a:p>
        </p:txBody>
      </p:sp>
      <p:sp>
        <p:nvSpPr>
          <p:cNvPr id="113" name="Rounded Rectangle 135">
            <a:extLst>
              <a:ext uri="{FF2B5EF4-FFF2-40B4-BE49-F238E27FC236}">
                <a16:creationId xmlns:a16="http://schemas.microsoft.com/office/drawing/2014/main" id="{13568E18-9F36-4B30-B066-403F6AD94BA8}"/>
              </a:ext>
            </a:extLst>
          </p:cNvPr>
          <p:cNvSpPr/>
          <p:nvPr/>
        </p:nvSpPr>
        <p:spPr>
          <a:xfrm>
            <a:off x="4880292" y="3638789"/>
            <a:ext cx="990671" cy="24577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900" b="0" i="0" u="none" strike="noStrike" kern="0" cap="none" spc="0" normalizeH="0" baseline="0" noProof="0" dirty="0">
                <a:ln>
                  <a:noFill/>
                </a:ln>
                <a:solidFill>
                  <a:srgbClr val="FF9933"/>
                </a:solidFill>
                <a:effectLst/>
                <a:uLnTx/>
                <a:uFillTx/>
                <a:latin typeface="Somar Light" panose="00000400000000000000" pitchFamily="50" charset="-78"/>
                <a:ea typeface="+mn-ea"/>
                <a:cs typeface="Somar Bold"/>
              </a:rPr>
              <a:t>ممنوعات</a:t>
            </a:r>
          </a:p>
        </p:txBody>
      </p:sp>
      <p:sp>
        <p:nvSpPr>
          <p:cNvPr id="114" name="Rounded Rectangle 135">
            <a:extLst>
              <a:ext uri="{FF2B5EF4-FFF2-40B4-BE49-F238E27FC236}">
                <a16:creationId xmlns:a16="http://schemas.microsoft.com/office/drawing/2014/main" id="{FA2447DF-3F8A-4305-953A-26FE50CFA86B}"/>
              </a:ext>
            </a:extLst>
          </p:cNvPr>
          <p:cNvSpPr/>
          <p:nvPr/>
        </p:nvSpPr>
        <p:spPr>
          <a:xfrm>
            <a:off x="4148483" y="3612355"/>
            <a:ext cx="990671" cy="24577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ar-SA" sz="900" b="0" i="0" u="none" strike="noStrike" kern="0" cap="none" spc="0" normalizeH="0" baseline="0" noProof="0" dirty="0">
              <a:ln>
                <a:noFill/>
              </a:ln>
              <a:solidFill>
                <a:srgbClr val="0D2547"/>
              </a:solidFill>
              <a:effectLst/>
              <a:uLnTx/>
              <a:uFillTx/>
              <a:latin typeface="Somar Light" panose="00000400000000000000" pitchFamily="50" charset="-78"/>
              <a:ea typeface="+mn-ea"/>
              <a:cs typeface="Symbio AR+LT"/>
            </a:endParaRPr>
          </a:p>
        </p:txBody>
      </p:sp>
      <p:sp>
        <p:nvSpPr>
          <p:cNvPr id="115" name="Rounded Rectangle 136">
            <a:extLst>
              <a:ext uri="{FF2B5EF4-FFF2-40B4-BE49-F238E27FC236}">
                <a16:creationId xmlns:a16="http://schemas.microsoft.com/office/drawing/2014/main" id="{DA71C3A5-F83E-418C-B6DF-B5669DD4C29E}"/>
              </a:ext>
            </a:extLst>
          </p:cNvPr>
          <p:cNvSpPr/>
          <p:nvPr/>
        </p:nvSpPr>
        <p:spPr>
          <a:xfrm>
            <a:off x="5593763" y="3631997"/>
            <a:ext cx="990671" cy="24577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900" b="0" i="0" u="none" strike="noStrike" kern="0" cap="none" spc="0" normalizeH="0" baseline="0" noProof="0" dirty="0">
                <a:ln>
                  <a:noFill/>
                </a:ln>
                <a:solidFill>
                  <a:srgbClr val="FF0000"/>
                </a:solidFill>
                <a:effectLst/>
                <a:uLnTx/>
                <a:uFillTx/>
                <a:latin typeface="Somar Light" panose="00000400000000000000" pitchFamily="50" charset="-78"/>
                <a:ea typeface="+mn-ea"/>
                <a:cs typeface="Somar Bold"/>
              </a:rPr>
              <a:t>ذهب واموال</a:t>
            </a:r>
          </a:p>
        </p:txBody>
      </p:sp>
      <p:sp>
        <p:nvSpPr>
          <p:cNvPr id="120" name="Rounded Rectangle 136">
            <a:extLst>
              <a:ext uri="{FF2B5EF4-FFF2-40B4-BE49-F238E27FC236}">
                <a16:creationId xmlns:a16="http://schemas.microsoft.com/office/drawing/2014/main" id="{27CF289D-F6F0-4A44-BAB5-5D8D6709B389}"/>
              </a:ext>
            </a:extLst>
          </p:cNvPr>
          <p:cNvSpPr/>
          <p:nvPr/>
        </p:nvSpPr>
        <p:spPr>
          <a:xfrm>
            <a:off x="6271478" y="3635395"/>
            <a:ext cx="990671" cy="24577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900" b="0" i="0" u="none" strike="noStrike" kern="0" cap="none" spc="0" normalizeH="0" baseline="0" noProof="0" dirty="0">
                <a:ln>
                  <a:noFill/>
                </a:ln>
                <a:solidFill>
                  <a:srgbClr val="FF0000"/>
                </a:solidFill>
                <a:effectLst/>
                <a:uLnTx/>
                <a:uFillTx/>
                <a:latin typeface="Somar Light" panose="00000400000000000000" pitchFamily="50" charset="-78"/>
                <a:ea typeface="+mn-ea"/>
                <a:cs typeface="Somar Bold"/>
              </a:rPr>
              <a:t>اشخاص</a:t>
            </a:r>
          </a:p>
        </p:txBody>
      </p:sp>
      <p:sp>
        <p:nvSpPr>
          <p:cNvPr id="121" name="Rounded Rectangle 136">
            <a:extLst>
              <a:ext uri="{FF2B5EF4-FFF2-40B4-BE49-F238E27FC236}">
                <a16:creationId xmlns:a16="http://schemas.microsoft.com/office/drawing/2014/main" id="{1F7C79AD-5648-4568-9573-071AE815CB58}"/>
              </a:ext>
            </a:extLst>
          </p:cNvPr>
          <p:cNvSpPr/>
          <p:nvPr/>
        </p:nvSpPr>
        <p:spPr>
          <a:xfrm>
            <a:off x="2379627" y="3629978"/>
            <a:ext cx="990671" cy="24577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900" b="0" i="0" u="none" strike="noStrike" kern="0" cap="none" spc="0" normalizeH="0" baseline="0" noProof="0" dirty="0">
                <a:ln>
                  <a:noFill/>
                </a:ln>
                <a:solidFill>
                  <a:srgbClr val="FF9933"/>
                </a:solidFill>
                <a:effectLst/>
                <a:uLnTx/>
                <a:uFillTx/>
                <a:latin typeface="Somar Light" panose="00000400000000000000" pitchFamily="50" charset="-78"/>
                <a:ea typeface="+mn-ea"/>
                <a:cs typeface="Somar Bold"/>
              </a:rPr>
              <a:t>العاب نارية</a:t>
            </a:r>
          </a:p>
        </p:txBody>
      </p:sp>
      <p:sp>
        <p:nvSpPr>
          <p:cNvPr id="122" name="Rounded Rectangle 136">
            <a:extLst>
              <a:ext uri="{FF2B5EF4-FFF2-40B4-BE49-F238E27FC236}">
                <a16:creationId xmlns:a16="http://schemas.microsoft.com/office/drawing/2014/main" id="{E9661418-1DAE-4CAD-B0AF-0AC9CC678C2B}"/>
              </a:ext>
            </a:extLst>
          </p:cNvPr>
          <p:cNvSpPr/>
          <p:nvPr/>
        </p:nvSpPr>
        <p:spPr>
          <a:xfrm>
            <a:off x="3045907" y="3638789"/>
            <a:ext cx="990671" cy="24577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900" b="0" i="0" u="none" strike="noStrike" kern="0" cap="none" spc="0" normalizeH="0" baseline="0" noProof="0" dirty="0">
                <a:ln>
                  <a:noFill/>
                </a:ln>
                <a:solidFill>
                  <a:srgbClr val="FF9933"/>
                </a:solidFill>
                <a:effectLst/>
                <a:uLnTx/>
                <a:uFillTx/>
                <a:latin typeface="Somar Light" panose="00000400000000000000" pitchFamily="50" charset="-78"/>
                <a:ea typeface="+mn-ea"/>
                <a:cs typeface="Somar Bold"/>
              </a:rPr>
              <a:t>مقيدة</a:t>
            </a:r>
          </a:p>
        </p:txBody>
      </p:sp>
      <p:sp>
        <p:nvSpPr>
          <p:cNvPr id="123" name="Rounded Rectangle 136">
            <a:extLst>
              <a:ext uri="{FF2B5EF4-FFF2-40B4-BE49-F238E27FC236}">
                <a16:creationId xmlns:a16="http://schemas.microsoft.com/office/drawing/2014/main" id="{F484C01F-CE57-4F75-A8E9-D92DBB7C4EDB}"/>
              </a:ext>
            </a:extLst>
          </p:cNvPr>
          <p:cNvSpPr/>
          <p:nvPr/>
        </p:nvSpPr>
        <p:spPr>
          <a:xfrm>
            <a:off x="4258624" y="3638789"/>
            <a:ext cx="990671" cy="24577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900" b="0" i="0" u="none" strike="noStrike" kern="0" cap="none" spc="0" normalizeH="0" baseline="0" noProof="0" dirty="0">
                <a:ln>
                  <a:noFill/>
                </a:ln>
                <a:solidFill>
                  <a:srgbClr val="FF9933"/>
                </a:solidFill>
                <a:effectLst/>
                <a:uLnTx/>
                <a:uFillTx/>
                <a:latin typeface="Somar Light" panose="00000400000000000000" pitchFamily="50" charset="-78"/>
                <a:ea typeface="+mn-ea"/>
                <a:cs typeface="Somar Bold"/>
              </a:rPr>
              <a:t>مستندات</a:t>
            </a:r>
          </a:p>
        </p:txBody>
      </p:sp>
      <p:sp>
        <p:nvSpPr>
          <p:cNvPr id="124" name="Rounded Rectangle 136">
            <a:extLst>
              <a:ext uri="{FF2B5EF4-FFF2-40B4-BE49-F238E27FC236}">
                <a16:creationId xmlns:a16="http://schemas.microsoft.com/office/drawing/2014/main" id="{6DAE590F-C777-4BB4-9D84-7A7C5CBC18B4}"/>
              </a:ext>
            </a:extLst>
          </p:cNvPr>
          <p:cNvSpPr/>
          <p:nvPr/>
        </p:nvSpPr>
        <p:spPr>
          <a:xfrm>
            <a:off x="3623993" y="3629978"/>
            <a:ext cx="990671" cy="24577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900" b="0" i="0" u="none" strike="noStrike" kern="0" cap="none" spc="0" normalizeH="0" baseline="0" noProof="0" dirty="0">
                <a:ln>
                  <a:noFill/>
                </a:ln>
                <a:solidFill>
                  <a:srgbClr val="FF9933"/>
                </a:solidFill>
                <a:effectLst/>
                <a:uLnTx/>
                <a:uFillTx/>
                <a:latin typeface="Somar Light" panose="00000400000000000000" pitchFamily="50" charset="-78"/>
                <a:ea typeface="+mn-ea"/>
                <a:cs typeface="Somar Bold"/>
              </a:rPr>
              <a:t>حيوانات</a:t>
            </a:r>
          </a:p>
        </p:txBody>
      </p:sp>
      <p:sp>
        <p:nvSpPr>
          <p:cNvPr id="125" name="Rounded Rectangle 136">
            <a:extLst>
              <a:ext uri="{FF2B5EF4-FFF2-40B4-BE49-F238E27FC236}">
                <a16:creationId xmlns:a16="http://schemas.microsoft.com/office/drawing/2014/main" id="{5BAE4281-56CE-4798-AC05-5DEC784947FB}"/>
              </a:ext>
            </a:extLst>
          </p:cNvPr>
          <p:cNvSpPr/>
          <p:nvPr/>
        </p:nvSpPr>
        <p:spPr>
          <a:xfrm>
            <a:off x="1552318" y="3615241"/>
            <a:ext cx="990671" cy="24577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900" b="0" i="0" u="none" strike="noStrike" kern="0" cap="none" spc="0" normalizeH="0" baseline="0" noProof="0" dirty="0">
                <a:ln>
                  <a:noFill/>
                </a:ln>
                <a:solidFill>
                  <a:srgbClr val="FF9933"/>
                </a:solidFill>
                <a:effectLst/>
                <a:uLnTx/>
                <a:uFillTx/>
                <a:latin typeface="Somar Light" panose="00000400000000000000" pitchFamily="50" charset="-78"/>
                <a:ea typeface="+mn-ea"/>
                <a:cs typeface="Somar Bold"/>
              </a:rPr>
              <a:t>غير مصرح به</a:t>
            </a:r>
          </a:p>
        </p:txBody>
      </p:sp>
      <p:sp>
        <p:nvSpPr>
          <p:cNvPr id="130" name="Rounded Rectangle 136">
            <a:extLst>
              <a:ext uri="{FF2B5EF4-FFF2-40B4-BE49-F238E27FC236}">
                <a16:creationId xmlns:a16="http://schemas.microsoft.com/office/drawing/2014/main" id="{7CB6C14C-4269-4307-A584-BC0AB95C7AD4}"/>
              </a:ext>
            </a:extLst>
          </p:cNvPr>
          <p:cNvSpPr/>
          <p:nvPr/>
        </p:nvSpPr>
        <p:spPr>
          <a:xfrm>
            <a:off x="3370298" y="3233902"/>
            <a:ext cx="4258737" cy="232586"/>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2400" b="1" i="0" u="none" strike="noStrike" kern="0" cap="none" spc="0" normalizeH="0" baseline="0" noProof="0" dirty="0">
                <a:ln>
                  <a:noFill/>
                </a:ln>
                <a:solidFill>
                  <a:srgbClr val="0D2547"/>
                </a:solidFill>
                <a:effectLst/>
                <a:uLnTx/>
                <a:uFillTx/>
                <a:latin typeface="Somar Light" panose="00000400000000000000" pitchFamily="50" charset="-78"/>
                <a:ea typeface="+mn-ea"/>
                <a:cs typeface="Symbio AR+LT"/>
              </a:rPr>
              <a:t>اصناف المحاضر الامنية</a:t>
            </a:r>
          </a:p>
        </p:txBody>
      </p:sp>
      <p:sp>
        <p:nvSpPr>
          <p:cNvPr id="131" name="Rounded Rectangle 108">
            <a:extLst>
              <a:ext uri="{FF2B5EF4-FFF2-40B4-BE49-F238E27FC236}">
                <a16:creationId xmlns:a16="http://schemas.microsoft.com/office/drawing/2014/main" id="{B5CE8761-8B03-46B9-B768-A9407921CC30}"/>
              </a:ext>
            </a:extLst>
          </p:cNvPr>
          <p:cNvSpPr/>
          <p:nvPr/>
        </p:nvSpPr>
        <p:spPr>
          <a:xfrm>
            <a:off x="3153006" y="4448986"/>
            <a:ext cx="4241708" cy="264486"/>
          </a:xfrm>
          <a:prstGeom prst="roundRect">
            <a:avLst/>
          </a:prstGeom>
          <a:solidFill>
            <a:schemeClr val="bg1"/>
          </a:solidFill>
          <a:ln>
            <a:noFill/>
          </a:ln>
          <a:effectLst>
            <a:outerShdw blurRad="50800" dist="38100" dir="8100000" algn="tr"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rtl="1">
              <a:defRPr/>
            </a:pPr>
            <a:r>
              <a:rPr lang="ar-SA" sz="900" dirty="0">
                <a:solidFill>
                  <a:srgbClr val="0D2547"/>
                </a:solidFill>
                <a:latin typeface="Somar Medium" panose="00000600000000000000" pitchFamily="50" charset="-78"/>
                <a:cs typeface="Somar Medium" panose="00000600000000000000" pitchFamily="50" charset="-78"/>
              </a:rPr>
              <a:t>السلع المقيد استيراده</a:t>
            </a:r>
            <a:r>
              <a:rPr lang="en-US" sz="900">
                <a:solidFill>
                  <a:srgbClr val="0D2547"/>
                </a:solidFill>
                <a:latin typeface="Somar Medium" panose="00000600000000000000" pitchFamily="50" charset="-78"/>
                <a:cs typeface="Somar Medium" panose="00000600000000000000" pitchFamily="50" charset="-78"/>
              </a:rPr>
              <a:t>  | </a:t>
            </a:r>
            <a:r>
              <a:rPr lang="ar-SA" sz="900">
                <a:solidFill>
                  <a:srgbClr val="0D2547"/>
                </a:solidFill>
                <a:latin typeface="Somar Medium" panose="00000600000000000000" pitchFamily="50" charset="-78"/>
                <a:cs typeface="Somar Medium" panose="00000600000000000000" pitchFamily="50" charset="-78"/>
              </a:rPr>
              <a:t> السلع المقيد تصديرها | السلع الممنوع تصديرها</a:t>
            </a:r>
            <a:endParaRPr kumimoji="0" lang="ar-SA" sz="900" b="0" i="0" u="none" strike="noStrike" kern="1200" cap="none" spc="0" normalizeH="0" baseline="0" noProof="0" dirty="0">
              <a:ln>
                <a:noFill/>
              </a:ln>
              <a:solidFill>
                <a:srgbClr val="0D2547"/>
              </a:solidFill>
              <a:effectLst/>
              <a:uLnTx/>
              <a:uFillTx/>
              <a:latin typeface="Somar Medium" panose="00000600000000000000" pitchFamily="50" charset="-78"/>
              <a:ea typeface="+mn-ea"/>
              <a:cs typeface="Somar Medium" panose="00000600000000000000" pitchFamily="50" charset="-78"/>
            </a:endParaRPr>
          </a:p>
        </p:txBody>
      </p:sp>
      <p:sp>
        <p:nvSpPr>
          <p:cNvPr id="133" name="Rounded Rectangle 108">
            <a:extLst>
              <a:ext uri="{FF2B5EF4-FFF2-40B4-BE49-F238E27FC236}">
                <a16:creationId xmlns:a16="http://schemas.microsoft.com/office/drawing/2014/main" id="{D9960EFF-62AD-469C-8815-2BFAA4649A3B}"/>
              </a:ext>
            </a:extLst>
          </p:cNvPr>
          <p:cNvSpPr/>
          <p:nvPr/>
        </p:nvSpPr>
        <p:spPr>
          <a:xfrm>
            <a:off x="7469428" y="4108140"/>
            <a:ext cx="1742476" cy="264485"/>
          </a:xfrm>
          <a:prstGeom prst="roundRect">
            <a:avLst/>
          </a:prstGeom>
          <a:solidFill>
            <a:schemeClr val="accent3">
              <a:lumMod val="75000"/>
            </a:schemeClr>
          </a:solidFill>
          <a:ln>
            <a:noFill/>
          </a:ln>
          <a:effectLst>
            <a:outerShdw blurRad="50800" dist="38100" dir="8100000" algn="tr"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1100" b="0" i="0" u="none" strike="noStrike" kern="1200" cap="none" spc="0" normalizeH="0" baseline="0" noProof="0" dirty="0">
                <a:ln>
                  <a:noFill/>
                </a:ln>
                <a:solidFill>
                  <a:srgbClr val="FFFFFF"/>
                </a:solidFill>
                <a:effectLst/>
                <a:uLnTx/>
                <a:uFillTx/>
                <a:latin typeface="Somar Medium" panose="00000600000000000000" pitchFamily="50" charset="-78"/>
                <a:ea typeface="+mn-ea"/>
                <a:cs typeface="Somar Medium" panose="00000600000000000000" pitchFamily="50" charset="-78"/>
              </a:rPr>
              <a:t>التصنيف </a:t>
            </a:r>
          </a:p>
        </p:txBody>
      </p:sp>
      <p:sp>
        <p:nvSpPr>
          <p:cNvPr id="134" name="Rounded Rectangle 108">
            <a:extLst>
              <a:ext uri="{FF2B5EF4-FFF2-40B4-BE49-F238E27FC236}">
                <a16:creationId xmlns:a16="http://schemas.microsoft.com/office/drawing/2014/main" id="{4E4EAD90-CAAB-4240-891C-AC2F64D1D3AD}"/>
              </a:ext>
            </a:extLst>
          </p:cNvPr>
          <p:cNvSpPr/>
          <p:nvPr/>
        </p:nvSpPr>
        <p:spPr>
          <a:xfrm>
            <a:off x="3153006" y="4102364"/>
            <a:ext cx="4241707" cy="264485"/>
          </a:xfrm>
          <a:prstGeom prst="roundRect">
            <a:avLst/>
          </a:prstGeom>
          <a:solidFill>
            <a:schemeClr val="accent3">
              <a:lumMod val="75000"/>
            </a:schemeClr>
          </a:solidFill>
          <a:ln>
            <a:noFill/>
          </a:ln>
          <a:effectLst>
            <a:outerShdw blurRad="50800" dist="38100" dir="8100000" algn="tr"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1100" b="0" i="0" u="none" strike="noStrike" kern="1200" cap="none" spc="0" normalizeH="0" baseline="0" noProof="0" dirty="0">
                <a:ln>
                  <a:noFill/>
                </a:ln>
                <a:solidFill>
                  <a:srgbClr val="FFFFFF"/>
                </a:solidFill>
                <a:effectLst/>
                <a:uLnTx/>
                <a:uFillTx/>
                <a:latin typeface="Somar Medium" panose="00000600000000000000" pitchFamily="50" charset="-78"/>
                <a:ea typeface="+mn-ea"/>
                <a:cs typeface="Somar Medium" panose="00000600000000000000" pitchFamily="50" charset="-78"/>
              </a:rPr>
              <a:t> اصناف</a:t>
            </a:r>
          </a:p>
        </p:txBody>
      </p:sp>
      <p:sp>
        <p:nvSpPr>
          <p:cNvPr id="141" name="Rounded Rectangle 117">
            <a:extLst>
              <a:ext uri="{FF2B5EF4-FFF2-40B4-BE49-F238E27FC236}">
                <a16:creationId xmlns:a16="http://schemas.microsoft.com/office/drawing/2014/main" id="{582AC8FF-9D2B-4547-89CD-FA2922B10D08}"/>
              </a:ext>
            </a:extLst>
          </p:cNvPr>
          <p:cNvSpPr/>
          <p:nvPr/>
        </p:nvSpPr>
        <p:spPr>
          <a:xfrm>
            <a:off x="4036579" y="177941"/>
            <a:ext cx="3648136" cy="711459"/>
          </a:xfrm>
          <a:prstGeom prst="round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a:noFill/>
              </a:ln>
              <a:solidFill>
                <a:srgbClr val="FFFFFF"/>
              </a:solidFill>
              <a:effectLst/>
              <a:uLnTx/>
              <a:uFillTx/>
              <a:latin typeface="SST Arabic" panose="020B0504030504020204" pitchFamily="34" charset="-78"/>
              <a:ea typeface="+mn-ea"/>
              <a:cs typeface="SST Arabic" panose="020B0504030504020204" pitchFamily="34" charset="-78"/>
            </a:endParaRPr>
          </a:p>
        </p:txBody>
      </p:sp>
      <p:sp>
        <p:nvSpPr>
          <p:cNvPr id="2" name="Slide Number Placeholder 1"/>
          <p:cNvSpPr>
            <a:spLocks noGrp="1"/>
          </p:cNvSpPr>
          <p:nvPr>
            <p:ph type="sldNum" sz="quarter" idx="12"/>
          </p:nvPr>
        </p:nvSpPr>
        <p:spPr/>
        <p:txBody>
          <a:bodyPr/>
          <a:lstStyle/>
          <a:p>
            <a:fld id="{008E1BDA-5E07-414A-8101-29DABEB15B19}" type="slidenum">
              <a:rPr lang="en-US" smtClean="0"/>
              <a:t>103</a:t>
            </a:fld>
            <a:endParaRPr lang="en-US"/>
          </a:p>
        </p:txBody>
      </p:sp>
      <p:sp>
        <p:nvSpPr>
          <p:cNvPr id="4" name="BJPseudoFooter">
            <a:extLst>
              <a:ext uri="{FF2B5EF4-FFF2-40B4-BE49-F238E27FC236}">
                <a16:creationId xmlns:a16="http://schemas.microsoft.com/office/drawing/2014/main" id="{939BEAA5-5B4C-4728-882B-1640F634A430}"/>
              </a:ext>
            </a:extLst>
          </p:cNvPr>
          <p:cNvSpPr txBox="1"/>
          <p:nvPr>
            <p:custDataLst>
              <p:tags r:id="rId1"/>
            </p:custDataLst>
          </p:nvPr>
        </p:nvSpPr>
        <p:spPr>
          <a:xfrm>
            <a:off x="5772834" y="6496278"/>
            <a:ext cx="646331" cy="215444"/>
          </a:xfrm>
          <a:prstGeom prst="rect">
            <a:avLst/>
          </a:prstGeom>
          <a:noFill/>
        </p:spPr>
        <p:txBody>
          <a:bodyPr vert="horz" wrap="none" rtlCol="0" anchor="ctr" anchorCtr="0">
            <a:spAutoFit/>
          </a:bodyPr>
          <a:lstStyle/>
          <a:p>
            <a:pPr marL="0" algn="ctr" defTabSz="914400" rtl="1" eaLnBrk="1" latinLnBrk="0" hangingPunct="1"/>
            <a:r>
              <a:rPr lang="en-US" sz="800">
                <a:solidFill>
                  <a:srgbClr val="AEC90B"/>
                </a:solidFill>
                <a:latin typeface="Segoe UI" panose="020B0502040204020203" pitchFamily="34" charset="0"/>
              </a:rPr>
              <a:t>Public | </a:t>
            </a:r>
            <a:r>
              <a:rPr lang="ar-SA" sz="800">
                <a:solidFill>
                  <a:srgbClr val="AEC90B"/>
                </a:solidFill>
                <a:latin typeface="Segoe UI" panose="020B0502040204020203" pitchFamily="34" charset="0"/>
              </a:rPr>
              <a:t>عام</a:t>
            </a:r>
            <a:endParaRPr lang="en-US" sz="800">
              <a:solidFill>
                <a:srgbClr val="AEC90B"/>
              </a:solidFill>
              <a:latin typeface="Segoe UI" panose="020B0502040204020203" pitchFamily="34" charset="0"/>
            </a:endParaRPr>
          </a:p>
        </p:txBody>
      </p:sp>
    </p:spTree>
    <p:extLst>
      <p:ext uri="{BB962C8B-B14F-4D97-AF65-F5344CB8AC3E}">
        <p14:creationId xmlns:p14="http://schemas.microsoft.com/office/powerpoint/2010/main" val="238019518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Rectangle 102">
            <a:hlinkClick r:id="" action="ppaction://noaction"/>
            <a:extLst>
              <a:ext uri="{FF2B5EF4-FFF2-40B4-BE49-F238E27FC236}">
                <a16:creationId xmlns:a16="http://schemas.microsoft.com/office/drawing/2014/main" id="{2E7F1A5C-25CE-46FC-B9DD-BCB86826C388}"/>
              </a:ext>
            </a:extLst>
          </p:cNvPr>
          <p:cNvSpPr/>
          <p:nvPr/>
        </p:nvSpPr>
        <p:spPr>
          <a:xfrm>
            <a:off x="2508951" y="3647776"/>
            <a:ext cx="700317" cy="396881"/>
          </a:xfrm>
          <a:prstGeom prst="rect">
            <a:avLst/>
          </a:prstGeom>
          <a:solidFill>
            <a:srgbClr val="FF9933">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900" b="1" i="0" u="none" strike="noStrike" kern="1200" cap="none" spc="0" normalizeH="0" baseline="0" noProof="0" dirty="0">
              <a:ln>
                <a:noFill/>
              </a:ln>
              <a:solidFill>
                <a:srgbClr val="E6E6E6">
                  <a:lumMod val="25000"/>
                </a:srgbClr>
              </a:solidFill>
              <a:effectLst/>
              <a:uLnTx/>
              <a:uFillTx/>
              <a:latin typeface="SST Arabic" panose="020B0504030504020204" pitchFamily="34" charset="-78"/>
              <a:ea typeface="+mn-ea"/>
              <a:cs typeface="Somar Bold"/>
            </a:endParaRPr>
          </a:p>
        </p:txBody>
      </p:sp>
      <p:sp>
        <p:nvSpPr>
          <p:cNvPr id="139" name="Flowchart: Alternate Process 138">
            <a:hlinkClick r:id="" action="ppaction://noaction"/>
            <a:extLst>
              <a:ext uri="{FF2B5EF4-FFF2-40B4-BE49-F238E27FC236}">
                <a16:creationId xmlns:a16="http://schemas.microsoft.com/office/drawing/2014/main" id="{5915A24A-CB99-4A8A-8460-F6E1604684C8}"/>
              </a:ext>
            </a:extLst>
          </p:cNvPr>
          <p:cNvSpPr/>
          <p:nvPr/>
        </p:nvSpPr>
        <p:spPr>
          <a:xfrm>
            <a:off x="1531795" y="3137606"/>
            <a:ext cx="8196287" cy="427055"/>
          </a:xfrm>
          <a:prstGeom prst="flowChartAlternateProcess">
            <a:avLst/>
          </a:prstGeom>
          <a:solidFill>
            <a:schemeClr val="bg1">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0D2547">
                  <a:lumMod val="90000"/>
                  <a:lumOff val="10000"/>
                </a:srgbClr>
              </a:solidFill>
              <a:effectLst/>
              <a:uLnTx/>
              <a:uFillTx/>
              <a:latin typeface="SST Arabic" panose="020B0504030504020204" pitchFamily="34" charset="-78"/>
              <a:ea typeface="+mn-ea"/>
              <a:cs typeface="SST Arabic" panose="020B0504030504020204" pitchFamily="34" charset="-78"/>
            </a:endParaRPr>
          </a:p>
        </p:txBody>
      </p:sp>
      <p:sp>
        <p:nvSpPr>
          <p:cNvPr id="102" name="Flowchart: Alternate Process 101">
            <a:hlinkClick r:id="" action="ppaction://noaction"/>
            <a:extLst>
              <a:ext uri="{FF2B5EF4-FFF2-40B4-BE49-F238E27FC236}">
                <a16:creationId xmlns:a16="http://schemas.microsoft.com/office/drawing/2014/main" id="{26F41F53-878F-43A2-8C8A-98B88535D884}"/>
              </a:ext>
            </a:extLst>
          </p:cNvPr>
          <p:cNvSpPr/>
          <p:nvPr/>
        </p:nvSpPr>
        <p:spPr>
          <a:xfrm>
            <a:off x="1531795" y="3619478"/>
            <a:ext cx="8175764" cy="273900"/>
          </a:xfrm>
          <a:prstGeom prst="flowChartAlternateProcess">
            <a:avLst/>
          </a:prstGeom>
          <a:solidFill>
            <a:schemeClr val="bg1">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0D2547">
                  <a:lumMod val="90000"/>
                  <a:lumOff val="10000"/>
                </a:srgbClr>
              </a:solidFill>
              <a:effectLst/>
              <a:uLnTx/>
              <a:uFillTx/>
              <a:latin typeface="SST Arabic" panose="020B0504030504020204" pitchFamily="34" charset="-78"/>
              <a:ea typeface="+mn-ea"/>
              <a:cs typeface="SST Arabic" panose="020B0504030504020204" pitchFamily="34" charset="-78"/>
            </a:endParaRPr>
          </a:p>
        </p:txBody>
      </p:sp>
      <p:sp>
        <p:nvSpPr>
          <p:cNvPr id="101" name="Flowchart: Alternate Process 100">
            <a:hlinkClick r:id="" action="ppaction://noaction"/>
            <a:extLst>
              <a:ext uri="{FF2B5EF4-FFF2-40B4-BE49-F238E27FC236}">
                <a16:creationId xmlns:a16="http://schemas.microsoft.com/office/drawing/2014/main" id="{06AA39B5-D5AF-49E8-BF96-9A49822922AB}"/>
              </a:ext>
            </a:extLst>
          </p:cNvPr>
          <p:cNvSpPr/>
          <p:nvPr/>
        </p:nvSpPr>
        <p:spPr>
          <a:xfrm>
            <a:off x="1552318" y="4033487"/>
            <a:ext cx="8175764" cy="911692"/>
          </a:xfrm>
          <a:prstGeom prst="flowChartAlternateProcess">
            <a:avLst/>
          </a:prstGeom>
          <a:solidFill>
            <a:srgbClr val="FF9933">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900" b="1" i="0" u="none" strike="noStrike" kern="1200" cap="none" spc="0" normalizeH="0" baseline="0" noProof="0" dirty="0">
              <a:ln>
                <a:noFill/>
              </a:ln>
              <a:solidFill>
                <a:srgbClr val="E6E6E6">
                  <a:lumMod val="25000"/>
                </a:srgbClr>
              </a:solidFill>
              <a:effectLst/>
              <a:uLnTx/>
              <a:uFillTx/>
              <a:latin typeface="SST Arabic" panose="020B0504030504020204" pitchFamily="34" charset="-78"/>
              <a:ea typeface="+mn-ea"/>
              <a:cs typeface="Somar Bold"/>
            </a:endParaRPr>
          </a:p>
        </p:txBody>
      </p:sp>
      <p:sp>
        <p:nvSpPr>
          <p:cNvPr id="106" name="Rounded Rectangle 108">
            <a:extLst>
              <a:ext uri="{FF2B5EF4-FFF2-40B4-BE49-F238E27FC236}">
                <a16:creationId xmlns:a16="http://schemas.microsoft.com/office/drawing/2014/main" id="{3F8AA391-09ED-445F-9BE9-A7D27B7C6313}"/>
              </a:ext>
            </a:extLst>
          </p:cNvPr>
          <p:cNvSpPr/>
          <p:nvPr/>
        </p:nvSpPr>
        <p:spPr>
          <a:xfrm>
            <a:off x="7464966" y="4448986"/>
            <a:ext cx="1742476" cy="264485"/>
          </a:xfrm>
          <a:prstGeom prst="roundRect">
            <a:avLst/>
          </a:prstGeom>
          <a:solidFill>
            <a:schemeClr val="bg1"/>
          </a:solidFill>
          <a:ln>
            <a:noFill/>
          </a:ln>
          <a:effectLst>
            <a:outerShdw blurRad="50800" dist="38100" dir="8100000" algn="tr"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D2547"/>
                </a:solidFill>
                <a:effectLst/>
                <a:uLnTx/>
                <a:uFillTx/>
                <a:latin typeface="Somar Medium" panose="00000600000000000000" pitchFamily="50" charset="-78"/>
                <a:ea typeface="+mn-ea"/>
                <a:cs typeface="Somar Medium" panose="00000600000000000000" pitchFamily="50" charset="-78"/>
              </a:rPr>
              <a:t>'Fireworks/Smuggling</a:t>
            </a:r>
            <a:endParaRPr kumimoji="0" lang="ar-SA" sz="900" b="0" i="0" u="none" strike="noStrike" kern="1200" cap="none" spc="0" normalizeH="0" baseline="0" noProof="0" dirty="0">
              <a:ln>
                <a:noFill/>
              </a:ln>
              <a:solidFill>
                <a:srgbClr val="0D2547"/>
              </a:solidFill>
              <a:effectLst/>
              <a:uLnTx/>
              <a:uFillTx/>
              <a:latin typeface="Somar Medium" panose="00000600000000000000" pitchFamily="50" charset="-78"/>
              <a:ea typeface="+mn-ea"/>
              <a:cs typeface="Somar Medium" panose="00000600000000000000" pitchFamily="50" charset="-78"/>
            </a:endParaRPr>
          </a:p>
        </p:txBody>
      </p:sp>
      <p:sp>
        <p:nvSpPr>
          <p:cNvPr id="109" name="Rounded Rectangle 135">
            <a:extLst>
              <a:ext uri="{FF2B5EF4-FFF2-40B4-BE49-F238E27FC236}">
                <a16:creationId xmlns:a16="http://schemas.microsoft.com/office/drawing/2014/main" id="{F2869BAF-ECBE-42D4-9D17-68C51D99BAF5}"/>
              </a:ext>
            </a:extLst>
          </p:cNvPr>
          <p:cNvSpPr/>
          <p:nvPr/>
        </p:nvSpPr>
        <p:spPr>
          <a:xfrm>
            <a:off x="8651856" y="3623091"/>
            <a:ext cx="990671" cy="24577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900" b="0" i="0" u="none" strike="noStrike" kern="0" cap="none" spc="0" normalizeH="0" baseline="0" noProof="0" dirty="0">
                <a:ln>
                  <a:noFill/>
                </a:ln>
                <a:solidFill>
                  <a:srgbClr val="FF0000"/>
                </a:solidFill>
                <a:effectLst/>
                <a:uLnTx/>
                <a:uFillTx/>
                <a:latin typeface="Somar Light" panose="00000400000000000000" pitchFamily="50" charset="-78"/>
                <a:ea typeface="+mn-ea"/>
                <a:cs typeface="Somar Bold"/>
              </a:rPr>
              <a:t>المخدرات</a:t>
            </a:r>
          </a:p>
        </p:txBody>
      </p:sp>
      <p:sp>
        <p:nvSpPr>
          <p:cNvPr id="110" name="Rounded Rectangle 135">
            <a:extLst>
              <a:ext uri="{FF2B5EF4-FFF2-40B4-BE49-F238E27FC236}">
                <a16:creationId xmlns:a16="http://schemas.microsoft.com/office/drawing/2014/main" id="{4373962C-DD48-4724-A4CD-0C6F9DD4E148}"/>
              </a:ext>
            </a:extLst>
          </p:cNvPr>
          <p:cNvSpPr/>
          <p:nvPr/>
        </p:nvSpPr>
        <p:spPr>
          <a:xfrm>
            <a:off x="8030188" y="3629978"/>
            <a:ext cx="990671" cy="24577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900" b="0" i="0" u="none" strike="noStrike" kern="0" cap="none" spc="0" normalizeH="0" baseline="0" noProof="0" dirty="0">
                <a:ln>
                  <a:noFill/>
                </a:ln>
                <a:solidFill>
                  <a:srgbClr val="FF0000"/>
                </a:solidFill>
                <a:effectLst/>
                <a:uLnTx/>
                <a:uFillTx/>
                <a:latin typeface="Somar Light" panose="00000400000000000000" pitchFamily="50" charset="-78"/>
                <a:ea typeface="+mn-ea"/>
                <a:cs typeface="Somar Bold"/>
              </a:rPr>
              <a:t>التبغ</a:t>
            </a:r>
          </a:p>
        </p:txBody>
      </p:sp>
      <p:sp>
        <p:nvSpPr>
          <p:cNvPr id="111" name="Rounded Rectangle 135">
            <a:extLst>
              <a:ext uri="{FF2B5EF4-FFF2-40B4-BE49-F238E27FC236}">
                <a16:creationId xmlns:a16="http://schemas.microsoft.com/office/drawing/2014/main" id="{5B1236D3-5408-4EE0-BA30-9F85A8705811}"/>
              </a:ext>
            </a:extLst>
          </p:cNvPr>
          <p:cNvSpPr/>
          <p:nvPr/>
        </p:nvSpPr>
        <p:spPr>
          <a:xfrm>
            <a:off x="7305409" y="3625301"/>
            <a:ext cx="1238234" cy="24577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900" b="0" i="0" u="none" strike="noStrike" kern="0" cap="none" spc="0" normalizeH="0" baseline="0" noProof="0" dirty="0">
                <a:ln>
                  <a:noFill/>
                </a:ln>
                <a:solidFill>
                  <a:srgbClr val="FF0000"/>
                </a:solidFill>
                <a:effectLst/>
                <a:uLnTx/>
                <a:uFillTx/>
                <a:latin typeface="Somar Light" panose="00000400000000000000" pitchFamily="50" charset="-78"/>
                <a:ea typeface="+mn-ea"/>
                <a:cs typeface="Somar Bold"/>
              </a:rPr>
              <a:t>الكحول</a:t>
            </a:r>
          </a:p>
        </p:txBody>
      </p:sp>
      <p:sp>
        <p:nvSpPr>
          <p:cNvPr id="112" name="Rounded Rectangle 135">
            <a:extLst>
              <a:ext uri="{FF2B5EF4-FFF2-40B4-BE49-F238E27FC236}">
                <a16:creationId xmlns:a16="http://schemas.microsoft.com/office/drawing/2014/main" id="{6FB8E87E-68C6-45CA-A2AD-76C0FA5EC1A5}"/>
              </a:ext>
            </a:extLst>
          </p:cNvPr>
          <p:cNvSpPr/>
          <p:nvPr/>
        </p:nvSpPr>
        <p:spPr>
          <a:xfrm>
            <a:off x="6674859" y="3632424"/>
            <a:ext cx="1332404" cy="24577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900" b="0" i="0" u="none" strike="noStrike" kern="0" cap="none" spc="0" normalizeH="0" baseline="0" noProof="0" dirty="0">
                <a:ln>
                  <a:noFill/>
                </a:ln>
                <a:solidFill>
                  <a:srgbClr val="FF0000"/>
                </a:solidFill>
                <a:effectLst/>
                <a:uLnTx/>
                <a:uFillTx/>
                <a:latin typeface="Somar Light" panose="00000400000000000000" pitchFamily="50" charset="-78"/>
                <a:ea typeface="+mn-ea"/>
                <a:cs typeface="Somar Bold"/>
              </a:rPr>
              <a:t>الاسلحة</a:t>
            </a:r>
          </a:p>
        </p:txBody>
      </p:sp>
      <p:sp>
        <p:nvSpPr>
          <p:cNvPr id="113" name="Rounded Rectangle 135">
            <a:extLst>
              <a:ext uri="{FF2B5EF4-FFF2-40B4-BE49-F238E27FC236}">
                <a16:creationId xmlns:a16="http://schemas.microsoft.com/office/drawing/2014/main" id="{13568E18-9F36-4B30-B066-403F6AD94BA8}"/>
              </a:ext>
            </a:extLst>
          </p:cNvPr>
          <p:cNvSpPr/>
          <p:nvPr/>
        </p:nvSpPr>
        <p:spPr>
          <a:xfrm>
            <a:off x="4880292" y="3638789"/>
            <a:ext cx="990671" cy="24577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900" b="0" i="0" u="none" strike="noStrike" kern="0" cap="none" spc="0" normalizeH="0" baseline="0" noProof="0" dirty="0">
                <a:ln>
                  <a:noFill/>
                </a:ln>
                <a:solidFill>
                  <a:srgbClr val="FF9933"/>
                </a:solidFill>
                <a:effectLst/>
                <a:uLnTx/>
                <a:uFillTx/>
                <a:latin typeface="Somar Light" panose="00000400000000000000" pitchFamily="50" charset="-78"/>
                <a:ea typeface="+mn-ea"/>
                <a:cs typeface="Somar Bold"/>
              </a:rPr>
              <a:t>ممنوعات</a:t>
            </a:r>
          </a:p>
        </p:txBody>
      </p:sp>
      <p:sp>
        <p:nvSpPr>
          <p:cNvPr id="114" name="Rounded Rectangle 135">
            <a:extLst>
              <a:ext uri="{FF2B5EF4-FFF2-40B4-BE49-F238E27FC236}">
                <a16:creationId xmlns:a16="http://schemas.microsoft.com/office/drawing/2014/main" id="{FA2447DF-3F8A-4305-953A-26FE50CFA86B}"/>
              </a:ext>
            </a:extLst>
          </p:cNvPr>
          <p:cNvSpPr/>
          <p:nvPr/>
        </p:nvSpPr>
        <p:spPr>
          <a:xfrm>
            <a:off x="4148483" y="3612355"/>
            <a:ext cx="990671" cy="24577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ar-SA" sz="900" b="0" i="0" u="none" strike="noStrike" kern="0" cap="none" spc="0" normalizeH="0" baseline="0" noProof="0" dirty="0">
              <a:ln>
                <a:noFill/>
              </a:ln>
              <a:solidFill>
                <a:srgbClr val="0D2547"/>
              </a:solidFill>
              <a:effectLst/>
              <a:uLnTx/>
              <a:uFillTx/>
              <a:latin typeface="Somar Light" panose="00000400000000000000" pitchFamily="50" charset="-78"/>
              <a:ea typeface="+mn-ea"/>
              <a:cs typeface="Symbio AR+LT"/>
            </a:endParaRPr>
          </a:p>
        </p:txBody>
      </p:sp>
      <p:sp>
        <p:nvSpPr>
          <p:cNvPr id="115" name="Rounded Rectangle 136">
            <a:extLst>
              <a:ext uri="{FF2B5EF4-FFF2-40B4-BE49-F238E27FC236}">
                <a16:creationId xmlns:a16="http://schemas.microsoft.com/office/drawing/2014/main" id="{DA71C3A5-F83E-418C-B6DF-B5669DD4C29E}"/>
              </a:ext>
            </a:extLst>
          </p:cNvPr>
          <p:cNvSpPr/>
          <p:nvPr/>
        </p:nvSpPr>
        <p:spPr>
          <a:xfrm>
            <a:off x="5593763" y="3631997"/>
            <a:ext cx="990671" cy="24577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900" b="0" i="0" u="none" strike="noStrike" kern="0" cap="none" spc="0" normalizeH="0" baseline="0" noProof="0" dirty="0">
                <a:ln>
                  <a:noFill/>
                </a:ln>
                <a:solidFill>
                  <a:srgbClr val="FF0000"/>
                </a:solidFill>
                <a:effectLst/>
                <a:uLnTx/>
                <a:uFillTx/>
                <a:latin typeface="Somar Light" panose="00000400000000000000" pitchFamily="50" charset="-78"/>
                <a:ea typeface="+mn-ea"/>
                <a:cs typeface="Somar Bold"/>
              </a:rPr>
              <a:t>ذهب واموال</a:t>
            </a:r>
          </a:p>
        </p:txBody>
      </p:sp>
      <p:sp>
        <p:nvSpPr>
          <p:cNvPr id="120" name="Rounded Rectangle 136">
            <a:extLst>
              <a:ext uri="{FF2B5EF4-FFF2-40B4-BE49-F238E27FC236}">
                <a16:creationId xmlns:a16="http://schemas.microsoft.com/office/drawing/2014/main" id="{27CF289D-F6F0-4A44-BAB5-5D8D6709B389}"/>
              </a:ext>
            </a:extLst>
          </p:cNvPr>
          <p:cNvSpPr/>
          <p:nvPr/>
        </p:nvSpPr>
        <p:spPr>
          <a:xfrm>
            <a:off x="6271478" y="3635395"/>
            <a:ext cx="990671" cy="24577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900" b="0" i="0" u="none" strike="noStrike" kern="0" cap="none" spc="0" normalizeH="0" baseline="0" noProof="0" dirty="0">
                <a:ln>
                  <a:noFill/>
                </a:ln>
                <a:solidFill>
                  <a:srgbClr val="FF0000"/>
                </a:solidFill>
                <a:effectLst/>
                <a:uLnTx/>
                <a:uFillTx/>
                <a:latin typeface="Somar Light" panose="00000400000000000000" pitchFamily="50" charset="-78"/>
                <a:ea typeface="+mn-ea"/>
                <a:cs typeface="Somar Bold"/>
              </a:rPr>
              <a:t>اشخاص</a:t>
            </a:r>
          </a:p>
        </p:txBody>
      </p:sp>
      <p:sp>
        <p:nvSpPr>
          <p:cNvPr id="121" name="Rounded Rectangle 136">
            <a:extLst>
              <a:ext uri="{FF2B5EF4-FFF2-40B4-BE49-F238E27FC236}">
                <a16:creationId xmlns:a16="http://schemas.microsoft.com/office/drawing/2014/main" id="{1F7C79AD-5648-4568-9573-071AE815CB58}"/>
              </a:ext>
            </a:extLst>
          </p:cNvPr>
          <p:cNvSpPr/>
          <p:nvPr/>
        </p:nvSpPr>
        <p:spPr>
          <a:xfrm>
            <a:off x="2379627" y="3629978"/>
            <a:ext cx="990671" cy="24577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900" b="0" i="0" u="none" strike="noStrike" kern="0" cap="none" spc="0" normalizeH="0" baseline="0" noProof="0" dirty="0">
                <a:ln>
                  <a:noFill/>
                </a:ln>
                <a:solidFill>
                  <a:srgbClr val="FF9933"/>
                </a:solidFill>
                <a:effectLst/>
                <a:uLnTx/>
                <a:uFillTx/>
                <a:latin typeface="Somar Light" panose="00000400000000000000" pitchFamily="50" charset="-78"/>
                <a:ea typeface="+mn-ea"/>
                <a:cs typeface="Somar Bold"/>
              </a:rPr>
              <a:t>العاب نارية</a:t>
            </a:r>
          </a:p>
        </p:txBody>
      </p:sp>
      <p:sp>
        <p:nvSpPr>
          <p:cNvPr id="122" name="Rounded Rectangle 136">
            <a:extLst>
              <a:ext uri="{FF2B5EF4-FFF2-40B4-BE49-F238E27FC236}">
                <a16:creationId xmlns:a16="http://schemas.microsoft.com/office/drawing/2014/main" id="{E9661418-1DAE-4CAD-B0AF-0AC9CC678C2B}"/>
              </a:ext>
            </a:extLst>
          </p:cNvPr>
          <p:cNvSpPr/>
          <p:nvPr/>
        </p:nvSpPr>
        <p:spPr>
          <a:xfrm>
            <a:off x="3045907" y="3638789"/>
            <a:ext cx="990671" cy="24577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900" b="0" i="0" u="none" strike="noStrike" kern="0" cap="none" spc="0" normalizeH="0" baseline="0" noProof="0" dirty="0">
                <a:ln>
                  <a:noFill/>
                </a:ln>
                <a:solidFill>
                  <a:srgbClr val="FF9933"/>
                </a:solidFill>
                <a:effectLst/>
                <a:uLnTx/>
                <a:uFillTx/>
                <a:latin typeface="Somar Light" panose="00000400000000000000" pitchFamily="50" charset="-78"/>
                <a:ea typeface="+mn-ea"/>
                <a:cs typeface="Somar Bold"/>
              </a:rPr>
              <a:t>مقيدة</a:t>
            </a:r>
          </a:p>
        </p:txBody>
      </p:sp>
      <p:sp>
        <p:nvSpPr>
          <p:cNvPr id="123" name="Rounded Rectangle 136">
            <a:extLst>
              <a:ext uri="{FF2B5EF4-FFF2-40B4-BE49-F238E27FC236}">
                <a16:creationId xmlns:a16="http://schemas.microsoft.com/office/drawing/2014/main" id="{F484C01F-CE57-4F75-A8E9-D92DBB7C4EDB}"/>
              </a:ext>
            </a:extLst>
          </p:cNvPr>
          <p:cNvSpPr/>
          <p:nvPr/>
        </p:nvSpPr>
        <p:spPr>
          <a:xfrm>
            <a:off x="4258624" y="3638789"/>
            <a:ext cx="990671" cy="24577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900" b="0" i="0" u="none" strike="noStrike" kern="0" cap="none" spc="0" normalizeH="0" baseline="0" noProof="0" dirty="0">
                <a:ln>
                  <a:noFill/>
                </a:ln>
                <a:solidFill>
                  <a:srgbClr val="FF9933"/>
                </a:solidFill>
                <a:effectLst/>
                <a:uLnTx/>
                <a:uFillTx/>
                <a:latin typeface="Somar Light" panose="00000400000000000000" pitchFamily="50" charset="-78"/>
                <a:ea typeface="+mn-ea"/>
                <a:cs typeface="Somar Bold"/>
              </a:rPr>
              <a:t>مستندات</a:t>
            </a:r>
          </a:p>
        </p:txBody>
      </p:sp>
      <p:sp>
        <p:nvSpPr>
          <p:cNvPr id="124" name="Rounded Rectangle 136">
            <a:extLst>
              <a:ext uri="{FF2B5EF4-FFF2-40B4-BE49-F238E27FC236}">
                <a16:creationId xmlns:a16="http://schemas.microsoft.com/office/drawing/2014/main" id="{6DAE590F-C777-4BB4-9D84-7A7C5CBC18B4}"/>
              </a:ext>
            </a:extLst>
          </p:cNvPr>
          <p:cNvSpPr/>
          <p:nvPr/>
        </p:nvSpPr>
        <p:spPr>
          <a:xfrm>
            <a:off x="3623993" y="3629978"/>
            <a:ext cx="990671" cy="24577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900" b="0" i="0" u="none" strike="noStrike" kern="0" cap="none" spc="0" normalizeH="0" baseline="0" noProof="0" dirty="0">
                <a:ln>
                  <a:noFill/>
                </a:ln>
                <a:solidFill>
                  <a:srgbClr val="FF9933"/>
                </a:solidFill>
                <a:effectLst/>
                <a:uLnTx/>
                <a:uFillTx/>
                <a:latin typeface="Somar Light" panose="00000400000000000000" pitchFamily="50" charset="-78"/>
                <a:ea typeface="+mn-ea"/>
                <a:cs typeface="Somar Bold"/>
              </a:rPr>
              <a:t>حيوانات</a:t>
            </a:r>
          </a:p>
        </p:txBody>
      </p:sp>
      <p:sp>
        <p:nvSpPr>
          <p:cNvPr id="125" name="Rounded Rectangle 136">
            <a:extLst>
              <a:ext uri="{FF2B5EF4-FFF2-40B4-BE49-F238E27FC236}">
                <a16:creationId xmlns:a16="http://schemas.microsoft.com/office/drawing/2014/main" id="{5BAE4281-56CE-4798-AC05-5DEC784947FB}"/>
              </a:ext>
            </a:extLst>
          </p:cNvPr>
          <p:cNvSpPr/>
          <p:nvPr/>
        </p:nvSpPr>
        <p:spPr>
          <a:xfrm>
            <a:off x="1552318" y="3615241"/>
            <a:ext cx="990671" cy="24577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900" b="0" i="0" u="none" strike="noStrike" kern="0" cap="none" spc="0" normalizeH="0" baseline="0" noProof="0" dirty="0">
                <a:ln>
                  <a:noFill/>
                </a:ln>
                <a:solidFill>
                  <a:srgbClr val="FF9933"/>
                </a:solidFill>
                <a:effectLst/>
                <a:uLnTx/>
                <a:uFillTx/>
                <a:latin typeface="Somar Light" panose="00000400000000000000" pitchFamily="50" charset="-78"/>
                <a:ea typeface="+mn-ea"/>
                <a:cs typeface="Somar Bold"/>
              </a:rPr>
              <a:t>غير مصرح به</a:t>
            </a:r>
          </a:p>
        </p:txBody>
      </p:sp>
      <p:sp>
        <p:nvSpPr>
          <p:cNvPr id="130" name="Rounded Rectangle 136">
            <a:extLst>
              <a:ext uri="{FF2B5EF4-FFF2-40B4-BE49-F238E27FC236}">
                <a16:creationId xmlns:a16="http://schemas.microsoft.com/office/drawing/2014/main" id="{7CB6C14C-4269-4307-A584-BC0AB95C7AD4}"/>
              </a:ext>
            </a:extLst>
          </p:cNvPr>
          <p:cNvSpPr/>
          <p:nvPr/>
        </p:nvSpPr>
        <p:spPr>
          <a:xfrm>
            <a:off x="3370298" y="3233902"/>
            <a:ext cx="4258737" cy="232586"/>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2400" b="1" i="0" u="none" strike="noStrike" kern="0" cap="none" spc="0" normalizeH="0" baseline="0" noProof="0" dirty="0">
                <a:ln>
                  <a:noFill/>
                </a:ln>
                <a:solidFill>
                  <a:srgbClr val="0D2547"/>
                </a:solidFill>
                <a:effectLst/>
                <a:uLnTx/>
                <a:uFillTx/>
                <a:latin typeface="Somar Light" panose="00000400000000000000" pitchFamily="50" charset="-78"/>
                <a:ea typeface="+mn-ea"/>
                <a:cs typeface="Symbio AR+LT"/>
              </a:rPr>
              <a:t>اصناف المحاضر الامنية</a:t>
            </a:r>
          </a:p>
        </p:txBody>
      </p:sp>
      <p:sp>
        <p:nvSpPr>
          <p:cNvPr id="131" name="Rounded Rectangle 108">
            <a:extLst>
              <a:ext uri="{FF2B5EF4-FFF2-40B4-BE49-F238E27FC236}">
                <a16:creationId xmlns:a16="http://schemas.microsoft.com/office/drawing/2014/main" id="{B5CE8761-8B03-46B9-B768-A9407921CC30}"/>
              </a:ext>
            </a:extLst>
          </p:cNvPr>
          <p:cNvSpPr/>
          <p:nvPr/>
        </p:nvSpPr>
        <p:spPr>
          <a:xfrm>
            <a:off x="3153006" y="4448986"/>
            <a:ext cx="4241708" cy="264486"/>
          </a:xfrm>
          <a:prstGeom prst="roundRect">
            <a:avLst/>
          </a:prstGeom>
          <a:solidFill>
            <a:schemeClr val="bg1"/>
          </a:solidFill>
          <a:ln>
            <a:noFill/>
          </a:ln>
          <a:effectLst>
            <a:outerShdw blurRad="50800" dist="38100" dir="8100000" algn="tr"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900" b="0" i="0" u="none" strike="noStrike" kern="1200" cap="none" spc="0" normalizeH="0" baseline="0" noProof="0" dirty="0">
                <a:ln>
                  <a:noFill/>
                </a:ln>
                <a:solidFill>
                  <a:srgbClr val="0D2547"/>
                </a:solidFill>
                <a:effectLst/>
                <a:uLnTx/>
                <a:uFillTx/>
                <a:latin typeface="Somar Medium" panose="00000600000000000000" pitchFamily="50" charset="-78"/>
                <a:ea typeface="+mn-ea"/>
                <a:cs typeface="Somar Medium" panose="00000600000000000000" pitchFamily="50" charset="-78"/>
              </a:rPr>
              <a:t>ألعاب </a:t>
            </a:r>
            <a:r>
              <a:rPr kumimoji="0" lang="ar-SA" sz="900" b="0" i="0" u="none" strike="noStrike" kern="1200" cap="none" spc="0" normalizeH="0" baseline="0" noProof="0" dirty="0" err="1">
                <a:ln>
                  <a:noFill/>
                </a:ln>
                <a:solidFill>
                  <a:srgbClr val="0D2547"/>
                </a:solidFill>
                <a:effectLst/>
                <a:uLnTx/>
                <a:uFillTx/>
                <a:latin typeface="Somar Medium" panose="00000600000000000000" pitchFamily="50" charset="-78"/>
                <a:ea typeface="+mn-ea"/>
                <a:cs typeface="Somar Medium" panose="00000600000000000000" pitchFamily="50" charset="-78"/>
              </a:rPr>
              <a:t>ناريه|ألعاب|نارية</a:t>
            </a:r>
            <a:endParaRPr kumimoji="0" lang="ar-SA" sz="900" b="0" i="0" u="none" strike="noStrike" kern="1200" cap="none" spc="0" normalizeH="0" baseline="0" noProof="0" dirty="0">
              <a:ln>
                <a:noFill/>
              </a:ln>
              <a:solidFill>
                <a:srgbClr val="0D2547"/>
              </a:solidFill>
              <a:effectLst/>
              <a:uLnTx/>
              <a:uFillTx/>
              <a:latin typeface="Somar Medium" panose="00000600000000000000" pitchFamily="50" charset="-78"/>
              <a:ea typeface="+mn-ea"/>
              <a:cs typeface="Somar Medium" panose="00000600000000000000" pitchFamily="50" charset="-78"/>
            </a:endParaRPr>
          </a:p>
        </p:txBody>
      </p:sp>
      <p:sp>
        <p:nvSpPr>
          <p:cNvPr id="133" name="Rounded Rectangle 108">
            <a:extLst>
              <a:ext uri="{FF2B5EF4-FFF2-40B4-BE49-F238E27FC236}">
                <a16:creationId xmlns:a16="http://schemas.microsoft.com/office/drawing/2014/main" id="{D9960EFF-62AD-469C-8815-2BFAA4649A3B}"/>
              </a:ext>
            </a:extLst>
          </p:cNvPr>
          <p:cNvSpPr/>
          <p:nvPr/>
        </p:nvSpPr>
        <p:spPr>
          <a:xfrm>
            <a:off x="7469428" y="4108140"/>
            <a:ext cx="1742476" cy="264485"/>
          </a:xfrm>
          <a:prstGeom prst="roundRect">
            <a:avLst/>
          </a:prstGeom>
          <a:solidFill>
            <a:schemeClr val="accent3">
              <a:lumMod val="75000"/>
            </a:schemeClr>
          </a:solidFill>
          <a:ln>
            <a:noFill/>
          </a:ln>
          <a:effectLst>
            <a:outerShdw blurRad="50800" dist="38100" dir="8100000" algn="tr"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1100" b="0" i="0" u="none" strike="noStrike" kern="1200" cap="none" spc="0" normalizeH="0" baseline="0" noProof="0" dirty="0">
                <a:ln>
                  <a:noFill/>
                </a:ln>
                <a:solidFill>
                  <a:srgbClr val="FFFFFF"/>
                </a:solidFill>
                <a:effectLst/>
                <a:uLnTx/>
                <a:uFillTx/>
                <a:latin typeface="Somar Medium" panose="00000600000000000000" pitchFamily="50" charset="-78"/>
                <a:ea typeface="+mn-ea"/>
                <a:cs typeface="Somar Medium" panose="00000600000000000000" pitchFamily="50" charset="-78"/>
              </a:rPr>
              <a:t>التصنيف </a:t>
            </a:r>
          </a:p>
        </p:txBody>
      </p:sp>
      <p:sp>
        <p:nvSpPr>
          <p:cNvPr id="134" name="Rounded Rectangle 108">
            <a:extLst>
              <a:ext uri="{FF2B5EF4-FFF2-40B4-BE49-F238E27FC236}">
                <a16:creationId xmlns:a16="http://schemas.microsoft.com/office/drawing/2014/main" id="{4E4EAD90-CAAB-4240-891C-AC2F64D1D3AD}"/>
              </a:ext>
            </a:extLst>
          </p:cNvPr>
          <p:cNvSpPr/>
          <p:nvPr/>
        </p:nvSpPr>
        <p:spPr>
          <a:xfrm>
            <a:off x="3153006" y="4102364"/>
            <a:ext cx="4241707" cy="264485"/>
          </a:xfrm>
          <a:prstGeom prst="roundRect">
            <a:avLst/>
          </a:prstGeom>
          <a:solidFill>
            <a:schemeClr val="accent3">
              <a:lumMod val="75000"/>
            </a:schemeClr>
          </a:solidFill>
          <a:ln>
            <a:noFill/>
          </a:ln>
          <a:effectLst>
            <a:outerShdw blurRad="50800" dist="38100" dir="8100000" algn="tr"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1100" b="0" i="0" u="none" strike="noStrike" kern="1200" cap="none" spc="0" normalizeH="0" baseline="0" noProof="0" dirty="0">
                <a:ln>
                  <a:noFill/>
                </a:ln>
                <a:solidFill>
                  <a:srgbClr val="FFFFFF"/>
                </a:solidFill>
                <a:effectLst/>
                <a:uLnTx/>
                <a:uFillTx/>
                <a:latin typeface="Somar Medium" panose="00000600000000000000" pitchFamily="50" charset="-78"/>
                <a:ea typeface="+mn-ea"/>
                <a:cs typeface="Somar Medium" panose="00000600000000000000" pitchFamily="50" charset="-78"/>
              </a:rPr>
              <a:t>كلمات مفتاحية - اصناف</a:t>
            </a:r>
          </a:p>
        </p:txBody>
      </p:sp>
      <p:sp>
        <p:nvSpPr>
          <p:cNvPr id="141" name="Rounded Rectangle 117">
            <a:extLst>
              <a:ext uri="{FF2B5EF4-FFF2-40B4-BE49-F238E27FC236}">
                <a16:creationId xmlns:a16="http://schemas.microsoft.com/office/drawing/2014/main" id="{582AC8FF-9D2B-4547-89CD-FA2922B10D08}"/>
              </a:ext>
            </a:extLst>
          </p:cNvPr>
          <p:cNvSpPr/>
          <p:nvPr/>
        </p:nvSpPr>
        <p:spPr>
          <a:xfrm>
            <a:off x="4036579" y="177941"/>
            <a:ext cx="3648136" cy="711459"/>
          </a:xfrm>
          <a:prstGeom prst="round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a:noFill/>
              </a:ln>
              <a:solidFill>
                <a:srgbClr val="FFFFFF"/>
              </a:solidFill>
              <a:effectLst/>
              <a:uLnTx/>
              <a:uFillTx/>
              <a:latin typeface="SST Arabic" panose="020B0504030504020204" pitchFamily="34" charset="-78"/>
              <a:ea typeface="+mn-ea"/>
              <a:cs typeface="SST Arabic" panose="020B0504030504020204" pitchFamily="34" charset="-78"/>
            </a:endParaRPr>
          </a:p>
        </p:txBody>
      </p:sp>
      <p:sp>
        <p:nvSpPr>
          <p:cNvPr id="2" name="Slide Number Placeholder 1"/>
          <p:cNvSpPr>
            <a:spLocks noGrp="1"/>
          </p:cNvSpPr>
          <p:nvPr>
            <p:ph type="sldNum" sz="quarter" idx="12"/>
          </p:nvPr>
        </p:nvSpPr>
        <p:spPr/>
        <p:txBody>
          <a:bodyPr/>
          <a:lstStyle/>
          <a:p>
            <a:fld id="{008E1BDA-5E07-414A-8101-29DABEB15B19}" type="slidenum">
              <a:rPr lang="en-US" smtClean="0"/>
              <a:t>104</a:t>
            </a:fld>
            <a:endParaRPr lang="en-US"/>
          </a:p>
        </p:txBody>
      </p:sp>
      <p:sp>
        <p:nvSpPr>
          <p:cNvPr id="4" name="BJPseudoFooter">
            <a:extLst>
              <a:ext uri="{FF2B5EF4-FFF2-40B4-BE49-F238E27FC236}">
                <a16:creationId xmlns:a16="http://schemas.microsoft.com/office/drawing/2014/main" id="{EE5D6D74-AA1C-4A9C-87E4-CE1002D20270}"/>
              </a:ext>
            </a:extLst>
          </p:cNvPr>
          <p:cNvSpPr txBox="1"/>
          <p:nvPr>
            <p:custDataLst>
              <p:tags r:id="rId1"/>
            </p:custDataLst>
          </p:nvPr>
        </p:nvSpPr>
        <p:spPr>
          <a:xfrm>
            <a:off x="5772834" y="6496278"/>
            <a:ext cx="646331" cy="215444"/>
          </a:xfrm>
          <a:prstGeom prst="rect">
            <a:avLst/>
          </a:prstGeom>
          <a:noFill/>
        </p:spPr>
        <p:txBody>
          <a:bodyPr vert="horz" wrap="none" rtlCol="0" anchor="ctr" anchorCtr="0">
            <a:spAutoFit/>
          </a:bodyPr>
          <a:lstStyle/>
          <a:p>
            <a:pPr marL="0" algn="ctr" defTabSz="914400" rtl="1" eaLnBrk="1" latinLnBrk="0" hangingPunct="1"/>
            <a:r>
              <a:rPr lang="en-US" sz="800">
                <a:solidFill>
                  <a:srgbClr val="AEC90B"/>
                </a:solidFill>
                <a:latin typeface="Segoe UI" panose="020B0502040204020203" pitchFamily="34" charset="0"/>
              </a:rPr>
              <a:t>Public | </a:t>
            </a:r>
            <a:r>
              <a:rPr lang="ar-SA" sz="800">
                <a:solidFill>
                  <a:srgbClr val="AEC90B"/>
                </a:solidFill>
                <a:latin typeface="Segoe UI" panose="020B0502040204020203" pitchFamily="34" charset="0"/>
              </a:rPr>
              <a:t>عام</a:t>
            </a:r>
            <a:endParaRPr lang="en-US" sz="800">
              <a:solidFill>
                <a:srgbClr val="AEC90B"/>
              </a:solidFill>
              <a:latin typeface="Segoe UI" panose="020B0502040204020203" pitchFamily="34" charset="0"/>
            </a:endParaRPr>
          </a:p>
        </p:txBody>
      </p:sp>
    </p:spTree>
    <p:extLst>
      <p:ext uri="{BB962C8B-B14F-4D97-AF65-F5344CB8AC3E}">
        <p14:creationId xmlns:p14="http://schemas.microsoft.com/office/powerpoint/2010/main" val="55437407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Rectangle 102">
            <a:hlinkClick r:id="" action="ppaction://noaction"/>
            <a:extLst>
              <a:ext uri="{FF2B5EF4-FFF2-40B4-BE49-F238E27FC236}">
                <a16:creationId xmlns:a16="http://schemas.microsoft.com/office/drawing/2014/main" id="{2E7F1A5C-25CE-46FC-B9DD-BCB86826C388}"/>
              </a:ext>
            </a:extLst>
          </p:cNvPr>
          <p:cNvSpPr/>
          <p:nvPr/>
        </p:nvSpPr>
        <p:spPr>
          <a:xfrm>
            <a:off x="1674269" y="3647776"/>
            <a:ext cx="841577" cy="396881"/>
          </a:xfrm>
          <a:prstGeom prst="rect">
            <a:avLst/>
          </a:prstGeom>
          <a:solidFill>
            <a:srgbClr val="FF9933">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900" b="1" i="0" u="none" strike="noStrike" kern="1200" cap="none" spc="0" normalizeH="0" baseline="0" noProof="0" dirty="0">
              <a:ln>
                <a:noFill/>
              </a:ln>
              <a:solidFill>
                <a:srgbClr val="E6E6E6">
                  <a:lumMod val="25000"/>
                </a:srgbClr>
              </a:solidFill>
              <a:effectLst/>
              <a:uLnTx/>
              <a:uFillTx/>
              <a:latin typeface="SST Arabic" panose="020B0504030504020204" pitchFamily="34" charset="-78"/>
              <a:ea typeface="+mn-ea"/>
              <a:cs typeface="Somar Bold"/>
            </a:endParaRPr>
          </a:p>
        </p:txBody>
      </p:sp>
      <p:sp>
        <p:nvSpPr>
          <p:cNvPr id="139" name="Flowchart: Alternate Process 138">
            <a:hlinkClick r:id="" action="ppaction://noaction"/>
            <a:extLst>
              <a:ext uri="{FF2B5EF4-FFF2-40B4-BE49-F238E27FC236}">
                <a16:creationId xmlns:a16="http://schemas.microsoft.com/office/drawing/2014/main" id="{5915A24A-CB99-4A8A-8460-F6E1604684C8}"/>
              </a:ext>
            </a:extLst>
          </p:cNvPr>
          <p:cNvSpPr/>
          <p:nvPr/>
        </p:nvSpPr>
        <p:spPr>
          <a:xfrm>
            <a:off x="1531795" y="3137606"/>
            <a:ext cx="8196287" cy="427055"/>
          </a:xfrm>
          <a:prstGeom prst="flowChartAlternateProcess">
            <a:avLst/>
          </a:prstGeom>
          <a:solidFill>
            <a:schemeClr val="bg1">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0D2547">
                  <a:lumMod val="90000"/>
                  <a:lumOff val="10000"/>
                </a:srgbClr>
              </a:solidFill>
              <a:effectLst/>
              <a:uLnTx/>
              <a:uFillTx/>
              <a:latin typeface="SST Arabic" panose="020B0504030504020204" pitchFamily="34" charset="-78"/>
              <a:ea typeface="+mn-ea"/>
              <a:cs typeface="SST Arabic" panose="020B0504030504020204" pitchFamily="34" charset="-78"/>
            </a:endParaRPr>
          </a:p>
        </p:txBody>
      </p:sp>
      <p:sp>
        <p:nvSpPr>
          <p:cNvPr id="102" name="Flowchart: Alternate Process 101">
            <a:hlinkClick r:id="" action="ppaction://noaction"/>
            <a:extLst>
              <a:ext uri="{FF2B5EF4-FFF2-40B4-BE49-F238E27FC236}">
                <a16:creationId xmlns:a16="http://schemas.microsoft.com/office/drawing/2014/main" id="{26F41F53-878F-43A2-8C8A-98B88535D884}"/>
              </a:ext>
            </a:extLst>
          </p:cNvPr>
          <p:cNvSpPr/>
          <p:nvPr/>
        </p:nvSpPr>
        <p:spPr>
          <a:xfrm>
            <a:off x="1531795" y="3619478"/>
            <a:ext cx="8175764" cy="273900"/>
          </a:xfrm>
          <a:prstGeom prst="flowChartAlternateProcess">
            <a:avLst/>
          </a:prstGeom>
          <a:solidFill>
            <a:schemeClr val="bg1">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0D2547">
                  <a:lumMod val="90000"/>
                  <a:lumOff val="10000"/>
                </a:srgbClr>
              </a:solidFill>
              <a:effectLst/>
              <a:uLnTx/>
              <a:uFillTx/>
              <a:latin typeface="SST Arabic" panose="020B0504030504020204" pitchFamily="34" charset="-78"/>
              <a:ea typeface="+mn-ea"/>
              <a:cs typeface="SST Arabic" panose="020B0504030504020204" pitchFamily="34" charset="-78"/>
            </a:endParaRPr>
          </a:p>
        </p:txBody>
      </p:sp>
      <p:sp>
        <p:nvSpPr>
          <p:cNvPr id="101" name="Flowchart: Alternate Process 100">
            <a:hlinkClick r:id="" action="ppaction://noaction"/>
            <a:extLst>
              <a:ext uri="{FF2B5EF4-FFF2-40B4-BE49-F238E27FC236}">
                <a16:creationId xmlns:a16="http://schemas.microsoft.com/office/drawing/2014/main" id="{06AA39B5-D5AF-49E8-BF96-9A49822922AB}"/>
              </a:ext>
            </a:extLst>
          </p:cNvPr>
          <p:cNvSpPr/>
          <p:nvPr/>
        </p:nvSpPr>
        <p:spPr>
          <a:xfrm>
            <a:off x="1552318" y="4033487"/>
            <a:ext cx="8175764" cy="911692"/>
          </a:xfrm>
          <a:prstGeom prst="flowChartAlternateProcess">
            <a:avLst/>
          </a:prstGeom>
          <a:solidFill>
            <a:srgbClr val="FF9933">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900" b="1" i="0" u="none" strike="noStrike" kern="1200" cap="none" spc="0" normalizeH="0" baseline="0" noProof="0" dirty="0">
              <a:ln>
                <a:noFill/>
              </a:ln>
              <a:solidFill>
                <a:srgbClr val="E6E6E6">
                  <a:lumMod val="25000"/>
                </a:srgbClr>
              </a:solidFill>
              <a:effectLst/>
              <a:uLnTx/>
              <a:uFillTx/>
              <a:latin typeface="SST Arabic" panose="020B0504030504020204" pitchFamily="34" charset="-78"/>
              <a:ea typeface="+mn-ea"/>
              <a:cs typeface="Somar Bold"/>
            </a:endParaRPr>
          </a:p>
        </p:txBody>
      </p:sp>
      <p:sp>
        <p:nvSpPr>
          <p:cNvPr id="106" name="Rounded Rectangle 108">
            <a:extLst>
              <a:ext uri="{FF2B5EF4-FFF2-40B4-BE49-F238E27FC236}">
                <a16:creationId xmlns:a16="http://schemas.microsoft.com/office/drawing/2014/main" id="{3F8AA391-09ED-445F-9BE9-A7D27B7C6313}"/>
              </a:ext>
            </a:extLst>
          </p:cNvPr>
          <p:cNvSpPr/>
          <p:nvPr/>
        </p:nvSpPr>
        <p:spPr>
          <a:xfrm>
            <a:off x="7464966" y="4448986"/>
            <a:ext cx="1742476" cy="264485"/>
          </a:xfrm>
          <a:prstGeom prst="roundRect">
            <a:avLst/>
          </a:prstGeom>
          <a:solidFill>
            <a:schemeClr val="bg1"/>
          </a:solidFill>
          <a:ln>
            <a:noFill/>
          </a:ln>
          <a:effectLst>
            <a:outerShdw blurRad="50800" dist="38100" dir="8100000" algn="tr"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D2547"/>
                </a:solidFill>
                <a:effectLst/>
                <a:uLnTx/>
                <a:uFillTx/>
                <a:latin typeface="Somar Medium" panose="00000600000000000000" pitchFamily="50" charset="-78"/>
                <a:ea typeface="+mn-ea"/>
                <a:cs typeface="Somar Medium" panose="00000600000000000000" pitchFamily="50" charset="-78"/>
              </a:rPr>
              <a:t>'Smuggled item/Smuggling'</a:t>
            </a:r>
            <a:endParaRPr kumimoji="0" lang="ar-SA" sz="900" b="0" i="0" u="none" strike="noStrike" kern="1200" cap="none" spc="0" normalizeH="0" baseline="0" noProof="0" dirty="0">
              <a:ln>
                <a:noFill/>
              </a:ln>
              <a:solidFill>
                <a:srgbClr val="0D2547"/>
              </a:solidFill>
              <a:effectLst/>
              <a:uLnTx/>
              <a:uFillTx/>
              <a:latin typeface="Somar Medium" panose="00000600000000000000" pitchFamily="50" charset="-78"/>
              <a:ea typeface="+mn-ea"/>
              <a:cs typeface="Somar Medium" panose="00000600000000000000" pitchFamily="50" charset="-78"/>
            </a:endParaRPr>
          </a:p>
        </p:txBody>
      </p:sp>
      <p:sp>
        <p:nvSpPr>
          <p:cNvPr id="109" name="Rounded Rectangle 135">
            <a:extLst>
              <a:ext uri="{FF2B5EF4-FFF2-40B4-BE49-F238E27FC236}">
                <a16:creationId xmlns:a16="http://schemas.microsoft.com/office/drawing/2014/main" id="{F2869BAF-ECBE-42D4-9D17-68C51D99BAF5}"/>
              </a:ext>
            </a:extLst>
          </p:cNvPr>
          <p:cNvSpPr/>
          <p:nvPr/>
        </p:nvSpPr>
        <p:spPr>
          <a:xfrm>
            <a:off x="8651856" y="3623091"/>
            <a:ext cx="990671" cy="24577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900" b="0" i="0" u="none" strike="noStrike" kern="0" cap="none" spc="0" normalizeH="0" baseline="0" noProof="0" dirty="0">
                <a:ln>
                  <a:noFill/>
                </a:ln>
                <a:solidFill>
                  <a:srgbClr val="FF0000"/>
                </a:solidFill>
                <a:effectLst/>
                <a:uLnTx/>
                <a:uFillTx/>
                <a:latin typeface="Somar Light" panose="00000400000000000000" pitchFamily="50" charset="-78"/>
                <a:ea typeface="+mn-ea"/>
                <a:cs typeface="Somar Bold"/>
              </a:rPr>
              <a:t>المخدرات</a:t>
            </a:r>
          </a:p>
        </p:txBody>
      </p:sp>
      <p:sp>
        <p:nvSpPr>
          <p:cNvPr id="110" name="Rounded Rectangle 135">
            <a:extLst>
              <a:ext uri="{FF2B5EF4-FFF2-40B4-BE49-F238E27FC236}">
                <a16:creationId xmlns:a16="http://schemas.microsoft.com/office/drawing/2014/main" id="{4373962C-DD48-4724-A4CD-0C6F9DD4E148}"/>
              </a:ext>
            </a:extLst>
          </p:cNvPr>
          <p:cNvSpPr/>
          <p:nvPr/>
        </p:nvSpPr>
        <p:spPr>
          <a:xfrm>
            <a:off x="8030188" y="3629978"/>
            <a:ext cx="990671" cy="24577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900" b="0" i="0" u="none" strike="noStrike" kern="0" cap="none" spc="0" normalizeH="0" baseline="0" noProof="0" dirty="0">
                <a:ln>
                  <a:noFill/>
                </a:ln>
                <a:solidFill>
                  <a:srgbClr val="FF0000"/>
                </a:solidFill>
                <a:effectLst/>
                <a:uLnTx/>
                <a:uFillTx/>
                <a:latin typeface="Somar Light" panose="00000400000000000000" pitchFamily="50" charset="-78"/>
                <a:ea typeface="+mn-ea"/>
                <a:cs typeface="Somar Bold"/>
              </a:rPr>
              <a:t>التبغ</a:t>
            </a:r>
          </a:p>
        </p:txBody>
      </p:sp>
      <p:sp>
        <p:nvSpPr>
          <p:cNvPr id="111" name="Rounded Rectangle 135">
            <a:extLst>
              <a:ext uri="{FF2B5EF4-FFF2-40B4-BE49-F238E27FC236}">
                <a16:creationId xmlns:a16="http://schemas.microsoft.com/office/drawing/2014/main" id="{5B1236D3-5408-4EE0-BA30-9F85A8705811}"/>
              </a:ext>
            </a:extLst>
          </p:cNvPr>
          <p:cNvSpPr/>
          <p:nvPr/>
        </p:nvSpPr>
        <p:spPr>
          <a:xfrm>
            <a:off x="7305409" y="3625301"/>
            <a:ext cx="1238234" cy="24577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900" b="0" i="0" u="none" strike="noStrike" kern="0" cap="none" spc="0" normalizeH="0" baseline="0" noProof="0" dirty="0">
                <a:ln>
                  <a:noFill/>
                </a:ln>
                <a:solidFill>
                  <a:srgbClr val="FF0000"/>
                </a:solidFill>
                <a:effectLst/>
                <a:uLnTx/>
                <a:uFillTx/>
                <a:latin typeface="Somar Light" panose="00000400000000000000" pitchFamily="50" charset="-78"/>
                <a:ea typeface="+mn-ea"/>
                <a:cs typeface="Somar Bold"/>
              </a:rPr>
              <a:t>الكحول</a:t>
            </a:r>
          </a:p>
        </p:txBody>
      </p:sp>
      <p:sp>
        <p:nvSpPr>
          <p:cNvPr id="112" name="Rounded Rectangle 135">
            <a:extLst>
              <a:ext uri="{FF2B5EF4-FFF2-40B4-BE49-F238E27FC236}">
                <a16:creationId xmlns:a16="http://schemas.microsoft.com/office/drawing/2014/main" id="{6FB8E87E-68C6-45CA-A2AD-76C0FA5EC1A5}"/>
              </a:ext>
            </a:extLst>
          </p:cNvPr>
          <p:cNvSpPr/>
          <p:nvPr/>
        </p:nvSpPr>
        <p:spPr>
          <a:xfrm>
            <a:off x="6674859" y="3632424"/>
            <a:ext cx="1332404" cy="24577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900" b="0" i="0" u="none" strike="noStrike" kern="0" cap="none" spc="0" normalizeH="0" baseline="0" noProof="0" dirty="0">
                <a:ln>
                  <a:noFill/>
                </a:ln>
                <a:solidFill>
                  <a:srgbClr val="FF0000"/>
                </a:solidFill>
                <a:effectLst/>
                <a:uLnTx/>
                <a:uFillTx/>
                <a:latin typeface="Somar Light" panose="00000400000000000000" pitchFamily="50" charset="-78"/>
                <a:ea typeface="+mn-ea"/>
                <a:cs typeface="Somar Bold"/>
              </a:rPr>
              <a:t>الاسلحة</a:t>
            </a:r>
          </a:p>
        </p:txBody>
      </p:sp>
      <p:sp>
        <p:nvSpPr>
          <p:cNvPr id="113" name="Rounded Rectangle 135">
            <a:extLst>
              <a:ext uri="{FF2B5EF4-FFF2-40B4-BE49-F238E27FC236}">
                <a16:creationId xmlns:a16="http://schemas.microsoft.com/office/drawing/2014/main" id="{13568E18-9F36-4B30-B066-403F6AD94BA8}"/>
              </a:ext>
            </a:extLst>
          </p:cNvPr>
          <p:cNvSpPr/>
          <p:nvPr/>
        </p:nvSpPr>
        <p:spPr>
          <a:xfrm>
            <a:off x="4880292" y="3638789"/>
            <a:ext cx="990671" cy="24577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900" b="0" i="0" u="none" strike="noStrike" kern="0" cap="none" spc="0" normalizeH="0" baseline="0" noProof="0" dirty="0">
                <a:ln>
                  <a:noFill/>
                </a:ln>
                <a:solidFill>
                  <a:srgbClr val="FF9933"/>
                </a:solidFill>
                <a:effectLst/>
                <a:uLnTx/>
                <a:uFillTx/>
                <a:latin typeface="Somar Light" panose="00000400000000000000" pitchFamily="50" charset="-78"/>
                <a:ea typeface="+mn-ea"/>
                <a:cs typeface="Somar Bold"/>
              </a:rPr>
              <a:t>ممنوعات</a:t>
            </a:r>
          </a:p>
        </p:txBody>
      </p:sp>
      <p:sp>
        <p:nvSpPr>
          <p:cNvPr id="114" name="Rounded Rectangle 135">
            <a:extLst>
              <a:ext uri="{FF2B5EF4-FFF2-40B4-BE49-F238E27FC236}">
                <a16:creationId xmlns:a16="http://schemas.microsoft.com/office/drawing/2014/main" id="{FA2447DF-3F8A-4305-953A-26FE50CFA86B}"/>
              </a:ext>
            </a:extLst>
          </p:cNvPr>
          <p:cNvSpPr/>
          <p:nvPr/>
        </p:nvSpPr>
        <p:spPr>
          <a:xfrm>
            <a:off x="4148483" y="3612355"/>
            <a:ext cx="990671" cy="24577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ar-SA" sz="900" b="0" i="0" u="none" strike="noStrike" kern="0" cap="none" spc="0" normalizeH="0" baseline="0" noProof="0" dirty="0">
              <a:ln>
                <a:noFill/>
              </a:ln>
              <a:solidFill>
                <a:srgbClr val="0D2547"/>
              </a:solidFill>
              <a:effectLst/>
              <a:uLnTx/>
              <a:uFillTx/>
              <a:latin typeface="Somar Light" panose="00000400000000000000" pitchFamily="50" charset="-78"/>
              <a:ea typeface="+mn-ea"/>
              <a:cs typeface="Symbio AR+LT"/>
            </a:endParaRPr>
          </a:p>
        </p:txBody>
      </p:sp>
      <p:sp>
        <p:nvSpPr>
          <p:cNvPr id="115" name="Rounded Rectangle 136">
            <a:extLst>
              <a:ext uri="{FF2B5EF4-FFF2-40B4-BE49-F238E27FC236}">
                <a16:creationId xmlns:a16="http://schemas.microsoft.com/office/drawing/2014/main" id="{DA71C3A5-F83E-418C-B6DF-B5669DD4C29E}"/>
              </a:ext>
            </a:extLst>
          </p:cNvPr>
          <p:cNvSpPr/>
          <p:nvPr/>
        </p:nvSpPr>
        <p:spPr>
          <a:xfrm>
            <a:off x="5593763" y="3631997"/>
            <a:ext cx="990671" cy="24577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900" b="0" i="0" u="none" strike="noStrike" kern="0" cap="none" spc="0" normalizeH="0" baseline="0" noProof="0" dirty="0">
                <a:ln>
                  <a:noFill/>
                </a:ln>
                <a:solidFill>
                  <a:srgbClr val="FF0000"/>
                </a:solidFill>
                <a:effectLst/>
                <a:uLnTx/>
                <a:uFillTx/>
                <a:latin typeface="Somar Light" panose="00000400000000000000" pitchFamily="50" charset="-78"/>
                <a:ea typeface="+mn-ea"/>
                <a:cs typeface="Somar Bold"/>
              </a:rPr>
              <a:t>ذهب واموال</a:t>
            </a:r>
          </a:p>
        </p:txBody>
      </p:sp>
      <p:sp>
        <p:nvSpPr>
          <p:cNvPr id="120" name="Rounded Rectangle 136">
            <a:extLst>
              <a:ext uri="{FF2B5EF4-FFF2-40B4-BE49-F238E27FC236}">
                <a16:creationId xmlns:a16="http://schemas.microsoft.com/office/drawing/2014/main" id="{27CF289D-F6F0-4A44-BAB5-5D8D6709B389}"/>
              </a:ext>
            </a:extLst>
          </p:cNvPr>
          <p:cNvSpPr/>
          <p:nvPr/>
        </p:nvSpPr>
        <p:spPr>
          <a:xfrm>
            <a:off x="6271478" y="3635395"/>
            <a:ext cx="990671" cy="24577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900" b="0" i="0" u="none" strike="noStrike" kern="0" cap="none" spc="0" normalizeH="0" baseline="0" noProof="0" dirty="0">
                <a:ln>
                  <a:noFill/>
                </a:ln>
                <a:solidFill>
                  <a:srgbClr val="FF0000"/>
                </a:solidFill>
                <a:effectLst/>
                <a:uLnTx/>
                <a:uFillTx/>
                <a:latin typeface="Somar Light" panose="00000400000000000000" pitchFamily="50" charset="-78"/>
                <a:ea typeface="+mn-ea"/>
                <a:cs typeface="Somar Bold"/>
              </a:rPr>
              <a:t>اشخاص</a:t>
            </a:r>
          </a:p>
        </p:txBody>
      </p:sp>
      <p:sp>
        <p:nvSpPr>
          <p:cNvPr id="121" name="Rounded Rectangle 136">
            <a:extLst>
              <a:ext uri="{FF2B5EF4-FFF2-40B4-BE49-F238E27FC236}">
                <a16:creationId xmlns:a16="http://schemas.microsoft.com/office/drawing/2014/main" id="{1F7C79AD-5648-4568-9573-071AE815CB58}"/>
              </a:ext>
            </a:extLst>
          </p:cNvPr>
          <p:cNvSpPr/>
          <p:nvPr/>
        </p:nvSpPr>
        <p:spPr>
          <a:xfrm>
            <a:off x="2379627" y="3629978"/>
            <a:ext cx="990671" cy="24577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900" b="0" i="0" u="none" strike="noStrike" kern="0" cap="none" spc="0" normalizeH="0" baseline="0" noProof="0" dirty="0">
                <a:ln>
                  <a:noFill/>
                </a:ln>
                <a:solidFill>
                  <a:srgbClr val="FF9933"/>
                </a:solidFill>
                <a:effectLst/>
                <a:uLnTx/>
                <a:uFillTx/>
                <a:latin typeface="Somar Light" panose="00000400000000000000" pitchFamily="50" charset="-78"/>
                <a:ea typeface="+mn-ea"/>
                <a:cs typeface="Somar Bold"/>
              </a:rPr>
              <a:t>العاب نارية</a:t>
            </a:r>
          </a:p>
        </p:txBody>
      </p:sp>
      <p:sp>
        <p:nvSpPr>
          <p:cNvPr id="122" name="Rounded Rectangle 136">
            <a:extLst>
              <a:ext uri="{FF2B5EF4-FFF2-40B4-BE49-F238E27FC236}">
                <a16:creationId xmlns:a16="http://schemas.microsoft.com/office/drawing/2014/main" id="{E9661418-1DAE-4CAD-B0AF-0AC9CC678C2B}"/>
              </a:ext>
            </a:extLst>
          </p:cNvPr>
          <p:cNvSpPr/>
          <p:nvPr/>
        </p:nvSpPr>
        <p:spPr>
          <a:xfrm>
            <a:off x="3045907" y="3638789"/>
            <a:ext cx="990671" cy="24577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900" b="0" i="0" u="none" strike="noStrike" kern="0" cap="none" spc="0" normalizeH="0" baseline="0" noProof="0" dirty="0">
                <a:ln>
                  <a:noFill/>
                </a:ln>
                <a:solidFill>
                  <a:srgbClr val="FF9933"/>
                </a:solidFill>
                <a:effectLst/>
                <a:uLnTx/>
                <a:uFillTx/>
                <a:latin typeface="Somar Light" panose="00000400000000000000" pitchFamily="50" charset="-78"/>
                <a:ea typeface="+mn-ea"/>
                <a:cs typeface="Somar Bold"/>
              </a:rPr>
              <a:t>مقيدة</a:t>
            </a:r>
          </a:p>
        </p:txBody>
      </p:sp>
      <p:sp>
        <p:nvSpPr>
          <p:cNvPr id="123" name="Rounded Rectangle 136">
            <a:extLst>
              <a:ext uri="{FF2B5EF4-FFF2-40B4-BE49-F238E27FC236}">
                <a16:creationId xmlns:a16="http://schemas.microsoft.com/office/drawing/2014/main" id="{F484C01F-CE57-4F75-A8E9-D92DBB7C4EDB}"/>
              </a:ext>
            </a:extLst>
          </p:cNvPr>
          <p:cNvSpPr/>
          <p:nvPr/>
        </p:nvSpPr>
        <p:spPr>
          <a:xfrm>
            <a:off x="4258624" y="3638789"/>
            <a:ext cx="990671" cy="24577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900" b="0" i="0" u="none" strike="noStrike" kern="0" cap="none" spc="0" normalizeH="0" baseline="0" noProof="0" dirty="0">
                <a:ln>
                  <a:noFill/>
                </a:ln>
                <a:solidFill>
                  <a:srgbClr val="FF9933"/>
                </a:solidFill>
                <a:effectLst/>
                <a:uLnTx/>
                <a:uFillTx/>
                <a:latin typeface="Somar Light" panose="00000400000000000000" pitchFamily="50" charset="-78"/>
                <a:ea typeface="+mn-ea"/>
                <a:cs typeface="Somar Bold"/>
              </a:rPr>
              <a:t>مستندات</a:t>
            </a:r>
          </a:p>
        </p:txBody>
      </p:sp>
      <p:sp>
        <p:nvSpPr>
          <p:cNvPr id="124" name="Rounded Rectangle 136">
            <a:extLst>
              <a:ext uri="{FF2B5EF4-FFF2-40B4-BE49-F238E27FC236}">
                <a16:creationId xmlns:a16="http://schemas.microsoft.com/office/drawing/2014/main" id="{6DAE590F-C777-4BB4-9D84-7A7C5CBC18B4}"/>
              </a:ext>
            </a:extLst>
          </p:cNvPr>
          <p:cNvSpPr/>
          <p:nvPr/>
        </p:nvSpPr>
        <p:spPr>
          <a:xfrm>
            <a:off x="3623993" y="3629978"/>
            <a:ext cx="990671" cy="24577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900" b="0" i="0" u="none" strike="noStrike" kern="0" cap="none" spc="0" normalizeH="0" baseline="0" noProof="0" dirty="0">
                <a:ln>
                  <a:noFill/>
                </a:ln>
                <a:solidFill>
                  <a:srgbClr val="FF9933"/>
                </a:solidFill>
                <a:effectLst/>
                <a:uLnTx/>
                <a:uFillTx/>
                <a:latin typeface="Somar Light" panose="00000400000000000000" pitchFamily="50" charset="-78"/>
                <a:ea typeface="+mn-ea"/>
                <a:cs typeface="Somar Bold"/>
              </a:rPr>
              <a:t>حيوانات</a:t>
            </a:r>
          </a:p>
        </p:txBody>
      </p:sp>
      <p:sp>
        <p:nvSpPr>
          <p:cNvPr id="125" name="Rounded Rectangle 136">
            <a:extLst>
              <a:ext uri="{FF2B5EF4-FFF2-40B4-BE49-F238E27FC236}">
                <a16:creationId xmlns:a16="http://schemas.microsoft.com/office/drawing/2014/main" id="{5BAE4281-56CE-4798-AC05-5DEC784947FB}"/>
              </a:ext>
            </a:extLst>
          </p:cNvPr>
          <p:cNvSpPr/>
          <p:nvPr/>
        </p:nvSpPr>
        <p:spPr>
          <a:xfrm>
            <a:off x="1552318" y="3615241"/>
            <a:ext cx="990671" cy="24577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900" b="0" i="0" u="none" strike="noStrike" kern="0" cap="none" spc="0" normalizeH="0" baseline="0" noProof="0" dirty="0">
                <a:ln>
                  <a:noFill/>
                </a:ln>
                <a:solidFill>
                  <a:srgbClr val="FF9933"/>
                </a:solidFill>
                <a:effectLst/>
                <a:uLnTx/>
                <a:uFillTx/>
                <a:latin typeface="Somar Light" panose="00000400000000000000" pitchFamily="50" charset="-78"/>
                <a:ea typeface="+mn-ea"/>
                <a:cs typeface="Somar Bold"/>
              </a:rPr>
              <a:t>غير مصرح به</a:t>
            </a:r>
          </a:p>
        </p:txBody>
      </p:sp>
      <p:sp>
        <p:nvSpPr>
          <p:cNvPr id="130" name="Rounded Rectangle 136">
            <a:extLst>
              <a:ext uri="{FF2B5EF4-FFF2-40B4-BE49-F238E27FC236}">
                <a16:creationId xmlns:a16="http://schemas.microsoft.com/office/drawing/2014/main" id="{7CB6C14C-4269-4307-A584-BC0AB95C7AD4}"/>
              </a:ext>
            </a:extLst>
          </p:cNvPr>
          <p:cNvSpPr/>
          <p:nvPr/>
        </p:nvSpPr>
        <p:spPr>
          <a:xfrm>
            <a:off x="3370298" y="3233902"/>
            <a:ext cx="4258737" cy="232586"/>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2400" b="1" i="0" u="none" strike="noStrike" kern="0" cap="none" spc="0" normalizeH="0" baseline="0" noProof="0" dirty="0">
                <a:ln>
                  <a:noFill/>
                </a:ln>
                <a:solidFill>
                  <a:srgbClr val="0D2547"/>
                </a:solidFill>
                <a:effectLst/>
                <a:uLnTx/>
                <a:uFillTx/>
                <a:latin typeface="Somar Light" panose="00000400000000000000" pitchFamily="50" charset="-78"/>
                <a:ea typeface="+mn-ea"/>
                <a:cs typeface="Symbio AR+LT"/>
              </a:rPr>
              <a:t>اصناف المحاضر الامنية</a:t>
            </a:r>
          </a:p>
        </p:txBody>
      </p:sp>
      <p:sp>
        <p:nvSpPr>
          <p:cNvPr id="131" name="Rounded Rectangle 108">
            <a:extLst>
              <a:ext uri="{FF2B5EF4-FFF2-40B4-BE49-F238E27FC236}">
                <a16:creationId xmlns:a16="http://schemas.microsoft.com/office/drawing/2014/main" id="{B5CE8761-8B03-46B9-B768-A9407921CC30}"/>
              </a:ext>
            </a:extLst>
          </p:cNvPr>
          <p:cNvSpPr/>
          <p:nvPr/>
        </p:nvSpPr>
        <p:spPr>
          <a:xfrm>
            <a:off x="3153006" y="4448986"/>
            <a:ext cx="4241708" cy="264486"/>
          </a:xfrm>
          <a:prstGeom prst="roundRect">
            <a:avLst/>
          </a:prstGeom>
          <a:solidFill>
            <a:schemeClr val="bg1"/>
          </a:solidFill>
          <a:ln>
            <a:noFill/>
          </a:ln>
          <a:effectLst>
            <a:outerShdw blurRad="50800" dist="38100" dir="8100000" algn="tr"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900" b="0" i="0" u="none" strike="noStrike" kern="1200" cap="none" spc="0" normalizeH="0" baseline="0" noProof="0" dirty="0">
                <a:ln>
                  <a:noFill/>
                </a:ln>
                <a:solidFill>
                  <a:srgbClr val="0D2547"/>
                </a:solidFill>
                <a:effectLst/>
                <a:uLnTx/>
                <a:uFillTx/>
                <a:latin typeface="Somar Medium" panose="00000600000000000000" pitchFamily="50" charset="-78"/>
                <a:ea typeface="+mn-ea"/>
                <a:cs typeface="Somar Medium" panose="00000600000000000000" pitchFamily="50" charset="-78"/>
              </a:rPr>
              <a:t>غير </a:t>
            </a:r>
            <a:r>
              <a:rPr kumimoji="0" lang="ar-SA" sz="900" b="0" i="0" u="none" strike="noStrike" kern="1200" cap="none" spc="0" normalizeH="0" baseline="0" noProof="0" dirty="0" err="1">
                <a:ln>
                  <a:noFill/>
                </a:ln>
                <a:solidFill>
                  <a:srgbClr val="0D2547"/>
                </a:solidFill>
                <a:effectLst/>
                <a:uLnTx/>
                <a:uFillTx/>
                <a:latin typeface="Somar Medium" panose="00000600000000000000" pitchFamily="50" charset="-78"/>
                <a:ea typeface="+mn-ea"/>
                <a:cs typeface="Somar Medium" panose="00000600000000000000" pitchFamily="50" charset="-78"/>
              </a:rPr>
              <a:t>مصرح|لم</a:t>
            </a:r>
            <a:r>
              <a:rPr kumimoji="0" lang="ar-SA" sz="900" b="0" i="0" u="none" strike="noStrike" kern="1200" cap="none" spc="0" normalizeH="0" baseline="0" noProof="0" dirty="0">
                <a:ln>
                  <a:noFill/>
                </a:ln>
                <a:solidFill>
                  <a:srgbClr val="0D2547"/>
                </a:solidFill>
                <a:effectLst/>
                <a:uLnTx/>
                <a:uFillTx/>
                <a:latin typeface="Somar Medium" panose="00000600000000000000" pitchFamily="50" charset="-78"/>
                <a:ea typeface="+mn-ea"/>
                <a:cs typeface="Somar Medium" panose="00000600000000000000" pitchFamily="50" charset="-78"/>
              </a:rPr>
              <a:t> يتم التصريح |تهريب | لم </a:t>
            </a:r>
            <a:r>
              <a:rPr kumimoji="0" lang="ar-SA" sz="900" b="0" i="0" u="none" strike="noStrike" kern="1200" cap="none" spc="0" normalizeH="0" baseline="0" noProof="0" dirty="0" err="1">
                <a:ln>
                  <a:noFill/>
                </a:ln>
                <a:solidFill>
                  <a:srgbClr val="0D2547"/>
                </a:solidFill>
                <a:effectLst/>
                <a:uLnTx/>
                <a:uFillTx/>
                <a:latin typeface="Somar Medium" panose="00000600000000000000" pitchFamily="50" charset="-78"/>
                <a:ea typeface="+mn-ea"/>
                <a:cs typeface="Somar Medium" panose="00000600000000000000" pitchFamily="50" charset="-78"/>
              </a:rPr>
              <a:t>يصرح|غير</a:t>
            </a:r>
            <a:r>
              <a:rPr kumimoji="0" lang="ar-SA" sz="900" b="0" i="0" u="none" strike="noStrike" kern="1200" cap="none" spc="0" normalizeH="0" baseline="0" noProof="0" dirty="0">
                <a:ln>
                  <a:noFill/>
                </a:ln>
                <a:solidFill>
                  <a:srgbClr val="0D2547"/>
                </a:solidFill>
                <a:effectLst/>
                <a:uLnTx/>
                <a:uFillTx/>
                <a:latin typeface="Somar Medium" panose="00000600000000000000" pitchFamily="50" charset="-78"/>
                <a:ea typeface="+mn-ea"/>
                <a:cs typeface="Somar Medium" panose="00000600000000000000" pitchFamily="50" charset="-78"/>
              </a:rPr>
              <a:t> مذكورة |</a:t>
            </a:r>
            <a:r>
              <a:rPr kumimoji="0" lang="ar-SA" sz="900" b="0" i="0" u="none" strike="noStrike" kern="1200" cap="none" spc="0" normalizeH="0" baseline="0" noProof="0" dirty="0" err="1">
                <a:ln>
                  <a:noFill/>
                </a:ln>
                <a:solidFill>
                  <a:srgbClr val="0D2547"/>
                </a:solidFill>
                <a:effectLst/>
                <a:uLnTx/>
                <a:uFillTx/>
                <a:latin typeface="Somar Medium" panose="00000600000000000000" pitchFamily="50" charset="-78"/>
                <a:ea typeface="+mn-ea"/>
                <a:cs typeface="Somar Medium" panose="00000600000000000000" pitchFamily="50" charset="-78"/>
              </a:rPr>
              <a:t>ايران|إسرائيل</a:t>
            </a:r>
            <a:r>
              <a:rPr kumimoji="0" lang="ar-SA" sz="900" b="0" i="0" u="none" strike="noStrike" kern="1200" cap="none" spc="0" normalizeH="0" baseline="0" noProof="0" dirty="0">
                <a:ln>
                  <a:noFill/>
                </a:ln>
                <a:solidFill>
                  <a:srgbClr val="0D2547"/>
                </a:solidFill>
                <a:effectLst/>
                <a:uLnTx/>
                <a:uFillTx/>
                <a:latin typeface="Somar Medium" panose="00000600000000000000" pitchFamily="50" charset="-78"/>
                <a:ea typeface="+mn-ea"/>
                <a:cs typeface="Somar Medium" panose="00000600000000000000" pitchFamily="50" charset="-78"/>
              </a:rPr>
              <a:t> </a:t>
            </a:r>
          </a:p>
        </p:txBody>
      </p:sp>
      <p:sp>
        <p:nvSpPr>
          <p:cNvPr id="133" name="Rounded Rectangle 108">
            <a:extLst>
              <a:ext uri="{FF2B5EF4-FFF2-40B4-BE49-F238E27FC236}">
                <a16:creationId xmlns:a16="http://schemas.microsoft.com/office/drawing/2014/main" id="{D9960EFF-62AD-469C-8815-2BFAA4649A3B}"/>
              </a:ext>
            </a:extLst>
          </p:cNvPr>
          <p:cNvSpPr/>
          <p:nvPr/>
        </p:nvSpPr>
        <p:spPr>
          <a:xfrm>
            <a:off x="7469428" y="4108140"/>
            <a:ext cx="1742476" cy="264485"/>
          </a:xfrm>
          <a:prstGeom prst="roundRect">
            <a:avLst/>
          </a:prstGeom>
          <a:solidFill>
            <a:schemeClr val="accent3">
              <a:lumMod val="75000"/>
            </a:schemeClr>
          </a:solidFill>
          <a:ln>
            <a:noFill/>
          </a:ln>
          <a:effectLst>
            <a:outerShdw blurRad="50800" dist="38100" dir="8100000" algn="tr"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1100" b="0" i="0" u="none" strike="noStrike" kern="1200" cap="none" spc="0" normalizeH="0" baseline="0" noProof="0" dirty="0">
                <a:ln>
                  <a:noFill/>
                </a:ln>
                <a:solidFill>
                  <a:srgbClr val="FFFFFF"/>
                </a:solidFill>
                <a:effectLst/>
                <a:uLnTx/>
                <a:uFillTx/>
                <a:latin typeface="Somar Medium" panose="00000600000000000000" pitchFamily="50" charset="-78"/>
                <a:ea typeface="+mn-ea"/>
                <a:cs typeface="Somar Medium" panose="00000600000000000000" pitchFamily="50" charset="-78"/>
              </a:rPr>
              <a:t>التصنيف </a:t>
            </a:r>
          </a:p>
        </p:txBody>
      </p:sp>
      <p:sp>
        <p:nvSpPr>
          <p:cNvPr id="134" name="Rounded Rectangle 108">
            <a:extLst>
              <a:ext uri="{FF2B5EF4-FFF2-40B4-BE49-F238E27FC236}">
                <a16:creationId xmlns:a16="http://schemas.microsoft.com/office/drawing/2014/main" id="{4E4EAD90-CAAB-4240-891C-AC2F64D1D3AD}"/>
              </a:ext>
            </a:extLst>
          </p:cNvPr>
          <p:cNvSpPr/>
          <p:nvPr/>
        </p:nvSpPr>
        <p:spPr>
          <a:xfrm>
            <a:off x="3153006" y="4102364"/>
            <a:ext cx="4241707" cy="264485"/>
          </a:xfrm>
          <a:prstGeom prst="roundRect">
            <a:avLst/>
          </a:prstGeom>
          <a:solidFill>
            <a:schemeClr val="accent3">
              <a:lumMod val="75000"/>
            </a:schemeClr>
          </a:solidFill>
          <a:ln>
            <a:noFill/>
          </a:ln>
          <a:effectLst>
            <a:outerShdw blurRad="50800" dist="38100" dir="8100000" algn="tr"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1100" b="0" i="0" u="none" strike="noStrike" kern="1200" cap="none" spc="0" normalizeH="0" baseline="0" noProof="0" dirty="0">
                <a:ln>
                  <a:noFill/>
                </a:ln>
                <a:solidFill>
                  <a:srgbClr val="FFFFFF"/>
                </a:solidFill>
                <a:effectLst/>
                <a:uLnTx/>
                <a:uFillTx/>
                <a:latin typeface="Somar Medium" panose="00000600000000000000" pitchFamily="50" charset="-78"/>
                <a:ea typeface="+mn-ea"/>
                <a:cs typeface="Somar Medium" panose="00000600000000000000" pitchFamily="50" charset="-78"/>
              </a:rPr>
              <a:t>كلمات مفتاحية - اصناف</a:t>
            </a:r>
          </a:p>
        </p:txBody>
      </p:sp>
      <p:sp>
        <p:nvSpPr>
          <p:cNvPr id="141" name="Rounded Rectangle 117">
            <a:extLst>
              <a:ext uri="{FF2B5EF4-FFF2-40B4-BE49-F238E27FC236}">
                <a16:creationId xmlns:a16="http://schemas.microsoft.com/office/drawing/2014/main" id="{582AC8FF-9D2B-4547-89CD-FA2922B10D08}"/>
              </a:ext>
            </a:extLst>
          </p:cNvPr>
          <p:cNvSpPr/>
          <p:nvPr/>
        </p:nvSpPr>
        <p:spPr>
          <a:xfrm>
            <a:off x="4036579" y="177941"/>
            <a:ext cx="3648136" cy="711459"/>
          </a:xfrm>
          <a:prstGeom prst="round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a:noFill/>
              </a:ln>
              <a:solidFill>
                <a:srgbClr val="FFFFFF"/>
              </a:solidFill>
              <a:effectLst/>
              <a:uLnTx/>
              <a:uFillTx/>
              <a:latin typeface="SST Arabic" panose="020B0504030504020204" pitchFamily="34" charset="-78"/>
              <a:ea typeface="+mn-ea"/>
              <a:cs typeface="SST Arabic" panose="020B0504030504020204" pitchFamily="34" charset="-78"/>
            </a:endParaRPr>
          </a:p>
        </p:txBody>
      </p:sp>
      <p:sp>
        <p:nvSpPr>
          <p:cNvPr id="2" name="Slide Number Placeholder 1"/>
          <p:cNvSpPr>
            <a:spLocks noGrp="1"/>
          </p:cNvSpPr>
          <p:nvPr>
            <p:ph type="sldNum" sz="quarter" idx="12"/>
          </p:nvPr>
        </p:nvSpPr>
        <p:spPr/>
        <p:txBody>
          <a:bodyPr/>
          <a:lstStyle/>
          <a:p>
            <a:fld id="{008E1BDA-5E07-414A-8101-29DABEB15B19}" type="slidenum">
              <a:rPr lang="en-US" smtClean="0"/>
              <a:t>105</a:t>
            </a:fld>
            <a:endParaRPr lang="en-US"/>
          </a:p>
        </p:txBody>
      </p:sp>
      <p:sp>
        <p:nvSpPr>
          <p:cNvPr id="4" name="BJPseudoFooter">
            <a:extLst>
              <a:ext uri="{FF2B5EF4-FFF2-40B4-BE49-F238E27FC236}">
                <a16:creationId xmlns:a16="http://schemas.microsoft.com/office/drawing/2014/main" id="{713E6058-0E13-42EB-B857-B9A91273D5F3}"/>
              </a:ext>
            </a:extLst>
          </p:cNvPr>
          <p:cNvSpPr txBox="1"/>
          <p:nvPr>
            <p:custDataLst>
              <p:tags r:id="rId1"/>
            </p:custDataLst>
          </p:nvPr>
        </p:nvSpPr>
        <p:spPr>
          <a:xfrm>
            <a:off x="5772834" y="6496278"/>
            <a:ext cx="646331" cy="215444"/>
          </a:xfrm>
          <a:prstGeom prst="rect">
            <a:avLst/>
          </a:prstGeom>
          <a:noFill/>
        </p:spPr>
        <p:txBody>
          <a:bodyPr vert="horz" wrap="none" rtlCol="0" anchor="ctr" anchorCtr="0">
            <a:spAutoFit/>
          </a:bodyPr>
          <a:lstStyle/>
          <a:p>
            <a:pPr marL="0" algn="ctr" defTabSz="914400" rtl="1" eaLnBrk="1" latinLnBrk="0" hangingPunct="1"/>
            <a:r>
              <a:rPr lang="en-US" sz="800">
                <a:solidFill>
                  <a:srgbClr val="AEC90B"/>
                </a:solidFill>
                <a:latin typeface="Segoe UI" panose="020B0502040204020203" pitchFamily="34" charset="0"/>
              </a:rPr>
              <a:t>Public | </a:t>
            </a:r>
            <a:r>
              <a:rPr lang="ar-SA" sz="800">
                <a:solidFill>
                  <a:srgbClr val="AEC90B"/>
                </a:solidFill>
                <a:latin typeface="Segoe UI" panose="020B0502040204020203" pitchFamily="34" charset="0"/>
              </a:rPr>
              <a:t>عام</a:t>
            </a:r>
            <a:endParaRPr lang="en-US" sz="800">
              <a:solidFill>
                <a:srgbClr val="AEC90B"/>
              </a:solidFill>
              <a:latin typeface="Segoe UI" panose="020B0502040204020203" pitchFamily="34" charset="0"/>
            </a:endParaRPr>
          </a:p>
        </p:txBody>
      </p:sp>
    </p:spTree>
    <p:extLst>
      <p:ext uri="{BB962C8B-B14F-4D97-AF65-F5344CB8AC3E}">
        <p14:creationId xmlns:p14="http://schemas.microsoft.com/office/powerpoint/2010/main" val="222499481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904940F-261A-4B7C-9BF7-E7F63BA198E6}"/>
              </a:ext>
            </a:extLst>
          </p:cNvPr>
          <p:cNvSpPr>
            <a:spLocks noGrp="1"/>
          </p:cNvSpPr>
          <p:nvPr>
            <p:ph type="sldNum" sz="quarter" idx="12"/>
          </p:nvPr>
        </p:nvSpPr>
        <p:spPr/>
        <p:txBody>
          <a:bodyPr/>
          <a:lstStyle/>
          <a:p>
            <a:fld id="{008E1BDA-5E07-414A-8101-29DABEB15B19}" type="slidenum">
              <a:rPr lang="en-US" smtClean="0"/>
              <a:t>106</a:t>
            </a:fld>
            <a:endParaRPr lang="en-US"/>
          </a:p>
        </p:txBody>
      </p:sp>
      <p:sp>
        <p:nvSpPr>
          <p:cNvPr id="5" name="Rectangle 2">
            <a:extLst>
              <a:ext uri="{FF2B5EF4-FFF2-40B4-BE49-F238E27FC236}">
                <a16:creationId xmlns:a16="http://schemas.microsoft.com/office/drawing/2014/main" id="{9FB89A6A-5017-4111-91CD-15686672A4C1}"/>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9" name="Table 8">
            <a:extLst>
              <a:ext uri="{FF2B5EF4-FFF2-40B4-BE49-F238E27FC236}">
                <a16:creationId xmlns:a16="http://schemas.microsoft.com/office/drawing/2014/main" id="{75F23F90-7132-4187-A7D0-39BB8977AEEC}"/>
              </a:ext>
            </a:extLst>
          </p:cNvPr>
          <p:cNvGraphicFramePr>
            <a:graphicFrameLocks noGrp="1"/>
          </p:cNvGraphicFramePr>
          <p:nvPr>
            <p:extLst>
              <p:ext uri="{D42A27DB-BD31-4B8C-83A1-F6EECF244321}">
                <p14:modId xmlns:p14="http://schemas.microsoft.com/office/powerpoint/2010/main" val="2682372495"/>
              </p:ext>
            </p:extLst>
          </p:nvPr>
        </p:nvGraphicFramePr>
        <p:xfrm>
          <a:off x="1766381" y="774592"/>
          <a:ext cx="8322906" cy="4351335"/>
        </p:xfrm>
        <a:graphic>
          <a:graphicData uri="http://schemas.openxmlformats.org/drawingml/2006/table">
            <a:tbl>
              <a:tblPr/>
              <a:tblGrid>
                <a:gridCol w="1514857">
                  <a:extLst>
                    <a:ext uri="{9D8B030D-6E8A-4147-A177-3AD203B41FA5}">
                      <a16:colId xmlns:a16="http://schemas.microsoft.com/office/drawing/2014/main" val="2649260564"/>
                    </a:ext>
                  </a:extLst>
                </a:gridCol>
                <a:gridCol w="1021648">
                  <a:extLst>
                    <a:ext uri="{9D8B030D-6E8A-4147-A177-3AD203B41FA5}">
                      <a16:colId xmlns:a16="http://schemas.microsoft.com/office/drawing/2014/main" val="257592427"/>
                    </a:ext>
                  </a:extLst>
                </a:gridCol>
                <a:gridCol w="4333195">
                  <a:extLst>
                    <a:ext uri="{9D8B030D-6E8A-4147-A177-3AD203B41FA5}">
                      <a16:colId xmlns:a16="http://schemas.microsoft.com/office/drawing/2014/main" val="1359129074"/>
                    </a:ext>
                  </a:extLst>
                </a:gridCol>
                <a:gridCol w="1453206">
                  <a:extLst>
                    <a:ext uri="{9D8B030D-6E8A-4147-A177-3AD203B41FA5}">
                      <a16:colId xmlns:a16="http://schemas.microsoft.com/office/drawing/2014/main" val="98168070"/>
                    </a:ext>
                  </a:extLst>
                </a:gridCol>
              </a:tblGrid>
              <a:tr h="295925">
                <a:tc gridSpan="4">
                  <a:txBody>
                    <a:bodyPr/>
                    <a:lstStyle/>
                    <a:p>
                      <a:pPr algn="ctr" rtl="1" fontAlgn="ctr"/>
                      <a:r>
                        <a:rPr lang="ar-SA" sz="1000" b="1" i="0" u="none" strike="noStrike">
                          <a:solidFill>
                            <a:srgbClr val="000000"/>
                          </a:solidFill>
                          <a:effectLst/>
                          <a:latin typeface="SST Arabic" panose="020B0504030504020204" pitchFamily="34" charset="-78"/>
                          <a:cs typeface="SST Arabic" panose="020B0504030504020204" pitchFamily="34" charset="-78"/>
                        </a:rPr>
                        <a:t>معايير تصنيف الإرساليات</a:t>
                      </a:r>
                    </a:p>
                  </a:txBody>
                  <a:tcPr marL="6725" marR="6725" marT="6725" marB="0" anchor="ctr">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DBDBDB"/>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152631370"/>
                  </a:ext>
                </a:extLst>
              </a:tr>
              <a:tr h="289144">
                <a:tc gridSpan="3">
                  <a:txBody>
                    <a:bodyPr/>
                    <a:lstStyle/>
                    <a:p>
                      <a:pPr algn="ctr" rtl="1" fontAlgn="ctr"/>
                      <a:r>
                        <a:rPr lang="ar-SA" sz="1000" b="0" i="0" u="none" strike="noStrike">
                          <a:solidFill>
                            <a:srgbClr val="000000"/>
                          </a:solidFill>
                          <a:effectLst/>
                          <a:latin typeface="SST Arabic" panose="020B0504030504020204" pitchFamily="34" charset="-78"/>
                          <a:cs typeface="SST Arabic" panose="020B0504030504020204" pitchFamily="34" charset="-78"/>
                        </a:rPr>
                        <a:t>الجنسيات التالية (الباكستاني  ،السوري  ، المصري )</a:t>
                      </a:r>
                    </a:p>
                  </a:txBody>
                  <a:tcPr marL="6725" marR="6725" marT="6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hMerge="1">
                  <a:txBody>
                    <a:bodyPr/>
                    <a:lstStyle/>
                    <a:p>
                      <a:endParaRPr lang="en-US"/>
                    </a:p>
                  </a:txBody>
                  <a:tcPr/>
                </a:tc>
                <a:tc hMerge="1">
                  <a:txBody>
                    <a:bodyPr/>
                    <a:lstStyle/>
                    <a:p>
                      <a:endParaRPr lang="en-US"/>
                    </a:p>
                  </a:txBody>
                  <a:tcPr/>
                </a:tc>
                <a:tc rowSpan="2">
                  <a:txBody>
                    <a:bodyPr/>
                    <a:lstStyle/>
                    <a:p>
                      <a:pPr algn="ctr" rtl="1" fontAlgn="ctr"/>
                      <a:r>
                        <a:rPr lang="ar-SA" sz="1000" b="1" i="0" u="none" strike="noStrike">
                          <a:solidFill>
                            <a:srgbClr val="000000"/>
                          </a:solidFill>
                          <a:effectLst/>
                          <a:latin typeface="SST Arabic" panose="020B0504030504020204" pitchFamily="34" charset="-78"/>
                          <a:cs typeface="SST Arabic" panose="020B0504030504020204" pitchFamily="34" charset="-78"/>
                        </a:rPr>
                        <a:t>جنسية السائق</a:t>
                      </a:r>
                    </a:p>
                  </a:txBody>
                  <a:tcPr marL="6725" marR="6725" marT="6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151459229"/>
                  </a:ext>
                </a:extLst>
              </a:tr>
              <a:tr h="295925">
                <a:tc gridSpan="3">
                  <a:txBody>
                    <a:bodyPr/>
                    <a:lstStyle/>
                    <a:p>
                      <a:pPr algn="ctr" rtl="1" fontAlgn="ctr"/>
                      <a:r>
                        <a:rPr lang="ar-SA" sz="1000" b="0" i="0" u="none" strike="noStrike">
                          <a:solidFill>
                            <a:srgbClr val="000000"/>
                          </a:solidFill>
                          <a:effectLst/>
                          <a:latin typeface="SST Arabic" panose="020B0504030504020204" pitchFamily="34" charset="-78"/>
                          <a:cs typeface="SST Arabic" panose="020B0504030504020204" pitchFamily="34" charset="-78"/>
                        </a:rPr>
                        <a:t>الجنسيات الأخرى</a:t>
                      </a:r>
                    </a:p>
                  </a:txBody>
                  <a:tcPr marL="6725" marR="6725" marT="6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vMerge="1">
                  <a:txBody>
                    <a:bodyPr/>
                    <a:lstStyle/>
                    <a:p>
                      <a:endParaRPr lang="en-US"/>
                    </a:p>
                  </a:txBody>
                  <a:tcPr/>
                </a:tc>
                <a:extLst>
                  <a:ext uri="{0D108BD9-81ED-4DB2-BD59-A6C34878D82A}">
                    <a16:rowId xmlns:a16="http://schemas.microsoft.com/office/drawing/2014/main" val="667345858"/>
                  </a:ext>
                </a:extLst>
              </a:tr>
              <a:tr h="289144">
                <a:tc gridSpan="3">
                  <a:txBody>
                    <a:bodyPr/>
                    <a:lstStyle/>
                    <a:p>
                      <a:pPr algn="ctr" rtl="1" fontAlgn="ctr"/>
                      <a:r>
                        <a:rPr lang="ar-SA" sz="1000" b="0" i="0" u="none" strike="noStrike">
                          <a:solidFill>
                            <a:srgbClr val="000000"/>
                          </a:solidFill>
                          <a:effectLst/>
                          <a:latin typeface="SST Arabic" panose="020B0504030504020204" pitchFamily="34" charset="-78"/>
                          <a:cs typeface="SST Arabic" panose="020B0504030504020204" pitchFamily="34" charset="-78"/>
                        </a:rPr>
                        <a:t>الجنسيات التالية (الإمارات, مصر , الكويت)</a:t>
                      </a:r>
                    </a:p>
                  </a:txBody>
                  <a:tcPr marL="6725" marR="6725" marT="6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hMerge="1">
                  <a:txBody>
                    <a:bodyPr/>
                    <a:lstStyle/>
                    <a:p>
                      <a:endParaRPr lang="en-US"/>
                    </a:p>
                  </a:txBody>
                  <a:tcPr/>
                </a:tc>
                <a:tc hMerge="1">
                  <a:txBody>
                    <a:bodyPr/>
                    <a:lstStyle/>
                    <a:p>
                      <a:endParaRPr lang="en-US"/>
                    </a:p>
                  </a:txBody>
                  <a:tcPr/>
                </a:tc>
                <a:tc rowSpan="2">
                  <a:txBody>
                    <a:bodyPr/>
                    <a:lstStyle/>
                    <a:p>
                      <a:pPr algn="ctr" rtl="1" fontAlgn="ctr"/>
                      <a:r>
                        <a:rPr lang="ar-SA" sz="1000" b="1" i="0" u="none" strike="noStrike">
                          <a:solidFill>
                            <a:srgbClr val="000000"/>
                          </a:solidFill>
                          <a:effectLst/>
                          <a:latin typeface="SST Arabic" panose="020B0504030504020204" pitchFamily="34" charset="-78"/>
                          <a:cs typeface="SST Arabic" panose="020B0504030504020204" pitchFamily="34" charset="-78"/>
                        </a:rPr>
                        <a:t>جنسية الشاحنة </a:t>
                      </a:r>
                    </a:p>
                  </a:txBody>
                  <a:tcPr marL="6725" marR="6725" marT="6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3108455033"/>
                  </a:ext>
                </a:extLst>
              </a:tr>
              <a:tr h="295925">
                <a:tc gridSpan="3">
                  <a:txBody>
                    <a:bodyPr/>
                    <a:lstStyle/>
                    <a:p>
                      <a:pPr algn="ctr" rtl="1" fontAlgn="ctr"/>
                      <a:r>
                        <a:rPr lang="ar-SA" sz="1000" b="0" i="0" u="none" strike="noStrike">
                          <a:solidFill>
                            <a:srgbClr val="000000"/>
                          </a:solidFill>
                          <a:effectLst/>
                          <a:latin typeface="SST Arabic" panose="020B0504030504020204" pitchFamily="34" charset="-78"/>
                          <a:cs typeface="SST Arabic" panose="020B0504030504020204" pitchFamily="34" charset="-78"/>
                        </a:rPr>
                        <a:t>الجنسيات الأخرى</a:t>
                      </a:r>
                    </a:p>
                  </a:txBody>
                  <a:tcPr marL="6725" marR="6725" marT="6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vMerge="1">
                  <a:txBody>
                    <a:bodyPr/>
                    <a:lstStyle/>
                    <a:p>
                      <a:endParaRPr lang="en-US"/>
                    </a:p>
                  </a:txBody>
                  <a:tcPr/>
                </a:tc>
                <a:extLst>
                  <a:ext uri="{0D108BD9-81ED-4DB2-BD59-A6C34878D82A}">
                    <a16:rowId xmlns:a16="http://schemas.microsoft.com/office/drawing/2014/main" val="1619751154"/>
                  </a:ext>
                </a:extLst>
              </a:tr>
              <a:tr h="289144">
                <a:tc gridSpan="3">
                  <a:txBody>
                    <a:bodyPr/>
                    <a:lstStyle/>
                    <a:p>
                      <a:pPr algn="ctr" rtl="1" fontAlgn="ctr"/>
                      <a:r>
                        <a:rPr lang="ar-SA" sz="1000" b="0" i="0" u="none" strike="noStrike">
                          <a:solidFill>
                            <a:srgbClr val="000000"/>
                          </a:solidFill>
                          <a:effectLst/>
                          <a:latin typeface="SST Arabic" panose="020B0504030504020204" pitchFamily="34" charset="-78"/>
                          <a:cs typeface="SST Arabic" panose="020B0504030504020204" pitchFamily="34" charset="-78"/>
                        </a:rPr>
                        <a:t>البنود الخطرة: قطع غيار , مواد التجميل , عطورات , اسماك , ملابس منوعة, اكسسوارات, دخان ,  منوع </a:t>
                      </a:r>
                    </a:p>
                  </a:txBody>
                  <a:tcPr marL="6725" marR="6725" marT="6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hMerge="1">
                  <a:txBody>
                    <a:bodyPr/>
                    <a:lstStyle/>
                    <a:p>
                      <a:endParaRPr lang="en-US"/>
                    </a:p>
                  </a:txBody>
                  <a:tcPr/>
                </a:tc>
                <a:tc hMerge="1">
                  <a:txBody>
                    <a:bodyPr/>
                    <a:lstStyle/>
                    <a:p>
                      <a:endParaRPr lang="en-US"/>
                    </a:p>
                  </a:txBody>
                  <a:tcPr/>
                </a:tc>
                <a:tc rowSpan="3">
                  <a:txBody>
                    <a:bodyPr/>
                    <a:lstStyle/>
                    <a:p>
                      <a:pPr algn="ctr" rtl="1" fontAlgn="ctr"/>
                      <a:r>
                        <a:rPr lang="ar-SA" sz="1000" b="1" i="0" u="none" strike="noStrike">
                          <a:solidFill>
                            <a:srgbClr val="000000"/>
                          </a:solidFill>
                          <a:effectLst/>
                          <a:latin typeface="SST Arabic" panose="020B0504030504020204" pitchFamily="34" charset="-78"/>
                          <a:cs typeface="SST Arabic" panose="020B0504030504020204" pitchFamily="34" charset="-78"/>
                        </a:rPr>
                        <a:t>نوع اصناف الإرسالية</a:t>
                      </a:r>
                      <a:br>
                        <a:rPr lang="ar-SA" sz="1000" b="0" i="0" u="none" strike="noStrike">
                          <a:solidFill>
                            <a:srgbClr val="000000"/>
                          </a:solidFill>
                          <a:effectLst/>
                          <a:latin typeface="SST Arabic" panose="020B0504030504020204" pitchFamily="34" charset="-78"/>
                          <a:cs typeface="SST Arabic" panose="020B0504030504020204" pitchFamily="34" charset="-78"/>
                        </a:rPr>
                      </a:br>
                      <a:r>
                        <a:rPr lang="ar-SA" sz="800" b="0" i="0" u="none" strike="noStrike">
                          <a:solidFill>
                            <a:srgbClr val="7B7B7B"/>
                          </a:solidFill>
                          <a:effectLst/>
                          <a:latin typeface="SST Arabic" panose="020B0504030504020204" pitchFamily="34" charset="-78"/>
                          <a:cs typeface="SST Arabic" panose="020B0504030504020204" pitchFamily="34" charset="-78"/>
                        </a:rPr>
                        <a:t>على مستوى بنود التعرفة الجمركية</a:t>
                      </a:r>
                      <a:endParaRPr lang="ar-SA" sz="1000" b="0" i="0" u="none" strike="noStrike">
                        <a:solidFill>
                          <a:srgbClr val="000000"/>
                        </a:solidFill>
                        <a:effectLst/>
                        <a:latin typeface="SST Arabic" panose="020B0504030504020204" pitchFamily="34" charset="-78"/>
                        <a:cs typeface="SST Arabic" panose="020B0504030504020204" pitchFamily="34" charset="-78"/>
                      </a:endParaRPr>
                    </a:p>
                  </a:txBody>
                  <a:tcPr marL="6725" marR="6725" marT="6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314877077"/>
                  </a:ext>
                </a:extLst>
              </a:tr>
              <a:tr h="289144">
                <a:tc gridSpan="3">
                  <a:txBody>
                    <a:bodyPr/>
                    <a:lstStyle/>
                    <a:p>
                      <a:pPr algn="ctr" rtl="1" fontAlgn="ctr"/>
                      <a:r>
                        <a:rPr lang="ar-SA" sz="1000" b="0" i="0" u="none" strike="noStrike">
                          <a:solidFill>
                            <a:srgbClr val="000000"/>
                          </a:solidFill>
                          <a:effectLst/>
                          <a:latin typeface="SST Arabic" panose="020B0504030504020204" pitchFamily="34" charset="-78"/>
                          <a:cs typeface="SST Arabic" panose="020B0504030504020204" pitchFamily="34" charset="-78"/>
                        </a:rPr>
                        <a:t>البنود المقيدة</a:t>
                      </a:r>
                    </a:p>
                  </a:txBody>
                  <a:tcPr marL="6725" marR="6725" marT="6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hMerge="1">
                  <a:txBody>
                    <a:bodyPr/>
                    <a:lstStyle/>
                    <a:p>
                      <a:endParaRPr lang="en-US"/>
                    </a:p>
                  </a:txBody>
                  <a:tcPr/>
                </a:tc>
                <a:tc hMerge="1">
                  <a:txBody>
                    <a:bodyPr/>
                    <a:lstStyle/>
                    <a:p>
                      <a:endParaRPr lang="en-US"/>
                    </a:p>
                  </a:txBody>
                  <a:tcPr/>
                </a:tc>
                <a:tc vMerge="1">
                  <a:txBody>
                    <a:bodyPr/>
                    <a:lstStyle/>
                    <a:p>
                      <a:endParaRPr lang="en-US"/>
                    </a:p>
                  </a:txBody>
                  <a:tcPr/>
                </a:tc>
                <a:extLst>
                  <a:ext uri="{0D108BD9-81ED-4DB2-BD59-A6C34878D82A}">
                    <a16:rowId xmlns:a16="http://schemas.microsoft.com/office/drawing/2014/main" val="2540781198"/>
                  </a:ext>
                </a:extLst>
              </a:tr>
              <a:tr h="295925">
                <a:tc gridSpan="3">
                  <a:txBody>
                    <a:bodyPr/>
                    <a:lstStyle/>
                    <a:p>
                      <a:pPr algn="ctr" rtl="1" fontAlgn="ctr"/>
                      <a:r>
                        <a:rPr lang="ar-SA" sz="1000" b="0" i="0" u="none" strike="noStrike">
                          <a:solidFill>
                            <a:srgbClr val="000000"/>
                          </a:solidFill>
                          <a:effectLst/>
                          <a:latin typeface="SST Arabic" panose="020B0504030504020204" pitchFamily="34" charset="-78"/>
                          <a:cs typeface="SST Arabic" panose="020B0504030504020204" pitchFamily="34" charset="-78"/>
                        </a:rPr>
                        <a:t>غيرها</a:t>
                      </a:r>
                    </a:p>
                  </a:txBody>
                  <a:tcPr marL="6725" marR="6725" marT="6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vMerge="1">
                  <a:txBody>
                    <a:bodyPr/>
                    <a:lstStyle/>
                    <a:p>
                      <a:endParaRPr lang="en-US"/>
                    </a:p>
                  </a:txBody>
                  <a:tcPr/>
                </a:tc>
                <a:extLst>
                  <a:ext uri="{0D108BD9-81ED-4DB2-BD59-A6C34878D82A}">
                    <a16:rowId xmlns:a16="http://schemas.microsoft.com/office/drawing/2014/main" val="1365452010"/>
                  </a:ext>
                </a:extLst>
              </a:tr>
              <a:tr h="255852">
                <a:tc>
                  <a:txBody>
                    <a:bodyPr/>
                    <a:lstStyle/>
                    <a:p>
                      <a:pPr algn="ctr" rtl="1" fontAlgn="b"/>
                      <a:r>
                        <a:rPr lang="ar-SA" sz="1000" b="0" i="0" u="none" strike="noStrike">
                          <a:solidFill>
                            <a:srgbClr val="000000"/>
                          </a:solidFill>
                          <a:effectLst/>
                          <a:latin typeface="SST Arabic" panose="020B0504030504020204" pitchFamily="34" charset="-78"/>
                          <a:cs typeface="SST Arabic" panose="020B0504030504020204" pitchFamily="34" charset="-78"/>
                        </a:rPr>
                        <a:t>نسبة المخالفات لعدد البيانات </a:t>
                      </a:r>
                    </a:p>
                  </a:txBody>
                  <a:tcPr marL="6725" marR="6725" marT="6725" marB="0"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rtl="1" fontAlgn="b"/>
                      <a:r>
                        <a:rPr lang="ar-SA" sz="1000" b="0" i="0" u="none" strike="noStrike">
                          <a:solidFill>
                            <a:srgbClr val="000000"/>
                          </a:solidFill>
                          <a:effectLst/>
                          <a:latin typeface="SST Arabic" panose="020B0504030504020204" pitchFamily="34" charset="-78"/>
                          <a:cs typeface="SST Arabic" panose="020B0504030504020204" pitchFamily="34" charset="-78"/>
                        </a:rPr>
                        <a:t>فترة المخالفات</a:t>
                      </a:r>
                    </a:p>
                  </a:txBody>
                  <a:tcPr marL="6725" marR="6725" marT="6725"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rtl="1" fontAlgn="ctr"/>
                      <a:r>
                        <a:rPr lang="ar-SA" sz="1000" b="0" i="0" u="none" strike="noStrike">
                          <a:solidFill>
                            <a:srgbClr val="000000"/>
                          </a:solidFill>
                          <a:effectLst/>
                          <a:latin typeface="SST Arabic" panose="020B0504030504020204" pitchFamily="34" charset="-78"/>
                          <a:cs typeface="SST Arabic" panose="020B0504030504020204" pitchFamily="34" charset="-78"/>
                        </a:rPr>
                        <a:t>تصنيف الخلص </a:t>
                      </a:r>
                    </a:p>
                  </a:txBody>
                  <a:tcPr marL="6725" marR="6725" marT="6725"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rowSpan="7">
                  <a:txBody>
                    <a:bodyPr/>
                    <a:lstStyle/>
                    <a:p>
                      <a:pPr algn="ctr" rtl="1" fontAlgn="ctr"/>
                      <a:r>
                        <a:rPr lang="ar-SA" sz="1000" b="1" i="0" u="none" strike="noStrike">
                          <a:solidFill>
                            <a:srgbClr val="000000"/>
                          </a:solidFill>
                          <a:effectLst/>
                          <a:latin typeface="SST Arabic" panose="020B0504030504020204" pitchFamily="34" charset="-78"/>
                          <a:cs typeface="SST Arabic" panose="020B0504030504020204" pitchFamily="34" charset="-78"/>
                        </a:rPr>
                        <a:t>المخلص والمخالفات</a:t>
                      </a:r>
                      <a:br>
                        <a:rPr lang="ar-SA" sz="1000" b="0" i="0" u="none" strike="noStrike">
                          <a:solidFill>
                            <a:srgbClr val="000000"/>
                          </a:solidFill>
                          <a:effectLst/>
                          <a:latin typeface="SST Arabic" panose="020B0504030504020204" pitchFamily="34" charset="-78"/>
                          <a:cs typeface="SST Arabic" panose="020B0504030504020204" pitchFamily="34" charset="-78"/>
                        </a:rPr>
                      </a:br>
                      <a:r>
                        <a:rPr lang="ar-SA" sz="800" b="0" i="0" u="none" strike="noStrike">
                          <a:solidFill>
                            <a:srgbClr val="757171"/>
                          </a:solidFill>
                          <a:effectLst/>
                          <a:latin typeface="SST Arabic" panose="020B0504030504020204" pitchFamily="34" charset="-78"/>
                          <a:cs typeface="SST Arabic" panose="020B0504030504020204" pitchFamily="34" charset="-78"/>
                        </a:rPr>
                        <a:t>سيتم الاخذ بعين الاعتبار حداثة المخالفة والتكرار في تحديد مخاطر المخلص</a:t>
                      </a:r>
                      <a:endParaRPr lang="ar-SA" sz="1000" b="0" i="0" u="none" strike="noStrike">
                        <a:solidFill>
                          <a:srgbClr val="000000"/>
                        </a:solidFill>
                        <a:effectLst/>
                        <a:latin typeface="SST Arabic" panose="020B0504030504020204" pitchFamily="34" charset="-78"/>
                        <a:cs typeface="SST Arabic" panose="020B0504030504020204" pitchFamily="34" charset="-78"/>
                      </a:endParaRPr>
                    </a:p>
                  </a:txBody>
                  <a:tcPr marL="6725" marR="6725" marT="6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465108986"/>
                  </a:ext>
                </a:extLst>
              </a:tr>
              <a:tr h="289144">
                <a:tc>
                  <a:txBody>
                    <a:bodyPr/>
                    <a:lstStyle/>
                    <a:p>
                      <a:pPr algn="ctr" rtl="1" fontAlgn="b"/>
                      <a:r>
                        <a:rPr lang="ar-SA" sz="1000" b="0" i="0" u="none" strike="noStrike">
                          <a:solidFill>
                            <a:srgbClr val="000000"/>
                          </a:solidFill>
                          <a:effectLst/>
                          <a:latin typeface="SST Arabic" panose="020B0504030504020204" pitchFamily="34" charset="-78"/>
                          <a:cs typeface="SST Arabic" panose="020B0504030504020204" pitchFamily="34" charset="-78"/>
                        </a:rPr>
                        <a:t>40% واكثر</a:t>
                      </a:r>
                    </a:p>
                  </a:txBody>
                  <a:tcPr marL="6725" marR="6725" marT="6725" marB="0"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DD8"/>
                    </a:solidFill>
                  </a:tcPr>
                </a:tc>
                <a:tc>
                  <a:txBody>
                    <a:bodyPr/>
                    <a:lstStyle/>
                    <a:p>
                      <a:pPr algn="ctr" rtl="1" fontAlgn="b"/>
                      <a:r>
                        <a:rPr lang="ar-SA" sz="1000" b="0" i="0" u="none" strike="noStrike">
                          <a:solidFill>
                            <a:srgbClr val="000000"/>
                          </a:solidFill>
                          <a:effectLst/>
                          <a:latin typeface="SST Arabic" panose="020B0504030504020204" pitchFamily="34" charset="-78"/>
                          <a:cs typeface="SST Arabic" panose="020B0504030504020204" pitchFamily="34" charset="-78"/>
                        </a:rPr>
                        <a:t>اخر 3 اشهر </a:t>
                      </a:r>
                    </a:p>
                  </a:txBody>
                  <a:tcPr marL="6725" marR="6725" marT="6725"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DD8"/>
                    </a:solidFill>
                  </a:tcPr>
                </a:tc>
                <a:tc>
                  <a:txBody>
                    <a:bodyPr/>
                    <a:lstStyle/>
                    <a:p>
                      <a:pPr algn="ctr" rtl="1" fontAlgn="ctr"/>
                      <a:r>
                        <a:rPr lang="ar-SA" sz="1000" b="0" i="0" u="none" strike="noStrike">
                          <a:solidFill>
                            <a:srgbClr val="000000"/>
                          </a:solidFill>
                          <a:effectLst/>
                          <a:latin typeface="SST Arabic" panose="020B0504030504020204" pitchFamily="34" charset="-78"/>
                          <a:cs typeface="SST Arabic" panose="020B0504030504020204" pitchFamily="34" charset="-78"/>
                        </a:rPr>
                        <a:t>فئة </a:t>
                      </a:r>
                      <a:r>
                        <a:rPr lang="en-US" sz="1000" b="0" i="0" u="none" strike="noStrike">
                          <a:solidFill>
                            <a:srgbClr val="000000"/>
                          </a:solidFill>
                          <a:effectLst/>
                          <a:latin typeface="SST Arabic" panose="020B0504030504020204" pitchFamily="34" charset="-78"/>
                          <a:cs typeface="SST Arabic" panose="020B0504030504020204" pitchFamily="34" charset="-78"/>
                        </a:rPr>
                        <a:t>A</a:t>
                      </a:r>
                    </a:p>
                  </a:txBody>
                  <a:tcPr marL="6725" marR="6725" marT="6725"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DD8"/>
                    </a:solidFill>
                  </a:tcPr>
                </a:tc>
                <a:tc vMerge="1">
                  <a:txBody>
                    <a:bodyPr/>
                    <a:lstStyle/>
                    <a:p>
                      <a:endParaRPr lang="en-US"/>
                    </a:p>
                  </a:txBody>
                  <a:tcPr/>
                </a:tc>
                <a:extLst>
                  <a:ext uri="{0D108BD9-81ED-4DB2-BD59-A6C34878D82A}">
                    <a16:rowId xmlns:a16="http://schemas.microsoft.com/office/drawing/2014/main" val="1666114246"/>
                  </a:ext>
                </a:extLst>
              </a:tr>
              <a:tr h="289144">
                <a:tc>
                  <a:txBody>
                    <a:bodyPr/>
                    <a:lstStyle/>
                    <a:p>
                      <a:pPr algn="ctr" rtl="1" fontAlgn="b"/>
                      <a:r>
                        <a:rPr lang="ar-SA" sz="1000" b="0" i="0" u="none" strike="noStrike">
                          <a:solidFill>
                            <a:srgbClr val="000000"/>
                          </a:solidFill>
                          <a:effectLst/>
                          <a:latin typeface="SST Arabic" panose="020B0504030504020204" pitchFamily="34" charset="-78"/>
                          <a:cs typeface="SST Arabic" panose="020B0504030504020204" pitchFamily="34" charset="-78"/>
                        </a:rPr>
                        <a:t>اقل من 40%</a:t>
                      </a:r>
                    </a:p>
                  </a:txBody>
                  <a:tcPr marL="6725" marR="6725" marT="6725" marB="0"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FCE4D6"/>
                    </a:solidFill>
                  </a:tcPr>
                </a:tc>
                <a:tc>
                  <a:txBody>
                    <a:bodyPr/>
                    <a:lstStyle/>
                    <a:p>
                      <a:pPr algn="ctr" rtl="1" fontAlgn="b"/>
                      <a:r>
                        <a:rPr lang="ar-SA" sz="1000" b="0" i="0" u="none" strike="noStrike">
                          <a:solidFill>
                            <a:srgbClr val="000000"/>
                          </a:solidFill>
                          <a:effectLst/>
                          <a:latin typeface="SST Arabic" panose="020B0504030504020204" pitchFamily="34" charset="-78"/>
                          <a:cs typeface="SST Arabic" panose="020B0504030504020204" pitchFamily="34" charset="-78"/>
                        </a:rPr>
                        <a:t>اخر 3 اشهر </a:t>
                      </a:r>
                    </a:p>
                  </a:txBody>
                  <a:tcPr marL="6725" marR="6725" marT="6725" marB="0" anchor="b">
                    <a:lnL>
                      <a:noFill/>
                    </a:lnL>
                    <a:lnR>
                      <a:noFill/>
                    </a:lnR>
                    <a:lnT w="12700" cap="flat" cmpd="sng" algn="ctr">
                      <a:solidFill>
                        <a:srgbClr val="000000"/>
                      </a:solidFill>
                      <a:prstDash val="solid"/>
                      <a:round/>
                      <a:headEnd type="none" w="med" len="med"/>
                      <a:tailEnd type="none" w="med" len="med"/>
                    </a:lnT>
                    <a:lnB>
                      <a:noFill/>
                    </a:lnB>
                    <a:solidFill>
                      <a:srgbClr val="FCE4D6"/>
                    </a:solidFill>
                  </a:tcPr>
                </a:tc>
                <a:tc rowSpan="2">
                  <a:txBody>
                    <a:bodyPr/>
                    <a:lstStyle/>
                    <a:p>
                      <a:pPr algn="ctr" rtl="1" fontAlgn="ctr"/>
                      <a:r>
                        <a:rPr lang="ar-SA" sz="1000" b="0" i="0" u="none" strike="noStrike">
                          <a:solidFill>
                            <a:srgbClr val="000000"/>
                          </a:solidFill>
                          <a:effectLst/>
                          <a:latin typeface="SST Arabic" panose="020B0504030504020204" pitchFamily="34" charset="-78"/>
                          <a:cs typeface="SST Arabic" panose="020B0504030504020204" pitchFamily="34" charset="-78"/>
                        </a:rPr>
                        <a:t>فئة </a:t>
                      </a:r>
                      <a:r>
                        <a:rPr lang="en-US" sz="1000" b="0" i="0" u="none" strike="noStrike">
                          <a:solidFill>
                            <a:srgbClr val="000000"/>
                          </a:solidFill>
                          <a:effectLst/>
                          <a:latin typeface="SST Arabic" panose="020B0504030504020204" pitchFamily="34" charset="-78"/>
                          <a:cs typeface="SST Arabic" panose="020B0504030504020204" pitchFamily="34" charset="-78"/>
                        </a:rPr>
                        <a:t>B</a:t>
                      </a:r>
                    </a:p>
                  </a:txBody>
                  <a:tcPr marL="6725" marR="6725" marT="6725"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CE4D6"/>
                    </a:solidFill>
                  </a:tcPr>
                </a:tc>
                <a:tc vMerge="1">
                  <a:txBody>
                    <a:bodyPr/>
                    <a:lstStyle/>
                    <a:p>
                      <a:endParaRPr lang="en-US"/>
                    </a:p>
                  </a:txBody>
                  <a:tcPr/>
                </a:tc>
                <a:extLst>
                  <a:ext uri="{0D108BD9-81ED-4DB2-BD59-A6C34878D82A}">
                    <a16:rowId xmlns:a16="http://schemas.microsoft.com/office/drawing/2014/main" val="3834815214"/>
                  </a:ext>
                </a:extLst>
              </a:tr>
              <a:tr h="295925">
                <a:tc>
                  <a:txBody>
                    <a:bodyPr/>
                    <a:lstStyle/>
                    <a:p>
                      <a:pPr algn="ctr" rtl="1" fontAlgn="b"/>
                      <a:r>
                        <a:rPr lang="ar-SA" sz="1000" b="0" i="0" u="none" strike="noStrike">
                          <a:solidFill>
                            <a:srgbClr val="000000"/>
                          </a:solidFill>
                          <a:effectLst/>
                          <a:latin typeface="SST Arabic" panose="020B0504030504020204" pitchFamily="34" charset="-78"/>
                          <a:cs typeface="SST Arabic" panose="020B0504030504020204" pitchFamily="34" charset="-78"/>
                        </a:rPr>
                        <a:t>40% واكثر</a:t>
                      </a:r>
                    </a:p>
                  </a:txBody>
                  <a:tcPr marL="6725" marR="6725" marT="6725" marB="0" anchor="b">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FCE4D6"/>
                    </a:solidFill>
                  </a:tcPr>
                </a:tc>
                <a:tc>
                  <a:txBody>
                    <a:bodyPr/>
                    <a:lstStyle/>
                    <a:p>
                      <a:pPr algn="ctr" rtl="1" fontAlgn="b"/>
                      <a:r>
                        <a:rPr lang="ar-SA" sz="1000" b="0" i="0" u="none" strike="noStrike">
                          <a:solidFill>
                            <a:srgbClr val="000000"/>
                          </a:solidFill>
                          <a:effectLst/>
                          <a:latin typeface="SST Arabic" panose="020B0504030504020204" pitchFamily="34" charset="-78"/>
                          <a:cs typeface="SST Arabic" panose="020B0504030504020204" pitchFamily="34" charset="-78"/>
                        </a:rPr>
                        <a:t>3 اشهر حتى 6 اشهر</a:t>
                      </a:r>
                    </a:p>
                  </a:txBody>
                  <a:tcPr marL="6725" marR="6725" marT="6725" marB="0" anchor="b">
                    <a:lnL>
                      <a:noFill/>
                    </a:lnL>
                    <a:lnR>
                      <a:noFill/>
                    </a:lnR>
                    <a:lnT>
                      <a:noFill/>
                    </a:lnT>
                    <a:lnB w="12700" cap="flat" cmpd="sng" algn="ctr">
                      <a:solidFill>
                        <a:srgbClr val="000000"/>
                      </a:solidFill>
                      <a:prstDash val="solid"/>
                      <a:round/>
                      <a:headEnd type="none" w="med" len="med"/>
                      <a:tailEnd type="none" w="med" len="med"/>
                    </a:lnB>
                    <a:solidFill>
                      <a:srgbClr val="FCE4D6"/>
                    </a:solidFill>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366367269"/>
                  </a:ext>
                </a:extLst>
              </a:tr>
              <a:tr h="289144">
                <a:tc>
                  <a:txBody>
                    <a:bodyPr/>
                    <a:lstStyle/>
                    <a:p>
                      <a:pPr algn="ctr" rtl="1" fontAlgn="b"/>
                      <a:r>
                        <a:rPr lang="ar-SA" sz="1000" b="0" i="0" u="none" strike="noStrike">
                          <a:solidFill>
                            <a:srgbClr val="000000"/>
                          </a:solidFill>
                          <a:effectLst/>
                          <a:latin typeface="SST Arabic" panose="020B0504030504020204" pitchFamily="34" charset="-78"/>
                          <a:cs typeface="SST Arabic" panose="020B0504030504020204" pitchFamily="34" charset="-78"/>
                        </a:rPr>
                        <a:t>اقل من 40%</a:t>
                      </a:r>
                    </a:p>
                  </a:txBody>
                  <a:tcPr marL="6725" marR="6725" marT="6725" marB="0"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D6DCE4"/>
                    </a:solidFill>
                  </a:tcPr>
                </a:tc>
                <a:tc>
                  <a:txBody>
                    <a:bodyPr/>
                    <a:lstStyle/>
                    <a:p>
                      <a:pPr algn="ctr" rtl="1" fontAlgn="b"/>
                      <a:r>
                        <a:rPr lang="ar-SA" sz="1000" b="0" i="0" u="none" strike="noStrike">
                          <a:solidFill>
                            <a:srgbClr val="000000"/>
                          </a:solidFill>
                          <a:effectLst/>
                          <a:latin typeface="SST Arabic" panose="020B0504030504020204" pitchFamily="34" charset="-78"/>
                          <a:cs typeface="SST Arabic" panose="020B0504030504020204" pitchFamily="34" charset="-78"/>
                        </a:rPr>
                        <a:t>3 اشهر حتى 6 اشهر</a:t>
                      </a:r>
                    </a:p>
                  </a:txBody>
                  <a:tcPr marL="6725" marR="6725" marT="6725" marB="0" anchor="b">
                    <a:lnL>
                      <a:noFill/>
                    </a:lnL>
                    <a:lnR>
                      <a:noFill/>
                    </a:lnR>
                    <a:lnT w="12700" cap="flat" cmpd="sng" algn="ctr">
                      <a:solidFill>
                        <a:srgbClr val="000000"/>
                      </a:solidFill>
                      <a:prstDash val="solid"/>
                      <a:round/>
                      <a:headEnd type="none" w="med" len="med"/>
                      <a:tailEnd type="none" w="med" len="med"/>
                    </a:lnT>
                    <a:lnB>
                      <a:noFill/>
                    </a:lnB>
                    <a:solidFill>
                      <a:srgbClr val="D6DCE4"/>
                    </a:solidFill>
                  </a:tcPr>
                </a:tc>
                <a:tc rowSpan="2">
                  <a:txBody>
                    <a:bodyPr/>
                    <a:lstStyle/>
                    <a:p>
                      <a:pPr algn="ctr" rtl="1" fontAlgn="ctr"/>
                      <a:r>
                        <a:rPr lang="ar-SA" sz="1000" b="0" i="0" u="none" strike="noStrike">
                          <a:solidFill>
                            <a:srgbClr val="000000"/>
                          </a:solidFill>
                          <a:effectLst/>
                          <a:latin typeface="SST Arabic" panose="020B0504030504020204" pitchFamily="34" charset="-78"/>
                          <a:cs typeface="SST Arabic" panose="020B0504030504020204" pitchFamily="34" charset="-78"/>
                        </a:rPr>
                        <a:t>فئة </a:t>
                      </a:r>
                      <a:r>
                        <a:rPr lang="en-US" sz="1000" b="0" i="0" u="none" strike="noStrike">
                          <a:solidFill>
                            <a:srgbClr val="000000"/>
                          </a:solidFill>
                          <a:effectLst/>
                          <a:latin typeface="SST Arabic" panose="020B0504030504020204" pitchFamily="34" charset="-78"/>
                          <a:cs typeface="SST Arabic" panose="020B0504030504020204" pitchFamily="34" charset="-78"/>
                        </a:rPr>
                        <a:t>C</a:t>
                      </a:r>
                    </a:p>
                  </a:txBody>
                  <a:tcPr marL="6725" marR="6725" marT="6725"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6DCE4"/>
                    </a:solidFill>
                  </a:tcPr>
                </a:tc>
                <a:tc vMerge="1">
                  <a:txBody>
                    <a:bodyPr/>
                    <a:lstStyle/>
                    <a:p>
                      <a:endParaRPr lang="en-US"/>
                    </a:p>
                  </a:txBody>
                  <a:tcPr/>
                </a:tc>
                <a:extLst>
                  <a:ext uri="{0D108BD9-81ED-4DB2-BD59-A6C34878D82A}">
                    <a16:rowId xmlns:a16="http://schemas.microsoft.com/office/drawing/2014/main" val="3728463068"/>
                  </a:ext>
                </a:extLst>
              </a:tr>
              <a:tr h="295925">
                <a:tc>
                  <a:txBody>
                    <a:bodyPr/>
                    <a:lstStyle/>
                    <a:p>
                      <a:pPr algn="ctr" rtl="1" fontAlgn="b"/>
                      <a:r>
                        <a:rPr lang="ar-SA" sz="1000" b="0" i="0" u="none" strike="noStrike">
                          <a:solidFill>
                            <a:srgbClr val="000000"/>
                          </a:solidFill>
                          <a:effectLst/>
                          <a:latin typeface="SST Arabic" panose="020B0504030504020204" pitchFamily="34" charset="-78"/>
                          <a:cs typeface="SST Arabic" panose="020B0504030504020204" pitchFamily="34" charset="-78"/>
                        </a:rPr>
                        <a:t>وجود مخالفة </a:t>
                      </a:r>
                    </a:p>
                  </a:txBody>
                  <a:tcPr marL="6725" marR="6725" marT="6725" marB="0" anchor="b">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D6DCE4"/>
                    </a:solidFill>
                  </a:tcPr>
                </a:tc>
                <a:tc>
                  <a:txBody>
                    <a:bodyPr/>
                    <a:lstStyle/>
                    <a:p>
                      <a:pPr algn="ctr" rtl="1" fontAlgn="b"/>
                      <a:r>
                        <a:rPr lang="ar-SA" sz="1000" b="0" i="0" u="none" strike="noStrike">
                          <a:solidFill>
                            <a:srgbClr val="000000"/>
                          </a:solidFill>
                          <a:effectLst/>
                          <a:latin typeface="SST Arabic" panose="020B0504030504020204" pitchFamily="34" charset="-78"/>
                          <a:cs typeface="SST Arabic" panose="020B0504030504020204" pitchFamily="34" charset="-78"/>
                        </a:rPr>
                        <a:t>6 اشهر حتى سنه</a:t>
                      </a:r>
                    </a:p>
                  </a:txBody>
                  <a:tcPr marL="6725" marR="6725" marT="6725" marB="0" anchor="b">
                    <a:lnL>
                      <a:noFill/>
                    </a:lnL>
                    <a:lnR>
                      <a:noFill/>
                    </a:lnR>
                    <a:lnT>
                      <a:noFill/>
                    </a:lnT>
                    <a:lnB w="12700" cap="flat" cmpd="sng" algn="ctr">
                      <a:solidFill>
                        <a:srgbClr val="000000"/>
                      </a:solidFill>
                      <a:prstDash val="solid"/>
                      <a:round/>
                      <a:headEnd type="none" w="med" len="med"/>
                      <a:tailEnd type="none" w="med" len="med"/>
                    </a:lnB>
                    <a:solidFill>
                      <a:srgbClr val="D6DCE4"/>
                    </a:solidFill>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242130825"/>
                  </a:ext>
                </a:extLst>
              </a:tr>
              <a:tr h="295925">
                <a:tc gridSpan="3">
                  <a:txBody>
                    <a:bodyPr/>
                    <a:lstStyle/>
                    <a:p>
                      <a:pPr algn="ctr" rtl="1" fontAlgn="ctr"/>
                      <a:r>
                        <a:rPr lang="ar-SA" sz="1000" b="0" i="0" u="none" strike="noStrike" dirty="0">
                          <a:solidFill>
                            <a:srgbClr val="000000"/>
                          </a:solidFill>
                          <a:effectLst/>
                          <a:latin typeface="SST Arabic" panose="020B0504030504020204" pitchFamily="34" charset="-78"/>
                          <a:cs typeface="SST Arabic" panose="020B0504030504020204" pitchFamily="34" charset="-78"/>
                        </a:rPr>
                        <a:t>لا يوجد لديهم مخالفات</a:t>
                      </a:r>
                    </a:p>
                  </a:txBody>
                  <a:tcPr marL="6725" marR="6725" marT="6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A"/>
                    </a:solidFill>
                  </a:tcPr>
                </a:tc>
                <a:tc hMerge="1">
                  <a:txBody>
                    <a:bodyPr/>
                    <a:lstStyle/>
                    <a:p>
                      <a:endParaRPr lang="en-US"/>
                    </a:p>
                  </a:txBody>
                  <a:tcPr/>
                </a:tc>
                <a:tc hMerge="1">
                  <a:txBody>
                    <a:bodyPr/>
                    <a:lstStyle/>
                    <a:p>
                      <a:endParaRPr lang="en-US"/>
                    </a:p>
                  </a:txBody>
                  <a:tcPr/>
                </a:tc>
                <a:tc vMerge="1">
                  <a:txBody>
                    <a:bodyPr/>
                    <a:lstStyle/>
                    <a:p>
                      <a:endParaRPr lang="en-US"/>
                    </a:p>
                  </a:txBody>
                  <a:tcPr/>
                </a:tc>
                <a:extLst>
                  <a:ext uri="{0D108BD9-81ED-4DB2-BD59-A6C34878D82A}">
                    <a16:rowId xmlns:a16="http://schemas.microsoft.com/office/drawing/2014/main" val="1549578273"/>
                  </a:ext>
                </a:extLst>
              </a:tr>
            </a:tbl>
          </a:graphicData>
        </a:graphic>
      </p:graphicFrame>
      <p:pic>
        <p:nvPicPr>
          <p:cNvPr id="11" name="Picture 10">
            <a:hlinkClick r:id="rId4" action="ppaction://hlinksldjump"/>
            <a:extLst>
              <a:ext uri="{FF2B5EF4-FFF2-40B4-BE49-F238E27FC236}">
                <a16:creationId xmlns:a16="http://schemas.microsoft.com/office/drawing/2014/main" id="{9841D0F1-75F8-4536-9BC0-4D491E72BD5A}"/>
              </a:ext>
            </a:extLst>
          </p:cNvPr>
          <p:cNvPicPr>
            <a:picLocks noChangeAspect="1"/>
          </p:cNvPicPr>
          <p:nvPr/>
        </p:nvPicPr>
        <p:blipFill>
          <a:blip r:embed="rId5"/>
          <a:stretch>
            <a:fillRect/>
          </a:stretch>
        </p:blipFill>
        <p:spPr>
          <a:xfrm>
            <a:off x="488677" y="5643769"/>
            <a:ext cx="408467" cy="298730"/>
          </a:xfrm>
          <a:prstGeom prst="rect">
            <a:avLst/>
          </a:prstGeom>
        </p:spPr>
      </p:pic>
      <p:sp>
        <p:nvSpPr>
          <p:cNvPr id="3" name="BJPseudoFooter">
            <a:extLst>
              <a:ext uri="{FF2B5EF4-FFF2-40B4-BE49-F238E27FC236}">
                <a16:creationId xmlns:a16="http://schemas.microsoft.com/office/drawing/2014/main" id="{E2B72825-3B03-485D-B110-4E6F454A0516}"/>
              </a:ext>
            </a:extLst>
          </p:cNvPr>
          <p:cNvSpPr txBox="1"/>
          <p:nvPr>
            <p:custDataLst>
              <p:tags r:id="rId1"/>
            </p:custDataLst>
          </p:nvPr>
        </p:nvSpPr>
        <p:spPr>
          <a:xfrm>
            <a:off x="5772834" y="6496278"/>
            <a:ext cx="646331" cy="215444"/>
          </a:xfrm>
          <a:prstGeom prst="rect">
            <a:avLst/>
          </a:prstGeom>
          <a:noFill/>
        </p:spPr>
        <p:txBody>
          <a:bodyPr vert="horz" wrap="none" rtlCol="0" anchor="ctr" anchorCtr="0">
            <a:spAutoFit/>
          </a:bodyPr>
          <a:lstStyle/>
          <a:p>
            <a:pPr marL="0" algn="ctr" defTabSz="914400" rtl="1" eaLnBrk="1" latinLnBrk="0" hangingPunct="1"/>
            <a:r>
              <a:rPr lang="en-US" sz="800">
                <a:solidFill>
                  <a:srgbClr val="AEC90B"/>
                </a:solidFill>
                <a:latin typeface="Segoe UI" panose="020B0502040204020203" pitchFamily="34" charset="0"/>
              </a:rPr>
              <a:t>Public | </a:t>
            </a:r>
            <a:r>
              <a:rPr lang="ar-SA" sz="800">
                <a:solidFill>
                  <a:srgbClr val="AEC90B"/>
                </a:solidFill>
                <a:latin typeface="Segoe UI" panose="020B0502040204020203" pitchFamily="34" charset="0"/>
              </a:rPr>
              <a:t>عام</a:t>
            </a:r>
            <a:endParaRPr lang="en-US" sz="800">
              <a:solidFill>
                <a:srgbClr val="AEC90B"/>
              </a:solidFill>
              <a:latin typeface="Segoe UI" panose="020B0502040204020203" pitchFamily="34" charset="0"/>
            </a:endParaRPr>
          </a:p>
        </p:txBody>
      </p:sp>
    </p:spTree>
    <p:extLst>
      <p:ext uri="{BB962C8B-B14F-4D97-AF65-F5344CB8AC3E}">
        <p14:creationId xmlns:p14="http://schemas.microsoft.com/office/powerpoint/2010/main" val="79066270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C3707260-5721-4329-ACE0-277B2A1E7EA3}"/>
              </a:ext>
            </a:extLst>
          </p:cNvPr>
          <p:cNvSpPr/>
          <p:nvPr/>
        </p:nvSpPr>
        <p:spPr>
          <a:xfrm>
            <a:off x="2144110" y="938060"/>
            <a:ext cx="7903780" cy="5120143"/>
          </a:xfrm>
          <a:prstGeom prst="roundRect">
            <a:avLst>
              <a:gd name="adj" fmla="val 3940"/>
            </a:avLst>
          </a:prstGeom>
          <a:solidFill>
            <a:srgbClr val="EEF2F8"/>
          </a:solidFill>
          <a:ln w="12700">
            <a:solidFill>
              <a:srgbClr val="44B6BC"/>
            </a:solidFill>
          </a:ln>
          <a:effectLst>
            <a:outerShdw blurRad="50800" dist="38100" dir="8100000" algn="tr"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2"/>
            <a:endParaRPr lang="ar-SA" dirty="0"/>
          </a:p>
        </p:txBody>
      </p:sp>
      <p:sp>
        <p:nvSpPr>
          <p:cNvPr id="19" name="Rectangle: Rounded Corners 18">
            <a:extLst>
              <a:ext uri="{FF2B5EF4-FFF2-40B4-BE49-F238E27FC236}">
                <a16:creationId xmlns:a16="http://schemas.microsoft.com/office/drawing/2014/main" id="{1881C81D-268F-486A-B528-38B96FCC7FCE}"/>
              </a:ext>
            </a:extLst>
          </p:cNvPr>
          <p:cNvSpPr/>
          <p:nvPr/>
        </p:nvSpPr>
        <p:spPr>
          <a:xfrm rot="10800000" flipV="1">
            <a:off x="2664418" y="682007"/>
            <a:ext cx="6856769" cy="503039"/>
          </a:xfrm>
          <a:prstGeom prst="roundRect">
            <a:avLst>
              <a:gd name="adj" fmla="val 31444"/>
            </a:avLst>
          </a:prstGeom>
          <a:solidFill>
            <a:srgbClr val="36B8B2"/>
          </a:solidFill>
          <a:effectLst>
            <a:outerShdw blurRad="50800" dist="38100" algn="l" rotWithShape="0">
              <a:prstClr val="black">
                <a:alpha val="40000"/>
              </a:prstClr>
            </a:outerShdw>
          </a:effectLst>
        </p:spPr>
        <p:txBody>
          <a:bodyPr wrap="square" rtlCol="0" anchor="ctr" anchorCtr="0">
            <a:noAutofit/>
          </a:bodyPr>
          <a:lstStyle/>
          <a:p>
            <a:pPr algn="ctr" rtl="1"/>
            <a:r>
              <a:rPr lang="ar-SA" sz="1600" b="1" dirty="0">
                <a:solidFill>
                  <a:srgbClr val="FFFFFF"/>
                </a:solidFill>
                <a:effectLst>
                  <a:outerShdw blurRad="38100" dist="38100" dir="2700000" algn="tl">
                    <a:srgbClr val="000000">
                      <a:alpha val="43137"/>
                    </a:srgbClr>
                  </a:outerShdw>
                </a:effectLst>
                <a:latin typeface="SST Arabic" panose="020B0504030504020204" pitchFamily="34" charset="-78"/>
                <a:cs typeface="SST Arabic" panose="020B0504030504020204" pitchFamily="34" charset="-78"/>
              </a:rPr>
              <a:t>التحقق من مستهدفات محرك المخاطر مؤتمت ويتم بشكل يومي ويجري العمل على تفعيلها بشكل لحظي</a:t>
            </a:r>
          </a:p>
        </p:txBody>
      </p:sp>
      <p:pic>
        <p:nvPicPr>
          <p:cNvPr id="8" name="Picture 7">
            <a:extLst>
              <a:ext uri="{FF2B5EF4-FFF2-40B4-BE49-F238E27FC236}">
                <a16:creationId xmlns:a16="http://schemas.microsoft.com/office/drawing/2014/main" id="{239B0AC6-9854-4F86-BA3D-8A86FD8D196F}"/>
              </a:ext>
            </a:extLst>
          </p:cNvPr>
          <p:cNvPicPr>
            <a:picLocks noChangeAspect="1"/>
          </p:cNvPicPr>
          <p:nvPr/>
        </p:nvPicPr>
        <p:blipFill>
          <a:blip r:embed="rId4"/>
          <a:stretch>
            <a:fillRect/>
          </a:stretch>
        </p:blipFill>
        <p:spPr>
          <a:xfrm>
            <a:off x="3651940" y="1441101"/>
            <a:ext cx="4840491" cy="4082736"/>
          </a:xfrm>
          <a:prstGeom prst="rect">
            <a:avLst/>
          </a:prstGeom>
        </p:spPr>
      </p:pic>
      <p:pic>
        <p:nvPicPr>
          <p:cNvPr id="20" name="Picture 19">
            <a:extLst>
              <a:ext uri="{FF2B5EF4-FFF2-40B4-BE49-F238E27FC236}">
                <a16:creationId xmlns:a16="http://schemas.microsoft.com/office/drawing/2014/main" id="{239B0AC6-9854-4F86-BA3D-8A86FD8D196F}"/>
              </a:ext>
            </a:extLst>
          </p:cNvPr>
          <p:cNvPicPr>
            <a:picLocks noChangeAspect="1"/>
          </p:cNvPicPr>
          <p:nvPr/>
        </p:nvPicPr>
        <p:blipFill rotWithShape="1">
          <a:blip r:embed="rId5">
            <a:extLst>
              <a:ext uri="{BEBA8EAE-BF5A-486C-A8C5-ECC9F3942E4B}">
                <a14:imgProps xmlns:a14="http://schemas.microsoft.com/office/drawing/2010/main">
                  <a14:imgLayer r:embed="rId6">
                    <a14:imgEffect>
                      <a14:artisticBlur/>
                    </a14:imgEffect>
                  </a14:imgLayer>
                </a14:imgProps>
              </a:ext>
            </a:extLst>
          </a:blip>
          <a:srcRect b="67188"/>
          <a:stretch/>
        </p:blipFill>
        <p:spPr>
          <a:xfrm>
            <a:off x="3670383" y="1441101"/>
            <a:ext cx="4840491" cy="1339640"/>
          </a:xfrm>
          <a:prstGeom prst="rect">
            <a:avLst/>
          </a:prstGeom>
        </p:spPr>
      </p:pic>
      <p:pic>
        <p:nvPicPr>
          <p:cNvPr id="21" name="Picture 20">
            <a:hlinkClick r:id="rId7" action="ppaction://hlinksldjump"/>
            <a:extLst>
              <a:ext uri="{FF2B5EF4-FFF2-40B4-BE49-F238E27FC236}">
                <a16:creationId xmlns:a16="http://schemas.microsoft.com/office/drawing/2014/main" id="{C740B932-2EFB-4ED2-BF58-23BA17664FAA}"/>
              </a:ext>
            </a:extLst>
          </p:cNvPr>
          <p:cNvPicPr>
            <a:picLocks noChangeAspect="1"/>
          </p:cNvPicPr>
          <p:nvPr/>
        </p:nvPicPr>
        <p:blipFill>
          <a:blip r:embed="rId8"/>
          <a:stretch>
            <a:fillRect/>
          </a:stretch>
        </p:blipFill>
        <p:spPr>
          <a:xfrm>
            <a:off x="591547" y="6430806"/>
            <a:ext cx="408467" cy="298730"/>
          </a:xfrm>
          <a:prstGeom prst="rect">
            <a:avLst/>
          </a:prstGeom>
        </p:spPr>
      </p:pic>
      <p:sp>
        <p:nvSpPr>
          <p:cNvPr id="3" name="Footer Placeholder 2">
            <a:extLst>
              <a:ext uri="{FF2B5EF4-FFF2-40B4-BE49-F238E27FC236}">
                <a16:creationId xmlns:a16="http://schemas.microsoft.com/office/drawing/2014/main" id="{5FC69E17-1C5C-4B52-B655-A874202EFD43}"/>
              </a:ext>
            </a:extLst>
          </p:cNvPr>
          <p:cNvSpPr>
            <a:spLocks noGrp="1"/>
          </p:cNvSpPr>
          <p:nvPr>
            <p:ph type="ftr" sz="quarter" idx="11"/>
            <p:custDataLst>
              <p:tags r:id="rId1"/>
            </p:custDataLst>
          </p:nvPr>
        </p:nvSpPr>
        <p:spPr/>
        <p:txBody>
          <a:bodyPr/>
          <a:lstStyle/>
          <a:p>
            <a:pPr>
              <a:defRPr/>
            </a:pPr>
            <a:r>
              <a:rPr lang="en-GB"/>
              <a:t>Public | </a:t>
            </a:r>
            <a:r>
              <a:rPr lang="ar-SA"/>
              <a:t>عام</a:t>
            </a:r>
            <a:endParaRPr lang="en-GB"/>
          </a:p>
        </p:txBody>
      </p:sp>
    </p:spTree>
    <p:extLst>
      <p:ext uri="{BB962C8B-B14F-4D97-AF65-F5344CB8AC3E}">
        <p14:creationId xmlns:p14="http://schemas.microsoft.com/office/powerpoint/2010/main" val="362651481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33" name="Rectangle: Rounded Corners 62">
            <a:extLst>
              <a:ext uri="{FF2B5EF4-FFF2-40B4-BE49-F238E27FC236}">
                <a16:creationId xmlns:a16="http://schemas.microsoft.com/office/drawing/2014/main" id="{9D7542AD-B81A-456B-B2BE-C972D4A9AB7C}"/>
              </a:ext>
            </a:extLst>
          </p:cNvPr>
          <p:cNvSpPr>
            <a:spLocks/>
          </p:cNvSpPr>
          <p:nvPr/>
        </p:nvSpPr>
        <p:spPr>
          <a:xfrm>
            <a:off x="759124" y="212123"/>
            <a:ext cx="7607005" cy="698989"/>
          </a:xfrm>
          <a:prstGeom prst="roundRect">
            <a:avLst>
              <a:gd name="adj" fmla="val 50000"/>
            </a:avLst>
          </a:prstGeom>
          <a:solidFill>
            <a:schemeClr val="bg2"/>
          </a:solidFill>
          <a:ln w="9525">
            <a:no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err="1">
              <a:ln>
                <a:noFill/>
              </a:ln>
              <a:solidFill>
                <a:srgbClr val="000000"/>
              </a:solidFill>
              <a:effectLst/>
              <a:uLnTx/>
              <a:uFillTx/>
              <a:latin typeface="Calibri"/>
              <a:ea typeface="+mn-ea"/>
              <a:cs typeface="Symbio AR+LT"/>
            </a:endParaRPr>
          </a:p>
        </p:txBody>
      </p:sp>
      <p:sp>
        <p:nvSpPr>
          <p:cNvPr id="34" name="Rectangle: Rounded Corners 64">
            <a:extLst>
              <a:ext uri="{FF2B5EF4-FFF2-40B4-BE49-F238E27FC236}">
                <a16:creationId xmlns:a16="http://schemas.microsoft.com/office/drawing/2014/main" id="{3F247C30-C329-4475-9D57-F37C9F270606}"/>
              </a:ext>
            </a:extLst>
          </p:cNvPr>
          <p:cNvSpPr>
            <a:spLocks/>
          </p:cNvSpPr>
          <p:nvPr/>
        </p:nvSpPr>
        <p:spPr>
          <a:xfrm>
            <a:off x="7409861" y="212211"/>
            <a:ext cx="4480807" cy="698989"/>
          </a:xfrm>
          <a:prstGeom prst="roundRect">
            <a:avLst>
              <a:gd name="adj" fmla="val 50000"/>
            </a:avLst>
          </a:prstGeom>
          <a:solidFill>
            <a:srgbClr val="002C81"/>
          </a:solidFill>
          <a:ln w="9525">
            <a:no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err="1">
              <a:ln>
                <a:noFill/>
              </a:ln>
              <a:solidFill>
                <a:srgbClr val="000000"/>
              </a:solidFill>
              <a:effectLst/>
              <a:uLnTx/>
              <a:uFillTx/>
              <a:latin typeface="Calibri"/>
              <a:ea typeface="+mn-ea"/>
              <a:cs typeface="Symbio AR+LT"/>
            </a:endParaRPr>
          </a:p>
        </p:txBody>
      </p:sp>
      <p:sp>
        <p:nvSpPr>
          <p:cNvPr id="35" name="TextBox 34">
            <a:extLst>
              <a:ext uri="{FF2B5EF4-FFF2-40B4-BE49-F238E27FC236}">
                <a16:creationId xmlns:a16="http://schemas.microsoft.com/office/drawing/2014/main" id="{02C30176-7C4C-42EE-9DB3-FAAA655793A0}"/>
              </a:ext>
            </a:extLst>
          </p:cNvPr>
          <p:cNvSpPr txBox="1">
            <a:spLocks/>
          </p:cNvSpPr>
          <p:nvPr/>
        </p:nvSpPr>
        <p:spPr>
          <a:xfrm>
            <a:off x="7548031" y="407817"/>
            <a:ext cx="4154507" cy="307777"/>
          </a:xfrm>
          <a:prstGeom prst="rect">
            <a:avLst/>
          </a:prstGeom>
        </p:spPr>
        <p:txBody>
          <a:bodyPr vert="horz" wrap="square" lIns="0" tIns="0" rIns="0" bIns="0" rtlCol="0" anchor="ctr">
            <a:spAutoFit/>
          </a:bodyPr>
          <a:lstStyle>
            <a:lvl1pPr marL="179994" lvl="0" indent="-179994" defTabSz="914370">
              <a:spcBef>
                <a:spcPts val="600"/>
              </a:spcBef>
              <a:buFont typeface="Arial" panose="020B0604020202020204" pitchFamily="34" charset="0"/>
              <a:buChar char="•"/>
              <a:defRPr sz="1400" kern="0">
                <a:latin typeface="Calibri" panose="020F0502020204030204" pitchFamily="34" charset="0"/>
                <a:cs typeface="Calibri" panose="020F0502020204030204" pitchFamily="34" charset="0"/>
                <a:sym typeface="Calibri" panose="020F0502020204030204" pitchFamily="34" charset="0"/>
              </a:defRPr>
            </a:lvl1pPr>
            <a:lvl2pPr marL="359988" lvl="1" indent="-179994" defTabSz="914370">
              <a:spcBef>
                <a:spcPts val="300"/>
              </a:spcBef>
              <a:buFont typeface="Arial" panose="020B0604020202020204" pitchFamily="34" charset="0"/>
              <a:buChar char="–"/>
              <a:defRPr sz="1400" kern="0">
                <a:latin typeface="Calibri" panose="020F0502020204030204" pitchFamily="34" charset="0"/>
                <a:cs typeface="Calibri" panose="020F0502020204030204" pitchFamily="34" charset="0"/>
                <a:sym typeface="Calibri" panose="020F0502020204030204" pitchFamily="34" charset="0"/>
              </a:defRPr>
            </a:lvl2pPr>
            <a:lvl3pPr marL="539982" lvl="2" indent="-179994" defTabSz="914370">
              <a:spcBef>
                <a:spcPts val="300"/>
              </a:spcBef>
              <a:buFont typeface="Arial" panose="020B0604020202020204" pitchFamily="34" charset="0"/>
              <a:buChar char="-"/>
              <a:defRPr sz="1400" kern="0">
                <a:latin typeface="Calibri" panose="020F0502020204030204" pitchFamily="34" charset="0"/>
                <a:cs typeface="Calibri" panose="020F0502020204030204" pitchFamily="34" charset="0"/>
                <a:sym typeface="Calibri" panose="020F0502020204030204" pitchFamily="34" charset="0"/>
              </a:defRPr>
            </a:lvl3pPr>
            <a:lvl4pPr marL="719977" lvl="3" indent="-179994" defTabSz="914370">
              <a:spcBef>
                <a:spcPts val="300"/>
              </a:spcBef>
              <a:buFont typeface="Arial" panose="020B0604020202020204" pitchFamily="34" charset="0"/>
              <a:buChar char="-"/>
              <a:defRPr sz="1400" kern="0">
                <a:latin typeface="Calibri" panose="020F0502020204030204" pitchFamily="34" charset="0"/>
                <a:cs typeface="Calibri" panose="020F0502020204030204" pitchFamily="34" charset="0"/>
                <a:sym typeface="Calibri" panose="020F0502020204030204" pitchFamily="34" charset="0"/>
              </a:defRPr>
            </a:lvl4pPr>
            <a:lvl5pPr marL="899971" lvl="4" indent="-179994" defTabSz="914370">
              <a:spcBef>
                <a:spcPts val="300"/>
              </a:spcBef>
              <a:buFont typeface="Arial" panose="020B0604020202020204" pitchFamily="34" charset="0"/>
              <a:buChar char="-"/>
              <a:defRPr sz="1400" kern="0">
                <a:latin typeface="Calibri" panose="020F0502020204030204" pitchFamily="34" charset="0"/>
                <a:cs typeface="Calibri" panose="020F0502020204030204" pitchFamily="34" charset="0"/>
                <a:sym typeface="Calibri" panose="020F0502020204030204" pitchFamily="34" charset="0"/>
              </a:defRPr>
            </a:lvl5pPr>
            <a:lvl6pPr marL="1079965" indent="-179994" defTabSz="914370">
              <a:spcBef>
                <a:spcPts val="300"/>
              </a:spcBef>
              <a:buFont typeface="Arial" panose="020B0604020202020204" pitchFamily="34" charset="0"/>
              <a:buChar char="-"/>
              <a:defRPr sz="1400" kern="0"/>
            </a:lvl6pPr>
            <a:lvl7pPr marL="1259959" indent="-179994" defTabSz="914370">
              <a:spcBef>
                <a:spcPts val="300"/>
              </a:spcBef>
              <a:buFont typeface="Arial" panose="020B0604020202020204" pitchFamily="34" charset="0"/>
              <a:buChar char="-"/>
              <a:defRPr sz="1400" kern="0"/>
            </a:lvl7pPr>
            <a:lvl8pPr marL="1439953" indent="-179994" defTabSz="914370">
              <a:spcBef>
                <a:spcPts val="300"/>
              </a:spcBef>
              <a:buFont typeface="Arial" panose="020B0604020202020204" pitchFamily="34" charset="0"/>
              <a:buChar char="-"/>
              <a:defRPr sz="1400" kern="0"/>
            </a:lvl8pPr>
            <a:lvl9pPr marL="1619947" indent="-179994" defTabSz="914370">
              <a:spcBef>
                <a:spcPts val="300"/>
              </a:spcBef>
              <a:buFont typeface="Arial" panose="020B0604020202020204" pitchFamily="34" charset="0"/>
              <a:buChar char="-"/>
              <a:defRPr sz="1400" kern="0"/>
            </a:lvl9pPr>
          </a:lstStyle>
          <a:p>
            <a:pPr marL="0" lvl="0" indent="0" algn="ctr" defTabSz="914400">
              <a:spcBef>
                <a:spcPts val="0"/>
              </a:spcBef>
              <a:buNone/>
              <a:defRPr/>
            </a:pPr>
            <a:r>
              <a:rPr lang="ar-SA" sz="2000" b="1" kern="1200" dirty="0">
                <a:solidFill>
                  <a:srgbClr val="FFFFFF"/>
                </a:solidFill>
                <a:cs typeface="SST Arabic" panose="020B0504030504020204"/>
              </a:rPr>
              <a:t>مؤشرات الصادر</a:t>
            </a:r>
            <a:endParaRPr lang="en-US" sz="2000" b="1" kern="1200" dirty="0">
              <a:solidFill>
                <a:srgbClr val="FFFFFF"/>
              </a:solidFill>
              <a:cs typeface="SST Arabic" panose="020B0504030504020204"/>
            </a:endParaRPr>
          </a:p>
        </p:txBody>
      </p:sp>
      <p:sp>
        <p:nvSpPr>
          <p:cNvPr id="36" name="Oval 35">
            <a:extLst>
              <a:ext uri="{FF2B5EF4-FFF2-40B4-BE49-F238E27FC236}">
                <a16:creationId xmlns:a16="http://schemas.microsoft.com/office/drawing/2014/main" id="{CFEE8543-025F-4335-A5B1-3AAED652C476}"/>
              </a:ext>
            </a:extLst>
          </p:cNvPr>
          <p:cNvSpPr/>
          <p:nvPr/>
        </p:nvSpPr>
        <p:spPr>
          <a:xfrm>
            <a:off x="11171415" y="81797"/>
            <a:ext cx="883696" cy="883696"/>
          </a:xfrm>
          <a:prstGeom prst="ellipse">
            <a:avLst/>
          </a:prstGeom>
          <a:solidFill>
            <a:schemeClr val="bg1"/>
          </a:solidFill>
          <a:ln w="9525">
            <a:solidFill>
              <a:srgbClr val="002C8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err="1">
              <a:ln>
                <a:noFill/>
              </a:ln>
              <a:solidFill>
                <a:srgbClr val="000000"/>
              </a:solidFill>
              <a:effectLst/>
              <a:uLnTx/>
              <a:uFillTx/>
              <a:latin typeface="Calibri"/>
              <a:ea typeface="+mn-ea"/>
              <a:cs typeface="Symbio AR+LT"/>
            </a:endParaRPr>
          </a:p>
        </p:txBody>
      </p:sp>
      <p:grpSp>
        <p:nvGrpSpPr>
          <p:cNvPr id="37" name="Group 36">
            <a:extLst>
              <a:ext uri="{FF2B5EF4-FFF2-40B4-BE49-F238E27FC236}">
                <a16:creationId xmlns:a16="http://schemas.microsoft.com/office/drawing/2014/main" id="{088CC313-1C0D-4BCA-9559-48AC45DEBF4B}"/>
              </a:ext>
            </a:extLst>
          </p:cNvPr>
          <p:cNvGrpSpPr/>
          <p:nvPr/>
        </p:nvGrpSpPr>
        <p:grpSpPr>
          <a:xfrm>
            <a:off x="11415986" y="280973"/>
            <a:ext cx="394554" cy="424008"/>
            <a:chOff x="4402859" y="2189177"/>
            <a:chExt cx="1144835" cy="1230298"/>
          </a:xfrm>
        </p:grpSpPr>
        <p:sp>
          <p:nvSpPr>
            <p:cNvPr id="38" name="Freeform: Shape 77">
              <a:extLst>
                <a:ext uri="{FF2B5EF4-FFF2-40B4-BE49-F238E27FC236}">
                  <a16:creationId xmlns:a16="http://schemas.microsoft.com/office/drawing/2014/main" id="{3E98C624-B4BB-4F36-AEAE-491A0F101FD0}"/>
                </a:ext>
              </a:extLst>
            </p:cNvPr>
            <p:cNvSpPr/>
            <p:nvPr/>
          </p:nvSpPr>
          <p:spPr>
            <a:xfrm>
              <a:off x="4586522" y="2189177"/>
              <a:ext cx="734651" cy="734651"/>
            </a:xfrm>
            <a:custGeom>
              <a:avLst/>
              <a:gdLst>
                <a:gd name="connsiteX0" fmla="*/ 118060 w 114300"/>
                <a:gd name="connsiteY0" fmla="*/ 60910 h 114300"/>
                <a:gd name="connsiteX1" fmla="*/ 60910 w 114300"/>
                <a:gd name="connsiteY1" fmla="*/ 118060 h 114300"/>
                <a:gd name="connsiteX2" fmla="*/ 3760 w 114300"/>
                <a:gd name="connsiteY2" fmla="*/ 60910 h 114300"/>
                <a:gd name="connsiteX3" fmla="*/ 60910 w 114300"/>
                <a:gd name="connsiteY3" fmla="*/ 3760 h 114300"/>
                <a:gd name="connsiteX4" fmla="*/ 118060 w 114300"/>
                <a:gd name="connsiteY4" fmla="*/ 60910 h 114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300" h="114300">
                  <a:moveTo>
                    <a:pt x="118060" y="60910"/>
                  </a:moveTo>
                  <a:cubicBezTo>
                    <a:pt x="118060" y="92473"/>
                    <a:pt x="92473" y="118060"/>
                    <a:pt x="60910" y="118060"/>
                  </a:cubicBezTo>
                  <a:cubicBezTo>
                    <a:pt x="29347" y="118060"/>
                    <a:pt x="3760" y="92473"/>
                    <a:pt x="3760" y="60910"/>
                  </a:cubicBezTo>
                  <a:cubicBezTo>
                    <a:pt x="3760" y="29347"/>
                    <a:pt x="29347" y="3760"/>
                    <a:pt x="60910" y="3760"/>
                  </a:cubicBezTo>
                  <a:cubicBezTo>
                    <a:pt x="92473" y="3760"/>
                    <a:pt x="118060" y="29347"/>
                    <a:pt x="118060" y="60910"/>
                  </a:cubicBezTo>
                  <a:close/>
                </a:path>
              </a:pathLst>
            </a:custGeom>
            <a:noFill/>
            <a:ln w="6350" cap="flat">
              <a:solidFill>
                <a:srgbClr val="002C8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Symbio AR+LT"/>
              </a:endParaRPr>
            </a:p>
          </p:txBody>
        </p:sp>
        <p:sp>
          <p:nvSpPr>
            <p:cNvPr id="39" name="Freeform: Shape 78">
              <a:extLst>
                <a:ext uri="{FF2B5EF4-FFF2-40B4-BE49-F238E27FC236}">
                  <a16:creationId xmlns:a16="http://schemas.microsoft.com/office/drawing/2014/main" id="{B25E72A6-A192-4B56-A293-F6165962F420}"/>
                </a:ext>
              </a:extLst>
            </p:cNvPr>
            <p:cNvSpPr/>
            <p:nvPr/>
          </p:nvSpPr>
          <p:spPr>
            <a:xfrm>
              <a:off x="4953847" y="2262641"/>
              <a:ext cx="306103" cy="306103"/>
            </a:xfrm>
            <a:custGeom>
              <a:avLst/>
              <a:gdLst>
                <a:gd name="connsiteX0" fmla="*/ 49480 w 47625"/>
                <a:gd name="connsiteY0" fmla="*/ 49480 h 47625"/>
                <a:gd name="connsiteX1" fmla="*/ 3760 w 47625"/>
                <a:gd name="connsiteY1" fmla="*/ 3760 h 47625"/>
              </a:gdLst>
              <a:ahLst/>
              <a:cxnLst>
                <a:cxn ang="0">
                  <a:pos x="connsiteX0" y="connsiteY0"/>
                </a:cxn>
                <a:cxn ang="0">
                  <a:pos x="connsiteX1" y="connsiteY1"/>
                </a:cxn>
              </a:cxnLst>
              <a:rect l="l" t="t" r="r" b="b"/>
              <a:pathLst>
                <a:path w="47625" h="47625">
                  <a:moveTo>
                    <a:pt x="49480" y="49480"/>
                  </a:moveTo>
                  <a:cubicBezTo>
                    <a:pt x="49480" y="24715"/>
                    <a:pt x="29477" y="3760"/>
                    <a:pt x="3760" y="3760"/>
                  </a:cubicBezTo>
                </a:path>
              </a:pathLst>
            </a:custGeom>
            <a:noFill/>
            <a:ln w="6350" cap="rnd">
              <a:solidFill>
                <a:srgbClr val="002C8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Symbio AR+LT"/>
              </a:endParaRPr>
            </a:p>
          </p:txBody>
        </p:sp>
        <p:sp>
          <p:nvSpPr>
            <p:cNvPr id="40" name="Freeform: Shape 79">
              <a:extLst>
                <a:ext uri="{FF2B5EF4-FFF2-40B4-BE49-F238E27FC236}">
                  <a16:creationId xmlns:a16="http://schemas.microsoft.com/office/drawing/2014/main" id="{62C8477C-F208-4B19-B0A1-6C2AE7668DB2}"/>
                </a:ext>
              </a:extLst>
            </p:cNvPr>
            <p:cNvSpPr/>
            <p:nvPr/>
          </p:nvSpPr>
          <p:spPr>
            <a:xfrm>
              <a:off x="4898752" y="2923828"/>
              <a:ext cx="122441" cy="122441"/>
            </a:xfrm>
            <a:custGeom>
              <a:avLst/>
              <a:gdLst>
                <a:gd name="connsiteX0" fmla="*/ 3760 w 19050"/>
                <a:gd name="connsiteY0" fmla="*/ 3760 h 19050"/>
                <a:gd name="connsiteX1" fmla="*/ 3760 w 19050"/>
                <a:gd name="connsiteY1" fmla="*/ 24715 h 19050"/>
                <a:gd name="connsiteX2" fmla="*/ 20905 w 19050"/>
                <a:gd name="connsiteY2" fmla="*/ 24715 h 19050"/>
                <a:gd name="connsiteX3" fmla="*/ 20905 w 19050"/>
                <a:gd name="connsiteY3" fmla="*/ 3760 h 19050"/>
              </a:gdLst>
              <a:ahLst/>
              <a:cxnLst>
                <a:cxn ang="0">
                  <a:pos x="connsiteX0" y="connsiteY0"/>
                </a:cxn>
                <a:cxn ang="0">
                  <a:pos x="connsiteX1" y="connsiteY1"/>
                </a:cxn>
                <a:cxn ang="0">
                  <a:pos x="connsiteX2" y="connsiteY2"/>
                </a:cxn>
                <a:cxn ang="0">
                  <a:pos x="connsiteX3" y="connsiteY3"/>
                </a:cxn>
              </a:cxnLst>
              <a:rect l="l" t="t" r="r" b="b"/>
              <a:pathLst>
                <a:path w="19050" h="19050">
                  <a:moveTo>
                    <a:pt x="3760" y="3760"/>
                  </a:moveTo>
                  <a:lnTo>
                    <a:pt x="3760" y="24715"/>
                  </a:lnTo>
                  <a:lnTo>
                    <a:pt x="20905" y="24715"/>
                  </a:lnTo>
                  <a:lnTo>
                    <a:pt x="20905" y="3760"/>
                  </a:lnTo>
                </a:path>
              </a:pathLst>
            </a:custGeom>
            <a:noFill/>
            <a:ln w="6350" cap="flat">
              <a:solidFill>
                <a:srgbClr val="002C8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Symbio AR+LT"/>
              </a:endParaRPr>
            </a:p>
          </p:txBody>
        </p:sp>
        <p:sp>
          <p:nvSpPr>
            <p:cNvPr id="41" name="Freeform: Shape 80">
              <a:extLst>
                <a:ext uri="{FF2B5EF4-FFF2-40B4-BE49-F238E27FC236}">
                  <a16:creationId xmlns:a16="http://schemas.microsoft.com/office/drawing/2014/main" id="{7F753027-3189-4EA5-9B21-FEEA3DDD2D59}"/>
                </a:ext>
              </a:extLst>
            </p:cNvPr>
            <p:cNvSpPr/>
            <p:nvPr/>
          </p:nvSpPr>
          <p:spPr>
            <a:xfrm>
              <a:off x="4764067" y="2513650"/>
              <a:ext cx="122441" cy="183663"/>
            </a:xfrm>
            <a:custGeom>
              <a:avLst/>
              <a:gdLst>
                <a:gd name="connsiteX0" fmla="*/ 3760 w 19050"/>
                <a:gd name="connsiteY0" fmla="*/ 3760 h 28575"/>
                <a:gd name="connsiteX1" fmla="*/ 23762 w 19050"/>
                <a:gd name="connsiteY1" fmla="*/ 3760 h 28575"/>
                <a:gd name="connsiteX2" fmla="*/ 23762 w 19050"/>
                <a:gd name="connsiteY2" fmla="*/ 31382 h 28575"/>
                <a:gd name="connsiteX3" fmla="*/ 3760 w 19050"/>
                <a:gd name="connsiteY3" fmla="*/ 31382 h 28575"/>
              </a:gdLst>
              <a:ahLst/>
              <a:cxnLst>
                <a:cxn ang="0">
                  <a:pos x="connsiteX0" y="connsiteY0"/>
                </a:cxn>
                <a:cxn ang="0">
                  <a:pos x="connsiteX1" y="connsiteY1"/>
                </a:cxn>
                <a:cxn ang="0">
                  <a:pos x="connsiteX2" y="connsiteY2"/>
                </a:cxn>
                <a:cxn ang="0">
                  <a:pos x="connsiteX3" y="connsiteY3"/>
                </a:cxn>
              </a:cxnLst>
              <a:rect l="l" t="t" r="r" b="b"/>
              <a:pathLst>
                <a:path w="19050" h="28575">
                  <a:moveTo>
                    <a:pt x="3760" y="3760"/>
                  </a:moveTo>
                  <a:lnTo>
                    <a:pt x="23762" y="3760"/>
                  </a:lnTo>
                  <a:lnTo>
                    <a:pt x="23762" y="31382"/>
                  </a:lnTo>
                  <a:lnTo>
                    <a:pt x="3760" y="31382"/>
                  </a:lnTo>
                  <a:close/>
                </a:path>
              </a:pathLst>
            </a:custGeom>
            <a:noFill/>
            <a:ln w="6350" cap="flat">
              <a:solidFill>
                <a:srgbClr val="002C8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Symbio AR+LT"/>
              </a:endParaRPr>
            </a:p>
          </p:txBody>
        </p:sp>
        <p:sp>
          <p:nvSpPr>
            <p:cNvPr id="42" name="Freeform: Shape 81">
              <a:extLst>
                <a:ext uri="{FF2B5EF4-FFF2-40B4-BE49-F238E27FC236}">
                  <a16:creationId xmlns:a16="http://schemas.microsoft.com/office/drawing/2014/main" id="{4AA0A1E4-9FA6-4CD4-811A-0297A22CCA8B}"/>
                </a:ext>
              </a:extLst>
            </p:cNvPr>
            <p:cNvSpPr/>
            <p:nvPr/>
          </p:nvSpPr>
          <p:spPr>
            <a:xfrm>
              <a:off x="4892628" y="2427941"/>
              <a:ext cx="122441" cy="306103"/>
            </a:xfrm>
            <a:custGeom>
              <a:avLst/>
              <a:gdLst>
                <a:gd name="connsiteX0" fmla="*/ 3760 w 19050"/>
                <a:gd name="connsiteY0" fmla="*/ 3760 h 47625"/>
                <a:gd name="connsiteX1" fmla="*/ 23762 w 19050"/>
                <a:gd name="connsiteY1" fmla="*/ 3760 h 47625"/>
                <a:gd name="connsiteX2" fmla="*/ 23762 w 19050"/>
                <a:gd name="connsiteY2" fmla="*/ 44717 h 47625"/>
                <a:gd name="connsiteX3" fmla="*/ 3760 w 19050"/>
                <a:gd name="connsiteY3" fmla="*/ 44717 h 47625"/>
              </a:gdLst>
              <a:ahLst/>
              <a:cxnLst>
                <a:cxn ang="0">
                  <a:pos x="connsiteX0" y="connsiteY0"/>
                </a:cxn>
                <a:cxn ang="0">
                  <a:pos x="connsiteX1" y="connsiteY1"/>
                </a:cxn>
                <a:cxn ang="0">
                  <a:pos x="connsiteX2" y="connsiteY2"/>
                </a:cxn>
                <a:cxn ang="0">
                  <a:pos x="connsiteX3" y="connsiteY3"/>
                </a:cxn>
              </a:cxnLst>
              <a:rect l="l" t="t" r="r" b="b"/>
              <a:pathLst>
                <a:path w="19050" h="47625">
                  <a:moveTo>
                    <a:pt x="3760" y="3760"/>
                  </a:moveTo>
                  <a:lnTo>
                    <a:pt x="23762" y="3760"/>
                  </a:lnTo>
                  <a:lnTo>
                    <a:pt x="23762" y="44717"/>
                  </a:lnTo>
                  <a:lnTo>
                    <a:pt x="3760" y="44717"/>
                  </a:lnTo>
                  <a:close/>
                </a:path>
              </a:pathLst>
            </a:custGeom>
            <a:noFill/>
            <a:ln w="6350" cap="flat">
              <a:solidFill>
                <a:srgbClr val="002C8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Symbio AR+LT"/>
              </a:endParaRPr>
            </a:p>
          </p:txBody>
        </p:sp>
        <p:sp>
          <p:nvSpPr>
            <p:cNvPr id="43" name="Freeform: Shape 82">
              <a:extLst>
                <a:ext uri="{FF2B5EF4-FFF2-40B4-BE49-F238E27FC236}">
                  <a16:creationId xmlns:a16="http://schemas.microsoft.com/office/drawing/2014/main" id="{98802657-E984-4EF6-B219-2E7CAC56EDA9}"/>
                </a:ext>
              </a:extLst>
            </p:cNvPr>
            <p:cNvSpPr/>
            <p:nvPr/>
          </p:nvSpPr>
          <p:spPr>
            <a:xfrm>
              <a:off x="5021193" y="2513650"/>
              <a:ext cx="122441" cy="183663"/>
            </a:xfrm>
            <a:custGeom>
              <a:avLst/>
              <a:gdLst>
                <a:gd name="connsiteX0" fmla="*/ 3760 w 19050"/>
                <a:gd name="connsiteY0" fmla="*/ 3760 h 28575"/>
                <a:gd name="connsiteX1" fmla="*/ 23762 w 19050"/>
                <a:gd name="connsiteY1" fmla="*/ 3760 h 28575"/>
                <a:gd name="connsiteX2" fmla="*/ 23762 w 19050"/>
                <a:gd name="connsiteY2" fmla="*/ 31382 h 28575"/>
                <a:gd name="connsiteX3" fmla="*/ 3760 w 19050"/>
                <a:gd name="connsiteY3" fmla="*/ 31382 h 28575"/>
              </a:gdLst>
              <a:ahLst/>
              <a:cxnLst>
                <a:cxn ang="0">
                  <a:pos x="connsiteX0" y="connsiteY0"/>
                </a:cxn>
                <a:cxn ang="0">
                  <a:pos x="connsiteX1" y="connsiteY1"/>
                </a:cxn>
                <a:cxn ang="0">
                  <a:pos x="connsiteX2" y="connsiteY2"/>
                </a:cxn>
                <a:cxn ang="0">
                  <a:pos x="connsiteX3" y="connsiteY3"/>
                </a:cxn>
              </a:cxnLst>
              <a:rect l="l" t="t" r="r" b="b"/>
              <a:pathLst>
                <a:path w="19050" h="28575">
                  <a:moveTo>
                    <a:pt x="3760" y="3760"/>
                  </a:moveTo>
                  <a:lnTo>
                    <a:pt x="23762" y="3760"/>
                  </a:lnTo>
                  <a:lnTo>
                    <a:pt x="23762" y="31382"/>
                  </a:lnTo>
                  <a:lnTo>
                    <a:pt x="3760" y="31382"/>
                  </a:lnTo>
                  <a:close/>
                </a:path>
              </a:pathLst>
            </a:custGeom>
            <a:noFill/>
            <a:ln w="6350" cap="flat">
              <a:solidFill>
                <a:srgbClr val="002C8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Symbio AR+LT"/>
              </a:endParaRPr>
            </a:p>
          </p:txBody>
        </p:sp>
        <p:sp>
          <p:nvSpPr>
            <p:cNvPr id="44" name="Freeform: Shape 83">
              <a:extLst>
                <a:ext uri="{FF2B5EF4-FFF2-40B4-BE49-F238E27FC236}">
                  <a16:creationId xmlns:a16="http://schemas.microsoft.com/office/drawing/2014/main" id="{6B7E9008-ED95-49A3-8F7D-68F8D1B668A2}"/>
                </a:ext>
              </a:extLst>
            </p:cNvPr>
            <p:cNvSpPr/>
            <p:nvPr/>
          </p:nvSpPr>
          <p:spPr>
            <a:xfrm>
              <a:off x="4476326" y="3193199"/>
              <a:ext cx="61222" cy="61222"/>
            </a:xfrm>
            <a:custGeom>
              <a:avLst/>
              <a:gdLst>
                <a:gd name="connsiteX0" fmla="*/ 14237 w 9525"/>
                <a:gd name="connsiteY0" fmla="*/ 3760 h 9525"/>
                <a:gd name="connsiteX1" fmla="*/ 3760 w 9525"/>
                <a:gd name="connsiteY1" fmla="*/ 14237 h 9525"/>
              </a:gdLst>
              <a:ahLst/>
              <a:cxnLst>
                <a:cxn ang="0">
                  <a:pos x="connsiteX0" y="connsiteY0"/>
                </a:cxn>
                <a:cxn ang="0">
                  <a:pos x="connsiteX1" y="connsiteY1"/>
                </a:cxn>
              </a:cxnLst>
              <a:rect l="l" t="t" r="r" b="b"/>
              <a:pathLst>
                <a:path w="9525" h="9525">
                  <a:moveTo>
                    <a:pt x="14237" y="3760"/>
                  </a:moveTo>
                  <a:lnTo>
                    <a:pt x="3760" y="14237"/>
                  </a:lnTo>
                </a:path>
              </a:pathLst>
            </a:custGeom>
            <a:ln w="6350" cap="rnd">
              <a:solidFill>
                <a:srgbClr val="002C8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Symbio AR+LT"/>
              </a:endParaRPr>
            </a:p>
          </p:txBody>
        </p:sp>
        <p:sp>
          <p:nvSpPr>
            <p:cNvPr id="45" name="Freeform: Shape 84">
              <a:extLst>
                <a:ext uri="{FF2B5EF4-FFF2-40B4-BE49-F238E27FC236}">
                  <a16:creationId xmlns:a16="http://schemas.microsoft.com/office/drawing/2014/main" id="{C37A589E-7DD9-43EF-B495-0EBB27C2BF7C}"/>
                </a:ext>
              </a:extLst>
            </p:cNvPr>
            <p:cNvSpPr/>
            <p:nvPr/>
          </p:nvSpPr>
          <p:spPr>
            <a:xfrm>
              <a:off x="4604891" y="3193199"/>
              <a:ext cx="61222" cy="61222"/>
            </a:xfrm>
            <a:custGeom>
              <a:avLst/>
              <a:gdLst>
                <a:gd name="connsiteX0" fmla="*/ 14237 w 9525"/>
                <a:gd name="connsiteY0" fmla="*/ 14237 h 9525"/>
                <a:gd name="connsiteX1" fmla="*/ 3760 w 9525"/>
                <a:gd name="connsiteY1" fmla="*/ 3760 h 9525"/>
              </a:gdLst>
              <a:ahLst/>
              <a:cxnLst>
                <a:cxn ang="0">
                  <a:pos x="connsiteX0" y="connsiteY0"/>
                </a:cxn>
                <a:cxn ang="0">
                  <a:pos x="connsiteX1" y="connsiteY1"/>
                </a:cxn>
              </a:cxnLst>
              <a:rect l="l" t="t" r="r" b="b"/>
              <a:pathLst>
                <a:path w="9525" h="9525">
                  <a:moveTo>
                    <a:pt x="14237" y="14237"/>
                  </a:moveTo>
                  <a:lnTo>
                    <a:pt x="3760" y="3760"/>
                  </a:lnTo>
                </a:path>
              </a:pathLst>
            </a:custGeom>
            <a:ln w="6350" cap="rnd">
              <a:solidFill>
                <a:srgbClr val="002C8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Symbio AR+LT"/>
              </a:endParaRPr>
            </a:p>
          </p:txBody>
        </p:sp>
        <p:sp>
          <p:nvSpPr>
            <p:cNvPr id="46" name="Freeform: Shape 85">
              <a:extLst>
                <a:ext uri="{FF2B5EF4-FFF2-40B4-BE49-F238E27FC236}">
                  <a16:creationId xmlns:a16="http://schemas.microsoft.com/office/drawing/2014/main" id="{04C28D76-28E5-494C-AC90-0B8D413925C3}"/>
                </a:ext>
              </a:extLst>
            </p:cNvPr>
            <p:cNvSpPr/>
            <p:nvPr/>
          </p:nvSpPr>
          <p:spPr>
            <a:xfrm>
              <a:off x="4733452" y="3187082"/>
              <a:ext cx="61222" cy="61222"/>
            </a:xfrm>
            <a:custGeom>
              <a:avLst/>
              <a:gdLst>
                <a:gd name="connsiteX0" fmla="*/ 14237 w 9525"/>
                <a:gd name="connsiteY0" fmla="*/ 3760 h 9525"/>
                <a:gd name="connsiteX1" fmla="*/ 3760 w 9525"/>
                <a:gd name="connsiteY1" fmla="*/ 15190 h 9525"/>
              </a:gdLst>
              <a:ahLst/>
              <a:cxnLst>
                <a:cxn ang="0">
                  <a:pos x="connsiteX0" y="connsiteY0"/>
                </a:cxn>
                <a:cxn ang="0">
                  <a:pos x="connsiteX1" y="connsiteY1"/>
                </a:cxn>
              </a:cxnLst>
              <a:rect l="l" t="t" r="r" b="b"/>
              <a:pathLst>
                <a:path w="9525" h="9525">
                  <a:moveTo>
                    <a:pt x="14237" y="3760"/>
                  </a:moveTo>
                  <a:lnTo>
                    <a:pt x="3760" y="15190"/>
                  </a:lnTo>
                </a:path>
              </a:pathLst>
            </a:custGeom>
            <a:ln w="6350" cap="rnd">
              <a:solidFill>
                <a:srgbClr val="002C8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Symbio AR+LT"/>
              </a:endParaRPr>
            </a:p>
          </p:txBody>
        </p:sp>
        <p:sp>
          <p:nvSpPr>
            <p:cNvPr id="47" name="Freeform: Shape 86">
              <a:extLst>
                <a:ext uri="{FF2B5EF4-FFF2-40B4-BE49-F238E27FC236}">
                  <a16:creationId xmlns:a16="http://schemas.microsoft.com/office/drawing/2014/main" id="{FDCFC397-0285-48B8-B1C1-E6E67BD45C19}"/>
                </a:ext>
              </a:extLst>
            </p:cNvPr>
            <p:cNvSpPr/>
            <p:nvPr/>
          </p:nvSpPr>
          <p:spPr>
            <a:xfrm>
              <a:off x="4402859" y="3254421"/>
              <a:ext cx="122441" cy="122441"/>
            </a:xfrm>
            <a:custGeom>
              <a:avLst/>
              <a:gdLst>
                <a:gd name="connsiteX0" fmla="*/ 17095 w 19050"/>
                <a:gd name="connsiteY0" fmla="*/ 10427 h 19050"/>
                <a:gd name="connsiteX1" fmla="*/ 10427 w 19050"/>
                <a:gd name="connsiteY1" fmla="*/ 17095 h 19050"/>
                <a:gd name="connsiteX2" fmla="*/ 3760 w 19050"/>
                <a:gd name="connsiteY2" fmla="*/ 10427 h 19050"/>
                <a:gd name="connsiteX3" fmla="*/ 10427 w 19050"/>
                <a:gd name="connsiteY3" fmla="*/ 3760 h 19050"/>
                <a:gd name="connsiteX4" fmla="*/ 17095 w 19050"/>
                <a:gd name="connsiteY4" fmla="*/ 10427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7095" y="10427"/>
                  </a:moveTo>
                  <a:cubicBezTo>
                    <a:pt x="17095" y="14110"/>
                    <a:pt x="14110" y="17095"/>
                    <a:pt x="10427" y="17095"/>
                  </a:cubicBezTo>
                  <a:cubicBezTo>
                    <a:pt x="6745" y="17095"/>
                    <a:pt x="3760" y="14110"/>
                    <a:pt x="3760" y="10427"/>
                  </a:cubicBezTo>
                  <a:cubicBezTo>
                    <a:pt x="3760" y="6745"/>
                    <a:pt x="6745" y="3760"/>
                    <a:pt x="10427" y="3760"/>
                  </a:cubicBezTo>
                  <a:cubicBezTo>
                    <a:pt x="14110" y="3760"/>
                    <a:pt x="17095" y="6745"/>
                    <a:pt x="17095" y="10427"/>
                  </a:cubicBezTo>
                  <a:close/>
                </a:path>
              </a:pathLst>
            </a:custGeom>
            <a:noFill/>
            <a:ln w="6350" cap="rnd">
              <a:solidFill>
                <a:srgbClr val="002C8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Symbio AR+LT"/>
              </a:endParaRPr>
            </a:p>
          </p:txBody>
        </p:sp>
        <p:sp>
          <p:nvSpPr>
            <p:cNvPr id="48" name="Freeform: Shape 87">
              <a:extLst>
                <a:ext uri="{FF2B5EF4-FFF2-40B4-BE49-F238E27FC236}">
                  <a16:creationId xmlns:a16="http://schemas.microsoft.com/office/drawing/2014/main" id="{0A062B9D-2B06-44A0-9BEE-5169C697ED10}"/>
                </a:ext>
              </a:extLst>
            </p:cNvPr>
            <p:cNvSpPr/>
            <p:nvPr/>
          </p:nvSpPr>
          <p:spPr>
            <a:xfrm>
              <a:off x="4531427" y="3119736"/>
              <a:ext cx="122441" cy="122441"/>
            </a:xfrm>
            <a:custGeom>
              <a:avLst/>
              <a:gdLst>
                <a:gd name="connsiteX0" fmla="*/ 17095 w 19050"/>
                <a:gd name="connsiteY0" fmla="*/ 10427 h 19050"/>
                <a:gd name="connsiteX1" fmla="*/ 10427 w 19050"/>
                <a:gd name="connsiteY1" fmla="*/ 17095 h 19050"/>
                <a:gd name="connsiteX2" fmla="*/ 3760 w 19050"/>
                <a:gd name="connsiteY2" fmla="*/ 10427 h 19050"/>
                <a:gd name="connsiteX3" fmla="*/ 10427 w 19050"/>
                <a:gd name="connsiteY3" fmla="*/ 3760 h 19050"/>
                <a:gd name="connsiteX4" fmla="*/ 17095 w 19050"/>
                <a:gd name="connsiteY4" fmla="*/ 10427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7095" y="10427"/>
                  </a:moveTo>
                  <a:cubicBezTo>
                    <a:pt x="17095" y="14110"/>
                    <a:pt x="14110" y="17095"/>
                    <a:pt x="10427" y="17095"/>
                  </a:cubicBezTo>
                  <a:cubicBezTo>
                    <a:pt x="6745" y="17095"/>
                    <a:pt x="3760" y="14110"/>
                    <a:pt x="3760" y="10427"/>
                  </a:cubicBezTo>
                  <a:cubicBezTo>
                    <a:pt x="3760" y="6745"/>
                    <a:pt x="6745" y="3760"/>
                    <a:pt x="10427" y="3760"/>
                  </a:cubicBezTo>
                  <a:cubicBezTo>
                    <a:pt x="14110" y="3760"/>
                    <a:pt x="17095" y="6745"/>
                    <a:pt x="17095" y="10427"/>
                  </a:cubicBezTo>
                  <a:close/>
                </a:path>
              </a:pathLst>
            </a:custGeom>
            <a:noFill/>
            <a:ln w="6350" cap="rnd">
              <a:solidFill>
                <a:srgbClr val="002C8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Symbio AR+LT"/>
              </a:endParaRPr>
            </a:p>
          </p:txBody>
        </p:sp>
        <p:sp>
          <p:nvSpPr>
            <p:cNvPr id="49" name="Freeform: Shape 88">
              <a:extLst>
                <a:ext uri="{FF2B5EF4-FFF2-40B4-BE49-F238E27FC236}">
                  <a16:creationId xmlns:a16="http://schemas.microsoft.com/office/drawing/2014/main" id="{FA85E005-B551-4D37-98FD-23EBBF839E87}"/>
                </a:ext>
              </a:extLst>
            </p:cNvPr>
            <p:cNvSpPr/>
            <p:nvPr/>
          </p:nvSpPr>
          <p:spPr>
            <a:xfrm>
              <a:off x="4659989" y="3254421"/>
              <a:ext cx="122441" cy="122441"/>
            </a:xfrm>
            <a:custGeom>
              <a:avLst/>
              <a:gdLst>
                <a:gd name="connsiteX0" fmla="*/ 17095 w 19050"/>
                <a:gd name="connsiteY0" fmla="*/ 10427 h 19050"/>
                <a:gd name="connsiteX1" fmla="*/ 10427 w 19050"/>
                <a:gd name="connsiteY1" fmla="*/ 17095 h 19050"/>
                <a:gd name="connsiteX2" fmla="*/ 3760 w 19050"/>
                <a:gd name="connsiteY2" fmla="*/ 10427 h 19050"/>
                <a:gd name="connsiteX3" fmla="*/ 10427 w 19050"/>
                <a:gd name="connsiteY3" fmla="*/ 3760 h 19050"/>
                <a:gd name="connsiteX4" fmla="*/ 17095 w 19050"/>
                <a:gd name="connsiteY4" fmla="*/ 10427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7095" y="10427"/>
                  </a:moveTo>
                  <a:cubicBezTo>
                    <a:pt x="17095" y="14110"/>
                    <a:pt x="14110" y="17095"/>
                    <a:pt x="10427" y="17095"/>
                  </a:cubicBezTo>
                  <a:cubicBezTo>
                    <a:pt x="6745" y="17095"/>
                    <a:pt x="3760" y="14110"/>
                    <a:pt x="3760" y="10427"/>
                  </a:cubicBezTo>
                  <a:cubicBezTo>
                    <a:pt x="3760" y="6745"/>
                    <a:pt x="6745" y="3760"/>
                    <a:pt x="10427" y="3760"/>
                  </a:cubicBezTo>
                  <a:cubicBezTo>
                    <a:pt x="14110" y="3760"/>
                    <a:pt x="17095" y="6745"/>
                    <a:pt x="17095" y="10427"/>
                  </a:cubicBezTo>
                  <a:close/>
                </a:path>
              </a:pathLst>
            </a:custGeom>
            <a:noFill/>
            <a:ln w="6350" cap="rnd">
              <a:solidFill>
                <a:srgbClr val="002C8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Symbio AR+LT"/>
              </a:endParaRPr>
            </a:p>
          </p:txBody>
        </p:sp>
        <p:sp>
          <p:nvSpPr>
            <p:cNvPr id="50" name="Freeform: Shape 89">
              <a:extLst>
                <a:ext uri="{FF2B5EF4-FFF2-40B4-BE49-F238E27FC236}">
                  <a16:creationId xmlns:a16="http://schemas.microsoft.com/office/drawing/2014/main" id="{2C213B4A-D3A1-4272-B170-70B794B79C6A}"/>
                </a:ext>
              </a:extLst>
            </p:cNvPr>
            <p:cNvSpPr/>
            <p:nvPr/>
          </p:nvSpPr>
          <p:spPr>
            <a:xfrm>
              <a:off x="5370149" y="3193199"/>
              <a:ext cx="61222" cy="61222"/>
            </a:xfrm>
            <a:custGeom>
              <a:avLst/>
              <a:gdLst>
                <a:gd name="connsiteX0" fmla="*/ 3760 w 9525"/>
                <a:gd name="connsiteY0" fmla="*/ 3760 h 9525"/>
                <a:gd name="connsiteX1" fmla="*/ 14237 w 9525"/>
                <a:gd name="connsiteY1" fmla="*/ 14237 h 9525"/>
              </a:gdLst>
              <a:ahLst/>
              <a:cxnLst>
                <a:cxn ang="0">
                  <a:pos x="connsiteX0" y="connsiteY0"/>
                </a:cxn>
                <a:cxn ang="0">
                  <a:pos x="connsiteX1" y="connsiteY1"/>
                </a:cxn>
              </a:cxnLst>
              <a:rect l="l" t="t" r="r" b="b"/>
              <a:pathLst>
                <a:path w="9525" h="9525">
                  <a:moveTo>
                    <a:pt x="3760" y="3760"/>
                  </a:moveTo>
                  <a:lnTo>
                    <a:pt x="14237" y="14237"/>
                  </a:lnTo>
                </a:path>
              </a:pathLst>
            </a:custGeom>
            <a:ln w="6350" cap="rnd">
              <a:solidFill>
                <a:srgbClr val="002C8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Symbio AR+LT"/>
              </a:endParaRPr>
            </a:p>
          </p:txBody>
        </p:sp>
        <p:sp>
          <p:nvSpPr>
            <p:cNvPr id="51" name="Freeform: Shape 90">
              <a:extLst>
                <a:ext uri="{FF2B5EF4-FFF2-40B4-BE49-F238E27FC236}">
                  <a16:creationId xmlns:a16="http://schemas.microsoft.com/office/drawing/2014/main" id="{94760F11-D672-4F01-A7BF-AC5A5084BEDB}"/>
                </a:ext>
              </a:extLst>
            </p:cNvPr>
            <p:cNvSpPr/>
            <p:nvPr/>
          </p:nvSpPr>
          <p:spPr>
            <a:xfrm>
              <a:off x="5241591" y="3193199"/>
              <a:ext cx="61222" cy="61222"/>
            </a:xfrm>
            <a:custGeom>
              <a:avLst/>
              <a:gdLst>
                <a:gd name="connsiteX0" fmla="*/ 3760 w 9525"/>
                <a:gd name="connsiteY0" fmla="*/ 14237 h 9525"/>
                <a:gd name="connsiteX1" fmla="*/ 14237 w 9525"/>
                <a:gd name="connsiteY1" fmla="*/ 3760 h 9525"/>
              </a:gdLst>
              <a:ahLst/>
              <a:cxnLst>
                <a:cxn ang="0">
                  <a:pos x="connsiteX0" y="connsiteY0"/>
                </a:cxn>
                <a:cxn ang="0">
                  <a:pos x="connsiteX1" y="connsiteY1"/>
                </a:cxn>
              </a:cxnLst>
              <a:rect l="l" t="t" r="r" b="b"/>
              <a:pathLst>
                <a:path w="9525" h="9525">
                  <a:moveTo>
                    <a:pt x="3760" y="14237"/>
                  </a:moveTo>
                  <a:lnTo>
                    <a:pt x="14237" y="3760"/>
                  </a:lnTo>
                </a:path>
              </a:pathLst>
            </a:custGeom>
            <a:ln w="6350" cap="rnd">
              <a:solidFill>
                <a:srgbClr val="002C8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Symbio AR+LT"/>
              </a:endParaRPr>
            </a:p>
          </p:txBody>
        </p:sp>
        <p:sp>
          <p:nvSpPr>
            <p:cNvPr id="52" name="Freeform: Shape 91">
              <a:extLst>
                <a:ext uri="{FF2B5EF4-FFF2-40B4-BE49-F238E27FC236}">
                  <a16:creationId xmlns:a16="http://schemas.microsoft.com/office/drawing/2014/main" id="{75457FCD-141E-40B3-A919-52E35E4B096D}"/>
                </a:ext>
              </a:extLst>
            </p:cNvPr>
            <p:cNvSpPr/>
            <p:nvPr/>
          </p:nvSpPr>
          <p:spPr>
            <a:xfrm>
              <a:off x="5106905" y="3187082"/>
              <a:ext cx="61222" cy="61222"/>
            </a:xfrm>
            <a:custGeom>
              <a:avLst/>
              <a:gdLst>
                <a:gd name="connsiteX0" fmla="*/ 3760 w 9525"/>
                <a:gd name="connsiteY0" fmla="*/ 3760 h 9525"/>
                <a:gd name="connsiteX1" fmla="*/ 15190 w 9525"/>
                <a:gd name="connsiteY1" fmla="*/ 15190 h 9525"/>
              </a:gdLst>
              <a:ahLst/>
              <a:cxnLst>
                <a:cxn ang="0">
                  <a:pos x="connsiteX0" y="connsiteY0"/>
                </a:cxn>
                <a:cxn ang="0">
                  <a:pos x="connsiteX1" y="connsiteY1"/>
                </a:cxn>
              </a:cxnLst>
              <a:rect l="l" t="t" r="r" b="b"/>
              <a:pathLst>
                <a:path w="9525" h="9525">
                  <a:moveTo>
                    <a:pt x="3760" y="3760"/>
                  </a:moveTo>
                  <a:lnTo>
                    <a:pt x="15190" y="15190"/>
                  </a:lnTo>
                </a:path>
              </a:pathLst>
            </a:custGeom>
            <a:ln w="6350" cap="rnd">
              <a:solidFill>
                <a:srgbClr val="002C8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Symbio AR+LT"/>
              </a:endParaRPr>
            </a:p>
          </p:txBody>
        </p:sp>
        <p:sp>
          <p:nvSpPr>
            <p:cNvPr id="53" name="Freeform: Shape 92">
              <a:extLst>
                <a:ext uri="{FF2B5EF4-FFF2-40B4-BE49-F238E27FC236}">
                  <a16:creationId xmlns:a16="http://schemas.microsoft.com/office/drawing/2014/main" id="{E69AFD0B-AE1B-431C-BB57-38D4881D9F61}"/>
                </a:ext>
              </a:extLst>
            </p:cNvPr>
            <p:cNvSpPr/>
            <p:nvPr/>
          </p:nvSpPr>
          <p:spPr>
            <a:xfrm>
              <a:off x="5425253" y="3254421"/>
              <a:ext cx="122441" cy="122441"/>
            </a:xfrm>
            <a:custGeom>
              <a:avLst/>
              <a:gdLst>
                <a:gd name="connsiteX0" fmla="*/ 17095 w 19050"/>
                <a:gd name="connsiteY0" fmla="*/ 10427 h 19050"/>
                <a:gd name="connsiteX1" fmla="*/ 10427 w 19050"/>
                <a:gd name="connsiteY1" fmla="*/ 17095 h 19050"/>
                <a:gd name="connsiteX2" fmla="*/ 3760 w 19050"/>
                <a:gd name="connsiteY2" fmla="*/ 10427 h 19050"/>
                <a:gd name="connsiteX3" fmla="*/ 10427 w 19050"/>
                <a:gd name="connsiteY3" fmla="*/ 3760 h 19050"/>
                <a:gd name="connsiteX4" fmla="*/ 17095 w 19050"/>
                <a:gd name="connsiteY4" fmla="*/ 10427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7095" y="10427"/>
                  </a:moveTo>
                  <a:cubicBezTo>
                    <a:pt x="17095" y="14110"/>
                    <a:pt x="14110" y="17095"/>
                    <a:pt x="10427" y="17095"/>
                  </a:cubicBezTo>
                  <a:cubicBezTo>
                    <a:pt x="6745" y="17095"/>
                    <a:pt x="3760" y="14110"/>
                    <a:pt x="3760" y="10427"/>
                  </a:cubicBezTo>
                  <a:cubicBezTo>
                    <a:pt x="3760" y="6745"/>
                    <a:pt x="6745" y="3760"/>
                    <a:pt x="10427" y="3760"/>
                  </a:cubicBezTo>
                  <a:cubicBezTo>
                    <a:pt x="14110" y="3760"/>
                    <a:pt x="17095" y="6745"/>
                    <a:pt x="17095" y="10427"/>
                  </a:cubicBezTo>
                  <a:close/>
                </a:path>
              </a:pathLst>
            </a:custGeom>
            <a:noFill/>
            <a:ln w="6350" cap="rnd">
              <a:solidFill>
                <a:srgbClr val="002C8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Symbio AR+LT"/>
              </a:endParaRPr>
            </a:p>
          </p:txBody>
        </p:sp>
        <p:sp>
          <p:nvSpPr>
            <p:cNvPr id="54" name="Freeform: Shape 93">
              <a:extLst>
                <a:ext uri="{FF2B5EF4-FFF2-40B4-BE49-F238E27FC236}">
                  <a16:creationId xmlns:a16="http://schemas.microsoft.com/office/drawing/2014/main" id="{459AFF58-33A1-4E2A-A6B4-EE682465B384}"/>
                </a:ext>
              </a:extLst>
            </p:cNvPr>
            <p:cNvSpPr/>
            <p:nvPr/>
          </p:nvSpPr>
          <p:spPr>
            <a:xfrm>
              <a:off x="5296685" y="3119736"/>
              <a:ext cx="122441" cy="122441"/>
            </a:xfrm>
            <a:custGeom>
              <a:avLst/>
              <a:gdLst>
                <a:gd name="connsiteX0" fmla="*/ 17095 w 19050"/>
                <a:gd name="connsiteY0" fmla="*/ 10427 h 19050"/>
                <a:gd name="connsiteX1" fmla="*/ 10427 w 19050"/>
                <a:gd name="connsiteY1" fmla="*/ 17095 h 19050"/>
                <a:gd name="connsiteX2" fmla="*/ 3760 w 19050"/>
                <a:gd name="connsiteY2" fmla="*/ 10427 h 19050"/>
                <a:gd name="connsiteX3" fmla="*/ 10427 w 19050"/>
                <a:gd name="connsiteY3" fmla="*/ 3760 h 19050"/>
                <a:gd name="connsiteX4" fmla="*/ 17095 w 19050"/>
                <a:gd name="connsiteY4" fmla="*/ 10427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7095" y="10427"/>
                  </a:moveTo>
                  <a:cubicBezTo>
                    <a:pt x="17095" y="14110"/>
                    <a:pt x="14110" y="17095"/>
                    <a:pt x="10427" y="17095"/>
                  </a:cubicBezTo>
                  <a:cubicBezTo>
                    <a:pt x="6745" y="17095"/>
                    <a:pt x="3760" y="14110"/>
                    <a:pt x="3760" y="10427"/>
                  </a:cubicBezTo>
                  <a:cubicBezTo>
                    <a:pt x="3760" y="6745"/>
                    <a:pt x="6745" y="3760"/>
                    <a:pt x="10427" y="3760"/>
                  </a:cubicBezTo>
                  <a:cubicBezTo>
                    <a:pt x="14110" y="3760"/>
                    <a:pt x="17095" y="6745"/>
                    <a:pt x="17095" y="10427"/>
                  </a:cubicBezTo>
                  <a:close/>
                </a:path>
              </a:pathLst>
            </a:custGeom>
            <a:noFill/>
            <a:ln w="6350" cap="rnd">
              <a:solidFill>
                <a:srgbClr val="002C8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Symbio AR+LT"/>
              </a:endParaRPr>
            </a:p>
          </p:txBody>
        </p:sp>
        <p:sp>
          <p:nvSpPr>
            <p:cNvPr id="55" name="Freeform: Shape 94">
              <a:extLst>
                <a:ext uri="{FF2B5EF4-FFF2-40B4-BE49-F238E27FC236}">
                  <a16:creationId xmlns:a16="http://schemas.microsoft.com/office/drawing/2014/main" id="{A333242A-2B8B-4E48-A929-9AE699EC0877}"/>
                </a:ext>
              </a:extLst>
            </p:cNvPr>
            <p:cNvSpPr/>
            <p:nvPr/>
          </p:nvSpPr>
          <p:spPr>
            <a:xfrm>
              <a:off x="5168124" y="3254421"/>
              <a:ext cx="122441" cy="122441"/>
            </a:xfrm>
            <a:custGeom>
              <a:avLst/>
              <a:gdLst>
                <a:gd name="connsiteX0" fmla="*/ 3760 w 19050"/>
                <a:gd name="connsiteY0" fmla="*/ 10427 h 19050"/>
                <a:gd name="connsiteX1" fmla="*/ 10427 w 19050"/>
                <a:gd name="connsiteY1" fmla="*/ 3760 h 19050"/>
                <a:gd name="connsiteX2" fmla="*/ 17095 w 19050"/>
                <a:gd name="connsiteY2" fmla="*/ 10427 h 19050"/>
                <a:gd name="connsiteX3" fmla="*/ 10427 w 19050"/>
                <a:gd name="connsiteY3" fmla="*/ 17095 h 19050"/>
                <a:gd name="connsiteX4" fmla="*/ 3760 w 19050"/>
                <a:gd name="connsiteY4" fmla="*/ 10427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3760" y="10427"/>
                  </a:moveTo>
                  <a:cubicBezTo>
                    <a:pt x="3760" y="6617"/>
                    <a:pt x="6617" y="3760"/>
                    <a:pt x="10427" y="3760"/>
                  </a:cubicBezTo>
                  <a:cubicBezTo>
                    <a:pt x="14237" y="3760"/>
                    <a:pt x="17095" y="6617"/>
                    <a:pt x="17095" y="10427"/>
                  </a:cubicBezTo>
                  <a:cubicBezTo>
                    <a:pt x="17095" y="14237"/>
                    <a:pt x="14237" y="17095"/>
                    <a:pt x="10427" y="17095"/>
                  </a:cubicBezTo>
                  <a:cubicBezTo>
                    <a:pt x="6617" y="17095"/>
                    <a:pt x="3760" y="14237"/>
                    <a:pt x="3760" y="10427"/>
                  </a:cubicBezTo>
                  <a:close/>
                </a:path>
              </a:pathLst>
            </a:custGeom>
            <a:noFill/>
            <a:ln w="6350" cap="rnd">
              <a:solidFill>
                <a:srgbClr val="002C8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Symbio AR+LT"/>
              </a:endParaRPr>
            </a:p>
          </p:txBody>
        </p:sp>
        <p:sp>
          <p:nvSpPr>
            <p:cNvPr id="56" name="Rectangle: Rounded Corners 95">
              <a:extLst>
                <a:ext uri="{FF2B5EF4-FFF2-40B4-BE49-F238E27FC236}">
                  <a16:creationId xmlns:a16="http://schemas.microsoft.com/office/drawing/2014/main" id="{4681CEB7-0595-4D8E-9BDE-3663ACE6C98B}"/>
                </a:ext>
              </a:extLst>
            </p:cNvPr>
            <p:cNvSpPr/>
            <p:nvPr/>
          </p:nvSpPr>
          <p:spPr>
            <a:xfrm>
              <a:off x="4903237" y="3081878"/>
              <a:ext cx="146822" cy="337597"/>
            </a:xfrm>
            <a:prstGeom prst="roundRect">
              <a:avLst/>
            </a:prstGeom>
            <a:noFill/>
            <a:ln w="6350" cap="rnd">
              <a:solidFill>
                <a:srgbClr val="002C8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dirty="0" err="1">
                <a:ln>
                  <a:noFill/>
                </a:ln>
                <a:solidFill>
                  <a:srgbClr val="000000"/>
                </a:solidFill>
                <a:effectLst/>
                <a:uLnTx/>
                <a:uFillTx/>
                <a:latin typeface="Calibri"/>
                <a:ea typeface="+mn-ea"/>
                <a:cs typeface="Symbio AR+LT"/>
              </a:endParaRPr>
            </a:p>
          </p:txBody>
        </p:sp>
      </p:grpSp>
      <p:sp>
        <p:nvSpPr>
          <p:cNvPr id="59" name="TextBox 58">
            <a:extLst>
              <a:ext uri="{FF2B5EF4-FFF2-40B4-BE49-F238E27FC236}">
                <a16:creationId xmlns:a16="http://schemas.microsoft.com/office/drawing/2014/main" id="{D242D42D-7CA8-4357-8F90-4DEBCB817B02}"/>
              </a:ext>
            </a:extLst>
          </p:cNvPr>
          <p:cNvSpPr txBox="1"/>
          <p:nvPr/>
        </p:nvSpPr>
        <p:spPr>
          <a:xfrm>
            <a:off x="900325" y="386314"/>
            <a:ext cx="6765870" cy="352509"/>
          </a:xfrm>
          <a:prstGeom prst="rect">
            <a:avLst/>
          </a:prstGeom>
          <a:noFill/>
        </p:spPr>
        <p:txBody>
          <a:bodyPr wrap="square" rtlCol="0" anchor="ctr" anchorCtr="0">
            <a:noAutofit/>
          </a:bodyPr>
          <a:lstStyle>
            <a:defPPr>
              <a:defRPr lang="en-US"/>
            </a:defPPr>
            <a:lvl1pPr algn="ctr" rtl="1">
              <a:defRPr sz="1200" b="1">
                <a:solidFill>
                  <a:srgbClr val="575756">
                    <a:lumMod val="50000"/>
                  </a:srgbClr>
                </a:solidFill>
                <a:latin typeface="SST Arabic" panose="020B0504030504020204" pitchFamily="34" charset="-78"/>
                <a:cs typeface="SST Arabic" panose="020B0504030504020204" pitchFamily="34" charset="-78"/>
              </a:defRPr>
            </a:lvl1pPr>
          </a:lstStyle>
          <a:p>
            <a:pPr lvl="0">
              <a:defRPr/>
            </a:pPr>
            <a:r>
              <a:rPr lang="ar-SA" dirty="0"/>
              <a:t>تم اطلاق مؤشرات الصادر في أكتوبر 2023</a:t>
            </a:r>
          </a:p>
        </p:txBody>
      </p:sp>
      <p:sp>
        <p:nvSpPr>
          <p:cNvPr id="60" name="TextBox 59">
            <a:extLst>
              <a:ext uri="{FF2B5EF4-FFF2-40B4-BE49-F238E27FC236}">
                <a16:creationId xmlns:a16="http://schemas.microsoft.com/office/drawing/2014/main" id="{8AA092CF-257C-4ED2-B49B-5DC63B3E5067}"/>
              </a:ext>
            </a:extLst>
          </p:cNvPr>
          <p:cNvSpPr txBox="1">
            <a:spLocks/>
          </p:cNvSpPr>
          <p:nvPr>
            <p:custDataLst>
              <p:tags r:id="rId1"/>
            </p:custDataLst>
          </p:nvPr>
        </p:nvSpPr>
        <p:spPr>
          <a:xfrm>
            <a:off x="8310512" y="1334295"/>
            <a:ext cx="2808501" cy="166199"/>
          </a:xfrm>
          <a:prstGeom prst="rect">
            <a:avLst/>
          </a:prstGeom>
        </p:spPr>
        <p:txBody>
          <a:bodyPr vert="horz" wrap="square" lIns="0" tIns="0" rIns="0" bIns="0" rtlCol="0" anchor="ctr" anchorCtr="0">
            <a:noAutofit/>
          </a:bodyPr>
          <a:lstStyle>
            <a:lvl1pPr marL="228600" lvl="0" indent="-228600" algn="r" rtl="1">
              <a:lnSpc>
                <a:spcPct val="90000"/>
              </a:lnSpc>
              <a:spcBef>
                <a:spcPts val="1000"/>
              </a:spcBef>
              <a:buFont typeface="Arial" panose="020B0604020202020204" pitchFamily="34" charset="0"/>
              <a:buChar char="•"/>
              <a:defRPr sz="2800" b="0" i="0">
                <a:latin typeface="Symbio AR+LT" panose="020B0503030303020204" pitchFamily="34" charset="-78"/>
                <a:cs typeface="Symbio AR+LT" panose="020B0503030303020204" pitchFamily="34" charset="-78"/>
              </a:defRPr>
            </a:lvl1pPr>
            <a:lvl2pPr marL="685800" lvl="1" indent="-228600" algn="r" rtl="1">
              <a:lnSpc>
                <a:spcPct val="90000"/>
              </a:lnSpc>
              <a:spcBef>
                <a:spcPts val="500"/>
              </a:spcBef>
              <a:buFont typeface="Arial" panose="020B0604020202020204" pitchFamily="34" charset="0"/>
              <a:buChar char="•"/>
              <a:defRPr sz="2400" b="0" i="0">
                <a:latin typeface="Greta Arabic" panose="02000000000000000000" pitchFamily="2" charset="-78"/>
              </a:defRPr>
            </a:lvl2pPr>
            <a:lvl3pPr marL="1143000" lvl="2" indent="-228600" algn="r" rtl="1">
              <a:lnSpc>
                <a:spcPct val="90000"/>
              </a:lnSpc>
              <a:spcBef>
                <a:spcPts val="500"/>
              </a:spcBef>
              <a:buFont typeface="Arial" panose="020B0604020202020204" pitchFamily="34" charset="0"/>
              <a:buChar char="•"/>
              <a:defRPr sz="2000" b="0" i="0">
                <a:latin typeface="Greta Arabic" panose="02000000000000000000" pitchFamily="2" charset="-78"/>
              </a:defRPr>
            </a:lvl3pPr>
            <a:lvl4pPr marL="1600200" lvl="3" indent="-228600" algn="r" rtl="1">
              <a:lnSpc>
                <a:spcPct val="90000"/>
              </a:lnSpc>
              <a:spcBef>
                <a:spcPts val="500"/>
              </a:spcBef>
              <a:buFont typeface="Arial" panose="020B0604020202020204" pitchFamily="34" charset="0"/>
              <a:buChar char="•"/>
              <a:defRPr b="0" i="0">
                <a:latin typeface="Greta Arabic" panose="02000000000000000000" pitchFamily="2" charset="-78"/>
              </a:defRPr>
            </a:lvl4pPr>
            <a:lvl5pPr marL="2057400" lvl="4" indent="-228600" algn="r" rtl="1">
              <a:lnSpc>
                <a:spcPct val="90000"/>
              </a:lnSpc>
              <a:spcBef>
                <a:spcPts val="500"/>
              </a:spcBef>
              <a:buFont typeface="Arial" panose="020B0604020202020204" pitchFamily="34" charset="0"/>
              <a:buChar char="•"/>
              <a:defRPr b="0" i="0">
                <a:latin typeface="Greta Arabic" panose="02000000000000000000" pitchFamily="2" charset="-78"/>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marR="0" lvl="0" indent="0" algn="r" defTabSz="914400" rtl="1"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ar-SA" sz="1600" b="1" i="0" u="none" strike="noStrike" kern="1200" cap="none" spc="0" normalizeH="0" baseline="0" noProof="0" dirty="0">
                <a:ln>
                  <a:noFill/>
                </a:ln>
                <a:solidFill>
                  <a:srgbClr val="002E87"/>
                </a:solidFill>
                <a:effectLst/>
                <a:uLnTx/>
                <a:uFillTx/>
                <a:latin typeface="SST Arabic" panose="020B0504030504020204" pitchFamily="34" charset="-78"/>
                <a:ea typeface="+mn-ea"/>
                <a:cs typeface="SST Arabic" panose="020B0504030504020204" pitchFamily="34" charset="-78"/>
              </a:rPr>
              <a:t>المصدر وتاريخه </a:t>
            </a:r>
            <a:endParaRPr kumimoji="0" lang="en-GB" sz="1600" b="1" i="0" u="none" strike="noStrike" kern="1200" cap="none" spc="0" normalizeH="0" baseline="0" noProof="0" dirty="0">
              <a:ln>
                <a:noFill/>
              </a:ln>
              <a:solidFill>
                <a:srgbClr val="002E87"/>
              </a:solidFill>
              <a:effectLst/>
              <a:uLnTx/>
              <a:uFillTx/>
              <a:latin typeface="SST Arabic" panose="020B0504030504020204" pitchFamily="34" charset="-78"/>
              <a:ea typeface="+mn-ea"/>
              <a:cs typeface="SST Arabic" panose="020B0504030504020204" pitchFamily="34" charset="-78"/>
            </a:endParaRPr>
          </a:p>
        </p:txBody>
      </p:sp>
      <p:cxnSp>
        <p:nvCxnSpPr>
          <p:cNvPr id="61" name="Straight Connector 60">
            <a:extLst>
              <a:ext uri="{FF2B5EF4-FFF2-40B4-BE49-F238E27FC236}">
                <a16:creationId xmlns:a16="http://schemas.microsoft.com/office/drawing/2014/main" id="{04A92638-456E-43C1-AFFB-F59E4239327C}"/>
              </a:ext>
            </a:extLst>
          </p:cNvPr>
          <p:cNvCxnSpPr>
            <a:cxnSpLocks/>
          </p:cNvCxnSpPr>
          <p:nvPr/>
        </p:nvCxnSpPr>
        <p:spPr>
          <a:xfrm>
            <a:off x="9251248" y="1660328"/>
            <a:ext cx="2286000" cy="0"/>
          </a:xfrm>
          <a:prstGeom prst="line">
            <a:avLst/>
          </a:prstGeom>
          <a:ln>
            <a:solidFill>
              <a:srgbClr val="002E87"/>
            </a:solidFill>
          </a:ln>
        </p:spPr>
        <p:style>
          <a:lnRef idx="1">
            <a:schemeClr val="accent1"/>
          </a:lnRef>
          <a:fillRef idx="0">
            <a:schemeClr val="accent1"/>
          </a:fillRef>
          <a:effectRef idx="0">
            <a:schemeClr val="accent1"/>
          </a:effectRef>
          <a:fontRef idx="minor">
            <a:schemeClr val="tx1"/>
          </a:fontRef>
        </p:style>
      </p:cxnSp>
      <p:pic>
        <p:nvPicPr>
          <p:cNvPr id="75" name="Graphic 74" descr="User">
            <a:extLst>
              <a:ext uri="{FF2B5EF4-FFF2-40B4-BE49-F238E27FC236}">
                <a16:creationId xmlns:a16="http://schemas.microsoft.com/office/drawing/2014/main" id="{AC66A5EF-BFB0-4E3C-9212-AF2B97AED205}"/>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1156134" y="1150109"/>
            <a:ext cx="441952" cy="449926"/>
          </a:xfrm>
          <a:prstGeom prst="rect">
            <a:avLst/>
          </a:prstGeom>
        </p:spPr>
      </p:pic>
      <p:grpSp>
        <p:nvGrpSpPr>
          <p:cNvPr id="62" name="Group 61">
            <a:extLst>
              <a:ext uri="{FF2B5EF4-FFF2-40B4-BE49-F238E27FC236}">
                <a16:creationId xmlns:a16="http://schemas.microsoft.com/office/drawing/2014/main" id="{4C290C83-B172-4A03-AC13-F683932FC3B4}"/>
              </a:ext>
            </a:extLst>
          </p:cNvPr>
          <p:cNvGrpSpPr/>
          <p:nvPr/>
        </p:nvGrpSpPr>
        <p:grpSpPr>
          <a:xfrm>
            <a:off x="8216468" y="1202659"/>
            <a:ext cx="328543" cy="382786"/>
            <a:chOff x="-423492" y="1887049"/>
            <a:chExt cx="306715" cy="357354"/>
          </a:xfrm>
        </p:grpSpPr>
        <p:sp>
          <p:nvSpPr>
            <p:cNvPr id="63" name="Freeform: Shape 62">
              <a:extLst>
                <a:ext uri="{FF2B5EF4-FFF2-40B4-BE49-F238E27FC236}">
                  <a16:creationId xmlns:a16="http://schemas.microsoft.com/office/drawing/2014/main" id="{8FEF351A-920C-4071-84A7-374EF15B6E61}"/>
                </a:ext>
              </a:extLst>
            </p:cNvPr>
            <p:cNvSpPr/>
            <p:nvPr/>
          </p:nvSpPr>
          <p:spPr>
            <a:xfrm>
              <a:off x="-364168" y="1887049"/>
              <a:ext cx="188699" cy="48415"/>
            </a:xfrm>
            <a:custGeom>
              <a:avLst/>
              <a:gdLst>
                <a:gd name="connsiteX0" fmla="*/ 0 w 188699"/>
                <a:gd name="connsiteY0" fmla="*/ 0 h 48415"/>
                <a:gd name="connsiteX1" fmla="*/ 188699 w 188699"/>
                <a:gd name="connsiteY1" fmla="*/ 0 h 48415"/>
                <a:gd name="connsiteX2" fmla="*/ 188699 w 188699"/>
                <a:gd name="connsiteY2" fmla="*/ 48416 h 48415"/>
                <a:gd name="connsiteX3" fmla="*/ 0 w 188699"/>
                <a:gd name="connsiteY3" fmla="*/ 48416 h 48415"/>
              </a:gdLst>
              <a:ahLst/>
              <a:cxnLst>
                <a:cxn ang="0">
                  <a:pos x="connsiteX0" y="connsiteY0"/>
                </a:cxn>
                <a:cxn ang="0">
                  <a:pos x="connsiteX1" y="connsiteY1"/>
                </a:cxn>
                <a:cxn ang="0">
                  <a:pos x="connsiteX2" y="connsiteY2"/>
                </a:cxn>
                <a:cxn ang="0">
                  <a:pos x="connsiteX3" y="connsiteY3"/>
                </a:cxn>
              </a:cxnLst>
              <a:rect l="l" t="t" r="r" b="b"/>
              <a:pathLst>
                <a:path w="188699" h="48415">
                  <a:moveTo>
                    <a:pt x="0" y="0"/>
                  </a:moveTo>
                  <a:lnTo>
                    <a:pt x="188699" y="0"/>
                  </a:lnTo>
                  <a:lnTo>
                    <a:pt x="188699" y="48416"/>
                  </a:lnTo>
                  <a:lnTo>
                    <a:pt x="0" y="48416"/>
                  </a:lnTo>
                  <a:close/>
                </a:path>
              </a:pathLst>
            </a:custGeom>
            <a:noFill/>
            <a:ln w="6350" cap="flat">
              <a:solidFill>
                <a:srgbClr val="04B0AC"/>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D2547"/>
                </a:solidFill>
                <a:effectLst/>
                <a:uLnTx/>
                <a:uFillTx/>
                <a:ea typeface="+mn-ea"/>
                <a:cs typeface="SST Arabic" panose="020B0504030504020204" pitchFamily="34" charset="-78"/>
              </a:endParaRPr>
            </a:p>
          </p:txBody>
        </p:sp>
        <p:sp>
          <p:nvSpPr>
            <p:cNvPr id="64" name="Freeform: Shape 63">
              <a:extLst>
                <a:ext uri="{FF2B5EF4-FFF2-40B4-BE49-F238E27FC236}">
                  <a16:creationId xmlns:a16="http://schemas.microsoft.com/office/drawing/2014/main" id="{548302BC-F31D-4A4F-96E4-62E95BC7E556}"/>
                </a:ext>
              </a:extLst>
            </p:cNvPr>
            <p:cNvSpPr/>
            <p:nvPr/>
          </p:nvSpPr>
          <p:spPr>
            <a:xfrm>
              <a:off x="-423492" y="1910681"/>
              <a:ext cx="306715" cy="333722"/>
            </a:xfrm>
            <a:custGeom>
              <a:avLst/>
              <a:gdLst>
                <a:gd name="connsiteX0" fmla="*/ 59324 w 306715"/>
                <a:gd name="connsiteY0" fmla="*/ 0 h 333722"/>
                <a:gd name="connsiteX1" fmla="*/ 0 w 306715"/>
                <a:gd name="connsiteY1" fmla="*/ 0 h 333722"/>
                <a:gd name="connsiteX2" fmla="*/ 0 w 306715"/>
                <a:gd name="connsiteY2" fmla="*/ 333722 h 333722"/>
                <a:gd name="connsiteX3" fmla="*/ 306715 w 306715"/>
                <a:gd name="connsiteY3" fmla="*/ 333722 h 333722"/>
                <a:gd name="connsiteX4" fmla="*/ 306715 w 306715"/>
                <a:gd name="connsiteY4" fmla="*/ 0 h 333722"/>
                <a:gd name="connsiteX5" fmla="*/ 248023 w 306715"/>
                <a:gd name="connsiteY5" fmla="*/ 0 h 333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6715" h="333722">
                  <a:moveTo>
                    <a:pt x="59324" y="0"/>
                  </a:moveTo>
                  <a:lnTo>
                    <a:pt x="0" y="0"/>
                  </a:lnTo>
                  <a:lnTo>
                    <a:pt x="0" y="333722"/>
                  </a:lnTo>
                  <a:lnTo>
                    <a:pt x="306715" y="333722"/>
                  </a:lnTo>
                  <a:lnTo>
                    <a:pt x="306715" y="0"/>
                  </a:lnTo>
                  <a:lnTo>
                    <a:pt x="248023" y="0"/>
                  </a:lnTo>
                </a:path>
              </a:pathLst>
            </a:custGeom>
            <a:noFill/>
            <a:ln w="6350" cap="flat">
              <a:solidFill>
                <a:srgbClr val="04B0AC"/>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D2547"/>
                </a:solidFill>
                <a:effectLst/>
                <a:uLnTx/>
                <a:uFillTx/>
                <a:ea typeface="+mn-ea"/>
                <a:cs typeface="SST Arabic" panose="020B0504030504020204" pitchFamily="34" charset="-78"/>
              </a:endParaRPr>
            </a:p>
          </p:txBody>
        </p:sp>
        <p:sp>
          <p:nvSpPr>
            <p:cNvPr id="65" name="Freeform: Shape 64">
              <a:extLst>
                <a:ext uri="{FF2B5EF4-FFF2-40B4-BE49-F238E27FC236}">
                  <a16:creationId xmlns:a16="http://schemas.microsoft.com/office/drawing/2014/main" id="{F2CE2F46-368A-44F5-A285-86657E9A9B33}"/>
                </a:ext>
              </a:extLst>
            </p:cNvPr>
            <p:cNvSpPr/>
            <p:nvPr/>
          </p:nvSpPr>
          <p:spPr>
            <a:xfrm>
              <a:off x="-370479" y="1980999"/>
              <a:ext cx="51750" cy="47262"/>
            </a:xfrm>
            <a:custGeom>
              <a:avLst/>
              <a:gdLst>
                <a:gd name="connsiteX0" fmla="*/ 0 w 51750"/>
                <a:gd name="connsiteY0" fmla="*/ 0 h 47262"/>
                <a:gd name="connsiteX1" fmla="*/ 51750 w 51750"/>
                <a:gd name="connsiteY1" fmla="*/ 0 h 47262"/>
                <a:gd name="connsiteX2" fmla="*/ 51750 w 51750"/>
                <a:gd name="connsiteY2" fmla="*/ 47263 h 47262"/>
                <a:gd name="connsiteX3" fmla="*/ 0 w 51750"/>
                <a:gd name="connsiteY3" fmla="*/ 47263 h 47262"/>
              </a:gdLst>
              <a:ahLst/>
              <a:cxnLst>
                <a:cxn ang="0">
                  <a:pos x="connsiteX0" y="connsiteY0"/>
                </a:cxn>
                <a:cxn ang="0">
                  <a:pos x="connsiteX1" y="connsiteY1"/>
                </a:cxn>
                <a:cxn ang="0">
                  <a:pos x="connsiteX2" y="connsiteY2"/>
                </a:cxn>
                <a:cxn ang="0">
                  <a:pos x="connsiteX3" y="connsiteY3"/>
                </a:cxn>
              </a:cxnLst>
              <a:rect l="l" t="t" r="r" b="b"/>
              <a:pathLst>
                <a:path w="51750" h="47262">
                  <a:moveTo>
                    <a:pt x="0" y="0"/>
                  </a:moveTo>
                  <a:lnTo>
                    <a:pt x="51750" y="0"/>
                  </a:lnTo>
                  <a:lnTo>
                    <a:pt x="51750" y="47263"/>
                  </a:lnTo>
                  <a:lnTo>
                    <a:pt x="0" y="47263"/>
                  </a:lnTo>
                  <a:close/>
                </a:path>
              </a:pathLst>
            </a:custGeom>
            <a:noFill/>
            <a:ln w="6350" cap="flat">
              <a:solidFill>
                <a:srgbClr val="04B0AC"/>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D2547"/>
                </a:solidFill>
                <a:effectLst/>
                <a:uLnTx/>
                <a:uFillTx/>
                <a:ea typeface="+mn-ea"/>
                <a:cs typeface="SST Arabic" panose="020B0504030504020204" pitchFamily="34" charset="-78"/>
              </a:endParaRPr>
            </a:p>
          </p:txBody>
        </p:sp>
        <p:sp>
          <p:nvSpPr>
            <p:cNvPr id="66" name="Freeform: Shape 65">
              <a:extLst>
                <a:ext uri="{FF2B5EF4-FFF2-40B4-BE49-F238E27FC236}">
                  <a16:creationId xmlns:a16="http://schemas.microsoft.com/office/drawing/2014/main" id="{0023ED87-CFB8-4D86-8701-86DA3E4B867C}"/>
                </a:ext>
              </a:extLst>
            </p:cNvPr>
            <p:cNvSpPr/>
            <p:nvPr/>
          </p:nvSpPr>
          <p:spPr>
            <a:xfrm>
              <a:off x="-287805" y="1987915"/>
              <a:ext cx="118647" cy="5763"/>
            </a:xfrm>
            <a:custGeom>
              <a:avLst/>
              <a:gdLst>
                <a:gd name="connsiteX0" fmla="*/ 0 w 118647"/>
                <a:gd name="connsiteY0" fmla="*/ 0 h 5763"/>
                <a:gd name="connsiteX1" fmla="*/ 118647 w 118647"/>
                <a:gd name="connsiteY1" fmla="*/ 0 h 5763"/>
              </a:gdLst>
              <a:ahLst/>
              <a:cxnLst>
                <a:cxn ang="0">
                  <a:pos x="connsiteX0" y="connsiteY0"/>
                </a:cxn>
                <a:cxn ang="0">
                  <a:pos x="connsiteX1" y="connsiteY1"/>
                </a:cxn>
              </a:cxnLst>
              <a:rect l="l" t="t" r="r" b="b"/>
              <a:pathLst>
                <a:path w="118647" h="5763">
                  <a:moveTo>
                    <a:pt x="0" y="0"/>
                  </a:moveTo>
                  <a:lnTo>
                    <a:pt x="118647" y="0"/>
                  </a:lnTo>
                </a:path>
              </a:pathLst>
            </a:custGeom>
            <a:ln w="6350" cap="flat">
              <a:solidFill>
                <a:srgbClr val="04B0AC"/>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D2547"/>
                </a:solidFill>
                <a:effectLst/>
                <a:uLnTx/>
                <a:uFillTx/>
                <a:ea typeface="+mn-ea"/>
                <a:cs typeface="SST Arabic" panose="020B0504030504020204" pitchFamily="34" charset="-78"/>
              </a:endParaRPr>
            </a:p>
          </p:txBody>
        </p:sp>
        <p:sp>
          <p:nvSpPr>
            <p:cNvPr id="67" name="Freeform: Shape 66">
              <a:extLst>
                <a:ext uri="{FF2B5EF4-FFF2-40B4-BE49-F238E27FC236}">
                  <a16:creationId xmlns:a16="http://schemas.microsoft.com/office/drawing/2014/main" id="{F17BB943-9E80-434E-B051-F4D433A3EE3B}"/>
                </a:ext>
              </a:extLst>
            </p:cNvPr>
            <p:cNvSpPr/>
            <p:nvPr/>
          </p:nvSpPr>
          <p:spPr>
            <a:xfrm>
              <a:off x="-287805" y="2020769"/>
              <a:ext cx="118647" cy="5763"/>
            </a:xfrm>
            <a:custGeom>
              <a:avLst/>
              <a:gdLst>
                <a:gd name="connsiteX0" fmla="*/ 0 w 118647"/>
                <a:gd name="connsiteY0" fmla="*/ 0 h 5763"/>
                <a:gd name="connsiteX1" fmla="*/ 118647 w 118647"/>
                <a:gd name="connsiteY1" fmla="*/ 0 h 5763"/>
              </a:gdLst>
              <a:ahLst/>
              <a:cxnLst>
                <a:cxn ang="0">
                  <a:pos x="connsiteX0" y="connsiteY0"/>
                </a:cxn>
                <a:cxn ang="0">
                  <a:pos x="connsiteX1" y="connsiteY1"/>
                </a:cxn>
              </a:cxnLst>
              <a:rect l="l" t="t" r="r" b="b"/>
              <a:pathLst>
                <a:path w="118647" h="5763">
                  <a:moveTo>
                    <a:pt x="0" y="0"/>
                  </a:moveTo>
                  <a:lnTo>
                    <a:pt x="118647" y="0"/>
                  </a:lnTo>
                </a:path>
              </a:pathLst>
            </a:custGeom>
            <a:ln w="6350" cap="flat">
              <a:solidFill>
                <a:srgbClr val="04B0AC"/>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D2547"/>
                </a:solidFill>
                <a:effectLst/>
                <a:uLnTx/>
                <a:uFillTx/>
                <a:ea typeface="+mn-ea"/>
                <a:cs typeface="SST Arabic" panose="020B0504030504020204" pitchFamily="34" charset="-78"/>
              </a:endParaRPr>
            </a:p>
          </p:txBody>
        </p:sp>
        <p:sp>
          <p:nvSpPr>
            <p:cNvPr id="68" name="Freeform: Shape 67">
              <a:extLst>
                <a:ext uri="{FF2B5EF4-FFF2-40B4-BE49-F238E27FC236}">
                  <a16:creationId xmlns:a16="http://schemas.microsoft.com/office/drawing/2014/main" id="{051FE9B5-ED0D-4C5D-8DC6-08CAA7F135C9}"/>
                </a:ext>
              </a:extLst>
            </p:cNvPr>
            <p:cNvSpPr/>
            <p:nvPr/>
          </p:nvSpPr>
          <p:spPr>
            <a:xfrm>
              <a:off x="-370479" y="2067455"/>
              <a:ext cx="51750" cy="47262"/>
            </a:xfrm>
            <a:custGeom>
              <a:avLst/>
              <a:gdLst>
                <a:gd name="connsiteX0" fmla="*/ 0 w 51750"/>
                <a:gd name="connsiteY0" fmla="*/ 0 h 47262"/>
                <a:gd name="connsiteX1" fmla="*/ 51750 w 51750"/>
                <a:gd name="connsiteY1" fmla="*/ 0 h 47262"/>
                <a:gd name="connsiteX2" fmla="*/ 51750 w 51750"/>
                <a:gd name="connsiteY2" fmla="*/ 47263 h 47262"/>
                <a:gd name="connsiteX3" fmla="*/ 0 w 51750"/>
                <a:gd name="connsiteY3" fmla="*/ 47263 h 47262"/>
              </a:gdLst>
              <a:ahLst/>
              <a:cxnLst>
                <a:cxn ang="0">
                  <a:pos x="connsiteX0" y="connsiteY0"/>
                </a:cxn>
                <a:cxn ang="0">
                  <a:pos x="connsiteX1" y="connsiteY1"/>
                </a:cxn>
                <a:cxn ang="0">
                  <a:pos x="connsiteX2" y="connsiteY2"/>
                </a:cxn>
                <a:cxn ang="0">
                  <a:pos x="connsiteX3" y="connsiteY3"/>
                </a:cxn>
              </a:cxnLst>
              <a:rect l="l" t="t" r="r" b="b"/>
              <a:pathLst>
                <a:path w="51750" h="47262">
                  <a:moveTo>
                    <a:pt x="0" y="0"/>
                  </a:moveTo>
                  <a:lnTo>
                    <a:pt x="51750" y="0"/>
                  </a:lnTo>
                  <a:lnTo>
                    <a:pt x="51750" y="47263"/>
                  </a:lnTo>
                  <a:lnTo>
                    <a:pt x="0" y="47263"/>
                  </a:lnTo>
                  <a:close/>
                </a:path>
              </a:pathLst>
            </a:custGeom>
            <a:noFill/>
            <a:ln w="6350" cap="flat">
              <a:solidFill>
                <a:srgbClr val="04B0AC"/>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D2547"/>
                </a:solidFill>
                <a:effectLst/>
                <a:uLnTx/>
                <a:uFillTx/>
                <a:ea typeface="+mn-ea"/>
                <a:cs typeface="SST Arabic" panose="020B0504030504020204" pitchFamily="34" charset="-78"/>
              </a:endParaRPr>
            </a:p>
          </p:txBody>
        </p:sp>
        <p:sp>
          <p:nvSpPr>
            <p:cNvPr id="69" name="Freeform: Shape 68">
              <a:extLst>
                <a:ext uri="{FF2B5EF4-FFF2-40B4-BE49-F238E27FC236}">
                  <a16:creationId xmlns:a16="http://schemas.microsoft.com/office/drawing/2014/main" id="{7D3869E0-4943-4BDD-B8E3-3C20D4AD0858}"/>
                </a:ext>
              </a:extLst>
            </p:cNvPr>
            <p:cNvSpPr/>
            <p:nvPr/>
          </p:nvSpPr>
          <p:spPr>
            <a:xfrm>
              <a:off x="-287805" y="2074372"/>
              <a:ext cx="118647" cy="5763"/>
            </a:xfrm>
            <a:custGeom>
              <a:avLst/>
              <a:gdLst>
                <a:gd name="connsiteX0" fmla="*/ 0 w 118647"/>
                <a:gd name="connsiteY0" fmla="*/ 0 h 5763"/>
                <a:gd name="connsiteX1" fmla="*/ 118647 w 118647"/>
                <a:gd name="connsiteY1" fmla="*/ 0 h 5763"/>
              </a:gdLst>
              <a:ahLst/>
              <a:cxnLst>
                <a:cxn ang="0">
                  <a:pos x="connsiteX0" y="connsiteY0"/>
                </a:cxn>
                <a:cxn ang="0">
                  <a:pos x="connsiteX1" y="connsiteY1"/>
                </a:cxn>
              </a:cxnLst>
              <a:rect l="l" t="t" r="r" b="b"/>
              <a:pathLst>
                <a:path w="118647" h="5763">
                  <a:moveTo>
                    <a:pt x="0" y="0"/>
                  </a:moveTo>
                  <a:lnTo>
                    <a:pt x="118647" y="0"/>
                  </a:lnTo>
                </a:path>
              </a:pathLst>
            </a:custGeom>
            <a:ln w="6350" cap="flat">
              <a:solidFill>
                <a:srgbClr val="04B0AC"/>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D2547"/>
                </a:solidFill>
                <a:effectLst/>
                <a:uLnTx/>
                <a:uFillTx/>
                <a:ea typeface="+mn-ea"/>
                <a:cs typeface="SST Arabic" panose="020B0504030504020204" pitchFamily="34" charset="-78"/>
              </a:endParaRPr>
            </a:p>
          </p:txBody>
        </p:sp>
        <p:sp>
          <p:nvSpPr>
            <p:cNvPr id="70" name="Freeform: Shape 69">
              <a:extLst>
                <a:ext uri="{FF2B5EF4-FFF2-40B4-BE49-F238E27FC236}">
                  <a16:creationId xmlns:a16="http://schemas.microsoft.com/office/drawing/2014/main" id="{9114A329-69F3-439F-A1E3-6F03A64D0EB5}"/>
                </a:ext>
              </a:extLst>
            </p:cNvPr>
            <p:cNvSpPr/>
            <p:nvPr/>
          </p:nvSpPr>
          <p:spPr>
            <a:xfrm>
              <a:off x="-287805" y="2107225"/>
              <a:ext cx="118647" cy="5763"/>
            </a:xfrm>
            <a:custGeom>
              <a:avLst/>
              <a:gdLst>
                <a:gd name="connsiteX0" fmla="*/ 0 w 118647"/>
                <a:gd name="connsiteY0" fmla="*/ 0 h 5763"/>
                <a:gd name="connsiteX1" fmla="*/ 118647 w 118647"/>
                <a:gd name="connsiteY1" fmla="*/ 0 h 5763"/>
              </a:gdLst>
              <a:ahLst/>
              <a:cxnLst>
                <a:cxn ang="0">
                  <a:pos x="connsiteX0" y="connsiteY0"/>
                </a:cxn>
                <a:cxn ang="0">
                  <a:pos x="connsiteX1" y="connsiteY1"/>
                </a:cxn>
              </a:cxnLst>
              <a:rect l="l" t="t" r="r" b="b"/>
              <a:pathLst>
                <a:path w="118647" h="5763">
                  <a:moveTo>
                    <a:pt x="0" y="0"/>
                  </a:moveTo>
                  <a:lnTo>
                    <a:pt x="118647" y="0"/>
                  </a:lnTo>
                </a:path>
              </a:pathLst>
            </a:custGeom>
            <a:ln w="6350" cap="flat">
              <a:solidFill>
                <a:srgbClr val="04B0AC"/>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D2547"/>
                </a:solidFill>
                <a:effectLst/>
                <a:uLnTx/>
                <a:uFillTx/>
                <a:ea typeface="+mn-ea"/>
                <a:cs typeface="SST Arabic" panose="020B0504030504020204" pitchFamily="34" charset="-78"/>
              </a:endParaRPr>
            </a:p>
          </p:txBody>
        </p:sp>
        <p:sp>
          <p:nvSpPr>
            <p:cNvPr id="71" name="Freeform: Shape 70">
              <a:extLst>
                <a:ext uri="{FF2B5EF4-FFF2-40B4-BE49-F238E27FC236}">
                  <a16:creationId xmlns:a16="http://schemas.microsoft.com/office/drawing/2014/main" id="{3D6F6D41-6BE6-4289-83DB-023811BD724D}"/>
                </a:ext>
              </a:extLst>
            </p:cNvPr>
            <p:cNvSpPr/>
            <p:nvPr/>
          </p:nvSpPr>
          <p:spPr>
            <a:xfrm>
              <a:off x="-370479" y="2153912"/>
              <a:ext cx="51750" cy="47262"/>
            </a:xfrm>
            <a:custGeom>
              <a:avLst/>
              <a:gdLst>
                <a:gd name="connsiteX0" fmla="*/ 0 w 51750"/>
                <a:gd name="connsiteY0" fmla="*/ 0 h 47262"/>
                <a:gd name="connsiteX1" fmla="*/ 51750 w 51750"/>
                <a:gd name="connsiteY1" fmla="*/ 0 h 47262"/>
                <a:gd name="connsiteX2" fmla="*/ 51750 w 51750"/>
                <a:gd name="connsiteY2" fmla="*/ 47263 h 47262"/>
                <a:gd name="connsiteX3" fmla="*/ 0 w 51750"/>
                <a:gd name="connsiteY3" fmla="*/ 47263 h 47262"/>
              </a:gdLst>
              <a:ahLst/>
              <a:cxnLst>
                <a:cxn ang="0">
                  <a:pos x="connsiteX0" y="connsiteY0"/>
                </a:cxn>
                <a:cxn ang="0">
                  <a:pos x="connsiteX1" y="connsiteY1"/>
                </a:cxn>
                <a:cxn ang="0">
                  <a:pos x="connsiteX2" y="connsiteY2"/>
                </a:cxn>
                <a:cxn ang="0">
                  <a:pos x="connsiteX3" y="connsiteY3"/>
                </a:cxn>
              </a:cxnLst>
              <a:rect l="l" t="t" r="r" b="b"/>
              <a:pathLst>
                <a:path w="51750" h="47262">
                  <a:moveTo>
                    <a:pt x="0" y="0"/>
                  </a:moveTo>
                  <a:lnTo>
                    <a:pt x="51750" y="0"/>
                  </a:lnTo>
                  <a:lnTo>
                    <a:pt x="51750" y="47263"/>
                  </a:lnTo>
                  <a:lnTo>
                    <a:pt x="0" y="47263"/>
                  </a:lnTo>
                  <a:close/>
                </a:path>
              </a:pathLst>
            </a:custGeom>
            <a:noFill/>
            <a:ln w="6350" cap="flat">
              <a:solidFill>
                <a:srgbClr val="04B0AC"/>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D2547"/>
                </a:solidFill>
                <a:effectLst/>
                <a:uLnTx/>
                <a:uFillTx/>
                <a:ea typeface="+mn-ea"/>
                <a:cs typeface="SST Arabic" panose="020B0504030504020204" pitchFamily="34" charset="-78"/>
              </a:endParaRPr>
            </a:p>
          </p:txBody>
        </p:sp>
        <p:sp>
          <p:nvSpPr>
            <p:cNvPr id="72" name="Freeform: Shape 71">
              <a:extLst>
                <a:ext uri="{FF2B5EF4-FFF2-40B4-BE49-F238E27FC236}">
                  <a16:creationId xmlns:a16="http://schemas.microsoft.com/office/drawing/2014/main" id="{84E48700-B04C-4599-A0BE-528A67B46BB3}"/>
                </a:ext>
              </a:extLst>
            </p:cNvPr>
            <p:cNvSpPr/>
            <p:nvPr/>
          </p:nvSpPr>
          <p:spPr>
            <a:xfrm>
              <a:off x="-287805" y="2160252"/>
              <a:ext cx="118647" cy="5763"/>
            </a:xfrm>
            <a:custGeom>
              <a:avLst/>
              <a:gdLst>
                <a:gd name="connsiteX0" fmla="*/ 0 w 118647"/>
                <a:gd name="connsiteY0" fmla="*/ 0 h 5763"/>
                <a:gd name="connsiteX1" fmla="*/ 118647 w 118647"/>
                <a:gd name="connsiteY1" fmla="*/ 0 h 5763"/>
              </a:gdLst>
              <a:ahLst/>
              <a:cxnLst>
                <a:cxn ang="0">
                  <a:pos x="connsiteX0" y="connsiteY0"/>
                </a:cxn>
                <a:cxn ang="0">
                  <a:pos x="connsiteX1" y="connsiteY1"/>
                </a:cxn>
              </a:cxnLst>
              <a:rect l="l" t="t" r="r" b="b"/>
              <a:pathLst>
                <a:path w="118647" h="5763">
                  <a:moveTo>
                    <a:pt x="0" y="0"/>
                  </a:moveTo>
                  <a:lnTo>
                    <a:pt x="118647" y="0"/>
                  </a:lnTo>
                </a:path>
              </a:pathLst>
            </a:custGeom>
            <a:ln w="6350" cap="flat">
              <a:solidFill>
                <a:srgbClr val="04B0AC"/>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D2547"/>
                </a:solidFill>
                <a:effectLst/>
                <a:uLnTx/>
                <a:uFillTx/>
                <a:ea typeface="+mn-ea"/>
                <a:cs typeface="SST Arabic" panose="020B0504030504020204" pitchFamily="34" charset="-78"/>
              </a:endParaRPr>
            </a:p>
          </p:txBody>
        </p:sp>
        <p:sp>
          <p:nvSpPr>
            <p:cNvPr id="73" name="Freeform: Shape 72">
              <a:extLst>
                <a:ext uri="{FF2B5EF4-FFF2-40B4-BE49-F238E27FC236}">
                  <a16:creationId xmlns:a16="http://schemas.microsoft.com/office/drawing/2014/main" id="{88696643-E7A6-44A5-B72E-9C4E869AF105}"/>
                </a:ext>
              </a:extLst>
            </p:cNvPr>
            <p:cNvSpPr/>
            <p:nvPr/>
          </p:nvSpPr>
          <p:spPr>
            <a:xfrm>
              <a:off x="-287805" y="2193105"/>
              <a:ext cx="118647" cy="5763"/>
            </a:xfrm>
            <a:custGeom>
              <a:avLst/>
              <a:gdLst>
                <a:gd name="connsiteX0" fmla="*/ 0 w 118647"/>
                <a:gd name="connsiteY0" fmla="*/ 0 h 5763"/>
                <a:gd name="connsiteX1" fmla="*/ 118647 w 118647"/>
                <a:gd name="connsiteY1" fmla="*/ 0 h 5763"/>
              </a:gdLst>
              <a:ahLst/>
              <a:cxnLst>
                <a:cxn ang="0">
                  <a:pos x="connsiteX0" y="connsiteY0"/>
                </a:cxn>
                <a:cxn ang="0">
                  <a:pos x="connsiteX1" y="connsiteY1"/>
                </a:cxn>
              </a:cxnLst>
              <a:rect l="l" t="t" r="r" b="b"/>
              <a:pathLst>
                <a:path w="118647" h="5763">
                  <a:moveTo>
                    <a:pt x="0" y="0"/>
                  </a:moveTo>
                  <a:lnTo>
                    <a:pt x="118647" y="0"/>
                  </a:lnTo>
                </a:path>
              </a:pathLst>
            </a:custGeom>
            <a:ln w="6350" cap="flat">
              <a:solidFill>
                <a:srgbClr val="04B0AC"/>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D2547"/>
                </a:solidFill>
                <a:effectLst/>
                <a:uLnTx/>
                <a:uFillTx/>
                <a:ea typeface="+mn-ea"/>
                <a:cs typeface="SST Arabic" panose="020B0504030504020204" pitchFamily="34" charset="-78"/>
              </a:endParaRPr>
            </a:p>
          </p:txBody>
        </p:sp>
      </p:grpSp>
      <p:cxnSp>
        <p:nvCxnSpPr>
          <p:cNvPr id="115" name="Straight Connector 114">
            <a:extLst>
              <a:ext uri="{FF2B5EF4-FFF2-40B4-BE49-F238E27FC236}">
                <a16:creationId xmlns:a16="http://schemas.microsoft.com/office/drawing/2014/main" id="{63033599-5EFC-4A98-93BA-D86ED823F1A9}"/>
              </a:ext>
            </a:extLst>
          </p:cNvPr>
          <p:cNvCxnSpPr>
            <a:cxnSpLocks/>
          </p:cNvCxnSpPr>
          <p:nvPr/>
        </p:nvCxnSpPr>
        <p:spPr>
          <a:xfrm>
            <a:off x="6321843" y="1661767"/>
            <a:ext cx="2286000" cy="0"/>
          </a:xfrm>
          <a:prstGeom prst="line">
            <a:avLst/>
          </a:prstGeom>
          <a:ln>
            <a:solidFill>
              <a:srgbClr val="04B0AC"/>
            </a:solidFill>
          </a:ln>
        </p:spPr>
        <p:style>
          <a:lnRef idx="1">
            <a:schemeClr val="accent1"/>
          </a:lnRef>
          <a:fillRef idx="0">
            <a:schemeClr val="accent1"/>
          </a:fillRef>
          <a:effectRef idx="0">
            <a:schemeClr val="accent1"/>
          </a:effectRef>
          <a:fontRef idx="minor">
            <a:schemeClr val="tx1"/>
          </a:fontRef>
        </p:style>
      </p:cxnSp>
      <p:sp>
        <p:nvSpPr>
          <p:cNvPr id="119" name="TextBox 118">
            <a:extLst>
              <a:ext uri="{FF2B5EF4-FFF2-40B4-BE49-F238E27FC236}">
                <a16:creationId xmlns:a16="http://schemas.microsoft.com/office/drawing/2014/main" id="{EC4EAD52-0185-4A15-8528-F55C20A55DFE}"/>
              </a:ext>
            </a:extLst>
          </p:cNvPr>
          <p:cNvSpPr txBox="1">
            <a:spLocks/>
          </p:cNvSpPr>
          <p:nvPr>
            <p:custDataLst>
              <p:tags r:id="rId2"/>
            </p:custDataLst>
          </p:nvPr>
        </p:nvSpPr>
        <p:spPr>
          <a:xfrm>
            <a:off x="6090781" y="1330723"/>
            <a:ext cx="2808501" cy="166199"/>
          </a:xfrm>
          <a:prstGeom prst="rect">
            <a:avLst/>
          </a:prstGeom>
        </p:spPr>
        <p:txBody>
          <a:bodyPr vert="horz" wrap="square" lIns="0" tIns="0" rIns="0" bIns="0" rtlCol="0" anchor="ctr" anchorCtr="0">
            <a:noAutofit/>
          </a:bodyPr>
          <a:lstStyle>
            <a:lvl1pPr marL="228600" lvl="0" indent="-228600" algn="r" rtl="1">
              <a:lnSpc>
                <a:spcPct val="90000"/>
              </a:lnSpc>
              <a:spcBef>
                <a:spcPts val="1000"/>
              </a:spcBef>
              <a:buFont typeface="Arial" panose="020B0604020202020204" pitchFamily="34" charset="0"/>
              <a:buChar char="•"/>
              <a:defRPr sz="2800" b="0" i="0">
                <a:latin typeface="Symbio AR+LT" panose="020B0503030303020204" pitchFamily="34" charset="-78"/>
                <a:cs typeface="Symbio AR+LT" panose="020B0503030303020204" pitchFamily="34" charset="-78"/>
              </a:defRPr>
            </a:lvl1pPr>
            <a:lvl2pPr marL="685800" lvl="1" indent="-228600" algn="r" rtl="1">
              <a:lnSpc>
                <a:spcPct val="90000"/>
              </a:lnSpc>
              <a:spcBef>
                <a:spcPts val="500"/>
              </a:spcBef>
              <a:buFont typeface="Arial" panose="020B0604020202020204" pitchFamily="34" charset="0"/>
              <a:buChar char="•"/>
              <a:defRPr sz="2400" b="0" i="0">
                <a:latin typeface="Greta Arabic" panose="02000000000000000000" pitchFamily="2" charset="-78"/>
              </a:defRPr>
            </a:lvl2pPr>
            <a:lvl3pPr marL="1143000" lvl="2" indent="-228600" algn="r" rtl="1">
              <a:lnSpc>
                <a:spcPct val="90000"/>
              </a:lnSpc>
              <a:spcBef>
                <a:spcPts val="500"/>
              </a:spcBef>
              <a:buFont typeface="Arial" panose="020B0604020202020204" pitchFamily="34" charset="0"/>
              <a:buChar char="•"/>
              <a:defRPr sz="2000" b="0" i="0">
                <a:latin typeface="Greta Arabic" panose="02000000000000000000" pitchFamily="2" charset="-78"/>
              </a:defRPr>
            </a:lvl3pPr>
            <a:lvl4pPr marL="1600200" lvl="3" indent="-228600" algn="r" rtl="1">
              <a:lnSpc>
                <a:spcPct val="90000"/>
              </a:lnSpc>
              <a:spcBef>
                <a:spcPts val="500"/>
              </a:spcBef>
              <a:buFont typeface="Arial" panose="020B0604020202020204" pitchFamily="34" charset="0"/>
              <a:buChar char="•"/>
              <a:defRPr b="0" i="0">
                <a:latin typeface="Greta Arabic" panose="02000000000000000000" pitchFamily="2" charset="-78"/>
              </a:defRPr>
            </a:lvl4pPr>
            <a:lvl5pPr marL="2057400" lvl="4" indent="-228600" algn="r" rtl="1">
              <a:lnSpc>
                <a:spcPct val="90000"/>
              </a:lnSpc>
              <a:spcBef>
                <a:spcPts val="500"/>
              </a:spcBef>
              <a:buFont typeface="Arial" panose="020B0604020202020204" pitchFamily="34" charset="0"/>
              <a:buChar char="•"/>
              <a:defRPr b="0" i="0">
                <a:latin typeface="Greta Arabic" panose="02000000000000000000" pitchFamily="2" charset="-78"/>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marR="0" lvl="0" indent="0" algn="ctr" defTabSz="914400" rtl="1"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ar-SA" sz="1600" b="1" i="0" u="none" strike="noStrike" kern="1200" cap="none" spc="0" normalizeH="0" baseline="0" noProof="0" dirty="0">
                <a:ln>
                  <a:noFill/>
                </a:ln>
                <a:solidFill>
                  <a:srgbClr val="038380"/>
                </a:solidFill>
                <a:effectLst/>
                <a:uLnTx/>
                <a:uFillTx/>
                <a:latin typeface="SST Arabic" panose="020B0504030504020204" pitchFamily="34" charset="-78"/>
                <a:ea typeface="+mn-ea"/>
                <a:cs typeface="SST Arabic" panose="020B0504030504020204" pitchFamily="34" charset="-78"/>
              </a:rPr>
              <a:t>البيان الجمركي</a:t>
            </a:r>
            <a:endParaRPr kumimoji="0" lang="en-GB" sz="1600" b="1" i="0" u="none" strike="noStrike" kern="1200" cap="none" spc="0" normalizeH="0" baseline="0" noProof="0" dirty="0">
              <a:ln>
                <a:noFill/>
              </a:ln>
              <a:solidFill>
                <a:srgbClr val="038380"/>
              </a:solidFill>
              <a:effectLst/>
              <a:uLnTx/>
              <a:uFillTx/>
              <a:latin typeface="SST Arabic" panose="020B0504030504020204" pitchFamily="34" charset="-78"/>
              <a:ea typeface="+mn-ea"/>
              <a:cs typeface="SST Arabic" panose="020B0504030504020204" pitchFamily="34" charset="-78"/>
            </a:endParaRPr>
          </a:p>
        </p:txBody>
      </p:sp>
      <p:grpSp>
        <p:nvGrpSpPr>
          <p:cNvPr id="121" name="Group 120">
            <a:extLst>
              <a:ext uri="{FF2B5EF4-FFF2-40B4-BE49-F238E27FC236}">
                <a16:creationId xmlns:a16="http://schemas.microsoft.com/office/drawing/2014/main" id="{151E5BD6-04DA-43A5-8B09-68C2E9E3ED1E}"/>
              </a:ext>
            </a:extLst>
          </p:cNvPr>
          <p:cNvGrpSpPr/>
          <p:nvPr/>
        </p:nvGrpSpPr>
        <p:grpSpPr>
          <a:xfrm>
            <a:off x="2538229" y="1150109"/>
            <a:ext cx="3277062" cy="510219"/>
            <a:chOff x="8300005" y="1150109"/>
            <a:chExt cx="3277062" cy="510219"/>
          </a:xfrm>
        </p:grpSpPr>
        <p:sp>
          <p:nvSpPr>
            <p:cNvPr id="124" name="TextBox 123">
              <a:extLst>
                <a:ext uri="{FF2B5EF4-FFF2-40B4-BE49-F238E27FC236}">
                  <a16:creationId xmlns:a16="http://schemas.microsoft.com/office/drawing/2014/main" id="{F47F3C67-08D3-4D1F-B057-55CF89B1FC1F}"/>
                </a:ext>
              </a:extLst>
            </p:cNvPr>
            <p:cNvSpPr txBox="1">
              <a:spLocks/>
            </p:cNvSpPr>
            <p:nvPr>
              <p:custDataLst>
                <p:tags r:id="rId5"/>
              </p:custDataLst>
            </p:nvPr>
          </p:nvSpPr>
          <p:spPr>
            <a:xfrm>
              <a:off x="8300005" y="1334295"/>
              <a:ext cx="2808501" cy="166199"/>
            </a:xfrm>
            <a:prstGeom prst="rect">
              <a:avLst/>
            </a:prstGeom>
          </p:spPr>
          <p:txBody>
            <a:bodyPr vert="horz" wrap="square" lIns="0" tIns="0" rIns="0" bIns="0" rtlCol="0" anchor="ctr" anchorCtr="0">
              <a:noAutofit/>
            </a:bodyPr>
            <a:lstStyle>
              <a:lvl1pPr marL="228600" lvl="0" indent="-228600" algn="r" rtl="1">
                <a:lnSpc>
                  <a:spcPct val="90000"/>
                </a:lnSpc>
                <a:spcBef>
                  <a:spcPts val="1000"/>
                </a:spcBef>
                <a:buFont typeface="Arial" panose="020B0604020202020204" pitchFamily="34" charset="0"/>
                <a:buChar char="•"/>
                <a:defRPr sz="2800" b="0" i="0">
                  <a:latin typeface="Symbio AR+LT" panose="020B0503030303020204" pitchFamily="34" charset="-78"/>
                  <a:cs typeface="Symbio AR+LT" panose="020B0503030303020204" pitchFamily="34" charset="-78"/>
                </a:defRPr>
              </a:lvl1pPr>
              <a:lvl2pPr marL="685800" lvl="1" indent="-228600" algn="r" rtl="1">
                <a:lnSpc>
                  <a:spcPct val="90000"/>
                </a:lnSpc>
                <a:spcBef>
                  <a:spcPts val="500"/>
                </a:spcBef>
                <a:buFont typeface="Arial" panose="020B0604020202020204" pitchFamily="34" charset="0"/>
                <a:buChar char="•"/>
                <a:defRPr sz="2400" b="0" i="0">
                  <a:latin typeface="Greta Arabic" panose="02000000000000000000" pitchFamily="2" charset="-78"/>
                </a:defRPr>
              </a:lvl2pPr>
              <a:lvl3pPr marL="1143000" lvl="2" indent="-228600" algn="r" rtl="1">
                <a:lnSpc>
                  <a:spcPct val="90000"/>
                </a:lnSpc>
                <a:spcBef>
                  <a:spcPts val="500"/>
                </a:spcBef>
                <a:buFont typeface="Arial" panose="020B0604020202020204" pitchFamily="34" charset="0"/>
                <a:buChar char="•"/>
                <a:defRPr sz="2000" b="0" i="0">
                  <a:latin typeface="Greta Arabic" panose="02000000000000000000" pitchFamily="2" charset="-78"/>
                </a:defRPr>
              </a:lvl3pPr>
              <a:lvl4pPr marL="1600200" lvl="3" indent="-228600" algn="r" rtl="1">
                <a:lnSpc>
                  <a:spcPct val="90000"/>
                </a:lnSpc>
                <a:spcBef>
                  <a:spcPts val="500"/>
                </a:spcBef>
                <a:buFont typeface="Arial" panose="020B0604020202020204" pitchFamily="34" charset="0"/>
                <a:buChar char="•"/>
                <a:defRPr b="0" i="0">
                  <a:latin typeface="Greta Arabic" panose="02000000000000000000" pitchFamily="2" charset="-78"/>
                </a:defRPr>
              </a:lvl4pPr>
              <a:lvl5pPr marL="2057400" lvl="4" indent="-228600" algn="r" rtl="1">
                <a:lnSpc>
                  <a:spcPct val="90000"/>
                </a:lnSpc>
                <a:spcBef>
                  <a:spcPts val="500"/>
                </a:spcBef>
                <a:buFont typeface="Arial" panose="020B0604020202020204" pitchFamily="34" charset="0"/>
                <a:buChar char="•"/>
                <a:defRPr b="0" i="0">
                  <a:latin typeface="Greta Arabic" panose="02000000000000000000" pitchFamily="2" charset="-78"/>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marR="0" lvl="0" indent="0" algn="r" defTabSz="914400" rtl="1"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ar-SA" sz="1600" b="1" i="0" u="none" strike="noStrike" kern="1200" cap="none" spc="0" normalizeH="0" baseline="0" noProof="0" dirty="0">
                  <a:ln>
                    <a:noFill/>
                  </a:ln>
                  <a:solidFill>
                    <a:srgbClr val="009BDF"/>
                  </a:solidFill>
                  <a:effectLst/>
                  <a:uLnTx/>
                  <a:uFillTx/>
                  <a:latin typeface="SST Arabic" panose="020B0504030504020204" pitchFamily="34" charset="-78"/>
                  <a:ea typeface="+mn-ea"/>
                  <a:cs typeface="SST Arabic" panose="020B0504030504020204" pitchFamily="34" charset="-78"/>
                </a:rPr>
                <a:t>المخلص</a:t>
              </a:r>
              <a:endParaRPr kumimoji="0" lang="en-GB" sz="1600" b="1" i="0" u="none" strike="noStrike" kern="1200" cap="none" spc="0" normalizeH="0" baseline="0" noProof="0" dirty="0">
                <a:ln>
                  <a:noFill/>
                </a:ln>
                <a:solidFill>
                  <a:srgbClr val="009BDF"/>
                </a:solidFill>
                <a:effectLst/>
                <a:uLnTx/>
                <a:uFillTx/>
                <a:latin typeface="SST Arabic" panose="020B0504030504020204" pitchFamily="34" charset="-78"/>
                <a:ea typeface="+mn-ea"/>
                <a:cs typeface="SST Arabic" panose="020B0504030504020204" pitchFamily="34" charset="-78"/>
              </a:endParaRPr>
            </a:p>
          </p:txBody>
        </p:sp>
        <p:cxnSp>
          <p:nvCxnSpPr>
            <p:cNvPr id="126" name="Straight Connector 125">
              <a:extLst>
                <a:ext uri="{FF2B5EF4-FFF2-40B4-BE49-F238E27FC236}">
                  <a16:creationId xmlns:a16="http://schemas.microsoft.com/office/drawing/2014/main" id="{0F933AE5-70FF-472F-894A-EF4707685EA2}"/>
                </a:ext>
              </a:extLst>
            </p:cNvPr>
            <p:cNvCxnSpPr>
              <a:cxnSpLocks/>
            </p:cNvCxnSpPr>
            <p:nvPr/>
          </p:nvCxnSpPr>
          <p:spPr>
            <a:xfrm>
              <a:off x="9251248" y="1660328"/>
              <a:ext cx="2286000" cy="0"/>
            </a:xfrm>
            <a:prstGeom prst="line">
              <a:avLst/>
            </a:prstGeom>
            <a:ln>
              <a:solidFill>
                <a:srgbClr val="119EDB"/>
              </a:solidFill>
            </a:ln>
          </p:spPr>
          <p:style>
            <a:lnRef idx="1">
              <a:schemeClr val="accent1"/>
            </a:lnRef>
            <a:fillRef idx="0">
              <a:schemeClr val="accent1"/>
            </a:fillRef>
            <a:effectRef idx="0">
              <a:schemeClr val="accent1"/>
            </a:effectRef>
            <a:fontRef idx="minor">
              <a:schemeClr val="tx1"/>
            </a:fontRef>
          </p:style>
        </p:cxnSp>
        <p:pic>
          <p:nvPicPr>
            <p:cNvPr id="129" name="Graphic 128" descr="User">
              <a:extLst>
                <a:ext uri="{FF2B5EF4-FFF2-40B4-BE49-F238E27FC236}">
                  <a16:creationId xmlns:a16="http://schemas.microsoft.com/office/drawing/2014/main" id="{EFECCD8C-AB70-4CC1-B6D8-2A5FC0FECAF8}"/>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1135115" y="1150109"/>
              <a:ext cx="441952" cy="449926"/>
            </a:xfrm>
            <a:prstGeom prst="rect">
              <a:avLst/>
            </a:prstGeom>
          </p:spPr>
        </p:pic>
      </p:grpSp>
      <p:grpSp>
        <p:nvGrpSpPr>
          <p:cNvPr id="131" name="Group 130">
            <a:extLst>
              <a:ext uri="{FF2B5EF4-FFF2-40B4-BE49-F238E27FC236}">
                <a16:creationId xmlns:a16="http://schemas.microsoft.com/office/drawing/2014/main" id="{A55A48C1-FD99-463E-A436-88AD10E7FDF5}"/>
              </a:ext>
            </a:extLst>
          </p:cNvPr>
          <p:cNvGrpSpPr/>
          <p:nvPr/>
        </p:nvGrpSpPr>
        <p:grpSpPr>
          <a:xfrm>
            <a:off x="-433509" y="1336430"/>
            <a:ext cx="3205713" cy="326033"/>
            <a:chOff x="8331535" y="1334295"/>
            <a:chExt cx="3205713" cy="326033"/>
          </a:xfrm>
        </p:grpSpPr>
        <p:sp>
          <p:nvSpPr>
            <p:cNvPr id="132" name="TextBox 131">
              <a:extLst>
                <a:ext uri="{FF2B5EF4-FFF2-40B4-BE49-F238E27FC236}">
                  <a16:creationId xmlns:a16="http://schemas.microsoft.com/office/drawing/2014/main" id="{2B2523BB-B775-4FAF-B7F7-F1A781349423}"/>
                </a:ext>
              </a:extLst>
            </p:cNvPr>
            <p:cNvSpPr txBox="1">
              <a:spLocks/>
            </p:cNvSpPr>
            <p:nvPr>
              <p:custDataLst>
                <p:tags r:id="rId4"/>
              </p:custDataLst>
            </p:nvPr>
          </p:nvSpPr>
          <p:spPr>
            <a:xfrm>
              <a:off x="8331535" y="1334295"/>
              <a:ext cx="2808501" cy="166199"/>
            </a:xfrm>
            <a:prstGeom prst="rect">
              <a:avLst/>
            </a:prstGeom>
          </p:spPr>
          <p:txBody>
            <a:bodyPr vert="horz" wrap="square" lIns="0" tIns="0" rIns="0" bIns="0" rtlCol="0" anchor="ctr" anchorCtr="0">
              <a:noAutofit/>
            </a:bodyPr>
            <a:lstStyle>
              <a:lvl1pPr marL="228600" lvl="0" indent="-228600" algn="r" rtl="1">
                <a:lnSpc>
                  <a:spcPct val="90000"/>
                </a:lnSpc>
                <a:spcBef>
                  <a:spcPts val="1000"/>
                </a:spcBef>
                <a:buFont typeface="Arial" panose="020B0604020202020204" pitchFamily="34" charset="0"/>
                <a:buChar char="•"/>
                <a:defRPr sz="2800" b="0" i="0">
                  <a:latin typeface="Symbio AR+LT" panose="020B0503030303020204" pitchFamily="34" charset="-78"/>
                  <a:cs typeface="Symbio AR+LT" panose="020B0503030303020204" pitchFamily="34" charset="-78"/>
                </a:defRPr>
              </a:lvl1pPr>
              <a:lvl2pPr marL="685800" lvl="1" indent="-228600" algn="r" rtl="1">
                <a:lnSpc>
                  <a:spcPct val="90000"/>
                </a:lnSpc>
                <a:spcBef>
                  <a:spcPts val="500"/>
                </a:spcBef>
                <a:buFont typeface="Arial" panose="020B0604020202020204" pitchFamily="34" charset="0"/>
                <a:buChar char="•"/>
                <a:defRPr sz="2400" b="0" i="0">
                  <a:latin typeface="Greta Arabic" panose="02000000000000000000" pitchFamily="2" charset="-78"/>
                </a:defRPr>
              </a:lvl2pPr>
              <a:lvl3pPr marL="1143000" lvl="2" indent="-228600" algn="r" rtl="1">
                <a:lnSpc>
                  <a:spcPct val="90000"/>
                </a:lnSpc>
                <a:spcBef>
                  <a:spcPts val="500"/>
                </a:spcBef>
                <a:buFont typeface="Arial" panose="020B0604020202020204" pitchFamily="34" charset="0"/>
                <a:buChar char="•"/>
                <a:defRPr sz="2000" b="0" i="0">
                  <a:latin typeface="Greta Arabic" panose="02000000000000000000" pitchFamily="2" charset="-78"/>
                </a:defRPr>
              </a:lvl3pPr>
              <a:lvl4pPr marL="1600200" lvl="3" indent="-228600" algn="r" rtl="1">
                <a:lnSpc>
                  <a:spcPct val="90000"/>
                </a:lnSpc>
                <a:spcBef>
                  <a:spcPts val="500"/>
                </a:spcBef>
                <a:buFont typeface="Arial" panose="020B0604020202020204" pitchFamily="34" charset="0"/>
                <a:buChar char="•"/>
                <a:defRPr b="0" i="0">
                  <a:latin typeface="Greta Arabic" panose="02000000000000000000" pitchFamily="2" charset="-78"/>
                </a:defRPr>
              </a:lvl4pPr>
              <a:lvl5pPr marL="2057400" lvl="4" indent="-228600" algn="r" rtl="1">
                <a:lnSpc>
                  <a:spcPct val="90000"/>
                </a:lnSpc>
                <a:spcBef>
                  <a:spcPts val="500"/>
                </a:spcBef>
                <a:buFont typeface="Arial" panose="020B0604020202020204" pitchFamily="34" charset="0"/>
                <a:buChar char="•"/>
                <a:defRPr b="0" i="0">
                  <a:latin typeface="Greta Arabic" panose="02000000000000000000" pitchFamily="2" charset="-78"/>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marR="0" lvl="0" indent="0" algn="r" defTabSz="914400" rtl="1"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ar-SA" sz="1600" b="1" i="0" u="none" strike="noStrike" kern="1200" cap="none" spc="0" normalizeH="0" baseline="0" noProof="0" dirty="0">
                  <a:ln>
                    <a:noFill/>
                  </a:ln>
                  <a:solidFill>
                    <a:srgbClr val="05D0CB"/>
                  </a:solidFill>
                  <a:effectLst/>
                  <a:uLnTx/>
                  <a:uFillTx/>
                  <a:latin typeface="SST Arabic" panose="020B0504030504020204" pitchFamily="34" charset="-78"/>
                  <a:ea typeface="+mn-ea"/>
                  <a:cs typeface="SST Arabic" panose="020B0504030504020204" pitchFamily="34" charset="-78"/>
                </a:rPr>
                <a:t>حركة البيان  </a:t>
              </a:r>
              <a:endParaRPr kumimoji="0" lang="en-GB" sz="1600" b="1" i="0" u="none" strike="noStrike" kern="1200" cap="none" spc="0" normalizeH="0" baseline="0" noProof="0" dirty="0">
                <a:ln>
                  <a:noFill/>
                </a:ln>
                <a:solidFill>
                  <a:srgbClr val="05D0CB"/>
                </a:solidFill>
                <a:effectLst/>
                <a:uLnTx/>
                <a:uFillTx/>
                <a:latin typeface="SST Arabic" panose="020B0504030504020204" pitchFamily="34" charset="-78"/>
                <a:ea typeface="+mn-ea"/>
                <a:cs typeface="SST Arabic" panose="020B0504030504020204" pitchFamily="34" charset="-78"/>
              </a:endParaRPr>
            </a:p>
          </p:txBody>
        </p:sp>
        <p:cxnSp>
          <p:nvCxnSpPr>
            <p:cNvPr id="133" name="Straight Connector 132">
              <a:extLst>
                <a:ext uri="{FF2B5EF4-FFF2-40B4-BE49-F238E27FC236}">
                  <a16:creationId xmlns:a16="http://schemas.microsoft.com/office/drawing/2014/main" id="{DDC07C06-6715-4592-A539-C57E301F0B71}"/>
                </a:ext>
              </a:extLst>
            </p:cNvPr>
            <p:cNvCxnSpPr>
              <a:cxnSpLocks/>
            </p:cNvCxnSpPr>
            <p:nvPr/>
          </p:nvCxnSpPr>
          <p:spPr>
            <a:xfrm>
              <a:off x="9251248" y="1660328"/>
              <a:ext cx="2286000" cy="0"/>
            </a:xfrm>
            <a:prstGeom prst="line">
              <a:avLst/>
            </a:prstGeom>
            <a:ln>
              <a:solidFill>
                <a:srgbClr val="05D0CB"/>
              </a:solidFill>
            </a:ln>
          </p:spPr>
          <p:style>
            <a:lnRef idx="1">
              <a:schemeClr val="accent1"/>
            </a:lnRef>
            <a:fillRef idx="0">
              <a:schemeClr val="accent1"/>
            </a:fillRef>
            <a:effectRef idx="0">
              <a:schemeClr val="accent1"/>
            </a:effectRef>
            <a:fontRef idx="minor">
              <a:schemeClr val="tx1"/>
            </a:fontRef>
          </p:style>
        </p:cxnSp>
      </p:grpSp>
      <p:grpSp>
        <p:nvGrpSpPr>
          <p:cNvPr id="161" name="Group 160">
            <a:extLst>
              <a:ext uri="{FF2B5EF4-FFF2-40B4-BE49-F238E27FC236}">
                <a16:creationId xmlns:a16="http://schemas.microsoft.com/office/drawing/2014/main" id="{CE7DD4D0-0A0F-49F9-B446-F3D96F615737}"/>
              </a:ext>
            </a:extLst>
          </p:cNvPr>
          <p:cNvGrpSpPr/>
          <p:nvPr/>
        </p:nvGrpSpPr>
        <p:grpSpPr>
          <a:xfrm>
            <a:off x="2421657" y="1176723"/>
            <a:ext cx="328543" cy="382786"/>
            <a:chOff x="-423492" y="1887049"/>
            <a:chExt cx="306715" cy="357354"/>
          </a:xfrm>
        </p:grpSpPr>
        <p:sp>
          <p:nvSpPr>
            <p:cNvPr id="162" name="Freeform: Shape 161">
              <a:extLst>
                <a:ext uri="{FF2B5EF4-FFF2-40B4-BE49-F238E27FC236}">
                  <a16:creationId xmlns:a16="http://schemas.microsoft.com/office/drawing/2014/main" id="{117EA15B-686D-46BC-BE24-A9E3D76448A9}"/>
                </a:ext>
              </a:extLst>
            </p:cNvPr>
            <p:cNvSpPr/>
            <p:nvPr/>
          </p:nvSpPr>
          <p:spPr>
            <a:xfrm>
              <a:off x="-364168" y="1887049"/>
              <a:ext cx="188699" cy="48415"/>
            </a:xfrm>
            <a:custGeom>
              <a:avLst/>
              <a:gdLst>
                <a:gd name="connsiteX0" fmla="*/ 0 w 188699"/>
                <a:gd name="connsiteY0" fmla="*/ 0 h 48415"/>
                <a:gd name="connsiteX1" fmla="*/ 188699 w 188699"/>
                <a:gd name="connsiteY1" fmla="*/ 0 h 48415"/>
                <a:gd name="connsiteX2" fmla="*/ 188699 w 188699"/>
                <a:gd name="connsiteY2" fmla="*/ 48416 h 48415"/>
                <a:gd name="connsiteX3" fmla="*/ 0 w 188699"/>
                <a:gd name="connsiteY3" fmla="*/ 48416 h 48415"/>
              </a:gdLst>
              <a:ahLst/>
              <a:cxnLst>
                <a:cxn ang="0">
                  <a:pos x="connsiteX0" y="connsiteY0"/>
                </a:cxn>
                <a:cxn ang="0">
                  <a:pos x="connsiteX1" y="connsiteY1"/>
                </a:cxn>
                <a:cxn ang="0">
                  <a:pos x="connsiteX2" y="connsiteY2"/>
                </a:cxn>
                <a:cxn ang="0">
                  <a:pos x="connsiteX3" y="connsiteY3"/>
                </a:cxn>
              </a:cxnLst>
              <a:rect l="l" t="t" r="r" b="b"/>
              <a:pathLst>
                <a:path w="188699" h="48415">
                  <a:moveTo>
                    <a:pt x="0" y="0"/>
                  </a:moveTo>
                  <a:lnTo>
                    <a:pt x="188699" y="0"/>
                  </a:lnTo>
                  <a:lnTo>
                    <a:pt x="188699" y="48416"/>
                  </a:lnTo>
                  <a:lnTo>
                    <a:pt x="0" y="48416"/>
                  </a:lnTo>
                  <a:close/>
                </a:path>
              </a:pathLst>
            </a:custGeom>
            <a:noFill/>
            <a:ln w="6350" cap="flat">
              <a:solidFill>
                <a:srgbClr val="05D0CB"/>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D2547"/>
                </a:solidFill>
                <a:effectLst/>
                <a:uLnTx/>
                <a:uFillTx/>
                <a:ea typeface="+mn-ea"/>
                <a:cs typeface="SST Arabic" panose="020B0504030504020204" pitchFamily="34" charset="-78"/>
              </a:endParaRPr>
            </a:p>
          </p:txBody>
        </p:sp>
        <p:sp>
          <p:nvSpPr>
            <p:cNvPr id="163" name="Freeform: Shape 162">
              <a:extLst>
                <a:ext uri="{FF2B5EF4-FFF2-40B4-BE49-F238E27FC236}">
                  <a16:creationId xmlns:a16="http://schemas.microsoft.com/office/drawing/2014/main" id="{81452ACD-ECFD-4883-BA79-D3499A8101C1}"/>
                </a:ext>
              </a:extLst>
            </p:cNvPr>
            <p:cNvSpPr/>
            <p:nvPr/>
          </p:nvSpPr>
          <p:spPr>
            <a:xfrm>
              <a:off x="-423492" y="1910681"/>
              <a:ext cx="306715" cy="333722"/>
            </a:xfrm>
            <a:custGeom>
              <a:avLst/>
              <a:gdLst>
                <a:gd name="connsiteX0" fmla="*/ 59324 w 306715"/>
                <a:gd name="connsiteY0" fmla="*/ 0 h 333722"/>
                <a:gd name="connsiteX1" fmla="*/ 0 w 306715"/>
                <a:gd name="connsiteY1" fmla="*/ 0 h 333722"/>
                <a:gd name="connsiteX2" fmla="*/ 0 w 306715"/>
                <a:gd name="connsiteY2" fmla="*/ 333722 h 333722"/>
                <a:gd name="connsiteX3" fmla="*/ 306715 w 306715"/>
                <a:gd name="connsiteY3" fmla="*/ 333722 h 333722"/>
                <a:gd name="connsiteX4" fmla="*/ 306715 w 306715"/>
                <a:gd name="connsiteY4" fmla="*/ 0 h 333722"/>
                <a:gd name="connsiteX5" fmla="*/ 248023 w 306715"/>
                <a:gd name="connsiteY5" fmla="*/ 0 h 333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6715" h="333722">
                  <a:moveTo>
                    <a:pt x="59324" y="0"/>
                  </a:moveTo>
                  <a:lnTo>
                    <a:pt x="0" y="0"/>
                  </a:lnTo>
                  <a:lnTo>
                    <a:pt x="0" y="333722"/>
                  </a:lnTo>
                  <a:lnTo>
                    <a:pt x="306715" y="333722"/>
                  </a:lnTo>
                  <a:lnTo>
                    <a:pt x="306715" y="0"/>
                  </a:lnTo>
                  <a:lnTo>
                    <a:pt x="248023" y="0"/>
                  </a:lnTo>
                </a:path>
              </a:pathLst>
            </a:custGeom>
            <a:noFill/>
            <a:ln w="6350" cap="flat">
              <a:solidFill>
                <a:srgbClr val="05D0CB"/>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D2547"/>
                </a:solidFill>
                <a:effectLst/>
                <a:uLnTx/>
                <a:uFillTx/>
                <a:ea typeface="+mn-ea"/>
                <a:cs typeface="SST Arabic" panose="020B0504030504020204" pitchFamily="34" charset="-78"/>
              </a:endParaRPr>
            </a:p>
          </p:txBody>
        </p:sp>
        <p:sp>
          <p:nvSpPr>
            <p:cNvPr id="164" name="Freeform: Shape 163">
              <a:extLst>
                <a:ext uri="{FF2B5EF4-FFF2-40B4-BE49-F238E27FC236}">
                  <a16:creationId xmlns:a16="http://schemas.microsoft.com/office/drawing/2014/main" id="{E9A7F523-2FA5-42A6-A339-49D698A20736}"/>
                </a:ext>
              </a:extLst>
            </p:cNvPr>
            <p:cNvSpPr/>
            <p:nvPr/>
          </p:nvSpPr>
          <p:spPr>
            <a:xfrm>
              <a:off x="-370479" y="1980999"/>
              <a:ext cx="51750" cy="47262"/>
            </a:xfrm>
            <a:custGeom>
              <a:avLst/>
              <a:gdLst>
                <a:gd name="connsiteX0" fmla="*/ 0 w 51750"/>
                <a:gd name="connsiteY0" fmla="*/ 0 h 47262"/>
                <a:gd name="connsiteX1" fmla="*/ 51750 w 51750"/>
                <a:gd name="connsiteY1" fmla="*/ 0 h 47262"/>
                <a:gd name="connsiteX2" fmla="*/ 51750 w 51750"/>
                <a:gd name="connsiteY2" fmla="*/ 47263 h 47262"/>
                <a:gd name="connsiteX3" fmla="*/ 0 w 51750"/>
                <a:gd name="connsiteY3" fmla="*/ 47263 h 47262"/>
              </a:gdLst>
              <a:ahLst/>
              <a:cxnLst>
                <a:cxn ang="0">
                  <a:pos x="connsiteX0" y="connsiteY0"/>
                </a:cxn>
                <a:cxn ang="0">
                  <a:pos x="connsiteX1" y="connsiteY1"/>
                </a:cxn>
                <a:cxn ang="0">
                  <a:pos x="connsiteX2" y="connsiteY2"/>
                </a:cxn>
                <a:cxn ang="0">
                  <a:pos x="connsiteX3" y="connsiteY3"/>
                </a:cxn>
              </a:cxnLst>
              <a:rect l="l" t="t" r="r" b="b"/>
              <a:pathLst>
                <a:path w="51750" h="47262">
                  <a:moveTo>
                    <a:pt x="0" y="0"/>
                  </a:moveTo>
                  <a:lnTo>
                    <a:pt x="51750" y="0"/>
                  </a:lnTo>
                  <a:lnTo>
                    <a:pt x="51750" y="47263"/>
                  </a:lnTo>
                  <a:lnTo>
                    <a:pt x="0" y="47263"/>
                  </a:lnTo>
                  <a:close/>
                </a:path>
              </a:pathLst>
            </a:custGeom>
            <a:noFill/>
            <a:ln w="6350" cap="flat">
              <a:solidFill>
                <a:srgbClr val="05D0CB"/>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D2547"/>
                </a:solidFill>
                <a:effectLst/>
                <a:uLnTx/>
                <a:uFillTx/>
                <a:ea typeface="+mn-ea"/>
                <a:cs typeface="SST Arabic" panose="020B0504030504020204" pitchFamily="34" charset="-78"/>
              </a:endParaRPr>
            </a:p>
          </p:txBody>
        </p:sp>
        <p:sp>
          <p:nvSpPr>
            <p:cNvPr id="165" name="Freeform: Shape 164">
              <a:extLst>
                <a:ext uri="{FF2B5EF4-FFF2-40B4-BE49-F238E27FC236}">
                  <a16:creationId xmlns:a16="http://schemas.microsoft.com/office/drawing/2014/main" id="{4EA85E14-373F-4533-98B0-F5354960292E}"/>
                </a:ext>
              </a:extLst>
            </p:cNvPr>
            <p:cNvSpPr/>
            <p:nvPr/>
          </p:nvSpPr>
          <p:spPr>
            <a:xfrm>
              <a:off x="-287805" y="1987915"/>
              <a:ext cx="118647" cy="5763"/>
            </a:xfrm>
            <a:custGeom>
              <a:avLst/>
              <a:gdLst>
                <a:gd name="connsiteX0" fmla="*/ 0 w 118647"/>
                <a:gd name="connsiteY0" fmla="*/ 0 h 5763"/>
                <a:gd name="connsiteX1" fmla="*/ 118647 w 118647"/>
                <a:gd name="connsiteY1" fmla="*/ 0 h 5763"/>
              </a:gdLst>
              <a:ahLst/>
              <a:cxnLst>
                <a:cxn ang="0">
                  <a:pos x="connsiteX0" y="connsiteY0"/>
                </a:cxn>
                <a:cxn ang="0">
                  <a:pos x="connsiteX1" y="connsiteY1"/>
                </a:cxn>
              </a:cxnLst>
              <a:rect l="l" t="t" r="r" b="b"/>
              <a:pathLst>
                <a:path w="118647" h="5763">
                  <a:moveTo>
                    <a:pt x="0" y="0"/>
                  </a:moveTo>
                  <a:lnTo>
                    <a:pt x="118647" y="0"/>
                  </a:lnTo>
                </a:path>
              </a:pathLst>
            </a:custGeom>
            <a:ln w="6350" cap="flat">
              <a:solidFill>
                <a:srgbClr val="05D0CB"/>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D2547"/>
                </a:solidFill>
                <a:effectLst/>
                <a:uLnTx/>
                <a:uFillTx/>
                <a:ea typeface="+mn-ea"/>
                <a:cs typeface="SST Arabic" panose="020B0504030504020204" pitchFamily="34" charset="-78"/>
              </a:endParaRPr>
            </a:p>
          </p:txBody>
        </p:sp>
        <p:sp>
          <p:nvSpPr>
            <p:cNvPr id="166" name="Freeform: Shape 165">
              <a:extLst>
                <a:ext uri="{FF2B5EF4-FFF2-40B4-BE49-F238E27FC236}">
                  <a16:creationId xmlns:a16="http://schemas.microsoft.com/office/drawing/2014/main" id="{3E1AE614-C299-405F-B44B-D08FE7200BD0}"/>
                </a:ext>
              </a:extLst>
            </p:cNvPr>
            <p:cNvSpPr/>
            <p:nvPr/>
          </p:nvSpPr>
          <p:spPr>
            <a:xfrm>
              <a:off x="-287805" y="2020769"/>
              <a:ext cx="118647" cy="5763"/>
            </a:xfrm>
            <a:custGeom>
              <a:avLst/>
              <a:gdLst>
                <a:gd name="connsiteX0" fmla="*/ 0 w 118647"/>
                <a:gd name="connsiteY0" fmla="*/ 0 h 5763"/>
                <a:gd name="connsiteX1" fmla="*/ 118647 w 118647"/>
                <a:gd name="connsiteY1" fmla="*/ 0 h 5763"/>
              </a:gdLst>
              <a:ahLst/>
              <a:cxnLst>
                <a:cxn ang="0">
                  <a:pos x="connsiteX0" y="connsiteY0"/>
                </a:cxn>
                <a:cxn ang="0">
                  <a:pos x="connsiteX1" y="connsiteY1"/>
                </a:cxn>
              </a:cxnLst>
              <a:rect l="l" t="t" r="r" b="b"/>
              <a:pathLst>
                <a:path w="118647" h="5763">
                  <a:moveTo>
                    <a:pt x="0" y="0"/>
                  </a:moveTo>
                  <a:lnTo>
                    <a:pt x="118647" y="0"/>
                  </a:lnTo>
                </a:path>
              </a:pathLst>
            </a:custGeom>
            <a:ln w="6350" cap="flat">
              <a:solidFill>
                <a:srgbClr val="05D0CB"/>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D2547"/>
                </a:solidFill>
                <a:effectLst/>
                <a:uLnTx/>
                <a:uFillTx/>
                <a:ea typeface="+mn-ea"/>
                <a:cs typeface="SST Arabic" panose="020B0504030504020204" pitchFamily="34" charset="-78"/>
              </a:endParaRPr>
            </a:p>
          </p:txBody>
        </p:sp>
        <p:sp>
          <p:nvSpPr>
            <p:cNvPr id="167" name="Freeform: Shape 166">
              <a:extLst>
                <a:ext uri="{FF2B5EF4-FFF2-40B4-BE49-F238E27FC236}">
                  <a16:creationId xmlns:a16="http://schemas.microsoft.com/office/drawing/2014/main" id="{A0F0CBCF-C176-4E93-8AF6-EB89AD5AEB87}"/>
                </a:ext>
              </a:extLst>
            </p:cNvPr>
            <p:cNvSpPr/>
            <p:nvPr/>
          </p:nvSpPr>
          <p:spPr>
            <a:xfrm>
              <a:off x="-370479" y="2067455"/>
              <a:ext cx="51750" cy="47262"/>
            </a:xfrm>
            <a:custGeom>
              <a:avLst/>
              <a:gdLst>
                <a:gd name="connsiteX0" fmla="*/ 0 w 51750"/>
                <a:gd name="connsiteY0" fmla="*/ 0 h 47262"/>
                <a:gd name="connsiteX1" fmla="*/ 51750 w 51750"/>
                <a:gd name="connsiteY1" fmla="*/ 0 h 47262"/>
                <a:gd name="connsiteX2" fmla="*/ 51750 w 51750"/>
                <a:gd name="connsiteY2" fmla="*/ 47263 h 47262"/>
                <a:gd name="connsiteX3" fmla="*/ 0 w 51750"/>
                <a:gd name="connsiteY3" fmla="*/ 47263 h 47262"/>
              </a:gdLst>
              <a:ahLst/>
              <a:cxnLst>
                <a:cxn ang="0">
                  <a:pos x="connsiteX0" y="connsiteY0"/>
                </a:cxn>
                <a:cxn ang="0">
                  <a:pos x="connsiteX1" y="connsiteY1"/>
                </a:cxn>
                <a:cxn ang="0">
                  <a:pos x="connsiteX2" y="connsiteY2"/>
                </a:cxn>
                <a:cxn ang="0">
                  <a:pos x="connsiteX3" y="connsiteY3"/>
                </a:cxn>
              </a:cxnLst>
              <a:rect l="l" t="t" r="r" b="b"/>
              <a:pathLst>
                <a:path w="51750" h="47262">
                  <a:moveTo>
                    <a:pt x="0" y="0"/>
                  </a:moveTo>
                  <a:lnTo>
                    <a:pt x="51750" y="0"/>
                  </a:lnTo>
                  <a:lnTo>
                    <a:pt x="51750" y="47263"/>
                  </a:lnTo>
                  <a:lnTo>
                    <a:pt x="0" y="47263"/>
                  </a:lnTo>
                  <a:close/>
                </a:path>
              </a:pathLst>
            </a:custGeom>
            <a:noFill/>
            <a:ln w="6350" cap="flat">
              <a:solidFill>
                <a:srgbClr val="05D0CB"/>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D2547"/>
                </a:solidFill>
                <a:effectLst/>
                <a:uLnTx/>
                <a:uFillTx/>
                <a:ea typeface="+mn-ea"/>
                <a:cs typeface="SST Arabic" panose="020B0504030504020204" pitchFamily="34" charset="-78"/>
              </a:endParaRPr>
            </a:p>
          </p:txBody>
        </p:sp>
        <p:sp>
          <p:nvSpPr>
            <p:cNvPr id="168" name="Freeform: Shape 167">
              <a:extLst>
                <a:ext uri="{FF2B5EF4-FFF2-40B4-BE49-F238E27FC236}">
                  <a16:creationId xmlns:a16="http://schemas.microsoft.com/office/drawing/2014/main" id="{CDE3476D-AC4B-461E-BD2F-B55322D8D843}"/>
                </a:ext>
              </a:extLst>
            </p:cNvPr>
            <p:cNvSpPr/>
            <p:nvPr/>
          </p:nvSpPr>
          <p:spPr>
            <a:xfrm>
              <a:off x="-287805" y="2074372"/>
              <a:ext cx="118647" cy="5763"/>
            </a:xfrm>
            <a:custGeom>
              <a:avLst/>
              <a:gdLst>
                <a:gd name="connsiteX0" fmla="*/ 0 w 118647"/>
                <a:gd name="connsiteY0" fmla="*/ 0 h 5763"/>
                <a:gd name="connsiteX1" fmla="*/ 118647 w 118647"/>
                <a:gd name="connsiteY1" fmla="*/ 0 h 5763"/>
              </a:gdLst>
              <a:ahLst/>
              <a:cxnLst>
                <a:cxn ang="0">
                  <a:pos x="connsiteX0" y="connsiteY0"/>
                </a:cxn>
                <a:cxn ang="0">
                  <a:pos x="connsiteX1" y="connsiteY1"/>
                </a:cxn>
              </a:cxnLst>
              <a:rect l="l" t="t" r="r" b="b"/>
              <a:pathLst>
                <a:path w="118647" h="5763">
                  <a:moveTo>
                    <a:pt x="0" y="0"/>
                  </a:moveTo>
                  <a:lnTo>
                    <a:pt x="118647" y="0"/>
                  </a:lnTo>
                </a:path>
              </a:pathLst>
            </a:custGeom>
            <a:ln w="6350" cap="flat">
              <a:solidFill>
                <a:srgbClr val="05D0CB"/>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D2547"/>
                </a:solidFill>
                <a:effectLst/>
                <a:uLnTx/>
                <a:uFillTx/>
                <a:ea typeface="+mn-ea"/>
                <a:cs typeface="SST Arabic" panose="020B0504030504020204" pitchFamily="34" charset="-78"/>
              </a:endParaRPr>
            </a:p>
          </p:txBody>
        </p:sp>
        <p:sp>
          <p:nvSpPr>
            <p:cNvPr id="169" name="Freeform: Shape 168">
              <a:extLst>
                <a:ext uri="{FF2B5EF4-FFF2-40B4-BE49-F238E27FC236}">
                  <a16:creationId xmlns:a16="http://schemas.microsoft.com/office/drawing/2014/main" id="{A655344A-6F8E-46E9-9816-7706FA614F71}"/>
                </a:ext>
              </a:extLst>
            </p:cNvPr>
            <p:cNvSpPr/>
            <p:nvPr/>
          </p:nvSpPr>
          <p:spPr>
            <a:xfrm>
              <a:off x="-287805" y="2107225"/>
              <a:ext cx="118647" cy="5763"/>
            </a:xfrm>
            <a:custGeom>
              <a:avLst/>
              <a:gdLst>
                <a:gd name="connsiteX0" fmla="*/ 0 w 118647"/>
                <a:gd name="connsiteY0" fmla="*/ 0 h 5763"/>
                <a:gd name="connsiteX1" fmla="*/ 118647 w 118647"/>
                <a:gd name="connsiteY1" fmla="*/ 0 h 5763"/>
              </a:gdLst>
              <a:ahLst/>
              <a:cxnLst>
                <a:cxn ang="0">
                  <a:pos x="connsiteX0" y="connsiteY0"/>
                </a:cxn>
                <a:cxn ang="0">
                  <a:pos x="connsiteX1" y="connsiteY1"/>
                </a:cxn>
              </a:cxnLst>
              <a:rect l="l" t="t" r="r" b="b"/>
              <a:pathLst>
                <a:path w="118647" h="5763">
                  <a:moveTo>
                    <a:pt x="0" y="0"/>
                  </a:moveTo>
                  <a:lnTo>
                    <a:pt x="118647" y="0"/>
                  </a:lnTo>
                </a:path>
              </a:pathLst>
            </a:custGeom>
            <a:ln w="6350" cap="flat">
              <a:solidFill>
                <a:srgbClr val="05D0CB"/>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D2547"/>
                </a:solidFill>
                <a:effectLst/>
                <a:uLnTx/>
                <a:uFillTx/>
                <a:ea typeface="+mn-ea"/>
                <a:cs typeface="SST Arabic" panose="020B0504030504020204" pitchFamily="34" charset="-78"/>
              </a:endParaRPr>
            </a:p>
          </p:txBody>
        </p:sp>
        <p:sp>
          <p:nvSpPr>
            <p:cNvPr id="170" name="Freeform: Shape 169">
              <a:extLst>
                <a:ext uri="{FF2B5EF4-FFF2-40B4-BE49-F238E27FC236}">
                  <a16:creationId xmlns:a16="http://schemas.microsoft.com/office/drawing/2014/main" id="{A0CF7087-704A-4800-A316-ADC87D93EF83}"/>
                </a:ext>
              </a:extLst>
            </p:cNvPr>
            <p:cNvSpPr/>
            <p:nvPr/>
          </p:nvSpPr>
          <p:spPr>
            <a:xfrm>
              <a:off x="-370479" y="2153912"/>
              <a:ext cx="51750" cy="47262"/>
            </a:xfrm>
            <a:custGeom>
              <a:avLst/>
              <a:gdLst>
                <a:gd name="connsiteX0" fmla="*/ 0 w 51750"/>
                <a:gd name="connsiteY0" fmla="*/ 0 h 47262"/>
                <a:gd name="connsiteX1" fmla="*/ 51750 w 51750"/>
                <a:gd name="connsiteY1" fmla="*/ 0 h 47262"/>
                <a:gd name="connsiteX2" fmla="*/ 51750 w 51750"/>
                <a:gd name="connsiteY2" fmla="*/ 47263 h 47262"/>
                <a:gd name="connsiteX3" fmla="*/ 0 w 51750"/>
                <a:gd name="connsiteY3" fmla="*/ 47263 h 47262"/>
              </a:gdLst>
              <a:ahLst/>
              <a:cxnLst>
                <a:cxn ang="0">
                  <a:pos x="connsiteX0" y="connsiteY0"/>
                </a:cxn>
                <a:cxn ang="0">
                  <a:pos x="connsiteX1" y="connsiteY1"/>
                </a:cxn>
                <a:cxn ang="0">
                  <a:pos x="connsiteX2" y="connsiteY2"/>
                </a:cxn>
                <a:cxn ang="0">
                  <a:pos x="connsiteX3" y="connsiteY3"/>
                </a:cxn>
              </a:cxnLst>
              <a:rect l="l" t="t" r="r" b="b"/>
              <a:pathLst>
                <a:path w="51750" h="47262">
                  <a:moveTo>
                    <a:pt x="0" y="0"/>
                  </a:moveTo>
                  <a:lnTo>
                    <a:pt x="51750" y="0"/>
                  </a:lnTo>
                  <a:lnTo>
                    <a:pt x="51750" y="47263"/>
                  </a:lnTo>
                  <a:lnTo>
                    <a:pt x="0" y="47263"/>
                  </a:lnTo>
                  <a:close/>
                </a:path>
              </a:pathLst>
            </a:custGeom>
            <a:noFill/>
            <a:ln w="6350" cap="flat">
              <a:solidFill>
                <a:srgbClr val="05D0CB"/>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D2547"/>
                </a:solidFill>
                <a:effectLst/>
                <a:uLnTx/>
                <a:uFillTx/>
                <a:ea typeface="+mn-ea"/>
                <a:cs typeface="SST Arabic" panose="020B0504030504020204" pitchFamily="34" charset="-78"/>
              </a:endParaRPr>
            </a:p>
          </p:txBody>
        </p:sp>
        <p:sp>
          <p:nvSpPr>
            <p:cNvPr id="171" name="Freeform: Shape 170">
              <a:extLst>
                <a:ext uri="{FF2B5EF4-FFF2-40B4-BE49-F238E27FC236}">
                  <a16:creationId xmlns:a16="http://schemas.microsoft.com/office/drawing/2014/main" id="{331A93E9-D703-4784-8796-9D6D2787BAA3}"/>
                </a:ext>
              </a:extLst>
            </p:cNvPr>
            <p:cNvSpPr/>
            <p:nvPr/>
          </p:nvSpPr>
          <p:spPr>
            <a:xfrm>
              <a:off x="-287805" y="2160252"/>
              <a:ext cx="118647" cy="5763"/>
            </a:xfrm>
            <a:custGeom>
              <a:avLst/>
              <a:gdLst>
                <a:gd name="connsiteX0" fmla="*/ 0 w 118647"/>
                <a:gd name="connsiteY0" fmla="*/ 0 h 5763"/>
                <a:gd name="connsiteX1" fmla="*/ 118647 w 118647"/>
                <a:gd name="connsiteY1" fmla="*/ 0 h 5763"/>
              </a:gdLst>
              <a:ahLst/>
              <a:cxnLst>
                <a:cxn ang="0">
                  <a:pos x="connsiteX0" y="connsiteY0"/>
                </a:cxn>
                <a:cxn ang="0">
                  <a:pos x="connsiteX1" y="connsiteY1"/>
                </a:cxn>
              </a:cxnLst>
              <a:rect l="l" t="t" r="r" b="b"/>
              <a:pathLst>
                <a:path w="118647" h="5763">
                  <a:moveTo>
                    <a:pt x="0" y="0"/>
                  </a:moveTo>
                  <a:lnTo>
                    <a:pt x="118647" y="0"/>
                  </a:lnTo>
                </a:path>
              </a:pathLst>
            </a:custGeom>
            <a:ln w="6350" cap="flat">
              <a:solidFill>
                <a:srgbClr val="05D0CB"/>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D2547"/>
                </a:solidFill>
                <a:effectLst/>
                <a:uLnTx/>
                <a:uFillTx/>
                <a:ea typeface="+mn-ea"/>
                <a:cs typeface="SST Arabic" panose="020B0504030504020204" pitchFamily="34" charset="-78"/>
              </a:endParaRPr>
            </a:p>
          </p:txBody>
        </p:sp>
        <p:sp>
          <p:nvSpPr>
            <p:cNvPr id="172" name="Freeform: Shape 171">
              <a:extLst>
                <a:ext uri="{FF2B5EF4-FFF2-40B4-BE49-F238E27FC236}">
                  <a16:creationId xmlns:a16="http://schemas.microsoft.com/office/drawing/2014/main" id="{CAD930C8-4781-4E7E-9F30-E29C6A1DD57B}"/>
                </a:ext>
              </a:extLst>
            </p:cNvPr>
            <p:cNvSpPr/>
            <p:nvPr/>
          </p:nvSpPr>
          <p:spPr>
            <a:xfrm>
              <a:off x="-287805" y="2193105"/>
              <a:ext cx="118647" cy="5763"/>
            </a:xfrm>
            <a:custGeom>
              <a:avLst/>
              <a:gdLst>
                <a:gd name="connsiteX0" fmla="*/ 0 w 118647"/>
                <a:gd name="connsiteY0" fmla="*/ 0 h 5763"/>
                <a:gd name="connsiteX1" fmla="*/ 118647 w 118647"/>
                <a:gd name="connsiteY1" fmla="*/ 0 h 5763"/>
              </a:gdLst>
              <a:ahLst/>
              <a:cxnLst>
                <a:cxn ang="0">
                  <a:pos x="connsiteX0" y="connsiteY0"/>
                </a:cxn>
                <a:cxn ang="0">
                  <a:pos x="connsiteX1" y="connsiteY1"/>
                </a:cxn>
              </a:cxnLst>
              <a:rect l="l" t="t" r="r" b="b"/>
              <a:pathLst>
                <a:path w="118647" h="5763">
                  <a:moveTo>
                    <a:pt x="0" y="0"/>
                  </a:moveTo>
                  <a:lnTo>
                    <a:pt x="118647" y="0"/>
                  </a:lnTo>
                </a:path>
              </a:pathLst>
            </a:custGeom>
            <a:ln w="6350" cap="flat">
              <a:solidFill>
                <a:srgbClr val="05D0CB"/>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D2547"/>
                </a:solidFill>
                <a:effectLst/>
                <a:uLnTx/>
                <a:uFillTx/>
                <a:ea typeface="+mn-ea"/>
                <a:cs typeface="SST Arabic" panose="020B0504030504020204" pitchFamily="34" charset="-78"/>
              </a:endParaRPr>
            </a:p>
          </p:txBody>
        </p:sp>
      </p:grpSp>
      <p:sp>
        <p:nvSpPr>
          <p:cNvPr id="173" name="TextBox 172">
            <a:extLst>
              <a:ext uri="{FF2B5EF4-FFF2-40B4-BE49-F238E27FC236}">
                <a16:creationId xmlns:a16="http://schemas.microsoft.com/office/drawing/2014/main" id="{FBE48B9C-50DB-4457-9030-1612D2EBDFD8}"/>
              </a:ext>
            </a:extLst>
          </p:cNvPr>
          <p:cNvSpPr txBox="1"/>
          <p:nvPr/>
        </p:nvSpPr>
        <p:spPr>
          <a:xfrm>
            <a:off x="6686270" y="6451568"/>
            <a:ext cx="6765870" cy="352509"/>
          </a:xfrm>
          <a:prstGeom prst="rect">
            <a:avLst/>
          </a:prstGeom>
          <a:noFill/>
        </p:spPr>
        <p:txBody>
          <a:bodyPr wrap="square" rtlCol="0" anchor="ctr" anchorCtr="0">
            <a:noAutofit/>
          </a:bodyPr>
          <a:lstStyle>
            <a:defPPr>
              <a:defRPr lang="en-US"/>
            </a:defPPr>
            <a:lvl1pPr algn="ctr" rtl="1">
              <a:defRPr sz="1200" b="1">
                <a:solidFill>
                  <a:srgbClr val="575756">
                    <a:lumMod val="50000"/>
                  </a:srgbClr>
                </a:solidFill>
                <a:latin typeface="SST Arabic" panose="020B0504030504020204" pitchFamily="34" charset="-78"/>
                <a:cs typeface="SST Arabic" panose="020B0504030504020204" pitchFamily="34" charset="-78"/>
              </a:defRPr>
            </a:lvl1p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575756">
                  <a:lumMod val="50000"/>
                </a:srgbClr>
              </a:solidFill>
              <a:effectLst/>
              <a:uLnTx/>
              <a:uFillTx/>
              <a:latin typeface="SST Arabic" panose="020B0504030504020204" pitchFamily="34" charset="-78"/>
              <a:ea typeface="+mn-ea"/>
              <a:cs typeface="SST Arabic" panose="020B0504030504020204" pitchFamily="34" charset="-78"/>
            </a:endParaRPr>
          </a:p>
        </p:txBody>
      </p:sp>
      <p:grpSp>
        <p:nvGrpSpPr>
          <p:cNvPr id="174" name="Group 173">
            <a:extLst>
              <a:ext uri="{FF2B5EF4-FFF2-40B4-BE49-F238E27FC236}">
                <a16:creationId xmlns:a16="http://schemas.microsoft.com/office/drawing/2014/main" id="{3EC8457D-2D47-4F9C-BF6E-02EDBEA8B69F}"/>
              </a:ext>
            </a:extLst>
          </p:cNvPr>
          <p:cNvGrpSpPr/>
          <p:nvPr/>
        </p:nvGrpSpPr>
        <p:grpSpPr>
          <a:xfrm>
            <a:off x="-3109" y="6323062"/>
            <a:ext cx="12252960" cy="369332"/>
            <a:chOff x="-3109" y="6478729"/>
            <a:chExt cx="12252960" cy="369332"/>
          </a:xfrm>
        </p:grpSpPr>
        <p:sp>
          <p:nvSpPr>
            <p:cNvPr id="175" name="TextBox 174">
              <a:extLst>
                <a:ext uri="{FF2B5EF4-FFF2-40B4-BE49-F238E27FC236}">
                  <a16:creationId xmlns:a16="http://schemas.microsoft.com/office/drawing/2014/main" id="{0627AE20-4388-4F2E-B030-F54590DD1036}"/>
                </a:ext>
              </a:extLst>
            </p:cNvPr>
            <p:cNvSpPr txBox="1"/>
            <p:nvPr/>
          </p:nvSpPr>
          <p:spPr>
            <a:xfrm>
              <a:off x="11784280" y="6478729"/>
              <a:ext cx="32776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Symbio AR+LT"/>
              </a:endParaRPr>
            </a:p>
          </p:txBody>
        </p:sp>
        <p:sp>
          <p:nvSpPr>
            <p:cNvPr id="176" name="Isosceles Triangle 69">
              <a:extLst>
                <a:ext uri="{FF2B5EF4-FFF2-40B4-BE49-F238E27FC236}">
                  <a16:creationId xmlns:a16="http://schemas.microsoft.com/office/drawing/2014/main" id="{49DFFCA6-43BF-4957-BD7E-9223ACD0FBA0}"/>
                </a:ext>
              </a:extLst>
            </p:cNvPr>
            <p:cNvSpPr/>
            <p:nvPr/>
          </p:nvSpPr>
          <p:spPr>
            <a:xfrm rot="16200000">
              <a:off x="6114227" y="446439"/>
              <a:ext cx="18288" cy="12252960"/>
            </a:xfrm>
            <a:prstGeom prst="roundRect">
              <a:avLst>
                <a:gd name="adj" fmla="val 0"/>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ymbio AR+LT"/>
                <a:ea typeface="+mn-ea"/>
                <a:cs typeface="Symbio AR+LT"/>
              </a:endParaRPr>
            </a:p>
          </p:txBody>
        </p:sp>
      </p:grpSp>
      <p:sp>
        <p:nvSpPr>
          <p:cNvPr id="177" name="Right Arrow 101">
            <a:hlinkClick r:id="rId12" action="ppaction://hlinksldjump"/>
            <a:extLst>
              <a:ext uri="{FF2B5EF4-FFF2-40B4-BE49-F238E27FC236}">
                <a16:creationId xmlns:a16="http://schemas.microsoft.com/office/drawing/2014/main" id="{97E4CA3B-F6DE-4BDE-BED8-FEE533FF1318}"/>
              </a:ext>
            </a:extLst>
          </p:cNvPr>
          <p:cNvSpPr/>
          <p:nvPr/>
        </p:nvSpPr>
        <p:spPr>
          <a:xfrm flipH="1">
            <a:off x="151894" y="5974986"/>
            <a:ext cx="438819" cy="370936"/>
          </a:xfrm>
          <a:prstGeom prst="rightArrow">
            <a:avLst/>
          </a:prstGeom>
          <a:solidFill>
            <a:srgbClr val="53CAFF"/>
          </a:solidFill>
          <a:ln w="9525">
            <a:no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000000"/>
              </a:solidFill>
              <a:effectLst/>
              <a:uLnTx/>
              <a:uFillTx/>
              <a:latin typeface="Calibri"/>
              <a:ea typeface="+mn-ea"/>
              <a:cs typeface="Symbio AR+LT"/>
            </a:endParaRPr>
          </a:p>
        </p:txBody>
      </p:sp>
      <p:grpSp>
        <p:nvGrpSpPr>
          <p:cNvPr id="10" name="Group 9">
            <a:extLst>
              <a:ext uri="{FF2B5EF4-FFF2-40B4-BE49-F238E27FC236}">
                <a16:creationId xmlns:a16="http://schemas.microsoft.com/office/drawing/2014/main" id="{0BFF5B04-1CA3-4E37-85B8-5D0DC3BA5319}"/>
              </a:ext>
            </a:extLst>
          </p:cNvPr>
          <p:cNvGrpSpPr/>
          <p:nvPr/>
        </p:nvGrpSpPr>
        <p:grpSpPr>
          <a:xfrm>
            <a:off x="3548752" y="1898571"/>
            <a:ext cx="2305053" cy="2081006"/>
            <a:chOff x="3548752" y="2052728"/>
            <a:chExt cx="2305053" cy="2081006"/>
          </a:xfrm>
        </p:grpSpPr>
        <p:sp>
          <p:nvSpPr>
            <p:cNvPr id="74" name="Rectangle: Rounded Corners 73">
              <a:extLst>
                <a:ext uri="{FF2B5EF4-FFF2-40B4-BE49-F238E27FC236}">
                  <a16:creationId xmlns:a16="http://schemas.microsoft.com/office/drawing/2014/main" id="{E529AFC4-5152-4F57-B6FA-CC765D765941}"/>
                </a:ext>
              </a:extLst>
            </p:cNvPr>
            <p:cNvSpPr/>
            <p:nvPr/>
          </p:nvSpPr>
          <p:spPr>
            <a:xfrm>
              <a:off x="3604047" y="2970150"/>
              <a:ext cx="2168357" cy="1163584"/>
            </a:xfrm>
            <a:prstGeom prst="roundRect">
              <a:avLst>
                <a:gd name="adj" fmla="val 16272"/>
              </a:avLst>
            </a:prstGeom>
            <a:solidFill>
              <a:srgbClr val="D1FEFD">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ymbio AR+LT"/>
                <a:ea typeface="+mn-ea"/>
                <a:cs typeface="Symbio AR+LT"/>
              </a:endParaRPr>
            </a:p>
          </p:txBody>
        </p:sp>
        <p:sp>
          <p:nvSpPr>
            <p:cNvPr id="77" name="Rectangle 76">
              <a:extLst>
                <a:ext uri="{FF2B5EF4-FFF2-40B4-BE49-F238E27FC236}">
                  <a16:creationId xmlns:a16="http://schemas.microsoft.com/office/drawing/2014/main" id="{94A3A876-4BF1-4F49-8A8C-8EA493766235}"/>
                </a:ext>
              </a:extLst>
            </p:cNvPr>
            <p:cNvSpPr/>
            <p:nvPr/>
          </p:nvSpPr>
          <p:spPr>
            <a:xfrm>
              <a:off x="3680344" y="3385563"/>
              <a:ext cx="2049991" cy="659411"/>
            </a:xfrm>
            <a:prstGeom prst="rect">
              <a:avLst/>
            </a:prstGeom>
          </p:spPr>
          <p:txBody>
            <a:bodyPr wrap="square">
              <a:spAutoFit/>
            </a:bodyPr>
            <a:lstStyle/>
            <a:p>
              <a:pPr marL="0" marR="0" lvl="0" indent="0" algn="ctr" defTabSz="400050" rtl="1" eaLnBrk="1" fontAlgn="auto" latinLnBrk="0" hangingPunct="1">
                <a:lnSpc>
                  <a:spcPct val="100000"/>
                </a:lnSpc>
                <a:spcBef>
                  <a:spcPct val="0"/>
                </a:spcBef>
                <a:spcAft>
                  <a:spcPct val="35000"/>
                </a:spcAft>
                <a:buClrTx/>
                <a:buSzTx/>
                <a:buFontTx/>
                <a:buNone/>
                <a:tabLst/>
                <a:defRPr/>
              </a:pPr>
              <a:r>
                <a:rPr kumimoji="0" lang="ar-SA" sz="1100" b="1" i="0" u="none" strike="noStrike" kern="1200" cap="none" spc="0" normalizeH="0" baseline="0" noProof="0" dirty="0">
                  <a:ln>
                    <a:noFill/>
                  </a:ln>
                  <a:solidFill>
                    <a:srgbClr val="002448"/>
                  </a:solidFill>
                  <a:effectLst/>
                  <a:uLnTx/>
                  <a:uFillTx/>
                  <a:latin typeface="SST Arabic" panose="020B0504030504020204" pitchFamily="34" charset="-78"/>
                  <a:ea typeface="+mn-ea"/>
                  <a:cs typeface="SST Arabic" panose="020B0504030504020204" pitchFamily="34" charset="-78"/>
                </a:rPr>
                <a:t>محاضر المخلص</a:t>
              </a:r>
              <a:r>
                <a:rPr kumimoji="0" lang="ar-SA" sz="1100" b="0" i="0" u="none" strike="noStrike" kern="1200" cap="none" spc="0" normalizeH="0" baseline="0" noProof="0" dirty="0">
                  <a:ln>
                    <a:noFill/>
                  </a:ln>
                  <a:solidFill>
                    <a:srgbClr val="002448"/>
                  </a:solidFill>
                  <a:effectLst/>
                  <a:uLnTx/>
                  <a:uFillTx/>
                  <a:latin typeface="SST Arabic" panose="020B0504030504020204" pitchFamily="34" charset="-78"/>
                  <a:ea typeface="+mn-ea"/>
                  <a:cs typeface="SST Arabic" panose="020B0504030504020204" pitchFamily="34" charset="-78"/>
                </a:rPr>
                <a:t> إلى </a:t>
              </a:r>
              <a:r>
                <a:rPr kumimoji="0" lang="ar-SA" sz="1100" b="1" i="0" u="none" strike="noStrike" kern="1200" cap="none" spc="0" normalizeH="0" baseline="0" noProof="0" dirty="0">
                  <a:ln>
                    <a:noFill/>
                  </a:ln>
                  <a:solidFill>
                    <a:srgbClr val="002448"/>
                  </a:solidFill>
                  <a:effectLst/>
                  <a:uLnTx/>
                  <a:uFillTx/>
                  <a:latin typeface="SST Arabic" panose="020B0504030504020204" pitchFamily="34" charset="-78"/>
                  <a:ea typeface="+mn-ea"/>
                  <a:cs typeface="SST Arabic" panose="020B0504030504020204" pitchFamily="34" charset="-78"/>
                </a:rPr>
                <a:t>إجمالي المحاضر </a:t>
              </a:r>
            </a:p>
            <a:p>
              <a:pPr marL="0" marR="0" lvl="0" indent="0" algn="ctr" defTabSz="400050" rtl="1" eaLnBrk="1" fontAlgn="auto" latinLnBrk="0" hangingPunct="1">
                <a:lnSpc>
                  <a:spcPct val="100000"/>
                </a:lnSpc>
                <a:spcBef>
                  <a:spcPct val="0"/>
                </a:spcBef>
                <a:spcAft>
                  <a:spcPct val="35000"/>
                </a:spcAft>
                <a:buClrTx/>
                <a:buSzTx/>
                <a:buFontTx/>
                <a:buNone/>
                <a:tabLst/>
                <a:defRPr/>
              </a:pPr>
              <a:r>
                <a:rPr kumimoji="0" lang="ar-SA" sz="1100" b="0" i="0" u="none" strike="noStrike" kern="1200" cap="none" spc="0" normalizeH="0" baseline="0" noProof="0" dirty="0">
                  <a:ln>
                    <a:noFill/>
                  </a:ln>
                  <a:solidFill>
                    <a:srgbClr val="002448"/>
                  </a:solidFill>
                  <a:effectLst/>
                  <a:uLnTx/>
                  <a:uFillTx/>
                  <a:latin typeface="SST Arabic" panose="020B0504030504020204" pitchFamily="34" charset="-78"/>
                  <a:ea typeface="+mn-ea"/>
                  <a:cs typeface="SST Arabic" panose="020B0504030504020204" pitchFamily="34" charset="-78"/>
                </a:rPr>
                <a:t>تتجاوز %</a:t>
              </a:r>
              <a:r>
                <a:rPr kumimoji="0" lang="ar-SA" sz="1100" b="1" i="0" u="none" strike="noStrike" kern="1200" cap="none" spc="0" normalizeH="0" baseline="0" noProof="0" dirty="0">
                  <a:ln>
                    <a:noFill/>
                  </a:ln>
                  <a:solidFill>
                    <a:srgbClr val="002448"/>
                  </a:solidFill>
                  <a:effectLst/>
                  <a:uLnTx/>
                  <a:uFillTx/>
                  <a:latin typeface="SST Arabic" panose="020B0504030504020204" pitchFamily="34" charset="-78"/>
                  <a:ea typeface="+mn-ea"/>
                  <a:cs typeface="SST Arabic" panose="020B0504030504020204" pitchFamily="34" charset="-78"/>
                </a:rPr>
                <a:t>1</a:t>
              </a:r>
            </a:p>
          </p:txBody>
        </p:sp>
        <p:sp>
          <p:nvSpPr>
            <p:cNvPr id="78" name="Rectangle: Rounded Corners 231">
              <a:extLst>
                <a:ext uri="{FF2B5EF4-FFF2-40B4-BE49-F238E27FC236}">
                  <a16:creationId xmlns:a16="http://schemas.microsoft.com/office/drawing/2014/main" id="{541A2599-62AE-4028-96D8-AB96677D5F83}"/>
                </a:ext>
              </a:extLst>
            </p:cNvPr>
            <p:cNvSpPr/>
            <p:nvPr/>
          </p:nvSpPr>
          <p:spPr>
            <a:xfrm>
              <a:off x="3548752" y="2052728"/>
              <a:ext cx="2278875" cy="1051560"/>
            </a:xfrm>
            <a:prstGeom prst="roundRect">
              <a:avLst/>
            </a:prstGeom>
            <a:solidFill>
              <a:schemeClr val="bg1"/>
            </a:solidFill>
            <a:ln w="3175">
              <a:solidFill>
                <a:srgbClr val="53CA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ymbio AR+LT"/>
                <a:ea typeface="+mn-ea"/>
                <a:cs typeface="Symbio AR+LT"/>
              </a:endParaRPr>
            </a:p>
          </p:txBody>
        </p:sp>
        <p:sp>
          <p:nvSpPr>
            <p:cNvPr id="79" name="Rectangle 78">
              <a:extLst>
                <a:ext uri="{FF2B5EF4-FFF2-40B4-BE49-F238E27FC236}">
                  <a16:creationId xmlns:a16="http://schemas.microsoft.com/office/drawing/2014/main" id="{4696611D-23DD-41F4-AF6A-EE0CBE90BDF6}"/>
                </a:ext>
              </a:extLst>
            </p:cNvPr>
            <p:cNvSpPr/>
            <p:nvPr/>
          </p:nvSpPr>
          <p:spPr>
            <a:xfrm>
              <a:off x="3800469" y="2442959"/>
              <a:ext cx="1866372" cy="248914"/>
            </a:xfrm>
            <a:prstGeom prst="rect">
              <a:avLst/>
            </a:prstGeom>
          </p:spPr>
          <p:txBody>
            <a:bodyPr wrap="square">
              <a:spAutoFit/>
            </a:bodyPr>
            <a:lstStyle/>
            <a:p>
              <a:pPr marL="0" marR="0" lvl="0" indent="0" algn="ctr" defTabSz="400050" rtl="1" eaLnBrk="1" fontAlgn="auto" latinLnBrk="0" hangingPunct="1">
                <a:lnSpc>
                  <a:spcPct val="90000"/>
                </a:lnSpc>
                <a:spcBef>
                  <a:spcPct val="0"/>
                </a:spcBef>
                <a:spcAft>
                  <a:spcPct val="35000"/>
                </a:spcAft>
                <a:buClrTx/>
                <a:buSzTx/>
                <a:buFontTx/>
                <a:buNone/>
                <a:tabLst/>
                <a:defRPr/>
              </a:pPr>
              <a:r>
                <a:rPr kumimoji="0" lang="ar-SA" sz="1100" b="0" i="0" u="none" strike="noStrike" kern="1200" cap="none" spc="0" normalizeH="0" baseline="0" noProof="0" dirty="0">
                  <a:ln>
                    <a:noFill/>
                  </a:ln>
                  <a:solidFill>
                    <a:srgbClr val="002448"/>
                  </a:solidFill>
                  <a:effectLst/>
                  <a:uLnTx/>
                  <a:uFillTx/>
                  <a:latin typeface="SST Arabic" panose="020B0504030504020204" pitchFamily="34" charset="-78"/>
                  <a:ea typeface="+mn-ea"/>
                  <a:cs typeface="SST Arabic" panose="020B0504030504020204" pitchFamily="34" charset="-78"/>
                </a:rPr>
                <a:t>ارتباط المخلص </a:t>
              </a:r>
              <a:r>
                <a:rPr kumimoji="0" lang="ar-SA" sz="1100" b="1" i="0" u="none" strike="noStrike" kern="1200" cap="none" spc="0" normalizeH="0" baseline="0" noProof="0" dirty="0">
                  <a:ln>
                    <a:noFill/>
                  </a:ln>
                  <a:solidFill>
                    <a:srgbClr val="002448"/>
                  </a:solidFill>
                  <a:effectLst/>
                  <a:uLnTx/>
                  <a:uFillTx/>
                  <a:latin typeface="SST Arabic" panose="020B0504030504020204" pitchFamily="34" charset="-78"/>
                  <a:ea typeface="+mn-ea"/>
                  <a:cs typeface="SST Arabic" panose="020B0504030504020204" pitchFamily="34" charset="-78"/>
                </a:rPr>
                <a:t>بمحضر</a:t>
              </a:r>
              <a:r>
                <a:rPr kumimoji="0" lang="ar-SA" sz="1100" b="0" i="0" u="none" strike="noStrike" kern="1200" cap="none" spc="0" normalizeH="0" baseline="0" noProof="0" dirty="0">
                  <a:ln>
                    <a:noFill/>
                  </a:ln>
                  <a:solidFill>
                    <a:srgbClr val="002448"/>
                  </a:solidFill>
                  <a:effectLst/>
                  <a:uLnTx/>
                  <a:uFillTx/>
                  <a:latin typeface="SST Arabic" panose="020B0504030504020204" pitchFamily="34" charset="-78"/>
                  <a:ea typeface="+mn-ea"/>
                  <a:cs typeface="SST Arabic" panose="020B0504030504020204" pitchFamily="34" charset="-78"/>
                </a:rPr>
                <a:t> سابق</a:t>
              </a:r>
            </a:p>
          </p:txBody>
        </p:sp>
        <p:sp>
          <p:nvSpPr>
            <p:cNvPr id="90" name="Rectangle: Rounded Corners 201">
              <a:extLst>
                <a:ext uri="{FF2B5EF4-FFF2-40B4-BE49-F238E27FC236}">
                  <a16:creationId xmlns:a16="http://schemas.microsoft.com/office/drawing/2014/main" id="{F86F0E5D-A1D4-4F9A-A2E9-36BAD64B92E2}"/>
                </a:ext>
              </a:extLst>
            </p:cNvPr>
            <p:cNvSpPr>
              <a:spLocks/>
            </p:cNvSpPr>
            <p:nvPr/>
          </p:nvSpPr>
          <p:spPr>
            <a:xfrm rot="5400000">
              <a:off x="5328215" y="3550878"/>
              <a:ext cx="914400" cy="136781"/>
            </a:xfrm>
            <a:prstGeom prst="roundRect">
              <a:avLst>
                <a:gd name="adj" fmla="val 50000"/>
              </a:avLst>
            </a:prstGeom>
            <a:solidFill>
              <a:srgbClr val="FFABAD">
                <a:alpha val="4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900" b="1" i="0" u="none" strike="noStrike" kern="1200" cap="none" spc="0" normalizeH="0" baseline="0" noProof="0" dirty="0">
                  <a:ln>
                    <a:noFill/>
                  </a:ln>
                  <a:solidFill>
                    <a:srgbClr val="0D2547"/>
                  </a:solidFill>
                  <a:effectLst/>
                  <a:uLnTx/>
                  <a:uFillTx/>
                  <a:latin typeface="SST Arabic" panose="020B0504030504020204" pitchFamily="34" charset="-78"/>
                  <a:ea typeface="+mn-ea"/>
                  <a:cs typeface="SST Arabic" panose="020B0504030504020204" pitchFamily="34" charset="-78"/>
                </a:rPr>
                <a:t>حد الاستهداف</a:t>
              </a:r>
            </a:p>
          </p:txBody>
        </p:sp>
      </p:grpSp>
      <p:sp>
        <p:nvSpPr>
          <p:cNvPr id="91" name="Rectangle: Rounded Corners 231">
            <a:extLst>
              <a:ext uri="{FF2B5EF4-FFF2-40B4-BE49-F238E27FC236}">
                <a16:creationId xmlns:a16="http://schemas.microsoft.com/office/drawing/2014/main" id="{15D935B0-30E8-4BE9-B2D5-299B77577186}"/>
              </a:ext>
            </a:extLst>
          </p:cNvPr>
          <p:cNvSpPr/>
          <p:nvPr/>
        </p:nvSpPr>
        <p:spPr>
          <a:xfrm>
            <a:off x="9251046" y="1898571"/>
            <a:ext cx="2276856" cy="1051560"/>
          </a:xfrm>
          <a:prstGeom prst="roundRect">
            <a:avLst/>
          </a:prstGeom>
          <a:solidFill>
            <a:schemeClr val="bg1"/>
          </a:solidFill>
          <a:ln w="3175">
            <a:solidFill>
              <a:srgbClr val="002C8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ymbio AR+LT"/>
              <a:ea typeface="+mn-ea"/>
              <a:cs typeface="Symbio AR+LT"/>
            </a:endParaRPr>
          </a:p>
        </p:txBody>
      </p:sp>
      <p:sp>
        <p:nvSpPr>
          <p:cNvPr id="4" name="Rectangle 3">
            <a:extLst>
              <a:ext uri="{FF2B5EF4-FFF2-40B4-BE49-F238E27FC236}">
                <a16:creationId xmlns:a16="http://schemas.microsoft.com/office/drawing/2014/main" id="{10DDE01B-96FB-40AD-BB7E-CD4A1BDCF2A5}"/>
              </a:ext>
            </a:extLst>
          </p:cNvPr>
          <p:cNvSpPr/>
          <p:nvPr/>
        </p:nvSpPr>
        <p:spPr>
          <a:xfrm>
            <a:off x="9218585" y="2122909"/>
            <a:ext cx="2426274" cy="672107"/>
          </a:xfrm>
          <a:prstGeom prst="rect">
            <a:avLst/>
          </a:prstGeom>
        </p:spPr>
        <p:txBody>
          <a:bodyPr wrap="square">
            <a:spAutoFit/>
          </a:bodyPr>
          <a:lstStyle/>
          <a:p>
            <a:pPr algn="ctr" defTabSz="400050" rtl="1">
              <a:lnSpc>
                <a:spcPct val="90000"/>
              </a:lnSpc>
              <a:spcBef>
                <a:spcPct val="0"/>
              </a:spcBef>
              <a:spcAft>
                <a:spcPct val="35000"/>
              </a:spcAft>
            </a:pPr>
            <a:r>
              <a:rPr lang="ar-SA" sz="1100" dirty="0">
                <a:solidFill>
                  <a:srgbClr val="002448"/>
                </a:solidFill>
                <a:latin typeface="SST Arabic" panose="020B0504030504020204" pitchFamily="34" charset="-78"/>
                <a:cs typeface="SST Arabic" panose="020B0504030504020204" pitchFamily="34" charset="-78"/>
              </a:rPr>
              <a:t>استهداف جميع البيانات للمصدرين </a:t>
            </a:r>
          </a:p>
          <a:p>
            <a:pPr algn="ctr" defTabSz="400050" rtl="1">
              <a:lnSpc>
                <a:spcPct val="90000"/>
              </a:lnSpc>
              <a:spcBef>
                <a:spcPct val="0"/>
              </a:spcBef>
              <a:spcAft>
                <a:spcPct val="35000"/>
              </a:spcAft>
            </a:pPr>
            <a:r>
              <a:rPr lang="ar-SA" sz="1100" dirty="0">
                <a:solidFill>
                  <a:srgbClr val="002448"/>
                </a:solidFill>
                <a:latin typeface="SST Arabic" panose="020B0504030504020204" pitchFamily="34" charset="-78"/>
                <a:cs typeface="SST Arabic" panose="020B0504030504020204" pitchFamily="34" charset="-78"/>
              </a:rPr>
              <a:t>المسجلين في محاضر المخدرات </a:t>
            </a:r>
          </a:p>
          <a:p>
            <a:pPr algn="ctr" defTabSz="400050" rtl="1">
              <a:lnSpc>
                <a:spcPct val="90000"/>
              </a:lnSpc>
              <a:spcBef>
                <a:spcPct val="0"/>
              </a:spcBef>
              <a:spcAft>
                <a:spcPct val="35000"/>
              </a:spcAft>
            </a:pPr>
            <a:r>
              <a:rPr lang="ar-SA" sz="1100" dirty="0">
                <a:solidFill>
                  <a:srgbClr val="002448"/>
                </a:solidFill>
                <a:latin typeface="SST Arabic" panose="020B0504030504020204" pitchFamily="34" charset="-78"/>
                <a:cs typeface="SST Arabic" panose="020B0504030504020204" pitchFamily="34" charset="-78"/>
              </a:rPr>
              <a:t>على مستوى الاستيراد والتصدير</a:t>
            </a:r>
          </a:p>
        </p:txBody>
      </p:sp>
      <p:sp>
        <p:nvSpPr>
          <p:cNvPr id="92" name="Rectangle: Rounded Corners 91">
            <a:extLst>
              <a:ext uri="{FF2B5EF4-FFF2-40B4-BE49-F238E27FC236}">
                <a16:creationId xmlns:a16="http://schemas.microsoft.com/office/drawing/2014/main" id="{B7854D40-AD2F-48D6-B857-DA78AD81B50F}"/>
              </a:ext>
            </a:extLst>
          </p:cNvPr>
          <p:cNvSpPr/>
          <p:nvPr/>
        </p:nvSpPr>
        <p:spPr>
          <a:xfrm>
            <a:off x="9306318" y="5071605"/>
            <a:ext cx="2168357" cy="1163584"/>
          </a:xfrm>
          <a:prstGeom prst="roundRect">
            <a:avLst>
              <a:gd name="adj" fmla="val 16272"/>
            </a:avLst>
          </a:prstGeom>
          <a:solidFill>
            <a:srgbClr val="D1FEFD">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ymbio AR+LT"/>
              <a:ea typeface="+mn-ea"/>
              <a:cs typeface="Symbio AR+LT"/>
            </a:endParaRPr>
          </a:p>
        </p:txBody>
      </p:sp>
      <p:sp>
        <p:nvSpPr>
          <p:cNvPr id="93" name="Rectangle 92">
            <a:extLst>
              <a:ext uri="{FF2B5EF4-FFF2-40B4-BE49-F238E27FC236}">
                <a16:creationId xmlns:a16="http://schemas.microsoft.com/office/drawing/2014/main" id="{F885DB9D-968B-4FA1-BC05-3EF61AD5F50B}"/>
              </a:ext>
            </a:extLst>
          </p:cNvPr>
          <p:cNvSpPr/>
          <p:nvPr/>
        </p:nvSpPr>
        <p:spPr>
          <a:xfrm>
            <a:off x="9382615" y="5394102"/>
            <a:ext cx="2049991" cy="718658"/>
          </a:xfrm>
          <a:prstGeom prst="rect">
            <a:avLst/>
          </a:prstGeom>
        </p:spPr>
        <p:txBody>
          <a:bodyPr wrap="square">
            <a:spAutoFit/>
          </a:bodyPr>
          <a:lstStyle/>
          <a:p>
            <a:pPr lvl="0" algn="ctr" defTabSz="400050" rtl="1">
              <a:spcBef>
                <a:spcPct val="0"/>
              </a:spcBef>
              <a:spcAft>
                <a:spcPct val="35000"/>
              </a:spcAft>
              <a:defRPr/>
            </a:pPr>
            <a:r>
              <a:rPr lang="ar-SA" sz="1100" b="1" dirty="0">
                <a:solidFill>
                  <a:srgbClr val="002448"/>
                </a:solidFill>
                <a:latin typeface="SST Arabic" panose="020B0504030504020204" pitchFamily="34" charset="-78"/>
                <a:cs typeface="SST Arabic" panose="020B0504030504020204" pitchFamily="34" charset="-78"/>
              </a:rPr>
              <a:t>محاضر المصدِّر</a:t>
            </a:r>
            <a:r>
              <a:rPr lang="ar-SA" sz="1100" dirty="0">
                <a:solidFill>
                  <a:srgbClr val="002448"/>
                </a:solidFill>
                <a:latin typeface="SST Arabic" panose="020B0504030504020204" pitchFamily="34" charset="-78"/>
                <a:cs typeface="SST Arabic" panose="020B0504030504020204" pitchFamily="34" charset="-78"/>
              </a:rPr>
              <a:t> </a:t>
            </a:r>
          </a:p>
          <a:p>
            <a:pPr lvl="0" algn="ctr" defTabSz="400050" rtl="1">
              <a:spcBef>
                <a:spcPct val="0"/>
              </a:spcBef>
              <a:spcAft>
                <a:spcPct val="35000"/>
              </a:spcAft>
              <a:defRPr/>
            </a:pPr>
            <a:r>
              <a:rPr lang="ar-SA" sz="1100" dirty="0">
                <a:solidFill>
                  <a:srgbClr val="002448"/>
                </a:solidFill>
                <a:latin typeface="SST Arabic" panose="020B0504030504020204" pitchFamily="34" charset="-78"/>
                <a:cs typeface="SST Arabic" panose="020B0504030504020204" pitchFamily="34" charset="-78"/>
              </a:rPr>
              <a:t>إلى </a:t>
            </a:r>
            <a:r>
              <a:rPr lang="ar-SA" sz="1100" b="1" dirty="0">
                <a:solidFill>
                  <a:srgbClr val="002448"/>
                </a:solidFill>
                <a:latin typeface="SST Arabic" panose="020B0504030504020204" pitchFamily="34" charset="-78"/>
                <a:cs typeface="SST Arabic" panose="020B0504030504020204" pitchFamily="34" charset="-78"/>
              </a:rPr>
              <a:t>إجمالي الواردات </a:t>
            </a:r>
          </a:p>
          <a:p>
            <a:pPr lvl="0" algn="ctr" defTabSz="400050" rtl="1">
              <a:spcBef>
                <a:spcPct val="0"/>
              </a:spcBef>
              <a:spcAft>
                <a:spcPct val="35000"/>
              </a:spcAft>
              <a:defRPr/>
            </a:pPr>
            <a:r>
              <a:rPr lang="ar-SA" sz="1100" dirty="0">
                <a:solidFill>
                  <a:srgbClr val="002448"/>
                </a:solidFill>
                <a:latin typeface="SST Arabic" panose="020B0504030504020204" pitchFamily="34" charset="-78"/>
                <a:cs typeface="SST Arabic" panose="020B0504030504020204" pitchFamily="34" charset="-78"/>
              </a:rPr>
              <a:t>تتجاوز %</a:t>
            </a:r>
            <a:r>
              <a:rPr lang="ar-SA" sz="1100" b="1" dirty="0">
                <a:solidFill>
                  <a:srgbClr val="002448"/>
                </a:solidFill>
                <a:latin typeface="SST Arabic" panose="020B0504030504020204" pitchFamily="34" charset="-78"/>
                <a:cs typeface="SST Arabic" panose="020B0504030504020204" pitchFamily="34" charset="-78"/>
              </a:rPr>
              <a:t>0.1</a:t>
            </a:r>
          </a:p>
        </p:txBody>
      </p:sp>
      <p:sp>
        <p:nvSpPr>
          <p:cNvPr id="94" name="Rectangle: Rounded Corners 231">
            <a:extLst>
              <a:ext uri="{FF2B5EF4-FFF2-40B4-BE49-F238E27FC236}">
                <a16:creationId xmlns:a16="http://schemas.microsoft.com/office/drawing/2014/main" id="{21F7883B-4A71-4842-A637-AE855A5F9888}"/>
              </a:ext>
            </a:extLst>
          </p:cNvPr>
          <p:cNvSpPr/>
          <p:nvPr/>
        </p:nvSpPr>
        <p:spPr>
          <a:xfrm>
            <a:off x="9251023" y="4110219"/>
            <a:ext cx="2278875" cy="1051560"/>
          </a:xfrm>
          <a:prstGeom prst="roundRect">
            <a:avLst/>
          </a:prstGeom>
          <a:solidFill>
            <a:schemeClr val="bg1"/>
          </a:solidFill>
          <a:ln w="3175">
            <a:solidFill>
              <a:srgbClr val="002C8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ymbio AR+LT"/>
              <a:ea typeface="+mn-ea"/>
              <a:cs typeface="Symbio AR+LT"/>
            </a:endParaRPr>
          </a:p>
        </p:txBody>
      </p:sp>
      <p:sp>
        <p:nvSpPr>
          <p:cNvPr id="95" name="Rectangle 94">
            <a:extLst>
              <a:ext uri="{FF2B5EF4-FFF2-40B4-BE49-F238E27FC236}">
                <a16:creationId xmlns:a16="http://schemas.microsoft.com/office/drawing/2014/main" id="{1F370CCE-F7AE-483F-91CE-F8D2619D065E}"/>
              </a:ext>
            </a:extLst>
          </p:cNvPr>
          <p:cNvSpPr/>
          <p:nvPr/>
        </p:nvSpPr>
        <p:spPr>
          <a:xfrm>
            <a:off x="9510738" y="4557070"/>
            <a:ext cx="1866372" cy="248914"/>
          </a:xfrm>
          <a:prstGeom prst="rect">
            <a:avLst/>
          </a:prstGeom>
        </p:spPr>
        <p:txBody>
          <a:bodyPr wrap="square">
            <a:spAutoFit/>
          </a:bodyPr>
          <a:lstStyle/>
          <a:p>
            <a:pPr lvl="0" algn="ctr" defTabSz="400050" rtl="1">
              <a:lnSpc>
                <a:spcPct val="90000"/>
              </a:lnSpc>
              <a:spcBef>
                <a:spcPct val="0"/>
              </a:spcBef>
              <a:spcAft>
                <a:spcPct val="35000"/>
              </a:spcAft>
              <a:defRPr/>
            </a:pPr>
            <a:r>
              <a:rPr lang="ar-SA" sz="1100" dirty="0">
                <a:solidFill>
                  <a:srgbClr val="002448"/>
                </a:solidFill>
                <a:latin typeface="SST Arabic" panose="020B0504030504020204" pitchFamily="34" charset="-78"/>
                <a:cs typeface="SST Arabic" panose="020B0504030504020204" pitchFamily="34" charset="-78"/>
              </a:rPr>
              <a:t>ارتباط المصدِّر </a:t>
            </a:r>
            <a:r>
              <a:rPr lang="ar-SA" sz="1100" b="1" dirty="0">
                <a:solidFill>
                  <a:srgbClr val="002448"/>
                </a:solidFill>
                <a:latin typeface="SST Arabic" panose="020B0504030504020204" pitchFamily="34" charset="-78"/>
                <a:cs typeface="SST Arabic" panose="020B0504030504020204" pitchFamily="34" charset="-78"/>
              </a:rPr>
              <a:t>بمحضر</a:t>
            </a:r>
            <a:r>
              <a:rPr lang="ar-SA" sz="1100" dirty="0">
                <a:solidFill>
                  <a:srgbClr val="002448"/>
                </a:solidFill>
                <a:latin typeface="SST Arabic" panose="020B0504030504020204" pitchFamily="34" charset="-78"/>
                <a:cs typeface="SST Arabic" panose="020B0504030504020204" pitchFamily="34" charset="-78"/>
              </a:rPr>
              <a:t> سابق</a:t>
            </a:r>
          </a:p>
        </p:txBody>
      </p:sp>
      <p:sp>
        <p:nvSpPr>
          <p:cNvPr id="96" name="Rectangle: Rounded Corners 201">
            <a:extLst>
              <a:ext uri="{FF2B5EF4-FFF2-40B4-BE49-F238E27FC236}">
                <a16:creationId xmlns:a16="http://schemas.microsoft.com/office/drawing/2014/main" id="{5BBE1050-1983-4BC7-AFAA-FE74346CF8CF}"/>
              </a:ext>
            </a:extLst>
          </p:cNvPr>
          <p:cNvSpPr>
            <a:spLocks/>
          </p:cNvSpPr>
          <p:nvPr/>
        </p:nvSpPr>
        <p:spPr>
          <a:xfrm rot="5400000">
            <a:off x="11030486" y="5673352"/>
            <a:ext cx="914400" cy="136781"/>
          </a:xfrm>
          <a:prstGeom prst="roundRect">
            <a:avLst>
              <a:gd name="adj" fmla="val 50000"/>
            </a:avLst>
          </a:prstGeom>
          <a:solidFill>
            <a:srgbClr val="FFABAD">
              <a:alpha val="4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900" b="1" i="0" u="none" strike="noStrike" kern="1200" cap="none" spc="0" normalizeH="0" baseline="0" noProof="0" dirty="0">
                <a:ln>
                  <a:noFill/>
                </a:ln>
                <a:solidFill>
                  <a:srgbClr val="0D2547"/>
                </a:solidFill>
                <a:effectLst/>
                <a:uLnTx/>
                <a:uFillTx/>
                <a:latin typeface="SST Arabic" panose="020B0504030504020204" pitchFamily="34" charset="-78"/>
                <a:ea typeface="+mn-ea"/>
                <a:cs typeface="SST Arabic" panose="020B0504030504020204" pitchFamily="34" charset="-78"/>
              </a:rPr>
              <a:t>حد الاستهداف</a:t>
            </a:r>
          </a:p>
        </p:txBody>
      </p:sp>
      <p:sp>
        <p:nvSpPr>
          <p:cNvPr id="160" name="Rounded Rectangle 122">
            <a:extLst>
              <a:ext uri="{FF2B5EF4-FFF2-40B4-BE49-F238E27FC236}">
                <a16:creationId xmlns:a16="http://schemas.microsoft.com/office/drawing/2014/main" id="{190B45D4-6794-4C8E-A367-2A03C414B940}"/>
              </a:ext>
            </a:extLst>
          </p:cNvPr>
          <p:cNvSpPr/>
          <p:nvPr/>
        </p:nvSpPr>
        <p:spPr>
          <a:xfrm>
            <a:off x="468397" y="2341721"/>
            <a:ext cx="2393249" cy="3699972"/>
          </a:xfrm>
          <a:prstGeom prst="roundRect">
            <a:avLst/>
          </a:prstGeom>
          <a:solidFill>
            <a:srgbClr val="DFFE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r" rtl="1">
              <a:lnSpc>
                <a:spcPct val="150000"/>
              </a:lnSpc>
              <a:defRPr/>
            </a:pPr>
            <a:endParaRPr lang="ar-SA" sz="1050" b="1" kern="0" dirty="0">
              <a:solidFill>
                <a:srgbClr val="0D2547"/>
              </a:solidFill>
              <a:latin typeface="SST Arabic" panose="020B0504030504020204" pitchFamily="34" charset="-78"/>
              <a:cs typeface="SST Arabic" panose="020B0504030504020204" pitchFamily="34" charset="-78"/>
            </a:endParaRPr>
          </a:p>
          <a:p>
            <a:pPr marL="228600" lvl="0" indent="-228600" algn="r" rtl="1">
              <a:lnSpc>
                <a:spcPct val="150000"/>
              </a:lnSpc>
              <a:buFont typeface="+mj-lt"/>
              <a:buAutoNum type="arabicPeriod"/>
              <a:defRPr/>
            </a:pPr>
            <a:r>
              <a:rPr lang="ar-SA" sz="1050" b="1" kern="0" dirty="0">
                <a:solidFill>
                  <a:srgbClr val="0D2547"/>
                </a:solidFill>
                <a:latin typeface="SST Arabic" panose="020B0504030504020204" pitchFamily="34" charset="-78"/>
                <a:cs typeface="SST Arabic" panose="020B0504030504020204" pitchFamily="34" charset="-78"/>
              </a:rPr>
              <a:t>عدم تطابق اسم سائق المركبة في حركة المغادرة مع اسمه في حركة القدوم. </a:t>
            </a:r>
          </a:p>
          <a:p>
            <a:pPr marL="228600" lvl="0" indent="-228600" algn="r" rtl="1">
              <a:lnSpc>
                <a:spcPct val="150000"/>
              </a:lnSpc>
              <a:buFont typeface="+mj-lt"/>
              <a:buAutoNum type="arabicPeriod"/>
              <a:defRPr/>
            </a:pPr>
            <a:endParaRPr lang="ar-SA" sz="1050" b="1" kern="0" dirty="0">
              <a:solidFill>
                <a:srgbClr val="0D2547"/>
              </a:solidFill>
              <a:latin typeface="SST Arabic" panose="020B0504030504020204" pitchFamily="34" charset="-78"/>
              <a:cs typeface="SST Arabic" panose="020B0504030504020204" pitchFamily="34" charset="-78"/>
            </a:endParaRPr>
          </a:p>
          <a:p>
            <a:pPr marL="228600" lvl="0" indent="-228600" algn="r" rtl="1">
              <a:lnSpc>
                <a:spcPct val="150000"/>
              </a:lnSpc>
              <a:buFont typeface="+mj-lt"/>
              <a:buAutoNum type="arabicPeriod"/>
              <a:defRPr/>
            </a:pPr>
            <a:r>
              <a:rPr lang="ar-SA" sz="1050" b="1" kern="0" dirty="0">
                <a:solidFill>
                  <a:srgbClr val="0D2547"/>
                </a:solidFill>
                <a:latin typeface="SST Arabic" panose="020B0504030504020204" pitchFamily="34" charset="-78"/>
                <a:cs typeface="SST Arabic" panose="020B0504030504020204" pitchFamily="34" charset="-78"/>
              </a:rPr>
              <a:t> نسبة محاضر السائق الى اجمالي حركاته لا تقل عن 0.2 </a:t>
            </a:r>
          </a:p>
          <a:p>
            <a:pPr marL="228600" lvl="0" indent="-228600" algn="r" rtl="1">
              <a:lnSpc>
                <a:spcPct val="150000"/>
              </a:lnSpc>
              <a:buFont typeface="+mj-lt"/>
              <a:buAutoNum type="arabicPeriod"/>
              <a:defRPr/>
            </a:pPr>
            <a:endParaRPr lang="ar-SA" sz="1050" b="1" kern="0" dirty="0">
              <a:solidFill>
                <a:srgbClr val="0D2547"/>
              </a:solidFill>
              <a:latin typeface="SST Arabic" panose="020B0504030504020204" pitchFamily="34" charset="-78"/>
              <a:cs typeface="SST Arabic" panose="020B0504030504020204" pitchFamily="34" charset="-78"/>
            </a:endParaRPr>
          </a:p>
          <a:p>
            <a:pPr marL="228600" lvl="0" indent="-228600" algn="r" rtl="1">
              <a:lnSpc>
                <a:spcPct val="150000"/>
              </a:lnSpc>
              <a:buFont typeface="+mj-lt"/>
              <a:buAutoNum type="arabicPeriod"/>
              <a:defRPr/>
            </a:pPr>
            <a:r>
              <a:rPr lang="ar-SA" sz="1050" b="1" kern="0" dirty="0">
                <a:solidFill>
                  <a:srgbClr val="0D2547"/>
                </a:solidFill>
                <a:latin typeface="SST Arabic" panose="020B0504030504020204" pitchFamily="34" charset="-78"/>
                <a:cs typeface="SST Arabic" panose="020B0504030504020204" pitchFamily="34" charset="-78"/>
              </a:rPr>
              <a:t>عدد حركات السائق بالدخول + الخروج تقل عن خمسة عشر حركة خلال أخر ثلاث سنوات.</a:t>
            </a:r>
          </a:p>
        </p:txBody>
      </p:sp>
      <p:grpSp>
        <p:nvGrpSpPr>
          <p:cNvPr id="7" name="Group 6">
            <a:extLst>
              <a:ext uri="{FF2B5EF4-FFF2-40B4-BE49-F238E27FC236}">
                <a16:creationId xmlns:a16="http://schemas.microsoft.com/office/drawing/2014/main" id="{2C2CDF64-006D-4B63-93FC-B8FEC7D5CC04}"/>
              </a:ext>
            </a:extLst>
          </p:cNvPr>
          <p:cNvGrpSpPr/>
          <p:nvPr/>
        </p:nvGrpSpPr>
        <p:grpSpPr>
          <a:xfrm>
            <a:off x="550687" y="1898571"/>
            <a:ext cx="2278875" cy="1051560"/>
            <a:chOff x="3599086" y="4095704"/>
            <a:chExt cx="2278875" cy="685982"/>
          </a:xfrm>
        </p:grpSpPr>
        <p:sp>
          <p:nvSpPr>
            <p:cNvPr id="103" name="Rectangle: Rounded Corners 231">
              <a:extLst>
                <a:ext uri="{FF2B5EF4-FFF2-40B4-BE49-F238E27FC236}">
                  <a16:creationId xmlns:a16="http://schemas.microsoft.com/office/drawing/2014/main" id="{E2E6A669-9A37-44F9-AC0D-9E2A2048B645}"/>
                </a:ext>
              </a:extLst>
            </p:cNvPr>
            <p:cNvSpPr/>
            <p:nvPr/>
          </p:nvSpPr>
          <p:spPr>
            <a:xfrm>
              <a:off x="3599086" y="4095704"/>
              <a:ext cx="2278875" cy="685982"/>
            </a:xfrm>
            <a:prstGeom prst="roundRect">
              <a:avLst/>
            </a:prstGeom>
            <a:solidFill>
              <a:schemeClr val="bg1"/>
            </a:solidFill>
            <a:ln w="3175">
              <a:solidFill>
                <a:srgbClr val="05D0CB"/>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ymbio AR+LT"/>
                <a:ea typeface="+mn-ea"/>
                <a:cs typeface="Symbio AR+LT"/>
              </a:endParaRPr>
            </a:p>
          </p:txBody>
        </p:sp>
        <p:sp>
          <p:nvSpPr>
            <p:cNvPr id="104" name="Rectangle 103">
              <a:extLst>
                <a:ext uri="{FF2B5EF4-FFF2-40B4-BE49-F238E27FC236}">
                  <a16:creationId xmlns:a16="http://schemas.microsoft.com/office/drawing/2014/main" id="{4FF20592-2669-4AEB-AC17-7822181F0869}"/>
                </a:ext>
              </a:extLst>
            </p:cNvPr>
            <p:cNvSpPr/>
            <p:nvPr/>
          </p:nvSpPr>
          <p:spPr>
            <a:xfrm>
              <a:off x="3836351" y="4238063"/>
              <a:ext cx="1866372" cy="377712"/>
            </a:xfrm>
            <a:prstGeom prst="rect">
              <a:avLst/>
            </a:prstGeom>
          </p:spPr>
          <p:txBody>
            <a:bodyPr wrap="square">
              <a:spAutoFit/>
            </a:bodyPr>
            <a:lstStyle/>
            <a:p>
              <a:pPr lvl="0" algn="ctr" defTabSz="400050" rtl="1">
                <a:lnSpc>
                  <a:spcPct val="150000"/>
                </a:lnSpc>
                <a:spcBef>
                  <a:spcPct val="0"/>
                </a:spcBef>
                <a:spcAft>
                  <a:spcPct val="35000"/>
                </a:spcAft>
                <a:defRPr/>
              </a:pPr>
              <a:r>
                <a:rPr lang="ar-SA" sz="1100" dirty="0">
                  <a:solidFill>
                    <a:srgbClr val="002448"/>
                  </a:solidFill>
                  <a:latin typeface="SST Arabic" panose="020B0504030504020204" pitchFamily="34" charset="-78"/>
                  <a:cs typeface="SST Arabic" panose="020B0504030504020204" pitchFamily="34" charset="-78"/>
                </a:rPr>
                <a:t>استهداف البيان الجمركي في حال </a:t>
              </a:r>
              <a:r>
                <a:rPr lang="ar-SA" sz="1100" b="1" dirty="0">
                  <a:solidFill>
                    <a:srgbClr val="002448"/>
                  </a:solidFill>
                  <a:latin typeface="SST Arabic" panose="020B0504030504020204" pitchFamily="34" charset="-78"/>
                  <a:cs typeface="SST Arabic" panose="020B0504030504020204" pitchFamily="34" charset="-78"/>
                </a:rPr>
                <a:t>تطابق</a:t>
              </a:r>
              <a:r>
                <a:rPr lang="ar-SA" sz="1100" dirty="0">
                  <a:solidFill>
                    <a:srgbClr val="002448"/>
                  </a:solidFill>
                  <a:latin typeface="SST Arabic" panose="020B0504030504020204" pitchFamily="34" charset="-78"/>
                  <a:cs typeface="SST Arabic" panose="020B0504030504020204" pitchFamily="34" charset="-78"/>
                </a:rPr>
                <a:t> أحد الشروط التالية:</a:t>
              </a:r>
            </a:p>
          </p:txBody>
        </p:sp>
      </p:grpSp>
      <p:grpSp>
        <p:nvGrpSpPr>
          <p:cNvPr id="12" name="Group 11">
            <a:extLst>
              <a:ext uri="{FF2B5EF4-FFF2-40B4-BE49-F238E27FC236}">
                <a16:creationId xmlns:a16="http://schemas.microsoft.com/office/drawing/2014/main" id="{0B4228A2-35A9-4AD1-8867-3FF360F0D50A}"/>
              </a:ext>
            </a:extLst>
          </p:cNvPr>
          <p:cNvGrpSpPr/>
          <p:nvPr/>
        </p:nvGrpSpPr>
        <p:grpSpPr>
          <a:xfrm>
            <a:off x="2671162" y="1430798"/>
            <a:ext cx="387627" cy="271287"/>
            <a:chOff x="4193628" y="4982014"/>
            <a:chExt cx="647634" cy="474436"/>
          </a:xfrm>
        </p:grpSpPr>
        <p:sp>
          <p:nvSpPr>
            <p:cNvPr id="8" name="Arrow: Right 7">
              <a:extLst>
                <a:ext uri="{FF2B5EF4-FFF2-40B4-BE49-F238E27FC236}">
                  <a16:creationId xmlns:a16="http://schemas.microsoft.com/office/drawing/2014/main" id="{7B02BCE8-7392-4565-ABA9-382820C372F7}"/>
                </a:ext>
              </a:extLst>
            </p:cNvPr>
            <p:cNvSpPr/>
            <p:nvPr/>
          </p:nvSpPr>
          <p:spPr>
            <a:xfrm>
              <a:off x="4193628" y="4982014"/>
              <a:ext cx="387627" cy="271287"/>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1" eaLnBrk="1" latinLnBrk="0" hangingPunct="1"/>
              <a:endParaRPr lang="en-US"/>
            </a:p>
          </p:txBody>
        </p:sp>
        <p:sp>
          <p:nvSpPr>
            <p:cNvPr id="143" name="Arrow: Right 142">
              <a:extLst>
                <a:ext uri="{FF2B5EF4-FFF2-40B4-BE49-F238E27FC236}">
                  <a16:creationId xmlns:a16="http://schemas.microsoft.com/office/drawing/2014/main" id="{AF57AAA9-8B2C-4F2E-B8F4-DDD3A6615E0B}"/>
                </a:ext>
              </a:extLst>
            </p:cNvPr>
            <p:cNvSpPr/>
            <p:nvPr/>
          </p:nvSpPr>
          <p:spPr>
            <a:xfrm flipH="1">
              <a:off x="4453635" y="5185163"/>
              <a:ext cx="387627" cy="271287"/>
            </a:xfrm>
            <a:prstGeom prst="rightArrow">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tlCol="0" anchor="ctr"/>
            <a:lstStyle/>
            <a:p>
              <a:pPr marL="0" algn="ctr" defTabSz="914400" rtl="1" eaLnBrk="1" latinLnBrk="0" hangingPunct="1"/>
              <a:endParaRPr lang="en-US"/>
            </a:p>
          </p:txBody>
        </p:sp>
      </p:grpSp>
      <p:grpSp>
        <p:nvGrpSpPr>
          <p:cNvPr id="9" name="Group 8">
            <a:extLst>
              <a:ext uri="{FF2B5EF4-FFF2-40B4-BE49-F238E27FC236}">
                <a16:creationId xmlns:a16="http://schemas.microsoft.com/office/drawing/2014/main" id="{27FE2439-BDEF-4115-83FD-7C7829902BFC}"/>
              </a:ext>
            </a:extLst>
          </p:cNvPr>
          <p:cNvGrpSpPr/>
          <p:nvPr/>
        </p:nvGrpSpPr>
        <p:grpSpPr>
          <a:xfrm>
            <a:off x="4469183" y="1898571"/>
            <a:ext cx="6096000" cy="2015939"/>
            <a:chOff x="4469183" y="2108140"/>
            <a:chExt cx="6096000" cy="2015939"/>
          </a:xfrm>
        </p:grpSpPr>
        <p:sp>
          <p:nvSpPr>
            <p:cNvPr id="100" name="Rectangle: Rounded Corners 99">
              <a:extLst>
                <a:ext uri="{FF2B5EF4-FFF2-40B4-BE49-F238E27FC236}">
                  <a16:creationId xmlns:a16="http://schemas.microsoft.com/office/drawing/2014/main" id="{BEDE9E9B-38BC-49AD-8186-1E595C66F228}"/>
                </a:ext>
              </a:extLst>
            </p:cNvPr>
            <p:cNvSpPr/>
            <p:nvPr/>
          </p:nvSpPr>
          <p:spPr>
            <a:xfrm>
              <a:off x="6395634" y="3068896"/>
              <a:ext cx="2167128" cy="1053954"/>
            </a:xfrm>
            <a:prstGeom prst="roundRect">
              <a:avLst>
                <a:gd name="adj" fmla="val 16272"/>
              </a:avLst>
            </a:prstGeom>
            <a:solidFill>
              <a:srgbClr val="D1FEFD">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ymbio AR+LT"/>
                <a:ea typeface="+mn-ea"/>
                <a:cs typeface="Symbio AR+LT"/>
              </a:endParaRPr>
            </a:p>
          </p:txBody>
        </p:sp>
        <p:sp>
          <p:nvSpPr>
            <p:cNvPr id="101" name="Rectangle: Rounded Corners 201">
              <a:extLst>
                <a:ext uri="{FF2B5EF4-FFF2-40B4-BE49-F238E27FC236}">
                  <a16:creationId xmlns:a16="http://schemas.microsoft.com/office/drawing/2014/main" id="{CC4A85CA-37DF-4F2D-9DAB-577F1A1A25DF}"/>
                </a:ext>
              </a:extLst>
            </p:cNvPr>
            <p:cNvSpPr>
              <a:spLocks/>
            </p:cNvSpPr>
            <p:nvPr/>
          </p:nvSpPr>
          <p:spPr>
            <a:xfrm rot="5400000">
              <a:off x="8144671" y="3598488"/>
              <a:ext cx="914400" cy="136781"/>
            </a:xfrm>
            <a:prstGeom prst="roundRect">
              <a:avLst>
                <a:gd name="adj" fmla="val 50000"/>
              </a:avLst>
            </a:prstGeom>
            <a:solidFill>
              <a:srgbClr val="FFABAD">
                <a:alpha val="4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900" b="1" i="0" u="none" strike="noStrike" kern="1200" cap="none" spc="0" normalizeH="0" baseline="0" noProof="0" dirty="0">
                  <a:ln>
                    <a:noFill/>
                  </a:ln>
                  <a:solidFill>
                    <a:srgbClr val="0D2547"/>
                  </a:solidFill>
                  <a:effectLst/>
                  <a:uLnTx/>
                  <a:uFillTx/>
                  <a:latin typeface="SST Arabic" panose="020B0504030504020204" pitchFamily="34" charset="-78"/>
                  <a:ea typeface="+mn-ea"/>
                  <a:cs typeface="SST Arabic" panose="020B0504030504020204" pitchFamily="34" charset="-78"/>
                </a:rPr>
                <a:t>حد الاستهداف</a:t>
              </a:r>
            </a:p>
          </p:txBody>
        </p:sp>
        <p:sp>
          <p:nvSpPr>
            <p:cNvPr id="102" name="Rectangle 101">
              <a:extLst>
                <a:ext uri="{FF2B5EF4-FFF2-40B4-BE49-F238E27FC236}">
                  <a16:creationId xmlns:a16="http://schemas.microsoft.com/office/drawing/2014/main" id="{62C42C8B-49B4-4F9A-A603-246DBF82D4E2}"/>
                </a:ext>
              </a:extLst>
            </p:cNvPr>
            <p:cNvSpPr/>
            <p:nvPr/>
          </p:nvSpPr>
          <p:spPr>
            <a:xfrm>
              <a:off x="6512771" y="3368193"/>
              <a:ext cx="2049991" cy="490134"/>
            </a:xfrm>
            <a:prstGeom prst="rect">
              <a:avLst/>
            </a:prstGeom>
          </p:spPr>
          <p:txBody>
            <a:bodyPr wrap="square">
              <a:spAutoFit/>
            </a:bodyPr>
            <a:lstStyle/>
            <a:p>
              <a:pPr lvl="0" algn="ctr" defTabSz="400050" rtl="1">
                <a:spcBef>
                  <a:spcPct val="0"/>
                </a:spcBef>
                <a:spcAft>
                  <a:spcPct val="35000"/>
                </a:spcAft>
                <a:defRPr/>
              </a:pPr>
              <a:r>
                <a:rPr lang="ar-SA" sz="1100" b="1" dirty="0">
                  <a:solidFill>
                    <a:srgbClr val="002448"/>
                  </a:solidFill>
                  <a:latin typeface="SST Arabic" panose="020B0504030504020204" pitchFamily="34" charset="-78"/>
                  <a:cs typeface="SST Arabic" panose="020B0504030504020204" pitchFamily="34" charset="-78"/>
                </a:rPr>
                <a:t>وزن </a:t>
              </a:r>
              <a:r>
                <a:rPr lang="ar-SA" sz="1100" dirty="0">
                  <a:solidFill>
                    <a:srgbClr val="002448"/>
                  </a:solidFill>
                  <a:latin typeface="SST Arabic" panose="020B0504030504020204" pitchFamily="34" charset="-78"/>
                  <a:cs typeface="SST Arabic" panose="020B0504030504020204" pitchFamily="34" charset="-78"/>
                </a:rPr>
                <a:t>البضاعة يتجاوز</a:t>
              </a:r>
            </a:p>
            <a:p>
              <a:pPr lvl="0" algn="ctr" defTabSz="400050" rtl="1">
                <a:spcBef>
                  <a:spcPct val="0"/>
                </a:spcBef>
                <a:spcAft>
                  <a:spcPct val="35000"/>
                </a:spcAft>
                <a:defRPr/>
              </a:pPr>
              <a:r>
                <a:rPr lang="ar-SA" sz="1100" b="1" dirty="0">
                  <a:solidFill>
                    <a:srgbClr val="002448"/>
                  </a:solidFill>
                  <a:latin typeface="SST Arabic" panose="020B0504030504020204" pitchFamily="34" charset="-78"/>
                  <a:cs typeface="SST Arabic" panose="020B0504030504020204" pitchFamily="34" charset="-78"/>
                </a:rPr>
                <a:t>7 كغم</a:t>
              </a:r>
            </a:p>
          </p:txBody>
        </p:sp>
        <p:grpSp>
          <p:nvGrpSpPr>
            <p:cNvPr id="6" name="Group 5">
              <a:extLst>
                <a:ext uri="{FF2B5EF4-FFF2-40B4-BE49-F238E27FC236}">
                  <a16:creationId xmlns:a16="http://schemas.microsoft.com/office/drawing/2014/main" id="{92C8BA6C-5F43-4C7E-A1E8-4F1F208396C4}"/>
                </a:ext>
              </a:extLst>
            </p:cNvPr>
            <p:cNvGrpSpPr/>
            <p:nvPr/>
          </p:nvGrpSpPr>
          <p:grpSpPr>
            <a:xfrm>
              <a:off x="4469183" y="2108140"/>
              <a:ext cx="6096000" cy="1047124"/>
              <a:chOff x="1692529" y="4484252"/>
              <a:chExt cx="6096000" cy="1047124"/>
            </a:xfrm>
          </p:grpSpPr>
          <p:sp>
            <p:nvSpPr>
              <p:cNvPr id="97" name="Rectangle: Rounded Corners 231">
                <a:extLst>
                  <a:ext uri="{FF2B5EF4-FFF2-40B4-BE49-F238E27FC236}">
                    <a16:creationId xmlns:a16="http://schemas.microsoft.com/office/drawing/2014/main" id="{28F32C96-C6C7-49D1-B6A1-9704FB7381D4}"/>
                  </a:ext>
                </a:extLst>
              </p:cNvPr>
              <p:cNvSpPr/>
              <p:nvPr/>
            </p:nvSpPr>
            <p:spPr>
              <a:xfrm>
                <a:off x="3557114" y="4484252"/>
                <a:ext cx="2278875" cy="1047124"/>
              </a:xfrm>
              <a:prstGeom prst="roundRect">
                <a:avLst/>
              </a:prstGeom>
              <a:solidFill>
                <a:schemeClr val="bg1"/>
              </a:solidFill>
              <a:ln w="3175">
                <a:solidFill>
                  <a:srgbClr val="04B0AC"/>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ymbio AR+LT"/>
                  <a:ea typeface="+mn-ea"/>
                  <a:cs typeface="Symbio AR+LT"/>
                </a:endParaRPr>
              </a:p>
            </p:txBody>
          </p:sp>
          <p:sp>
            <p:nvSpPr>
              <p:cNvPr id="5" name="Rectangle 4">
                <a:extLst>
                  <a:ext uri="{FF2B5EF4-FFF2-40B4-BE49-F238E27FC236}">
                    <a16:creationId xmlns:a16="http://schemas.microsoft.com/office/drawing/2014/main" id="{A1CECC3D-275A-4E67-A6C3-746E70BCA2E6}"/>
                  </a:ext>
                </a:extLst>
              </p:cNvPr>
              <p:cNvSpPr/>
              <p:nvPr/>
            </p:nvSpPr>
            <p:spPr>
              <a:xfrm>
                <a:off x="1692529" y="4590339"/>
                <a:ext cx="6096000" cy="883703"/>
              </a:xfrm>
              <a:prstGeom prst="rect">
                <a:avLst/>
              </a:prstGeom>
            </p:spPr>
            <p:txBody>
              <a:bodyPr wrap="square">
                <a:spAutoFit/>
              </a:bodyPr>
              <a:lstStyle/>
              <a:p>
                <a:pPr algn="ctr" defTabSz="400050" rtl="1">
                  <a:lnSpc>
                    <a:spcPct val="90000"/>
                  </a:lnSpc>
                  <a:spcBef>
                    <a:spcPct val="0"/>
                  </a:spcBef>
                  <a:spcAft>
                    <a:spcPct val="35000"/>
                  </a:spcAft>
                </a:pPr>
                <a:r>
                  <a:rPr lang="ar-SA" sz="1100" dirty="0">
                    <a:solidFill>
                      <a:srgbClr val="002448"/>
                    </a:solidFill>
                    <a:latin typeface="SST Arabic" panose="020B0504030504020204" pitchFamily="34" charset="-78"/>
                    <a:cs typeface="SST Arabic" panose="020B0504030504020204" pitchFamily="34" charset="-78"/>
                  </a:rPr>
                  <a:t>استهداف البيان الذي يتجاوز وزن 7 </a:t>
                </a:r>
              </a:p>
              <a:p>
                <a:pPr algn="ctr" defTabSz="400050" rtl="1">
                  <a:lnSpc>
                    <a:spcPct val="90000"/>
                  </a:lnSpc>
                  <a:spcBef>
                    <a:spcPct val="0"/>
                  </a:spcBef>
                  <a:spcAft>
                    <a:spcPct val="35000"/>
                  </a:spcAft>
                </a:pPr>
                <a:r>
                  <a:rPr lang="ar-SA" sz="1100" dirty="0">
                    <a:solidFill>
                      <a:srgbClr val="002448"/>
                    </a:solidFill>
                    <a:latin typeface="SST Arabic" panose="020B0504030504020204" pitchFamily="34" charset="-78"/>
                    <a:cs typeface="SST Arabic" panose="020B0504030504020204" pitchFamily="34" charset="-78"/>
                  </a:rPr>
                  <a:t>من خلال قائمة بأوزان مختلفة</a:t>
                </a:r>
              </a:p>
              <a:p>
                <a:pPr algn="ctr" defTabSz="400050" rtl="1">
                  <a:lnSpc>
                    <a:spcPct val="90000"/>
                  </a:lnSpc>
                  <a:spcBef>
                    <a:spcPct val="0"/>
                  </a:spcBef>
                  <a:spcAft>
                    <a:spcPct val="35000"/>
                  </a:spcAft>
                </a:pPr>
                <a:r>
                  <a:rPr lang="ar-SA" sz="1100" dirty="0">
                    <a:solidFill>
                      <a:srgbClr val="002448"/>
                    </a:solidFill>
                    <a:latin typeface="SST Arabic" panose="020B0504030504020204" pitchFamily="34" charset="-78"/>
                    <a:cs typeface="SST Arabic" panose="020B0504030504020204" pitchFamily="34" charset="-78"/>
                  </a:rPr>
                  <a:t> تعتمد على بند التعرفة </a:t>
                </a:r>
              </a:p>
              <a:p>
                <a:pPr algn="ctr" defTabSz="400050" rtl="1">
                  <a:lnSpc>
                    <a:spcPct val="90000"/>
                  </a:lnSpc>
                  <a:spcBef>
                    <a:spcPct val="0"/>
                  </a:spcBef>
                  <a:spcAft>
                    <a:spcPct val="35000"/>
                  </a:spcAft>
                </a:pPr>
                <a:r>
                  <a:rPr lang="ar-SA" sz="1100" dirty="0">
                    <a:solidFill>
                      <a:srgbClr val="002448"/>
                    </a:solidFill>
                    <a:latin typeface="SST Arabic" panose="020B0504030504020204" pitchFamily="34" charset="-78"/>
                    <a:cs typeface="SST Arabic" panose="020B0504030504020204" pitchFamily="34" charset="-78"/>
                  </a:rPr>
                  <a:t>ودولة المنشأ والمقصد</a:t>
                </a:r>
              </a:p>
            </p:txBody>
          </p:sp>
        </p:grpSp>
      </p:grpSp>
      <p:sp>
        <p:nvSpPr>
          <p:cNvPr id="144" name="Rectangle: Rounded Corners 231">
            <a:extLst>
              <a:ext uri="{FF2B5EF4-FFF2-40B4-BE49-F238E27FC236}">
                <a16:creationId xmlns:a16="http://schemas.microsoft.com/office/drawing/2014/main" id="{69574C13-24ED-4BD1-9BB0-DBC58D0AF2E4}"/>
              </a:ext>
            </a:extLst>
          </p:cNvPr>
          <p:cNvSpPr/>
          <p:nvPr/>
        </p:nvSpPr>
        <p:spPr>
          <a:xfrm>
            <a:off x="6356603" y="4110219"/>
            <a:ext cx="2276856" cy="1051560"/>
          </a:xfrm>
          <a:prstGeom prst="roundRect">
            <a:avLst/>
          </a:prstGeom>
          <a:solidFill>
            <a:schemeClr val="bg1"/>
          </a:solidFill>
          <a:ln w="3175">
            <a:solidFill>
              <a:srgbClr val="04B0AC"/>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ymbio AR+LT"/>
              <a:ea typeface="+mn-ea"/>
              <a:cs typeface="Symbio AR+LT"/>
            </a:endParaRPr>
          </a:p>
        </p:txBody>
      </p:sp>
      <p:sp>
        <p:nvSpPr>
          <p:cNvPr id="145" name="Rectangle 144">
            <a:extLst>
              <a:ext uri="{FF2B5EF4-FFF2-40B4-BE49-F238E27FC236}">
                <a16:creationId xmlns:a16="http://schemas.microsoft.com/office/drawing/2014/main" id="{70FBD11F-ED8B-45EB-B9E6-C0B9D26B1BAE}"/>
              </a:ext>
            </a:extLst>
          </p:cNvPr>
          <p:cNvSpPr/>
          <p:nvPr/>
        </p:nvSpPr>
        <p:spPr>
          <a:xfrm>
            <a:off x="6562270" y="4213967"/>
            <a:ext cx="1866372" cy="832920"/>
          </a:xfrm>
          <a:prstGeom prst="rect">
            <a:avLst/>
          </a:prstGeom>
        </p:spPr>
        <p:txBody>
          <a:bodyPr wrap="square">
            <a:spAutoFit/>
          </a:bodyPr>
          <a:lstStyle/>
          <a:p>
            <a:pPr lvl="0" algn="ctr" defTabSz="400050" rtl="1">
              <a:lnSpc>
                <a:spcPct val="150000"/>
              </a:lnSpc>
              <a:spcBef>
                <a:spcPct val="0"/>
              </a:spcBef>
              <a:spcAft>
                <a:spcPct val="35000"/>
              </a:spcAft>
              <a:defRPr/>
            </a:pPr>
            <a:r>
              <a:rPr lang="ar-SA" sz="1100" dirty="0">
                <a:solidFill>
                  <a:srgbClr val="002448"/>
                </a:solidFill>
                <a:latin typeface="SST Arabic" panose="020B0504030504020204" pitchFamily="34" charset="-78"/>
                <a:cs typeface="SST Arabic" panose="020B0504030504020204" pitchFamily="34" charset="-78"/>
              </a:rPr>
              <a:t>استهداف البيان الصادر من قائمة من المنافذ مع دولة مقصد مختلفة عن القائمة.</a:t>
            </a:r>
          </a:p>
        </p:txBody>
      </p:sp>
      <p:grpSp>
        <p:nvGrpSpPr>
          <p:cNvPr id="137" name="Group 136">
            <a:extLst>
              <a:ext uri="{FF2B5EF4-FFF2-40B4-BE49-F238E27FC236}">
                <a16:creationId xmlns:a16="http://schemas.microsoft.com/office/drawing/2014/main" id="{A8F01749-020E-4354-AAC7-BFDC62499122}"/>
              </a:ext>
            </a:extLst>
          </p:cNvPr>
          <p:cNvGrpSpPr/>
          <p:nvPr/>
        </p:nvGrpSpPr>
        <p:grpSpPr>
          <a:xfrm>
            <a:off x="11262023" y="1754810"/>
            <a:ext cx="485159" cy="338554"/>
            <a:chOff x="9590915" y="2637743"/>
            <a:chExt cx="485159" cy="338554"/>
          </a:xfrm>
        </p:grpSpPr>
        <p:grpSp>
          <p:nvGrpSpPr>
            <p:cNvPr id="146" name="Group 145">
              <a:extLst>
                <a:ext uri="{FF2B5EF4-FFF2-40B4-BE49-F238E27FC236}">
                  <a16:creationId xmlns:a16="http://schemas.microsoft.com/office/drawing/2014/main" id="{9218F01B-157C-4C0A-B612-C95848D82731}"/>
                </a:ext>
              </a:extLst>
            </p:cNvPr>
            <p:cNvGrpSpPr/>
            <p:nvPr/>
          </p:nvGrpSpPr>
          <p:grpSpPr>
            <a:xfrm>
              <a:off x="9667541" y="2644335"/>
              <a:ext cx="342435" cy="307292"/>
              <a:chOff x="5112361" y="3348237"/>
              <a:chExt cx="1033500" cy="1033500"/>
            </a:xfrm>
          </p:grpSpPr>
          <p:sp>
            <p:nvSpPr>
              <p:cNvPr id="148" name="Google Shape;1186;p42">
                <a:extLst>
                  <a:ext uri="{FF2B5EF4-FFF2-40B4-BE49-F238E27FC236}">
                    <a16:creationId xmlns:a16="http://schemas.microsoft.com/office/drawing/2014/main" id="{00D47DD2-720B-4E1C-B34B-5536AF05DA30}"/>
                  </a:ext>
                </a:extLst>
              </p:cNvPr>
              <p:cNvSpPr/>
              <p:nvPr/>
            </p:nvSpPr>
            <p:spPr>
              <a:xfrm>
                <a:off x="5112361" y="3348237"/>
                <a:ext cx="1033500" cy="1033500"/>
              </a:xfrm>
              <a:prstGeom prst="ellipse">
                <a:avLst/>
              </a:prstGeom>
              <a:solidFill>
                <a:schemeClr val="accent3">
                  <a:lumMod val="50000"/>
                </a:scheme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0D2547"/>
                  </a:solidFill>
                  <a:effectLst/>
                  <a:uLnTx/>
                  <a:uFillTx/>
                  <a:latin typeface="Symbio AR+LT"/>
                  <a:ea typeface="+mn-ea"/>
                  <a:cs typeface="Symbio AR+LT"/>
                </a:endParaRPr>
              </a:p>
            </p:txBody>
          </p:sp>
          <p:sp>
            <p:nvSpPr>
              <p:cNvPr id="149" name="Google Shape;1187;p42">
                <a:extLst>
                  <a:ext uri="{FF2B5EF4-FFF2-40B4-BE49-F238E27FC236}">
                    <a16:creationId xmlns:a16="http://schemas.microsoft.com/office/drawing/2014/main" id="{65FD7588-D7E9-4F6D-849C-A7178F4C5199}"/>
                  </a:ext>
                </a:extLst>
              </p:cNvPr>
              <p:cNvSpPr/>
              <p:nvPr/>
            </p:nvSpPr>
            <p:spPr>
              <a:xfrm>
                <a:off x="5221432" y="3457310"/>
                <a:ext cx="815400" cy="815400"/>
              </a:xfrm>
              <a:prstGeom prst="ellipse">
                <a:avLst/>
              </a:prstGeom>
              <a:solidFill>
                <a:schemeClr val="bg1"/>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endParaRPr kumimoji="0" sz="900" b="0" i="0" u="none" strike="noStrike" kern="1200" cap="none" spc="0" normalizeH="0" baseline="0" noProof="0" dirty="0">
                  <a:ln>
                    <a:noFill/>
                  </a:ln>
                  <a:solidFill>
                    <a:srgbClr val="0D2547"/>
                  </a:solidFill>
                  <a:effectLst/>
                  <a:uLnTx/>
                  <a:uFillTx/>
                  <a:latin typeface="Symbio AR+LT"/>
                  <a:ea typeface="+mn-ea"/>
                  <a:cs typeface="Symbio AR+LT"/>
                </a:endParaRPr>
              </a:p>
            </p:txBody>
          </p:sp>
          <p:grpSp>
            <p:nvGrpSpPr>
              <p:cNvPr id="150" name="Google Shape;1188;p42">
                <a:extLst>
                  <a:ext uri="{FF2B5EF4-FFF2-40B4-BE49-F238E27FC236}">
                    <a16:creationId xmlns:a16="http://schemas.microsoft.com/office/drawing/2014/main" id="{06FE4641-69D5-4E1F-92D5-407B54636F2E}"/>
                  </a:ext>
                </a:extLst>
              </p:cNvPr>
              <p:cNvGrpSpPr/>
              <p:nvPr/>
            </p:nvGrpSpPr>
            <p:grpSpPr>
              <a:xfrm>
                <a:off x="5400545" y="3665715"/>
                <a:ext cx="457189" cy="398590"/>
                <a:chOff x="5046550" y="2327025"/>
                <a:chExt cx="299325" cy="261525"/>
              </a:xfrm>
            </p:grpSpPr>
            <p:sp>
              <p:nvSpPr>
                <p:cNvPr id="151" name="Google Shape;1189;p42">
                  <a:extLst>
                    <a:ext uri="{FF2B5EF4-FFF2-40B4-BE49-F238E27FC236}">
                      <a16:creationId xmlns:a16="http://schemas.microsoft.com/office/drawing/2014/main" id="{7F7B8B5B-8B44-49A7-BBA8-3AEB50012A74}"/>
                    </a:ext>
                  </a:extLst>
                </p:cNvPr>
                <p:cNvSpPr/>
                <p:nvPr/>
              </p:nvSpPr>
              <p:spPr>
                <a:xfrm>
                  <a:off x="5046550" y="2448325"/>
                  <a:ext cx="297750" cy="140225"/>
                </a:xfrm>
                <a:custGeom>
                  <a:avLst/>
                  <a:gdLst/>
                  <a:ahLst/>
                  <a:cxnLst/>
                  <a:rect l="l" t="t" r="r" b="b"/>
                  <a:pathLst>
                    <a:path w="11910" h="5609" extrusionOk="0">
                      <a:moveTo>
                        <a:pt x="4569" y="1386"/>
                      </a:moveTo>
                      <a:cubicBezTo>
                        <a:pt x="4538" y="1575"/>
                        <a:pt x="4506" y="1828"/>
                        <a:pt x="4443" y="2111"/>
                      </a:cubicBezTo>
                      <a:lnTo>
                        <a:pt x="757" y="2111"/>
                      </a:lnTo>
                      <a:lnTo>
                        <a:pt x="757" y="1386"/>
                      </a:lnTo>
                      <a:close/>
                      <a:moveTo>
                        <a:pt x="11185" y="1386"/>
                      </a:moveTo>
                      <a:lnTo>
                        <a:pt x="11185" y="2111"/>
                      </a:lnTo>
                      <a:lnTo>
                        <a:pt x="7530" y="2111"/>
                      </a:lnTo>
                      <a:cubicBezTo>
                        <a:pt x="7467" y="1828"/>
                        <a:pt x="7436" y="1575"/>
                        <a:pt x="7373" y="1386"/>
                      </a:cubicBezTo>
                      <a:close/>
                      <a:moveTo>
                        <a:pt x="5955" y="725"/>
                      </a:moveTo>
                      <a:cubicBezTo>
                        <a:pt x="6270" y="725"/>
                        <a:pt x="6396" y="788"/>
                        <a:pt x="6491" y="1071"/>
                      </a:cubicBezTo>
                      <a:cubicBezTo>
                        <a:pt x="6743" y="1639"/>
                        <a:pt x="6900" y="2804"/>
                        <a:pt x="7247" y="4852"/>
                      </a:cubicBezTo>
                      <a:lnTo>
                        <a:pt x="4664" y="4852"/>
                      </a:lnTo>
                      <a:cubicBezTo>
                        <a:pt x="5010" y="2804"/>
                        <a:pt x="5168" y="1639"/>
                        <a:pt x="5388" y="1071"/>
                      </a:cubicBezTo>
                      <a:cubicBezTo>
                        <a:pt x="5514" y="788"/>
                        <a:pt x="5640" y="725"/>
                        <a:pt x="5955" y="725"/>
                      </a:cubicBezTo>
                      <a:close/>
                      <a:moveTo>
                        <a:pt x="5955" y="0"/>
                      </a:moveTo>
                      <a:cubicBezTo>
                        <a:pt x="5357" y="0"/>
                        <a:pt x="5010" y="221"/>
                        <a:pt x="4758" y="725"/>
                      </a:cubicBezTo>
                      <a:lnTo>
                        <a:pt x="347" y="725"/>
                      </a:lnTo>
                      <a:cubicBezTo>
                        <a:pt x="158" y="725"/>
                        <a:pt x="1" y="882"/>
                        <a:pt x="1" y="1071"/>
                      </a:cubicBezTo>
                      <a:lnTo>
                        <a:pt x="1" y="2458"/>
                      </a:lnTo>
                      <a:cubicBezTo>
                        <a:pt x="1" y="2647"/>
                        <a:pt x="158" y="2804"/>
                        <a:pt x="347" y="2804"/>
                      </a:cubicBezTo>
                      <a:lnTo>
                        <a:pt x="4254" y="2804"/>
                      </a:lnTo>
                      <a:cubicBezTo>
                        <a:pt x="4191" y="3371"/>
                        <a:pt x="4065" y="4064"/>
                        <a:pt x="3907" y="4884"/>
                      </a:cubicBezTo>
                      <a:lnTo>
                        <a:pt x="3498" y="4884"/>
                      </a:lnTo>
                      <a:cubicBezTo>
                        <a:pt x="3309" y="4884"/>
                        <a:pt x="3151" y="5041"/>
                        <a:pt x="3151" y="5262"/>
                      </a:cubicBezTo>
                      <a:cubicBezTo>
                        <a:pt x="3151" y="5451"/>
                        <a:pt x="3309" y="5608"/>
                        <a:pt x="3498" y="5608"/>
                      </a:cubicBezTo>
                      <a:lnTo>
                        <a:pt x="8350" y="5608"/>
                      </a:lnTo>
                      <a:cubicBezTo>
                        <a:pt x="8539" y="5608"/>
                        <a:pt x="8696" y="5451"/>
                        <a:pt x="8696" y="5262"/>
                      </a:cubicBezTo>
                      <a:cubicBezTo>
                        <a:pt x="8696" y="5041"/>
                        <a:pt x="8539" y="4884"/>
                        <a:pt x="8350" y="4884"/>
                      </a:cubicBezTo>
                      <a:lnTo>
                        <a:pt x="7972" y="4884"/>
                      </a:lnTo>
                      <a:cubicBezTo>
                        <a:pt x="7814" y="4064"/>
                        <a:pt x="7688" y="3403"/>
                        <a:pt x="7593" y="2804"/>
                      </a:cubicBezTo>
                      <a:lnTo>
                        <a:pt x="11500" y="2804"/>
                      </a:lnTo>
                      <a:cubicBezTo>
                        <a:pt x="11689" y="2804"/>
                        <a:pt x="11847" y="2647"/>
                        <a:pt x="11847" y="2458"/>
                      </a:cubicBezTo>
                      <a:lnTo>
                        <a:pt x="11847" y="1071"/>
                      </a:lnTo>
                      <a:cubicBezTo>
                        <a:pt x="11910" y="882"/>
                        <a:pt x="11752" y="725"/>
                        <a:pt x="11532" y="725"/>
                      </a:cubicBezTo>
                      <a:lnTo>
                        <a:pt x="7121" y="725"/>
                      </a:lnTo>
                      <a:cubicBezTo>
                        <a:pt x="6900" y="252"/>
                        <a:pt x="6554" y="0"/>
                        <a:pt x="5955"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D2547"/>
                    </a:solidFill>
                    <a:effectLst/>
                    <a:uLnTx/>
                    <a:uFillTx/>
                    <a:latin typeface="Symbio AR+LT"/>
                    <a:ea typeface="+mn-ea"/>
                    <a:cs typeface="Symbio AR+LT"/>
                  </a:endParaRPr>
                </a:p>
              </p:txBody>
            </p:sp>
            <p:sp>
              <p:nvSpPr>
                <p:cNvPr id="152" name="Google Shape;1190;p42">
                  <a:extLst>
                    <a:ext uri="{FF2B5EF4-FFF2-40B4-BE49-F238E27FC236}">
                      <a16:creationId xmlns:a16="http://schemas.microsoft.com/office/drawing/2014/main" id="{62A523B0-DDE9-482E-8C31-BEE56B67A2C9}"/>
                    </a:ext>
                  </a:extLst>
                </p:cNvPr>
                <p:cNvSpPr/>
                <p:nvPr/>
              </p:nvSpPr>
              <p:spPr>
                <a:xfrm>
                  <a:off x="5241900" y="2327025"/>
                  <a:ext cx="103975" cy="121325"/>
                </a:xfrm>
                <a:custGeom>
                  <a:avLst/>
                  <a:gdLst/>
                  <a:ahLst/>
                  <a:cxnLst/>
                  <a:rect l="l" t="t" r="r" b="b"/>
                  <a:pathLst>
                    <a:path w="4159" h="4853" extrusionOk="0">
                      <a:moveTo>
                        <a:pt x="1985" y="725"/>
                      </a:moveTo>
                      <a:cubicBezTo>
                        <a:pt x="2394" y="725"/>
                        <a:pt x="2709" y="1040"/>
                        <a:pt x="2709" y="1450"/>
                      </a:cubicBezTo>
                      <a:cubicBezTo>
                        <a:pt x="2709" y="1828"/>
                        <a:pt x="2394" y="2143"/>
                        <a:pt x="1985" y="2143"/>
                      </a:cubicBezTo>
                      <a:cubicBezTo>
                        <a:pt x="1607" y="2143"/>
                        <a:pt x="1292" y="1828"/>
                        <a:pt x="1292" y="1450"/>
                      </a:cubicBezTo>
                      <a:cubicBezTo>
                        <a:pt x="1292" y="1040"/>
                        <a:pt x="1638" y="725"/>
                        <a:pt x="1985" y="725"/>
                      </a:cubicBezTo>
                      <a:close/>
                      <a:moveTo>
                        <a:pt x="1985" y="2804"/>
                      </a:moveTo>
                      <a:cubicBezTo>
                        <a:pt x="2741" y="2804"/>
                        <a:pt x="3371" y="3435"/>
                        <a:pt x="3371" y="4191"/>
                      </a:cubicBezTo>
                      <a:lnTo>
                        <a:pt x="630" y="4191"/>
                      </a:lnTo>
                      <a:cubicBezTo>
                        <a:pt x="630" y="3435"/>
                        <a:pt x="1260" y="2804"/>
                        <a:pt x="1985" y="2804"/>
                      </a:cubicBezTo>
                      <a:close/>
                      <a:moveTo>
                        <a:pt x="2048" y="1"/>
                      </a:moveTo>
                      <a:cubicBezTo>
                        <a:pt x="1292" y="1"/>
                        <a:pt x="662" y="631"/>
                        <a:pt x="662" y="1387"/>
                      </a:cubicBezTo>
                      <a:cubicBezTo>
                        <a:pt x="662" y="1765"/>
                        <a:pt x="819" y="2111"/>
                        <a:pt x="1040" y="2332"/>
                      </a:cubicBezTo>
                      <a:cubicBezTo>
                        <a:pt x="410" y="2710"/>
                        <a:pt x="0" y="3372"/>
                        <a:pt x="0" y="4159"/>
                      </a:cubicBezTo>
                      <a:lnTo>
                        <a:pt x="0" y="4506"/>
                      </a:lnTo>
                      <a:cubicBezTo>
                        <a:pt x="0" y="4695"/>
                        <a:pt x="158" y="4852"/>
                        <a:pt x="347" y="4852"/>
                      </a:cubicBezTo>
                      <a:lnTo>
                        <a:pt x="3812" y="4852"/>
                      </a:lnTo>
                      <a:cubicBezTo>
                        <a:pt x="4001" y="4852"/>
                        <a:pt x="4159" y="4695"/>
                        <a:pt x="4159" y="4506"/>
                      </a:cubicBezTo>
                      <a:lnTo>
                        <a:pt x="4159" y="4159"/>
                      </a:lnTo>
                      <a:cubicBezTo>
                        <a:pt x="4096" y="3403"/>
                        <a:pt x="3655" y="2710"/>
                        <a:pt x="3025" y="2332"/>
                      </a:cubicBezTo>
                      <a:cubicBezTo>
                        <a:pt x="3245" y="2111"/>
                        <a:pt x="3403" y="1765"/>
                        <a:pt x="3403" y="1387"/>
                      </a:cubicBezTo>
                      <a:cubicBezTo>
                        <a:pt x="3403" y="631"/>
                        <a:pt x="2772" y="1"/>
                        <a:pt x="2048"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D2547"/>
                    </a:solidFill>
                    <a:effectLst/>
                    <a:uLnTx/>
                    <a:uFillTx/>
                    <a:latin typeface="Symbio AR+LT"/>
                    <a:ea typeface="+mn-ea"/>
                    <a:cs typeface="Symbio AR+LT"/>
                  </a:endParaRPr>
                </a:p>
              </p:txBody>
            </p:sp>
            <p:sp>
              <p:nvSpPr>
                <p:cNvPr id="153" name="Google Shape;1191;p42">
                  <a:extLst>
                    <a:ext uri="{FF2B5EF4-FFF2-40B4-BE49-F238E27FC236}">
                      <a16:creationId xmlns:a16="http://schemas.microsoft.com/office/drawing/2014/main" id="{D763F582-CA14-497D-8017-CBC102618453}"/>
                    </a:ext>
                  </a:extLst>
                </p:cNvPr>
                <p:cNvSpPr/>
                <p:nvPr/>
              </p:nvSpPr>
              <p:spPr>
                <a:xfrm>
                  <a:off x="5048925" y="2328600"/>
                  <a:ext cx="103975" cy="121325"/>
                </a:xfrm>
                <a:custGeom>
                  <a:avLst/>
                  <a:gdLst/>
                  <a:ahLst/>
                  <a:cxnLst/>
                  <a:rect l="l" t="t" r="r" b="b"/>
                  <a:pathLst>
                    <a:path w="4159" h="4853" extrusionOk="0">
                      <a:moveTo>
                        <a:pt x="2048" y="662"/>
                      </a:moveTo>
                      <a:cubicBezTo>
                        <a:pt x="2426" y="662"/>
                        <a:pt x="2741" y="977"/>
                        <a:pt x="2741" y="1387"/>
                      </a:cubicBezTo>
                      <a:cubicBezTo>
                        <a:pt x="2741" y="1765"/>
                        <a:pt x="2426" y="2080"/>
                        <a:pt x="2048" y="2080"/>
                      </a:cubicBezTo>
                      <a:cubicBezTo>
                        <a:pt x="1639" y="2080"/>
                        <a:pt x="1324" y="1765"/>
                        <a:pt x="1324" y="1387"/>
                      </a:cubicBezTo>
                      <a:cubicBezTo>
                        <a:pt x="1324" y="977"/>
                        <a:pt x="1670" y="662"/>
                        <a:pt x="2048" y="662"/>
                      </a:cubicBezTo>
                      <a:close/>
                      <a:moveTo>
                        <a:pt x="2048" y="2710"/>
                      </a:moveTo>
                      <a:cubicBezTo>
                        <a:pt x="2773" y="2710"/>
                        <a:pt x="3403" y="3340"/>
                        <a:pt x="3403" y="4096"/>
                      </a:cubicBezTo>
                      <a:lnTo>
                        <a:pt x="662" y="4096"/>
                      </a:lnTo>
                      <a:cubicBezTo>
                        <a:pt x="662" y="3340"/>
                        <a:pt x="1292" y="2710"/>
                        <a:pt x="2048" y="2710"/>
                      </a:cubicBezTo>
                      <a:close/>
                      <a:moveTo>
                        <a:pt x="2111" y="1"/>
                      </a:moveTo>
                      <a:cubicBezTo>
                        <a:pt x="1355" y="1"/>
                        <a:pt x="725" y="631"/>
                        <a:pt x="725" y="1387"/>
                      </a:cubicBezTo>
                      <a:cubicBezTo>
                        <a:pt x="725" y="1733"/>
                        <a:pt x="882" y="2080"/>
                        <a:pt x="1134" y="2332"/>
                      </a:cubicBezTo>
                      <a:cubicBezTo>
                        <a:pt x="410" y="2647"/>
                        <a:pt x="0" y="3340"/>
                        <a:pt x="0" y="4128"/>
                      </a:cubicBezTo>
                      <a:lnTo>
                        <a:pt x="0" y="4474"/>
                      </a:lnTo>
                      <a:cubicBezTo>
                        <a:pt x="0" y="4695"/>
                        <a:pt x="158" y="4852"/>
                        <a:pt x="347" y="4852"/>
                      </a:cubicBezTo>
                      <a:lnTo>
                        <a:pt x="3812" y="4852"/>
                      </a:lnTo>
                      <a:cubicBezTo>
                        <a:pt x="4001" y="4852"/>
                        <a:pt x="4159" y="4695"/>
                        <a:pt x="4159" y="4474"/>
                      </a:cubicBezTo>
                      <a:lnTo>
                        <a:pt x="4159" y="4128"/>
                      </a:lnTo>
                      <a:cubicBezTo>
                        <a:pt x="4159" y="3340"/>
                        <a:pt x="3718" y="2678"/>
                        <a:pt x="3088" y="2332"/>
                      </a:cubicBezTo>
                      <a:cubicBezTo>
                        <a:pt x="3340" y="2080"/>
                        <a:pt x="3497" y="1733"/>
                        <a:pt x="3497" y="1387"/>
                      </a:cubicBezTo>
                      <a:cubicBezTo>
                        <a:pt x="3497" y="631"/>
                        <a:pt x="2867" y="1"/>
                        <a:pt x="2111"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D2547"/>
                    </a:solidFill>
                    <a:effectLst/>
                    <a:uLnTx/>
                    <a:uFillTx/>
                    <a:latin typeface="Symbio AR+LT"/>
                    <a:ea typeface="+mn-ea"/>
                    <a:cs typeface="Symbio AR+LT"/>
                  </a:endParaRPr>
                </a:p>
              </p:txBody>
            </p:sp>
          </p:grpSp>
        </p:grpSp>
        <p:sp>
          <p:nvSpPr>
            <p:cNvPr id="147" name="Rectangle 146">
              <a:extLst>
                <a:ext uri="{FF2B5EF4-FFF2-40B4-BE49-F238E27FC236}">
                  <a16:creationId xmlns:a16="http://schemas.microsoft.com/office/drawing/2014/main" id="{45C92B68-1A48-4809-9E5B-1E9B9DAEDE46}"/>
                </a:ext>
              </a:extLst>
            </p:cNvPr>
            <p:cNvSpPr/>
            <p:nvPr/>
          </p:nvSpPr>
          <p:spPr>
            <a:xfrm>
              <a:off x="9590915" y="2637743"/>
              <a:ext cx="485159" cy="338554"/>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SA" sz="1600" b="1" i="0" u="none" strike="noStrike" kern="1200" cap="none" spc="0" normalizeH="0" baseline="0" noProof="0" dirty="0">
                  <a:ln>
                    <a:noFill/>
                  </a:ln>
                  <a:solidFill>
                    <a:srgbClr val="04DAD5"/>
                  </a:solidFill>
                  <a:effectLst>
                    <a:outerShdw blurRad="38100" dist="38100" dir="2700000" algn="tl">
                      <a:srgbClr val="000000">
                        <a:alpha val="43137"/>
                      </a:srgbClr>
                    </a:outerShdw>
                  </a:effectLst>
                  <a:uLnTx/>
                  <a:uFillTx/>
                  <a:latin typeface="SST Arabic" panose="020B0504030504020204" pitchFamily="34" charset="-78"/>
                  <a:ea typeface="+mn-ea"/>
                  <a:cs typeface="SST Arabic" panose="020B0504030504020204" pitchFamily="34" charset="-78"/>
                </a:rPr>
                <a:t>1</a:t>
              </a:r>
            </a:p>
          </p:txBody>
        </p:sp>
      </p:grpSp>
      <p:grpSp>
        <p:nvGrpSpPr>
          <p:cNvPr id="154" name="Group 153">
            <a:extLst>
              <a:ext uri="{FF2B5EF4-FFF2-40B4-BE49-F238E27FC236}">
                <a16:creationId xmlns:a16="http://schemas.microsoft.com/office/drawing/2014/main" id="{A8DAB02D-E3AE-4AEF-9C27-5BC46F05F130}"/>
              </a:ext>
            </a:extLst>
          </p:cNvPr>
          <p:cNvGrpSpPr/>
          <p:nvPr/>
        </p:nvGrpSpPr>
        <p:grpSpPr>
          <a:xfrm>
            <a:off x="11264381" y="4092392"/>
            <a:ext cx="485159" cy="338554"/>
            <a:chOff x="9590915" y="2637743"/>
            <a:chExt cx="485159" cy="338554"/>
          </a:xfrm>
        </p:grpSpPr>
        <p:grpSp>
          <p:nvGrpSpPr>
            <p:cNvPr id="155" name="Group 154">
              <a:extLst>
                <a:ext uri="{FF2B5EF4-FFF2-40B4-BE49-F238E27FC236}">
                  <a16:creationId xmlns:a16="http://schemas.microsoft.com/office/drawing/2014/main" id="{C235A0A2-C765-45BE-BC78-0BA199D5DF96}"/>
                </a:ext>
              </a:extLst>
            </p:cNvPr>
            <p:cNvGrpSpPr/>
            <p:nvPr/>
          </p:nvGrpSpPr>
          <p:grpSpPr>
            <a:xfrm>
              <a:off x="9667541" y="2644335"/>
              <a:ext cx="342435" cy="307292"/>
              <a:chOff x="5112361" y="3348237"/>
              <a:chExt cx="1033500" cy="1033500"/>
            </a:xfrm>
          </p:grpSpPr>
          <p:sp>
            <p:nvSpPr>
              <p:cNvPr id="157" name="Google Shape;1186;p42">
                <a:extLst>
                  <a:ext uri="{FF2B5EF4-FFF2-40B4-BE49-F238E27FC236}">
                    <a16:creationId xmlns:a16="http://schemas.microsoft.com/office/drawing/2014/main" id="{2106CA7E-FF33-47B6-A506-50352D401449}"/>
                  </a:ext>
                </a:extLst>
              </p:cNvPr>
              <p:cNvSpPr/>
              <p:nvPr/>
            </p:nvSpPr>
            <p:spPr>
              <a:xfrm>
                <a:off x="5112361" y="3348237"/>
                <a:ext cx="1033500" cy="1033500"/>
              </a:xfrm>
              <a:prstGeom prst="ellipse">
                <a:avLst/>
              </a:prstGeom>
              <a:solidFill>
                <a:schemeClr val="accent3">
                  <a:lumMod val="50000"/>
                </a:scheme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0D2547"/>
                  </a:solidFill>
                  <a:effectLst/>
                  <a:uLnTx/>
                  <a:uFillTx/>
                  <a:latin typeface="Symbio AR+LT"/>
                  <a:ea typeface="+mn-ea"/>
                  <a:cs typeface="Symbio AR+LT"/>
                </a:endParaRPr>
              </a:p>
            </p:txBody>
          </p:sp>
          <p:sp>
            <p:nvSpPr>
              <p:cNvPr id="158" name="Google Shape;1187;p42">
                <a:extLst>
                  <a:ext uri="{FF2B5EF4-FFF2-40B4-BE49-F238E27FC236}">
                    <a16:creationId xmlns:a16="http://schemas.microsoft.com/office/drawing/2014/main" id="{25C7D803-599F-4FDF-ADBA-F0034225E861}"/>
                  </a:ext>
                </a:extLst>
              </p:cNvPr>
              <p:cNvSpPr/>
              <p:nvPr/>
            </p:nvSpPr>
            <p:spPr>
              <a:xfrm>
                <a:off x="5221432" y="3457310"/>
                <a:ext cx="815400" cy="815400"/>
              </a:xfrm>
              <a:prstGeom prst="ellipse">
                <a:avLst/>
              </a:prstGeom>
              <a:solidFill>
                <a:schemeClr val="bg1"/>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endParaRPr kumimoji="0" sz="900" b="0" i="0" u="none" strike="noStrike" kern="1200" cap="none" spc="0" normalizeH="0" baseline="0" noProof="0" dirty="0">
                  <a:ln>
                    <a:noFill/>
                  </a:ln>
                  <a:solidFill>
                    <a:srgbClr val="0D2547"/>
                  </a:solidFill>
                  <a:effectLst/>
                  <a:uLnTx/>
                  <a:uFillTx/>
                  <a:latin typeface="Symbio AR+LT"/>
                  <a:ea typeface="+mn-ea"/>
                  <a:cs typeface="Symbio AR+LT"/>
                </a:endParaRPr>
              </a:p>
            </p:txBody>
          </p:sp>
          <p:grpSp>
            <p:nvGrpSpPr>
              <p:cNvPr id="159" name="Google Shape;1188;p42">
                <a:extLst>
                  <a:ext uri="{FF2B5EF4-FFF2-40B4-BE49-F238E27FC236}">
                    <a16:creationId xmlns:a16="http://schemas.microsoft.com/office/drawing/2014/main" id="{45B499AE-BCB5-4667-B434-BCD89E27558B}"/>
                  </a:ext>
                </a:extLst>
              </p:cNvPr>
              <p:cNvGrpSpPr/>
              <p:nvPr/>
            </p:nvGrpSpPr>
            <p:grpSpPr>
              <a:xfrm>
                <a:off x="5400545" y="3665715"/>
                <a:ext cx="457189" cy="398590"/>
                <a:chOff x="5046550" y="2327025"/>
                <a:chExt cx="299325" cy="261525"/>
              </a:xfrm>
            </p:grpSpPr>
            <p:sp>
              <p:nvSpPr>
                <p:cNvPr id="178" name="Google Shape;1189;p42">
                  <a:extLst>
                    <a:ext uri="{FF2B5EF4-FFF2-40B4-BE49-F238E27FC236}">
                      <a16:creationId xmlns:a16="http://schemas.microsoft.com/office/drawing/2014/main" id="{40D69D51-F52B-479C-817D-413C1990B698}"/>
                    </a:ext>
                  </a:extLst>
                </p:cNvPr>
                <p:cNvSpPr/>
                <p:nvPr/>
              </p:nvSpPr>
              <p:spPr>
                <a:xfrm>
                  <a:off x="5046550" y="2448325"/>
                  <a:ext cx="297750" cy="140225"/>
                </a:xfrm>
                <a:custGeom>
                  <a:avLst/>
                  <a:gdLst/>
                  <a:ahLst/>
                  <a:cxnLst/>
                  <a:rect l="l" t="t" r="r" b="b"/>
                  <a:pathLst>
                    <a:path w="11910" h="5609" extrusionOk="0">
                      <a:moveTo>
                        <a:pt x="4569" y="1386"/>
                      </a:moveTo>
                      <a:cubicBezTo>
                        <a:pt x="4538" y="1575"/>
                        <a:pt x="4506" y="1828"/>
                        <a:pt x="4443" y="2111"/>
                      </a:cubicBezTo>
                      <a:lnTo>
                        <a:pt x="757" y="2111"/>
                      </a:lnTo>
                      <a:lnTo>
                        <a:pt x="757" y="1386"/>
                      </a:lnTo>
                      <a:close/>
                      <a:moveTo>
                        <a:pt x="11185" y="1386"/>
                      </a:moveTo>
                      <a:lnTo>
                        <a:pt x="11185" y="2111"/>
                      </a:lnTo>
                      <a:lnTo>
                        <a:pt x="7530" y="2111"/>
                      </a:lnTo>
                      <a:cubicBezTo>
                        <a:pt x="7467" y="1828"/>
                        <a:pt x="7436" y="1575"/>
                        <a:pt x="7373" y="1386"/>
                      </a:cubicBezTo>
                      <a:close/>
                      <a:moveTo>
                        <a:pt x="5955" y="725"/>
                      </a:moveTo>
                      <a:cubicBezTo>
                        <a:pt x="6270" y="725"/>
                        <a:pt x="6396" y="788"/>
                        <a:pt x="6491" y="1071"/>
                      </a:cubicBezTo>
                      <a:cubicBezTo>
                        <a:pt x="6743" y="1639"/>
                        <a:pt x="6900" y="2804"/>
                        <a:pt x="7247" y="4852"/>
                      </a:cubicBezTo>
                      <a:lnTo>
                        <a:pt x="4664" y="4852"/>
                      </a:lnTo>
                      <a:cubicBezTo>
                        <a:pt x="5010" y="2804"/>
                        <a:pt x="5168" y="1639"/>
                        <a:pt x="5388" y="1071"/>
                      </a:cubicBezTo>
                      <a:cubicBezTo>
                        <a:pt x="5514" y="788"/>
                        <a:pt x="5640" y="725"/>
                        <a:pt x="5955" y="725"/>
                      </a:cubicBezTo>
                      <a:close/>
                      <a:moveTo>
                        <a:pt x="5955" y="0"/>
                      </a:moveTo>
                      <a:cubicBezTo>
                        <a:pt x="5357" y="0"/>
                        <a:pt x="5010" y="221"/>
                        <a:pt x="4758" y="725"/>
                      </a:cubicBezTo>
                      <a:lnTo>
                        <a:pt x="347" y="725"/>
                      </a:lnTo>
                      <a:cubicBezTo>
                        <a:pt x="158" y="725"/>
                        <a:pt x="1" y="882"/>
                        <a:pt x="1" y="1071"/>
                      </a:cubicBezTo>
                      <a:lnTo>
                        <a:pt x="1" y="2458"/>
                      </a:lnTo>
                      <a:cubicBezTo>
                        <a:pt x="1" y="2647"/>
                        <a:pt x="158" y="2804"/>
                        <a:pt x="347" y="2804"/>
                      </a:cubicBezTo>
                      <a:lnTo>
                        <a:pt x="4254" y="2804"/>
                      </a:lnTo>
                      <a:cubicBezTo>
                        <a:pt x="4191" y="3371"/>
                        <a:pt x="4065" y="4064"/>
                        <a:pt x="3907" y="4884"/>
                      </a:cubicBezTo>
                      <a:lnTo>
                        <a:pt x="3498" y="4884"/>
                      </a:lnTo>
                      <a:cubicBezTo>
                        <a:pt x="3309" y="4884"/>
                        <a:pt x="3151" y="5041"/>
                        <a:pt x="3151" y="5262"/>
                      </a:cubicBezTo>
                      <a:cubicBezTo>
                        <a:pt x="3151" y="5451"/>
                        <a:pt x="3309" y="5608"/>
                        <a:pt x="3498" y="5608"/>
                      </a:cubicBezTo>
                      <a:lnTo>
                        <a:pt x="8350" y="5608"/>
                      </a:lnTo>
                      <a:cubicBezTo>
                        <a:pt x="8539" y="5608"/>
                        <a:pt x="8696" y="5451"/>
                        <a:pt x="8696" y="5262"/>
                      </a:cubicBezTo>
                      <a:cubicBezTo>
                        <a:pt x="8696" y="5041"/>
                        <a:pt x="8539" y="4884"/>
                        <a:pt x="8350" y="4884"/>
                      </a:cubicBezTo>
                      <a:lnTo>
                        <a:pt x="7972" y="4884"/>
                      </a:lnTo>
                      <a:cubicBezTo>
                        <a:pt x="7814" y="4064"/>
                        <a:pt x="7688" y="3403"/>
                        <a:pt x="7593" y="2804"/>
                      </a:cubicBezTo>
                      <a:lnTo>
                        <a:pt x="11500" y="2804"/>
                      </a:lnTo>
                      <a:cubicBezTo>
                        <a:pt x="11689" y="2804"/>
                        <a:pt x="11847" y="2647"/>
                        <a:pt x="11847" y="2458"/>
                      </a:cubicBezTo>
                      <a:lnTo>
                        <a:pt x="11847" y="1071"/>
                      </a:lnTo>
                      <a:cubicBezTo>
                        <a:pt x="11910" y="882"/>
                        <a:pt x="11752" y="725"/>
                        <a:pt x="11532" y="725"/>
                      </a:cubicBezTo>
                      <a:lnTo>
                        <a:pt x="7121" y="725"/>
                      </a:lnTo>
                      <a:cubicBezTo>
                        <a:pt x="6900" y="252"/>
                        <a:pt x="6554" y="0"/>
                        <a:pt x="5955"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D2547"/>
                    </a:solidFill>
                    <a:effectLst/>
                    <a:uLnTx/>
                    <a:uFillTx/>
                    <a:latin typeface="Symbio AR+LT"/>
                    <a:ea typeface="+mn-ea"/>
                    <a:cs typeface="Symbio AR+LT"/>
                  </a:endParaRPr>
                </a:p>
              </p:txBody>
            </p:sp>
            <p:sp>
              <p:nvSpPr>
                <p:cNvPr id="179" name="Google Shape;1190;p42">
                  <a:extLst>
                    <a:ext uri="{FF2B5EF4-FFF2-40B4-BE49-F238E27FC236}">
                      <a16:creationId xmlns:a16="http://schemas.microsoft.com/office/drawing/2014/main" id="{618F3341-FAD4-4D8A-8523-130FB0A6F6C4}"/>
                    </a:ext>
                  </a:extLst>
                </p:cNvPr>
                <p:cNvSpPr/>
                <p:nvPr/>
              </p:nvSpPr>
              <p:spPr>
                <a:xfrm>
                  <a:off x="5241900" y="2327025"/>
                  <a:ext cx="103975" cy="121325"/>
                </a:xfrm>
                <a:custGeom>
                  <a:avLst/>
                  <a:gdLst/>
                  <a:ahLst/>
                  <a:cxnLst/>
                  <a:rect l="l" t="t" r="r" b="b"/>
                  <a:pathLst>
                    <a:path w="4159" h="4853" extrusionOk="0">
                      <a:moveTo>
                        <a:pt x="1985" y="725"/>
                      </a:moveTo>
                      <a:cubicBezTo>
                        <a:pt x="2394" y="725"/>
                        <a:pt x="2709" y="1040"/>
                        <a:pt x="2709" y="1450"/>
                      </a:cubicBezTo>
                      <a:cubicBezTo>
                        <a:pt x="2709" y="1828"/>
                        <a:pt x="2394" y="2143"/>
                        <a:pt x="1985" y="2143"/>
                      </a:cubicBezTo>
                      <a:cubicBezTo>
                        <a:pt x="1607" y="2143"/>
                        <a:pt x="1292" y="1828"/>
                        <a:pt x="1292" y="1450"/>
                      </a:cubicBezTo>
                      <a:cubicBezTo>
                        <a:pt x="1292" y="1040"/>
                        <a:pt x="1638" y="725"/>
                        <a:pt x="1985" y="725"/>
                      </a:cubicBezTo>
                      <a:close/>
                      <a:moveTo>
                        <a:pt x="1985" y="2804"/>
                      </a:moveTo>
                      <a:cubicBezTo>
                        <a:pt x="2741" y="2804"/>
                        <a:pt x="3371" y="3435"/>
                        <a:pt x="3371" y="4191"/>
                      </a:cubicBezTo>
                      <a:lnTo>
                        <a:pt x="630" y="4191"/>
                      </a:lnTo>
                      <a:cubicBezTo>
                        <a:pt x="630" y="3435"/>
                        <a:pt x="1260" y="2804"/>
                        <a:pt x="1985" y="2804"/>
                      </a:cubicBezTo>
                      <a:close/>
                      <a:moveTo>
                        <a:pt x="2048" y="1"/>
                      </a:moveTo>
                      <a:cubicBezTo>
                        <a:pt x="1292" y="1"/>
                        <a:pt x="662" y="631"/>
                        <a:pt x="662" y="1387"/>
                      </a:cubicBezTo>
                      <a:cubicBezTo>
                        <a:pt x="662" y="1765"/>
                        <a:pt x="819" y="2111"/>
                        <a:pt x="1040" y="2332"/>
                      </a:cubicBezTo>
                      <a:cubicBezTo>
                        <a:pt x="410" y="2710"/>
                        <a:pt x="0" y="3372"/>
                        <a:pt x="0" y="4159"/>
                      </a:cubicBezTo>
                      <a:lnTo>
                        <a:pt x="0" y="4506"/>
                      </a:lnTo>
                      <a:cubicBezTo>
                        <a:pt x="0" y="4695"/>
                        <a:pt x="158" y="4852"/>
                        <a:pt x="347" y="4852"/>
                      </a:cubicBezTo>
                      <a:lnTo>
                        <a:pt x="3812" y="4852"/>
                      </a:lnTo>
                      <a:cubicBezTo>
                        <a:pt x="4001" y="4852"/>
                        <a:pt x="4159" y="4695"/>
                        <a:pt x="4159" y="4506"/>
                      </a:cubicBezTo>
                      <a:lnTo>
                        <a:pt x="4159" y="4159"/>
                      </a:lnTo>
                      <a:cubicBezTo>
                        <a:pt x="4096" y="3403"/>
                        <a:pt x="3655" y="2710"/>
                        <a:pt x="3025" y="2332"/>
                      </a:cubicBezTo>
                      <a:cubicBezTo>
                        <a:pt x="3245" y="2111"/>
                        <a:pt x="3403" y="1765"/>
                        <a:pt x="3403" y="1387"/>
                      </a:cubicBezTo>
                      <a:cubicBezTo>
                        <a:pt x="3403" y="631"/>
                        <a:pt x="2772" y="1"/>
                        <a:pt x="2048"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D2547"/>
                    </a:solidFill>
                    <a:effectLst/>
                    <a:uLnTx/>
                    <a:uFillTx/>
                    <a:latin typeface="Symbio AR+LT"/>
                    <a:ea typeface="+mn-ea"/>
                    <a:cs typeface="Symbio AR+LT"/>
                  </a:endParaRPr>
                </a:p>
              </p:txBody>
            </p:sp>
            <p:sp>
              <p:nvSpPr>
                <p:cNvPr id="180" name="Google Shape;1191;p42">
                  <a:extLst>
                    <a:ext uri="{FF2B5EF4-FFF2-40B4-BE49-F238E27FC236}">
                      <a16:creationId xmlns:a16="http://schemas.microsoft.com/office/drawing/2014/main" id="{F6C2E95A-59E0-40DD-BA09-F37ED864A0A8}"/>
                    </a:ext>
                  </a:extLst>
                </p:cNvPr>
                <p:cNvSpPr/>
                <p:nvPr/>
              </p:nvSpPr>
              <p:spPr>
                <a:xfrm>
                  <a:off x="5048925" y="2328600"/>
                  <a:ext cx="103975" cy="121325"/>
                </a:xfrm>
                <a:custGeom>
                  <a:avLst/>
                  <a:gdLst/>
                  <a:ahLst/>
                  <a:cxnLst/>
                  <a:rect l="l" t="t" r="r" b="b"/>
                  <a:pathLst>
                    <a:path w="4159" h="4853" extrusionOk="0">
                      <a:moveTo>
                        <a:pt x="2048" y="662"/>
                      </a:moveTo>
                      <a:cubicBezTo>
                        <a:pt x="2426" y="662"/>
                        <a:pt x="2741" y="977"/>
                        <a:pt x="2741" y="1387"/>
                      </a:cubicBezTo>
                      <a:cubicBezTo>
                        <a:pt x="2741" y="1765"/>
                        <a:pt x="2426" y="2080"/>
                        <a:pt x="2048" y="2080"/>
                      </a:cubicBezTo>
                      <a:cubicBezTo>
                        <a:pt x="1639" y="2080"/>
                        <a:pt x="1324" y="1765"/>
                        <a:pt x="1324" y="1387"/>
                      </a:cubicBezTo>
                      <a:cubicBezTo>
                        <a:pt x="1324" y="977"/>
                        <a:pt x="1670" y="662"/>
                        <a:pt x="2048" y="662"/>
                      </a:cubicBezTo>
                      <a:close/>
                      <a:moveTo>
                        <a:pt x="2048" y="2710"/>
                      </a:moveTo>
                      <a:cubicBezTo>
                        <a:pt x="2773" y="2710"/>
                        <a:pt x="3403" y="3340"/>
                        <a:pt x="3403" y="4096"/>
                      </a:cubicBezTo>
                      <a:lnTo>
                        <a:pt x="662" y="4096"/>
                      </a:lnTo>
                      <a:cubicBezTo>
                        <a:pt x="662" y="3340"/>
                        <a:pt x="1292" y="2710"/>
                        <a:pt x="2048" y="2710"/>
                      </a:cubicBezTo>
                      <a:close/>
                      <a:moveTo>
                        <a:pt x="2111" y="1"/>
                      </a:moveTo>
                      <a:cubicBezTo>
                        <a:pt x="1355" y="1"/>
                        <a:pt x="725" y="631"/>
                        <a:pt x="725" y="1387"/>
                      </a:cubicBezTo>
                      <a:cubicBezTo>
                        <a:pt x="725" y="1733"/>
                        <a:pt x="882" y="2080"/>
                        <a:pt x="1134" y="2332"/>
                      </a:cubicBezTo>
                      <a:cubicBezTo>
                        <a:pt x="410" y="2647"/>
                        <a:pt x="0" y="3340"/>
                        <a:pt x="0" y="4128"/>
                      </a:cubicBezTo>
                      <a:lnTo>
                        <a:pt x="0" y="4474"/>
                      </a:lnTo>
                      <a:cubicBezTo>
                        <a:pt x="0" y="4695"/>
                        <a:pt x="158" y="4852"/>
                        <a:pt x="347" y="4852"/>
                      </a:cubicBezTo>
                      <a:lnTo>
                        <a:pt x="3812" y="4852"/>
                      </a:lnTo>
                      <a:cubicBezTo>
                        <a:pt x="4001" y="4852"/>
                        <a:pt x="4159" y="4695"/>
                        <a:pt x="4159" y="4474"/>
                      </a:cubicBezTo>
                      <a:lnTo>
                        <a:pt x="4159" y="4128"/>
                      </a:lnTo>
                      <a:cubicBezTo>
                        <a:pt x="4159" y="3340"/>
                        <a:pt x="3718" y="2678"/>
                        <a:pt x="3088" y="2332"/>
                      </a:cubicBezTo>
                      <a:cubicBezTo>
                        <a:pt x="3340" y="2080"/>
                        <a:pt x="3497" y="1733"/>
                        <a:pt x="3497" y="1387"/>
                      </a:cubicBezTo>
                      <a:cubicBezTo>
                        <a:pt x="3497" y="631"/>
                        <a:pt x="2867" y="1"/>
                        <a:pt x="2111"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D2547"/>
                    </a:solidFill>
                    <a:effectLst/>
                    <a:uLnTx/>
                    <a:uFillTx/>
                    <a:latin typeface="Symbio AR+LT"/>
                    <a:ea typeface="+mn-ea"/>
                    <a:cs typeface="Symbio AR+LT"/>
                  </a:endParaRPr>
                </a:p>
              </p:txBody>
            </p:sp>
          </p:grpSp>
        </p:grpSp>
        <p:sp>
          <p:nvSpPr>
            <p:cNvPr id="156" name="Rectangle 155">
              <a:extLst>
                <a:ext uri="{FF2B5EF4-FFF2-40B4-BE49-F238E27FC236}">
                  <a16:creationId xmlns:a16="http://schemas.microsoft.com/office/drawing/2014/main" id="{57C4901E-E449-4D50-B474-4FF32C809113}"/>
                </a:ext>
              </a:extLst>
            </p:cNvPr>
            <p:cNvSpPr/>
            <p:nvPr/>
          </p:nvSpPr>
          <p:spPr>
            <a:xfrm>
              <a:off x="9590915" y="2637743"/>
              <a:ext cx="485159" cy="338554"/>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SA" sz="1600" b="1" i="0" u="none" strike="noStrike" kern="1200" cap="none" spc="0" normalizeH="0" baseline="0" noProof="0" dirty="0">
                  <a:ln>
                    <a:noFill/>
                  </a:ln>
                  <a:solidFill>
                    <a:srgbClr val="04DAD5"/>
                  </a:solidFill>
                  <a:effectLst>
                    <a:outerShdw blurRad="38100" dist="38100" dir="2700000" algn="tl">
                      <a:srgbClr val="000000">
                        <a:alpha val="43137"/>
                      </a:srgbClr>
                    </a:outerShdw>
                  </a:effectLst>
                  <a:uLnTx/>
                  <a:uFillTx/>
                  <a:latin typeface="SST Arabic" panose="020B0504030504020204" pitchFamily="34" charset="-78"/>
                  <a:ea typeface="+mn-ea"/>
                  <a:cs typeface="SST Arabic" panose="020B0504030504020204" pitchFamily="34" charset="-78"/>
                </a:rPr>
                <a:t>2</a:t>
              </a:r>
            </a:p>
          </p:txBody>
        </p:sp>
      </p:grpSp>
      <p:grpSp>
        <p:nvGrpSpPr>
          <p:cNvPr id="181" name="Group 180">
            <a:extLst>
              <a:ext uri="{FF2B5EF4-FFF2-40B4-BE49-F238E27FC236}">
                <a16:creationId xmlns:a16="http://schemas.microsoft.com/office/drawing/2014/main" id="{3B64C649-88A3-4144-AB69-EEAEAB9B5D49}"/>
              </a:ext>
            </a:extLst>
          </p:cNvPr>
          <p:cNvGrpSpPr/>
          <p:nvPr/>
        </p:nvGrpSpPr>
        <p:grpSpPr>
          <a:xfrm>
            <a:off x="8388126" y="1754810"/>
            <a:ext cx="485159" cy="338554"/>
            <a:chOff x="9590915" y="2637743"/>
            <a:chExt cx="485159" cy="338554"/>
          </a:xfrm>
        </p:grpSpPr>
        <p:grpSp>
          <p:nvGrpSpPr>
            <p:cNvPr id="182" name="Group 181">
              <a:extLst>
                <a:ext uri="{FF2B5EF4-FFF2-40B4-BE49-F238E27FC236}">
                  <a16:creationId xmlns:a16="http://schemas.microsoft.com/office/drawing/2014/main" id="{A398DD54-37FE-4D5D-BB35-4379F054CB64}"/>
                </a:ext>
              </a:extLst>
            </p:cNvPr>
            <p:cNvGrpSpPr/>
            <p:nvPr/>
          </p:nvGrpSpPr>
          <p:grpSpPr>
            <a:xfrm>
              <a:off x="9667541" y="2644335"/>
              <a:ext cx="342435" cy="307292"/>
              <a:chOff x="5112361" y="3348237"/>
              <a:chExt cx="1033500" cy="1033500"/>
            </a:xfrm>
          </p:grpSpPr>
          <p:sp>
            <p:nvSpPr>
              <p:cNvPr id="184" name="Google Shape;1186;p42">
                <a:extLst>
                  <a:ext uri="{FF2B5EF4-FFF2-40B4-BE49-F238E27FC236}">
                    <a16:creationId xmlns:a16="http://schemas.microsoft.com/office/drawing/2014/main" id="{AC82A690-EA96-4D9B-B116-B685AC67E32B}"/>
                  </a:ext>
                </a:extLst>
              </p:cNvPr>
              <p:cNvSpPr/>
              <p:nvPr/>
            </p:nvSpPr>
            <p:spPr>
              <a:xfrm>
                <a:off x="5112361" y="3348237"/>
                <a:ext cx="1033500" cy="1033500"/>
              </a:xfrm>
              <a:prstGeom prst="ellipse">
                <a:avLst/>
              </a:prstGeom>
              <a:solidFill>
                <a:schemeClr val="accent3">
                  <a:lumMod val="50000"/>
                </a:scheme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0D2547"/>
                  </a:solidFill>
                  <a:effectLst/>
                  <a:uLnTx/>
                  <a:uFillTx/>
                  <a:latin typeface="Symbio AR+LT"/>
                  <a:ea typeface="+mn-ea"/>
                  <a:cs typeface="Symbio AR+LT"/>
                </a:endParaRPr>
              </a:p>
            </p:txBody>
          </p:sp>
          <p:sp>
            <p:nvSpPr>
              <p:cNvPr id="185" name="Google Shape;1187;p42">
                <a:extLst>
                  <a:ext uri="{FF2B5EF4-FFF2-40B4-BE49-F238E27FC236}">
                    <a16:creationId xmlns:a16="http://schemas.microsoft.com/office/drawing/2014/main" id="{F5B3DE81-BF03-4BEA-B697-C7BF53E1F0D1}"/>
                  </a:ext>
                </a:extLst>
              </p:cNvPr>
              <p:cNvSpPr/>
              <p:nvPr/>
            </p:nvSpPr>
            <p:spPr>
              <a:xfrm>
                <a:off x="5221432" y="3457310"/>
                <a:ext cx="815400" cy="815400"/>
              </a:xfrm>
              <a:prstGeom prst="ellipse">
                <a:avLst/>
              </a:prstGeom>
              <a:solidFill>
                <a:schemeClr val="bg1"/>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endParaRPr kumimoji="0" sz="900" b="0" i="0" u="none" strike="noStrike" kern="1200" cap="none" spc="0" normalizeH="0" baseline="0" noProof="0" dirty="0">
                  <a:ln>
                    <a:noFill/>
                  </a:ln>
                  <a:solidFill>
                    <a:srgbClr val="0D2547"/>
                  </a:solidFill>
                  <a:effectLst/>
                  <a:uLnTx/>
                  <a:uFillTx/>
                  <a:latin typeface="Symbio AR+LT"/>
                  <a:ea typeface="+mn-ea"/>
                  <a:cs typeface="Symbio AR+LT"/>
                </a:endParaRPr>
              </a:p>
            </p:txBody>
          </p:sp>
          <p:grpSp>
            <p:nvGrpSpPr>
              <p:cNvPr id="186" name="Google Shape;1188;p42">
                <a:extLst>
                  <a:ext uri="{FF2B5EF4-FFF2-40B4-BE49-F238E27FC236}">
                    <a16:creationId xmlns:a16="http://schemas.microsoft.com/office/drawing/2014/main" id="{B30E85F4-CF54-4191-83F2-2E1819A0BF2F}"/>
                  </a:ext>
                </a:extLst>
              </p:cNvPr>
              <p:cNvGrpSpPr/>
              <p:nvPr/>
            </p:nvGrpSpPr>
            <p:grpSpPr>
              <a:xfrm>
                <a:off x="5400545" y="3665715"/>
                <a:ext cx="457189" cy="398590"/>
                <a:chOff x="5046550" y="2327025"/>
                <a:chExt cx="299325" cy="261525"/>
              </a:xfrm>
            </p:grpSpPr>
            <p:sp>
              <p:nvSpPr>
                <p:cNvPr id="187" name="Google Shape;1189;p42">
                  <a:extLst>
                    <a:ext uri="{FF2B5EF4-FFF2-40B4-BE49-F238E27FC236}">
                      <a16:creationId xmlns:a16="http://schemas.microsoft.com/office/drawing/2014/main" id="{9A6383A0-A685-46FB-8EB6-AE6AF9724BAB}"/>
                    </a:ext>
                  </a:extLst>
                </p:cNvPr>
                <p:cNvSpPr/>
                <p:nvPr/>
              </p:nvSpPr>
              <p:spPr>
                <a:xfrm>
                  <a:off x="5046550" y="2448325"/>
                  <a:ext cx="297750" cy="140225"/>
                </a:xfrm>
                <a:custGeom>
                  <a:avLst/>
                  <a:gdLst/>
                  <a:ahLst/>
                  <a:cxnLst/>
                  <a:rect l="l" t="t" r="r" b="b"/>
                  <a:pathLst>
                    <a:path w="11910" h="5609" extrusionOk="0">
                      <a:moveTo>
                        <a:pt x="4569" y="1386"/>
                      </a:moveTo>
                      <a:cubicBezTo>
                        <a:pt x="4538" y="1575"/>
                        <a:pt x="4506" y="1828"/>
                        <a:pt x="4443" y="2111"/>
                      </a:cubicBezTo>
                      <a:lnTo>
                        <a:pt x="757" y="2111"/>
                      </a:lnTo>
                      <a:lnTo>
                        <a:pt x="757" y="1386"/>
                      </a:lnTo>
                      <a:close/>
                      <a:moveTo>
                        <a:pt x="11185" y="1386"/>
                      </a:moveTo>
                      <a:lnTo>
                        <a:pt x="11185" y="2111"/>
                      </a:lnTo>
                      <a:lnTo>
                        <a:pt x="7530" y="2111"/>
                      </a:lnTo>
                      <a:cubicBezTo>
                        <a:pt x="7467" y="1828"/>
                        <a:pt x="7436" y="1575"/>
                        <a:pt x="7373" y="1386"/>
                      </a:cubicBezTo>
                      <a:close/>
                      <a:moveTo>
                        <a:pt x="5955" y="725"/>
                      </a:moveTo>
                      <a:cubicBezTo>
                        <a:pt x="6270" y="725"/>
                        <a:pt x="6396" y="788"/>
                        <a:pt x="6491" y="1071"/>
                      </a:cubicBezTo>
                      <a:cubicBezTo>
                        <a:pt x="6743" y="1639"/>
                        <a:pt x="6900" y="2804"/>
                        <a:pt x="7247" y="4852"/>
                      </a:cubicBezTo>
                      <a:lnTo>
                        <a:pt x="4664" y="4852"/>
                      </a:lnTo>
                      <a:cubicBezTo>
                        <a:pt x="5010" y="2804"/>
                        <a:pt x="5168" y="1639"/>
                        <a:pt x="5388" y="1071"/>
                      </a:cubicBezTo>
                      <a:cubicBezTo>
                        <a:pt x="5514" y="788"/>
                        <a:pt x="5640" y="725"/>
                        <a:pt x="5955" y="725"/>
                      </a:cubicBezTo>
                      <a:close/>
                      <a:moveTo>
                        <a:pt x="5955" y="0"/>
                      </a:moveTo>
                      <a:cubicBezTo>
                        <a:pt x="5357" y="0"/>
                        <a:pt x="5010" y="221"/>
                        <a:pt x="4758" y="725"/>
                      </a:cubicBezTo>
                      <a:lnTo>
                        <a:pt x="347" y="725"/>
                      </a:lnTo>
                      <a:cubicBezTo>
                        <a:pt x="158" y="725"/>
                        <a:pt x="1" y="882"/>
                        <a:pt x="1" y="1071"/>
                      </a:cubicBezTo>
                      <a:lnTo>
                        <a:pt x="1" y="2458"/>
                      </a:lnTo>
                      <a:cubicBezTo>
                        <a:pt x="1" y="2647"/>
                        <a:pt x="158" y="2804"/>
                        <a:pt x="347" y="2804"/>
                      </a:cubicBezTo>
                      <a:lnTo>
                        <a:pt x="4254" y="2804"/>
                      </a:lnTo>
                      <a:cubicBezTo>
                        <a:pt x="4191" y="3371"/>
                        <a:pt x="4065" y="4064"/>
                        <a:pt x="3907" y="4884"/>
                      </a:cubicBezTo>
                      <a:lnTo>
                        <a:pt x="3498" y="4884"/>
                      </a:lnTo>
                      <a:cubicBezTo>
                        <a:pt x="3309" y="4884"/>
                        <a:pt x="3151" y="5041"/>
                        <a:pt x="3151" y="5262"/>
                      </a:cubicBezTo>
                      <a:cubicBezTo>
                        <a:pt x="3151" y="5451"/>
                        <a:pt x="3309" y="5608"/>
                        <a:pt x="3498" y="5608"/>
                      </a:cubicBezTo>
                      <a:lnTo>
                        <a:pt x="8350" y="5608"/>
                      </a:lnTo>
                      <a:cubicBezTo>
                        <a:pt x="8539" y="5608"/>
                        <a:pt x="8696" y="5451"/>
                        <a:pt x="8696" y="5262"/>
                      </a:cubicBezTo>
                      <a:cubicBezTo>
                        <a:pt x="8696" y="5041"/>
                        <a:pt x="8539" y="4884"/>
                        <a:pt x="8350" y="4884"/>
                      </a:cubicBezTo>
                      <a:lnTo>
                        <a:pt x="7972" y="4884"/>
                      </a:lnTo>
                      <a:cubicBezTo>
                        <a:pt x="7814" y="4064"/>
                        <a:pt x="7688" y="3403"/>
                        <a:pt x="7593" y="2804"/>
                      </a:cubicBezTo>
                      <a:lnTo>
                        <a:pt x="11500" y="2804"/>
                      </a:lnTo>
                      <a:cubicBezTo>
                        <a:pt x="11689" y="2804"/>
                        <a:pt x="11847" y="2647"/>
                        <a:pt x="11847" y="2458"/>
                      </a:cubicBezTo>
                      <a:lnTo>
                        <a:pt x="11847" y="1071"/>
                      </a:lnTo>
                      <a:cubicBezTo>
                        <a:pt x="11910" y="882"/>
                        <a:pt x="11752" y="725"/>
                        <a:pt x="11532" y="725"/>
                      </a:cubicBezTo>
                      <a:lnTo>
                        <a:pt x="7121" y="725"/>
                      </a:lnTo>
                      <a:cubicBezTo>
                        <a:pt x="6900" y="252"/>
                        <a:pt x="6554" y="0"/>
                        <a:pt x="5955"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D2547"/>
                    </a:solidFill>
                    <a:effectLst/>
                    <a:uLnTx/>
                    <a:uFillTx/>
                    <a:latin typeface="Symbio AR+LT"/>
                    <a:ea typeface="+mn-ea"/>
                    <a:cs typeface="Symbio AR+LT"/>
                  </a:endParaRPr>
                </a:p>
              </p:txBody>
            </p:sp>
            <p:sp>
              <p:nvSpPr>
                <p:cNvPr id="188" name="Google Shape;1190;p42">
                  <a:extLst>
                    <a:ext uri="{FF2B5EF4-FFF2-40B4-BE49-F238E27FC236}">
                      <a16:creationId xmlns:a16="http://schemas.microsoft.com/office/drawing/2014/main" id="{2BD23646-9C1C-4939-BDD6-6E06EFD376A8}"/>
                    </a:ext>
                  </a:extLst>
                </p:cNvPr>
                <p:cNvSpPr/>
                <p:nvPr/>
              </p:nvSpPr>
              <p:spPr>
                <a:xfrm>
                  <a:off x="5241900" y="2327025"/>
                  <a:ext cx="103975" cy="121325"/>
                </a:xfrm>
                <a:custGeom>
                  <a:avLst/>
                  <a:gdLst/>
                  <a:ahLst/>
                  <a:cxnLst/>
                  <a:rect l="l" t="t" r="r" b="b"/>
                  <a:pathLst>
                    <a:path w="4159" h="4853" extrusionOk="0">
                      <a:moveTo>
                        <a:pt x="1985" y="725"/>
                      </a:moveTo>
                      <a:cubicBezTo>
                        <a:pt x="2394" y="725"/>
                        <a:pt x="2709" y="1040"/>
                        <a:pt x="2709" y="1450"/>
                      </a:cubicBezTo>
                      <a:cubicBezTo>
                        <a:pt x="2709" y="1828"/>
                        <a:pt x="2394" y="2143"/>
                        <a:pt x="1985" y="2143"/>
                      </a:cubicBezTo>
                      <a:cubicBezTo>
                        <a:pt x="1607" y="2143"/>
                        <a:pt x="1292" y="1828"/>
                        <a:pt x="1292" y="1450"/>
                      </a:cubicBezTo>
                      <a:cubicBezTo>
                        <a:pt x="1292" y="1040"/>
                        <a:pt x="1638" y="725"/>
                        <a:pt x="1985" y="725"/>
                      </a:cubicBezTo>
                      <a:close/>
                      <a:moveTo>
                        <a:pt x="1985" y="2804"/>
                      </a:moveTo>
                      <a:cubicBezTo>
                        <a:pt x="2741" y="2804"/>
                        <a:pt x="3371" y="3435"/>
                        <a:pt x="3371" y="4191"/>
                      </a:cubicBezTo>
                      <a:lnTo>
                        <a:pt x="630" y="4191"/>
                      </a:lnTo>
                      <a:cubicBezTo>
                        <a:pt x="630" y="3435"/>
                        <a:pt x="1260" y="2804"/>
                        <a:pt x="1985" y="2804"/>
                      </a:cubicBezTo>
                      <a:close/>
                      <a:moveTo>
                        <a:pt x="2048" y="1"/>
                      </a:moveTo>
                      <a:cubicBezTo>
                        <a:pt x="1292" y="1"/>
                        <a:pt x="662" y="631"/>
                        <a:pt x="662" y="1387"/>
                      </a:cubicBezTo>
                      <a:cubicBezTo>
                        <a:pt x="662" y="1765"/>
                        <a:pt x="819" y="2111"/>
                        <a:pt x="1040" y="2332"/>
                      </a:cubicBezTo>
                      <a:cubicBezTo>
                        <a:pt x="410" y="2710"/>
                        <a:pt x="0" y="3372"/>
                        <a:pt x="0" y="4159"/>
                      </a:cubicBezTo>
                      <a:lnTo>
                        <a:pt x="0" y="4506"/>
                      </a:lnTo>
                      <a:cubicBezTo>
                        <a:pt x="0" y="4695"/>
                        <a:pt x="158" y="4852"/>
                        <a:pt x="347" y="4852"/>
                      </a:cubicBezTo>
                      <a:lnTo>
                        <a:pt x="3812" y="4852"/>
                      </a:lnTo>
                      <a:cubicBezTo>
                        <a:pt x="4001" y="4852"/>
                        <a:pt x="4159" y="4695"/>
                        <a:pt x="4159" y="4506"/>
                      </a:cubicBezTo>
                      <a:lnTo>
                        <a:pt x="4159" y="4159"/>
                      </a:lnTo>
                      <a:cubicBezTo>
                        <a:pt x="4096" y="3403"/>
                        <a:pt x="3655" y="2710"/>
                        <a:pt x="3025" y="2332"/>
                      </a:cubicBezTo>
                      <a:cubicBezTo>
                        <a:pt x="3245" y="2111"/>
                        <a:pt x="3403" y="1765"/>
                        <a:pt x="3403" y="1387"/>
                      </a:cubicBezTo>
                      <a:cubicBezTo>
                        <a:pt x="3403" y="631"/>
                        <a:pt x="2772" y="1"/>
                        <a:pt x="2048"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D2547"/>
                    </a:solidFill>
                    <a:effectLst/>
                    <a:uLnTx/>
                    <a:uFillTx/>
                    <a:latin typeface="Symbio AR+LT"/>
                    <a:ea typeface="+mn-ea"/>
                    <a:cs typeface="Symbio AR+LT"/>
                  </a:endParaRPr>
                </a:p>
              </p:txBody>
            </p:sp>
            <p:sp>
              <p:nvSpPr>
                <p:cNvPr id="189" name="Google Shape;1191;p42">
                  <a:extLst>
                    <a:ext uri="{FF2B5EF4-FFF2-40B4-BE49-F238E27FC236}">
                      <a16:creationId xmlns:a16="http://schemas.microsoft.com/office/drawing/2014/main" id="{C829E360-4451-4F3D-B983-3DD6FD8F470C}"/>
                    </a:ext>
                  </a:extLst>
                </p:cNvPr>
                <p:cNvSpPr/>
                <p:nvPr/>
              </p:nvSpPr>
              <p:spPr>
                <a:xfrm>
                  <a:off x="5048925" y="2328600"/>
                  <a:ext cx="103975" cy="121325"/>
                </a:xfrm>
                <a:custGeom>
                  <a:avLst/>
                  <a:gdLst/>
                  <a:ahLst/>
                  <a:cxnLst/>
                  <a:rect l="l" t="t" r="r" b="b"/>
                  <a:pathLst>
                    <a:path w="4159" h="4853" extrusionOk="0">
                      <a:moveTo>
                        <a:pt x="2048" y="662"/>
                      </a:moveTo>
                      <a:cubicBezTo>
                        <a:pt x="2426" y="662"/>
                        <a:pt x="2741" y="977"/>
                        <a:pt x="2741" y="1387"/>
                      </a:cubicBezTo>
                      <a:cubicBezTo>
                        <a:pt x="2741" y="1765"/>
                        <a:pt x="2426" y="2080"/>
                        <a:pt x="2048" y="2080"/>
                      </a:cubicBezTo>
                      <a:cubicBezTo>
                        <a:pt x="1639" y="2080"/>
                        <a:pt x="1324" y="1765"/>
                        <a:pt x="1324" y="1387"/>
                      </a:cubicBezTo>
                      <a:cubicBezTo>
                        <a:pt x="1324" y="977"/>
                        <a:pt x="1670" y="662"/>
                        <a:pt x="2048" y="662"/>
                      </a:cubicBezTo>
                      <a:close/>
                      <a:moveTo>
                        <a:pt x="2048" y="2710"/>
                      </a:moveTo>
                      <a:cubicBezTo>
                        <a:pt x="2773" y="2710"/>
                        <a:pt x="3403" y="3340"/>
                        <a:pt x="3403" y="4096"/>
                      </a:cubicBezTo>
                      <a:lnTo>
                        <a:pt x="662" y="4096"/>
                      </a:lnTo>
                      <a:cubicBezTo>
                        <a:pt x="662" y="3340"/>
                        <a:pt x="1292" y="2710"/>
                        <a:pt x="2048" y="2710"/>
                      </a:cubicBezTo>
                      <a:close/>
                      <a:moveTo>
                        <a:pt x="2111" y="1"/>
                      </a:moveTo>
                      <a:cubicBezTo>
                        <a:pt x="1355" y="1"/>
                        <a:pt x="725" y="631"/>
                        <a:pt x="725" y="1387"/>
                      </a:cubicBezTo>
                      <a:cubicBezTo>
                        <a:pt x="725" y="1733"/>
                        <a:pt x="882" y="2080"/>
                        <a:pt x="1134" y="2332"/>
                      </a:cubicBezTo>
                      <a:cubicBezTo>
                        <a:pt x="410" y="2647"/>
                        <a:pt x="0" y="3340"/>
                        <a:pt x="0" y="4128"/>
                      </a:cubicBezTo>
                      <a:lnTo>
                        <a:pt x="0" y="4474"/>
                      </a:lnTo>
                      <a:cubicBezTo>
                        <a:pt x="0" y="4695"/>
                        <a:pt x="158" y="4852"/>
                        <a:pt x="347" y="4852"/>
                      </a:cubicBezTo>
                      <a:lnTo>
                        <a:pt x="3812" y="4852"/>
                      </a:lnTo>
                      <a:cubicBezTo>
                        <a:pt x="4001" y="4852"/>
                        <a:pt x="4159" y="4695"/>
                        <a:pt x="4159" y="4474"/>
                      </a:cubicBezTo>
                      <a:lnTo>
                        <a:pt x="4159" y="4128"/>
                      </a:lnTo>
                      <a:cubicBezTo>
                        <a:pt x="4159" y="3340"/>
                        <a:pt x="3718" y="2678"/>
                        <a:pt x="3088" y="2332"/>
                      </a:cubicBezTo>
                      <a:cubicBezTo>
                        <a:pt x="3340" y="2080"/>
                        <a:pt x="3497" y="1733"/>
                        <a:pt x="3497" y="1387"/>
                      </a:cubicBezTo>
                      <a:cubicBezTo>
                        <a:pt x="3497" y="631"/>
                        <a:pt x="2867" y="1"/>
                        <a:pt x="2111"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D2547"/>
                    </a:solidFill>
                    <a:effectLst/>
                    <a:uLnTx/>
                    <a:uFillTx/>
                    <a:latin typeface="Symbio AR+LT"/>
                    <a:ea typeface="+mn-ea"/>
                    <a:cs typeface="Symbio AR+LT"/>
                  </a:endParaRPr>
                </a:p>
              </p:txBody>
            </p:sp>
          </p:grpSp>
        </p:grpSp>
        <p:sp>
          <p:nvSpPr>
            <p:cNvPr id="183" name="Rectangle 182">
              <a:extLst>
                <a:ext uri="{FF2B5EF4-FFF2-40B4-BE49-F238E27FC236}">
                  <a16:creationId xmlns:a16="http://schemas.microsoft.com/office/drawing/2014/main" id="{C8398285-35EC-4E84-A8DB-C3B110702133}"/>
                </a:ext>
              </a:extLst>
            </p:cNvPr>
            <p:cNvSpPr/>
            <p:nvPr/>
          </p:nvSpPr>
          <p:spPr>
            <a:xfrm>
              <a:off x="9590915" y="2637743"/>
              <a:ext cx="485159" cy="338554"/>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SA" sz="1600" b="1" i="0" u="none" strike="noStrike" kern="1200" cap="none" spc="0" normalizeH="0" baseline="0" noProof="0" dirty="0">
                  <a:ln>
                    <a:noFill/>
                  </a:ln>
                  <a:solidFill>
                    <a:srgbClr val="04DAD5"/>
                  </a:solidFill>
                  <a:effectLst>
                    <a:outerShdw blurRad="38100" dist="38100" dir="2700000" algn="tl">
                      <a:srgbClr val="000000">
                        <a:alpha val="43137"/>
                      </a:srgbClr>
                    </a:outerShdw>
                  </a:effectLst>
                  <a:uLnTx/>
                  <a:uFillTx/>
                  <a:latin typeface="SST Arabic" panose="020B0504030504020204" pitchFamily="34" charset="-78"/>
                  <a:ea typeface="+mn-ea"/>
                  <a:cs typeface="SST Arabic" panose="020B0504030504020204" pitchFamily="34" charset="-78"/>
                </a:rPr>
                <a:t>3</a:t>
              </a:r>
            </a:p>
          </p:txBody>
        </p:sp>
      </p:grpSp>
      <p:grpSp>
        <p:nvGrpSpPr>
          <p:cNvPr id="190" name="Group 189">
            <a:extLst>
              <a:ext uri="{FF2B5EF4-FFF2-40B4-BE49-F238E27FC236}">
                <a16:creationId xmlns:a16="http://schemas.microsoft.com/office/drawing/2014/main" id="{48F34067-879B-4A40-87B3-E7FEF38E81BD}"/>
              </a:ext>
            </a:extLst>
          </p:cNvPr>
          <p:cNvGrpSpPr/>
          <p:nvPr/>
        </p:nvGrpSpPr>
        <p:grpSpPr>
          <a:xfrm>
            <a:off x="8388125" y="4085227"/>
            <a:ext cx="485159" cy="338554"/>
            <a:chOff x="9590915" y="2637743"/>
            <a:chExt cx="485159" cy="338554"/>
          </a:xfrm>
        </p:grpSpPr>
        <p:grpSp>
          <p:nvGrpSpPr>
            <p:cNvPr id="191" name="Group 190">
              <a:extLst>
                <a:ext uri="{FF2B5EF4-FFF2-40B4-BE49-F238E27FC236}">
                  <a16:creationId xmlns:a16="http://schemas.microsoft.com/office/drawing/2014/main" id="{E21F350B-43C8-4726-8AA4-4FDCB9A29064}"/>
                </a:ext>
              </a:extLst>
            </p:cNvPr>
            <p:cNvGrpSpPr/>
            <p:nvPr/>
          </p:nvGrpSpPr>
          <p:grpSpPr>
            <a:xfrm>
              <a:off x="9667541" y="2644335"/>
              <a:ext cx="342435" cy="307292"/>
              <a:chOff x="5112361" y="3348237"/>
              <a:chExt cx="1033500" cy="1033500"/>
            </a:xfrm>
          </p:grpSpPr>
          <p:sp>
            <p:nvSpPr>
              <p:cNvPr id="193" name="Google Shape;1186;p42">
                <a:extLst>
                  <a:ext uri="{FF2B5EF4-FFF2-40B4-BE49-F238E27FC236}">
                    <a16:creationId xmlns:a16="http://schemas.microsoft.com/office/drawing/2014/main" id="{6E41135B-9280-4FAC-BC83-99A0B86D5658}"/>
                  </a:ext>
                </a:extLst>
              </p:cNvPr>
              <p:cNvSpPr/>
              <p:nvPr/>
            </p:nvSpPr>
            <p:spPr>
              <a:xfrm>
                <a:off x="5112361" y="3348237"/>
                <a:ext cx="1033500" cy="1033500"/>
              </a:xfrm>
              <a:prstGeom prst="ellipse">
                <a:avLst/>
              </a:prstGeom>
              <a:solidFill>
                <a:schemeClr val="accent3">
                  <a:lumMod val="50000"/>
                </a:scheme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0D2547"/>
                  </a:solidFill>
                  <a:effectLst/>
                  <a:uLnTx/>
                  <a:uFillTx/>
                  <a:latin typeface="Symbio AR+LT"/>
                  <a:ea typeface="+mn-ea"/>
                  <a:cs typeface="Symbio AR+LT"/>
                </a:endParaRPr>
              </a:p>
            </p:txBody>
          </p:sp>
          <p:sp>
            <p:nvSpPr>
              <p:cNvPr id="194" name="Google Shape;1187;p42">
                <a:extLst>
                  <a:ext uri="{FF2B5EF4-FFF2-40B4-BE49-F238E27FC236}">
                    <a16:creationId xmlns:a16="http://schemas.microsoft.com/office/drawing/2014/main" id="{6BA20622-92C5-4D72-A1FB-4401BC9866A1}"/>
                  </a:ext>
                </a:extLst>
              </p:cNvPr>
              <p:cNvSpPr/>
              <p:nvPr/>
            </p:nvSpPr>
            <p:spPr>
              <a:xfrm>
                <a:off x="5221432" y="3457310"/>
                <a:ext cx="815400" cy="815400"/>
              </a:xfrm>
              <a:prstGeom prst="ellipse">
                <a:avLst/>
              </a:prstGeom>
              <a:solidFill>
                <a:schemeClr val="bg1"/>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endParaRPr kumimoji="0" sz="900" b="0" i="0" u="none" strike="noStrike" kern="1200" cap="none" spc="0" normalizeH="0" baseline="0" noProof="0" dirty="0">
                  <a:ln>
                    <a:noFill/>
                  </a:ln>
                  <a:solidFill>
                    <a:srgbClr val="0D2547"/>
                  </a:solidFill>
                  <a:effectLst/>
                  <a:uLnTx/>
                  <a:uFillTx/>
                  <a:latin typeface="Symbio AR+LT"/>
                  <a:ea typeface="+mn-ea"/>
                  <a:cs typeface="Symbio AR+LT"/>
                </a:endParaRPr>
              </a:p>
            </p:txBody>
          </p:sp>
          <p:grpSp>
            <p:nvGrpSpPr>
              <p:cNvPr id="195" name="Google Shape;1188;p42">
                <a:extLst>
                  <a:ext uri="{FF2B5EF4-FFF2-40B4-BE49-F238E27FC236}">
                    <a16:creationId xmlns:a16="http://schemas.microsoft.com/office/drawing/2014/main" id="{A157BF6D-8414-43FC-A506-A0B011B134E6}"/>
                  </a:ext>
                </a:extLst>
              </p:cNvPr>
              <p:cNvGrpSpPr/>
              <p:nvPr/>
            </p:nvGrpSpPr>
            <p:grpSpPr>
              <a:xfrm>
                <a:off x="5400545" y="3665715"/>
                <a:ext cx="457189" cy="398590"/>
                <a:chOff x="5046550" y="2327025"/>
                <a:chExt cx="299325" cy="261525"/>
              </a:xfrm>
            </p:grpSpPr>
            <p:sp>
              <p:nvSpPr>
                <p:cNvPr id="196" name="Google Shape;1189;p42">
                  <a:extLst>
                    <a:ext uri="{FF2B5EF4-FFF2-40B4-BE49-F238E27FC236}">
                      <a16:creationId xmlns:a16="http://schemas.microsoft.com/office/drawing/2014/main" id="{D22E184D-8060-4EC1-AAFD-0C814045798E}"/>
                    </a:ext>
                  </a:extLst>
                </p:cNvPr>
                <p:cNvSpPr/>
                <p:nvPr/>
              </p:nvSpPr>
              <p:spPr>
                <a:xfrm>
                  <a:off x="5046550" y="2448325"/>
                  <a:ext cx="297750" cy="140225"/>
                </a:xfrm>
                <a:custGeom>
                  <a:avLst/>
                  <a:gdLst/>
                  <a:ahLst/>
                  <a:cxnLst/>
                  <a:rect l="l" t="t" r="r" b="b"/>
                  <a:pathLst>
                    <a:path w="11910" h="5609" extrusionOk="0">
                      <a:moveTo>
                        <a:pt x="4569" y="1386"/>
                      </a:moveTo>
                      <a:cubicBezTo>
                        <a:pt x="4538" y="1575"/>
                        <a:pt x="4506" y="1828"/>
                        <a:pt x="4443" y="2111"/>
                      </a:cubicBezTo>
                      <a:lnTo>
                        <a:pt x="757" y="2111"/>
                      </a:lnTo>
                      <a:lnTo>
                        <a:pt x="757" y="1386"/>
                      </a:lnTo>
                      <a:close/>
                      <a:moveTo>
                        <a:pt x="11185" y="1386"/>
                      </a:moveTo>
                      <a:lnTo>
                        <a:pt x="11185" y="2111"/>
                      </a:lnTo>
                      <a:lnTo>
                        <a:pt x="7530" y="2111"/>
                      </a:lnTo>
                      <a:cubicBezTo>
                        <a:pt x="7467" y="1828"/>
                        <a:pt x="7436" y="1575"/>
                        <a:pt x="7373" y="1386"/>
                      </a:cubicBezTo>
                      <a:close/>
                      <a:moveTo>
                        <a:pt x="5955" y="725"/>
                      </a:moveTo>
                      <a:cubicBezTo>
                        <a:pt x="6270" y="725"/>
                        <a:pt x="6396" y="788"/>
                        <a:pt x="6491" y="1071"/>
                      </a:cubicBezTo>
                      <a:cubicBezTo>
                        <a:pt x="6743" y="1639"/>
                        <a:pt x="6900" y="2804"/>
                        <a:pt x="7247" y="4852"/>
                      </a:cubicBezTo>
                      <a:lnTo>
                        <a:pt x="4664" y="4852"/>
                      </a:lnTo>
                      <a:cubicBezTo>
                        <a:pt x="5010" y="2804"/>
                        <a:pt x="5168" y="1639"/>
                        <a:pt x="5388" y="1071"/>
                      </a:cubicBezTo>
                      <a:cubicBezTo>
                        <a:pt x="5514" y="788"/>
                        <a:pt x="5640" y="725"/>
                        <a:pt x="5955" y="725"/>
                      </a:cubicBezTo>
                      <a:close/>
                      <a:moveTo>
                        <a:pt x="5955" y="0"/>
                      </a:moveTo>
                      <a:cubicBezTo>
                        <a:pt x="5357" y="0"/>
                        <a:pt x="5010" y="221"/>
                        <a:pt x="4758" y="725"/>
                      </a:cubicBezTo>
                      <a:lnTo>
                        <a:pt x="347" y="725"/>
                      </a:lnTo>
                      <a:cubicBezTo>
                        <a:pt x="158" y="725"/>
                        <a:pt x="1" y="882"/>
                        <a:pt x="1" y="1071"/>
                      </a:cubicBezTo>
                      <a:lnTo>
                        <a:pt x="1" y="2458"/>
                      </a:lnTo>
                      <a:cubicBezTo>
                        <a:pt x="1" y="2647"/>
                        <a:pt x="158" y="2804"/>
                        <a:pt x="347" y="2804"/>
                      </a:cubicBezTo>
                      <a:lnTo>
                        <a:pt x="4254" y="2804"/>
                      </a:lnTo>
                      <a:cubicBezTo>
                        <a:pt x="4191" y="3371"/>
                        <a:pt x="4065" y="4064"/>
                        <a:pt x="3907" y="4884"/>
                      </a:cubicBezTo>
                      <a:lnTo>
                        <a:pt x="3498" y="4884"/>
                      </a:lnTo>
                      <a:cubicBezTo>
                        <a:pt x="3309" y="4884"/>
                        <a:pt x="3151" y="5041"/>
                        <a:pt x="3151" y="5262"/>
                      </a:cubicBezTo>
                      <a:cubicBezTo>
                        <a:pt x="3151" y="5451"/>
                        <a:pt x="3309" y="5608"/>
                        <a:pt x="3498" y="5608"/>
                      </a:cubicBezTo>
                      <a:lnTo>
                        <a:pt x="8350" y="5608"/>
                      </a:lnTo>
                      <a:cubicBezTo>
                        <a:pt x="8539" y="5608"/>
                        <a:pt x="8696" y="5451"/>
                        <a:pt x="8696" y="5262"/>
                      </a:cubicBezTo>
                      <a:cubicBezTo>
                        <a:pt x="8696" y="5041"/>
                        <a:pt x="8539" y="4884"/>
                        <a:pt x="8350" y="4884"/>
                      </a:cubicBezTo>
                      <a:lnTo>
                        <a:pt x="7972" y="4884"/>
                      </a:lnTo>
                      <a:cubicBezTo>
                        <a:pt x="7814" y="4064"/>
                        <a:pt x="7688" y="3403"/>
                        <a:pt x="7593" y="2804"/>
                      </a:cubicBezTo>
                      <a:lnTo>
                        <a:pt x="11500" y="2804"/>
                      </a:lnTo>
                      <a:cubicBezTo>
                        <a:pt x="11689" y="2804"/>
                        <a:pt x="11847" y="2647"/>
                        <a:pt x="11847" y="2458"/>
                      </a:cubicBezTo>
                      <a:lnTo>
                        <a:pt x="11847" y="1071"/>
                      </a:lnTo>
                      <a:cubicBezTo>
                        <a:pt x="11910" y="882"/>
                        <a:pt x="11752" y="725"/>
                        <a:pt x="11532" y="725"/>
                      </a:cubicBezTo>
                      <a:lnTo>
                        <a:pt x="7121" y="725"/>
                      </a:lnTo>
                      <a:cubicBezTo>
                        <a:pt x="6900" y="252"/>
                        <a:pt x="6554" y="0"/>
                        <a:pt x="5955"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D2547"/>
                    </a:solidFill>
                    <a:effectLst/>
                    <a:uLnTx/>
                    <a:uFillTx/>
                    <a:latin typeface="Symbio AR+LT"/>
                    <a:ea typeface="+mn-ea"/>
                    <a:cs typeface="Symbio AR+LT"/>
                  </a:endParaRPr>
                </a:p>
              </p:txBody>
            </p:sp>
            <p:sp>
              <p:nvSpPr>
                <p:cNvPr id="197" name="Google Shape;1190;p42">
                  <a:extLst>
                    <a:ext uri="{FF2B5EF4-FFF2-40B4-BE49-F238E27FC236}">
                      <a16:creationId xmlns:a16="http://schemas.microsoft.com/office/drawing/2014/main" id="{C40F9AFA-482C-4F01-AD2B-0C7C15322EC9}"/>
                    </a:ext>
                  </a:extLst>
                </p:cNvPr>
                <p:cNvSpPr/>
                <p:nvPr/>
              </p:nvSpPr>
              <p:spPr>
                <a:xfrm>
                  <a:off x="5241900" y="2327025"/>
                  <a:ext cx="103975" cy="121325"/>
                </a:xfrm>
                <a:custGeom>
                  <a:avLst/>
                  <a:gdLst/>
                  <a:ahLst/>
                  <a:cxnLst/>
                  <a:rect l="l" t="t" r="r" b="b"/>
                  <a:pathLst>
                    <a:path w="4159" h="4853" extrusionOk="0">
                      <a:moveTo>
                        <a:pt x="1985" y="725"/>
                      </a:moveTo>
                      <a:cubicBezTo>
                        <a:pt x="2394" y="725"/>
                        <a:pt x="2709" y="1040"/>
                        <a:pt x="2709" y="1450"/>
                      </a:cubicBezTo>
                      <a:cubicBezTo>
                        <a:pt x="2709" y="1828"/>
                        <a:pt x="2394" y="2143"/>
                        <a:pt x="1985" y="2143"/>
                      </a:cubicBezTo>
                      <a:cubicBezTo>
                        <a:pt x="1607" y="2143"/>
                        <a:pt x="1292" y="1828"/>
                        <a:pt x="1292" y="1450"/>
                      </a:cubicBezTo>
                      <a:cubicBezTo>
                        <a:pt x="1292" y="1040"/>
                        <a:pt x="1638" y="725"/>
                        <a:pt x="1985" y="725"/>
                      </a:cubicBezTo>
                      <a:close/>
                      <a:moveTo>
                        <a:pt x="1985" y="2804"/>
                      </a:moveTo>
                      <a:cubicBezTo>
                        <a:pt x="2741" y="2804"/>
                        <a:pt x="3371" y="3435"/>
                        <a:pt x="3371" y="4191"/>
                      </a:cubicBezTo>
                      <a:lnTo>
                        <a:pt x="630" y="4191"/>
                      </a:lnTo>
                      <a:cubicBezTo>
                        <a:pt x="630" y="3435"/>
                        <a:pt x="1260" y="2804"/>
                        <a:pt x="1985" y="2804"/>
                      </a:cubicBezTo>
                      <a:close/>
                      <a:moveTo>
                        <a:pt x="2048" y="1"/>
                      </a:moveTo>
                      <a:cubicBezTo>
                        <a:pt x="1292" y="1"/>
                        <a:pt x="662" y="631"/>
                        <a:pt x="662" y="1387"/>
                      </a:cubicBezTo>
                      <a:cubicBezTo>
                        <a:pt x="662" y="1765"/>
                        <a:pt x="819" y="2111"/>
                        <a:pt x="1040" y="2332"/>
                      </a:cubicBezTo>
                      <a:cubicBezTo>
                        <a:pt x="410" y="2710"/>
                        <a:pt x="0" y="3372"/>
                        <a:pt x="0" y="4159"/>
                      </a:cubicBezTo>
                      <a:lnTo>
                        <a:pt x="0" y="4506"/>
                      </a:lnTo>
                      <a:cubicBezTo>
                        <a:pt x="0" y="4695"/>
                        <a:pt x="158" y="4852"/>
                        <a:pt x="347" y="4852"/>
                      </a:cubicBezTo>
                      <a:lnTo>
                        <a:pt x="3812" y="4852"/>
                      </a:lnTo>
                      <a:cubicBezTo>
                        <a:pt x="4001" y="4852"/>
                        <a:pt x="4159" y="4695"/>
                        <a:pt x="4159" y="4506"/>
                      </a:cubicBezTo>
                      <a:lnTo>
                        <a:pt x="4159" y="4159"/>
                      </a:lnTo>
                      <a:cubicBezTo>
                        <a:pt x="4096" y="3403"/>
                        <a:pt x="3655" y="2710"/>
                        <a:pt x="3025" y="2332"/>
                      </a:cubicBezTo>
                      <a:cubicBezTo>
                        <a:pt x="3245" y="2111"/>
                        <a:pt x="3403" y="1765"/>
                        <a:pt x="3403" y="1387"/>
                      </a:cubicBezTo>
                      <a:cubicBezTo>
                        <a:pt x="3403" y="631"/>
                        <a:pt x="2772" y="1"/>
                        <a:pt x="2048"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D2547"/>
                    </a:solidFill>
                    <a:effectLst/>
                    <a:uLnTx/>
                    <a:uFillTx/>
                    <a:latin typeface="Symbio AR+LT"/>
                    <a:ea typeface="+mn-ea"/>
                    <a:cs typeface="Symbio AR+LT"/>
                  </a:endParaRPr>
                </a:p>
              </p:txBody>
            </p:sp>
            <p:sp>
              <p:nvSpPr>
                <p:cNvPr id="198" name="Google Shape;1191;p42">
                  <a:extLst>
                    <a:ext uri="{FF2B5EF4-FFF2-40B4-BE49-F238E27FC236}">
                      <a16:creationId xmlns:a16="http://schemas.microsoft.com/office/drawing/2014/main" id="{6F4064BD-7492-48CF-834D-CFA421D29A90}"/>
                    </a:ext>
                  </a:extLst>
                </p:cNvPr>
                <p:cNvSpPr/>
                <p:nvPr/>
              </p:nvSpPr>
              <p:spPr>
                <a:xfrm>
                  <a:off x="5048925" y="2328600"/>
                  <a:ext cx="103975" cy="121325"/>
                </a:xfrm>
                <a:custGeom>
                  <a:avLst/>
                  <a:gdLst/>
                  <a:ahLst/>
                  <a:cxnLst/>
                  <a:rect l="l" t="t" r="r" b="b"/>
                  <a:pathLst>
                    <a:path w="4159" h="4853" extrusionOk="0">
                      <a:moveTo>
                        <a:pt x="2048" y="662"/>
                      </a:moveTo>
                      <a:cubicBezTo>
                        <a:pt x="2426" y="662"/>
                        <a:pt x="2741" y="977"/>
                        <a:pt x="2741" y="1387"/>
                      </a:cubicBezTo>
                      <a:cubicBezTo>
                        <a:pt x="2741" y="1765"/>
                        <a:pt x="2426" y="2080"/>
                        <a:pt x="2048" y="2080"/>
                      </a:cubicBezTo>
                      <a:cubicBezTo>
                        <a:pt x="1639" y="2080"/>
                        <a:pt x="1324" y="1765"/>
                        <a:pt x="1324" y="1387"/>
                      </a:cubicBezTo>
                      <a:cubicBezTo>
                        <a:pt x="1324" y="977"/>
                        <a:pt x="1670" y="662"/>
                        <a:pt x="2048" y="662"/>
                      </a:cubicBezTo>
                      <a:close/>
                      <a:moveTo>
                        <a:pt x="2048" y="2710"/>
                      </a:moveTo>
                      <a:cubicBezTo>
                        <a:pt x="2773" y="2710"/>
                        <a:pt x="3403" y="3340"/>
                        <a:pt x="3403" y="4096"/>
                      </a:cubicBezTo>
                      <a:lnTo>
                        <a:pt x="662" y="4096"/>
                      </a:lnTo>
                      <a:cubicBezTo>
                        <a:pt x="662" y="3340"/>
                        <a:pt x="1292" y="2710"/>
                        <a:pt x="2048" y="2710"/>
                      </a:cubicBezTo>
                      <a:close/>
                      <a:moveTo>
                        <a:pt x="2111" y="1"/>
                      </a:moveTo>
                      <a:cubicBezTo>
                        <a:pt x="1355" y="1"/>
                        <a:pt x="725" y="631"/>
                        <a:pt x="725" y="1387"/>
                      </a:cubicBezTo>
                      <a:cubicBezTo>
                        <a:pt x="725" y="1733"/>
                        <a:pt x="882" y="2080"/>
                        <a:pt x="1134" y="2332"/>
                      </a:cubicBezTo>
                      <a:cubicBezTo>
                        <a:pt x="410" y="2647"/>
                        <a:pt x="0" y="3340"/>
                        <a:pt x="0" y="4128"/>
                      </a:cubicBezTo>
                      <a:lnTo>
                        <a:pt x="0" y="4474"/>
                      </a:lnTo>
                      <a:cubicBezTo>
                        <a:pt x="0" y="4695"/>
                        <a:pt x="158" y="4852"/>
                        <a:pt x="347" y="4852"/>
                      </a:cubicBezTo>
                      <a:lnTo>
                        <a:pt x="3812" y="4852"/>
                      </a:lnTo>
                      <a:cubicBezTo>
                        <a:pt x="4001" y="4852"/>
                        <a:pt x="4159" y="4695"/>
                        <a:pt x="4159" y="4474"/>
                      </a:cubicBezTo>
                      <a:lnTo>
                        <a:pt x="4159" y="4128"/>
                      </a:lnTo>
                      <a:cubicBezTo>
                        <a:pt x="4159" y="3340"/>
                        <a:pt x="3718" y="2678"/>
                        <a:pt x="3088" y="2332"/>
                      </a:cubicBezTo>
                      <a:cubicBezTo>
                        <a:pt x="3340" y="2080"/>
                        <a:pt x="3497" y="1733"/>
                        <a:pt x="3497" y="1387"/>
                      </a:cubicBezTo>
                      <a:cubicBezTo>
                        <a:pt x="3497" y="631"/>
                        <a:pt x="2867" y="1"/>
                        <a:pt x="2111"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D2547"/>
                    </a:solidFill>
                    <a:effectLst/>
                    <a:uLnTx/>
                    <a:uFillTx/>
                    <a:latin typeface="Symbio AR+LT"/>
                    <a:ea typeface="+mn-ea"/>
                    <a:cs typeface="Symbio AR+LT"/>
                  </a:endParaRPr>
                </a:p>
              </p:txBody>
            </p:sp>
          </p:grpSp>
        </p:grpSp>
        <p:sp>
          <p:nvSpPr>
            <p:cNvPr id="192" name="Rectangle 191">
              <a:extLst>
                <a:ext uri="{FF2B5EF4-FFF2-40B4-BE49-F238E27FC236}">
                  <a16:creationId xmlns:a16="http://schemas.microsoft.com/office/drawing/2014/main" id="{F349CAC2-25B7-40AB-B5E6-18746F298656}"/>
                </a:ext>
              </a:extLst>
            </p:cNvPr>
            <p:cNvSpPr/>
            <p:nvPr/>
          </p:nvSpPr>
          <p:spPr>
            <a:xfrm>
              <a:off x="9590915" y="2637743"/>
              <a:ext cx="485159" cy="338554"/>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SA" sz="1600" b="1" i="0" u="none" strike="noStrike" kern="1200" cap="none" spc="0" normalizeH="0" baseline="0" noProof="0" dirty="0">
                  <a:ln>
                    <a:noFill/>
                  </a:ln>
                  <a:solidFill>
                    <a:srgbClr val="04DAD5"/>
                  </a:solidFill>
                  <a:effectLst>
                    <a:outerShdw blurRad="38100" dist="38100" dir="2700000" algn="tl">
                      <a:srgbClr val="000000">
                        <a:alpha val="43137"/>
                      </a:srgbClr>
                    </a:outerShdw>
                  </a:effectLst>
                  <a:uLnTx/>
                  <a:uFillTx/>
                  <a:latin typeface="SST Arabic" panose="020B0504030504020204" pitchFamily="34" charset="-78"/>
                  <a:ea typeface="+mn-ea"/>
                  <a:cs typeface="SST Arabic" panose="020B0504030504020204" pitchFamily="34" charset="-78"/>
                </a:rPr>
                <a:t>4</a:t>
              </a:r>
            </a:p>
          </p:txBody>
        </p:sp>
      </p:grpSp>
      <p:grpSp>
        <p:nvGrpSpPr>
          <p:cNvPr id="199" name="Group 198">
            <a:extLst>
              <a:ext uri="{FF2B5EF4-FFF2-40B4-BE49-F238E27FC236}">
                <a16:creationId xmlns:a16="http://schemas.microsoft.com/office/drawing/2014/main" id="{7C118F29-D75E-4D1F-B2C5-1D6E32175C62}"/>
              </a:ext>
            </a:extLst>
          </p:cNvPr>
          <p:cNvGrpSpPr/>
          <p:nvPr/>
        </p:nvGrpSpPr>
        <p:grpSpPr>
          <a:xfrm>
            <a:off x="5489037" y="1738736"/>
            <a:ext cx="485159" cy="338554"/>
            <a:chOff x="9590915" y="2637743"/>
            <a:chExt cx="485159" cy="338554"/>
          </a:xfrm>
        </p:grpSpPr>
        <p:grpSp>
          <p:nvGrpSpPr>
            <p:cNvPr id="200" name="Group 199">
              <a:extLst>
                <a:ext uri="{FF2B5EF4-FFF2-40B4-BE49-F238E27FC236}">
                  <a16:creationId xmlns:a16="http://schemas.microsoft.com/office/drawing/2014/main" id="{03B1F03F-4FB7-4794-AE14-27C7C6C4BDB2}"/>
                </a:ext>
              </a:extLst>
            </p:cNvPr>
            <p:cNvGrpSpPr/>
            <p:nvPr/>
          </p:nvGrpSpPr>
          <p:grpSpPr>
            <a:xfrm>
              <a:off x="9667541" y="2644335"/>
              <a:ext cx="342435" cy="307292"/>
              <a:chOff x="5112361" y="3348237"/>
              <a:chExt cx="1033500" cy="1033500"/>
            </a:xfrm>
          </p:grpSpPr>
          <p:sp>
            <p:nvSpPr>
              <p:cNvPr id="202" name="Google Shape;1186;p42">
                <a:extLst>
                  <a:ext uri="{FF2B5EF4-FFF2-40B4-BE49-F238E27FC236}">
                    <a16:creationId xmlns:a16="http://schemas.microsoft.com/office/drawing/2014/main" id="{1D9F2FCC-3F5D-4300-9669-7F763E7A22FC}"/>
                  </a:ext>
                </a:extLst>
              </p:cNvPr>
              <p:cNvSpPr/>
              <p:nvPr/>
            </p:nvSpPr>
            <p:spPr>
              <a:xfrm>
                <a:off x="5112361" y="3348237"/>
                <a:ext cx="1033500" cy="1033500"/>
              </a:xfrm>
              <a:prstGeom prst="ellipse">
                <a:avLst/>
              </a:prstGeom>
              <a:solidFill>
                <a:schemeClr val="accent3">
                  <a:lumMod val="50000"/>
                </a:scheme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0D2547"/>
                  </a:solidFill>
                  <a:effectLst/>
                  <a:uLnTx/>
                  <a:uFillTx/>
                  <a:latin typeface="Symbio AR+LT"/>
                  <a:ea typeface="+mn-ea"/>
                  <a:cs typeface="Symbio AR+LT"/>
                </a:endParaRPr>
              </a:p>
            </p:txBody>
          </p:sp>
          <p:sp>
            <p:nvSpPr>
              <p:cNvPr id="203" name="Google Shape;1187;p42">
                <a:extLst>
                  <a:ext uri="{FF2B5EF4-FFF2-40B4-BE49-F238E27FC236}">
                    <a16:creationId xmlns:a16="http://schemas.microsoft.com/office/drawing/2014/main" id="{3E695101-423F-45CF-91F7-5CCD55E6DA7F}"/>
                  </a:ext>
                </a:extLst>
              </p:cNvPr>
              <p:cNvSpPr/>
              <p:nvPr/>
            </p:nvSpPr>
            <p:spPr>
              <a:xfrm>
                <a:off x="5221432" y="3457310"/>
                <a:ext cx="815400" cy="815400"/>
              </a:xfrm>
              <a:prstGeom prst="ellipse">
                <a:avLst/>
              </a:prstGeom>
              <a:solidFill>
                <a:schemeClr val="bg1"/>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endParaRPr kumimoji="0" sz="900" b="0" i="0" u="none" strike="noStrike" kern="1200" cap="none" spc="0" normalizeH="0" baseline="0" noProof="0" dirty="0">
                  <a:ln>
                    <a:noFill/>
                  </a:ln>
                  <a:solidFill>
                    <a:srgbClr val="0D2547"/>
                  </a:solidFill>
                  <a:effectLst/>
                  <a:uLnTx/>
                  <a:uFillTx/>
                  <a:latin typeface="Symbio AR+LT"/>
                  <a:ea typeface="+mn-ea"/>
                  <a:cs typeface="Symbio AR+LT"/>
                </a:endParaRPr>
              </a:p>
            </p:txBody>
          </p:sp>
          <p:grpSp>
            <p:nvGrpSpPr>
              <p:cNvPr id="204" name="Google Shape;1188;p42">
                <a:extLst>
                  <a:ext uri="{FF2B5EF4-FFF2-40B4-BE49-F238E27FC236}">
                    <a16:creationId xmlns:a16="http://schemas.microsoft.com/office/drawing/2014/main" id="{4D6EE27C-3920-491E-BE74-A90D5078EB88}"/>
                  </a:ext>
                </a:extLst>
              </p:cNvPr>
              <p:cNvGrpSpPr/>
              <p:nvPr/>
            </p:nvGrpSpPr>
            <p:grpSpPr>
              <a:xfrm>
                <a:off x="5400545" y="3665715"/>
                <a:ext cx="457189" cy="398590"/>
                <a:chOff x="5046550" y="2327025"/>
                <a:chExt cx="299325" cy="261525"/>
              </a:xfrm>
            </p:grpSpPr>
            <p:sp>
              <p:nvSpPr>
                <p:cNvPr id="205" name="Google Shape;1189;p42">
                  <a:extLst>
                    <a:ext uri="{FF2B5EF4-FFF2-40B4-BE49-F238E27FC236}">
                      <a16:creationId xmlns:a16="http://schemas.microsoft.com/office/drawing/2014/main" id="{466B29A1-C39C-4380-9F01-1B8D7E4F05BB}"/>
                    </a:ext>
                  </a:extLst>
                </p:cNvPr>
                <p:cNvSpPr/>
                <p:nvPr/>
              </p:nvSpPr>
              <p:spPr>
                <a:xfrm>
                  <a:off x="5046550" y="2448325"/>
                  <a:ext cx="297750" cy="140225"/>
                </a:xfrm>
                <a:custGeom>
                  <a:avLst/>
                  <a:gdLst/>
                  <a:ahLst/>
                  <a:cxnLst/>
                  <a:rect l="l" t="t" r="r" b="b"/>
                  <a:pathLst>
                    <a:path w="11910" h="5609" extrusionOk="0">
                      <a:moveTo>
                        <a:pt x="4569" y="1386"/>
                      </a:moveTo>
                      <a:cubicBezTo>
                        <a:pt x="4538" y="1575"/>
                        <a:pt x="4506" y="1828"/>
                        <a:pt x="4443" y="2111"/>
                      </a:cubicBezTo>
                      <a:lnTo>
                        <a:pt x="757" y="2111"/>
                      </a:lnTo>
                      <a:lnTo>
                        <a:pt x="757" y="1386"/>
                      </a:lnTo>
                      <a:close/>
                      <a:moveTo>
                        <a:pt x="11185" y="1386"/>
                      </a:moveTo>
                      <a:lnTo>
                        <a:pt x="11185" y="2111"/>
                      </a:lnTo>
                      <a:lnTo>
                        <a:pt x="7530" y="2111"/>
                      </a:lnTo>
                      <a:cubicBezTo>
                        <a:pt x="7467" y="1828"/>
                        <a:pt x="7436" y="1575"/>
                        <a:pt x="7373" y="1386"/>
                      </a:cubicBezTo>
                      <a:close/>
                      <a:moveTo>
                        <a:pt x="5955" y="725"/>
                      </a:moveTo>
                      <a:cubicBezTo>
                        <a:pt x="6270" y="725"/>
                        <a:pt x="6396" y="788"/>
                        <a:pt x="6491" y="1071"/>
                      </a:cubicBezTo>
                      <a:cubicBezTo>
                        <a:pt x="6743" y="1639"/>
                        <a:pt x="6900" y="2804"/>
                        <a:pt x="7247" y="4852"/>
                      </a:cubicBezTo>
                      <a:lnTo>
                        <a:pt x="4664" y="4852"/>
                      </a:lnTo>
                      <a:cubicBezTo>
                        <a:pt x="5010" y="2804"/>
                        <a:pt x="5168" y="1639"/>
                        <a:pt x="5388" y="1071"/>
                      </a:cubicBezTo>
                      <a:cubicBezTo>
                        <a:pt x="5514" y="788"/>
                        <a:pt x="5640" y="725"/>
                        <a:pt x="5955" y="725"/>
                      </a:cubicBezTo>
                      <a:close/>
                      <a:moveTo>
                        <a:pt x="5955" y="0"/>
                      </a:moveTo>
                      <a:cubicBezTo>
                        <a:pt x="5357" y="0"/>
                        <a:pt x="5010" y="221"/>
                        <a:pt x="4758" y="725"/>
                      </a:cubicBezTo>
                      <a:lnTo>
                        <a:pt x="347" y="725"/>
                      </a:lnTo>
                      <a:cubicBezTo>
                        <a:pt x="158" y="725"/>
                        <a:pt x="1" y="882"/>
                        <a:pt x="1" y="1071"/>
                      </a:cubicBezTo>
                      <a:lnTo>
                        <a:pt x="1" y="2458"/>
                      </a:lnTo>
                      <a:cubicBezTo>
                        <a:pt x="1" y="2647"/>
                        <a:pt x="158" y="2804"/>
                        <a:pt x="347" y="2804"/>
                      </a:cubicBezTo>
                      <a:lnTo>
                        <a:pt x="4254" y="2804"/>
                      </a:lnTo>
                      <a:cubicBezTo>
                        <a:pt x="4191" y="3371"/>
                        <a:pt x="4065" y="4064"/>
                        <a:pt x="3907" y="4884"/>
                      </a:cubicBezTo>
                      <a:lnTo>
                        <a:pt x="3498" y="4884"/>
                      </a:lnTo>
                      <a:cubicBezTo>
                        <a:pt x="3309" y="4884"/>
                        <a:pt x="3151" y="5041"/>
                        <a:pt x="3151" y="5262"/>
                      </a:cubicBezTo>
                      <a:cubicBezTo>
                        <a:pt x="3151" y="5451"/>
                        <a:pt x="3309" y="5608"/>
                        <a:pt x="3498" y="5608"/>
                      </a:cubicBezTo>
                      <a:lnTo>
                        <a:pt x="8350" y="5608"/>
                      </a:lnTo>
                      <a:cubicBezTo>
                        <a:pt x="8539" y="5608"/>
                        <a:pt x="8696" y="5451"/>
                        <a:pt x="8696" y="5262"/>
                      </a:cubicBezTo>
                      <a:cubicBezTo>
                        <a:pt x="8696" y="5041"/>
                        <a:pt x="8539" y="4884"/>
                        <a:pt x="8350" y="4884"/>
                      </a:cubicBezTo>
                      <a:lnTo>
                        <a:pt x="7972" y="4884"/>
                      </a:lnTo>
                      <a:cubicBezTo>
                        <a:pt x="7814" y="4064"/>
                        <a:pt x="7688" y="3403"/>
                        <a:pt x="7593" y="2804"/>
                      </a:cubicBezTo>
                      <a:lnTo>
                        <a:pt x="11500" y="2804"/>
                      </a:lnTo>
                      <a:cubicBezTo>
                        <a:pt x="11689" y="2804"/>
                        <a:pt x="11847" y="2647"/>
                        <a:pt x="11847" y="2458"/>
                      </a:cubicBezTo>
                      <a:lnTo>
                        <a:pt x="11847" y="1071"/>
                      </a:lnTo>
                      <a:cubicBezTo>
                        <a:pt x="11910" y="882"/>
                        <a:pt x="11752" y="725"/>
                        <a:pt x="11532" y="725"/>
                      </a:cubicBezTo>
                      <a:lnTo>
                        <a:pt x="7121" y="725"/>
                      </a:lnTo>
                      <a:cubicBezTo>
                        <a:pt x="6900" y="252"/>
                        <a:pt x="6554" y="0"/>
                        <a:pt x="5955"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D2547"/>
                    </a:solidFill>
                    <a:effectLst/>
                    <a:uLnTx/>
                    <a:uFillTx/>
                    <a:latin typeface="Symbio AR+LT"/>
                    <a:ea typeface="+mn-ea"/>
                    <a:cs typeface="Symbio AR+LT"/>
                  </a:endParaRPr>
                </a:p>
              </p:txBody>
            </p:sp>
            <p:sp>
              <p:nvSpPr>
                <p:cNvPr id="206" name="Google Shape;1190;p42">
                  <a:extLst>
                    <a:ext uri="{FF2B5EF4-FFF2-40B4-BE49-F238E27FC236}">
                      <a16:creationId xmlns:a16="http://schemas.microsoft.com/office/drawing/2014/main" id="{41ECED7C-DD2E-4421-8F5B-D82164C68DD6}"/>
                    </a:ext>
                  </a:extLst>
                </p:cNvPr>
                <p:cNvSpPr/>
                <p:nvPr/>
              </p:nvSpPr>
              <p:spPr>
                <a:xfrm>
                  <a:off x="5241900" y="2327025"/>
                  <a:ext cx="103975" cy="121325"/>
                </a:xfrm>
                <a:custGeom>
                  <a:avLst/>
                  <a:gdLst/>
                  <a:ahLst/>
                  <a:cxnLst/>
                  <a:rect l="l" t="t" r="r" b="b"/>
                  <a:pathLst>
                    <a:path w="4159" h="4853" extrusionOk="0">
                      <a:moveTo>
                        <a:pt x="1985" y="725"/>
                      </a:moveTo>
                      <a:cubicBezTo>
                        <a:pt x="2394" y="725"/>
                        <a:pt x="2709" y="1040"/>
                        <a:pt x="2709" y="1450"/>
                      </a:cubicBezTo>
                      <a:cubicBezTo>
                        <a:pt x="2709" y="1828"/>
                        <a:pt x="2394" y="2143"/>
                        <a:pt x="1985" y="2143"/>
                      </a:cubicBezTo>
                      <a:cubicBezTo>
                        <a:pt x="1607" y="2143"/>
                        <a:pt x="1292" y="1828"/>
                        <a:pt x="1292" y="1450"/>
                      </a:cubicBezTo>
                      <a:cubicBezTo>
                        <a:pt x="1292" y="1040"/>
                        <a:pt x="1638" y="725"/>
                        <a:pt x="1985" y="725"/>
                      </a:cubicBezTo>
                      <a:close/>
                      <a:moveTo>
                        <a:pt x="1985" y="2804"/>
                      </a:moveTo>
                      <a:cubicBezTo>
                        <a:pt x="2741" y="2804"/>
                        <a:pt x="3371" y="3435"/>
                        <a:pt x="3371" y="4191"/>
                      </a:cubicBezTo>
                      <a:lnTo>
                        <a:pt x="630" y="4191"/>
                      </a:lnTo>
                      <a:cubicBezTo>
                        <a:pt x="630" y="3435"/>
                        <a:pt x="1260" y="2804"/>
                        <a:pt x="1985" y="2804"/>
                      </a:cubicBezTo>
                      <a:close/>
                      <a:moveTo>
                        <a:pt x="2048" y="1"/>
                      </a:moveTo>
                      <a:cubicBezTo>
                        <a:pt x="1292" y="1"/>
                        <a:pt x="662" y="631"/>
                        <a:pt x="662" y="1387"/>
                      </a:cubicBezTo>
                      <a:cubicBezTo>
                        <a:pt x="662" y="1765"/>
                        <a:pt x="819" y="2111"/>
                        <a:pt x="1040" y="2332"/>
                      </a:cubicBezTo>
                      <a:cubicBezTo>
                        <a:pt x="410" y="2710"/>
                        <a:pt x="0" y="3372"/>
                        <a:pt x="0" y="4159"/>
                      </a:cubicBezTo>
                      <a:lnTo>
                        <a:pt x="0" y="4506"/>
                      </a:lnTo>
                      <a:cubicBezTo>
                        <a:pt x="0" y="4695"/>
                        <a:pt x="158" y="4852"/>
                        <a:pt x="347" y="4852"/>
                      </a:cubicBezTo>
                      <a:lnTo>
                        <a:pt x="3812" y="4852"/>
                      </a:lnTo>
                      <a:cubicBezTo>
                        <a:pt x="4001" y="4852"/>
                        <a:pt x="4159" y="4695"/>
                        <a:pt x="4159" y="4506"/>
                      </a:cubicBezTo>
                      <a:lnTo>
                        <a:pt x="4159" y="4159"/>
                      </a:lnTo>
                      <a:cubicBezTo>
                        <a:pt x="4096" y="3403"/>
                        <a:pt x="3655" y="2710"/>
                        <a:pt x="3025" y="2332"/>
                      </a:cubicBezTo>
                      <a:cubicBezTo>
                        <a:pt x="3245" y="2111"/>
                        <a:pt x="3403" y="1765"/>
                        <a:pt x="3403" y="1387"/>
                      </a:cubicBezTo>
                      <a:cubicBezTo>
                        <a:pt x="3403" y="631"/>
                        <a:pt x="2772" y="1"/>
                        <a:pt x="2048"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D2547"/>
                    </a:solidFill>
                    <a:effectLst/>
                    <a:uLnTx/>
                    <a:uFillTx/>
                    <a:latin typeface="Symbio AR+LT"/>
                    <a:ea typeface="+mn-ea"/>
                    <a:cs typeface="Symbio AR+LT"/>
                  </a:endParaRPr>
                </a:p>
              </p:txBody>
            </p:sp>
            <p:sp>
              <p:nvSpPr>
                <p:cNvPr id="207" name="Google Shape;1191;p42">
                  <a:extLst>
                    <a:ext uri="{FF2B5EF4-FFF2-40B4-BE49-F238E27FC236}">
                      <a16:creationId xmlns:a16="http://schemas.microsoft.com/office/drawing/2014/main" id="{7F645FEE-3C2A-41AE-914C-A1F6B1DC0C1C}"/>
                    </a:ext>
                  </a:extLst>
                </p:cNvPr>
                <p:cNvSpPr/>
                <p:nvPr/>
              </p:nvSpPr>
              <p:spPr>
                <a:xfrm>
                  <a:off x="5048925" y="2328600"/>
                  <a:ext cx="103975" cy="121325"/>
                </a:xfrm>
                <a:custGeom>
                  <a:avLst/>
                  <a:gdLst/>
                  <a:ahLst/>
                  <a:cxnLst/>
                  <a:rect l="l" t="t" r="r" b="b"/>
                  <a:pathLst>
                    <a:path w="4159" h="4853" extrusionOk="0">
                      <a:moveTo>
                        <a:pt x="2048" y="662"/>
                      </a:moveTo>
                      <a:cubicBezTo>
                        <a:pt x="2426" y="662"/>
                        <a:pt x="2741" y="977"/>
                        <a:pt x="2741" y="1387"/>
                      </a:cubicBezTo>
                      <a:cubicBezTo>
                        <a:pt x="2741" y="1765"/>
                        <a:pt x="2426" y="2080"/>
                        <a:pt x="2048" y="2080"/>
                      </a:cubicBezTo>
                      <a:cubicBezTo>
                        <a:pt x="1639" y="2080"/>
                        <a:pt x="1324" y="1765"/>
                        <a:pt x="1324" y="1387"/>
                      </a:cubicBezTo>
                      <a:cubicBezTo>
                        <a:pt x="1324" y="977"/>
                        <a:pt x="1670" y="662"/>
                        <a:pt x="2048" y="662"/>
                      </a:cubicBezTo>
                      <a:close/>
                      <a:moveTo>
                        <a:pt x="2048" y="2710"/>
                      </a:moveTo>
                      <a:cubicBezTo>
                        <a:pt x="2773" y="2710"/>
                        <a:pt x="3403" y="3340"/>
                        <a:pt x="3403" y="4096"/>
                      </a:cubicBezTo>
                      <a:lnTo>
                        <a:pt x="662" y="4096"/>
                      </a:lnTo>
                      <a:cubicBezTo>
                        <a:pt x="662" y="3340"/>
                        <a:pt x="1292" y="2710"/>
                        <a:pt x="2048" y="2710"/>
                      </a:cubicBezTo>
                      <a:close/>
                      <a:moveTo>
                        <a:pt x="2111" y="1"/>
                      </a:moveTo>
                      <a:cubicBezTo>
                        <a:pt x="1355" y="1"/>
                        <a:pt x="725" y="631"/>
                        <a:pt x="725" y="1387"/>
                      </a:cubicBezTo>
                      <a:cubicBezTo>
                        <a:pt x="725" y="1733"/>
                        <a:pt x="882" y="2080"/>
                        <a:pt x="1134" y="2332"/>
                      </a:cubicBezTo>
                      <a:cubicBezTo>
                        <a:pt x="410" y="2647"/>
                        <a:pt x="0" y="3340"/>
                        <a:pt x="0" y="4128"/>
                      </a:cubicBezTo>
                      <a:lnTo>
                        <a:pt x="0" y="4474"/>
                      </a:lnTo>
                      <a:cubicBezTo>
                        <a:pt x="0" y="4695"/>
                        <a:pt x="158" y="4852"/>
                        <a:pt x="347" y="4852"/>
                      </a:cubicBezTo>
                      <a:lnTo>
                        <a:pt x="3812" y="4852"/>
                      </a:lnTo>
                      <a:cubicBezTo>
                        <a:pt x="4001" y="4852"/>
                        <a:pt x="4159" y="4695"/>
                        <a:pt x="4159" y="4474"/>
                      </a:cubicBezTo>
                      <a:lnTo>
                        <a:pt x="4159" y="4128"/>
                      </a:lnTo>
                      <a:cubicBezTo>
                        <a:pt x="4159" y="3340"/>
                        <a:pt x="3718" y="2678"/>
                        <a:pt x="3088" y="2332"/>
                      </a:cubicBezTo>
                      <a:cubicBezTo>
                        <a:pt x="3340" y="2080"/>
                        <a:pt x="3497" y="1733"/>
                        <a:pt x="3497" y="1387"/>
                      </a:cubicBezTo>
                      <a:cubicBezTo>
                        <a:pt x="3497" y="631"/>
                        <a:pt x="2867" y="1"/>
                        <a:pt x="2111"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D2547"/>
                    </a:solidFill>
                    <a:effectLst/>
                    <a:uLnTx/>
                    <a:uFillTx/>
                    <a:latin typeface="Symbio AR+LT"/>
                    <a:ea typeface="+mn-ea"/>
                    <a:cs typeface="Symbio AR+LT"/>
                  </a:endParaRPr>
                </a:p>
              </p:txBody>
            </p:sp>
          </p:grpSp>
        </p:grpSp>
        <p:sp>
          <p:nvSpPr>
            <p:cNvPr id="201" name="Rectangle 200">
              <a:extLst>
                <a:ext uri="{FF2B5EF4-FFF2-40B4-BE49-F238E27FC236}">
                  <a16:creationId xmlns:a16="http://schemas.microsoft.com/office/drawing/2014/main" id="{657BC1E2-E940-42E3-AA7D-58BA5A936A26}"/>
                </a:ext>
              </a:extLst>
            </p:cNvPr>
            <p:cNvSpPr/>
            <p:nvPr/>
          </p:nvSpPr>
          <p:spPr>
            <a:xfrm>
              <a:off x="9590915" y="2637743"/>
              <a:ext cx="485159" cy="338554"/>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SA" sz="1600" b="1" i="0" u="none" strike="noStrike" kern="1200" cap="none" spc="0" normalizeH="0" baseline="0" noProof="0" dirty="0">
                  <a:ln>
                    <a:noFill/>
                  </a:ln>
                  <a:solidFill>
                    <a:srgbClr val="04DAD5"/>
                  </a:solidFill>
                  <a:effectLst>
                    <a:outerShdw blurRad="38100" dist="38100" dir="2700000" algn="tl">
                      <a:srgbClr val="000000">
                        <a:alpha val="43137"/>
                      </a:srgbClr>
                    </a:outerShdw>
                  </a:effectLst>
                  <a:uLnTx/>
                  <a:uFillTx/>
                  <a:latin typeface="SST Arabic" panose="020B0504030504020204" pitchFamily="34" charset="-78"/>
                  <a:ea typeface="+mn-ea"/>
                  <a:cs typeface="SST Arabic" panose="020B0504030504020204" pitchFamily="34" charset="-78"/>
                </a:rPr>
                <a:t>5</a:t>
              </a:r>
            </a:p>
          </p:txBody>
        </p:sp>
      </p:grpSp>
      <p:grpSp>
        <p:nvGrpSpPr>
          <p:cNvPr id="208" name="Group 207">
            <a:extLst>
              <a:ext uri="{FF2B5EF4-FFF2-40B4-BE49-F238E27FC236}">
                <a16:creationId xmlns:a16="http://schemas.microsoft.com/office/drawing/2014/main" id="{8C0EE734-4693-41EF-9B07-8E3C35054E16}"/>
              </a:ext>
            </a:extLst>
          </p:cNvPr>
          <p:cNvGrpSpPr/>
          <p:nvPr/>
        </p:nvGrpSpPr>
        <p:grpSpPr>
          <a:xfrm>
            <a:off x="2615140" y="1738736"/>
            <a:ext cx="485159" cy="338554"/>
            <a:chOff x="9590915" y="2637743"/>
            <a:chExt cx="485159" cy="338554"/>
          </a:xfrm>
        </p:grpSpPr>
        <p:grpSp>
          <p:nvGrpSpPr>
            <p:cNvPr id="209" name="Group 208">
              <a:extLst>
                <a:ext uri="{FF2B5EF4-FFF2-40B4-BE49-F238E27FC236}">
                  <a16:creationId xmlns:a16="http://schemas.microsoft.com/office/drawing/2014/main" id="{B7A879FA-DD06-46E1-B953-F80709082771}"/>
                </a:ext>
              </a:extLst>
            </p:cNvPr>
            <p:cNvGrpSpPr/>
            <p:nvPr/>
          </p:nvGrpSpPr>
          <p:grpSpPr>
            <a:xfrm>
              <a:off x="9667541" y="2644335"/>
              <a:ext cx="342435" cy="307292"/>
              <a:chOff x="5112361" y="3348237"/>
              <a:chExt cx="1033500" cy="1033500"/>
            </a:xfrm>
          </p:grpSpPr>
          <p:sp>
            <p:nvSpPr>
              <p:cNvPr id="211" name="Google Shape;1186;p42">
                <a:extLst>
                  <a:ext uri="{FF2B5EF4-FFF2-40B4-BE49-F238E27FC236}">
                    <a16:creationId xmlns:a16="http://schemas.microsoft.com/office/drawing/2014/main" id="{67221A96-38FE-4291-B302-690A04181FCA}"/>
                  </a:ext>
                </a:extLst>
              </p:cNvPr>
              <p:cNvSpPr/>
              <p:nvPr/>
            </p:nvSpPr>
            <p:spPr>
              <a:xfrm>
                <a:off x="5112361" y="3348237"/>
                <a:ext cx="1033500" cy="1033500"/>
              </a:xfrm>
              <a:prstGeom prst="ellipse">
                <a:avLst/>
              </a:prstGeom>
              <a:solidFill>
                <a:schemeClr val="accent3">
                  <a:lumMod val="50000"/>
                </a:scheme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0D2547"/>
                  </a:solidFill>
                  <a:effectLst/>
                  <a:uLnTx/>
                  <a:uFillTx/>
                  <a:latin typeface="Symbio AR+LT"/>
                  <a:ea typeface="+mn-ea"/>
                  <a:cs typeface="Symbio AR+LT"/>
                </a:endParaRPr>
              </a:p>
            </p:txBody>
          </p:sp>
          <p:sp>
            <p:nvSpPr>
              <p:cNvPr id="212" name="Google Shape;1187;p42">
                <a:extLst>
                  <a:ext uri="{FF2B5EF4-FFF2-40B4-BE49-F238E27FC236}">
                    <a16:creationId xmlns:a16="http://schemas.microsoft.com/office/drawing/2014/main" id="{10DBE1B1-AD14-4C15-A687-5AD390CB410E}"/>
                  </a:ext>
                </a:extLst>
              </p:cNvPr>
              <p:cNvSpPr/>
              <p:nvPr/>
            </p:nvSpPr>
            <p:spPr>
              <a:xfrm>
                <a:off x="5221432" y="3457310"/>
                <a:ext cx="815400" cy="815400"/>
              </a:xfrm>
              <a:prstGeom prst="ellipse">
                <a:avLst/>
              </a:prstGeom>
              <a:solidFill>
                <a:schemeClr val="bg1"/>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endParaRPr kumimoji="0" sz="900" b="0" i="0" u="none" strike="noStrike" kern="1200" cap="none" spc="0" normalizeH="0" baseline="0" noProof="0" dirty="0">
                  <a:ln>
                    <a:noFill/>
                  </a:ln>
                  <a:solidFill>
                    <a:srgbClr val="0D2547"/>
                  </a:solidFill>
                  <a:effectLst/>
                  <a:uLnTx/>
                  <a:uFillTx/>
                  <a:latin typeface="Symbio AR+LT"/>
                  <a:ea typeface="+mn-ea"/>
                  <a:cs typeface="Symbio AR+LT"/>
                </a:endParaRPr>
              </a:p>
            </p:txBody>
          </p:sp>
          <p:grpSp>
            <p:nvGrpSpPr>
              <p:cNvPr id="213" name="Google Shape;1188;p42">
                <a:extLst>
                  <a:ext uri="{FF2B5EF4-FFF2-40B4-BE49-F238E27FC236}">
                    <a16:creationId xmlns:a16="http://schemas.microsoft.com/office/drawing/2014/main" id="{69AE2140-B0C4-4CC5-8E87-E2574DE2F17E}"/>
                  </a:ext>
                </a:extLst>
              </p:cNvPr>
              <p:cNvGrpSpPr/>
              <p:nvPr/>
            </p:nvGrpSpPr>
            <p:grpSpPr>
              <a:xfrm>
                <a:off x="5400545" y="3665715"/>
                <a:ext cx="457189" cy="398590"/>
                <a:chOff x="5046550" y="2327025"/>
                <a:chExt cx="299325" cy="261525"/>
              </a:xfrm>
            </p:grpSpPr>
            <p:sp>
              <p:nvSpPr>
                <p:cNvPr id="214" name="Google Shape;1189;p42">
                  <a:extLst>
                    <a:ext uri="{FF2B5EF4-FFF2-40B4-BE49-F238E27FC236}">
                      <a16:creationId xmlns:a16="http://schemas.microsoft.com/office/drawing/2014/main" id="{72075D49-9252-4F20-8283-C20F61278C64}"/>
                    </a:ext>
                  </a:extLst>
                </p:cNvPr>
                <p:cNvSpPr/>
                <p:nvPr/>
              </p:nvSpPr>
              <p:spPr>
                <a:xfrm>
                  <a:off x="5046550" y="2448325"/>
                  <a:ext cx="297750" cy="140225"/>
                </a:xfrm>
                <a:custGeom>
                  <a:avLst/>
                  <a:gdLst/>
                  <a:ahLst/>
                  <a:cxnLst/>
                  <a:rect l="l" t="t" r="r" b="b"/>
                  <a:pathLst>
                    <a:path w="11910" h="5609" extrusionOk="0">
                      <a:moveTo>
                        <a:pt x="4569" y="1386"/>
                      </a:moveTo>
                      <a:cubicBezTo>
                        <a:pt x="4538" y="1575"/>
                        <a:pt x="4506" y="1828"/>
                        <a:pt x="4443" y="2111"/>
                      </a:cubicBezTo>
                      <a:lnTo>
                        <a:pt x="757" y="2111"/>
                      </a:lnTo>
                      <a:lnTo>
                        <a:pt x="757" y="1386"/>
                      </a:lnTo>
                      <a:close/>
                      <a:moveTo>
                        <a:pt x="11185" y="1386"/>
                      </a:moveTo>
                      <a:lnTo>
                        <a:pt x="11185" y="2111"/>
                      </a:lnTo>
                      <a:lnTo>
                        <a:pt x="7530" y="2111"/>
                      </a:lnTo>
                      <a:cubicBezTo>
                        <a:pt x="7467" y="1828"/>
                        <a:pt x="7436" y="1575"/>
                        <a:pt x="7373" y="1386"/>
                      </a:cubicBezTo>
                      <a:close/>
                      <a:moveTo>
                        <a:pt x="5955" y="725"/>
                      </a:moveTo>
                      <a:cubicBezTo>
                        <a:pt x="6270" y="725"/>
                        <a:pt x="6396" y="788"/>
                        <a:pt x="6491" y="1071"/>
                      </a:cubicBezTo>
                      <a:cubicBezTo>
                        <a:pt x="6743" y="1639"/>
                        <a:pt x="6900" y="2804"/>
                        <a:pt x="7247" y="4852"/>
                      </a:cubicBezTo>
                      <a:lnTo>
                        <a:pt x="4664" y="4852"/>
                      </a:lnTo>
                      <a:cubicBezTo>
                        <a:pt x="5010" y="2804"/>
                        <a:pt x="5168" y="1639"/>
                        <a:pt x="5388" y="1071"/>
                      </a:cubicBezTo>
                      <a:cubicBezTo>
                        <a:pt x="5514" y="788"/>
                        <a:pt x="5640" y="725"/>
                        <a:pt x="5955" y="725"/>
                      </a:cubicBezTo>
                      <a:close/>
                      <a:moveTo>
                        <a:pt x="5955" y="0"/>
                      </a:moveTo>
                      <a:cubicBezTo>
                        <a:pt x="5357" y="0"/>
                        <a:pt x="5010" y="221"/>
                        <a:pt x="4758" y="725"/>
                      </a:cubicBezTo>
                      <a:lnTo>
                        <a:pt x="347" y="725"/>
                      </a:lnTo>
                      <a:cubicBezTo>
                        <a:pt x="158" y="725"/>
                        <a:pt x="1" y="882"/>
                        <a:pt x="1" y="1071"/>
                      </a:cubicBezTo>
                      <a:lnTo>
                        <a:pt x="1" y="2458"/>
                      </a:lnTo>
                      <a:cubicBezTo>
                        <a:pt x="1" y="2647"/>
                        <a:pt x="158" y="2804"/>
                        <a:pt x="347" y="2804"/>
                      </a:cubicBezTo>
                      <a:lnTo>
                        <a:pt x="4254" y="2804"/>
                      </a:lnTo>
                      <a:cubicBezTo>
                        <a:pt x="4191" y="3371"/>
                        <a:pt x="4065" y="4064"/>
                        <a:pt x="3907" y="4884"/>
                      </a:cubicBezTo>
                      <a:lnTo>
                        <a:pt x="3498" y="4884"/>
                      </a:lnTo>
                      <a:cubicBezTo>
                        <a:pt x="3309" y="4884"/>
                        <a:pt x="3151" y="5041"/>
                        <a:pt x="3151" y="5262"/>
                      </a:cubicBezTo>
                      <a:cubicBezTo>
                        <a:pt x="3151" y="5451"/>
                        <a:pt x="3309" y="5608"/>
                        <a:pt x="3498" y="5608"/>
                      </a:cubicBezTo>
                      <a:lnTo>
                        <a:pt x="8350" y="5608"/>
                      </a:lnTo>
                      <a:cubicBezTo>
                        <a:pt x="8539" y="5608"/>
                        <a:pt x="8696" y="5451"/>
                        <a:pt x="8696" y="5262"/>
                      </a:cubicBezTo>
                      <a:cubicBezTo>
                        <a:pt x="8696" y="5041"/>
                        <a:pt x="8539" y="4884"/>
                        <a:pt x="8350" y="4884"/>
                      </a:cubicBezTo>
                      <a:lnTo>
                        <a:pt x="7972" y="4884"/>
                      </a:lnTo>
                      <a:cubicBezTo>
                        <a:pt x="7814" y="4064"/>
                        <a:pt x="7688" y="3403"/>
                        <a:pt x="7593" y="2804"/>
                      </a:cubicBezTo>
                      <a:lnTo>
                        <a:pt x="11500" y="2804"/>
                      </a:lnTo>
                      <a:cubicBezTo>
                        <a:pt x="11689" y="2804"/>
                        <a:pt x="11847" y="2647"/>
                        <a:pt x="11847" y="2458"/>
                      </a:cubicBezTo>
                      <a:lnTo>
                        <a:pt x="11847" y="1071"/>
                      </a:lnTo>
                      <a:cubicBezTo>
                        <a:pt x="11910" y="882"/>
                        <a:pt x="11752" y="725"/>
                        <a:pt x="11532" y="725"/>
                      </a:cubicBezTo>
                      <a:lnTo>
                        <a:pt x="7121" y="725"/>
                      </a:lnTo>
                      <a:cubicBezTo>
                        <a:pt x="6900" y="252"/>
                        <a:pt x="6554" y="0"/>
                        <a:pt x="5955"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D2547"/>
                    </a:solidFill>
                    <a:effectLst/>
                    <a:uLnTx/>
                    <a:uFillTx/>
                    <a:latin typeface="Symbio AR+LT"/>
                    <a:ea typeface="+mn-ea"/>
                    <a:cs typeface="Symbio AR+LT"/>
                  </a:endParaRPr>
                </a:p>
              </p:txBody>
            </p:sp>
            <p:sp>
              <p:nvSpPr>
                <p:cNvPr id="215" name="Google Shape;1190;p42">
                  <a:extLst>
                    <a:ext uri="{FF2B5EF4-FFF2-40B4-BE49-F238E27FC236}">
                      <a16:creationId xmlns:a16="http://schemas.microsoft.com/office/drawing/2014/main" id="{7DC63C3D-D8F7-42CE-92AA-ADE870471C72}"/>
                    </a:ext>
                  </a:extLst>
                </p:cNvPr>
                <p:cNvSpPr/>
                <p:nvPr/>
              </p:nvSpPr>
              <p:spPr>
                <a:xfrm>
                  <a:off x="5241900" y="2327025"/>
                  <a:ext cx="103975" cy="121325"/>
                </a:xfrm>
                <a:custGeom>
                  <a:avLst/>
                  <a:gdLst/>
                  <a:ahLst/>
                  <a:cxnLst/>
                  <a:rect l="l" t="t" r="r" b="b"/>
                  <a:pathLst>
                    <a:path w="4159" h="4853" extrusionOk="0">
                      <a:moveTo>
                        <a:pt x="1985" y="725"/>
                      </a:moveTo>
                      <a:cubicBezTo>
                        <a:pt x="2394" y="725"/>
                        <a:pt x="2709" y="1040"/>
                        <a:pt x="2709" y="1450"/>
                      </a:cubicBezTo>
                      <a:cubicBezTo>
                        <a:pt x="2709" y="1828"/>
                        <a:pt x="2394" y="2143"/>
                        <a:pt x="1985" y="2143"/>
                      </a:cubicBezTo>
                      <a:cubicBezTo>
                        <a:pt x="1607" y="2143"/>
                        <a:pt x="1292" y="1828"/>
                        <a:pt x="1292" y="1450"/>
                      </a:cubicBezTo>
                      <a:cubicBezTo>
                        <a:pt x="1292" y="1040"/>
                        <a:pt x="1638" y="725"/>
                        <a:pt x="1985" y="725"/>
                      </a:cubicBezTo>
                      <a:close/>
                      <a:moveTo>
                        <a:pt x="1985" y="2804"/>
                      </a:moveTo>
                      <a:cubicBezTo>
                        <a:pt x="2741" y="2804"/>
                        <a:pt x="3371" y="3435"/>
                        <a:pt x="3371" y="4191"/>
                      </a:cubicBezTo>
                      <a:lnTo>
                        <a:pt x="630" y="4191"/>
                      </a:lnTo>
                      <a:cubicBezTo>
                        <a:pt x="630" y="3435"/>
                        <a:pt x="1260" y="2804"/>
                        <a:pt x="1985" y="2804"/>
                      </a:cubicBezTo>
                      <a:close/>
                      <a:moveTo>
                        <a:pt x="2048" y="1"/>
                      </a:moveTo>
                      <a:cubicBezTo>
                        <a:pt x="1292" y="1"/>
                        <a:pt x="662" y="631"/>
                        <a:pt x="662" y="1387"/>
                      </a:cubicBezTo>
                      <a:cubicBezTo>
                        <a:pt x="662" y="1765"/>
                        <a:pt x="819" y="2111"/>
                        <a:pt x="1040" y="2332"/>
                      </a:cubicBezTo>
                      <a:cubicBezTo>
                        <a:pt x="410" y="2710"/>
                        <a:pt x="0" y="3372"/>
                        <a:pt x="0" y="4159"/>
                      </a:cubicBezTo>
                      <a:lnTo>
                        <a:pt x="0" y="4506"/>
                      </a:lnTo>
                      <a:cubicBezTo>
                        <a:pt x="0" y="4695"/>
                        <a:pt x="158" y="4852"/>
                        <a:pt x="347" y="4852"/>
                      </a:cubicBezTo>
                      <a:lnTo>
                        <a:pt x="3812" y="4852"/>
                      </a:lnTo>
                      <a:cubicBezTo>
                        <a:pt x="4001" y="4852"/>
                        <a:pt x="4159" y="4695"/>
                        <a:pt x="4159" y="4506"/>
                      </a:cubicBezTo>
                      <a:lnTo>
                        <a:pt x="4159" y="4159"/>
                      </a:lnTo>
                      <a:cubicBezTo>
                        <a:pt x="4096" y="3403"/>
                        <a:pt x="3655" y="2710"/>
                        <a:pt x="3025" y="2332"/>
                      </a:cubicBezTo>
                      <a:cubicBezTo>
                        <a:pt x="3245" y="2111"/>
                        <a:pt x="3403" y="1765"/>
                        <a:pt x="3403" y="1387"/>
                      </a:cubicBezTo>
                      <a:cubicBezTo>
                        <a:pt x="3403" y="631"/>
                        <a:pt x="2772" y="1"/>
                        <a:pt x="2048"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D2547"/>
                    </a:solidFill>
                    <a:effectLst/>
                    <a:uLnTx/>
                    <a:uFillTx/>
                    <a:latin typeface="Symbio AR+LT"/>
                    <a:ea typeface="+mn-ea"/>
                    <a:cs typeface="Symbio AR+LT"/>
                  </a:endParaRPr>
                </a:p>
              </p:txBody>
            </p:sp>
            <p:sp>
              <p:nvSpPr>
                <p:cNvPr id="216" name="Google Shape;1191;p42">
                  <a:extLst>
                    <a:ext uri="{FF2B5EF4-FFF2-40B4-BE49-F238E27FC236}">
                      <a16:creationId xmlns:a16="http://schemas.microsoft.com/office/drawing/2014/main" id="{09AAAE7A-5AC2-48E2-B636-71BEEEBC5946}"/>
                    </a:ext>
                  </a:extLst>
                </p:cNvPr>
                <p:cNvSpPr/>
                <p:nvPr/>
              </p:nvSpPr>
              <p:spPr>
                <a:xfrm>
                  <a:off x="5048925" y="2328600"/>
                  <a:ext cx="103975" cy="121325"/>
                </a:xfrm>
                <a:custGeom>
                  <a:avLst/>
                  <a:gdLst/>
                  <a:ahLst/>
                  <a:cxnLst/>
                  <a:rect l="l" t="t" r="r" b="b"/>
                  <a:pathLst>
                    <a:path w="4159" h="4853" extrusionOk="0">
                      <a:moveTo>
                        <a:pt x="2048" y="662"/>
                      </a:moveTo>
                      <a:cubicBezTo>
                        <a:pt x="2426" y="662"/>
                        <a:pt x="2741" y="977"/>
                        <a:pt x="2741" y="1387"/>
                      </a:cubicBezTo>
                      <a:cubicBezTo>
                        <a:pt x="2741" y="1765"/>
                        <a:pt x="2426" y="2080"/>
                        <a:pt x="2048" y="2080"/>
                      </a:cubicBezTo>
                      <a:cubicBezTo>
                        <a:pt x="1639" y="2080"/>
                        <a:pt x="1324" y="1765"/>
                        <a:pt x="1324" y="1387"/>
                      </a:cubicBezTo>
                      <a:cubicBezTo>
                        <a:pt x="1324" y="977"/>
                        <a:pt x="1670" y="662"/>
                        <a:pt x="2048" y="662"/>
                      </a:cubicBezTo>
                      <a:close/>
                      <a:moveTo>
                        <a:pt x="2048" y="2710"/>
                      </a:moveTo>
                      <a:cubicBezTo>
                        <a:pt x="2773" y="2710"/>
                        <a:pt x="3403" y="3340"/>
                        <a:pt x="3403" y="4096"/>
                      </a:cubicBezTo>
                      <a:lnTo>
                        <a:pt x="662" y="4096"/>
                      </a:lnTo>
                      <a:cubicBezTo>
                        <a:pt x="662" y="3340"/>
                        <a:pt x="1292" y="2710"/>
                        <a:pt x="2048" y="2710"/>
                      </a:cubicBezTo>
                      <a:close/>
                      <a:moveTo>
                        <a:pt x="2111" y="1"/>
                      </a:moveTo>
                      <a:cubicBezTo>
                        <a:pt x="1355" y="1"/>
                        <a:pt x="725" y="631"/>
                        <a:pt x="725" y="1387"/>
                      </a:cubicBezTo>
                      <a:cubicBezTo>
                        <a:pt x="725" y="1733"/>
                        <a:pt x="882" y="2080"/>
                        <a:pt x="1134" y="2332"/>
                      </a:cubicBezTo>
                      <a:cubicBezTo>
                        <a:pt x="410" y="2647"/>
                        <a:pt x="0" y="3340"/>
                        <a:pt x="0" y="4128"/>
                      </a:cubicBezTo>
                      <a:lnTo>
                        <a:pt x="0" y="4474"/>
                      </a:lnTo>
                      <a:cubicBezTo>
                        <a:pt x="0" y="4695"/>
                        <a:pt x="158" y="4852"/>
                        <a:pt x="347" y="4852"/>
                      </a:cubicBezTo>
                      <a:lnTo>
                        <a:pt x="3812" y="4852"/>
                      </a:lnTo>
                      <a:cubicBezTo>
                        <a:pt x="4001" y="4852"/>
                        <a:pt x="4159" y="4695"/>
                        <a:pt x="4159" y="4474"/>
                      </a:cubicBezTo>
                      <a:lnTo>
                        <a:pt x="4159" y="4128"/>
                      </a:lnTo>
                      <a:cubicBezTo>
                        <a:pt x="4159" y="3340"/>
                        <a:pt x="3718" y="2678"/>
                        <a:pt x="3088" y="2332"/>
                      </a:cubicBezTo>
                      <a:cubicBezTo>
                        <a:pt x="3340" y="2080"/>
                        <a:pt x="3497" y="1733"/>
                        <a:pt x="3497" y="1387"/>
                      </a:cubicBezTo>
                      <a:cubicBezTo>
                        <a:pt x="3497" y="631"/>
                        <a:pt x="2867" y="1"/>
                        <a:pt x="2111"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D2547"/>
                    </a:solidFill>
                    <a:effectLst/>
                    <a:uLnTx/>
                    <a:uFillTx/>
                    <a:latin typeface="Symbio AR+LT"/>
                    <a:ea typeface="+mn-ea"/>
                    <a:cs typeface="Symbio AR+LT"/>
                  </a:endParaRPr>
                </a:p>
              </p:txBody>
            </p:sp>
          </p:grpSp>
        </p:grpSp>
        <p:sp>
          <p:nvSpPr>
            <p:cNvPr id="210" name="Rectangle 209">
              <a:extLst>
                <a:ext uri="{FF2B5EF4-FFF2-40B4-BE49-F238E27FC236}">
                  <a16:creationId xmlns:a16="http://schemas.microsoft.com/office/drawing/2014/main" id="{464EAE7D-A5BA-40ED-B8A9-ED1A08BA320F}"/>
                </a:ext>
              </a:extLst>
            </p:cNvPr>
            <p:cNvSpPr/>
            <p:nvPr/>
          </p:nvSpPr>
          <p:spPr>
            <a:xfrm>
              <a:off x="9590915" y="2637743"/>
              <a:ext cx="485159" cy="338554"/>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SA" sz="1600" b="1" i="0" u="none" strike="noStrike" kern="1200" cap="none" spc="0" normalizeH="0" baseline="0" noProof="0" dirty="0">
                  <a:ln>
                    <a:noFill/>
                  </a:ln>
                  <a:solidFill>
                    <a:srgbClr val="04DAD5"/>
                  </a:solidFill>
                  <a:effectLst>
                    <a:outerShdw blurRad="38100" dist="38100" dir="2700000" algn="tl">
                      <a:srgbClr val="000000">
                        <a:alpha val="43137"/>
                      </a:srgbClr>
                    </a:outerShdw>
                  </a:effectLst>
                  <a:uLnTx/>
                  <a:uFillTx/>
                  <a:latin typeface="SST Arabic" panose="020B0504030504020204" pitchFamily="34" charset="-78"/>
                  <a:ea typeface="+mn-ea"/>
                  <a:cs typeface="SST Arabic" panose="020B0504030504020204" pitchFamily="34" charset="-78"/>
                </a:rPr>
                <a:t>6</a:t>
              </a:r>
            </a:p>
          </p:txBody>
        </p:sp>
      </p:grpSp>
      <p:sp>
        <p:nvSpPr>
          <p:cNvPr id="3" name="BJPseudoFooter">
            <a:extLst>
              <a:ext uri="{FF2B5EF4-FFF2-40B4-BE49-F238E27FC236}">
                <a16:creationId xmlns:a16="http://schemas.microsoft.com/office/drawing/2014/main" id="{CAE6584F-8BA1-4F41-8FBF-0F3CC6838C67}"/>
              </a:ext>
            </a:extLst>
          </p:cNvPr>
          <p:cNvSpPr txBox="1"/>
          <p:nvPr>
            <p:custDataLst>
              <p:tags r:id="rId3"/>
            </p:custDataLst>
          </p:nvPr>
        </p:nvSpPr>
        <p:spPr>
          <a:xfrm>
            <a:off x="5772834" y="6496278"/>
            <a:ext cx="646331" cy="215444"/>
          </a:xfrm>
          <a:prstGeom prst="rect">
            <a:avLst/>
          </a:prstGeom>
          <a:noFill/>
        </p:spPr>
        <p:txBody>
          <a:bodyPr vert="horz" wrap="none" rtlCol="0" anchor="ctr" anchorCtr="0">
            <a:spAutoFit/>
          </a:bodyPr>
          <a:lstStyle/>
          <a:p>
            <a:pPr marL="0" algn="ctr" defTabSz="914400" rtl="1" eaLnBrk="1" latinLnBrk="0" hangingPunct="1"/>
            <a:r>
              <a:rPr lang="en-US" sz="800">
                <a:solidFill>
                  <a:srgbClr val="AEC90B"/>
                </a:solidFill>
                <a:latin typeface="Segoe UI" panose="020B0502040204020203" pitchFamily="34" charset="0"/>
              </a:rPr>
              <a:t>Public | </a:t>
            </a:r>
            <a:r>
              <a:rPr lang="ar-SA" sz="800">
                <a:solidFill>
                  <a:srgbClr val="AEC90B"/>
                </a:solidFill>
                <a:latin typeface="Segoe UI" panose="020B0502040204020203" pitchFamily="34" charset="0"/>
              </a:rPr>
              <a:t>عام</a:t>
            </a:r>
            <a:endParaRPr lang="en-US" sz="800">
              <a:solidFill>
                <a:srgbClr val="AEC90B"/>
              </a:solidFill>
              <a:latin typeface="Segoe UI" panose="020B0502040204020203" pitchFamily="34" charset="0"/>
            </a:endParaRPr>
          </a:p>
        </p:txBody>
      </p:sp>
    </p:spTree>
    <p:extLst>
      <p:ext uri="{BB962C8B-B14F-4D97-AF65-F5344CB8AC3E}">
        <p14:creationId xmlns:p14="http://schemas.microsoft.com/office/powerpoint/2010/main" val="111549617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grpSp>
        <p:nvGrpSpPr>
          <p:cNvPr id="131" name="Group 130">
            <a:extLst>
              <a:ext uri="{FF2B5EF4-FFF2-40B4-BE49-F238E27FC236}">
                <a16:creationId xmlns:a16="http://schemas.microsoft.com/office/drawing/2014/main" id="{42C8C680-8222-4D55-8514-78FD2A7C5EAB}"/>
              </a:ext>
            </a:extLst>
          </p:cNvPr>
          <p:cNvGrpSpPr/>
          <p:nvPr/>
        </p:nvGrpSpPr>
        <p:grpSpPr>
          <a:xfrm>
            <a:off x="-3109" y="6372049"/>
            <a:ext cx="12252960" cy="369332"/>
            <a:chOff x="-3109" y="6478729"/>
            <a:chExt cx="12252960" cy="369332"/>
          </a:xfrm>
        </p:grpSpPr>
        <p:sp>
          <p:nvSpPr>
            <p:cNvPr id="132" name="TextBox 131">
              <a:extLst>
                <a:ext uri="{FF2B5EF4-FFF2-40B4-BE49-F238E27FC236}">
                  <a16:creationId xmlns:a16="http://schemas.microsoft.com/office/drawing/2014/main" id="{8DC80B3E-FAED-4E66-9782-534CECEAE87A}"/>
                </a:ext>
              </a:extLst>
            </p:cNvPr>
            <p:cNvSpPr txBox="1"/>
            <p:nvPr/>
          </p:nvSpPr>
          <p:spPr>
            <a:xfrm>
              <a:off x="11784280" y="6478729"/>
              <a:ext cx="32776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Symbio AR+LT"/>
              </a:endParaRPr>
            </a:p>
          </p:txBody>
        </p:sp>
        <p:sp>
          <p:nvSpPr>
            <p:cNvPr id="133" name="Isosceles Triangle 69">
              <a:extLst>
                <a:ext uri="{FF2B5EF4-FFF2-40B4-BE49-F238E27FC236}">
                  <a16:creationId xmlns:a16="http://schemas.microsoft.com/office/drawing/2014/main" id="{005D241D-BA1A-40CA-8773-FE12FCFAF46F}"/>
                </a:ext>
              </a:extLst>
            </p:cNvPr>
            <p:cNvSpPr/>
            <p:nvPr/>
          </p:nvSpPr>
          <p:spPr>
            <a:xfrm rot="16200000">
              <a:off x="6114227" y="446439"/>
              <a:ext cx="18288" cy="12252960"/>
            </a:xfrm>
            <a:prstGeom prst="roundRect">
              <a:avLst>
                <a:gd name="adj" fmla="val 0"/>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ymbio AR+LT"/>
                <a:ea typeface="+mn-ea"/>
                <a:cs typeface="Symbio AR+LT"/>
              </a:endParaRPr>
            </a:p>
          </p:txBody>
        </p:sp>
      </p:grpSp>
      <p:pic>
        <p:nvPicPr>
          <p:cNvPr id="134" name="Picture 133">
            <a:extLst>
              <a:ext uri="{FF2B5EF4-FFF2-40B4-BE49-F238E27FC236}">
                <a16:creationId xmlns:a16="http://schemas.microsoft.com/office/drawing/2014/main" id="{8A0FB05F-F818-4B91-A1BB-8544CF5220AF}"/>
              </a:ext>
            </a:extLst>
          </p:cNvPr>
          <p:cNvPicPr>
            <a:picLocks noChangeAspect="1"/>
          </p:cNvPicPr>
          <p:nvPr/>
        </p:nvPicPr>
        <p:blipFill>
          <a:blip r:embed="rId4">
            <a:duotone>
              <a:prstClr val="black"/>
              <a:srgbClr val="14536E">
                <a:tint val="45000"/>
                <a:satMod val="400000"/>
              </a:srgbClr>
            </a:duotone>
            <a:extLst>
              <a:ext uri="{BEBA8EAE-BF5A-486C-A8C5-ECC9F3942E4B}">
                <a14:imgProps xmlns:a14="http://schemas.microsoft.com/office/drawing/2010/main">
                  <a14:imgLayer r:embed="rId5">
                    <a14:imgEffect>
                      <a14:brightnessContrast bright="-40000"/>
                    </a14:imgEffect>
                  </a14:imgLayer>
                </a14:imgProps>
              </a:ext>
            </a:extLst>
          </a:blip>
          <a:stretch>
            <a:fillRect/>
          </a:stretch>
        </p:blipFill>
        <p:spPr>
          <a:xfrm rot="12039751">
            <a:off x="1029597" y="6547228"/>
            <a:ext cx="222092" cy="219568"/>
          </a:xfrm>
          <a:prstGeom prst="rect">
            <a:avLst/>
          </a:prstGeom>
          <a:effectLst/>
        </p:spPr>
      </p:pic>
      <p:pic>
        <p:nvPicPr>
          <p:cNvPr id="135" name="Picture 134">
            <a:extLst>
              <a:ext uri="{FF2B5EF4-FFF2-40B4-BE49-F238E27FC236}">
                <a16:creationId xmlns:a16="http://schemas.microsoft.com/office/drawing/2014/main" id="{2A9EB733-DD90-45BC-87B1-9355D9BC25D6}"/>
              </a:ext>
            </a:extLst>
          </p:cNvPr>
          <p:cNvPicPr>
            <a:picLocks noChangeAspect="1"/>
          </p:cNvPicPr>
          <p:nvPr/>
        </p:nvPicPr>
        <p:blipFill>
          <a:blip r:embed="rId6">
            <a:duotone>
              <a:prstClr val="black"/>
              <a:srgbClr val="14536E">
                <a:tint val="45000"/>
                <a:satMod val="400000"/>
              </a:srgbClr>
            </a:duotone>
            <a:extLst>
              <a:ext uri="{BEBA8EAE-BF5A-486C-A8C5-ECC9F3942E4B}">
                <a14:imgProps xmlns:a14="http://schemas.microsoft.com/office/drawing/2010/main">
                  <a14:imgLayer r:embed="rId7">
                    <a14:imgEffect>
                      <a14:brightnessContrast bright="-40000" contrast="20000"/>
                    </a14:imgEffect>
                  </a14:imgLayer>
                </a14:imgProps>
              </a:ext>
            </a:extLst>
          </a:blip>
          <a:stretch>
            <a:fillRect/>
          </a:stretch>
        </p:blipFill>
        <p:spPr>
          <a:xfrm>
            <a:off x="1828942" y="6559380"/>
            <a:ext cx="237293" cy="202777"/>
          </a:xfrm>
          <a:prstGeom prst="rect">
            <a:avLst/>
          </a:prstGeom>
          <a:effectLst/>
        </p:spPr>
      </p:pic>
      <p:sp>
        <p:nvSpPr>
          <p:cNvPr id="136" name="TextBox 135">
            <a:extLst>
              <a:ext uri="{FF2B5EF4-FFF2-40B4-BE49-F238E27FC236}">
                <a16:creationId xmlns:a16="http://schemas.microsoft.com/office/drawing/2014/main" id="{1847E1F9-F303-473A-846B-2C4EF70DC7BE}"/>
              </a:ext>
            </a:extLst>
          </p:cNvPr>
          <p:cNvSpPr txBox="1"/>
          <p:nvPr/>
        </p:nvSpPr>
        <p:spPr>
          <a:xfrm>
            <a:off x="1425809" y="6508867"/>
            <a:ext cx="403134"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SA" sz="1200" b="0" i="0" u="none" strike="noStrike" kern="1200" cap="none" spc="0" normalizeH="0" baseline="0" noProof="0" dirty="0">
                <a:ln>
                  <a:noFill/>
                </a:ln>
                <a:solidFill>
                  <a:srgbClr val="575756">
                    <a:lumMod val="75000"/>
                  </a:srgbClr>
                </a:solidFill>
                <a:effectLst/>
                <a:uLnTx/>
                <a:uFillTx/>
                <a:latin typeface="SST Arabic" panose="020B0504030504020204" pitchFamily="34" charset="-78"/>
                <a:ea typeface="+mn-ea"/>
                <a:cs typeface="SST Arabic" panose="020B0504030504020204" pitchFamily="34" charset="-78"/>
              </a:rPr>
              <a:t>بري</a:t>
            </a:r>
            <a:endParaRPr kumimoji="0" lang="en-US" sz="1200" b="0" i="0" u="none" strike="noStrike" kern="1200" cap="none" spc="0" normalizeH="0" baseline="0" noProof="0" dirty="0">
              <a:ln>
                <a:noFill/>
              </a:ln>
              <a:solidFill>
                <a:srgbClr val="575756">
                  <a:lumMod val="75000"/>
                </a:srgbClr>
              </a:solidFill>
              <a:effectLst/>
              <a:uLnTx/>
              <a:uFillTx/>
              <a:latin typeface="SST Arabic" panose="020B0504030504020204" pitchFamily="34" charset="-78"/>
              <a:ea typeface="+mn-ea"/>
              <a:cs typeface="SST Arabic" panose="020B0504030504020204" pitchFamily="34" charset="-78"/>
            </a:endParaRPr>
          </a:p>
        </p:txBody>
      </p:sp>
      <p:sp>
        <p:nvSpPr>
          <p:cNvPr id="137" name="TextBox 136">
            <a:extLst>
              <a:ext uri="{FF2B5EF4-FFF2-40B4-BE49-F238E27FC236}">
                <a16:creationId xmlns:a16="http://schemas.microsoft.com/office/drawing/2014/main" id="{79C7F455-2C29-4ED4-9A0E-1F1E0A3EC0C6}"/>
              </a:ext>
            </a:extLst>
          </p:cNvPr>
          <p:cNvSpPr txBox="1"/>
          <p:nvPr/>
        </p:nvSpPr>
        <p:spPr>
          <a:xfrm>
            <a:off x="601218" y="6508867"/>
            <a:ext cx="506859"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SA" sz="1200" b="0" i="0" u="none" strike="noStrike" kern="1200" cap="none" spc="0" normalizeH="0" baseline="0" noProof="0" dirty="0">
                <a:ln>
                  <a:noFill/>
                </a:ln>
                <a:solidFill>
                  <a:srgbClr val="575756">
                    <a:lumMod val="75000"/>
                  </a:srgbClr>
                </a:solidFill>
                <a:effectLst/>
                <a:uLnTx/>
                <a:uFillTx/>
                <a:latin typeface="SST Arabic" panose="020B0504030504020204" pitchFamily="34" charset="-78"/>
                <a:ea typeface="+mn-ea"/>
                <a:cs typeface="SST Arabic" panose="020B0504030504020204" pitchFamily="34" charset="-78"/>
              </a:rPr>
              <a:t>جوي</a:t>
            </a:r>
            <a:endParaRPr kumimoji="0" lang="en-US" sz="1200" b="0" i="0" u="none" strike="noStrike" kern="1200" cap="none" spc="0" normalizeH="0" baseline="0" noProof="0" dirty="0">
              <a:ln>
                <a:noFill/>
              </a:ln>
              <a:solidFill>
                <a:srgbClr val="575756">
                  <a:lumMod val="75000"/>
                </a:srgbClr>
              </a:solidFill>
              <a:effectLst/>
              <a:uLnTx/>
              <a:uFillTx/>
              <a:latin typeface="SST Arabic" panose="020B0504030504020204" pitchFamily="34" charset="-78"/>
              <a:ea typeface="+mn-ea"/>
              <a:cs typeface="SST Arabic" panose="020B0504030504020204" pitchFamily="34" charset="-78"/>
            </a:endParaRPr>
          </a:p>
        </p:txBody>
      </p:sp>
      <p:sp>
        <p:nvSpPr>
          <p:cNvPr id="2" name="Slide Number Placeholder 1"/>
          <p:cNvSpPr>
            <a:spLocks noGrp="1"/>
          </p:cNvSpPr>
          <p:nvPr>
            <p:ph type="sldNum" sz="quarter" idx="12"/>
          </p:nvPr>
        </p:nvSpPr>
        <p:spPr>
          <a:xfrm>
            <a:off x="11590782" y="6455987"/>
            <a:ext cx="485394" cy="365124"/>
          </a:xfrm>
        </p:spPr>
        <p:txBody>
          <a:bodyPr/>
          <a:lstStyle/>
          <a:p>
            <a:fld id="{008E1BDA-5E07-414A-8101-29DABEB15B19}" type="slidenum">
              <a:rPr lang="en-US" smtClean="0"/>
              <a:t>109</a:t>
            </a:fld>
            <a:endParaRPr lang="en-US"/>
          </a:p>
        </p:txBody>
      </p:sp>
      <p:sp>
        <p:nvSpPr>
          <p:cNvPr id="337" name="Google Shape;1225;p43">
            <a:extLst>
              <a:ext uri="{FF2B5EF4-FFF2-40B4-BE49-F238E27FC236}">
                <a16:creationId xmlns:a16="http://schemas.microsoft.com/office/drawing/2014/main" id="{47F8C4F6-94A3-43EA-942B-60F12FF0D3E0}"/>
              </a:ext>
            </a:extLst>
          </p:cNvPr>
          <p:cNvSpPr/>
          <p:nvPr/>
        </p:nvSpPr>
        <p:spPr>
          <a:xfrm rot="4943053" flipV="1">
            <a:off x="10868042" y="1816816"/>
            <a:ext cx="447104" cy="331178"/>
          </a:xfrm>
          <a:custGeom>
            <a:avLst/>
            <a:gdLst/>
            <a:ahLst/>
            <a:cxnLst/>
            <a:rect l="l" t="t" r="r" b="b"/>
            <a:pathLst>
              <a:path w="16872" h="9216" extrusionOk="0">
                <a:moveTo>
                  <a:pt x="1" y="1"/>
                </a:moveTo>
                <a:lnTo>
                  <a:pt x="3346" y="9216"/>
                </a:lnTo>
                <a:lnTo>
                  <a:pt x="16872" y="7025"/>
                </a:lnTo>
                <a:lnTo>
                  <a:pt x="16872" y="1"/>
                </a:lnTo>
                <a:close/>
              </a:path>
            </a:pathLst>
          </a:custGeom>
          <a:solidFill>
            <a:schemeClr val="bg1">
              <a:lumMod val="50000"/>
            </a:scheme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0D2547"/>
              </a:solidFill>
              <a:effectLst/>
              <a:uLnTx/>
              <a:uFillTx/>
              <a:latin typeface="Symbio AR+LT"/>
              <a:ea typeface="+mn-ea"/>
              <a:cs typeface="Symbio AR+LT"/>
            </a:endParaRPr>
          </a:p>
        </p:txBody>
      </p:sp>
      <p:sp>
        <p:nvSpPr>
          <p:cNvPr id="338" name="Google Shape;841;p33">
            <a:extLst>
              <a:ext uri="{FF2B5EF4-FFF2-40B4-BE49-F238E27FC236}">
                <a16:creationId xmlns:a16="http://schemas.microsoft.com/office/drawing/2014/main" id="{2CDA5A9F-18C7-4410-97DA-AAB46875088C}"/>
              </a:ext>
            </a:extLst>
          </p:cNvPr>
          <p:cNvSpPr/>
          <p:nvPr/>
        </p:nvSpPr>
        <p:spPr>
          <a:xfrm rot="16200000">
            <a:off x="10393630" y="1426753"/>
            <a:ext cx="377053" cy="1193038"/>
          </a:xfrm>
          <a:prstGeom prst="round2SameRect">
            <a:avLst>
              <a:gd name="adj1" fmla="val 50000"/>
              <a:gd name="adj2" fmla="val 0"/>
            </a:avLst>
          </a:prstGeom>
          <a:solidFill>
            <a:schemeClr val="bg1">
              <a:lumMod val="50000"/>
            </a:schemeClr>
          </a:solidFill>
          <a:ln>
            <a:noFill/>
          </a:ln>
        </p:spPr>
        <p:txBody>
          <a:bodyPr spcFirstLastPara="1" wrap="square" lIns="0" tIns="1371600" rIns="0" bIns="91425"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endParaRPr kumimoji="0" sz="1300" b="0" i="0" u="none" strike="noStrike" kern="1200" cap="none" spc="0" normalizeH="0" baseline="0" noProof="0" dirty="0">
              <a:ln>
                <a:noFill/>
              </a:ln>
              <a:solidFill>
                <a:srgbClr val="FFFFFF"/>
              </a:solidFill>
              <a:effectLst/>
              <a:uLnTx/>
              <a:uFillTx/>
              <a:latin typeface="Symbio AR+LT"/>
              <a:ea typeface="+mn-ea"/>
              <a:cs typeface="Symbio AR+LT"/>
            </a:endParaRPr>
          </a:p>
        </p:txBody>
      </p:sp>
      <p:sp>
        <p:nvSpPr>
          <p:cNvPr id="339" name="Google Shape;841;p33">
            <a:extLst>
              <a:ext uri="{FF2B5EF4-FFF2-40B4-BE49-F238E27FC236}">
                <a16:creationId xmlns:a16="http://schemas.microsoft.com/office/drawing/2014/main" id="{BD7571DC-B838-487F-9449-FA9549F71509}"/>
              </a:ext>
            </a:extLst>
          </p:cNvPr>
          <p:cNvSpPr/>
          <p:nvPr/>
        </p:nvSpPr>
        <p:spPr>
          <a:xfrm rot="16200000">
            <a:off x="10411597" y="1501409"/>
            <a:ext cx="255511" cy="1043369"/>
          </a:xfrm>
          <a:prstGeom prst="round2SameRect">
            <a:avLst>
              <a:gd name="adj1" fmla="val 50000"/>
              <a:gd name="adj2" fmla="val 0"/>
            </a:avLst>
          </a:prstGeom>
          <a:solidFill>
            <a:schemeClr val="bg1"/>
          </a:solidFill>
          <a:ln>
            <a:noFill/>
          </a:ln>
        </p:spPr>
        <p:txBody>
          <a:bodyPr spcFirstLastPara="1" wrap="square" lIns="0" tIns="1371600" rIns="0" bIns="91425"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endParaRPr kumimoji="0" sz="1300" b="0" i="0" u="none" strike="noStrike" kern="1200" cap="none" spc="0" normalizeH="0" baseline="0" noProof="0" dirty="0">
              <a:ln>
                <a:noFill/>
              </a:ln>
              <a:solidFill>
                <a:srgbClr val="FFFFFF"/>
              </a:solidFill>
              <a:effectLst/>
              <a:uLnTx/>
              <a:uFillTx/>
              <a:latin typeface="Symbio AR+LT"/>
              <a:ea typeface="+mn-ea"/>
              <a:cs typeface="Symbio AR+LT"/>
            </a:endParaRPr>
          </a:p>
        </p:txBody>
      </p:sp>
      <p:sp>
        <p:nvSpPr>
          <p:cNvPr id="340" name="Title 1">
            <a:extLst>
              <a:ext uri="{FF2B5EF4-FFF2-40B4-BE49-F238E27FC236}">
                <a16:creationId xmlns:a16="http://schemas.microsoft.com/office/drawing/2014/main" id="{8ED704E3-D7DB-4435-8ED7-179ADFBEC292}"/>
              </a:ext>
            </a:extLst>
          </p:cNvPr>
          <p:cNvSpPr txBox="1">
            <a:spLocks/>
          </p:cNvSpPr>
          <p:nvPr/>
        </p:nvSpPr>
        <p:spPr>
          <a:xfrm>
            <a:off x="8439136" y="1953569"/>
            <a:ext cx="2379578" cy="352509"/>
          </a:xfrm>
          <a:prstGeom prst="rect">
            <a:avLst/>
          </a:prstGeom>
        </p:spPr>
        <p:txBody>
          <a:bodyPr vert="horz" lIns="0" tIns="0" rIns="0" bIns="0" rtlCol="0" anchor="t">
            <a:noAutofit/>
          </a:bodyPr>
          <a:lstStyle>
            <a:lvl1pPr algn="r" defTabSz="914400" rtl="1" eaLnBrk="1" latinLnBrk="0" hangingPunct="1">
              <a:lnSpc>
                <a:spcPct val="90000"/>
              </a:lnSpc>
              <a:spcBef>
                <a:spcPct val="0"/>
              </a:spcBef>
              <a:buNone/>
              <a:defRPr sz="2600" kern="1200">
                <a:solidFill>
                  <a:schemeClr val="accent3"/>
                </a:solidFill>
                <a:latin typeface="Greta Arabic" pitchFamily="2" charset="-78"/>
                <a:ea typeface="+mj-ea"/>
                <a:cs typeface="+mj-cs"/>
              </a:defRPr>
            </a:lvl1pPr>
          </a:lstStyle>
          <a:p>
            <a:pPr marL="0" marR="0" lvl="0" indent="0" algn="r" defTabSz="914400" rtl="1" eaLnBrk="1" fontAlgn="auto" latinLnBrk="0" hangingPunct="1">
              <a:lnSpc>
                <a:spcPct val="90000"/>
              </a:lnSpc>
              <a:spcBef>
                <a:spcPct val="0"/>
              </a:spcBef>
              <a:spcAft>
                <a:spcPts val="0"/>
              </a:spcAft>
              <a:buClrTx/>
              <a:buSzTx/>
              <a:buFontTx/>
              <a:buNone/>
              <a:tabLst/>
              <a:defRPr/>
            </a:pPr>
            <a:r>
              <a:rPr kumimoji="0" lang="ar-SA" sz="1100" b="0" i="0" u="none" strike="noStrike" kern="1200" cap="none" spc="0" normalizeH="0" baseline="0" noProof="0" dirty="0">
                <a:ln>
                  <a:noFill/>
                </a:ln>
                <a:solidFill>
                  <a:srgbClr val="0D2547"/>
                </a:solidFill>
                <a:effectLst/>
                <a:uLnTx/>
                <a:uFillTx/>
                <a:latin typeface="Greta Arabic" pitchFamily="2" charset="-78"/>
                <a:ea typeface="+mj-ea"/>
                <a:cs typeface="Somar Bold"/>
              </a:rPr>
              <a:t>المعايير</a:t>
            </a:r>
            <a:endParaRPr kumimoji="0" lang="en-US" sz="1100" b="0" i="0" u="none" strike="noStrike" kern="1200" cap="none" spc="0" normalizeH="0" baseline="0" noProof="0" dirty="0">
              <a:ln>
                <a:noFill/>
              </a:ln>
              <a:solidFill>
                <a:srgbClr val="0D2547"/>
              </a:solidFill>
              <a:effectLst/>
              <a:uLnTx/>
              <a:uFillTx/>
              <a:latin typeface="Greta Arabic" pitchFamily="2" charset="-78"/>
              <a:ea typeface="+mj-ea"/>
              <a:cs typeface="Somar Bold"/>
            </a:endParaRPr>
          </a:p>
        </p:txBody>
      </p:sp>
      <p:sp>
        <p:nvSpPr>
          <p:cNvPr id="181" name="Right Arrow 101">
            <a:hlinkClick r:id="rId8" action="ppaction://hlinksldjump"/>
            <a:extLst>
              <a:ext uri="{FF2B5EF4-FFF2-40B4-BE49-F238E27FC236}">
                <a16:creationId xmlns:a16="http://schemas.microsoft.com/office/drawing/2014/main" id="{6D7DA869-A065-427D-BF13-7070BFC0D2AF}"/>
              </a:ext>
            </a:extLst>
          </p:cNvPr>
          <p:cNvSpPr/>
          <p:nvPr/>
        </p:nvSpPr>
        <p:spPr>
          <a:xfrm flipH="1">
            <a:off x="263745" y="5836799"/>
            <a:ext cx="438819" cy="370936"/>
          </a:xfrm>
          <a:prstGeom prst="rightArrow">
            <a:avLst/>
          </a:prstGeom>
          <a:solidFill>
            <a:srgbClr val="53CAFF"/>
          </a:solidFill>
          <a:ln w="9525">
            <a:no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000000"/>
              </a:solidFill>
              <a:effectLst/>
              <a:uLnTx/>
              <a:uFillTx/>
              <a:latin typeface="Calibri"/>
              <a:ea typeface="+mn-ea"/>
              <a:cs typeface="Symbio AR+LT"/>
            </a:endParaRPr>
          </a:p>
        </p:txBody>
      </p:sp>
      <p:sp>
        <p:nvSpPr>
          <p:cNvPr id="182" name="Rectangle: Rounded Corners 181">
            <a:extLst>
              <a:ext uri="{FF2B5EF4-FFF2-40B4-BE49-F238E27FC236}">
                <a16:creationId xmlns:a16="http://schemas.microsoft.com/office/drawing/2014/main" id="{CBFC3C2A-28D2-4EB4-BEDF-223A545FD006}"/>
              </a:ext>
            </a:extLst>
          </p:cNvPr>
          <p:cNvSpPr>
            <a:spLocks/>
          </p:cNvSpPr>
          <p:nvPr/>
        </p:nvSpPr>
        <p:spPr>
          <a:xfrm>
            <a:off x="514553" y="275004"/>
            <a:ext cx="7607005" cy="698989"/>
          </a:xfrm>
          <a:prstGeom prst="roundRect">
            <a:avLst>
              <a:gd name="adj" fmla="val 50000"/>
            </a:avLst>
          </a:prstGeom>
          <a:solidFill>
            <a:schemeClr val="bg2"/>
          </a:solidFill>
          <a:ln w="9525">
            <a:no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err="1">
              <a:ln>
                <a:noFill/>
              </a:ln>
              <a:solidFill>
                <a:srgbClr val="000000"/>
              </a:solidFill>
              <a:effectLst/>
              <a:uLnTx/>
              <a:uFillTx/>
              <a:latin typeface="Calibri"/>
              <a:ea typeface="+mn-ea"/>
              <a:cs typeface="Symbio AR+LT"/>
            </a:endParaRPr>
          </a:p>
        </p:txBody>
      </p:sp>
      <p:sp>
        <p:nvSpPr>
          <p:cNvPr id="189" name="Rectangle: Rounded Corners 188">
            <a:extLst>
              <a:ext uri="{FF2B5EF4-FFF2-40B4-BE49-F238E27FC236}">
                <a16:creationId xmlns:a16="http://schemas.microsoft.com/office/drawing/2014/main" id="{8EB1B03C-F01F-4AB1-A5B4-46629E4E2995}"/>
              </a:ext>
            </a:extLst>
          </p:cNvPr>
          <p:cNvSpPr>
            <a:spLocks/>
          </p:cNvSpPr>
          <p:nvPr/>
        </p:nvSpPr>
        <p:spPr>
          <a:xfrm>
            <a:off x="7165290" y="275092"/>
            <a:ext cx="4480807" cy="698989"/>
          </a:xfrm>
          <a:prstGeom prst="roundRect">
            <a:avLst>
              <a:gd name="adj" fmla="val 50000"/>
            </a:avLst>
          </a:prstGeom>
          <a:solidFill>
            <a:schemeClr val="bg2">
              <a:lumMod val="50000"/>
            </a:schemeClr>
          </a:solidFill>
          <a:ln w="9525">
            <a:no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err="1">
              <a:ln>
                <a:noFill/>
              </a:ln>
              <a:solidFill>
                <a:srgbClr val="000000"/>
              </a:solidFill>
              <a:effectLst/>
              <a:uLnTx/>
              <a:uFillTx/>
              <a:latin typeface="Calibri"/>
              <a:ea typeface="+mn-ea"/>
              <a:cs typeface="Symbio AR+LT"/>
            </a:endParaRPr>
          </a:p>
        </p:txBody>
      </p:sp>
      <p:sp>
        <p:nvSpPr>
          <p:cNvPr id="190" name="TextBox 189">
            <a:extLst>
              <a:ext uri="{FF2B5EF4-FFF2-40B4-BE49-F238E27FC236}">
                <a16:creationId xmlns:a16="http://schemas.microsoft.com/office/drawing/2014/main" id="{5D41A7AA-7F77-4466-A69F-832BC4ED93D5}"/>
              </a:ext>
            </a:extLst>
          </p:cNvPr>
          <p:cNvSpPr txBox="1">
            <a:spLocks/>
          </p:cNvSpPr>
          <p:nvPr/>
        </p:nvSpPr>
        <p:spPr>
          <a:xfrm>
            <a:off x="7187812" y="439260"/>
            <a:ext cx="4154507" cy="307777"/>
          </a:xfrm>
          <a:prstGeom prst="rect">
            <a:avLst/>
          </a:prstGeom>
        </p:spPr>
        <p:txBody>
          <a:bodyPr vert="horz" wrap="square" lIns="0" tIns="0" rIns="0" bIns="0" rtlCol="0" anchor="ctr">
            <a:spAutoFit/>
          </a:bodyPr>
          <a:lstStyle>
            <a:lvl1pPr marL="179994" lvl="0" indent="-179994" defTabSz="914370">
              <a:spcBef>
                <a:spcPts val="600"/>
              </a:spcBef>
              <a:buFont typeface="Arial" panose="020B0604020202020204" pitchFamily="34" charset="0"/>
              <a:buChar char="•"/>
              <a:defRPr sz="1400" kern="0">
                <a:latin typeface="Calibri" panose="020F0502020204030204" pitchFamily="34" charset="0"/>
                <a:cs typeface="Calibri" panose="020F0502020204030204" pitchFamily="34" charset="0"/>
                <a:sym typeface="Calibri" panose="020F0502020204030204" pitchFamily="34" charset="0"/>
              </a:defRPr>
            </a:lvl1pPr>
            <a:lvl2pPr marL="359988" lvl="1" indent="-179994" defTabSz="914370">
              <a:spcBef>
                <a:spcPts val="300"/>
              </a:spcBef>
              <a:buFont typeface="Arial" panose="020B0604020202020204" pitchFamily="34" charset="0"/>
              <a:buChar char="–"/>
              <a:defRPr sz="1400" kern="0">
                <a:latin typeface="Calibri" panose="020F0502020204030204" pitchFamily="34" charset="0"/>
                <a:cs typeface="Calibri" panose="020F0502020204030204" pitchFamily="34" charset="0"/>
                <a:sym typeface="Calibri" panose="020F0502020204030204" pitchFamily="34" charset="0"/>
              </a:defRPr>
            </a:lvl2pPr>
            <a:lvl3pPr marL="539982" lvl="2" indent="-179994" defTabSz="914370">
              <a:spcBef>
                <a:spcPts val="300"/>
              </a:spcBef>
              <a:buFont typeface="Arial" panose="020B0604020202020204" pitchFamily="34" charset="0"/>
              <a:buChar char="-"/>
              <a:defRPr sz="1400" kern="0">
                <a:latin typeface="Calibri" panose="020F0502020204030204" pitchFamily="34" charset="0"/>
                <a:cs typeface="Calibri" panose="020F0502020204030204" pitchFamily="34" charset="0"/>
                <a:sym typeface="Calibri" panose="020F0502020204030204" pitchFamily="34" charset="0"/>
              </a:defRPr>
            </a:lvl3pPr>
            <a:lvl4pPr marL="719977" lvl="3" indent="-179994" defTabSz="914370">
              <a:spcBef>
                <a:spcPts val="300"/>
              </a:spcBef>
              <a:buFont typeface="Arial" panose="020B0604020202020204" pitchFamily="34" charset="0"/>
              <a:buChar char="-"/>
              <a:defRPr sz="1400" kern="0">
                <a:latin typeface="Calibri" panose="020F0502020204030204" pitchFamily="34" charset="0"/>
                <a:cs typeface="Calibri" panose="020F0502020204030204" pitchFamily="34" charset="0"/>
                <a:sym typeface="Calibri" panose="020F0502020204030204" pitchFamily="34" charset="0"/>
              </a:defRPr>
            </a:lvl4pPr>
            <a:lvl5pPr marL="899971" lvl="4" indent="-179994" defTabSz="914370">
              <a:spcBef>
                <a:spcPts val="300"/>
              </a:spcBef>
              <a:buFont typeface="Arial" panose="020B0604020202020204" pitchFamily="34" charset="0"/>
              <a:buChar char="-"/>
              <a:defRPr sz="1400" kern="0">
                <a:latin typeface="Calibri" panose="020F0502020204030204" pitchFamily="34" charset="0"/>
                <a:cs typeface="Calibri" panose="020F0502020204030204" pitchFamily="34" charset="0"/>
                <a:sym typeface="Calibri" panose="020F0502020204030204" pitchFamily="34" charset="0"/>
              </a:defRPr>
            </a:lvl5pPr>
            <a:lvl6pPr marL="1079965" indent="-179994" defTabSz="914370">
              <a:spcBef>
                <a:spcPts val="300"/>
              </a:spcBef>
              <a:buFont typeface="Arial" panose="020B0604020202020204" pitchFamily="34" charset="0"/>
              <a:buChar char="-"/>
              <a:defRPr sz="1400" kern="0"/>
            </a:lvl6pPr>
            <a:lvl7pPr marL="1259959" indent="-179994" defTabSz="914370">
              <a:spcBef>
                <a:spcPts val="300"/>
              </a:spcBef>
              <a:buFont typeface="Arial" panose="020B0604020202020204" pitchFamily="34" charset="0"/>
              <a:buChar char="-"/>
              <a:defRPr sz="1400" kern="0"/>
            </a:lvl7pPr>
            <a:lvl8pPr marL="1439953" indent="-179994" defTabSz="914370">
              <a:spcBef>
                <a:spcPts val="300"/>
              </a:spcBef>
              <a:buFont typeface="Arial" panose="020B0604020202020204" pitchFamily="34" charset="0"/>
              <a:buChar char="-"/>
              <a:defRPr sz="1400" kern="0"/>
            </a:lvl8pPr>
            <a:lvl9pPr marL="1619947" indent="-179994" defTabSz="914370">
              <a:spcBef>
                <a:spcPts val="300"/>
              </a:spcBef>
              <a:buFont typeface="Arial" panose="020B0604020202020204" pitchFamily="34" charset="0"/>
              <a:buChar char="-"/>
              <a:defRPr sz="1400" kern="0"/>
            </a:lvl9p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ar-SA" sz="2000" b="1" i="0" u="none" strike="noStrike" kern="1200" cap="none" spc="0" normalizeH="0" baseline="0" noProof="0" dirty="0">
                <a:ln>
                  <a:noFill/>
                </a:ln>
                <a:solidFill>
                  <a:srgbClr val="FFFFFF"/>
                </a:solidFill>
                <a:effectLst/>
                <a:uLnTx/>
                <a:uFillTx/>
                <a:latin typeface="Calibri" panose="020F0502020204030204" pitchFamily="34" charset="0"/>
                <a:ea typeface="+mn-ea"/>
                <a:cs typeface="SST Arabic" panose="020B0504030504020204"/>
                <a:sym typeface="Calibri" panose="020F0502020204030204" pitchFamily="34" charset="0"/>
              </a:rPr>
              <a:t>قاعدة مستقلة – تحت التنفيذ</a:t>
            </a:r>
            <a:endParaRPr kumimoji="0" lang="en-US" sz="2000" b="1" i="0" u="none" strike="noStrike" kern="1200" cap="none" spc="0" normalizeH="0" baseline="0" noProof="0" dirty="0">
              <a:ln>
                <a:noFill/>
              </a:ln>
              <a:solidFill>
                <a:srgbClr val="FFFFFF"/>
              </a:solidFill>
              <a:effectLst/>
              <a:uLnTx/>
              <a:uFillTx/>
              <a:latin typeface="Calibri" panose="020F0502020204030204" pitchFamily="34" charset="0"/>
              <a:ea typeface="+mn-ea"/>
              <a:cs typeface="SST Arabic" panose="020B0504030504020204"/>
              <a:sym typeface="Calibri" panose="020F0502020204030204" pitchFamily="34" charset="0"/>
            </a:endParaRPr>
          </a:p>
        </p:txBody>
      </p:sp>
      <p:sp>
        <p:nvSpPr>
          <p:cNvPr id="197" name="Oval 196">
            <a:extLst>
              <a:ext uri="{FF2B5EF4-FFF2-40B4-BE49-F238E27FC236}">
                <a16:creationId xmlns:a16="http://schemas.microsoft.com/office/drawing/2014/main" id="{1933E28B-0333-48B6-A2FF-A39F26A62D15}"/>
              </a:ext>
            </a:extLst>
          </p:cNvPr>
          <p:cNvSpPr/>
          <p:nvPr/>
        </p:nvSpPr>
        <p:spPr>
          <a:xfrm>
            <a:off x="10926844" y="144678"/>
            <a:ext cx="883696" cy="883696"/>
          </a:xfrm>
          <a:prstGeom prst="ellipse">
            <a:avLst/>
          </a:prstGeom>
          <a:solidFill>
            <a:schemeClr val="bg1"/>
          </a:solidFill>
          <a:ln w="9525">
            <a:solidFill>
              <a:srgbClr val="5CC1BF"/>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err="1">
              <a:ln>
                <a:noFill/>
              </a:ln>
              <a:solidFill>
                <a:srgbClr val="000000"/>
              </a:solidFill>
              <a:effectLst/>
              <a:uLnTx/>
              <a:uFillTx/>
              <a:latin typeface="Calibri"/>
              <a:ea typeface="+mn-ea"/>
              <a:cs typeface="Symbio AR+LT"/>
            </a:endParaRPr>
          </a:p>
        </p:txBody>
      </p:sp>
      <p:sp>
        <p:nvSpPr>
          <p:cNvPr id="198" name="TextBox 197">
            <a:extLst>
              <a:ext uri="{FF2B5EF4-FFF2-40B4-BE49-F238E27FC236}">
                <a16:creationId xmlns:a16="http://schemas.microsoft.com/office/drawing/2014/main" id="{9C45FC2B-14EB-48CB-9CEA-E19DFE77DB6A}"/>
              </a:ext>
            </a:extLst>
          </p:cNvPr>
          <p:cNvSpPr txBox="1"/>
          <p:nvPr/>
        </p:nvSpPr>
        <p:spPr>
          <a:xfrm>
            <a:off x="628020" y="443655"/>
            <a:ext cx="6765870" cy="352509"/>
          </a:xfrm>
          <a:prstGeom prst="rect">
            <a:avLst/>
          </a:prstGeom>
          <a:noFill/>
        </p:spPr>
        <p:txBody>
          <a:bodyPr wrap="square" rtlCol="0" anchor="ctr" anchorCtr="0">
            <a:noAutofit/>
          </a:bodyPr>
          <a:lstStyle>
            <a:defPPr>
              <a:defRPr lang="en-US"/>
            </a:defPPr>
            <a:lvl1pPr algn="ctr" rtl="1">
              <a:defRPr sz="1200" b="1">
                <a:solidFill>
                  <a:srgbClr val="575756">
                    <a:lumMod val="50000"/>
                  </a:srgbClr>
                </a:solidFill>
                <a:latin typeface="SST Arabic" panose="020B0504030504020204" pitchFamily="34" charset="-78"/>
                <a:cs typeface="SST Arabic" panose="020B0504030504020204" pitchFamily="34" charset="-78"/>
              </a:defRPr>
            </a:lvl1p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1200" b="1" i="0" u="none" strike="noStrike" kern="1200" cap="none" spc="0" normalizeH="0" baseline="0" noProof="0" dirty="0">
                <a:ln>
                  <a:noFill/>
                </a:ln>
                <a:solidFill>
                  <a:srgbClr val="575756">
                    <a:lumMod val="50000"/>
                  </a:srgbClr>
                </a:solidFill>
                <a:effectLst/>
                <a:uLnTx/>
                <a:uFillTx/>
                <a:latin typeface="SST Arabic" panose="020B0504030504020204" pitchFamily="34" charset="-78"/>
                <a:ea typeface="+mn-ea"/>
                <a:cs typeface="SST Arabic" panose="020B0504030504020204" pitchFamily="34" charset="-78"/>
              </a:rPr>
              <a:t>0 بيان جمركي تم استهدافه لفترة يناير 2023 حتى يونيو 2023</a:t>
            </a:r>
            <a:endParaRPr kumimoji="0" lang="en-US" sz="1200" b="1" i="0" u="none" strike="noStrike" kern="1200" cap="none" spc="0" normalizeH="0" baseline="0" noProof="0" dirty="0">
              <a:ln>
                <a:noFill/>
              </a:ln>
              <a:solidFill>
                <a:srgbClr val="575756">
                  <a:lumMod val="50000"/>
                </a:srgbClr>
              </a:solidFill>
              <a:effectLst/>
              <a:uLnTx/>
              <a:uFillTx/>
              <a:latin typeface="SST Arabic" panose="020B0504030504020204" pitchFamily="34" charset="-78"/>
              <a:ea typeface="+mn-ea"/>
              <a:cs typeface="SST Arabic" panose="020B0504030504020204" pitchFamily="34" charset="-78"/>
            </a:endParaRPr>
          </a:p>
        </p:txBody>
      </p:sp>
      <p:grpSp>
        <p:nvGrpSpPr>
          <p:cNvPr id="199" name="Group 198">
            <a:extLst>
              <a:ext uri="{FF2B5EF4-FFF2-40B4-BE49-F238E27FC236}">
                <a16:creationId xmlns:a16="http://schemas.microsoft.com/office/drawing/2014/main" id="{15B080CE-681F-4D9F-9888-E1ECDC9E4CCB}"/>
              </a:ext>
            </a:extLst>
          </p:cNvPr>
          <p:cNvGrpSpPr/>
          <p:nvPr/>
        </p:nvGrpSpPr>
        <p:grpSpPr>
          <a:xfrm>
            <a:off x="11171415" y="343854"/>
            <a:ext cx="394554" cy="424008"/>
            <a:chOff x="4402859" y="2189177"/>
            <a:chExt cx="1144835" cy="1230298"/>
          </a:xfrm>
        </p:grpSpPr>
        <p:sp>
          <p:nvSpPr>
            <p:cNvPr id="200" name="Freeform: Shape 199">
              <a:extLst>
                <a:ext uri="{FF2B5EF4-FFF2-40B4-BE49-F238E27FC236}">
                  <a16:creationId xmlns:a16="http://schemas.microsoft.com/office/drawing/2014/main" id="{4703565A-FA35-431D-AF98-D2B8D108D96A}"/>
                </a:ext>
              </a:extLst>
            </p:cNvPr>
            <p:cNvSpPr/>
            <p:nvPr/>
          </p:nvSpPr>
          <p:spPr>
            <a:xfrm>
              <a:off x="4586522" y="2189177"/>
              <a:ext cx="734651" cy="734651"/>
            </a:xfrm>
            <a:custGeom>
              <a:avLst/>
              <a:gdLst>
                <a:gd name="connsiteX0" fmla="*/ 118060 w 114300"/>
                <a:gd name="connsiteY0" fmla="*/ 60910 h 114300"/>
                <a:gd name="connsiteX1" fmla="*/ 60910 w 114300"/>
                <a:gd name="connsiteY1" fmla="*/ 118060 h 114300"/>
                <a:gd name="connsiteX2" fmla="*/ 3760 w 114300"/>
                <a:gd name="connsiteY2" fmla="*/ 60910 h 114300"/>
                <a:gd name="connsiteX3" fmla="*/ 60910 w 114300"/>
                <a:gd name="connsiteY3" fmla="*/ 3760 h 114300"/>
                <a:gd name="connsiteX4" fmla="*/ 118060 w 114300"/>
                <a:gd name="connsiteY4" fmla="*/ 60910 h 114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300" h="114300">
                  <a:moveTo>
                    <a:pt x="118060" y="60910"/>
                  </a:moveTo>
                  <a:cubicBezTo>
                    <a:pt x="118060" y="92473"/>
                    <a:pt x="92473" y="118060"/>
                    <a:pt x="60910" y="118060"/>
                  </a:cubicBezTo>
                  <a:cubicBezTo>
                    <a:pt x="29347" y="118060"/>
                    <a:pt x="3760" y="92473"/>
                    <a:pt x="3760" y="60910"/>
                  </a:cubicBezTo>
                  <a:cubicBezTo>
                    <a:pt x="3760" y="29347"/>
                    <a:pt x="29347" y="3760"/>
                    <a:pt x="60910" y="3760"/>
                  </a:cubicBezTo>
                  <a:cubicBezTo>
                    <a:pt x="92473" y="3760"/>
                    <a:pt x="118060" y="29347"/>
                    <a:pt x="118060" y="60910"/>
                  </a:cubicBezTo>
                  <a:close/>
                </a:path>
              </a:pathLst>
            </a:custGeom>
            <a:noFill/>
            <a:ln w="6350" cap="flat">
              <a:solidFill>
                <a:schemeClr val="accent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Symbio AR+LT"/>
              </a:endParaRPr>
            </a:p>
          </p:txBody>
        </p:sp>
        <p:sp>
          <p:nvSpPr>
            <p:cNvPr id="201" name="Freeform: Shape 200">
              <a:extLst>
                <a:ext uri="{FF2B5EF4-FFF2-40B4-BE49-F238E27FC236}">
                  <a16:creationId xmlns:a16="http://schemas.microsoft.com/office/drawing/2014/main" id="{541AB6A1-18D7-4C07-AEA0-C5C51A95F6F5}"/>
                </a:ext>
              </a:extLst>
            </p:cNvPr>
            <p:cNvSpPr/>
            <p:nvPr/>
          </p:nvSpPr>
          <p:spPr>
            <a:xfrm>
              <a:off x="4953847" y="2262641"/>
              <a:ext cx="306103" cy="306103"/>
            </a:xfrm>
            <a:custGeom>
              <a:avLst/>
              <a:gdLst>
                <a:gd name="connsiteX0" fmla="*/ 49480 w 47625"/>
                <a:gd name="connsiteY0" fmla="*/ 49480 h 47625"/>
                <a:gd name="connsiteX1" fmla="*/ 3760 w 47625"/>
                <a:gd name="connsiteY1" fmla="*/ 3760 h 47625"/>
              </a:gdLst>
              <a:ahLst/>
              <a:cxnLst>
                <a:cxn ang="0">
                  <a:pos x="connsiteX0" y="connsiteY0"/>
                </a:cxn>
                <a:cxn ang="0">
                  <a:pos x="connsiteX1" y="connsiteY1"/>
                </a:cxn>
              </a:cxnLst>
              <a:rect l="l" t="t" r="r" b="b"/>
              <a:pathLst>
                <a:path w="47625" h="47625">
                  <a:moveTo>
                    <a:pt x="49480" y="49480"/>
                  </a:moveTo>
                  <a:cubicBezTo>
                    <a:pt x="49480" y="24715"/>
                    <a:pt x="29477" y="3760"/>
                    <a:pt x="3760" y="3760"/>
                  </a:cubicBezTo>
                </a:path>
              </a:pathLst>
            </a:custGeom>
            <a:noFill/>
            <a:ln w="6350" cap="rnd">
              <a:solidFill>
                <a:schemeClr val="accent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Symbio AR+LT"/>
              </a:endParaRPr>
            </a:p>
          </p:txBody>
        </p:sp>
        <p:sp>
          <p:nvSpPr>
            <p:cNvPr id="205" name="Freeform: Shape 204">
              <a:extLst>
                <a:ext uri="{FF2B5EF4-FFF2-40B4-BE49-F238E27FC236}">
                  <a16:creationId xmlns:a16="http://schemas.microsoft.com/office/drawing/2014/main" id="{73DBE0C8-DAAE-453F-8805-74D644535969}"/>
                </a:ext>
              </a:extLst>
            </p:cNvPr>
            <p:cNvSpPr/>
            <p:nvPr/>
          </p:nvSpPr>
          <p:spPr>
            <a:xfrm>
              <a:off x="4898752" y="2923828"/>
              <a:ext cx="122441" cy="122441"/>
            </a:xfrm>
            <a:custGeom>
              <a:avLst/>
              <a:gdLst>
                <a:gd name="connsiteX0" fmla="*/ 3760 w 19050"/>
                <a:gd name="connsiteY0" fmla="*/ 3760 h 19050"/>
                <a:gd name="connsiteX1" fmla="*/ 3760 w 19050"/>
                <a:gd name="connsiteY1" fmla="*/ 24715 h 19050"/>
                <a:gd name="connsiteX2" fmla="*/ 20905 w 19050"/>
                <a:gd name="connsiteY2" fmla="*/ 24715 h 19050"/>
                <a:gd name="connsiteX3" fmla="*/ 20905 w 19050"/>
                <a:gd name="connsiteY3" fmla="*/ 3760 h 19050"/>
              </a:gdLst>
              <a:ahLst/>
              <a:cxnLst>
                <a:cxn ang="0">
                  <a:pos x="connsiteX0" y="connsiteY0"/>
                </a:cxn>
                <a:cxn ang="0">
                  <a:pos x="connsiteX1" y="connsiteY1"/>
                </a:cxn>
                <a:cxn ang="0">
                  <a:pos x="connsiteX2" y="connsiteY2"/>
                </a:cxn>
                <a:cxn ang="0">
                  <a:pos x="connsiteX3" y="connsiteY3"/>
                </a:cxn>
              </a:cxnLst>
              <a:rect l="l" t="t" r="r" b="b"/>
              <a:pathLst>
                <a:path w="19050" h="19050">
                  <a:moveTo>
                    <a:pt x="3760" y="3760"/>
                  </a:moveTo>
                  <a:lnTo>
                    <a:pt x="3760" y="24715"/>
                  </a:lnTo>
                  <a:lnTo>
                    <a:pt x="20905" y="24715"/>
                  </a:lnTo>
                  <a:lnTo>
                    <a:pt x="20905" y="3760"/>
                  </a:lnTo>
                </a:path>
              </a:pathLst>
            </a:custGeom>
            <a:noFill/>
            <a:ln w="6350" cap="flat">
              <a:solidFill>
                <a:schemeClr val="accent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Symbio AR+LT"/>
              </a:endParaRPr>
            </a:p>
          </p:txBody>
        </p:sp>
        <p:sp>
          <p:nvSpPr>
            <p:cNvPr id="213" name="Freeform: Shape 212">
              <a:extLst>
                <a:ext uri="{FF2B5EF4-FFF2-40B4-BE49-F238E27FC236}">
                  <a16:creationId xmlns:a16="http://schemas.microsoft.com/office/drawing/2014/main" id="{E620F320-72AF-466B-AAD4-682F0BB51598}"/>
                </a:ext>
              </a:extLst>
            </p:cNvPr>
            <p:cNvSpPr/>
            <p:nvPr/>
          </p:nvSpPr>
          <p:spPr>
            <a:xfrm>
              <a:off x="4764067" y="2513650"/>
              <a:ext cx="122441" cy="183663"/>
            </a:xfrm>
            <a:custGeom>
              <a:avLst/>
              <a:gdLst>
                <a:gd name="connsiteX0" fmla="*/ 3760 w 19050"/>
                <a:gd name="connsiteY0" fmla="*/ 3760 h 28575"/>
                <a:gd name="connsiteX1" fmla="*/ 23762 w 19050"/>
                <a:gd name="connsiteY1" fmla="*/ 3760 h 28575"/>
                <a:gd name="connsiteX2" fmla="*/ 23762 w 19050"/>
                <a:gd name="connsiteY2" fmla="*/ 31382 h 28575"/>
                <a:gd name="connsiteX3" fmla="*/ 3760 w 19050"/>
                <a:gd name="connsiteY3" fmla="*/ 31382 h 28575"/>
              </a:gdLst>
              <a:ahLst/>
              <a:cxnLst>
                <a:cxn ang="0">
                  <a:pos x="connsiteX0" y="connsiteY0"/>
                </a:cxn>
                <a:cxn ang="0">
                  <a:pos x="connsiteX1" y="connsiteY1"/>
                </a:cxn>
                <a:cxn ang="0">
                  <a:pos x="connsiteX2" y="connsiteY2"/>
                </a:cxn>
                <a:cxn ang="0">
                  <a:pos x="connsiteX3" y="connsiteY3"/>
                </a:cxn>
              </a:cxnLst>
              <a:rect l="l" t="t" r="r" b="b"/>
              <a:pathLst>
                <a:path w="19050" h="28575">
                  <a:moveTo>
                    <a:pt x="3760" y="3760"/>
                  </a:moveTo>
                  <a:lnTo>
                    <a:pt x="23762" y="3760"/>
                  </a:lnTo>
                  <a:lnTo>
                    <a:pt x="23762" y="31382"/>
                  </a:lnTo>
                  <a:lnTo>
                    <a:pt x="3760" y="31382"/>
                  </a:lnTo>
                  <a:close/>
                </a:path>
              </a:pathLst>
            </a:custGeom>
            <a:noFill/>
            <a:ln w="6350" cap="flat">
              <a:solidFill>
                <a:schemeClr val="accent2"/>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Symbio AR+LT"/>
              </a:endParaRPr>
            </a:p>
          </p:txBody>
        </p:sp>
        <p:sp>
          <p:nvSpPr>
            <p:cNvPr id="214" name="Freeform: Shape 213">
              <a:extLst>
                <a:ext uri="{FF2B5EF4-FFF2-40B4-BE49-F238E27FC236}">
                  <a16:creationId xmlns:a16="http://schemas.microsoft.com/office/drawing/2014/main" id="{C8D7F693-5084-4476-95AB-53CD9425FE0C}"/>
                </a:ext>
              </a:extLst>
            </p:cNvPr>
            <p:cNvSpPr/>
            <p:nvPr/>
          </p:nvSpPr>
          <p:spPr>
            <a:xfrm>
              <a:off x="4892628" y="2427941"/>
              <a:ext cx="122441" cy="306103"/>
            </a:xfrm>
            <a:custGeom>
              <a:avLst/>
              <a:gdLst>
                <a:gd name="connsiteX0" fmla="*/ 3760 w 19050"/>
                <a:gd name="connsiteY0" fmla="*/ 3760 h 47625"/>
                <a:gd name="connsiteX1" fmla="*/ 23762 w 19050"/>
                <a:gd name="connsiteY1" fmla="*/ 3760 h 47625"/>
                <a:gd name="connsiteX2" fmla="*/ 23762 w 19050"/>
                <a:gd name="connsiteY2" fmla="*/ 44717 h 47625"/>
                <a:gd name="connsiteX3" fmla="*/ 3760 w 19050"/>
                <a:gd name="connsiteY3" fmla="*/ 44717 h 47625"/>
              </a:gdLst>
              <a:ahLst/>
              <a:cxnLst>
                <a:cxn ang="0">
                  <a:pos x="connsiteX0" y="connsiteY0"/>
                </a:cxn>
                <a:cxn ang="0">
                  <a:pos x="connsiteX1" y="connsiteY1"/>
                </a:cxn>
                <a:cxn ang="0">
                  <a:pos x="connsiteX2" y="connsiteY2"/>
                </a:cxn>
                <a:cxn ang="0">
                  <a:pos x="connsiteX3" y="connsiteY3"/>
                </a:cxn>
              </a:cxnLst>
              <a:rect l="l" t="t" r="r" b="b"/>
              <a:pathLst>
                <a:path w="19050" h="47625">
                  <a:moveTo>
                    <a:pt x="3760" y="3760"/>
                  </a:moveTo>
                  <a:lnTo>
                    <a:pt x="23762" y="3760"/>
                  </a:lnTo>
                  <a:lnTo>
                    <a:pt x="23762" y="44717"/>
                  </a:lnTo>
                  <a:lnTo>
                    <a:pt x="3760" y="44717"/>
                  </a:lnTo>
                  <a:close/>
                </a:path>
              </a:pathLst>
            </a:custGeom>
            <a:noFill/>
            <a:ln w="6350" cap="flat">
              <a:solidFill>
                <a:schemeClr val="accent2"/>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Symbio AR+LT"/>
              </a:endParaRPr>
            </a:p>
          </p:txBody>
        </p:sp>
        <p:sp>
          <p:nvSpPr>
            <p:cNvPr id="215" name="Freeform: Shape 214">
              <a:extLst>
                <a:ext uri="{FF2B5EF4-FFF2-40B4-BE49-F238E27FC236}">
                  <a16:creationId xmlns:a16="http://schemas.microsoft.com/office/drawing/2014/main" id="{726D05EB-DC30-4572-8167-6ECF41E81AE6}"/>
                </a:ext>
              </a:extLst>
            </p:cNvPr>
            <p:cNvSpPr/>
            <p:nvPr/>
          </p:nvSpPr>
          <p:spPr>
            <a:xfrm>
              <a:off x="5021193" y="2513650"/>
              <a:ext cx="122441" cy="183663"/>
            </a:xfrm>
            <a:custGeom>
              <a:avLst/>
              <a:gdLst>
                <a:gd name="connsiteX0" fmla="*/ 3760 w 19050"/>
                <a:gd name="connsiteY0" fmla="*/ 3760 h 28575"/>
                <a:gd name="connsiteX1" fmla="*/ 23762 w 19050"/>
                <a:gd name="connsiteY1" fmla="*/ 3760 h 28575"/>
                <a:gd name="connsiteX2" fmla="*/ 23762 w 19050"/>
                <a:gd name="connsiteY2" fmla="*/ 31382 h 28575"/>
                <a:gd name="connsiteX3" fmla="*/ 3760 w 19050"/>
                <a:gd name="connsiteY3" fmla="*/ 31382 h 28575"/>
              </a:gdLst>
              <a:ahLst/>
              <a:cxnLst>
                <a:cxn ang="0">
                  <a:pos x="connsiteX0" y="connsiteY0"/>
                </a:cxn>
                <a:cxn ang="0">
                  <a:pos x="connsiteX1" y="connsiteY1"/>
                </a:cxn>
                <a:cxn ang="0">
                  <a:pos x="connsiteX2" y="connsiteY2"/>
                </a:cxn>
                <a:cxn ang="0">
                  <a:pos x="connsiteX3" y="connsiteY3"/>
                </a:cxn>
              </a:cxnLst>
              <a:rect l="l" t="t" r="r" b="b"/>
              <a:pathLst>
                <a:path w="19050" h="28575">
                  <a:moveTo>
                    <a:pt x="3760" y="3760"/>
                  </a:moveTo>
                  <a:lnTo>
                    <a:pt x="23762" y="3760"/>
                  </a:lnTo>
                  <a:lnTo>
                    <a:pt x="23762" y="31382"/>
                  </a:lnTo>
                  <a:lnTo>
                    <a:pt x="3760" y="31382"/>
                  </a:lnTo>
                  <a:close/>
                </a:path>
              </a:pathLst>
            </a:custGeom>
            <a:noFill/>
            <a:ln w="6350" cap="flat">
              <a:solidFill>
                <a:schemeClr val="accent2"/>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Symbio AR+LT"/>
              </a:endParaRPr>
            </a:p>
          </p:txBody>
        </p:sp>
        <p:sp>
          <p:nvSpPr>
            <p:cNvPr id="231" name="Freeform: Shape 230">
              <a:extLst>
                <a:ext uri="{FF2B5EF4-FFF2-40B4-BE49-F238E27FC236}">
                  <a16:creationId xmlns:a16="http://schemas.microsoft.com/office/drawing/2014/main" id="{A45A5361-B353-41A6-8B7D-31DABAA75114}"/>
                </a:ext>
              </a:extLst>
            </p:cNvPr>
            <p:cNvSpPr/>
            <p:nvPr/>
          </p:nvSpPr>
          <p:spPr>
            <a:xfrm>
              <a:off x="4476326" y="3193199"/>
              <a:ext cx="61222" cy="61222"/>
            </a:xfrm>
            <a:custGeom>
              <a:avLst/>
              <a:gdLst>
                <a:gd name="connsiteX0" fmla="*/ 14237 w 9525"/>
                <a:gd name="connsiteY0" fmla="*/ 3760 h 9525"/>
                <a:gd name="connsiteX1" fmla="*/ 3760 w 9525"/>
                <a:gd name="connsiteY1" fmla="*/ 14237 h 9525"/>
              </a:gdLst>
              <a:ahLst/>
              <a:cxnLst>
                <a:cxn ang="0">
                  <a:pos x="connsiteX0" y="connsiteY0"/>
                </a:cxn>
                <a:cxn ang="0">
                  <a:pos x="connsiteX1" y="connsiteY1"/>
                </a:cxn>
              </a:cxnLst>
              <a:rect l="l" t="t" r="r" b="b"/>
              <a:pathLst>
                <a:path w="9525" h="9525">
                  <a:moveTo>
                    <a:pt x="14237" y="3760"/>
                  </a:moveTo>
                  <a:lnTo>
                    <a:pt x="3760" y="14237"/>
                  </a:lnTo>
                </a:path>
              </a:pathLst>
            </a:custGeom>
            <a:ln w="6350" cap="rnd">
              <a:solidFill>
                <a:schemeClr val="accent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Symbio AR+LT"/>
              </a:endParaRPr>
            </a:p>
          </p:txBody>
        </p:sp>
        <p:sp>
          <p:nvSpPr>
            <p:cNvPr id="232" name="Freeform: Shape 231">
              <a:extLst>
                <a:ext uri="{FF2B5EF4-FFF2-40B4-BE49-F238E27FC236}">
                  <a16:creationId xmlns:a16="http://schemas.microsoft.com/office/drawing/2014/main" id="{0313B9AB-DC42-4163-BC95-C473EE854DB7}"/>
                </a:ext>
              </a:extLst>
            </p:cNvPr>
            <p:cNvSpPr/>
            <p:nvPr/>
          </p:nvSpPr>
          <p:spPr>
            <a:xfrm>
              <a:off x="4604891" y="3193199"/>
              <a:ext cx="61222" cy="61222"/>
            </a:xfrm>
            <a:custGeom>
              <a:avLst/>
              <a:gdLst>
                <a:gd name="connsiteX0" fmla="*/ 14237 w 9525"/>
                <a:gd name="connsiteY0" fmla="*/ 14237 h 9525"/>
                <a:gd name="connsiteX1" fmla="*/ 3760 w 9525"/>
                <a:gd name="connsiteY1" fmla="*/ 3760 h 9525"/>
              </a:gdLst>
              <a:ahLst/>
              <a:cxnLst>
                <a:cxn ang="0">
                  <a:pos x="connsiteX0" y="connsiteY0"/>
                </a:cxn>
                <a:cxn ang="0">
                  <a:pos x="connsiteX1" y="connsiteY1"/>
                </a:cxn>
              </a:cxnLst>
              <a:rect l="l" t="t" r="r" b="b"/>
              <a:pathLst>
                <a:path w="9525" h="9525">
                  <a:moveTo>
                    <a:pt x="14237" y="14237"/>
                  </a:moveTo>
                  <a:lnTo>
                    <a:pt x="3760" y="3760"/>
                  </a:lnTo>
                </a:path>
              </a:pathLst>
            </a:custGeom>
            <a:ln w="6350" cap="rnd">
              <a:solidFill>
                <a:schemeClr val="accent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Symbio AR+LT"/>
              </a:endParaRPr>
            </a:p>
          </p:txBody>
        </p:sp>
        <p:sp>
          <p:nvSpPr>
            <p:cNvPr id="233" name="Freeform: Shape 232">
              <a:extLst>
                <a:ext uri="{FF2B5EF4-FFF2-40B4-BE49-F238E27FC236}">
                  <a16:creationId xmlns:a16="http://schemas.microsoft.com/office/drawing/2014/main" id="{B4345528-EE74-4125-A1D9-0A5379234F2A}"/>
                </a:ext>
              </a:extLst>
            </p:cNvPr>
            <p:cNvSpPr/>
            <p:nvPr/>
          </p:nvSpPr>
          <p:spPr>
            <a:xfrm>
              <a:off x="4733452" y="3187082"/>
              <a:ext cx="61222" cy="61222"/>
            </a:xfrm>
            <a:custGeom>
              <a:avLst/>
              <a:gdLst>
                <a:gd name="connsiteX0" fmla="*/ 14237 w 9525"/>
                <a:gd name="connsiteY0" fmla="*/ 3760 h 9525"/>
                <a:gd name="connsiteX1" fmla="*/ 3760 w 9525"/>
                <a:gd name="connsiteY1" fmla="*/ 15190 h 9525"/>
              </a:gdLst>
              <a:ahLst/>
              <a:cxnLst>
                <a:cxn ang="0">
                  <a:pos x="connsiteX0" y="connsiteY0"/>
                </a:cxn>
                <a:cxn ang="0">
                  <a:pos x="connsiteX1" y="connsiteY1"/>
                </a:cxn>
              </a:cxnLst>
              <a:rect l="l" t="t" r="r" b="b"/>
              <a:pathLst>
                <a:path w="9525" h="9525">
                  <a:moveTo>
                    <a:pt x="14237" y="3760"/>
                  </a:moveTo>
                  <a:lnTo>
                    <a:pt x="3760" y="15190"/>
                  </a:lnTo>
                </a:path>
              </a:pathLst>
            </a:custGeom>
            <a:ln w="6350" cap="rnd">
              <a:solidFill>
                <a:schemeClr val="accent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Symbio AR+LT"/>
              </a:endParaRPr>
            </a:p>
          </p:txBody>
        </p:sp>
        <p:sp>
          <p:nvSpPr>
            <p:cNvPr id="234" name="Freeform: Shape 233">
              <a:extLst>
                <a:ext uri="{FF2B5EF4-FFF2-40B4-BE49-F238E27FC236}">
                  <a16:creationId xmlns:a16="http://schemas.microsoft.com/office/drawing/2014/main" id="{69FAF997-8A42-4B23-83A5-3BB978D9CC86}"/>
                </a:ext>
              </a:extLst>
            </p:cNvPr>
            <p:cNvSpPr/>
            <p:nvPr/>
          </p:nvSpPr>
          <p:spPr>
            <a:xfrm>
              <a:off x="4402859" y="3254421"/>
              <a:ext cx="122441" cy="122441"/>
            </a:xfrm>
            <a:custGeom>
              <a:avLst/>
              <a:gdLst>
                <a:gd name="connsiteX0" fmla="*/ 17095 w 19050"/>
                <a:gd name="connsiteY0" fmla="*/ 10427 h 19050"/>
                <a:gd name="connsiteX1" fmla="*/ 10427 w 19050"/>
                <a:gd name="connsiteY1" fmla="*/ 17095 h 19050"/>
                <a:gd name="connsiteX2" fmla="*/ 3760 w 19050"/>
                <a:gd name="connsiteY2" fmla="*/ 10427 h 19050"/>
                <a:gd name="connsiteX3" fmla="*/ 10427 w 19050"/>
                <a:gd name="connsiteY3" fmla="*/ 3760 h 19050"/>
                <a:gd name="connsiteX4" fmla="*/ 17095 w 19050"/>
                <a:gd name="connsiteY4" fmla="*/ 10427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7095" y="10427"/>
                  </a:moveTo>
                  <a:cubicBezTo>
                    <a:pt x="17095" y="14110"/>
                    <a:pt x="14110" y="17095"/>
                    <a:pt x="10427" y="17095"/>
                  </a:cubicBezTo>
                  <a:cubicBezTo>
                    <a:pt x="6745" y="17095"/>
                    <a:pt x="3760" y="14110"/>
                    <a:pt x="3760" y="10427"/>
                  </a:cubicBezTo>
                  <a:cubicBezTo>
                    <a:pt x="3760" y="6745"/>
                    <a:pt x="6745" y="3760"/>
                    <a:pt x="10427" y="3760"/>
                  </a:cubicBezTo>
                  <a:cubicBezTo>
                    <a:pt x="14110" y="3760"/>
                    <a:pt x="17095" y="6745"/>
                    <a:pt x="17095" y="10427"/>
                  </a:cubicBezTo>
                  <a:close/>
                </a:path>
              </a:pathLst>
            </a:custGeom>
            <a:noFill/>
            <a:ln w="6350" cap="rnd">
              <a:solidFill>
                <a:schemeClr val="accent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Symbio AR+LT"/>
              </a:endParaRPr>
            </a:p>
          </p:txBody>
        </p:sp>
        <p:sp>
          <p:nvSpPr>
            <p:cNvPr id="246" name="Freeform: Shape 245">
              <a:extLst>
                <a:ext uri="{FF2B5EF4-FFF2-40B4-BE49-F238E27FC236}">
                  <a16:creationId xmlns:a16="http://schemas.microsoft.com/office/drawing/2014/main" id="{A66B9322-3882-404F-A3AB-850C6F75ECC6}"/>
                </a:ext>
              </a:extLst>
            </p:cNvPr>
            <p:cNvSpPr/>
            <p:nvPr/>
          </p:nvSpPr>
          <p:spPr>
            <a:xfrm>
              <a:off x="4531427" y="3119736"/>
              <a:ext cx="122441" cy="122441"/>
            </a:xfrm>
            <a:custGeom>
              <a:avLst/>
              <a:gdLst>
                <a:gd name="connsiteX0" fmla="*/ 17095 w 19050"/>
                <a:gd name="connsiteY0" fmla="*/ 10427 h 19050"/>
                <a:gd name="connsiteX1" fmla="*/ 10427 w 19050"/>
                <a:gd name="connsiteY1" fmla="*/ 17095 h 19050"/>
                <a:gd name="connsiteX2" fmla="*/ 3760 w 19050"/>
                <a:gd name="connsiteY2" fmla="*/ 10427 h 19050"/>
                <a:gd name="connsiteX3" fmla="*/ 10427 w 19050"/>
                <a:gd name="connsiteY3" fmla="*/ 3760 h 19050"/>
                <a:gd name="connsiteX4" fmla="*/ 17095 w 19050"/>
                <a:gd name="connsiteY4" fmla="*/ 10427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7095" y="10427"/>
                  </a:moveTo>
                  <a:cubicBezTo>
                    <a:pt x="17095" y="14110"/>
                    <a:pt x="14110" y="17095"/>
                    <a:pt x="10427" y="17095"/>
                  </a:cubicBezTo>
                  <a:cubicBezTo>
                    <a:pt x="6745" y="17095"/>
                    <a:pt x="3760" y="14110"/>
                    <a:pt x="3760" y="10427"/>
                  </a:cubicBezTo>
                  <a:cubicBezTo>
                    <a:pt x="3760" y="6745"/>
                    <a:pt x="6745" y="3760"/>
                    <a:pt x="10427" y="3760"/>
                  </a:cubicBezTo>
                  <a:cubicBezTo>
                    <a:pt x="14110" y="3760"/>
                    <a:pt x="17095" y="6745"/>
                    <a:pt x="17095" y="10427"/>
                  </a:cubicBezTo>
                  <a:close/>
                </a:path>
              </a:pathLst>
            </a:custGeom>
            <a:noFill/>
            <a:ln w="6350" cap="rnd">
              <a:solidFill>
                <a:schemeClr val="accent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Symbio AR+LT"/>
              </a:endParaRPr>
            </a:p>
          </p:txBody>
        </p:sp>
        <p:sp>
          <p:nvSpPr>
            <p:cNvPr id="272" name="Freeform: Shape 271">
              <a:extLst>
                <a:ext uri="{FF2B5EF4-FFF2-40B4-BE49-F238E27FC236}">
                  <a16:creationId xmlns:a16="http://schemas.microsoft.com/office/drawing/2014/main" id="{96D2C224-5C2E-4EA0-975A-44082F8510C6}"/>
                </a:ext>
              </a:extLst>
            </p:cNvPr>
            <p:cNvSpPr/>
            <p:nvPr/>
          </p:nvSpPr>
          <p:spPr>
            <a:xfrm>
              <a:off x="4659989" y="3254421"/>
              <a:ext cx="122441" cy="122441"/>
            </a:xfrm>
            <a:custGeom>
              <a:avLst/>
              <a:gdLst>
                <a:gd name="connsiteX0" fmla="*/ 17095 w 19050"/>
                <a:gd name="connsiteY0" fmla="*/ 10427 h 19050"/>
                <a:gd name="connsiteX1" fmla="*/ 10427 w 19050"/>
                <a:gd name="connsiteY1" fmla="*/ 17095 h 19050"/>
                <a:gd name="connsiteX2" fmla="*/ 3760 w 19050"/>
                <a:gd name="connsiteY2" fmla="*/ 10427 h 19050"/>
                <a:gd name="connsiteX3" fmla="*/ 10427 w 19050"/>
                <a:gd name="connsiteY3" fmla="*/ 3760 h 19050"/>
                <a:gd name="connsiteX4" fmla="*/ 17095 w 19050"/>
                <a:gd name="connsiteY4" fmla="*/ 10427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7095" y="10427"/>
                  </a:moveTo>
                  <a:cubicBezTo>
                    <a:pt x="17095" y="14110"/>
                    <a:pt x="14110" y="17095"/>
                    <a:pt x="10427" y="17095"/>
                  </a:cubicBezTo>
                  <a:cubicBezTo>
                    <a:pt x="6745" y="17095"/>
                    <a:pt x="3760" y="14110"/>
                    <a:pt x="3760" y="10427"/>
                  </a:cubicBezTo>
                  <a:cubicBezTo>
                    <a:pt x="3760" y="6745"/>
                    <a:pt x="6745" y="3760"/>
                    <a:pt x="10427" y="3760"/>
                  </a:cubicBezTo>
                  <a:cubicBezTo>
                    <a:pt x="14110" y="3760"/>
                    <a:pt x="17095" y="6745"/>
                    <a:pt x="17095" y="10427"/>
                  </a:cubicBezTo>
                  <a:close/>
                </a:path>
              </a:pathLst>
            </a:custGeom>
            <a:noFill/>
            <a:ln w="6350" cap="rnd">
              <a:solidFill>
                <a:schemeClr val="accent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Symbio AR+LT"/>
              </a:endParaRPr>
            </a:p>
          </p:txBody>
        </p:sp>
        <p:sp>
          <p:nvSpPr>
            <p:cNvPr id="273" name="Freeform: Shape 272">
              <a:extLst>
                <a:ext uri="{FF2B5EF4-FFF2-40B4-BE49-F238E27FC236}">
                  <a16:creationId xmlns:a16="http://schemas.microsoft.com/office/drawing/2014/main" id="{63A12841-0217-412A-AA4A-EB05CEDAB936}"/>
                </a:ext>
              </a:extLst>
            </p:cNvPr>
            <p:cNvSpPr/>
            <p:nvPr/>
          </p:nvSpPr>
          <p:spPr>
            <a:xfrm>
              <a:off x="5370149" y="3193199"/>
              <a:ext cx="61222" cy="61222"/>
            </a:xfrm>
            <a:custGeom>
              <a:avLst/>
              <a:gdLst>
                <a:gd name="connsiteX0" fmla="*/ 3760 w 9525"/>
                <a:gd name="connsiteY0" fmla="*/ 3760 h 9525"/>
                <a:gd name="connsiteX1" fmla="*/ 14237 w 9525"/>
                <a:gd name="connsiteY1" fmla="*/ 14237 h 9525"/>
              </a:gdLst>
              <a:ahLst/>
              <a:cxnLst>
                <a:cxn ang="0">
                  <a:pos x="connsiteX0" y="connsiteY0"/>
                </a:cxn>
                <a:cxn ang="0">
                  <a:pos x="connsiteX1" y="connsiteY1"/>
                </a:cxn>
              </a:cxnLst>
              <a:rect l="l" t="t" r="r" b="b"/>
              <a:pathLst>
                <a:path w="9525" h="9525">
                  <a:moveTo>
                    <a:pt x="3760" y="3760"/>
                  </a:moveTo>
                  <a:lnTo>
                    <a:pt x="14237" y="14237"/>
                  </a:lnTo>
                </a:path>
              </a:pathLst>
            </a:custGeom>
            <a:ln w="6350" cap="rnd">
              <a:solidFill>
                <a:schemeClr val="accent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Symbio AR+LT"/>
              </a:endParaRPr>
            </a:p>
          </p:txBody>
        </p:sp>
        <p:sp>
          <p:nvSpPr>
            <p:cNvPr id="274" name="Freeform: Shape 273">
              <a:extLst>
                <a:ext uri="{FF2B5EF4-FFF2-40B4-BE49-F238E27FC236}">
                  <a16:creationId xmlns:a16="http://schemas.microsoft.com/office/drawing/2014/main" id="{8888A99B-B5DE-4D96-A018-77F3AD8E902C}"/>
                </a:ext>
              </a:extLst>
            </p:cNvPr>
            <p:cNvSpPr/>
            <p:nvPr/>
          </p:nvSpPr>
          <p:spPr>
            <a:xfrm>
              <a:off x="5241591" y="3193199"/>
              <a:ext cx="61222" cy="61222"/>
            </a:xfrm>
            <a:custGeom>
              <a:avLst/>
              <a:gdLst>
                <a:gd name="connsiteX0" fmla="*/ 3760 w 9525"/>
                <a:gd name="connsiteY0" fmla="*/ 14237 h 9525"/>
                <a:gd name="connsiteX1" fmla="*/ 14237 w 9525"/>
                <a:gd name="connsiteY1" fmla="*/ 3760 h 9525"/>
              </a:gdLst>
              <a:ahLst/>
              <a:cxnLst>
                <a:cxn ang="0">
                  <a:pos x="connsiteX0" y="connsiteY0"/>
                </a:cxn>
                <a:cxn ang="0">
                  <a:pos x="connsiteX1" y="connsiteY1"/>
                </a:cxn>
              </a:cxnLst>
              <a:rect l="l" t="t" r="r" b="b"/>
              <a:pathLst>
                <a:path w="9525" h="9525">
                  <a:moveTo>
                    <a:pt x="3760" y="14237"/>
                  </a:moveTo>
                  <a:lnTo>
                    <a:pt x="14237" y="3760"/>
                  </a:lnTo>
                </a:path>
              </a:pathLst>
            </a:custGeom>
            <a:ln w="6350" cap="rnd">
              <a:solidFill>
                <a:schemeClr val="accent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Symbio AR+LT"/>
              </a:endParaRPr>
            </a:p>
          </p:txBody>
        </p:sp>
        <p:sp>
          <p:nvSpPr>
            <p:cNvPr id="275" name="Freeform: Shape 274">
              <a:extLst>
                <a:ext uri="{FF2B5EF4-FFF2-40B4-BE49-F238E27FC236}">
                  <a16:creationId xmlns:a16="http://schemas.microsoft.com/office/drawing/2014/main" id="{FED09A80-6C72-4659-9AB1-6658BE5FCDC2}"/>
                </a:ext>
              </a:extLst>
            </p:cNvPr>
            <p:cNvSpPr/>
            <p:nvPr/>
          </p:nvSpPr>
          <p:spPr>
            <a:xfrm>
              <a:off x="5106905" y="3187082"/>
              <a:ext cx="61222" cy="61222"/>
            </a:xfrm>
            <a:custGeom>
              <a:avLst/>
              <a:gdLst>
                <a:gd name="connsiteX0" fmla="*/ 3760 w 9525"/>
                <a:gd name="connsiteY0" fmla="*/ 3760 h 9525"/>
                <a:gd name="connsiteX1" fmla="*/ 15190 w 9525"/>
                <a:gd name="connsiteY1" fmla="*/ 15190 h 9525"/>
              </a:gdLst>
              <a:ahLst/>
              <a:cxnLst>
                <a:cxn ang="0">
                  <a:pos x="connsiteX0" y="connsiteY0"/>
                </a:cxn>
                <a:cxn ang="0">
                  <a:pos x="connsiteX1" y="connsiteY1"/>
                </a:cxn>
              </a:cxnLst>
              <a:rect l="l" t="t" r="r" b="b"/>
              <a:pathLst>
                <a:path w="9525" h="9525">
                  <a:moveTo>
                    <a:pt x="3760" y="3760"/>
                  </a:moveTo>
                  <a:lnTo>
                    <a:pt x="15190" y="15190"/>
                  </a:lnTo>
                </a:path>
              </a:pathLst>
            </a:custGeom>
            <a:ln w="6350" cap="rnd">
              <a:solidFill>
                <a:schemeClr val="accent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Symbio AR+LT"/>
              </a:endParaRPr>
            </a:p>
          </p:txBody>
        </p:sp>
        <p:sp>
          <p:nvSpPr>
            <p:cNvPr id="276" name="Freeform: Shape 275">
              <a:extLst>
                <a:ext uri="{FF2B5EF4-FFF2-40B4-BE49-F238E27FC236}">
                  <a16:creationId xmlns:a16="http://schemas.microsoft.com/office/drawing/2014/main" id="{E509528F-F3F1-4632-9762-10569553E274}"/>
                </a:ext>
              </a:extLst>
            </p:cNvPr>
            <p:cNvSpPr/>
            <p:nvPr/>
          </p:nvSpPr>
          <p:spPr>
            <a:xfrm>
              <a:off x="5425253" y="3254421"/>
              <a:ext cx="122441" cy="122441"/>
            </a:xfrm>
            <a:custGeom>
              <a:avLst/>
              <a:gdLst>
                <a:gd name="connsiteX0" fmla="*/ 17095 w 19050"/>
                <a:gd name="connsiteY0" fmla="*/ 10427 h 19050"/>
                <a:gd name="connsiteX1" fmla="*/ 10427 w 19050"/>
                <a:gd name="connsiteY1" fmla="*/ 17095 h 19050"/>
                <a:gd name="connsiteX2" fmla="*/ 3760 w 19050"/>
                <a:gd name="connsiteY2" fmla="*/ 10427 h 19050"/>
                <a:gd name="connsiteX3" fmla="*/ 10427 w 19050"/>
                <a:gd name="connsiteY3" fmla="*/ 3760 h 19050"/>
                <a:gd name="connsiteX4" fmla="*/ 17095 w 19050"/>
                <a:gd name="connsiteY4" fmla="*/ 10427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7095" y="10427"/>
                  </a:moveTo>
                  <a:cubicBezTo>
                    <a:pt x="17095" y="14110"/>
                    <a:pt x="14110" y="17095"/>
                    <a:pt x="10427" y="17095"/>
                  </a:cubicBezTo>
                  <a:cubicBezTo>
                    <a:pt x="6745" y="17095"/>
                    <a:pt x="3760" y="14110"/>
                    <a:pt x="3760" y="10427"/>
                  </a:cubicBezTo>
                  <a:cubicBezTo>
                    <a:pt x="3760" y="6745"/>
                    <a:pt x="6745" y="3760"/>
                    <a:pt x="10427" y="3760"/>
                  </a:cubicBezTo>
                  <a:cubicBezTo>
                    <a:pt x="14110" y="3760"/>
                    <a:pt x="17095" y="6745"/>
                    <a:pt x="17095" y="10427"/>
                  </a:cubicBezTo>
                  <a:close/>
                </a:path>
              </a:pathLst>
            </a:custGeom>
            <a:noFill/>
            <a:ln w="6350" cap="rnd">
              <a:solidFill>
                <a:schemeClr val="accent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Symbio AR+LT"/>
              </a:endParaRPr>
            </a:p>
          </p:txBody>
        </p:sp>
        <p:sp>
          <p:nvSpPr>
            <p:cNvPr id="277" name="Freeform: Shape 276">
              <a:extLst>
                <a:ext uri="{FF2B5EF4-FFF2-40B4-BE49-F238E27FC236}">
                  <a16:creationId xmlns:a16="http://schemas.microsoft.com/office/drawing/2014/main" id="{95037F3A-4D49-43F3-A775-99F778192B25}"/>
                </a:ext>
              </a:extLst>
            </p:cNvPr>
            <p:cNvSpPr/>
            <p:nvPr/>
          </p:nvSpPr>
          <p:spPr>
            <a:xfrm>
              <a:off x="5296685" y="3119736"/>
              <a:ext cx="122441" cy="122441"/>
            </a:xfrm>
            <a:custGeom>
              <a:avLst/>
              <a:gdLst>
                <a:gd name="connsiteX0" fmla="*/ 17095 w 19050"/>
                <a:gd name="connsiteY0" fmla="*/ 10427 h 19050"/>
                <a:gd name="connsiteX1" fmla="*/ 10427 w 19050"/>
                <a:gd name="connsiteY1" fmla="*/ 17095 h 19050"/>
                <a:gd name="connsiteX2" fmla="*/ 3760 w 19050"/>
                <a:gd name="connsiteY2" fmla="*/ 10427 h 19050"/>
                <a:gd name="connsiteX3" fmla="*/ 10427 w 19050"/>
                <a:gd name="connsiteY3" fmla="*/ 3760 h 19050"/>
                <a:gd name="connsiteX4" fmla="*/ 17095 w 19050"/>
                <a:gd name="connsiteY4" fmla="*/ 10427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7095" y="10427"/>
                  </a:moveTo>
                  <a:cubicBezTo>
                    <a:pt x="17095" y="14110"/>
                    <a:pt x="14110" y="17095"/>
                    <a:pt x="10427" y="17095"/>
                  </a:cubicBezTo>
                  <a:cubicBezTo>
                    <a:pt x="6745" y="17095"/>
                    <a:pt x="3760" y="14110"/>
                    <a:pt x="3760" y="10427"/>
                  </a:cubicBezTo>
                  <a:cubicBezTo>
                    <a:pt x="3760" y="6745"/>
                    <a:pt x="6745" y="3760"/>
                    <a:pt x="10427" y="3760"/>
                  </a:cubicBezTo>
                  <a:cubicBezTo>
                    <a:pt x="14110" y="3760"/>
                    <a:pt x="17095" y="6745"/>
                    <a:pt x="17095" y="10427"/>
                  </a:cubicBezTo>
                  <a:close/>
                </a:path>
              </a:pathLst>
            </a:custGeom>
            <a:noFill/>
            <a:ln w="6350" cap="rnd">
              <a:solidFill>
                <a:schemeClr val="accent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Symbio AR+LT"/>
              </a:endParaRPr>
            </a:p>
          </p:txBody>
        </p:sp>
        <p:sp>
          <p:nvSpPr>
            <p:cNvPr id="278" name="Freeform: Shape 277">
              <a:extLst>
                <a:ext uri="{FF2B5EF4-FFF2-40B4-BE49-F238E27FC236}">
                  <a16:creationId xmlns:a16="http://schemas.microsoft.com/office/drawing/2014/main" id="{4499120F-71AB-4D10-A096-F6E55DBA8FA6}"/>
                </a:ext>
              </a:extLst>
            </p:cNvPr>
            <p:cNvSpPr/>
            <p:nvPr/>
          </p:nvSpPr>
          <p:spPr>
            <a:xfrm>
              <a:off x="5168124" y="3254421"/>
              <a:ext cx="122441" cy="122441"/>
            </a:xfrm>
            <a:custGeom>
              <a:avLst/>
              <a:gdLst>
                <a:gd name="connsiteX0" fmla="*/ 3760 w 19050"/>
                <a:gd name="connsiteY0" fmla="*/ 10427 h 19050"/>
                <a:gd name="connsiteX1" fmla="*/ 10427 w 19050"/>
                <a:gd name="connsiteY1" fmla="*/ 3760 h 19050"/>
                <a:gd name="connsiteX2" fmla="*/ 17095 w 19050"/>
                <a:gd name="connsiteY2" fmla="*/ 10427 h 19050"/>
                <a:gd name="connsiteX3" fmla="*/ 10427 w 19050"/>
                <a:gd name="connsiteY3" fmla="*/ 17095 h 19050"/>
                <a:gd name="connsiteX4" fmla="*/ 3760 w 19050"/>
                <a:gd name="connsiteY4" fmla="*/ 10427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3760" y="10427"/>
                  </a:moveTo>
                  <a:cubicBezTo>
                    <a:pt x="3760" y="6617"/>
                    <a:pt x="6617" y="3760"/>
                    <a:pt x="10427" y="3760"/>
                  </a:cubicBezTo>
                  <a:cubicBezTo>
                    <a:pt x="14237" y="3760"/>
                    <a:pt x="17095" y="6617"/>
                    <a:pt x="17095" y="10427"/>
                  </a:cubicBezTo>
                  <a:cubicBezTo>
                    <a:pt x="17095" y="14237"/>
                    <a:pt x="14237" y="17095"/>
                    <a:pt x="10427" y="17095"/>
                  </a:cubicBezTo>
                  <a:cubicBezTo>
                    <a:pt x="6617" y="17095"/>
                    <a:pt x="3760" y="14237"/>
                    <a:pt x="3760" y="10427"/>
                  </a:cubicBezTo>
                  <a:close/>
                </a:path>
              </a:pathLst>
            </a:custGeom>
            <a:noFill/>
            <a:ln w="6350" cap="rnd">
              <a:solidFill>
                <a:schemeClr val="accent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Symbio AR+LT"/>
              </a:endParaRPr>
            </a:p>
          </p:txBody>
        </p:sp>
        <p:sp>
          <p:nvSpPr>
            <p:cNvPr id="279" name="Rectangle: Rounded Corners 278">
              <a:extLst>
                <a:ext uri="{FF2B5EF4-FFF2-40B4-BE49-F238E27FC236}">
                  <a16:creationId xmlns:a16="http://schemas.microsoft.com/office/drawing/2014/main" id="{E4B6FE19-9E83-4B79-AE09-C3AD52A2B9CF}"/>
                </a:ext>
              </a:extLst>
            </p:cNvPr>
            <p:cNvSpPr/>
            <p:nvPr/>
          </p:nvSpPr>
          <p:spPr>
            <a:xfrm>
              <a:off x="4903237" y="3081878"/>
              <a:ext cx="146822" cy="337597"/>
            </a:xfrm>
            <a:prstGeom prst="roundRect">
              <a:avLst/>
            </a:prstGeom>
            <a:noFill/>
            <a:ln w="6350" cap="rnd">
              <a:solidFill>
                <a:schemeClr val="accent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dirty="0" err="1">
                <a:ln>
                  <a:noFill/>
                </a:ln>
                <a:solidFill>
                  <a:srgbClr val="000000"/>
                </a:solidFill>
                <a:effectLst/>
                <a:uLnTx/>
                <a:uFillTx/>
                <a:latin typeface="Calibri"/>
                <a:ea typeface="+mn-ea"/>
                <a:cs typeface="Symbio AR+LT"/>
              </a:endParaRPr>
            </a:p>
          </p:txBody>
        </p:sp>
      </p:grpSp>
      <p:pic>
        <p:nvPicPr>
          <p:cNvPr id="280" name="Picture 279">
            <a:extLst>
              <a:ext uri="{FF2B5EF4-FFF2-40B4-BE49-F238E27FC236}">
                <a16:creationId xmlns:a16="http://schemas.microsoft.com/office/drawing/2014/main" id="{30679CCF-3878-4FF9-99E0-D4FA6DC470C4}"/>
              </a:ext>
            </a:extLst>
          </p:cNvPr>
          <p:cNvPicPr>
            <a:picLocks noChangeAspect="1"/>
          </p:cNvPicPr>
          <p:nvPr/>
        </p:nvPicPr>
        <p:blipFill>
          <a:blip r:embed="rId4">
            <a:duotone>
              <a:prstClr val="black"/>
              <a:srgbClr val="14536E">
                <a:tint val="45000"/>
                <a:satMod val="400000"/>
              </a:srgbClr>
            </a:duotone>
            <a:extLst>
              <a:ext uri="{BEBA8EAE-BF5A-486C-A8C5-ECC9F3942E4B}">
                <a14:imgProps xmlns:a14="http://schemas.microsoft.com/office/drawing/2010/main">
                  <a14:imgLayer r:embed="rId5">
                    <a14:imgEffect>
                      <a14:brightnessContrast bright="-40000"/>
                    </a14:imgEffect>
                  </a14:imgLayer>
                </a14:imgProps>
              </a:ext>
            </a:extLst>
          </a:blip>
          <a:stretch>
            <a:fillRect/>
          </a:stretch>
        </p:blipFill>
        <p:spPr>
          <a:xfrm rot="12039751">
            <a:off x="10955300" y="2328966"/>
            <a:ext cx="222092" cy="219568"/>
          </a:xfrm>
          <a:prstGeom prst="rect">
            <a:avLst/>
          </a:prstGeom>
          <a:effectLst/>
        </p:spPr>
      </p:pic>
      <p:sp>
        <p:nvSpPr>
          <p:cNvPr id="316" name="Rectangle: Rounded Corners 315">
            <a:extLst>
              <a:ext uri="{FF2B5EF4-FFF2-40B4-BE49-F238E27FC236}">
                <a16:creationId xmlns:a16="http://schemas.microsoft.com/office/drawing/2014/main" id="{1656E5D2-B75B-486F-8D88-B276423AEF1E}"/>
              </a:ext>
            </a:extLst>
          </p:cNvPr>
          <p:cNvSpPr/>
          <p:nvPr/>
        </p:nvSpPr>
        <p:spPr>
          <a:xfrm>
            <a:off x="6681346" y="2749026"/>
            <a:ext cx="3230061" cy="1307592"/>
          </a:xfrm>
          <a:prstGeom prst="roundRect">
            <a:avLst/>
          </a:prstGeom>
          <a:solidFill>
            <a:schemeClr val="bg1"/>
          </a:solidFill>
          <a:ln w="12700">
            <a:solidFill>
              <a:srgbClr val="53CAFF"/>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ymbio AR+LT"/>
              <a:ea typeface="+mn-ea"/>
              <a:cs typeface="Symbio AR+LT"/>
            </a:endParaRPr>
          </a:p>
        </p:txBody>
      </p:sp>
      <p:grpSp>
        <p:nvGrpSpPr>
          <p:cNvPr id="6" name="Group 5">
            <a:extLst>
              <a:ext uri="{FF2B5EF4-FFF2-40B4-BE49-F238E27FC236}">
                <a16:creationId xmlns:a16="http://schemas.microsoft.com/office/drawing/2014/main" id="{A83E3005-33FC-447F-A16A-E9C3E97A96B2}"/>
              </a:ext>
            </a:extLst>
          </p:cNvPr>
          <p:cNvGrpSpPr/>
          <p:nvPr/>
        </p:nvGrpSpPr>
        <p:grpSpPr>
          <a:xfrm>
            <a:off x="9590915" y="2637743"/>
            <a:ext cx="485159" cy="338554"/>
            <a:chOff x="9590915" y="2637743"/>
            <a:chExt cx="485159" cy="338554"/>
          </a:xfrm>
        </p:grpSpPr>
        <p:grpSp>
          <p:nvGrpSpPr>
            <p:cNvPr id="317" name="Group 316">
              <a:extLst>
                <a:ext uri="{FF2B5EF4-FFF2-40B4-BE49-F238E27FC236}">
                  <a16:creationId xmlns:a16="http://schemas.microsoft.com/office/drawing/2014/main" id="{762FE9AE-76B6-4635-BA31-FD9A9C91C9A3}"/>
                </a:ext>
              </a:extLst>
            </p:cNvPr>
            <p:cNvGrpSpPr/>
            <p:nvPr/>
          </p:nvGrpSpPr>
          <p:grpSpPr>
            <a:xfrm>
              <a:off x="9667541" y="2644335"/>
              <a:ext cx="342435" cy="307292"/>
              <a:chOff x="5112361" y="3348237"/>
              <a:chExt cx="1033500" cy="1033500"/>
            </a:xfrm>
          </p:grpSpPr>
          <p:sp>
            <p:nvSpPr>
              <p:cNvPr id="319" name="Google Shape;1186;p42">
                <a:extLst>
                  <a:ext uri="{FF2B5EF4-FFF2-40B4-BE49-F238E27FC236}">
                    <a16:creationId xmlns:a16="http://schemas.microsoft.com/office/drawing/2014/main" id="{3936FB39-75E7-4705-B692-43C16A07DFEF}"/>
                  </a:ext>
                </a:extLst>
              </p:cNvPr>
              <p:cNvSpPr/>
              <p:nvPr/>
            </p:nvSpPr>
            <p:spPr>
              <a:xfrm>
                <a:off x="5112361" y="3348237"/>
                <a:ext cx="1033500" cy="1033500"/>
              </a:xfrm>
              <a:prstGeom prst="ellipse">
                <a:avLst/>
              </a:prstGeom>
              <a:solidFill>
                <a:schemeClr val="accent3">
                  <a:lumMod val="50000"/>
                </a:scheme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0D2547"/>
                  </a:solidFill>
                  <a:effectLst/>
                  <a:uLnTx/>
                  <a:uFillTx/>
                  <a:latin typeface="Symbio AR+LT"/>
                  <a:ea typeface="+mn-ea"/>
                  <a:cs typeface="Symbio AR+LT"/>
                </a:endParaRPr>
              </a:p>
            </p:txBody>
          </p:sp>
          <p:sp>
            <p:nvSpPr>
              <p:cNvPr id="320" name="Google Shape;1187;p42">
                <a:extLst>
                  <a:ext uri="{FF2B5EF4-FFF2-40B4-BE49-F238E27FC236}">
                    <a16:creationId xmlns:a16="http://schemas.microsoft.com/office/drawing/2014/main" id="{CBB10E22-FB6C-4E28-B35C-5B815A82ECF5}"/>
                  </a:ext>
                </a:extLst>
              </p:cNvPr>
              <p:cNvSpPr/>
              <p:nvPr/>
            </p:nvSpPr>
            <p:spPr>
              <a:xfrm>
                <a:off x="5221432" y="3457310"/>
                <a:ext cx="815400" cy="815400"/>
              </a:xfrm>
              <a:prstGeom prst="ellipse">
                <a:avLst/>
              </a:prstGeom>
              <a:solidFill>
                <a:schemeClr val="bg1"/>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endParaRPr kumimoji="0" sz="900" b="0" i="0" u="none" strike="noStrike" kern="1200" cap="none" spc="0" normalizeH="0" baseline="0" noProof="0" dirty="0">
                  <a:ln>
                    <a:noFill/>
                  </a:ln>
                  <a:solidFill>
                    <a:srgbClr val="0D2547"/>
                  </a:solidFill>
                  <a:effectLst/>
                  <a:uLnTx/>
                  <a:uFillTx/>
                  <a:latin typeface="Symbio AR+LT"/>
                  <a:ea typeface="+mn-ea"/>
                  <a:cs typeface="Symbio AR+LT"/>
                </a:endParaRPr>
              </a:p>
            </p:txBody>
          </p:sp>
          <p:grpSp>
            <p:nvGrpSpPr>
              <p:cNvPr id="321" name="Google Shape;1188;p42">
                <a:extLst>
                  <a:ext uri="{FF2B5EF4-FFF2-40B4-BE49-F238E27FC236}">
                    <a16:creationId xmlns:a16="http://schemas.microsoft.com/office/drawing/2014/main" id="{08A010AC-2BE5-4CAA-8FA6-5C2F0B1F9AE6}"/>
                  </a:ext>
                </a:extLst>
              </p:cNvPr>
              <p:cNvGrpSpPr/>
              <p:nvPr/>
            </p:nvGrpSpPr>
            <p:grpSpPr>
              <a:xfrm>
                <a:off x="5400545" y="3665715"/>
                <a:ext cx="457189" cy="398590"/>
                <a:chOff x="5046550" y="2327025"/>
                <a:chExt cx="299325" cy="261525"/>
              </a:xfrm>
            </p:grpSpPr>
            <p:sp>
              <p:nvSpPr>
                <p:cNvPr id="322" name="Google Shape;1189;p42">
                  <a:extLst>
                    <a:ext uri="{FF2B5EF4-FFF2-40B4-BE49-F238E27FC236}">
                      <a16:creationId xmlns:a16="http://schemas.microsoft.com/office/drawing/2014/main" id="{79CF35BA-33A1-477E-BB12-62082AC60F68}"/>
                    </a:ext>
                  </a:extLst>
                </p:cNvPr>
                <p:cNvSpPr/>
                <p:nvPr/>
              </p:nvSpPr>
              <p:spPr>
                <a:xfrm>
                  <a:off x="5046550" y="2448325"/>
                  <a:ext cx="297750" cy="140225"/>
                </a:xfrm>
                <a:custGeom>
                  <a:avLst/>
                  <a:gdLst/>
                  <a:ahLst/>
                  <a:cxnLst/>
                  <a:rect l="l" t="t" r="r" b="b"/>
                  <a:pathLst>
                    <a:path w="11910" h="5609" extrusionOk="0">
                      <a:moveTo>
                        <a:pt x="4569" y="1386"/>
                      </a:moveTo>
                      <a:cubicBezTo>
                        <a:pt x="4538" y="1575"/>
                        <a:pt x="4506" y="1828"/>
                        <a:pt x="4443" y="2111"/>
                      </a:cubicBezTo>
                      <a:lnTo>
                        <a:pt x="757" y="2111"/>
                      </a:lnTo>
                      <a:lnTo>
                        <a:pt x="757" y="1386"/>
                      </a:lnTo>
                      <a:close/>
                      <a:moveTo>
                        <a:pt x="11185" y="1386"/>
                      </a:moveTo>
                      <a:lnTo>
                        <a:pt x="11185" y="2111"/>
                      </a:lnTo>
                      <a:lnTo>
                        <a:pt x="7530" y="2111"/>
                      </a:lnTo>
                      <a:cubicBezTo>
                        <a:pt x="7467" y="1828"/>
                        <a:pt x="7436" y="1575"/>
                        <a:pt x="7373" y="1386"/>
                      </a:cubicBezTo>
                      <a:close/>
                      <a:moveTo>
                        <a:pt x="5955" y="725"/>
                      </a:moveTo>
                      <a:cubicBezTo>
                        <a:pt x="6270" y="725"/>
                        <a:pt x="6396" y="788"/>
                        <a:pt x="6491" y="1071"/>
                      </a:cubicBezTo>
                      <a:cubicBezTo>
                        <a:pt x="6743" y="1639"/>
                        <a:pt x="6900" y="2804"/>
                        <a:pt x="7247" y="4852"/>
                      </a:cubicBezTo>
                      <a:lnTo>
                        <a:pt x="4664" y="4852"/>
                      </a:lnTo>
                      <a:cubicBezTo>
                        <a:pt x="5010" y="2804"/>
                        <a:pt x="5168" y="1639"/>
                        <a:pt x="5388" y="1071"/>
                      </a:cubicBezTo>
                      <a:cubicBezTo>
                        <a:pt x="5514" y="788"/>
                        <a:pt x="5640" y="725"/>
                        <a:pt x="5955" y="725"/>
                      </a:cubicBezTo>
                      <a:close/>
                      <a:moveTo>
                        <a:pt x="5955" y="0"/>
                      </a:moveTo>
                      <a:cubicBezTo>
                        <a:pt x="5357" y="0"/>
                        <a:pt x="5010" y="221"/>
                        <a:pt x="4758" y="725"/>
                      </a:cubicBezTo>
                      <a:lnTo>
                        <a:pt x="347" y="725"/>
                      </a:lnTo>
                      <a:cubicBezTo>
                        <a:pt x="158" y="725"/>
                        <a:pt x="1" y="882"/>
                        <a:pt x="1" y="1071"/>
                      </a:cubicBezTo>
                      <a:lnTo>
                        <a:pt x="1" y="2458"/>
                      </a:lnTo>
                      <a:cubicBezTo>
                        <a:pt x="1" y="2647"/>
                        <a:pt x="158" y="2804"/>
                        <a:pt x="347" y="2804"/>
                      </a:cubicBezTo>
                      <a:lnTo>
                        <a:pt x="4254" y="2804"/>
                      </a:lnTo>
                      <a:cubicBezTo>
                        <a:pt x="4191" y="3371"/>
                        <a:pt x="4065" y="4064"/>
                        <a:pt x="3907" y="4884"/>
                      </a:cubicBezTo>
                      <a:lnTo>
                        <a:pt x="3498" y="4884"/>
                      </a:lnTo>
                      <a:cubicBezTo>
                        <a:pt x="3309" y="4884"/>
                        <a:pt x="3151" y="5041"/>
                        <a:pt x="3151" y="5262"/>
                      </a:cubicBezTo>
                      <a:cubicBezTo>
                        <a:pt x="3151" y="5451"/>
                        <a:pt x="3309" y="5608"/>
                        <a:pt x="3498" y="5608"/>
                      </a:cubicBezTo>
                      <a:lnTo>
                        <a:pt x="8350" y="5608"/>
                      </a:lnTo>
                      <a:cubicBezTo>
                        <a:pt x="8539" y="5608"/>
                        <a:pt x="8696" y="5451"/>
                        <a:pt x="8696" y="5262"/>
                      </a:cubicBezTo>
                      <a:cubicBezTo>
                        <a:pt x="8696" y="5041"/>
                        <a:pt x="8539" y="4884"/>
                        <a:pt x="8350" y="4884"/>
                      </a:cubicBezTo>
                      <a:lnTo>
                        <a:pt x="7972" y="4884"/>
                      </a:lnTo>
                      <a:cubicBezTo>
                        <a:pt x="7814" y="4064"/>
                        <a:pt x="7688" y="3403"/>
                        <a:pt x="7593" y="2804"/>
                      </a:cubicBezTo>
                      <a:lnTo>
                        <a:pt x="11500" y="2804"/>
                      </a:lnTo>
                      <a:cubicBezTo>
                        <a:pt x="11689" y="2804"/>
                        <a:pt x="11847" y="2647"/>
                        <a:pt x="11847" y="2458"/>
                      </a:cubicBezTo>
                      <a:lnTo>
                        <a:pt x="11847" y="1071"/>
                      </a:lnTo>
                      <a:cubicBezTo>
                        <a:pt x="11910" y="882"/>
                        <a:pt x="11752" y="725"/>
                        <a:pt x="11532" y="725"/>
                      </a:cubicBezTo>
                      <a:lnTo>
                        <a:pt x="7121" y="725"/>
                      </a:lnTo>
                      <a:cubicBezTo>
                        <a:pt x="6900" y="252"/>
                        <a:pt x="6554" y="0"/>
                        <a:pt x="5955"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D2547"/>
                    </a:solidFill>
                    <a:effectLst/>
                    <a:uLnTx/>
                    <a:uFillTx/>
                    <a:latin typeface="Symbio AR+LT"/>
                    <a:ea typeface="+mn-ea"/>
                    <a:cs typeface="Symbio AR+LT"/>
                  </a:endParaRPr>
                </a:p>
              </p:txBody>
            </p:sp>
            <p:sp>
              <p:nvSpPr>
                <p:cNvPr id="323" name="Google Shape;1190;p42">
                  <a:extLst>
                    <a:ext uri="{FF2B5EF4-FFF2-40B4-BE49-F238E27FC236}">
                      <a16:creationId xmlns:a16="http://schemas.microsoft.com/office/drawing/2014/main" id="{7D5B7028-10FB-4BA7-B64E-53FEC4CCFBC0}"/>
                    </a:ext>
                  </a:extLst>
                </p:cNvPr>
                <p:cNvSpPr/>
                <p:nvPr/>
              </p:nvSpPr>
              <p:spPr>
                <a:xfrm>
                  <a:off x="5241900" y="2327025"/>
                  <a:ext cx="103975" cy="121325"/>
                </a:xfrm>
                <a:custGeom>
                  <a:avLst/>
                  <a:gdLst/>
                  <a:ahLst/>
                  <a:cxnLst/>
                  <a:rect l="l" t="t" r="r" b="b"/>
                  <a:pathLst>
                    <a:path w="4159" h="4853" extrusionOk="0">
                      <a:moveTo>
                        <a:pt x="1985" y="725"/>
                      </a:moveTo>
                      <a:cubicBezTo>
                        <a:pt x="2394" y="725"/>
                        <a:pt x="2709" y="1040"/>
                        <a:pt x="2709" y="1450"/>
                      </a:cubicBezTo>
                      <a:cubicBezTo>
                        <a:pt x="2709" y="1828"/>
                        <a:pt x="2394" y="2143"/>
                        <a:pt x="1985" y="2143"/>
                      </a:cubicBezTo>
                      <a:cubicBezTo>
                        <a:pt x="1607" y="2143"/>
                        <a:pt x="1292" y="1828"/>
                        <a:pt x="1292" y="1450"/>
                      </a:cubicBezTo>
                      <a:cubicBezTo>
                        <a:pt x="1292" y="1040"/>
                        <a:pt x="1638" y="725"/>
                        <a:pt x="1985" y="725"/>
                      </a:cubicBezTo>
                      <a:close/>
                      <a:moveTo>
                        <a:pt x="1985" y="2804"/>
                      </a:moveTo>
                      <a:cubicBezTo>
                        <a:pt x="2741" y="2804"/>
                        <a:pt x="3371" y="3435"/>
                        <a:pt x="3371" y="4191"/>
                      </a:cubicBezTo>
                      <a:lnTo>
                        <a:pt x="630" y="4191"/>
                      </a:lnTo>
                      <a:cubicBezTo>
                        <a:pt x="630" y="3435"/>
                        <a:pt x="1260" y="2804"/>
                        <a:pt x="1985" y="2804"/>
                      </a:cubicBezTo>
                      <a:close/>
                      <a:moveTo>
                        <a:pt x="2048" y="1"/>
                      </a:moveTo>
                      <a:cubicBezTo>
                        <a:pt x="1292" y="1"/>
                        <a:pt x="662" y="631"/>
                        <a:pt x="662" y="1387"/>
                      </a:cubicBezTo>
                      <a:cubicBezTo>
                        <a:pt x="662" y="1765"/>
                        <a:pt x="819" y="2111"/>
                        <a:pt x="1040" y="2332"/>
                      </a:cubicBezTo>
                      <a:cubicBezTo>
                        <a:pt x="410" y="2710"/>
                        <a:pt x="0" y="3372"/>
                        <a:pt x="0" y="4159"/>
                      </a:cubicBezTo>
                      <a:lnTo>
                        <a:pt x="0" y="4506"/>
                      </a:lnTo>
                      <a:cubicBezTo>
                        <a:pt x="0" y="4695"/>
                        <a:pt x="158" y="4852"/>
                        <a:pt x="347" y="4852"/>
                      </a:cubicBezTo>
                      <a:lnTo>
                        <a:pt x="3812" y="4852"/>
                      </a:lnTo>
                      <a:cubicBezTo>
                        <a:pt x="4001" y="4852"/>
                        <a:pt x="4159" y="4695"/>
                        <a:pt x="4159" y="4506"/>
                      </a:cubicBezTo>
                      <a:lnTo>
                        <a:pt x="4159" y="4159"/>
                      </a:lnTo>
                      <a:cubicBezTo>
                        <a:pt x="4096" y="3403"/>
                        <a:pt x="3655" y="2710"/>
                        <a:pt x="3025" y="2332"/>
                      </a:cubicBezTo>
                      <a:cubicBezTo>
                        <a:pt x="3245" y="2111"/>
                        <a:pt x="3403" y="1765"/>
                        <a:pt x="3403" y="1387"/>
                      </a:cubicBezTo>
                      <a:cubicBezTo>
                        <a:pt x="3403" y="631"/>
                        <a:pt x="2772" y="1"/>
                        <a:pt x="2048"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D2547"/>
                    </a:solidFill>
                    <a:effectLst/>
                    <a:uLnTx/>
                    <a:uFillTx/>
                    <a:latin typeface="Symbio AR+LT"/>
                    <a:ea typeface="+mn-ea"/>
                    <a:cs typeface="Symbio AR+LT"/>
                  </a:endParaRPr>
                </a:p>
              </p:txBody>
            </p:sp>
            <p:sp>
              <p:nvSpPr>
                <p:cNvPr id="324" name="Google Shape;1191;p42">
                  <a:extLst>
                    <a:ext uri="{FF2B5EF4-FFF2-40B4-BE49-F238E27FC236}">
                      <a16:creationId xmlns:a16="http://schemas.microsoft.com/office/drawing/2014/main" id="{8375860F-FCD5-442A-9BC0-56820DA0C289}"/>
                    </a:ext>
                  </a:extLst>
                </p:cNvPr>
                <p:cNvSpPr/>
                <p:nvPr/>
              </p:nvSpPr>
              <p:spPr>
                <a:xfrm>
                  <a:off x="5048925" y="2328600"/>
                  <a:ext cx="103975" cy="121325"/>
                </a:xfrm>
                <a:custGeom>
                  <a:avLst/>
                  <a:gdLst/>
                  <a:ahLst/>
                  <a:cxnLst/>
                  <a:rect l="l" t="t" r="r" b="b"/>
                  <a:pathLst>
                    <a:path w="4159" h="4853" extrusionOk="0">
                      <a:moveTo>
                        <a:pt x="2048" y="662"/>
                      </a:moveTo>
                      <a:cubicBezTo>
                        <a:pt x="2426" y="662"/>
                        <a:pt x="2741" y="977"/>
                        <a:pt x="2741" y="1387"/>
                      </a:cubicBezTo>
                      <a:cubicBezTo>
                        <a:pt x="2741" y="1765"/>
                        <a:pt x="2426" y="2080"/>
                        <a:pt x="2048" y="2080"/>
                      </a:cubicBezTo>
                      <a:cubicBezTo>
                        <a:pt x="1639" y="2080"/>
                        <a:pt x="1324" y="1765"/>
                        <a:pt x="1324" y="1387"/>
                      </a:cubicBezTo>
                      <a:cubicBezTo>
                        <a:pt x="1324" y="977"/>
                        <a:pt x="1670" y="662"/>
                        <a:pt x="2048" y="662"/>
                      </a:cubicBezTo>
                      <a:close/>
                      <a:moveTo>
                        <a:pt x="2048" y="2710"/>
                      </a:moveTo>
                      <a:cubicBezTo>
                        <a:pt x="2773" y="2710"/>
                        <a:pt x="3403" y="3340"/>
                        <a:pt x="3403" y="4096"/>
                      </a:cubicBezTo>
                      <a:lnTo>
                        <a:pt x="662" y="4096"/>
                      </a:lnTo>
                      <a:cubicBezTo>
                        <a:pt x="662" y="3340"/>
                        <a:pt x="1292" y="2710"/>
                        <a:pt x="2048" y="2710"/>
                      </a:cubicBezTo>
                      <a:close/>
                      <a:moveTo>
                        <a:pt x="2111" y="1"/>
                      </a:moveTo>
                      <a:cubicBezTo>
                        <a:pt x="1355" y="1"/>
                        <a:pt x="725" y="631"/>
                        <a:pt x="725" y="1387"/>
                      </a:cubicBezTo>
                      <a:cubicBezTo>
                        <a:pt x="725" y="1733"/>
                        <a:pt x="882" y="2080"/>
                        <a:pt x="1134" y="2332"/>
                      </a:cubicBezTo>
                      <a:cubicBezTo>
                        <a:pt x="410" y="2647"/>
                        <a:pt x="0" y="3340"/>
                        <a:pt x="0" y="4128"/>
                      </a:cubicBezTo>
                      <a:lnTo>
                        <a:pt x="0" y="4474"/>
                      </a:lnTo>
                      <a:cubicBezTo>
                        <a:pt x="0" y="4695"/>
                        <a:pt x="158" y="4852"/>
                        <a:pt x="347" y="4852"/>
                      </a:cubicBezTo>
                      <a:lnTo>
                        <a:pt x="3812" y="4852"/>
                      </a:lnTo>
                      <a:cubicBezTo>
                        <a:pt x="4001" y="4852"/>
                        <a:pt x="4159" y="4695"/>
                        <a:pt x="4159" y="4474"/>
                      </a:cubicBezTo>
                      <a:lnTo>
                        <a:pt x="4159" y="4128"/>
                      </a:lnTo>
                      <a:cubicBezTo>
                        <a:pt x="4159" y="3340"/>
                        <a:pt x="3718" y="2678"/>
                        <a:pt x="3088" y="2332"/>
                      </a:cubicBezTo>
                      <a:cubicBezTo>
                        <a:pt x="3340" y="2080"/>
                        <a:pt x="3497" y="1733"/>
                        <a:pt x="3497" y="1387"/>
                      </a:cubicBezTo>
                      <a:cubicBezTo>
                        <a:pt x="3497" y="631"/>
                        <a:pt x="2867" y="1"/>
                        <a:pt x="2111"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D2547"/>
                    </a:solidFill>
                    <a:effectLst/>
                    <a:uLnTx/>
                    <a:uFillTx/>
                    <a:latin typeface="Symbio AR+LT"/>
                    <a:ea typeface="+mn-ea"/>
                    <a:cs typeface="Symbio AR+LT"/>
                  </a:endParaRPr>
                </a:p>
              </p:txBody>
            </p:sp>
          </p:grpSp>
        </p:grpSp>
        <p:sp>
          <p:nvSpPr>
            <p:cNvPr id="318" name="Rectangle 317">
              <a:extLst>
                <a:ext uri="{FF2B5EF4-FFF2-40B4-BE49-F238E27FC236}">
                  <a16:creationId xmlns:a16="http://schemas.microsoft.com/office/drawing/2014/main" id="{F0EFE45C-822F-479A-BA91-F34C6516D43B}"/>
                </a:ext>
              </a:extLst>
            </p:cNvPr>
            <p:cNvSpPr/>
            <p:nvPr/>
          </p:nvSpPr>
          <p:spPr>
            <a:xfrm>
              <a:off x="9590915" y="2637743"/>
              <a:ext cx="485159" cy="338554"/>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SA" sz="1600" b="1" i="0" u="none" strike="noStrike" kern="1200" cap="none" spc="0" normalizeH="0" baseline="0" noProof="0" dirty="0">
                  <a:ln>
                    <a:noFill/>
                  </a:ln>
                  <a:solidFill>
                    <a:srgbClr val="04DAD5"/>
                  </a:solidFill>
                  <a:effectLst>
                    <a:outerShdw blurRad="38100" dist="38100" dir="2700000" algn="tl">
                      <a:srgbClr val="000000">
                        <a:alpha val="43137"/>
                      </a:srgbClr>
                    </a:outerShdw>
                  </a:effectLst>
                  <a:uLnTx/>
                  <a:uFillTx/>
                  <a:latin typeface="SST Arabic" panose="020B0504030504020204" pitchFamily="34" charset="-78"/>
                  <a:ea typeface="+mn-ea"/>
                  <a:cs typeface="SST Arabic" panose="020B0504030504020204" pitchFamily="34" charset="-78"/>
                </a:rPr>
                <a:t>1</a:t>
              </a:r>
            </a:p>
          </p:txBody>
        </p:sp>
      </p:grpSp>
      <p:sp>
        <p:nvSpPr>
          <p:cNvPr id="315" name="Rectangle 314">
            <a:extLst>
              <a:ext uri="{FF2B5EF4-FFF2-40B4-BE49-F238E27FC236}">
                <a16:creationId xmlns:a16="http://schemas.microsoft.com/office/drawing/2014/main" id="{5C497591-6DF9-46A1-95F3-07A26B05BEDE}"/>
              </a:ext>
            </a:extLst>
          </p:cNvPr>
          <p:cNvSpPr/>
          <p:nvPr/>
        </p:nvSpPr>
        <p:spPr>
          <a:xfrm>
            <a:off x="6071998" y="3273963"/>
            <a:ext cx="3595543" cy="373179"/>
          </a:xfrm>
          <a:prstGeom prst="rect">
            <a:avLst/>
          </a:prstGeom>
        </p:spPr>
        <p:txBody>
          <a:bodyPr wrap="square">
            <a:spAutoFit/>
          </a:bodyPr>
          <a:lstStyle/>
          <a:p>
            <a:pPr lvl="0" algn="r" rtl="1">
              <a:lnSpc>
                <a:spcPct val="90000"/>
              </a:lnSpc>
              <a:spcBef>
                <a:spcPct val="0"/>
              </a:spcBef>
              <a:defRPr/>
            </a:pPr>
            <a:r>
              <a:rPr lang="ar-SA" sz="1000" dirty="0">
                <a:solidFill>
                  <a:srgbClr val="0D2547"/>
                </a:solidFill>
                <a:latin typeface="Somar Light" panose="00000400000000000000" pitchFamily="50" charset="-78"/>
                <a:cs typeface="Somar Bold"/>
              </a:rPr>
              <a:t>المسافر من جنسية محددة (6 جنسيات خطرة)</a:t>
            </a:r>
          </a:p>
          <a:p>
            <a:pPr lvl="0" algn="ctr" rtl="1">
              <a:lnSpc>
                <a:spcPct val="90000"/>
              </a:lnSpc>
              <a:spcBef>
                <a:spcPct val="0"/>
              </a:spcBef>
              <a:defRPr/>
            </a:pPr>
            <a:endParaRPr lang="en-US" sz="1000" dirty="0">
              <a:solidFill>
                <a:srgbClr val="04ACA8"/>
              </a:solidFill>
              <a:latin typeface="Somar Light" panose="00000400000000000000" pitchFamily="50" charset="-78"/>
              <a:cs typeface="Somar Bold"/>
            </a:endParaRPr>
          </a:p>
        </p:txBody>
      </p:sp>
      <p:grpSp>
        <p:nvGrpSpPr>
          <p:cNvPr id="281" name="Group 280">
            <a:extLst>
              <a:ext uri="{FF2B5EF4-FFF2-40B4-BE49-F238E27FC236}">
                <a16:creationId xmlns:a16="http://schemas.microsoft.com/office/drawing/2014/main" id="{6488AEC1-CAA1-47EB-A53C-741B46E21A64}"/>
              </a:ext>
            </a:extLst>
          </p:cNvPr>
          <p:cNvGrpSpPr/>
          <p:nvPr/>
        </p:nvGrpSpPr>
        <p:grpSpPr>
          <a:xfrm>
            <a:off x="1270121" y="2637743"/>
            <a:ext cx="4423137" cy="1418875"/>
            <a:chOff x="2317509" y="754032"/>
            <a:chExt cx="4423137" cy="1418875"/>
          </a:xfrm>
        </p:grpSpPr>
        <p:grpSp>
          <p:nvGrpSpPr>
            <p:cNvPr id="282" name="Group 281">
              <a:extLst>
                <a:ext uri="{FF2B5EF4-FFF2-40B4-BE49-F238E27FC236}">
                  <a16:creationId xmlns:a16="http://schemas.microsoft.com/office/drawing/2014/main" id="{EDCFDF07-7566-475D-A3CB-B5ADFB002C48}"/>
                </a:ext>
              </a:extLst>
            </p:cNvPr>
            <p:cNvGrpSpPr/>
            <p:nvPr/>
          </p:nvGrpSpPr>
          <p:grpSpPr>
            <a:xfrm>
              <a:off x="3345919" y="754032"/>
              <a:ext cx="3394727" cy="1418875"/>
              <a:chOff x="3884866" y="791509"/>
              <a:chExt cx="3842734" cy="1627657"/>
            </a:xfrm>
          </p:grpSpPr>
          <p:sp>
            <p:nvSpPr>
              <p:cNvPr id="284" name="Rectangle: Rounded Corners 283">
                <a:extLst>
                  <a:ext uri="{FF2B5EF4-FFF2-40B4-BE49-F238E27FC236}">
                    <a16:creationId xmlns:a16="http://schemas.microsoft.com/office/drawing/2014/main" id="{34B625A9-FD14-476A-9F23-85759E4518EC}"/>
                  </a:ext>
                </a:extLst>
              </p:cNvPr>
              <p:cNvSpPr/>
              <p:nvPr/>
            </p:nvSpPr>
            <p:spPr>
              <a:xfrm>
                <a:off x="3884866" y="919167"/>
                <a:ext cx="3656337" cy="1499999"/>
              </a:xfrm>
              <a:prstGeom prst="roundRect">
                <a:avLst/>
              </a:prstGeom>
              <a:solidFill>
                <a:schemeClr val="bg1"/>
              </a:solidFill>
              <a:ln w="12700">
                <a:solidFill>
                  <a:srgbClr val="53CAFF"/>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ymbio AR+LT"/>
                  <a:ea typeface="+mn-ea"/>
                  <a:cs typeface="Symbio AR+LT"/>
                </a:endParaRPr>
              </a:p>
            </p:txBody>
          </p:sp>
          <p:grpSp>
            <p:nvGrpSpPr>
              <p:cNvPr id="285" name="Group 284">
                <a:extLst>
                  <a:ext uri="{FF2B5EF4-FFF2-40B4-BE49-F238E27FC236}">
                    <a16:creationId xmlns:a16="http://schemas.microsoft.com/office/drawing/2014/main" id="{F0CB3DD1-AC3C-4515-8420-529195BBD864}"/>
                  </a:ext>
                </a:extLst>
              </p:cNvPr>
              <p:cNvGrpSpPr/>
              <p:nvPr/>
            </p:nvGrpSpPr>
            <p:grpSpPr>
              <a:xfrm>
                <a:off x="7265152" y="799071"/>
                <a:ext cx="387627" cy="352509"/>
                <a:chOff x="5112361" y="3348237"/>
                <a:chExt cx="1033500" cy="1033500"/>
              </a:xfrm>
            </p:grpSpPr>
            <p:sp>
              <p:nvSpPr>
                <p:cNvPr id="287" name="Google Shape;1186;p42">
                  <a:extLst>
                    <a:ext uri="{FF2B5EF4-FFF2-40B4-BE49-F238E27FC236}">
                      <a16:creationId xmlns:a16="http://schemas.microsoft.com/office/drawing/2014/main" id="{9DC97A3C-9825-44A2-ADEC-7BEA22C825F1}"/>
                    </a:ext>
                  </a:extLst>
                </p:cNvPr>
                <p:cNvSpPr/>
                <p:nvPr/>
              </p:nvSpPr>
              <p:spPr>
                <a:xfrm>
                  <a:off x="5112361" y="3348237"/>
                  <a:ext cx="1033500" cy="1033500"/>
                </a:xfrm>
                <a:prstGeom prst="ellipse">
                  <a:avLst/>
                </a:prstGeom>
                <a:solidFill>
                  <a:schemeClr val="accent3">
                    <a:lumMod val="50000"/>
                  </a:scheme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0D2547"/>
                    </a:solidFill>
                    <a:effectLst/>
                    <a:uLnTx/>
                    <a:uFillTx/>
                    <a:latin typeface="Symbio AR+LT"/>
                    <a:ea typeface="+mn-ea"/>
                    <a:cs typeface="Symbio AR+LT"/>
                  </a:endParaRPr>
                </a:p>
              </p:txBody>
            </p:sp>
            <p:sp>
              <p:nvSpPr>
                <p:cNvPr id="288" name="Google Shape;1187;p42">
                  <a:extLst>
                    <a:ext uri="{FF2B5EF4-FFF2-40B4-BE49-F238E27FC236}">
                      <a16:creationId xmlns:a16="http://schemas.microsoft.com/office/drawing/2014/main" id="{FF8D5A17-CF20-4156-BE01-F524D5B4107A}"/>
                    </a:ext>
                  </a:extLst>
                </p:cNvPr>
                <p:cNvSpPr/>
                <p:nvPr/>
              </p:nvSpPr>
              <p:spPr>
                <a:xfrm>
                  <a:off x="5221432" y="3457310"/>
                  <a:ext cx="815400" cy="815400"/>
                </a:xfrm>
                <a:prstGeom prst="ellipse">
                  <a:avLst/>
                </a:prstGeom>
                <a:solidFill>
                  <a:schemeClr val="bg1"/>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endParaRPr kumimoji="0" sz="900" b="0" i="0" u="none" strike="noStrike" kern="1200" cap="none" spc="0" normalizeH="0" baseline="0" noProof="0" dirty="0">
                    <a:ln>
                      <a:noFill/>
                    </a:ln>
                    <a:solidFill>
                      <a:srgbClr val="0D2547"/>
                    </a:solidFill>
                    <a:effectLst/>
                    <a:uLnTx/>
                    <a:uFillTx/>
                    <a:latin typeface="Symbio AR+LT"/>
                    <a:ea typeface="+mn-ea"/>
                    <a:cs typeface="Symbio AR+LT"/>
                  </a:endParaRPr>
                </a:p>
              </p:txBody>
            </p:sp>
            <p:grpSp>
              <p:nvGrpSpPr>
                <p:cNvPr id="289" name="Google Shape;1188;p42">
                  <a:extLst>
                    <a:ext uri="{FF2B5EF4-FFF2-40B4-BE49-F238E27FC236}">
                      <a16:creationId xmlns:a16="http://schemas.microsoft.com/office/drawing/2014/main" id="{7A2728B8-D29D-4A35-9464-687E68405350}"/>
                    </a:ext>
                  </a:extLst>
                </p:cNvPr>
                <p:cNvGrpSpPr/>
                <p:nvPr/>
              </p:nvGrpSpPr>
              <p:grpSpPr>
                <a:xfrm>
                  <a:off x="5400545" y="3665715"/>
                  <a:ext cx="457189" cy="398590"/>
                  <a:chOff x="5046550" y="2327025"/>
                  <a:chExt cx="299325" cy="261525"/>
                </a:xfrm>
              </p:grpSpPr>
              <p:sp>
                <p:nvSpPr>
                  <p:cNvPr id="290" name="Google Shape;1189;p42">
                    <a:extLst>
                      <a:ext uri="{FF2B5EF4-FFF2-40B4-BE49-F238E27FC236}">
                        <a16:creationId xmlns:a16="http://schemas.microsoft.com/office/drawing/2014/main" id="{5183BCA1-FE59-4469-AC2D-703694B73327}"/>
                      </a:ext>
                    </a:extLst>
                  </p:cNvPr>
                  <p:cNvSpPr/>
                  <p:nvPr/>
                </p:nvSpPr>
                <p:spPr>
                  <a:xfrm>
                    <a:off x="5046550" y="2448325"/>
                    <a:ext cx="297750" cy="140225"/>
                  </a:xfrm>
                  <a:custGeom>
                    <a:avLst/>
                    <a:gdLst/>
                    <a:ahLst/>
                    <a:cxnLst/>
                    <a:rect l="l" t="t" r="r" b="b"/>
                    <a:pathLst>
                      <a:path w="11910" h="5609" extrusionOk="0">
                        <a:moveTo>
                          <a:pt x="4569" y="1386"/>
                        </a:moveTo>
                        <a:cubicBezTo>
                          <a:pt x="4538" y="1575"/>
                          <a:pt x="4506" y="1828"/>
                          <a:pt x="4443" y="2111"/>
                        </a:cubicBezTo>
                        <a:lnTo>
                          <a:pt x="757" y="2111"/>
                        </a:lnTo>
                        <a:lnTo>
                          <a:pt x="757" y="1386"/>
                        </a:lnTo>
                        <a:close/>
                        <a:moveTo>
                          <a:pt x="11185" y="1386"/>
                        </a:moveTo>
                        <a:lnTo>
                          <a:pt x="11185" y="2111"/>
                        </a:lnTo>
                        <a:lnTo>
                          <a:pt x="7530" y="2111"/>
                        </a:lnTo>
                        <a:cubicBezTo>
                          <a:pt x="7467" y="1828"/>
                          <a:pt x="7436" y="1575"/>
                          <a:pt x="7373" y="1386"/>
                        </a:cubicBezTo>
                        <a:close/>
                        <a:moveTo>
                          <a:pt x="5955" y="725"/>
                        </a:moveTo>
                        <a:cubicBezTo>
                          <a:pt x="6270" y="725"/>
                          <a:pt x="6396" y="788"/>
                          <a:pt x="6491" y="1071"/>
                        </a:cubicBezTo>
                        <a:cubicBezTo>
                          <a:pt x="6743" y="1639"/>
                          <a:pt x="6900" y="2804"/>
                          <a:pt x="7247" y="4852"/>
                        </a:cubicBezTo>
                        <a:lnTo>
                          <a:pt x="4664" y="4852"/>
                        </a:lnTo>
                        <a:cubicBezTo>
                          <a:pt x="5010" y="2804"/>
                          <a:pt x="5168" y="1639"/>
                          <a:pt x="5388" y="1071"/>
                        </a:cubicBezTo>
                        <a:cubicBezTo>
                          <a:pt x="5514" y="788"/>
                          <a:pt x="5640" y="725"/>
                          <a:pt x="5955" y="725"/>
                        </a:cubicBezTo>
                        <a:close/>
                        <a:moveTo>
                          <a:pt x="5955" y="0"/>
                        </a:moveTo>
                        <a:cubicBezTo>
                          <a:pt x="5357" y="0"/>
                          <a:pt x="5010" y="221"/>
                          <a:pt x="4758" y="725"/>
                        </a:cubicBezTo>
                        <a:lnTo>
                          <a:pt x="347" y="725"/>
                        </a:lnTo>
                        <a:cubicBezTo>
                          <a:pt x="158" y="725"/>
                          <a:pt x="1" y="882"/>
                          <a:pt x="1" y="1071"/>
                        </a:cubicBezTo>
                        <a:lnTo>
                          <a:pt x="1" y="2458"/>
                        </a:lnTo>
                        <a:cubicBezTo>
                          <a:pt x="1" y="2647"/>
                          <a:pt x="158" y="2804"/>
                          <a:pt x="347" y="2804"/>
                        </a:cubicBezTo>
                        <a:lnTo>
                          <a:pt x="4254" y="2804"/>
                        </a:lnTo>
                        <a:cubicBezTo>
                          <a:pt x="4191" y="3371"/>
                          <a:pt x="4065" y="4064"/>
                          <a:pt x="3907" y="4884"/>
                        </a:cubicBezTo>
                        <a:lnTo>
                          <a:pt x="3498" y="4884"/>
                        </a:lnTo>
                        <a:cubicBezTo>
                          <a:pt x="3309" y="4884"/>
                          <a:pt x="3151" y="5041"/>
                          <a:pt x="3151" y="5262"/>
                        </a:cubicBezTo>
                        <a:cubicBezTo>
                          <a:pt x="3151" y="5451"/>
                          <a:pt x="3309" y="5608"/>
                          <a:pt x="3498" y="5608"/>
                        </a:cubicBezTo>
                        <a:lnTo>
                          <a:pt x="8350" y="5608"/>
                        </a:lnTo>
                        <a:cubicBezTo>
                          <a:pt x="8539" y="5608"/>
                          <a:pt x="8696" y="5451"/>
                          <a:pt x="8696" y="5262"/>
                        </a:cubicBezTo>
                        <a:cubicBezTo>
                          <a:pt x="8696" y="5041"/>
                          <a:pt x="8539" y="4884"/>
                          <a:pt x="8350" y="4884"/>
                        </a:cubicBezTo>
                        <a:lnTo>
                          <a:pt x="7972" y="4884"/>
                        </a:lnTo>
                        <a:cubicBezTo>
                          <a:pt x="7814" y="4064"/>
                          <a:pt x="7688" y="3403"/>
                          <a:pt x="7593" y="2804"/>
                        </a:cubicBezTo>
                        <a:lnTo>
                          <a:pt x="11500" y="2804"/>
                        </a:lnTo>
                        <a:cubicBezTo>
                          <a:pt x="11689" y="2804"/>
                          <a:pt x="11847" y="2647"/>
                          <a:pt x="11847" y="2458"/>
                        </a:cubicBezTo>
                        <a:lnTo>
                          <a:pt x="11847" y="1071"/>
                        </a:lnTo>
                        <a:cubicBezTo>
                          <a:pt x="11910" y="882"/>
                          <a:pt x="11752" y="725"/>
                          <a:pt x="11532" y="725"/>
                        </a:cubicBezTo>
                        <a:lnTo>
                          <a:pt x="7121" y="725"/>
                        </a:lnTo>
                        <a:cubicBezTo>
                          <a:pt x="6900" y="252"/>
                          <a:pt x="6554" y="0"/>
                          <a:pt x="5955"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D2547"/>
                      </a:solidFill>
                      <a:effectLst/>
                      <a:uLnTx/>
                      <a:uFillTx/>
                      <a:latin typeface="Symbio AR+LT"/>
                      <a:ea typeface="+mn-ea"/>
                      <a:cs typeface="Symbio AR+LT"/>
                    </a:endParaRPr>
                  </a:p>
                </p:txBody>
              </p:sp>
              <p:sp>
                <p:nvSpPr>
                  <p:cNvPr id="291" name="Google Shape;1190;p42">
                    <a:extLst>
                      <a:ext uri="{FF2B5EF4-FFF2-40B4-BE49-F238E27FC236}">
                        <a16:creationId xmlns:a16="http://schemas.microsoft.com/office/drawing/2014/main" id="{D26E3616-D239-4779-BD8D-234C58619404}"/>
                      </a:ext>
                    </a:extLst>
                  </p:cNvPr>
                  <p:cNvSpPr/>
                  <p:nvPr/>
                </p:nvSpPr>
                <p:spPr>
                  <a:xfrm>
                    <a:off x="5241900" y="2327025"/>
                    <a:ext cx="103975" cy="121325"/>
                  </a:xfrm>
                  <a:custGeom>
                    <a:avLst/>
                    <a:gdLst/>
                    <a:ahLst/>
                    <a:cxnLst/>
                    <a:rect l="l" t="t" r="r" b="b"/>
                    <a:pathLst>
                      <a:path w="4159" h="4853" extrusionOk="0">
                        <a:moveTo>
                          <a:pt x="1985" y="725"/>
                        </a:moveTo>
                        <a:cubicBezTo>
                          <a:pt x="2394" y="725"/>
                          <a:pt x="2709" y="1040"/>
                          <a:pt x="2709" y="1450"/>
                        </a:cubicBezTo>
                        <a:cubicBezTo>
                          <a:pt x="2709" y="1828"/>
                          <a:pt x="2394" y="2143"/>
                          <a:pt x="1985" y="2143"/>
                        </a:cubicBezTo>
                        <a:cubicBezTo>
                          <a:pt x="1607" y="2143"/>
                          <a:pt x="1292" y="1828"/>
                          <a:pt x="1292" y="1450"/>
                        </a:cubicBezTo>
                        <a:cubicBezTo>
                          <a:pt x="1292" y="1040"/>
                          <a:pt x="1638" y="725"/>
                          <a:pt x="1985" y="725"/>
                        </a:cubicBezTo>
                        <a:close/>
                        <a:moveTo>
                          <a:pt x="1985" y="2804"/>
                        </a:moveTo>
                        <a:cubicBezTo>
                          <a:pt x="2741" y="2804"/>
                          <a:pt x="3371" y="3435"/>
                          <a:pt x="3371" y="4191"/>
                        </a:cubicBezTo>
                        <a:lnTo>
                          <a:pt x="630" y="4191"/>
                        </a:lnTo>
                        <a:cubicBezTo>
                          <a:pt x="630" y="3435"/>
                          <a:pt x="1260" y="2804"/>
                          <a:pt x="1985" y="2804"/>
                        </a:cubicBezTo>
                        <a:close/>
                        <a:moveTo>
                          <a:pt x="2048" y="1"/>
                        </a:moveTo>
                        <a:cubicBezTo>
                          <a:pt x="1292" y="1"/>
                          <a:pt x="662" y="631"/>
                          <a:pt x="662" y="1387"/>
                        </a:cubicBezTo>
                        <a:cubicBezTo>
                          <a:pt x="662" y="1765"/>
                          <a:pt x="819" y="2111"/>
                          <a:pt x="1040" y="2332"/>
                        </a:cubicBezTo>
                        <a:cubicBezTo>
                          <a:pt x="410" y="2710"/>
                          <a:pt x="0" y="3372"/>
                          <a:pt x="0" y="4159"/>
                        </a:cubicBezTo>
                        <a:lnTo>
                          <a:pt x="0" y="4506"/>
                        </a:lnTo>
                        <a:cubicBezTo>
                          <a:pt x="0" y="4695"/>
                          <a:pt x="158" y="4852"/>
                          <a:pt x="347" y="4852"/>
                        </a:cubicBezTo>
                        <a:lnTo>
                          <a:pt x="3812" y="4852"/>
                        </a:lnTo>
                        <a:cubicBezTo>
                          <a:pt x="4001" y="4852"/>
                          <a:pt x="4159" y="4695"/>
                          <a:pt x="4159" y="4506"/>
                        </a:cubicBezTo>
                        <a:lnTo>
                          <a:pt x="4159" y="4159"/>
                        </a:lnTo>
                        <a:cubicBezTo>
                          <a:pt x="4096" y="3403"/>
                          <a:pt x="3655" y="2710"/>
                          <a:pt x="3025" y="2332"/>
                        </a:cubicBezTo>
                        <a:cubicBezTo>
                          <a:pt x="3245" y="2111"/>
                          <a:pt x="3403" y="1765"/>
                          <a:pt x="3403" y="1387"/>
                        </a:cubicBezTo>
                        <a:cubicBezTo>
                          <a:pt x="3403" y="631"/>
                          <a:pt x="2772" y="1"/>
                          <a:pt x="2048"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D2547"/>
                      </a:solidFill>
                      <a:effectLst/>
                      <a:uLnTx/>
                      <a:uFillTx/>
                      <a:latin typeface="Symbio AR+LT"/>
                      <a:ea typeface="+mn-ea"/>
                      <a:cs typeface="Symbio AR+LT"/>
                    </a:endParaRPr>
                  </a:p>
                </p:txBody>
              </p:sp>
              <p:sp>
                <p:nvSpPr>
                  <p:cNvPr id="292" name="Google Shape;1191;p42">
                    <a:extLst>
                      <a:ext uri="{FF2B5EF4-FFF2-40B4-BE49-F238E27FC236}">
                        <a16:creationId xmlns:a16="http://schemas.microsoft.com/office/drawing/2014/main" id="{6A0474BF-5251-44F0-83C2-5454384A3F81}"/>
                      </a:ext>
                    </a:extLst>
                  </p:cNvPr>
                  <p:cNvSpPr/>
                  <p:nvPr/>
                </p:nvSpPr>
                <p:spPr>
                  <a:xfrm>
                    <a:off x="5048925" y="2328600"/>
                    <a:ext cx="103975" cy="121325"/>
                  </a:xfrm>
                  <a:custGeom>
                    <a:avLst/>
                    <a:gdLst/>
                    <a:ahLst/>
                    <a:cxnLst/>
                    <a:rect l="l" t="t" r="r" b="b"/>
                    <a:pathLst>
                      <a:path w="4159" h="4853" extrusionOk="0">
                        <a:moveTo>
                          <a:pt x="2048" y="662"/>
                        </a:moveTo>
                        <a:cubicBezTo>
                          <a:pt x="2426" y="662"/>
                          <a:pt x="2741" y="977"/>
                          <a:pt x="2741" y="1387"/>
                        </a:cubicBezTo>
                        <a:cubicBezTo>
                          <a:pt x="2741" y="1765"/>
                          <a:pt x="2426" y="2080"/>
                          <a:pt x="2048" y="2080"/>
                        </a:cubicBezTo>
                        <a:cubicBezTo>
                          <a:pt x="1639" y="2080"/>
                          <a:pt x="1324" y="1765"/>
                          <a:pt x="1324" y="1387"/>
                        </a:cubicBezTo>
                        <a:cubicBezTo>
                          <a:pt x="1324" y="977"/>
                          <a:pt x="1670" y="662"/>
                          <a:pt x="2048" y="662"/>
                        </a:cubicBezTo>
                        <a:close/>
                        <a:moveTo>
                          <a:pt x="2048" y="2710"/>
                        </a:moveTo>
                        <a:cubicBezTo>
                          <a:pt x="2773" y="2710"/>
                          <a:pt x="3403" y="3340"/>
                          <a:pt x="3403" y="4096"/>
                        </a:cubicBezTo>
                        <a:lnTo>
                          <a:pt x="662" y="4096"/>
                        </a:lnTo>
                        <a:cubicBezTo>
                          <a:pt x="662" y="3340"/>
                          <a:pt x="1292" y="2710"/>
                          <a:pt x="2048" y="2710"/>
                        </a:cubicBezTo>
                        <a:close/>
                        <a:moveTo>
                          <a:pt x="2111" y="1"/>
                        </a:moveTo>
                        <a:cubicBezTo>
                          <a:pt x="1355" y="1"/>
                          <a:pt x="725" y="631"/>
                          <a:pt x="725" y="1387"/>
                        </a:cubicBezTo>
                        <a:cubicBezTo>
                          <a:pt x="725" y="1733"/>
                          <a:pt x="882" y="2080"/>
                          <a:pt x="1134" y="2332"/>
                        </a:cubicBezTo>
                        <a:cubicBezTo>
                          <a:pt x="410" y="2647"/>
                          <a:pt x="0" y="3340"/>
                          <a:pt x="0" y="4128"/>
                        </a:cubicBezTo>
                        <a:lnTo>
                          <a:pt x="0" y="4474"/>
                        </a:lnTo>
                        <a:cubicBezTo>
                          <a:pt x="0" y="4695"/>
                          <a:pt x="158" y="4852"/>
                          <a:pt x="347" y="4852"/>
                        </a:cubicBezTo>
                        <a:lnTo>
                          <a:pt x="3812" y="4852"/>
                        </a:lnTo>
                        <a:cubicBezTo>
                          <a:pt x="4001" y="4852"/>
                          <a:pt x="4159" y="4695"/>
                          <a:pt x="4159" y="4474"/>
                        </a:cubicBezTo>
                        <a:lnTo>
                          <a:pt x="4159" y="4128"/>
                        </a:lnTo>
                        <a:cubicBezTo>
                          <a:pt x="4159" y="3340"/>
                          <a:pt x="3718" y="2678"/>
                          <a:pt x="3088" y="2332"/>
                        </a:cubicBezTo>
                        <a:cubicBezTo>
                          <a:pt x="3340" y="2080"/>
                          <a:pt x="3497" y="1733"/>
                          <a:pt x="3497" y="1387"/>
                        </a:cubicBezTo>
                        <a:cubicBezTo>
                          <a:pt x="3497" y="631"/>
                          <a:pt x="2867" y="1"/>
                          <a:pt x="2111"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D2547"/>
                      </a:solidFill>
                      <a:effectLst/>
                      <a:uLnTx/>
                      <a:uFillTx/>
                      <a:latin typeface="Symbio AR+LT"/>
                      <a:ea typeface="+mn-ea"/>
                      <a:cs typeface="Symbio AR+LT"/>
                    </a:endParaRPr>
                  </a:p>
                </p:txBody>
              </p:sp>
            </p:grpSp>
          </p:grpSp>
          <p:sp>
            <p:nvSpPr>
              <p:cNvPr id="286" name="Rectangle 285">
                <a:extLst>
                  <a:ext uri="{FF2B5EF4-FFF2-40B4-BE49-F238E27FC236}">
                    <a16:creationId xmlns:a16="http://schemas.microsoft.com/office/drawing/2014/main" id="{D615A97B-B8A6-4793-B33F-E329815504A8}"/>
                  </a:ext>
                </a:extLst>
              </p:cNvPr>
              <p:cNvSpPr/>
              <p:nvPr/>
            </p:nvSpPr>
            <p:spPr>
              <a:xfrm>
                <a:off x="7178414" y="791509"/>
                <a:ext cx="549186" cy="38837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SA" sz="1600" b="1" i="0" u="none" strike="noStrike" kern="1200" cap="none" spc="0" normalizeH="0" baseline="0" noProof="0" dirty="0">
                    <a:ln>
                      <a:noFill/>
                    </a:ln>
                    <a:solidFill>
                      <a:srgbClr val="04DAD5"/>
                    </a:solidFill>
                    <a:effectLst>
                      <a:outerShdw blurRad="38100" dist="38100" dir="2700000" algn="tl">
                        <a:srgbClr val="000000">
                          <a:alpha val="43137"/>
                        </a:srgbClr>
                      </a:outerShdw>
                    </a:effectLst>
                    <a:uLnTx/>
                    <a:uFillTx/>
                    <a:latin typeface="SST Arabic" panose="020B0504030504020204" pitchFamily="34" charset="-78"/>
                    <a:ea typeface="+mn-ea"/>
                    <a:cs typeface="SST Arabic" panose="020B0504030504020204" pitchFamily="34" charset="-78"/>
                  </a:rPr>
                  <a:t>2</a:t>
                </a:r>
              </a:p>
            </p:txBody>
          </p:sp>
        </p:grpSp>
        <p:sp>
          <p:nvSpPr>
            <p:cNvPr id="283" name="Rectangle 282">
              <a:extLst>
                <a:ext uri="{FF2B5EF4-FFF2-40B4-BE49-F238E27FC236}">
                  <a16:creationId xmlns:a16="http://schemas.microsoft.com/office/drawing/2014/main" id="{818264D8-C7CE-4430-AE22-B741AD33A202}"/>
                </a:ext>
              </a:extLst>
            </p:cNvPr>
            <p:cNvSpPr/>
            <p:nvPr/>
          </p:nvSpPr>
          <p:spPr>
            <a:xfrm>
              <a:off x="2317509" y="1390252"/>
              <a:ext cx="3937978" cy="234680"/>
            </a:xfrm>
            <a:prstGeom prst="rect">
              <a:avLst/>
            </a:prstGeom>
          </p:spPr>
          <p:txBody>
            <a:bodyPr wrap="square">
              <a:spAutoFit/>
            </a:bodyPr>
            <a:lstStyle/>
            <a:p>
              <a:pPr lvl="0" algn="r" rtl="1">
                <a:lnSpc>
                  <a:spcPct val="90000"/>
                </a:lnSpc>
                <a:spcBef>
                  <a:spcPct val="0"/>
                </a:spcBef>
                <a:defRPr/>
              </a:pPr>
              <a:r>
                <a:rPr lang="ar-SA" sz="1000" dirty="0">
                  <a:solidFill>
                    <a:srgbClr val="0D2547"/>
                  </a:solidFill>
                  <a:latin typeface="Somar Light" panose="00000400000000000000" pitchFamily="50" charset="-78"/>
                  <a:cs typeface="Somar Bold"/>
                </a:rPr>
                <a:t>تردد المسافر لأكثر من 4 رحلات خلال شهر</a:t>
              </a:r>
            </a:p>
          </p:txBody>
        </p:sp>
      </p:grpSp>
      <p:sp>
        <p:nvSpPr>
          <p:cNvPr id="293" name="TextBox 292">
            <a:extLst>
              <a:ext uri="{FF2B5EF4-FFF2-40B4-BE49-F238E27FC236}">
                <a16:creationId xmlns:a16="http://schemas.microsoft.com/office/drawing/2014/main" id="{AC921AB9-AA84-4101-89C1-332B0F83DAD7}"/>
              </a:ext>
            </a:extLst>
          </p:cNvPr>
          <p:cNvSpPr txBox="1"/>
          <p:nvPr/>
        </p:nvSpPr>
        <p:spPr>
          <a:xfrm>
            <a:off x="3874259" y="5862453"/>
            <a:ext cx="4452908" cy="233893"/>
          </a:xfrm>
          <a:prstGeom prst="rect">
            <a:avLst/>
          </a:prstGeom>
          <a:noFill/>
        </p:spPr>
        <p:txBody>
          <a:bodyPr wrap="none" rtlCol="0" anchor="ctr" anchorCtr="0">
            <a:no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900" b="0" i="0" u="none" strike="noStrike" kern="1200" cap="none" spc="0" normalizeH="0" baseline="0" noProof="0" dirty="0">
                <a:ln>
                  <a:noFill/>
                </a:ln>
                <a:solidFill>
                  <a:schemeClr val="accent6">
                    <a:lumMod val="10000"/>
                  </a:schemeClr>
                </a:solidFill>
                <a:effectLst/>
                <a:uLnTx/>
                <a:uFillTx/>
                <a:latin typeface="SST Arabic" panose="020B0504030504020204" pitchFamily="34" charset="-78"/>
                <a:ea typeface="+mn-ea"/>
                <a:cs typeface="SST Arabic" panose="020B0504030504020204" pitchFamily="34" charset="-78"/>
              </a:rPr>
              <a:t>تاريخ الإنجاز 26 أكتوبر 2023</a:t>
            </a:r>
            <a:endParaRPr kumimoji="0" lang="ar-SA" sz="900" b="1" i="0" u="none" strike="noStrike" kern="1200" cap="none" spc="0" normalizeH="0" baseline="0" noProof="0" dirty="0">
              <a:ln>
                <a:noFill/>
              </a:ln>
              <a:solidFill>
                <a:schemeClr val="accent6">
                  <a:lumMod val="10000"/>
                </a:schemeClr>
              </a:solidFill>
              <a:effectLst/>
              <a:uLnTx/>
              <a:uFillTx/>
              <a:latin typeface="SST Arabic" panose="020B0504030504020204" pitchFamily="34" charset="-78"/>
              <a:ea typeface="+mn-ea"/>
              <a:cs typeface="SST Arabic" panose="020B0504030504020204" pitchFamily="34" charset="-78"/>
            </a:endParaRPr>
          </a:p>
        </p:txBody>
      </p:sp>
      <p:sp>
        <p:nvSpPr>
          <p:cNvPr id="4" name="BJPseudoFooter">
            <a:extLst>
              <a:ext uri="{FF2B5EF4-FFF2-40B4-BE49-F238E27FC236}">
                <a16:creationId xmlns:a16="http://schemas.microsoft.com/office/drawing/2014/main" id="{4C76DA2C-6D2C-4C1B-AFE1-BB9FB190A54E}"/>
              </a:ext>
            </a:extLst>
          </p:cNvPr>
          <p:cNvSpPr txBox="1"/>
          <p:nvPr>
            <p:custDataLst>
              <p:tags r:id="rId1"/>
            </p:custDataLst>
          </p:nvPr>
        </p:nvSpPr>
        <p:spPr>
          <a:xfrm>
            <a:off x="5772834" y="6496278"/>
            <a:ext cx="646331" cy="215444"/>
          </a:xfrm>
          <a:prstGeom prst="rect">
            <a:avLst/>
          </a:prstGeom>
          <a:noFill/>
        </p:spPr>
        <p:txBody>
          <a:bodyPr vert="horz" wrap="none" rtlCol="0" anchor="ctr" anchorCtr="0">
            <a:spAutoFit/>
          </a:bodyPr>
          <a:lstStyle/>
          <a:p>
            <a:pPr marL="0" algn="ctr" defTabSz="914400" rtl="1" eaLnBrk="1" latinLnBrk="0" hangingPunct="1"/>
            <a:r>
              <a:rPr lang="en-US" sz="800">
                <a:solidFill>
                  <a:srgbClr val="AEC90B"/>
                </a:solidFill>
                <a:latin typeface="Segoe UI" panose="020B0502040204020203" pitchFamily="34" charset="0"/>
              </a:rPr>
              <a:t>Public | </a:t>
            </a:r>
            <a:r>
              <a:rPr lang="ar-SA" sz="800">
                <a:solidFill>
                  <a:srgbClr val="AEC90B"/>
                </a:solidFill>
                <a:latin typeface="Segoe UI" panose="020B0502040204020203" pitchFamily="34" charset="0"/>
              </a:rPr>
              <a:t>عام</a:t>
            </a:r>
            <a:endParaRPr lang="en-US" sz="800">
              <a:solidFill>
                <a:srgbClr val="AEC90B"/>
              </a:solidFill>
              <a:latin typeface="Segoe UI" panose="020B0502040204020203" pitchFamily="34" charset="0"/>
            </a:endParaRPr>
          </a:p>
        </p:txBody>
      </p:sp>
    </p:spTree>
    <p:extLst>
      <p:ext uri="{BB962C8B-B14F-4D97-AF65-F5344CB8AC3E}">
        <p14:creationId xmlns:p14="http://schemas.microsoft.com/office/powerpoint/2010/main" val="4516409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Google Shape;6332;p126">
            <a:extLst>
              <a:ext uri="{FF2B5EF4-FFF2-40B4-BE49-F238E27FC236}">
                <a16:creationId xmlns:a16="http://schemas.microsoft.com/office/drawing/2014/main" id="{C652B0F2-4EC5-4812-9315-7885D4A865FF}"/>
              </a:ext>
            </a:extLst>
          </p:cNvPr>
          <p:cNvSpPr/>
          <p:nvPr/>
        </p:nvSpPr>
        <p:spPr>
          <a:xfrm rot="11002478">
            <a:off x="-3190868" y="4550709"/>
            <a:ext cx="12202227" cy="4599134"/>
          </a:xfrm>
          <a:custGeom>
            <a:avLst/>
            <a:gdLst/>
            <a:ahLst/>
            <a:cxnLst/>
            <a:rect l="l" t="t" r="r" b="b"/>
            <a:pathLst>
              <a:path w="74755" h="20729" extrusionOk="0">
                <a:moveTo>
                  <a:pt x="1" y="1"/>
                </a:moveTo>
                <a:cubicBezTo>
                  <a:pt x="835" y="6439"/>
                  <a:pt x="5772" y="12310"/>
                  <a:pt x="12109" y="13777"/>
                </a:cubicBezTo>
                <a:cubicBezTo>
                  <a:pt x="13474" y="14091"/>
                  <a:pt x="14847" y="14220"/>
                  <a:pt x="16226" y="14220"/>
                </a:cubicBezTo>
                <a:cubicBezTo>
                  <a:pt x="22796" y="14220"/>
                  <a:pt x="29497" y="11276"/>
                  <a:pt x="36112" y="11276"/>
                </a:cubicBezTo>
                <a:cubicBezTo>
                  <a:pt x="37265" y="11276"/>
                  <a:pt x="38416" y="11366"/>
                  <a:pt x="39562" y="11576"/>
                </a:cubicBezTo>
                <a:cubicBezTo>
                  <a:pt x="45100" y="12610"/>
                  <a:pt x="49736" y="16313"/>
                  <a:pt x="54873" y="18714"/>
                </a:cubicBezTo>
                <a:cubicBezTo>
                  <a:pt x="57406" y="19923"/>
                  <a:pt x="60365" y="20728"/>
                  <a:pt x="63173" y="20728"/>
                </a:cubicBezTo>
                <a:cubicBezTo>
                  <a:pt x="66024" y="20728"/>
                  <a:pt x="68719" y="19898"/>
                  <a:pt x="70651" y="17814"/>
                </a:cubicBezTo>
                <a:cubicBezTo>
                  <a:pt x="73653" y="14645"/>
                  <a:pt x="73753" y="9775"/>
                  <a:pt x="73954" y="5371"/>
                </a:cubicBezTo>
                <a:cubicBezTo>
                  <a:pt x="74020" y="3637"/>
                  <a:pt x="74254" y="1769"/>
                  <a:pt x="74754" y="1"/>
                </a:cubicBezTo>
                <a:close/>
              </a:path>
            </a:pathLst>
          </a:custGeom>
          <a:solidFill>
            <a:srgbClr val="ACFFD9">
              <a:alpha val="81000"/>
            </a:srgb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000000"/>
              </a:solidFill>
              <a:effectLst/>
              <a:uLnTx/>
              <a:uFillTx/>
              <a:latin typeface="Arial"/>
            </a:endParaRPr>
          </a:p>
        </p:txBody>
      </p:sp>
      <p:sp>
        <p:nvSpPr>
          <p:cNvPr id="143" name="Title 1">
            <a:extLst>
              <a:ext uri="{FF2B5EF4-FFF2-40B4-BE49-F238E27FC236}">
                <a16:creationId xmlns:a16="http://schemas.microsoft.com/office/drawing/2014/main" id="{4AC9F629-7F96-403B-B28D-50766AB29367}"/>
              </a:ext>
            </a:extLst>
          </p:cNvPr>
          <p:cNvSpPr txBox="1">
            <a:spLocks/>
          </p:cNvSpPr>
          <p:nvPr/>
        </p:nvSpPr>
        <p:spPr>
          <a:xfrm>
            <a:off x="6851178" y="3104599"/>
            <a:ext cx="4207019" cy="1348717"/>
          </a:xfrm>
          <a:prstGeom prst="rect">
            <a:avLst/>
          </a:prstGeom>
        </p:spPr>
        <p:txBody>
          <a:bodyPr vert="horz" lIns="0" tIns="0" rIns="0" bIns="0" rtlCol="0" anchor="t">
            <a:noAutofit/>
          </a:bodyPr>
          <a:lstStyle>
            <a:lvl1pPr algn="r" defTabSz="914400" rtl="1" eaLnBrk="1" latinLnBrk="0" hangingPunct="1">
              <a:lnSpc>
                <a:spcPct val="90000"/>
              </a:lnSpc>
              <a:spcBef>
                <a:spcPct val="0"/>
              </a:spcBef>
              <a:buNone/>
              <a:defRPr sz="4000" kern="1200">
                <a:solidFill>
                  <a:schemeClr val="tx1"/>
                </a:solidFill>
                <a:latin typeface="Greta Arabic" pitchFamily="2" charset="-78"/>
                <a:ea typeface="+mj-ea"/>
                <a:cs typeface="+mj-cs"/>
              </a:defRPr>
            </a:lvl1pPr>
          </a:lstStyle>
          <a:p>
            <a:pPr>
              <a:defRPr/>
            </a:pPr>
            <a:r>
              <a:rPr lang="ar-SA" sz="3200" b="1" dirty="0">
                <a:solidFill>
                  <a:srgbClr val="0D2547"/>
                </a:solidFill>
                <a:latin typeface="SST Arabic" panose="020B0504030504020204" pitchFamily="34" charset="-78"/>
                <a:cs typeface="SST Arabic" panose="020B0504030504020204" pitchFamily="34" charset="-78"/>
              </a:rPr>
              <a:t>مدخلات محرك المخاطر</a:t>
            </a:r>
          </a:p>
        </p:txBody>
      </p:sp>
      <p:grpSp>
        <p:nvGrpSpPr>
          <p:cNvPr id="71" name="Group 70">
            <a:extLst>
              <a:ext uri="{FF2B5EF4-FFF2-40B4-BE49-F238E27FC236}">
                <a16:creationId xmlns:a16="http://schemas.microsoft.com/office/drawing/2014/main" id="{A4D0F8B2-FD34-4853-8899-5CB0E72E36D2}"/>
              </a:ext>
            </a:extLst>
          </p:cNvPr>
          <p:cNvGrpSpPr/>
          <p:nvPr/>
        </p:nvGrpSpPr>
        <p:grpSpPr>
          <a:xfrm>
            <a:off x="8883993" y="2389382"/>
            <a:ext cx="504299" cy="325416"/>
            <a:chOff x="7443538" y="3154334"/>
            <a:chExt cx="504299" cy="325416"/>
          </a:xfrm>
        </p:grpSpPr>
        <p:sp>
          <p:nvSpPr>
            <p:cNvPr id="165" name="Google Shape;6192;p47">
              <a:extLst>
                <a:ext uri="{FF2B5EF4-FFF2-40B4-BE49-F238E27FC236}">
                  <a16:creationId xmlns:a16="http://schemas.microsoft.com/office/drawing/2014/main" id="{86D87748-C0AA-43D1-977F-A33BCF01FB61}"/>
                </a:ext>
              </a:extLst>
            </p:cNvPr>
            <p:cNvSpPr/>
            <p:nvPr/>
          </p:nvSpPr>
          <p:spPr>
            <a:xfrm>
              <a:off x="7465888" y="3275525"/>
              <a:ext cx="459597" cy="204225"/>
            </a:xfrm>
            <a:custGeom>
              <a:avLst/>
              <a:gdLst/>
              <a:ahLst/>
              <a:cxnLst/>
              <a:rect l="l" t="t" r="r" b="b"/>
              <a:pathLst>
                <a:path w="17828" h="7922" extrusionOk="0">
                  <a:moveTo>
                    <a:pt x="1" y="2740"/>
                  </a:moveTo>
                  <a:cubicBezTo>
                    <a:pt x="1" y="4064"/>
                    <a:pt x="868" y="5387"/>
                    <a:pt x="2626" y="6415"/>
                  </a:cubicBezTo>
                  <a:lnTo>
                    <a:pt x="2626" y="6415"/>
                  </a:lnTo>
                  <a:cubicBezTo>
                    <a:pt x="2831" y="6529"/>
                    <a:pt x="3060" y="6643"/>
                    <a:pt x="3288" y="6757"/>
                  </a:cubicBezTo>
                  <a:lnTo>
                    <a:pt x="3288" y="6757"/>
                  </a:lnTo>
                  <a:cubicBezTo>
                    <a:pt x="3356" y="6780"/>
                    <a:pt x="3448" y="6803"/>
                    <a:pt x="3516" y="6848"/>
                  </a:cubicBezTo>
                  <a:lnTo>
                    <a:pt x="3516" y="6848"/>
                  </a:lnTo>
                  <a:cubicBezTo>
                    <a:pt x="3653" y="6917"/>
                    <a:pt x="3790" y="6962"/>
                    <a:pt x="3927" y="7031"/>
                  </a:cubicBezTo>
                  <a:lnTo>
                    <a:pt x="3927" y="7031"/>
                  </a:lnTo>
                  <a:cubicBezTo>
                    <a:pt x="3950" y="7031"/>
                    <a:pt x="3973" y="7031"/>
                    <a:pt x="3995" y="7054"/>
                  </a:cubicBezTo>
                  <a:lnTo>
                    <a:pt x="3995" y="7054"/>
                  </a:lnTo>
                  <a:cubicBezTo>
                    <a:pt x="4041" y="7077"/>
                    <a:pt x="4087" y="7077"/>
                    <a:pt x="4132" y="7099"/>
                  </a:cubicBezTo>
                  <a:lnTo>
                    <a:pt x="4132" y="7099"/>
                  </a:lnTo>
                  <a:cubicBezTo>
                    <a:pt x="4315" y="7168"/>
                    <a:pt x="4498" y="7236"/>
                    <a:pt x="4680" y="7282"/>
                  </a:cubicBezTo>
                  <a:lnTo>
                    <a:pt x="4680" y="7282"/>
                  </a:lnTo>
                  <a:cubicBezTo>
                    <a:pt x="4749" y="7305"/>
                    <a:pt x="4817" y="7328"/>
                    <a:pt x="4863" y="7350"/>
                  </a:cubicBezTo>
                  <a:lnTo>
                    <a:pt x="4863" y="7350"/>
                  </a:lnTo>
                  <a:cubicBezTo>
                    <a:pt x="4908" y="7350"/>
                    <a:pt x="4954" y="7373"/>
                    <a:pt x="5000" y="7396"/>
                  </a:cubicBezTo>
                  <a:lnTo>
                    <a:pt x="5000" y="7396"/>
                  </a:lnTo>
                  <a:cubicBezTo>
                    <a:pt x="5068" y="7419"/>
                    <a:pt x="5159" y="7419"/>
                    <a:pt x="5228" y="7442"/>
                  </a:cubicBezTo>
                  <a:lnTo>
                    <a:pt x="5228" y="7442"/>
                  </a:lnTo>
                  <a:cubicBezTo>
                    <a:pt x="5411" y="7487"/>
                    <a:pt x="5593" y="7533"/>
                    <a:pt x="5776" y="7579"/>
                  </a:cubicBezTo>
                  <a:lnTo>
                    <a:pt x="5776" y="7579"/>
                  </a:lnTo>
                  <a:cubicBezTo>
                    <a:pt x="5821" y="7579"/>
                    <a:pt x="5867" y="7602"/>
                    <a:pt x="5936" y="7624"/>
                  </a:cubicBezTo>
                  <a:lnTo>
                    <a:pt x="5936" y="7624"/>
                  </a:lnTo>
                  <a:cubicBezTo>
                    <a:pt x="6004" y="7624"/>
                    <a:pt x="6072" y="7647"/>
                    <a:pt x="6141" y="7647"/>
                  </a:cubicBezTo>
                  <a:lnTo>
                    <a:pt x="6141" y="7647"/>
                  </a:lnTo>
                  <a:cubicBezTo>
                    <a:pt x="6301" y="7693"/>
                    <a:pt x="6461" y="7716"/>
                    <a:pt x="6620" y="7738"/>
                  </a:cubicBezTo>
                  <a:lnTo>
                    <a:pt x="6620" y="7738"/>
                  </a:lnTo>
                  <a:cubicBezTo>
                    <a:pt x="6689" y="7738"/>
                    <a:pt x="6734" y="7761"/>
                    <a:pt x="6803" y="7761"/>
                  </a:cubicBezTo>
                  <a:lnTo>
                    <a:pt x="6803" y="7761"/>
                  </a:lnTo>
                  <a:cubicBezTo>
                    <a:pt x="6871" y="7784"/>
                    <a:pt x="6940" y="7784"/>
                    <a:pt x="7008" y="7784"/>
                  </a:cubicBezTo>
                  <a:lnTo>
                    <a:pt x="7008" y="7784"/>
                  </a:lnTo>
                  <a:cubicBezTo>
                    <a:pt x="7168" y="7807"/>
                    <a:pt x="7305" y="7830"/>
                    <a:pt x="7465" y="7830"/>
                  </a:cubicBezTo>
                  <a:lnTo>
                    <a:pt x="7465" y="7830"/>
                  </a:lnTo>
                  <a:cubicBezTo>
                    <a:pt x="7533" y="7853"/>
                    <a:pt x="7602" y="7853"/>
                    <a:pt x="7670" y="7875"/>
                  </a:cubicBezTo>
                  <a:lnTo>
                    <a:pt x="7670" y="7875"/>
                  </a:lnTo>
                  <a:cubicBezTo>
                    <a:pt x="7739" y="7875"/>
                    <a:pt x="7807" y="7875"/>
                    <a:pt x="7876" y="7875"/>
                  </a:cubicBezTo>
                  <a:lnTo>
                    <a:pt x="7876" y="7875"/>
                  </a:lnTo>
                  <a:cubicBezTo>
                    <a:pt x="8013" y="7875"/>
                    <a:pt x="8172" y="7898"/>
                    <a:pt x="8332" y="7898"/>
                  </a:cubicBezTo>
                  <a:lnTo>
                    <a:pt x="8332" y="7898"/>
                  </a:lnTo>
                  <a:cubicBezTo>
                    <a:pt x="8401" y="7898"/>
                    <a:pt x="8469" y="7921"/>
                    <a:pt x="8560" y="7921"/>
                  </a:cubicBezTo>
                  <a:lnTo>
                    <a:pt x="8560" y="7921"/>
                  </a:lnTo>
                  <a:cubicBezTo>
                    <a:pt x="8583" y="7921"/>
                    <a:pt x="8629" y="7921"/>
                    <a:pt x="8652" y="7921"/>
                  </a:cubicBezTo>
                  <a:lnTo>
                    <a:pt x="8652" y="7921"/>
                  </a:lnTo>
                  <a:cubicBezTo>
                    <a:pt x="8675" y="7921"/>
                    <a:pt x="8697" y="7921"/>
                    <a:pt x="8743" y="7921"/>
                  </a:cubicBezTo>
                  <a:lnTo>
                    <a:pt x="8743" y="7921"/>
                  </a:lnTo>
                  <a:cubicBezTo>
                    <a:pt x="8903" y="7921"/>
                    <a:pt x="9063" y="7921"/>
                    <a:pt x="9222" y="7898"/>
                  </a:cubicBezTo>
                  <a:lnTo>
                    <a:pt x="9222" y="7898"/>
                  </a:lnTo>
                  <a:cubicBezTo>
                    <a:pt x="9245" y="7898"/>
                    <a:pt x="9291" y="7898"/>
                    <a:pt x="9314" y="7898"/>
                  </a:cubicBezTo>
                  <a:lnTo>
                    <a:pt x="9314" y="7898"/>
                  </a:lnTo>
                  <a:cubicBezTo>
                    <a:pt x="9359" y="7898"/>
                    <a:pt x="9405" y="7898"/>
                    <a:pt x="9473" y="7898"/>
                  </a:cubicBezTo>
                  <a:lnTo>
                    <a:pt x="9473" y="7898"/>
                  </a:lnTo>
                  <a:cubicBezTo>
                    <a:pt x="9519" y="7898"/>
                    <a:pt x="9565" y="7898"/>
                    <a:pt x="9610" y="7898"/>
                  </a:cubicBezTo>
                  <a:lnTo>
                    <a:pt x="9610" y="7898"/>
                  </a:lnTo>
                  <a:cubicBezTo>
                    <a:pt x="9816" y="7898"/>
                    <a:pt x="9998" y="7875"/>
                    <a:pt x="10204" y="7853"/>
                  </a:cubicBezTo>
                  <a:lnTo>
                    <a:pt x="10204" y="7853"/>
                  </a:lnTo>
                  <a:cubicBezTo>
                    <a:pt x="10295" y="7853"/>
                    <a:pt x="10364" y="7853"/>
                    <a:pt x="10455" y="7853"/>
                  </a:cubicBezTo>
                  <a:lnTo>
                    <a:pt x="10455" y="7853"/>
                  </a:lnTo>
                  <a:cubicBezTo>
                    <a:pt x="10478" y="7830"/>
                    <a:pt x="10523" y="7830"/>
                    <a:pt x="10569" y="7830"/>
                  </a:cubicBezTo>
                  <a:lnTo>
                    <a:pt x="10569" y="7830"/>
                  </a:lnTo>
                  <a:cubicBezTo>
                    <a:pt x="10638" y="7830"/>
                    <a:pt x="10683" y="7807"/>
                    <a:pt x="10752" y="7807"/>
                  </a:cubicBezTo>
                  <a:lnTo>
                    <a:pt x="10752" y="7807"/>
                  </a:lnTo>
                  <a:cubicBezTo>
                    <a:pt x="10957" y="7784"/>
                    <a:pt x="11163" y="7761"/>
                    <a:pt x="11368" y="7716"/>
                  </a:cubicBezTo>
                  <a:lnTo>
                    <a:pt x="11368" y="7716"/>
                  </a:lnTo>
                  <a:cubicBezTo>
                    <a:pt x="11414" y="7716"/>
                    <a:pt x="11459" y="7693"/>
                    <a:pt x="11505" y="7693"/>
                  </a:cubicBezTo>
                  <a:lnTo>
                    <a:pt x="11505" y="7693"/>
                  </a:lnTo>
                  <a:cubicBezTo>
                    <a:pt x="11528" y="7693"/>
                    <a:pt x="11551" y="7693"/>
                    <a:pt x="11596" y="7693"/>
                  </a:cubicBezTo>
                  <a:lnTo>
                    <a:pt x="11596" y="7693"/>
                  </a:lnTo>
                  <a:cubicBezTo>
                    <a:pt x="11688" y="7670"/>
                    <a:pt x="11779" y="7647"/>
                    <a:pt x="11870" y="7624"/>
                  </a:cubicBezTo>
                  <a:lnTo>
                    <a:pt x="11870" y="7624"/>
                  </a:lnTo>
                  <a:cubicBezTo>
                    <a:pt x="12030" y="7579"/>
                    <a:pt x="12212" y="7556"/>
                    <a:pt x="12372" y="7510"/>
                  </a:cubicBezTo>
                  <a:lnTo>
                    <a:pt x="12372" y="7510"/>
                  </a:lnTo>
                  <a:cubicBezTo>
                    <a:pt x="12486" y="7487"/>
                    <a:pt x="12601" y="7465"/>
                    <a:pt x="12715" y="7419"/>
                  </a:cubicBezTo>
                  <a:lnTo>
                    <a:pt x="12715" y="7419"/>
                  </a:lnTo>
                  <a:cubicBezTo>
                    <a:pt x="12874" y="7373"/>
                    <a:pt x="13011" y="7350"/>
                    <a:pt x="13171" y="7282"/>
                  </a:cubicBezTo>
                  <a:lnTo>
                    <a:pt x="13171" y="7282"/>
                  </a:lnTo>
                  <a:cubicBezTo>
                    <a:pt x="13194" y="7282"/>
                    <a:pt x="13240" y="7282"/>
                    <a:pt x="13262" y="7259"/>
                  </a:cubicBezTo>
                  <a:lnTo>
                    <a:pt x="13262" y="7259"/>
                  </a:lnTo>
                  <a:cubicBezTo>
                    <a:pt x="13445" y="7214"/>
                    <a:pt x="13628" y="7145"/>
                    <a:pt x="13810" y="7077"/>
                  </a:cubicBezTo>
                  <a:lnTo>
                    <a:pt x="13810" y="7077"/>
                  </a:lnTo>
                  <a:cubicBezTo>
                    <a:pt x="13833" y="7054"/>
                    <a:pt x="13856" y="7054"/>
                    <a:pt x="13879" y="7031"/>
                  </a:cubicBezTo>
                  <a:lnTo>
                    <a:pt x="13879" y="7031"/>
                  </a:lnTo>
                  <a:cubicBezTo>
                    <a:pt x="14084" y="6962"/>
                    <a:pt x="14267" y="6894"/>
                    <a:pt x="14449" y="6803"/>
                  </a:cubicBezTo>
                  <a:lnTo>
                    <a:pt x="14449" y="6803"/>
                  </a:lnTo>
                  <a:cubicBezTo>
                    <a:pt x="14518" y="6780"/>
                    <a:pt x="14563" y="6757"/>
                    <a:pt x="14632" y="6711"/>
                  </a:cubicBezTo>
                  <a:lnTo>
                    <a:pt x="14632" y="6711"/>
                  </a:lnTo>
                  <a:cubicBezTo>
                    <a:pt x="14837" y="6620"/>
                    <a:pt x="15020" y="6529"/>
                    <a:pt x="15225" y="6415"/>
                  </a:cubicBezTo>
                  <a:lnTo>
                    <a:pt x="15225" y="6415"/>
                  </a:lnTo>
                  <a:cubicBezTo>
                    <a:pt x="15248" y="6392"/>
                    <a:pt x="15294" y="6369"/>
                    <a:pt x="15340" y="6346"/>
                  </a:cubicBezTo>
                  <a:lnTo>
                    <a:pt x="15340" y="6346"/>
                  </a:lnTo>
                  <a:cubicBezTo>
                    <a:pt x="15362" y="6323"/>
                    <a:pt x="15385" y="6300"/>
                    <a:pt x="15431" y="6278"/>
                  </a:cubicBezTo>
                  <a:lnTo>
                    <a:pt x="15431" y="6278"/>
                  </a:lnTo>
                  <a:cubicBezTo>
                    <a:pt x="15477" y="6255"/>
                    <a:pt x="15545" y="6209"/>
                    <a:pt x="15591" y="6186"/>
                  </a:cubicBezTo>
                  <a:lnTo>
                    <a:pt x="15591" y="6186"/>
                  </a:lnTo>
                  <a:cubicBezTo>
                    <a:pt x="15636" y="6141"/>
                    <a:pt x="15682" y="6118"/>
                    <a:pt x="15728" y="6072"/>
                  </a:cubicBezTo>
                  <a:lnTo>
                    <a:pt x="15728" y="6072"/>
                  </a:lnTo>
                  <a:cubicBezTo>
                    <a:pt x="15773" y="6049"/>
                    <a:pt x="15842" y="6004"/>
                    <a:pt x="15887" y="5981"/>
                  </a:cubicBezTo>
                  <a:lnTo>
                    <a:pt x="15887" y="5981"/>
                  </a:lnTo>
                  <a:cubicBezTo>
                    <a:pt x="15933" y="5935"/>
                    <a:pt x="15979" y="5912"/>
                    <a:pt x="16024" y="5867"/>
                  </a:cubicBezTo>
                  <a:lnTo>
                    <a:pt x="16024" y="5867"/>
                  </a:lnTo>
                  <a:cubicBezTo>
                    <a:pt x="16070" y="5844"/>
                    <a:pt x="16116" y="5798"/>
                    <a:pt x="16161" y="5776"/>
                  </a:cubicBezTo>
                  <a:lnTo>
                    <a:pt x="16161" y="5776"/>
                  </a:lnTo>
                  <a:cubicBezTo>
                    <a:pt x="16184" y="5730"/>
                    <a:pt x="16230" y="5707"/>
                    <a:pt x="16275" y="5661"/>
                  </a:cubicBezTo>
                  <a:lnTo>
                    <a:pt x="16275" y="5661"/>
                  </a:lnTo>
                  <a:cubicBezTo>
                    <a:pt x="16321" y="5639"/>
                    <a:pt x="16367" y="5593"/>
                    <a:pt x="16412" y="5547"/>
                  </a:cubicBezTo>
                  <a:lnTo>
                    <a:pt x="16412" y="5547"/>
                  </a:lnTo>
                  <a:cubicBezTo>
                    <a:pt x="16412" y="5547"/>
                    <a:pt x="16435" y="5524"/>
                    <a:pt x="16458" y="5502"/>
                  </a:cubicBezTo>
                  <a:lnTo>
                    <a:pt x="16458" y="5502"/>
                  </a:lnTo>
                  <a:cubicBezTo>
                    <a:pt x="16481" y="5502"/>
                    <a:pt x="16481" y="5479"/>
                    <a:pt x="16504" y="5456"/>
                  </a:cubicBezTo>
                  <a:lnTo>
                    <a:pt x="16504" y="5456"/>
                  </a:lnTo>
                  <a:cubicBezTo>
                    <a:pt x="16572" y="5387"/>
                    <a:pt x="16641" y="5319"/>
                    <a:pt x="16709" y="5273"/>
                  </a:cubicBezTo>
                  <a:lnTo>
                    <a:pt x="16709" y="5273"/>
                  </a:lnTo>
                  <a:cubicBezTo>
                    <a:pt x="16732" y="5251"/>
                    <a:pt x="16755" y="5228"/>
                    <a:pt x="16778" y="5205"/>
                  </a:cubicBezTo>
                  <a:lnTo>
                    <a:pt x="16778" y="5205"/>
                  </a:lnTo>
                  <a:cubicBezTo>
                    <a:pt x="16846" y="5114"/>
                    <a:pt x="16937" y="5022"/>
                    <a:pt x="17006" y="4931"/>
                  </a:cubicBezTo>
                  <a:lnTo>
                    <a:pt x="17006" y="4931"/>
                  </a:lnTo>
                  <a:cubicBezTo>
                    <a:pt x="17006" y="4931"/>
                    <a:pt x="17006" y="4908"/>
                    <a:pt x="17006" y="4908"/>
                  </a:cubicBezTo>
                  <a:lnTo>
                    <a:pt x="17006" y="4908"/>
                  </a:lnTo>
                  <a:cubicBezTo>
                    <a:pt x="17029" y="4885"/>
                    <a:pt x="17051" y="4863"/>
                    <a:pt x="17051" y="4840"/>
                  </a:cubicBezTo>
                  <a:lnTo>
                    <a:pt x="17051" y="4840"/>
                  </a:lnTo>
                  <a:cubicBezTo>
                    <a:pt x="17097" y="4794"/>
                    <a:pt x="17143" y="4726"/>
                    <a:pt x="17188" y="4680"/>
                  </a:cubicBezTo>
                  <a:lnTo>
                    <a:pt x="17188" y="4680"/>
                  </a:lnTo>
                  <a:cubicBezTo>
                    <a:pt x="17211" y="4657"/>
                    <a:pt x="17234" y="4611"/>
                    <a:pt x="17234" y="4589"/>
                  </a:cubicBezTo>
                  <a:lnTo>
                    <a:pt x="17234" y="4589"/>
                  </a:lnTo>
                  <a:cubicBezTo>
                    <a:pt x="17280" y="4520"/>
                    <a:pt x="17303" y="4474"/>
                    <a:pt x="17348" y="4429"/>
                  </a:cubicBezTo>
                  <a:lnTo>
                    <a:pt x="17348" y="4429"/>
                  </a:lnTo>
                  <a:cubicBezTo>
                    <a:pt x="17348" y="4406"/>
                    <a:pt x="17371" y="4406"/>
                    <a:pt x="17371" y="4383"/>
                  </a:cubicBezTo>
                  <a:lnTo>
                    <a:pt x="17371" y="4383"/>
                  </a:lnTo>
                  <a:cubicBezTo>
                    <a:pt x="17371" y="4360"/>
                    <a:pt x="17394" y="4338"/>
                    <a:pt x="17394" y="4315"/>
                  </a:cubicBezTo>
                  <a:lnTo>
                    <a:pt x="17394" y="4315"/>
                  </a:lnTo>
                  <a:cubicBezTo>
                    <a:pt x="17417" y="4269"/>
                    <a:pt x="17439" y="4223"/>
                    <a:pt x="17462" y="4178"/>
                  </a:cubicBezTo>
                  <a:lnTo>
                    <a:pt x="17462" y="4178"/>
                  </a:lnTo>
                  <a:cubicBezTo>
                    <a:pt x="17485" y="4155"/>
                    <a:pt x="17508" y="4109"/>
                    <a:pt x="17531" y="4064"/>
                  </a:cubicBezTo>
                  <a:lnTo>
                    <a:pt x="17531" y="4064"/>
                  </a:lnTo>
                  <a:cubicBezTo>
                    <a:pt x="17554" y="4018"/>
                    <a:pt x="17554" y="3972"/>
                    <a:pt x="17576" y="3927"/>
                  </a:cubicBezTo>
                  <a:lnTo>
                    <a:pt x="17576" y="3927"/>
                  </a:lnTo>
                  <a:cubicBezTo>
                    <a:pt x="17576" y="3927"/>
                    <a:pt x="17599" y="3904"/>
                    <a:pt x="17599" y="3881"/>
                  </a:cubicBezTo>
                  <a:lnTo>
                    <a:pt x="17599" y="3881"/>
                  </a:lnTo>
                  <a:cubicBezTo>
                    <a:pt x="17622" y="3858"/>
                    <a:pt x="17622" y="3835"/>
                    <a:pt x="17622" y="3813"/>
                  </a:cubicBezTo>
                  <a:lnTo>
                    <a:pt x="17622" y="3813"/>
                  </a:lnTo>
                  <a:cubicBezTo>
                    <a:pt x="17645" y="3767"/>
                    <a:pt x="17645" y="3744"/>
                    <a:pt x="17668" y="3698"/>
                  </a:cubicBezTo>
                  <a:lnTo>
                    <a:pt x="17668" y="3698"/>
                  </a:lnTo>
                  <a:cubicBezTo>
                    <a:pt x="17668" y="3653"/>
                    <a:pt x="17691" y="3607"/>
                    <a:pt x="17691" y="3584"/>
                  </a:cubicBezTo>
                  <a:lnTo>
                    <a:pt x="17691" y="3584"/>
                  </a:lnTo>
                  <a:cubicBezTo>
                    <a:pt x="17713" y="3539"/>
                    <a:pt x="17713" y="3493"/>
                    <a:pt x="17736" y="3447"/>
                  </a:cubicBezTo>
                  <a:lnTo>
                    <a:pt x="17736" y="3447"/>
                  </a:lnTo>
                  <a:cubicBezTo>
                    <a:pt x="17736" y="3425"/>
                    <a:pt x="17736" y="3402"/>
                    <a:pt x="17759" y="3379"/>
                  </a:cubicBezTo>
                  <a:lnTo>
                    <a:pt x="17759" y="3379"/>
                  </a:lnTo>
                  <a:cubicBezTo>
                    <a:pt x="17759" y="3356"/>
                    <a:pt x="17759" y="3333"/>
                    <a:pt x="17759" y="3333"/>
                  </a:cubicBezTo>
                  <a:lnTo>
                    <a:pt x="17759" y="3333"/>
                  </a:lnTo>
                  <a:cubicBezTo>
                    <a:pt x="17759" y="3288"/>
                    <a:pt x="17782" y="3242"/>
                    <a:pt x="17782" y="3196"/>
                  </a:cubicBezTo>
                  <a:lnTo>
                    <a:pt x="17782" y="3196"/>
                  </a:lnTo>
                  <a:cubicBezTo>
                    <a:pt x="17782" y="3151"/>
                    <a:pt x="17782" y="3105"/>
                    <a:pt x="17782" y="3082"/>
                  </a:cubicBezTo>
                  <a:lnTo>
                    <a:pt x="17782" y="3082"/>
                  </a:lnTo>
                  <a:cubicBezTo>
                    <a:pt x="17805" y="3036"/>
                    <a:pt x="17805" y="2991"/>
                    <a:pt x="17805" y="2945"/>
                  </a:cubicBezTo>
                  <a:lnTo>
                    <a:pt x="17805" y="2945"/>
                  </a:lnTo>
                  <a:cubicBezTo>
                    <a:pt x="17805" y="2922"/>
                    <a:pt x="17805" y="2900"/>
                    <a:pt x="17805" y="2854"/>
                  </a:cubicBezTo>
                  <a:lnTo>
                    <a:pt x="17805" y="2854"/>
                  </a:lnTo>
                  <a:cubicBezTo>
                    <a:pt x="17805" y="2831"/>
                    <a:pt x="17805" y="2808"/>
                    <a:pt x="17805" y="2785"/>
                  </a:cubicBezTo>
                  <a:lnTo>
                    <a:pt x="17805" y="2785"/>
                  </a:lnTo>
                  <a:lnTo>
                    <a:pt x="17828" y="46"/>
                  </a:lnTo>
                  <a:cubicBezTo>
                    <a:pt x="17805" y="92"/>
                    <a:pt x="17805" y="138"/>
                    <a:pt x="17805" y="206"/>
                  </a:cubicBezTo>
                  <a:lnTo>
                    <a:pt x="17805" y="206"/>
                  </a:lnTo>
                  <a:cubicBezTo>
                    <a:pt x="17805" y="252"/>
                    <a:pt x="17805" y="297"/>
                    <a:pt x="17805" y="343"/>
                  </a:cubicBezTo>
                  <a:lnTo>
                    <a:pt x="17805" y="343"/>
                  </a:lnTo>
                  <a:cubicBezTo>
                    <a:pt x="17805" y="366"/>
                    <a:pt x="17782" y="412"/>
                    <a:pt x="17782" y="457"/>
                  </a:cubicBezTo>
                  <a:lnTo>
                    <a:pt x="17782" y="457"/>
                  </a:lnTo>
                  <a:cubicBezTo>
                    <a:pt x="17782" y="503"/>
                    <a:pt x="17782" y="549"/>
                    <a:pt x="17759" y="571"/>
                  </a:cubicBezTo>
                  <a:lnTo>
                    <a:pt x="17759" y="571"/>
                  </a:lnTo>
                  <a:cubicBezTo>
                    <a:pt x="17759" y="617"/>
                    <a:pt x="17759" y="663"/>
                    <a:pt x="17736" y="708"/>
                  </a:cubicBezTo>
                  <a:lnTo>
                    <a:pt x="17736" y="708"/>
                  </a:lnTo>
                  <a:cubicBezTo>
                    <a:pt x="17736" y="754"/>
                    <a:pt x="17713" y="777"/>
                    <a:pt x="17713" y="822"/>
                  </a:cubicBezTo>
                  <a:lnTo>
                    <a:pt x="17713" y="822"/>
                  </a:lnTo>
                  <a:cubicBezTo>
                    <a:pt x="17691" y="868"/>
                    <a:pt x="17691" y="914"/>
                    <a:pt x="17668" y="959"/>
                  </a:cubicBezTo>
                  <a:lnTo>
                    <a:pt x="17668" y="959"/>
                  </a:lnTo>
                  <a:cubicBezTo>
                    <a:pt x="17668" y="982"/>
                    <a:pt x="17645" y="1028"/>
                    <a:pt x="17622" y="1074"/>
                  </a:cubicBezTo>
                  <a:lnTo>
                    <a:pt x="17622" y="1074"/>
                  </a:lnTo>
                  <a:cubicBezTo>
                    <a:pt x="17622" y="1119"/>
                    <a:pt x="17599" y="1165"/>
                    <a:pt x="17576" y="1188"/>
                  </a:cubicBezTo>
                  <a:lnTo>
                    <a:pt x="17576" y="1188"/>
                  </a:lnTo>
                  <a:cubicBezTo>
                    <a:pt x="17576" y="1233"/>
                    <a:pt x="17554" y="1279"/>
                    <a:pt x="17531" y="1325"/>
                  </a:cubicBezTo>
                  <a:lnTo>
                    <a:pt x="17531" y="1325"/>
                  </a:lnTo>
                  <a:cubicBezTo>
                    <a:pt x="17508" y="1370"/>
                    <a:pt x="17485" y="1393"/>
                    <a:pt x="17485" y="1439"/>
                  </a:cubicBezTo>
                  <a:lnTo>
                    <a:pt x="17485" y="1439"/>
                  </a:lnTo>
                  <a:cubicBezTo>
                    <a:pt x="17462" y="1484"/>
                    <a:pt x="17439" y="1530"/>
                    <a:pt x="17417" y="1576"/>
                  </a:cubicBezTo>
                  <a:lnTo>
                    <a:pt x="17417" y="1576"/>
                  </a:lnTo>
                  <a:cubicBezTo>
                    <a:pt x="17394" y="1598"/>
                    <a:pt x="17371" y="1644"/>
                    <a:pt x="17348" y="1690"/>
                  </a:cubicBezTo>
                  <a:lnTo>
                    <a:pt x="17348" y="1690"/>
                  </a:lnTo>
                  <a:cubicBezTo>
                    <a:pt x="17325" y="1735"/>
                    <a:pt x="17280" y="1781"/>
                    <a:pt x="17257" y="1827"/>
                  </a:cubicBezTo>
                  <a:lnTo>
                    <a:pt x="17257" y="1827"/>
                  </a:lnTo>
                  <a:cubicBezTo>
                    <a:pt x="17234" y="1872"/>
                    <a:pt x="17211" y="1895"/>
                    <a:pt x="17188" y="1941"/>
                  </a:cubicBezTo>
                  <a:lnTo>
                    <a:pt x="17188" y="1941"/>
                  </a:lnTo>
                  <a:cubicBezTo>
                    <a:pt x="17143" y="1987"/>
                    <a:pt x="17097" y="2055"/>
                    <a:pt x="17074" y="2101"/>
                  </a:cubicBezTo>
                  <a:lnTo>
                    <a:pt x="17074" y="2101"/>
                  </a:lnTo>
                  <a:cubicBezTo>
                    <a:pt x="17051" y="2123"/>
                    <a:pt x="17029" y="2146"/>
                    <a:pt x="17006" y="2192"/>
                  </a:cubicBezTo>
                  <a:lnTo>
                    <a:pt x="17006" y="2192"/>
                  </a:lnTo>
                  <a:cubicBezTo>
                    <a:pt x="16937" y="2260"/>
                    <a:pt x="16869" y="2352"/>
                    <a:pt x="16778" y="2443"/>
                  </a:cubicBezTo>
                  <a:lnTo>
                    <a:pt x="16778" y="2443"/>
                  </a:lnTo>
                  <a:cubicBezTo>
                    <a:pt x="16755" y="2466"/>
                    <a:pt x="16732" y="2489"/>
                    <a:pt x="16709" y="2512"/>
                  </a:cubicBezTo>
                  <a:lnTo>
                    <a:pt x="16709" y="2512"/>
                  </a:lnTo>
                  <a:cubicBezTo>
                    <a:pt x="16641" y="2580"/>
                    <a:pt x="16572" y="2648"/>
                    <a:pt x="16504" y="2717"/>
                  </a:cubicBezTo>
                  <a:lnTo>
                    <a:pt x="16504" y="2717"/>
                  </a:lnTo>
                  <a:cubicBezTo>
                    <a:pt x="16481" y="2740"/>
                    <a:pt x="16435" y="2785"/>
                    <a:pt x="16412" y="2808"/>
                  </a:cubicBezTo>
                  <a:lnTo>
                    <a:pt x="16412" y="2808"/>
                  </a:lnTo>
                  <a:cubicBezTo>
                    <a:pt x="16367" y="2854"/>
                    <a:pt x="16321" y="2877"/>
                    <a:pt x="16275" y="2922"/>
                  </a:cubicBezTo>
                  <a:lnTo>
                    <a:pt x="16275" y="2922"/>
                  </a:lnTo>
                  <a:cubicBezTo>
                    <a:pt x="16253" y="2945"/>
                    <a:pt x="16207" y="2991"/>
                    <a:pt x="16161" y="3014"/>
                  </a:cubicBezTo>
                  <a:lnTo>
                    <a:pt x="16161" y="3014"/>
                  </a:lnTo>
                  <a:cubicBezTo>
                    <a:pt x="16116" y="3059"/>
                    <a:pt x="16070" y="3105"/>
                    <a:pt x="16024" y="3128"/>
                  </a:cubicBezTo>
                  <a:lnTo>
                    <a:pt x="16024" y="3128"/>
                  </a:lnTo>
                  <a:cubicBezTo>
                    <a:pt x="15979" y="3173"/>
                    <a:pt x="15933" y="3196"/>
                    <a:pt x="15887" y="3242"/>
                  </a:cubicBezTo>
                  <a:lnTo>
                    <a:pt x="15887" y="3242"/>
                  </a:lnTo>
                  <a:cubicBezTo>
                    <a:pt x="15842" y="3265"/>
                    <a:pt x="15796" y="3310"/>
                    <a:pt x="15750" y="3333"/>
                  </a:cubicBezTo>
                  <a:lnTo>
                    <a:pt x="15750" y="3333"/>
                  </a:lnTo>
                  <a:cubicBezTo>
                    <a:pt x="15682" y="3379"/>
                    <a:pt x="15636" y="3402"/>
                    <a:pt x="15591" y="3425"/>
                  </a:cubicBezTo>
                  <a:lnTo>
                    <a:pt x="15591" y="3425"/>
                  </a:lnTo>
                  <a:cubicBezTo>
                    <a:pt x="15545" y="3470"/>
                    <a:pt x="15499" y="3493"/>
                    <a:pt x="15431" y="3539"/>
                  </a:cubicBezTo>
                  <a:lnTo>
                    <a:pt x="15431" y="3539"/>
                  </a:lnTo>
                  <a:cubicBezTo>
                    <a:pt x="15362" y="3584"/>
                    <a:pt x="15294" y="3630"/>
                    <a:pt x="15225" y="3653"/>
                  </a:cubicBezTo>
                  <a:lnTo>
                    <a:pt x="15225" y="3653"/>
                  </a:lnTo>
                  <a:cubicBezTo>
                    <a:pt x="15043" y="3767"/>
                    <a:pt x="14837" y="3881"/>
                    <a:pt x="14632" y="3972"/>
                  </a:cubicBezTo>
                  <a:lnTo>
                    <a:pt x="14632" y="3972"/>
                  </a:lnTo>
                  <a:cubicBezTo>
                    <a:pt x="14563" y="3995"/>
                    <a:pt x="14518" y="4018"/>
                    <a:pt x="14472" y="4064"/>
                  </a:cubicBezTo>
                  <a:lnTo>
                    <a:pt x="14472" y="4064"/>
                  </a:lnTo>
                  <a:cubicBezTo>
                    <a:pt x="14290" y="4132"/>
                    <a:pt x="14084" y="4223"/>
                    <a:pt x="13902" y="4292"/>
                  </a:cubicBezTo>
                  <a:lnTo>
                    <a:pt x="13902" y="4292"/>
                  </a:lnTo>
                  <a:cubicBezTo>
                    <a:pt x="13879" y="4315"/>
                    <a:pt x="13856" y="4315"/>
                    <a:pt x="13810" y="4338"/>
                  </a:cubicBezTo>
                  <a:lnTo>
                    <a:pt x="13810" y="4338"/>
                  </a:lnTo>
                  <a:cubicBezTo>
                    <a:pt x="13605" y="4406"/>
                    <a:pt x="13399" y="4474"/>
                    <a:pt x="13171" y="4543"/>
                  </a:cubicBezTo>
                  <a:lnTo>
                    <a:pt x="13171" y="4543"/>
                  </a:lnTo>
                  <a:cubicBezTo>
                    <a:pt x="13034" y="4589"/>
                    <a:pt x="12874" y="4634"/>
                    <a:pt x="12715" y="4680"/>
                  </a:cubicBezTo>
                  <a:lnTo>
                    <a:pt x="12715" y="4680"/>
                  </a:lnTo>
                  <a:cubicBezTo>
                    <a:pt x="12601" y="4703"/>
                    <a:pt x="12486" y="4748"/>
                    <a:pt x="12372" y="4771"/>
                  </a:cubicBezTo>
                  <a:lnTo>
                    <a:pt x="12372" y="4771"/>
                  </a:lnTo>
                  <a:cubicBezTo>
                    <a:pt x="12212" y="4817"/>
                    <a:pt x="12053" y="4840"/>
                    <a:pt x="11870" y="4885"/>
                  </a:cubicBezTo>
                  <a:lnTo>
                    <a:pt x="11870" y="4885"/>
                  </a:lnTo>
                  <a:cubicBezTo>
                    <a:pt x="11756" y="4908"/>
                    <a:pt x="11642" y="4931"/>
                    <a:pt x="11528" y="4954"/>
                  </a:cubicBezTo>
                  <a:lnTo>
                    <a:pt x="11528" y="4954"/>
                  </a:lnTo>
                  <a:cubicBezTo>
                    <a:pt x="11482" y="4954"/>
                    <a:pt x="11414" y="4977"/>
                    <a:pt x="11368" y="4977"/>
                  </a:cubicBezTo>
                  <a:lnTo>
                    <a:pt x="11368" y="4977"/>
                  </a:lnTo>
                  <a:cubicBezTo>
                    <a:pt x="11163" y="4999"/>
                    <a:pt x="10957" y="5045"/>
                    <a:pt x="10752" y="5068"/>
                  </a:cubicBezTo>
                  <a:lnTo>
                    <a:pt x="10752" y="5068"/>
                  </a:lnTo>
                  <a:cubicBezTo>
                    <a:pt x="10683" y="5068"/>
                    <a:pt x="10638" y="5068"/>
                    <a:pt x="10569" y="5091"/>
                  </a:cubicBezTo>
                  <a:lnTo>
                    <a:pt x="10569" y="5091"/>
                  </a:lnTo>
                  <a:cubicBezTo>
                    <a:pt x="10455" y="5091"/>
                    <a:pt x="10341" y="5114"/>
                    <a:pt x="10204" y="5114"/>
                  </a:cubicBezTo>
                  <a:lnTo>
                    <a:pt x="10204" y="5114"/>
                  </a:lnTo>
                  <a:cubicBezTo>
                    <a:pt x="10021" y="5136"/>
                    <a:pt x="9816" y="5136"/>
                    <a:pt x="9610" y="5159"/>
                  </a:cubicBezTo>
                  <a:lnTo>
                    <a:pt x="9610" y="5159"/>
                  </a:lnTo>
                  <a:cubicBezTo>
                    <a:pt x="9496" y="5159"/>
                    <a:pt x="9359" y="5159"/>
                    <a:pt x="9222" y="5159"/>
                  </a:cubicBezTo>
                  <a:lnTo>
                    <a:pt x="9222" y="5159"/>
                  </a:lnTo>
                  <a:cubicBezTo>
                    <a:pt x="9063" y="5159"/>
                    <a:pt x="8903" y="5159"/>
                    <a:pt x="8743" y="5159"/>
                  </a:cubicBezTo>
                  <a:lnTo>
                    <a:pt x="8743" y="5159"/>
                  </a:lnTo>
                  <a:cubicBezTo>
                    <a:pt x="8606" y="5159"/>
                    <a:pt x="8469" y="5159"/>
                    <a:pt x="8332" y="5159"/>
                  </a:cubicBezTo>
                  <a:lnTo>
                    <a:pt x="8332" y="5159"/>
                  </a:lnTo>
                  <a:cubicBezTo>
                    <a:pt x="8172" y="5159"/>
                    <a:pt x="8035" y="5136"/>
                    <a:pt x="7876" y="5136"/>
                  </a:cubicBezTo>
                  <a:lnTo>
                    <a:pt x="7876" y="5136"/>
                  </a:lnTo>
                  <a:cubicBezTo>
                    <a:pt x="7739" y="5114"/>
                    <a:pt x="7602" y="5114"/>
                    <a:pt x="7465" y="5091"/>
                  </a:cubicBezTo>
                  <a:lnTo>
                    <a:pt x="7465" y="5091"/>
                  </a:lnTo>
                  <a:cubicBezTo>
                    <a:pt x="7328" y="5091"/>
                    <a:pt x="7168" y="5068"/>
                    <a:pt x="7031" y="5045"/>
                  </a:cubicBezTo>
                  <a:lnTo>
                    <a:pt x="7031" y="5045"/>
                  </a:lnTo>
                  <a:cubicBezTo>
                    <a:pt x="6894" y="5022"/>
                    <a:pt x="6757" y="5022"/>
                    <a:pt x="6620" y="4999"/>
                  </a:cubicBezTo>
                  <a:lnTo>
                    <a:pt x="6620" y="4999"/>
                  </a:lnTo>
                  <a:cubicBezTo>
                    <a:pt x="6461" y="4977"/>
                    <a:pt x="6301" y="4931"/>
                    <a:pt x="6164" y="4908"/>
                  </a:cubicBezTo>
                  <a:lnTo>
                    <a:pt x="6164" y="4908"/>
                  </a:lnTo>
                  <a:cubicBezTo>
                    <a:pt x="6027" y="4885"/>
                    <a:pt x="5913" y="4863"/>
                    <a:pt x="5776" y="4840"/>
                  </a:cubicBezTo>
                  <a:lnTo>
                    <a:pt x="5776" y="4840"/>
                  </a:lnTo>
                  <a:cubicBezTo>
                    <a:pt x="5593" y="4794"/>
                    <a:pt x="5411" y="4748"/>
                    <a:pt x="5228" y="4703"/>
                  </a:cubicBezTo>
                  <a:lnTo>
                    <a:pt x="5228" y="4703"/>
                  </a:lnTo>
                  <a:cubicBezTo>
                    <a:pt x="5114" y="4657"/>
                    <a:pt x="5000" y="4634"/>
                    <a:pt x="4886" y="4611"/>
                  </a:cubicBezTo>
                  <a:lnTo>
                    <a:pt x="4886" y="4611"/>
                  </a:lnTo>
                  <a:cubicBezTo>
                    <a:pt x="4817" y="4589"/>
                    <a:pt x="4749" y="4566"/>
                    <a:pt x="4703" y="4543"/>
                  </a:cubicBezTo>
                  <a:lnTo>
                    <a:pt x="4703" y="4543"/>
                  </a:lnTo>
                  <a:cubicBezTo>
                    <a:pt x="4520" y="4497"/>
                    <a:pt x="4338" y="4429"/>
                    <a:pt x="4155" y="4360"/>
                  </a:cubicBezTo>
                  <a:lnTo>
                    <a:pt x="4155" y="4360"/>
                  </a:lnTo>
                  <a:cubicBezTo>
                    <a:pt x="4109" y="4338"/>
                    <a:pt x="4041" y="4315"/>
                    <a:pt x="3995" y="4315"/>
                  </a:cubicBezTo>
                  <a:lnTo>
                    <a:pt x="3995" y="4315"/>
                  </a:lnTo>
                  <a:cubicBezTo>
                    <a:pt x="3836" y="4246"/>
                    <a:pt x="3676" y="4178"/>
                    <a:pt x="3516" y="4109"/>
                  </a:cubicBezTo>
                  <a:lnTo>
                    <a:pt x="3516" y="4109"/>
                  </a:lnTo>
                  <a:cubicBezTo>
                    <a:pt x="3448" y="4064"/>
                    <a:pt x="3379" y="4041"/>
                    <a:pt x="3288" y="3995"/>
                  </a:cubicBezTo>
                  <a:lnTo>
                    <a:pt x="3288" y="3995"/>
                  </a:lnTo>
                  <a:cubicBezTo>
                    <a:pt x="3060" y="3904"/>
                    <a:pt x="2854" y="3790"/>
                    <a:pt x="2649" y="3653"/>
                  </a:cubicBezTo>
                  <a:lnTo>
                    <a:pt x="2649" y="3653"/>
                  </a:lnTo>
                  <a:cubicBezTo>
                    <a:pt x="891" y="2648"/>
                    <a:pt x="1" y="1325"/>
                    <a:pt x="24" y="1"/>
                  </a:cubicBezTo>
                  <a:lnTo>
                    <a:pt x="24" y="1"/>
                  </a:lnTo>
                  <a:close/>
                </a:path>
              </a:pathLst>
            </a:custGeom>
            <a:solidFill>
              <a:srgbClr val="1D509B"/>
            </a:solidFill>
            <a:ln>
              <a:noFill/>
            </a:ln>
          </p:spPr>
          <p:txBody>
            <a:bodyPr spcFirstLastPara="1" wrap="square" lIns="91425" tIns="91425" rIns="91425" bIns="91425" anchor="ctr" anchorCtr="0">
              <a:noAutofit/>
            </a:bodyPr>
            <a:lstStyle/>
            <a:p>
              <a:pPr>
                <a:buClr>
                  <a:srgbClr val="000000"/>
                </a:buClr>
                <a:buFont typeface="Arial"/>
                <a:buNone/>
                <a:defRPr/>
              </a:pPr>
              <a:endParaRPr sz="1400" kern="0">
                <a:solidFill>
                  <a:srgbClr val="000000"/>
                </a:solidFill>
                <a:latin typeface="Arial"/>
                <a:cs typeface="Arial"/>
                <a:sym typeface="Arial"/>
              </a:endParaRPr>
            </a:p>
          </p:txBody>
        </p:sp>
        <p:sp>
          <p:nvSpPr>
            <p:cNvPr id="166" name="Google Shape;6193;p47">
              <a:extLst>
                <a:ext uri="{FF2B5EF4-FFF2-40B4-BE49-F238E27FC236}">
                  <a16:creationId xmlns:a16="http://schemas.microsoft.com/office/drawing/2014/main" id="{2BFE1C57-ABF2-485C-9AA1-879613406674}"/>
                </a:ext>
              </a:extLst>
            </p:cNvPr>
            <p:cNvSpPr/>
            <p:nvPr/>
          </p:nvSpPr>
          <p:spPr>
            <a:xfrm>
              <a:off x="7443538" y="3154334"/>
              <a:ext cx="504299" cy="265838"/>
            </a:xfrm>
            <a:custGeom>
              <a:avLst/>
              <a:gdLst/>
              <a:ahLst/>
              <a:cxnLst/>
              <a:rect l="l" t="t" r="r" b="b"/>
              <a:pathLst>
                <a:path w="19562" h="10312" extrusionOk="0">
                  <a:moveTo>
                    <a:pt x="9747" y="0"/>
                  </a:moveTo>
                  <a:cubicBezTo>
                    <a:pt x="7464" y="0"/>
                    <a:pt x="5205" y="502"/>
                    <a:pt x="3470" y="1507"/>
                  </a:cubicBezTo>
                  <a:cubicBezTo>
                    <a:pt x="1" y="3515"/>
                    <a:pt x="23" y="6779"/>
                    <a:pt x="3516" y="8788"/>
                  </a:cubicBezTo>
                  <a:cubicBezTo>
                    <a:pt x="5250" y="9803"/>
                    <a:pt x="7527" y="10311"/>
                    <a:pt x="9804" y="10311"/>
                  </a:cubicBezTo>
                  <a:cubicBezTo>
                    <a:pt x="12081" y="10311"/>
                    <a:pt x="14358" y="9803"/>
                    <a:pt x="16092" y="8788"/>
                  </a:cubicBezTo>
                  <a:cubicBezTo>
                    <a:pt x="19562" y="6779"/>
                    <a:pt x="19539" y="3515"/>
                    <a:pt x="16047" y="1507"/>
                  </a:cubicBezTo>
                  <a:cubicBezTo>
                    <a:pt x="14312" y="502"/>
                    <a:pt x="12030" y="0"/>
                    <a:pt x="9747" y="0"/>
                  </a:cubicBezTo>
                  <a:close/>
                </a:path>
              </a:pathLst>
            </a:custGeom>
            <a:solidFill>
              <a:srgbClr val="95B8EB"/>
            </a:solidFill>
            <a:ln>
              <a:noFill/>
            </a:ln>
          </p:spPr>
          <p:txBody>
            <a:bodyPr spcFirstLastPara="1" wrap="square" lIns="91425" tIns="91425" rIns="91425" bIns="91425" anchor="ctr" anchorCtr="0">
              <a:noAutofit/>
            </a:bodyPr>
            <a:lstStyle/>
            <a:p>
              <a:pPr>
                <a:buClr>
                  <a:srgbClr val="000000"/>
                </a:buClr>
                <a:buFont typeface="Arial"/>
                <a:buNone/>
                <a:defRPr/>
              </a:pPr>
              <a:endParaRPr sz="1400" kern="0">
                <a:solidFill>
                  <a:srgbClr val="000000"/>
                </a:solidFill>
                <a:latin typeface="Arial"/>
                <a:cs typeface="Arial"/>
                <a:sym typeface="Arial"/>
              </a:endParaRPr>
            </a:p>
          </p:txBody>
        </p:sp>
        <p:sp>
          <p:nvSpPr>
            <p:cNvPr id="167" name="Title 1">
              <a:extLst>
                <a:ext uri="{FF2B5EF4-FFF2-40B4-BE49-F238E27FC236}">
                  <a16:creationId xmlns:a16="http://schemas.microsoft.com/office/drawing/2014/main" id="{941B923D-E042-488C-ABA7-3A3B658E69F9}"/>
                </a:ext>
              </a:extLst>
            </p:cNvPr>
            <p:cNvSpPr txBox="1">
              <a:spLocks/>
            </p:cNvSpPr>
            <p:nvPr/>
          </p:nvSpPr>
          <p:spPr>
            <a:xfrm>
              <a:off x="7514233" y="3155852"/>
              <a:ext cx="337315" cy="262340"/>
            </a:xfrm>
            <a:prstGeom prst="rect">
              <a:avLst/>
            </a:prstGeom>
            <a:scene3d>
              <a:camera prst="isometricBottomDown"/>
              <a:lightRig rig="threePt" dir="t"/>
            </a:scene3d>
          </p:spPr>
          <p:txBody>
            <a:bodyPr vert="horz" lIns="0" tIns="0" rIns="0" bIns="0" rtlCol="0" anchor="t">
              <a:noAutofit/>
            </a:bodyPr>
            <a:lstStyle>
              <a:lvl1pPr algn="r" defTabSz="914400" rtl="1" eaLnBrk="1" latinLnBrk="0" hangingPunct="1">
                <a:lnSpc>
                  <a:spcPct val="90000"/>
                </a:lnSpc>
                <a:spcBef>
                  <a:spcPct val="0"/>
                </a:spcBef>
                <a:buNone/>
                <a:defRPr sz="4000" kern="1200">
                  <a:solidFill>
                    <a:schemeClr val="tx1"/>
                  </a:solidFill>
                  <a:latin typeface="Greta Arabic" pitchFamily="2" charset="-78"/>
                  <a:ea typeface="+mj-ea"/>
                  <a:cs typeface="+mj-cs"/>
                </a:defRPr>
              </a:lvl1pPr>
            </a:lstStyle>
            <a:p>
              <a:pPr algn="ctr">
                <a:defRPr/>
              </a:pPr>
              <a:r>
                <a:rPr lang="ar-SA" sz="2400" dirty="0">
                  <a:solidFill>
                    <a:srgbClr val="FFFFFF"/>
                  </a:solidFill>
                  <a:latin typeface="Somar" panose="020B0604020202020204" charset="-78"/>
                  <a:cs typeface="Somar" panose="020B0604020202020204" charset="-78"/>
                </a:rPr>
                <a:t>01</a:t>
              </a:r>
            </a:p>
          </p:txBody>
        </p:sp>
      </p:grpSp>
      <p:sp>
        <p:nvSpPr>
          <p:cNvPr id="36" name="Title 1">
            <a:extLst>
              <a:ext uri="{FF2B5EF4-FFF2-40B4-BE49-F238E27FC236}">
                <a16:creationId xmlns:a16="http://schemas.microsoft.com/office/drawing/2014/main" id="{D58948C5-E11A-418C-AD7B-0D1D61B5A3E2}"/>
              </a:ext>
            </a:extLst>
          </p:cNvPr>
          <p:cNvSpPr txBox="1">
            <a:spLocks/>
          </p:cNvSpPr>
          <p:nvPr/>
        </p:nvSpPr>
        <p:spPr>
          <a:xfrm>
            <a:off x="715048" y="3020298"/>
            <a:ext cx="4207019" cy="423019"/>
          </a:xfrm>
          <a:prstGeom prst="rect">
            <a:avLst/>
          </a:prstGeom>
        </p:spPr>
        <p:txBody>
          <a:bodyPr vert="horz" lIns="0" tIns="0" rIns="0" bIns="0" rtlCol="0" anchor="t">
            <a:noAutofit/>
          </a:bodyPr>
          <a:lstStyle>
            <a:defPPr>
              <a:defRPr lang="en-SA"/>
            </a:defPPr>
            <a:lvl1pPr marR="0" lvl="0" indent="0" algn="r" rtl="1" fontAlgn="auto">
              <a:lnSpc>
                <a:spcPct val="90000"/>
              </a:lnSpc>
              <a:spcBef>
                <a:spcPct val="0"/>
              </a:spcBef>
              <a:spcAft>
                <a:spcPts val="0"/>
              </a:spcAft>
              <a:buClrTx/>
              <a:buSzTx/>
              <a:buFontTx/>
              <a:buNone/>
              <a:tabLst/>
              <a:defRPr kumimoji="0" sz="700" i="0" u="none" strike="noStrike" cap="none" spc="0" normalizeH="0" baseline="0">
                <a:ln>
                  <a:noFill/>
                </a:ln>
                <a:solidFill>
                  <a:schemeClr val="bg2">
                    <a:lumMod val="50000"/>
                  </a:schemeClr>
                </a:solidFill>
                <a:effectLst/>
                <a:uLnTx/>
                <a:uFillTx/>
                <a:latin typeface="Somar" panose="020B0604020202020204" charset="-78"/>
                <a:ea typeface="+mj-ea"/>
                <a:cs typeface="Somar" panose="020B0604020202020204" charset="-78"/>
              </a:defRPr>
            </a:lvl1pPr>
          </a:lstStyle>
          <a:p>
            <a:r>
              <a:rPr lang="ar-SA" dirty="0"/>
              <a:t>مصادر خارجية</a:t>
            </a:r>
          </a:p>
        </p:txBody>
      </p:sp>
      <p:sp>
        <p:nvSpPr>
          <p:cNvPr id="37" name="Google Shape;259;p52">
            <a:extLst>
              <a:ext uri="{FF2B5EF4-FFF2-40B4-BE49-F238E27FC236}">
                <a16:creationId xmlns:a16="http://schemas.microsoft.com/office/drawing/2014/main" id="{111462BE-68F5-4229-AB74-A08BD73CCD8C}"/>
              </a:ext>
            </a:extLst>
          </p:cNvPr>
          <p:cNvSpPr txBox="1">
            <a:spLocks/>
          </p:cNvSpPr>
          <p:nvPr/>
        </p:nvSpPr>
        <p:spPr>
          <a:xfrm>
            <a:off x="4690540" y="2924032"/>
            <a:ext cx="817418" cy="43797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RPr lang="en-SA"/>
            </a:defPPr>
            <a:lvl1pPr marR="0" lvl="0" indent="0" algn="r" fontAlgn="auto">
              <a:lnSpc>
                <a:spcPct val="100000"/>
              </a:lnSpc>
              <a:spcBef>
                <a:spcPts val="0"/>
              </a:spcBef>
              <a:spcAft>
                <a:spcPts val="0"/>
              </a:spcAft>
              <a:buClr>
                <a:srgbClr val="F3F3F3"/>
              </a:buClr>
              <a:buSzPts val="4800"/>
              <a:buFont typeface="Rajdhani"/>
              <a:buNone/>
              <a:tabLst/>
              <a:defRPr kumimoji="0" sz="1050" b="1" i="0" u="none" strike="noStrike" kern="0" cap="none" spc="0" normalizeH="0" baseline="0">
                <a:ln>
                  <a:noFill/>
                </a:ln>
                <a:solidFill>
                  <a:schemeClr val="bg2">
                    <a:lumMod val="50000"/>
                  </a:schemeClr>
                </a:solidFill>
                <a:effectLst/>
                <a:uLnTx/>
                <a:uFillTx/>
                <a:latin typeface="Rajdhani"/>
                <a:ea typeface="Rajdhani"/>
                <a:cs typeface="Rajdhani"/>
              </a:defRPr>
            </a:lvl1pPr>
            <a:lvl2pPr marR="0" lvl="1" algn="ctr">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defRPr>
            </a:lvl2pPr>
            <a:lvl3pPr marR="0" lvl="2" algn="ctr">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defRPr>
            </a:lvl3pPr>
            <a:lvl4pPr marR="0" lvl="3" algn="ctr">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defRPr>
            </a:lvl4pPr>
            <a:lvl5pPr marR="0" lvl="4" algn="ctr">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defRPr>
            </a:lvl5pPr>
            <a:lvl6pPr marR="0" lvl="5" algn="ctr">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defRPr>
            </a:lvl6pPr>
            <a:lvl7pPr marR="0" lvl="6" algn="ctr">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defRPr>
            </a:lvl7pPr>
            <a:lvl8pPr marR="0" lvl="7" algn="ctr">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defRPr>
            </a:lvl8pPr>
            <a:lvl9pPr marR="0" lvl="8" algn="ctr">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defRPr>
            </a:lvl9pPr>
          </a:lstStyle>
          <a:p>
            <a:r>
              <a:rPr lang="en" dirty="0">
                <a:sym typeface="Rajdhani"/>
              </a:rPr>
              <a:t>02</a:t>
            </a:r>
          </a:p>
        </p:txBody>
      </p:sp>
      <p:cxnSp>
        <p:nvCxnSpPr>
          <p:cNvPr id="42" name="Google Shape;265;p52">
            <a:extLst>
              <a:ext uri="{FF2B5EF4-FFF2-40B4-BE49-F238E27FC236}">
                <a16:creationId xmlns:a16="http://schemas.microsoft.com/office/drawing/2014/main" id="{BCC4E525-CBB8-448B-B0AD-BC2C42336358}"/>
              </a:ext>
            </a:extLst>
          </p:cNvPr>
          <p:cNvCxnSpPr>
            <a:cxnSpLocks/>
          </p:cNvCxnSpPr>
          <p:nvPr/>
        </p:nvCxnSpPr>
        <p:spPr>
          <a:xfrm>
            <a:off x="5132836" y="3022901"/>
            <a:ext cx="1" cy="218986"/>
          </a:xfrm>
          <a:prstGeom prst="straightConnector1">
            <a:avLst/>
          </a:prstGeom>
          <a:noFill/>
          <a:ln w="19050" cap="flat" cmpd="sng">
            <a:solidFill>
              <a:srgbClr val="0D2547"/>
            </a:solidFill>
            <a:prstDash val="solid"/>
            <a:round/>
            <a:headEnd type="oval" w="med" len="med"/>
            <a:tailEnd type="oval" w="med" len="med"/>
          </a:ln>
        </p:spPr>
      </p:cxnSp>
      <p:sp>
        <p:nvSpPr>
          <p:cNvPr id="45" name="Subtitle 2">
            <a:extLst>
              <a:ext uri="{FF2B5EF4-FFF2-40B4-BE49-F238E27FC236}">
                <a16:creationId xmlns:a16="http://schemas.microsoft.com/office/drawing/2014/main" id="{1FF09AE0-65D7-47E3-ACD7-8207BAB52635}"/>
              </a:ext>
            </a:extLst>
          </p:cNvPr>
          <p:cNvSpPr txBox="1">
            <a:spLocks/>
          </p:cNvSpPr>
          <p:nvPr/>
        </p:nvSpPr>
        <p:spPr>
          <a:xfrm>
            <a:off x="353309" y="2508735"/>
            <a:ext cx="4493194" cy="687703"/>
          </a:xfrm>
          <a:prstGeom prst="rect">
            <a:avLst/>
          </a:prstGeom>
        </p:spPr>
        <p:txBody>
          <a:bodyPr vert="horz" lIns="0" tIns="0" rIns="0" bIns="0" rtlCol="0" anchor="b">
            <a:noAutofit/>
          </a:bodyPr>
          <a:lstStyle>
            <a:lvl1pPr marL="0" indent="0" algn="r" defTabSz="914400" rtl="1" eaLnBrk="1" latinLnBrk="0" hangingPunct="1">
              <a:lnSpc>
                <a:spcPct val="90000"/>
              </a:lnSpc>
              <a:spcBef>
                <a:spcPts val="1000"/>
              </a:spcBef>
              <a:buFont typeface="Arial" panose="020B0604020202020204" pitchFamily="34" charset="0"/>
              <a:buNone/>
              <a:defRPr sz="1600" b="0" i="0" kern="1200">
                <a:solidFill>
                  <a:schemeClr val="tx1"/>
                </a:solidFill>
                <a:latin typeface="+mn-lt"/>
                <a:ea typeface="+mn-ea"/>
                <a:cs typeface="+mn-cs"/>
              </a:defRPr>
            </a:lvl1pPr>
            <a:lvl2pPr marL="457200" indent="0" algn="ctr" defTabSz="914400" rtl="1" eaLnBrk="1" latinLnBrk="0" hangingPunct="1">
              <a:lnSpc>
                <a:spcPct val="90000"/>
              </a:lnSpc>
              <a:spcBef>
                <a:spcPts val="500"/>
              </a:spcBef>
              <a:buFont typeface="Arial" panose="020B0604020202020204" pitchFamily="34" charset="0"/>
              <a:buNone/>
              <a:defRPr sz="2000" b="0" i="0" kern="1200">
                <a:solidFill>
                  <a:schemeClr val="tx1"/>
                </a:solidFill>
                <a:latin typeface="Greta Arabic" panose="02000000000000000000" pitchFamily="2" charset="-78"/>
                <a:ea typeface="+mn-ea"/>
                <a:cs typeface="+mn-cs"/>
              </a:defRPr>
            </a:lvl2pPr>
            <a:lvl3pPr marL="914400" indent="0" algn="ctr" defTabSz="914400" rtl="1" eaLnBrk="1" latinLnBrk="0" hangingPunct="1">
              <a:lnSpc>
                <a:spcPct val="90000"/>
              </a:lnSpc>
              <a:spcBef>
                <a:spcPts val="500"/>
              </a:spcBef>
              <a:buFont typeface="Arial" panose="020B0604020202020204" pitchFamily="34" charset="0"/>
              <a:buNone/>
              <a:defRPr sz="1800" b="0" i="0" kern="1200">
                <a:solidFill>
                  <a:schemeClr val="tx1"/>
                </a:solidFill>
                <a:latin typeface="Greta Arabic" panose="02000000000000000000" pitchFamily="2" charset="-78"/>
                <a:ea typeface="+mn-ea"/>
                <a:cs typeface="+mn-cs"/>
              </a:defRPr>
            </a:lvl3pPr>
            <a:lvl4pPr marL="1371600" indent="0" algn="ctr" defTabSz="914400" rtl="1" eaLnBrk="1" latinLnBrk="0" hangingPunct="1">
              <a:lnSpc>
                <a:spcPct val="90000"/>
              </a:lnSpc>
              <a:spcBef>
                <a:spcPts val="500"/>
              </a:spcBef>
              <a:buFont typeface="Arial" panose="020B0604020202020204" pitchFamily="34" charset="0"/>
              <a:buNone/>
              <a:defRPr sz="1600" b="0" i="0" kern="1200">
                <a:solidFill>
                  <a:schemeClr val="tx1"/>
                </a:solidFill>
                <a:latin typeface="Greta Arabic" panose="02000000000000000000" pitchFamily="2" charset="-78"/>
                <a:ea typeface="+mn-ea"/>
                <a:cs typeface="+mn-cs"/>
              </a:defRPr>
            </a:lvl4pPr>
            <a:lvl5pPr marL="1828800" indent="0" algn="ctr" defTabSz="914400" rtl="1" eaLnBrk="1" latinLnBrk="0" hangingPunct="1">
              <a:lnSpc>
                <a:spcPct val="90000"/>
              </a:lnSpc>
              <a:spcBef>
                <a:spcPts val="500"/>
              </a:spcBef>
              <a:buFont typeface="Arial" panose="020B0604020202020204" pitchFamily="34" charset="0"/>
              <a:buNone/>
              <a:defRPr sz="1600" b="0" i="0" kern="1200">
                <a:solidFill>
                  <a:schemeClr val="tx1"/>
                </a:solidFill>
                <a:latin typeface="Greta Arabic" panose="02000000000000000000" pitchFamily="2" charset="-78"/>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defRPr/>
            </a:pPr>
            <a:endParaRPr lang="ar-SA" sz="100" dirty="0">
              <a:solidFill>
                <a:srgbClr val="05D0CB"/>
              </a:solidFill>
              <a:latin typeface="Somar" pitchFamily="2" charset="-78"/>
              <a:cs typeface="Somar" pitchFamily="2" charset="-78"/>
            </a:endParaRPr>
          </a:p>
        </p:txBody>
      </p:sp>
      <p:sp>
        <p:nvSpPr>
          <p:cNvPr id="46" name="Subtitle 2">
            <a:extLst>
              <a:ext uri="{FF2B5EF4-FFF2-40B4-BE49-F238E27FC236}">
                <a16:creationId xmlns:a16="http://schemas.microsoft.com/office/drawing/2014/main" id="{B02E2EC4-4A9B-44A0-9F44-70D183C774E8}"/>
              </a:ext>
            </a:extLst>
          </p:cNvPr>
          <p:cNvSpPr txBox="1">
            <a:spLocks/>
          </p:cNvSpPr>
          <p:nvPr/>
        </p:nvSpPr>
        <p:spPr>
          <a:xfrm>
            <a:off x="315527" y="2982579"/>
            <a:ext cx="4568758" cy="285021"/>
          </a:xfrm>
          <a:prstGeom prst="rect">
            <a:avLst/>
          </a:prstGeom>
        </p:spPr>
        <p:txBody>
          <a:bodyPr vert="horz" lIns="0" tIns="0" rIns="0" bIns="0" rtlCol="0" anchor="b">
            <a:noAutofit/>
          </a:bodyPr>
          <a:lstStyle>
            <a:defPPr>
              <a:defRPr lang="en-SA"/>
            </a:defPPr>
            <a:lvl1pPr indent="0" algn="r" rtl="1">
              <a:lnSpc>
                <a:spcPct val="90000"/>
              </a:lnSpc>
              <a:spcBef>
                <a:spcPts val="1000"/>
              </a:spcBef>
              <a:buFont typeface="Arial" panose="020B0604020202020204" pitchFamily="34" charset="0"/>
              <a:buNone/>
              <a:defRPr sz="500" b="0" i="0">
                <a:solidFill>
                  <a:schemeClr val="bg2">
                    <a:lumMod val="50000"/>
                  </a:schemeClr>
                </a:solidFill>
                <a:latin typeface="Somar" pitchFamily="2" charset="-78"/>
                <a:cs typeface="+mj-cs"/>
              </a:defRPr>
            </a:lvl1pPr>
            <a:lvl2pPr indent="0" algn="ctr" rtl="1">
              <a:lnSpc>
                <a:spcPct val="90000"/>
              </a:lnSpc>
              <a:spcBef>
                <a:spcPts val="500"/>
              </a:spcBef>
              <a:buFont typeface="Arial" panose="020B0604020202020204" pitchFamily="34" charset="0"/>
              <a:buNone/>
              <a:defRPr sz="2000" b="0" i="0">
                <a:latin typeface="Greta Arabic" panose="02000000000000000000" pitchFamily="2" charset="-78"/>
              </a:defRPr>
            </a:lvl2pPr>
            <a:lvl3pPr indent="0" algn="ctr" rtl="1">
              <a:lnSpc>
                <a:spcPct val="90000"/>
              </a:lnSpc>
              <a:spcBef>
                <a:spcPts val="500"/>
              </a:spcBef>
              <a:buFont typeface="Arial" panose="020B0604020202020204" pitchFamily="34" charset="0"/>
              <a:buNone/>
              <a:defRPr b="0" i="0">
                <a:latin typeface="Greta Arabic" panose="02000000000000000000" pitchFamily="2" charset="-78"/>
              </a:defRPr>
            </a:lvl3pPr>
            <a:lvl4pPr indent="0" algn="ctr" rtl="1">
              <a:lnSpc>
                <a:spcPct val="90000"/>
              </a:lnSpc>
              <a:spcBef>
                <a:spcPts val="500"/>
              </a:spcBef>
              <a:buFont typeface="Arial" panose="020B0604020202020204" pitchFamily="34" charset="0"/>
              <a:buNone/>
              <a:defRPr sz="1600" b="0" i="0">
                <a:latin typeface="Greta Arabic" panose="02000000000000000000" pitchFamily="2" charset="-78"/>
              </a:defRPr>
            </a:lvl4pPr>
            <a:lvl5pPr indent="0" algn="ctr" rtl="1">
              <a:lnSpc>
                <a:spcPct val="90000"/>
              </a:lnSpc>
              <a:spcBef>
                <a:spcPts val="500"/>
              </a:spcBef>
              <a:buFont typeface="Arial" panose="020B0604020202020204" pitchFamily="34" charset="0"/>
              <a:buNone/>
              <a:defRPr sz="1600" b="0" i="0">
                <a:latin typeface="Greta Arabic" panose="02000000000000000000" pitchFamily="2" charset="-78"/>
              </a:defRPr>
            </a:lvl5pPr>
            <a:lvl6pPr indent="0" algn="ctr">
              <a:lnSpc>
                <a:spcPct val="90000"/>
              </a:lnSpc>
              <a:spcBef>
                <a:spcPts val="500"/>
              </a:spcBef>
              <a:buFont typeface="Arial" panose="020B0604020202020204" pitchFamily="34" charset="0"/>
              <a:buNone/>
              <a:defRPr sz="1600"/>
            </a:lvl6pPr>
            <a:lvl7pPr indent="0" algn="ctr">
              <a:lnSpc>
                <a:spcPct val="90000"/>
              </a:lnSpc>
              <a:spcBef>
                <a:spcPts val="500"/>
              </a:spcBef>
              <a:buFont typeface="Arial" panose="020B0604020202020204" pitchFamily="34" charset="0"/>
              <a:buNone/>
              <a:defRPr sz="1600"/>
            </a:lvl7pPr>
            <a:lvl8pPr indent="0" algn="ctr">
              <a:lnSpc>
                <a:spcPct val="90000"/>
              </a:lnSpc>
              <a:spcBef>
                <a:spcPts val="500"/>
              </a:spcBef>
              <a:buFont typeface="Arial" panose="020B0604020202020204" pitchFamily="34" charset="0"/>
              <a:buNone/>
              <a:defRPr sz="1600"/>
            </a:lvl8pPr>
            <a:lvl9pPr indent="0" algn="ctr">
              <a:lnSpc>
                <a:spcPct val="90000"/>
              </a:lnSpc>
              <a:spcBef>
                <a:spcPts val="500"/>
              </a:spcBef>
              <a:buFont typeface="Arial" panose="020B0604020202020204" pitchFamily="34" charset="0"/>
              <a:buNone/>
              <a:defRPr sz="1600"/>
            </a:lvl9pPr>
          </a:lstStyle>
          <a:p>
            <a:r>
              <a:rPr lang="ar-SA" dirty="0"/>
              <a:t>اخباريات وبلاغات أمنية</a:t>
            </a:r>
          </a:p>
        </p:txBody>
      </p:sp>
      <p:sp>
        <p:nvSpPr>
          <p:cNvPr id="47" name="Title 1">
            <a:extLst>
              <a:ext uri="{FF2B5EF4-FFF2-40B4-BE49-F238E27FC236}">
                <a16:creationId xmlns:a16="http://schemas.microsoft.com/office/drawing/2014/main" id="{494FF8FF-5AC0-4C03-8555-FDD913EAF438}"/>
              </a:ext>
            </a:extLst>
          </p:cNvPr>
          <p:cNvSpPr txBox="1">
            <a:spLocks/>
          </p:cNvSpPr>
          <p:nvPr/>
        </p:nvSpPr>
        <p:spPr>
          <a:xfrm>
            <a:off x="622422" y="3820772"/>
            <a:ext cx="4207019" cy="423019"/>
          </a:xfrm>
          <a:prstGeom prst="rect">
            <a:avLst/>
          </a:prstGeom>
        </p:spPr>
        <p:txBody>
          <a:bodyPr vert="horz" lIns="0" tIns="0" rIns="0" bIns="0" rtlCol="0" anchor="t">
            <a:noAutofit/>
          </a:bodyPr>
          <a:lstStyle>
            <a:lvl1pPr algn="r" defTabSz="914400" rtl="1" eaLnBrk="1" latinLnBrk="0" hangingPunct="1">
              <a:lnSpc>
                <a:spcPct val="90000"/>
              </a:lnSpc>
              <a:spcBef>
                <a:spcPct val="0"/>
              </a:spcBef>
              <a:buNone/>
              <a:defRPr sz="4000" kern="1200">
                <a:solidFill>
                  <a:schemeClr val="tx1"/>
                </a:solidFill>
                <a:latin typeface="Greta Arabic" pitchFamily="2" charset="-78"/>
                <a:ea typeface="+mj-ea"/>
                <a:cs typeface="+mj-cs"/>
              </a:defRPr>
            </a:lvl1pPr>
          </a:lstStyle>
          <a:p>
            <a:pPr marL="0" marR="0" lvl="0" indent="0" defTabSz="914400" eaLnBrk="1" fontAlgn="auto" latinLnBrk="0" hangingPunct="1">
              <a:lnSpc>
                <a:spcPct val="90000"/>
              </a:lnSpc>
              <a:spcBef>
                <a:spcPct val="0"/>
              </a:spcBef>
              <a:spcAft>
                <a:spcPts val="0"/>
              </a:spcAft>
              <a:buClrTx/>
              <a:buSzTx/>
              <a:buFontTx/>
              <a:buNone/>
              <a:tabLst/>
              <a:defRPr/>
            </a:pPr>
            <a:r>
              <a:rPr kumimoji="0" lang="ar-SA" sz="2400" i="0" u="none" strike="noStrike" kern="1200" cap="none" spc="0" normalizeH="0" baseline="0" noProof="0" dirty="0">
                <a:ln>
                  <a:noFill/>
                </a:ln>
                <a:solidFill>
                  <a:srgbClr val="283E5B"/>
                </a:solidFill>
                <a:effectLst/>
                <a:uLnTx/>
                <a:uFillTx/>
                <a:latin typeface="Somar" panose="020B0604020202020204" charset="-78"/>
                <a:cs typeface="Somar" panose="020B0604020202020204" charset="-78"/>
              </a:rPr>
              <a:t>التحديات</a:t>
            </a:r>
          </a:p>
        </p:txBody>
      </p:sp>
      <p:sp>
        <p:nvSpPr>
          <p:cNvPr id="48" name="Google Shape;259;p52">
            <a:extLst>
              <a:ext uri="{FF2B5EF4-FFF2-40B4-BE49-F238E27FC236}">
                <a16:creationId xmlns:a16="http://schemas.microsoft.com/office/drawing/2014/main" id="{C1B1EB4B-4EE0-4CC6-B3B1-DCA2F610E611}"/>
              </a:ext>
            </a:extLst>
          </p:cNvPr>
          <p:cNvSpPr txBox="1">
            <a:spLocks/>
          </p:cNvSpPr>
          <p:nvPr/>
        </p:nvSpPr>
        <p:spPr>
          <a:xfrm>
            <a:off x="5135572" y="3744346"/>
            <a:ext cx="817418" cy="43797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2"/>
              </a:buClr>
              <a:buSzPts val="4800"/>
              <a:buFont typeface="Rajdhani"/>
              <a:buNone/>
              <a:defRPr sz="2400" b="1" i="0" u="none" strike="noStrike" cap="none">
                <a:solidFill>
                  <a:schemeClr val="lt2"/>
                </a:solidFill>
                <a:latin typeface="Rajdhani"/>
                <a:ea typeface="Rajdhani"/>
                <a:cs typeface="Rajdhani"/>
                <a:sym typeface="Rajdhani"/>
              </a:defRPr>
            </a:lvl1pPr>
            <a:lvl2pPr marR="0" lvl="1"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2pPr>
            <a:lvl3pPr marR="0" lvl="2"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3pPr>
            <a:lvl4pPr marR="0" lvl="3"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4pPr>
            <a:lvl5pPr marR="0" lvl="4"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5pPr>
            <a:lvl6pPr marR="0" lvl="5"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6pPr>
            <a:lvl7pPr marR="0" lvl="6"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7pPr>
            <a:lvl8pPr marR="0" lvl="7"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8pPr>
            <a:lvl9pPr marR="0" lvl="8"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9pPr>
          </a:lstStyle>
          <a:p>
            <a:pPr marL="0" marR="0" lvl="0" indent="0" algn="r" defTabSz="914400" rtl="0" eaLnBrk="1" fontAlgn="auto" latinLnBrk="0" hangingPunct="1">
              <a:lnSpc>
                <a:spcPct val="100000"/>
              </a:lnSpc>
              <a:spcBef>
                <a:spcPts val="0"/>
              </a:spcBef>
              <a:spcAft>
                <a:spcPts val="0"/>
              </a:spcAft>
              <a:buClr>
                <a:srgbClr val="F3F3F3"/>
              </a:buClr>
              <a:buSzPts val="4800"/>
              <a:buFont typeface="Rajdhani"/>
              <a:buNone/>
              <a:tabLst/>
              <a:defRPr/>
            </a:pPr>
            <a:r>
              <a:rPr lang="en-US" sz="3200" kern="0" dirty="0">
                <a:solidFill>
                  <a:srgbClr val="47D1CE"/>
                </a:solidFill>
              </a:rPr>
              <a:t>03</a:t>
            </a:r>
            <a:endParaRPr kumimoji="0" lang="en" sz="3200" b="1" i="0" u="none" strike="noStrike" kern="0" cap="none" spc="0" normalizeH="0" baseline="0" noProof="0" dirty="0">
              <a:ln>
                <a:noFill/>
              </a:ln>
              <a:solidFill>
                <a:srgbClr val="47D1CE"/>
              </a:solidFill>
              <a:effectLst/>
              <a:uLnTx/>
              <a:uFillTx/>
              <a:latin typeface="Rajdhani"/>
              <a:cs typeface="Rajdhani"/>
              <a:sym typeface="Rajdhani"/>
            </a:endParaRPr>
          </a:p>
        </p:txBody>
      </p:sp>
      <p:cxnSp>
        <p:nvCxnSpPr>
          <p:cNvPr id="49" name="Google Shape;265;p52">
            <a:extLst>
              <a:ext uri="{FF2B5EF4-FFF2-40B4-BE49-F238E27FC236}">
                <a16:creationId xmlns:a16="http://schemas.microsoft.com/office/drawing/2014/main" id="{819773B1-2CCB-4AF8-B6D0-9409184DECEC}"/>
              </a:ext>
            </a:extLst>
          </p:cNvPr>
          <p:cNvCxnSpPr>
            <a:cxnSpLocks/>
          </p:cNvCxnSpPr>
          <p:nvPr/>
        </p:nvCxnSpPr>
        <p:spPr>
          <a:xfrm flipH="1">
            <a:off x="5135572" y="3719701"/>
            <a:ext cx="2309" cy="462618"/>
          </a:xfrm>
          <a:prstGeom prst="straightConnector1">
            <a:avLst/>
          </a:prstGeom>
          <a:noFill/>
          <a:ln w="19050" cap="flat" cmpd="sng">
            <a:solidFill>
              <a:srgbClr val="0D2547"/>
            </a:solidFill>
            <a:prstDash val="solid"/>
            <a:round/>
            <a:headEnd type="oval" w="med" len="med"/>
            <a:tailEnd type="oval" w="med" len="med"/>
          </a:ln>
        </p:spPr>
      </p:cxnSp>
      <p:sp>
        <p:nvSpPr>
          <p:cNvPr id="3" name="Slide Number Placeholder 2"/>
          <p:cNvSpPr>
            <a:spLocks noGrp="1"/>
          </p:cNvSpPr>
          <p:nvPr>
            <p:ph type="sldNum" sz="quarter" idx="12"/>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15EF7C1D-2B43-48E9-9FFA-0C1C352D9914}" type="slidenum">
              <a:rPr kumimoji="0" lang="en-GB" sz="1200" b="0" i="0" u="none" strike="noStrike" kern="1200" cap="none" spc="0" normalizeH="0" baseline="0" noProof="0" smtClean="0">
                <a:ln>
                  <a:noFill/>
                </a:ln>
                <a:solidFill>
                  <a:srgbClr val="0D2547">
                    <a:tint val="75000"/>
                  </a:srgbClr>
                </a:solidFill>
                <a:effectLst/>
                <a:uLnTx/>
                <a:uFillTx/>
                <a:latin typeface="Greta Arabic" panose="02000000000000000000" pitchFamily="2" charset="-78"/>
                <a:ea typeface="+mn-ea"/>
                <a:cs typeface="Symbio AR+LT"/>
              </a:rPr>
              <a:pPr marL="0" marR="0" lvl="0" indent="0" algn="l" defTabSz="914400" rtl="1" eaLnBrk="1" fontAlgn="auto" latinLnBrk="0" hangingPunct="1">
                <a:lnSpc>
                  <a:spcPct val="100000"/>
                </a:lnSpc>
                <a:spcBef>
                  <a:spcPts val="0"/>
                </a:spcBef>
                <a:spcAft>
                  <a:spcPts val="0"/>
                </a:spcAft>
                <a:buClrTx/>
                <a:buSzTx/>
                <a:buFontTx/>
                <a:buNone/>
                <a:tabLst/>
                <a:defRPr/>
              </a:pPr>
              <a:t>11</a:t>
            </a:fld>
            <a:endParaRPr kumimoji="0" lang="en-GB" sz="1200" b="0" i="0" u="none" strike="noStrike" kern="1200" cap="none" spc="0" normalizeH="0" baseline="0" noProof="0">
              <a:ln>
                <a:noFill/>
              </a:ln>
              <a:solidFill>
                <a:srgbClr val="0D2547">
                  <a:tint val="75000"/>
                </a:srgbClr>
              </a:solidFill>
              <a:effectLst/>
              <a:uLnTx/>
              <a:uFillTx/>
              <a:latin typeface="Greta Arabic" panose="02000000000000000000" pitchFamily="2" charset="-78"/>
              <a:ea typeface="+mn-ea"/>
              <a:cs typeface="Symbio AR+LT"/>
            </a:endParaRPr>
          </a:p>
        </p:txBody>
      </p:sp>
      <p:sp>
        <p:nvSpPr>
          <p:cNvPr id="21" name="Title 1">
            <a:extLst>
              <a:ext uri="{FF2B5EF4-FFF2-40B4-BE49-F238E27FC236}">
                <a16:creationId xmlns:a16="http://schemas.microsoft.com/office/drawing/2014/main" id="{A46263EF-A81B-4192-9DCD-CDE84C030A90}"/>
              </a:ext>
            </a:extLst>
          </p:cNvPr>
          <p:cNvSpPr txBox="1">
            <a:spLocks/>
          </p:cNvSpPr>
          <p:nvPr/>
        </p:nvSpPr>
        <p:spPr>
          <a:xfrm>
            <a:off x="813646" y="1994607"/>
            <a:ext cx="4149876" cy="455402"/>
          </a:xfrm>
          <a:prstGeom prst="rect">
            <a:avLst/>
          </a:prstGeom>
        </p:spPr>
        <p:txBody>
          <a:bodyPr vert="horz" lIns="0" tIns="0" rIns="0" bIns="0" rtlCol="0" anchor="t">
            <a:noAutofit/>
          </a:bodyPr>
          <a:lstStyle>
            <a:lvl1pPr algn="r" defTabSz="914400" rtl="1" eaLnBrk="1" latinLnBrk="0" hangingPunct="1">
              <a:lnSpc>
                <a:spcPct val="90000"/>
              </a:lnSpc>
              <a:spcBef>
                <a:spcPct val="0"/>
              </a:spcBef>
              <a:buNone/>
              <a:defRPr sz="4000" kern="1200">
                <a:solidFill>
                  <a:schemeClr val="tx1"/>
                </a:solidFill>
                <a:latin typeface="Greta Arabic" pitchFamily="2" charset="-78"/>
                <a:ea typeface="+mj-ea"/>
                <a:cs typeface="+mj-cs"/>
              </a:defRPr>
            </a:lvl1pPr>
          </a:lstStyle>
          <a:p>
            <a:pPr marL="0" marR="0" lvl="0" indent="0" defTabSz="914400" eaLnBrk="1" fontAlgn="auto" latinLnBrk="0" hangingPunct="1">
              <a:lnSpc>
                <a:spcPct val="90000"/>
              </a:lnSpc>
              <a:spcBef>
                <a:spcPct val="0"/>
              </a:spcBef>
              <a:spcAft>
                <a:spcPts val="0"/>
              </a:spcAft>
              <a:buClrTx/>
              <a:buSzTx/>
              <a:buFontTx/>
              <a:buNone/>
              <a:tabLst/>
              <a:defRPr/>
            </a:pPr>
            <a:r>
              <a:rPr kumimoji="0" lang="ar-SA" sz="700" i="0" u="none" strike="noStrike" kern="1200" cap="none" spc="0" normalizeH="0" baseline="0" noProof="0" dirty="0">
                <a:ln>
                  <a:noFill/>
                </a:ln>
                <a:solidFill>
                  <a:schemeClr val="bg2">
                    <a:lumMod val="50000"/>
                  </a:schemeClr>
                </a:solidFill>
                <a:effectLst/>
                <a:uLnTx/>
                <a:uFillTx/>
                <a:latin typeface="Somar" panose="020B0604020202020204" charset="-78"/>
                <a:cs typeface="Somar" panose="020B0604020202020204" charset="-78"/>
              </a:rPr>
              <a:t>مصادر داخلية</a:t>
            </a:r>
          </a:p>
        </p:txBody>
      </p:sp>
      <p:cxnSp>
        <p:nvCxnSpPr>
          <p:cNvPr id="22" name="Google Shape;265;p52">
            <a:extLst>
              <a:ext uri="{FF2B5EF4-FFF2-40B4-BE49-F238E27FC236}">
                <a16:creationId xmlns:a16="http://schemas.microsoft.com/office/drawing/2014/main" id="{71B34FE6-463F-4569-A10B-79A650E86961}"/>
              </a:ext>
            </a:extLst>
          </p:cNvPr>
          <p:cNvCxnSpPr>
            <a:cxnSpLocks/>
            <a:endCxn id="23" idx="2"/>
          </p:cNvCxnSpPr>
          <p:nvPr/>
        </p:nvCxnSpPr>
        <p:spPr>
          <a:xfrm>
            <a:off x="5099249" y="1981008"/>
            <a:ext cx="0" cy="560066"/>
          </a:xfrm>
          <a:prstGeom prst="straightConnector1">
            <a:avLst/>
          </a:prstGeom>
          <a:noFill/>
          <a:ln w="19050" cap="flat" cmpd="sng">
            <a:solidFill>
              <a:srgbClr val="0D2547"/>
            </a:solidFill>
            <a:prstDash val="solid"/>
            <a:round/>
            <a:headEnd type="oval" w="med" len="med"/>
            <a:tailEnd type="oval" w="med" len="med"/>
          </a:ln>
        </p:spPr>
      </p:cxnSp>
      <p:sp>
        <p:nvSpPr>
          <p:cNvPr id="23" name="Google Shape;259;p52">
            <a:extLst>
              <a:ext uri="{FF2B5EF4-FFF2-40B4-BE49-F238E27FC236}">
                <a16:creationId xmlns:a16="http://schemas.microsoft.com/office/drawing/2014/main" id="{E79B9BDE-F8D6-4D1A-93C4-AEB5A4302EFF}"/>
              </a:ext>
            </a:extLst>
          </p:cNvPr>
          <p:cNvSpPr txBox="1">
            <a:spLocks/>
          </p:cNvSpPr>
          <p:nvPr/>
        </p:nvSpPr>
        <p:spPr>
          <a:xfrm>
            <a:off x="4690540" y="2103101"/>
            <a:ext cx="817418" cy="43797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2"/>
              </a:buClr>
              <a:buSzPts val="4800"/>
              <a:buFont typeface="Rajdhani"/>
              <a:buNone/>
              <a:defRPr sz="2400" b="1" i="0" u="none" strike="noStrike" cap="none">
                <a:solidFill>
                  <a:schemeClr val="lt2"/>
                </a:solidFill>
                <a:latin typeface="Rajdhani"/>
                <a:ea typeface="Rajdhani"/>
                <a:cs typeface="Rajdhani"/>
                <a:sym typeface="Rajdhani"/>
              </a:defRPr>
            </a:lvl1pPr>
            <a:lvl2pPr marR="0" lvl="1"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2pPr>
            <a:lvl3pPr marR="0" lvl="2"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3pPr>
            <a:lvl4pPr marR="0" lvl="3"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4pPr>
            <a:lvl5pPr marR="0" lvl="4"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5pPr>
            <a:lvl6pPr marR="0" lvl="5"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6pPr>
            <a:lvl7pPr marR="0" lvl="6"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7pPr>
            <a:lvl8pPr marR="0" lvl="7"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8pPr>
            <a:lvl9pPr marR="0" lvl="8"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9pPr>
          </a:lstStyle>
          <a:p>
            <a:pPr marL="0" marR="0" lvl="0" indent="0" algn="r" defTabSz="914400" rtl="0" eaLnBrk="1" fontAlgn="auto" latinLnBrk="0" hangingPunct="1">
              <a:lnSpc>
                <a:spcPct val="100000"/>
              </a:lnSpc>
              <a:spcBef>
                <a:spcPts val="0"/>
              </a:spcBef>
              <a:spcAft>
                <a:spcPts val="0"/>
              </a:spcAft>
              <a:buClr>
                <a:srgbClr val="F3F3F3"/>
              </a:buClr>
              <a:buSzPts val="4800"/>
              <a:buFont typeface="Rajdhani"/>
              <a:buNone/>
              <a:tabLst/>
              <a:defRPr/>
            </a:pPr>
            <a:r>
              <a:rPr kumimoji="0" lang="en" sz="1050" b="1" i="0" u="none" strike="noStrike" kern="0" cap="none" spc="0" normalizeH="0" baseline="0" noProof="0" dirty="0">
                <a:ln>
                  <a:noFill/>
                </a:ln>
                <a:solidFill>
                  <a:schemeClr val="bg2">
                    <a:lumMod val="50000"/>
                  </a:schemeClr>
                </a:solidFill>
                <a:effectLst/>
                <a:uLnTx/>
                <a:uFillTx/>
                <a:latin typeface="Rajdhani"/>
                <a:cs typeface="Rajdhani"/>
                <a:sym typeface="Rajdhani"/>
              </a:rPr>
              <a:t>01</a:t>
            </a:r>
          </a:p>
        </p:txBody>
      </p:sp>
      <p:sp>
        <p:nvSpPr>
          <p:cNvPr id="27" name="Subtitle 2">
            <a:extLst>
              <a:ext uri="{FF2B5EF4-FFF2-40B4-BE49-F238E27FC236}">
                <a16:creationId xmlns:a16="http://schemas.microsoft.com/office/drawing/2014/main" id="{1225F14C-D41E-43D7-B9E5-CAC48670FB2D}"/>
              </a:ext>
            </a:extLst>
          </p:cNvPr>
          <p:cNvSpPr txBox="1">
            <a:spLocks/>
          </p:cNvSpPr>
          <p:nvPr/>
        </p:nvSpPr>
        <p:spPr>
          <a:xfrm>
            <a:off x="361000" y="2143112"/>
            <a:ext cx="4568758" cy="469573"/>
          </a:xfrm>
          <a:prstGeom prst="rect">
            <a:avLst/>
          </a:prstGeom>
        </p:spPr>
        <p:txBody>
          <a:bodyPr vert="horz" lIns="0" tIns="0" rIns="0" bIns="0" rtlCol="0" anchor="b">
            <a:noAutofit/>
          </a:bodyPr>
          <a:lstStyle>
            <a:lvl1pPr marL="0" indent="0" algn="r" defTabSz="914400" rtl="1" eaLnBrk="1" latinLnBrk="0" hangingPunct="1">
              <a:lnSpc>
                <a:spcPct val="90000"/>
              </a:lnSpc>
              <a:spcBef>
                <a:spcPts val="1000"/>
              </a:spcBef>
              <a:buFont typeface="Arial" panose="020B0604020202020204" pitchFamily="34" charset="0"/>
              <a:buNone/>
              <a:defRPr sz="1600" b="0" i="0" kern="1200">
                <a:solidFill>
                  <a:schemeClr val="tx1"/>
                </a:solidFill>
                <a:latin typeface="+mn-lt"/>
                <a:ea typeface="+mn-ea"/>
                <a:cs typeface="+mn-cs"/>
              </a:defRPr>
            </a:lvl1pPr>
            <a:lvl2pPr marL="457200" indent="0" algn="ctr" defTabSz="914400" rtl="1" eaLnBrk="1" latinLnBrk="0" hangingPunct="1">
              <a:lnSpc>
                <a:spcPct val="90000"/>
              </a:lnSpc>
              <a:spcBef>
                <a:spcPts val="500"/>
              </a:spcBef>
              <a:buFont typeface="Arial" panose="020B0604020202020204" pitchFamily="34" charset="0"/>
              <a:buNone/>
              <a:defRPr sz="2000" b="0" i="0" kern="1200">
                <a:solidFill>
                  <a:schemeClr val="tx1"/>
                </a:solidFill>
                <a:latin typeface="Greta Arabic" panose="02000000000000000000" pitchFamily="2" charset="-78"/>
                <a:ea typeface="+mn-ea"/>
                <a:cs typeface="+mn-cs"/>
              </a:defRPr>
            </a:lvl2pPr>
            <a:lvl3pPr marL="914400" indent="0" algn="ctr" defTabSz="914400" rtl="1" eaLnBrk="1" latinLnBrk="0" hangingPunct="1">
              <a:lnSpc>
                <a:spcPct val="90000"/>
              </a:lnSpc>
              <a:spcBef>
                <a:spcPts val="500"/>
              </a:spcBef>
              <a:buFont typeface="Arial" panose="020B0604020202020204" pitchFamily="34" charset="0"/>
              <a:buNone/>
              <a:defRPr sz="1800" b="0" i="0" kern="1200">
                <a:solidFill>
                  <a:schemeClr val="tx1"/>
                </a:solidFill>
                <a:latin typeface="Greta Arabic" panose="02000000000000000000" pitchFamily="2" charset="-78"/>
                <a:ea typeface="+mn-ea"/>
                <a:cs typeface="+mn-cs"/>
              </a:defRPr>
            </a:lvl3pPr>
            <a:lvl4pPr marL="1371600" indent="0" algn="ctr" defTabSz="914400" rtl="1" eaLnBrk="1" latinLnBrk="0" hangingPunct="1">
              <a:lnSpc>
                <a:spcPct val="90000"/>
              </a:lnSpc>
              <a:spcBef>
                <a:spcPts val="500"/>
              </a:spcBef>
              <a:buFont typeface="Arial" panose="020B0604020202020204" pitchFamily="34" charset="0"/>
              <a:buNone/>
              <a:defRPr sz="1600" b="0" i="0" kern="1200">
                <a:solidFill>
                  <a:schemeClr val="tx1"/>
                </a:solidFill>
                <a:latin typeface="Greta Arabic" panose="02000000000000000000" pitchFamily="2" charset="-78"/>
                <a:ea typeface="+mn-ea"/>
                <a:cs typeface="+mn-cs"/>
              </a:defRPr>
            </a:lvl4pPr>
            <a:lvl5pPr marL="1828800" indent="0" algn="ctr" defTabSz="914400" rtl="1" eaLnBrk="1" latinLnBrk="0" hangingPunct="1">
              <a:lnSpc>
                <a:spcPct val="90000"/>
              </a:lnSpc>
              <a:spcBef>
                <a:spcPts val="500"/>
              </a:spcBef>
              <a:buFont typeface="Arial" panose="020B0604020202020204" pitchFamily="34" charset="0"/>
              <a:buNone/>
              <a:defRPr sz="1600" b="0" i="0" kern="1200">
                <a:solidFill>
                  <a:schemeClr val="tx1"/>
                </a:solidFill>
                <a:latin typeface="Greta Arabic" panose="02000000000000000000" pitchFamily="2" charset="-78"/>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defRPr/>
            </a:pPr>
            <a:r>
              <a:rPr lang="ar-SA" sz="500" dirty="0">
                <a:solidFill>
                  <a:schemeClr val="bg2">
                    <a:lumMod val="50000"/>
                  </a:schemeClr>
                </a:solidFill>
                <a:latin typeface="Somar" pitchFamily="2" charset="-78"/>
                <a:cs typeface="+mj-cs"/>
              </a:rPr>
              <a:t>المحاضر </a:t>
            </a:r>
          </a:p>
          <a:p>
            <a:pPr>
              <a:defRPr/>
            </a:pPr>
            <a:r>
              <a:rPr lang="ar-SA" sz="500" dirty="0">
                <a:solidFill>
                  <a:schemeClr val="bg2">
                    <a:lumMod val="50000"/>
                  </a:schemeClr>
                </a:solidFill>
                <a:latin typeface="Somar" pitchFamily="2" charset="-78"/>
                <a:cs typeface="+mj-cs"/>
              </a:rPr>
              <a:t>البيانات التاريخية </a:t>
            </a:r>
          </a:p>
          <a:p>
            <a:pPr>
              <a:defRPr/>
            </a:pPr>
            <a:endParaRPr lang="ar-SA" sz="100" dirty="0">
              <a:solidFill>
                <a:schemeClr val="bg2">
                  <a:lumMod val="50000"/>
                </a:schemeClr>
              </a:solidFill>
              <a:latin typeface="Somar" pitchFamily="2" charset="-78"/>
              <a:cs typeface="Somar" pitchFamily="2" charset="-78"/>
            </a:endParaRPr>
          </a:p>
        </p:txBody>
      </p:sp>
      <p:sp>
        <p:nvSpPr>
          <p:cNvPr id="4" name="Footer Placeholder 3">
            <a:extLst>
              <a:ext uri="{FF2B5EF4-FFF2-40B4-BE49-F238E27FC236}">
                <a16:creationId xmlns:a16="http://schemas.microsoft.com/office/drawing/2014/main" id="{2747C016-3C0C-4848-A4C2-0BDAEAAD2655}"/>
              </a:ext>
            </a:extLst>
          </p:cNvPr>
          <p:cNvSpPr>
            <a:spLocks noGrp="1"/>
          </p:cNvSpPr>
          <p:nvPr>
            <p:ph type="ftr" sz="quarter" idx="11"/>
            <p:custDataLst>
              <p:tags r:id="rId1"/>
            </p:custDataLst>
          </p:nvPr>
        </p:nvSpPr>
        <p:spPr/>
        <p:txBody>
          <a:bodyPr/>
          <a:lstStyle/>
          <a:p>
            <a:pPr>
              <a:defRPr/>
            </a:pPr>
            <a:r>
              <a:rPr lang="en-GB"/>
              <a:t>Public | </a:t>
            </a:r>
            <a:r>
              <a:rPr lang="ar-SA"/>
              <a:t>عام</a:t>
            </a:r>
            <a:endParaRPr lang="en-GB"/>
          </a:p>
        </p:txBody>
      </p:sp>
    </p:spTree>
    <p:extLst>
      <p:ext uri="{BB962C8B-B14F-4D97-AF65-F5344CB8AC3E}">
        <p14:creationId xmlns:p14="http://schemas.microsoft.com/office/powerpoint/2010/main" val="1189512040"/>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199" name="Rectangle: Rounded Corners 198">
            <a:extLst>
              <a:ext uri="{FF2B5EF4-FFF2-40B4-BE49-F238E27FC236}">
                <a16:creationId xmlns:a16="http://schemas.microsoft.com/office/drawing/2014/main" id="{FDB270E0-6E53-46B9-B908-03763D60460B}"/>
              </a:ext>
            </a:extLst>
          </p:cNvPr>
          <p:cNvSpPr>
            <a:spLocks/>
          </p:cNvSpPr>
          <p:nvPr/>
        </p:nvSpPr>
        <p:spPr>
          <a:xfrm>
            <a:off x="759124" y="212123"/>
            <a:ext cx="7607005" cy="698989"/>
          </a:xfrm>
          <a:prstGeom prst="roundRect">
            <a:avLst>
              <a:gd name="adj" fmla="val 50000"/>
            </a:avLst>
          </a:prstGeom>
          <a:solidFill>
            <a:schemeClr val="bg2"/>
          </a:solidFill>
          <a:ln w="9525">
            <a:no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err="1">
              <a:ln>
                <a:noFill/>
              </a:ln>
              <a:solidFill>
                <a:srgbClr val="000000"/>
              </a:solidFill>
              <a:effectLst/>
              <a:uLnTx/>
              <a:uFillTx/>
              <a:latin typeface="Calibri"/>
              <a:ea typeface="+mn-ea"/>
              <a:cs typeface="Symbio AR+LT"/>
            </a:endParaRPr>
          </a:p>
        </p:txBody>
      </p:sp>
      <p:sp>
        <p:nvSpPr>
          <p:cNvPr id="6" name="Slide Number Placeholder 5"/>
          <p:cNvSpPr>
            <a:spLocks noGrp="1"/>
          </p:cNvSpPr>
          <p:nvPr>
            <p:ph type="sldNum" sz="quarter" idx="12"/>
          </p:nvPr>
        </p:nvSpPr>
        <p:spPr>
          <a:xfrm>
            <a:off x="11551020" y="6392927"/>
            <a:ext cx="525156" cy="365124"/>
          </a:xfrm>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008E1BDA-5E07-414A-8101-29DABEB15B19}" type="slidenum">
              <a:rPr kumimoji="0" lang="en-US" sz="1200" b="0" i="0" u="none" strike="noStrike" kern="1200" cap="none" spc="0" normalizeH="0" baseline="0" noProof="0" smtClean="0">
                <a:ln>
                  <a:noFill/>
                </a:ln>
                <a:solidFill>
                  <a:srgbClr val="0D2547">
                    <a:tint val="75000"/>
                  </a:srgbClr>
                </a:solidFill>
                <a:effectLst/>
                <a:uLnTx/>
                <a:uFillTx/>
                <a:latin typeface="Greta Arabic" panose="02000000000000000000" pitchFamily="2" charset="-78"/>
                <a:ea typeface="+mn-ea"/>
                <a:cs typeface="Symbio AR+LT"/>
              </a:rPr>
              <a:pPr marL="0" marR="0" lvl="0" indent="0" algn="l" defTabSz="914400" rtl="1" eaLnBrk="1" fontAlgn="auto" latinLnBrk="0" hangingPunct="1">
                <a:lnSpc>
                  <a:spcPct val="100000"/>
                </a:lnSpc>
                <a:spcBef>
                  <a:spcPts val="0"/>
                </a:spcBef>
                <a:spcAft>
                  <a:spcPts val="0"/>
                </a:spcAft>
                <a:buClrTx/>
                <a:buSzTx/>
                <a:buFontTx/>
                <a:buNone/>
                <a:tabLst/>
                <a:defRPr/>
              </a:pPr>
              <a:t>110</a:t>
            </a:fld>
            <a:endParaRPr kumimoji="0" lang="en-US" sz="1200" b="0" i="0" u="none" strike="noStrike" kern="1200" cap="none" spc="0" normalizeH="0" baseline="0" noProof="0" dirty="0">
              <a:ln>
                <a:noFill/>
              </a:ln>
              <a:solidFill>
                <a:srgbClr val="0D2547">
                  <a:tint val="75000"/>
                </a:srgbClr>
              </a:solidFill>
              <a:effectLst/>
              <a:uLnTx/>
              <a:uFillTx/>
              <a:latin typeface="Greta Arabic" panose="02000000000000000000" pitchFamily="2" charset="-78"/>
              <a:ea typeface="+mn-ea"/>
              <a:cs typeface="Symbio AR+LT"/>
            </a:endParaRPr>
          </a:p>
        </p:txBody>
      </p:sp>
      <p:sp>
        <p:nvSpPr>
          <p:cNvPr id="174" name="Rectangle: Rounded Corners 173">
            <a:extLst>
              <a:ext uri="{FF2B5EF4-FFF2-40B4-BE49-F238E27FC236}">
                <a16:creationId xmlns:a16="http://schemas.microsoft.com/office/drawing/2014/main" id="{F3823F53-1AA1-4A28-8398-91201EE12E69}"/>
              </a:ext>
            </a:extLst>
          </p:cNvPr>
          <p:cNvSpPr>
            <a:spLocks/>
          </p:cNvSpPr>
          <p:nvPr/>
        </p:nvSpPr>
        <p:spPr>
          <a:xfrm>
            <a:off x="7409861" y="212211"/>
            <a:ext cx="4480807" cy="698989"/>
          </a:xfrm>
          <a:prstGeom prst="roundRect">
            <a:avLst>
              <a:gd name="adj" fmla="val 50000"/>
            </a:avLst>
          </a:prstGeom>
          <a:solidFill>
            <a:srgbClr val="002E87"/>
          </a:solidFill>
          <a:ln w="9525">
            <a:no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err="1">
              <a:ln>
                <a:noFill/>
              </a:ln>
              <a:solidFill>
                <a:srgbClr val="000000"/>
              </a:solidFill>
              <a:effectLst/>
              <a:uLnTx/>
              <a:uFillTx/>
              <a:latin typeface="Calibri"/>
              <a:ea typeface="+mn-ea"/>
              <a:cs typeface="Symbio AR+LT"/>
            </a:endParaRPr>
          </a:p>
        </p:txBody>
      </p:sp>
      <p:sp>
        <p:nvSpPr>
          <p:cNvPr id="175" name="TextBox 174">
            <a:extLst>
              <a:ext uri="{FF2B5EF4-FFF2-40B4-BE49-F238E27FC236}">
                <a16:creationId xmlns:a16="http://schemas.microsoft.com/office/drawing/2014/main" id="{FCC47DE8-C0DE-41A4-B356-383C70755A80}"/>
              </a:ext>
            </a:extLst>
          </p:cNvPr>
          <p:cNvSpPr txBox="1">
            <a:spLocks/>
          </p:cNvSpPr>
          <p:nvPr/>
        </p:nvSpPr>
        <p:spPr>
          <a:xfrm>
            <a:off x="7548031" y="407817"/>
            <a:ext cx="4154507" cy="307777"/>
          </a:xfrm>
          <a:prstGeom prst="rect">
            <a:avLst/>
          </a:prstGeom>
        </p:spPr>
        <p:txBody>
          <a:bodyPr vert="horz" wrap="square" lIns="0" tIns="0" rIns="0" bIns="0" rtlCol="0" anchor="ctr">
            <a:spAutoFit/>
          </a:bodyPr>
          <a:lstStyle>
            <a:lvl1pPr marL="179994" lvl="0" indent="-179994" defTabSz="914370">
              <a:spcBef>
                <a:spcPts val="600"/>
              </a:spcBef>
              <a:buFont typeface="Arial" panose="020B0604020202020204" pitchFamily="34" charset="0"/>
              <a:buChar char="•"/>
              <a:defRPr sz="1400" kern="0">
                <a:latin typeface="Calibri" panose="020F0502020204030204" pitchFamily="34" charset="0"/>
                <a:cs typeface="Calibri" panose="020F0502020204030204" pitchFamily="34" charset="0"/>
                <a:sym typeface="Calibri" panose="020F0502020204030204" pitchFamily="34" charset="0"/>
              </a:defRPr>
            </a:lvl1pPr>
            <a:lvl2pPr marL="359988" lvl="1" indent="-179994" defTabSz="914370">
              <a:spcBef>
                <a:spcPts val="300"/>
              </a:spcBef>
              <a:buFont typeface="Arial" panose="020B0604020202020204" pitchFamily="34" charset="0"/>
              <a:buChar char="–"/>
              <a:defRPr sz="1400" kern="0">
                <a:latin typeface="Calibri" panose="020F0502020204030204" pitchFamily="34" charset="0"/>
                <a:cs typeface="Calibri" panose="020F0502020204030204" pitchFamily="34" charset="0"/>
                <a:sym typeface="Calibri" panose="020F0502020204030204" pitchFamily="34" charset="0"/>
              </a:defRPr>
            </a:lvl2pPr>
            <a:lvl3pPr marL="539982" lvl="2" indent="-179994" defTabSz="914370">
              <a:spcBef>
                <a:spcPts val="300"/>
              </a:spcBef>
              <a:buFont typeface="Arial" panose="020B0604020202020204" pitchFamily="34" charset="0"/>
              <a:buChar char="-"/>
              <a:defRPr sz="1400" kern="0">
                <a:latin typeface="Calibri" panose="020F0502020204030204" pitchFamily="34" charset="0"/>
                <a:cs typeface="Calibri" panose="020F0502020204030204" pitchFamily="34" charset="0"/>
                <a:sym typeface="Calibri" panose="020F0502020204030204" pitchFamily="34" charset="0"/>
              </a:defRPr>
            </a:lvl3pPr>
            <a:lvl4pPr marL="719977" lvl="3" indent="-179994" defTabSz="914370">
              <a:spcBef>
                <a:spcPts val="300"/>
              </a:spcBef>
              <a:buFont typeface="Arial" panose="020B0604020202020204" pitchFamily="34" charset="0"/>
              <a:buChar char="-"/>
              <a:defRPr sz="1400" kern="0">
                <a:latin typeface="Calibri" panose="020F0502020204030204" pitchFamily="34" charset="0"/>
                <a:cs typeface="Calibri" panose="020F0502020204030204" pitchFamily="34" charset="0"/>
                <a:sym typeface="Calibri" panose="020F0502020204030204" pitchFamily="34" charset="0"/>
              </a:defRPr>
            </a:lvl4pPr>
            <a:lvl5pPr marL="899971" lvl="4" indent="-179994" defTabSz="914370">
              <a:spcBef>
                <a:spcPts val="300"/>
              </a:spcBef>
              <a:buFont typeface="Arial" panose="020B0604020202020204" pitchFamily="34" charset="0"/>
              <a:buChar char="-"/>
              <a:defRPr sz="1400" kern="0">
                <a:latin typeface="Calibri" panose="020F0502020204030204" pitchFamily="34" charset="0"/>
                <a:cs typeface="Calibri" panose="020F0502020204030204" pitchFamily="34" charset="0"/>
                <a:sym typeface="Calibri" panose="020F0502020204030204" pitchFamily="34" charset="0"/>
              </a:defRPr>
            </a:lvl5pPr>
            <a:lvl6pPr marL="1079965" indent="-179994" defTabSz="914370">
              <a:spcBef>
                <a:spcPts val="300"/>
              </a:spcBef>
              <a:buFont typeface="Arial" panose="020B0604020202020204" pitchFamily="34" charset="0"/>
              <a:buChar char="-"/>
              <a:defRPr sz="1400" kern="0"/>
            </a:lvl6pPr>
            <a:lvl7pPr marL="1259959" indent="-179994" defTabSz="914370">
              <a:spcBef>
                <a:spcPts val="300"/>
              </a:spcBef>
              <a:buFont typeface="Arial" panose="020B0604020202020204" pitchFamily="34" charset="0"/>
              <a:buChar char="-"/>
              <a:defRPr sz="1400" kern="0"/>
            </a:lvl7pPr>
            <a:lvl8pPr marL="1439953" indent="-179994" defTabSz="914370">
              <a:spcBef>
                <a:spcPts val="300"/>
              </a:spcBef>
              <a:buFont typeface="Arial" panose="020B0604020202020204" pitchFamily="34" charset="0"/>
              <a:buChar char="-"/>
              <a:defRPr sz="1400" kern="0"/>
            </a:lvl8pPr>
            <a:lvl9pPr marL="1619947" indent="-179994" defTabSz="914370">
              <a:spcBef>
                <a:spcPts val="300"/>
              </a:spcBef>
              <a:buFont typeface="Arial" panose="020B0604020202020204" pitchFamily="34" charset="0"/>
              <a:buChar char="-"/>
              <a:defRPr sz="1400" kern="0"/>
            </a:lvl9p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ar-SA" sz="2000" b="1" i="0" u="none" strike="noStrike" kern="1200" cap="none" spc="0" normalizeH="0" baseline="0" noProof="0" dirty="0">
                <a:ln>
                  <a:noFill/>
                </a:ln>
                <a:solidFill>
                  <a:srgbClr val="FFFFFF"/>
                </a:solidFill>
                <a:effectLst/>
                <a:uLnTx/>
                <a:uFillTx/>
                <a:latin typeface="Calibri" panose="020F0502020204030204" pitchFamily="34" charset="0"/>
                <a:ea typeface="+mn-ea"/>
                <a:cs typeface="SST Arabic" panose="020B0504030504020204"/>
                <a:sym typeface="Calibri" panose="020F0502020204030204" pitchFamily="34" charset="0"/>
              </a:rPr>
              <a:t>استهداف محدد</a:t>
            </a:r>
          </a:p>
        </p:txBody>
      </p:sp>
      <p:sp>
        <p:nvSpPr>
          <p:cNvPr id="178" name="Oval 177">
            <a:extLst>
              <a:ext uri="{FF2B5EF4-FFF2-40B4-BE49-F238E27FC236}">
                <a16:creationId xmlns:a16="http://schemas.microsoft.com/office/drawing/2014/main" id="{14763B5D-D51A-478A-B7FF-A1F0EDF69035}"/>
              </a:ext>
            </a:extLst>
          </p:cNvPr>
          <p:cNvSpPr/>
          <p:nvPr/>
        </p:nvSpPr>
        <p:spPr>
          <a:xfrm>
            <a:off x="11171415" y="81797"/>
            <a:ext cx="883696" cy="883696"/>
          </a:xfrm>
          <a:prstGeom prst="ellipse">
            <a:avLst/>
          </a:prstGeom>
          <a:ln>
            <a:solidFill>
              <a:srgbClr val="002E87"/>
            </a:solidFill>
          </a:ln>
        </p:spPr>
        <p:style>
          <a:lnRef idx="2">
            <a:schemeClr val="accent2"/>
          </a:lnRef>
          <a:fillRef idx="1">
            <a:schemeClr val="lt1"/>
          </a:fillRef>
          <a:effectRef idx="0">
            <a:schemeClr val="accent2"/>
          </a:effectRef>
          <a:fontRef idx="minor">
            <a:schemeClr val="dk1"/>
          </a:fontRef>
        </p:style>
        <p:txBody>
          <a:bodyPr lIns="73152" tIns="73152" rIns="73152" bIns="73152"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err="1">
              <a:ln>
                <a:noFill/>
              </a:ln>
              <a:solidFill>
                <a:srgbClr val="000000"/>
              </a:solidFill>
              <a:effectLst/>
              <a:uLnTx/>
              <a:uFillTx/>
              <a:latin typeface="Calibri"/>
              <a:ea typeface="+mn-ea"/>
              <a:cs typeface="Symbio AR+LT"/>
            </a:endParaRPr>
          </a:p>
        </p:txBody>
      </p:sp>
      <p:sp>
        <p:nvSpPr>
          <p:cNvPr id="194" name="Isosceles Triangle 69">
            <a:extLst>
              <a:ext uri="{FF2B5EF4-FFF2-40B4-BE49-F238E27FC236}">
                <a16:creationId xmlns:a16="http://schemas.microsoft.com/office/drawing/2014/main" id="{854C548B-524E-4BD9-8102-9F962A8FB621}"/>
              </a:ext>
            </a:extLst>
          </p:cNvPr>
          <p:cNvSpPr/>
          <p:nvPr/>
        </p:nvSpPr>
        <p:spPr>
          <a:xfrm rot="16200000">
            <a:off x="6117336" y="257303"/>
            <a:ext cx="18288" cy="12252960"/>
          </a:xfrm>
          <a:prstGeom prst="roundRect">
            <a:avLst>
              <a:gd name="adj" fmla="val 0"/>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ymbio AR+LT"/>
              <a:ea typeface="+mn-ea"/>
              <a:cs typeface="Symbio AR+LT"/>
            </a:endParaRPr>
          </a:p>
        </p:txBody>
      </p:sp>
      <p:sp>
        <p:nvSpPr>
          <p:cNvPr id="7" name="TextBox 6">
            <a:extLst>
              <a:ext uri="{FF2B5EF4-FFF2-40B4-BE49-F238E27FC236}">
                <a16:creationId xmlns:a16="http://schemas.microsoft.com/office/drawing/2014/main" id="{D8C91045-9ED1-419F-8AC4-B8F069EE7506}"/>
              </a:ext>
            </a:extLst>
          </p:cNvPr>
          <p:cNvSpPr txBox="1"/>
          <p:nvPr/>
        </p:nvSpPr>
        <p:spPr>
          <a:xfrm>
            <a:off x="831789" y="392799"/>
            <a:ext cx="6765870" cy="352509"/>
          </a:xfrm>
          <a:prstGeom prst="rect">
            <a:avLst/>
          </a:prstGeom>
          <a:noFill/>
        </p:spPr>
        <p:txBody>
          <a:bodyPr wrap="square" rtlCol="0" anchor="ctr" anchorCtr="0">
            <a:noAutofit/>
          </a:bodyPr>
          <a:lstStyle>
            <a:defPPr>
              <a:defRPr lang="en-US"/>
            </a:defPPr>
            <a:lvl1pPr algn="ctr" rtl="1">
              <a:defRPr sz="1600" b="1">
                <a:solidFill>
                  <a:srgbClr val="575756">
                    <a:lumMod val="50000"/>
                  </a:srgbClr>
                </a:solidFill>
                <a:latin typeface="SST Arabic" panose="020B0504030504020204" pitchFamily="34" charset="-78"/>
                <a:cs typeface="SST Arabic" panose="020B0504030504020204" pitchFamily="34" charset="-78"/>
              </a:defRPr>
            </a:lvl1p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1200" b="1" i="0" u="none" strike="noStrike" kern="1200" cap="none" spc="0" normalizeH="0" baseline="0" noProof="0" dirty="0">
                <a:ln>
                  <a:noFill/>
                </a:ln>
                <a:solidFill>
                  <a:srgbClr val="575756">
                    <a:lumMod val="50000"/>
                  </a:srgbClr>
                </a:solidFill>
                <a:effectLst/>
                <a:uLnTx/>
                <a:uFillTx/>
                <a:latin typeface="SST Arabic" panose="020B0504030504020204" pitchFamily="34" charset="-78"/>
                <a:ea typeface="+mn-ea"/>
                <a:cs typeface="SST Arabic" panose="020B0504030504020204" pitchFamily="34" charset="-78"/>
              </a:rPr>
              <a:t>0 بيان جمركي تم استهدافه لفترة يناير 2023 حتى يونيو 2023</a:t>
            </a:r>
            <a:endParaRPr kumimoji="0" lang="en-US" sz="1200" b="1" i="0" u="none" strike="noStrike" kern="1200" cap="none" spc="0" normalizeH="0" baseline="0" noProof="0" dirty="0">
              <a:ln>
                <a:noFill/>
              </a:ln>
              <a:solidFill>
                <a:srgbClr val="575756">
                  <a:lumMod val="50000"/>
                </a:srgbClr>
              </a:solidFill>
              <a:effectLst/>
              <a:uLnTx/>
              <a:uFillTx/>
              <a:latin typeface="SST Arabic" panose="020B0504030504020204" pitchFamily="34" charset="-78"/>
              <a:ea typeface="+mn-ea"/>
              <a:cs typeface="SST Arabic" panose="020B0504030504020204" pitchFamily="34" charset="-78"/>
            </a:endParaRPr>
          </a:p>
        </p:txBody>
      </p:sp>
      <p:grpSp>
        <p:nvGrpSpPr>
          <p:cNvPr id="271" name="Group 270">
            <a:extLst>
              <a:ext uri="{FF2B5EF4-FFF2-40B4-BE49-F238E27FC236}">
                <a16:creationId xmlns:a16="http://schemas.microsoft.com/office/drawing/2014/main" id="{B821AC29-FF72-4513-988D-F46CB599259A}"/>
              </a:ext>
            </a:extLst>
          </p:cNvPr>
          <p:cNvGrpSpPr/>
          <p:nvPr/>
        </p:nvGrpSpPr>
        <p:grpSpPr>
          <a:xfrm>
            <a:off x="11415986" y="280973"/>
            <a:ext cx="394554" cy="424008"/>
            <a:chOff x="4402859" y="2189177"/>
            <a:chExt cx="1144835" cy="1230298"/>
          </a:xfrm>
        </p:grpSpPr>
        <p:sp>
          <p:nvSpPr>
            <p:cNvPr id="272" name="Freeform: Shape 271">
              <a:extLst>
                <a:ext uri="{FF2B5EF4-FFF2-40B4-BE49-F238E27FC236}">
                  <a16:creationId xmlns:a16="http://schemas.microsoft.com/office/drawing/2014/main" id="{D99C9F6E-9F7B-48ED-A518-16E6ACB0D786}"/>
                </a:ext>
              </a:extLst>
            </p:cNvPr>
            <p:cNvSpPr/>
            <p:nvPr/>
          </p:nvSpPr>
          <p:spPr>
            <a:xfrm>
              <a:off x="4586522" y="2189177"/>
              <a:ext cx="734651" cy="734651"/>
            </a:xfrm>
            <a:custGeom>
              <a:avLst/>
              <a:gdLst>
                <a:gd name="connsiteX0" fmla="*/ 118060 w 114300"/>
                <a:gd name="connsiteY0" fmla="*/ 60910 h 114300"/>
                <a:gd name="connsiteX1" fmla="*/ 60910 w 114300"/>
                <a:gd name="connsiteY1" fmla="*/ 118060 h 114300"/>
                <a:gd name="connsiteX2" fmla="*/ 3760 w 114300"/>
                <a:gd name="connsiteY2" fmla="*/ 60910 h 114300"/>
                <a:gd name="connsiteX3" fmla="*/ 60910 w 114300"/>
                <a:gd name="connsiteY3" fmla="*/ 3760 h 114300"/>
                <a:gd name="connsiteX4" fmla="*/ 118060 w 114300"/>
                <a:gd name="connsiteY4" fmla="*/ 60910 h 114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300" h="114300">
                  <a:moveTo>
                    <a:pt x="118060" y="60910"/>
                  </a:moveTo>
                  <a:cubicBezTo>
                    <a:pt x="118060" y="92473"/>
                    <a:pt x="92473" y="118060"/>
                    <a:pt x="60910" y="118060"/>
                  </a:cubicBezTo>
                  <a:cubicBezTo>
                    <a:pt x="29347" y="118060"/>
                    <a:pt x="3760" y="92473"/>
                    <a:pt x="3760" y="60910"/>
                  </a:cubicBezTo>
                  <a:cubicBezTo>
                    <a:pt x="3760" y="29347"/>
                    <a:pt x="29347" y="3760"/>
                    <a:pt x="60910" y="3760"/>
                  </a:cubicBezTo>
                  <a:cubicBezTo>
                    <a:pt x="92473" y="3760"/>
                    <a:pt x="118060" y="29347"/>
                    <a:pt x="118060" y="60910"/>
                  </a:cubicBezTo>
                  <a:close/>
                </a:path>
              </a:pathLst>
            </a:custGeom>
            <a:noFill/>
            <a:ln w="6350" cap="flat">
              <a:solidFill>
                <a:srgbClr val="002E87"/>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dirty="0">
                <a:ln>
                  <a:noFill/>
                </a:ln>
                <a:solidFill>
                  <a:srgbClr val="000000"/>
                </a:solidFill>
                <a:effectLst/>
                <a:uLnTx/>
                <a:uFillTx/>
                <a:latin typeface="Calibri"/>
                <a:ea typeface="+mn-ea"/>
                <a:cs typeface="Symbio AR+LT"/>
              </a:endParaRPr>
            </a:p>
          </p:txBody>
        </p:sp>
        <p:sp>
          <p:nvSpPr>
            <p:cNvPr id="273" name="Freeform: Shape 272">
              <a:extLst>
                <a:ext uri="{FF2B5EF4-FFF2-40B4-BE49-F238E27FC236}">
                  <a16:creationId xmlns:a16="http://schemas.microsoft.com/office/drawing/2014/main" id="{D4B70970-2876-408E-8EAF-632DD3F3879D}"/>
                </a:ext>
              </a:extLst>
            </p:cNvPr>
            <p:cNvSpPr/>
            <p:nvPr/>
          </p:nvSpPr>
          <p:spPr>
            <a:xfrm>
              <a:off x="4953847" y="2262641"/>
              <a:ext cx="306103" cy="306103"/>
            </a:xfrm>
            <a:custGeom>
              <a:avLst/>
              <a:gdLst>
                <a:gd name="connsiteX0" fmla="*/ 49480 w 47625"/>
                <a:gd name="connsiteY0" fmla="*/ 49480 h 47625"/>
                <a:gd name="connsiteX1" fmla="*/ 3760 w 47625"/>
                <a:gd name="connsiteY1" fmla="*/ 3760 h 47625"/>
              </a:gdLst>
              <a:ahLst/>
              <a:cxnLst>
                <a:cxn ang="0">
                  <a:pos x="connsiteX0" y="connsiteY0"/>
                </a:cxn>
                <a:cxn ang="0">
                  <a:pos x="connsiteX1" y="connsiteY1"/>
                </a:cxn>
              </a:cxnLst>
              <a:rect l="l" t="t" r="r" b="b"/>
              <a:pathLst>
                <a:path w="47625" h="47625">
                  <a:moveTo>
                    <a:pt x="49480" y="49480"/>
                  </a:moveTo>
                  <a:cubicBezTo>
                    <a:pt x="49480" y="24715"/>
                    <a:pt x="29477" y="3760"/>
                    <a:pt x="3760" y="3760"/>
                  </a:cubicBezTo>
                </a:path>
              </a:pathLst>
            </a:custGeom>
            <a:noFill/>
            <a:ln w="6350" cap="rnd">
              <a:solidFill>
                <a:srgbClr val="002E87"/>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Symbio AR+LT"/>
              </a:endParaRPr>
            </a:p>
          </p:txBody>
        </p:sp>
        <p:sp>
          <p:nvSpPr>
            <p:cNvPr id="274" name="Freeform: Shape 273">
              <a:extLst>
                <a:ext uri="{FF2B5EF4-FFF2-40B4-BE49-F238E27FC236}">
                  <a16:creationId xmlns:a16="http://schemas.microsoft.com/office/drawing/2014/main" id="{FD409DC0-C995-4D08-8041-9B792F4CB0E5}"/>
                </a:ext>
              </a:extLst>
            </p:cNvPr>
            <p:cNvSpPr/>
            <p:nvPr/>
          </p:nvSpPr>
          <p:spPr>
            <a:xfrm>
              <a:off x="4898752" y="2923828"/>
              <a:ext cx="122441" cy="122441"/>
            </a:xfrm>
            <a:custGeom>
              <a:avLst/>
              <a:gdLst>
                <a:gd name="connsiteX0" fmla="*/ 3760 w 19050"/>
                <a:gd name="connsiteY0" fmla="*/ 3760 h 19050"/>
                <a:gd name="connsiteX1" fmla="*/ 3760 w 19050"/>
                <a:gd name="connsiteY1" fmla="*/ 24715 h 19050"/>
                <a:gd name="connsiteX2" fmla="*/ 20905 w 19050"/>
                <a:gd name="connsiteY2" fmla="*/ 24715 h 19050"/>
                <a:gd name="connsiteX3" fmla="*/ 20905 w 19050"/>
                <a:gd name="connsiteY3" fmla="*/ 3760 h 19050"/>
              </a:gdLst>
              <a:ahLst/>
              <a:cxnLst>
                <a:cxn ang="0">
                  <a:pos x="connsiteX0" y="connsiteY0"/>
                </a:cxn>
                <a:cxn ang="0">
                  <a:pos x="connsiteX1" y="connsiteY1"/>
                </a:cxn>
                <a:cxn ang="0">
                  <a:pos x="connsiteX2" y="connsiteY2"/>
                </a:cxn>
                <a:cxn ang="0">
                  <a:pos x="connsiteX3" y="connsiteY3"/>
                </a:cxn>
              </a:cxnLst>
              <a:rect l="l" t="t" r="r" b="b"/>
              <a:pathLst>
                <a:path w="19050" h="19050">
                  <a:moveTo>
                    <a:pt x="3760" y="3760"/>
                  </a:moveTo>
                  <a:lnTo>
                    <a:pt x="3760" y="24715"/>
                  </a:lnTo>
                  <a:lnTo>
                    <a:pt x="20905" y="24715"/>
                  </a:lnTo>
                  <a:lnTo>
                    <a:pt x="20905" y="3760"/>
                  </a:lnTo>
                </a:path>
              </a:pathLst>
            </a:custGeom>
            <a:noFill/>
            <a:ln w="6350" cap="flat">
              <a:solidFill>
                <a:srgbClr val="002E87"/>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Symbio AR+LT"/>
              </a:endParaRPr>
            </a:p>
          </p:txBody>
        </p:sp>
        <p:sp>
          <p:nvSpPr>
            <p:cNvPr id="275" name="Freeform: Shape 274">
              <a:extLst>
                <a:ext uri="{FF2B5EF4-FFF2-40B4-BE49-F238E27FC236}">
                  <a16:creationId xmlns:a16="http://schemas.microsoft.com/office/drawing/2014/main" id="{5800A316-0335-4B48-BAF4-77986367FCE0}"/>
                </a:ext>
              </a:extLst>
            </p:cNvPr>
            <p:cNvSpPr/>
            <p:nvPr/>
          </p:nvSpPr>
          <p:spPr>
            <a:xfrm>
              <a:off x="4764067" y="2513650"/>
              <a:ext cx="122441" cy="183663"/>
            </a:xfrm>
            <a:custGeom>
              <a:avLst/>
              <a:gdLst>
                <a:gd name="connsiteX0" fmla="*/ 3760 w 19050"/>
                <a:gd name="connsiteY0" fmla="*/ 3760 h 28575"/>
                <a:gd name="connsiteX1" fmla="*/ 23762 w 19050"/>
                <a:gd name="connsiteY1" fmla="*/ 3760 h 28575"/>
                <a:gd name="connsiteX2" fmla="*/ 23762 w 19050"/>
                <a:gd name="connsiteY2" fmla="*/ 31382 h 28575"/>
                <a:gd name="connsiteX3" fmla="*/ 3760 w 19050"/>
                <a:gd name="connsiteY3" fmla="*/ 31382 h 28575"/>
              </a:gdLst>
              <a:ahLst/>
              <a:cxnLst>
                <a:cxn ang="0">
                  <a:pos x="connsiteX0" y="connsiteY0"/>
                </a:cxn>
                <a:cxn ang="0">
                  <a:pos x="connsiteX1" y="connsiteY1"/>
                </a:cxn>
                <a:cxn ang="0">
                  <a:pos x="connsiteX2" y="connsiteY2"/>
                </a:cxn>
                <a:cxn ang="0">
                  <a:pos x="connsiteX3" y="connsiteY3"/>
                </a:cxn>
              </a:cxnLst>
              <a:rect l="l" t="t" r="r" b="b"/>
              <a:pathLst>
                <a:path w="19050" h="28575">
                  <a:moveTo>
                    <a:pt x="3760" y="3760"/>
                  </a:moveTo>
                  <a:lnTo>
                    <a:pt x="23762" y="3760"/>
                  </a:lnTo>
                  <a:lnTo>
                    <a:pt x="23762" y="31382"/>
                  </a:lnTo>
                  <a:lnTo>
                    <a:pt x="3760" y="31382"/>
                  </a:lnTo>
                  <a:close/>
                </a:path>
              </a:pathLst>
            </a:custGeom>
            <a:noFill/>
            <a:ln w="6350" cap="flat">
              <a:solidFill>
                <a:srgbClr val="002E87"/>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Symbio AR+LT"/>
              </a:endParaRPr>
            </a:p>
          </p:txBody>
        </p:sp>
        <p:sp>
          <p:nvSpPr>
            <p:cNvPr id="276" name="Freeform: Shape 275">
              <a:extLst>
                <a:ext uri="{FF2B5EF4-FFF2-40B4-BE49-F238E27FC236}">
                  <a16:creationId xmlns:a16="http://schemas.microsoft.com/office/drawing/2014/main" id="{DF98C50E-56ED-4891-BF69-ABC6CD04708C}"/>
                </a:ext>
              </a:extLst>
            </p:cNvPr>
            <p:cNvSpPr/>
            <p:nvPr/>
          </p:nvSpPr>
          <p:spPr>
            <a:xfrm>
              <a:off x="4892628" y="2427941"/>
              <a:ext cx="122441" cy="306103"/>
            </a:xfrm>
            <a:custGeom>
              <a:avLst/>
              <a:gdLst>
                <a:gd name="connsiteX0" fmla="*/ 3760 w 19050"/>
                <a:gd name="connsiteY0" fmla="*/ 3760 h 47625"/>
                <a:gd name="connsiteX1" fmla="*/ 23762 w 19050"/>
                <a:gd name="connsiteY1" fmla="*/ 3760 h 47625"/>
                <a:gd name="connsiteX2" fmla="*/ 23762 w 19050"/>
                <a:gd name="connsiteY2" fmla="*/ 44717 h 47625"/>
                <a:gd name="connsiteX3" fmla="*/ 3760 w 19050"/>
                <a:gd name="connsiteY3" fmla="*/ 44717 h 47625"/>
              </a:gdLst>
              <a:ahLst/>
              <a:cxnLst>
                <a:cxn ang="0">
                  <a:pos x="connsiteX0" y="connsiteY0"/>
                </a:cxn>
                <a:cxn ang="0">
                  <a:pos x="connsiteX1" y="connsiteY1"/>
                </a:cxn>
                <a:cxn ang="0">
                  <a:pos x="connsiteX2" y="connsiteY2"/>
                </a:cxn>
                <a:cxn ang="0">
                  <a:pos x="connsiteX3" y="connsiteY3"/>
                </a:cxn>
              </a:cxnLst>
              <a:rect l="l" t="t" r="r" b="b"/>
              <a:pathLst>
                <a:path w="19050" h="47625">
                  <a:moveTo>
                    <a:pt x="3760" y="3760"/>
                  </a:moveTo>
                  <a:lnTo>
                    <a:pt x="23762" y="3760"/>
                  </a:lnTo>
                  <a:lnTo>
                    <a:pt x="23762" y="44717"/>
                  </a:lnTo>
                  <a:lnTo>
                    <a:pt x="3760" y="44717"/>
                  </a:lnTo>
                  <a:close/>
                </a:path>
              </a:pathLst>
            </a:custGeom>
            <a:noFill/>
            <a:ln w="6350" cap="flat">
              <a:solidFill>
                <a:srgbClr val="002E87"/>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Symbio AR+LT"/>
              </a:endParaRPr>
            </a:p>
          </p:txBody>
        </p:sp>
        <p:sp>
          <p:nvSpPr>
            <p:cNvPr id="278" name="Freeform: Shape 277">
              <a:extLst>
                <a:ext uri="{FF2B5EF4-FFF2-40B4-BE49-F238E27FC236}">
                  <a16:creationId xmlns:a16="http://schemas.microsoft.com/office/drawing/2014/main" id="{A5BC969A-EE21-4C00-A928-77C9FC993298}"/>
                </a:ext>
              </a:extLst>
            </p:cNvPr>
            <p:cNvSpPr/>
            <p:nvPr/>
          </p:nvSpPr>
          <p:spPr>
            <a:xfrm>
              <a:off x="5021193" y="2513650"/>
              <a:ext cx="122441" cy="183663"/>
            </a:xfrm>
            <a:custGeom>
              <a:avLst/>
              <a:gdLst>
                <a:gd name="connsiteX0" fmla="*/ 3760 w 19050"/>
                <a:gd name="connsiteY0" fmla="*/ 3760 h 28575"/>
                <a:gd name="connsiteX1" fmla="*/ 23762 w 19050"/>
                <a:gd name="connsiteY1" fmla="*/ 3760 h 28575"/>
                <a:gd name="connsiteX2" fmla="*/ 23762 w 19050"/>
                <a:gd name="connsiteY2" fmla="*/ 31382 h 28575"/>
                <a:gd name="connsiteX3" fmla="*/ 3760 w 19050"/>
                <a:gd name="connsiteY3" fmla="*/ 31382 h 28575"/>
              </a:gdLst>
              <a:ahLst/>
              <a:cxnLst>
                <a:cxn ang="0">
                  <a:pos x="connsiteX0" y="connsiteY0"/>
                </a:cxn>
                <a:cxn ang="0">
                  <a:pos x="connsiteX1" y="connsiteY1"/>
                </a:cxn>
                <a:cxn ang="0">
                  <a:pos x="connsiteX2" y="connsiteY2"/>
                </a:cxn>
                <a:cxn ang="0">
                  <a:pos x="connsiteX3" y="connsiteY3"/>
                </a:cxn>
              </a:cxnLst>
              <a:rect l="l" t="t" r="r" b="b"/>
              <a:pathLst>
                <a:path w="19050" h="28575">
                  <a:moveTo>
                    <a:pt x="3760" y="3760"/>
                  </a:moveTo>
                  <a:lnTo>
                    <a:pt x="23762" y="3760"/>
                  </a:lnTo>
                  <a:lnTo>
                    <a:pt x="23762" y="31382"/>
                  </a:lnTo>
                  <a:lnTo>
                    <a:pt x="3760" y="31382"/>
                  </a:lnTo>
                  <a:close/>
                </a:path>
              </a:pathLst>
            </a:custGeom>
            <a:noFill/>
            <a:ln w="6350" cap="flat">
              <a:solidFill>
                <a:srgbClr val="002E87"/>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Symbio AR+LT"/>
              </a:endParaRPr>
            </a:p>
          </p:txBody>
        </p:sp>
        <p:sp>
          <p:nvSpPr>
            <p:cNvPr id="279" name="Freeform: Shape 278">
              <a:extLst>
                <a:ext uri="{FF2B5EF4-FFF2-40B4-BE49-F238E27FC236}">
                  <a16:creationId xmlns:a16="http://schemas.microsoft.com/office/drawing/2014/main" id="{9FD3B491-CE71-4FC5-9BC5-BFCB2B1FD42F}"/>
                </a:ext>
              </a:extLst>
            </p:cNvPr>
            <p:cNvSpPr/>
            <p:nvPr/>
          </p:nvSpPr>
          <p:spPr>
            <a:xfrm>
              <a:off x="4476326" y="3193199"/>
              <a:ext cx="61222" cy="61222"/>
            </a:xfrm>
            <a:custGeom>
              <a:avLst/>
              <a:gdLst>
                <a:gd name="connsiteX0" fmla="*/ 14237 w 9525"/>
                <a:gd name="connsiteY0" fmla="*/ 3760 h 9525"/>
                <a:gd name="connsiteX1" fmla="*/ 3760 w 9525"/>
                <a:gd name="connsiteY1" fmla="*/ 14237 h 9525"/>
              </a:gdLst>
              <a:ahLst/>
              <a:cxnLst>
                <a:cxn ang="0">
                  <a:pos x="connsiteX0" y="connsiteY0"/>
                </a:cxn>
                <a:cxn ang="0">
                  <a:pos x="connsiteX1" y="connsiteY1"/>
                </a:cxn>
              </a:cxnLst>
              <a:rect l="l" t="t" r="r" b="b"/>
              <a:pathLst>
                <a:path w="9525" h="9525">
                  <a:moveTo>
                    <a:pt x="14237" y="3760"/>
                  </a:moveTo>
                  <a:lnTo>
                    <a:pt x="3760" y="14237"/>
                  </a:lnTo>
                </a:path>
              </a:pathLst>
            </a:custGeom>
            <a:ln w="6350" cap="rnd">
              <a:solidFill>
                <a:srgbClr val="002E87"/>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Symbio AR+LT"/>
              </a:endParaRPr>
            </a:p>
          </p:txBody>
        </p:sp>
        <p:sp>
          <p:nvSpPr>
            <p:cNvPr id="281" name="Freeform: Shape 280">
              <a:extLst>
                <a:ext uri="{FF2B5EF4-FFF2-40B4-BE49-F238E27FC236}">
                  <a16:creationId xmlns:a16="http://schemas.microsoft.com/office/drawing/2014/main" id="{BCE70B3F-B304-4164-851C-D290BD9DC05B}"/>
                </a:ext>
              </a:extLst>
            </p:cNvPr>
            <p:cNvSpPr/>
            <p:nvPr/>
          </p:nvSpPr>
          <p:spPr>
            <a:xfrm>
              <a:off x="4604891" y="3193199"/>
              <a:ext cx="61222" cy="61222"/>
            </a:xfrm>
            <a:custGeom>
              <a:avLst/>
              <a:gdLst>
                <a:gd name="connsiteX0" fmla="*/ 14237 w 9525"/>
                <a:gd name="connsiteY0" fmla="*/ 14237 h 9525"/>
                <a:gd name="connsiteX1" fmla="*/ 3760 w 9525"/>
                <a:gd name="connsiteY1" fmla="*/ 3760 h 9525"/>
              </a:gdLst>
              <a:ahLst/>
              <a:cxnLst>
                <a:cxn ang="0">
                  <a:pos x="connsiteX0" y="connsiteY0"/>
                </a:cxn>
                <a:cxn ang="0">
                  <a:pos x="connsiteX1" y="connsiteY1"/>
                </a:cxn>
              </a:cxnLst>
              <a:rect l="l" t="t" r="r" b="b"/>
              <a:pathLst>
                <a:path w="9525" h="9525">
                  <a:moveTo>
                    <a:pt x="14237" y="14237"/>
                  </a:moveTo>
                  <a:lnTo>
                    <a:pt x="3760" y="3760"/>
                  </a:lnTo>
                </a:path>
              </a:pathLst>
            </a:custGeom>
            <a:ln w="6350" cap="rnd">
              <a:solidFill>
                <a:srgbClr val="002E87"/>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Symbio AR+LT"/>
              </a:endParaRPr>
            </a:p>
          </p:txBody>
        </p:sp>
        <p:sp>
          <p:nvSpPr>
            <p:cNvPr id="282" name="Freeform: Shape 281">
              <a:extLst>
                <a:ext uri="{FF2B5EF4-FFF2-40B4-BE49-F238E27FC236}">
                  <a16:creationId xmlns:a16="http://schemas.microsoft.com/office/drawing/2014/main" id="{7BB8AE7F-3487-4A48-8494-DB4B3C5A43C5}"/>
                </a:ext>
              </a:extLst>
            </p:cNvPr>
            <p:cNvSpPr/>
            <p:nvPr/>
          </p:nvSpPr>
          <p:spPr>
            <a:xfrm>
              <a:off x="4733452" y="3187082"/>
              <a:ext cx="61222" cy="61222"/>
            </a:xfrm>
            <a:custGeom>
              <a:avLst/>
              <a:gdLst>
                <a:gd name="connsiteX0" fmla="*/ 14237 w 9525"/>
                <a:gd name="connsiteY0" fmla="*/ 3760 h 9525"/>
                <a:gd name="connsiteX1" fmla="*/ 3760 w 9525"/>
                <a:gd name="connsiteY1" fmla="*/ 15190 h 9525"/>
              </a:gdLst>
              <a:ahLst/>
              <a:cxnLst>
                <a:cxn ang="0">
                  <a:pos x="connsiteX0" y="connsiteY0"/>
                </a:cxn>
                <a:cxn ang="0">
                  <a:pos x="connsiteX1" y="connsiteY1"/>
                </a:cxn>
              </a:cxnLst>
              <a:rect l="l" t="t" r="r" b="b"/>
              <a:pathLst>
                <a:path w="9525" h="9525">
                  <a:moveTo>
                    <a:pt x="14237" y="3760"/>
                  </a:moveTo>
                  <a:lnTo>
                    <a:pt x="3760" y="15190"/>
                  </a:lnTo>
                </a:path>
              </a:pathLst>
            </a:custGeom>
            <a:ln w="6350" cap="rnd">
              <a:solidFill>
                <a:srgbClr val="002E87"/>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Symbio AR+LT"/>
              </a:endParaRPr>
            </a:p>
          </p:txBody>
        </p:sp>
        <p:sp>
          <p:nvSpPr>
            <p:cNvPr id="283" name="Freeform: Shape 282">
              <a:extLst>
                <a:ext uri="{FF2B5EF4-FFF2-40B4-BE49-F238E27FC236}">
                  <a16:creationId xmlns:a16="http://schemas.microsoft.com/office/drawing/2014/main" id="{187D292C-1A50-49A7-A980-95A157388CB3}"/>
                </a:ext>
              </a:extLst>
            </p:cNvPr>
            <p:cNvSpPr/>
            <p:nvPr/>
          </p:nvSpPr>
          <p:spPr>
            <a:xfrm>
              <a:off x="4402859" y="3254421"/>
              <a:ext cx="122441" cy="122441"/>
            </a:xfrm>
            <a:custGeom>
              <a:avLst/>
              <a:gdLst>
                <a:gd name="connsiteX0" fmla="*/ 17095 w 19050"/>
                <a:gd name="connsiteY0" fmla="*/ 10427 h 19050"/>
                <a:gd name="connsiteX1" fmla="*/ 10427 w 19050"/>
                <a:gd name="connsiteY1" fmla="*/ 17095 h 19050"/>
                <a:gd name="connsiteX2" fmla="*/ 3760 w 19050"/>
                <a:gd name="connsiteY2" fmla="*/ 10427 h 19050"/>
                <a:gd name="connsiteX3" fmla="*/ 10427 w 19050"/>
                <a:gd name="connsiteY3" fmla="*/ 3760 h 19050"/>
                <a:gd name="connsiteX4" fmla="*/ 17095 w 19050"/>
                <a:gd name="connsiteY4" fmla="*/ 10427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7095" y="10427"/>
                  </a:moveTo>
                  <a:cubicBezTo>
                    <a:pt x="17095" y="14110"/>
                    <a:pt x="14110" y="17095"/>
                    <a:pt x="10427" y="17095"/>
                  </a:cubicBezTo>
                  <a:cubicBezTo>
                    <a:pt x="6745" y="17095"/>
                    <a:pt x="3760" y="14110"/>
                    <a:pt x="3760" y="10427"/>
                  </a:cubicBezTo>
                  <a:cubicBezTo>
                    <a:pt x="3760" y="6745"/>
                    <a:pt x="6745" y="3760"/>
                    <a:pt x="10427" y="3760"/>
                  </a:cubicBezTo>
                  <a:cubicBezTo>
                    <a:pt x="14110" y="3760"/>
                    <a:pt x="17095" y="6745"/>
                    <a:pt x="17095" y="10427"/>
                  </a:cubicBezTo>
                  <a:close/>
                </a:path>
              </a:pathLst>
            </a:custGeom>
            <a:noFill/>
            <a:ln w="6350" cap="rnd">
              <a:solidFill>
                <a:srgbClr val="002E87"/>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Symbio AR+LT"/>
              </a:endParaRPr>
            </a:p>
          </p:txBody>
        </p:sp>
        <p:sp>
          <p:nvSpPr>
            <p:cNvPr id="284" name="Freeform: Shape 283">
              <a:extLst>
                <a:ext uri="{FF2B5EF4-FFF2-40B4-BE49-F238E27FC236}">
                  <a16:creationId xmlns:a16="http://schemas.microsoft.com/office/drawing/2014/main" id="{6C6A484C-EF71-4072-BE73-E0C3640DB9F6}"/>
                </a:ext>
              </a:extLst>
            </p:cNvPr>
            <p:cNvSpPr/>
            <p:nvPr/>
          </p:nvSpPr>
          <p:spPr>
            <a:xfrm>
              <a:off x="4531427" y="3119736"/>
              <a:ext cx="122441" cy="122441"/>
            </a:xfrm>
            <a:custGeom>
              <a:avLst/>
              <a:gdLst>
                <a:gd name="connsiteX0" fmla="*/ 17095 w 19050"/>
                <a:gd name="connsiteY0" fmla="*/ 10427 h 19050"/>
                <a:gd name="connsiteX1" fmla="*/ 10427 w 19050"/>
                <a:gd name="connsiteY1" fmla="*/ 17095 h 19050"/>
                <a:gd name="connsiteX2" fmla="*/ 3760 w 19050"/>
                <a:gd name="connsiteY2" fmla="*/ 10427 h 19050"/>
                <a:gd name="connsiteX3" fmla="*/ 10427 w 19050"/>
                <a:gd name="connsiteY3" fmla="*/ 3760 h 19050"/>
                <a:gd name="connsiteX4" fmla="*/ 17095 w 19050"/>
                <a:gd name="connsiteY4" fmla="*/ 10427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7095" y="10427"/>
                  </a:moveTo>
                  <a:cubicBezTo>
                    <a:pt x="17095" y="14110"/>
                    <a:pt x="14110" y="17095"/>
                    <a:pt x="10427" y="17095"/>
                  </a:cubicBezTo>
                  <a:cubicBezTo>
                    <a:pt x="6745" y="17095"/>
                    <a:pt x="3760" y="14110"/>
                    <a:pt x="3760" y="10427"/>
                  </a:cubicBezTo>
                  <a:cubicBezTo>
                    <a:pt x="3760" y="6745"/>
                    <a:pt x="6745" y="3760"/>
                    <a:pt x="10427" y="3760"/>
                  </a:cubicBezTo>
                  <a:cubicBezTo>
                    <a:pt x="14110" y="3760"/>
                    <a:pt x="17095" y="6745"/>
                    <a:pt x="17095" y="10427"/>
                  </a:cubicBezTo>
                  <a:close/>
                </a:path>
              </a:pathLst>
            </a:custGeom>
            <a:noFill/>
            <a:ln w="6350" cap="rnd">
              <a:solidFill>
                <a:srgbClr val="002E87"/>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Symbio AR+LT"/>
              </a:endParaRPr>
            </a:p>
          </p:txBody>
        </p:sp>
        <p:sp>
          <p:nvSpPr>
            <p:cNvPr id="285" name="Freeform: Shape 284">
              <a:extLst>
                <a:ext uri="{FF2B5EF4-FFF2-40B4-BE49-F238E27FC236}">
                  <a16:creationId xmlns:a16="http://schemas.microsoft.com/office/drawing/2014/main" id="{1CA2A5A8-FA36-4D18-AD75-FFF2CC3C73B8}"/>
                </a:ext>
              </a:extLst>
            </p:cNvPr>
            <p:cNvSpPr/>
            <p:nvPr/>
          </p:nvSpPr>
          <p:spPr>
            <a:xfrm>
              <a:off x="4659989" y="3254421"/>
              <a:ext cx="122441" cy="122441"/>
            </a:xfrm>
            <a:custGeom>
              <a:avLst/>
              <a:gdLst>
                <a:gd name="connsiteX0" fmla="*/ 17095 w 19050"/>
                <a:gd name="connsiteY0" fmla="*/ 10427 h 19050"/>
                <a:gd name="connsiteX1" fmla="*/ 10427 w 19050"/>
                <a:gd name="connsiteY1" fmla="*/ 17095 h 19050"/>
                <a:gd name="connsiteX2" fmla="*/ 3760 w 19050"/>
                <a:gd name="connsiteY2" fmla="*/ 10427 h 19050"/>
                <a:gd name="connsiteX3" fmla="*/ 10427 w 19050"/>
                <a:gd name="connsiteY3" fmla="*/ 3760 h 19050"/>
                <a:gd name="connsiteX4" fmla="*/ 17095 w 19050"/>
                <a:gd name="connsiteY4" fmla="*/ 10427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7095" y="10427"/>
                  </a:moveTo>
                  <a:cubicBezTo>
                    <a:pt x="17095" y="14110"/>
                    <a:pt x="14110" y="17095"/>
                    <a:pt x="10427" y="17095"/>
                  </a:cubicBezTo>
                  <a:cubicBezTo>
                    <a:pt x="6745" y="17095"/>
                    <a:pt x="3760" y="14110"/>
                    <a:pt x="3760" y="10427"/>
                  </a:cubicBezTo>
                  <a:cubicBezTo>
                    <a:pt x="3760" y="6745"/>
                    <a:pt x="6745" y="3760"/>
                    <a:pt x="10427" y="3760"/>
                  </a:cubicBezTo>
                  <a:cubicBezTo>
                    <a:pt x="14110" y="3760"/>
                    <a:pt x="17095" y="6745"/>
                    <a:pt x="17095" y="10427"/>
                  </a:cubicBezTo>
                  <a:close/>
                </a:path>
              </a:pathLst>
            </a:custGeom>
            <a:noFill/>
            <a:ln w="6350" cap="rnd">
              <a:solidFill>
                <a:srgbClr val="002E87"/>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Symbio AR+LT"/>
              </a:endParaRPr>
            </a:p>
          </p:txBody>
        </p:sp>
        <p:sp>
          <p:nvSpPr>
            <p:cNvPr id="286" name="Freeform: Shape 285">
              <a:extLst>
                <a:ext uri="{FF2B5EF4-FFF2-40B4-BE49-F238E27FC236}">
                  <a16:creationId xmlns:a16="http://schemas.microsoft.com/office/drawing/2014/main" id="{13CA431B-6770-417B-85E7-F1535E978AEA}"/>
                </a:ext>
              </a:extLst>
            </p:cNvPr>
            <p:cNvSpPr/>
            <p:nvPr/>
          </p:nvSpPr>
          <p:spPr>
            <a:xfrm>
              <a:off x="5370149" y="3193199"/>
              <a:ext cx="61222" cy="61222"/>
            </a:xfrm>
            <a:custGeom>
              <a:avLst/>
              <a:gdLst>
                <a:gd name="connsiteX0" fmla="*/ 3760 w 9525"/>
                <a:gd name="connsiteY0" fmla="*/ 3760 h 9525"/>
                <a:gd name="connsiteX1" fmla="*/ 14237 w 9525"/>
                <a:gd name="connsiteY1" fmla="*/ 14237 h 9525"/>
              </a:gdLst>
              <a:ahLst/>
              <a:cxnLst>
                <a:cxn ang="0">
                  <a:pos x="connsiteX0" y="connsiteY0"/>
                </a:cxn>
                <a:cxn ang="0">
                  <a:pos x="connsiteX1" y="connsiteY1"/>
                </a:cxn>
              </a:cxnLst>
              <a:rect l="l" t="t" r="r" b="b"/>
              <a:pathLst>
                <a:path w="9525" h="9525">
                  <a:moveTo>
                    <a:pt x="3760" y="3760"/>
                  </a:moveTo>
                  <a:lnTo>
                    <a:pt x="14237" y="14237"/>
                  </a:lnTo>
                </a:path>
              </a:pathLst>
            </a:custGeom>
            <a:ln w="6350" cap="rnd">
              <a:solidFill>
                <a:srgbClr val="002E87"/>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Symbio AR+LT"/>
              </a:endParaRPr>
            </a:p>
          </p:txBody>
        </p:sp>
        <p:sp>
          <p:nvSpPr>
            <p:cNvPr id="287" name="Freeform: Shape 286">
              <a:extLst>
                <a:ext uri="{FF2B5EF4-FFF2-40B4-BE49-F238E27FC236}">
                  <a16:creationId xmlns:a16="http://schemas.microsoft.com/office/drawing/2014/main" id="{E4E1EF7A-5BEC-4C8A-B87E-31D07E9E4D4B}"/>
                </a:ext>
              </a:extLst>
            </p:cNvPr>
            <p:cNvSpPr/>
            <p:nvPr/>
          </p:nvSpPr>
          <p:spPr>
            <a:xfrm>
              <a:off x="5241591" y="3193199"/>
              <a:ext cx="61222" cy="61222"/>
            </a:xfrm>
            <a:custGeom>
              <a:avLst/>
              <a:gdLst>
                <a:gd name="connsiteX0" fmla="*/ 3760 w 9525"/>
                <a:gd name="connsiteY0" fmla="*/ 14237 h 9525"/>
                <a:gd name="connsiteX1" fmla="*/ 14237 w 9525"/>
                <a:gd name="connsiteY1" fmla="*/ 3760 h 9525"/>
              </a:gdLst>
              <a:ahLst/>
              <a:cxnLst>
                <a:cxn ang="0">
                  <a:pos x="connsiteX0" y="connsiteY0"/>
                </a:cxn>
                <a:cxn ang="0">
                  <a:pos x="connsiteX1" y="connsiteY1"/>
                </a:cxn>
              </a:cxnLst>
              <a:rect l="l" t="t" r="r" b="b"/>
              <a:pathLst>
                <a:path w="9525" h="9525">
                  <a:moveTo>
                    <a:pt x="3760" y="14237"/>
                  </a:moveTo>
                  <a:lnTo>
                    <a:pt x="14237" y="3760"/>
                  </a:lnTo>
                </a:path>
              </a:pathLst>
            </a:custGeom>
            <a:ln w="6350" cap="rnd">
              <a:solidFill>
                <a:srgbClr val="002E87"/>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Symbio AR+LT"/>
              </a:endParaRPr>
            </a:p>
          </p:txBody>
        </p:sp>
        <p:sp>
          <p:nvSpPr>
            <p:cNvPr id="288" name="Freeform: Shape 287">
              <a:extLst>
                <a:ext uri="{FF2B5EF4-FFF2-40B4-BE49-F238E27FC236}">
                  <a16:creationId xmlns:a16="http://schemas.microsoft.com/office/drawing/2014/main" id="{9D09A773-001C-444C-8029-6595CBE8929D}"/>
                </a:ext>
              </a:extLst>
            </p:cNvPr>
            <p:cNvSpPr/>
            <p:nvPr/>
          </p:nvSpPr>
          <p:spPr>
            <a:xfrm>
              <a:off x="5106905" y="3187082"/>
              <a:ext cx="61222" cy="61222"/>
            </a:xfrm>
            <a:custGeom>
              <a:avLst/>
              <a:gdLst>
                <a:gd name="connsiteX0" fmla="*/ 3760 w 9525"/>
                <a:gd name="connsiteY0" fmla="*/ 3760 h 9525"/>
                <a:gd name="connsiteX1" fmla="*/ 15190 w 9525"/>
                <a:gd name="connsiteY1" fmla="*/ 15190 h 9525"/>
              </a:gdLst>
              <a:ahLst/>
              <a:cxnLst>
                <a:cxn ang="0">
                  <a:pos x="connsiteX0" y="connsiteY0"/>
                </a:cxn>
                <a:cxn ang="0">
                  <a:pos x="connsiteX1" y="connsiteY1"/>
                </a:cxn>
              </a:cxnLst>
              <a:rect l="l" t="t" r="r" b="b"/>
              <a:pathLst>
                <a:path w="9525" h="9525">
                  <a:moveTo>
                    <a:pt x="3760" y="3760"/>
                  </a:moveTo>
                  <a:lnTo>
                    <a:pt x="15190" y="15190"/>
                  </a:lnTo>
                </a:path>
              </a:pathLst>
            </a:custGeom>
            <a:ln w="6350" cap="rnd">
              <a:solidFill>
                <a:srgbClr val="002E87"/>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Symbio AR+LT"/>
              </a:endParaRPr>
            </a:p>
          </p:txBody>
        </p:sp>
        <p:sp>
          <p:nvSpPr>
            <p:cNvPr id="289" name="Freeform: Shape 288">
              <a:extLst>
                <a:ext uri="{FF2B5EF4-FFF2-40B4-BE49-F238E27FC236}">
                  <a16:creationId xmlns:a16="http://schemas.microsoft.com/office/drawing/2014/main" id="{5D48D25D-147C-45BA-881A-BF36F74FBD43}"/>
                </a:ext>
              </a:extLst>
            </p:cNvPr>
            <p:cNvSpPr/>
            <p:nvPr/>
          </p:nvSpPr>
          <p:spPr>
            <a:xfrm>
              <a:off x="5425253" y="3254421"/>
              <a:ext cx="122441" cy="122441"/>
            </a:xfrm>
            <a:custGeom>
              <a:avLst/>
              <a:gdLst>
                <a:gd name="connsiteX0" fmla="*/ 17095 w 19050"/>
                <a:gd name="connsiteY0" fmla="*/ 10427 h 19050"/>
                <a:gd name="connsiteX1" fmla="*/ 10427 w 19050"/>
                <a:gd name="connsiteY1" fmla="*/ 17095 h 19050"/>
                <a:gd name="connsiteX2" fmla="*/ 3760 w 19050"/>
                <a:gd name="connsiteY2" fmla="*/ 10427 h 19050"/>
                <a:gd name="connsiteX3" fmla="*/ 10427 w 19050"/>
                <a:gd name="connsiteY3" fmla="*/ 3760 h 19050"/>
                <a:gd name="connsiteX4" fmla="*/ 17095 w 19050"/>
                <a:gd name="connsiteY4" fmla="*/ 10427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7095" y="10427"/>
                  </a:moveTo>
                  <a:cubicBezTo>
                    <a:pt x="17095" y="14110"/>
                    <a:pt x="14110" y="17095"/>
                    <a:pt x="10427" y="17095"/>
                  </a:cubicBezTo>
                  <a:cubicBezTo>
                    <a:pt x="6745" y="17095"/>
                    <a:pt x="3760" y="14110"/>
                    <a:pt x="3760" y="10427"/>
                  </a:cubicBezTo>
                  <a:cubicBezTo>
                    <a:pt x="3760" y="6745"/>
                    <a:pt x="6745" y="3760"/>
                    <a:pt x="10427" y="3760"/>
                  </a:cubicBezTo>
                  <a:cubicBezTo>
                    <a:pt x="14110" y="3760"/>
                    <a:pt x="17095" y="6745"/>
                    <a:pt x="17095" y="10427"/>
                  </a:cubicBezTo>
                  <a:close/>
                </a:path>
              </a:pathLst>
            </a:custGeom>
            <a:noFill/>
            <a:ln w="6350" cap="rnd">
              <a:solidFill>
                <a:srgbClr val="002E87"/>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Symbio AR+LT"/>
              </a:endParaRPr>
            </a:p>
          </p:txBody>
        </p:sp>
        <p:sp>
          <p:nvSpPr>
            <p:cNvPr id="290" name="Freeform: Shape 289">
              <a:extLst>
                <a:ext uri="{FF2B5EF4-FFF2-40B4-BE49-F238E27FC236}">
                  <a16:creationId xmlns:a16="http://schemas.microsoft.com/office/drawing/2014/main" id="{F204E73B-5FB3-4839-B576-FA2498740EDF}"/>
                </a:ext>
              </a:extLst>
            </p:cNvPr>
            <p:cNvSpPr/>
            <p:nvPr/>
          </p:nvSpPr>
          <p:spPr>
            <a:xfrm>
              <a:off x="5296685" y="3119736"/>
              <a:ext cx="122441" cy="122441"/>
            </a:xfrm>
            <a:custGeom>
              <a:avLst/>
              <a:gdLst>
                <a:gd name="connsiteX0" fmla="*/ 17095 w 19050"/>
                <a:gd name="connsiteY0" fmla="*/ 10427 h 19050"/>
                <a:gd name="connsiteX1" fmla="*/ 10427 w 19050"/>
                <a:gd name="connsiteY1" fmla="*/ 17095 h 19050"/>
                <a:gd name="connsiteX2" fmla="*/ 3760 w 19050"/>
                <a:gd name="connsiteY2" fmla="*/ 10427 h 19050"/>
                <a:gd name="connsiteX3" fmla="*/ 10427 w 19050"/>
                <a:gd name="connsiteY3" fmla="*/ 3760 h 19050"/>
                <a:gd name="connsiteX4" fmla="*/ 17095 w 19050"/>
                <a:gd name="connsiteY4" fmla="*/ 10427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7095" y="10427"/>
                  </a:moveTo>
                  <a:cubicBezTo>
                    <a:pt x="17095" y="14110"/>
                    <a:pt x="14110" y="17095"/>
                    <a:pt x="10427" y="17095"/>
                  </a:cubicBezTo>
                  <a:cubicBezTo>
                    <a:pt x="6745" y="17095"/>
                    <a:pt x="3760" y="14110"/>
                    <a:pt x="3760" y="10427"/>
                  </a:cubicBezTo>
                  <a:cubicBezTo>
                    <a:pt x="3760" y="6745"/>
                    <a:pt x="6745" y="3760"/>
                    <a:pt x="10427" y="3760"/>
                  </a:cubicBezTo>
                  <a:cubicBezTo>
                    <a:pt x="14110" y="3760"/>
                    <a:pt x="17095" y="6745"/>
                    <a:pt x="17095" y="10427"/>
                  </a:cubicBezTo>
                  <a:close/>
                </a:path>
              </a:pathLst>
            </a:custGeom>
            <a:noFill/>
            <a:ln w="6350" cap="rnd">
              <a:solidFill>
                <a:srgbClr val="002E87"/>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Symbio AR+LT"/>
              </a:endParaRPr>
            </a:p>
          </p:txBody>
        </p:sp>
        <p:sp>
          <p:nvSpPr>
            <p:cNvPr id="291" name="Freeform: Shape 290">
              <a:extLst>
                <a:ext uri="{FF2B5EF4-FFF2-40B4-BE49-F238E27FC236}">
                  <a16:creationId xmlns:a16="http://schemas.microsoft.com/office/drawing/2014/main" id="{B530831F-FB78-4755-8DBF-B8B74CB56009}"/>
                </a:ext>
              </a:extLst>
            </p:cNvPr>
            <p:cNvSpPr/>
            <p:nvPr/>
          </p:nvSpPr>
          <p:spPr>
            <a:xfrm>
              <a:off x="5168124" y="3254421"/>
              <a:ext cx="122441" cy="122441"/>
            </a:xfrm>
            <a:custGeom>
              <a:avLst/>
              <a:gdLst>
                <a:gd name="connsiteX0" fmla="*/ 3760 w 19050"/>
                <a:gd name="connsiteY0" fmla="*/ 10427 h 19050"/>
                <a:gd name="connsiteX1" fmla="*/ 10427 w 19050"/>
                <a:gd name="connsiteY1" fmla="*/ 3760 h 19050"/>
                <a:gd name="connsiteX2" fmla="*/ 17095 w 19050"/>
                <a:gd name="connsiteY2" fmla="*/ 10427 h 19050"/>
                <a:gd name="connsiteX3" fmla="*/ 10427 w 19050"/>
                <a:gd name="connsiteY3" fmla="*/ 17095 h 19050"/>
                <a:gd name="connsiteX4" fmla="*/ 3760 w 19050"/>
                <a:gd name="connsiteY4" fmla="*/ 10427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3760" y="10427"/>
                  </a:moveTo>
                  <a:cubicBezTo>
                    <a:pt x="3760" y="6617"/>
                    <a:pt x="6617" y="3760"/>
                    <a:pt x="10427" y="3760"/>
                  </a:cubicBezTo>
                  <a:cubicBezTo>
                    <a:pt x="14237" y="3760"/>
                    <a:pt x="17095" y="6617"/>
                    <a:pt x="17095" y="10427"/>
                  </a:cubicBezTo>
                  <a:cubicBezTo>
                    <a:pt x="17095" y="14237"/>
                    <a:pt x="14237" y="17095"/>
                    <a:pt x="10427" y="17095"/>
                  </a:cubicBezTo>
                  <a:cubicBezTo>
                    <a:pt x="6617" y="17095"/>
                    <a:pt x="3760" y="14237"/>
                    <a:pt x="3760" y="10427"/>
                  </a:cubicBezTo>
                  <a:close/>
                </a:path>
              </a:pathLst>
            </a:custGeom>
            <a:noFill/>
            <a:ln w="6350" cap="rnd">
              <a:solidFill>
                <a:srgbClr val="002E87"/>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Symbio AR+LT"/>
              </a:endParaRPr>
            </a:p>
          </p:txBody>
        </p:sp>
        <p:sp>
          <p:nvSpPr>
            <p:cNvPr id="292" name="Rectangle: Rounded Corners 291">
              <a:extLst>
                <a:ext uri="{FF2B5EF4-FFF2-40B4-BE49-F238E27FC236}">
                  <a16:creationId xmlns:a16="http://schemas.microsoft.com/office/drawing/2014/main" id="{8E5C8262-53A7-4AA6-B875-3FBE274E7292}"/>
                </a:ext>
              </a:extLst>
            </p:cNvPr>
            <p:cNvSpPr/>
            <p:nvPr/>
          </p:nvSpPr>
          <p:spPr>
            <a:xfrm>
              <a:off x="4903237" y="3081878"/>
              <a:ext cx="146822" cy="337597"/>
            </a:xfrm>
            <a:prstGeom prst="roundRect">
              <a:avLst/>
            </a:prstGeom>
            <a:noFill/>
            <a:ln w="6350" cap="rnd">
              <a:solidFill>
                <a:srgbClr val="002E87"/>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dirty="0" err="1">
                <a:ln>
                  <a:noFill/>
                </a:ln>
                <a:solidFill>
                  <a:srgbClr val="000000"/>
                </a:solidFill>
                <a:effectLst/>
                <a:uLnTx/>
                <a:uFillTx/>
                <a:latin typeface="Calibri"/>
                <a:ea typeface="+mn-ea"/>
                <a:cs typeface="Symbio AR+LT"/>
              </a:endParaRPr>
            </a:p>
          </p:txBody>
        </p:sp>
      </p:grpSp>
      <p:sp>
        <p:nvSpPr>
          <p:cNvPr id="119" name="Rounded Rectangle 57">
            <a:extLst>
              <a:ext uri="{FF2B5EF4-FFF2-40B4-BE49-F238E27FC236}">
                <a16:creationId xmlns:a16="http://schemas.microsoft.com/office/drawing/2014/main" id="{B084D11D-8BF0-4DA5-B8AB-9A3439C00881}"/>
              </a:ext>
            </a:extLst>
          </p:cNvPr>
          <p:cNvSpPr/>
          <p:nvPr/>
        </p:nvSpPr>
        <p:spPr>
          <a:xfrm>
            <a:off x="4059700" y="828392"/>
            <a:ext cx="1828800" cy="218593"/>
          </a:xfrm>
          <a:prstGeom prst="roundRect">
            <a:avLst/>
          </a:prstGeom>
          <a:solidFill>
            <a:srgbClr val="FFAB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1100" b="1" i="0" u="none" strike="noStrike" kern="1200" cap="none" spc="0" normalizeH="0" baseline="0" noProof="0" dirty="0">
                <a:ln>
                  <a:noFill/>
                </a:ln>
                <a:solidFill>
                  <a:srgbClr val="0D2547"/>
                </a:solidFill>
                <a:effectLst/>
                <a:uLnTx/>
                <a:uFillTx/>
                <a:latin typeface="SST Arabic" panose="020B0504030504020204" pitchFamily="34" charset="-78"/>
                <a:ea typeface="+mn-ea"/>
                <a:cs typeface="SST Arabic" panose="020B0504030504020204" pitchFamily="34" charset="-78"/>
              </a:rPr>
              <a:t>عدد المحاضر الامنية</a:t>
            </a:r>
          </a:p>
        </p:txBody>
      </p:sp>
      <p:sp>
        <p:nvSpPr>
          <p:cNvPr id="120" name="Rounded Rectangle 56">
            <a:extLst>
              <a:ext uri="{FF2B5EF4-FFF2-40B4-BE49-F238E27FC236}">
                <a16:creationId xmlns:a16="http://schemas.microsoft.com/office/drawing/2014/main" id="{8D3E1242-AAC4-4C7B-B25B-005ADB575B79}"/>
              </a:ext>
            </a:extLst>
          </p:cNvPr>
          <p:cNvSpPr/>
          <p:nvPr/>
        </p:nvSpPr>
        <p:spPr>
          <a:xfrm>
            <a:off x="2916583" y="817757"/>
            <a:ext cx="1005840" cy="212900"/>
          </a:xfrm>
          <a:prstGeom prst="roundRect">
            <a:avLst/>
          </a:prstGeom>
          <a:solidFill>
            <a:schemeClr val="bg1"/>
          </a:solidFill>
          <a:ln w="952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1050" b="1" i="0" u="none" strike="noStrike" kern="1200" cap="none" spc="0" normalizeH="0" baseline="0" noProof="0" dirty="0">
                <a:ln>
                  <a:noFill/>
                </a:ln>
                <a:solidFill>
                  <a:srgbClr val="002060"/>
                </a:solidFill>
                <a:effectLst/>
                <a:uLnTx/>
                <a:uFillTx/>
                <a:latin typeface="SST Arabic" panose="020B0504030504020204" pitchFamily="34" charset="-78"/>
                <a:ea typeface="+mn-ea"/>
                <a:cs typeface="SST Arabic" panose="020B0504030504020204" pitchFamily="34" charset="-78"/>
              </a:rPr>
              <a:t>0</a:t>
            </a:r>
          </a:p>
        </p:txBody>
      </p:sp>
      <p:sp>
        <p:nvSpPr>
          <p:cNvPr id="2" name="Right Arrow 1">
            <a:hlinkClick r:id="rId4" action="ppaction://hlinksldjump"/>
          </p:cNvPr>
          <p:cNvSpPr/>
          <p:nvPr/>
        </p:nvSpPr>
        <p:spPr>
          <a:xfrm flipH="1">
            <a:off x="263745" y="5836799"/>
            <a:ext cx="438819" cy="370936"/>
          </a:xfrm>
          <a:prstGeom prst="rightArrow">
            <a:avLst/>
          </a:prstGeom>
          <a:solidFill>
            <a:srgbClr val="53CAFF"/>
          </a:solidFill>
          <a:ln w="9525">
            <a:no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000000"/>
              </a:solidFill>
              <a:effectLst/>
              <a:uLnTx/>
              <a:uFillTx/>
              <a:latin typeface="Calibri"/>
              <a:ea typeface="+mn-ea"/>
              <a:cs typeface="Symbio AR+LT"/>
            </a:endParaRPr>
          </a:p>
        </p:txBody>
      </p:sp>
      <p:grpSp>
        <p:nvGrpSpPr>
          <p:cNvPr id="60" name="Group 59">
            <a:extLst>
              <a:ext uri="{FF2B5EF4-FFF2-40B4-BE49-F238E27FC236}">
                <a16:creationId xmlns:a16="http://schemas.microsoft.com/office/drawing/2014/main" id="{BEE07491-1F0A-434E-AC43-972F85049578}"/>
              </a:ext>
            </a:extLst>
          </p:cNvPr>
          <p:cNvGrpSpPr/>
          <p:nvPr/>
        </p:nvGrpSpPr>
        <p:grpSpPr>
          <a:xfrm>
            <a:off x="4303401" y="2669983"/>
            <a:ext cx="3803503" cy="1418875"/>
            <a:chOff x="2937144" y="754032"/>
            <a:chExt cx="3803503" cy="1418875"/>
          </a:xfrm>
        </p:grpSpPr>
        <p:grpSp>
          <p:nvGrpSpPr>
            <p:cNvPr id="61" name="Group 60">
              <a:extLst>
                <a:ext uri="{FF2B5EF4-FFF2-40B4-BE49-F238E27FC236}">
                  <a16:creationId xmlns:a16="http://schemas.microsoft.com/office/drawing/2014/main" id="{0FC24C13-8E61-4399-8991-5070A56A49DD}"/>
                </a:ext>
              </a:extLst>
            </p:cNvPr>
            <p:cNvGrpSpPr/>
            <p:nvPr/>
          </p:nvGrpSpPr>
          <p:grpSpPr>
            <a:xfrm>
              <a:off x="3345919" y="754032"/>
              <a:ext cx="3394728" cy="1418875"/>
              <a:chOff x="3884865" y="791509"/>
              <a:chExt cx="3842735" cy="1627657"/>
            </a:xfrm>
          </p:grpSpPr>
          <p:sp>
            <p:nvSpPr>
              <p:cNvPr id="63" name="Rectangle: Rounded Corners 62">
                <a:extLst>
                  <a:ext uri="{FF2B5EF4-FFF2-40B4-BE49-F238E27FC236}">
                    <a16:creationId xmlns:a16="http://schemas.microsoft.com/office/drawing/2014/main" id="{FD180924-90B7-495D-AFE8-E4047536B4D4}"/>
                  </a:ext>
                </a:extLst>
              </p:cNvPr>
              <p:cNvSpPr/>
              <p:nvPr/>
            </p:nvSpPr>
            <p:spPr>
              <a:xfrm>
                <a:off x="3884865" y="919167"/>
                <a:ext cx="3656337" cy="1499999"/>
              </a:xfrm>
              <a:prstGeom prst="roundRect">
                <a:avLst/>
              </a:prstGeom>
              <a:solidFill>
                <a:schemeClr val="bg1"/>
              </a:solidFill>
              <a:ln w="12700">
                <a:solidFill>
                  <a:srgbClr val="53CAFF"/>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ymbio AR+LT"/>
                  <a:ea typeface="+mn-ea"/>
                  <a:cs typeface="Symbio AR+LT"/>
                </a:endParaRPr>
              </a:p>
            </p:txBody>
          </p:sp>
          <p:grpSp>
            <p:nvGrpSpPr>
              <p:cNvPr id="64" name="Group 63">
                <a:extLst>
                  <a:ext uri="{FF2B5EF4-FFF2-40B4-BE49-F238E27FC236}">
                    <a16:creationId xmlns:a16="http://schemas.microsoft.com/office/drawing/2014/main" id="{C185D532-7B59-45C8-ADF9-E4503BD300A9}"/>
                  </a:ext>
                </a:extLst>
              </p:cNvPr>
              <p:cNvGrpSpPr/>
              <p:nvPr/>
            </p:nvGrpSpPr>
            <p:grpSpPr>
              <a:xfrm>
                <a:off x="7265152" y="799071"/>
                <a:ext cx="387627" cy="352509"/>
                <a:chOff x="5112361" y="3348237"/>
                <a:chExt cx="1033500" cy="1033500"/>
              </a:xfrm>
            </p:grpSpPr>
            <p:sp>
              <p:nvSpPr>
                <p:cNvPr id="66" name="Google Shape;1186;p42">
                  <a:extLst>
                    <a:ext uri="{FF2B5EF4-FFF2-40B4-BE49-F238E27FC236}">
                      <a16:creationId xmlns:a16="http://schemas.microsoft.com/office/drawing/2014/main" id="{0E564352-512A-45BE-9F72-ECAD07CEF574}"/>
                    </a:ext>
                  </a:extLst>
                </p:cNvPr>
                <p:cNvSpPr/>
                <p:nvPr/>
              </p:nvSpPr>
              <p:spPr>
                <a:xfrm>
                  <a:off x="5112361" y="3348237"/>
                  <a:ext cx="1033500" cy="1033500"/>
                </a:xfrm>
                <a:prstGeom prst="ellipse">
                  <a:avLst/>
                </a:prstGeom>
                <a:solidFill>
                  <a:schemeClr val="accent3">
                    <a:lumMod val="50000"/>
                  </a:scheme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0D2547"/>
                    </a:solidFill>
                    <a:effectLst/>
                    <a:uLnTx/>
                    <a:uFillTx/>
                    <a:latin typeface="Symbio AR+LT"/>
                    <a:ea typeface="+mn-ea"/>
                    <a:cs typeface="Symbio AR+LT"/>
                  </a:endParaRPr>
                </a:p>
              </p:txBody>
            </p:sp>
            <p:sp>
              <p:nvSpPr>
                <p:cNvPr id="67" name="Google Shape;1187;p42">
                  <a:extLst>
                    <a:ext uri="{FF2B5EF4-FFF2-40B4-BE49-F238E27FC236}">
                      <a16:creationId xmlns:a16="http://schemas.microsoft.com/office/drawing/2014/main" id="{2A3E725B-0974-4126-9170-B91E2E62BDE4}"/>
                    </a:ext>
                  </a:extLst>
                </p:cNvPr>
                <p:cNvSpPr/>
                <p:nvPr/>
              </p:nvSpPr>
              <p:spPr>
                <a:xfrm>
                  <a:off x="5221432" y="3457310"/>
                  <a:ext cx="815400" cy="815400"/>
                </a:xfrm>
                <a:prstGeom prst="ellipse">
                  <a:avLst/>
                </a:prstGeom>
                <a:solidFill>
                  <a:schemeClr val="bg1"/>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endParaRPr kumimoji="0" sz="900" b="0" i="0" u="none" strike="noStrike" kern="1200" cap="none" spc="0" normalizeH="0" baseline="0" noProof="0" dirty="0">
                    <a:ln>
                      <a:noFill/>
                    </a:ln>
                    <a:solidFill>
                      <a:srgbClr val="0D2547"/>
                    </a:solidFill>
                    <a:effectLst/>
                    <a:uLnTx/>
                    <a:uFillTx/>
                    <a:latin typeface="Symbio AR+LT"/>
                    <a:ea typeface="+mn-ea"/>
                    <a:cs typeface="Symbio AR+LT"/>
                  </a:endParaRPr>
                </a:p>
              </p:txBody>
            </p:sp>
            <p:grpSp>
              <p:nvGrpSpPr>
                <p:cNvPr id="69" name="Google Shape;1188;p42">
                  <a:extLst>
                    <a:ext uri="{FF2B5EF4-FFF2-40B4-BE49-F238E27FC236}">
                      <a16:creationId xmlns:a16="http://schemas.microsoft.com/office/drawing/2014/main" id="{8612E58F-7EB5-476A-BCD6-E84F0321C065}"/>
                    </a:ext>
                  </a:extLst>
                </p:cNvPr>
                <p:cNvGrpSpPr/>
                <p:nvPr/>
              </p:nvGrpSpPr>
              <p:grpSpPr>
                <a:xfrm>
                  <a:off x="5400545" y="3665715"/>
                  <a:ext cx="457189" cy="398590"/>
                  <a:chOff x="5046550" y="2327025"/>
                  <a:chExt cx="299325" cy="261525"/>
                </a:xfrm>
              </p:grpSpPr>
              <p:sp>
                <p:nvSpPr>
                  <p:cNvPr id="73" name="Google Shape;1189;p42">
                    <a:extLst>
                      <a:ext uri="{FF2B5EF4-FFF2-40B4-BE49-F238E27FC236}">
                        <a16:creationId xmlns:a16="http://schemas.microsoft.com/office/drawing/2014/main" id="{50A7A7A4-6A97-4F03-9FE7-34E2FD57DCFA}"/>
                      </a:ext>
                    </a:extLst>
                  </p:cNvPr>
                  <p:cNvSpPr/>
                  <p:nvPr/>
                </p:nvSpPr>
                <p:spPr>
                  <a:xfrm>
                    <a:off x="5046550" y="2448325"/>
                    <a:ext cx="297750" cy="140225"/>
                  </a:xfrm>
                  <a:custGeom>
                    <a:avLst/>
                    <a:gdLst/>
                    <a:ahLst/>
                    <a:cxnLst/>
                    <a:rect l="l" t="t" r="r" b="b"/>
                    <a:pathLst>
                      <a:path w="11910" h="5609" extrusionOk="0">
                        <a:moveTo>
                          <a:pt x="4569" y="1386"/>
                        </a:moveTo>
                        <a:cubicBezTo>
                          <a:pt x="4538" y="1575"/>
                          <a:pt x="4506" y="1828"/>
                          <a:pt x="4443" y="2111"/>
                        </a:cubicBezTo>
                        <a:lnTo>
                          <a:pt x="757" y="2111"/>
                        </a:lnTo>
                        <a:lnTo>
                          <a:pt x="757" y="1386"/>
                        </a:lnTo>
                        <a:close/>
                        <a:moveTo>
                          <a:pt x="11185" y="1386"/>
                        </a:moveTo>
                        <a:lnTo>
                          <a:pt x="11185" y="2111"/>
                        </a:lnTo>
                        <a:lnTo>
                          <a:pt x="7530" y="2111"/>
                        </a:lnTo>
                        <a:cubicBezTo>
                          <a:pt x="7467" y="1828"/>
                          <a:pt x="7436" y="1575"/>
                          <a:pt x="7373" y="1386"/>
                        </a:cubicBezTo>
                        <a:close/>
                        <a:moveTo>
                          <a:pt x="5955" y="725"/>
                        </a:moveTo>
                        <a:cubicBezTo>
                          <a:pt x="6270" y="725"/>
                          <a:pt x="6396" y="788"/>
                          <a:pt x="6491" y="1071"/>
                        </a:cubicBezTo>
                        <a:cubicBezTo>
                          <a:pt x="6743" y="1639"/>
                          <a:pt x="6900" y="2804"/>
                          <a:pt x="7247" y="4852"/>
                        </a:cubicBezTo>
                        <a:lnTo>
                          <a:pt x="4664" y="4852"/>
                        </a:lnTo>
                        <a:cubicBezTo>
                          <a:pt x="5010" y="2804"/>
                          <a:pt x="5168" y="1639"/>
                          <a:pt x="5388" y="1071"/>
                        </a:cubicBezTo>
                        <a:cubicBezTo>
                          <a:pt x="5514" y="788"/>
                          <a:pt x="5640" y="725"/>
                          <a:pt x="5955" y="725"/>
                        </a:cubicBezTo>
                        <a:close/>
                        <a:moveTo>
                          <a:pt x="5955" y="0"/>
                        </a:moveTo>
                        <a:cubicBezTo>
                          <a:pt x="5357" y="0"/>
                          <a:pt x="5010" y="221"/>
                          <a:pt x="4758" y="725"/>
                        </a:cubicBezTo>
                        <a:lnTo>
                          <a:pt x="347" y="725"/>
                        </a:lnTo>
                        <a:cubicBezTo>
                          <a:pt x="158" y="725"/>
                          <a:pt x="1" y="882"/>
                          <a:pt x="1" y="1071"/>
                        </a:cubicBezTo>
                        <a:lnTo>
                          <a:pt x="1" y="2458"/>
                        </a:lnTo>
                        <a:cubicBezTo>
                          <a:pt x="1" y="2647"/>
                          <a:pt x="158" y="2804"/>
                          <a:pt x="347" y="2804"/>
                        </a:cubicBezTo>
                        <a:lnTo>
                          <a:pt x="4254" y="2804"/>
                        </a:lnTo>
                        <a:cubicBezTo>
                          <a:pt x="4191" y="3371"/>
                          <a:pt x="4065" y="4064"/>
                          <a:pt x="3907" y="4884"/>
                        </a:cubicBezTo>
                        <a:lnTo>
                          <a:pt x="3498" y="4884"/>
                        </a:lnTo>
                        <a:cubicBezTo>
                          <a:pt x="3309" y="4884"/>
                          <a:pt x="3151" y="5041"/>
                          <a:pt x="3151" y="5262"/>
                        </a:cubicBezTo>
                        <a:cubicBezTo>
                          <a:pt x="3151" y="5451"/>
                          <a:pt x="3309" y="5608"/>
                          <a:pt x="3498" y="5608"/>
                        </a:cubicBezTo>
                        <a:lnTo>
                          <a:pt x="8350" y="5608"/>
                        </a:lnTo>
                        <a:cubicBezTo>
                          <a:pt x="8539" y="5608"/>
                          <a:pt x="8696" y="5451"/>
                          <a:pt x="8696" y="5262"/>
                        </a:cubicBezTo>
                        <a:cubicBezTo>
                          <a:pt x="8696" y="5041"/>
                          <a:pt x="8539" y="4884"/>
                          <a:pt x="8350" y="4884"/>
                        </a:cubicBezTo>
                        <a:lnTo>
                          <a:pt x="7972" y="4884"/>
                        </a:lnTo>
                        <a:cubicBezTo>
                          <a:pt x="7814" y="4064"/>
                          <a:pt x="7688" y="3403"/>
                          <a:pt x="7593" y="2804"/>
                        </a:cubicBezTo>
                        <a:lnTo>
                          <a:pt x="11500" y="2804"/>
                        </a:lnTo>
                        <a:cubicBezTo>
                          <a:pt x="11689" y="2804"/>
                          <a:pt x="11847" y="2647"/>
                          <a:pt x="11847" y="2458"/>
                        </a:cubicBezTo>
                        <a:lnTo>
                          <a:pt x="11847" y="1071"/>
                        </a:lnTo>
                        <a:cubicBezTo>
                          <a:pt x="11910" y="882"/>
                          <a:pt x="11752" y="725"/>
                          <a:pt x="11532" y="725"/>
                        </a:cubicBezTo>
                        <a:lnTo>
                          <a:pt x="7121" y="725"/>
                        </a:lnTo>
                        <a:cubicBezTo>
                          <a:pt x="6900" y="252"/>
                          <a:pt x="6554" y="0"/>
                          <a:pt x="5955"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D2547"/>
                      </a:solidFill>
                      <a:effectLst/>
                      <a:uLnTx/>
                      <a:uFillTx/>
                      <a:latin typeface="Symbio AR+LT"/>
                      <a:ea typeface="+mn-ea"/>
                      <a:cs typeface="Symbio AR+LT"/>
                    </a:endParaRPr>
                  </a:p>
                </p:txBody>
              </p:sp>
              <p:sp>
                <p:nvSpPr>
                  <p:cNvPr id="74" name="Google Shape;1190;p42">
                    <a:extLst>
                      <a:ext uri="{FF2B5EF4-FFF2-40B4-BE49-F238E27FC236}">
                        <a16:creationId xmlns:a16="http://schemas.microsoft.com/office/drawing/2014/main" id="{39F0AB54-856D-4F17-BF89-25F2F07193BA}"/>
                      </a:ext>
                    </a:extLst>
                  </p:cNvPr>
                  <p:cNvSpPr/>
                  <p:nvPr/>
                </p:nvSpPr>
                <p:spPr>
                  <a:xfrm>
                    <a:off x="5241900" y="2327025"/>
                    <a:ext cx="103975" cy="121325"/>
                  </a:xfrm>
                  <a:custGeom>
                    <a:avLst/>
                    <a:gdLst/>
                    <a:ahLst/>
                    <a:cxnLst/>
                    <a:rect l="l" t="t" r="r" b="b"/>
                    <a:pathLst>
                      <a:path w="4159" h="4853" extrusionOk="0">
                        <a:moveTo>
                          <a:pt x="1985" y="725"/>
                        </a:moveTo>
                        <a:cubicBezTo>
                          <a:pt x="2394" y="725"/>
                          <a:pt x="2709" y="1040"/>
                          <a:pt x="2709" y="1450"/>
                        </a:cubicBezTo>
                        <a:cubicBezTo>
                          <a:pt x="2709" y="1828"/>
                          <a:pt x="2394" y="2143"/>
                          <a:pt x="1985" y="2143"/>
                        </a:cubicBezTo>
                        <a:cubicBezTo>
                          <a:pt x="1607" y="2143"/>
                          <a:pt x="1292" y="1828"/>
                          <a:pt x="1292" y="1450"/>
                        </a:cubicBezTo>
                        <a:cubicBezTo>
                          <a:pt x="1292" y="1040"/>
                          <a:pt x="1638" y="725"/>
                          <a:pt x="1985" y="725"/>
                        </a:cubicBezTo>
                        <a:close/>
                        <a:moveTo>
                          <a:pt x="1985" y="2804"/>
                        </a:moveTo>
                        <a:cubicBezTo>
                          <a:pt x="2741" y="2804"/>
                          <a:pt x="3371" y="3435"/>
                          <a:pt x="3371" y="4191"/>
                        </a:cubicBezTo>
                        <a:lnTo>
                          <a:pt x="630" y="4191"/>
                        </a:lnTo>
                        <a:cubicBezTo>
                          <a:pt x="630" y="3435"/>
                          <a:pt x="1260" y="2804"/>
                          <a:pt x="1985" y="2804"/>
                        </a:cubicBezTo>
                        <a:close/>
                        <a:moveTo>
                          <a:pt x="2048" y="1"/>
                        </a:moveTo>
                        <a:cubicBezTo>
                          <a:pt x="1292" y="1"/>
                          <a:pt x="662" y="631"/>
                          <a:pt x="662" y="1387"/>
                        </a:cubicBezTo>
                        <a:cubicBezTo>
                          <a:pt x="662" y="1765"/>
                          <a:pt x="819" y="2111"/>
                          <a:pt x="1040" y="2332"/>
                        </a:cubicBezTo>
                        <a:cubicBezTo>
                          <a:pt x="410" y="2710"/>
                          <a:pt x="0" y="3372"/>
                          <a:pt x="0" y="4159"/>
                        </a:cubicBezTo>
                        <a:lnTo>
                          <a:pt x="0" y="4506"/>
                        </a:lnTo>
                        <a:cubicBezTo>
                          <a:pt x="0" y="4695"/>
                          <a:pt x="158" y="4852"/>
                          <a:pt x="347" y="4852"/>
                        </a:cubicBezTo>
                        <a:lnTo>
                          <a:pt x="3812" y="4852"/>
                        </a:lnTo>
                        <a:cubicBezTo>
                          <a:pt x="4001" y="4852"/>
                          <a:pt x="4159" y="4695"/>
                          <a:pt x="4159" y="4506"/>
                        </a:cubicBezTo>
                        <a:lnTo>
                          <a:pt x="4159" y="4159"/>
                        </a:lnTo>
                        <a:cubicBezTo>
                          <a:pt x="4096" y="3403"/>
                          <a:pt x="3655" y="2710"/>
                          <a:pt x="3025" y="2332"/>
                        </a:cubicBezTo>
                        <a:cubicBezTo>
                          <a:pt x="3245" y="2111"/>
                          <a:pt x="3403" y="1765"/>
                          <a:pt x="3403" y="1387"/>
                        </a:cubicBezTo>
                        <a:cubicBezTo>
                          <a:pt x="3403" y="631"/>
                          <a:pt x="2772" y="1"/>
                          <a:pt x="2048"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D2547"/>
                      </a:solidFill>
                      <a:effectLst/>
                      <a:uLnTx/>
                      <a:uFillTx/>
                      <a:latin typeface="Symbio AR+LT"/>
                      <a:ea typeface="+mn-ea"/>
                      <a:cs typeface="Symbio AR+LT"/>
                    </a:endParaRPr>
                  </a:p>
                </p:txBody>
              </p:sp>
              <p:sp>
                <p:nvSpPr>
                  <p:cNvPr id="75" name="Google Shape;1191;p42">
                    <a:extLst>
                      <a:ext uri="{FF2B5EF4-FFF2-40B4-BE49-F238E27FC236}">
                        <a16:creationId xmlns:a16="http://schemas.microsoft.com/office/drawing/2014/main" id="{2F79CAC8-920A-43C2-9B40-48B523AD1F97}"/>
                      </a:ext>
                    </a:extLst>
                  </p:cNvPr>
                  <p:cNvSpPr/>
                  <p:nvPr/>
                </p:nvSpPr>
                <p:spPr>
                  <a:xfrm>
                    <a:off x="5048925" y="2328600"/>
                    <a:ext cx="103975" cy="121325"/>
                  </a:xfrm>
                  <a:custGeom>
                    <a:avLst/>
                    <a:gdLst/>
                    <a:ahLst/>
                    <a:cxnLst/>
                    <a:rect l="l" t="t" r="r" b="b"/>
                    <a:pathLst>
                      <a:path w="4159" h="4853" extrusionOk="0">
                        <a:moveTo>
                          <a:pt x="2048" y="662"/>
                        </a:moveTo>
                        <a:cubicBezTo>
                          <a:pt x="2426" y="662"/>
                          <a:pt x="2741" y="977"/>
                          <a:pt x="2741" y="1387"/>
                        </a:cubicBezTo>
                        <a:cubicBezTo>
                          <a:pt x="2741" y="1765"/>
                          <a:pt x="2426" y="2080"/>
                          <a:pt x="2048" y="2080"/>
                        </a:cubicBezTo>
                        <a:cubicBezTo>
                          <a:pt x="1639" y="2080"/>
                          <a:pt x="1324" y="1765"/>
                          <a:pt x="1324" y="1387"/>
                        </a:cubicBezTo>
                        <a:cubicBezTo>
                          <a:pt x="1324" y="977"/>
                          <a:pt x="1670" y="662"/>
                          <a:pt x="2048" y="662"/>
                        </a:cubicBezTo>
                        <a:close/>
                        <a:moveTo>
                          <a:pt x="2048" y="2710"/>
                        </a:moveTo>
                        <a:cubicBezTo>
                          <a:pt x="2773" y="2710"/>
                          <a:pt x="3403" y="3340"/>
                          <a:pt x="3403" y="4096"/>
                        </a:cubicBezTo>
                        <a:lnTo>
                          <a:pt x="662" y="4096"/>
                        </a:lnTo>
                        <a:cubicBezTo>
                          <a:pt x="662" y="3340"/>
                          <a:pt x="1292" y="2710"/>
                          <a:pt x="2048" y="2710"/>
                        </a:cubicBezTo>
                        <a:close/>
                        <a:moveTo>
                          <a:pt x="2111" y="1"/>
                        </a:moveTo>
                        <a:cubicBezTo>
                          <a:pt x="1355" y="1"/>
                          <a:pt x="725" y="631"/>
                          <a:pt x="725" y="1387"/>
                        </a:cubicBezTo>
                        <a:cubicBezTo>
                          <a:pt x="725" y="1733"/>
                          <a:pt x="882" y="2080"/>
                          <a:pt x="1134" y="2332"/>
                        </a:cubicBezTo>
                        <a:cubicBezTo>
                          <a:pt x="410" y="2647"/>
                          <a:pt x="0" y="3340"/>
                          <a:pt x="0" y="4128"/>
                        </a:cubicBezTo>
                        <a:lnTo>
                          <a:pt x="0" y="4474"/>
                        </a:lnTo>
                        <a:cubicBezTo>
                          <a:pt x="0" y="4695"/>
                          <a:pt x="158" y="4852"/>
                          <a:pt x="347" y="4852"/>
                        </a:cubicBezTo>
                        <a:lnTo>
                          <a:pt x="3812" y="4852"/>
                        </a:lnTo>
                        <a:cubicBezTo>
                          <a:pt x="4001" y="4852"/>
                          <a:pt x="4159" y="4695"/>
                          <a:pt x="4159" y="4474"/>
                        </a:cubicBezTo>
                        <a:lnTo>
                          <a:pt x="4159" y="4128"/>
                        </a:lnTo>
                        <a:cubicBezTo>
                          <a:pt x="4159" y="3340"/>
                          <a:pt x="3718" y="2678"/>
                          <a:pt x="3088" y="2332"/>
                        </a:cubicBezTo>
                        <a:cubicBezTo>
                          <a:pt x="3340" y="2080"/>
                          <a:pt x="3497" y="1733"/>
                          <a:pt x="3497" y="1387"/>
                        </a:cubicBezTo>
                        <a:cubicBezTo>
                          <a:pt x="3497" y="631"/>
                          <a:pt x="2867" y="1"/>
                          <a:pt x="2111"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D2547"/>
                      </a:solidFill>
                      <a:effectLst/>
                      <a:uLnTx/>
                      <a:uFillTx/>
                      <a:latin typeface="Symbio AR+LT"/>
                      <a:ea typeface="+mn-ea"/>
                      <a:cs typeface="Symbio AR+LT"/>
                    </a:endParaRPr>
                  </a:p>
                </p:txBody>
              </p:sp>
            </p:grpSp>
          </p:grpSp>
          <p:sp>
            <p:nvSpPr>
              <p:cNvPr id="65" name="Rectangle 64">
                <a:extLst>
                  <a:ext uri="{FF2B5EF4-FFF2-40B4-BE49-F238E27FC236}">
                    <a16:creationId xmlns:a16="http://schemas.microsoft.com/office/drawing/2014/main" id="{54A34B50-DE10-4101-897E-82E12656D3BA}"/>
                  </a:ext>
                </a:extLst>
              </p:cNvPr>
              <p:cNvSpPr/>
              <p:nvPr/>
            </p:nvSpPr>
            <p:spPr>
              <a:xfrm>
                <a:off x="7178414" y="791509"/>
                <a:ext cx="549186" cy="38837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SA" sz="1600" b="1" i="0" u="none" strike="noStrike" kern="1200" cap="none" spc="0" normalizeH="0" baseline="0" noProof="0" dirty="0">
                    <a:ln>
                      <a:noFill/>
                    </a:ln>
                    <a:solidFill>
                      <a:srgbClr val="04DAD5"/>
                    </a:solidFill>
                    <a:effectLst>
                      <a:outerShdw blurRad="38100" dist="38100" dir="2700000" algn="tl">
                        <a:srgbClr val="000000">
                          <a:alpha val="43137"/>
                        </a:srgbClr>
                      </a:outerShdw>
                    </a:effectLst>
                    <a:uLnTx/>
                    <a:uFillTx/>
                    <a:latin typeface="SST Arabic" panose="020B0504030504020204" pitchFamily="34" charset="-78"/>
                    <a:ea typeface="+mn-ea"/>
                    <a:cs typeface="SST Arabic" panose="020B0504030504020204" pitchFamily="34" charset="-78"/>
                  </a:rPr>
                  <a:t>1</a:t>
                </a:r>
              </a:p>
            </p:txBody>
          </p:sp>
        </p:grpSp>
        <p:sp>
          <p:nvSpPr>
            <p:cNvPr id="62" name="Rectangle 61">
              <a:extLst>
                <a:ext uri="{FF2B5EF4-FFF2-40B4-BE49-F238E27FC236}">
                  <a16:creationId xmlns:a16="http://schemas.microsoft.com/office/drawing/2014/main" id="{3CC58507-7CD9-4166-978F-498C86284CE3}"/>
                </a:ext>
              </a:extLst>
            </p:cNvPr>
            <p:cNvSpPr/>
            <p:nvPr/>
          </p:nvSpPr>
          <p:spPr>
            <a:xfrm>
              <a:off x="2937144" y="1406935"/>
              <a:ext cx="3595543" cy="373179"/>
            </a:xfrm>
            <a:prstGeom prst="rect">
              <a:avLst/>
            </a:prstGeom>
          </p:spPr>
          <p:txBody>
            <a:bodyPr wrap="square">
              <a:spAutoFit/>
            </a:bodyPr>
            <a:lstStyle/>
            <a:p>
              <a:pPr lvl="0" algn="r" rtl="1">
                <a:lnSpc>
                  <a:spcPct val="90000"/>
                </a:lnSpc>
                <a:spcBef>
                  <a:spcPct val="0"/>
                </a:spcBef>
                <a:defRPr/>
              </a:pPr>
              <a:r>
                <a:rPr lang="ar-SA" sz="1000" dirty="0">
                  <a:solidFill>
                    <a:srgbClr val="0D2547"/>
                  </a:solidFill>
                  <a:latin typeface="Somar Light" panose="00000400000000000000" pitchFamily="50" charset="-78"/>
                  <a:cs typeface="Somar Bold"/>
                </a:rPr>
                <a:t>استهداف مباشر للمستوردين المتهربين زكويًا او ضريبيًا </a:t>
              </a:r>
            </a:p>
            <a:p>
              <a:pPr lvl="0" algn="ctr" rtl="1">
                <a:lnSpc>
                  <a:spcPct val="90000"/>
                </a:lnSpc>
                <a:spcBef>
                  <a:spcPct val="0"/>
                </a:spcBef>
                <a:defRPr/>
              </a:pPr>
              <a:endParaRPr lang="en-US" sz="1000" dirty="0">
                <a:solidFill>
                  <a:srgbClr val="04ACA8"/>
                </a:solidFill>
                <a:latin typeface="Somar Light" panose="00000400000000000000" pitchFamily="50" charset="-78"/>
                <a:cs typeface="Somar Bold"/>
              </a:endParaRPr>
            </a:p>
          </p:txBody>
        </p:sp>
      </p:grpSp>
      <p:sp>
        <p:nvSpPr>
          <p:cNvPr id="4" name="BJPseudoFooter">
            <a:extLst>
              <a:ext uri="{FF2B5EF4-FFF2-40B4-BE49-F238E27FC236}">
                <a16:creationId xmlns:a16="http://schemas.microsoft.com/office/drawing/2014/main" id="{93BD02AC-1A05-48FE-AABC-F5EE12C44387}"/>
              </a:ext>
            </a:extLst>
          </p:cNvPr>
          <p:cNvSpPr txBox="1"/>
          <p:nvPr>
            <p:custDataLst>
              <p:tags r:id="rId1"/>
            </p:custDataLst>
          </p:nvPr>
        </p:nvSpPr>
        <p:spPr>
          <a:xfrm>
            <a:off x="5772834" y="6496278"/>
            <a:ext cx="646331" cy="215444"/>
          </a:xfrm>
          <a:prstGeom prst="rect">
            <a:avLst/>
          </a:prstGeom>
          <a:noFill/>
        </p:spPr>
        <p:txBody>
          <a:bodyPr vert="horz" wrap="none" rtlCol="0" anchor="ctr" anchorCtr="0">
            <a:spAutoFit/>
          </a:bodyPr>
          <a:lstStyle/>
          <a:p>
            <a:pPr marL="0" algn="ctr" defTabSz="914400" rtl="1" eaLnBrk="1" latinLnBrk="0" hangingPunct="1"/>
            <a:r>
              <a:rPr lang="en-US" sz="800">
                <a:solidFill>
                  <a:srgbClr val="AEC90B"/>
                </a:solidFill>
                <a:latin typeface="Segoe UI" panose="020B0502040204020203" pitchFamily="34" charset="0"/>
              </a:rPr>
              <a:t>Public | </a:t>
            </a:r>
            <a:r>
              <a:rPr lang="ar-SA" sz="800">
                <a:solidFill>
                  <a:srgbClr val="AEC90B"/>
                </a:solidFill>
                <a:latin typeface="Segoe UI" panose="020B0502040204020203" pitchFamily="34" charset="0"/>
              </a:rPr>
              <a:t>عام</a:t>
            </a:r>
            <a:endParaRPr lang="en-US" sz="800">
              <a:solidFill>
                <a:srgbClr val="AEC90B"/>
              </a:solidFill>
              <a:latin typeface="Segoe UI" panose="020B0502040204020203" pitchFamily="34" charset="0"/>
            </a:endParaRPr>
          </a:p>
        </p:txBody>
      </p:sp>
    </p:spTree>
    <p:extLst>
      <p:ext uri="{BB962C8B-B14F-4D97-AF65-F5344CB8AC3E}">
        <p14:creationId xmlns:p14="http://schemas.microsoft.com/office/powerpoint/2010/main" val="219208141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1" y="5726889"/>
            <a:ext cx="12186803" cy="1125748"/>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ymbio AR+LT"/>
              <a:ea typeface="+mn-ea"/>
              <a:cs typeface="Symbio AR+LT"/>
            </a:endParaRPr>
          </a:p>
        </p:txBody>
      </p:sp>
      <p:grpSp>
        <p:nvGrpSpPr>
          <p:cNvPr id="3" name="Group 2"/>
          <p:cNvGrpSpPr/>
          <p:nvPr/>
        </p:nvGrpSpPr>
        <p:grpSpPr>
          <a:xfrm>
            <a:off x="209381" y="100460"/>
            <a:ext cx="11913376" cy="3203145"/>
            <a:chOff x="139138" y="1498155"/>
            <a:chExt cx="11913376" cy="3203145"/>
          </a:xfrm>
        </p:grpSpPr>
        <p:grpSp>
          <p:nvGrpSpPr>
            <p:cNvPr id="114" name="Group 113"/>
            <p:cNvGrpSpPr/>
            <p:nvPr/>
          </p:nvGrpSpPr>
          <p:grpSpPr>
            <a:xfrm>
              <a:off x="139138" y="1525449"/>
              <a:ext cx="3829255" cy="3175851"/>
              <a:chOff x="99402" y="1639424"/>
              <a:chExt cx="3829255" cy="3175851"/>
            </a:xfrm>
          </p:grpSpPr>
          <p:sp>
            <p:nvSpPr>
              <p:cNvPr id="108" name="Rounded Rectangle 107"/>
              <p:cNvSpPr/>
              <p:nvPr/>
            </p:nvSpPr>
            <p:spPr>
              <a:xfrm>
                <a:off x="99402" y="1639424"/>
                <a:ext cx="3816046" cy="2893054"/>
              </a:xfrm>
              <a:prstGeom prst="roundRect">
                <a:avLst>
                  <a:gd name="adj" fmla="val 2328"/>
                </a:avLst>
              </a:prstGeom>
              <a:solidFill>
                <a:schemeClr val="tx1">
                  <a:lumMod val="90000"/>
                  <a:lumOff val="10000"/>
                </a:schemeClr>
              </a:solidFill>
              <a:ln w="3175">
                <a:solidFill>
                  <a:srgbClr val="C2DDB5"/>
                </a:solidFill>
              </a:ln>
              <a:effectLst>
                <a:outerShdw blurRad="63500" sx="101000" sy="101000" algn="ctr"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ymbio AR+LT"/>
                  <a:ea typeface="+mn-ea"/>
                  <a:cs typeface="Symbio AR+LT"/>
                </a:endParaRPr>
              </a:p>
            </p:txBody>
          </p:sp>
          <p:grpSp>
            <p:nvGrpSpPr>
              <p:cNvPr id="111" name="Group 110"/>
              <p:cNvGrpSpPr/>
              <p:nvPr/>
            </p:nvGrpSpPr>
            <p:grpSpPr>
              <a:xfrm>
                <a:off x="186921" y="1732365"/>
                <a:ext cx="3741736" cy="3082910"/>
                <a:chOff x="186921" y="1732365"/>
                <a:chExt cx="3741736" cy="3082910"/>
              </a:xfrm>
            </p:grpSpPr>
            <p:sp>
              <p:nvSpPr>
                <p:cNvPr id="51" name="Rounded Rectangle 50"/>
                <p:cNvSpPr/>
                <p:nvPr/>
              </p:nvSpPr>
              <p:spPr>
                <a:xfrm>
                  <a:off x="186921" y="1732365"/>
                  <a:ext cx="3741736" cy="3082910"/>
                </a:xfrm>
                <a:prstGeom prst="roundRect">
                  <a:avLst>
                    <a:gd name="adj" fmla="val 2328"/>
                  </a:avLst>
                </a:prstGeom>
                <a:solidFill>
                  <a:schemeClr val="bg1"/>
                </a:solidFill>
                <a:ln w="3175">
                  <a:noFill/>
                </a:ln>
                <a:effectLst>
                  <a:outerShdw blurRad="63500" sx="101000" sy="101000" algn="ctr"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ymbio AR+LT"/>
                    <a:ea typeface="+mn-ea"/>
                    <a:cs typeface="Symbio AR+LT"/>
                  </a:endParaRPr>
                </a:p>
              </p:txBody>
            </p:sp>
            <p:grpSp>
              <p:nvGrpSpPr>
                <p:cNvPr id="17" name="Group 16"/>
                <p:cNvGrpSpPr/>
                <p:nvPr/>
              </p:nvGrpSpPr>
              <p:grpSpPr>
                <a:xfrm>
                  <a:off x="196663" y="1791473"/>
                  <a:ext cx="3717169" cy="2927909"/>
                  <a:chOff x="295274" y="1539808"/>
                  <a:chExt cx="4048952" cy="2927909"/>
                </a:xfrm>
              </p:grpSpPr>
              <p:grpSp>
                <p:nvGrpSpPr>
                  <p:cNvPr id="16" name="Group 15"/>
                  <p:cNvGrpSpPr/>
                  <p:nvPr/>
                </p:nvGrpSpPr>
                <p:grpSpPr>
                  <a:xfrm>
                    <a:off x="295274" y="1539808"/>
                    <a:ext cx="4048952" cy="2927909"/>
                    <a:chOff x="295274" y="1238251"/>
                    <a:chExt cx="4048952" cy="2927909"/>
                  </a:xfrm>
                </p:grpSpPr>
                <p:sp>
                  <p:nvSpPr>
                    <p:cNvPr id="48" name="Rounded Rectangle 47">
                      <a:extLst>
                        <a:ext uri="{FF2B5EF4-FFF2-40B4-BE49-F238E27FC236}">
                          <a16:creationId xmlns:a16="http://schemas.microsoft.com/office/drawing/2014/main" id="{5AB4DE17-EB66-B24E-AD25-85EB6CCC62AA}"/>
                        </a:ext>
                      </a:extLst>
                    </p:cNvPr>
                    <p:cNvSpPr/>
                    <p:nvPr/>
                  </p:nvSpPr>
                  <p:spPr>
                    <a:xfrm>
                      <a:off x="502263" y="3207971"/>
                      <a:ext cx="3629026" cy="958189"/>
                    </a:xfrm>
                    <a:prstGeom prst="roundRect">
                      <a:avLst>
                        <a:gd name="adj" fmla="val 7259"/>
                      </a:avLst>
                    </a:prstGeom>
                    <a:solidFill>
                      <a:schemeClr val="bg1"/>
                    </a:solidFill>
                    <a:ln>
                      <a:solidFill>
                        <a:srgbClr val="B8DBEA"/>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SA" sz="1800" b="0" i="0" u="none" strike="noStrike" kern="1200" cap="none" spc="0" normalizeH="0" baseline="0" noProof="0">
                        <a:ln>
                          <a:noFill/>
                        </a:ln>
                        <a:solidFill>
                          <a:srgbClr val="FFFFFF"/>
                        </a:solidFill>
                        <a:effectLst/>
                        <a:uLnTx/>
                        <a:uFillTx/>
                        <a:latin typeface="Symbio AR+LT"/>
                        <a:ea typeface="+mn-ea"/>
                        <a:cs typeface="Symbio AR+LT"/>
                      </a:endParaRPr>
                    </a:p>
                  </p:txBody>
                </p:sp>
                <p:grpSp>
                  <p:nvGrpSpPr>
                    <p:cNvPr id="14" name="Group 13"/>
                    <p:cNvGrpSpPr/>
                    <p:nvPr/>
                  </p:nvGrpSpPr>
                  <p:grpSpPr>
                    <a:xfrm>
                      <a:off x="295274" y="1238251"/>
                      <a:ext cx="4048952" cy="2262107"/>
                      <a:chOff x="303117" y="248425"/>
                      <a:chExt cx="3667125" cy="2705565"/>
                    </a:xfrm>
                  </p:grpSpPr>
                  <p:grpSp>
                    <p:nvGrpSpPr>
                      <p:cNvPr id="13" name="Group 12"/>
                      <p:cNvGrpSpPr/>
                      <p:nvPr/>
                    </p:nvGrpSpPr>
                    <p:grpSpPr>
                      <a:xfrm>
                        <a:off x="397872" y="248425"/>
                        <a:ext cx="3379513" cy="2694175"/>
                        <a:chOff x="397872" y="248425"/>
                        <a:chExt cx="3379513" cy="2694175"/>
                      </a:xfrm>
                    </p:grpSpPr>
                    <p:pic>
                      <p:nvPicPr>
                        <p:cNvPr id="31" name="Picture 30">
                          <a:extLst>
                            <a:ext uri="{FF2B5EF4-FFF2-40B4-BE49-F238E27FC236}">
                              <a16:creationId xmlns:a16="http://schemas.microsoft.com/office/drawing/2014/main" id="{DB46B2EA-039E-4D83-8607-E22182A281C1}"/>
                            </a:ext>
                          </a:extLst>
                        </p:cNvPr>
                        <p:cNvPicPr>
                          <a:picLocks noChangeAspect="1"/>
                        </p:cNvPicPr>
                        <p:nvPr/>
                      </p:nvPicPr>
                      <p:blipFill>
                        <a:blip r:embed="rId4"/>
                        <a:stretch>
                          <a:fillRect/>
                        </a:stretch>
                      </p:blipFill>
                      <p:spPr>
                        <a:xfrm>
                          <a:off x="575796" y="248425"/>
                          <a:ext cx="3201589" cy="2019689"/>
                        </a:xfrm>
                        <a:prstGeom prst="rect">
                          <a:avLst/>
                        </a:prstGeom>
                      </p:spPr>
                    </p:pic>
                    <p:sp>
                      <p:nvSpPr>
                        <p:cNvPr id="8" name="Pentagon 7"/>
                        <p:cNvSpPr/>
                        <p:nvPr/>
                      </p:nvSpPr>
                      <p:spPr>
                        <a:xfrm>
                          <a:off x="397872" y="2268111"/>
                          <a:ext cx="3379513" cy="674489"/>
                        </a:xfrm>
                        <a:prstGeom prst="homePlate">
                          <a:avLst>
                            <a:gd name="adj" fmla="val 0"/>
                          </a:avLst>
                        </a:prstGeom>
                        <a:solidFill>
                          <a:srgbClr val="B8DBEA"/>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ymbio AR+LT"/>
                            <a:ea typeface="+mn-ea"/>
                            <a:cs typeface="Symbio AR+LT"/>
                          </a:endParaRPr>
                        </a:p>
                      </p:txBody>
                    </p:sp>
                    <p:sp>
                      <p:nvSpPr>
                        <p:cNvPr id="11" name="Right Triangle 10"/>
                        <p:cNvSpPr/>
                        <p:nvPr/>
                      </p:nvSpPr>
                      <p:spPr>
                        <a:xfrm flipH="1">
                          <a:off x="397872" y="1091451"/>
                          <a:ext cx="180638" cy="1176662"/>
                        </a:xfrm>
                        <a:prstGeom prst="rtTriangle">
                          <a:avLst/>
                        </a:prstGeom>
                        <a:solidFill>
                          <a:srgbClr val="B8DB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ymbio AR+LT"/>
                            <a:ea typeface="+mn-ea"/>
                            <a:cs typeface="Symbio AR+LT"/>
                          </a:endParaRPr>
                        </a:p>
                      </p:txBody>
                    </p:sp>
                  </p:grpSp>
                  <p:sp>
                    <p:nvSpPr>
                      <p:cNvPr id="37" name="Rectangle 36"/>
                      <p:cNvSpPr/>
                      <p:nvPr/>
                    </p:nvSpPr>
                    <p:spPr>
                      <a:xfrm>
                        <a:off x="303117" y="2254577"/>
                        <a:ext cx="3667125" cy="69941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D2547">
                                <a:lumMod val="90000"/>
                                <a:lumOff val="10000"/>
                              </a:srgbClr>
                            </a:solidFill>
                            <a:effectLst/>
                            <a:uLnTx/>
                            <a:uFillTx/>
                            <a:latin typeface="Somar Bold"/>
                            <a:ea typeface="+mn-ea"/>
                            <a:cs typeface="SST Arabic" panose="020B0504030504020204" pitchFamily="34" charset="-78"/>
                          </a:rPr>
                          <a:t>Reconciliation Report</a:t>
                        </a:r>
                        <a:endParaRPr kumimoji="0" lang="ar-SA" sz="1600" b="0" i="0" u="none" strike="noStrike" kern="1200" cap="none" spc="0" normalizeH="0" baseline="0" noProof="0" dirty="0">
                          <a:ln>
                            <a:noFill/>
                          </a:ln>
                          <a:solidFill>
                            <a:srgbClr val="0D2547">
                              <a:lumMod val="90000"/>
                              <a:lumOff val="10000"/>
                            </a:srgbClr>
                          </a:solidFill>
                          <a:effectLst/>
                          <a:uLnTx/>
                          <a:uFillTx/>
                          <a:latin typeface="Somar Bold"/>
                          <a:ea typeface="+mn-ea"/>
                          <a:cs typeface="SST Arabic" panose="020B0504030504020204" pitchFamily="34" charset="-78"/>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SA" sz="1600" b="0" i="0" u="none" strike="noStrike" kern="1200" cap="none" spc="0" normalizeH="0" baseline="0" noProof="0" dirty="0">
                            <a:ln>
                              <a:noFill/>
                            </a:ln>
                            <a:solidFill>
                              <a:srgbClr val="0D2547">
                                <a:lumMod val="90000"/>
                                <a:lumOff val="10000"/>
                              </a:srgbClr>
                            </a:solidFill>
                            <a:effectLst/>
                            <a:uLnTx/>
                            <a:uFillTx/>
                            <a:latin typeface="Somar Bold"/>
                            <a:ea typeface="+mn-ea"/>
                            <a:cs typeface="SST Arabic" panose="020B0504030504020204" pitchFamily="34" charset="-78"/>
                          </a:rPr>
                          <a:t>تقرير المقارنة</a:t>
                        </a:r>
                        <a:endParaRPr kumimoji="0" lang="en-US" sz="1600" b="0" i="0" u="none" strike="noStrike" kern="1200" cap="none" spc="0" normalizeH="0" baseline="0" noProof="0" dirty="0">
                          <a:ln>
                            <a:noFill/>
                          </a:ln>
                          <a:solidFill>
                            <a:srgbClr val="0D2547">
                              <a:lumMod val="90000"/>
                              <a:lumOff val="10000"/>
                            </a:srgbClr>
                          </a:solidFill>
                          <a:effectLst/>
                          <a:uLnTx/>
                          <a:uFillTx/>
                          <a:latin typeface="Somar Bold"/>
                          <a:ea typeface="+mn-ea"/>
                          <a:cs typeface="SST Arabic" panose="020B0504030504020204" pitchFamily="34" charset="-78"/>
                        </a:endParaRPr>
                      </a:p>
                    </p:txBody>
                  </p:sp>
                </p:grpSp>
                <p:sp>
                  <p:nvSpPr>
                    <p:cNvPr id="49" name="Right Triangle 48"/>
                    <p:cNvSpPr/>
                    <p:nvPr/>
                  </p:nvSpPr>
                  <p:spPr>
                    <a:xfrm rot="503133" flipH="1" flipV="1">
                      <a:off x="4062330" y="2932048"/>
                      <a:ext cx="121440" cy="693057"/>
                    </a:xfrm>
                    <a:prstGeom prst="rtTriangle">
                      <a:avLst/>
                    </a:prstGeom>
                    <a:solidFill>
                      <a:srgbClr val="B8DB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ymbio AR+LT"/>
                        <a:ea typeface="+mn-ea"/>
                        <a:cs typeface="Symbio AR+LT"/>
                      </a:endParaRPr>
                    </a:p>
                  </p:txBody>
                </p:sp>
              </p:grpSp>
              <p:sp>
                <p:nvSpPr>
                  <p:cNvPr id="50" name="TextBox 49"/>
                  <p:cNvSpPr txBox="1"/>
                  <p:nvPr/>
                </p:nvSpPr>
                <p:spPr>
                  <a:xfrm>
                    <a:off x="370171" y="3724313"/>
                    <a:ext cx="3790840" cy="733356"/>
                  </a:xfrm>
                  <a:prstGeom prst="rect">
                    <a:avLst/>
                  </a:prstGeom>
                  <a:noFill/>
                </p:spPr>
                <p:txBody>
                  <a:bodyPr wrap="square"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SA" sz="1000" b="0" i="0" u="none" strike="noStrike" kern="1200" cap="none" spc="0" normalizeH="0" baseline="0" noProof="0" dirty="0">
                        <a:ln>
                          <a:noFill/>
                        </a:ln>
                        <a:solidFill>
                          <a:srgbClr val="6AC04A">
                            <a:lumMod val="50000"/>
                          </a:srgbClr>
                        </a:solidFill>
                        <a:effectLst/>
                        <a:uLnTx/>
                        <a:uFillTx/>
                        <a:latin typeface="SST Arabic" panose="020B0504030504020204" pitchFamily="34" charset="-78"/>
                        <a:ea typeface="+mn-ea"/>
                        <a:cs typeface="SST Arabic" panose="020B0504030504020204" pitchFamily="34" charset="-78"/>
                      </a:rPr>
                      <a:t>مقارنة البيانات الجمركية في نبراس والبيانات الجمركية في محرك المخاطر الأمني على مستوى الصنف والبيان، لتحديد حجم البيانات المفقودة على مستوى المنفذ، اليوم، نوع المنفذ</a:t>
                    </a:r>
                  </a:p>
                </p:txBody>
              </p:sp>
            </p:grpSp>
          </p:grpSp>
        </p:grpSp>
        <p:grpSp>
          <p:nvGrpSpPr>
            <p:cNvPr id="115" name="Group 114"/>
            <p:cNvGrpSpPr/>
            <p:nvPr/>
          </p:nvGrpSpPr>
          <p:grpSpPr>
            <a:xfrm>
              <a:off x="4227543" y="1618390"/>
              <a:ext cx="3717169" cy="3082910"/>
              <a:chOff x="4166760" y="1732365"/>
              <a:chExt cx="3717169" cy="3082910"/>
            </a:xfrm>
          </p:grpSpPr>
          <p:sp>
            <p:nvSpPr>
              <p:cNvPr id="79" name="Rounded Rectangle 78"/>
              <p:cNvSpPr/>
              <p:nvPr/>
            </p:nvSpPr>
            <p:spPr>
              <a:xfrm>
                <a:off x="4193751" y="1732365"/>
                <a:ext cx="3690177" cy="3082910"/>
              </a:xfrm>
              <a:prstGeom prst="roundRect">
                <a:avLst>
                  <a:gd name="adj" fmla="val 2328"/>
                </a:avLst>
              </a:prstGeom>
              <a:solidFill>
                <a:schemeClr val="bg1"/>
              </a:solidFill>
              <a:ln w="3175">
                <a:noFill/>
              </a:ln>
              <a:effectLst>
                <a:outerShdw blurRad="63500" sx="101000" sy="101000" algn="ctr"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ymbio AR+LT"/>
                  <a:ea typeface="+mn-ea"/>
                  <a:cs typeface="Symbio AR+LT"/>
                </a:endParaRPr>
              </a:p>
            </p:txBody>
          </p:sp>
          <p:grpSp>
            <p:nvGrpSpPr>
              <p:cNvPr id="20" name="Group 19"/>
              <p:cNvGrpSpPr/>
              <p:nvPr/>
            </p:nvGrpSpPr>
            <p:grpSpPr>
              <a:xfrm>
                <a:off x="4166760" y="1791473"/>
                <a:ext cx="3717169" cy="2933717"/>
                <a:chOff x="4188343" y="1656655"/>
                <a:chExt cx="3717169" cy="2933717"/>
              </a:xfrm>
            </p:grpSpPr>
            <p:grpSp>
              <p:nvGrpSpPr>
                <p:cNvPr id="80" name="Group 79"/>
                <p:cNvGrpSpPr/>
                <p:nvPr/>
              </p:nvGrpSpPr>
              <p:grpSpPr>
                <a:xfrm>
                  <a:off x="4188343" y="2367312"/>
                  <a:ext cx="3717169" cy="2223060"/>
                  <a:chOff x="295274" y="2244657"/>
                  <a:chExt cx="4048952" cy="2223060"/>
                </a:xfrm>
              </p:grpSpPr>
              <p:grpSp>
                <p:nvGrpSpPr>
                  <p:cNvPr id="81" name="Group 80"/>
                  <p:cNvGrpSpPr/>
                  <p:nvPr/>
                </p:nvGrpSpPr>
                <p:grpSpPr>
                  <a:xfrm>
                    <a:off x="295274" y="2244657"/>
                    <a:ext cx="4048952" cy="2223060"/>
                    <a:chOff x="295274" y="1943100"/>
                    <a:chExt cx="4048952" cy="2223060"/>
                  </a:xfrm>
                </p:grpSpPr>
                <p:sp>
                  <p:nvSpPr>
                    <p:cNvPr id="83" name="Rounded Rectangle 82">
                      <a:extLst>
                        <a:ext uri="{FF2B5EF4-FFF2-40B4-BE49-F238E27FC236}">
                          <a16:creationId xmlns:a16="http://schemas.microsoft.com/office/drawing/2014/main" id="{5AB4DE17-EB66-B24E-AD25-85EB6CCC62AA}"/>
                        </a:ext>
                      </a:extLst>
                    </p:cNvPr>
                    <p:cNvSpPr/>
                    <p:nvPr/>
                  </p:nvSpPr>
                  <p:spPr>
                    <a:xfrm>
                      <a:off x="502263" y="3207971"/>
                      <a:ext cx="3629026" cy="958189"/>
                    </a:xfrm>
                    <a:prstGeom prst="roundRect">
                      <a:avLst>
                        <a:gd name="adj" fmla="val 7259"/>
                      </a:avLst>
                    </a:prstGeom>
                    <a:solidFill>
                      <a:schemeClr val="bg1"/>
                    </a:solidFill>
                    <a:ln>
                      <a:solidFill>
                        <a:srgbClr val="B8DBEA"/>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SA" sz="1800" b="0" i="0" u="none" strike="noStrike" kern="1200" cap="none" spc="0" normalizeH="0" baseline="0" noProof="0">
                        <a:ln>
                          <a:noFill/>
                        </a:ln>
                        <a:solidFill>
                          <a:srgbClr val="FFFFFF"/>
                        </a:solidFill>
                        <a:effectLst/>
                        <a:uLnTx/>
                        <a:uFillTx/>
                        <a:latin typeface="Symbio AR+LT"/>
                        <a:ea typeface="+mn-ea"/>
                        <a:cs typeface="Symbio AR+LT"/>
                      </a:endParaRPr>
                    </a:p>
                  </p:txBody>
                </p:sp>
                <p:grpSp>
                  <p:nvGrpSpPr>
                    <p:cNvPr id="84" name="Group 83"/>
                    <p:cNvGrpSpPr/>
                    <p:nvPr/>
                  </p:nvGrpSpPr>
                  <p:grpSpPr>
                    <a:xfrm>
                      <a:off x="295274" y="1943100"/>
                      <a:ext cx="4048952" cy="1557258"/>
                      <a:chOff x="303117" y="1091451"/>
                      <a:chExt cx="3667125" cy="1862539"/>
                    </a:xfrm>
                  </p:grpSpPr>
                  <p:grpSp>
                    <p:nvGrpSpPr>
                      <p:cNvPr id="86" name="Group 85"/>
                      <p:cNvGrpSpPr/>
                      <p:nvPr/>
                    </p:nvGrpSpPr>
                    <p:grpSpPr>
                      <a:xfrm>
                        <a:off x="397872" y="1091451"/>
                        <a:ext cx="3379513" cy="1851149"/>
                        <a:chOff x="397872" y="1091451"/>
                        <a:chExt cx="3379513" cy="1851149"/>
                      </a:xfrm>
                    </p:grpSpPr>
                    <p:sp>
                      <p:nvSpPr>
                        <p:cNvPr id="89" name="Pentagon 88"/>
                        <p:cNvSpPr/>
                        <p:nvPr/>
                      </p:nvSpPr>
                      <p:spPr>
                        <a:xfrm>
                          <a:off x="397872" y="2268111"/>
                          <a:ext cx="3379513" cy="674489"/>
                        </a:xfrm>
                        <a:prstGeom prst="homePlate">
                          <a:avLst>
                            <a:gd name="adj" fmla="val 0"/>
                          </a:avLst>
                        </a:prstGeom>
                        <a:solidFill>
                          <a:srgbClr val="B8DBEA"/>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ymbio AR+LT"/>
                            <a:ea typeface="+mn-ea"/>
                            <a:cs typeface="Symbio AR+LT"/>
                          </a:endParaRPr>
                        </a:p>
                      </p:txBody>
                    </p:sp>
                    <p:sp>
                      <p:nvSpPr>
                        <p:cNvPr id="90" name="Right Triangle 89"/>
                        <p:cNvSpPr/>
                        <p:nvPr/>
                      </p:nvSpPr>
                      <p:spPr>
                        <a:xfrm flipH="1">
                          <a:off x="397872" y="1091451"/>
                          <a:ext cx="180638" cy="1176662"/>
                        </a:xfrm>
                        <a:prstGeom prst="rtTriangle">
                          <a:avLst/>
                        </a:prstGeom>
                        <a:solidFill>
                          <a:srgbClr val="B8DB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ymbio AR+LT"/>
                            <a:ea typeface="+mn-ea"/>
                            <a:cs typeface="Symbio AR+LT"/>
                          </a:endParaRPr>
                        </a:p>
                      </p:txBody>
                    </p:sp>
                  </p:grpSp>
                  <p:sp>
                    <p:nvSpPr>
                      <p:cNvPr id="87" name="Rectangle 86"/>
                      <p:cNvSpPr/>
                      <p:nvPr/>
                    </p:nvSpPr>
                    <p:spPr>
                      <a:xfrm>
                        <a:off x="303117" y="2254577"/>
                        <a:ext cx="3667125" cy="69941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D2547">
                                <a:lumMod val="90000"/>
                                <a:lumOff val="10000"/>
                              </a:srgbClr>
                            </a:solidFill>
                            <a:effectLst/>
                            <a:uLnTx/>
                            <a:uFillTx/>
                            <a:latin typeface="Somar Bold"/>
                            <a:ea typeface="+mn-ea"/>
                            <a:cs typeface="SST Arabic" panose="020B0504030504020204" pitchFamily="34" charset="-78"/>
                          </a:rPr>
                          <a:t>Assessment Results Report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SA" sz="1600" b="0" i="0" u="none" strike="noStrike" kern="1200" cap="none" spc="0" normalizeH="0" baseline="0" noProof="0" dirty="0">
                            <a:ln>
                              <a:noFill/>
                            </a:ln>
                            <a:solidFill>
                              <a:srgbClr val="0D2547">
                                <a:lumMod val="90000"/>
                                <a:lumOff val="10000"/>
                              </a:srgbClr>
                            </a:solidFill>
                            <a:effectLst/>
                            <a:uLnTx/>
                            <a:uFillTx/>
                            <a:latin typeface="Somar Bold"/>
                            <a:ea typeface="+mn-ea"/>
                            <a:cs typeface="SST Arabic" panose="020B0504030504020204" pitchFamily="34" charset="-78"/>
                          </a:rPr>
                          <a:t>تقرير نتائج التقييم</a:t>
                        </a:r>
                      </a:p>
                    </p:txBody>
                  </p:sp>
                </p:grpSp>
                <p:sp>
                  <p:nvSpPr>
                    <p:cNvPr id="85" name="Right Triangle 84"/>
                    <p:cNvSpPr/>
                    <p:nvPr/>
                  </p:nvSpPr>
                  <p:spPr>
                    <a:xfrm rot="503133" flipH="1" flipV="1">
                      <a:off x="4043208" y="2930023"/>
                      <a:ext cx="151667" cy="693057"/>
                    </a:xfrm>
                    <a:prstGeom prst="rtTriangle">
                      <a:avLst/>
                    </a:prstGeom>
                    <a:solidFill>
                      <a:srgbClr val="B8DB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ymbio AR+LT"/>
                        <a:ea typeface="+mn-ea"/>
                        <a:cs typeface="Symbio AR+LT"/>
                      </a:endParaRPr>
                    </a:p>
                  </p:txBody>
                </p:sp>
              </p:grpSp>
              <p:sp>
                <p:nvSpPr>
                  <p:cNvPr id="82" name="TextBox 81"/>
                  <p:cNvSpPr txBox="1"/>
                  <p:nvPr/>
                </p:nvSpPr>
                <p:spPr>
                  <a:xfrm>
                    <a:off x="392061" y="3734361"/>
                    <a:ext cx="3790841" cy="733356"/>
                  </a:xfrm>
                  <a:prstGeom prst="rect">
                    <a:avLst/>
                  </a:prstGeom>
                  <a:noFill/>
                </p:spPr>
                <p:txBody>
                  <a:bodyPr wrap="square"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SA" sz="1000" b="0" i="0" u="none" strike="noStrike" kern="1200" cap="none" spc="0" normalizeH="0" baseline="0" noProof="0" dirty="0">
                        <a:ln>
                          <a:noFill/>
                        </a:ln>
                        <a:solidFill>
                          <a:srgbClr val="6AC04A">
                            <a:lumMod val="50000"/>
                          </a:srgbClr>
                        </a:solidFill>
                        <a:effectLst/>
                        <a:uLnTx/>
                        <a:uFillTx/>
                        <a:latin typeface="SST Arabic" panose="020B0504030504020204" pitchFamily="34" charset="-78"/>
                        <a:ea typeface="+mn-ea"/>
                        <a:cs typeface="SST Arabic" panose="020B0504030504020204" pitchFamily="34" charset="-78"/>
                      </a:rPr>
                      <a:t>التقرير يوضح عدد البيانات الجمركية، عدد المستهدف، عدد غير المستهدف على مستوى المنفذ ونوع المنفذ وتاريخ البيان الجمركي. بالإضافة الى تصنيف البيان (أخضر، عنبر أو احمر) مما يوضح حجم المعاينات اليدوية التي وجه بها محرك المخاطر الأمني.</a:t>
                    </a:r>
                  </a:p>
                </p:txBody>
              </p:sp>
            </p:grpSp>
            <p:pic>
              <p:nvPicPr>
                <p:cNvPr id="91" name="Picture 90">
                  <a:extLst>
                    <a:ext uri="{FF2B5EF4-FFF2-40B4-BE49-F238E27FC236}">
                      <a16:creationId xmlns:a16="http://schemas.microsoft.com/office/drawing/2014/main" id="{B8065FDD-CE38-4AF7-AA93-9692C7765756}"/>
                    </a:ext>
                  </a:extLst>
                </p:cNvPr>
                <p:cNvPicPr>
                  <a:picLocks noChangeAspect="1"/>
                </p:cNvPicPr>
                <p:nvPr/>
              </p:nvPicPr>
              <p:blipFill>
                <a:blip r:embed="rId5"/>
                <a:stretch>
                  <a:fillRect/>
                </a:stretch>
              </p:blipFill>
              <p:spPr>
                <a:xfrm>
                  <a:off x="4467495" y="1656655"/>
                  <a:ext cx="3312383" cy="1710657"/>
                </a:xfrm>
                <a:prstGeom prst="rect">
                  <a:avLst/>
                </a:prstGeom>
              </p:spPr>
            </p:pic>
          </p:grpSp>
        </p:grpSp>
        <p:grpSp>
          <p:nvGrpSpPr>
            <p:cNvPr id="116" name="Group 115"/>
            <p:cNvGrpSpPr/>
            <p:nvPr/>
          </p:nvGrpSpPr>
          <p:grpSpPr>
            <a:xfrm>
              <a:off x="8236468" y="1498155"/>
              <a:ext cx="3816046" cy="3199046"/>
              <a:chOff x="8046785" y="1612130"/>
              <a:chExt cx="3816046" cy="3199046"/>
            </a:xfrm>
          </p:grpSpPr>
          <p:sp>
            <p:nvSpPr>
              <p:cNvPr id="113" name="Rounded Rectangle 112"/>
              <p:cNvSpPr/>
              <p:nvPr/>
            </p:nvSpPr>
            <p:spPr>
              <a:xfrm>
                <a:off x="8046785" y="1612130"/>
                <a:ext cx="3816046" cy="2795511"/>
              </a:xfrm>
              <a:prstGeom prst="roundRect">
                <a:avLst>
                  <a:gd name="adj" fmla="val 2328"/>
                </a:avLst>
              </a:prstGeom>
              <a:solidFill>
                <a:schemeClr val="tx1">
                  <a:lumMod val="90000"/>
                  <a:lumOff val="10000"/>
                </a:schemeClr>
              </a:solidFill>
              <a:ln w="3175">
                <a:solidFill>
                  <a:srgbClr val="C2DDB5"/>
                </a:solidFill>
              </a:ln>
              <a:effectLst>
                <a:outerShdw blurRad="63500" sx="101000" sy="101000" algn="ctr"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ymbio AR+LT"/>
                  <a:ea typeface="+mn-ea"/>
                  <a:cs typeface="Symbio AR+LT"/>
                </a:endParaRPr>
              </a:p>
            </p:txBody>
          </p:sp>
          <p:sp>
            <p:nvSpPr>
              <p:cNvPr id="92" name="Rounded Rectangle 91"/>
              <p:cNvSpPr/>
              <p:nvPr/>
            </p:nvSpPr>
            <p:spPr>
              <a:xfrm>
                <a:off x="8047928" y="1728266"/>
                <a:ext cx="3741736" cy="3082910"/>
              </a:xfrm>
              <a:prstGeom prst="roundRect">
                <a:avLst>
                  <a:gd name="adj" fmla="val 2328"/>
                </a:avLst>
              </a:prstGeom>
              <a:solidFill>
                <a:schemeClr val="bg1"/>
              </a:solidFill>
              <a:ln w="3175">
                <a:noFill/>
              </a:ln>
              <a:effectLst>
                <a:outerShdw blurRad="63500" sx="101000" sy="101000" algn="ctr"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ymbio AR+LT"/>
                  <a:ea typeface="+mn-ea"/>
                  <a:cs typeface="Symbio AR+LT"/>
                </a:endParaRPr>
              </a:p>
            </p:txBody>
          </p:sp>
          <p:grpSp>
            <p:nvGrpSpPr>
              <p:cNvPr id="94" name="Group 93"/>
              <p:cNvGrpSpPr/>
              <p:nvPr/>
            </p:nvGrpSpPr>
            <p:grpSpPr>
              <a:xfrm>
                <a:off x="8058409" y="2498031"/>
                <a:ext cx="3717169" cy="2223060"/>
                <a:chOff x="295274" y="2244657"/>
                <a:chExt cx="4048952" cy="2223060"/>
              </a:xfrm>
            </p:grpSpPr>
            <p:grpSp>
              <p:nvGrpSpPr>
                <p:cNvPr id="96" name="Group 95"/>
                <p:cNvGrpSpPr/>
                <p:nvPr/>
              </p:nvGrpSpPr>
              <p:grpSpPr>
                <a:xfrm>
                  <a:off x="295274" y="2244657"/>
                  <a:ext cx="4048952" cy="2223060"/>
                  <a:chOff x="295274" y="1943100"/>
                  <a:chExt cx="4048952" cy="2223060"/>
                </a:xfrm>
              </p:grpSpPr>
              <p:sp>
                <p:nvSpPr>
                  <p:cNvPr id="98" name="Rounded Rectangle 97">
                    <a:extLst>
                      <a:ext uri="{FF2B5EF4-FFF2-40B4-BE49-F238E27FC236}">
                        <a16:creationId xmlns:a16="http://schemas.microsoft.com/office/drawing/2014/main" id="{5AB4DE17-EB66-B24E-AD25-85EB6CCC62AA}"/>
                      </a:ext>
                    </a:extLst>
                  </p:cNvPr>
                  <p:cNvSpPr/>
                  <p:nvPr/>
                </p:nvSpPr>
                <p:spPr>
                  <a:xfrm>
                    <a:off x="502263" y="3207971"/>
                    <a:ext cx="3629026" cy="958189"/>
                  </a:xfrm>
                  <a:prstGeom prst="roundRect">
                    <a:avLst>
                      <a:gd name="adj" fmla="val 7259"/>
                    </a:avLst>
                  </a:prstGeom>
                  <a:solidFill>
                    <a:schemeClr val="bg1"/>
                  </a:solidFill>
                  <a:ln>
                    <a:solidFill>
                      <a:srgbClr val="B8DBEA"/>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SA" sz="1800" b="0" i="0" u="none" strike="noStrike" kern="1200" cap="none" spc="0" normalizeH="0" baseline="0" noProof="0">
                      <a:ln>
                        <a:noFill/>
                      </a:ln>
                      <a:solidFill>
                        <a:srgbClr val="FFFFFF"/>
                      </a:solidFill>
                      <a:effectLst/>
                      <a:uLnTx/>
                      <a:uFillTx/>
                      <a:latin typeface="Symbio AR+LT"/>
                      <a:ea typeface="+mn-ea"/>
                      <a:cs typeface="Symbio AR+LT"/>
                    </a:endParaRPr>
                  </a:p>
                </p:txBody>
              </p:sp>
              <p:grpSp>
                <p:nvGrpSpPr>
                  <p:cNvPr id="99" name="Group 98"/>
                  <p:cNvGrpSpPr/>
                  <p:nvPr/>
                </p:nvGrpSpPr>
                <p:grpSpPr>
                  <a:xfrm>
                    <a:off x="295274" y="1943100"/>
                    <a:ext cx="4048952" cy="1557258"/>
                    <a:chOff x="303117" y="1091451"/>
                    <a:chExt cx="3667125" cy="1862539"/>
                  </a:xfrm>
                </p:grpSpPr>
                <p:grpSp>
                  <p:nvGrpSpPr>
                    <p:cNvPr id="101" name="Group 100"/>
                    <p:cNvGrpSpPr/>
                    <p:nvPr/>
                  </p:nvGrpSpPr>
                  <p:grpSpPr>
                    <a:xfrm>
                      <a:off x="397872" y="1091451"/>
                      <a:ext cx="3379513" cy="1851149"/>
                      <a:chOff x="397872" y="1091451"/>
                      <a:chExt cx="3379513" cy="1851149"/>
                    </a:xfrm>
                  </p:grpSpPr>
                  <p:sp>
                    <p:nvSpPr>
                      <p:cNvPr id="103" name="Pentagon 102"/>
                      <p:cNvSpPr/>
                      <p:nvPr/>
                    </p:nvSpPr>
                    <p:spPr>
                      <a:xfrm>
                        <a:off x="397872" y="2268111"/>
                        <a:ext cx="3379513" cy="674489"/>
                      </a:xfrm>
                      <a:prstGeom prst="homePlate">
                        <a:avLst>
                          <a:gd name="adj" fmla="val 0"/>
                        </a:avLst>
                      </a:prstGeom>
                      <a:solidFill>
                        <a:srgbClr val="B8DBEA"/>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ymbio AR+LT"/>
                          <a:ea typeface="+mn-ea"/>
                          <a:cs typeface="Symbio AR+LT"/>
                        </a:endParaRPr>
                      </a:p>
                    </p:txBody>
                  </p:sp>
                  <p:sp>
                    <p:nvSpPr>
                      <p:cNvPr id="104" name="Right Triangle 103"/>
                      <p:cNvSpPr/>
                      <p:nvPr/>
                    </p:nvSpPr>
                    <p:spPr>
                      <a:xfrm flipH="1">
                        <a:off x="397872" y="1091451"/>
                        <a:ext cx="180638" cy="1176662"/>
                      </a:xfrm>
                      <a:prstGeom prst="rtTriangle">
                        <a:avLst/>
                      </a:prstGeom>
                      <a:solidFill>
                        <a:srgbClr val="B8DB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ymbio AR+LT"/>
                          <a:ea typeface="+mn-ea"/>
                          <a:cs typeface="Symbio AR+LT"/>
                        </a:endParaRPr>
                      </a:p>
                    </p:txBody>
                  </p:sp>
                </p:grpSp>
                <p:sp>
                  <p:nvSpPr>
                    <p:cNvPr id="102" name="Rectangle 101"/>
                    <p:cNvSpPr/>
                    <p:nvPr/>
                  </p:nvSpPr>
                  <p:spPr>
                    <a:xfrm>
                      <a:off x="303117" y="2254577"/>
                      <a:ext cx="3667125" cy="69941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D2547">
                              <a:lumMod val="90000"/>
                              <a:lumOff val="10000"/>
                            </a:srgbClr>
                          </a:solidFill>
                          <a:effectLst/>
                          <a:uLnTx/>
                          <a:uFillTx/>
                          <a:latin typeface="Somar Bold"/>
                          <a:ea typeface="+mn-ea"/>
                          <a:cs typeface="SST Arabic" panose="020B0504030504020204" pitchFamily="34" charset="-78"/>
                        </a:rPr>
                        <a:t>Rule Performance Report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SA" sz="1600" b="0" i="0" u="none" strike="noStrike" kern="1200" cap="none" spc="0" normalizeH="0" baseline="0" noProof="0" dirty="0">
                          <a:ln>
                            <a:noFill/>
                          </a:ln>
                          <a:solidFill>
                            <a:srgbClr val="0D2547">
                              <a:lumMod val="90000"/>
                              <a:lumOff val="10000"/>
                            </a:srgbClr>
                          </a:solidFill>
                          <a:effectLst/>
                          <a:uLnTx/>
                          <a:uFillTx/>
                          <a:latin typeface="Somar Bold"/>
                          <a:ea typeface="+mn-ea"/>
                          <a:cs typeface="SST Arabic" panose="020B0504030504020204" pitchFamily="34" charset="-78"/>
                        </a:rPr>
                        <a:t>تقرير أداء المؤشرات</a:t>
                      </a:r>
                    </a:p>
                  </p:txBody>
                </p:sp>
              </p:grpSp>
              <p:sp>
                <p:nvSpPr>
                  <p:cNvPr id="100" name="Right Triangle 99"/>
                  <p:cNvSpPr/>
                  <p:nvPr/>
                </p:nvSpPr>
                <p:spPr>
                  <a:xfrm rot="503133" flipH="1" flipV="1">
                    <a:off x="4062330" y="2932048"/>
                    <a:ext cx="121440" cy="693057"/>
                  </a:xfrm>
                  <a:prstGeom prst="rtTriangle">
                    <a:avLst/>
                  </a:prstGeom>
                  <a:solidFill>
                    <a:srgbClr val="B8DB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ymbio AR+LT"/>
                      <a:ea typeface="+mn-ea"/>
                      <a:cs typeface="Symbio AR+LT"/>
                    </a:endParaRPr>
                  </a:p>
                </p:txBody>
              </p:sp>
            </p:grpSp>
            <p:sp>
              <p:nvSpPr>
                <p:cNvPr id="97" name="TextBox 96"/>
                <p:cNvSpPr txBox="1"/>
                <p:nvPr/>
              </p:nvSpPr>
              <p:spPr>
                <a:xfrm>
                  <a:off x="370171" y="3734361"/>
                  <a:ext cx="3790840" cy="733356"/>
                </a:xfrm>
                <a:prstGeom prst="rect">
                  <a:avLst/>
                </a:prstGeom>
                <a:noFill/>
              </p:spPr>
              <p:txBody>
                <a:bodyPr wrap="square"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SA" sz="1000" b="0" i="0" u="none" strike="noStrike" kern="1200" cap="none" spc="0" normalizeH="0" baseline="0" noProof="0" dirty="0">
                      <a:ln>
                        <a:noFill/>
                      </a:ln>
                      <a:solidFill>
                        <a:srgbClr val="6AC04A">
                          <a:lumMod val="50000"/>
                        </a:srgbClr>
                      </a:solidFill>
                      <a:effectLst/>
                      <a:uLnTx/>
                      <a:uFillTx/>
                      <a:latin typeface="SST Arabic" panose="020B0504030504020204" pitchFamily="34" charset="-78"/>
                      <a:ea typeface="+mn-ea"/>
                      <a:cs typeface="SST Arabic" panose="020B0504030504020204" pitchFamily="34" charset="-78"/>
                    </a:rPr>
                    <a:t>يوضح التقرير كافة المؤشرات الأمنية بالنوع، الاسم، المنفذ، التاريخ، نوع الفحص، تصنيف المخاطر، ونتيجة استهداف البيان / معدل الاصابة</a:t>
                  </a:r>
                </a:p>
              </p:txBody>
            </p:sp>
          </p:grpSp>
          <p:sp>
            <p:nvSpPr>
              <p:cNvPr id="23" name="Rectangle 22"/>
              <p:cNvSpPr/>
              <p:nvPr/>
            </p:nvSpPr>
            <p:spPr>
              <a:xfrm>
                <a:off x="8340228" y="1791472"/>
                <a:ext cx="3229814" cy="1690357"/>
              </a:xfrm>
              <a:prstGeom prst="rect">
                <a:avLst/>
              </a:prstGeom>
              <a:solidFill>
                <a:schemeClr val="accent6">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ymbio AR+LT"/>
                  <a:ea typeface="+mn-ea"/>
                  <a:cs typeface="Symbio AR+LT"/>
                </a:endParaRPr>
              </a:p>
            </p:txBody>
          </p:sp>
          <p:pic>
            <p:nvPicPr>
              <p:cNvPr id="22" name="Picture 21"/>
              <p:cNvPicPr>
                <a:picLocks noChangeAspect="1"/>
              </p:cNvPicPr>
              <p:nvPr/>
            </p:nvPicPr>
            <p:blipFill>
              <a:blip r:embed="rId6"/>
              <a:stretch>
                <a:fillRect/>
              </a:stretch>
            </p:blipFill>
            <p:spPr>
              <a:xfrm>
                <a:off x="8359648" y="1842113"/>
                <a:ext cx="3109229" cy="1577760"/>
              </a:xfrm>
              <a:prstGeom prst="rect">
                <a:avLst/>
              </a:prstGeom>
            </p:spPr>
          </p:pic>
        </p:grpSp>
      </p:grpSp>
      <p:grpSp>
        <p:nvGrpSpPr>
          <p:cNvPr id="52" name="Group 51"/>
          <p:cNvGrpSpPr/>
          <p:nvPr/>
        </p:nvGrpSpPr>
        <p:grpSpPr>
          <a:xfrm>
            <a:off x="207509" y="3422497"/>
            <a:ext cx="11779563" cy="3351329"/>
            <a:chOff x="280498" y="1582786"/>
            <a:chExt cx="11779563" cy="3351329"/>
          </a:xfrm>
        </p:grpSpPr>
        <p:grpSp>
          <p:nvGrpSpPr>
            <p:cNvPr id="53" name="Group 52"/>
            <p:cNvGrpSpPr/>
            <p:nvPr/>
          </p:nvGrpSpPr>
          <p:grpSpPr>
            <a:xfrm>
              <a:off x="280498" y="1610527"/>
              <a:ext cx="2800261" cy="3322421"/>
              <a:chOff x="1663680" y="1724503"/>
              <a:chExt cx="3212814" cy="3322421"/>
            </a:xfrm>
          </p:grpSpPr>
          <p:grpSp>
            <p:nvGrpSpPr>
              <p:cNvPr id="129" name="Group 128"/>
              <p:cNvGrpSpPr/>
              <p:nvPr/>
            </p:nvGrpSpPr>
            <p:grpSpPr>
              <a:xfrm>
                <a:off x="1663680" y="1724503"/>
                <a:ext cx="3212814" cy="3322421"/>
                <a:chOff x="95043" y="1724503"/>
                <a:chExt cx="3212814" cy="3322421"/>
              </a:xfrm>
            </p:grpSpPr>
            <p:sp>
              <p:nvSpPr>
                <p:cNvPr id="131" name="Rounded Rectangle 130"/>
                <p:cNvSpPr/>
                <p:nvPr/>
              </p:nvSpPr>
              <p:spPr>
                <a:xfrm>
                  <a:off x="95043" y="2003528"/>
                  <a:ext cx="3159199" cy="3043396"/>
                </a:xfrm>
                <a:prstGeom prst="roundRect">
                  <a:avLst>
                    <a:gd name="adj" fmla="val 2328"/>
                  </a:avLst>
                </a:prstGeom>
                <a:solidFill>
                  <a:schemeClr val="tx1">
                    <a:lumMod val="90000"/>
                    <a:lumOff val="10000"/>
                  </a:schemeClr>
                </a:solidFill>
                <a:ln w="3175">
                  <a:solidFill>
                    <a:srgbClr val="C2DDB5"/>
                  </a:solidFill>
                </a:ln>
                <a:effectLst>
                  <a:outerShdw blurRad="63500" sx="101000" sy="101000" algn="ctr"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ymbio AR+LT"/>
                    <a:ea typeface="+mn-ea"/>
                    <a:cs typeface="Symbio AR+LT"/>
                  </a:endParaRPr>
                </a:p>
              </p:txBody>
            </p:sp>
            <p:grpSp>
              <p:nvGrpSpPr>
                <p:cNvPr id="132" name="Group 131"/>
                <p:cNvGrpSpPr/>
                <p:nvPr/>
              </p:nvGrpSpPr>
              <p:grpSpPr>
                <a:xfrm>
                  <a:off x="186921" y="1724503"/>
                  <a:ext cx="3120936" cy="3243767"/>
                  <a:chOff x="186921" y="1724503"/>
                  <a:chExt cx="3120936" cy="3243767"/>
                </a:xfrm>
              </p:grpSpPr>
              <p:sp>
                <p:nvSpPr>
                  <p:cNvPr id="133" name="Rounded Rectangle 132"/>
                  <p:cNvSpPr/>
                  <p:nvPr/>
                </p:nvSpPr>
                <p:spPr>
                  <a:xfrm>
                    <a:off x="186921" y="1724503"/>
                    <a:ext cx="3120936" cy="3243767"/>
                  </a:xfrm>
                  <a:prstGeom prst="roundRect">
                    <a:avLst>
                      <a:gd name="adj" fmla="val 2328"/>
                    </a:avLst>
                  </a:prstGeom>
                  <a:solidFill>
                    <a:schemeClr val="bg1"/>
                  </a:solidFill>
                  <a:ln w="3175">
                    <a:noFill/>
                  </a:ln>
                  <a:effectLst>
                    <a:outerShdw blurRad="63500" sx="101000" sy="101000" algn="ctr"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ymbio AR+LT"/>
                      <a:ea typeface="+mn-ea"/>
                      <a:cs typeface="Symbio AR+LT"/>
                    </a:endParaRPr>
                  </a:p>
                </p:txBody>
              </p:sp>
              <p:grpSp>
                <p:nvGrpSpPr>
                  <p:cNvPr id="134" name="Group 133"/>
                  <p:cNvGrpSpPr/>
                  <p:nvPr/>
                </p:nvGrpSpPr>
                <p:grpSpPr>
                  <a:xfrm>
                    <a:off x="196663" y="2496322"/>
                    <a:ext cx="3100445" cy="2435537"/>
                    <a:chOff x="295274" y="2244657"/>
                    <a:chExt cx="3377181" cy="2435537"/>
                  </a:xfrm>
                </p:grpSpPr>
                <p:grpSp>
                  <p:nvGrpSpPr>
                    <p:cNvPr id="135" name="Group 134"/>
                    <p:cNvGrpSpPr/>
                    <p:nvPr/>
                  </p:nvGrpSpPr>
                  <p:grpSpPr>
                    <a:xfrm>
                      <a:off x="295274" y="2244657"/>
                      <a:ext cx="3377181" cy="2356805"/>
                      <a:chOff x="295274" y="1943100"/>
                      <a:chExt cx="3377181" cy="2356805"/>
                    </a:xfrm>
                  </p:grpSpPr>
                  <p:sp>
                    <p:nvSpPr>
                      <p:cNvPr id="137" name="Rounded Rectangle 136">
                        <a:extLst>
                          <a:ext uri="{FF2B5EF4-FFF2-40B4-BE49-F238E27FC236}">
                            <a16:creationId xmlns:a16="http://schemas.microsoft.com/office/drawing/2014/main" id="{5AB4DE17-EB66-B24E-AD25-85EB6CCC62AA}"/>
                          </a:ext>
                        </a:extLst>
                      </p:cNvPr>
                      <p:cNvSpPr/>
                      <p:nvPr/>
                    </p:nvSpPr>
                    <p:spPr>
                      <a:xfrm>
                        <a:off x="502264" y="3207971"/>
                        <a:ext cx="3026926" cy="1091934"/>
                      </a:xfrm>
                      <a:prstGeom prst="roundRect">
                        <a:avLst>
                          <a:gd name="adj" fmla="val 7259"/>
                        </a:avLst>
                      </a:prstGeom>
                      <a:solidFill>
                        <a:schemeClr val="bg1"/>
                      </a:solidFill>
                      <a:ln>
                        <a:solidFill>
                          <a:srgbClr val="B8DBEA"/>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SA" sz="1800" b="0" i="0" u="none" strike="noStrike" kern="1200" cap="none" spc="0" normalizeH="0" baseline="0" noProof="0">
                          <a:ln>
                            <a:noFill/>
                          </a:ln>
                          <a:solidFill>
                            <a:srgbClr val="FFFFFF"/>
                          </a:solidFill>
                          <a:effectLst/>
                          <a:uLnTx/>
                          <a:uFillTx/>
                          <a:latin typeface="Symbio AR+LT"/>
                          <a:ea typeface="+mn-ea"/>
                          <a:cs typeface="Symbio AR+LT"/>
                        </a:endParaRPr>
                      </a:p>
                    </p:txBody>
                  </p:sp>
                  <p:grpSp>
                    <p:nvGrpSpPr>
                      <p:cNvPr id="138" name="Group 137"/>
                      <p:cNvGrpSpPr/>
                      <p:nvPr/>
                    </p:nvGrpSpPr>
                    <p:grpSpPr>
                      <a:xfrm>
                        <a:off x="295274" y="1943100"/>
                        <a:ext cx="3377181" cy="1557258"/>
                        <a:chOff x="303117" y="1091451"/>
                        <a:chExt cx="3058704" cy="1862539"/>
                      </a:xfrm>
                    </p:grpSpPr>
                    <p:grpSp>
                      <p:nvGrpSpPr>
                        <p:cNvPr id="140" name="Group 139"/>
                        <p:cNvGrpSpPr/>
                        <p:nvPr/>
                      </p:nvGrpSpPr>
                      <p:grpSpPr>
                        <a:xfrm>
                          <a:off x="397872" y="1091451"/>
                          <a:ext cx="2818811" cy="1851149"/>
                          <a:chOff x="397872" y="1091451"/>
                          <a:chExt cx="2818811" cy="1851149"/>
                        </a:xfrm>
                      </p:grpSpPr>
                      <p:sp>
                        <p:nvSpPr>
                          <p:cNvPr id="142" name="Pentagon 141"/>
                          <p:cNvSpPr/>
                          <p:nvPr/>
                        </p:nvSpPr>
                        <p:spPr>
                          <a:xfrm>
                            <a:off x="397872" y="2268111"/>
                            <a:ext cx="2818811" cy="674489"/>
                          </a:xfrm>
                          <a:prstGeom prst="homePlate">
                            <a:avLst>
                              <a:gd name="adj" fmla="val 0"/>
                            </a:avLst>
                          </a:prstGeom>
                          <a:solidFill>
                            <a:srgbClr val="B8DBEA"/>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ymbio AR+LT"/>
                              <a:ea typeface="+mn-ea"/>
                              <a:cs typeface="Symbio AR+LT"/>
                            </a:endParaRPr>
                          </a:p>
                        </p:txBody>
                      </p:sp>
                      <p:sp>
                        <p:nvSpPr>
                          <p:cNvPr id="143" name="Right Triangle 142"/>
                          <p:cNvSpPr/>
                          <p:nvPr/>
                        </p:nvSpPr>
                        <p:spPr>
                          <a:xfrm flipH="1">
                            <a:off x="397872" y="1091451"/>
                            <a:ext cx="150668" cy="1176662"/>
                          </a:xfrm>
                          <a:prstGeom prst="rtTriangle">
                            <a:avLst/>
                          </a:prstGeom>
                          <a:solidFill>
                            <a:srgbClr val="B8DB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ymbio AR+LT"/>
                              <a:ea typeface="+mn-ea"/>
                              <a:cs typeface="Symbio AR+LT"/>
                            </a:endParaRPr>
                          </a:p>
                        </p:txBody>
                      </p:sp>
                    </p:grpSp>
                    <p:sp>
                      <p:nvSpPr>
                        <p:cNvPr id="141" name="Rectangle 140"/>
                        <p:cNvSpPr/>
                        <p:nvPr/>
                      </p:nvSpPr>
                      <p:spPr>
                        <a:xfrm>
                          <a:off x="303117" y="2254577"/>
                          <a:ext cx="3058704" cy="69941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D2547">
                                  <a:lumMod val="90000"/>
                                  <a:lumOff val="10000"/>
                                </a:srgbClr>
                              </a:solidFill>
                              <a:effectLst/>
                              <a:uLnTx/>
                              <a:uFillTx/>
                              <a:latin typeface="Somar Bold"/>
                              <a:ea typeface="+mn-ea"/>
                              <a:cs typeface="SST Arabic" panose="020B0504030504020204" pitchFamily="34" charset="-78"/>
                            </a:rPr>
                            <a:t>Assessment Vs Feedback</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SA" sz="1600" b="0" i="0" u="none" strike="noStrike" kern="1200" cap="none" spc="0" normalizeH="0" baseline="0" noProof="0" dirty="0">
                              <a:ln>
                                <a:noFill/>
                              </a:ln>
                              <a:solidFill>
                                <a:srgbClr val="0D2547">
                                  <a:lumMod val="90000"/>
                                  <a:lumOff val="10000"/>
                                </a:srgbClr>
                              </a:solidFill>
                              <a:effectLst/>
                              <a:uLnTx/>
                              <a:uFillTx/>
                              <a:latin typeface="Somar Bold"/>
                              <a:ea typeface="+mn-ea"/>
                              <a:cs typeface="SST Arabic" panose="020B0504030504020204" pitchFamily="34" charset="-78"/>
                            </a:rPr>
                            <a:t> التقييم </a:t>
                          </a:r>
                          <a:r>
                            <a:rPr kumimoji="0" lang="en-US" sz="1600" b="0" i="0" u="none" strike="noStrike" kern="1200" cap="none" spc="0" normalizeH="0" baseline="0" noProof="0" dirty="0">
                              <a:ln>
                                <a:noFill/>
                              </a:ln>
                              <a:solidFill>
                                <a:srgbClr val="0D2547">
                                  <a:lumMod val="90000"/>
                                  <a:lumOff val="10000"/>
                                </a:srgbClr>
                              </a:solidFill>
                              <a:effectLst/>
                              <a:uLnTx/>
                              <a:uFillTx/>
                              <a:latin typeface="Somar Bold"/>
                              <a:ea typeface="+mn-ea"/>
                              <a:cs typeface="SST Arabic" panose="020B0504030504020204" pitchFamily="34" charset="-78"/>
                            </a:rPr>
                            <a:t>VS  </a:t>
                          </a:r>
                          <a:r>
                            <a:rPr kumimoji="0" lang="ar-SA" sz="1600" b="0" i="0" u="none" strike="noStrike" kern="1200" cap="none" spc="0" normalizeH="0" baseline="0" noProof="0" dirty="0">
                              <a:ln>
                                <a:noFill/>
                              </a:ln>
                              <a:solidFill>
                                <a:srgbClr val="0D2547">
                                  <a:lumMod val="90000"/>
                                  <a:lumOff val="10000"/>
                                </a:srgbClr>
                              </a:solidFill>
                              <a:effectLst/>
                              <a:uLnTx/>
                              <a:uFillTx/>
                              <a:latin typeface="Somar Bold"/>
                              <a:ea typeface="+mn-ea"/>
                              <a:cs typeface="SST Arabic" panose="020B0504030504020204" pitchFamily="34" charset="-78"/>
                            </a:rPr>
                            <a:t>التغذية العكسية</a:t>
                          </a:r>
                        </a:p>
                      </p:txBody>
                    </p:sp>
                  </p:grpSp>
                  <p:sp>
                    <p:nvSpPr>
                      <p:cNvPr id="139" name="Right Triangle 138"/>
                      <p:cNvSpPr/>
                      <p:nvPr/>
                    </p:nvSpPr>
                    <p:spPr>
                      <a:xfrm rot="410003" flipH="1" flipV="1">
                        <a:off x="3397572" y="2900472"/>
                        <a:ext cx="169711" cy="693057"/>
                      </a:xfrm>
                      <a:prstGeom prst="rtTriangle">
                        <a:avLst/>
                      </a:prstGeom>
                      <a:solidFill>
                        <a:srgbClr val="B8DB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ymbio AR+LT"/>
                          <a:ea typeface="+mn-ea"/>
                          <a:cs typeface="Symbio AR+LT"/>
                        </a:endParaRPr>
                      </a:p>
                    </p:txBody>
                  </p:sp>
                </p:grpSp>
                <p:sp>
                  <p:nvSpPr>
                    <p:cNvPr id="136" name="TextBox 135"/>
                    <p:cNvSpPr txBox="1"/>
                    <p:nvPr/>
                  </p:nvSpPr>
                  <p:spPr>
                    <a:xfrm>
                      <a:off x="495910" y="3651345"/>
                      <a:ext cx="2975907" cy="1028849"/>
                    </a:xfrm>
                    <a:prstGeom prst="rect">
                      <a:avLst/>
                    </a:prstGeom>
                    <a:noFill/>
                  </p:spPr>
                  <p:txBody>
                    <a:bodyPr wrap="square"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SA" sz="1000" b="0" i="0" u="none" strike="noStrike" kern="1200" cap="none" spc="0" normalizeH="0" baseline="0" noProof="0" dirty="0">
                          <a:ln>
                            <a:noFill/>
                          </a:ln>
                          <a:solidFill>
                            <a:srgbClr val="6AC04A">
                              <a:lumMod val="50000"/>
                            </a:srgbClr>
                          </a:solidFill>
                          <a:effectLst/>
                          <a:uLnTx/>
                          <a:uFillTx/>
                          <a:latin typeface="SST Arabic" panose="020B0504030504020204" pitchFamily="34" charset="-78"/>
                          <a:ea typeface="+mn-ea"/>
                          <a:cs typeface="SST Arabic" panose="020B0504030504020204" pitchFamily="34" charset="-78"/>
                        </a:rPr>
                        <a:t>يوضح التقرير مصفوفة الخطأ لرصد الحالات التي لم يتم استهدافها في محرك المخاطر ويوجد بها عدم التزام أمني. بالإضافة الى الاستهداف الضائع.</a:t>
                      </a:r>
                    </a:p>
                  </p:txBody>
                </p:sp>
              </p:grpSp>
            </p:grpSp>
          </p:grpSp>
          <p:pic>
            <p:nvPicPr>
              <p:cNvPr id="130" name="Picture 129">
                <a:extLst>
                  <a:ext uri="{FF2B5EF4-FFF2-40B4-BE49-F238E27FC236}">
                    <a16:creationId xmlns:a16="http://schemas.microsoft.com/office/drawing/2014/main" id="{9A0510D0-1A20-4BA8-BF3D-5309C0F94B1A}"/>
                  </a:ext>
                </a:extLst>
              </p:cNvPr>
              <p:cNvPicPr>
                <a:picLocks noChangeAspect="1"/>
              </p:cNvPicPr>
              <p:nvPr/>
            </p:nvPicPr>
            <p:blipFill>
              <a:blip r:embed="rId7"/>
              <a:stretch>
                <a:fillRect/>
              </a:stretch>
            </p:blipFill>
            <p:spPr>
              <a:xfrm>
                <a:off x="2038768" y="1791473"/>
                <a:ext cx="2717419" cy="1694457"/>
              </a:xfrm>
              <a:prstGeom prst="rect">
                <a:avLst/>
              </a:prstGeom>
            </p:spPr>
          </p:pic>
        </p:grpSp>
        <p:grpSp>
          <p:nvGrpSpPr>
            <p:cNvPr id="54" name="Group 53"/>
            <p:cNvGrpSpPr/>
            <p:nvPr/>
          </p:nvGrpSpPr>
          <p:grpSpPr>
            <a:xfrm>
              <a:off x="9254070" y="1582786"/>
              <a:ext cx="2805991" cy="3351329"/>
              <a:chOff x="6037618" y="1724503"/>
              <a:chExt cx="3818113" cy="3351329"/>
            </a:xfrm>
          </p:grpSpPr>
          <p:grpSp>
            <p:nvGrpSpPr>
              <p:cNvPr id="106" name="Group 105"/>
              <p:cNvGrpSpPr/>
              <p:nvPr/>
            </p:nvGrpSpPr>
            <p:grpSpPr>
              <a:xfrm>
                <a:off x="6037618" y="1724503"/>
                <a:ext cx="3818113" cy="3351329"/>
                <a:chOff x="4156279" y="1724503"/>
                <a:chExt cx="3818113" cy="3351329"/>
              </a:xfrm>
            </p:grpSpPr>
            <p:sp>
              <p:nvSpPr>
                <p:cNvPr id="110" name="Rounded Rectangle 109"/>
                <p:cNvSpPr/>
                <p:nvPr/>
              </p:nvSpPr>
              <p:spPr>
                <a:xfrm>
                  <a:off x="4158346" y="2188266"/>
                  <a:ext cx="3816046" cy="2887566"/>
                </a:xfrm>
                <a:prstGeom prst="roundRect">
                  <a:avLst>
                    <a:gd name="adj" fmla="val 2328"/>
                  </a:avLst>
                </a:prstGeom>
                <a:solidFill>
                  <a:schemeClr val="tx1">
                    <a:lumMod val="90000"/>
                    <a:lumOff val="10000"/>
                  </a:schemeClr>
                </a:solidFill>
                <a:ln w="3175">
                  <a:solidFill>
                    <a:srgbClr val="C2DDB5"/>
                  </a:solidFill>
                </a:ln>
                <a:effectLst>
                  <a:outerShdw blurRad="63500" sx="101000" sy="101000" algn="ctr"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ymbio AR+LT"/>
                    <a:ea typeface="+mn-ea"/>
                    <a:cs typeface="Symbio AR+LT"/>
                  </a:endParaRPr>
                </a:p>
              </p:txBody>
            </p:sp>
            <p:sp>
              <p:nvSpPr>
                <p:cNvPr id="112" name="Rounded Rectangle 111"/>
                <p:cNvSpPr/>
                <p:nvPr/>
              </p:nvSpPr>
              <p:spPr>
                <a:xfrm>
                  <a:off x="4156279" y="1724503"/>
                  <a:ext cx="3741736" cy="3243767"/>
                </a:xfrm>
                <a:prstGeom prst="roundRect">
                  <a:avLst>
                    <a:gd name="adj" fmla="val 2328"/>
                  </a:avLst>
                </a:prstGeom>
                <a:solidFill>
                  <a:schemeClr val="bg1"/>
                </a:solidFill>
                <a:ln w="3175">
                  <a:noFill/>
                </a:ln>
                <a:effectLst>
                  <a:outerShdw blurRad="63500" sx="101000" sy="101000" algn="ctr"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ymbio AR+LT"/>
                    <a:ea typeface="+mn-ea"/>
                    <a:cs typeface="Symbio AR+LT"/>
                  </a:endParaRPr>
                </a:p>
              </p:txBody>
            </p:sp>
            <p:grpSp>
              <p:nvGrpSpPr>
                <p:cNvPr id="118" name="Group 117"/>
                <p:cNvGrpSpPr/>
                <p:nvPr/>
              </p:nvGrpSpPr>
              <p:grpSpPr>
                <a:xfrm>
                  <a:off x="4166760" y="2502130"/>
                  <a:ext cx="3717169" cy="2466141"/>
                  <a:chOff x="295274" y="2244657"/>
                  <a:chExt cx="4048952" cy="2466141"/>
                </a:xfrm>
              </p:grpSpPr>
              <p:grpSp>
                <p:nvGrpSpPr>
                  <p:cNvPr id="119" name="Group 118"/>
                  <p:cNvGrpSpPr/>
                  <p:nvPr/>
                </p:nvGrpSpPr>
                <p:grpSpPr>
                  <a:xfrm>
                    <a:off x="295274" y="2244657"/>
                    <a:ext cx="4048952" cy="2356805"/>
                    <a:chOff x="295274" y="1943100"/>
                    <a:chExt cx="4048952" cy="2356805"/>
                  </a:xfrm>
                </p:grpSpPr>
                <p:sp>
                  <p:nvSpPr>
                    <p:cNvPr id="122" name="Rounded Rectangle 121">
                      <a:extLst>
                        <a:ext uri="{FF2B5EF4-FFF2-40B4-BE49-F238E27FC236}">
                          <a16:creationId xmlns:a16="http://schemas.microsoft.com/office/drawing/2014/main" id="{5AB4DE17-EB66-B24E-AD25-85EB6CCC62AA}"/>
                        </a:ext>
                      </a:extLst>
                    </p:cNvPr>
                    <p:cNvSpPr/>
                    <p:nvPr/>
                  </p:nvSpPr>
                  <p:spPr>
                    <a:xfrm>
                      <a:off x="502262" y="3207971"/>
                      <a:ext cx="3629026" cy="1091934"/>
                    </a:xfrm>
                    <a:prstGeom prst="roundRect">
                      <a:avLst>
                        <a:gd name="adj" fmla="val 7259"/>
                      </a:avLst>
                    </a:prstGeom>
                    <a:solidFill>
                      <a:schemeClr val="bg1"/>
                    </a:solidFill>
                    <a:ln>
                      <a:solidFill>
                        <a:srgbClr val="B8DBEA"/>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SA" sz="1800" b="0" i="0" u="none" strike="noStrike" kern="1200" cap="none" spc="0" normalizeH="0" baseline="0" noProof="0">
                        <a:ln>
                          <a:noFill/>
                        </a:ln>
                        <a:solidFill>
                          <a:srgbClr val="FFFFFF"/>
                        </a:solidFill>
                        <a:effectLst/>
                        <a:uLnTx/>
                        <a:uFillTx/>
                        <a:latin typeface="Symbio AR+LT"/>
                        <a:ea typeface="+mn-ea"/>
                        <a:cs typeface="Symbio AR+LT"/>
                      </a:endParaRPr>
                    </a:p>
                  </p:txBody>
                </p:sp>
                <p:grpSp>
                  <p:nvGrpSpPr>
                    <p:cNvPr id="123" name="Group 122"/>
                    <p:cNvGrpSpPr/>
                    <p:nvPr/>
                  </p:nvGrpSpPr>
                  <p:grpSpPr>
                    <a:xfrm>
                      <a:off x="295274" y="1943100"/>
                      <a:ext cx="4048952" cy="1557258"/>
                      <a:chOff x="303117" y="1091451"/>
                      <a:chExt cx="3667125" cy="1862539"/>
                    </a:xfrm>
                  </p:grpSpPr>
                  <p:grpSp>
                    <p:nvGrpSpPr>
                      <p:cNvPr id="125" name="Group 124"/>
                      <p:cNvGrpSpPr/>
                      <p:nvPr/>
                    </p:nvGrpSpPr>
                    <p:grpSpPr>
                      <a:xfrm>
                        <a:off x="397872" y="1091451"/>
                        <a:ext cx="3379513" cy="1851149"/>
                        <a:chOff x="397872" y="1091451"/>
                        <a:chExt cx="3379513" cy="1851149"/>
                      </a:xfrm>
                    </p:grpSpPr>
                    <p:sp>
                      <p:nvSpPr>
                        <p:cNvPr id="127" name="Pentagon 126"/>
                        <p:cNvSpPr/>
                        <p:nvPr/>
                      </p:nvSpPr>
                      <p:spPr>
                        <a:xfrm>
                          <a:off x="397872" y="2268111"/>
                          <a:ext cx="3379513" cy="674489"/>
                        </a:xfrm>
                        <a:prstGeom prst="homePlate">
                          <a:avLst>
                            <a:gd name="adj" fmla="val 0"/>
                          </a:avLst>
                        </a:prstGeom>
                        <a:solidFill>
                          <a:srgbClr val="B8DBEA"/>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ymbio AR+LT"/>
                            <a:ea typeface="+mn-ea"/>
                            <a:cs typeface="Symbio AR+LT"/>
                          </a:endParaRPr>
                        </a:p>
                      </p:txBody>
                    </p:sp>
                    <p:sp>
                      <p:nvSpPr>
                        <p:cNvPr id="128" name="Right Triangle 127"/>
                        <p:cNvSpPr/>
                        <p:nvPr/>
                      </p:nvSpPr>
                      <p:spPr>
                        <a:xfrm flipH="1">
                          <a:off x="397872" y="1091451"/>
                          <a:ext cx="180638" cy="1176662"/>
                        </a:xfrm>
                        <a:prstGeom prst="rtTriangle">
                          <a:avLst/>
                        </a:prstGeom>
                        <a:solidFill>
                          <a:srgbClr val="B8DB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ymbio AR+LT"/>
                            <a:ea typeface="+mn-ea"/>
                            <a:cs typeface="Symbio AR+LT"/>
                          </a:endParaRPr>
                        </a:p>
                      </p:txBody>
                    </p:sp>
                  </p:grpSp>
                  <p:sp>
                    <p:nvSpPr>
                      <p:cNvPr id="126" name="Rectangle 125"/>
                      <p:cNvSpPr/>
                      <p:nvPr/>
                    </p:nvSpPr>
                    <p:spPr>
                      <a:xfrm>
                        <a:off x="303117" y="2254577"/>
                        <a:ext cx="3667125" cy="69941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D2547">
                                <a:lumMod val="90000"/>
                                <a:lumOff val="10000"/>
                              </a:srgbClr>
                            </a:solidFill>
                            <a:effectLst/>
                            <a:uLnTx/>
                            <a:uFillTx/>
                            <a:latin typeface="Somar Bold"/>
                            <a:ea typeface="+mn-ea"/>
                            <a:cs typeface="SST Arabic" panose="020B0504030504020204" pitchFamily="34" charset="-78"/>
                          </a:rPr>
                          <a:t>Simulation Report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SA" sz="1600" b="0" i="0" u="none" strike="noStrike" kern="1200" cap="none" spc="0" normalizeH="0" baseline="0" noProof="0" dirty="0">
                            <a:ln>
                              <a:noFill/>
                            </a:ln>
                            <a:solidFill>
                              <a:srgbClr val="0D2547">
                                <a:lumMod val="90000"/>
                                <a:lumOff val="10000"/>
                              </a:srgbClr>
                            </a:solidFill>
                            <a:effectLst/>
                            <a:uLnTx/>
                            <a:uFillTx/>
                            <a:latin typeface="Somar Bold"/>
                            <a:ea typeface="+mn-ea"/>
                            <a:cs typeface="SST Arabic" panose="020B0504030504020204" pitchFamily="34" charset="-78"/>
                          </a:rPr>
                          <a:t>تقرير المحاكاة</a:t>
                        </a:r>
                      </a:p>
                    </p:txBody>
                  </p:sp>
                </p:grpSp>
                <p:sp>
                  <p:nvSpPr>
                    <p:cNvPr id="124" name="Right Triangle 123"/>
                    <p:cNvSpPr/>
                    <p:nvPr/>
                  </p:nvSpPr>
                  <p:spPr>
                    <a:xfrm rot="503133" flipH="1" flipV="1">
                      <a:off x="4043208" y="2930023"/>
                      <a:ext cx="151667" cy="693057"/>
                    </a:xfrm>
                    <a:prstGeom prst="rtTriangle">
                      <a:avLst/>
                    </a:prstGeom>
                    <a:solidFill>
                      <a:srgbClr val="B8DB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ymbio AR+LT"/>
                        <a:ea typeface="+mn-ea"/>
                        <a:cs typeface="Symbio AR+LT"/>
                      </a:endParaRPr>
                    </a:p>
                  </p:txBody>
                </p:sp>
              </p:grpSp>
              <p:sp>
                <p:nvSpPr>
                  <p:cNvPr id="121" name="TextBox 120"/>
                  <p:cNvSpPr txBox="1"/>
                  <p:nvPr/>
                </p:nvSpPr>
                <p:spPr>
                  <a:xfrm>
                    <a:off x="502262" y="3632035"/>
                    <a:ext cx="3680639" cy="1078763"/>
                  </a:xfrm>
                  <a:prstGeom prst="rect">
                    <a:avLst/>
                  </a:prstGeom>
                  <a:noFill/>
                </p:spPr>
                <p:txBody>
                  <a:bodyPr wrap="square"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SA" sz="1000" b="0" i="0" u="none" strike="noStrike" kern="1200" cap="none" spc="0" normalizeH="0" baseline="0" noProof="0" dirty="0">
                        <a:ln>
                          <a:noFill/>
                        </a:ln>
                        <a:solidFill>
                          <a:srgbClr val="6AC04A">
                            <a:lumMod val="50000"/>
                          </a:srgbClr>
                        </a:solidFill>
                        <a:effectLst/>
                        <a:uLnTx/>
                        <a:uFillTx/>
                        <a:latin typeface="SST Arabic" panose="020B0504030504020204" pitchFamily="34" charset="-78"/>
                        <a:ea typeface="+mn-ea"/>
                        <a:cs typeface="SST Arabic" panose="020B0504030504020204" pitchFamily="34" charset="-78"/>
                      </a:rPr>
                      <a:t>محاكاة للقواعد الموجودة على محرك المخاطر لقياس مدى دقتها وجودتها عن طريق مقارنة عدد البيانات الفعلي في محرك المخاطر بالعدد المستهدف من قواعد البيانات.</a:t>
                    </a:r>
                  </a:p>
                </p:txBody>
              </p:sp>
            </p:grpSp>
          </p:grpSp>
          <p:pic>
            <p:nvPicPr>
              <p:cNvPr id="109" name="Picture 108" descr="Graphical user interface&#10;&#10;Description automatically generated with medium confidence">
                <a:extLst>
                  <a:ext uri="{FF2B5EF4-FFF2-40B4-BE49-F238E27FC236}">
                    <a16:creationId xmlns:a16="http://schemas.microsoft.com/office/drawing/2014/main" id="{F6363C20-BCA1-49CE-B9DC-0104338759C7}"/>
                  </a:ext>
                </a:extLst>
              </p:cNvPr>
              <p:cNvPicPr>
                <a:picLocks noChangeAspect="1"/>
              </p:cNvPicPr>
              <p:nvPr/>
            </p:nvPicPr>
            <p:blipFill rotWithShape="1">
              <a:blip r:embed="rId8">
                <a:extLst>
                  <a:ext uri="{28A0092B-C50C-407E-A947-70E740481C1C}">
                    <a14:useLocalDpi xmlns:a14="http://schemas.microsoft.com/office/drawing/2010/main" val="0"/>
                  </a:ext>
                </a:extLst>
              </a:blip>
              <a:srcRect l="794" t="13387" r="953" b="1893"/>
              <a:stretch/>
            </p:blipFill>
            <p:spPr>
              <a:xfrm>
                <a:off x="6327683" y="1801522"/>
                <a:ext cx="3190516" cy="1688648"/>
              </a:xfrm>
              <a:prstGeom prst="rect">
                <a:avLst/>
              </a:prstGeom>
            </p:spPr>
          </p:pic>
        </p:grpSp>
        <p:grpSp>
          <p:nvGrpSpPr>
            <p:cNvPr id="55" name="Group 54"/>
            <p:cNvGrpSpPr/>
            <p:nvPr/>
          </p:nvGrpSpPr>
          <p:grpSpPr>
            <a:xfrm>
              <a:off x="3323962" y="1611361"/>
              <a:ext cx="2833668" cy="3243768"/>
              <a:chOff x="3254085" y="1610528"/>
              <a:chExt cx="3082771" cy="3243768"/>
            </a:xfrm>
          </p:grpSpPr>
          <p:grpSp>
            <p:nvGrpSpPr>
              <p:cNvPr id="70" name="Group 69"/>
              <p:cNvGrpSpPr/>
              <p:nvPr/>
            </p:nvGrpSpPr>
            <p:grpSpPr>
              <a:xfrm>
                <a:off x="3254085" y="1610528"/>
                <a:ext cx="3082771" cy="3243768"/>
                <a:chOff x="4166761" y="1724503"/>
                <a:chExt cx="3082771" cy="3243768"/>
              </a:xfrm>
            </p:grpSpPr>
            <p:sp>
              <p:nvSpPr>
                <p:cNvPr id="72" name="Rounded Rectangle 71"/>
                <p:cNvSpPr/>
                <p:nvPr/>
              </p:nvSpPr>
              <p:spPr>
                <a:xfrm>
                  <a:off x="4193752" y="1724503"/>
                  <a:ext cx="3055780" cy="3243767"/>
                </a:xfrm>
                <a:prstGeom prst="roundRect">
                  <a:avLst>
                    <a:gd name="adj" fmla="val 2328"/>
                  </a:avLst>
                </a:prstGeom>
                <a:solidFill>
                  <a:schemeClr val="bg1"/>
                </a:solidFill>
                <a:ln w="3175">
                  <a:noFill/>
                </a:ln>
                <a:effectLst>
                  <a:outerShdw blurRad="63500" sx="101000" sy="101000" algn="ctr"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ymbio AR+LT"/>
                    <a:ea typeface="+mn-ea"/>
                    <a:cs typeface="Symbio AR+LT"/>
                  </a:endParaRPr>
                </a:p>
              </p:txBody>
            </p:sp>
            <p:grpSp>
              <p:nvGrpSpPr>
                <p:cNvPr id="73" name="Group 72"/>
                <p:cNvGrpSpPr/>
                <p:nvPr/>
              </p:nvGrpSpPr>
              <p:grpSpPr>
                <a:xfrm>
                  <a:off x="4166761" y="2502130"/>
                  <a:ext cx="3078131" cy="2466141"/>
                  <a:chOff x="295275" y="2244657"/>
                  <a:chExt cx="3352876" cy="2466141"/>
                </a:xfrm>
              </p:grpSpPr>
              <p:grpSp>
                <p:nvGrpSpPr>
                  <p:cNvPr id="74" name="Group 73"/>
                  <p:cNvGrpSpPr/>
                  <p:nvPr/>
                </p:nvGrpSpPr>
                <p:grpSpPr>
                  <a:xfrm>
                    <a:off x="295275" y="2244657"/>
                    <a:ext cx="3352876" cy="2356805"/>
                    <a:chOff x="295275" y="1943100"/>
                    <a:chExt cx="3352876" cy="2356805"/>
                  </a:xfrm>
                </p:grpSpPr>
                <p:sp>
                  <p:nvSpPr>
                    <p:cNvPr id="76" name="Rounded Rectangle 75">
                      <a:extLst>
                        <a:ext uri="{FF2B5EF4-FFF2-40B4-BE49-F238E27FC236}">
                          <a16:creationId xmlns:a16="http://schemas.microsoft.com/office/drawing/2014/main" id="{5AB4DE17-EB66-B24E-AD25-85EB6CCC62AA}"/>
                        </a:ext>
                      </a:extLst>
                    </p:cNvPr>
                    <p:cNvSpPr/>
                    <p:nvPr/>
                  </p:nvSpPr>
                  <p:spPr>
                    <a:xfrm>
                      <a:off x="502265" y="3207971"/>
                      <a:ext cx="3005143" cy="1091934"/>
                    </a:xfrm>
                    <a:prstGeom prst="roundRect">
                      <a:avLst>
                        <a:gd name="adj" fmla="val 7259"/>
                      </a:avLst>
                    </a:prstGeom>
                    <a:solidFill>
                      <a:schemeClr val="bg1"/>
                    </a:solidFill>
                    <a:ln>
                      <a:solidFill>
                        <a:srgbClr val="B8DBEA"/>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SA" sz="1800" b="0" i="0" u="none" strike="noStrike" kern="1200" cap="none" spc="0" normalizeH="0" baseline="0" noProof="0">
                        <a:ln>
                          <a:noFill/>
                        </a:ln>
                        <a:solidFill>
                          <a:srgbClr val="FFFFFF"/>
                        </a:solidFill>
                        <a:effectLst/>
                        <a:uLnTx/>
                        <a:uFillTx/>
                        <a:latin typeface="Symbio AR+LT"/>
                        <a:ea typeface="+mn-ea"/>
                        <a:cs typeface="Symbio AR+LT"/>
                      </a:endParaRPr>
                    </a:p>
                  </p:txBody>
                </p:sp>
                <p:grpSp>
                  <p:nvGrpSpPr>
                    <p:cNvPr id="77" name="Group 76"/>
                    <p:cNvGrpSpPr/>
                    <p:nvPr/>
                  </p:nvGrpSpPr>
                  <p:grpSpPr>
                    <a:xfrm>
                      <a:off x="295275" y="1943100"/>
                      <a:ext cx="3352876" cy="1547734"/>
                      <a:chOff x="303118" y="1091451"/>
                      <a:chExt cx="3036691" cy="1851149"/>
                    </a:xfrm>
                  </p:grpSpPr>
                  <p:grpSp>
                    <p:nvGrpSpPr>
                      <p:cNvPr id="88" name="Group 87"/>
                      <p:cNvGrpSpPr/>
                      <p:nvPr/>
                    </p:nvGrpSpPr>
                    <p:grpSpPr>
                      <a:xfrm>
                        <a:off x="397871" y="1091451"/>
                        <a:ext cx="2836017" cy="1851149"/>
                        <a:chOff x="397871" y="1091451"/>
                        <a:chExt cx="2836017" cy="1851149"/>
                      </a:xfrm>
                    </p:grpSpPr>
                    <p:sp>
                      <p:nvSpPr>
                        <p:cNvPr id="95" name="Pentagon 94"/>
                        <p:cNvSpPr/>
                        <p:nvPr/>
                      </p:nvSpPr>
                      <p:spPr>
                        <a:xfrm>
                          <a:off x="397873" y="2268111"/>
                          <a:ext cx="2836015" cy="674489"/>
                        </a:xfrm>
                        <a:prstGeom prst="homePlate">
                          <a:avLst>
                            <a:gd name="adj" fmla="val 0"/>
                          </a:avLst>
                        </a:prstGeom>
                        <a:solidFill>
                          <a:srgbClr val="B8DBEA"/>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ymbio AR+LT"/>
                            <a:ea typeface="+mn-ea"/>
                            <a:cs typeface="Symbio AR+LT"/>
                          </a:endParaRPr>
                        </a:p>
                      </p:txBody>
                    </p:sp>
                    <p:sp>
                      <p:nvSpPr>
                        <p:cNvPr id="105" name="Right Triangle 104"/>
                        <p:cNvSpPr/>
                        <p:nvPr/>
                      </p:nvSpPr>
                      <p:spPr>
                        <a:xfrm flipH="1">
                          <a:off x="397871" y="1091451"/>
                          <a:ext cx="149584" cy="1176662"/>
                        </a:xfrm>
                        <a:prstGeom prst="rtTriangle">
                          <a:avLst/>
                        </a:prstGeom>
                        <a:solidFill>
                          <a:srgbClr val="B8DB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ymbio AR+LT"/>
                            <a:ea typeface="+mn-ea"/>
                            <a:cs typeface="Symbio AR+LT"/>
                          </a:endParaRPr>
                        </a:p>
                      </p:txBody>
                    </p:sp>
                  </p:grpSp>
                  <p:sp>
                    <p:nvSpPr>
                      <p:cNvPr id="93" name="Rectangle 92"/>
                      <p:cNvSpPr/>
                      <p:nvPr/>
                    </p:nvSpPr>
                    <p:spPr>
                      <a:xfrm>
                        <a:off x="303118" y="2254578"/>
                        <a:ext cx="3036691" cy="58898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D2547">
                                <a:lumMod val="90000"/>
                                <a:lumOff val="10000"/>
                              </a:srgbClr>
                            </a:solidFill>
                            <a:effectLst/>
                            <a:uLnTx/>
                            <a:uFillTx/>
                            <a:latin typeface="Somar Bold"/>
                            <a:ea typeface="+mn-ea"/>
                            <a:cs typeface="SST Arabic" panose="020B0504030504020204" pitchFamily="34" charset="-78"/>
                          </a:rPr>
                          <a:t>ID Report (Response page)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SA" sz="1200" b="0" i="0" u="none" strike="noStrike" kern="1200" cap="none" spc="0" normalizeH="0" baseline="0" noProof="0" dirty="0">
                            <a:ln>
                              <a:noFill/>
                            </a:ln>
                            <a:solidFill>
                              <a:srgbClr val="0D2547">
                                <a:lumMod val="90000"/>
                                <a:lumOff val="10000"/>
                              </a:srgbClr>
                            </a:solidFill>
                            <a:effectLst/>
                            <a:uLnTx/>
                            <a:uFillTx/>
                            <a:latin typeface="Somar Bold"/>
                            <a:ea typeface="+mn-ea"/>
                            <a:cs typeface="SST Arabic" panose="020B0504030504020204" pitchFamily="34" charset="-78"/>
                          </a:rPr>
                          <a:t>تقرير مؤشرات الخطورة للبيانات الجمركية</a:t>
                        </a:r>
                        <a:endParaRPr kumimoji="0" lang="en-US" sz="1200" b="0" i="0" u="none" strike="noStrike" kern="1200" cap="none" spc="0" normalizeH="0" baseline="0" noProof="0" dirty="0">
                          <a:ln>
                            <a:noFill/>
                          </a:ln>
                          <a:solidFill>
                            <a:srgbClr val="0D2547">
                              <a:lumMod val="90000"/>
                              <a:lumOff val="10000"/>
                            </a:srgbClr>
                          </a:solidFill>
                          <a:effectLst/>
                          <a:uLnTx/>
                          <a:uFillTx/>
                          <a:latin typeface="Somar Bold"/>
                          <a:ea typeface="+mn-ea"/>
                          <a:cs typeface="SST Arabic" panose="020B0504030504020204" pitchFamily="34" charset="-78"/>
                        </a:endParaRPr>
                      </a:p>
                    </p:txBody>
                  </p:sp>
                </p:grpSp>
                <p:sp>
                  <p:nvSpPr>
                    <p:cNvPr id="78" name="Right Triangle 77"/>
                    <p:cNvSpPr/>
                    <p:nvPr/>
                  </p:nvSpPr>
                  <p:spPr>
                    <a:xfrm rot="503133" flipH="1" flipV="1">
                      <a:off x="3442256" y="2928276"/>
                      <a:ext cx="125594" cy="693057"/>
                    </a:xfrm>
                    <a:prstGeom prst="rtTriangle">
                      <a:avLst/>
                    </a:prstGeom>
                    <a:solidFill>
                      <a:srgbClr val="B8DB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ymbio AR+LT"/>
                        <a:ea typeface="+mn-ea"/>
                        <a:cs typeface="Symbio AR+LT"/>
                      </a:endParaRPr>
                    </a:p>
                  </p:txBody>
                </p:sp>
              </p:grpSp>
              <p:sp>
                <p:nvSpPr>
                  <p:cNvPr id="75" name="TextBox 74"/>
                  <p:cNvSpPr txBox="1"/>
                  <p:nvPr/>
                </p:nvSpPr>
                <p:spPr>
                  <a:xfrm>
                    <a:off x="392061" y="3632035"/>
                    <a:ext cx="3139139" cy="1078763"/>
                  </a:xfrm>
                  <a:prstGeom prst="rect">
                    <a:avLst/>
                  </a:prstGeom>
                  <a:noFill/>
                </p:spPr>
                <p:txBody>
                  <a:bodyPr wrap="square"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SA" sz="1000" b="0" i="0" u="none" strike="noStrike" kern="1200" cap="none" spc="0" normalizeH="0" baseline="0" noProof="0" dirty="0">
                        <a:ln>
                          <a:noFill/>
                        </a:ln>
                        <a:solidFill>
                          <a:srgbClr val="6AC04A">
                            <a:lumMod val="50000"/>
                          </a:srgbClr>
                        </a:solidFill>
                        <a:effectLst/>
                        <a:uLnTx/>
                        <a:uFillTx/>
                        <a:latin typeface="SST Arabic" panose="020B0504030504020204" pitchFamily="34" charset="-78"/>
                        <a:ea typeface="+mn-ea"/>
                        <a:cs typeface="SST Arabic" panose="020B0504030504020204" pitchFamily="34" charset="-78"/>
                      </a:rPr>
                      <a:t>يعرض القواعد التي تم استهدافها من قبل محرك المخاطر وبيانات هذه القواعد.</a:t>
                    </a:r>
                  </a:p>
                </p:txBody>
              </p:sp>
            </p:grpSp>
          </p:grpSp>
          <p:pic>
            <p:nvPicPr>
              <p:cNvPr id="71" name="Picture 3" descr="b647fced-f214-4a0d-9710-1fef82a2ffa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501756" y="1710186"/>
                <a:ext cx="2692834" cy="16626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6" name="Group 55"/>
            <p:cNvGrpSpPr/>
            <p:nvPr/>
          </p:nvGrpSpPr>
          <p:grpSpPr>
            <a:xfrm>
              <a:off x="6318562" y="1610527"/>
              <a:ext cx="2766046" cy="3243768"/>
              <a:chOff x="6318562" y="1610527"/>
              <a:chExt cx="2766046" cy="3243768"/>
            </a:xfrm>
          </p:grpSpPr>
          <p:grpSp>
            <p:nvGrpSpPr>
              <p:cNvPr id="57" name="Group 56"/>
              <p:cNvGrpSpPr/>
              <p:nvPr/>
            </p:nvGrpSpPr>
            <p:grpSpPr>
              <a:xfrm>
                <a:off x="6318562" y="1610527"/>
                <a:ext cx="2766046" cy="3243768"/>
                <a:chOff x="4166761" y="1724503"/>
                <a:chExt cx="3082771" cy="3243768"/>
              </a:xfrm>
            </p:grpSpPr>
            <p:sp>
              <p:nvSpPr>
                <p:cNvPr id="59" name="Rounded Rectangle 58"/>
                <p:cNvSpPr/>
                <p:nvPr/>
              </p:nvSpPr>
              <p:spPr>
                <a:xfrm>
                  <a:off x="4193752" y="1724503"/>
                  <a:ext cx="3055780" cy="3243767"/>
                </a:xfrm>
                <a:prstGeom prst="roundRect">
                  <a:avLst>
                    <a:gd name="adj" fmla="val 2328"/>
                  </a:avLst>
                </a:prstGeom>
                <a:solidFill>
                  <a:schemeClr val="bg1"/>
                </a:solidFill>
                <a:ln w="3175">
                  <a:noFill/>
                </a:ln>
                <a:effectLst>
                  <a:outerShdw blurRad="63500" sx="101000" sy="101000" algn="ctr"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ymbio AR+LT"/>
                    <a:ea typeface="+mn-ea"/>
                    <a:cs typeface="Symbio AR+LT"/>
                  </a:endParaRPr>
                </a:p>
              </p:txBody>
            </p:sp>
            <p:grpSp>
              <p:nvGrpSpPr>
                <p:cNvPr id="60" name="Group 59"/>
                <p:cNvGrpSpPr/>
                <p:nvPr/>
              </p:nvGrpSpPr>
              <p:grpSpPr>
                <a:xfrm>
                  <a:off x="4166761" y="2502130"/>
                  <a:ext cx="3078131" cy="2466141"/>
                  <a:chOff x="295275" y="2244657"/>
                  <a:chExt cx="3352876" cy="2466141"/>
                </a:xfrm>
              </p:grpSpPr>
              <p:grpSp>
                <p:nvGrpSpPr>
                  <p:cNvPr id="61" name="Group 60"/>
                  <p:cNvGrpSpPr/>
                  <p:nvPr/>
                </p:nvGrpSpPr>
                <p:grpSpPr>
                  <a:xfrm>
                    <a:off x="295275" y="2244657"/>
                    <a:ext cx="3352876" cy="2356805"/>
                    <a:chOff x="295275" y="1943100"/>
                    <a:chExt cx="3352876" cy="2356805"/>
                  </a:xfrm>
                </p:grpSpPr>
                <p:sp>
                  <p:nvSpPr>
                    <p:cNvPr id="63" name="Rounded Rectangle 62">
                      <a:extLst>
                        <a:ext uri="{FF2B5EF4-FFF2-40B4-BE49-F238E27FC236}">
                          <a16:creationId xmlns:a16="http://schemas.microsoft.com/office/drawing/2014/main" id="{5AB4DE17-EB66-B24E-AD25-85EB6CCC62AA}"/>
                        </a:ext>
                      </a:extLst>
                    </p:cNvPr>
                    <p:cNvSpPr/>
                    <p:nvPr/>
                  </p:nvSpPr>
                  <p:spPr>
                    <a:xfrm>
                      <a:off x="502264" y="3207971"/>
                      <a:ext cx="3005142" cy="1091934"/>
                    </a:xfrm>
                    <a:prstGeom prst="roundRect">
                      <a:avLst>
                        <a:gd name="adj" fmla="val 7259"/>
                      </a:avLst>
                    </a:prstGeom>
                    <a:solidFill>
                      <a:schemeClr val="bg1"/>
                    </a:solidFill>
                    <a:ln>
                      <a:solidFill>
                        <a:srgbClr val="B8DBEA"/>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SA" sz="1800" b="0" i="0" u="none" strike="noStrike" kern="1200" cap="none" spc="0" normalizeH="0" baseline="0" noProof="0">
                        <a:ln>
                          <a:noFill/>
                        </a:ln>
                        <a:solidFill>
                          <a:srgbClr val="FFFFFF"/>
                        </a:solidFill>
                        <a:effectLst/>
                        <a:uLnTx/>
                        <a:uFillTx/>
                        <a:latin typeface="Symbio AR+LT"/>
                        <a:ea typeface="+mn-ea"/>
                        <a:cs typeface="Symbio AR+LT"/>
                      </a:endParaRPr>
                    </a:p>
                  </p:txBody>
                </p:sp>
                <p:grpSp>
                  <p:nvGrpSpPr>
                    <p:cNvPr id="64" name="Group 63"/>
                    <p:cNvGrpSpPr/>
                    <p:nvPr/>
                  </p:nvGrpSpPr>
                  <p:grpSpPr>
                    <a:xfrm>
                      <a:off x="295275" y="1943100"/>
                      <a:ext cx="3352876" cy="1557258"/>
                      <a:chOff x="303118" y="1091451"/>
                      <a:chExt cx="3036691" cy="1862539"/>
                    </a:xfrm>
                  </p:grpSpPr>
                  <p:grpSp>
                    <p:nvGrpSpPr>
                      <p:cNvPr id="66" name="Group 65"/>
                      <p:cNvGrpSpPr/>
                      <p:nvPr/>
                    </p:nvGrpSpPr>
                    <p:grpSpPr>
                      <a:xfrm>
                        <a:off x="397871" y="1091451"/>
                        <a:ext cx="2836017" cy="1851149"/>
                        <a:chOff x="397871" y="1091451"/>
                        <a:chExt cx="2836017" cy="1851149"/>
                      </a:xfrm>
                    </p:grpSpPr>
                    <p:sp>
                      <p:nvSpPr>
                        <p:cNvPr id="68" name="Pentagon 67"/>
                        <p:cNvSpPr/>
                        <p:nvPr/>
                      </p:nvSpPr>
                      <p:spPr>
                        <a:xfrm>
                          <a:off x="397873" y="2268111"/>
                          <a:ext cx="2836015" cy="674489"/>
                        </a:xfrm>
                        <a:prstGeom prst="homePlate">
                          <a:avLst>
                            <a:gd name="adj" fmla="val 0"/>
                          </a:avLst>
                        </a:prstGeom>
                        <a:solidFill>
                          <a:srgbClr val="B8DBEA"/>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ymbio AR+LT"/>
                            <a:ea typeface="+mn-ea"/>
                            <a:cs typeface="Symbio AR+LT"/>
                          </a:endParaRPr>
                        </a:p>
                      </p:txBody>
                    </p:sp>
                    <p:sp>
                      <p:nvSpPr>
                        <p:cNvPr id="69" name="Right Triangle 68"/>
                        <p:cNvSpPr/>
                        <p:nvPr/>
                      </p:nvSpPr>
                      <p:spPr>
                        <a:xfrm flipH="1">
                          <a:off x="397871" y="1091451"/>
                          <a:ext cx="149584" cy="1176662"/>
                        </a:xfrm>
                        <a:prstGeom prst="rtTriangle">
                          <a:avLst/>
                        </a:prstGeom>
                        <a:solidFill>
                          <a:srgbClr val="B8DB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ymbio AR+LT"/>
                            <a:ea typeface="+mn-ea"/>
                            <a:cs typeface="Symbio AR+LT"/>
                          </a:endParaRPr>
                        </a:p>
                      </p:txBody>
                    </p:sp>
                  </p:grpSp>
                  <p:sp>
                    <p:nvSpPr>
                      <p:cNvPr id="67" name="Rectangle 66"/>
                      <p:cNvSpPr/>
                      <p:nvPr/>
                    </p:nvSpPr>
                    <p:spPr>
                      <a:xfrm>
                        <a:off x="303118" y="2254577"/>
                        <a:ext cx="3036691" cy="69941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D2547">
                                <a:lumMod val="90000"/>
                                <a:lumOff val="10000"/>
                              </a:srgbClr>
                            </a:solidFill>
                            <a:effectLst/>
                            <a:uLnTx/>
                            <a:uFillTx/>
                            <a:latin typeface="Somar Bold"/>
                            <a:ea typeface="+mn-ea"/>
                            <a:cs typeface="SST Arabic" panose="020B0504030504020204" pitchFamily="34" charset="-78"/>
                          </a:rPr>
                          <a:t>VI Application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SA" sz="1600" b="0" i="0" u="none" strike="noStrike" kern="1200" cap="none" spc="0" normalizeH="0" baseline="0" noProof="0" dirty="0">
                            <a:ln>
                              <a:noFill/>
                            </a:ln>
                            <a:solidFill>
                              <a:srgbClr val="0D2547">
                                <a:lumMod val="90000"/>
                                <a:lumOff val="10000"/>
                              </a:srgbClr>
                            </a:solidFill>
                            <a:effectLst/>
                            <a:uLnTx/>
                            <a:uFillTx/>
                            <a:latin typeface="Somar Bold"/>
                            <a:ea typeface="+mn-ea"/>
                            <a:cs typeface="SST Arabic" panose="020B0504030504020204" pitchFamily="34" charset="-78"/>
                          </a:rPr>
                          <a:t>فحص وبحث البيانات</a:t>
                        </a:r>
                        <a:endParaRPr kumimoji="0" lang="en-US" sz="1600" b="0" i="0" u="none" strike="noStrike" kern="1200" cap="none" spc="0" normalizeH="0" baseline="0" noProof="0" dirty="0">
                          <a:ln>
                            <a:noFill/>
                          </a:ln>
                          <a:solidFill>
                            <a:srgbClr val="0D2547">
                              <a:lumMod val="90000"/>
                              <a:lumOff val="10000"/>
                            </a:srgbClr>
                          </a:solidFill>
                          <a:effectLst/>
                          <a:uLnTx/>
                          <a:uFillTx/>
                          <a:latin typeface="Somar Bold"/>
                          <a:ea typeface="+mn-ea"/>
                          <a:cs typeface="SST Arabic" panose="020B0504030504020204" pitchFamily="34" charset="-78"/>
                        </a:endParaRPr>
                      </a:p>
                    </p:txBody>
                  </p:sp>
                </p:grpSp>
                <p:sp>
                  <p:nvSpPr>
                    <p:cNvPr id="65" name="Right Triangle 64"/>
                    <p:cNvSpPr/>
                    <p:nvPr/>
                  </p:nvSpPr>
                  <p:spPr>
                    <a:xfrm rot="503133" flipH="1" flipV="1">
                      <a:off x="3442256" y="2928276"/>
                      <a:ext cx="125594" cy="693057"/>
                    </a:xfrm>
                    <a:prstGeom prst="rtTriangle">
                      <a:avLst/>
                    </a:prstGeom>
                    <a:solidFill>
                      <a:srgbClr val="B8DB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ymbio AR+LT"/>
                        <a:ea typeface="+mn-ea"/>
                        <a:cs typeface="Symbio AR+LT"/>
                      </a:endParaRPr>
                    </a:p>
                  </p:txBody>
                </p:sp>
              </p:grpSp>
              <p:sp>
                <p:nvSpPr>
                  <p:cNvPr id="62" name="TextBox 61"/>
                  <p:cNvSpPr txBox="1"/>
                  <p:nvPr/>
                </p:nvSpPr>
                <p:spPr>
                  <a:xfrm>
                    <a:off x="392061" y="3632035"/>
                    <a:ext cx="3139139" cy="1078763"/>
                  </a:xfrm>
                  <a:prstGeom prst="rect">
                    <a:avLst/>
                  </a:prstGeom>
                  <a:noFill/>
                </p:spPr>
                <p:txBody>
                  <a:bodyPr wrap="square"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SA" sz="1000" b="0" i="0" u="none" strike="noStrike" kern="1200" cap="none" spc="0" normalizeH="0" baseline="0" noProof="0" dirty="0">
                        <a:ln>
                          <a:noFill/>
                        </a:ln>
                        <a:solidFill>
                          <a:srgbClr val="6AC04A">
                            <a:lumMod val="50000"/>
                          </a:srgbClr>
                        </a:solidFill>
                        <a:effectLst/>
                        <a:uLnTx/>
                        <a:uFillTx/>
                        <a:latin typeface="SST Arabic" panose="020B0504030504020204" pitchFamily="34" charset="-78"/>
                        <a:ea typeface="+mn-ea"/>
                        <a:cs typeface="SST Arabic" panose="020B0504030504020204" pitchFamily="34" charset="-78"/>
                      </a:rPr>
                      <a:t>يقدم الدعم لكشف الاحتيال وعمليات الاستخبارات الأمنية، ويتيح لمحللي الاستخبارات والمحققين أداء جميع الخطوات اللازمة للتحقيق وتوثيق حالات الاشتباه والأنشطة المشبوهة من نقطة دخول واحدة.</a:t>
                    </a:r>
                  </a:p>
                </p:txBody>
              </p:sp>
            </p:grpSp>
          </p:grpSp>
          <p:pic>
            <p:nvPicPr>
              <p:cNvPr id="58" name="Picture 6" descr="9e3b99d0-d74d-46f1-ad8c-0bd159b41ae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540787" y="1718244"/>
                <a:ext cx="2475240" cy="1651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4" name="BJPseudoFooter">
            <a:extLst>
              <a:ext uri="{FF2B5EF4-FFF2-40B4-BE49-F238E27FC236}">
                <a16:creationId xmlns:a16="http://schemas.microsoft.com/office/drawing/2014/main" id="{2A4003F2-F2B2-4766-BBFF-4393A898D225}"/>
              </a:ext>
            </a:extLst>
          </p:cNvPr>
          <p:cNvSpPr txBox="1"/>
          <p:nvPr>
            <p:custDataLst>
              <p:tags r:id="rId1"/>
            </p:custDataLst>
          </p:nvPr>
        </p:nvSpPr>
        <p:spPr>
          <a:xfrm>
            <a:off x="5772834" y="6496278"/>
            <a:ext cx="646331" cy="215444"/>
          </a:xfrm>
          <a:prstGeom prst="rect">
            <a:avLst/>
          </a:prstGeom>
          <a:noFill/>
        </p:spPr>
        <p:txBody>
          <a:bodyPr vert="horz" wrap="none" rtlCol="0" anchor="ctr" anchorCtr="0">
            <a:spAutoFit/>
          </a:bodyPr>
          <a:lstStyle/>
          <a:p>
            <a:pPr marL="0" algn="ctr" defTabSz="914400" rtl="1" eaLnBrk="1" latinLnBrk="0" hangingPunct="1"/>
            <a:r>
              <a:rPr lang="en-US" sz="800">
                <a:solidFill>
                  <a:srgbClr val="AEC90B"/>
                </a:solidFill>
                <a:latin typeface="Segoe UI" panose="020B0502040204020203" pitchFamily="34" charset="0"/>
              </a:rPr>
              <a:t>Public | </a:t>
            </a:r>
            <a:r>
              <a:rPr lang="ar-SA" sz="800">
                <a:solidFill>
                  <a:srgbClr val="AEC90B"/>
                </a:solidFill>
                <a:latin typeface="Segoe UI" panose="020B0502040204020203" pitchFamily="34" charset="0"/>
              </a:rPr>
              <a:t>عام</a:t>
            </a:r>
            <a:endParaRPr lang="en-US" sz="800">
              <a:solidFill>
                <a:srgbClr val="AEC90B"/>
              </a:solidFill>
              <a:latin typeface="Segoe UI" panose="020B0502040204020203" pitchFamily="34" charset="0"/>
            </a:endParaRPr>
          </a:p>
        </p:txBody>
      </p:sp>
    </p:spTree>
    <p:extLst>
      <p:ext uri="{BB962C8B-B14F-4D97-AF65-F5344CB8AC3E}">
        <p14:creationId xmlns:p14="http://schemas.microsoft.com/office/powerpoint/2010/main" val="312748038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57B0AE2D-169E-4F77-BE81-E5F073EAE326}"/>
              </a:ext>
            </a:extLst>
          </p:cNvPr>
          <p:cNvGraphicFramePr>
            <a:graphicFrameLocks noGrp="1"/>
          </p:cNvGraphicFramePr>
          <p:nvPr>
            <p:extLst/>
          </p:nvPr>
        </p:nvGraphicFramePr>
        <p:xfrm>
          <a:off x="1870999" y="4715821"/>
          <a:ext cx="8153401" cy="1885950"/>
        </p:xfrm>
        <a:graphic>
          <a:graphicData uri="http://schemas.openxmlformats.org/drawingml/2006/table">
            <a:tbl>
              <a:tblPr firstRow="1" bandRow="1">
                <a:tableStyleId>{93296810-A885-4BE3-A3E7-6D5BEEA58F35}</a:tableStyleId>
              </a:tblPr>
              <a:tblGrid>
                <a:gridCol w="685000">
                  <a:extLst>
                    <a:ext uri="{9D8B030D-6E8A-4147-A177-3AD203B41FA5}">
                      <a16:colId xmlns:a16="http://schemas.microsoft.com/office/drawing/2014/main" val="1097748061"/>
                    </a:ext>
                  </a:extLst>
                </a:gridCol>
                <a:gridCol w="811852">
                  <a:extLst>
                    <a:ext uri="{9D8B030D-6E8A-4147-A177-3AD203B41FA5}">
                      <a16:colId xmlns:a16="http://schemas.microsoft.com/office/drawing/2014/main" val="4248649901"/>
                    </a:ext>
                  </a:extLst>
                </a:gridCol>
                <a:gridCol w="837222">
                  <a:extLst>
                    <a:ext uri="{9D8B030D-6E8A-4147-A177-3AD203B41FA5}">
                      <a16:colId xmlns:a16="http://schemas.microsoft.com/office/drawing/2014/main" val="3519999530"/>
                    </a:ext>
                  </a:extLst>
                </a:gridCol>
                <a:gridCol w="748426">
                  <a:extLst>
                    <a:ext uri="{9D8B030D-6E8A-4147-A177-3AD203B41FA5}">
                      <a16:colId xmlns:a16="http://schemas.microsoft.com/office/drawing/2014/main" val="2622948801"/>
                    </a:ext>
                  </a:extLst>
                </a:gridCol>
                <a:gridCol w="1255833">
                  <a:extLst>
                    <a:ext uri="{9D8B030D-6E8A-4147-A177-3AD203B41FA5}">
                      <a16:colId xmlns:a16="http://schemas.microsoft.com/office/drawing/2014/main" val="673451375"/>
                    </a:ext>
                  </a:extLst>
                </a:gridCol>
                <a:gridCol w="1132152">
                  <a:extLst>
                    <a:ext uri="{9D8B030D-6E8A-4147-A177-3AD203B41FA5}">
                      <a16:colId xmlns:a16="http://schemas.microsoft.com/office/drawing/2014/main" val="94463172"/>
                    </a:ext>
                  </a:extLst>
                </a:gridCol>
                <a:gridCol w="1512708">
                  <a:extLst>
                    <a:ext uri="{9D8B030D-6E8A-4147-A177-3AD203B41FA5}">
                      <a16:colId xmlns:a16="http://schemas.microsoft.com/office/drawing/2014/main" val="1881641926"/>
                    </a:ext>
                  </a:extLst>
                </a:gridCol>
                <a:gridCol w="1170208">
                  <a:extLst>
                    <a:ext uri="{9D8B030D-6E8A-4147-A177-3AD203B41FA5}">
                      <a16:colId xmlns:a16="http://schemas.microsoft.com/office/drawing/2014/main" val="3026699090"/>
                    </a:ext>
                  </a:extLst>
                </a:gridCol>
              </a:tblGrid>
              <a:tr h="314325">
                <a:tc>
                  <a:txBody>
                    <a:bodyPr/>
                    <a:lstStyle/>
                    <a:p>
                      <a:pPr algn="ctr" rtl="1" fontAlgn="b"/>
                      <a:r>
                        <a:rPr lang="ar-SA" sz="1400" u="none" strike="noStrike" dirty="0">
                          <a:solidFill>
                            <a:schemeClr val="accent5"/>
                          </a:solidFill>
                          <a:effectLst/>
                        </a:rPr>
                        <a:t>رمز المنفذ </a:t>
                      </a:r>
                      <a:endParaRPr lang="ar-SA" sz="1400" b="0" i="0" u="none" strike="noStrike" dirty="0">
                        <a:solidFill>
                          <a:schemeClr val="accent5"/>
                        </a:solidFill>
                        <a:effectLst/>
                        <a:latin typeface="SST Arabic" panose="020B0504030504020204" pitchFamily="34" charset="-78"/>
                        <a:cs typeface="SST Arabic" panose="020B0504030504020204" pitchFamily="34" charset="-78"/>
                      </a:endParaRPr>
                    </a:p>
                  </a:txBody>
                  <a:tcPr marL="9525" marR="9525" marT="9525" marB="0" anchor="ctr">
                    <a:solidFill>
                      <a:srgbClr val="A6D3FC"/>
                    </a:solidFill>
                  </a:tcPr>
                </a:tc>
                <a:tc>
                  <a:txBody>
                    <a:bodyPr/>
                    <a:lstStyle/>
                    <a:p>
                      <a:pPr algn="ctr" rtl="1" fontAlgn="b"/>
                      <a:r>
                        <a:rPr lang="ar-SA" sz="1400" u="none" strike="noStrike" dirty="0">
                          <a:solidFill>
                            <a:schemeClr val="accent5"/>
                          </a:solidFill>
                          <a:effectLst/>
                        </a:rPr>
                        <a:t>نوع </a:t>
                      </a:r>
                      <a:r>
                        <a:rPr lang="ar-SA" sz="1400" u="none" strike="noStrike" dirty="0" err="1">
                          <a:solidFill>
                            <a:schemeClr val="accent5"/>
                          </a:solidFill>
                          <a:effectLst/>
                        </a:rPr>
                        <a:t>المانفست</a:t>
                      </a:r>
                      <a:r>
                        <a:rPr lang="ar-SA" sz="1400" u="none" strike="noStrike" dirty="0">
                          <a:solidFill>
                            <a:schemeClr val="accent5"/>
                          </a:solidFill>
                          <a:effectLst/>
                        </a:rPr>
                        <a:t> </a:t>
                      </a:r>
                      <a:endParaRPr lang="ar-SA" sz="1400" b="0" i="0" u="none" strike="noStrike" dirty="0">
                        <a:solidFill>
                          <a:schemeClr val="accent5"/>
                        </a:solidFill>
                        <a:effectLst/>
                        <a:latin typeface="SST Arabic" panose="020B0504030504020204" pitchFamily="34" charset="-78"/>
                        <a:cs typeface="SST Arabic" panose="020B0504030504020204" pitchFamily="34" charset="-78"/>
                      </a:endParaRPr>
                    </a:p>
                  </a:txBody>
                  <a:tcPr marL="9525" marR="9525" marT="9525" marB="0" anchor="ctr">
                    <a:solidFill>
                      <a:srgbClr val="A6D3FC"/>
                    </a:solidFill>
                  </a:tcPr>
                </a:tc>
                <a:tc>
                  <a:txBody>
                    <a:bodyPr/>
                    <a:lstStyle/>
                    <a:p>
                      <a:pPr algn="ctr" rtl="1" fontAlgn="b"/>
                      <a:r>
                        <a:rPr lang="ar-SA" sz="1400" u="none" strike="noStrike" dirty="0">
                          <a:solidFill>
                            <a:schemeClr val="accent5"/>
                          </a:solidFill>
                          <a:effectLst/>
                        </a:rPr>
                        <a:t>رقم </a:t>
                      </a:r>
                      <a:r>
                        <a:rPr lang="ar-SA" sz="1400" u="none" strike="noStrike" dirty="0" err="1">
                          <a:solidFill>
                            <a:schemeClr val="accent5"/>
                          </a:solidFill>
                          <a:effectLst/>
                        </a:rPr>
                        <a:t>المانفست</a:t>
                      </a:r>
                      <a:r>
                        <a:rPr lang="ar-SA" sz="1400" u="none" strike="noStrike" dirty="0">
                          <a:solidFill>
                            <a:schemeClr val="accent5"/>
                          </a:solidFill>
                          <a:effectLst/>
                        </a:rPr>
                        <a:t> </a:t>
                      </a:r>
                      <a:endParaRPr lang="ar-SA" sz="1400" b="0" i="0" u="none" strike="noStrike" dirty="0">
                        <a:solidFill>
                          <a:schemeClr val="accent5"/>
                        </a:solidFill>
                        <a:effectLst/>
                        <a:latin typeface="SST Arabic" panose="020B0504030504020204" pitchFamily="34" charset="-78"/>
                        <a:cs typeface="SST Arabic" panose="020B0504030504020204" pitchFamily="34" charset="-78"/>
                      </a:endParaRPr>
                    </a:p>
                  </a:txBody>
                  <a:tcPr marL="9525" marR="9525" marT="9525" marB="0" anchor="ctr">
                    <a:solidFill>
                      <a:srgbClr val="A6D3FC"/>
                    </a:solidFill>
                  </a:tcPr>
                </a:tc>
                <a:tc>
                  <a:txBody>
                    <a:bodyPr/>
                    <a:lstStyle/>
                    <a:p>
                      <a:pPr algn="ctr" rtl="1" fontAlgn="b"/>
                      <a:r>
                        <a:rPr lang="ar-SA" sz="1400" u="none" strike="noStrike" dirty="0">
                          <a:solidFill>
                            <a:schemeClr val="accent5"/>
                          </a:solidFill>
                          <a:effectLst/>
                        </a:rPr>
                        <a:t>رقم الحاوية </a:t>
                      </a:r>
                      <a:endParaRPr lang="ar-SA" sz="1400" b="0" i="0" u="none" strike="noStrike" dirty="0">
                        <a:solidFill>
                          <a:schemeClr val="accent5"/>
                        </a:solidFill>
                        <a:effectLst/>
                        <a:latin typeface="SST Arabic" panose="020B0504030504020204" pitchFamily="34" charset="-78"/>
                        <a:cs typeface="SST Arabic" panose="020B0504030504020204" pitchFamily="34" charset="-78"/>
                      </a:endParaRPr>
                    </a:p>
                  </a:txBody>
                  <a:tcPr marL="9525" marR="9525" marT="9525" marB="0" anchor="ctr">
                    <a:solidFill>
                      <a:srgbClr val="A6D3FC"/>
                    </a:solidFill>
                  </a:tcPr>
                </a:tc>
                <a:tc>
                  <a:txBody>
                    <a:bodyPr/>
                    <a:lstStyle/>
                    <a:p>
                      <a:pPr algn="ctr" rtl="1" fontAlgn="b"/>
                      <a:r>
                        <a:rPr lang="ar-SA" sz="1400" u="none" strike="noStrike" dirty="0">
                          <a:solidFill>
                            <a:schemeClr val="accent5"/>
                          </a:solidFill>
                          <a:effectLst/>
                        </a:rPr>
                        <a:t>تاريخ الفحص</a:t>
                      </a:r>
                      <a:endParaRPr lang="ar-SA" sz="1400" b="0" i="0" u="none" strike="noStrike" dirty="0">
                        <a:solidFill>
                          <a:schemeClr val="accent5"/>
                        </a:solidFill>
                        <a:effectLst/>
                        <a:latin typeface="SST Arabic" panose="020B0504030504020204" pitchFamily="34" charset="-78"/>
                        <a:cs typeface="SST Arabic" panose="020B0504030504020204" pitchFamily="34" charset="-78"/>
                      </a:endParaRPr>
                    </a:p>
                  </a:txBody>
                  <a:tcPr marL="9525" marR="9525" marT="9525" marB="0" anchor="ctr">
                    <a:solidFill>
                      <a:srgbClr val="A6D3FC"/>
                    </a:solidFill>
                  </a:tcPr>
                </a:tc>
                <a:tc>
                  <a:txBody>
                    <a:bodyPr/>
                    <a:lstStyle/>
                    <a:p>
                      <a:pPr algn="ctr" rtl="1" fontAlgn="b"/>
                      <a:r>
                        <a:rPr lang="ar-SA" sz="1400" u="none" strike="noStrike" dirty="0">
                          <a:solidFill>
                            <a:schemeClr val="accent5"/>
                          </a:solidFill>
                          <a:effectLst/>
                        </a:rPr>
                        <a:t>متسلسل الفحص</a:t>
                      </a:r>
                      <a:endParaRPr lang="ar-SA" sz="1400" b="0" i="0" u="none" strike="noStrike" dirty="0">
                        <a:solidFill>
                          <a:schemeClr val="accent5"/>
                        </a:solidFill>
                        <a:effectLst/>
                        <a:latin typeface="SST Arabic" panose="020B0504030504020204" pitchFamily="34" charset="-78"/>
                        <a:cs typeface="SST Arabic" panose="020B0504030504020204" pitchFamily="34" charset="-78"/>
                      </a:endParaRPr>
                    </a:p>
                  </a:txBody>
                  <a:tcPr marL="9525" marR="9525" marT="9525" marB="0" anchor="ctr">
                    <a:solidFill>
                      <a:srgbClr val="A6D3FC"/>
                    </a:solidFill>
                  </a:tcPr>
                </a:tc>
                <a:tc>
                  <a:txBody>
                    <a:bodyPr/>
                    <a:lstStyle/>
                    <a:p>
                      <a:pPr algn="ctr" rtl="1" fontAlgn="b"/>
                      <a:r>
                        <a:rPr lang="ar-SA" sz="1400" u="none" strike="noStrike" dirty="0">
                          <a:solidFill>
                            <a:schemeClr val="accent5"/>
                          </a:solidFill>
                          <a:effectLst/>
                        </a:rPr>
                        <a:t>الفحص </a:t>
                      </a:r>
                      <a:endParaRPr lang="ar-SA" sz="1400" b="0" i="0" u="none" strike="noStrike" dirty="0">
                        <a:solidFill>
                          <a:schemeClr val="accent5"/>
                        </a:solidFill>
                        <a:effectLst/>
                        <a:latin typeface="SST Arabic" panose="020B0504030504020204" pitchFamily="34" charset="-78"/>
                        <a:cs typeface="SST Arabic" panose="020B0504030504020204" pitchFamily="34" charset="-78"/>
                      </a:endParaRPr>
                    </a:p>
                  </a:txBody>
                  <a:tcPr marL="9525" marR="9525" marT="9525" marB="0" anchor="ctr">
                    <a:solidFill>
                      <a:srgbClr val="A6D3FC"/>
                    </a:solidFill>
                  </a:tcPr>
                </a:tc>
                <a:tc>
                  <a:txBody>
                    <a:bodyPr/>
                    <a:lstStyle/>
                    <a:p>
                      <a:pPr algn="ctr" rtl="1" fontAlgn="b"/>
                      <a:r>
                        <a:rPr lang="ar-SA" sz="1400" u="none" strike="noStrike" dirty="0">
                          <a:solidFill>
                            <a:schemeClr val="accent5"/>
                          </a:solidFill>
                          <a:effectLst/>
                        </a:rPr>
                        <a:t>نتيجة الفحص </a:t>
                      </a:r>
                      <a:endParaRPr lang="ar-SA" sz="1400" b="0" i="0" u="none" strike="noStrike" dirty="0">
                        <a:solidFill>
                          <a:schemeClr val="accent5"/>
                        </a:solidFill>
                        <a:effectLst/>
                        <a:latin typeface="SST Arabic" panose="020B0504030504020204" pitchFamily="34" charset="-78"/>
                        <a:cs typeface="SST Arabic" panose="020B0504030504020204" pitchFamily="34" charset="-78"/>
                      </a:endParaRPr>
                    </a:p>
                  </a:txBody>
                  <a:tcPr marL="9525" marR="9525" marT="9525" marB="0" anchor="ctr">
                    <a:solidFill>
                      <a:srgbClr val="A6D3FC"/>
                    </a:solidFill>
                  </a:tcPr>
                </a:tc>
                <a:extLst>
                  <a:ext uri="{0D108BD9-81ED-4DB2-BD59-A6C34878D82A}">
                    <a16:rowId xmlns:a16="http://schemas.microsoft.com/office/drawing/2014/main" val="2810913999"/>
                  </a:ext>
                </a:extLst>
              </a:tr>
              <a:tr h="314325">
                <a:tc>
                  <a:txBody>
                    <a:bodyPr/>
                    <a:lstStyle/>
                    <a:p>
                      <a:pPr algn="ctr" fontAlgn="b"/>
                      <a:r>
                        <a:rPr lang="en-US" sz="1000" u="none" strike="noStrike">
                          <a:solidFill>
                            <a:schemeClr val="accent5"/>
                          </a:solidFill>
                          <a:effectLst/>
                        </a:rPr>
                        <a:t>10</a:t>
                      </a:r>
                      <a:endParaRPr lang="en-US" sz="1000" b="0" i="0" u="none" strike="noStrike">
                        <a:solidFill>
                          <a:schemeClr val="accent5"/>
                        </a:solidFill>
                        <a:effectLst/>
                        <a:latin typeface="SST Arabic" panose="020B0504030504020204" pitchFamily="34" charset="-78"/>
                        <a:cs typeface="SST Arabic" panose="020B0504030504020204" pitchFamily="34" charset="-78"/>
                      </a:endParaRPr>
                    </a:p>
                  </a:txBody>
                  <a:tcPr marL="9525" marR="9525" marT="9525" marB="0" anchor="ctr">
                    <a:noFill/>
                  </a:tcPr>
                </a:tc>
                <a:tc>
                  <a:txBody>
                    <a:bodyPr/>
                    <a:lstStyle/>
                    <a:p>
                      <a:pPr algn="ctr" fontAlgn="b"/>
                      <a:r>
                        <a:rPr lang="en-US" sz="1000" u="none" strike="noStrike">
                          <a:solidFill>
                            <a:schemeClr val="accent5"/>
                          </a:solidFill>
                          <a:effectLst/>
                        </a:rPr>
                        <a:t>1</a:t>
                      </a:r>
                      <a:endParaRPr lang="en-US" sz="1000" b="0" i="0" u="none" strike="noStrike">
                        <a:solidFill>
                          <a:schemeClr val="accent5"/>
                        </a:solidFill>
                        <a:effectLst/>
                        <a:latin typeface="SST Arabic" panose="020B0504030504020204" pitchFamily="34" charset="-78"/>
                        <a:cs typeface="SST Arabic" panose="020B0504030504020204" pitchFamily="34" charset="-78"/>
                      </a:endParaRPr>
                    </a:p>
                  </a:txBody>
                  <a:tcPr marL="9525" marR="9525" marT="9525" marB="0" anchor="ctr">
                    <a:noFill/>
                  </a:tcPr>
                </a:tc>
                <a:tc>
                  <a:txBody>
                    <a:bodyPr/>
                    <a:lstStyle/>
                    <a:p>
                      <a:pPr algn="ctr" fontAlgn="b"/>
                      <a:r>
                        <a:rPr lang="en-US" sz="1000" u="none" strike="noStrike" dirty="0">
                          <a:solidFill>
                            <a:schemeClr val="accent5"/>
                          </a:solidFill>
                          <a:effectLst/>
                        </a:rPr>
                        <a:t>1253</a:t>
                      </a:r>
                      <a:endParaRPr lang="en-US" sz="1000" b="0" i="0" u="none" strike="noStrike" dirty="0">
                        <a:solidFill>
                          <a:schemeClr val="accent5"/>
                        </a:solidFill>
                        <a:effectLst/>
                        <a:latin typeface="SST Arabic" panose="020B0504030504020204" pitchFamily="34" charset="-78"/>
                        <a:cs typeface="SST Arabic" panose="020B0504030504020204" pitchFamily="34" charset="-78"/>
                      </a:endParaRPr>
                    </a:p>
                  </a:txBody>
                  <a:tcPr marL="9525" marR="9525" marT="9525" marB="0" anchor="ctr">
                    <a:noFill/>
                  </a:tcPr>
                </a:tc>
                <a:tc>
                  <a:txBody>
                    <a:bodyPr/>
                    <a:lstStyle/>
                    <a:p>
                      <a:pPr algn="ctr" fontAlgn="b"/>
                      <a:r>
                        <a:rPr lang="en-US" sz="1000" u="none" strike="noStrike" dirty="0">
                          <a:solidFill>
                            <a:schemeClr val="accent5"/>
                          </a:solidFill>
                          <a:effectLst/>
                        </a:rPr>
                        <a:t>538</a:t>
                      </a:r>
                      <a:endParaRPr lang="en-US" sz="1000" b="0" i="0" u="none" strike="noStrike" dirty="0">
                        <a:solidFill>
                          <a:schemeClr val="accent5"/>
                        </a:solidFill>
                        <a:effectLst/>
                        <a:latin typeface="SST Arabic" panose="020B0504030504020204" pitchFamily="34" charset="-78"/>
                        <a:cs typeface="SST Arabic" panose="020B0504030504020204" pitchFamily="34" charset="-78"/>
                      </a:endParaRPr>
                    </a:p>
                  </a:txBody>
                  <a:tcPr marL="9525" marR="9525" marT="9525" marB="0" anchor="ctr">
                    <a:noFill/>
                  </a:tcPr>
                </a:tc>
                <a:tc>
                  <a:txBody>
                    <a:bodyPr/>
                    <a:lstStyle/>
                    <a:p>
                      <a:pPr algn="ctr" fontAlgn="b"/>
                      <a:r>
                        <a:rPr lang="en-US" sz="1000" u="none" strike="noStrike">
                          <a:solidFill>
                            <a:schemeClr val="accent5"/>
                          </a:solidFill>
                          <a:effectLst/>
                        </a:rPr>
                        <a:t>09MAY2021:10:22:14</a:t>
                      </a:r>
                      <a:endParaRPr lang="en-US" sz="1000" b="0" i="0" u="none" strike="noStrike">
                        <a:solidFill>
                          <a:schemeClr val="accent5"/>
                        </a:solidFill>
                        <a:effectLst/>
                        <a:latin typeface="SST Arabic" panose="020B0504030504020204" pitchFamily="34" charset="-78"/>
                        <a:cs typeface="SST Arabic" panose="020B0504030504020204" pitchFamily="34" charset="-78"/>
                      </a:endParaRPr>
                    </a:p>
                  </a:txBody>
                  <a:tcPr marL="9525" marR="9525" marT="9525" marB="0" anchor="ctr">
                    <a:noFill/>
                  </a:tcPr>
                </a:tc>
                <a:tc>
                  <a:txBody>
                    <a:bodyPr/>
                    <a:lstStyle/>
                    <a:p>
                      <a:pPr algn="ctr" fontAlgn="b"/>
                      <a:r>
                        <a:rPr lang="en-US" sz="1000" u="none" strike="noStrike">
                          <a:solidFill>
                            <a:schemeClr val="accent5"/>
                          </a:solidFill>
                          <a:effectLst/>
                        </a:rPr>
                        <a:t>1</a:t>
                      </a:r>
                      <a:endParaRPr lang="en-US" sz="1000" b="0" i="0" u="none" strike="noStrike">
                        <a:solidFill>
                          <a:schemeClr val="accent5"/>
                        </a:solidFill>
                        <a:effectLst/>
                        <a:latin typeface="SST Arabic" panose="020B0504030504020204" pitchFamily="34" charset="-78"/>
                        <a:cs typeface="SST Arabic" panose="020B0504030504020204" pitchFamily="34" charset="-78"/>
                      </a:endParaRPr>
                    </a:p>
                  </a:txBody>
                  <a:tcPr marL="9525" marR="9525" marT="9525" marB="0" anchor="ctr">
                    <a:noFill/>
                  </a:tcPr>
                </a:tc>
                <a:tc>
                  <a:txBody>
                    <a:bodyPr/>
                    <a:lstStyle/>
                    <a:p>
                      <a:pPr algn="ctr" rtl="1" fontAlgn="b"/>
                      <a:r>
                        <a:rPr lang="ar-SA" sz="1000" u="none" strike="noStrike">
                          <a:solidFill>
                            <a:schemeClr val="accent5"/>
                          </a:solidFill>
                          <a:effectLst/>
                        </a:rPr>
                        <a:t>إختيار الحاوية للفحص بالأشعة</a:t>
                      </a:r>
                      <a:endParaRPr lang="ar-SA" sz="1000" b="0" i="0" u="none" strike="noStrike">
                        <a:solidFill>
                          <a:schemeClr val="accent5"/>
                        </a:solidFill>
                        <a:effectLst/>
                        <a:latin typeface="SST Arabic" panose="020B0504030504020204" pitchFamily="34" charset="-78"/>
                        <a:cs typeface="SST Arabic" panose="020B0504030504020204" pitchFamily="34" charset="-78"/>
                      </a:endParaRPr>
                    </a:p>
                  </a:txBody>
                  <a:tcPr marL="9525" marR="9525" marT="9525" marB="0" anchor="ctr">
                    <a:noFill/>
                  </a:tcPr>
                </a:tc>
                <a:tc>
                  <a:txBody>
                    <a:bodyPr/>
                    <a:lstStyle/>
                    <a:p>
                      <a:pPr algn="ctr" rtl="1" fontAlgn="b"/>
                      <a:r>
                        <a:rPr lang="ar-SA" sz="1000" u="none" strike="noStrike" dirty="0">
                          <a:solidFill>
                            <a:schemeClr val="accent5"/>
                          </a:solidFill>
                          <a:effectLst/>
                        </a:rPr>
                        <a:t>تحال للفحص بالأشعة</a:t>
                      </a:r>
                      <a:endParaRPr lang="ar-SA" sz="1000" b="0" i="0" u="none" strike="noStrike" dirty="0">
                        <a:solidFill>
                          <a:schemeClr val="accent5"/>
                        </a:solidFill>
                        <a:effectLst/>
                        <a:latin typeface="SST Arabic" panose="020B0504030504020204" pitchFamily="34" charset="-78"/>
                        <a:cs typeface="SST Arabic" panose="020B0504030504020204" pitchFamily="34" charset="-78"/>
                      </a:endParaRPr>
                    </a:p>
                  </a:txBody>
                  <a:tcPr marL="9525" marR="9525" marT="9525" marB="0" anchor="ctr">
                    <a:noFill/>
                  </a:tcPr>
                </a:tc>
                <a:extLst>
                  <a:ext uri="{0D108BD9-81ED-4DB2-BD59-A6C34878D82A}">
                    <a16:rowId xmlns:a16="http://schemas.microsoft.com/office/drawing/2014/main" val="4275476405"/>
                  </a:ext>
                </a:extLst>
              </a:tr>
              <a:tr h="314325">
                <a:tc>
                  <a:txBody>
                    <a:bodyPr/>
                    <a:lstStyle/>
                    <a:p>
                      <a:pPr algn="ctr" fontAlgn="b"/>
                      <a:r>
                        <a:rPr lang="en-US" sz="1000" u="none" strike="noStrike">
                          <a:solidFill>
                            <a:schemeClr val="accent5"/>
                          </a:solidFill>
                          <a:effectLst/>
                        </a:rPr>
                        <a:t>10</a:t>
                      </a:r>
                      <a:endParaRPr lang="en-US" sz="1000" b="0" i="0" u="none" strike="noStrike">
                        <a:solidFill>
                          <a:schemeClr val="accent5"/>
                        </a:solidFill>
                        <a:effectLst/>
                        <a:latin typeface="SST Arabic" panose="020B0504030504020204" pitchFamily="34" charset="-78"/>
                        <a:cs typeface="SST Arabic" panose="020B0504030504020204" pitchFamily="34" charset="-78"/>
                      </a:endParaRPr>
                    </a:p>
                  </a:txBody>
                  <a:tcPr marL="9525" marR="9525" marT="9525" marB="0" anchor="ctr">
                    <a:noFill/>
                  </a:tcPr>
                </a:tc>
                <a:tc>
                  <a:txBody>
                    <a:bodyPr/>
                    <a:lstStyle/>
                    <a:p>
                      <a:pPr algn="ctr" fontAlgn="b"/>
                      <a:r>
                        <a:rPr lang="en-US" sz="1000" u="none" strike="noStrike">
                          <a:solidFill>
                            <a:schemeClr val="accent5"/>
                          </a:solidFill>
                          <a:effectLst/>
                        </a:rPr>
                        <a:t>1</a:t>
                      </a:r>
                      <a:endParaRPr lang="en-US" sz="1000" b="0" i="0" u="none" strike="noStrike">
                        <a:solidFill>
                          <a:schemeClr val="accent5"/>
                        </a:solidFill>
                        <a:effectLst/>
                        <a:latin typeface="SST Arabic" panose="020B0504030504020204" pitchFamily="34" charset="-78"/>
                        <a:cs typeface="SST Arabic" panose="020B0504030504020204" pitchFamily="34" charset="-78"/>
                      </a:endParaRPr>
                    </a:p>
                  </a:txBody>
                  <a:tcPr marL="9525" marR="9525" marT="9525" marB="0" anchor="ctr">
                    <a:noFill/>
                  </a:tcPr>
                </a:tc>
                <a:tc>
                  <a:txBody>
                    <a:bodyPr/>
                    <a:lstStyle/>
                    <a:p>
                      <a:pPr algn="ctr" fontAlgn="b"/>
                      <a:r>
                        <a:rPr lang="en-US" sz="1000" u="none" strike="noStrike">
                          <a:solidFill>
                            <a:schemeClr val="accent5"/>
                          </a:solidFill>
                          <a:effectLst/>
                        </a:rPr>
                        <a:t>1253</a:t>
                      </a:r>
                      <a:endParaRPr lang="en-US" sz="1000" b="0" i="0" u="none" strike="noStrike">
                        <a:solidFill>
                          <a:schemeClr val="accent5"/>
                        </a:solidFill>
                        <a:effectLst/>
                        <a:latin typeface="SST Arabic" panose="020B0504030504020204" pitchFamily="34" charset="-78"/>
                        <a:cs typeface="SST Arabic" panose="020B0504030504020204" pitchFamily="34" charset="-78"/>
                      </a:endParaRPr>
                    </a:p>
                  </a:txBody>
                  <a:tcPr marL="9525" marR="9525" marT="9525" marB="0" anchor="ctr">
                    <a:noFill/>
                  </a:tcPr>
                </a:tc>
                <a:tc>
                  <a:txBody>
                    <a:bodyPr/>
                    <a:lstStyle/>
                    <a:p>
                      <a:pPr algn="ctr" fontAlgn="b"/>
                      <a:r>
                        <a:rPr lang="en-US" sz="1000" u="none" strike="noStrike">
                          <a:solidFill>
                            <a:schemeClr val="accent5"/>
                          </a:solidFill>
                          <a:effectLst/>
                        </a:rPr>
                        <a:t>538</a:t>
                      </a:r>
                      <a:endParaRPr lang="en-US" sz="1000" b="0" i="0" u="none" strike="noStrike">
                        <a:solidFill>
                          <a:schemeClr val="accent5"/>
                        </a:solidFill>
                        <a:effectLst/>
                        <a:latin typeface="SST Arabic" panose="020B0504030504020204" pitchFamily="34" charset="-78"/>
                        <a:cs typeface="SST Arabic" panose="020B0504030504020204" pitchFamily="34" charset="-78"/>
                      </a:endParaRPr>
                    </a:p>
                  </a:txBody>
                  <a:tcPr marL="9525" marR="9525" marT="9525" marB="0" anchor="ctr">
                    <a:noFill/>
                  </a:tcPr>
                </a:tc>
                <a:tc>
                  <a:txBody>
                    <a:bodyPr/>
                    <a:lstStyle/>
                    <a:p>
                      <a:pPr algn="ctr" fontAlgn="b"/>
                      <a:r>
                        <a:rPr lang="en-US" sz="1000" u="none" strike="noStrike" dirty="0">
                          <a:solidFill>
                            <a:schemeClr val="accent5"/>
                          </a:solidFill>
                          <a:effectLst/>
                        </a:rPr>
                        <a:t>12MAY2021:12:33:08</a:t>
                      </a:r>
                      <a:endParaRPr lang="en-US" sz="1000" b="0" i="0" u="none" strike="noStrike" dirty="0">
                        <a:solidFill>
                          <a:schemeClr val="accent5"/>
                        </a:solidFill>
                        <a:effectLst/>
                        <a:latin typeface="SST Arabic" panose="020B0504030504020204" pitchFamily="34" charset="-78"/>
                        <a:cs typeface="SST Arabic" panose="020B0504030504020204" pitchFamily="34" charset="-78"/>
                      </a:endParaRPr>
                    </a:p>
                  </a:txBody>
                  <a:tcPr marL="9525" marR="9525" marT="9525" marB="0" anchor="ctr">
                    <a:noFill/>
                  </a:tcPr>
                </a:tc>
                <a:tc>
                  <a:txBody>
                    <a:bodyPr/>
                    <a:lstStyle/>
                    <a:p>
                      <a:pPr algn="ctr" fontAlgn="b"/>
                      <a:r>
                        <a:rPr lang="en-US" sz="1000" u="none" strike="noStrike">
                          <a:solidFill>
                            <a:schemeClr val="accent5"/>
                          </a:solidFill>
                          <a:effectLst/>
                        </a:rPr>
                        <a:t>2</a:t>
                      </a:r>
                      <a:endParaRPr lang="en-US" sz="1000" b="0" i="0" u="none" strike="noStrike">
                        <a:solidFill>
                          <a:schemeClr val="accent5"/>
                        </a:solidFill>
                        <a:effectLst/>
                        <a:latin typeface="SST Arabic" panose="020B0504030504020204" pitchFamily="34" charset="-78"/>
                        <a:cs typeface="SST Arabic" panose="020B0504030504020204" pitchFamily="34" charset="-78"/>
                      </a:endParaRPr>
                    </a:p>
                  </a:txBody>
                  <a:tcPr marL="9525" marR="9525" marT="9525" marB="0" anchor="ctr">
                    <a:noFill/>
                  </a:tcPr>
                </a:tc>
                <a:tc>
                  <a:txBody>
                    <a:bodyPr/>
                    <a:lstStyle/>
                    <a:p>
                      <a:pPr algn="ctr" rtl="1" fontAlgn="b"/>
                      <a:r>
                        <a:rPr lang="ar-SA" sz="1000" u="none" strike="noStrike">
                          <a:solidFill>
                            <a:schemeClr val="accent5"/>
                          </a:solidFill>
                          <a:effectLst/>
                        </a:rPr>
                        <a:t>إختيار الحاوية للفحص بالأشعة</a:t>
                      </a:r>
                      <a:endParaRPr lang="ar-SA" sz="1000" b="0" i="0" u="none" strike="noStrike">
                        <a:solidFill>
                          <a:schemeClr val="accent5"/>
                        </a:solidFill>
                        <a:effectLst/>
                        <a:latin typeface="SST Arabic" panose="020B0504030504020204" pitchFamily="34" charset="-78"/>
                        <a:cs typeface="SST Arabic" panose="020B0504030504020204" pitchFamily="34" charset="-78"/>
                      </a:endParaRPr>
                    </a:p>
                  </a:txBody>
                  <a:tcPr marL="9525" marR="9525" marT="9525" marB="0" anchor="ctr">
                    <a:noFill/>
                  </a:tcPr>
                </a:tc>
                <a:tc>
                  <a:txBody>
                    <a:bodyPr/>
                    <a:lstStyle/>
                    <a:p>
                      <a:pPr algn="ctr" rtl="1" fontAlgn="b"/>
                      <a:r>
                        <a:rPr lang="ar-SA" sz="1000" u="none" strike="noStrike">
                          <a:solidFill>
                            <a:schemeClr val="accent5"/>
                          </a:solidFill>
                          <a:effectLst/>
                        </a:rPr>
                        <a:t>أشعة و فحص يدوي</a:t>
                      </a:r>
                      <a:endParaRPr lang="ar-SA" sz="1000" b="0" i="0" u="none" strike="noStrike">
                        <a:solidFill>
                          <a:schemeClr val="accent5"/>
                        </a:solidFill>
                        <a:effectLst/>
                        <a:latin typeface="SST Arabic" panose="020B0504030504020204" pitchFamily="34" charset="-78"/>
                        <a:cs typeface="SST Arabic" panose="020B0504030504020204" pitchFamily="34" charset="-78"/>
                      </a:endParaRPr>
                    </a:p>
                  </a:txBody>
                  <a:tcPr marL="9525" marR="9525" marT="9525" marB="0" anchor="ctr">
                    <a:noFill/>
                  </a:tcPr>
                </a:tc>
                <a:extLst>
                  <a:ext uri="{0D108BD9-81ED-4DB2-BD59-A6C34878D82A}">
                    <a16:rowId xmlns:a16="http://schemas.microsoft.com/office/drawing/2014/main" val="1132902410"/>
                  </a:ext>
                </a:extLst>
              </a:tr>
              <a:tr h="314325">
                <a:tc>
                  <a:txBody>
                    <a:bodyPr/>
                    <a:lstStyle/>
                    <a:p>
                      <a:pPr algn="ctr" fontAlgn="b"/>
                      <a:r>
                        <a:rPr lang="en-US" sz="1000" u="none" strike="noStrike">
                          <a:solidFill>
                            <a:schemeClr val="accent5"/>
                          </a:solidFill>
                          <a:effectLst/>
                        </a:rPr>
                        <a:t>10</a:t>
                      </a:r>
                      <a:endParaRPr lang="en-US" sz="1000" b="0" i="0" u="none" strike="noStrike">
                        <a:solidFill>
                          <a:schemeClr val="accent5"/>
                        </a:solidFill>
                        <a:effectLst/>
                        <a:latin typeface="SST Arabic" panose="020B0504030504020204" pitchFamily="34" charset="-78"/>
                        <a:cs typeface="SST Arabic" panose="020B0504030504020204" pitchFamily="34" charset="-78"/>
                      </a:endParaRPr>
                    </a:p>
                  </a:txBody>
                  <a:tcPr marL="9525" marR="9525" marT="9525" marB="0" anchor="ctr">
                    <a:noFill/>
                  </a:tcPr>
                </a:tc>
                <a:tc>
                  <a:txBody>
                    <a:bodyPr/>
                    <a:lstStyle/>
                    <a:p>
                      <a:pPr algn="ctr" fontAlgn="b"/>
                      <a:r>
                        <a:rPr lang="en-US" sz="1000" u="none" strike="noStrike">
                          <a:solidFill>
                            <a:schemeClr val="accent5"/>
                          </a:solidFill>
                          <a:effectLst/>
                        </a:rPr>
                        <a:t>1</a:t>
                      </a:r>
                      <a:endParaRPr lang="en-US" sz="1000" b="0" i="0" u="none" strike="noStrike">
                        <a:solidFill>
                          <a:schemeClr val="accent5"/>
                        </a:solidFill>
                        <a:effectLst/>
                        <a:latin typeface="SST Arabic" panose="020B0504030504020204" pitchFamily="34" charset="-78"/>
                        <a:cs typeface="SST Arabic" panose="020B0504030504020204" pitchFamily="34" charset="-78"/>
                      </a:endParaRPr>
                    </a:p>
                  </a:txBody>
                  <a:tcPr marL="9525" marR="9525" marT="9525" marB="0" anchor="ctr">
                    <a:noFill/>
                  </a:tcPr>
                </a:tc>
                <a:tc>
                  <a:txBody>
                    <a:bodyPr/>
                    <a:lstStyle/>
                    <a:p>
                      <a:pPr algn="ctr" fontAlgn="b"/>
                      <a:r>
                        <a:rPr lang="en-US" sz="1000" u="none" strike="noStrike">
                          <a:solidFill>
                            <a:schemeClr val="accent5"/>
                          </a:solidFill>
                          <a:effectLst/>
                        </a:rPr>
                        <a:t>1253</a:t>
                      </a:r>
                      <a:endParaRPr lang="en-US" sz="1000" b="0" i="0" u="none" strike="noStrike">
                        <a:solidFill>
                          <a:schemeClr val="accent5"/>
                        </a:solidFill>
                        <a:effectLst/>
                        <a:latin typeface="SST Arabic" panose="020B0504030504020204" pitchFamily="34" charset="-78"/>
                        <a:cs typeface="SST Arabic" panose="020B0504030504020204" pitchFamily="34" charset="-78"/>
                      </a:endParaRPr>
                    </a:p>
                  </a:txBody>
                  <a:tcPr marL="9525" marR="9525" marT="9525" marB="0" anchor="ctr">
                    <a:noFill/>
                  </a:tcPr>
                </a:tc>
                <a:tc>
                  <a:txBody>
                    <a:bodyPr/>
                    <a:lstStyle/>
                    <a:p>
                      <a:pPr algn="ctr" fontAlgn="b"/>
                      <a:r>
                        <a:rPr lang="en-US" sz="1000" u="none" strike="noStrike">
                          <a:solidFill>
                            <a:schemeClr val="accent5"/>
                          </a:solidFill>
                          <a:effectLst/>
                        </a:rPr>
                        <a:t>538</a:t>
                      </a:r>
                      <a:endParaRPr lang="en-US" sz="1000" b="0" i="0" u="none" strike="noStrike">
                        <a:solidFill>
                          <a:schemeClr val="accent5"/>
                        </a:solidFill>
                        <a:effectLst/>
                        <a:latin typeface="SST Arabic" panose="020B0504030504020204" pitchFamily="34" charset="-78"/>
                        <a:cs typeface="SST Arabic" panose="020B0504030504020204" pitchFamily="34" charset="-78"/>
                      </a:endParaRPr>
                    </a:p>
                  </a:txBody>
                  <a:tcPr marL="9525" marR="9525" marT="9525" marB="0" anchor="ctr">
                    <a:noFill/>
                  </a:tcPr>
                </a:tc>
                <a:tc>
                  <a:txBody>
                    <a:bodyPr/>
                    <a:lstStyle/>
                    <a:p>
                      <a:pPr algn="ctr" fontAlgn="b"/>
                      <a:r>
                        <a:rPr lang="en-US" sz="1000" u="none" strike="noStrike" dirty="0">
                          <a:solidFill>
                            <a:schemeClr val="accent5"/>
                          </a:solidFill>
                          <a:effectLst/>
                        </a:rPr>
                        <a:t>12MAY2021:15:21:34</a:t>
                      </a:r>
                      <a:endParaRPr lang="en-US" sz="1000" b="0" i="0" u="none" strike="noStrike" dirty="0">
                        <a:solidFill>
                          <a:schemeClr val="accent5"/>
                        </a:solidFill>
                        <a:effectLst/>
                        <a:latin typeface="SST Arabic" panose="020B0504030504020204" pitchFamily="34" charset="-78"/>
                        <a:cs typeface="SST Arabic" panose="020B0504030504020204" pitchFamily="34" charset="-78"/>
                      </a:endParaRPr>
                    </a:p>
                  </a:txBody>
                  <a:tcPr marL="9525" marR="9525" marT="9525" marB="0" anchor="ctr">
                    <a:noFill/>
                  </a:tcPr>
                </a:tc>
                <a:tc>
                  <a:txBody>
                    <a:bodyPr/>
                    <a:lstStyle/>
                    <a:p>
                      <a:pPr algn="ctr" fontAlgn="b"/>
                      <a:r>
                        <a:rPr lang="en-US" sz="1000" u="none" strike="noStrike" dirty="0">
                          <a:solidFill>
                            <a:schemeClr val="accent5"/>
                          </a:solidFill>
                          <a:effectLst/>
                        </a:rPr>
                        <a:t>3</a:t>
                      </a:r>
                      <a:endParaRPr lang="en-US" sz="1000" b="0" i="0" u="none" strike="noStrike" dirty="0">
                        <a:solidFill>
                          <a:schemeClr val="accent5"/>
                        </a:solidFill>
                        <a:effectLst/>
                        <a:latin typeface="SST Arabic" panose="020B0504030504020204" pitchFamily="34" charset="-78"/>
                        <a:cs typeface="SST Arabic" panose="020B0504030504020204" pitchFamily="34" charset="-78"/>
                      </a:endParaRPr>
                    </a:p>
                  </a:txBody>
                  <a:tcPr marL="9525" marR="9525" marT="9525" marB="0" anchor="ctr">
                    <a:noFill/>
                  </a:tcPr>
                </a:tc>
                <a:tc>
                  <a:txBody>
                    <a:bodyPr/>
                    <a:lstStyle/>
                    <a:p>
                      <a:pPr algn="ctr" rtl="1" fontAlgn="b"/>
                      <a:r>
                        <a:rPr lang="ar-SA" sz="1000" u="none" strike="noStrike">
                          <a:solidFill>
                            <a:schemeClr val="accent5"/>
                          </a:solidFill>
                          <a:effectLst/>
                        </a:rPr>
                        <a:t>ادخال الحاوية</a:t>
                      </a:r>
                      <a:endParaRPr lang="ar-SA" sz="1000" b="0" i="0" u="none" strike="noStrike">
                        <a:solidFill>
                          <a:schemeClr val="accent5"/>
                        </a:solidFill>
                        <a:effectLst/>
                        <a:latin typeface="SST Arabic" panose="020B0504030504020204" pitchFamily="34" charset="-78"/>
                        <a:cs typeface="SST Arabic" panose="020B0504030504020204" pitchFamily="34" charset="-78"/>
                      </a:endParaRPr>
                    </a:p>
                  </a:txBody>
                  <a:tcPr marL="9525" marR="9525" marT="9525" marB="0" anchor="ctr">
                    <a:noFill/>
                  </a:tcPr>
                </a:tc>
                <a:tc>
                  <a:txBody>
                    <a:bodyPr/>
                    <a:lstStyle/>
                    <a:p>
                      <a:pPr algn="ctr" rtl="1" fontAlgn="b"/>
                      <a:r>
                        <a:rPr lang="ar-SA" sz="1000" u="none" strike="noStrike" dirty="0">
                          <a:solidFill>
                            <a:schemeClr val="accent5"/>
                          </a:solidFill>
                          <a:effectLst/>
                        </a:rPr>
                        <a:t>دخلت الحاوية للفحص</a:t>
                      </a:r>
                      <a:endParaRPr lang="ar-SA" sz="1000" b="0" i="0" u="none" strike="noStrike" dirty="0">
                        <a:solidFill>
                          <a:schemeClr val="accent5"/>
                        </a:solidFill>
                        <a:effectLst/>
                        <a:latin typeface="SST Arabic" panose="020B0504030504020204" pitchFamily="34" charset="-78"/>
                        <a:cs typeface="SST Arabic" panose="020B0504030504020204" pitchFamily="34" charset="-78"/>
                      </a:endParaRPr>
                    </a:p>
                  </a:txBody>
                  <a:tcPr marL="9525" marR="9525" marT="9525" marB="0" anchor="ctr">
                    <a:noFill/>
                  </a:tcPr>
                </a:tc>
                <a:extLst>
                  <a:ext uri="{0D108BD9-81ED-4DB2-BD59-A6C34878D82A}">
                    <a16:rowId xmlns:a16="http://schemas.microsoft.com/office/drawing/2014/main" val="1947036963"/>
                  </a:ext>
                </a:extLst>
              </a:tr>
              <a:tr h="314325">
                <a:tc>
                  <a:txBody>
                    <a:bodyPr/>
                    <a:lstStyle/>
                    <a:p>
                      <a:pPr algn="ctr" fontAlgn="b"/>
                      <a:r>
                        <a:rPr lang="en-US" sz="1000" u="none" strike="noStrike">
                          <a:solidFill>
                            <a:schemeClr val="accent5"/>
                          </a:solidFill>
                          <a:effectLst/>
                        </a:rPr>
                        <a:t>10</a:t>
                      </a:r>
                      <a:endParaRPr lang="en-US" sz="1000" b="0" i="0" u="none" strike="noStrike">
                        <a:solidFill>
                          <a:schemeClr val="accent5"/>
                        </a:solidFill>
                        <a:effectLst/>
                        <a:latin typeface="SST Arabic" panose="020B0504030504020204" pitchFamily="34" charset="-78"/>
                        <a:cs typeface="SST Arabic" panose="020B0504030504020204" pitchFamily="34" charset="-78"/>
                      </a:endParaRPr>
                    </a:p>
                  </a:txBody>
                  <a:tcPr marL="9525" marR="9525" marT="9525" marB="0" anchor="ctr">
                    <a:noFill/>
                  </a:tcPr>
                </a:tc>
                <a:tc>
                  <a:txBody>
                    <a:bodyPr/>
                    <a:lstStyle/>
                    <a:p>
                      <a:pPr algn="ctr" fontAlgn="b"/>
                      <a:r>
                        <a:rPr lang="en-US" sz="1000" u="none" strike="noStrike">
                          <a:solidFill>
                            <a:schemeClr val="accent5"/>
                          </a:solidFill>
                          <a:effectLst/>
                        </a:rPr>
                        <a:t>1</a:t>
                      </a:r>
                      <a:endParaRPr lang="en-US" sz="1000" b="0" i="0" u="none" strike="noStrike">
                        <a:solidFill>
                          <a:schemeClr val="accent5"/>
                        </a:solidFill>
                        <a:effectLst/>
                        <a:latin typeface="SST Arabic" panose="020B0504030504020204" pitchFamily="34" charset="-78"/>
                        <a:cs typeface="SST Arabic" panose="020B0504030504020204" pitchFamily="34" charset="-78"/>
                      </a:endParaRPr>
                    </a:p>
                  </a:txBody>
                  <a:tcPr marL="9525" marR="9525" marT="9525" marB="0" anchor="ctr">
                    <a:noFill/>
                  </a:tcPr>
                </a:tc>
                <a:tc>
                  <a:txBody>
                    <a:bodyPr/>
                    <a:lstStyle/>
                    <a:p>
                      <a:pPr algn="ctr" fontAlgn="b"/>
                      <a:r>
                        <a:rPr lang="en-US" sz="1000" u="none" strike="noStrike">
                          <a:solidFill>
                            <a:schemeClr val="accent5"/>
                          </a:solidFill>
                          <a:effectLst/>
                        </a:rPr>
                        <a:t>1253</a:t>
                      </a:r>
                      <a:endParaRPr lang="en-US" sz="1000" b="0" i="0" u="none" strike="noStrike">
                        <a:solidFill>
                          <a:schemeClr val="accent5"/>
                        </a:solidFill>
                        <a:effectLst/>
                        <a:latin typeface="SST Arabic" panose="020B0504030504020204" pitchFamily="34" charset="-78"/>
                        <a:cs typeface="SST Arabic" panose="020B0504030504020204" pitchFamily="34" charset="-78"/>
                      </a:endParaRPr>
                    </a:p>
                  </a:txBody>
                  <a:tcPr marL="9525" marR="9525" marT="9525" marB="0" anchor="ctr">
                    <a:noFill/>
                  </a:tcPr>
                </a:tc>
                <a:tc>
                  <a:txBody>
                    <a:bodyPr/>
                    <a:lstStyle/>
                    <a:p>
                      <a:pPr algn="ctr" fontAlgn="b"/>
                      <a:r>
                        <a:rPr lang="en-US" sz="1000" u="none" strike="noStrike">
                          <a:solidFill>
                            <a:schemeClr val="accent5"/>
                          </a:solidFill>
                          <a:effectLst/>
                        </a:rPr>
                        <a:t>538</a:t>
                      </a:r>
                      <a:endParaRPr lang="en-US" sz="1000" b="0" i="0" u="none" strike="noStrike">
                        <a:solidFill>
                          <a:schemeClr val="accent5"/>
                        </a:solidFill>
                        <a:effectLst/>
                        <a:latin typeface="SST Arabic" panose="020B0504030504020204" pitchFamily="34" charset="-78"/>
                        <a:cs typeface="SST Arabic" panose="020B0504030504020204" pitchFamily="34" charset="-78"/>
                      </a:endParaRPr>
                    </a:p>
                  </a:txBody>
                  <a:tcPr marL="9525" marR="9525" marT="9525" marB="0" anchor="ctr">
                    <a:noFill/>
                  </a:tcPr>
                </a:tc>
                <a:tc>
                  <a:txBody>
                    <a:bodyPr/>
                    <a:lstStyle/>
                    <a:p>
                      <a:pPr algn="ctr" fontAlgn="b"/>
                      <a:r>
                        <a:rPr lang="en-US" sz="1000" u="none" strike="noStrike" dirty="0">
                          <a:solidFill>
                            <a:schemeClr val="accent5"/>
                          </a:solidFill>
                          <a:effectLst/>
                        </a:rPr>
                        <a:t>12MAY2021:15:32:08</a:t>
                      </a:r>
                      <a:endParaRPr lang="en-US" sz="1000" b="0" i="0" u="none" strike="noStrike" dirty="0">
                        <a:solidFill>
                          <a:schemeClr val="accent5"/>
                        </a:solidFill>
                        <a:effectLst/>
                        <a:latin typeface="SST Arabic" panose="020B0504030504020204" pitchFamily="34" charset="-78"/>
                        <a:cs typeface="SST Arabic" panose="020B0504030504020204" pitchFamily="34" charset="-78"/>
                      </a:endParaRPr>
                    </a:p>
                  </a:txBody>
                  <a:tcPr marL="9525" marR="9525" marT="9525" marB="0" anchor="ctr">
                    <a:noFill/>
                  </a:tcPr>
                </a:tc>
                <a:tc>
                  <a:txBody>
                    <a:bodyPr/>
                    <a:lstStyle/>
                    <a:p>
                      <a:pPr algn="ctr" fontAlgn="b"/>
                      <a:r>
                        <a:rPr lang="en-US" sz="1000" u="none" strike="noStrike" dirty="0">
                          <a:solidFill>
                            <a:schemeClr val="accent5"/>
                          </a:solidFill>
                          <a:effectLst/>
                        </a:rPr>
                        <a:t>4</a:t>
                      </a:r>
                      <a:endParaRPr lang="en-US" sz="1000" b="0" i="0" u="none" strike="noStrike" dirty="0">
                        <a:solidFill>
                          <a:schemeClr val="accent5"/>
                        </a:solidFill>
                        <a:effectLst/>
                        <a:latin typeface="SST Arabic" panose="020B0504030504020204" pitchFamily="34" charset="-78"/>
                        <a:cs typeface="SST Arabic" panose="020B0504030504020204" pitchFamily="34" charset="-78"/>
                      </a:endParaRPr>
                    </a:p>
                  </a:txBody>
                  <a:tcPr marL="9525" marR="9525" marT="9525" marB="0" anchor="ctr">
                    <a:noFill/>
                  </a:tcPr>
                </a:tc>
                <a:tc>
                  <a:txBody>
                    <a:bodyPr/>
                    <a:lstStyle/>
                    <a:p>
                      <a:pPr algn="ctr" rtl="1" fontAlgn="b"/>
                      <a:r>
                        <a:rPr lang="ar-SA" sz="1000" u="none" strike="noStrike">
                          <a:solidFill>
                            <a:schemeClr val="accent5"/>
                          </a:solidFill>
                          <a:effectLst/>
                        </a:rPr>
                        <a:t>فحص بالأشعة</a:t>
                      </a:r>
                      <a:endParaRPr lang="ar-SA" sz="1000" b="0" i="0" u="none" strike="noStrike">
                        <a:solidFill>
                          <a:schemeClr val="accent5"/>
                        </a:solidFill>
                        <a:effectLst/>
                        <a:latin typeface="SST Arabic" panose="020B0504030504020204" pitchFamily="34" charset="-78"/>
                        <a:cs typeface="SST Arabic" panose="020B0504030504020204" pitchFamily="34" charset="-78"/>
                      </a:endParaRPr>
                    </a:p>
                  </a:txBody>
                  <a:tcPr marL="9525" marR="9525" marT="9525" marB="0" anchor="ctr">
                    <a:noFill/>
                  </a:tcPr>
                </a:tc>
                <a:tc>
                  <a:txBody>
                    <a:bodyPr/>
                    <a:lstStyle/>
                    <a:p>
                      <a:pPr algn="ctr" rtl="1" fontAlgn="b"/>
                      <a:r>
                        <a:rPr lang="ar-SA" sz="1000" u="none" strike="noStrike" dirty="0">
                          <a:solidFill>
                            <a:schemeClr val="accent5"/>
                          </a:solidFill>
                          <a:effectLst/>
                        </a:rPr>
                        <a:t>اشتباه-فحص يدوي</a:t>
                      </a:r>
                      <a:endParaRPr lang="ar-SA" sz="1000" b="0" i="0" u="none" strike="noStrike" dirty="0">
                        <a:solidFill>
                          <a:schemeClr val="accent5"/>
                        </a:solidFill>
                        <a:effectLst/>
                        <a:latin typeface="SST Arabic" panose="020B0504030504020204" pitchFamily="34" charset="-78"/>
                        <a:cs typeface="SST Arabic" panose="020B0504030504020204" pitchFamily="34" charset="-78"/>
                      </a:endParaRPr>
                    </a:p>
                  </a:txBody>
                  <a:tcPr marL="9525" marR="9525" marT="9525" marB="0" anchor="ctr">
                    <a:noFill/>
                  </a:tcPr>
                </a:tc>
                <a:extLst>
                  <a:ext uri="{0D108BD9-81ED-4DB2-BD59-A6C34878D82A}">
                    <a16:rowId xmlns:a16="http://schemas.microsoft.com/office/drawing/2014/main" val="4072296565"/>
                  </a:ext>
                </a:extLst>
              </a:tr>
              <a:tr h="314325">
                <a:tc>
                  <a:txBody>
                    <a:bodyPr/>
                    <a:lstStyle/>
                    <a:p>
                      <a:pPr algn="ctr" fontAlgn="b"/>
                      <a:r>
                        <a:rPr lang="en-US" sz="1000" u="none" strike="noStrike">
                          <a:solidFill>
                            <a:srgbClr val="C00000"/>
                          </a:solidFill>
                          <a:effectLst/>
                        </a:rPr>
                        <a:t>10</a:t>
                      </a:r>
                      <a:endParaRPr lang="en-US" sz="1000" b="0" i="0" u="none" strike="noStrike">
                        <a:solidFill>
                          <a:srgbClr val="C00000"/>
                        </a:solidFill>
                        <a:effectLst/>
                        <a:latin typeface="SST Arabic" panose="020B0504030504020204" pitchFamily="34" charset="-78"/>
                        <a:cs typeface="SST Arabic" panose="020B0504030504020204" pitchFamily="34" charset="-78"/>
                      </a:endParaRPr>
                    </a:p>
                  </a:txBody>
                  <a:tcPr marL="9525" marR="9525" marT="9525" marB="0" anchor="ctr">
                    <a:noFill/>
                  </a:tcPr>
                </a:tc>
                <a:tc>
                  <a:txBody>
                    <a:bodyPr/>
                    <a:lstStyle/>
                    <a:p>
                      <a:pPr algn="ctr" fontAlgn="b"/>
                      <a:r>
                        <a:rPr lang="en-US" sz="1000" u="none" strike="noStrike" dirty="0">
                          <a:solidFill>
                            <a:srgbClr val="C00000"/>
                          </a:solidFill>
                          <a:effectLst/>
                        </a:rPr>
                        <a:t>1</a:t>
                      </a:r>
                      <a:endParaRPr lang="en-US" sz="1000" b="0" i="0" u="none" strike="noStrike" dirty="0">
                        <a:solidFill>
                          <a:srgbClr val="C00000"/>
                        </a:solidFill>
                        <a:effectLst/>
                        <a:latin typeface="SST Arabic" panose="020B0504030504020204" pitchFamily="34" charset="-78"/>
                        <a:cs typeface="SST Arabic" panose="020B0504030504020204" pitchFamily="34" charset="-78"/>
                      </a:endParaRPr>
                    </a:p>
                  </a:txBody>
                  <a:tcPr marL="9525" marR="9525" marT="9525" marB="0" anchor="ctr">
                    <a:noFill/>
                  </a:tcPr>
                </a:tc>
                <a:tc>
                  <a:txBody>
                    <a:bodyPr/>
                    <a:lstStyle/>
                    <a:p>
                      <a:pPr algn="ctr" fontAlgn="b"/>
                      <a:r>
                        <a:rPr lang="en-US" sz="1000" u="none" strike="noStrike" dirty="0">
                          <a:solidFill>
                            <a:srgbClr val="C00000"/>
                          </a:solidFill>
                          <a:effectLst/>
                        </a:rPr>
                        <a:t>1253</a:t>
                      </a:r>
                      <a:endParaRPr lang="en-US" sz="1000" b="0" i="0" u="none" strike="noStrike" dirty="0">
                        <a:solidFill>
                          <a:srgbClr val="C00000"/>
                        </a:solidFill>
                        <a:effectLst/>
                        <a:latin typeface="SST Arabic" panose="020B0504030504020204" pitchFamily="34" charset="-78"/>
                        <a:cs typeface="SST Arabic" panose="020B0504030504020204" pitchFamily="34" charset="-78"/>
                      </a:endParaRPr>
                    </a:p>
                  </a:txBody>
                  <a:tcPr marL="9525" marR="9525" marT="9525" marB="0" anchor="ctr">
                    <a:noFill/>
                  </a:tcPr>
                </a:tc>
                <a:tc>
                  <a:txBody>
                    <a:bodyPr/>
                    <a:lstStyle/>
                    <a:p>
                      <a:pPr algn="ctr" fontAlgn="b"/>
                      <a:r>
                        <a:rPr lang="en-US" sz="1000" u="none" strike="noStrike" dirty="0">
                          <a:solidFill>
                            <a:srgbClr val="C00000"/>
                          </a:solidFill>
                          <a:effectLst/>
                        </a:rPr>
                        <a:t>538</a:t>
                      </a:r>
                      <a:endParaRPr lang="en-US" sz="1000" b="0" i="0" u="none" strike="noStrike" dirty="0">
                        <a:solidFill>
                          <a:srgbClr val="C00000"/>
                        </a:solidFill>
                        <a:effectLst/>
                        <a:latin typeface="SST Arabic" panose="020B0504030504020204" pitchFamily="34" charset="-78"/>
                        <a:cs typeface="SST Arabic" panose="020B0504030504020204" pitchFamily="34" charset="-78"/>
                      </a:endParaRPr>
                    </a:p>
                  </a:txBody>
                  <a:tcPr marL="9525" marR="9525" marT="9525" marB="0" anchor="ctr">
                    <a:noFill/>
                  </a:tcPr>
                </a:tc>
                <a:tc>
                  <a:txBody>
                    <a:bodyPr/>
                    <a:lstStyle/>
                    <a:p>
                      <a:pPr algn="ctr" fontAlgn="b"/>
                      <a:r>
                        <a:rPr lang="en-US" sz="1000" u="none" strike="noStrike" dirty="0">
                          <a:solidFill>
                            <a:srgbClr val="C00000"/>
                          </a:solidFill>
                          <a:effectLst/>
                        </a:rPr>
                        <a:t>27MAY2021:16:41:38</a:t>
                      </a:r>
                      <a:endParaRPr lang="en-US" sz="1000" b="0" i="0" u="none" strike="noStrike" dirty="0">
                        <a:solidFill>
                          <a:srgbClr val="C00000"/>
                        </a:solidFill>
                        <a:effectLst/>
                        <a:latin typeface="SST Arabic" panose="020B0504030504020204" pitchFamily="34" charset="-78"/>
                        <a:cs typeface="SST Arabic" panose="020B0504030504020204" pitchFamily="34" charset="-78"/>
                      </a:endParaRPr>
                    </a:p>
                  </a:txBody>
                  <a:tcPr marL="9525" marR="9525" marT="9525" marB="0" anchor="ctr">
                    <a:noFill/>
                  </a:tcPr>
                </a:tc>
                <a:tc>
                  <a:txBody>
                    <a:bodyPr/>
                    <a:lstStyle/>
                    <a:p>
                      <a:pPr algn="ctr" fontAlgn="b"/>
                      <a:r>
                        <a:rPr lang="en-US" sz="1000" u="none" strike="noStrike" dirty="0">
                          <a:solidFill>
                            <a:srgbClr val="C00000"/>
                          </a:solidFill>
                          <a:effectLst/>
                        </a:rPr>
                        <a:t>5</a:t>
                      </a:r>
                      <a:endParaRPr lang="en-US" sz="1000" b="0" i="0" u="none" strike="noStrike" dirty="0">
                        <a:solidFill>
                          <a:srgbClr val="C00000"/>
                        </a:solidFill>
                        <a:effectLst/>
                        <a:latin typeface="SST Arabic" panose="020B0504030504020204" pitchFamily="34" charset="-78"/>
                        <a:cs typeface="SST Arabic" panose="020B0504030504020204" pitchFamily="34" charset="-78"/>
                      </a:endParaRPr>
                    </a:p>
                  </a:txBody>
                  <a:tcPr marL="9525" marR="9525" marT="9525" marB="0" anchor="ctr">
                    <a:noFill/>
                  </a:tcPr>
                </a:tc>
                <a:tc>
                  <a:txBody>
                    <a:bodyPr/>
                    <a:lstStyle/>
                    <a:p>
                      <a:pPr algn="ctr" rtl="1" fontAlgn="b"/>
                      <a:r>
                        <a:rPr lang="ar-SA" sz="1000" u="none" strike="noStrike">
                          <a:solidFill>
                            <a:srgbClr val="C00000"/>
                          </a:solidFill>
                          <a:effectLst/>
                        </a:rPr>
                        <a:t>معاينة يدوية</a:t>
                      </a:r>
                      <a:endParaRPr lang="ar-SA" sz="1000" b="0" i="0" u="none" strike="noStrike">
                        <a:solidFill>
                          <a:srgbClr val="C00000"/>
                        </a:solidFill>
                        <a:effectLst/>
                        <a:latin typeface="SST Arabic" panose="020B0504030504020204" pitchFamily="34" charset="-78"/>
                        <a:cs typeface="SST Arabic" panose="020B0504030504020204" pitchFamily="34" charset="-78"/>
                      </a:endParaRPr>
                    </a:p>
                  </a:txBody>
                  <a:tcPr marL="9525" marR="9525" marT="9525" marB="0" anchor="ctr">
                    <a:noFill/>
                  </a:tcPr>
                </a:tc>
                <a:tc>
                  <a:txBody>
                    <a:bodyPr/>
                    <a:lstStyle/>
                    <a:p>
                      <a:pPr algn="ctr" rtl="1" fontAlgn="b"/>
                      <a:r>
                        <a:rPr lang="ar-SA" sz="1000" u="none" strike="noStrike" dirty="0">
                          <a:solidFill>
                            <a:srgbClr val="C00000"/>
                          </a:solidFill>
                          <a:effectLst/>
                        </a:rPr>
                        <a:t>سليمة-يمكن فسحها</a:t>
                      </a:r>
                      <a:endParaRPr lang="ar-SA" sz="1000" b="0" i="0" u="none" strike="noStrike" dirty="0">
                        <a:solidFill>
                          <a:srgbClr val="C00000"/>
                        </a:solidFill>
                        <a:effectLst/>
                        <a:latin typeface="SST Arabic" panose="020B0504030504020204" pitchFamily="34" charset="-78"/>
                        <a:cs typeface="SST Arabic" panose="020B0504030504020204" pitchFamily="34" charset="-78"/>
                      </a:endParaRPr>
                    </a:p>
                  </a:txBody>
                  <a:tcPr marL="9525" marR="9525" marT="9525" marB="0" anchor="ctr">
                    <a:noFill/>
                  </a:tcPr>
                </a:tc>
                <a:extLst>
                  <a:ext uri="{0D108BD9-81ED-4DB2-BD59-A6C34878D82A}">
                    <a16:rowId xmlns:a16="http://schemas.microsoft.com/office/drawing/2014/main" val="659642829"/>
                  </a:ext>
                </a:extLst>
              </a:tr>
            </a:tbl>
          </a:graphicData>
        </a:graphic>
      </p:graphicFrame>
      <p:sp>
        <p:nvSpPr>
          <p:cNvPr id="8" name="Subtitle 2">
            <a:extLst>
              <a:ext uri="{FF2B5EF4-FFF2-40B4-BE49-F238E27FC236}">
                <a16:creationId xmlns:a16="http://schemas.microsoft.com/office/drawing/2014/main" id="{B30A9A9F-A47B-4E7E-84F9-B296DF087EFC}"/>
              </a:ext>
            </a:extLst>
          </p:cNvPr>
          <p:cNvSpPr txBox="1">
            <a:spLocks/>
          </p:cNvSpPr>
          <p:nvPr/>
        </p:nvSpPr>
        <p:spPr>
          <a:xfrm>
            <a:off x="1724628" y="526003"/>
            <a:ext cx="10177481" cy="421671"/>
          </a:xfrm>
          <a:prstGeom prst="rect">
            <a:avLst/>
          </a:prstGeom>
        </p:spPr>
        <p:txBody>
          <a:bodyPr vert="horz" lIns="0" tIns="0" rIns="0" bIns="0" rtlCol="0" anchor="b">
            <a:noAutofit/>
          </a:bodyPr>
          <a:lstStyle>
            <a:lvl1pPr marL="0" indent="0" algn="r" defTabSz="914400" rtl="1" eaLnBrk="1" latinLnBrk="0" hangingPunct="1">
              <a:lnSpc>
                <a:spcPct val="90000"/>
              </a:lnSpc>
              <a:spcBef>
                <a:spcPts val="1000"/>
              </a:spcBef>
              <a:buFont typeface="Arial" panose="020B0604020202020204" pitchFamily="34" charset="0"/>
              <a:buNone/>
              <a:defRPr sz="1600" b="0" i="0" kern="1200">
                <a:solidFill>
                  <a:schemeClr val="tx1"/>
                </a:solidFill>
                <a:latin typeface="+mn-lt"/>
                <a:ea typeface="+mn-ea"/>
                <a:cs typeface="+mn-cs"/>
              </a:defRPr>
            </a:lvl1pPr>
            <a:lvl2pPr marL="457200" indent="0" algn="ctr" defTabSz="914400" rtl="1" eaLnBrk="1" latinLnBrk="0" hangingPunct="1">
              <a:lnSpc>
                <a:spcPct val="90000"/>
              </a:lnSpc>
              <a:spcBef>
                <a:spcPts val="500"/>
              </a:spcBef>
              <a:buFont typeface="Arial" panose="020B0604020202020204" pitchFamily="34" charset="0"/>
              <a:buNone/>
              <a:defRPr sz="2000" b="0" i="0" kern="1200">
                <a:solidFill>
                  <a:schemeClr val="tx1"/>
                </a:solidFill>
                <a:latin typeface="Greta Arabic" panose="02000000000000000000" pitchFamily="2" charset="-78"/>
                <a:ea typeface="+mn-ea"/>
                <a:cs typeface="+mn-cs"/>
              </a:defRPr>
            </a:lvl2pPr>
            <a:lvl3pPr marL="914400" indent="0" algn="ctr" defTabSz="914400" rtl="1" eaLnBrk="1" latinLnBrk="0" hangingPunct="1">
              <a:lnSpc>
                <a:spcPct val="90000"/>
              </a:lnSpc>
              <a:spcBef>
                <a:spcPts val="500"/>
              </a:spcBef>
              <a:buFont typeface="Arial" panose="020B0604020202020204" pitchFamily="34" charset="0"/>
              <a:buNone/>
              <a:defRPr sz="1800" b="0" i="0" kern="1200">
                <a:solidFill>
                  <a:schemeClr val="tx1"/>
                </a:solidFill>
                <a:latin typeface="Greta Arabic" panose="02000000000000000000" pitchFamily="2" charset="-78"/>
                <a:ea typeface="+mn-ea"/>
                <a:cs typeface="+mn-cs"/>
              </a:defRPr>
            </a:lvl3pPr>
            <a:lvl4pPr marL="1371600" indent="0" algn="ctr" defTabSz="914400" rtl="1" eaLnBrk="1" latinLnBrk="0" hangingPunct="1">
              <a:lnSpc>
                <a:spcPct val="90000"/>
              </a:lnSpc>
              <a:spcBef>
                <a:spcPts val="500"/>
              </a:spcBef>
              <a:buFont typeface="Arial" panose="020B0604020202020204" pitchFamily="34" charset="0"/>
              <a:buNone/>
              <a:defRPr sz="1600" b="0" i="0" kern="1200">
                <a:solidFill>
                  <a:schemeClr val="tx1"/>
                </a:solidFill>
                <a:latin typeface="Greta Arabic" panose="02000000000000000000" pitchFamily="2" charset="-78"/>
                <a:ea typeface="+mn-ea"/>
                <a:cs typeface="+mn-cs"/>
              </a:defRPr>
            </a:lvl4pPr>
            <a:lvl5pPr marL="1828800" indent="0" algn="ctr" defTabSz="914400" rtl="1" eaLnBrk="1" latinLnBrk="0" hangingPunct="1">
              <a:lnSpc>
                <a:spcPct val="90000"/>
              </a:lnSpc>
              <a:spcBef>
                <a:spcPts val="500"/>
              </a:spcBef>
              <a:buFont typeface="Arial" panose="020B0604020202020204" pitchFamily="34" charset="0"/>
              <a:buNone/>
              <a:defRPr sz="1600" b="0" i="0" kern="1200">
                <a:solidFill>
                  <a:schemeClr val="tx1"/>
                </a:solidFill>
                <a:latin typeface="Greta Arabic" panose="02000000000000000000" pitchFamily="2" charset="-78"/>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defRPr/>
            </a:pPr>
            <a:r>
              <a:rPr lang="ar-SA" sz="1800" b="1" dirty="0">
                <a:solidFill>
                  <a:srgbClr val="0D2547"/>
                </a:solidFill>
                <a:latin typeface="Somar Light" panose="020B0604020202020204" charset="-78"/>
                <a:cs typeface="Somar Light" panose="020B0604020202020204" charset="-78"/>
              </a:rPr>
              <a:t>مثال اثر التحدي</a:t>
            </a:r>
          </a:p>
        </p:txBody>
      </p:sp>
      <p:grpSp>
        <p:nvGrpSpPr>
          <p:cNvPr id="9" name="Group 8">
            <a:extLst>
              <a:ext uri="{FF2B5EF4-FFF2-40B4-BE49-F238E27FC236}">
                <a16:creationId xmlns:a16="http://schemas.microsoft.com/office/drawing/2014/main" id="{8C1DD244-6EE9-440C-B088-630EA1BDD1D4}"/>
              </a:ext>
            </a:extLst>
          </p:cNvPr>
          <p:cNvGrpSpPr/>
          <p:nvPr/>
        </p:nvGrpSpPr>
        <p:grpSpPr>
          <a:xfrm>
            <a:off x="2677370" y="105903"/>
            <a:ext cx="9523240" cy="514579"/>
            <a:chOff x="2677370" y="105903"/>
            <a:chExt cx="9523240" cy="514579"/>
          </a:xfrm>
        </p:grpSpPr>
        <p:grpSp>
          <p:nvGrpSpPr>
            <p:cNvPr id="10" name="Group 9">
              <a:extLst>
                <a:ext uri="{FF2B5EF4-FFF2-40B4-BE49-F238E27FC236}">
                  <a16:creationId xmlns:a16="http://schemas.microsoft.com/office/drawing/2014/main" id="{5674232D-7775-4E42-BE19-FA78645AD3B3}"/>
                </a:ext>
              </a:extLst>
            </p:cNvPr>
            <p:cNvGrpSpPr/>
            <p:nvPr/>
          </p:nvGrpSpPr>
          <p:grpSpPr>
            <a:xfrm>
              <a:off x="2677370" y="105903"/>
              <a:ext cx="9507253" cy="514579"/>
              <a:chOff x="2684747" y="526945"/>
              <a:chExt cx="9507253" cy="514579"/>
            </a:xfrm>
          </p:grpSpPr>
          <p:sp>
            <p:nvSpPr>
              <p:cNvPr id="12" name="Rounded Rectangle 48">
                <a:extLst>
                  <a:ext uri="{FF2B5EF4-FFF2-40B4-BE49-F238E27FC236}">
                    <a16:creationId xmlns:a16="http://schemas.microsoft.com/office/drawing/2014/main" id="{5D6E63D3-ECC0-4204-840E-EE80FE7879A4}"/>
                  </a:ext>
                </a:extLst>
              </p:cNvPr>
              <p:cNvSpPr/>
              <p:nvPr/>
            </p:nvSpPr>
            <p:spPr>
              <a:xfrm>
                <a:off x="11869187" y="526945"/>
                <a:ext cx="322813" cy="315316"/>
              </a:xfrm>
              <a:prstGeom prst="roundRect">
                <a:avLst>
                  <a:gd name="adj" fmla="val 0"/>
                </a:avLst>
              </a:prstGeom>
              <a:solidFill>
                <a:srgbClr val="20CFD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FFFFFF"/>
                  </a:solidFill>
                  <a:effectLst/>
                  <a:uLnTx/>
                  <a:uFillTx/>
                  <a:latin typeface="SST Arabic" panose="020B0504030504020204" pitchFamily="34" charset="-78"/>
                  <a:ea typeface="+mn-ea"/>
                  <a:cs typeface="SST Arabic" panose="020B0504030504020204" pitchFamily="34" charset="-78"/>
                </a:endParaRPr>
              </a:p>
            </p:txBody>
          </p:sp>
          <p:sp>
            <p:nvSpPr>
              <p:cNvPr id="13" name="Title 1">
                <a:extLst>
                  <a:ext uri="{FF2B5EF4-FFF2-40B4-BE49-F238E27FC236}">
                    <a16:creationId xmlns:a16="http://schemas.microsoft.com/office/drawing/2014/main" id="{D157DA88-CC3F-4CE6-858B-6C31D7D21F67}"/>
                  </a:ext>
                </a:extLst>
              </p:cNvPr>
              <p:cNvSpPr txBox="1">
                <a:spLocks/>
              </p:cNvSpPr>
              <p:nvPr/>
            </p:nvSpPr>
            <p:spPr>
              <a:xfrm>
                <a:off x="2684747" y="526945"/>
                <a:ext cx="9105518" cy="514579"/>
              </a:xfrm>
              <a:prstGeom prst="rect">
                <a:avLst/>
              </a:prstGeom>
            </p:spPr>
            <p:txBody>
              <a:bodyPr vert="horz" lIns="0" tIns="0" rIns="0" bIns="0" rtlCol="0" anchor="t">
                <a:noAutofit/>
              </a:bodyPr>
              <a:lstStyle>
                <a:lvl1pPr algn="r" defTabSz="914400" rtl="1" eaLnBrk="1" latinLnBrk="0" hangingPunct="1">
                  <a:lnSpc>
                    <a:spcPct val="90000"/>
                  </a:lnSpc>
                  <a:spcBef>
                    <a:spcPct val="0"/>
                  </a:spcBef>
                  <a:buNone/>
                  <a:defRPr sz="4000" kern="1200">
                    <a:solidFill>
                      <a:schemeClr val="tx1"/>
                    </a:solidFill>
                    <a:latin typeface="Greta Arabic" pitchFamily="2" charset="-78"/>
                    <a:ea typeface="+mj-ea"/>
                    <a:cs typeface="+mj-cs"/>
                  </a:defRPr>
                </a:lvl1pPr>
              </a:lstStyle>
              <a:p>
                <a:pPr>
                  <a:defRPr/>
                </a:pPr>
                <a:r>
                  <a:rPr lang="ar-SA" sz="2400" b="1" dirty="0">
                    <a:solidFill>
                      <a:srgbClr val="0D2547"/>
                    </a:solidFill>
                    <a:latin typeface="SST Arabic" panose="020B0504030504020204" pitchFamily="34" charset="-78"/>
                    <a:cs typeface="SST Arabic" panose="020B0504030504020204" pitchFamily="34" charset="-78"/>
                  </a:rPr>
                  <a:t>مدخلات محرك المخاطر – 1 مصادر داخلية: المحاضر</a:t>
                </a:r>
              </a:p>
            </p:txBody>
          </p:sp>
        </p:grpSp>
        <p:sp>
          <p:nvSpPr>
            <p:cNvPr id="11" name="Isosceles Triangle 69">
              <a:extLst>
                <a:ext uri="{FF2B5EF4-FFF2-40B4-BE49-F238E27FC236}">
                  <a16:creationId xmlns:a16="http://schemas.microsoft.com/office/drawing/2014/main" id="{DF8BC43E-4208-4E46-BC0A-7399E235C3FF}"/>
                </a:ext>
              </a:extLst>
            </p:cNvPr>
            <p:cNvSpPr/>
            <p:nvPr/>
          </p:nvSpPr>
          <p:spPr>
            <a:xfrm rot="16200000">
              <a:off x="9951186" y="-1774937"/>
              <a:ext cx="18288" cy="4480560"/>
            </a:xfrm>
            <a:prstGeom prst="roundRect">
              <a:avLst>
                <a:gd name="adj" fmla="val 0"/>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ymbio AR+LT"/>
                <a:ea typeface="+mn-ea"/>
                <a:cs typeface="Symbio AR+LT"/>
              </a:endParaRPr>
            </a:p>
          </p:txBody>
        </p:sp>
      </p:grpSp>
      <p:graphicFrame>
        <p:nvGraphicFramePr>
          <p:cNvPr id="18" name="Table 17">
            <a:extLst>
              <a:ext uri="{FF2B5EF4-FFF2-40B4-BE49-F238E27FC236}">
                <a16:creationId xmlns:a16="http://schemas.microsoft.com/office/drawing/2014/main" id="{CCCC6FF6-100E-4B40-AE0B-9D07E202FA77}"/>
              </a:ext>
            </a:extLst>
          </p:cNvPr>
          <p:cNvGraphicFramePr>
            <a:graphicFrameLocks noGrp="1"/>
          </p:cNvGraphicFramePr>
          <p:nvPr>
            <p:extLst/>
          </p:nvPr>
        </p:nvGraphicFramePr>
        <p:xfrm>
          <a:off x="7720050" y="1692631"/>
          <a:ext cx="2304350" cy="2011680"/>
        </p:xfrm>
        <a:graphic>
          <a:graphicData uri="http://schemas.openxmlformats.org/drawingml/2006/table">
            <a:tbl>
              <a:tblPr firstRow="1" bandRow="1">
                <a:tableStyleId>{5C22544A-7EE6-4342-B048-85BDC9FD1C3A}</a:tableStyleId>
              </a:tblPr>
              <a:tblGrid>
                <a:gridCol w="991754">
                  <a:extLst>
                    <a:ext uri="{9D8B030D-6E8A-4147-A177-3AD203B41FA5}">
                      <a16:colId xmlns:a16="http://schemas.microsoft.com/office/drawing/2014/main" val="2916789707"/>
                    </a:ext>
                  </a:extLst>
                </a:gridCol>
                <a:gridCol w="1312596">
                  <a:extLst>
                    <a:ext uri="{9D8B030D-6E8A-4147-A177-3AD203B41FA5}">
                      <a16:colId xmlns:a16="http://schemas.microsoft.com/office/drawing/2014/main" val="1031021707"/>
                    </a:ext>
                  </a:extLst>
                </a:gridCol>
              </a:tblGrid>
              <a:tr h="0">
                <a:tc>
                  <a:txBody>
                    <a:bodyPr/>
                    <a:lstStyle/>
                    <a:p>
                      <a:pPr algn="ctr" fontAlgn="b"/>
                      <a:r>
                        <a:rPr lang="en-US" sz="1000" b="1" i="0" u="none" strike="noStrike" dirty="0">
                          <a:solidFill>
                            <a:srgbClr val="C00000"/>
                          </a:solidFill>
                          <a:effectLst/>
                          <a:latin typeface="SST Arabic" panose="020B0504030504020204" pitchFamily="34" charset="-78"/>
                          <a:cs typeface="SST Arabic" panose="020B0504030504020204" pitchFamily="34" charset="-78"/>
                        </a:rPr>
                        <a:t>124335</a:t>
                      </a:r>
                    </a:p>
                  </a:txBody>
                  <a:tcPr marL="6927" marR="6927" marT="6927"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ar-SA" sz="1050" dirty="0">
                          <a:solidFill>
                            <a:schemeClr val="accent6">
                              <a:lumMod val="10000"/>
                            </a:schemeClr>
                          </a:solidFill>
                          <a:latin typeface="SST Arabic" panose="020B0504030504020204" pitchFamily="34" charset="-78"/>
                          <a:cs typeface="SST Arabic" panose="020B0504030504020204" pitchFamily="34" charset="-78"/>
                        </a:rPr>
                        <a:t>رقم البيان</a:t>
                      </a:r>
                      <a:endParaRPr lang="en-US" sz="1050" dirty="0">
                        <a:solidFill>
                          <a:schemeClr val="accent6">
                            <a:lumMod val="10000"/>
                          </a:schemeClr>
                        </a:solidFill>
                        <a:latin typeface="SST Arabic" panose="020B0504030504020204" pitchFamily="34" charset="-78"/>
                        <a:cs typeface="SST Arabic" panose="020B0504030504020204" pitchFamily="34" charset="-78"/>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E7E8E9"/>
                    </a:solidFill>
                  </a:tcPr>
                </a:tc>
                <a:extLst>
                  <a:ext uri="{0D108BD9-81ED-4DB2-BD59-A6C34878D82A}">
                    <a16:rowId xmlns:a16="http://schemas.microsoft.com/office/drawing/2014/main" val="3962830215"/>
                  </a:ext>
                </a:extLst>
              </a:tr>
              <a:tr h="0">
                <a:tc>
                  <a:txBody>
                    <a:bodyPr/>
                    <a:lstStyle/>
                    <a:p>
                      <a:pPr algn="ctr" fontAlgn="b"/>
                      <a:r>
                        <a:rPr lang="ar-SA" sz="1000" b="0" i="0" u="none" strike="noStrike" dirty="0">
                          <a:solidFill>
                            <a:schemeClr val="accent6">
                              <a:lumMod val="10000"/>
                            </a:schemeClr>
                          </a:solidFill>
                          <a:effectLst/>
                          <a:latin typeface="SST Arabic" panose="020B0504030504020204" pitchFamily="34" charset="-78"/>
                          <a:cs typeface="SST Arabic" panose="020B0504030504020204" pitchFamily="34" charset="-78"/>
                        </a:rPr>
                        <a:t>26 مايو 2021</a:t>
                      </a:r>
                      <a:endParaRPr lang="en-US" sz="1000" b="0" i="0" u="none" strike="noStrike" dirty="0">
                        <a:solidFill>
                          <a:schemeClr val="accent6">
                            <a:lumMod val="10000"/>
                          </a:schemeClr>
                        </a:solidFill>
                        <a:effectLst/>
                        <a:latin typeface="SST Arabic" panose="020B0504030504020204" pitchFamily="34" charset="-78"/>
                        <a:cs typeface="SST Arabic" panose="020B0504030504020204" pitchFamily="34" charset="-78"/>
                      </a:endParaRPr>
                    </a:p>
                  </a:txBody>
                  <a:tcPr marL="6927" marR="6927" marT="6927"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ar-SA" sz="1050" dirty="0">
                          <a:solidFill>
                            <a:schemeClr val="accent6">
                              <a:lumMod val="10000"/>
                            </a:schemeClr>
                          </a:solidFill>
                          <a:latin typeface="SST Arabic" panose="020B0504030504020204" pitchFamily="34" charset="-78"/>
                          <a:cs typeface="SST Arabic" panose="020B0504030504020204" pitchFamily="34" charset="-78"/>
                        </a:rPr>
                        <a:t>تاريخ البيان</a:t>
                      </a:r>
                      <a:endParaRPr lang="en-US" sz="1050" dirty="0">
                        <a:solidFill>
                          <a:schemeClr val="accent6">
                            <a:lumMod val="10000"/>
                          </a:schemeClr>
                        </a:solidFill>
                        <a:latin typeface="SST Arabic" panose="020B0504030504020204" pitchFamily="34" charset="-78"/>
                        <a:cs typeface="SST Arabic" panose="020B0504030504020204" pitchFamily="34" charset="-78"/>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E7E8E9"/>
                    </a:solidFill>
                  </a:tcPr>
                </a:tc>
                <a:extLst>
                  <a:ext uri="{0D108BD9-81ED-4DB2-BD59-A6C34878D82A}">
                    <a16:rowId xmlns:a16="http://schemas.microsoft.com/office/drawing/2014/main" val="72116311"/>
                  </a:ext>
                </a:extLst>
              </a:tr>
              <a:tr h="0">
                <a:tc>
                  <a:txBody>
                    <a:bodyPr/>
                    <a:lstStyle/>
                    <a:p>
                      <a:pPr algn="ctr"/>
                      <a:r>
                        <a:rPr lang="ar-SA" sz="1000" b="0" kern="1200" dirty="0">
                          <a:solidFill>
                            <a:schemeClr val="accent6">
                              <a:lumMod val="10000"/>
                            </a:schemeClr>
                          </a:solidFill>
                          <a:latin typeface="SST Arabic" panose="020B0504030504020204" pitchFamily="34" charset="-78"/>
                          <a:ea typeface="+mn-ea"/>
                          <a:cs typeface="SST Arabic" panose="020B0504030504020204" pitchFamily="34" charset="-78"/>
                        </a:rPr>
                        <a:t>19 مايو 2021</a:t>
                      </a:r>
                      <a:endParaRPr lang="en-US" sz="1000" b="0" kern="1200" dirty="0">
                        <a:solidFill>
                          <a:schemeClr val="accent6">
                            <a:lumMod val="10000"/>
                          </a:schemeClr>
                        </a:solidFill>
                        <a:latin typeface="SST Arabic" panose="020B0504030504020204" pitchFamily="34" charset="-78"/>
                        <a:ea typeface="+mn-ea"/>
                        <a:cs typeface="SST Arabic" panose="020B0504030504020204" pitchFamily="34" charset="-78"/>
                      </a:endParaRPr>
                    </a:p>
                  </a:txBody>
                  <a:tcPr marL="6927" marR="6927" marT="6927"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1"/>
                    </a:solidFill>
                  </a:tcPr>
                </a:tc>
                <a:tc>
                  <a:txBody>
                    <a:bodyPr/>
                    <a:lstStyle/>
                    <a:p>
                      <a:pPr algn="ctr"/>
                      <a:r>
                        <a:rPr lang="ar-SA" sz="1050" dirty="0">
                          <a:solidFill>
                            <a:schemeClr val="accent6">
                              <a:lumMod val="10000"/>
                            </a:schemeClr>
                          </a:solidFill>
                          <a:latin typeface="SST Arabic" panose="020B0504030504020204" pitchFamily="34" charset="-78"/>
                          <a:cs typeface="SST Arabic" panose="020B0504030504020204" pitchFamily="34" charset="-78"/>
                        </a:rPr>
                        <a:t>تاريخ تفريغ الشحنة</a:t>
                      </a:r>
                      <a:endParaRPr lang="en-US" sz="1050" dirty="0">
                        <a:solidFill>
                          <a:schemeClr val="accent6">
                            <a:lumMod val="10000"/>
                          </a:schemeClr>
                        </a:solidFill>
                        <a:latin typeface="SST Arabic" panose="020B0504030504020204" pitchFamily="34" charset="-78"/>
                        <a:cs typeface="SST Arabic" panose="020B0504030504020204" pitchFamily="34" charset="-78"/>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E7E8E9"/>
                    </a:solidFill>
                  </a:tcPr>
                </a:tc>
                <a:extLst>
                  <a:ext uri="{0D108BD9-81ED-4DB2-BD59-A6C34878D82A}">
                    <a16:rowId xmlns:a16="http://schemas.microsoft.com/office/drawing/2014/main" val="166133590"/>
                  </a:ext>
                </a:extLst>
              </a:tr>
              <a:tr h="0">
                <a:tc>
                  <a:txBody>
                    <a:bodyPr/>
                    <a:lstStyle/>
                    <a:p>
                      <a:pPr algn="ctr" fontAlgn="b"/>
                      <a:r>
                        <a:rPr lang="en-US" sz="1000" b="0" i="0" u="none" strike="noStrike" dirty="0">
                          <a:solidFill>
                            <a:schemeClr val="accent6">
                              <a:lumMod val="10000"/>
                            </a:schemeClr>
                          </a:solidFill>
                          <a:effectLst/>
                          <a:latin typeface="SST Arabic" panose="020B0504030504020204" pitchFamily="34" charset="-78"/>
                          <a:cs typeface="SST Arabic" panose="020B0504030504020204" pitchFamily="34" charset="-78"/>
                        </a:rPr>
                        <a:t>LGL-SZR-315502</a:t>
                      </a:r>
                    </a:p>
                  </a:txBody>
                  <a:tcPr marL="6927" marR="6927" marT="6927"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ar-SA" sz="1050" dirty="0">
                          <a:solidFill>
                            <a:schemeClr val="accent6">
                              <a:lumMod val="10000"/>
                            </a:schemeClr>
                          </a:solidFill>
                          <a:latin typeface="SST Arabic" panose="020B0504030504020204" pitchFamily="34" charset="-78"/>
                          <a:cs typeface="SST Arabic" panose="020B0504030504020204" pitchFamily="34" charset="-78"/>
                        </a:rPr>
                        <a:t>رقم المحضر</a:t>
                      </a:r>
                      <a:endParaRPr lang="en-US" sz="1050" dirty="0">
                        <a:solidFill>
                          <a:schemeClr val="accent6">
                            <a:lumMod val="10000"/>
                          </a:schemeClr>
                        </a:solidFill>
                        <a:latin typeface="SST Arabic" panose="020B0504030504020204" pitchFamily="34" charset="-78"/>
                        <a:cs typeface="SST Arabic" panose="020B0504030504020204" pitchFamily="34" charset="-78"/>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E7E8E9"/>
                    </a:solidFill>
                  </a:tcPr>
                </a:tc>
                <a:extLst>
                  <a:ext uri="{0D108BD9-81ED-4DB2-BD59-A6C34878D82A}">
                    <a16:rowId xmlns:a16="http://schemas.microsoft.com/office/drawing/2014/main" val="1659958732"/>
                  </a:ext>
                </a:extLst>
              </a:tr>
              <a:tr h="0">
                <a:tc>
                  <a:txBody>
                    <a:bodyPr/>
                    <a:lstStyle/>
                    <a:p>
                      <a:pPr algn="ctr" rtl="1" fontAlgn="b"/>
                      <a:r>
                        <a:rPr lang="ar-SA" sz="1000" b="0" i="0" u="none" strike="noStrike" dirty="0">
                          <a:solidFill>
                            <a:schemeClr val="accent6">
                              <a:lumMod val="10000"/>
                            </a:schemeClr>
                          </a:solidFill>
                          <a:effectLst/>
                          <a:latin typeface="SST Arabic" panose="020B0504030504020204" pitchFamily="34" charset="-78"/>
                          <a:cs typeface="SST Arabic" panose="020B0504030504020204" pitchFamily="34" charset="-78"/>
                        </a:rPr>
                        <a:t>الخمور</a:t>
                      </a:r>
                    </a:p>
                  </a:txBody>
                  <a:tcPr marL="6927" marR="6927" marT="6927"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ar-SA" sz="1050" dirty="0">
                          <a:solidFill>
                            <a:schemeClr val="accent6">
                              <a:lumMod val="10000"/>
                            </a:schemeClr>
                          </a:solidFill>
                          <a:latin typeface="SST Arabic" panose="020B0504030504020204" pitchFamily="34" charset="-78"/>
                          <a:cs typeface="SST Arabic" panose="020B0504030504020204" pitchFamily="34" charset="-78"/>
                        </a:rPr>
                        <a:t>الصنف</a:t>
                      </a:r>
                      <a:endParaRPr lang="en-US" sz="1050" dirty="0">
                        <a:solidFill>
                          <a:schemeClr val="accent6">
                            <a:lumMod val="10000"/>
                          </a:schemeClr>
                        </a:solidFill>
                        <a:latin typeface="SST Arabic" panose="020B0504030504020204" pitchFamily="34" charset="-78"/>
                        <a:cs typeface="SST Arabic" panose="020B0504030504020204" pitchFamily="34" charset="-78"/>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E7E8E9"/>
                    </a:solidFill>
                  </a:tcPr>
                </a:tc>
                <a:extLst>
                  <a:ext uri="{0D108BD9-81ED-4DB2-BD59-A6C34878D82A}">
                    <a16:rowId xmlns:a16="http://schemas.microsoft.com/office/drawing/2014/main" val="2970104020"/>
                  </a:ext>
                </a:extLst>
              </a:tr>
              <a:tr h="0">
                <a:tc>
                  <a:txBody>
                    <a:bodyPr/>
                    <a:lstStyle/>
                    <a:p>
                      <a:pPr algn="ctr" fontAlgn="b"/>
                      <a:r>
                        <a:rPr lang="en-US" sz="1000" b="0" i="0" u="none" strike="noStrike" dirty="0">
                          <a:solidFill>
                            <a:schemeClr val="accent6">
                              <a:lumMod val="10000"/>
                            </a:schemeClr>
                          </a:solidFill>
                          <a:effectLst/>
                          <a:latin typeface="SST Arabic" panose="020B0504030504020204" pitchFamily="34" charset="-78"/>
                          <a:cs typeface="SST Arabic" panose="020B0504030504020204" pitchFamily="34" charset="-78"/>
                        </a:rPr>
                        <a:t>18-Oct-21</a:t>
                      </a:r>
                    </a:p>
                  </a:txBody>
                  <a:tcPr marL="6927" marR="6927" marT="6927"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ar-SA" sz="1050" dirty="0">
                          <a:solidFill>
                            <a:schemeClr val="accent6">
                              <a:lumMod val="10000"/>
                            </a:schemeClr>
                          </a:solidFill>
                          <a:latin typeface="SST Arabic" panose="020B0504030504020204" pitchFamily="34" charset="-78"/>
                          <a:cs typeface="SST Arabic" panose="020B0504030504020204" pitchFamily="34" charset="-78"/>
                        </a:rPr>
                        <a:t>وقت استلام العينات</a:t>
                      </a:r>
                      <a:endParaRPr lang="en-US" sz="1050" dirty="0">
                        <a:solidFill>
                          <a:schemeClr val="accent6">
                            <a:lumMod val="10000"/>
                          </a:schemeClr>
                        </a:solidFill>
                        <a:latin typeface="SST Arabic" panose="020B0504030504020204" pitchFamily="34" charset="-78"/>
                        <a:cs typeface="SST Arabic" panose="020B0504030504020204" pitchFamily="34" charset="-78"/>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E7E8E9"/>
                    </a:solidFill>
                  </a:tcPr>
                </a:tc>
                <a:extLst>
                  <a:ext uri="{0D108BD9-81ED-4DB2-BD59-A6C34878D82A}">
                    <a16:rowId xmlns:a16="http://schemas.microsoft.com/office/drawing/2014/main" val="3670927373"/>
                  </a:ext>
                </a:extLst>
              </a:tr>
              <a:tr h="0">
                <a:tc>
                  <a:txBody>
                    <a:bodyPr/>
                    <a:lstStyle/>
                    <a:p>
                      <a:pPr algn="ctr" fontAlgn="b"/>
                      <a:r>
                        <a:rPr lang="en-US" sz="1000" b="0" i="0" u="none" strike="noStrike" dirty="0">
                          <a:solidFill>
                            <a:schemeClr val="accent6">
                              <a:lumMod val="10000"/>
                            </a:schemeClr>
                          </a:solidFill>
                          <a:effectLst/>
                          <a:latin typeface="SST Arabic" panose="020B0504030504020204" pitchFamily="34" charset="-78"/>
                          <a:cs typeface="SST Arabic" panose="020B0504030504020204" pitchFamily="34" charset="-78"/>
                        </a:rPr>
                        <a:t>19-Oct-21</a:t>
                      </a:r>
                    </a:p>
                  </a:txBody>
                  <a:tcPr marL="6927" marR="6927" marT="6927"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ar-SA" sz="1050" dirty="0">
                          <a:solidFill>
                            <a:schemeClr val="accent6">
                              <a:lumMod val="10000"/>
                            </a:schemeClr>
                          </a:solidFill>
                          <a:latin typeface="SST Arabic" panose="020B0504030504020204" pitchFamily="34" charset="-78"/>
                          <a:cs typeface="SST Arabic" panose="020B0504030504020204" pitchFamily="34" charset="-78"/>
                        </a:rPr>
                        <a:t>تاريخ التقرير </a:t>
                      </a:r>
                      <a:endParaRPr lang="en-US" sz="1050" dirty="0">
                        <a:solidFill>
                          <a:schemeClr val="accent6">
                            <a:lumMod val="10000"/>
                          </a:schemeClr>
                        </a:solidFill>
                        <a:latin typeface="SST Arabic" panose="020B0504030504020204" pitchFamily="34" charset="-78"/>
                        <a:cs typeface="SST Arabic" panose="020B0504030504020204" pitchFamily="34" charset="-78"/>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E7E8E9"/>
                    </a:solidFill>
                  </a:tcPr>
                </a:tc>
                <a:extLst>
                  <a:ext uri="{0D108BD9-81ED-4DB2-BD59-A6C34878D82A}">
                    <a16:rowId xmlns:a16="http://schemas.microsoft.com/office/drawing/2014/main" val="1993645427"/>
                  </a:ext>
                </a:extLst>
              </a:tr>
              <a:tr h="0">
                <a:tc>
                  <a:txBody>
                    <a:bodyPr/>
                    <a:lstStyle/>
                    <a:p>
                      <a:pPr algn="ctr" fontAlgn="b"/>
                      <a:r>
                        <a:rPr lang="ar-SA" sz="1000" b="0" i="0" u="none" strike="noStrike" dirty="0">
                          <a:solidFill>
                            <a:schemeClr val="accent6">
                              <a:lumMod val="10000"/>
                            </a:schemeClr>
                          </a:solidFill>
                          <a:effectLst/>
                          <a:latin typeface="SST Arabic" panose="020B0504030504020204" pitchFamily="34" charset="-78"/>
                          <a:cs typeface="SST Arabic" panose="020B0504030504020204" pitchFamily="34" charset="-78"/>
                        </a:rPr>
                        <a:t>7 سبتمبر 2022</a:t>
                      </a:r>
                      <a:endParaRPr lang="en-US" sz="1000" b="0" i="0" u="none" strike="noStrike" dirty="0">
                        <a:solidFill>
                          <a:schemeClr val="accent6">
                            <a:lumMod val="10000"/>
                          </a:schemeClr>
                        </a:solidFill>
                        <a:effectLst/>
                        <a:latin typeface="SST Arabic" panose="020B0504030504020204" pitchFamily="34" charset="-78"/>
                        <a:cs typeface="SST Arabic" panose="020B0504030504020204" pitchFamily="34" charset="-78"/>
                      </a:endParaRPr>
                    </a:p>
                  </a:txBody>
                  <a:tcPr marL="6927" marR="6927" marT="6927"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ar-SA" sz="1050" dirty="0">
                          <a:solidFill>
                            <a:schemeClr val="accent6">
                              <a:lumMod val="10000"/>
                            </a:schemeClr>
                          </a:solidFill>
                          <a:latin typeface="SST Arabic" panose="020B0504030504020204" pitchFamily="34" charset="-78"/>
                          <a:cs typeface="SST Arabic" panose="020B0504030504020204" pitchFamily="34" charset="-78"/>
                        </a:rPr>
                        <a:t>تاريخ المحضر</a:t>
                      </a:r>
                      <a:endParaRPr lang="en-US" sz="1050" dirty="0">
                        <a:solidFill>
                          <a:schemeClr val="accent6">
                            <a:lumMod val="10000"/>
                          </a:schemeClr>
                        </a:solidFill>
                        <a:latin typeface="SST Arabic" panose="020B0504030504020204" pitchFamily="34" charset="-78"/>
                        <a:cs typeface="SST Arabic" panose="020B0504030504020204" pitchFamily="34" charset="-78"/>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E7E8E9"/>
                    </a:solidFill>
                  </a:tcPr>
                </a:tc>
                <a:extLst>
                  <a:ext uri="{0D108BD9-81ED-4DB2-BD59-A6C34878D82A}">
                    <a16:rowId xmlns:a16="http://schemas.microsoft.com/office/drawing/2014/main" val="3575313418"/>
                  </a:ext>
                </a:extLst>
              </a:tr>
            </a:tbl>
          </a:graphicData>
        </a:graphic>
      </p:graphicFrame>
      <p:grpSp>
        <p:nvGrpSpPr>
          <p:cNvPr id="24" name="Group 23">
            <a:extLst>
              <a:ext uri="{FF2B5EF4-FFF2-40B4-BE49-F238E27FC236}">
                <a16:creationId xmlns:a16="http://schemas.microsoft.com/office/drawing/2014/main" id="{26F35F1D-F275-47BC-B656-B21BB039D0A1}"/>
              </a:ext>
            </a:extLst>
          </p:cNvPr>
          <p:cNvGrpSpPr/>
          <p:nvPr/>
        </p:nvGrpSpPr>
        <p:grpSpPr>
          <a:xfrm>
            <a:off x="697424" y="999190"/>
            <a:ext cx="5607455" cy="3321667"/>
            <a:chOff x="1222449" y="719695"/>
            <a:chExt cx="6340806" cy="3833872"/>
          </a:xfrm>
        </p:grpSpPr>
        <p:pic>
          <p:nvPicPr>
            <p:cNvPr id="23" name="Picture 22">
              <a:extLst>
                <a:ext uri="{FF2B5EF4-FFF2-40B4-BE49-F238E27FC236}">
                  <a16:creationId xmlns:a16="http://schemas.microsoft.com/office/drawing/2014/main" id="{70FA64CB-2710-48C2-98D3-D511BD5561C0}"/>
                </a:ext>
              </a:extLst>
            </p:cNvPr>
            <p:cNvPicPr>
              <a:picLocks noChangeAspect="1"/>
            </p:cNvPicPr>
            <p:nvPr/>
          </p:nvPicPr>
          <p:blipFill>
            <a:blip r:embed="rId4"/>
            <a:stretch>
              <a:fillRect/>
            </a:stretch>
          </p:blipFill>
          <p:spPr>
            <a:xfrm>
              <a:off x="1222449" y="719695"/>
              <a:ext cx="6340806" cy="3833872"/>
            </a:xfrm>
            <a:prstGeom prst="rect">
              <a:avLst/>
            </a:prstGeom>
          </p:spPr>
        </p:pic>
        <p:sp>
          <p:nvSpPr>
            <p:cNvPr id="14" name="Rectangle 13">
              <a:extLst>
                <a:ext uri="{FF2B5EF4-FFF2-40B4-BE49-F238E27FC236}">
                  <a16:creationId xmlns:a16="http://schemas.microsoft.com/office/drawing/2014/main" id="{D4284284-5A1A-402C-8767-67009E3CC761}"/>
                </a:ext>
              </a:extLst>
            </p:cNvPr>
            <p:cNvSpPr/>
            <p:nvPr/>
          </p:nvSpPr>
          <p:spPr>
            <a:xfrm>
              <a:off x="6678307" y="3501625"/>
              <a:ext cx="757238" cy="27622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1" eaLnBrk="1" latinLnBrk="0" hangingPunct="1"/>
              <a:endParaRPr lang="en-US"/>
            </a:p>
          </p:txBody>
        </p:sp>
        <p:sp>
          <p:nvSpPr>
            <p:cNvPr id="16" name="Rectangle 15">
              <a:extLst>
                <a:ext uri="{FF2B5EF4-FFF2-40B4-BE49-F238E27FC236}">
                  <a16:creationId xmlns:a16="http://schemas.microsoft.com/office/drawing/2014/main" id="{727340B8-5DFE-4461-9087-79A8268D5865}"/>
                </a:ext>
              </a:extLst>
            </p:cNvPr>
            <p:cNvSpPr/>
            <p:nvPr/>
          </p:nvSpPr>
          <p:spPr>
            <a:xfrm>
              <a:off x="4060519" y="3177775"/>
              <a:ext cx="1090613" cy="28098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1" eaLnBrk="1" latinLnBrk="0" hangingPunct="1"/>
              <a:endParaRPr lang="en-US"/>
            </a:p>
          </p:txBody>
        </p:sp>
        <p:sp>
          <p:nvSpPr>
            <p:cNvPr id="17" name="Rectangle 16">
              <a:extLst>
                <a:ext uri="{FF2B5EF4-FFF2-40B4-BE49-F238E27FC236}">
                  <a16:creationId xmlns:a16="http://schemas.microsoft.com/office/drawing/2014/main" id="{72A9FAA9-E041-4C61-811B-2CD20B2E1A87}"/>
                </a:ext>
              </a:extLst>
            </p:cNvPr>
            <p:cNvSpPr/>
            <p:nvPr/>
          </p:nvSpPr>
          <p:spPr>
            <a:xfrm>
              <a:off x="4514850" y="2811776"/>
              <a:ext cx="660093" cy="28098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1" eaLnBrk="1" latinLnBrk="0" hangingPunct="1"/>
              <a:endParaRPr lang="en-US"/>
            </a:p>
          </p:txBody>
        </p:sp>
        <p:sp>
          <p:nvSpPr>
            <p:cNvPr id="19" name="Rectangle 18">
              <a:extLst>
                <a:ext uri="{FF2B5EF4-FFF2-40B4-BE49-F238E27FC236}">
                  <a16:creationId xmlns:a16="http://schemas.microsoft.com/office/drawing/2014/main" id="{CF44259F-C38F-462B-9FC3-601AB21E284C}"/>
                </a:ext>
              </a:extLst>
            </p:cNvPr>
            <p:cNvSpPr/>
            <p:nvPr/>
          </p:nvSpPr>
          <p:spPr>
            <a:xfrm>
              <a:off x="2969906" y="3501625"/>
              <a:ext cx="1090613" cy="28098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1" eaLnBrk="1" latinLnBrk="0" hangingPunct="1"/>
              <a:endParaRPr lang="en-US"/>
            </a:p>
          </p:txBody>
        </p:sp>
      </p:grpSp>
      <p:cxnSp>
        <p:nvCxnSpPr>
          <p:cNvPr id="21" name="Straight Connector 20">
            <a:extLst>
              <a:ext uri="{FF2B5EF4-FFF2-40B4-BE49-F238E27FC236}">
                <a16:creationId xmlns:a16="http://schemas.microsoft.com/office/drawing/2014/main" id="{8DA97260-3EB4-48E0-AD22-002D3D846020}"/>
              </a:ext>
            </a:extLst>
          </p:cNvPr>
          <p:cNvCxnSpPr>
            <a:cxnSpLocks/>
            <a:stCxn id="14" idx="3"/>
          </p:cNvCxnSpPr>
          <p:nvPr/>
        </p:nvCxnSpPr>
        <p:spPr>
          <a:xfrm flipV="1">
            <a:off x="6191939" y="1881841"/>
            <a:ext cx="1684161" cy="1647274"/>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25A4BD72-95CA-441A-9904-BDA242681D56}"/>
              </a:ext>
            </a:extLst>
          </p:cNvPr>
          <p:cNvSpPr/>
          <p:nvPr/>
        </p:nvSpPr>
        <p:spPr>
          <a:xfrm>
            <a:off x="7884913" y="1698389"/>
            <a:ext cx="1914525" cy="20109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1" eaLnBrk="1" latinLnBrk="0" hangingPunct="1"/>
            <a:endParaRPr lang="en-US"/>
          </a:p>
        </p:txBody>
      </p:sp>
      <p:sp>
        <p:nvSpPr>
          <p:cNvPr id="25" name="Rectangle 24">
            <a:extLst>
              <a:ext uri="{FF2B5EF4-FFF2-40B4-BE49-F238E27FC236}">
                <a16:creationId xmlns:a16="http://schemas.microsoft.com/office/drawing/2014/main" id="{C68A7929-4EED-49DB-BA89-C7E433436D92}"/>
              </a:ext>
            </a:extLst>
          </p:cNvPr>
          <p:cNvSpPr/>
          <p:nvPr/>
        </p:nvSpPr>
        <p:spPr>
          <a:xfrm>
            <a:off x="9527439" y="4237391"/>
            <a:ext cx="2385589" cy="369332"/>
          </a:xfrm>
          <a:prstGeom prst="rect">
            <a:avLst/>
          </a:prstGeom>
        </p:spPr>
        <p:txBody>
          <a:bodyPr wrap="none">
            <a:spAutoFit/>
          </a:bodyPr>
          <a:lstStyle/>
          <a:p>
            <a:r>
              <a:rPr lang="ar-SA" b="1">
                <a:solidFill>
                  <a:srgbClr val="0D2547"/>
                </a:solidFill>
                <a:latin typeface="Somar Light" panose="020B0604020202020204" charset="-78"/>
                <a:cs typeface="Somar Light" panose="020B0604020202020204" charset="-78"/>
              </a:rPr>
              <a:t> نتائج الفحص الميداني </a:t>
            </a:r>
            <a:endParaRPr lang="en-US"/>
          </a:p>
        </p:txBody>
      </p:sp>
      <p:sp>
        <p:nvSpPr>
          <p:cNvPr id="20" name="Right Arrow 1">
            <a:hlinkClick r:id="rId5" action="ppaction://hlinksldjump"/>
            <a:extLst>
              <a:ext uri="{FF2B5EF4-FFF2-40B4-BE49-F238E27FC236}">
                <a16:creationId xmlns:a16="http://schemas.microsoft.com/office/drawing/2014/main" id="{C8DECE53-71A7-4A66-A6AE-CA6D0471E628}"/>
              </a:ext>
            </a:extLst>
          </p:cNvPr>
          <p:cNvSpPr/>
          <p:nvPr/>
        </p:nvSpPr>
        <p:spPr>
          <a:xfrm flipH="1">
            <a:off x="263745" y="6192399"/>
            <a:ext cx="438819" cy="370936"/>
          </a:xfrm>
          <a:prstGeom prst="rightArrow">
            <a:avLst/>
          </a:prstGeom>
          <a:solidFill>
            <a:srgbClr val="53CAFF"/>
          </a:solidFill>
          <a:ln w="9525">
            <a:no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000000"/>
              </a:solidFill>
              <a:effectLst/>
              <a:uLnTx/>
              <a:uFillTx/>
              <a:latin typeface="Calibri"/>
              <a:ea typeface="+mn-ea"/>
              <a:cs typeface="Symbio AR+LT"/>
            </a:endParaRPr>
          </a:p>
        </p:txBody>
      </p:sp>
      <p:sp>
        <p:nvSpPr>
          <p:cNvPr id="3" name="Footer Placeholder 2">
            <a:extLst>
              <a:ext uri="{FF2B5EF4-FFF2-40B4-BE49-F238E27FC236}">
                <a16:creationId xmlns:a16="http://schemas.microsoft.com/office/drawing/2014/main" id="{252FF943-3A7C-4377-9F57-65F7E04A9465}"/>
              </a:ext>
            </a:extLst>
          </p:cNvPr>
          <p:cNvSpPr>
            <a:spLocks noGrp="1"/>
          </p:cNvSpPr>
          <p:nvPr>
            <p:ph type="ftr" sz="quarter" idx="11"/>
            <p:custDataLst>
              <p:tags r:id="rId1"/>
            </p:custDataLst>
          </p:nvPr>
        </p:nvSpPr>
        <p:spPr/>
        <p:txBody>
          <a:bodyPr/>
          <a:lstStyle/>
          <a:p>
            <a:pPr>
              <a:defRPr/>
            </a:pPr>
            <a:r>
              <a:rPr lang="en-GB"/>
              <a:t>Public | </a:t>
            </a:r>
            <a:r>
              <a:rPr lang="ar-SA"/>
              <a:t>عام</a:t>
            </a:r>
            <a:endParaRPr lang="en-GB"/>
          </a:p>
        </p:txBody>
      </p:sp>
    </p:spTree>
    <p:extLst>
      <p:ext uri="{BB962C8B-B14F-4D97-AF65-F5344CB8AC3E}">
        <p14:creationId xmlns:p14="http://schemas.microsoft.com/office/powerpoint/2010/main" val="196178813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32950ABD-7EDF-4151-AA91-4864B821582D}"/>
              </a:ext>
            </a:extLst>
          </p:cNvPr>
          <p:cNvGraphicFramePr>
            <a:graphicFrameLocks noGrp="1"/>
          </p:cNvGraphicFramePr>
          <p:nvPr>
            <p:extLst/>
          </p:nvPr>
        </p:nvGraphicFramePr>
        <p:xfrm>
          <a:off x="4043866" y="1996449"/>
          <a:ext cx="4104268" cy="3347702"/>
        </p:xfrm>
        <a:graphic>
          <a:graphicData uri="http://schemas.openxmlformats.org/drawingml/2006/table">
            <a:tbl>
              <a:tblPr/>
              <a:tblGrid>
                <a:gridCol w="2906705">
                  <a:extLst>
                    <a:ext uri="{9D8B030D-6E8A-4147-A177-3AD203B41FA5}">
                      <a16:colId xmlns:a16="http://schemas.microsoft.com/office/drawing/2014/main" val="4039703357"/>
                    </a:ext>
                  </a:extLst>
                </a:gridCol>
                <a:gridCol w="1197563">
                  <a:extLst>
                    <a:ext uri="{9D8B030D-6E8A-4147-A177-3AD203B41FA5}">
                      <a16:colId xmlns:a16="http://schemas.microsoft.com/office/drawing/2014/main" val="769392320"/>
                    </a:ext>
                  </a:extLst>
                </a:gridCol>
              </a:tblGrid>
              <a:tr h="287764">
                <a:tc>
                  <a:txBody>
                    <a:bodyPr/>
                    <a:lstStyle/>
                    <a:p>
                      <a:pPr algn="ctr" fontAlgn="b"/>
                      <a:r>
                        <a:rPr lang="en-US" sz="900" b="0" i="0" u="none" strike="noStrike" dirty="0">
                          <a:solidFill>
                            <a:srgbClr val="000000"/>
                          </a:solidFill>
                          <a:effectLst/>
                          <a:latin typeface="SST Arabic" panose="020B0504030504020204" pitchFamily="34" charset="-78"/>
                          <a:cs typeface="SST Arabic" panose="020B0504030504020204" pitchFamily="34" charset="-78"/>
                        </a:rPr>
                        <a:t>LGL-SZR-238360</a:t>
                      </a:r>
                    </a:p>
                  </a:txBody>
                  <a:tcPr marL="8720" marR="8720" marT="87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1" fontAlgn="b"/>
                      <a:r>
                        <a:rPr lang="ar-SA" sz="900" b="0" i="0" u="none" strike="noStrike">
                          <a:solidFill>
                            <a:srgbClr val="000000"/>
                          </a:solidFill>
                          <a:effectLst/>
                          <a:latin typeface="SST Arabic" panose="020B0504030504020204" pitchFamily="34" charset="-78"/>
                          <a:cs typeface="SST Arabic" panose="020B0504030504020204" pitchFamily="34" charset="-78"/>
                        </a:rPr>
                        <a:t>رقم المحضر </a:t>
                      </a:r>
                    </a:p>
                  </a:txBody>
                  <a:tcPr marL="8720" marR="8720" marT="87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extLst>
                  <a:ext uri="{0D108BD9-81ED-4DB2-BD59-A6C34878D82A}">
                    <a16:rowId xmlns:a16="http://schemas.microsoft.com/office/drawing/2014/main" val="2117459775"/>
                  </a:ext>
                </a:extLst>
              </a:tr>
              <a:tr h="287764">
                <a:tc>
                  <a:txBody>
                    <a:bodyPr/>
                    <a:lstStyle/>
                    <a:p>
                      <a:pPr algn="ctr" rtl="1" fontAlgn="b"/>
                      <a:r>
                        <a:rPr lang="ar-SA" sz="900" b="0" i="0" u="none" strike="noStrike">
                          <a:solidFill>
                            <a:srgbClr val="000000"/>
                          </a:solidFill>
                          <a:effectLst/>
                          <a:latin typeface="SST Arabic" panose="020B0504030504020204" pitchFamily="34" charset="-78"/>
                          <a:cs typeface="SST Arabic" panose="020B0504030504020204" pitchFamily="34" charset="-78"/>
                        </a:rPr>
                        <a:t>جمرك جسر الملك فهد</a:t>
                      </a:r>
                    </a:p>
                  </a:txBody>
                  <a:tcPr marL="8720" marR="8720" marT="87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1" fontAlgn="b"/>
                      <a:r>
                        <a:rPr lang="ar-SA" sz="900" b="0" i="0" u="none" strike="noStrike">
                          <a:solidFill>
                            <a:srgbClr val="000000"/>
                          </a:solidFill>
                          <a:effectLst/>
                          <a:latin typeface="SST Arabic" panose="020B0504030504020204" pitchFamily="34" charset="-78"/>
                          <a:cs typeface="SST Arabic" panose="020B0504030504020204" pitchFamily="34" charset="-78"/>
                        </a:rPr>
                        <a:t>المنفذ</a:t>
                      </a:r>
                    </a:p>
                  </a:txBody>
                  <a:tcPr marL="8720" marR="8720" marT="87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extLst>
                  <a:ext uri="{0D108BD9-81ED-4DB2-BD59-A6C34878D82A}">
                    <a16:rowId xmlns:a16="http://schemas.microsoft.com/office/drawing/2014/main" val="1592651668"/>
                  </a:ext>
                </a:extLst>
              </a:tr>
              <a:tr h="287764">
                <a:tc>
                  <a:txBody>
                    <a:bodyPr/>
                    <a:lstStyle/>
                    <a:p>
                      <a:pPr algn="ctr" fontAlgn="b"/>
                      <a:r>
                        <a:rPr lang="en-US" sz="900" b="0" i="0" u="none" strike="noStrike">
                          <a:solidFill>
                            <a:srgbClr val="000000"/>
                          </a:solidFill>
                          <a:effectLst/>
                          <a:latin typeface="SST Arabic" panose="020B0504030504020204" pitchFamily="34" charset="-78"/>
                          <a:cs typeface="SST Arabic" panose="020B0504030504020204" pitchFamily="34" charset="-78"/>
                        </a:rPr>
                        <a:t>2/10/2021</a:t>
                      </a:r>
                    </a:p>
                  </a:txBody>
                  <a:tcPr marL="8720" marR="8720" marT="87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1" fontAlgn="b"/>
                      <a:r>
                        <a:rPr lang="ar-SA" sz="900" b="0" i="0" u="none" strike="noStrike">
                          <a:solidFill>
                            <a:srgbClr val="000000"/>
                          </a:solidFill>
                          <a:effectLst/>
                          <a:latin typeface="SST Arabic" panose="020B0504030504020204" pitchFamily="34" charset="-78"/>
                          <a:cs typeface="SST Arabic" panose="020B0504030504020204" pitchFamily="34" charset="-78"/>
                        </a:rPr>
                        <a:t>تاريخ المحضر </a:t>
                      </a:r>
                    </a:p>
                  </a:txBody>
                  <a:tcPr marL="8720" marR="8720" marT="87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extLst>
                  <a:ext uri="{0D108BD9-81ED-4DB2-BD59-A6C34878D82A}">
                    <a16:rowId xmlns:a16="http://schemas.microsoft.com/office/drawing/2014/main" val="4072790767"/>
                  </a:ext>
                </a:extLst>
              </a:tr>
              <a:tr h="287764">
                <a:tc>
                  <a:txBody>
                    <a:bodyPr/>
                    <a:lstStyle/>
                    <a:p>
                      <a:pPr algn="ctr" fontAlgn="b"/>
                      <a:r>
                        <a:rPr lang="en-US" sz="900" b="0" i="0" u="none" strike="noStrike">
                          <a:solidFill>
                            <a:srgbClr val="000000"/>
                          </a:solidFill>
                          <a:effectLst/>
                          <a:latin typeface="SST Arabic" panose="020B0504030504020204" pitchFamily="34" charset="-78"/>
                          <a:cs typeface="SST Arabic" panose="020B0504030504020204" pitchFamily="34" charset="-78"/>
                        </a:rPr>
                        <a:t>2278775</a:t>
                      </a:r>
                    </a:p>
                  </a:txBody>
                  <a:tcPr marL="8720" marR="8720" marT="87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1" fontAlgn="b"/>
                      <a:r>
                        <a:rPr lang="ar-SA" sz="900" b="0" i="0" u="none" strike="noStrike">
                          <a:solidFill>
                            <a:srgbClr val="000000"/>
                          </a:solidFill>
                          <a:effectLst/>
                          <a:latin typeface="SST Arabic" panose="020B0504030504020204" pitchFamily="34" charset="-78"/>
                          <a:cs typeface="SST Arabic" panose="020B0504030504020204" pitchFamily="34" charset="-78"/>
                        </a:rPr>
                        <a:t>رقم الجواز </a:t>
                      </a:r>
                    </a:p>
                  </a:txBody>
                  <a:tcPr marL="8720" marR="8720" marT="87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extLst>
                  <a:ext uri="{0D108BD9-81ED-4DB2-BD59-A6C34878D82A}">
                    <a16:rowId xmlns:a16="http://schemas.microsoft.com/office/drawing/2014/main" val="175244846"/>
                  </a:ext>
                </a:extLst>
              </a:tr>
              <a:tr h="1045590">
                <a:tc>
                  <a:txBody>
                    <a:bodyPr/>
                    <a:lstStyle/>
                    <a:p>
                      <a:pPr algn="ctr" rtl="1" fontAlgn="b"/>
                      <a:r>
                        <a:rPr lang="ar-SA" sz="900" b="0" i="0" u="none" strike="noStrike" dirty="0">
                          <a:solidFill>
                            <a:srgbClr val="000000"/>
                          </a:solidFill>
                          <a:effectLst/>
                          <a:latin typeface="SST Arabic" panose="020B0504030504020204" pitchFamily="34" charset="-78"/>
                          <a:cs typeface="SST Arabic" panose="020B0504030504020204" pitchFamily="34" charset="-78"/>
                        </a:rPr>
                        <a:t>بعد انتهاء اجراءات التفتيش على المركبة وتوجهها الى بوابة الدخول الى المملكة العربية السعودية ,تم الاشتباه بها من قبل موظف وحدة التحري و </a:t>
                      </a:r>
                      <a:r>
                        <a:rPr lang="ar-SA" sz="900" b="0" i="0" u="none" strike="noStrike" dirty="0" err="1">
                          <a:solidFill>
                            <a:srgbClr val="000000"/>
                          </a:solidFill>
                          <a:effectLst/>
                          <a:latin typeface="SST Arabic" panose="020B0504030504020204" pitchFamily="34" charset="-78"/>
                          <a:cs typeface="SST Arabic" panose="020B0504030504020204" pitchFamily="34" charset="-78"/>
                        </a:rPr>
                        <a:t>الضبط,وعند</a:t>
                      </a:r>
                      <a:r>
                        <a:rPr lang="ar-SA" sz="900" b="0" i="0" u="none" strike="noStrike" dirty="0">
                          <a:solidFill>
                            <a:srgbClr val="000000"/>
                          </a:solidFill>
                          <a:effectLst/>
                          <a:latin typeface="SST Arabic" panose="020B0504030504020204" pitchFamily="34" charset="-78"/>
                          <a:cs typeface="SST Arabic" panose="020B0504030504020204" pitchFamily="34" charset="-78"/>
                        </a:rPr>
                        <a:t> </a:t>
                      </a:r>
                      <a:r>
                        <a:rPr lang="ar-SA" sz="900" b="0" i="0" u="none" strike="noStrike" dirty="0" err="1">
                          <a:solidFill>
                            <a:srgbClr val="000000"/>
                          </a:solidFill>
                          <a:effectLst/>
                          <a:latin typeface="SST Arabic" panose="020B0504030504020204" pitchFamily="34" charset="-78"/>
                          <a:cs typeface="SST Arabic" panose="020B0504030504020204" pitchFamily="34" charset="-78"/>
                        </a:rPr>
                        <a:t>استيقاف</a:t>
                      </a:r>
                      <a:r>
                        <a:rPr lang="ar-SA" sz="900" b="0" i="0" u="none" strike="noStrike" dirty="0">
                          <a:solidFill>
                            <a:srgbClr val="000000"/>
                          </a:solidFill>
                          <a:effectLst/>
                          <a:latin typeface="SST Arabic" panose="020B0504030504020204" pitchFamily="34" charset="-78"/>
                          <a:cs typeface="SST Arabic" panose="020B0504030504020204" pitchFamily="34" charset="-78"/>
                        </a:rPr>
                        <a:t> المركبة تم سؤاله عن ما يصرح </a:t>
                      </a:r>
                      <a:r>
                        <a:rPr lang="ar-SA" sz="900" b="0" i="0" u="none" strike="noStrike" dirty="0" err="1">
                          <a:solidFill>
                            <a:srgbClr val="000000"/>
                          </a:solidFill>
                          <a:effectLst/>
                          <a:latin typeface="SST Arabic" panose="020B0504030504020204" pitchFamily="34" charset="-78"/>
                          <a:cs typeface="SST Arabic" panose="020B0504030504020204" pitchFamily="34" charset="-78"/>
                        </a:rPr>
                        <a:t>عنه,افاد</a:t>
                      </a:r>
                      <a:r>
                        <a:rPr lang="ar-SA" sz="900" b="0" i="0" u="none" strike="noStrike" dirty="0">
                          <a:solidFill>
                            <a:srgbClr val="000000"/>
                          </a:solidFill>
                          <a:effectLst/>
                          <a:latin typeface="SST Arabic" panose="020B0504030504020204" pitchFamily="34" charset="-78"/>
                          <a:cs typeface="SST Arabic" panose="020B0504030504020204" pitchFamily="34" charset="-78"/>
                        </a:rPr>
                        <a:t> بعدم وجود </a:t>
                      </a:r>
                      <a:r>
                        <a:rPr lang="ar-SA" sz="900" b="0" i="0" u="none" strike="noStrike" dirty="0" err="1">
                          <a:solidFill>
                            <a:srgbClr val="000000"/>
                          </a:solidFill>
                          <a:effectLst/>
                          <a:latin typeface="SST Arabic" panose="020B0504030504020204" pitchFamily="34" charset="-78"/>
                          <a:cs typeface="SST Arabic" panose="020B0504030504020204" pitchFamily="34" charset="-78"/>
                        </a:rPr>
                        <a:t>شيء,وعند</a:t>
                      </a:r>
                      <a:r>
                        <a:rPr lang="ar-SA" sz="900" b="0" i="0" u="none" strike="noStrike" dirty="0">
                          <a:solidFill>
                            <a:srgbClr val="000000"/>
                          </a:solidFill>
                          <a:effectLst/>
                          <a:latin typeface="SST Arabic" panose="020B0504030504020204" pitchFamily="34" charset="-78"/>
                          <a:cs typeface="SST Arabic" panose="020B0504030504020204" pitchFamily="34" charset="-78"/>
                        </a:rPr>
                        <a:t> اجراء التفتيش تم العثور على المضبوطات مخفية بداخل تجويف ديكور ناقل </a:t>
                      </a:r>
                      <a:r>
                        <a:rPr lang="ar-SA" sz="900" b="0" i="0" u="none" strike="noStrike" dirty="0" err="1">
                          <a:solidFill>
                            <a:srgbClr val="000000"/>
                          </a:solidFill>
                          <a:effectLst/>
                          <a:latin typeface="SST Arabic" panose="020B0504030504020204" pitchFamily="34" charset="-78"/>
                          <a:cs typeface="SST Arabic" panose="020B0504030504020204" pitchFamily="34" charset="-78"/>
                        </a:rPr>
                        <a:t>الحركة,الواقع</a:t>
                      </a:r>
                      <a:r>
                        <a:rPr lang="ar-SA" sz="900" b="0" i="0" u="none" strike="noStrike" dirty="0">
                          <a:solidFill>
                            <a:srgbClr val="000000"/>
                          </a:solidFill>
                          <a:effectLst/>
                          <a:latin typeface="SST Arabic" panose="020B0504030504020204" pitchFamily="34" charset="-78"/>
                          <a:cs typeface="SST Arabic" panose="020B0504030504020204" pitchFamily="34" charset="-78"/>
                        </a:rPr>
                        <a:t> بين مقعد السائق و الراكب </a:t>
                      </a:r>
                      <a:r>
                        <a:rPr lang="ar-SA" sz="900" b="0" i="0" u="none" strike="noStrike" dirty="0" err="1">
                          <a:solidFill>
                            <a:srgbClr val="000000"/>
                          </a:solidFill>
                          <a:effectLst/>
                          <a:latin typeface="SST Arabic" panose="020B0504030504020204" pitchFamily="34" charset="-78"/>
                          <a:cs typeface="SST Arabic" panose="020B0504030504020204" pitchFamily="34" charset="-78"/>
                        </a:rPr>
                        <a:t>الأمامي,بعد</a:t>
                      </a:r>
                      <a:r>
                        <a:rPr lang="ar-SA" sz="900" b="0" i="0" u="none" strike="noStrike" dirty="0">
                          <a:solidFill>
                            <a:srgbClr val="000000"/>
                          </a:solidFill>
                          <a:effectLst/>
                          <a:latin typeface="SST Arabic" panose="020B0504030504020204" pitchFamily="34" charset="-78"/>
                          <a:cs typeface="SST Arabic" panose="020B0504030504020204" pitchFamily="34" charset="-78"/>
                        </a:rPr>
                        <a:t> فكه و استخراج </a:t>
                      </a:r>
                      <a:r>
                        <a:rPr lang="ar-SA" sz="900" b="0" i="0" u="none" strike="noStrike" dirty="0" err="1">
                          <a:solidFill>
                            <a:srgbClr val="000000"/>
                          </a:solidFill>
                          <a:effectLst/>
                          <a:latin typeface="SST Arabic" panose="020B0504030504020204" pitchFamily="34" charset="-78"/>
                          <a:cs typeface="SST Arabic" panose="020B0504030504020204" pitchFamily="34" charset="-78"/>
                        </a:rPr>
                        <a:t>المضبوطات,وعليه</a:t>
                      </a:r>
                      <a:r>
                        <a:rPr lang="ar-SA" sz="900" b="0" i="0" u="none" strike="noStrike" dirty="0">
                          <a:solidFill>
                            <a:srgbClr val="000000"/>
                          </a:solidFill>
                          <a:effectLst/>
                          <a:latin typeface="SST Arabic" panose="020B0504030504020204" pitchFamily="34" charset="-78"/>
                          <a:cs typeface="SST Arabic" panose="020B0504030504020204" pitchFamily="34" charset="-78"/>
                        </a:rPr>
                        <a:t> تم اعداد هذا المحضر.</a:t>
                      </a:r>
                    </a:p>
                  </a:txBody>
                  <a:tcPr marL="8720" marR="8720" marT="87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1" fontAlgn="b"/>
                      <a:r>
                        <a:rPr lang="ar-SA" sz="900" b="0" i="0" u="none" strike="noStrike" dirty="0">
                          <a:solidFill>
                            <a:srgbClr val="000000"/>
                          </a:solidFill>
                          <a:effectLst/>
                          <a:latin typeface="SST Arabic" panose="020B0504030504020204" pitchFamily="34" charset="-78"/>
                          <a:cs typeface="SST Arabic" panose="020B0504030504020204" pitchFamily="34" charset="-78"/>
                        </a:rPr>
                        <a:t>نص المحضر </a:t>
                      </a:r>
                    </a:p>
                  </a:txBody>
                  <a:tcPr marL="8720" marR="8720" marT="87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extLst>
                  <a:ext uri="{0D108BD9-81ED-4DB2-BD59-A6C34878D82A}">
                    <a16:rowId xmlns:a16="http://schemas.microsoft.com/office/drawing/2014/main" val="2642891505"/>
                  </a:ext>
                </a:extLst>
              </a:tr>
              <a:tr h="287764">
                <a:tc>
                  <a:txBody>
                    <a:bodyPr/>
                    <a:lstStyle/>
                    <a:p>
                      <a:pPr algn="ctr" rtl="1" fontAlgn="b"/>
                      <a:r>
                        <a:rPr lang="ar-SA" sz="900" b="0" i="0" u="none" strike="noStrike">
                          <a:solidFill>
                            <a:srgbClr val="000000"/>
                          </a:solidFill>
                          <a:effectLst/>
                          <a:latin typeface="SST Arabic" panose="020B0504030504020204" pitchFamily="34" charset="-78"/>
                          <a:cs typeface="SST Arabic" panose="020B0504030504020204" pitchFamily="34" charset="-78"/>
                        </a:rPr>
                        <a:t>حيوانات وطيور</a:t>
                      </a:r>
                    </a:p>
                  </a:txBody>
                  <a:tcPr marL="8720" marR="8720" marT="87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1" fontAlgn="b"/>
                      <a:r>
                        <a:rPr lang="ar-SA" sz="900" b="0" i="0" u="none" strike="noStrike">
                          <a:solidFill>
                            <a:srgbClr val="000000"/>
                          </a:solidFill>
                          <a:effectLst/>
                          <a:latin typeface="SST Arabic" panose="020B0504030504020204" pitchFamily="34" charset="-78"/>
                          <a:cs typeface="SST Arabic" panose="020B0504030504020204" pitchFamily="34" charset="-78"/>
                        </a:rPr>
                        <a:t>صنف المحضر </a:t>
                      </a:r>
                    </a:p>
                  </a:txBody>
                  <a:tcPr marL="8720" marR="8720" marT="87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extLst>
                  <a:ext uri="{0D108BD9-81ED-4DB2-BD59-A6C34878D82A}">
                    <a16:rowId xmlns:a16="http://schemas.microsoft.com/office/drawing/2014/main" val="92248768"/>
                  </a:ext>
                </a:extLst>
              </a:tr>
              <a:tr h="287764">
                <a:tc>
                  <a:txBody>
                    <a:bodyPr/>
                    <a:lstStyle/>
                    <a:p>
                      <a:pPr algn="ctr" rtl="1" fontAlgn="b"/>
                      <a:r>
                        <a:rPr lang="ar-SA" sz="900" b="0" i="0" u="none" strike="noStrike">
                          <a:solidFill>
                            <a:srgbClr val="000000"/>
                          </a:solidFill>
                          <a:effectLst/>
                          <a:latin typeface="SST Arabic" panose="020B0504030504020204" pitchFamily="34" charset="-78"/>
                          <a:cs typeface="SST Arabic" panose="020B0504030504020204" pitchFamily="34" charset="-78"/>
                        </a:rPr>
                        <a:t>طيور</a:t>
                      </a:r>
                    </a:p>
                  </a:txBody>
                  <a:tcPr marL="8720" marR="8720" marT="87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1" fontAlgn="b"/>
                      <a:r>
                        <a:rPr lang="ar-SA" sz="900" b="0" i="0" u="none" strike="noStrike">
                          <a:solidFill>
                            <a:srgbClr val="000000"/>
                          </a:solidFill>
                          <a:effectLst/>
                          <a:latin typeface="SST Arabic" panose="020B0504030504020204" pitchFamily="34" charset="-78"/>
                          <a:cs typeface="SST Arabic" panose="020B0504030504020204" pitchFamily="34" charset="-78"/>
                        </a:rPr>
                        <a:t>نوع الصنف </a:t>
                      </a:r>
                    </a:p>
                  </a:txBody>
                  <a:tcPr marL="8720" marR="8720" marT="87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extLst>
                  <a:ext uri="{0D108BD9-81ED-4DB2-BD59-A6C34878D82A}">
                    <a16:rowId xmlns:a16="http://schemas.microsoft.com/office/drawing/2014/main" val="1997083679"/>
                  </a:ext>
                </a:extLst>
              </a:tr>
              <a:tr h="287764">
                <a:tc>
                  <a:txBody>
                    <a:bodyPr/>
                    <a:lstStyle/>
                    <a:p>
                      <a:pPr algn="ctr" fontAlgn="b"/>
                      <a:r>
                        <a:rPr lang="en-US" sz="900" b="0" i="0" u="none" strike="noStrike">
                          <a:solidFill>
                            <a:srgbClr val="000000"/>
                          </a:solidFill>
                          <a:effectLst/>
                          <a:latin typeface="SST Arabic" panose="020B0504030504020204" pitchFamily="34" charset="-78"/>
                          <a:cs typeface="SST Arabic" panose="020B0504030504020204" pitchFamily="34" charset="-78"/>
                        </a:rPr>
                        <a:t>Animals and agricultural org/Smuggling</a:t>
                      </a:r>
                    </a:p>
                  </a:txBody>
                  <a:tcPr marL="8720" marR="8720" marT="87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1" fontAlgn="b"/>
                      <a:r>
                        <a:rPr lang="ar-SA" sz="900" b="0" i="0" u="none" strike="noStrike" dirty="0">
                          <a:solidFill>
                            <a:srgbClr val="000000"/>
                          </a:solidFill>
                          <a:effectLst/>
                          <a:latin typeface="SST Arabic" panose="020B0504030504020204" pitchFamily="34" charset="-78"/>
                          <a:cs typeface="SST Arabic" panose="020B0504030504020204" pitchFamily="34" charset="-78"/>
                        </a:rPr>
                        <a:t>تصنيف المحضر </a:t>
                      </a:r>
                    </a:p>
                  </a:txBody>
                  <a:tcPr marL="8720" marR="8720" marT="87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extLst>
                  <a:ext uri="{0D108BD9-81ED-4DB2-BD59-A6C34878D82A}">
                    <a16:rowId xmlns:a16="http://schemas.microsoft.com/office/drawing/2014/main" val="165570971"/>
                  </a:ext>
                </a:extLst>
              </a:tr>
              <a:tr h="287764">
                <a:tc>
                  <a:txBody>
                    <a:bodyPr/>
                    <a:lstStyle/>
                    <a:p>
                      <a:pPr algn="ctr" rtl="1" fontAlgn="b"/>
                      <a:r>
                        <a:rPr lang="ar-SA" sz="900" b="0" i="0" u="none" strike="noStrike">
                          <a:solidFill>
                            <a:srgbClr val="000000"/>
                          </a:solidFill>
                          <a:effectLst/>
                          <a:latin typeface="SST Arabic" panose="020B0504030504020204" pitchFamily="34" charset="-78"/>
                          <a:cs typeface="SST Arabic" panose="020B0504030504020204" pitchFamily="34" charset="-78"/>
                        </a:rPr>
                        <a:t>متوسط </a:t>
                      </a:r>
                    </a:p>
                  </a:txBody>
                  <a:tcPr marL="8720" marR="8720" marT="87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1" fontAlgn="b"/>
                      <a:r>
                        <a:rPr lang="ar-SA" sz="900" b="0" i="0" u="none" strike="noStrike" dirty="0">
                          <a:solidFill>
                            <a:srgbClr val="000000"/>
                          </a:solidFill>
                          <a:effectLst/>
                          <a:latin typeface="SST Arabic" panose="020B0504030504020204" pitchFamily="34" charset="-78"/>
                          <a:cs typeface="SST Arabic" panose="020B0504030504020204" pitchFamily="34" charset="-78"/>
                        </a:rPr>
                        <a:t>تصنيف خطورة المحضر </a:t>
                      </a:r>
                    </a:p>
                  </a:txBody>
                  <a:tcPr marL="8720" marR="8720" marT="87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extLst>
                  <a:ext uri="{0D108BD9-81ED-4DB2-BD59-A6C34878D82A}">
                    <a16:rowId xmlns:a16="http://schemas.microsoft.com/office/drawing/2014/main" val="1552467719"/>
                  </a:ext>
                </a:extLst>
              </a:tr>
            </a:tbl>
          </a:graphicData>
        </a:graphic>
      </p:graphicFrame>
      <p:sp>
        <p:nvSpPr>
          <p:cNvPr id="5" name="Subtitle 2">
            <a:extLst>
              <a:ext uri="{FF2B5EF4-FFF2-40B4-BE49-F238E27FC236}">
                <a16:creationId xmlns:a16="http://schemas.microsoft.com/office/drawing/2014/main" id="{B19BB716-12F6-4CEF-AB2F-39F0938626D3}"/>
              </a:ext>
            </a:extLst>
          </p:cNvPr>
          <p:cNvSpPr txBox="1">
            <a:spLocks/>
          </p:cNvSpPr>
          <p:nvPr/>
        </p:nvSpPr>
        <p:spPr>
          <a:xfrm>
            <a:off x="1724628" y="526003"/>
            <a:ext cx="10177481" cy="421671"/>
          </a:xfrm>
          <a:prstGeom prst="rect">
            <a:avLst/>
          </a:prstGeom>
        </p:spPr>
        <p:txBody>
          <a:bodyPr vert="horz" lIns="0" tIns="0" rIns="0" bIns="0" rtlCol="0" anchor="b">
            <a:noAutofit/>
          </a:bodyPr>
          <a:lstStyle>
            <a:lvl1pPr marL="0" indent="0" algn="r" defTabSz="914400" rtl="1" eaLnBrk="1" latinLnBrk="0" hangingPunct="1">
              <a:lnSpc>
                <a:spcPct val="90000"/>
              </a:lnSpc>
              <a:spcBef>
                <a:spcPts val="1000"/>
              </a:spcBef>
              <a:buFont typeface="Arial" panose="020B0604020202020204" pitchFamily="34" charset="0"/>
              <a:buNone/>
              <a:defRPr sz="1600" b="0" i="0" kern="1200">
                <a:solidFill>
                  <a:schemeClr val="tx1"/>
                </a:solidFill>
                <a:latin typeface="+mn-lt"/>
                <a:ea typeface="+mn-ea"/>
                <a:cs typeface="+mn-cs"/>
              </a:defRPr>
            </a:lvl1pPr>
            <a:lvl2pPr marL="457200" indent="0" algn="ctr" defTabSz="914400" rtl="1" eaLnBrk="1" latinLnBrk="0" hangingPunct="1">
              <a:lnSpc>
                <a:spcPct val="90000"/>
              </a:lnSpc>
              <a:spcBef>
                <a:spcPts val="500"/>
              </a:spcBef>
              <a:buFont typeface="Arial" panose="020B0604020202020204" pitchFamily="34" charset="0"/>
              <a:buNone/>
              <a:defRPr sz="2000" b="0" i="0" kern="1200">
                <a:solidFill>
                  <a:schemeClr val="tx1"/>
                </a:solidFill>
                <a:latin typeface="Greta Arabic" panose="02000000000000000000" pitchFamily="2" charset="-78"/>
                <a:ea typeface="+mn-ea"/>
                <a:cs typeface="+mn-cs"/>
              </a:defRPr>
            </a:lvl2pPr>
            <a:lvl3pPr marL="914400" indent="0" algn="ctr" defTabSz="914400" rtl="1" eaLnBrk="1" latinLnBrk="0" hangingPunct="1">
              <a:lnSpc>
                <a:spcPct val="90000"/>
              </a:lnSpc>
              <a:spcBef>
                <a:spcPts val="500"/>
              </a:spcBef>
              <a:buFont typeface="Arial" panose="020B0604020202020204" pitchFamily="34" charset="0"/>
              <a:buNone/>
              <a:defRPr sz="1800" b="0" i="0" kern="1200">
                <a:solidFill>
                  <a:schemeClr val="tx1"/>
                </a:solidFill>
                <a:latin typeface="Greta Arabic" panose="02000000000000000000" pitchFamily="2" charset="-78"/>
                <a:ea typeface="+mn-ea"/>
                <a:cs typeface="+mn-cs"/>
              </a:defRPr>
            </a:lvl3pPr>
            <a:lvl4pPr marL="1371600" indent="0" algn="ctr" defTabSz="914400" rtl="1" eaLnBrk="1" latinLnBrk="0" hangingPunct="1">
              <a:lnSpc>
                <a:spcPct val="90000"/>
              </a:lnSpc>
              <a:spcBef>
                <a:spcPts val="500"/>
              </a:spcBef>
              <a:buFont typeface="Arial" panose="020B0604020202020204" pitchFamily="34" charset="0"/>
              <a:buNone/>
              <a:defRPr sz="1600" b="0" i="0" kern="1200">
                <a:solidFill>
                  <a:schemeClr val="tx1"/>
                </a:solidFill>
                <a:latin typeface="Greta Arabic" panose="02000000000000000000" pitchFamily="2" charset="-78"/>
                <a:ea typeface="+mn-ea"/>
                <a:cs typeface="+mn-cs"/>
              </a:defRPr>
            </a:lvl4pPr>
            <a:lvl5pPr marL="1828800" indent="0" algn="ctr" defTabSz="914400" rtl="1" eaLnBrk="1" latinLnBrk="0" hangingPunct="1">
              <a:lnSpc>
                <a:spcPct val="90000"/>
              </a:lnSpc>
              <a:spcBef>
                <a:spcPts val="500"/>
              </a:spcBef>
              <a:buFont typeface="Arial" panose="020B0604020202020204" pitchFamily="34" charset="0"/>
              <a:buNone/>
              <a:defRPr sz="1600" b="0" i="0" kern="1200">
                <a:solidFill>
                  <a:schemeClr val="tx1"/>
                </a:solidFill>
                <a:latin typeface="Greta Arabic" panose="02000000000000000000" pitchFamily="2" charset="-78"/>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defRPr/>
            </a:pPr>
            <a:r>
              <a:rPr lang="ar-SA" sz="1800" b="1" dirty="0">
                <a:solidFill>
                  <a:srgbClr val="0D2547"/>
                </a:solidFill>
                <a:latin typeface="Somar Light" panose="020B0604020202020204" charset="-78"/>
                <a:cs typeface="Somar Light" panose="020B0604020202020204" charset="-78"/>
              </a:rPr>
              <a:t>مثال محضر حيوانات </a:t>
            </a:r>
            <a:endParaRPr lang="en-SA" sz="1800" b="1" dirty="0">
              <a:solidFill>
                <a:srgbClr val="0D2547"/>
              </a:solidFill>
              <a:latin typeface="Somar Light" panose="020B0604020202020204" charset="-78"/>
              <a:cs typeface="Somar Light" panose="020B0604020202020204" charset="-78"/>
            </a:endParaRPr>
          </a:p>
        </p:txBody>
      </p:sp>
      <p:grpSp>
        <p:nvGrpSpPr>
          <p:cNvPr id="6" name="Group 5">
            <a:extLst>
              <a:ext uri="{FF2B5EF4-FFF2-40B4-BE49-F238E27FC236}">
                <a16:creationId xmlns:a16="http://schemas.microsoft.com/office/drawing/2014/main" id="{7BB20DB7-8275-434D-8DB2-666A9E6531F1}"/>
              </a:ext>
            </a:extLst>
          </p:cNvPr>
          <p:cNvGrpSpPr/>
          <p:nvPr/>
        </p:nvGrpSpPr>
        <p:grpSpPr>
          <a:xfrm>
            <a:off x="2677370" y="105903"/>
            <a:ext cx="9523240" cy="514579"/>
            <a:chOff x="2677370" y="105903"/>
            <a:chExt cx="9523240" cy="514579"/>
          </a:xfrm>
        </p:grpSpPr>
        <p:grpSp>
          <p:nvGrpSpPr>
            <p:cNvPr id="7" name="Group 6">
              <a:extLst>
                <a:ext uri="{FF2B5EF4-FFF2-40B4-BE49-F238E27FC236}">
                  <a16:creationId xmlns:a16="http://schemas.microsoft.com/office/drawing/2014/main" id="{D7C3A254-FCE5-45F0-9BD6-10A8B66C27B8}"/>
                </a:ext>
              </a:extLst>
            </p:cNvPr>
            <p:cNvGrpSpPr/>
            <p:nvPr/>
          </p:nvGrpSpPr>
          <p:grpSpPr>
            <a:xfrm>
              <a:off x="2677370" y="105903"/>
              <a:ext cx="9507253" cy="514579"/>
              <a:chOff x="2684747" y="526945"/>
              <a:chExt cx="9507253" cy="514579"/>
            </a:xfrm>
          </p:grpSpPr>
          <p:sp>
            <p:nvSpPr>
              <p:cNvPr id="9" name="Rounded Rectangle 48">
                <a:extLst>
                  <a:ext uri="{FF2B5EF4-FFF2-40B4-BE49-F238E27FC236}">
                    <a16:creationId xmlns:a16="http://schemas.microsoft.com/office/drawing/2014/main" id="{3DC9511A-D3D0-4CE9-A489-911850DF7DDB}"/>
                  </a:ext>
                </a:extLst>
              </p:cNvPr>
              <p:cNvSpPr/>
              <p:nvPr/>
            </p:nvSpPr>
            <p:spPr>
              <a:xfrm>
                <a:off x="11869187" y="526945"/>
                <a:ext cx="322813" cy="315316"/>
              </a:xfrm>
              <a:prstGeom prst="roundRect">
                <a:avLst>
                  <a:gd name="adj" fmla="val 0"/>
                </a:avLst>
              </a:prstGeom>
              <a:solidFill>
                <a:srgbClr val="20CFD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FFFFFF"/>
                  </a:solidFill>
                  <a:effectLst/>
                  <a:uLnTx/>
                  <a:uFillTx/>
                  <a:latin typeface="SST Arabic" panose="020B0504030504020204" pitchFamily="34" charset="-78"/>
                  <a:ea typeface="+mn-ea"/>
                  <a:cs typeface="SST Arabic" panose="020B0504030504020204" pitchFamily="34" charset="-78"/>
                </a:endParaRPr>
              </a:p>
            </p:txBody>
          </p:sp>
          <p:sp>
            <p:nvSpPr>
              <p:cNvPr id="10" name="Title 1">
                <a:extLst>
                  <a:ext uri="{FF2B5EF4-FFF2-40B4-BE49-F238E27FC236}">
                    <a16:creationId xmlns:a16="http://schemas.microsoft.com/office/drawing/2014/main" id="{E6ED9357-3947-416F-B1D0-5F236A854147}"/>
                  </a:ext>
                </a:extLst>
              </p:cNvPr>
              <p:cNvSpPr txBox="1">
                <a:spLocks/>
              </p:cNvSpPr>
              <p:nvPr/>
            </p:nvSpPr>
            <p:spPr>
              <a:xfrm>
                <a:off x="2684747" y="526945"/>
                <a:ext cx="9105518" cy="514579"/>
              </a:xfrm>
              <a:prstGeom prst="rect">
                <a:avLst/>
              </a:prstGeom>
            </p:spPr>
            <p:txBody>
              <a:bodyPr vert="horz" lIns="0" tIns="0" rIns="0" bIns="0" rtlCol="0" anchor="t">
                <a:noAutofit/>
              </a:bodyPr>
              <a:lstStyle>
                <a:lvl1pPr algn="r" defTabSz="914400" rtl="1" eaLnBrk="1" latinLnBrk="0" hangingPunct="1">
                  <a:lnSpc>
                    <a:spcPct val="90000"/>
                  </a:lnSpc>
                  <a:spcBef>
                    <a:spcPct val="0"/>
                  </a:spcBef>
                  <a:buNone/>
                  <a:defRPr sz="4000" kern="1200">
                    <a:solidFill>
                      <a:schemeClr val="tx1"/>
                    </a:solidFill>
                    <a:latin typeface="Greta Arabic" pitchFamily="2" charset="-78"/>
                    <a:ea typeface="+mj-ea"/>
                    <a:cs typeface="+mj-cs"/>
                  </a:defRPr>
                </a:lvl1pPr>
              </a:lstStyle>
              <a:p>
                <a:pPr>
                  <a:defRPr/>
                </a:pPr>
                <a:r>
                  <a:rPr lang="ar-SA" sz="2400" b="1" dirty="0">
                    <a:solidFill>
                      <a:srgbClr val="0D2547"/>
                    </a:solidFill>
                    <a:latin typeface="SST Arabic" panose="020B0504030504020204" pitchFamily="34" charset="-78"/>
                    <a:cs typeface="SST Arabic" panose="020B0504030504020204" pitchFamily="34" charset="-78"/>
                  </a:rPr>
                  <a:t>مدخلات محرك المخاطر – 1 مصادر داخلية: المحاضر</a:t>
                </a:r>
              </a:p>
            </p:txBody>
          </p:sp>
        </p:grpSp>
        <p:sp>
          <p:nvSpPr>
            <p:cNvPr id="8" name="Isosceles Triangle 69">
              <a:extLst>
                <a:ext uri="{FF2B5EF4-FFF2-40B4-BE49-F238E27FC236}">
                  <a16:creationId xmlns:a16="http://schemas.microsoft.com/office/drawing/2014/main" id="{B9EA3C0D-4208-4212-900A-B4284133D724}"/>
                </a:ext>
              </a:extLst>
            </p:cNvPr>
            <p:cNvSpPr/>
            <p:nvPr/>
          </p:nvSpPr>
          <p:spPr>
            <a:xfrm rot="16200000">
              <a:off x="9951186" y="-1774937"/>
              <a:ext cx="18288" cy="4480560"/>
            </a:xfrm>
            <a:prstGeom prst="roundRect">
              <a:avLst>
                <a:gd name="adj" fmla="val 0"/>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ymbio AR+LT"/>
                <a:ea typeface="+mn-ea"/>
                <a:cs typeface="Symbio AR+LT"/>
              </a:endParaRPr>
            </a:p>
          </p:txBody>
        </p:sp>
      </p:grpSp>
      <p:sp>
        <p:nvSpPr>
          <p:cNvPr id="12" name="Right Arrow 1">
            <a:hlinkClick r:id="rId4" action="ppaction://hlinksldjump"/>
            <a:extLst>
              <a:ext uri="{FF2B5EF4-FFF2-40B4-BE49-F238E27FC236}">
                <a16:creationId xmlns:a16="http://schemas.microsoft.com/office/drawing/2014/main" id="{5659FC9D-12F6-49CC-9782-7FAE9111FD6F}"/>
              </a:ext>
            </a:extLst>
          </p:cNvPr>
          <p:cNvSpPr/>
          <p:nvPr/>
        </p:nvSpPr>
        <p:spPr>
          <a:xfrm flipH="1">
            <a:off x="263745" y="6192399"/>
            <a:ext cx="438819" cy="370936"/>
          </a:xfrm>
          <a:prstGeom prst="rightArrow">
            <a:avLst/>
          </a:prstGeom>
          <a:solidFill>
            <a:srgbClr val="53CAFF"/>
          </a:solidFill>
          <a:ln w="9525">
            <a:no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000000"/>
              </a:solidFill>
              <a:effectLst/>
              <a:uLnTx/>
              <a:uFillTx/>
              <a:latin typeface="Calibri"/>
              <a:ea typeface="+mn-ea"/>
              <a:cs typeface="Symbio AR+LT"/>
            </a:endParaRPr>
          </a:p>
        </p:txBody>
      </p:sp>
      <p:sp>
        <p:nvSpPr>
          <p:cNvPr id="3" name="Footer Placeholder 2">
            <a:extLst>
              <a:ext uri="{FF2B5EF4-FFF2-40B4-BE49-F238E27FC236}">
                <a16:creationId xmlns:a16="http://schemas.microsoft.com/office/drawing/2014/main" id="{69CC368F-7C4A-4F9A-B489-532FA6F80FC4}"/>
              </a:ext>
            </a:extLst>
          </p:cNvPr>
          <p:cNvSpPr>
            <a:spLocks noGrp="1"/>
          </p:cNvSpPr>
          <p:nvPr>
            <p:ph type="ftr" sz="quarter" idx="11"/>
            <p:custDataLst>
              <p:tags r:id="rId1"/>
            </p:custDataLst>
          </p:nvPr>
        </p:nvSpPr>
        <p:spPr/>
        <p:txBody>
          <a:bodyPr/>
          <a:lstStyle/>
          <a:p>
            <a:pPr>
              <a:defRPr/>
            </a:pPr>
            <a:r>
              <a:rPr lang="en-GB"/>
              <a:t>Public | </a:t>
            </a:r>
            <a:r>
              <a:rPr lang="ar-SA"/>
              <a:t>عام</a:t>
            </a:r>
            <a:endParaRPr lang="en-GB"/>
          </a:p>
        </p:txBody>
      </p:sp>
    </p:spTree>
    <p:extLst>
      <p:ext uri="{BB962C8B-B14F-4D97-AF65-F5344CB8AC3E}">
        <p14:creationId xmlns:p14="http://schemas.microsoft.com/office/powerpoint/2010/main" val="252499023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47A82E31-605B-4B8E-B5D7-81EEFE73F0AC}"/>
              </a:ext>
            </a:extLst>
          </p:cNvPr>
          <p:cNvPicPr>
            <a:picLocks noChangeAspect="1"/>
          </p:cNvPicPr>
          <p:nvPr/>
        </p:nvPicPr>
        <p:blipFill>
          <a:blip r:embed="rId4"/>
          <a:stretch>
            <a:fillRect/>
          </a:stretch>
        </p:blipFill>
        <p:spPr>
          <a:xfrm>
            <a:off x="1939789" y="2266982"/>
            <a:ext cx="6772729" cy="3309560"/>
          </a:xfrm>
          <a:prstGeom prst="rect">
            <a:avLst/>
          </a:prstGeom>
        </p:spPr>
      </p:pic>
      <p:sp>
        <p:nvSpPr>
          <p:cNvPr id="5" name="Subtitle 2">
            <a:extLst>
              <a:ext uri="{FF2B5EF4-FFF2-40B4-BE49-F238E27FC236}">
                <a16:creationId xmlns:a16="http://schemas.microsoft.com/office/drawing/2014/main" id="{B19BB716-12F6-4CEF-AB2F-39F0938626D3}"/>
              </a:ext>
            </a:extLst>
          </p:cNvPr>
          <p:cNvSpPr txBox="1">
            <a:spLocks/>
          </p:cNvSpPr>
          <p:nvPr/>
        </p:nvSpPr>
        <p:spPr>
          <a:xfrm>
            <a:off x="1724628" y="526003"/>
            <a:ext cx="10177481" cy="421671"/>
          </a:xfrm>
          <a:prstGeom prst="rect">
            <a:avLst/>
          </a:prstGeom>
        </p:spPr>
        <p:txBody>
          <a:bodyPr vert="horz" lIns="0" tIns="0" rIns="0" bIns="0" rtlCol="0" anchor="b">
            <a:noAutofit/>
          </a:bodyPr>
          <a:lstStyle>
            <a:lvl1pPr marL="0" indent="0" algn="r" defTabSz="914400" rtl="1" eaLnBrk="1" latinLnBrk="0" hangingPunct="1">
              <a:lnSpc>
                <a:spcPct val="90000"/>
              </a:lnSpc>
              <a:spcBef>
                <a:spcPts val="1000"/>
              </a:spcBef>
              <a:buFont typeface="Arial" panose="020B0604020202020204" pitchFamily="34" charset="0"/>
              <a:buNone/>
              <a:defRPr sz="1600" b="0" i="0" kern="1200">
                <a:solidFill>
                  <a:schemeClr val="tx1"/>
                </a:solidFill>
                <a:latin typeface="+mn-lt"/>
                <a:ea typeface="+mn-ea"/>
                <a:cs typeface="+mn-cs"/>
              </a:defRPr>
            </a:lvl1pPr>
            <a:lvl2pPr marL="457200" indent="0" algn="ctr" defTabSz="914400" rtl="1" eaLnBrk="1" latinLnBrk="0" hangingPunct="1">
              <a:lnSpc>
                <a:spcPct val="90000"/>
              </a:lnSpc>
              <a:spcBef>
                <a:spcPts val="500"/>
              </a:spcBef>
              <a:buFont typeface="Arial" panose="020B0604020202020204" pitchFamily="34" charset="0"/>
              <a:buNone/>
              <a:defRPr sz="2000" b="0" i="0" kern="1200">
                <a:solidFill>
                  <a:schemeClr val="tx1"/>
                </a:solidFill>
                <a:latin typeface="Greta Arabic" panose="02000000000000000000" pitchFamily="2" charset="-78"/>
                <a:ea typeface="+mn-ea"/>
                <a:cs typeface="+mn-cs"/>
              </a:defRPr>
            </a:lvl2pPr>
            <a:lvl3pPr marL="914400" indent="0" algn="ctr" defTabSz="914400" rtl="1" eaLnBrk="1" latinLnBrk="0" hangingPunct="1">
              <a:lnSpc>
                <a:spcPct val="90000"/>
              </a:lnSpc>
              <a:spcBef>
                <a:spcPts val="500"/>
              </a:spcBef>
              <a:buFont typeface="Arial" panose="020B0604020202020204" pitchFamily="34" charset="0"/>
              <a:buNone/>
              <a:defRPr sz="1800" b="0" i="0" kern="1200">
                <a:solidFill>
                  <a:schemeClr val="tx1"/>
                </a:solidFill>
                <a:latin typeface="Greta Arabic" panose="02000000000000000000" pitchFamily="2" charset="-78"/>
                <a:ea typeface="+mn-ea"/>
                <a:cs typeface="+mn-cs"/>
              </a:defRPr>
            </a:lvl3pPr>
            <a:lvl4pPr marL="1371600" indent="0" algn="ctr" defTabSz="914400" rtl="1" eaLnBrk="1" latinLnBrk="0" hangingPunct="1">
              <a:lnSpc>
                <a:spcPct val="90000"/>
              </a:lnSpc>
              <a:spcBef>
                <a:spcPts val="500"/>
              </a:spcBef>
              <a:buFont typeface="Arial" panose="020B0604020202020204" pitchFamily="34" charset="0"/>
              <a:buNone/>
              <a:defRPr sz="1600" b="0" i="0" kern="1200">
                <a:solidFill>
                  <a:schemeClr val="tx1"/>
                </a:solidFill>
                <a:latin typeface="Greta Arabic" panose="02000000000000000000" pitchFamily="2" charset="-78"/>
                <a:ea typeface="+mn-ea"/>
                <a:cs typeface="+mn-cs"/>
              </a:defRPr>
            </a:lvl4pPr>
            <a:lvl5pPr marL="1828800" indent="0" algn="ctr" defTabSz="914400" rtl="1" eaLnBrk="1" latinLnBrk="0" hangingPunct="1">
              <a:lnSpc>
                <a:spcPct val="90000"/>
              </a:lnSpc>
              <a:spcBef>
                <a:spcPts val="500"/>
              </a:spcBef>
              <a:buFont typeface="Arial" panose="020B0604020202020204" pitchFamily="34" charset="0"/>
              <a:buNone/>
              <a:defRPr sz="1600" b="0" i="0" kern="1200">
                <a:solidFill>
                  <a:schemeClr val="tx1"/>
                </a:solidFill>
                <a:latin typeface="Greta Arabic" panose="02000000000000000000" pitchFamily="2" charset="-78"/>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defRPr/>
            </a:pPr>
            <a:r>
              <a:rPr lang="ar-SA" sz="1800" b="1" dirty="0">
                <a:solidFill>
                  <a:srgbClr val="0D2547"/>
                </a:solidFill>
                <a:latin typeface="Somar Light" panose="020B0604020202020204" charset="-78"/>
                <a:cs typeface="Somar Light" panose="020B0604020202020204" charset="-78"/>
              </a:rPr>
              <a:t>مثال وصف التحدي</a:t>
            </a:r>
          </a:p>
        </p:txBody>
      </p:sp>
      <p:grpSp>
        <p:nvGrpSpPr>
          <p:cNvPr id="6" name="Group 5">
            <a:extLst>
              <a:ext uri="{FF2B5EF4-FFF2-40B4-BE49-F238E27FC236}">
                <a16:creationId xmlns:a16="http://schemas.microsoft.com/office/drawing/2014/main" id="{7BB20DB7-8275-434D-8DB2-666A9E6531F1}"/>
              </a:ext>
            </a:extLst>
          </p:cNvPr>
          <p:cNvGrpSpPr/>
          <p:nvPr/>
        </p:nvGrpSpPr>
        <p:grpSpPr>
          <a:xfrm>
            <a:off x="2677370" y="105903"/>
            <a:ext cx="9523240" cy="514579"/>
            <a:chOff x="2677370" y="105903"/>
            <a:chExt cx="9523240" cy="514579"/>
          </a:xfrm>
        </p:grpSpPr>
        <p:grpSp>
          <p:nvGrpSpPr>
            <p:cNvPr id="7" name="Group 6">
              <a:extLst>
                <a:ext uri="{FF2B5EF4-FFF2-40B4-BE49-F238E27FC236}">
                  <a16:creationId xmlns:a16="http://schemas.microsoft.com/office/drawing/2014/main" id="{D7C3A254-FCE5-45F0-9BD6-10A8B66C27B8}"/>
                </a:ext>
              </a:extLst>
            </p:cNvPr>
            <p:cNvGrpSpPr/>
            <p:nvPr/>
          </p:nvGrpSpPr>
          <p:grpSpPr>
            <a:xfrm>
              <a:off x="2677370" y="105903"/>
              <a:ext cx="9507253" cy="514579"/>
              <a:chOff x="2684747" y="526945"/>
              <a:chExt cx="9507253" cy="514579"/>
            </a:xfrm>
          </p:grpSpPr>
          <p:sp>
            <p:nvSpPr>
              <p:cNvPr id="9" name="Rounded Rectangle 48">
                <a:extLst>
                  <a:ext uri="{FF2B5EF4-FFF2-40B4-BE49-F238E27FC236}">
                    <a16:creationId xmlns:a16="http://schemas.microsoft.com/office/drawing/2014/main" id="{3DC9511A-D3D0-4CE9-A489-911850DF7DDB}"/>
                  </a:ext>
                </a:extLst>
              </p:cNvPr>
              <p:cNvSpPr/>
              <p:nvPr/>
            </p:nvSpPr>
            <p:spPr>
              <a:xfrm>
                <a:off x="11869187" y="526945"/>
                <a:ext cx="322813" cy="315316"/>
              </a:xfrm>
              <a:prstGeom prst="roundRect">
                <a:avLst>
                  <a:gd name="adj" fmla="val 0"/>
                </a:avLst>
              </a:prstGeom>
              <a:solidFill>
                <a:srgbClr val="20CFD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FFFFFF"/>
                  </a:solidFill>
                  <a:effectLst/>
                  <a:uLnTx/>
                  <a:uFillTx/>
                  <a:latin typeface="SST Arabic" panose="020B0504030504020204" pitchFamily="34" charset="-78"/>
                  <a:ea typeface="+mn-ea"/>
                  <a:cs typeface="SST Arabic" panose="020B0504030504020204" pitchFamily="34" charset="-78"/>
                </a:endParaRPr>
              </a:p>
            </p:txBody>
          </p:sp>
          <p:sp>
            <p:nvSpPr>
              <p:cNvPr id="10" name="Title 1">
                <a:extLst>
                  <a:ext uri="{FF2B5EF4-FFF2-40B4-BE49-F238E27FC236}">
                    <a16:creationId xmlns:a16="http://schemas.microsoft.com/office/drawing/2014/main" id="{E6ED9357-3947-416F-B1D0-5F236A854147}"/>
                  </a:ext>
                </a:extLst>
              </p:cNvPr>
              <p:cNvSpPr txBox="1">
                <a:spLocks/>
              </p:cNvSpPr>
              <p:nvPr/>
            </p:nvSpPr>
            <p:spPr>
              <a:xfrm>
                <a:off x="2684747" y="526945"/>
                <a:ext cx="9105518" cy="514579"/>
              </a:xfrm>
              <a:prstGeom prst="rect">
                <a:avLst/>
              </a:prstGeom>
            </p:spPr>
            <p:txBody>
              <a:bodyPr vert="horz" lIns="0" tIns="0" rIns="0" bIns="0" rtlCol="0" anchor="t">
                <a:noAutofit/>
              </a:bodyPr>
              <a:lstStyle>
                <a:lvl1pPr algn="r" defTabSz="914400" rtl="1" eaLnBrk="1" latinLnBrk="0" hangingPunct="1">
                  <a:lnSpc>
                    <a:spcPct val="90000"/>
                  </a:lnSpc>
                  <a:spcBef>
                    <a:spcPct val="0"/>
                  </a:spcBef>
                  <a:buNone/>
                  <a:defRPr sz="4000" kern="1200">
                    <a:solidFill>
                      <a:schemeClr val="tx1"/>
                    </a:solidFill>
                    <a:latin typeface="Greta Arabic" pitchFamily="2" charset="-78"/>
                    <a:ea typeface="+mj-ea"/>
                    <a:cs typeface="+mj-cs"/>
                  </a:defRPr>
                </a:lvl1pPr>
              </a:lstStyle>
              <a:p>
                <a:pPr>
                  <a:defRPr/>
                </a:pPr>
                <a:r>
                  <a:rPr lang="ar-SA" sz="2400" b="1" dirty="0">
                    <a:solidFill>
                      <a:srgbClr val="0D2547"/>
                    </a:solidFill>
                    <a:latin typeface="SST Arabic" panose="020B0504030504020204" pitchFamily="34" charset="-78"/>
                    <a:cs typeface="SST Arabic" panose="020B0504030504020204" pitchFamily="34" charset="-78"/>
                  </a:rPr>
                  <a:t>مدخلات محرك المخاطر – 1 مصادر داخلية: المحاضر</a:t>
                </a:r>
              </a:p>
            </p:txBody>
          </p:sp>
        </p:grpSp>
        <p:sp>
          <p:nvSpPr>
            <p:cNvPr id="8" name="Isosceles Triangle 69">
              <a:extLst>
                <a:ext uri="{FF2B5EF4-FFF2-40B4-BE49-F238E27FC236}">
                  <a16:creationId xmlns:a16="http://schemas.microsoft.com/office/drawing/2014/main" id="{B9EA3C0D-4208-4212-900A-B4284133D724}"/>
                </a:ext>
              </a:extLst>
            </p:cNvPr>
            <p:cNvSpPr/>
            <p:nvPr/>
          </p:nvSpPr>
          <p:spPr>
            <a:xfrm rot="16200000">
              <a:off x="9951186" y="-1774937"/>
              <a:ext cx="18288" cy="4480560"/>
            </a:xfrm>
            <a:prstGeom prst="roundRect">
              <a:avLst>
                <a:gd name="adj" fmla="val 0"/>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ymbio AR+LT"/>
                <a:ea typeface="+mn-ea"/>
                <a:cs typeface="Symbio AR+LT"/>
              </a:endParaRPr>
            </a:p>
          </p:txBody>
        </p:sp>
      </p:grpSp>
      <p:sp>
        <p:nvSpPr>
          <p:cNvPr id="13" name="Rectangle 12">
            <a:extLst>
              <a:ext uri="{FF2B5EF4-FFF2-40B4-BE49-F238E27FC236}">
                <a16:creationId xmlns:a16="http://schemas.microsoft.com/office/drawing/2014/main" id="{EE2D7E09-741F-4D0A-84C8-2A5D9B51B713}"/>
              </a:ext>
            </a:extLst>
          </p:cNvPr>
          <p:cNvSpPr/>
          <p:nvPr/>
        </p:nvSpPr>
        <p:spPr>
          <a:xfrm>
            <a:off x="7531099" y="4702175"/>
            <a:ext cx="698501" cy="25080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1" eaLnBrk="1" latinLnBrk="0" hangingPunct="1"/>
            <a:endParaRPr lang="en-US"/>
          </a:p>
        </p:txBody>
      </p:sp>
      <p:sp>
        <p:nvSpPr>
          <p:cNvPr id="14" name="Rectangle 13">
            <a:extLst>
              <a:ext uri="{FF2B5EF4-FFF2-40B4-BE49-F238E27FC236}">
                <a16:creationId xmlns:a16="http://schemas.microsoft.com/office/drawing/2014/main" id="{B65C632E-8588-4E8E-92E9-E1AE41BFA791}"/>
              </a:ext>
            </a:extLst>
          </p:cNvPr>
          <p:cNvSpPr/>
          <p:nvPr/>
        </p:nvSpPr>
        <p:spPr>
          <a:xfrm>
            <a:off x="4873805" y="4361099"/>
            <a:ext cx="1090613" cy="28098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1" eaLnBrk="1" latinLnBrk="0" hangingPunct="1"/>
            <a:endParaRPr lang="en-US"/>
          </a:p>
        </p:txBody>
      </p:sp>
      <p:sp>
        <p:nvSpPr>
          <p:cNvPr id="15" name="Rectangle 14">
            <a:extLst>
              <a:ext uri="{FF2B5EF4-FFF2-40B4-BE49-F238E27FC236}">
                <a16:creationId xmlns:a16="http://schemas.microsoft.com/office/drawing/2014/main" id="{986C1386-75CB-4BB8-9059-F040D5A51ADA}"/>
              </a:ext>
            </a:extLst>
          </p:cNvPr>
          <p:cNvSpPr/>
          <p:nvPr/>
        </p:nvSpPr>
        <p:spPr>
          <a:xfrm>
            <a:off x="5400539" y="4023072"/>
            <a:ext cx="563879" cy="28098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1" eaLnBrk="1" latinLnBrk="0" hangingPunct="1"/>
            <a:endParaRPr lang="en-US"/>
          </a:p>
        </p:txBody>
      </p:sp>
      <p:graphicFrame>
        <p:nvGraphicFramePr>
          <p:cNvPr id="16" name="Table 15">
            <a:extLst>
              <a:ext uri="{FF2B5EF4-FFF2-40B4-BE49-F238E27FC236}">
                <a16:creationId xmlns:a16="http://schemas.microsoft.com/office/drawing/2014/main" id="{F58ED51D-C644-438F-9819-6B0DFBAC65C7}"/>
              </a:ext>
            </a:extLst>
          </p:cNvPr>
          <p:cNvGraphicFramePr>
            <a:graphicFrameLocks noGrp="1"/>
          </p:cNvGraphicFramePr>
          <p:nvPr>
            <p:extLst/>
          </p:nvPr>
        </p:nvGraphicFramePr>
        <p:xfrm>
          <a:off x="9340030" y="3215158"/>
          <a:ext cx="1993522" cy="1413208"/>
        </p:xfrm>
        <a:graphic>
          <a:graphicData uri="http://schemas.openxmlformats.org/drawingml/2006/table">
            <a:tbl>
              <a:tblPr>
                <a:tableStyleId>{073A0DAA-6AF3-43AB-8588-CEC1D06C72B9}</a:tableStyleId>
              </a:tblPr>
              <a:tblGrid>
                <a:gridCol w="1005649">
                  <a:extLst>
                    <a:ext uri="{9D8B030D-6E8A-4147-A177-3AD203B41FA5}">
                      <a16:colId xmlns:a16="http://schemas.microsoft.com/office/drawing/2014/main" val="381123450"/>
                    </a:ext>
                  </a:extLst>
                </a:gridCol>
                <a:gridCol w="987873">
                  <a:extLst>
                    <a:ext uri="{9D8B030D-6E8A-4147-A177-3AD203B41FA5}">
                      <a16:colId xmlns:a16="http://schemas.microsoft.com/office/drawing/2014/main" val="3556660675"/>
                    </a:ext>
                  </a:extLst>
                </a:gridCol>
              </a:tblGrid>
              <a:tr h="233507">
                <a:tc>
                  <a:txBody>
                    <a:bodyPr/>
                    <a:lstStyle/>
                    <a:p>
                      <a:pPr algn="ctr" rtl="0" fontAlgn="ctr"/>
                      <a:r>
                        <a:rPr lang="en-US" sz="1200" b="1" u="none" strike="noStrike" dirty="0">
                          <a:solidFill>
                            <a:srgbClr val="C00000"/>
                          </a:solidFill>
                          <a:effectLst/>
                        </a:rPr>
                        <a:t>114533</a:t>
                      </a:r>
                      <a:endParaRPr lang="en-US" sz="1200" b="1" i="0" u="none" strike="noStrike" dirty="0">
                        <a:solidFill>
                          <a:srgbClr val="C00000"/>
                        </a:solidFill>
                        <a:effectLst/>
                        <a:latin typeface="SST Arabic" panose="020B0504030504020204" pitchFamily="34" charset="-78"/>
                        <a:cs typeface="SST Arabic" panose="020B0504030504020204" pitchFamily="34" charset="-78"/>
                      </a:endParaRPr>
                    </a:p>
                  </a:txBody>
                  <a:tcPr marL="6927" marR="6927" marT="6927" marB="0" anchor="ctr"/>
                </a:tc>
                <a:tc>
                  <a:txBody>
                    <a:bodyPr/>
                    <a:lstStyle/>
                    <a:p>
                      <a:pPr algn="ctr" rtl="0" fontAlgn="ctr"/>
                      <a:r>
                        <a:rPr lang="ar-SA" sz="1100" u="none" strike="noStrike" dirty="0">
                          <a:effectLst/>
                        </a:rPr>
                        <a:t>رقم البيان</a:t>
                      </a:r>
                      <a:endParaRPr lang="ar-SA" sz="1100" b="1" i="0" u="none" strike="noStrike" dirty="0">
                        <a:solidFill>
                          <a:srgbClr val="171717"/>
                        </a:solidFill>
                        <a:effectLst/>
                        <a:latin typeface="SST Arabic" panose="020B0504030504020204" pitchFamily="34" charset="-78"/>
                        <a:cs typeface="SST Arabic" panose="020B0504030504020204" pitchFamily="34" charset="-78"/>
                      </a:endParaRPr>
                    </a:p>
                  </a:txBody>
                  <a:tcPr marL="6927" marR="6927" marT="6927" marB="0" anchor="ctr"/>
                </a:tc>
                <a:extLst>
                  <a:ext uri="{0D108BD9-81ED-4DB2-BD59-A6C34878D82A}">
                    <a16:rowId xmlns:a16="http://schemas.microsoft.com/office/drawing/2014/main" val="932859587"/>
                  </a:ext>
                </a:extLst>
              </a:tr>
              <a:tr h="233507">
                <a:tc>
                  <a:txBody>
                    <a:bodyPr/>
                    <a:lstStyle/>
                    <a:p>
                      <a:pPr algn="ctr" rtl="0" fontAlgn="ctr"/>
                      <a:r>
                        <a:rPr lang="en-US" sz="1200" u="none" strike="noStrike" dirty="0">
                          <a:solidFill>
                            <a:schemeClr val="accent6">
                              <a:lumMod val="10000"/>
                            </a:schemeClr>
                          </a:solidFill>
                          <a:effectLst/>
                        </a:rPr>
                        <a:t>12-May-21</a:t>
                      </a:r>
                      <a:endParaRPr lang="en-US" sz="1200" b="0" i="0" u="none" strike="noStrike" dirty="0">
                        <a:solidFill>
                          <a:schemeClr val="accent6">
                            <a:lumMod val="10000"/>
                          </a:schemeClr>
                        </a:solidFill>
                        <a:effectLst/>
                        <a:latin typeface="SST Arabic" panose="020B0504030504020204" pitchFamily="34" charset="-78"/>
                        <a:cs typeface="SST Arabic" panose="020B0504030504020204" pitchFamily="34" charset="-78"/>
                      </a:endParaRPr>
                    </a:p>
                  </a:txBody>
                  <a:tcPr marL="6927" marR="6927" marT="6927" marB="0" anchor="ctr"/>
                </a:tc>
                <a:tc>
                  <a:txBody>
                    <a:bodyPr/>
                    <a:lstStyle/>
                    <a:p>
                      <a:pPr algn="ctr" rtl="0" fontAlgn="ctr"/>
                      <a:r>
                        <a:rPr lang="ar-SA" sz="1100" u="none" strike="noStrike" dirty="0">
                          <a:solidFill>
                            <a:schemeClr val="accent6">
                              <a:lumMod val="10000"/>
                            </a:schemeClr>
                          </a:solidFill>
                          <a:effectLst/>
                        </a:rPr>
                        <a:t>تاريخ البيان</a:t>
                      </a:r>
                      <a:endParaRPr lang="ar-SA" sz="1100" b="1" i="0" u="none" strike="noStrike" dirty="0">
                        <a:solidFill>
                          <a:schemeClr val="accent6">
                            <a:lumMod val="10000"/>
                          </a:schemeClr>
                        </a:solidFill>
                        <a:effectLst/>
                        <a:latin typeface="SST Arabic" panose="020B0504030504020204" pitchFamily="34" charset="-78"/>
                        <a:cs typeface="SST Arabic" panose="020B0504030504020204" pitchFamily="34" charset="-78"/>
                      </a:endParaRPr>
                    </a:p>
                  </a:txBody>
                  <a:tcPr marL="6927" marR="6927" marT="6927" marB="0" anchor="ctr"/>
                </a:tc>
                <a:extLst>
                  <a:ext uri="{0D108BD9-81ED-4DB2-BD59-A6C34878D82A}">
                    <a16:rowId xmlns:a16="http://schemas.microsoft.com/office/drawing/2014/main" val="600175939"/>
                  </a:ext>
                </a:extLst>
              </a:tr>
              <a:tr h="245673">
                <a:tc>
                  <a:txBody>
                    <a:bodyPr/>
                    <a:lstStyle/>
                    <a:p>
                      <a:pPr algn="ctr" rtl="0" fontAlgn="ctr"/>
                      <a:r>
                        <a:rPr lang="en-US" sz="1200" u="none" strike="noStrike" dirty="0">
                          <a:solidFill>
                            <a:schemeClr val="accent6">
                              <a:lumMod val="10000"/>
                            </a:schemeClr>
                          </a:solidFill>
                          <a:effectLst/>
                        </a:rPr>
                        <a:t>12-May-21</a:t>
                      </a:r>
                      <a:endParaRPr lang="en-US" sz="1200" b="0" i="0" u="none" strike="noStrike" dirty="0">
                        <a:solidFill>
                          <a:schemeClr val="accent6">
                            <a:lumMod val="10000"/>
                          </a:schemeClr>
                        </a:solidFill>
                        <a:effectLst/>
                        <a:latin typeface="SST Arabic" panose="020B0504030504020204" pitchFamily="34" charset="-78"/>
                        <a:cs typeface="SST Arabic" panose="020B0504030504020204" pitchFamily="34" charset="-78"/>
                      </a:endParaRPr>
                    </a:p>
                  </a:txBody>
                  <a:tcPr marL="6927" marR="6927" marT="6927" marB="0" anchor="ctr"/>
                </a:tc>
                <a:tc>
                  <a:txBody>
                    <a:bodyPr/>
                    <a:lstStyle/>
                    <a:p>
                      <a:pPr algn="ctr" rtl="0" fontAlgn="ctr"/>
                      <a:r>
                        <a:rPr lang="ar-SA" sz="1100" u="none" strike="noStrike" dirty="0">
                          <a:solidFill>
                            <a:schemeClr val="accent6">
                              <a:lumMod val="10000"/>
                            </a:schemeClr>
                          </a:solidFill>
                          <a:effectLst/>
                        </a:rPr>
                        <a:t>تاريخ التفريغ</a:t>
                      </a:r>
                      <a:endParaRPr lang="ar-SA" sz="1100" b="1" i="0" u="none" strike="noStrike" dirty="0">
                        <a:solidFill>
                          <a:schemeClr val="accent6">
                            <a:lumMod val="10000"/>
                          </a:schemeClr>
                        </a:solidFill>
                        <a:effectLst/>
                        <a:latin typeface="SST Arabic" panose="020B0504030504020204" pitchFamily="34" charset="-78"/>
                        <a:cs typeface="SST Arabic" panose="020B0504030504020204" pitchFamily="34" charset="-78"/>
                      </a:endParaRPr>
                    </a:p>
                  </a:txBody>
                  <a:tcPr marL="6927" marR="6927" marT="6927" marB="0" anchor="ctr"/>
                </a:tc>
                <a:extLst>
                  <a:ext uri="{0D108BD9-81ED-4DB2-BD59-A6C34878D82A}">
                    <a16:rowId xmlns:a16="http://schemas.microsoft.com/office/drawing/2014/main" val="3034632143"/>
                  </a:ext>
                </a:extLst>
              </a:tr>
              <a:tr h="233507">
                <a:tc>
                  <a:txBody>
                    <a:bodyPr/>
                    <a:lstStyle/>
                    <a:p>
                      <a:pPr algn="ctr" rtl="0" fontAlgn="ctr"/>
                      <a:r>
                        <a:rPr lang="en-US" sz="1200" u="none" strike="noStrike" dirty="0">
                          <a:solidFill>
                            <a:schemeClr val="accent6">
                              <a:lumMod val="10000"/>
                            </a:schemeClr>
                          </a:solidFill>
                          <a:effectLst/>
                        </a:rPr>
                        <a:t>LGL-SZR-251552</a:t>
                      </a:r>
                      <a:endParaRPr lang="en-US" sz="1200" b="0" i="0" u="none" strike="noStrike" dirty="0">
                        <a:solidFill>
                          <a:schemeClr val="accent6">
                            <a:lumMod val="10000"/>
                          </a:schemeClr>
                        </a:solidFill>
                        <a:effectLst/>
                        <a:latin typeface="SST Arabic" panose="020B0504030504020204" pitchFamily="34" charset="-78"/>
                        <a:cs typeface="SST Arabic" panose="020B0504030504020204" pitchFamily="34" charset="-78"/>
                      </a:endParaRPr>
                    </a:p>
                  </a:txBody>
                  <a:tcPr marL="6927" marR="6927" marT="6927" marB="0" anchor="ctr"/>
                </a:tc>
                <a:tc>
                  <a:txBody>
                    <a:bodyPr/>
                    <a:lstStyle/>
                    <a:p>
                      <a:pPr algn="ctr" rtl="0" fontAlgn="ctr"/>
                      <a:r>
                        <a:rPr lang="ar-SA" sz="1100" u="none" strike="noStrike" dirty="0">
                          <a:solidFill>
                            <a:schemeClr val="accent6">
                              <a:lumMod val="10000"/>
                            </a:schemeClr>
                          </a:solidFill>
                          <a:effectLst/>
                        </a:rPr>
                        <a:t>رقم المحضر</a:t>
                      </a:r>
                      <a:endParaRPr lang="ar-SA" sz="1100" b="1" i="0" u="none" strike="noStrike" dirty="0">
                        <a:solidFill>
                          <a:schemeClr val="accent6">
                            <a:lumMod val="10000"/>
                          </a:schemeClr>
                        </a:solidFill>
                        <a:effectLst/>
                        <a:latin typeface="SST Arabic" panose="020B0504030504020204" pitchFamily="34" charset="-78"/>
                        <a:cs typeface="SST Arabic" panose="020B0504030504020204" pitchFamily="34" charset="-78"/>
                      </a:endParaRPr>
                    </a:p>
                  </a:txBody>
                  <a:tcPr marL="6927" marR="6927" marT="6927" marB="0" anchor="ctr"/>
                </a:tc>
                <a:extLst>
                  <a:ext uri="{0D108BD9-81ED-4DB2-BD59-A6C34878D82A}">
                    <a16:rowId xmlns:a16="http://schemas.microsoft.com/office/drawing/2014/main" val="576884459"/>
                  </a:ext>
                </a:extLst>
              </a:tr>
              <a:tr h="233507">
                <a:tc>
                  <a:txBody>
                    <a:bodyPr/>
                    <a:lstStyle/>
                    <a:p>
                      <a:pPr algn="ctr" rtl="0" fontAlgn="ctr"/>
                      <a:r>
                        <a:rPr lang="ar-SA" sz="1200" u="none" strike="noStrike" dirty="0">
                          <a:solidFill>
                            <a:schemeClr val="accent6">
                              <a:lumMod val="10000"/>
                            </a:schemeClr>
                          </a:solidFill>
                          <a:effectLst/>
                        </a:rPr>
                        <a:t>الخمور</a:t>
                      </a:r>
                      <a:endParaRPr lang="ar-SA" sz="1200" b="1" i="0" u="none" strike="noStrike" dirty="0">
                        <a:solidFill>
                          <a:schemeClr val="accent6">
                            <a:lumMod val="10000"/>
                          </a:schemeClr>
                        </a:solidFill>
                        <a:effectLst/>
                        <a:latin typeface="SST Arabic" panose="020B0504030504020204" pitchFamily="34" charset="-78"/>
                        <a:cs typeface="SST Arabic" panose="020B0504030504020204" pitchFamily="34" charset="-78"/>
                      </a:endParaRPr>
                    </a:p>
                  </a:txBody>
                  <a:tcPr marL="6927" marR="6927" marT="6927" marB="0" anchor="ctr"/>
                </a:tc>
                <a:tc>
                  <a:txBody>
                    <a:bodyPr/>
                    <a:lstStyle/>
                    <a:p>
                      <a:pPr algn="ctr" rtl="0" fontAlgn="ctr"/>
                      <a:r>
                        <a:rPr lang="ar-SA" sz="1100" u="none" strike="noStrike" dirty="0">
                          <a:solidFill>
                            <a:schemeClr val="accent6">
                              <a:lumMod val="10000"/>
                            </a:schemeClr>
                          </a:solidFill>
                          <a:effectLst/>
                        </a:rPr>
                        <a:t>الصنف</a:t>
                      </a:r>
                      <a:endParaRPr lang="ar-SA" sz="1100" b="1" i="0" u="none" strike="noStrike" dirty="0">
                        <a:solidFill>
                          <a:schemeClr val="accent6">
                            <a:lumMod val="10000"/>
                          </a:schemeClr>
                        </a:solidFill>
                        <a:effectLst/>
                        <a:latin typeface="SST Arabic" panose="020B0504030504020204" pitchFamily="34" charset="-78"/>
                        <a:cs typeface="SST Arabic" panose="020B0504030504020204" pitchFamily="34" charset="-78"/>
                      </a:endParaRPr>
                    </a:p>
                  </a:txBody>
                  <a:tcPr marL="6927" marR="6927" marT="6927" marB="0" anchor="ctr"/>
                </a:tc>
                <a:extLst>
                  <a:ext uri="{0D108BD9-81ED-4DB2-BD59-A6C34878D82A}">
                    <a16:rowId xmlns:a16="http://schemas.microsoft.com/office/drawing/2014/main" val="3889471449"/>
                  </a:ext>
                </a:extLst>
              </a:tr>
              <a:tr h="233507">
                <a:tc>
                  <a:txBody>
                    <a:bodyPr/>
                    <a:lstStyle/>
                    <a:p>
                      <a:pPr algn="ctr" rtl="0" fontAlgn="ctr"/>
                      <a:r>
                        <a:rPr lang="ar-SA" sz="1200" u="none" strike="noStrike" dirty="0">
                          <a:solidFill>
                            <a:schemeClr val="accent6">
                              <a:lumMod val="10000"/>
                            </a:schemeClr>
                          </a:solidFill>
                          <a:effectLst/>
                        </a:rPr>
                        <a:t>17 يونيو 2021</a:t>
                      </a:r>
                      <a:endParaRPr lang="en-US" sz="1200" b="0" i="0" u="none" strike="noStrike" dirty="0">
                        <a:solidFill>
                          <a:schemeClr val="accent6">
                            <a:lumMod val="10000"/>
                          </a:schemeClr>
                        </a:solidFill>
                        <a:effectLst/>
                        <a:latin typeface="SST Arabic" panose="020B0504030504020204" pitchFamily="34" charset="-78"/>
                        <a:cs typeface="SST Arabic" panose="020B0504030504020204" pitchFamily="34" charset="-78"/>
                      </a:endParaRPr>
                    </a:p>
                  </a:txBody>
                  <a:tcPr marL="6927" marR="6927" marT="6927" marB="0" anchor="ctr"/>
                </a:tc>
                <a:tc>
                  <a:txBody>
                    <a:bodyPr/>
                    <a:lstStyle/>
                    <a:p>
                      <a:pPr algn="ctr" rtl="0" fontAlgn="ctr"/>
                      <a:r>
                        <a:rPr lang="ar-SA" sz="1100" u="none" strike="noStrike" dirty="0">
                          <a:solidFill>
                            <a:schemeClr val="accent6">
                              <a:lumMod val="10000"/>
                            </a:schemeClr>
                          </a:solidFill>
                          <a:effectLst/>
                        </a:rPr>
                        <a:t>تاريخ المحضر</a:t>
                      </a:r>
                      <a:endParaRPr lang="ar-SA" sz="1100" b="1" i="0" u="none" strike="noStrike" dirty="0">
                        <a:solidFill>
                          <a:schemeClr val="accent6">
                            <a:lumMod val="10000"/>
                          </a:schemeClr>
                        </a:solidFill>
                        <a:effectLst/>
                        <a:latin typeface="SST Arabic" panose="020B0504030504020204" pitchFamily="34" charset="-78"/>
                        <a:cs typeface="SST Arabic" panose="020B0504030504020204" pitchFamily="34" charset="-78"/>
                      </a:endParaRPr>
                    </a:p>
                  </a:txBody>
                  <a:tcPr marL="6927" marR="6927" marT="6927" marB="0" anchor="ctr"/>
                </a:tc>
                <a:extLst>
                  <a:ext uri="{0D108BD9-81ED-4DB2-BD59-A6C34878D82A}">
                    <a16:rowId xmlns:a16="http://schemas.microsoft.com/office/drawing/2014/main" val="279588647"/>
                  </a:ext>
                </a:extLst>
              </a:tr>
            </a:tbl>
          </a:graphicData>
        </a:graphic>
      </p:graphicFrame>
      <p:sp>
        <p:nvSpPr>
          <p:cNvPr id="17" name="Rectangle 16">
            <a:extLst>
              <a:ext uri="{FF2B5EF4-FFF2-40B4-BE49-F238E27FC236}">
                <a16:creationId xmlns:a16="http://schemas.microsoft.com/office/drawing/2014/main" id="{7972FE2F-EFC8-484A-A711-183D26B24F63}"/>
              </a:ext>
            </a:extLst>
          </p:cNvPr>
          <p:cNvSpPr/>
          <p:nvPr/>
        </p:nvSpPr>
        <p:spPr>
          <a:xfrm>
            <a:off x="3660887" y="4687082"/>
            <a:ext cx="1162118" cy="28098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1" eaLnBrk="1" latinLnBrk="0" hangingPunct="1"/>
            <a:endParaRPr lang="en-US"/>
          </a:p>
        </p:txBody>
      </p:sp>
      <p:sp>
        <p:nvSpPr>
          <p:cNvPr id="19" name="Rectangle 18">
            <a:extLst>
              <a:ext uri="{FF2B5EF4-FFF2-40B4-BE49-F238E27FC236}">
                <a16:creationId xmlns:a16="http://schemas.microsoft.com/office/drawing/2014/main" id="{E59AEBD4-AD0F-4F91-A7CF-FC9527459564}"/>
              </a:ext>
            </a:extLst>
          </p:cNvPr>
          <p:cNvSpPr/>
          <p:nvPr/>
        </p:nvSpPr>
        <p:spPr>
          <a:xfrm>
            <a:off x="9506085" y="3267075"/>
            <a:ext cx="698501" cy="1570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1" eaLnBrk="1" latinLnBrk="0" hangingPunct="1"/>
            <a:endParaRPr lang="en-US"/>
          </a:p>
        </p:txBody>
      </p:sp>
      <p:cxnSp>
        <p:nvCxnSpPr>
          <p:cNvPr id="20" name="Straight Connector 19">
            <a:extLst>
              <a:ext uri="{FF2B5EF4-FFF2-40B4-BE49-F238E27FC236}">
                <a16:creationId xmlns:a16="http://schemas.microsoft.com/office/drawing/2014/main" id="{445FB4C0-086F-42AF-94C1-24BD759B9D3E}"/>
              </a:ext>
            </a:extLst>
          </p:cNvPr>
          <p:cNvCxnSpPr>
            <a:cxnSpLocks/>
            <a:endCxn id="19" idx="1"/>
          </p:cNvCxnSpPr>
          <p:nvPr/>
        </p:nvCxnSpPr>
        <p:spPr>
          <a:xfrm flipV="1">
            <a:off x="8229600" y="3345601"/>
            <a:ext cx="1276485" cy="1495604"/>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22" name="Right Arrow 1">
            <a:hlinkClick r:id="rId5" action="ppaction://hlinksldjump"/>
            <a:extLst>
              <a:ext uri="{FF2B5EF4-FFF2-40B4-BE49-F238E27FC236}">
                <a16:creationId xmlns:a16="http://schemas.microsoft.com/office/drawing/2014/main" id="{3B77BF53-1E53-4395-B112-8FE56D2A09CC}"/>
              </a:ext>
            </a:extLst>
          </p:cNvPr>
          <p:cNvSpPr/>
          <p:nvPr/>
        </p:nvSpPr>
        <p:spPr>
          <a:xfrm flipH="1">
            <a:off x="263745" y="6192399"/>
            <a:ext cx="438819" cy="370936"/>
          </a:xfrm>
          <a:prstGeom prst="rightArrow">
            <a:avLst/>
          </a:prstGeom>
          <a:solidFill>
            <a:srgbClr val="53CAFF"/>
          </a:solidFill>
          <a:ln w="9525">
            <a:no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000000"/>
              </a:solidFill>
              <a:effectLst/>
              <a:uLnTx/>
              <a:uFillTx/>
              <a:latin typeface="Calibri"/>
              <a:ea typeface="+mn-ea"/>
              <a:cs typeface="Symbio AR+LT"/>
            </a:endParaRPr>
          </a:p>
        </p:txBody>
      </p:sp>
      <p:sp>
        <p:nvSpPr>
          <p:cNvPr id="3" name="Footer Placeholder 2">
            <a:extLst>
              <a:ext uri="{FF2B5EF4-FFF2-40B4-BE49-F238E27FC236}">
                <a16:creationId xmlns:a16="http://schemas.microsoft.com/office/drawing/2014/main" id="{77C7E147-AC61-423B-89E4-52665D7B1329}"/>
              </a:ext>
            </a:extLst>
          </p:cNvPr>
          <p:cNvSpPr>
            <a:spLocks noGrp="1"/>
          </p:cNvSpPr>
          <p:nvPr>
            <p:ph type="ftr" sz="quarter" idx="11"/>
            <p:custDataLst>
              <p:tags r:id="rId1"/>
            </p:custDataLst>
          </p:nvPr>
        </p:nvSpPr>
        <p:spPr/>
        <p:txBody>
          <a:bodyPr/>
          <a:lstStyle/>
          <a:p>
            <a:pPr>
              <a:defRPr/>
            </a:pPr>
            <a:r>
              <a:rPr lang="en-GB"/>
              <a:t>Public | </a:t>
            </a:r>
            <a:r>
              <a:rPr lang="ar-SA"/>
              <a:t>عام</a:t>
            </a:r>
            <a:endParaRPr lang="en-GB"/>
          </a:p>
        </p:txBody>
      </p:sp>
    </p:spTree>
    <p:extLst>
      <p:ext uri="{BB962C8B-B14F-4D97-AF65-F5344CB8AC3E}">
        <p14:creationId xmlns:p14="http://schemas.microsoft.com/office/powerpoint/2010/main" val="311376400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4" name="Rounded Rectangle 117">
            <a:extLst>
              <a:ext uri="{FF2B5EF4-FFF2-40B4-BE49-F238E27FC236}">
                <a16:creationId xmlns:a16="http://schemas.microsoft.com/office/drawing/2014/main" id="{2563BCC6-799D-4628-BB90-CF501875B803}"/>
              </a:ext>
            </a:extLst>
          </p:cNvPr>
          <p:cNvSpPr/>
          <p:nvPr/>
        </p:nvSpPr>
        <p:spPr>
          <a:xfrm>
            <a:off x="1324306" y="880264"/>
            <a:ext cx="8863303" cy="5838587"/>
          </a:xfrm>
          <a:prstGeom prst="roundRect">
            <a:avLst>
              <a:gd name="adj" fmla="val 3508"/>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a:noFill/>
              </a:ln>
              <a:solidFill>
                <a:srgbClr val="FFFFFF"/>
              </a:solidFill>
              <a:effectLst/>
              <a:uLnTx/>
              <a:uFillTx/>
              <a:latin typeface="SST Arabic" panose="020B0504030504020204" pitchFamily="34" charset="-78"/>
              <a:ea typeface="+mn-ea"/>
              <a:cs typeface="SST Arabic" panose="020B0504030504020204" pitchFamily="34" charset="-78"/>
            </a:endParaRPr>
          </a:p>
        </p:txBody>
      </p:sp>
      <p:sp>
        <p:nvSpPr>
          <p:cNvPr id="166" name="Rounded Rectangle 117">
            <a:extLst>
              <a:ext uri="{FF2B5EF4-FFF2-40B4-BE49-F238E27FC236}">
                <a16:creationId xmlns:a16="http://schemas.microsoft.com/office/drawing/2014/main" id="{6C11DD27-EFD2-46ED-BD40-1D247E577423}"/>
              </a:ext>
            </a:extLst>
          </p:cNvPr>
          <p:cNvSpPr/>
          <p:nvPr/>
        </p:nvSpPr>
        <p:spPr>
          <a:xfrm>
            <a:off x="2889160" y="1076277"/>
            <a:ext cx="5792241" cy="2428079"/>
          </a:xfrm>
          <a:prstGeom prst="roundRect">
            <a:avLst>
              <a:gd name="adj" fmla="val 3508"/>
            </a:avLst>
          </a:prstGeom>
          <a:solidFill>
            <a:srgbClr val="FFFFFF"/>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a:noFill/>
              </a:ln>
              <a:solidFill>
                <a:srgbClr val="FFFFFF"/>
              </a:solidFill>
              <a:effectLst/>
              <a:uLnTx/>
              <a:uFillTx/>
              <a:latin typeface="SST Arabic" panose="020B0504030504020204" pitchFamily="34" charset="-78"/>
              <a:ea typeface="+mn-ea"/>
              <a:cs typeface="SST Arabic" panose="020B0504030504020204" pitchFamily="34" charset="-78"/>
            </a:endParaRPr>
          </a:p>
        </p:txBody>
      </p:sp>
      <p:sp>
        <p:nvSpPr>
          <p:cNvPr id="148" name="Rounded Rectangle 117">
            <a:extLst>
              <a:ext uri="{FF2B5EF4-FFF2-40B4-BE49-F238E27FC236}">
                <a16:creationId xmlns:a16="http://schemas.microsoft.com/office/drawing/2014/main" id="{F8F817C3-AFAA-4EAD-AAAC-50A884ACCA41}"/>
              </a:ext>
            </a:extLst>
          </p:cNvPr>
          <p:cNvSpPr/>
          <p:nvPr/>
        </p:nvSpPr>
        <p:spPr>
          <a:xfrm>
            <a:off x="2889161" y="3630567"/>
            <a:ext cx="5792241" cy="2842822"/>
          </a:xfrm>
          <a:prstGeom prst="roundRect">
            <a:avLst>
              <a:gd name="adj" fmla="val 3508"/>
            </a:avLst>
          </a:prstGeom>
          <a:solidFill>
            <a:srgbClr val="FFFFFF"/>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a:noFill/>
              </a:ln>
              <a:solidFill>
                <a:srgbClr val="FFFFFF"/>
              </a:solidFill>
              <a:effectLst/>
              <a:uLnTx/>
              <a:uFillTx/>
              <a:latin typeface="SST Arabic" panose="020B0504030504020204" pitchFamily="34" charset="-78"/>
              <a:ea typeface="+mn-ea"/>
              <a:cs typeface="SST Arabic" panose="020B0504030504020204" pitchFamily="34" charset="-78"/>
            </a:endParaRPr>
          </a:p>
        </p:txBody>
      </p:sp>
      <p:sp>
        <p:nvSpPr>
          <p:cNvPr id="138" name="Rounded Rectangle 117">
            <a:extLst>
              <a:ext uri="{FF2B5EF4-FFF2-40B4-BE49-F238E27FC236}">
                <a16:creationId xmlns:a16="http://schemas.microsoft.com/office/drawing/2014/main" id="{6DF8B207-A26E-466A-9476-19B592D9E313}"/>
              </a:ext>
            </a:extLst>
          </p:cNvPr>
          <p:cNvSpPr/>
          <p:nvPr/>
        </p:nvSpPr>
        <p:spPr>
          <a:xfrm>
            <a:off x="4925728" y="1252532"/>
            <a:ext cx="1137769" cy="2129936"/>
          </a:xfrm>
          <a:prstGeom prst="roundRect">
            <a:avLst>
              <a:gd name="adj" fmla="val 3508"/>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a:noFill/>
              </a:ln>
              <a:solidFill>
                <a:srgbClr val="FFFFFF"/>
              </a:solidFill>
              <a:effectLst/>
              <a:uLnTx/>
              <a:uFillTx/>
              <a:latin typeface="SST Arabic" panose="020B0504030504020204" pitchFamily="34" charset="-78"/>
              <a:ea typeface="+mn-ea"/>
              <a:cs typeface="SST Arabic" panose="020B0504030504020204" pitchFamily="34" charset="-78"/>
            </a:endParaRPr>
          </a:p>
        </p:txBody>
      </p:sp>
      <p:sp>
        <p:nvSpPr>
          <p:cNvPr id="14" name="Rounded Rectangle 117">
            <a:extLst>
              <a:ext uri="{FF2B5EF4-FFF2-40B4-BE49-F238E27FC236}">
                <a16:creationId xmlns:a16="http://schemas.microsoft.com/office/drawing/2014/main" id="{C839640A-E3CA-46D5-A658-33C33F1FA0D2}"/>
              </a:ext>
            </a:extLst>
          </p:cNvPr>
          <p:cNvSpPr/>
          <p:nvPr/>
        </p:nvSpPr>
        <p:spPr>
          <a:xfrm>
            <a:off x="6418866" y="1249568"/>
            <a:ext cx="1560513" cy="2132445"/>
          </a:xfrm>
          <a:prstGeom prst="roundRect">
            <a:avLst>
              <a:gd name="adj" fmla="val 3508"/>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a:noFill/>
              </a:ln>
              <a:solidFill>
                <a:srgbClr val="FFFFFF"/>
              </a:solidFill>
              <a:effectLst/>
              <a:uLnTx/>
              <a:uFillTx/>
              <a:latin typeface="SST Arabic" panose="020B0504030504020204" pitchFamily="34" charset="-78"/>
              <a:ea typeface="+mn-ea"/>
              <a:cs typeface="SST Arabic" panose="020B0504030504020204" pitchFamily="34" charset="-78"/>
            </a:endParaRPr>
          </a:p>
        </p:txBody>
      </p:sp>
      <p:sp>
        <p:nvSpPr>
          <p:cNvPr id="15" name="Rounded Rectangle 149">
            <a:extLst>
              <a:ext uri="{FF2B5EF4-FFF2-40B4-BE49-F238E27FC236}">
                <a16:creationId xmlns:a16="http://schemas.microsoft.com/office/drawing/2014/main" id="{16A867F9-39BD-470F-8D2F-79A8F34F4FE6}"/>
              </a:ext>
            </a:extLst>
          </p:cNvPr>
          <p:cNvSpPr/>
          <p:nvPr/>
        </p:nvSpPr>
        <p:spPr>
          <a:xfrm>
            <a:off x="6556653" y="1877499"/>
            <a:ext cx="1362610" cy="537817"/>
          </a:xfrm>
          <a:prstGeom prst="roundRect">
            <a:avLst/>
          </a:prstGeom>
        </p:spPr>
        <p:txBody>
          <a:bodyPr vert="horz" lIns="0" tIns="0" rIns="0" bIns="0" rtlCol="0" anchor="t">
            <a:noAutofit/>
          </a:bodyPr>
          <a:lstStyle/>
          <a:p>
            <a:pPr marL="0" marR="0" lvl="0" indent="0" algn="ctr" defTabSz="914400" rtl="1" eaLnBrk="1" fontAlgn="auto" latinLnBrk="0" hangingPunct="1">
              <a:lnSpc>
                <a:spcPct val="150000"/>
              </a:lnSpc>
              <a:spcBef>
                <a:spcPct val="0"/>
              </a:spcBef>
              <a:spcAft>
                <a:spcPts val="0"/>
              </a:spcAft>
              <a:buClrTx/>
              <a:buSzTx/>
              <a:buFontTx/>
              <a:buNone/>
              <a:tabLst/>
              <a:defRPr/>
            </a:pPr>
            <a:r>
              <a:rPr kumimoji="0" lang="ar-SA" sz="900" b="1" i="0" u="none" strike="noStrike" kern="1200" cap="none" spc="0" normalizeH="0" baseline="0" noProof="0" dirty="0">
                <a:ln>
                  <a:noFill/>
                </a:ln>
                <a:solidFill>
                  <a:srgbClr val="E6E6E6">
                    <a:lumMod val="10000"/>
                  </a:srgbClr>
                </a:solidFill>
                <a:effectLst/>
                <a:uLnTx/>
                <a:uFillTx/>
                <a:latin typeface="Somar Light" panose="00000400000000000000" pitchFamily="50" charset="-78"/>
                <a:ea typeface="+mn-ea"/>
                <a:cs typeface="Somar Light" panose="00000400000000000000" pitchFamily="50" charset="-78"/>
              </a:rPr>
              <a:t>محاضر تهريب سابقة على مستوى </a:t>
            </a:r>
            <a:r>
              <a:rPr lang="ar-SA" sz="900" b="1" dirty="0">
                <a:solidFill>
                  <a:srgbClr val="E6E6E6">
                    <a:lumMod val="10000"/>
                  </a:srgbClr>
                </a:solidFill>
                <a:latin typeface="Somar Light" panose="00000400000000000000" pitchFamily="50" charset="-78"/>
                <a:cs typeface="Somar Light" panose="00000400000000000000" pitchFamily="50" charset="-78"/>
              </a:rPr>
              <a:t>الهيكل</a:t>
            </a:r>
            <a:r>
              <a:rPr kumimoji="0" lang="ar-SA" sz="900" b="1" i="0" u="none" strike="noStrike" kern="1200" cap="none" spc="0" normalizeH="0" baseline="0" noProof="0" dirty="0">
                <a:ln>
                  <a:noFill/>
                </a:ln>
                <a:solidFill>
                  <a:srgbClr val="E6E6E6">
                    <a:lumMod val="10000"/>
                  </a:srgbClr>
                </a:solidFill>
                <a:effectLst/>
                <a:uLnTx/>
                <a:uFillTx/>
                <a:latin typeface="Somar Light" panose="00000400000000000000" pitchFamily="50" charset="-78"/>
                <a:ea typeface="+mn-ea"/>
                <a:cs typeface="Somar Light" panose="00000400000000000000" pitchFamily="50" charset="-78"/>
              </a:rPr>
              <a:t> :</a:t>
            </a:r>
          </a:p>
        </p:txBody>
      </p:sp>
      <p:sp>
        <p:nvSpPr>
          <p:cNvPr id="18" name="Arrow: Pentagon 17">
            <a:extLst>
              <a:ext uri="{FF2B5EF4-FFF2-40B4-BE49-F238E27FC236}">
                <a16:creationId xmlns:a16="http://schemas.microsoft.com/office/drawing/2014/main" id="{8180202F-8A9C-4F7A-AE92-AA24F3523F42}"/>
              </a:ext>
            </a:extLst>
          </p:cNvPr>
          <p:cNvSpPr/>
          <p:nvPr/>
        </p:nvSpPr>
        <p:spPr>
          <a:xfrm flipH="1">
            <a:off x="6026115" y="1762091"/>
            <a:ext cx="392751" cy="452030"/>
          </a:xfrm>
          <a:prstGeom prst="homePlate">
            <a:avLst>
              <a:gd name="adj" fmla="val 90000"/>
            </a:avLst>
          </a:prstGeom>
          <a:solidFill>
            <a:srgbClr val="05D0CB"/>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ymbio AR+LT"/>
              <a:ea typeface="+mn-ea"/>
              <a:cs typeface="Symbio AR+LT"/>
            </a:endParaRPr>
          </a:p>
        </p:txBody>
      </p:sp>
      <p:sp>
        <p:nvSpPr>
          <p:cNvPr id="72" name="Rounded Rectangle 51">
            <a:extLst>
              <a:ext uri="{FF2B5EF4-FFF2-40B4-BE49-F238E27FC236}">
                <a16:creationId xmlns:a16="http://schemas.microsoft.com/office/drawing/2014/main" id="{9F20FADD-7290-404C-ADAE-B43A1A909CB3}"/>
              </a:ext>
            </a:extLst>
          </p:cNvPr>
          <p:cNvSpPr/>
          <p:nvPr/>
        </p:nvSpPr>
        <p:spPr>
          <a:xfrm>
            <a:off x="8367538" y="2090226"/>
            <a:ext cx="879330" cy="188550"/>
          </a:xfrm>
          <a:prstGeom prst="roundRect">
            <a:avLst>
              <a:gd name="adj" fmla="val 10250"/>
            </a:avLst>
          </a:prstGeom>
          <a:solidFill>
            <a:schemeClr val="tx1">
              <a:lumMod val="75000"/>
              <a:lumOff val="25000"/>
            </a:schemeClr>
          </a:solidFill>
          <a:ln w="12700" cap="flat" cmpd="sng" algn="ctr">
            <a:noFill/>
            <a:prstDash val="solid"/>
            <a:miter lim="800000"/>
          </a:ln>
          <a:effectLst/>
        </p:spPr>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SST Arabic" panose="020B0504030504020204" pitchFamily="34" charset="-78"/>
                <a:ea typeface="+mn-ea"/>
                <a:cs typeface="SST Arabic" panose="020B0504030504020204" pitchFamily="34" charset="-78"/>
              </a:rPr>
              <a:t>Profile</a:t>
            </a:r>
            <a:endParaRPr kumimoji="0" lang="ar-SA" sz="1400" b="1"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SST Arabic" panose="020B0504030504020204" pitchFamily="34" charset="-78"/>
              <a:ea typeface="+mn-ea"/>
              <a:cs typeface="SST Arabic" panose="020B0504030504020204" pitchFamily="34" charset="-78"/>
            </a:endParaRPr>
          </a:p>
        </p:txBody>
      </p:sp>
      <p:sp>
        <p:nvSpPr>
          <p:cNvPr id="96" name="Rounded Rectangle 149">
            <a:extLst>
              <a:ext uri="{FF2B5EF4-FFF2-40B4-BE49-F238E27FC236}">
                <a16:creationId xmlns:a16="http://schemas.microsoft.com/office/drawing/2014/main" id="{A9B1A72D-9E80-4B68-8222-329C285DE46A}"/>
              </a:ext>
            </a:extLst>
          </p:cNvPr>
          <p:cNvSpPr/>
          <p:nvPr/>
        </p:nvSpPr>
        <p:spPr>
          <a:xfrm>
            <a:off x="6537480" y="2413706"/>
            <a:ext cx="1349340" cy="449622"/>
          </a:xfrm>
          <a:prstGeom prst="roundRect">
            <a:avLst/>
          </a:prstGeom>
        </p:spPr>
        <p:txBody>
          <a:bodyPr vert="horz" lIns="0" tIns="0" rIns="0" bIns="0" rtlCol="0" anchor="t">
            <a:noAutofit/>
          </a:bodyPr>
          <a:lstStyle/>
          <a:p>
            <a:pPr marL="171450" marR="0" lvl="0" indent="-171450" algn="r" defTabSz="914400" rtl="1" eaLnBrk="1" fontAlgn="auto" latinLnBrk="0" hangingPunct="1">
              <a:lnSpc>
                <a:spcPct val="150000"/>
              </a:lnSpc>
              <a:spcBef>
                <a:spcPct val="0"/>
              </a:spcBef>
              <a:spcAft>
                <a:spcPts val="0"/>
              </a:spcAft>
              <a:buClrTx/>
              <a:buSzTx/>
              <a:buFont typeface="Arial" panose="020B0604020202020204" pitchFamily="34" charset="0"/>
              <a:buChar char="•"/>
              <a:tabLst/>
              <a:defRPr/>
            </a:pPr>
            <a:r>
              <a:rPr kumimoji="0" lang="ar-SA" sz="900" b="1" i="0" u="none" strike="noStrike" kern="1200" cap="none" spc="0" normalizeH="0" baseline="0" noProof="0" dirty="0">
                <a:ln>
                  <a:noFill/>
                </a:ln>
                <a:solidFill>
                  <a:srgbClr val="0A958E"/>
                </a:solidFill>
                <a:effectLst/>
                <a:uLnTx/>
                <a:uFillTx/>
                <a:latin typeface="Somar Light" panose="00000400000000000000" pitchFamily="50" charset="-78"/>
                <a:ea typeface="+mn-ea"/>
                <a:cs typeface="Somar Light" panose="00000400000000000000" pitchFamily="50" charset="-78"/>
              </a:rPr>
              <a:t>المخدرات </a:t>
            </a:r>
          </a:p>
          <a:p>
            <a:pPr marL="171450" marR="0" lvl="0" indent="-171450" algn="r" defTabSz="914400" rtl="1" eaLnBrk="1" fontAlgn="auto" latinLnBrk="0" hangingPunct="1">
              <a:lnSpc>
                <a:spcPct val="150000"/>
              </a:lnSpc>
              <a:spcBef>
                <a:spcPct val="0"/>
              </a:spcBef>
              <a:spcAft>
                <a:spcPts val="0"/>
              </a:spcAft>
              <a:buClrTx/>
              <a:buSzTx/>
              <a:buFont typeface="Arial" panose="020B0604020202020204" pitchFamily="34" charset="0"/>
              <a:buChar char="•"/>
              <a:tabLst/>
              <a:defRPr/>
            </a:pPr>
            <a:r>
              <a:rPr lang="ar-SA" sz="900" b="1" dirty="0">
                <a:solidFill>
                  <a:srgbClr val="0A958E"/>
                </a:solidFill>
                <a:latin typeface="Somar Light" panose="00000400000000000000" pitchFamily="50" charset="-78"/>
                <a:cs typeface="Somar Light" panose="00000400000000000000" pitchFamily="50" charset="-78"/>
              </a:rPr>
              <a:t>الأسلحة </a:t>
            </a:r>
          </a:p>
          <a:p>
            <a:pPr marL="171450" marR="0" lvl="0" indent="-171450" algn="r" defTabSz="914400" rtl="1" eaLnBrk="1" fontAlgn="auto" latinLnBrk="0" hangingPunct="1">
              <a:lnSpc>
                <a:spcPct val="150000"/>
              </a:lnSpc>
              <a:spcBef>
                <a:spcPct val="0"/>
              </a:spcBef>
              <a:spcAft>
                <a:spcPts val="0"/>
              </a:spcAft>
              <a:buClrTx/>
              <a:buSzTx/>
              <a:buFont typeface="Arial" panose="020B0604020202020204" pitchFamily="34" charset="0"/>
              <a:buChar char="•"/>
              <a:tabLst/>
              <a:defRPr/>
            </a:pPr>
            <a:r>
              <a:rPr kumimoji="0" lang="ar-SA" sz="900" b="1" i="0" u="none" strike="noStrike" kern="1200" cap="none" spc="0" normalizeH="0" baseline="0" noProof="0" dirty="0">
                <a:ln>
                  <a:noFill/>
                </a:ln>
                <a:solidFill>
                  <a:srgbClr val="0A958E"/>
                </a:solidFill>
                <a:effectLst/>
                <a:uLnTx/>
                <a:uFillTx/>
                <a:latin typeface="Somar Light" panose="00000400000000000000" pitchFamily="50" charset="-78"/>
                <a:ea typeface="+mn-ea"/>
                <a:cs typeface="Somar Light" panose="00000400000000000000" pitchFamily="50" charset="-78"/>
              </a:rPr>
              <a:t>الخمور</a:t>
            </a:r>
          </a:p>
          <a:p>
            <a:pPr marL="171450" marR="0" lvl="0" indent="-171450" algn="r" defTabSz="914400" rtl="1" eaLnBrk="1" fontAlgn="auto" latinLnBrk="0" hangingPunct="1">
              <a:lnSpc>
                <a:spcPct val="150000"/>
              </a:lnSpc>
              <a:spcBef>
                <a:spcPct val="0"/>
              </a:spcBef>
              <a:spcAft>
                <a:spcPts val="0"/>
              </a:spcAft>
              <a:buClrTx/>
              <a:buSzTx/>
              <a:buFont typeface="Arial" panose="020B0604020202020204" pitchFamily="34" charset="0"/>
              <a:buChar char="•"/>
              <a:tabLst/>
              <a:defRPr/>
            </a:pPr>
            <a:r>
              <a:rPr lang="ar-SA" sz="900" b="1" dirty="0">
                <a:solidFill>
                  <a:srgbClr val="0A958E"/>
                </a:solidFill>
                <a:latin typeface="Somar Light" panose="00000400000000000000" pitchFamily="50" charset="-78"/>
                <a:cs typeface="Somar Light" panose="00000400000000000000" pitchFamily="50" charset="-78"/>
              </a:rPr>
              <a:t>الادوية (</a:t>
            </a:r>
            <a:r>
              <a:rPr lang="ar-SA" sz="900" b="1" dirty="0" err="1">
                <a:solidFill>
                  <a:srgbClr val="0A958E"/>
                </a:solidFill>
                <a:latin typeface="Somar Light" panose="00000400000000000000" pitchFamily="50" charset="-78"/>
                <a:cs typeface="Somar Light" panose="00000400000000000000" pitchFamily="50" charset="-78"/>
              </a:rPr>
              <a:t>طبية,مخدرة</a:t>
            </a:r>
            <a:r>
              <a:rPr lang="ar-SA" sz="900" b="1" dirty="0">
                <a:solidFill>
                  <a:srgbClr val="0A958E"/>
                </a:solidFill>
                <a:latin typeface="Somar Light" panose="00000400000000000000" pitchFamily="50" charset="-78"/>
                <a:cs typeface="Somar Light" panose="00000400000000000000" pitchFamily="50" charset="-78"/>
              </a:rPr>
              <a:t>,..)</a:t>
            </a:r>
            <a:endParaRPr kumimoji="0" lang="ar-SA" sz="900" b="1" i="0" u="none" strike="noStrike" kern="1200" cap="none" spc="0" normalizeH="0" baseline="0" noProof="0" dirty="0">
              <a:ln>
                <a:noFill/>
              </a:ln>
              <a:solidFill>
                <a:srgbClr val="0A958E"/>
              </a:solidFill>
              <a:effectLst/>
              <a:uLnTx/>
              <a:uFillTx/>
              <a:latin typeface="Somar Light" panose="00000400000000000000" pitchFamily="50" charset="-78"/>
              <a:ea typeface="+mn-ea"/>
              <a:cs typeface="Somar Light" panose="00000400000000000000" pitchFamily="50" charset="-78"/>
            </a:endParaRPr>
          </a:p>
        </p:txBody>
      </p:sp>
      <p:sp>
        <p:nvSpPr>
          <p:cNvPr id="103" name="Google Shape;1225;p43">
            <a:extLst>
              <a:ext uri="{FF2B5EF4-FFF2-40B4-BE49-F238E27FC236}">
                <a16:creationId xmlns:a16="http://schemas.microsoft.com/office/drawing/2014/main" id="{3CCAFED4-6F22-4568-B01F-219D6D891C19}"/>
              </a:ext>
            </a:extLst>
          </p:cNvPr>
          <p:cNvSpPr/>
          <p:nvPr/>
        </p:nvSpPr>
        <p:spPr>
          <a:xfrm rot="4943053" flipV="1">
            <a:off x="10446964" y="1137618"/>
            <a:ext cx="447104" cy="331178"/>
          </a:xfrm>
          <a:custGeom>
            <a:avLst/>
            <a:gdLst/>
            <a:ahLst/>
            <a:cxnLst/>
            <a:rect l="l" t="t" r="r" b="b"/>
            <a:pathLst>
              <a:path w="16872" h="9216" extrusionOk="0">
                <a:moveTo>
                  <a:pt x="1" y="1"/>
                </a:moveTo>
                <a:lnTo>
                  <a:pt x="3346" y="9216"/>
                </a:lnTo>
                <a:lnTo>
                  <a:pt x="16872" y="7025"/>
                </a:lnTo>
                <a:lnTo>
                  <a:pt x="16872" y="1"/>
                </a:lnTo>
                <a:close/>
              </a:path>
            </a:pathLst>
          </a:custGeom>
          <a:solidFill>
            <a:schemeClr val="tx1">
              <a:lumMod val="90000"/>
              <a:lumOff val="10000"/>
            </a:scheme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0D2547"/>
              </a:solidFill>
              <a:effectLst/>
              <a:uLnTx/>
              <a:uFillTx/>
              <a:latin typeface="Symbio AR+LT"/>
              <a:ea typeface="+mn-ea"/>
              <a:cs typeface="Symbio AR+LT"/>
            </a:endParaRPr>
          </a:p>
        </p:txBody>
      </p:sp>
      <p:sp>
        <p:nvSpPr>
          <p:cNvPr id="104" name="Google Shape;841;p33">
            <a:extLst>
              <a:ext uri="{FF2B5EF4-FFF2-40B4-BE49-F238E27FC236}">
                <a16:creationId xmlns:a16="http://schemas.microsoft.com/office/drawing/2014/main" id="{BF24D5F9-70B3-45F6-A6E7-92BF12E14E7D}"/>
              </a:ext>
            </a:extLst>
          </p:cNvPr>
          <p:cNvSpPr/>
          <p:nvPr/>
        </p:nvSpPr>
        <p:spPr>
          <a:xfrm rot="16200000">
            <a:off x="9772608" y="547611"/>
            <a:ext cx="377053" cy="1592927"/>
          </a:xfrm>
          <a:prstGeom prst="round2SameRect">
            <a:avLst>
              <a:gd name="adj1" fmla="val 50000"/>
              <a:gd name="adj2" fmla="val 0"/>
            </a:avLst>
          </a:prstGeom>
          <a:solidFill>
            <a:schemeClr val="tx1">
              <a:lumMod val="75000"/>
              <a:lumOff val="25000"/>
            </a:schemeClr>
          </a:solidFill>
          <a:ln>
            <a:noFill/>
          </a:ln>
        </p:spPr>
        <p:txBody>
          <a:bodyPr spcFirstLastPara="1" wrap="square" lIns="0" tIns="1371600" rIns="0" bIns="91425"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endParaRPr kumimoji="0" sz="1300" b="0" i="0" u="none" strike="noStrike" kern="1200" cap="none" spc="0" normalizeH="0" baseline="0" noProof="0" dirty="0">
              <a:ln>
                <a:noFill/>
              </a:ln>
              <a:solidFill>
                <a:srgbClr val="FFFFFF"/>
              </a:solidFill>
              <a:effectLst/>
              <a:uLnTx/>
              <a:uFillTx/>
              <a:latin typeface="Symbio AR+LT"/>
              <a:ea typeface="+mn-ea"/>
              <a:cs typeface="Symbio AR+LT"/>
            </a:endParaRPr>
          </a:p>
        </p:txBody>
      </p:sp>
      <p:sp>
        <p:nvSpPr>
          <p:cNvPr id="105" name="Google Shape;841;p33">
            <a:extLst>
              <a:ext uri="{FF2B5EF4-FFF2-40B4-BE49-F238E27FC236}">
                <a16:creationId xmlns:a16="http://schemas.microsoft.com/office/drawing/2014/main" id="{3F5AB595-E48F-42D1-A2A9-3CE97340CD9F}"/>
              </a:ext>
            </a:extLst>
          </p:cNvPr>
          <p:cNvSpPr/>
          <p:nvPr/>
        </p:nvSpPr>
        <p:spPr>
          <a:xfrm rot="16200000">
            <a:off x="9815658" y="647351"/>
            <a:ext cx="255511" cy="1393091"/>
          </a:xfrm>
          <a:prstGeom prst="round2SameRect">
            <a:avLst>
              <a:gd name="adj1" fmla="val 50000"/>
              <a:gd name="adj2" fmla="val 0"/>
            </a:avLst>
          </a:prstGeom>
          <a:solidFill>
            <a:schemeClr val="bg1"/>
          </a:solidFill>
          <a:ln>
            <a:noFill/>
          </a:ln>
        </p:spPr>
        <p:txBody>
          <a:bodyPr spcFirstLastPara="1" wrap="square" lIns="0" tIns="1371600" rIns="0" bIns="91425"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endParaRPr kumimoji="0" sz="1300" b="0" i="0" u="none" strike="noStrike" kern="1200" cap="none" spc="0" normalizeH="0" baseline="0" noProof="0" dirty="0">
              <a:ln>
                <a:noFill/>
              </a:ln>
              <a:solidFill>
                <a:srgbClr val="FFFFFF"/>
              </a:solidFill>
              <a:effectLst/>
              <a:uLnTx/>
              <a:uFillTx/>
              <a:latin typeface="Symbio AR+LT"/>
              <a:ea typeface="+mn-ea"/>
              <a:cs typeface="Symbio AR+LT"/>
            </a:endParaRPr>
          </a:p>
        </p:txBody>
      </p:sp>
      <p:sp>
        <p:nvSpPr>
          <p:cNvPr id="106" name="Title 1">
            <a:extLst>
              <a:ext uri="{FF2B5EF4-FFF2-40B4-BE49-F238E27FC236}">
                <a16:creationId xmlns:a16="http://schemas.microsoft.com/office/drawing/2014/main" id="{EAE0CE01-5B9A-4D1E-BEAA-C23BFA3CB83A}"/>
              </a:ext>
            </a:extLst>
          </p:cNvPr>
          <p:cNvSpPr txBox="1">
            <a:spLocks/>
          </p:cNvSpPr>
          <p:nvPr/>
        </p:nvSpPr>
        <p:spPr>
          <a:xfrm>
            <a:off x="8040951" y="1274846"/>
            <a:ext cx="2379578" cy="352509"/>
          </a:xfrm>
          <a:prstGeom prst="rect">
            <a:avLst/>
          </a:prstGeom>
        </p:spPr>
        <p:txBody>
          <a:bodyPr vert="horz" lIns="0" tIns="0" rIns="0" bIns="0" rtlCol="0" anchor="t">
            <a:noAutofit/>
          </a:bodyPr>
          <a:lstStyle>
            <a:lvl1pPr algn="r" defTabSz="914400" rtl="1" eaLnBrk="1" latinLnBrk="0" hangingPunct="1">
              <a:lnSpc>
                <a:spcPct val="90000"/>
              </a:lnSpc>
              <a:spcBef>
                <a:spcPct val="0"/>
              </a:spcBef>
              <a:buNone/>
              <a:defRPr sz="2600" kern="1200">
                <a:solidFill>
                  <a:schemeClr val="accent3"/>
                </a:solidFill>
                <a:latin typeface="Greta Arabic" pitchFamily="2" charset="-78"/>
                <a:ea typeface="+mj-ea"/>
                <a:cs typeface="+mj-cs"/>
              </a:defRPr>
            </a:lvl1pPr>
          </a:lstStyle>
          <a:p>
            <a:pPr marL="0" marR="0" lvl="0" indent="0" algn="r" defTabSz="914400" rtl="1" eaLnBrk="1" fontAlgn="auto" latinLnBrk="0" hangingPunct="1">
              <a:lnSpc>
                <a:spcPct val="90000"/>
              </a:lnSpc>
              <a:spcBef>
                <a:spcPct val="0"/>
              </a:spcBef>
              <a:spcAft>
                <a:spcPts val="0"/>
              </a:spcAft>
              <a:buClrTx/>
              <a:buSzTx/>
              <a:buFontTx/>
              <a:buNone/>
              <a:tabLst/>
              <a:defRPr/>
            </a:pPr>
            <a:r>
              <a:rPr kumimoji="0" lang="ar-SA" sz="1100" b="0" i="0" u="none" strike="noStrike" kern="1200" cap="none" spc="0" normalizeH="0" baseline="0" noProof="0" dirty="0">
                <a:ln>
                  <a:noFill/>
                </a:ln>
                <a:solidFill>
                  <a:srgbClr val="0D2547"/>
                </a:solidFill>
                <a:effectLst/>
                <a:uLnTx/>
                <a:uFillTx/>
                <a:latin typeface="Greta Arabic" pitchFamily="2" charset="-78"/>
                <a:ea typeface="+mj-ea"/>
                <a:cs typeface="Somar Bold"/>
              </a:rPr>
              <a:t>آلية عمل المؤشر</a:t>
            </a:r>
            <a:endParaRPr kumimoji="0" lang="en-US" sz="1100" b="0" i="0" u="none" strike="noStrike" kern="1200" cap="none" spc="0" normalizeH="0" baseline="0" noProof="0" dirty="0">
              <a:ln>
                <a:noFill/>
              </a:ln>
              <a:solidFill>
                <a:srgbClr val="0D2547"/>
              </a:solidFill>
              <a:effectLst/>
              <a:uLnTx/>
              <a:uFillTx/>
              <a:latin typeface="Greta Arabic" pitchFamily="2" charset="-78"/>
              <a:ea typeface="+mj-ea"/>
              <a:cs typeface="Somar Bold"/>
            </a:endParaRPr>
          </a:p>
        </p:txBody>
      </p:sp>
      <p:pic>
        <p:nvPicPr>
          <p:cNvPr id="124" name="Graphic 123" descr="User">
            <a:extLst>
              <a:ext uri="{FF2B5EF4-FFF2-40B4-BE49-F238E27FC236}">
                <a16:creationId xmlns:a16="http://schemas.microsoft.com/office/drawing/2014/main" id="{8C662E39-75BE-4F19-9DFB-478E496322B3}"/>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201261" y="1354594"/>
            <a:ext cx="441952" cy="449926"/>
          </a:xfrm>
          <a:prstGeom prst="rect">
            <a:avLst/>
          </a:prstGeom>
        </p:spPr>
      </p:pic>
      <p:sp>
        <p:nvSpPr>
          <p:cNvPr id="125" name="Rounded Rectangle 117">
            <a:extLst>
              <a:ext uri="{FF2B5EF4-FFF2-40B4-BE49-F238E27FC236}">
                <a16:creationId xmlns:a16="http://schemas.microsoft.com/office/drawing/2014/main" id="{953DF705-62D7-4B85-89B5-9C8195DCCD46}"/>
              </a:ext>
            </a:extLst>
          </p:cNvPr>
          <p:cNvSpPr/>
          <p:nvPr/>
        </p:nvSpPr>
        <p:spPr>
          <a:xfrm>
            <a:off x="7001221" y="3758281"/>
            <a:ext cx="1392031" cy="1466206"/>
          </a:xfrm>
          <a:prstGeom prst="roundRect">
            <a:avLst>
              <a:gd name="adj" fmla="val 3508"/>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a:noFill/>
              </a:ln>
              <a:solidFill>
                <a:srgbClr val="FFFFFF"/>
              </a:solidFill>
              <a:effectLst/>
              <a:uLnTx/>
              <a:uFillTx/>
              <a:latin typeface="SST Arabic" panose="020B0504030504020204" pitchFamily="34" charset="-78"/>
              <a:ea typeface="+mn-ea"/>
              <a:cs typeface="SST Arabic" panose="020B0504030504020204" pitchFamily="34" charset="-78"/>
            </a:endParaRPr>
          </a:p>
        </p:txBody>
      </p:sp>
      <p:grpSp>
        <p:nvGrpSpPr>
          <p:cNvPr id="126" name="Group 125">
            <a:extLst>
              <a:ext uri="{FF2B5EF4-FFF2-40B4-BE49-F238E27FC236}">
                <a16:creationId xmlns:a16="http://schemas.microsoft.com/office/drawing/2014/main" id="{82C0E648-6AB3-4B7D-A8DD-44E10422F0FD}"/>
              </a:ext>
            </a:extLst>
          </p:cNvPr>
          <p:cNvGrpSpPr/>
          <p:nvPr/>
        </p:nvGrpSpPr>
        <p:grpSpPr>
          <a:xfrm>
            <a:off x="7405818" y="3796908"/>
            <a:ext cx="701424" cy="737307"/>
            <a:chOff x="9573919" y="4914735"/>
            <a:chExt cx="635044" cy="764972"/>
          </a:xfrm>
        </p:grpSpPr>
        <p:sp>
          <p:nvSpPr>
            <p:cNvPr id="127" name="Arrow: Right 126">
              <a:extLst>
                <a:ext uri="{FF2B5EF4-FFF2-40B4-BE49-F238E27FC236}">
                  <a16:creationId xmlns:a16="http://schemas.microsoft.com/office/drawing/2014/main" id="{E85D1F25-45A0-4DF4-883A-4688E6322DA9}"/>
                </a:ext>
              </a:extLst>
            </p:cNvPr>
            <p:cNvSpPr/>
            <p:nvPr/>
          </p:nvSpPr>
          <p:spPr>
            <a:xfrm rot="10800000">
              <a:off x="9896850" y="5475731"/>
              <a:ext cx="312113" cy="203976"/>
            </a:xfrm>
            <a:prstGeom prst="rightArrow">
              <a:avLst/>
            </a:prstGeom>
            <a:solidFill>
              <a:srgbClr val="038F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Symbio AR+LT"/>
                <a:ea typeface="+mn-ea"/>
                <a:cs typeface="Symbio AR+LT"/>
              </a:endParaRPr>
            </a:p>
          </p:txBody>
        </p:sp>
        <p:pic>
          <p:nvPicPr>
            <p:cNvPr id="128" name="Picture 2" descr="Office worker - Free user icons">
              <a:extLst>
                <a:ext uri="{FF2B5EF4-FFF2-40B4-BE49-F238E27FC236}">
                  <a16:creationId xmlns:a16="http://schemas.microsoft.com/office/drawing/2014/main" id="{33C21F64-7778-4B48-BA7B-F55F6A85C22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573919" y="4914735"/>
              <a:ext cx="521449" cy="521449"/>
            </a:xfrm>
            <a:prstGeom prst="rect">
              <a:avLst/>
            </a:prstGeom>
            <a:noFill/>
            <a:extLst>
              <a:ext uri="{909E8E84-426E-40DD-AFC4-6F175D3DCCD1}">
                <a14:hiddenFill xmlns:a14="http://schemas.microsoft.com/office/drawing/2010/main">
                  <a:solidFill>
                    <a:srgbClr val="FFFFFF"/>
                  </a:solidFill>
                </a14:hiddenFill>
              </a:ext>
            </a:extLst>
          </p:spPr>
        </p:pic>
      </p:grpSp>
      <p:sp>
        <p:nvSpPr>
          <p:cNvPr id="129" name="Rounded Rectangle 117">
            <a:extLst>
              <a:ext uri="{FF2B5EF4-FFF2-40B4-BE49-F238E27FC236}">
                <a16:creationId xmlns:a16="http://schemas.microsoft.com/office/drawing/2014/main" id="{02F14B78-3329-41B6-8248-99535FC4EC6B}"/>
              </a:ext>
            </a:extLst>
          </p:cNvPr>
          <p:cNvSpPr/>
          <p:nvPr/>
        </p:nvSpPr>
        <p:spPr>
          <a:xfrm>
            <a:off x="7019620" y="5313958"/>
            <a:ext cx="1392031" cy="993891"/>
          </a:xfrm>
          <a:prstGeom prst="roundRect">
            <a:avLst>
              <a:gd name="adj" fmla="val 3508"/>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a:noFill/>
              </a:ln>
              <a:solidFill>
                <a:srgbClr val="FFFFFF"/>
              </a:solidFill>
              <a:effectLst/>
              <a:uLnTx/>
              <a:uFillTx/>
              <a:latin typeface="SST Arabic" panose="020B0504030504020204" pitchFamily="34" charset="-78"/>
              <a:ea typeface="+mn-ea"/>
              <a:cs typeface="SST Arabic" panose="020B0504030504020204" pitchFamily="34" charset="-78"/>
            </a:endParaRPr>
          </a:p>
        </p:txBody>
      </p:sp>
      <p:pic>
        <p:nvPicPr>
          <p:cNvPr id="130" name="Picture 2" descr="Office worker - Free user icons">
            <a:extLst>
              <a:ext uri="{FF2B5EF4-FFF2-40B4-BE49-F238E27FC236}">
                <a16:creationId xmlns:a16="http://schemas.microsoft.com/office/drawing/2014/main" id="{EDF5847A-7C86-48EA-83C4-604F5BC87E9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12666" y="5288225"/>
            <a:ext cx="575955" cy="502588"/>
          </a:xfrm>
          <a:prstGeom prst="rect">
            <a:avLst/>
          </a:prstGeom>
          <a:noFill/>
          <a:extLst>
            <a:ext uri="{909E8E84-426E-40DD-AFC4-6F175D3DCCD1}">
              <a14:hiddenFill xmlns:a14="http://schemas.microsoft.com/office/drawing/2010/main">
                <a:solidFill>
                  <a:srgbClr val="FFFFFF"/>
                </a:solidFill>
              </a14:hiddenFill>
            </a:ext>
          </a:extLst>
        </p:spPr>
      </p:pic>
      <p:sp>
        <p:nvSpPr>
          <p:cNvPr id="131" name="Arrow: Right 130">
            <a:extLst>
              <a:ext uri="{FF2B5EF4-FFF2-40B4-BE49-F238E27FC236}">
                <a16:creationId xmlns:a16="http://schemas.microsoft.com/office/drawing/2014/main" id="{C6AD59FE-293A-43B1-B21B-09540925687D}"/>
              </a:ext>
            </a:extLst>
          </p:cNvPr>
          <p:cNvSpPr/>
          <p:nvPr/>
        </p:nvSpPr>
        <p:spPr>
          <a:xfrm rot="10800000" flipH="1">
            <a:off x="7848046" y="5779080"/>
            <a:ext cx="356919" cy="198655"/>
          </a:xfrm>
          <a:prstGeom prst="rightArrow">
            <a:avLst/>
          </a:prstGeom>
          <a:solidFill>
            <a:srgbClr val="1438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Symbio AR+LT"/>
              <a:ea typeface="+mn-ea"/>
              <a:cs typeface="Symbio AR+LT"/>
            </a:endParaRPr>
          </a:p>
        </p:txBody>
      </p:sp>
      <p:sp>
        <p:nvSpPr>
          <p:cNvPr id="132" name="Rectangle 131">
            <a:extLst>
              <a:ext uri="{FF2B5EF4-FFF2-40B4-BE49-F238E27FC236}">
                <a16:creationId xmlns:a16="http://schemas.microsoft.com/office/drawing/2014/main" id="{C3749FBA-0BFE-4422-9DFD-5BF400D4CA2E}"/>
              </a:ext>
            </a:extLst>
          </p:cNvPr>
          <p:cNvSpPr/>
          <p:nvPr/>
        </p:nvSpPr>
        <p:spPr>
          <a:xfrm>
            <a:off x="7225444" y="4330144"/>
            <a:ext cx="558166" cy="241797"/>
          </a:xfrm>
          <a:prstGeom prst="rect">
            <a:avLst/>
          </a:prstGeom>
        </p:spPr>
        <p:txBody>
          <a:bodyPr wrap="none">
            <a:spAutoFit/>
          </a:bodyPr>
          <a:lstStyle/>
          <a:p>
            <a:pPr marL="0" marR="0" lvl="0" indent="0" algn="ctr" defTabSz="914400" rtl="1" eaLnBrk="1" fontAlgn="auto" latinLnBrk="0" hangingPunct="1">
              <a:lnSpc>
                <a:spcPct val="90000"/>
              </a:lnSpc>
              <a:spcBef>
                <a:spcPct val="0"/>
              </a:spcBef>
              <a:spcAft>
                <a:spcPts val="0"/>
              </a:spcAft>
              <a:buClrTx/>
              <a:buSzTx/>
              <a:buFontTx/>
              <a:buNone/>
              <a:tabLst/>
              <a:defRPr/>
            </a:pPr>
            <a:r>
              <a:rPr kumimoji="0" lang="ar-SA" sz="1050" b="1" i="0" u="none" strike="noStrike" kern="1200" cap="none" spc="0" normalizeH="0" baseline="0" noProof="0" dirty="0">
                <a:ln>
                  <a:noFill/>
                </a:ln>
                <a:solidFill>
                  <a:srgbClr val="0A958E"/>
                </a:solidFill>
                <a:effectLst/>
                <a:uLnTx/>
                <a:uFillTx/>
                <a:latin typeface="Somar Light" panose="00000400000000000000" pitchFamily="50" charset="-78"/>
                <a:ea typeface="+mn-ea"/>
                <a:cs typeface="Somar Bold"/>
              </a:rPr>
              <a:t>دخول</a:t>
            </a:r>
            <a:r>
              <a:rPr kumimoji="0" lang="ar-SA" sz="900" b="1" i="0" u="none" strike="noStrike" kern="1200" cap="none" spc="0" normalizeH="0" baseline="0" noProof="0" dirty="0">
                <a:ln>
                  <a:noFill/>
                </a:ln>
                <a:solidFill>
                  <a:srgbClr val="E6E6E6">
                    <a:lumMod val="10000"/>
                  </a:srgbClr>
                </a:solidFill>
                <a:effectLst/>
                <a:uLnTx/>
                <a:uFillTx/>
                <a:latin typeface="Somar Light" panose="00000400000000000000" pitchFamily="50" charset="-78"/>
                <a:ea typeface="+mn-ea"/>
                <a:cs typeface="Somar Light" panose="00000400000000000000" pitchFamily="50" charset="-78"/>
              </a:rPr>
              <a:t>  </a:t>
            </a:r>
          </a:p>
        </p:txBody>
      </p:sp>
      <p:sp>
        <p:nvSpPr>
          <p:cNvPr id="133" name="Rectangle 132">
            <a:extLst>
              <a:ext uri="{FF2B5EF4-FFF2-40B4-BE49-F238E27FC236}">
                <a16:creationId xmlns:a16="http://schemas.microsoft.com/office/drawing/2014/main" id="{FB08E670-6584-441C-8E62-8DA82F277BF3}"/>
              </a:ext>
            </a:extLst>
          </p:cNvPr>
          <p:cNvSpPr/>
          <p:nvPr/>
        </p:nvSpPr>
        <p:spPr>
          <a:xfrm>
            <a:off x="7366494" y="5753923"/>
            <a:ext cx="497252" cy="253916"/>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SA" sz="1050" b="1" i="0" u="none" strike="noStrike" kern="1200" cap="none" spc="0" normalizeH="0" baseline="0" noProof="0" dirty="0">
                <a:ln>
                  <a:noFill/>
                </a:ln>
                <a:solidFill>
                  <a:srgbClr val="002060"/>
                </a:solidFill>
                <a:effectLst/>
                <a:uLnTx/>
                <a:uFillTx/>
                <a:latin typeface="Somar Light" panose="00000400000000000000" pitchFamily="50" charset="-78"/>
                <a:ea typeface="+mn-ea"/>
                <a:cs typeface="Somar Bold"/>
              </a:rPr>
              <a:t>خروج</a:t>
            </a:r>
            <a:endParaRPr kumimoji="0" lang="en-US" sz="1800" b="0" i="0" u="none" strike="noStrike" kern="1200" cap="none" spc="0" normalizeH="0" baseline="0" noProof="0" dirty="0">
              <a:ln>
                <a:noFill/>
              </a:ln>
              <a:solidFill>
                <a:srgbClr val="0D2547"/>
              </a:solidFill>
              <a:effectLst/>
              <a:uLnTx/>
              <a:uFillTx/>
              <a:latin typeface="Symbio AR+LT"/>
              <a:ea typeface="+mn-ea"/>
              <a:cs typeface="Symbio AR+LT"/>
            </a:endParaRPr>
          </a:p>
        </p:txBody>
      </p:sp>
      <p:sp>
        <p:nvSpPr>
          <p:cNvPr id="134" name="Arrow: Pentagon 133">
            <a:extLst>
              <a:ext uri="{FF2B5EF4-FFF2-40B4-BE49-F238E27FC236}">
                <a16:creationId xmlns:a16="http://schemas.microsoft.com/office/drawing/2014/main" id="{011FB97B-913D-41C5-A5C1-009331CED218}"/>
              </a:ext>
            </a:extLst>
          </p:cNvPr>
          <p:cNvSpPr/>
          <p:nvPr/>
        </p:nvSpPr>
        <p:spPr>
          <a:xfrm flipH="1">
            <a:off x="6707578" y="4259431"/>
            <a:ext cx="392751" cy="452030"/>
          </a:xfrm>
          <a:prstGeom prst="homePlate">
            <a:avLst>
              <a:gd name="adj" fmla="val 90000"/>
            </a:avLst>
          </a:prstGeom>
          <a:solidFill>
            <a:srgbClr val="05D0CB"/>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ymbio AR+LT"/>
              <a:ea typeface="+mn-ea"/>
              <a:cs typeface="Symbio AR+LT"/>
            </a:endParaRPr>
          </a:p>
        </p:txBody>
      </p:sp>
      <p:sp>
        <p:nvSpPr>
          <p:cNvPr id="135" name="Arrow: Pentagon 134">
            <a:extLst>
              <a:ext uri="{FF2B5EF4-FFF2-40B4-BE49-F238E27FC236}">
                <a16:creationId xmlns:a16="http://schemas.microsoft.com/office/drawing/2014/main" id="{FB120649-4D2F-4524-B514-E3BCC4850F8A}"/>
              </a:ext>
            </a:extLst>
          </p:cNvPr>
          <p:cNvSpPr/>
          <p:nvPr/>
        </p:nvSpPr>
        <p:spPr>
          <a:xfrm flipH="1">
            <a:off x="6725977" y="5601894"/>
            <a:ext cx="392751" cy="452030"/>
          </a:xfrm>
          <a:prstGeom prst="homePlate">
            <a:avLst>
              <a:gd name="adj" fmla="val 90000"/>
            </a:avLst>
          </a:prstGeom>
          <a:solidFill>
            <a:srgbClr val="05D0CB"/>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ymbio AR+LT"/>
              <a:ea typeface="+mn-ea"/>
              <a:cs typeface="Symbio AR+LT"/>
            </a:endParaRPr>
          </a:p>
        </p:txBody>
      </p:sp>
      <p:sp>
        <p:nvSpPr>
          <p:cNvPr id="136" name="Rounded Rectangle 149">
            <a:extLst>
              <a:ext uri="{FF2B5EF4-FFF2-40B4-BE49-F238E27FC236}">
                <a16:creationId xmlns:a16="http://schemas.microsoft.com/office/drawing/2014/main" id="{D09B9E8E-6FB9-48EC-BCFD-6B407E63CF34}"/>
              </a:ext>
            </a:extLst>
          </p:cNvPr>
          <p:cNvSpPr/>
          <p:nvPr/>
        </p:nvSpPr>
        <p:spPr>
          <a:xfrm>
            <a:off x="7078819" y="4668355"/>
            <a:ext cx="1176634" cy="361327"/>
          </a:xfrm>
          <a:prstGeom prst="roundRect">
            <a:avLst/>
          </a:prstGeom>
        </p:spPr>
        <p:txBody>
          <a:bodyPr vert="horz" lIns="0" tIns="0" rIns="0" bIns="0" rtlCol="0" anchor="t">
            <a:noAutofit/>
          </a:bodyPr>
          <a:lstStyle/>
          <a:p>
            <a:pPr marL="0" marR="0" lvl="0" indent="0" algn="ctr" defTabSz="914400" rtl="1" eaLnBrk="1" fontAlgn="auto" latinLnBrk="0" hangingPunct="1">
              <a:lnSpc>
                <a:spcPct val="90000"/>
              </a:lnSpc>
              <a:spcBef>
                <a:spcPct val="0"/>
              </a:spcBef>
              <a:spcAft>
                <a:spcPts val="0"/>
              </a:spcAft>
              <a:buClrTx/>
              <a:buSzTx/>
              <a:buFontTx/>
              <a:buNone/>
              <a:tabLst/>
              <a:defRPr/>
            </a:pPr>
            <a:r>
              <a:rPr kumimoji="0" lang="ar-SA" sz="900" b="1" i="0" u="none" strike="noStrike" kern="1200" cap="none" spc="0" normalizeH="0" baseline="0" noProof="0" dirty="0">
                <a:ln>
                  <a:noFill/>
                </a:ln>
                <a:solidFill>
                  <a:srgbClr val="E6E6E6">
                    <a:lumMod val="10000"/>
                  </a:srgbClr>
                </a:solidFill>
                <a:effectLst/>
                <a:uLnTx/>
                <a:uFillTx/>
                <a:latin typeface="Somar Bold"/>
                <a:ea typeface="+mn-ea"/>
                <a:cs typeface="Somar Light" panose="00000400000000000000" pitchFamily="50" charset="-78"/>
              </a:rPr>
              <a:t>ادخال تفاصيل  الحركة من قبل </a:t>
            </a:r>
            <a:r>
              <a:rPr kumimoji="0" lang="ar-SA" sz="900" b="1" i="0" u="none" strike="noStrike" kern="1200" cap="none" spc="0" normalizeH="0" baseline="0" noProof="0" dirty="0">
                <a:ln>
                  <a:noFill/>
                </a:ln>
                <a:solidFill>
                  <a:srgbClr val="E6E6E6">
                    <a:lumMod val="10000"/>
                  </a:srgbClr>
                </a:solidFill>
                <a:effectLst/>
                <a:uLnTx/>
                <a:uFillTx/>
                <a:latin typeface="Somar Bold"/>
                <a:ea typeface="+mn-ea"/>
                <a:cs typeface="Somar Bold"/>
              </a:rPr>
              <a:t>موظف الحركة</a:t>
            </a:r>
          </a:p>
        </p:txBody>
      </p:sp>
      <p:sp>
        <p:nvSpPr>
          <p:cNvPr id="137" name="Rounded Rectangle 149">
            <a:extLst>
              <a:ext uri="{FF2B5EF4-FFF2-40B4-BE49-F238E27FC236}">
                <a16:creationId xmlns:a16="http://schemas.microsoft.com/office/drawing/2014/main" id="{C2900D7B-5750-4E83-84DE-0CFC739E3FF8}"/>
              </a:ext>
            </a:extLst>
          </p:cNvPr>
          <p:cNvSpPr/>
          <p:nvPr/>
        </p:nvSpPr>
        <p:spPr>
          <a:xfrm>
            <a:off x="7117205" y="6014870"/>
            <a:ext cx="1176634" cy="361327"/>
          </a:xfrm>
          <a:prstGeom prst="roundRect">
            <a:avLst/>
          </a:prstGeom>
        </p:spPr>
        <p:txBody>
          <a:bodyPr vert="horz" lIns="0" tIns="0" rIns="0" bIns="0" rtlCol="0" anchor="t">
            <a:noAutofit/>
          </a:bodyPr>
          <a:lstStyle/>
          <a:p>
            <a:pPr marL="0" marR="0" lvl="0" indent="0" algn="ctr" defTabSz="914400" rtl="1" eaLnBrk="1" fontAlgn="auto" latinLnBrk="0" hangingPunct="1">
              <a:lnSpc>
                <a:spcPct val="90000"/>
              </a:lnSpc>
              <a:spcBef>
                <a:spcPct val="0"/>
              </a:spcBef>
              <a:spcAft>
                <a:spcPts val="0"/>
              </a:spcAft>
              <a:buClrTx/>
              <a:buSzTx/>
              <a:buFontTx/>
              <a:buNone/>
              <a:tabLst/>
              <a:defRPr/>
            </a:pPr>
            <a:r>
              <a:rPr kumimoji="0" lang="ar-SA" sz="900" b="1" i="0" u="none" strike="noStrike" kern="1200" cap="none" spc="0" normalizeH="0" baseline="0" noProof="0" dirty="0">
                <a:ln>
                  <a:noFill/>
                </a:ln>
                <a:solidFill>
                  <a:srgbClr val="E6E6E6">
                    <a:lumMod val="10000"/>
                  </a:srgbClr>
                </a:solidFill>
                <a:effectLst/>
                <a:uLnTx/>
                <a:uFillTx/>
                <a:latin typeface="Somar Bold"/>
                <a:ea typeface="+mn-ea"/>
                <a:cs typeface="Somar Light" panose="00000400000000000000" pitchFamily="50" charset="-78"/>
              </a:rPr>
              <a:t>ادخال تفاصيل  الحركة من قبل </a:t>
            </a:r>
            <a:r>
              <a:rPr kumimoji="0" lang="ar-SA" sz="900" b="1" i="0" u="none" strike="noStrike" kern="1200" cap="none" spc="0" normalizeH="0" baseline="0" noProof="0" dirty="0">
                <a:ln>
                  <a:noFill/>
                </a:ln>
                <a:solidFill>
                  <a:srgbClr val="E6E6E6">
                    <a:lumMod val="10000"/>
                  </a:srgbClr>
                </a:solidFill>
                <a:effectLst/>
                <a:uLnTx/>
                <a:uFillTx/>
                <a:latin typeface="Somar Bold"/>
                <a:ea typeface="+mn-ea"/>
                <a:cs typeface="Somar Bold"/>
              </a:rPr>
              <a:t>موظف الحركة</a:t>
            </a:r>
          </a:p>
        </p:txBody>
      </p:sp>
      <p:sp>
        <p:nvSpPr>
          <p:cNvPr id="139" name="Rounded Rectangle 149">
            <a:extLst>
              <a:ext uri="{FF2B5EF4-FFF2-40B4-BE49-F238E27FC236}">
                <a16:creationId xmlns:a16="http://schemas.microsoft.com/office/drawing/2014/main" id="{736DC2BE-9C83-4E74-81B3-4ECAEA6607EB}"/>
              </a:ext>
            </a:extLst>
          </p:cNvPr>
          <p:cNvSpPr/>
          <p:nvPr/>
        </p:nvSpPr>
        <p:spPr>
          <a:xfrm>
            <a:off x="5038168" y="1928612"/>
            <a:ext cx="834688" cy="537817"/>
          </a:xfrm>
          <a:prstGeom prst="roundRect">
            <a:avLst/>
          </a:prstGeom>
        </p:spPr>
        <p:txBody>
          <a:bodyPr vert="horz" lIns="0" tIns="0" rIns="0" bIns="0" rtlCol="0" anchor="t">
            <a:noAutofit/>
          </a:bodyPr>
          <a:lstStyle/>
          <a:p>
            <a:pPr marL="0" marR="0" lvl="0" indent="0" algn="ctr" defTabSz="914400" rtl="1" eaLnBrk="1" fontAlgn="auto" latinLnBrk="0" hangingPunct="1">
              <a:lnSpc>
                <a:spcPct val="150000"/>
              </a:lnSpc>
              <a:spcBef>
                <a:spcPct val="0"/>
              </a:spcBef>
              <a:spcAft>
                <a:spcPts val="0"/>
              </a:spcAft>
              <a:buClrTx/>
              <a:buSzTx/>
              <a:buFontTx/>
              <a:buNone/>
              <a:tabLst/>
              <a:defRPr/>
            </a:pPr>
            <a:r>
              <a:rPr kumimoji="0" lang="ar-SA" sz="900" b="1" i="0" u="none" strike="noStrike" kern="1200" cap="none" spc="0" normalizeH="0" baseline="0" noProof="0" dirty="0">
                <a:ln>
                  <a:noFill/>
                </a:ln>
                <a:solidFill>
                  <a:srgbClr val="E6E6E6">
                    <a:lumMod val="10000"/>
                  </a:srgbClr>
                </a:solidFill>
                <a:effectLst/>
                <a:uLnTx/>
                <a:uFillTx/>
                <a:latin typeface="Somar Light" panose="00000400000000000000" pitchFamily="50" charset="-78"/>
                <a:ea typeface="+mn-ea"/>
                <a:cs typeface="Somar Light" panose="00000400000000000000" pitchFamily="50" charset="-78"/>
              </a:rPr>
              <a:t>التحقق من عدم تغيير المالك لفترة المحضر واخر حركة </a:t>
            </a:r>
          </a:p>
        </p:txBody>
      </p:sp>
      <p:sp>
        <p:nvSpPr>
          <p:cNvPr id="143" name="Arrow: Pentagon 142">
            <a:extLst>
              <a:ext uri="{FF2B5EF4-FFF2-40B4-BE49-F238E27FC236}">
                <a16:creationId xmlns:a16="http://schemas.microsoft.com/office/drawing/2014/main" id="{38CCFA44-542E-4021-8E21-DDD9F106F8F1}"/>
              </a:ext>
            </a:extLst>
          </p:cNvPr>
          <p:cNvSpPr/>
          <p:nvPr/>
        </p:nvSpPr>
        <p:spPr>
          <a:xfrm flipH="1">
            <a:off x="4511598" y="1799812"/>
            <a:ext cx="392751" cy="452030"/>
          </a:xfrm>
          <a:prstGeom prst="homePlate">
            <a:avLst>
              <a:gd name="adj" fmla="val 90000"/>
            </a:avLst>
          </a:prstGeom>
          <a:solidFill>
            <a:srgbClr val="05D0CB"/>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ymbio AR+LT"/>
              <a:ea typeface="+mn-ea"/>
              <a:cs typeface="Symbio AR+LT"/>
            </a:endParaRPr>
          </a:p>
        </p:txBody>
      </p:sp>
      <p:sp>
        <p:nvSpPr>
          <p:cNvPr id="145" name="Rounded Rectangle 117">
            <a:extLst>
              <a:ext uri="{FF2B5EF4-FFF2-40B4-BE49-F238E27FC236}">
                <a16:creationId xmlns:a16="http://schemas.microsoft.com/office/drawing/2014/main" id="{C5BE3BDE-E958-4214-9D22-80753FF167A7}"/>
              </a:ext>
            </a:extLst>
          </p:cNvPr>
          <p:cNvSpPr/>
          <p:nvPr/>
        </p:nvSpPr>
        <p:spPr>
          <a:xfrm>
            <a:off x="3354305" y="1259396"/>
            <a:ext cx="1137769" cy="2129936"/>
          </a:xfrm>
          <a:prstGeom prst="roundRect">
            <a:avLst>
              <a:gd name="adj" fmla="val 3508"/>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a:noFill/>
              </a:ln>
              <a:solidFill>
                <a:srgbClr val="FFFFFF"/>
              </a:solidFill>
              <a:effectLst/>
              <a:uLnTx/>
              <a:uFillTx/>
              <a:latin typeface="SST Arabic" panose="020B0504030504020204" pitchFamily="34" charset="-78"/>
              <a:ea typeface="+mn-ea"/>
              <a:cs typeface="SST Arabic" panose="020B0504030504020204" pitchFamily="34" charset="-78"/>
            </a:endParaRPr>
          </a:p>
        </p:txBody>
      </p:sp>
      <p:pic>
        <p:nvPicPr>
          <p:cNvPr id="146" name="Graphic 145" descr="User">
            <a:extLst>
              <a:ext uri="{FF2B5EF4-FFF2-40B4-BE49-F238E27FC236}">
                <a16:creationId xmlns:a16="http://schemas.microsoft.com/office/drawing/2014/main" id="{CA261B41-B321-4ADA-9490-89D3E7A0FF96}"/>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604310" y="1354594"/>
            <a:ext cx="441952" cy="449926"/>
          </a:xfrm>
          <a:prstGeom prst="rect">
            <a:avLst/>
          </a:prstGeom>
        </p:spPr>
      </p:pic>
      <p:sp>
        <p:nvSpPr>
          <p:cNvPr id="147" name="Rounded Rectangle 149">
            <a:extLst>
              <a:ext uri="{FF2B5EF4-FFF2-40B4-BE49-F238E27FC236}">
                <a16:creationId xmlns:a16="http://schemas.microsoft.com/office/drawing/2014/main" id="{9F0E096C-AE3E-4A3A-992D-11A71ABEA561}"/>
              </a:ext>
            </a:extLst>
          </p:cNvPr>
          <p:cNvSpPr/>
          <p:nvPr/>
        </p:nvSpPr>
        <p:spPr>
          <a:xfrm>
            <a:off x="3495763" y="1928612"/>
            <a:ext cx="834688" cy="537817"/>
          </a:xfrm>
          <a:prstGeom prst="roundRect">
            <a:avLst/>
          </a:prstGeom>
        </p:spPr>
        <p:txBody>
          <a:bodyPr vert="horz" lIns="0" tIns="0" rIns="0" bIns="0" rtlCol="0" anchor="t">
            <a:noAutofit/>
          </a:bodyPr>
          <a:lstStyle/>
          <a:p>
            <a:pPr marL="0" marR="0" lvl="0" indent="0" algn="ctr" defTabSz="914400" rtl="1" eaLnBrk="1" fontAlgn="auto" latinLnBrk="0" hangingPunct="1">
              <a:lnSpc>
                <a:spcPct val="150000"/>
              </a:lnSpc>
              <a:spcBef>
                <a:spcPct val="0"/>
              </a:spcBef>
              <a:spcAft>
                <a:spcPts val="0"/>
              </a:spcAft>
              <a:buClrTx/>
              <a:buSzTx/>
              <a:buFontTx/>
              <a:buNone/>
              <a:tabLst/>
              <a:defRPr/>
            </a:pPr>
            <a:r>
              <a:rPr kumimoji="0" lang="ar-SA" sz="900" b="1" i="0" u="none" strike="noStrike" kern="1200" cap="none" spc="0" normalizeH="0" baseline="0" noProof="0" dirty="0">
                <a:ln>
                  <a:noFill/>
                </a:ln>
                <a:solidFill>
                  <a:srgbClr val="E6E6E6">
                    <a:lumMod val="10000"/>
                  </a:srgbClr>
                </a:solidFill>
                <a:effectLst/>
                <a:uLnTx/>
                <a:uFillTx/>
                <a:latin typeface="Somar Light" panose="00000400000000000000" pitchFamily="50" charset="-78"/>
                <a:ea typeface="+mn-ea"/>
                <a:cs typeface="Somar Light" panose="00000400000000000000" pitchFamily="50" charset="-78"/>
              </a:rPr>
              <a:t>حصر وثائق السفر للمسافرين </a:t>
            </a:r>
          </a:p>
        </p:txBody>
      </p:sp>
      <p:sp>
        <p:nvSpPr>
          <p:cNvPr id="149" name="Rounded Rectangle 117">
            <a:extLst>
              <a:ext uri="{FF2B5EF4-FFF2-40B4-BE49-F238E27FC236}">
                <a16:creationId xmlns:a16="http://schemas.microsoft.com/office/drawing/2014/main" id="{F00D31E4-A922-4F1F-8768-64A02D9D1D89}"/>
              </a:ext>
            </a:extLst>
          </p:cNvPr>
          <p:cNvSpPr/>
          <p:nvPr/>
        </p:nvSpPr>
        <p:spPr>
          <a:xfrm>
            <a:off x="3967761" y="5355132"/>
            <a:ext cx="1419904" cy="815972"/>
          </a:xfrm>
          <a:prstGeom prst="roundRect">
            <a:avLst>
              <a:gd name="adj" fmla="val 350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a:noFill/>
              </a:ln>
              <a:solidFill>
                <a:srgbClr val="FFFFFF"/>
              </a:solidFill>
              <a:effectLst/>
              <a:uLnTx/>
              <a:uFillTx/>
              <a:latin typeface="SST Arabic" panose="020B0504030504020204" pitchFamily="34" charset="-78"/>
              <a:ea typeface="+mn-ea"/>
              <a:cs typeface="SST Arabic" panose="020B0504030504020204" pitchFamily="34" charset="-78"/>
            </a:endParaRPr>
          </a:p>
        </p:txBody>
      </p:sp>
      <p:sp>
        <p:nvSpPr>
          <p:cNvPr id="150" name="Rounded Rectangle 149">
            <a:extLst>
              <a:ext uri="{FF2B5EF4-FFF2-40B4-BE49-F238E27FC236}">
                <a16:creationId xmlns:a16="http://schemas.microsoft.com/office/drawing/2014/main" id="{D9D309F2-6F7B-4D4A-91EA-8E7468BC12D4}"/>
              </a:ext>
            </a:extLst>
          </p:cNvPr>
          <p:cNvSpPr/>
          <p:nvPr/>
        </p:nvSpPr>
        <p:spPr>
          <a:xfrm>
            <a:off x="4482762" y="5624247"/>
            <a:ext cx="2185540" cy="537817"/>
          </a:xfrm>
          <a:prstGeom prst="roundRect">
            <a:avLst/>
          </a:prstGeom>
        </p:spPr>
        <p:txBody>
          <a:bodyPr vert="horz" lIns="0" tIns="0" rIns="0" bIns="0" rtlCol="0" anchor="t">
            <a:noAutofit/>
          </a:bodyPr>
          <a:lstStyle/>
          <a:p>
            <a:pPr lvl="0" algn="ctr" rtl="1">
              <a:lnSpc>
                <a:spcPct val="150000"/>
              </a:lnSpc>
              <a:spcBef>
                <a:spcPct val="0"/>
              </a:spcBef>
              <a:defRPr/>
            </a:pPr>
            <a:r>
              <a:rPr lang="ar-SA" sz="900" b="1" dirty="0">
                <a:solidFill>
                  <a:srgbClr val="E6E6E6">
                    <a:lumMod val="10000"/>
                  </a:srgbClr>
                </a:solidFill>
                <a:latin typeface="Somar Bold"/>
                <a:cs typeface="Somar Bold"/>
              </a:rPr>
              <a:t>تضمن وثيقة السفر للمسافر في </a:t>
            </a:r>
            <a:r>
              <a:rPr lang="en-US" sz="900" b="1" dirty="0">
                <a:solidFill>
                  <a:srgbClr val="E6E6E6">
                    <a:lumMod val="10000"/>
                  </a:srgbClr>
                </a:solidFill>
                <a:latin typeface="Somar Bold"/>
                <a:cs typeface="Somar Bold"/>
              </a:rPr>
              <a:t>Profile </a:t>
            </a:r>
            <a:endParaRPr lang="ar-SA" sz="900" b="1" dirty="0">
              <a:solidFill>
                <a:srgbClr val="E6E6E6">
                  <a:lumMod val="10000"/>
                </a:srgbClr>
              </a:solidFill>
              <a:latin typeface="Somar Bold"/>
              <a:cs typeface="Somar Bold"/>
            </a:endParaRPr>
          </a:p>
          <a:p>
            <a:pPr lvl="0" algn="ctr" rtl="1">
              <a:lnSpc>
                <a:spcPct val="150000"/>
              </a:lnSpc>
              <a:spcBef>
                <a:spcPct val="0"/>
              </a:spcBef>
              <a:defRPr/>
            </a:pPr>
            <a:r>
              <a:rPr lang="ar-SA" sz="900" b="1" dirty="0">
                <a:solidFill>
                  <a:srgbClr val="E6E6E6">
                    <a:lumMod val="10000"/>
                  </a:srgbClr>
                </a:solidFill>
                <a:latin typeface="Somar Light" panose="00000400000000000000" pitchFamily="50" charset="-78"/>
                <a:cs typeface="Somar Light" panose="00000400000000000000" pitchFamily="50" charset="-78"/>
              </a:rPr>
              <a:t>مرتبطة بهياكل محاضرها </a:t>
            </a:r>
            <a:r>
              <a:rPr kumimoji="0" lang="ar-SA" sz="900" b="1" i="0" u="none" strike="noStrike" kern="1200" cap="none" spc="0" normalizeH="0" baseline="0" noProof="0" dirty="0">
                <a:ln>
                  <a:noFill/>
                </a:ln>
                <a:solidFill>
                  <a:srgbClr val="E6E6E6">
                    <a:lumMod val="10000"/>
                  </a:srgbClr>
                </a:solidFill>
                <a:effectLst/>
                <a:uLnTx/>
                <a:uFillTx/>
                <a:latin typeface="Somar Light" panose="00000400000000000000" pitchFamily="50" charset="-78"/>
                <a:ea typeface="+mn-ea"/>
                <a:cs typeface="Somar Bold"/>
              </a:rPr>
              <a:t>مخدرات او الاسلحة</a:t>
            </a:r>
          </a:p>
          <a:p>
            <a:pPr marL="0" marR="0" lvl="0" indent="0" algn="ctr" defTabSz="914400" rtl="1" eaLnBrk="1" fontAlgn="auto" latinLnBrk="0" hangingPunct="1">
              <a:lnSpc>
                <a:spcPct val="150000"/>
              </a:lnSpc>
              <a:spcBef>
                <a:spcPct val="0"/>
              </a:spcBef>
              <a:spcAft>
                <a:spcPts val="0"/>
              </a:spcAft>
              <a:buClrTx/>
              <a:buSzTx/>
              <a:buFontTx/>
              <a:buNone/>
              <a:tabLst/>
              <a:defRPr/>
            </a:pPr>
            <a:endParaRPr kumimoji="0" lang="ar-SA" sz="900" b="1" i="0" u="none" strike="noStrike" kern="1200" cap="none" spc="0" normalizeH="0" baseline="0" noProof="0" dirty="0">
              <a:ln>
                <a:noFill/>
              </a:ln>
              <a:solidFill>
                <a:srgbClr val="E6E6E6">
                  <a:lumMod val="10000"/>
                </a:srgbClr>
              </a:solidFill>
              <a:effectLst/>
              <a:uLnTx/>
              <a:uFillTx/>
              <a:latin typeface="Somar Light" panose="00000400000000000000" pitchFamily="50" charset="-78"/>
              <a:ea typeface="+mn-ea"/>
              <a:cs typeface="Somar Light" panose="00000400000000000000" pitchFamily="50" charset="-78"/>
            </a:endParaRPr>
          </a:p>
          <a:p>
            <a:pPr marL="0" marR="0" lvl="0" indent="0" algn="ctr" defTabSz="914400" rtl="1" eaLnBrk="1" fontAlgn="auto" latinLnBrk="0" hangingPunct="1">
              <a:lnSpc>
                <a:spcPct val="150000"/>
              </a:lnSpc>
              <a:spcBef>
                <a:spcPct val="0"/>
              </a:spcBef>
              <a:spcAft>
                <a:spcPts val="0"/>
              </a:spcAft>
              <a:buClrTx/>
              <a:buSzTx/>
              <a:buFontTx/>
              <a:buNone/>
              <a:tabLst/>
              <a:defRPr/>
            </a:pPr>
            <a:endParaRPr kumimoji="0" lang="ar-SA" sz="900" b="1" i="0" u="none" strike="noStrike" kern="1200" cap="none" spc="0" normalizeH="0" baseline="0" noProof="0" dirty="0">
              <a:ln>
                <a:noFill/>
              </a:ln>
              <a:solidFill>
                <a:srgbClr val="E6E6E6">
                  <a:lumMod val="10000"/>
                </a:srgbClr>
              </a:solidFill>
              <a:effectLst/>
              <a:uLnTx/>
              <a:uFillTx/>
              <a:latin typeface="Somar Light" panose="00000400000000000000" pitchFamily="50" charset="-78"/>
              <a:ea typeface="+mn-ea"/>
              <a:cs typeface="Somar Light" panose="00000400000000000000" pitchFamily="50" charset="-78"/>
            </a:endParaRPr>
          </a:p>
          <a:p>
            <a:pPr marL="0" marR="0" lvl="0" indent="0" algn="ctr" defTabSz="914400" rtl="1" eaLnBrk="1" fontAlgn="auto" latinLnBrk="0" hangingPunct="1">
              <a:lnSpc>
                <a:spcPct val="150000"/>
              </a:lnSpc>
              <a:spcBef>
                <a:spcPct val="0"/>
              </a:spcBef>
              <a:spcAft>
                <a:spcPts val="0"/>
              </a:spcAft>
              <a:buClrTx/>
              <a:buSzTx/>
              <a:buFontTx/>
              <a:buNone/>
              <a:tabLst/>
              <a:defRPr/>
            </a:pPr>
            <a:endParaRPr kumimoji="0" lang="ar-SA" sz="900" b="1" i="0" u="none" strike="noStrike" kern="1200" cap="none" spc="0" normalizeH="0" baseline="0" noProof="0" dirty="0">
              <a:ln>
                <a:noFill/>
              </a:ln>
              <a:solidFill>
                <a:srgbClr val="E6E6E6">
                  <a:lumMod val="10000"/>
                </a:srgbClr>
              </a:solidFill>
              <a:effectLst/>
              <a:uLnTx/>
              <a:uFillTx/>
              <a:latin typeface="Somar Light" panose="00000400000000000000" pitchFamily="50" charset="-78"/>
              <a:ea typeface="+mn-ea"/>
              <a:cs typeface="Somar Light" panose="00000400000000000000" pitchFamily="50" charset="-78"/>
            </a:endParaRPr>
          </a:p>
        </p:txBody>
      </p:sp>
      <p:sp>
        <p:nvSpPr>
          <p:cNvPr id="153" name="Rounded Rectangle 117">
            <a:extLst>
              <a:ext uri="{FF2B5EF4-FFF2-40B4-BE49-F238E27FC236}">
                <a16:creationId xmlns:a16="http://schemas.microsoft.com/office/drawing/2014/main" id="{338736F7-A1AE-42F4-91F3-E847C5831ABE}"/>
              </a:ext>
            </a:extLst>
          </p:cNvPr>
          <p:cNvSpPr/>
          <p:nvPr/>
        </p:nvSpPr>
        <p:spPr>
          <a:xfrm>
            <a:off x="3340994" y="5344803"/>
            <a:ext cx="918983" cy="922298"/>
          </a:xfrm>
          <a:prstGeom prst="roundRect">
            <a:avLst>
              <a:gd name="adj" fmla="val 3508"/>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a:noFill/>
              </a:ln>
              <a:solidFill>
                <a:srgbClr val="FFFFFF"/>
              </a:solidFill>
              <a:effectLst/>
              <a:uLnTx/>
              <a:uFillTx/>
              <a:latin typeface="SST Arabic" panose="020B0504030504020204" pitchFamily="34" charset="-78"/>
              <a:ea typeface="+mn-ea"/>
              <a:cs typeface="SST Arabic" panose="020B0504030504020204" pitchFamily="34" charset="-78"/>
            </a:endParaRPr>
          </a:p>
        </p:txBody>
      </p:sp>
      <p:sp>
        <p:nvSpPr>
          <p:cNvPr id="154" name="Rounded Rectangle 149">
            <a:extLst>
              <a:ext uri="{FF2B5EF4-FFF2-40B4-BE49-F238E27FC236}">
                <a16:creationId xmlns:a16="http://schemas.microsoft.com/office/drawing/2014/main" id="{300ADCB9-BB70-4A8C-A2C2-7B86B1B938E9}"/>
              </a:ext>
            </a:extLst>
          </p:cNvPr>
          <p:cNvSpPr/>
          <p:nvPr/>
        </p:nvSpPr>
        <p:spPr>
          <a:xfrm>
            <a:off x="3400621" y="5603993"/>
            <a:ext cx="822286" cy="390530"/>
          </a:xfrm>
          <a:prstGeom prst="roundRect">
            <a:avLst/>
          </a:prstGeom>
        </p:spPr>
        <p:txBody>
          <a:bodyPr vert="horz" lIns="0" tIns="0" rIns="0" bIns="0" rtlCol="0" anchor="t">
            <a:noAutofit/>
          </a:bodyPr>
          <a:lstStyle/>
          <a:p>
            <a:pPr marL="0" marR="0" lvl="0" indent="0" algn="ctr" defTabSz="914400" rtl="1" eaLnBrk="1" fontAlgn="auto" latinLnBrk="0" hangingPunct="1">
              <a:lnSpc>
                <a:spcPct val="150000"/>
              </a:lnSpc>
              <a:spcBef>
                <a:spcPct val="0"/>
              </a:spcBef>
              <a:spcAft>
                <a:spcPts val="0"/>
              </a:spcAft>
              <a:buClrTx/>
              <a:buSzTx/>
              <a:buFontTx/>
              <a:buNone/>
              <a:tabLst/>
              <a:defRPr/>
            </a:pPr>
            <a:r>
              <a:rPr kumimoji="0" lang="ar-SA" sz="900" b="1" i="0" u="none" strike="noStrike" kern="1200" cap="none" spc="0" normalizeH="0" baseline="0" noProof="0" dirty="0">
                <a:ln>
                  <a:noFill/>
                </a:ln>
                <a:solidFill>
                  <a:srgbClr val="E6E6E6">
                    <a:lumMod val="10000"/>
                  </a:srgbClr>
                </a:solidFill>
                <a:effectLst/>
                <a:uLnTx/>
                <a:uFillTx/>
                <a:latin typeface="Somar Light" panose="00000400000000000000" pitchFamily="50" charset="-78"/>
                <a:ea typeface="+mn-ea"/>
                <a:cs typeface="Somar Bold"/>
              </a:rPr>
              <a:t>استهداف المسافر</a:t>
            </a:r>
          </a:p>
          <a:p>
            <a:pPr marL="0" marR="0" lvl="0" indent="0" algn="ctr" defTabSz="914400" rtl="1" eaLnBrk="1" fontAlgn="auto" latinLnBrk="0" hangingPunct="1">
              <a:lnSpc>
                <a:spcPct val="150000"/>
              </a:lnSpc>
              <a:spcBef>
                <a:spcPct val="0"/>
              </a:spcBef>
              <a:spcAft>
                <a:spcPts val="0"/>
              </a:spcAft>
              <a:buClrTx/>
              <a:buSzTx/>
              <a:buFontTx/>
              <a:buNone/>
              <a:tabLst/>
              <a:defRPr/>
            </a:pPr>
            <a:r>
              <a:rPr kumimoji="0" lang="ar-SA" sz="900" b="1" i="0" u="none" strike="noStrike" kern="1200" cap="none" spc="0" normalizeH="0" baseline="0" noProof="0" dirty="0">
                <a:ln>
                  <a:noFill/>
                </a:ln>
                <a:solidFill>
                  <a:srgbClr val="002E87">
                    <a:lumMod val="75000"/>
                  </a:srgbClr>
                </a:solidFill>
                <a:effectLst/>
                <a:uLnTx/>
                <a:uFillTx/>
                <a:latin typeface="Somar Light" panose="00000400000000000000" pitchFamily="50" charset="-78"/>
                <a:ea typeface="+mn-ea"/>
                <a:cs typeface="Somar Bold"/>
              </a:rPr>
              <a:t>بالخروج </a:t>
            </a:r>
          </a:p>
          <a:p>
            <a:pPr marL="0" marR="0" lvl="0" indent="0" algn="ctr" defTabSz="914400" rtl="1" eaLnBrk="1" fontAlgn="auto" latinLnBrk="0" hangingPunct="1">
              <a:lnSpc>
                <a:spcPct val="150000"/>
              </a:lnSpc>
              <a:spcBef>
                <a:spcPct val="0"/>
              </a:spcBef>
              <a:spcAft>
                <a:spcPts val="0"/>
              </a:spcAft>
              <a:buClrTx/>
              <a:buSzTx/>
              <a:buFontTx/>
              <a:buNone/>
              <a:tabLst/>
              <a:defRPr/>
            </a:pPr>
            <a:endParaRPr kumimoji="0" lang="ar-SA" sz="900" b="1" i="0" u="none" strike="noStrike" kern="1200" cap="none" spc="0" normalizeH="0" baseline="0" noProof="0" dirty="0">
              <a:ln>
                <a:noFill/>
              </a:ln>
              <a:solidFill>
                <a:srgbClr val="E6E6E6">
                  <a:lumMod val="10000"/>
                </a:srgbClr>
              </a:solidFill>
              <a:effectLst/>
              <a:uLnTx/>
              <a:uFillTx/>
              <a:latin typeface="Somar Light" panose="00000400000000000000" pitchFamily="50" charset="-78"/>
              <a:ea typeface="+mn-ea"/>
              <a:cs typeface="Somar Bold"/>
            </a:endParaRPr>
          </a:p>
        </p:txBody>
      </p:sp>
      <p:sp>
        <p:nvSpPr>
          <p:cNvPr id="155" name="Rounded Rectangle 117">
            <a:extLst>
              <a:ext uri="{FF2B5EF4-FFF2-40B4-BE49-F238E27FC236}">
                <a16:creationId xmlns:a16="http://schemas.microsoft.com/office/drawing/2014/main" id="{8D206D6E-2FE1-4477-B071-4AC226DE2865}"/>
              </a:ext>
            </a:extLst>
          </p:cNvPr>
          <p:cNvSpPr/>
          <p:nvPr/>
        </p:nvSpPr>
        <p:spPr>
          <a:xfrm>
            <a:off x="3341488" y="3904754"/>
            <a:ext cx="918490" cy="1080167"/>
          </a:xfrm>
          <a:prstGeom prst="roundRect">
            <a:avLst>
              <a:gd name="adj" fmla="val 3508"/>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a:noFill/>
              </a:ln>
              <a:solidFill>
                <a:srgbClr val="FFFFFF"/>
              </a:solidFill>
              <a:effectLst/>
              <a:uLnTx/>
              <a:uFillTx/>
              <a:latin typeface="SST Arabic" panose="020B0504030504020204" pitchFamily="34" charset="-78"/>
              <a:ea typeface="+mn-ea"/>
              <a:cs typeface="SST Arabic" panose="020B0504030504020204" pitchFamily="34" charset="-78"/>
            </a:endParaRPr>
          </a:p>
        </p:txBody>
      </p:sp>
      <p:sp>
        <p:nvSpPr>
          <p:cNvPr id="156" name="Rounded Rectangle 149">
            <a:extLst>
              <a:ext uri="{FF2B5EF4-FFF2-40B4-BE49-F238E27FC236}">
                <a16:creationId xmlns:a16="http://schemas.microsoft.com/office/drawing/2014/main" id="{5B663309-43BE-4B4E-8BF1-715FF45313CD}"/>
              </a:ext>
            </a:extLst>
          </p:cNvPr>
          <p:cNvSpPr/>
          <p:nvPr/>
        </p:nvSpPr>
        <p:spPr>
          <a:xfrm>
            <a:off x="3411646" y="4253508"/>
            <a:ext cx="822286" cy="390530"/>
          </a:xfrm>
          <a:prstGeom prst="roundRect">
            <a:avLst/>
          </a:prstGeom>
        </p:spPr>
        <p:txBody>
          <a:bodyPr vert="horz" lIns="0" tIns="0" rIns="0" bIns="0" rtlCol="0" anchor="t">
            <a:noAutofit/>
          </a:bodyPr>
          <a:lstStyle/>
          <a:p>
            <a:pPr marL="0" marR="0" lvl="0" indent="0" algn="ctr" defTabSz="914400" rtl="1" eaLnBrk="1" fontAlgn="auto" latinLnBrk="0" hangingPunct="1">
              <a:lnSpc>
                <a:spcPct val="150000"/>
              </a:lnSpc>
              <a:spcBef>
                <a:spcPct val="0"/>
              </a:spcBef>
              <a:spcAft>
                <a:spcPts val="0"/>
              </a:spcAft>
              <a:buClrTx/>
              <a:buSzTx/>
              <a:buFontTx/>
              <a:buNone/>
              <a:tabLst/>
              <a:defRPr/>
            </a:pPr>
            <a:r>
              <a:rPr kumimoji="0" lang="ar-SA" sz="900" b="1" i="0" u="none" strike="noStrike" kern="1200" cap="none" spc="0" normalizeH="0" baseline="0" noProof="0" dirty="0">
                <a:ln>
                  <a:noFill/>
                </a:ln>
                <a:solidFill>
                  <a:srgbClr val="E6E6E6">
                    <a:lumMod val="10000"/>
                  </a:srgbClr>
                </a:solidFill>
                <a:effectLst/>
                <a:uLnTx/>
                <a:uFillTx/>
                <a:latin typeface="Somar Light" panose="00000400000000000000" pitchFamily="50" charset="-78"/>
                <a:ea typeface="+mn-ea"/>
                <a:cs typeface="Somar Bold"/>
              </a:rPr>
              <a:t>استهداف المسافر</a:t>
            </a:r>
          </a:p>
          <a:p>
            <a:pPr marL="0" marR="0" lvl="0" indent="0" algn="ctr" defTabSz="914400" rtl="1" eaLnBrk="1" fontAlgn="auto" latinLnBrk="0" hangingPunct="1">
              <a:lnSpc>
                <a:spcPct val="150000"/>
              </a:lnSpc>
              <a:spcBef>
                <a:spcPct val="0"/>
              </a:spcBef>
              <a:spcAft>
                <a:spcPts val="0"/>
              </a:spcAft>
              <a:buClrTx/>
              <a:buSzTx/>
              <a:buFontTx/>
              <a:buNone/>
              <a:tabLst/>
              <a:defRPr/>
            </a:pPr>
            <a:r>
              <a:rPr kumimoji="0" lang="ar-SA" sz="900" b="1" i="0" u="none" strike="noStrike" kern="1200" cap="none" spc="0" normalizeH="0" baseline="0" noProof="0" dirty="0">
                <a:ln>
                  <a:noFill/>
                </a:ln>
                <a:solidFill>
                  <a:srgbClr val="05D0CB">
                    <a:lumMod val="75000"/>
                  </a:srgbClr>
                </a:solidFill>
                <a:effectLst/>
                <a:uLnTx/>
                <a:uFillTx/>
                <a:latin typeface="Somar Light" panose="00000400000000000000" pitchFamily="50" charset="-78"/>
                <a:ea typeface="+mn-ea"/>
                <a:cs typeface="Somar Bold"/>
              </a:rPr>
              <a:t>بالدخول </a:t>
            </a:r>
          </a:p>
          <a:p>
            <a:pPr marL="0" marR="0" lvl="0" indent="0" algn="ctr" defTabSz="914400" rtl="1" eaLnBrk="1" fontAlgn="auto" latinLnBrk="0" hangingPunct="1">
              <a:lnSpc>
                <a:spcPct val="150000"/>
              </a:lnSpc>
              <a:spcBef>
                <a:spcPct val="0"/>
              </a:spcBef>
              <a:spcAft>
                <a:spcPts val="0"/>
              </a:spcAft>
              <a:buClrTx/>
              <a:buSzTx/>
              <a:buFontTx/>
              <a:buNone/>
              <a:tabLst/>
              <a:defRPr/>
            </a:pPr>
            <a:endParaRPr kumimoji="0" lang="ar-SA" sz="900" b="1" i="0" u="none" strike="noStrike" kern="1200" cap="none" spc="0" normalizeH="0" baseline="0" noProof="0" dirty="0">
              <a:ln>
                <a:noFill/>
              </a:ln>
              <a:solidFill>
                <a:srgbClr val="E6E6E6">
                  <a:lumMod val="10000"/>
                </a:srgbClr>
              </a:solidFill>
              <a:effectLst/>
              <a:uLnTx/>
              <a:uFillTx/>
              <a:latin typeface="Somar Light" panose="00000400000000000000" pitchFamily="50" charset="-78"/>
              <a:ea typeface="+mn-ea"/>
              <a:cs typeface="Somar Bold"/>
            </a:endParaRPr>
          </a:p>
        </p:txBody>
      </p:sp>
      <p:grpSp>
        <p:nvGrpSpPr>
          <p:cNvPr id="157" name="Group 156">
            <a:extLst>
              <a:ext uri="{FF2B5EF4-FFF2-40B4-BE49-F238E27FC236}">
                <a16:creationId xmlns:a16="http://schemas.microsoft.com/office/drawing/2014/main" id="{662149E1-9081-4500-93EB-930C22821E88}"/>
              </a:ext>
            </a:extLst>
          </p:cNvPr>
          <p:cNvGrpSpPr/>
          <p:nvPr/>
        </p:nvGrpSpPr>
        <p:grpSpPr>
          <a:xfrm>
            <a:off x="3561074" y="3758302"/>
            <a:ext cx="612364" cy="506758"/>
            <a:chOff x="1449966" y="1977140"/>
            <a:chExt cx="873510" cy="713191"/>
          </a:xfrm>
        </p:grpSpPr>
        <p:pic>
          <p:nvPicPr>
            <p:cNvPr id="158" name="Picture 157">
              <a:extLst>
                <a:ext uri="{FF2B5EF4-FFF2-40B4-BE49-F238E27FC236}">
                  <a16:creationId xmlns:a16="http://schemas.microsoft.com/office/drawing/2014/main" id="{A0C7F7A4-97D1-463E-AE91-E082B022C6DF}"/>
                </a:ext>
              </a:extLst>
            </p:cNvPr>
            <p:cNvPicPr>
              <a:picLocks noChangeAspect="1"/>
            </p:cNvPicPr>
            <p:nvPr/>
          </p:nvPicPr>
          <p:blipFill>
            <a:blip r:embed="rId7">
              <a:duotone>
                <a:prstClr val="black"/>
                <a:schemeClr val="accent2">
                  <a:tint val="45000"/>
                  <a:satMod val="400000"/>
                </a:schemeClr>
              </a:duotone>
              <a:extLst/>
            </a:blip>
            <a:stretch>
              <a:fillRect/>
            </a:stretch>
          </p:blipFill>
          <p:spPr>
            <a:xfrm>
              <a:off x="1449966" y="1977140"/>
              <a:ext cx="643732" cy="580154"/>
            </a:xfrm>
            <a:prstGeom prst="rect">
              <a:avLst/>
            </a:prstGeom>
          </p:spPr>
        </p:pic>
        <p:pic>
          <p:nvPicPr>
            <p:cNvPr id="159" name="Picture 6" descr="High Risk Icon #161711 - Free Icons Library">
              <a:extLst>
                <a:ext uri="{FF2B5EF4-FFF2-40B4-BE49-F238E27FC236}">
                  <a16:creationId xmlns:a16="http://schemas.microsoft.com/office/drawing/2014/main" id="{2C0EF580-8297-450B-BA63-3DE598A45E7C}"/>
                </a:ext>
              </a:extLst>
            </p:cNvPr>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836939" y="2203794"/>
              <a:ext cx="486537" cy="48653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60" name="Group 159">
            <a:extLst>
              <a:ext uri="{FF2B5EF4-FFF2-40B4-BE49-F238E27FC236}">
                <a16:creationId xmlns:a16="http://schemas.microsoft.com/office/drawing/2014/main" id="{C37EC7A4-AE1F-4106-A87E-F6EFAD68EB98}"/>
              </a:ext>
            </a:extLst>
          </p:cNvPr>
          <p:cNvGrpSpPr/>
          <p:nvPr/>
        </p:nvGrpSpPr>
        <p:grpSpPr>
          <a:xfrm>
            <a:off x="3519080" y="5121522"/>
            <a:ext cx="612364" cy="506758"/>
            <a:chOff x="1449966" y="1977140"/>
            <a:chExt cx="873510" cy="713191"/>
          </a:xfrm>
        </p:grpSpPr>
        <p:pic>
          <p:nvPicPr>
            <p:cNvPr id="161" name="Picture 160">
              <a:extLst>
                <a:ext uri="{FF2B5EF4-FFF2-40B4-BE49-F238E27FC236}">
                  <a16:creationId xmlns:a16="http://schemas.microsoft.com/office/drawing/2014/main" id="{8B167894-FA5D-41A8-9260-EBC61E2E427C}"/>
                </a:ext>
              </a:extLst>
            </p:cNvPr>
            <p:cNvPicPr>
              <a:picLocks noChangeAspect="1"/>
            </p:cNvPicPr>
            <p:nvPr/>
          </p:nvPicPr>
          <p:blipFill>
            <a:blip r:embed="rId7">
              <a:duotone>
                <a:prstClr val="black"/>
                <a:schemeClr val="accent2">
                  <a:tint val="45000"/>
                  <a:satMod val="400000"/>
                </a:schemeClr>
              </a:duotone>
              <a:extLst/>
            </a:blip>
            <a:stretch>
              <a:fillRect/>
            </a:stretch>
          </p:blipFill>
          <p:spPr>
            <a:xfrm>
              <a:off x="1449966" y="1977140"/>
              <a:ext cx="643732" cy="580154"/>
            </a:xfrm>
            <a:prstGeom prst="rect">
              <a:avLst/>
            </a:prstGeom>
          </p:spPr>
        </p:pic>
        <p:pic>
          <p:nvPicPr>
            <p:cNvPr id="162" name="Picture 6" descr="High Risk Icon #161711 - Free Icons Library">
              <a:extLst>
                <a:ext uri="{FF2B5EF4-FFF2-40B4-BE49-F238E27FC236}">
                  <a16:creationId xmlns:a16="http://schemas.microsoft.com/office/drawing/2014/main" id="{114767E9-255B-4E02-AB30-2D9F87D7D215}"/>
                </a:ext>
              </a:extLst>
            </p:cNvPr>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836939" y="2203794"/>
              <a:ext cx="486537" cy="486537"/>
            </a:xfrm>
            <a:prstGeom prst="rect">
              <a:avLst/>
            </a:prstGeom>
            <a:noFill/>
            <a:extLst>
              <a:ext uri="{909E8E84-426E-40DD-AFC4-6F175D3DCCD1}">
                <a14:hiddenFill xmlns:a14="http://schemas.microsoft.com/office/drawing/2010/main">
                  <a:solidFill>
                    <a:srgbClr val="FFFFFF"/>
                  </a:solidFill>
                </a14:hiddenFill>
              </a:ext>
            </a:extLst>
          </p:spPr>
        </p:pic>
      </p:grpSp>
      <p:sp>
        <p:nvSpPr>
          <p:cNvPr id="163" name="Rounded Rectangle 149">
            <a:extLst>
              <a:ext uri="{FF2B5EF4-FFF2-40B4-BE49-F238E27FC236}">
                <a16:creationId xmlns:a16="http://schemas.microsoft.com/office/drawing/2014/main" id="{70148C02-547C-498B-84BD-446EB3F0687A}"/>
              </a:ext>
            </a:extLst>
          </p:cNvPr>
          <p:cNvSpPr/>
          <p:nvPr/>
        </p:nvSpPr>
        <p:spPr>
          <a:xfrm>
            <a:off x="4304090" y="4419715"/>
            <a:ext cx="2242241" cy="537817"/>
          </a:xfrm>
          <a:prstGeom prst="roundRect">
            <a:avLst/>
          </a:prstGeom>
        </p:spPr>
        <p:txBody>
          <a:bodyPr vert="horz" lIns="0" tIns="0" rIns="0" bIns="0" rtlCol="0" anchor="t">
            <a:noAutofit/>
          </a:bodyPr>
          <a:lstStyle/>
          <a:p>
            <a:pPr marL="0" marR="0" lvl="0" indent="0" algn="r" defTabSz="914400" rtl="1" eaLnBrk="1" fontAlgn="auto" latinLnBrk="0" hangingPunct="1">
              <a:lnSpc>
                <a:spcPct val="90000"/>
              </a:lnSpc>
              <a:spcBef>
                <a:spcPct val="0"/>
              </a:spcBef>
              <a:spcAft>
                <a:spcPts val="0"/>
              </a:spcAft>
              <a:buClrTx/>
              <a:buSzTx/>
              <a:buFontTx/>
              <a:buNone/>
              <a:tabLst/>
              <a:defRPr/>
            </a:pPr>
            <a:r>
              <a:rPr kumimoji="0" lang="ar-SA" sz="900" b="1" i="0" u="none" strike="noStrike" kern="1200" cap="none" spc="0" normalizeH="0" baseline="0" noProof="0" dirty="0">
                <a:ln>
                  <a:noFill/>
                </a:ln>
                <a:solidFill>
                  <a:srgbClr val="E6E6E6">
                    <a:lumMod val="10000"/>
                  </a:srgbClr>
                </a:solidFill>
                <a:effectLst/>
                <a:uLnTx/>
                <a:uFillTx/>
                <a:latin typeface="Somar Bold"/>
                <a:ea typeface="+mn-ea"/>
                <a:cs typeface="Somar Bold"/>
              </a:rPr>
              <a:t> تضمن وثيقة السفر للمسافر في </a:t>
            </a:r>
            <a:r>
              <a:rPr kumimoji="0" lang="en-US" sz="900" b="1" i="0" u="none" strike="noStrike" kern="1200" cap="none" spc="0" normalizeH="0" baseline="0" noProof="0" dirty="0">
                <a:ln>
                  <a:noFill/>
                </a:ln>
                <a:solidFill>
                  <a:srgbClr val="E6E6E6">
                    <a:lumMod val="10000"/>
                  </a:srgbClr>
                </a:solidFill>
                <a:effectLst/>
                <a:uLnTx/>
                <a:uFillTx/>
                <a:latin typeface="Somar Bold"/>
                <a:ea typeface="+mn-ea"/>
                <a:cs typeface="Somar Bold"/>
              </a:rPr>
              <a:t>Profile</a:t>
            </a:r>
            <a:endParaRPr kumimoji="0" lang="ar-SA" sz="900" b="1" i="0" u="none" strike="noStrike" kern="1200" cap="none" spc="0" normalizeH="0" baseline="0" noProof="0" dirty="0">
              <a:ln>
                <a:noFill/>
              </a:ln>
              <a:solidFill>
                <a:srgbClr val="E6E6E6">
                  <a:lumMod val="10000"/>
                </a:srgbClr>
              </a:solidFill>
              <a:effectLst/>
              <a:uLnTx/>
              <a:uFillTx/>
              <a:latin typeface="Somar Bold"/>
              <a:ea typeface="+mn-ea"/>
              <a:cs typeface="Somar Bold"/>
            </a:endParaRPr>
          </a:p>
        </p:txBody>
      </p:sp>
      <p:sp>
        <p:nvSpPr>
          <p:cNvPr id="165" name="Rounded Rectangle 51">
            <a:extLst>
              <a:ext uri="{FF2B5EF4-FFF2-40B4-BE49-F238E27FC236}">
                <a16:creationId xmlns:a16="http://schemas.microsoft.com/office/drawing/2014/main" id="{E19BFAFF-ECFC-4F0C-A686-5C18212F53D5}"/>
              </a:ext>
            </a:extLst>
          </p:cNvPr>
          <p:cNvSpPr/>
          <p:nvPr/>
        </p:nvSpPr>
        <p:spPr>
          <a:xfrm>
            <a:off x="8473608" y="5071438"/>
            <a:ext cx="1095674" cy="216787"/>
          </a:xfrm>
          <a:prstGeom prst="roundRect">
            <a:avLst>
              <a:gd name="adj" fmla="val 10250"/>
            </a:avLst>
          </a:prstGeom>
          <a:solidFill>
            <a:schemeClr val="tx1">
              <a:lumMod val="75000"/>
              <a:lumOff val="25000"/>
            </a:schemeClr>
          </a:solidFill>
          <a:ln w="12700" cap="flat" cmpd="sng" algn="ctr">
            <a:noFill/>
            <a:prstDash val="solid"/>
            <a:miter lim="800000"/>
          </a:ln>
          <a:effectLst/>
        </p:spPr>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1400" b="1"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SST Arabic" panose="020B0504030504020204" pitchFamily="34" charset="-78"/>
                <a:ea typeface="+mn-ea"/>
                <a:cs typeface="SST Arabic" panose="020B0504030504020204" pitchFamily="34" charset="-78"/>
              </a:rPr>
              <a:t>الاستهداف</a:t>
            </a:r>
          </a:p>
        </p:txBody>
      </p:sp>
      <p:grpSp>
        <p:nvGrpSpPr>
          <p:cNvPr id="5" name="Group 4">
            <a:extLst>
              <a:ext uri="{FF2B5EF4-FFF2-40B4-BE49-F238E27FC236}">
                <a16:creationId xmlns:a16="http://schemas.microsoft.com/office/drawing/2014/main" id="{EECC1F01-488F-4DB4-B553-E2BE21599ACC}"/>
              </a:ext>
            </a:extLst>
          </p:cNvPr>
          <p:cNvGrpSpPr/>
          <p:nvPr/>
        </p:nvGrpSpPr>
        <p:grpSpPr>
          <a:xfrm>
            <a:off x="7121172" y="1508467"/>
            <a:ext cx="287706" cy="270961"/>
            <a:chOff x="10941316" y="2089854"/>
            <a:chExt cx="672606" cy="633459"/>
          </a:xfrm>
        </p:grpSpPr>
        <p:sp>
          <p:nvSpPr>
            <p:cNvPr id="6" name="Google Shape;689;p30">
              <a:extLst>
                <a:ext uri="{FF2B5EF4-FFF2-40B4-BE49-F238E27FC236}">
                  <a16:creationId xmlns:a16="http://schemas.microsoft.com/office/drawing/2014/main" id="{759A7A95-56F0-41F4-AF53-08A1518CF9D1}"/>
                </a:ext>
              </a:extLst>
            </p:cNvPr>
            <p:cNvSpPr/>
            <p:nvPr/>
          </p:nvSpPr>
          <p:spPr>
            <a:xfrm>
              <a:off x="10941316" y="2089854"/>
              <a:ext cx="672606" cy="633459"/>
            </a:xfrm>
            <a:custGeom>
              <a:avLst/>
              <a:gdLst/>
              <a:ahLst/>
              <a:cxnLst/>
              <a:rect l="l" t="t" r="r" b="b"/>
              <a:pathLst>
                <a:path w="36505" h="36517" extrusionOk="0">
                  <a:moveTo>
                    <a:pt x="18252" y="0"/>
                  </a:moveTo>
                  <a:cubicBezTo>
                    <a:pt x="8180" y="0"/>
                    <a:pt x="0" y="8180"/>
                    <a:pt x="0" y="18252"/>
                  </a:cubicBezTo>
                  <a:cubicBezTo>
                    <a:pt x="0" y="28337"/>
                    <a:pt x="8180" y="36517"/>
                    <a:pt x="18252" y="36517"/>
                  </a:cubicBezTo>
                  <a:cubicBezTo>
                    <a:pt x="28337" y="36517"/>
                    <a:pt x="36505" y="28337"/>
                    <a:pt x="36505" y="18252"/>
                  </a:cubicBezTo>
                  <a:cubicBezTo>
                    <a:pt x="36505" y="8180"/>
                    <a:pt x="28337" y="0"/>
                    <a:pt x="18252" y="0"/>
                  </a:cubicBezTo>
                  <a:close/>
                </a:path>
              </a:pathLst>
            </a:custGeom>
            <a:solidFill>
              <a:schemeClr val="tx1">
                <a:lumMod val="90000"/>
                <a:lumOff val="10000"/>
              </a:scheme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0D2547"/>
                </a:solidFill>
                <a:effectLst/>
                <a:uLnTx/>
                <a:uFillTx/>
                <a:latin typeface="Symbio AR+LT"/>
                <a:ea typeface="+mn-ea"/>
                <a:cs typeface="Symbio AR+LT"/>
              </a:endParaRPr>
            </a:p>
          </p:txBody>
        </p:sp>
        <p:pic>
          <p:nvPicPr>
            <p:cNvPr id="7" name="Picture 6">
              <a:extLst>
                <a:ext uri="{FF2B5EF4-FFF2-40B4-BE49-F238E27FC236}">
                  <a16:creationId xmlns:a16="http://schemas.microsoft.com/office/drawing/2014/main" id="{327D8EE9-A2C1-43E6-93D4-3F784110973B}"/>
                </a:ext>
              </a:extLst>
            </p:cNvPr>
            <p:cNvPicPr>
              <a:picLocks noChangeAspect="1"/>
            </p:cNvPicPr>
            <p:nvPr/>
          </p:nvPicPr>
          <p:blipFill>
            <a:blip r:embed="rId9">
              <a:biLevel thresh="25000"/>
              <a:extLst>
                <a:ext uri="{BEBA8EAE-BF5A-486C-A8C5-ECC9F3942E4B}">
                  <a14:imgProps xmlns:a14="http://schemas.microsoft.com/office/drawing/2010/main">
                    <a14:imgLayer r:embed="rId10">
                      <a14:imgEffect>
                        <a14:brightnessContrast bright="-40000" contrast="40000"/>
                      </a14:imgEffect>
                    </a14:imgLayer>
                  </a14:imgProps>
                </a:ext>
              </a:extLst>
            </a:blip>
            <a:stretch>
              <a:fillRect/>
            </a:stretch>
          </p:blipFill>
          <p:spPr>
            <a:xfrm>
              <a:off x="11104665" y="2247134"/>
              <a:ext cx="353659" cy="302217"/>
            </a:xfrm>
            <a:prstGeom prst="rect">
              <a:avLst/>
            </a:prstGeom>
            <a:effectLst>
              <a:outerShdw blurRad="50800" dist="38100" dir="5400000" algn="t" rotWithShape="0">
                <a:prstClr val="black">
                  <a:alpha val="40000"/>
                </a:prstClr>
              </a:outerShdw>
            </a:effectLst>
          </p:spPr>
        </p:pic>
      </p:grpSp>
      <p:pic>
        <p:nvPicPr>
          <p:cNvPr id="16" name="Picture 15">
            <a:extLst>
              <a:ext uri="{FF2B5EF4-FFF2-40B4-BE49-F238E27FC236}">
                <a16:creationId xmlns:a16="http://schemas.microsoft.com/office/drawing/2014/main" id="{ECEE7F8C-EDC6-4040-ACBA-EA3F5375D0E1}"/>
              </a:ext>
            </a:extLst>
          </p:cNvPr>
          <p:cNvPicPr>
            <a:picLocks noChangeAspect="1"/>
          </p:cNvPicPr>
          <p:nvPr/>
        </p:nvPicPr>
        <p:blipFill>
          <a:blip r:embed="rId11">
            <a:duotone>
              <a:schemeClr val="accent2">
                <a:shade val="45000"/>
                <a:satMod val="135000"/>
              </a:schemeClr>
              <a:prstClr val="white"/>
            </a:duotone>
            <a:extLst>
              <a:ext uri="{BEBA8EAE-BF5A-486C-A8C5-ECC9F3942E4B}">
                <a14:imgProps xmlns:a14="http://schemas.microsoft.com/office/drawing/2010/main">
                  <a14:imgLayer r:embed="rId12">
                    <a14:imgEffect>
                      <a14:brightnessContrast bright="-40000" contrast="40000"/>
                    </a14:imgEffect>
                  </a14:imgLayer>
                </a14:imgProps>
              </a:ext>
            </a:extLst>
          </a:blip>
          <a:stretch>
            <a:fillRect/>
          </a:stretch>
        </p:blipFill>
        <p:spPr>
          <a:xfrm>
            <a:off x="7124326" y="1646192"/>
            <a:ext cx="177035" cy="150697"/>
          </a:xfrm>
          <a:prstGeom prst="rect">
            <a:avLst/>
          </a:prstGeom>
        </p:spPr>
      </p:pic>
      <p:pic>
        <p:nvPicPr>
          <p:cNvPr id="17" name="Picture 6" descr="High Risk Icon #161711 - Free Icons Library">
            <a:extLst>
              <a:ext uri="{FF2B5EF4-FFF2-40B4-BE49-F238E27FC236}">
                <a16:creationId xmlns:a16="http://schemas.microsoft.com/office/drawing/2014/main" id="{61C3401E-DC0E-4D92-9671-ED093DE4DDD2}"/>
              </a:ext>
            </a:extLst>
          </p:cNvPr>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030915" y="1626260"/>
            <a:ext cx="177036" cy="155266"/>
          </a:xfrm>
          <a:prstGeom prst="rect">
            <a:avLst/>
          </a:prstGeom>
          <a:noFill/>
          <a:extLst>
            <a:ext uri="{909E8E84-426E-40DD-AFC4-6F175D3DCCD1}">
              <a14:hiddenFill xmlns:a14="http://schemas.microsoft.com/office/drawing/2010/main">
                <a:solidFill>
                  <a:srgbClr val="FFFFFF"/>
                </a:solidFill>
              </a14:hiddenFill>
            </a:ext>
          </a:extLst>
        </p:spPr>
      </p:pic>
      <p:sp>
        <p:nvSpPr>
          <p:cNvPr id="167" name="Subtitle 2">
            <a:extLst>
              <a:ext uri="{FF2B5EF4-FFF2-40B4-BE49-F238E27FC236}">
                <a16:creationId xmlns:a16="http://schemas.microsoft.com/office/drawing/2014/main" id="{9B9082CB-4254-4DD0-8F52-7F7D7FEF9992}"/>
              </a:ext>
            </a:extLst>
          </p:cNvPr>
          <p:cNvSpPr txBox="1">
            <a:spLocks/>
          </p:cNvSpPr>
          <p:nvPr/>
        </p:nvSpPr>
        <p:spPr>
          <a:xfrm>
            <a:off x="1724628" y="526003"/>
            <a:ext cx="10177481" cy="421671"/>
          </a:xfrm>
          <a:prstGeom prst="rect">
            <a:avLst/>
          </a:prstGeom>
        </p:spPr>
        <p:txBody>
          <a:bodyPr vert="horz" lIns="0" tIns="0" rIns="0" bIns="0" rtlCol="0" anchor="b">
            <a:noAutofit/>
          </a:bodyPr>
          <a:lstStyle>
            <a:lvl1pPr marL="0" indent="0" algn="r" defTabSz="914400" rtl="1" eaLnBrk="1" latinLnBrk="0" hangingPunct="1">
              <a:lnSpc>
                <a:spcPct val="90000"/>
              </a:lnSpc>
              <a:spcBef>
                <a:spcPts val="1000"/>
              </a:spcBef>
              <a:buFont typeface="Arial" panose="020B0604020202020204" pitchFamily="34" charset="0"/>
              <a:buNone/>
              <a:defRPr sz="1600" b="0" i="0" kern="1200">
                <a:solidFill>
                  <a:schemeClr val="tx1"/>
                </a:solidFill>
                <a:latin typeface="+mn-lt"/>
                <a:ea typeface="+mn-ea"/>
                <a:cs typeface="+mn-cs"/>
              </a:defRPr>
            </a:lvl1pPr>
            <a:lvl2pPr marL="457200" indent="0" algn="ctr" defTabSz="914400" rtl="1" eaLnBrk="1" latinLnBrk="0" hangingPunct="1">
              <a:lnSpc>
                <a:spcPct val="90000"/>
              </a:lnSpc>
              <a:spcBef>
                <a:spcPts val="500"/>
              </a:spcBef>
              <a:buFont typeface="Arial" panose="020B0604020202020204" pitchFamily="34" charset="0"/>
              <a:buNone/>
              <a:defRPr sz="2000" b="0" i="0" kern="1200">
                <a:solidFill>
                  <a:schemeClr val="tx1"/>
                </a:solidFill>
                <a:latin typeface="Greta Arabic" panose="02000000000000000000" pitchFamily="2" charset="-78"/>
                <a:ea typeface="+mn-ea"/>
                <a:cs typeface="+mn-cs"/>
              </a:defRPr>
            </a:lvl2pPr>
            <a:lvl3pPr marL="914400" indent="0" algn="ctr" defTabSz="914400" rtl="1" eaLnBrk="1" latinLnBrk="0" hangingPunct="1">
              <a:lnSpc>
                <a:spcPct val="90000"/>
              </a:lnSpc>
              <a:spcBef>
                <a:spcPts val="500"/>
              </a:spcBef>
              <a:buFont typeface="Arial" panose="020B0604020202020204" pitchFamily="34" charset="0"/>
              <a:buNone/>
              <a:defRPr sz="1800" b="0" i="0" kern="1200">
                <a:solidFill>
                  <a:schemeClr val="tx1"/>
                </a:solidFill>
                <a:latin typeface="Greta Arabic" panose="02000000000000000000" pitchFamily="2" charset="-78"/>
                <a:ea typeface="+mn-ea"/>
                <a:cs typeface="+mn-cs"/>
              </a:defRPr>
            </a:lvl3pPr>
            <a:lvl4pPr marL="1371600" indent="0" algn="ctr" defTabSz="914400" rtl="1" eaLnBrk="1" latinLnBrk="0" hangingPunct="1">
              <a:lnSpc>
                <a:spcPct val="90000"/>
              </a:lnSpc>
              <a:spcBef>
                <a:spcPts val="500"/>
              </a:spcBef>
              <a:buFont typeface="Arial" panose="020B0604020202020204" pitchFamily="34" charset="0"/>
              <a:buNone/>
              <a:defRPr sz="1600" b="0" i="0" kern="1200">
                <a:solidFill>
                  <a:schemeClr val="tx1"/>
                </a:solidFill>
                <a:latin typeface="Greta Arabic" panose="02000000000000000000" pitchFamily="2" charset="-78"/>
                <a:ea typeface="+mn-ea"/>
                <a:cs typeface="+mn-cs"/>
              </a:defRPr>
            </a:lvl4pPr>
            <a:lvl5pPr marL="1828800" indent="0" algn="ctr" defTabSz="914400" rtl="1" eaLnBrk="1" latinLnBrk="0" hangingPunct="1">
              <a:lnSpc>
                <a:spcPct val="90000"/>
              </a:lnSpc>
              <a:spcBef>
                <a:spcPts val="500"/>
              </a:spcBef>
              <a:buFont typeface="Arial" panose="020B0604020202020204" pitchFamily="34" charset="0"/>
              <a:buNone/>
              <a:defRPr sz="1600" b="0" i="0" kern="1200">
                <a:solidFill>
                  <a:schemeClr val="tx1"/>
                </a:solidFill>
                <a:latin typeface="Greta Arabic" panose="02000000000000000000" pitchFamily="2" charset="-78"/>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defRPr/>
            </a:pPr>
            <a:endParaRPr lang="ar-SA" sz="1800" b="1" dirty="0">
              <a:solidFill>
                <a:srgbClr val="0D2547"/>
              </a:solidFill>
              <a:latin typeface="Somar Light" panose="020B0604020202020204" charset="-78"/>
              <a:cs typeface="Somar Light" panose="020B0604020202020204" charset="-78"/>
            </a:endParaRPr>
          </a:p>
        </p:txBody>
      </p:sp>
      <p:grpSp>
        <p:nvGrpSpPr>
          <p:cNvPr id="168" name="Group 167">
            <a:extLst>
              <a:ext uri="{FF2B5EF4-FFF2-40B4-BE49-F238E27FC236}">
                <a16:creationId xmlns:a16="http://schemas.microsoft.com/office/drawing/2014/main" id="{C58AE536-8FE8-4749-AA1C-E2B4361B2CD1}"/>
              </a:ext>
            </a:extLst>
          </p:cNvPr>
          <p:cNvGrpSpPr/>
          <p:nvPr/>
        </p:nvGrpSpPr>
        <p:grpSpPr>
          <a:xfrm>
            <a:off x="2677370" y="105903"/>
            <a:ext cx="9523240" cy="514579"/>
            <a:chOff x="2677370" y="105903"/>
            <a:chExt cx="9523240" cy="514579"/>
          </a:xfrm>
        </p:grpSpPr>
        <p:grpSp>
          <p:nvGrpSpPr>
            <p:cNvPr id="169" name="Group 168">
              <a:extLst>
                <a:ext uri="{FF2B5EF4-FFF2-40B4-BE49-F238E27FC236}">
                  <a16:creationId xmlns:a16="http://schemas.microsoft.com/office/drawing/2014/main" id="{4C77C0A2-BC10-46C4-8F6F-5DE150271DBF}"/>
                </a:ext>
              </a:extLst>
            </p:cNvPr>
            <p:cNvGrpSpPr/>
            <p:nvPr/>
          </p:nvGrpSpPr>
          <p:grpSpPr>
            <a:xfrm>
              <a:off x="2677370" y="105903"/>
              <a:ext cx="9507253" cy="514579"/>
              <a:chOff x="2684747" y="526945"/>
              <a:chExt cx="9507253" cy="514579"/>
            </a:xfrm>
          </p:grpSpPr>
          <p:sp>
            <p:nvSpPr>
              <p:cNvPr id="171" name="Rounded Rectangle 48">
                <a:extLst>
                  <a:ext uri="{FF2B5EF4-FFF2-40B4-BE49-F238E27FC236}">
                    <a16:creationId xmlns:a16="http://schemas.microsoft.com/office/drawing/2014/main" id="{AD0AA9F0-9A9B-405D-B1D3-0D5FF5FD2E15}"/>
                  </a:ext>
                </a:extLst>
              </p:cNvPr>
              <p:cNvSpPr/>
              <p:nvPr/>
            </p:nvSpPr>
            <p:spPr>
              <a:xfrm>
                <a:off x="11869187" y="526945"/>
                <a:ext cx="322813" cy="315316"/>
              </a:xfrm>
              <a:prstGeom prst="roundRect">
                <a:avLst>
                  <a:gd name="adj" fmla="val 0"/>
                </a:avLst>
              </a:prstGeom>
              <a:solidFill>
                <a:srgbClr val="20CFD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FFFFFF"/>
                  </a:solidFill>
                  <a:effectLst/>
                  <a:uLnTx/>
                  <a:uFillTx/>
                  <a:latin typeface="SST Arabic" panose="020B0504030504020204" pitchFamily="34" charset="-78"/>
                  <a:ea typeface="+mn-ea"/>
                  <a:cs typeface="SST Arabic" panose="020B0504030504020204" pitchFamily="34" charset="-78"/>
                </a:endParaRPr>
              </a:p>
            </p:txBody>
          </p:sp>
          <p:sp>
            <p:nvSpPr>
              <p:cNvPr id="172" name="Title 1">
                <a:extLst>
                  <a:ext uri="{FF2B5EF4-FFF2-40B4-BE49-F238E27FC236}">
                    <a16:creationId xmlns:a16="http://schemas.microsoft.com/office/drawing/2014/main" id="{B8EEBF27-9C81-4C3B-9279-A829239D5D61}"/>
                  </a:ext>
                </a:extLst>
              </p:cNvPr>
              <p:cNvSpPr txBox="1">
                <a:spLocks/>
              </p:cNvSpPr>
              <p:nvPr/>
            </p:nvSpPr>
            <p:spPr>
              <a:xfrm>
                <a:off x="2684747" y="526945"/>
                <a:ext cx="9105518" cy="514579"/>
              </a:xfrm>
              <a:prstGeom prst="rect">
                <a:avLst/>
              </a:prstGeom>
            </p:spPr>
            <p:txBody>
              <a:bodyPr vert="horz" lIns="0" tIns="0" rIns="0" bIns="0" rtlCol="0" anchor="t">
                <a:noAutofit/>
              </a:bodyPr>
              <a:lstStyle>
                <a:lvl1pPr algn="r" defTabSz="914400" rtl="1" eaLnBrk="1" latinLnBrk="0" hangingPunct="1">
                  <a:lnSpc>
                    <a:spcPct val="90000"/>
                  </a:lnSpc>
                  <a:spcBef>
                    <a:spcPct val="0"/>
                  </a:spcBef>
                  <a:buNone/>
                  <a:defRPr sz="4000" kern="1200">
                    <a:solidFill>
                      <a:schemeClr val="tx1"/>
                    </a:solidFill>
                    <a:latin typeface="Greta Arabic" pitchFamily="2" charset="-78"/>
                    <a:ea typeface="+mj-ea"/>
                    <a:cs typeface="+mj-cs"/>
                  </a:defRPr>
                </a:lvl1pPr>
              </a:lstStyle>
              <a:p>
                <a:pPr>
                  <a:defRPr/>
                </a:pPr>
                <a:r>
                  <a:rPr lang="ar-SA" sz="2400" b="1" dirty="0">
                    <a:solidFill>
                      <a:srgbClr val="0D2547"/>
                    </a:solidFill>
                    <a:latin typeface="SST Arabic" panose="020B0504030504020204" pitchFamily="34" charset="-78"/>
                    <a:cs typeface="SST Arabic" panose="020B0504030504020204" pitchFamily="34" charset="-78"/>
                  </a:rPr>
                  <a:t>قائدي مركبات مشبوهة</a:t>
                </a:r>
              </a:p>
            </p:txBody>
          </p:sp>
        </p:grpSp>
        <p:sp>
          <p:nvSpPr>
            <p:cNvPr id="170" name="Isosceles Triangle 69">
              <a:extLst>
                <a:ext uri="{FF2B5EF4-FFF2-40B4-BE49-F238E27FC236}">
                  <a16:creationId xmlns:a16="http://schemas.microsoft.com/office/drawing/2014/main" id="{658C4411-11F2-4056-92D4-E0488431D41B}"/>
                </a:ext>
              </a:extLst>
            </p:cNvPr>
            <p:cNvSpPr/>
            <p:nvPr/>
          </p:nvSpPr>
          <p:spPr>
            <a:xfrm rot="16200000">
              <a:off x="9951186" y="-1774937"/>
              <a:ext cx="18288" cy="4480560"/>
            </a:xfrm>
            <a:prstGeom prst="roundRect">
              <a:avLst>
                <a:gd name="adj" fmla="val 0"/>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ymbio AR+LT"/>
                <a:ea typeface="+mn-ea"/>
                <a:cs typeface="Symbio AR+LT"/>
              </a:endParaRPr>
            </a:p>
          </p:txBody>
        </p:sp>
      </p:grpSp>
      <p:sp>
        <p:nvSpPr>
          <p:cNvPr id="59" name="Right Arrow 1">
            <a:hlinkClick r:id="rId13" action="ppaction://hlinksldjump"/>
            <a:extLst>
              <a:ext uri="{FF2B5EF4-FFF2-40B4-BE49-F238E27FC236}">
                <a16:creationId xmlns:a16="http://schemas.microsoft.com/office/drawing/2014/main" id="{2874ED13-28B9-414E-9721-09F038B63341}"/>
              </a:ext>
            </a:extLst>
          </p:cNvPr>
          <p:cNvSpPr/>
          <p:nvPr/>
        </p:nvSpPr>
        <p:spPr>
          <a:xfrm flipH="1">
            <a:off x="288919" y="6022267"/>
            <a:ext cx="438819" cy="370936"/>
          </a:xfrm>
          <a:prstGeom prst="rightArrow">
            <a:avLst/>
          </a:prstGeom>
          <a:solidFill>
            <a:srgbClr val="53CAFF"/>
          </a:solidFill>
          <a:ln w="9525">
            <a:no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000000"/>
              </a:solidFill>
              <a:effectLst/>
              <a:uLnTx/>
              <a:uFillTx/>
              <a:latin typeface="Calibri"/>
              <a:ea typeface="+mn-ea"/>
              <a:cs typeface="Symbio AR+LT"/>
            </a:endParaRPr>
          </a:p>
        </p:txBody>
      </p:sp>
      <p:sp>
        <p:nvSpPr>
          <p:cNvPr id="60" name="TextBox 59">
            <a:extLst>
              <a:ext uri="{FF2B5EF4-FFF2-40B4-BE49-F238E27FC236}">
                <a16:creationId xmlns:a16="http://schemas.microsoft.com/office/drawing/2014/main" id="{EFF30410-8211-4216-83E7-F9D31187F0BF}"/>
              </a:ext>
            </a:extLst>
          </p:cNvPr>
          <p:cNvSpPr txBox="1"/>
          <p:nvPr/>
        </p:nvSpPr>
        <p:spPr>
          <a:xfrm>
            <a:off x="3744720" y="6544873"/>
            <a:ext cx="4452908" cy="233893"/>
          </a:xfrm>
          <a:prstGeom prst="rect">
            <a:avLst/>
          </a:prstGeom>
          <a:noFill/>
        </p:spPr>
        <p:txBody>
          <a:bodyPr wrap="none" rtlCol="0" anchor="ctr" anchorCtr="0">
            <a:no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900" b="0" i="0" u="none" strike="noStrike" kern="1200" cap="none" spc="0" normalizeH="0" baseline="0" noProof="0" dirty="0">
                <a:ln>
                  <a:noFill/>
                </a:ln>
                <a:solidFill>
                  <a:schemeClr val="accent6">
                    <a:lumMod val="10000"/>
                  </a:schemeClr>
                </a:solidFill>
                <a:effectLst/>
                <a:uLnTx/>
                <a:uFillTx/>
                <a:latin typeface="SST Arabic" panose="020B0504030504020204" pitchFamily="34" charset="-78"/>
                <a:ea typeface="+mn-ea"/>
                <a:cs typeface="SST Arabic" panose="020B0504030504020204" pitchFamily="34" charset="-78"/>
              </a:rPr>
              <a:t>تاريخ الإنجاز 30 أكتوبر 2023</a:t>
            </a:r>
            <a:endParaRPr kumimoji="0" lang="ar-SA" sz="900" b="1" i="0" u="none" strike="noStrike" kern="1200" cap="none" spc="0" normalizeH="0" baseline="0" noProof="0" dirty="0">
              <a:ln>
                <a:noFill/>
              </a:ln>
              <a:solidFill>
                <a:schemeClr val="accent6">
                  <a:lumMod val="10000"/>
                </a:schemeClr>
              </a:solidFill>
              <a:effectLst/>
              <a:uLnTx/>
              <a:uFillTx/>
              <a:latin typeface="SST Arabic" panose="020B0504030504020204" pitchFamily="34" charset="-78"/>
              <a:ea typeface="+mn-ea"/>
              <a:cs typeface="SST Arabic" panose="020B0504030504020204" pitchFamily="34" charset="-78"/>
            </a:endParaRPr>
          </a:p>
        </p:txBody>
      </p:sp>
      <p:sp>
        <p:nvSpPr>
          <p:cNvPr id="3" name="Footer Placeholder 2">
            <a:extLst>
              <a:ext uri="{FF2B5EF4-FFF2-40B4-BE49-F238E27FC236}">
                <a16:creationId xmlns:a16="http://schemas.microsoft.com/office/drawing/2014/main" id="{58F61BFE-8529-4C8D-BA79-4F9BD86056DB}"/>
              </a:ext>
            </a:extLst>
          </p:cNvPr>
          <p:cNvSpPr>
            <a:spLocks noGrp="1"/>
          </p:cNvSpPr>
          <p:nvPr>
            <p:ph type="ftr" sz="quarter" idx="11"/>
            <p:custDataLst>
              <p:tags r:id="rId1"/>
            </p:custDataLst>
          </p:nvPr>
        </p:nvSpPr>
        <p:spPr/>
        <p:txBody>
          <a:bodyPr/>
          <a:lstStyle/>
          <a:p>
            <a:pPr>
              <a:defRPr/>
            </a:pPr>
            <a:r>
              <a:rPr lang="en-GB"/>
              <a:t>Public | </a:t>
            </a:r>
            <a:r>
              <a:rPr lang="ar-SA"/>
              <a:t>عام</a:t>
            </a:r>
            <a:endParaRPr lang="en-GB"/>
          </a:p>
        </p:txBody>
      </p:sp>
    </p:spTree>
    <p:extLst>
      <p:ext uri="{BB962C8B-B14F-4D97-AF65-F5344CB8AC3E}">
        <p14:creationId xmlns:p14="http://schemas.microsoft.com/office/powerpoint/2010/main" val="74845886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Rectangle: Rounded Corners 98">
            <a:extLst>
              <a:ext uri="{FF2B5EF4-FFF2-40B4-BE49-F238E27FC236}">
                <a16:creationId xmlns:a16="http://schemas.microsoft.com/office/drawing/2014/main" id="{C2073430-4E49-474E-B12F-0CCFB7997EDF}"/>
              </a:ext>
            </a:extLst>
          </p:cNvPr>
          <p:cNvSpPr/>
          <p:nvPr/>
        </p:nvSpPr>
        <p:spPr>
          <a:xfrm>
            <a:off x="3805162" y="3170781"/>
            <a:ext cx="5444197" cy="706672"/>
          </a:xfrm>
          <a:prstGeom prst="roundRect">
            <a:avLst>
              <a:gd name="adj" fmla="val 16272"/>
            </a:avLst>
          </a:prstGeom>
          <a:solidFill>
            <a:srgbClr val="D1FEFD">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ymbio AR+LT"/>
              <a:ea typeface="+mn-ea"/>
              <a:cs typeface="Symbio AR+LT"/>
            </a:endParaRPr>
          </a:p>
        </p:txBody>
      </p:sp>
      <p:sp>
        <p:nvSpPr>
          <p:cNvPr id="214" name="Rectangle: Rounded Corners 231">
            <a:extLst>
              <a:ext uri="{FF2B5EF4-FFF2-40B4-BE49-F238E27FC236}">
                <a16:creationId xmlns:a16="http://schemas.microsoft.com/office/drawing/2014/main" id="{99232B33-792C-4EF6-AEB1-FE1728F41809}"/>
              </a:ext>
            </a:extLst>
          </p:cNvPr>
          <p:cNvSpPr/>
          <p:nvPr/>
        </p:nvSpPr>
        <p:spPr>
          <a:xfrm>
            <a:off x="877710" y="2441811"/>
            <a:ext cx="2392871" cy="1196400"/>
          </a:xfrm>
          <a:prstGeom prst="roundRect">
            <a:avLst/>
          </a:prstGeom>
          <a:solidFill>
            <a:srgbClr val="FFABAD">
              <a:alpha val="4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a:ln>
                <a:noFill/>
              </a:ln>
              <a:solidFill>
                <a:srgbClr val="0D2547"/>
              </a:solidFill>
              <a:effectLst/>
              <a:uLnTx/>
              <a:uFillTx/>
              <a:latin typeface="SST Arabic" panose="020B0504030504020204" pitchFamily="34" charset="-78"/>
              <a:ea typeface="+mn-ea"/>
              <a:cs typeface="SST Arabic" panose="020B0504030504020204" pitchFamily="34" charset="-78"/>
            </a:endParaRPr>
          </a:p>
        </p:txBody>
      </p:sp>
      <p:sp>
        <p:nvSpPr>
          <p:cNvPr id="199" name="Rectangle: Rounded Corners 198">
            <a:extLst>
              <a:ext uri="{FF2B5EF4-FFF2-40B4-BE49-F238E27FC236}">
                <a16:creationId xmlns:a16="http://schemas.microsoft.com/office/drawing/2014/main" id="{FDB270E0-6E53-46B9-B908-03763D60460B}"/>
              </a:ext>
            </a:extLst>
          </p:cNvPr>
          <p:cNvSpPr>
            <a:spLocks/>
          </p:cNvSpPr>
          <p:nvPr/>
        </p:nvSpPr>
        <p:spPr>
          <a:xfrm>
            <a:off x="759124" y="212123"/>
            <a:ext cx="7607005" cy="698989"/>
          </a:xfrm>
          <a:prstGeom prst="roundRect">
            <a:avLst>
              <a:gd name="adj" fmla="val 50000"/>
            </a:avLst>
          </a:prstGeom>
          <a:solidFill>
            <a:schemeClr val="bg2"/>
          </a:solidFill>
          <a:ln w="9525">
            <a:no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err="1">
              <a:ln>
                <a:noFill/>
              </a:ln>
              <a:solidFill>
                <a:srgbClr val="000000"/>
              </a:solidFill>
              <a:effectLst/>
              <a:uLnTx/>
              <a:uFillTx/>
              <a:latin typeface="Calibri"/>
              <a:ea typeface="+mn-ea"/>
              <a:cs typeface="Symbio AR+LT"/>
            </a:endParaRPr>
          </a:p>
        </p:txBody>
      </p:sp>
      <p:sp>
        <p:nvSpPr>
          <p:cNvPr id="316" name="Rectangle: Rounded Corners 315">
            <a:extLst>
              <a:ext uri="{FF2B5EF4-FFF2-40B4-BE49-F238E27FC236}">
                <a16:creationId xmlns:a16="http://schemas.microsoft.com/office/drawing/2014/main" id="{643FB744-8902-4419-A21E-E1D37285BD98}"/>
              </a:ext>
            </a:extLst>
          </p:cNvPr>
          <p:cNvSpPr/>
          <p:nvPr/>
        </p:nvSpPr>
        <p:spPr>
          <a:xfrm>
            <a:off x="9614858" y="2430000"/>
            <a:ext cx="1787968" cy="870762"/>
          </a:xfrm>
          <a:prstGeom prst="roundRect">
            <a:avLst/>
          </a:prstGeom>
          <a:solidFill>
            <a:schemeClr val="bg1"/>
          </a:solidFill>
          <a:ln w="3175">
            <a:solidFill>
              <a:srgbClr val="53CA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ymbio AR+LT"/>
              <a:ea typeface="+mn-ea"/>
              <a:cs typeface="Symbio AR+LT"/>
            </a:endParaRPr>
          </a:p>
        </p:txBody>
      </p:sp>
      <p:grpSp>
        <p:nvGrpSpPr>
          <p:cNvPr id="317" name="Group 316">
            <a:extLst>
              <a:ext uri="{FF2B5EF4-FFF2-40B4-BE49-F238E27FC236}">
                <a16:creationId xmlns:a16="http://schemas.microsoft.com/office/drawing/2014/main" id="{F2D104AC-8E11-44CC-A30F-A2A692EB1AFF}"/>
              </a:ext>
            </a:extLst>
          </p:cNvPr>
          <p:cNvGrpSpPr/>
          <p:nvPr/>
        </p:nvGrpSpPr>
        <p:grpSpPr>
          <a:xfrm>
            <a:off x="11086971" y="2309903"/>
            <a:ext cx="549186" cy="357216"/>
            <a:chOff x="9366424" y="3553966"/>
            <a:chExt cx="549186" cy="357216"/>
          </a:xfrm>
        </p:grpSpPr>
        <p:grpSp>
          <p:nvGrpSpPr>
            <p:cNvPr id="318" name="Group 317">
              <a:extLst>
                <a:ext uri="{FF2B5EF4-FFF2-40B4-BE49-F238E27FC236}">
                  <a16:creationId xmlns:a16="http://schemas.microsoft.com/office/drawing/2014/main" id="{D9152593-9466-4236-AF01-53DF06C8C611}"/>
                </a:ext>
              </a:extLst>
            </p:cNvPr>
            <p:cNvGrpSpPr/>
            <p:nvPr/>
          </p:nvGrpSpPr>
          <p:grpSpPr>
            <a:xfrm>
              <a:off x="9453162" y="3553966"/>
              <a:ext cx="387627" cy="352509"/>
              <a:chOff x="5112361" y="3348237"/>
              <a:chExt cx="1033500" cy="1033500"/>
            </a:xfrm>
          </p:grpSpPr>
          <p:sp>
            <p:nvSpPr>
              <p:cNvPr id="320" name="Google Shape;1186;p42">
                <a:extLst>
                  <a:ext uri="{FF2B5EF4-FFF2-40B4-BE49-F238E27FC236}">
                    <a16:creationId xmlns:a16="http://schemas.microsoft.com/office/drawing/2014/main" id="{2C9C51B8-7CC7-4BAD-8B31-6FB1024C01E6}"/>
                  </a:ext>
                </a:extLst>
              </p:cNvPr>
              <p:cNvSpPr/>
              <p:nvPr/>
            </p:nvSpPr>
            <p:spPr>
              <a:xfrm>
                <a:off x="5112361" y="3348237"/>
                <a:ext cx="1033500" cy="1033500"/>
              </a:xfrm>
              <a:prstGeom prst="ellipse">
                <a:avLst/>
              </a:prstGeom>
              <a:solidFill>
                <a:schemeClr val="accent3">
                  <a:lumMod val="50000"/>
                </a:scheme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0D2547"/>
                  </a:solidFill>
                  <a:effectLst/>
                  <a:uLnTx/>
                  <a:uFillTx/>
                  <a:latin typeface="Symbio AR+LT"/>
                  <a:ea typeface="+mn-ea"/>
                  <a:cs typeface="Symbio AR+LT"/>
                </a:endParaRPr>
              </a:p>
            </p:txBody>
          </p:sp>
          <p:sp>
            <p:nvSpPr>
              <p:cNvPr id="321" name="Google Shape;1187;p42">
                <a:extLst>
                  <a:ext uri="{FF2B5EF4-FFF2-40B4-BE49-F238E27FC236}">
                    <a16:creationId xmlns:a16="http://schemas.microsoft.com/office/drawing/2014/main" id="{2FC6C29D-86DD-4571-86B1-243E49936CF6}"/>
                  </a:ext>
                </a:extLst>
              </p:cNvPr>
              <p:cNvSpPr/>
              <p:nvPr/>
            </p:nvSpPr>
            <p:spPr>
              <a:xfrm>
                <a:off x="5221432" y="3457310"/>
                <a:ext cx="815400" cy="815400"/>
              </a:xfrm>
              <a:prstGeom prst="ellipse">
                <a:avLst/>
              </a:prstGeom>
              <a:solidFill>
                <a:schemeClr val="bg1"/>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endParaRPr kumimoji="0" sz="900" b="0" i="0" u="none" strike="noStrike" kern="1200" cap="none" spc="0" normalizeH="0" baseline="0" noProof="0" dirty="0">
                  <a:ln>
                    <a:noFill/>
                  </a:ln>
                  <a:solidFill>
                    <a:srgbClr val="0D2547"/>
                  </a:solidFill>
                  <a:effectLst/>
                  <a:uLnTx/>
                  <a:uFillTx/>
                  <a:latin typeface="Symbio AR+LT"/>
                  <a:ea typeface="+mn-ea"/>
                  <a:cs typeface="Symbio AR+LT"/>
                </a:endParaRPr>
              </a:p>
            </p:txBody>
          </p:sp>
          <p:grpSp>
            <p:nvGrpSpPr>
              <p:cNvPr id="322" name="Google Shape;1188;p42">
                <a:extLst>
                  <a:ext uri="{FF2B5EF4-FFF2-40B4-BE49-F238E27FC236}">
                    <a16:creationId xmlns:a16="http://schemas.microsoft.com/office/drawing/2014/main" id="{F75C3503-C7C0-4847-B098-1B22E412C08B}"/>
                  </a:ext>
                </a:extLst>
              </p:cNvPr>
              <p:cNvGrpSpPr/>
              <p:nvPr/>
            </p:nvGrpSpPr>
            <p:grpSpPr>
              <a:xfrm>
                <a:off x="5400545" y="3665715"/>
                <a:ext cx="457189" cy="398590"/>
                <a:chOff x="5046550" y="2327025"/>
                <a:chExt cx="299325" cy="261525"/>
              </a:xfrm>
            </p:grpSpPr>
            <p:sp>
              <p:nvSpPr>
                <p:cNvPr id="323" name="Google Shape;1189;p42">
                  <a:extLst>
                    <a:ext uri="{FF2B5EF4-FFF2-40B4-BE49-F238E27FC236}">
                      <a16:creationId xmlns:a16="http://schemas.microsoft.com/office/drawing/2014/main" id="{DE596C4D-DDF4-4ADF-AEFC-A32399F87EC8}"/>
                    </a:ext>
                  </a:extLst>
                </p:cNvPr>
                <p:cNvSpPr/>
                <p:nvPr/>
              </p:nvSpPr>
              <p:spPr>
                <a:xfrm>
                  <a:off x="5046550" y="2448325"/>
                  <a:ext cx="297750" cy="140225"/>
                </a:xfrm>
                <a:custGeom>
                  <a:avLst/>
                  <a:gdLst/>
                  <a:ahLst/>
                  <a:cxnLst/>
                  <a:rect l="l" t="t" r="r" b="b"/>
                  <a:pathLst>
                    <a:path w="11910" h="5609" extrusionOk="0">
                      <a:moveTo>
                        <a:pt x="4569" y="1386"/>
                      </a:moveTo>
                      <a:cubicBezTo>
                        <a:pt x="4538" y="1575"/>
                        <a:pt x="4506" y="1828"/>
                        <a:pt x="4443" y="2111"/>
                      </a:cubicBezTo>
                      <a:lnTo>
                        <a:pt x="757" y="2111"/>
                      </a:lnTo>
                      <a:lnTo>
                        <a:pt x="757" y="1386"/>
                      </a:lnTo>
                      <a:close/>
                      <a:moveTo>
                        <a:pt x="11185" y="1386"/>
                      </a:moveTo>
                      <a:lnTo>
                        <a:pt x="11185" y="2111"/>
                      </a:lnTo>
                      <a:lnTo>
                        <a:pt x="7530" y="2111"/>
                      </a:lnTo>
                      <a:cubicBezTo>
                        <a:pt x="7467" y="1828"/>
                        <a:pt x="7436" y="1575"/>
                        <a:pt x="7373" y="1386"/>
                      </a:cubicBezTo>
                      <a:close/>
                      <a:moveTo>
                        <a:pt x="5955" y="725"/>
                      </a:moveTo>
                      <a:cubicBezTo>
                        <a:pt x="6270" y="725"/>
                        <a:pt x="6396" y="788"/>
                        <a:pt x="6491" y="1071"/>
                      </a:cubicBezTo>
                      <a:cubicBezTo>
                        <a:pt x="6743" y="1639"/>
                        <a:pt x="6900" y="2804"/>
                        <a:pt x="7247" y="4852"/>
                      </a:cubicBezTo>
                      <a:lnTo>
                        <a:pt x="4664" y="4852"/>
                      </a:lnTo>
                      <a:cubicBezTo>
                        <a:pt x="5010" y="2804"/>
                        <a:pt x="5168" y="1639"/>
                        <a:pt x="5388" y="1071"/>
                      </a:cubicBezTo>
                      <a:cubicBezTo>
                        <a:pt x="5514" y="788"/>
                        <a:pt x="5640" y="725"/>
                        <a:pt x="5955" y="725"/>
                      </a:cubicBezTo>
                      <a:close/>
                      <a:moveTo>
                        <a:pt x="5955" y="0"/>
                      </a:moveTo>
                      <a:cubicBezTo>
                        <a:pt x="5357" y="0"/>
                        <a:pt x="5010" y="221"/>
                        <a:pt x="4758" y="725"/>
                      </a:cubicBezTo>
                      <a:lnTo>
                        <a:pt x="347" y="725"/>
                      </a:lnTo>
                      <a:cubicBezTo>
                        <a:pt x="158" y="725"/>
                        <a:pt x="1" y="882"/>
                        <a:pt x="1" y="1071"/>
                      </a:cubicBezTo>
                      <a:lnTo>
                        <a:pt x="1" y="2458"/>
                      </a:lnTo>
                      <a:cubicBezTo>
                        <a:pt x="1" y="2647"/>
                        <a:pt x="158" y="2804"/>
                        <a:pt x="347" y="2804"/>
                      </a:cubicBezTo>
                      <a:lnTo>
                        <a:pt x="4254" y="2804"/>
                      </a:lnTo>
                      <a:cubicBezTo>
                        <a:pt x="4191" y="3371"/>
                        <a:pt x="4065" y="4064"/>
                        <a:pt x="3907" y="4884"/>
                      </a:cubicBezTo>
                      <a:lnTo>
                        <a:pt x="3498" y="4884"/>
                      </a:lnTo>
                      <a:cubicBezTo>
                        <a:pt x="3309" y="4884"/>
                        <a:pt x="3151" y="5041"/>
                        <a:pt x="3151" y="5262"/>
                      </a:cubicBezTo>
                      <a:cubicBezTo>
                        <a:pt x="3151" y="5451"/>
                        <a:pt x="3309" y="5608"/>
                        <a:pt x="3498" y="5608"/>
                      </a:cubicBezTo>
                      <a:lnTo>
                        <a:pt x="8350" y="5608"/>
                      </a:lnTo>
                      <a:cubicBezTo>
                        <a:pt x="8539" y="5608"/>
                        <a:pt x="8696" y="5451"/>
                        <a:pt x="8696" y="5262"/>
                      </a:cubicBezTo>
                      <a:cubicBezTo>
                        <a:pt x="8696" y="5041"/>
                        <a:pt x="8539" y="4884"/>
                        <a:pt x="8350" y="4884"/>
                      </a:cubicBezTo>
                      <a:lnTo>
                        <a:pt x="7972" y="4884"/>
                      </a:lnTo>
                      <a:cubicBezTo>
                        <a:pt x="7814" y="4064"/>
                        <a:pt x="7688" y="3403"/>
                        <a:pt x="7593" y="2804"/>
                      </a:cubicBezTo>
                      <a:lnTo>
                        <a:pt x="11500" y="2804"/>
                      </a:lnTo>
                      <a:cubicBezTo>
                        <a:pt x="11689" y="2804"/>
                        <a:pt x="11847" y="2647"/>
                        <a:pt x="11847" y="2458"/>
                      </a:cubicBezTo>
                      <a:lnTo>
                        <a:pt x="11847" y="1071"/>
                      </a:lnTo>
                      <a:cubicBezTo>
                        <a:pt x="11910" y="882"/>
                        <a:pt x="11752" y="725"/>
                        <a:pt x="11532" y="725"/>
                      </a:cubicBezTo>
                      <a:lnTo>
                        <a:pt x="7121" y="725"/>
                      </a:lnTo>
                      <a:cubicBezTo>
                        <a:pt x="6900" y="252"/>
                        <a:pt x="6554" y="0"/>
                        <a:pt x="5955"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D2547"/>
                    </a:solidFill>
                    <a:effectLst/>
                    <a:uLnTx/>
                    <a:uFillTx/>
                    <a:latin typeface="Symbio AR+LT"/>
                    <a:ea typeface="+mn-ea"/>
                    <a:cs typeface="Symbio AR+LT"/>
                  </a:endParaRPr>
                </a:p>
              </p:txBody>
            </p:sp>
            <p:sp>
              <p:nvSpPr>
                <p:cNvPr id="324" name="Google Shape;1190;p42">
                  <a:extLst>
                    <a:ext uri="{FF2B5EF4-FFF2-40B4-BE49-F238E27FC236}">
                      <a16:creationId xmlns:a16="http://schemas.microsoft.com/office/drawing/2014/main" id="{E976E64A-3872-4C18-84DA-A96F21267C2D}"/>
                    </a:ext>
                  </a:extLst>
                </p:cNvPr>
                <p:cNvSpPr/>
                <p:nvPr/>
              </p:nvSpPr>
              <p:spPr>
                <a:xfrm>
                  <a:off x="5241900" y="2327025"/>
                  <a:ext cx="103975" cy="121325"/>
                </a:xfrm>
                <a:custGeom>
                  <a:avLst/>
                  <a:gdLst/>
                  <a:ahLst/>
                  <a:cxnLst/>
                  <a:rect l="l" t="t" r="r" b="b"/>
                  <a:pathLst>
                    <a:path w="4159" h="4853" extrusionOk="0">
                      <a:moveTo>
                        <a:pt x="1985" y="725"/>
                      </a:moveTo>
                      <a:cubicBezTo>
                        <a:pt x="2394" y="725"/>
                        <a:pt x="2709" y="1040"/>
                        <a:pt x="2709" y="1450"/>
                      </a:cubicBezTo>
                      <a:cubicBezTo>
                        <a:pt x="2709" y="1828"/>
                        <a:pt x="2394" y="2143"/>
                        <a:pt x="1985" y="2143"/>
                      </a:cubicBezTo>
                      <a:cubicBezTo>
                        <a:pt x="1607" y="2143"/>
                        <a:pt x="1292" y="1828"/>
                        <a:pt x="1292" y="1450"/>
                      </a:cubicBezTo>
                      <a:cubicBezTo>
                        <a:pt x="1292" y="1040"/>
                        <a:pt x="1638" y="725"/>
                        <a:pt x="1985" y="725"/>
                      </a:cubicBezTo>
                      <a:close/>
                      <a:moveTo>
                        <a:pt x="1985" y="2804"/>
                      </a:moveTo>
                      <a:cubicBezTo>
                        <a:pt x="2741" y="2804"/>
                        <a:pt x="3371" y="3435"/>
                        <a:pt x="3371" y="4191"/>
                      </a:cubicBezTo>
                      <a:lnTo>
                        <a:pt x="630" y="4191"/>
                      </a:lnTo>
                      <a:cubicBezTo>
                        <a:pt x="630" y="3435"/>
                        <a:pt x="1260" y="2804"/>
                        <a:pt x="1985" y="2804"/>
                      </a:cubicBezTo>
                      <a:close/>
                      <a:moveTo>
                        <a:pt x="2048" y="1"/>
                      </a:moveTo>
                      <a:cubicBezTo>
                        <a:pt x="1292" y="1"/>
                        <a:pt x="662" y="631"/>
                        <a:pt x="662" y="1387"/>
                      </a:cubicBezTo>
                      <a:cubicBezTo>
                        <a:pt x="662" y="1765"/>
                        <a:pt x="819" y="2111"/>
                        <a:pt x="1040" y="2332"/>
                      </a:cubicBezTo>
                      <a:cubicBezTo>
                        <a:pt x="410" y="2710"/>
                        <a:pt x="0" y="3372"/>
                        <a:pt x="0" y="4159"/>
                      </a:cubicBezTo>
                      <a:lnTo>
                        <a:pt x="0" y="4506"/>
                      </a:lnTo>
                      <a:cubicBezTo>
                        <a:pt x="0" y="4695"/>
                        <a:pt x="158" y="4852"/>
                        <a:pt x="347" y="4852"/>
                      </a:cubicBezTo>
                      <a:lnTo>
                        <a:pt x="3812" y="4852"/>
                      </a:lnTo>
                      <a:cubicBezTo>
                        <a:pt x="4001" y="4852"/>
                        <a:pt x="4159" y="4695"/>
                        <a:pt x="4159" y="4506"/>
                      </a:cubicBezTo>
                      <a:lnTo>
                        <a:pt x="4159" y="4159"/>
                      </a:lnTo>
                      <a:cubicBezTo>
                        <a:pt x="4096" y="3403"/>
                        <a:pt x="3655" y="2710"/>
                        <a:pt x="3025" y="2332"/>
                      </a:cubicBezTo>
                      <a:cubicBezTo>
                        <a:pt x="3245" y="2111"/>
                        <a:pt x="3403" y="1765"/>
                        <a:pt x="3403" y="1387"/>
                      </a:cubicBezTo>
                      <a:cubicBezTo>
                        <a:pt x="3403" y="631"/>
                        <a:pt x="2772" y="1"/>
                        <a:pt x="2048"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D2547"/>
                    </a:solidFill>
                    <a:effectLst/>
                    <a:uLnTx/>
                    <a:uFillTx/>
                    <a:latin typeface="Symbio AR+LT"/>
                    <a:ea typeface="+mn-ea"/>
                    <a:cs typeface="Symbio AR+LT"/>
                  </a:endParaRPr>
                </a:p>
              </p:txBody>
            </p:sp>
            <p:sp>
              <p:nvSpPr>
                <p:cNvPr id="325" name="Google Shape;1191;p42">
                  <a:extLst>
                    <a:ext uri="{FF2B5EF4-FFF2-40B4-BE49-F238E27FC236}">
                      <a16:creationId xmlns:a16="http://schemas.microsoft.com/office/drawing/2014/main" id="{D3F9F5EE-A343-4466-B21B-FFF30406D9A5}"/>
                    </a:ext>
                  </a:extLst>
                </p:cNvPr>
                <p:cNvSpPr/>
                <p:nvPr/>
              </p:nvSpPr>
              <p:spPr>
                <a:xfrm>
                  <a:off x="5048925" y="2328600"/>
                  <a:ext cx="103975" cy="121325"/>
                </a:xfrm>
                <a:custGeom>
                  <a:avLst/>
                  <a:gdLst/>
                  <a:ahLst/>
                  <a:cxnLst/>
                  <a:rect l="l" t="t" r="r" b="b"/>
                  <a:pathLst>
                    <a:path w="4159" h="4853" extrusionOk="0">
                      <a:moveTo>
                        <a:pt x="2048" y="662"/>
                      </a:moveTo>
                      <a:cubicBezTo>
                        <a:pt x="2426" y="662"/>
                        <a:pt x="2741" y="977"/>
                        <a:pt x="2741" y="1387"/>
                      </a:cubicBezTo>
                      <a:cubicBezTo>
                        <a:pt x="2741" y="1765"/>
                        <a:pt x="2426" y="2080"/>
                        <a:pt x="2048" y="2080"/>
                      </a:cubicBezTo>
                      <a:cubicBezTo>
                        <a:pt x="1639" y="2080"/>
                        <a:pt x="1324" y="1765"/>
                        <a:pt x="1324" y="1387"/>
                      </a:cubicBezTo>
                      <a:cubicBezTo>
                        <a:pt x="1324" y="977"/>
                        <a:pt x="1670" y="662"/>
                        <a:pt x="2048" y="662"/>
                      </a:cubicBezTo>
                      <a:close/>
                      <a:moveTo>
                        <a:pt x="2048" y="2710"/>
                      </a:moveTo>
                      <a:cubicBezTo>
                        <a:pt x="2773" y="2710"/>
                        <a:pt x="3403" y="3340"/>
                        <a:pt x="3403" y="4096"/>
                      </a:cubicBezTo>
                      <a:lnTo>
                        <a:pt x="662" y="4096"/>
                      </a:lnTo>
                      <a:cubicBezTo>
                        <a:pt x="662" y="3340"/>
                        <a:pt x="1292" y="2710"/>
                        <a:pt x="2048" y="2710"/>
                      </a:cubicBezTo>
                      <a:close/>
                      <a:moveTo>
                        <a:pt x="2111" y="1"/>
                      </a:moveTo>
                      <a:cubicBezTo>
                        <a:pt x="1355" y="1"/>
                        <a:pt x="725" y="631"/>
                        <a:pt x="725" y="1387"/>
                      </a:cubicBezTo>
                      <a:cubicBezTo>
                        <a:pt x="725" y="1733"/>
                        <a:pt x="882" y="2080"/>
                        <a:pt x="1134" y="2332"/>
                      </a:cubicBezTo>
                      <a:cubicBezTo>
                        <a:pt x="410" y="2647"/>
                        <a:pt x="0" y="3340"/>
                        <a:pt x="0" y="4128"/>
                      </a:cubicBezTo>
                      <a:lnTo>
                        <a:pt x="0" y="4474"/>
                      </a:lnTo>
                      <a:cubicBezTo>
                        <a:pt x="0" y="4695"/>
                        <a:pt x="158" y="4852"/>
                        <a:pt x="347" y="4852"/>
                      </a:cubicBezTo>
                      <a:lnTo>
                        <a:pt x="3812" y="4852"/>
                      </a:lnTo>
                      <a:cubicBezTo>
                        <a:pt x="4001" y="4852"/>
                        <a:pt x="4159" y="4695"/>
                        <a:pt x="4159" y="4474"/>
                      </a:cubicBezTo>
                      <a:lnTo>
                        <a:pt x="4159" y="4128"/>
                      </a:lnTo>
                      <a:cubicBezTo>
                        <a:pt x="4159" y="3340"/>
                        <a:pt x="3718" y="2678"/>
                        <a:pt x="3088" y="2332"/>
                      </a:cubicBezTo>
                      <a:cubicBezTo>
                        <a:pt x="3340" y="2080"/>
                        <a:pt x="3497" y="1733"/>
                        <a:pt x="3497" y="1387"/>
                      </a:cubicBezTo>
                      <a:cubicBezTo>
                        <a:pt x="3497" y="631"/>
                        <a:pt x="2867" y="1"/>
                        <a:pt x="2111"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D2547"/>
                    </a:solidFill>
                    <a:effectLst/>
                    <a:uLnTx/>
                    <a:uFillTx/>
                    <a:latin typeface="Symbio AR+LT"/>
                    <a:ea typeface="+mn-ea"/>
                    <a:cs typeface="Symbio AR+LT"/>
                  </a:endParaRPr>
                </a:p>
              </p:txBody>
            </p:sp>
          </p:grpSp>
        </p:grpSp>
        <p:sp>
          <p:nvSpPr>
            <p:cNvPr id="319" name="Rectangle 318">
              <a:extLst>
                <a:ext uri="{FF2B5EF4-FFF2-40B4-BE49-F238E27FC236}">
                  <a16:creationId xmlns:a16="http://schemas.microsoft.com/office/drawing/2014/main" id="{A5CAF1CD-A635-4E0E-A4FD-DBEC5C0EB1BE}"/>
                </a:ext>
              </a:extLst>
            </p:cNvPr>
            <p:cNvSpPr/>
            <p:nvPr/>
          </p:nvSpPr>
          <p:spPr>
            <a:xfrm>
              <a:off x="9366424" y="3572628"/>
              <a:ext cx="549186" cy="338554"/>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SA" sz="1600" b="1" i="0" u="none" strike="noStrike" kern="1200" cap="none" spc="0" normalizeH="0" baseline="0" noProof="0" dirty="0">
                  <a:ln>
                    <a:noFill/>
                  </a:ln>
                  <a:solidFill>
                    <a:srgbClr val="04DAD5"/>
                  </a:solidFill>
                  <a:effectLst>
                    <a:outerShdw blurRad="38100" dist="38100" dir="2700000" algn="tl">
                      <a:srgbClr val="000000">
                        <a:alpha val="43137"/>
                      </a:srgbClr>
                    </a:outerShdw>
                  </a:effectLst>
                  <a:uLnTx/>
                  <a:uFillTx/>
                  <a:latin typeface="SST Arabic" panose="020B0504030504020204" pitchFamily="34" charset="-78"/>
                  <a:ea typeface="+mn-ea"/>
                  <a:cs typeface="SST Arabic" panose="020B0504030504020204" pitchFamily="34" charset="-78"/>
                </a:rPr>
                <a:t>1</a:t>
              </a:r>
            </a:p>
          </p:txBody>
        </p:sp>
      </p:grpSp>
      <p:sp>
        <p:nvSpPr>
          <p:cNvPr id="327" name="Rectangle: Rounded Corners 231">
            <a:extLst>
              <a:ext uri="{FF2B5EF4-FFF2-40B4-BE49-F238E27FC236}">
                <a16:creationId xmlns:a16="http://schemas.microsoft.com/office/drawing/2014/main" id="{B081CD6B-B432-4DF6-B07C-B18A4F321A7D}"/>
              </a:ext>
            </a:extLst>
          </p:cNvPr>
          <p:cNvSpPr/>
          <p:nvPr/>
        </p:nvSpPr>
        <p:spPr>
          <a:xfrm>
            <a:off x="7627472" y="2432725"/>
            <a:ext cx="1787968" cy="870762"/>
          </a:xfrm>
          <a:prstGeom prst="roundRect">
            <a:avLst/>
          </a:prstGeom>
          <a:solidFill>
            <a:schemeClr val="bg1"/>
          </a:solidFill>
          <a:ln w="3175">
            <a:solidFill>
              <a:srgbClr val="53CA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ymbio AR+LT"/>
              <a:ea typeface="+mn-ea"/>
              <a:cs typeface="Symbio AR+LT"/>
            </a:endParaRPr>
          </a:p>
        </p:txBody>
      </p:sp>
      <p:grpSp>
        <p:nvGrpSpPr>
          <p:cNvPr id="328" name="Group 327">
            <a:extLst>
              <a:ext uri="{FF2B5EF4-FFF2-40B4-BE49-F238E27FC236}">
                <a16:creationId xmlns:a16="http://schemas.microsoft.com/office/drawing/2014/main" id="{A14752C9-A888-4EB5-A4BF-F3C32E67B71D}"/>
              </a:ext>
            </a:extLst>
          </p:cNvPr>
          <p:cNvGrpSpPr/>
          <p:nvPr/>
        </p:nvGrpSpPr>
        <p:grpSpPr>
          <a:xfrm>
            <a:off x="9099585" y="2312628"/>
            <a:ext cx="549186" cy="357216"/>
            <a:chOff x="9366424" y="3553966"/>
            <a:chExt cx="549186" cy="357216"/>
          </a:xfrm>
        </p:grpSpPr>
        <p:grpSp>
          <p:nvGrpSpPr>
            <p:cNvPr id="329" name="Group 328">
              <a:extLst>
                <a:ext uri="{FF2B5EF4-FFF2-40B4-BE49-F238E27FC236}">
                  <a16:creationId xmlns:a16="http://schemas.microsoft.com/office/drawing/2014/main" id="{6C5CFC3D-1695-4661-90C0-47FFD76E3AEC}"/>
                </a:ext>
              </a:extLst>
            </p:cNvPr>
            <p:cNvGrpSpPr/>
            <p:nvPr/>
          </p:nvGrpSpPr>
          <p:grpSpPr>
            <a:xfrm>
              <a:off x="9453162" y="3553966"/>
              <a:ext cx="387627" cy="352509"/>
              <a:chOff x="5112361" y="3348237"/>
              <a:chExt cx="1033500" cy="1033500"/>
            </a:xfrm>
          </p:grpSpPr>
          <p:sp>
            <p:nvSpPr>
              <p:cNvPr id="331" name="Google Shape;1186;p42">
                <a:extLst>
                  <a:ext uri="{FF2B5EF4-FFF2-40B4-BE49-F238E27FC236}">
                    <a16:creationId xmlns:a16="http://schemas.microsoft.com/office/drawing/2014/main" id="{4E56E24E-C34C-4214-9061-AF42A7492B77}"/>
                  </a:ext>
                </a:extLst>
              </p:cNvPr>
              <p:cNvSpPr/>
              <p:nvPr/>
            </p:nvSpPr>
            <p:spPr>
              <a:xfrm>
                <a:off x="5112361" y="3348237"/>
                <a:ext cx="1033500" cy="1033500"/>
              </a:xfrm>
              <a:prstGeom prst="ellipse">
                <a:avLst/>
              </a:prstGeom>
              <a:solidFill>
                <a:schemeClr val="accent3">
                  <a:lumMod val="50000"/>
                </a:scheme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0D2547"/>
                  </a:solidFill>
                  <a:effectLst/>
                  <a:uLnTx/>
                  <a:uFillTx/>
                  <a:latin typeface="Symbio AR+LT"/>
                  <a:ea typeface="+mn-ea"/>
                  <a:cs typeface="Symbio AR+LT"/>
                </a:endParaRPr>
              </a:p>
            </p:txBody>
          </p:sp>
          <p:sp>
            <p:nvSpPr>
              <p:cNvPr id="332" name="Google Shape;1187;p42">
                <a:extLst>
                  <a:ext uri="{FF2B5EF4-FFF2-40B4-BE49-F238E27FC236}">
                    <a16:creationId xmlns:a16="http://schemas.microsoft.com/office/drawing/2014/main" id="{19608EC2-3209-4129-A51E-52C0D1400E7F}"/>
                  </a:ext>
                </a:extLst>
              </p:cNvPr>
              <p:cNvSpPr/>
              <p:nvPr/>
            </p:nvSpPr>
            <p:spPr>
              <a:xfrm>
                <a:off x="5221432" y="3457310"/>
                <a:ext cx="815400" cy="815400"/>
              </a:xfrm>
              <a:prstGeom prst="ellipse">
                <a:avLst/>
              </a:prstGeom>
              <a:solidFill>
                <a:schemeClr val="bg1"/>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endParaRPr kumimoji="0" sz="900" b="0" i="0" u="none" strike="noStrike" kern="1200" cap="none" spc="0" normalizeH="0" baseline="0" noProof="0" dirty="0">
                  <a:ln>
                    <a:noFill/>
                  </a:ln>
                  <a:solidFill>
                    <a:srgbClr val="0D2547"/>
                  </a:solidFill>
                  <a:effectLst/>
                  <a:uLnTx/>
                  <a:uFillTx/>
                  <a:latin typeface="Symbio AR+LT"/>
                  <a:ea typeface="+mn-ea"/>
                  <a:cs typeface="Symbio AR+LT"/>
                </a:endParaRPr>
              </a:p>
            </p:txBody>
          </p:sp>
          <p:grpSp>
            <p:nvGrpSpPr>
              <p:cNvPr id="333" name="Google Shape;1188;p42">
                <a:extLst>
                  <a:ext uri="{FF2B5EF4-FFF2-40B4-BE49-F238E27FC236}">
                    <a16:creationId xmlns:a16="http://schemas.microsoft.com/office/drawing/2014/main" id="{594C3C53-2CA5-4B83-9020-671381E3E475}"/>
                  </a:ext>
                </a:extLst>
              </p:cNvPr>
              <p:cNvGrpSpPr/>
              <p:nvPr/>
            </p:nvGrpSpPr>
            <p:grpSpPr>
              <a:xfrm>
                <a:off x="5400545" y="3665715"/>
                <a:ext cx="457189" cy="398590"/>
                <a:chOff x="5046550" y="2327025"/>
                <a:chExt cx="299325" cy="261525"/>
              </a:xfrm>
            </p:grpSpPr>
            <p:sp>
              <p:nvSpPr>
                <p:cNvPr id="334" name="Google Shape;1189;p42">
                  <a:extLst>
                    <a:ext uri="{FF2B5EF4-FFF2-40B4-BE49-F238E27FC236}">
                      <a16:creationId xmlns:a16="http://schemas.microsoft.com/office/drawing/2014/main" id="{F5317A78-25B2-42C3-A187-D164E721D532}"/>
                    </a:ext>
                  </a:extLst>
                </p:cNvPr>
                <p:cNvSpPr/>
                <p:nvPr/>
              </p:nvSpPr>
              <p:spPr>
                <a:xfrm>
                  <a:off x="5046550" y="2448325"/>
                  <a:ext cx="297750" cy="140225"/>
                </a:xfrm>
                <a:custGeom>
                  <a:avLst/>
                  <a:gdLst/>
                  <a:ahLst/>
                  <a:cxnLst/>
                  <a:rect l="l" t="t" r="r" b="b"/>
                  <a:pathLst>
                    <a:path w="11910" h="5609" extrusionOk="0">
                      <a:moveTo>
                        <a:pt x="4569" y="1386"/>
                      </a:moveTo>
                      <a:cubicBezTo>
                        <a:pt x="4538" y="1575"/>
                        <a:pt x="4506" y="1828"/>
                        <a:pt x="4443" y="2111"/>
                      </a:cubicBezTo>
                      <a:lnTo>
                        <a:pt x="757" y="2111"/>
                      </a:lnTo>
                      <a:lnTo>
                        <a:pt x="757" y="1386"/>
                      </a:lnTo>
                      <a:close/>
                      <a:moveTo>
                        <a:pt x="11185" y="1386"/>
                      </a:moveTo>
                      <a:lnTo>
                        <a:pt x="11185" y="2111"/>
                      </a:lnTo>
                      <a:lnTo>
                        <a:pt x="7530" y="2111"/>
                      </a:lnTo>
                      <a:cubicBezTo>
                        <a:pt x="7467" y="1828"/>
                        <a:pt x="7436" y="1575"/>
                        <a:pt x="7373" y="1386"/>
                      </a:cubicBezTo>
                      <a:close/>
                      <a:moveTo>
                        <a:pt x="5955" y="725"/>
                      </a:moveTo>
                      <a:cubicBezTo>
                        <a:pt x="6270" y="725"/>
                        <a:pt x="6396" y="788"/>
                        <a:pt x="6491" y="1071"/>
                      </a:cubicBezTo>
                      <a:cubicBezTo>
                        <a:pt x="6743" y="1639"/>
                        <a:pt x="6900" y="2804"/>
                        <a:pt x="7247" y="4852"/>
                      </a:cubicBezTo>
                      <a:lnTo>
                        <a:pt x="4664" y="4852"/>
                      </a:lnTo>
                      <a:cubicBezTo>
                        <a:pt x="5010" y="2804"/>
                        <a:pt x="5168" y="1639"/>
                        <a:pt x="5388" y="1071"/>
                      </a:cubicBezTo>
                      <a:cubicBezTo>
                        <a:pt x="5514" y="788"/>
                        <a:pt x="5640" y="725"/>
                        <a:pt x="5955" y="725"/>
                      </a:cubicBezTo>
                      <a:close/>
                      <a:moveTo>
                        <a:pt x="5955" y="0"/>
                      </a:moveTo>
                      <a:cubicBezTo>
                        <a:pt x="5357" y="0"/>
                        <a:pt x="5010" y="221"/>
                        <a:pt x="4758" y="725"/>
                      </a:cubicBezTo>
                      <a:lnTo>
                        <a:pt x="347" y="725"/>
                      </a:lnTo>
                      <a:cubicBezTo>
                        <a:pt x="158" y="725"/>
                        <a:pt x="1" y="882"/>
                        <a:pt x="1" y="1071"/>
                      </a:cubicBezTo>
                      <a:lnTo>
                        <a:pt x="1" y="2458"/>
                      </a:lnTo>
                      <a:cubicBezTo>
                        <a:pt x="1" y="2647"/>
                        <a:pt x="158" y="2804"/>
                        <a:pt x="347" y="2804"/>
                      </a:cubicBezTo>
                      <a:lnTo>
                        <a:pt x="4254" y="2804"/>
                      </a:lnTo>
                      <a:cubicBezTo>
                        <a:pt x="4191" y="3371"/>
                        <a:pt x="4065" y="4064"/>
                        <a:pt x="3907" y="4884"/>
                      </a:cubicBezTo>
                      <a:lnTo>
                        <a:pt x="3498" y="4884"/>
                      </a:lnTo>
                      <a:cubicBezTo>
                        <a:pt x="3309" y="4884"/>
                        <a:pt x="3151" y="5041"/>
                        <a:pt x="3151" y="5262"/>
                      </a:cubicBezTo>
                      <a:cubicBezTo>
                        <a:pt x="3151" y="5451"/>
                        <a:pt x="3309" y="5608"/>
                        <a:pt x="3498" y="5608"/>
                      </a:cubicBezTo>
                      <a:lnTo>
                        <a:pt x="8350" y="5608"/>
                      </a:lnTo>
                      <a:cubicBezTo>
                        <a:pt x="8539" y="5608"/>
                        <a:pt x="8696" y="5451"/>
                        <a:pt x="8696" y="5262"/>
                      </a:cubicBezTo>
                      <a:cubicBezTo>
                        <a:pt x="8696" y="5041"/>
                        <a:pt x="8539" y="4884"/>
                        <a:pt x="8350" y="4884"/>
                      </a:cubicBezTo>
                      <a:lnTo>
                        <a:pt x="7972" y="4884"/>
                      </a:lnTo>
                      <a:cubicBezTo>
                        <a:pt x="7814" y="4064"/>
                        <a:pt x="7688" y="3403"/>
                        <a:pt x="7593" y="2804"/>
                      </a:cubicBezTo>
                      <a:lnTo>
                        <a:pt x="11500" y="2804"/>
                      </a:lnTo>
                      <a:cubicBezTo>
                        <a:pt x="11689" y="2804"/>
                        <a:pt x="11847" y="2647"/>
                        <a:pt x="11847" y="2458"/>
                      </a:cubicBezTo>
                      <a:lnTo>
                        <a:pt x="11847" y="1071"/>
                      </a:lnTo>
                      <a:cubicBezTo>
                        <a:pt x="11910" y="882"/>
                        <a:pt x="11752" y="725"/>
                        <a:pt x="11532" y="725"/>
                      </a:cubicBezTo>
                      <a:lnTo>
                        <a:pt x="7121" y="725"/>
                      </a:lnTo>
                      <a:cubicBezTo>
                        <a:pt x="6900" y="252"/>
                        <a:pt x="6554" y="0"/>
                        <a:pt x="5955"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D2547"/>
                    </a:solidFill>
                    <a:effectLst/>
                    <a:uLnTx/>
                    <a:uFillTx/>
                    <a:latin typeface="Symbio AR+LT"/>
                    <a:ea typeface="+mn-ea"/>
                    <a:cs typeface="Symbio AR+LT"/>
                  </a:endParaRPr>
                </a:p>
              </p:txBody>
            </p:sp>
            <p:sp>
              <p:nvSpPr>
                <p:cNvPr id="335" name="Google Shape;1190;p42">
                  <a:extLst>
                    <a:ext uri="{FF2B5EF4-FFF2-40B4-BE49-F238E27FC236}">
                      <a16:creationId xmlns:a16="http://schemas.microsoft.com/office/drawing/2014/main" id="{4541078D-C3BC-43C6-87B2-D51E3B102AF3}"/>
                    </a:ext>
                  </a:extLst>
                </p:cNvPr>
                <p:cNvSpPr/>
                <p:nvPr/>
              </p:nvSpPr>
              <p:spPr>
                <a:xfrm>
                  <a:off x="5241900" y="2327025"/>
                  <a:ext cx="103975" cy="121325"/>
                </a:xfrm>
                <a:custGeom>
                  <a:avLst/>
                  <a:gdLst/>
                  <a:ahLst/>
                  <a:cxnLst/>
                  <a:rect l="l" t="t" r="r" b="b"/>
                  <a:pathLst>
                    <a:path w="4159" h="4853" extrusionOk="0">
                      <a:moveTo>
                        <a:pt x="1985" y="725"/>
                      </a:moveTo>
                      <a:cubicBezTo>
                        <a:pt x="2394" y="725"/>
                        <a:pt x="2709" y="1040"/>
                        <a:pt x="2709" y="1450"/>
                      </a:cubicBezTo>
                      <a:cubicBezTo>
                        <a:pt x="2709" y="1828"/>
                        <a:pt x="2394" y="2143"/>
                        <a:pt x="1985" y="2143"/>
                      </a:cubicBezTo>
                      <a:cubicBezTo>
                        <a:pt x="1607" y="2143"/>
                        <a:pt x="1292" y="1828"/>
                        <a:pt x="1292" y="1450"/>
                      </a:cubicBezTo>
                      <a:cubicBezTo>
                        <a:pt x="1292" y="1040"/>
                        <a:pt x="1638" y="725"/>
                        <a:pt x="1985" y="725"/>
                      </a:cubicBezTo>
                      <a:close/>
                      <a:moveTo>
                        <a:pt x="1985" y="2804"/>
                      </a:moveTo>
                      <a:cubicBezTo>
                        <a:pt x="2741" y="2804"/>
                        <a:pt x="3371" y="3435"/>
                        <a:pt x="3371" y="4191"/>
                      </a:cubicBezTo>
                      <a:lnTo>
                        <a:pt x="630" y="4191"/>
                      </a:lnTo>
                      <a:cubicBezTo>
                        <a:pt x="630" y="3435"/>
                        <a:pt x="1260" y="2804"/>
                        <a:pt x="1985" y="2804"/>
                      </a:cubicBezTo>
                      <a:close/>
                      <a:moveTo>
                        <a:pt x="2048" y="1"/>
                      </a:moveTo>
                      <a:cubicBezTo>
                        <a:pt x="1292" y="1"/>
                        <a:pt x="662" y="631"/>
                        <a:pt x="662" y="1387"/>
                      </a:cubicBezTo>
                      <a:cubicBezTo>
                        <a:pt x="662" y="1765"/>
                        <a:pt x="819" y="2111"/>
                        <a:pt x="1040" y="2332"/>
                      </a:cubicBezTo>
                      <a:cubicBezTo>
                        <a:pt x="410" y="2710"/>
                        <a:pt x="0" y="3372"/>
                        <a:pt x="0" y="4159"/>
                      </a:cubicBezTo>
                      <a:lnTo>
                        <a:pt x="0" y="4506"/>
                      </a:lnTo>
                      <a:cubicBezTo>
                        <a:pt x="0" y="4695"/>
                        <a:pt x="158" y="4852"/>
                        <a:pt x="347" y="4852"/>
                      </a:cubicBezTo>
                      <a:lnTo>
                        <a:pt x="3812" y="4852"/>
                      </a:lnTo>
                      <a:cubicBezTo>
                        <a:pt x="4001" y="4852"/>
                        <a:pt x="4159" y="4695"/>
                        <a:pt x="4159" y="4506"/>
                      </a:cubicBezTo>
                      <a:lnTo>
                        <a:pt x="4159" y="4159"/>
                      </a:lnTo>
                      <a:cubicBezTo>
                        <a:pt x="4096" y="3403"/>
                        <a:pt x="3655" y="2710"/>
                        <a:pt x="3025" y="2332"/>
                      </a:cubicBezTo>
                      <a:cubicBezTo>
                        <a:pt x="3245" y="2111"/>
                        <a:pt x="3403" y="1765"/>
                        <a:pt x="3403" y="1387"/>
                      </a:cubicBezTo>
                      <a:cubicBezTo>
                        <a:pt x="3403" y="631"/>
                        <a:pt x="2772" y="1"/>
                        <a:pt x="2048"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D2547"/>
                    </a:solidFill>
                    <a:effectLst/>
                    <a:uLnTx/>
                    <a:uFillTx/>
                    <a:latin typeface="Symbio AR+LT"/>
                    <a:ea typeface="+mn-ea"/>
                    <a:cs typeface="Symbio AR+LT"/>
                  </a:endParaRPr>
                </a:p>
              </p:txBody>
            </p:sp>
            <p:sp>
              <p:nvSpPr>
                <p:cNvPr id="336" name="Google Shape;1191;p42">
                  <a:extLst>
                    <a:ext uri="{FF2B5EF4-FFF2-40B4-BE49-F238E27FC236}">
                      <a16:creationId xmlns:a16="http://schemas.microsoft.com/office/drawing/2014/main" id="{53768D74-BB81-4AE2-B39B-7757EAD2757F}"/>
                    </a:ext>
                  </a:extLst>
                </p:cNvPr>
                <p:cNvSpPr/>
                <p:nvPr/>
              </p:nvSpPr>
              <p:spPr>
                <a:xfrm>
                  <a:off x="5048925" y="2328600"/>
                  <a:ext cx="103975" cy="121325"/>
                </a:xfrm>
                <a:custGeom>
                  <a:avLst/>
                  <a:gdLst/>
                  <a:ahLst/>
                  <a:cxnLst/>
                  <a:rect l="l" t="t" r="r" b="b"/>
                  <a:pathLst>
                    <a:path w="4159" h="4853" extrusionOk="0">
                      <a:moveTo>
                        <a:pt x="2048" y="662"/>
                      </a:moveTo>
                      <a:cubicBezTo>
                        <a:pt x="2426" y="662"/>
                        <a:pt x="2741" y="977"/>
                        <a:pt x="2741" y="1387"/>
                      </a:cubicBezTo>
                      <a:cubicBezTo>
                        <a:pt x="2741" y="1765"/>
                        <a:pt x="2426" y="2080"/>
                        <a:pt x="2048" y="2080"/>
                      </a:cubicBezTo>
                      <a:cubicBezTo>
                        <a:pt x="1639" y="2080"/>
                        <a:pt x="1324" y="1765"/>
                        <a:pt x="1324" y="1387"/>
                      </a:cubicBezTo>
                      <a:cubicBezTo>
                        <a:pt x="1324" y="977"/>
                        <a:pt x="1670" y="662"/>
                        <a:pt x="2048" y="662"/>
                      </a:cubicBezTo>
                      <a:close/>
                      <a:moveTo>
                        <a:pt x="2048" y="2710"/>
                      </a:moveTo>
                      <a:cubicBezTo>
                        <a:pt x="2773" y="2710"/>
                        <a:pt x="3403" y="3340"/>
                        <a:pt x="3403" y="4096"/>
                      </a:cubicBezTo>
                      <a:lnTo>
                        <a:pt x="662" y="4096"/>
                      </a:lnTo>
                      <a:cubicBezTo>
                        <a:pt x="662" y="3340"/>
                        <a:pt x="1292" y="2710"/>
                        <a:pt x="2048" y="2710"/>
                      </a:cubicBezTo>
                      <a:close/>
                      <a:moveTo>
                        <a:pt x="2111" y="1"/>
                      </a:moveTo>
                      <a:cubicBezTo>
                        <a:pt x="1355" y="1"/>
                        <a:pt x="725" y="631"/>
                        <a:pt x="725" y="1387"/>
                      </a:cubicBezTo>
                      <a:cubicBezTo>
                        <a:pt x="725" y="1733"/>
                        <a:pt x="882" y="2080"/>
                        <a:pt x="1134" y="2332"/>
                      </a:cubicBezTo>
                      <a:cubicBezTo>
                        <a:pt x="410" y="2647"/>
                        <a:pt x="0" y="3340"/>
                        <a:pt x="0" y="4128"/>
                      </a:cubicBezTo>
                      <a:lnTo>
                        <a:pt x="0" y="4474"/>
                      </a:lnTo>
                      <a:cubicBezTo>
                        <a:pt x="0" y="4695"/>
                        <a:pt x="158" y="4852"/>
                        <a:pt x="347" y="4852"/>
                      </a:cubicBezTo>
                      <a:lnTo>
                        <a:pt x="3812" y="4852"/>
                      </a:lnTo>
                      <a:cubicBezTo>
                        <a:pt x="4001" y="4852"/>
                        <a:pt x="4159" y="4695"/>
                        <a:pt x="4159" y="4474"/>
                      </a:cubicBezTo>
                      <a:lnTo>
                        <a:pt x="4159" y="4128"/>
                      </a:lnTo>
                      <a:cubicBezTo>
                        <a:pt x="4159" y="3340"/>
                        <a:pt x="3718" y="2678"/>
                        <a:pt x="3088" y="2332"/>
                      </a:cubicBezTo>
                      <a:cubicBezTo>
                        <a:pt x="3340" y="2080"/>
                        <a:pt x="3497" y="1733"/>
                        <a:pt x="3497" y="1387"/>
                      </a:cubicBezTo>
                      <a:cubicBezTo>
                        <a:pt x="3497" y="631"/>
                        <a:pt x="2867" y="1"/>
                        <a:pt x="2111"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D2547"/>
                    </a:solidFill>
                    <a:effectLst/>
                    <a:uLnTx/>
                    <a:uFillTx/>
                    <a:latin typeface="Symbio AR+LT"/>
                    <a:ea typeface="+mn-ea"/>
                    <a:cs typeface="Symbio AR+LT"/>
                  </a:endParaRPr>
                </a:p>
              </p:txBody>
            </p:sp>
          </p:grpSp>
        </p:grpSp>
        <p:sp>
          <p:nvSpPr>
            <p:cNvPr id="330" name="Rectangle 329">
              <a:extLst>
                <a:ext uri="{FF2B5EF4-FFF2-40B4-BE49-F238E27FC236}">
                  <a16:creationId xmlns:a16="http://schemas.microsoft.com/office/drawing/2014/main" id="{8484AACB-0B89-4216-AB61-A193F578DF5A}"/>
                </a:ext>
              </a:extLst>
            </p:cNvPr>
            <p:cNvSpPr/>
            <p:nvPr/>
          </p:nvSpPr>
          <p:spPr>
            <a:xfrm>
              <a:off x="9366424" y="3572628"/>
              <a:ext cx="549186" cy="338554"/>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SA" sz="1600" b="1" i="0" u="none" strike="noStrike" kern="1200" cap="none" spc="0" normalizeH="0" baseline="0" noProof="0" dirty="0">
                  <a:ln>
                    <a:noFill/>
                  </a:ln>
                  <a:solidFill>
                    <a:srgbClr val="04DAD5"/>
                  </a:solidFill>
                  <a:effectLst>
                    <a:outerShdw blurRad="38100" dist="38100" dir="2700000" algn="tl">
                      <a:srgbClr val="000000">
                        <a:alpha val="43137"/>
                      </a:srgbClr>
                    </a:outerShdw>
                  </a:effectLst>
                  <a:uLnTx/>
                  <a:uFillTx/>
                  <a:latin typeface="SST Arabic" panose="020B0504030504020204" pitchFamily="34" charset="-78"/>
                  <a:ea typeface="+mn-ea"/>
                  <a:cs typeface="SST Arabic" panose="020B0504030504020204" pitchFamily="34" charset="-78"/>
                </a:rPr>
                <a:t>2</a:t>
              </a:r>
            </a:p>
          </p:txBody>
        </p:sp>
      </p:grpSp>
      <p:sp>
        <p:nvSpPr>
          <p:cNvPr id="338" name="Rectangle: Rounded Corners 231">
            <a:extLst>
              <a:ext uri="{FF2B5EF4-FFF2-40B4-BE49-F238E27FC236}">
                <a16:creationId xmlns:a16="http://schemas.microsoft.com/office/drawing/2014/main" id="{19B64C0B-CB7D-435C-A322-CF38DF7D528A}"/>
              </a:ext>
            </a:extLst>
          </p:cNvPr>
          <p:cNvSpPr/>
          <p:nvPr/>
        </p:nvSpPr>
        <p:spPr>
          <a:xfrm>
            <a:off x="5656672" y="2441811"/>
            <a:ext cx="1787968" cy="870762"/>
          </a:xfrm>
          <a:prstGeom prst="roundRect">
            <a:avLst/>
          </a:prstGeom>
          <a:solidFill>
            <a:schemeClr val="bg1"/>
          </a:solidFill>
          <a:ln w="3175">
            <a:solidFill>
              <a:srgbClr val="53CA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ymbio AR+LT"/>
              <a:ea typeface="+mn-ea"/>
              <a:cs typeface="Symbio AR+LT"/>
            </a:endParaRPr>
          </a:p>
        </p:txBody>
      </p:sp>
      <p:grpSp>
        <p:nvGrpSpPr>
          <p:cNvPr id="393" name="Group 392">
            <a:extLst>
              <a:ext uri="{FF2B5EF4-FFF2-40B4-BE49-F238E27FC236}">
                <a16:creationId xmlns:a16="http://schemas.microsoft.com/office/drawing/2014/main" id="{44ED12C5-991B-47A4-B757-880E5EEF04F5}"/>
              </a:ext>
            </a:extLst>
          </p:cNvPr>
          <p:cNvGrpSpPr/>
          <p:nvPr/>
        </p:nvGrpSpPr>
        <p:grpSpPr>
          <a:xfrm>
            <a:off x="7128785" y="2321714"/>
            <a:ext cx="549186" cy="357216"/>
            <a:chOff x="9366424" y="3553966"/>
            <a:chExt cx="549186" cy="357216"/>
          </a:xfrm>
        </p:grpSpPr>
        <p:grpSp>
          <p:nvGrpSpPr>
            <p:cNvPr id="394" name="Group 393">
              <a:extLst>
                <a:ext uri="{FF2B5EF4-FFF2-40B4-BE49-F238E27FC236}">
                  <a16:creationId xmlns:a16="http://schemas.microsoft.com/office/drawing/2014/main" id="{8B91FAFD-3F34-477A-9452-72365A6A0DD1}"/>
                </a:ext>
              </a:extLst>
            </p:cNvPr>
            <p:cNvGrpSpPr/>
            <p:nvPr/>
          </p:nvGrpSpPr>
          <p:grpSpPr>
            <a:xfrm>
              <a:off x="9453162" y="3553966"/>
              <a:ext cx="387627" cy="352509"/>
              <a:chOff x="5112361" y="3348237"/>
              <a:chExt cx="1033500" cy="1033500"/>
            </a:xfrm>
          </p:grpSpPr>
          <p:sp>
            <p:nvSpPr>
              <p:cNvPr id="396" name="Google Shape;1186;p42">
                <a:extLst>
                  <a:ext uri="{FF2B5EF4-FFF2-40B4-BE49-F238E27FC236}">
                    <a16:creationId xmlns:a16="http://schemas.microsoft.com/office/drawing/2014/main" id="{CB169C62-FFE7-44AA-B9F1-4BE482CC117F}"/>
                  </a:ext>
                </a:extLst>
              </p:cNvPr>
              <p:cNvSpPr/>
              <p:nvPr/>
            </p:nvSpPr>
            <p:spPr>
              <a:xfrm>
                <a:off x="5112361" y="3348237"/>
                <a:ext cx="1033500" cy="1033500"/>
              </a:xfrm>
              <a:prstGeom prst="ellipse">
                <a:avLst/>
              </a:prstGeom>
              <a:solidFill>
                <a:schemeClr val="accent3">
                  <a:lumMod val="50000"/>
                </a:scheme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0D2547"/>
                  </a:solidFill>
                  <a:effectLst/>
                  <a:uLnTx/>
                  <a:uFillTx/>
                  <a:latin typeface="Symbio AR+LT"/>
                  <a:ea typeface="+mn-ea"/>
                  <a:cs typeface="Symbio AR+LT"/>
                </a:endParaRPr>
              </a:p>
            </p:txBody>
          </p:sp>
          <p:sp>
            <p:nvSpPr>
              <p:cNvPr id="397" name="Google Shape;1187;p42">
                <a:extLst>
                  <a:ext uri="{FF2B5EF4-FFF2-40B4-BE49-F238E27FC236}">
                    <a16:creationId xmlns:a16="http://schemas.microsoft.com/office/drawing/2014/main" id="{A453D9EB-738A-4D86-936D-1939274F5CD5}"/>
                  </a:ext>
                </a:extLst>
              </p:cNvPr>
              <p:cNvSpPr/>
              <p:nvPr/>
            </p:nvSpPr>
            <p:spPr>
              <a:xfrm>
                <a:off x="5221432" y="3457310"/>
                <a:ext cx="815400" cy="815400"/>
              </a:xfrm>
              <a:prstGeom prst="ellipse">
                <a:avLst/>
              </a:prstGeom>
              <a:solidFill>
                <a:schemeClr val="bg1"/>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endParaRPr kumimoji="0" sz="900" b="0" i="0" u="none" strike="noStrike" kern="1200" cap="none" spc="0" normalizeH="0" baseline="0" noProof="0" dirty="0">
                  <a:ln>
                    <a:noFill/>
                  </a:ln>
                  <a:solidFill>
                    <a:srgbClr val="0D2547"/>
                  </a:solidFill>
                  <a:effectLst/>
                  <a:uLnTx/>
                  <a:uFillTx/>
                  <a:latin typeface="Symbio AR+LT"/>
                  <a:ea typeface="+mn-ea"/>
                  <a:cs typeface="Symbio AR+LT"/>
                </a:endParaRPr>
              </a:p>
            </p:txBody>
          </p:sp>
          <p:grpSp>
            <p:nvGrpSpPr>
              <p:cNvPr id="398" name="Google Shape;1188;p42">
                <a:extLst>
                  <a:ext uri="{FF2B5EF4-FFF2-40B4-BE49-F238E27FC236}">
                    <a16:creationId xmlns:a16="http://schemas.microsoft.com/office/drawing/2014/main" id="{B6AFE938-E40D-4F8C-9D7C-BDBAA7B042CE}"/>
                  </a:ext>
                </a:extLst>
              </p:cNvPr>
              <p:cNvGrpSpPr/>
              <p:nvPr/>
            </p:nvGrpSpPr>
            <p:grpSpPr>
              <a:xfrm>
                <a:off x="5400545" y="3665715"/>
                <a:ext cx="457189" cy="398590"/>
                <a:chOff x="5046550" y="2327025"/>
                <a:chExt cx="299325" cy="261525"/>
              </a:xfrm>
            </p:grpSpPr>
            <p:sp>
              <p:nvSpPr>
                <p:cNvPr id="399" name="Google Shape;1189;p42">
                  <a:extLst>
                    <a:ext uri="{FF2B5EF4-FFF2-40B4-BE49-F238E27FC236}">
                      <a16:creationId xmlns:a16="http://schemas.microsoft.com/office/drawing/2014/main" id="{1B573FD6-0FC7-4C4A-84D9-B02211566853}"/>
                    </a:ext>
                  </a:extLst>
                </p:cNvPr>
                <p:cNvSpPr/>
                <p:nvPr/>
              </p:nvSpPr>
              <p:spPr>
                <a:xfrm>
                  <a:off x="5046550" y="2448325"/>
                  <a:ext cx="297750" cy="140225"/>
                </a:xfrm>
                <a:custGeom>
                  <a:avLst/>
                  <a:gdLst/>
                  <a:ahLst/>
                  <a:cxnLst/>
                  <a:rect l="l" t="t" r="r" b="b"/>
                  <a:pathLst>
                    <a:path w="11910" h="5609" extrusionOk="0">
                      <a:moveTo>
                        <a:pt x="4569" y="1386"/>
                      </a:moveTo>
                      <a:cubicBezTo>
                        <a:pt x="4538" y="1575"/>
                        <a:pt x="4506" y="1828"/>
                        <a:pt x="4443" y="2111"/>
                      </a:cubicBezTo>
                      <a:lnTo>
                        <a:pt x="757" y="2111"/>
                      </a:lnTo>
                      <a:lnTo>
                        <a:pt x="757" y="1386"/>
                      </a:lnTo>
                      <a:close/>
                      <a:moveTo>
                        <a:pt x="11185" y="1386"/>
                      </a:moveTo>
                      <a:lnTo>
                        <a:pt x="11185" y="2111"/>
                      </a:lnTo>
                      <a:lnTo>
                        <a:pt x="7530" y="2111"/>
                      </a:lnTo>
                      <a:cubicBezTo>
                        <a:pt x="7467" y="1828"/>
                        <a:pt x="7436" y="1575"/>
                        <a:pt x="7373" y="1386"/>
                      </a:cubicBezTo>
                      <a:close/>
                      <a:moveTo>
                        <a:pt x="5955" y="725"/>
                      </a:moveTo>
                      <a:cubicBezTo>
                        <a:pt x="6270" y="725"/>
                        <a:pt x="6396" y="788"/>
                        <a:pt x="6491" y="1071"/>
                      </a:cubicBezTo>
                      <a:cubicBezTo>
                        <a:pt x="6743" y="1639"/>
                        <a:pt x="6900" y="2804"/>
                        <a:pt x="7247" y="4852"/>
                      </a:cubicBezTo>
                      <a:lnTo>
                        <a:pt x="4664" y="4852"/>
                      </a:lnTo>
                      <a:cubicBezTo>
                        <a:pt x="5010" y="2804"/>
                        <a:pt x="5168" y="1639"/>
                        <a:pt x="5388" y="1071"/>
                      </a:cubicBezTo>
                      <a:cubicBezTo>
                        <a:pt x="5514" y="788"/>
                        <a:pt x="5640" y="725"/>
                        <a:pt x="5955" y="725"/>
                      </a:cubicBezTo>
                      <a:close/>
                      <a:moveTo>
                        <a:pt x="5955" y="0"/>
                      </a:moveTo>
                      <a:cubicBezTo>
                        <a:pt x="5357" y="0"/>
                        <a:pt x="5010" y="221"/>
                        <a:pt x="4758" y="725"/>
                      </a:cubicBezTo>
                      <a:lnTo>
                        <a:pt x="347" y="725"/>
                      </a:lnTo>
                      <a:cubicBezTo>
                        <a:pt x="158" y="725"/>
                        <a:pt x="1" y="882"/>
                        <a:pt x="1" y="1071"/>
                      </a:cubicBezTo>
                      <a:lnTo>
                        <a:pt x="1" y="2458"/>
                      </a:lnTo>
                      <a:cubicBezTo>
                        <a:pt x="1" y="2647"/>
                        <a:pt x="158" y="2804"/>
                        <a:pt x="347" y="2804"/>
                      </a:cubicBezTo>
                      <a:lnTo>
                        <a:pt x="4254" y="2804"/>
                      </a:lnTo>
                      <a:cubicBezTo>
                        <a:pt x="4191" y="3371"/>
                        <a:pt x="4065" y="4064"/>
                        <a:pt x="3907" y="4884"/>
                      </a:cubicBezTo>
                      <a:lnTo>
                        <a:pt x="3498" y="4884"/>
                      </a:lnTo>
                      <a:cubicBezTo>
                        <a:pt x="3309" y="4884"/>
                        <a:pt x="3151" y="5041"/>
                        <a:pt x="3151" y="5262"/>
                      </a:cubicBezTo>
                      <a:cubicBezTo>
                        <a:pt x="3151" y="5451"/>
                        <a:pt x="3309" y="5608"/>
                        <a:pt x="3498" y="5608"/>
                      </a:cubicBezTo>
                      <a:lnTo>
                        <a:pt x="8350" y="5608"/>
                      </a:lnTo>
                      <a:cubicBezTo>
                        <a:pt x="8539" y="5608"/>
                        <a:pt x="8696" y="5451"/>
                        <a:pt x="8696" y="5262"/>
                      </a:cubicBezTo>
                      <a:cubicBezTo>
                        <a:pt x="8696" y="5041"/>
                        <a:pt x="8539" y="4884"/>
                        <a:pt x="8350" y="4884"/>
                      </a:cubicBezTo>
                      <a:lnTo>
                        <a:pt x="7972" y="4884"/>
                      </a:lnTo>
                      <a:cubicBezTo>
                        <a:pt x="7814" y="4064"/>
                        <a:pt x="7688" y="3403"/>
                        <a:pt x="7593" y="2804"/>
                      </a:cubicBezTo>
                      <a:lnTo>
                        <a:pt x="11500" y="2804"/>
                      </a:lnTo>
                      <a:cubicBezTo>
                        <a:pt x="11689" y="2804"/>
                        <a:pt x="11847" y="2647"/>
                        <a:pt x="11847" y="2458"/>
                      </a:cubicBezTo>
                      <a:lnTo>
                        <a:pt x="11847" y="1071"/>
                      </a:lnTo>
                      <a:cubicBezTo>
                        <a:pt x="11910" y="882"/>
                        <a:pt x="11752" y="725"/>
                        <a:pt x="11532" y="725"/>
                      </a:cubicBezTo>
                      <a:lnTo>
                        <a:pt x="7121" y="725"/>
                      </a:lnTo>
                      <a:cubicBezTo>
                        <a:pt x="6900" y="252"/>
                        <a:pt x="6554" y="0"/>
                        <a:pt x="5955"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D2547"/>
                    </a:solidFill>
                    <a:effectLst/>
                    <a:uLnTx/>
                    <a:uFillTx/>
                    <a:latin typeface="Symbio AR+LT"/>
                    <a:ea typeface="+mn-ea"/>
                    <a:cs typeface="Symbio AR+LT"/>
                  </a:endParaRPr>
                </a:p>
              </p:txBody>
            </p:sp>
            <p:sp>
              <p:nvSpPr>
                <p:cNvPr id="400" name="Google Shape;1190;p42">
                  <a:extLst>
                    <a:ext uri="{FF2B5EF4-FFF2-40B4-BE49-F238E27FC236}">
                      <a16:creationId xmlns:a16="http://schemas.microsoft.com/office/drawing/2014/main" id="{E734B49F-C784-41AC-8F79-01F58D188704}"/>
                    </a:ext>
                  </a:extLst>
                </p:cNvPr>
                <p:cNvSpPr/>
                <p:nvPr/>
              </p:nvSpPr>
              <p:spPr>
                <a:xfrm>
                  <a:off x="5241900" y="2327025"/>
                  <a:ext cx="103975" cy="121325"/>
                </a:xfrm>
                <a:custGeom>
                  <a:avLst/>
                  <a:gdLst/>
                  <a:ahLst/>
                  <a:cxnLst/>
                  <a:rect l="l" t="t" r="r" b="b"/>
                  <a:pathLst>
                    <a:path w="4159" h="4853" extrusionOk="0">
                      <a:moveTo>
                        <a:pt x="1985" y="725"/>
                      </a:moveTo>
                      <a:cubicBezTo>
                        <a:pt x="2394" y="725"/>
                        <a:pt x="2709" y="1040"/>
                        <a:pt x="2709" y="1450"/>
                      </a:cubicBezTo>
                      <a:cubicBezTo>
                        <a:pt x="2709" y="1828"/>
                        <a:pt x="2394" y="2143"/>
                        <a:pt x="1985" y="2143"/>
                      </a:cubicBezTo>
                      <a:cubicBezTo>
                        <a:pt x="1607" y="2143"/>
                        <a:pt x="1292" y="1828"/>
                        <a:pt x="1292" y="1450"/>
                      </a:cubicBezTo>
                      <a:cubicBezTo>
                        <a:pt x="1292" y="1040"/>
                        <a:pt x="1638" y="725"/>
                        <a:pt x="1985" y="725"/>
                      </a:cubicBezTo>
                      <a:close/>
                      <a:moveTo>
                        <a:pt x="1985" y="2804"/>
                      </a:moveTo>
                      <a:cubicBezTo>
                        <a:pt x="2741" y="2804"/>
                        <a:pt x="3371" y="3435"/>
                        <a:pt x="3371" y="4191"/>
                      </a:cubicBezTo>
                      <a:lnTo>
                        <a:pt x="630" y="4191"/>
                      </a:lnTo>
                      <a:cubicBezTo>
                        <a:pt x="630" y="3435"/>
                        <a:pt x="1260" y="2804"/>
                        <a:pt x="1985" y="2804"/>
                      </a:cubicBezTo>
                      <a:close/>
                      <a:moveTo>
                        <a:pt x="2048" y="1"/>
                      </a:moveTo>
                      <a:cubicBezTo>
                        <a:pt x="1292" y="1"/>
                        <a:pt x="662" y="631"/>
                        <a:pt x="662" y="1387"/>
                      </a:cubicBezTo>
                      <a:cubicBezTo>
                        <a:pt x="662" y="1765"/>
                        <a:pt x="819" y="2111"/>
                        <a:pt x="1040" y="2332"/>
                      </a:cubicBezTo>
                      <a:cubicBezTo>
                        <a:pt x="410" y="2710"/>
                        <a:pt x="0" y="3372"/>
                        <a:pt x="0" y="4159"/>
                      </a:cubicBezTo>
                      <a:lnTo>
                        <a:pt x="0" y="4506"/>
                      </a:lnTo>
                      <a:cubicBezTo>
                        <a:pt x="0" y="4695"/>
                        <a:pt x="158" y="4852"/>
                        <a:pt x="347" y="4852"/>
                      </a:cubicBezTo>
                      <a:lnTo>
                        <a:pt x="3812" y="4852"/>
                      </a:lnTo>
                      <a:cubicBezTo>
                        <a:pt x="4001" y="4852"/>
                        <a:pt x="4159" y="4695"/>
                        <a:pt x="4159" y="4506"/>
                      </a:cubicBezTo>
                      <a:lnTo>
                        <a:pt x="4159" y="4159"/>
                      </a:lnTo>
                      <a:cubicBezTo>
                        <a:pt x="4096" y="3403"/>
                        <a:pt x="3655" y="2710"/>
                        <a:pt x="3025" y="2332"/>
                      </a:cubicBezTo>
                      <a:cubicBezTo>
                        <a:pt x="3245" y="2111"/>
                        <a:pt x="3403" y="1765"/>
                        <a:pt x="3403" y="1387"/>
                      </a:cubicBezTo>
                      <a:cubicBezTo>
                        <a:pt x="3403" y="631"/>
                        <a:pt x="2772" y="1"/>
                        <a:pt x="2048"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D2547"/>
                    </a:solidFill>
                    <a:effectLst/>
                    <a:uLnTx/>
                    <a:uFillTx/>
                    <a:latin typeface="Symbio AR+LT"/>
                    <a:ea typeface="+mn-ea"/>
                    <a:cs typeface="Symbio AR+LT"/>
                  </a:endParaRPr>
                </a:p>
              </p:txBody>
            </p:sp>
            <p:sp>
              <p:nvSpPr>
                <p:cNvPr id="401" name="Google Shape;1191;p42">
                  <a:extLst>
                    <a:ext uri="{FF2B5EF4-FFF2-40B4-BE49-F238E27FC236}">
                      <a16:creationId xmlns:a16="http://schemas.microsoft.com/office/drawing/2014/main" id="{28485EBC-CDA1-4A69-97E3-A231DF4C3E67}"/>
                    </a:ext>
                  </a:extLst>
                </p:cNvPr>
                <p:cNvSpPr/>
                <p:nvPr/>
              </p:nvSpPr>
              <p:spPr>
                <a:xfrm>
                  <a:off x="5048925" y="2328600"/>
                  <a:ext cx="103975" cy="121325"/>
                </a:xfrm>
                <a:custGeom>
                  <a:avLst/>
                  <a:gdLst/>
                  <a:ahLst/>
                  <a:cxnLst/>
                  <a:rect l="l" t="t" r="r" b="b"/>
                  <a:pathLst>
                    <a:path w="4159" h="4853" extrusionOk="0">
                      <a:moveTo>
                        <a:pt x="2048" y="662"/>
                      </a:moveTo>
                      <a:cubicBezTo>
                        <a:pt x="2426" y="662"/>
                        <a:pt x="2741" y="977"/>
                        <a:pt x="2741" y="1387"/>
                      </a:cubicBezTo>
                      <a:cubicBezTo>
                        <a:pt x="2741" y="1765"/>
                        <a:pt x="2426" y="2080"/>
                        <a:pt x="2048" y="2080"/>
                      </a:cubicBezTo>
                      <a:cubicBezTo>
                        <a:pt x="1639" y="2080"/>
                        <a:pt x="1324" y="1765"/>
                        <a:pt x="1324" y="1387"/>
                      </a:cubicBezTo>
                      <a:cubicBezTo>
                        <a:pt x="1324" y="977"/>
                        <a:pt x="1670" y="662"/>
                        <a:pt x="2048" y="662"/>
                      </a:cubicBezTo>
                      <a:close/>
                      <a:moveTo>
                        <a:pt x="2048" y="2710"/>
                      </a:moveTo>
                      <a:cubicBezTo>
                        <a:pt x="2773" y="2710"/>
                        <a:pt x="3403" y="3340"/>
                        <a:pt x="3403" y="4096"/>
                      </a:cubicBezTo>
                      <a:lnTo>
                        <a:pt x="662" y="4096"/>
                      </a:lnTo>
                      <a:cubicBezTo>
                        <a:pt x="662" y="3340"/>
                        <a:pt x="1292" y="2710"/>
                        <a:pt x="2048" y="2710"/>
                      </a:cubicBezTo>
                      <a:close/>
                      <a:moveTo>
                        <a:pt x="2111" y="1"/>
                      </a:moveTo>
                      <a:cubicBezTo>
                        <a:pt x="1355" y="1"/>
                        <a:pt x="725" y="631"/>
                        <a:pt x="725" y="1387"/>
                      </a:cubicBezTo>
                      <a:cubicBezTo>
                        <a:pt x="725" y="1733"/>
                        <a:pt x="882" y="2080"/>
                        <a:pt x="1134" y="2332"/>
                      </a:cubicBezTo>
                      <a:cubicBezTo>
                        <a:pt x="410" y="2647"/>
                        <a:pt x="0" y="3340"/>
                        <a:pt x="0" y="4128"/>
                      </a:cubicBezTo>
                      <a:lnTo>
                        <a:pt x="0" y="4474"/>
                      </a:lnTo>
                      <a:cubicBezTo>
                        <a:pt x="0" y="4695"/>
                        <a:pt x="158" y="4852"/>
                        <a:pt x="347" y="4852"/>
                      </a:cubicBezTo>
                      <a:lnTo>
                        <a:pt x="3812" y="4852"/>
                      </a:lnTo>
                      <a:cubicBezTo>
                        <a:pt x="4001" y="4852"/>
                        <a:pt x="4159" y="4695"/>
                        <a:pt x="4159" y="4474"/>
                      </a:cubicBezTo>
                      <a:lnTo>
                        <a:pt x="4159" y="4128"/>
                      </a:lnTo>
                      <a:cubicBezTo>
                        <a:pt x="4159" y="3340"/>
                        <a:pt x="3718" y="2678"/>
                        <a:pt x="3088" y="2332"/>
                      </a:cubicBezTo>
                      <a:cubicBezTo>
                        <a:pt x="3340" y="2080"/>
                        <a:pt x="3497" y="1733"/>
                        <a:pt x="3497" y="1387"/>
                      </a:cubicBezTo>
                      <a:cubicBezTo>
                        <a:pt x="3497" y="631"/>
                        <a:pt x="2867" y="1"/>
                        <a:pt x="2111"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D2547"/>
                    </a:solidFill>
                    <a:effectLst/>
                    <a:uLnTx/>
                    <a:uFillTx/>
                    <a:latin typeface="Symbio AR+LT"/>
                    <a:ea typeface="+mn-ea"/>
                    <a:cs typeface="Symbio AR+LT"/>
                  </a:endParaRPr>
                </a:p>
              </p:txBody>
            </p:sp>
          </p:grpSp>
        </p:grpSp>
        <p:sp>
          <p:nvSpPr>
            <p:cNvPr id="395" name="Rectangle 394">
              <a:extLst>
                <a:ext uri="{FF2B5EF4-FFF2-40B4-BE49-F238E27FC236}">
                  <a16:creationId xmlns:a16="http://schemas.microsoft.com/office/drawing/2014/main" id="{7D8B6655-4171-46C1-9581-61C0784279BD}"/>
                </a:ext>
              </a:extLst>
            </p:cNvPr>
            <p:cNvSpPr/>
            <p:nvPr/>
          </p:nvSpPr>
          <p:spPr>
            <a:xfrm>
              <a:off x="9366424" y="3572628"/>
              <a:ext cx="549186" cy="338554"/>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SA" sz="1600" b="1" i="0" u="none" strike="noStrike" kern="1200" cap="none" spc="0" normalizeH="0" baseline="0" noProof="0" dirty="0">
                  <a:ln>
                    <a:noFill/>
                  </a:ln>
                  <a:solidFill>
                    <a:srgbClr val="04DAD5"/>
                  </a:solidFill>
                  <a:effectLst>
                    <a:outerShdw blurRad="38100" dist="38100" dir="2700000" algn="tl">
                      <a:srgbClr val="000000">
                        <a:alpha val="43137"/>
                      </a:srgbClr>
                    </a:outerShdw>
                  </a:effectLst>
                  <a:uLnTx/>
                  <a:uFillTx/>
                  <a:latin typeface="SST Arabic" panose="020B0504030504020204" pitchFamily="34" charset="-78"/>
                  <a:ea typeface="+mn-ea"/>
                  <a:cs typeface="SST Arabic" panose="020B0504030504020204" pitchFamily="34" charset="-78"/>
                </a:rPr>
                <a:t>3</a:t>
              </a:r>
            </a:p>
          </p:txBody>
        </p:sp>
      </p:grpSp>
      <p:sp>
        <p:nvSpPr>
          <p:cNvPr id="414" name="Rectangle: Rounded Corners 231">
            <a:extLst>
              <a:ext uri="{FF2B5EF4-FFF2-40B4-BE49-F238E27FC236}">
                <a16:creationId xmlns:a16="http://schemas.microsoft.com/office/drawing/2014/main" id="{99232B33-792C-4EF6-AEB1-FE1728F41809}"/>
              </a:ext>
            </a:extLst>
          </p:cNvPr>
          <p:cNvSpPr/>
          <p:nvPr/>
        </p:nvSpPr>
        <p:spPr>
          <a:xfrm>
            <a:off x="3666139" y="2441547"/>
            <a:ext cx="1787968" cy="870762"/>
          </a:xfrm>
          <a:prstGeom prst="roundRect">
            <a:avLst/>
          </a:prstGeom>
          <a:solidFill>
            <a:schemeClr val="bg1"/>
          </a:solidFill>
          <a:ln w="3175">
            <a:solidFill>
              <a:srgbClr val="53CA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ymbio AR+LT"/>
              <a:ea typeface="+mn-ea"/>
              <a:cs typeface="Symbio AR+LT"/>
            </a:endParaRPr>
          </a:p>
        </p:txBody>
      </p:sp>
      <p:grpSp>
        <p:nvGrpSpPr>
          <p:cNvPr id="415" name="Group 414">
            <a:extLst>
              <a:ext uri="{FF2B5EF4-FFF2-40B4-BE49-F238E27FC236}">
                <a16:creationId xmlns:a16="http://schemas.microsoft.com/office/drawing/2014/main" id="{CB20E7BD-5399-48E7-90DA-4A9E85F6A863}"/>
              </a:ext>
            </a:extLst>
          </p:cNvPr>
          <p:cNvGrpSpPr/>
          <p:nvPr/>
        </p:nvGrpSpPr>
        <p:grpSpPr>
          <a:xfrm>
            <a:off x="5138252" y="2321713"/>
            <a:ext cx="549186" cy="357216"/>
            <a:chOff x="9366424" y="3553966"/>
            <a:chExt cx="549186" cy="357216"/>
          </a:xfrm>
        </p:grpSpPr>
        <p:grpSp>
          <p:nvGrpSpPr>
            <p:cNvPr id="416" name="Group 415">
              <a:extLst>
                <a:ext uri="{FF2B5EF4-FFF2-40B4-BE49-F238E27FC236}">
                  <a16:creationId xmlns:a16="http://schemas.microsoft.com/office/drawing/2014/main" id="{9301A358-6B92-47CC-B60B-2F427680F0B0}"/>
                </a:ext>
              </a:extLst>
            </p:cNvPr>
            <p:cNvGrpSpPr/>
            <p:nvPr/>
          </p:nvGrpSpPr>
          <p:grpSpPr>
            <a:xfrm>
              <a:off x="9453162" y="3553966"/>
              <a:ext cx="387627" cy="352509"/>
              <a:chOff x="5112361" y="3348237"/>
              <a:chExt cx="1033500" cy="1033500"/>
            </a:xfrm>
          </p:grpSpPr>
          <p:sp>
            <p:nvSpPr>
              <p:cNvPr id="418" name="Google Shape;1186;p42">
                <a:extLst>
                  <a:ext uri="{FF2B5EF4-FFF2-40B4-BE49-F238E27FC236}">
                    <a16:creationId xmlns:a16="http://schemas.microsoft.com/office/drawing/2014/main" id="{78E878A5-73A2-4F49-BB6A-5DE5C7F8358C}"/>
                  </a:ext>
                </a:extLst>
              </p:cNvPr>
              <p:cNvSpPr/>
              <p:nvPr/>
            </p:nvSpPr>
            <p:spPr>
              <a:xfrm>
                <a:off x="5112361" y="3348237"/>
                <a:ext cx="1033500" cy="1033500"/>
              </a:xfrm>
              <a:prstGeom prst="ellipse">
                <a:avLst/>
              </a:prstGeom>
              <a:solidFill>
                <a:schemeClr val="accent3">
                  <a:lumMod val="50000"/>
                </a:scheme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0D2547"/>
                  </a:solidFill>
                  <a:effectLst/>
                  <a:uLnTx/>
                  <a:uFillTx/>
                  <a:latin typeface="Symbio AR+LT"/>
                  <a:ea typeface="+mn-ea"/>
                  <a:cs typeface="Symbio AR+LT"/>
                </a:endParaRPr>
              </a:p>
            </p:txBody>
          </p:sp>
          <p:sp>
            <p:nvSpPr>
              <p:cNvPr id="419" name="Google Shape;1187;p42">
                <a:extLst>
                  <a:ext uri="{FF2B5EF4-FFF2-40B4-BE49-F238E27FC236}">
                    <a16:creationId xmlns:a16="http://schemas.microsoft.com/office/drawing/2014/main" id="{C4806EEF-9483-4C93-9EA5-8B608856CD5A}"/>
                  </a:ext>
                </a:extLst>
              </p:cNvPr>
              <p:cNvSpPr/>
              <p:nvPr/>
            </p:nvSpPr>
            <p:spPr>
              <a:xfrm>
                <a:off x="5221432" y="3457310"/>
                <a:ext cx="815400" cy="815400"/>
              </a:xfrm>
              <a:prstGeom prst="ellipse">
                <a:avLst/>
              </a:prstGeom>
              <a:solidFill>
                <a:schemeClr val="bg1"/>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endParaRPr kumimoji="0" sz="900" b="0" i="0" u="none" strike="noStrike" kern="1200" cap="none" spc="0" normalizeH="0" baseline="0" noProof="0" dirty="0">
                  <a:ln>
                    <a:noFill/>
                  </a:ln>
                  <a:solidFill>
                    <a:srgbClr val="0D2547"/>
                  </a:solidFill>
                  <a:effectLst/>
                  <a:uLnTx/>
                  <a:uFillTx/>
                  <a:latin typeface="Symbio AR+LT"/>
                  <a:ea typeface="+mn-ea"/>
                  <a:cs typeface="Symbio AR+LT"/>
                </a:endParaRPr>
              </a:p>
            </p:txBody>
          </p:sp>
          <p:grpSp>
            <p:nvGrpSpPr>
              <p:cNvPr id="420" name="Google Shape;1188;p42">
                <a:extLst>
                  <a:ext uri="{FF2B5EF4-FFF2-40B4-BE49-F238E27FC236}">
                    <a16:creationId xmlns:a16="http://schemas.microsoft.com/office/drawing/2014/main" id="{1AD5F96F-3A39-4362-928D-E05B78C86E05}"/>
                  </a:ext>
                </a:extLst>
              </p:cNvPr>
              <p:cNvGrpSpPr/>
              <p:nvPr/>
            </p:nvGrpSpPr>
            <p:grpSpPr>
              <a:xfrm>
                <a:off x="5400545" y="3665715"/>
                <a:ext cx="457189" cy="398590"/>
                <a:chOff x="5046550" y="2327025"/>
                <a:chExt cx="299325" cy="261525"/>
              </a:xfrm>
            </p:grpSpPr>
            <p:sp>
              <p:nvSpPr>
                <p:cNvPr id="421" name="Google Shape;1189;p42">
                  <a:extLst>
                    <a:ext uri="{FF2B5EF4-FFF2-40B4-BE49-F238E27FC236}">
                      <a16:creationId xmlns:a16="http://schemas.microsoft.com/office/drawing/2014/main" id="{14BDEACA-F805-4BF0-A755-DCF9C2A6658B}"/>
                    </a:ext>
                  </a:extLst>
                </p:cNvPr>
                <p:cNvSpPr/>
                <p:nvPr/>
              </p:nvSpPr>
              <p:spPr>
                <a:xfrm>
                  <a:off x="5046550" y="2448325"/>
                  <a:ext cx="297750" cy="140225"/>
                </a:xfrm>
                <a:custGeom>
                  <a:avLst/>
                  <a:gdLst/>
                  <a:ahLst/>
                  <a:cxnLst/>
                  <a:rect l="l" t="t" r="r" b="b"/>
                  <a:pathLst>
                    <a:path w="11910" h="5609" extrusionOk="0">
                      <a:moveTo>
                        <a:pt x="4569" y="1386"/>
                      </a:moveTo>
                      <a:cubicBezTo>
                        <a:pt x="4538" y="1575"/>
                        <a:pt x="4506" y="1828"/>
                        <a:pt x="4443" y="2111"/>
                      </a:cubicBezTo>
                      <a:lnTo>
                        <a:pt x="757" y="2111"/>
                      </a:lnTo>
                      <a:lnTo>
                        <a:pt x="757" y="1386"/>
                      </a:lnTo>
                      <a:close/>
                      <a:moveTo>
                        <a:pt x="11185" y="1386"/>
                      </a:moveTo>
                      <a:lnTo>
                        <a:pt x="11185" y="2111"/>
                      </a:lnTo>
                      <a:lnTo>
                        <a:pt x="7530" y="2111"/>
                      </a:lnTo>
                      <a:cubicBezTo>
                        <a:pt x="7467" y="1828"/>
                        <a:pt x="7436" y="1575"/>
                        <a:pt x="7373" y="1386"/>
                      </a:cubicBezTo>
                      <a:close/>
                      <a:moveTo>
                        <a:pt x="5955" y="725"/>
                      </a:moveTo>
                      <a:cubicBezTo>
                        <a:pt x="6270" y="725"/>
                        <a:pt x="6396" y="788"/>
                        <a:pt x="6491" y="1071"/>
                      </a:cubicBezTo>
                      <a:cubicBezTo>
                        <a:pt x="6743" y="1639"/>
                        <a:pt x="6900" y="2804"/>
                        <a:pt x="7247" y="4852"/>
                      </a:cubicBezTo>
                      <a:lnTo>
                        <a:pt x="4664" y="4852"/>
                      </a:lnTo>
                      <a:cubicBezTo>
                        <a:pt x="5010" y="2804"/>
                        <a:pt x="5168" y="1639"/>
                        <a:pt x="5388" y="1071"/>
                      </a:cubicBezTo>
                      <a:cubicBezTo>
                        <a:pt x="5514" y="788"/>
                        <a:pt x="5640" y="725"/>
                        <a:pt x="5955" y="725"/>
                      </a:cubicBezTo>
                      <a:close/>
                      <a:moveTo>
                        <a:pt x="5955" y="0"/>
                      </a:moveTo>
                      <a:cubicBezTo>
                        <a:pt x="5357" y="0"/>
                        <a:pt x="5010" y="221"/>
                        <a:pt x="4758" y="725"/>
                      </a:cubicBezTo>
                      <a:lnTo>
                        <a:pt x="347" y="725"/>
                      </a:lnTo>
                      <a:cubicBezTo>
                        <a:pt x="158" y="725"/>
                        <a:pt x="1" y="882"/>
                        <a:pt x="1" y="1071"/>
                      </a:cubicBezTo>
                      <a:lnTo>
                        <a:pt x="1" y="2458"/>
                      </a:lnTo>
                      <a:cubicBezTo>
                        <a:pt x="1" y="2647"/>
                        <a:pt x="158" y="2804"/>
                        <a:pt x="347" y="2804"/>
                      </a:cubicBezTo>
                      <a:lnTo>
                        <a:pt x="4254" y="2804"/>
                      </a:lnTo>
                      <a:cubicBezTo>
                        <a:pt x="4191" y="3371"/>
                        <a:pt x="4065" y="4064"/>
                        <a:pt x="3907" y="4884"/>
                      </a:cubicBezTo>
                      <a:lnTo>
                        <a:pt x="3498" y="4884"/>
                      </a:lnTo>
                      <a:cubicBezTo>
                        <a:pt x="3309" y="4884"/>
                        <a:pt x="3151" y="5041"/>
                        <a:pt x="3151" y="5262"/>
                      </a:cubicBezTo>
                      <a:cubicBezTo>
                        <a:pt x="3151" y="5451"/>
                        <a:pt x="3309" y="5608"/>
                        <a:pt x="3498" y="5608"/>
                      </a:cubicBezTo>
                      <a:lnTo>
                        <a:pt x="8350" y="5608"/>
                      </a:lnTo>
                      <a:cubicBezTo>
                        <a:pt x="8539" y="5608"/>
                        <a:pt x="8696" y="5451"/>
                        <a:pt x="8696" y="5262"/>
                      </a:cubicBezTo>
                      <a:cubicBezTo>
                        <a:pt x="8696" y="5041"/>
                        <a:pt x="8539" y="4884"/>
                        <a:pt x="8350" y="4884"/>
                      </a:cubicBezTo>
                      <a:lnTo>
                        <a:pt x="7972" y="4884"/>
                      </a:lnTo>
                      <a:cubicBezTo>
                        <a:pt x="7814" y="4064"/>
                        <a:pt x="7688" y="3403"/>
                        <a:pt x="7593" y="2804"/>
                      </a:cubicBezTo>
                      <a:lnTo>
                        <a:pt x="11500" y="2804"/>
                      </a:lnTo>
                      <a:cubicBezTo>
                        <a:pt x="11689" y="2804"/>
                        <a:pt x="11847" y="2647"/>
                        <a:pt x="11847" y="2458"/>
                      </a:cubicBezTo>
                      <a:lnTo>
                        <a:pt x="11847" y="1071"/>
                      </a:lnTo>
                      <a:cubicBezTo>
                        <a:pt x="11910" y="882"/>
                        <a:pt x="11752" y="725"/>
                        <a:pt x="11532" y="725"/>
                      </a:cubicBezTo>
                      <a:lnTo>
                        <a:pt x="7121" y="725"/>
                      </a:lnTo>
                      <a:cubicBezTo>
                        <a:pt x="6900" y="252"/>
                        <a:pt x="6554" y="0"/>
                        <a:pt x="5955"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D2547"/>
                    </a:solidFill>
                    <a:effectLst/>
                    <a:uLnTx/>
                    <a:uFillTx/>
                    <a:latin typeface="Symbio AR+LT"/>
                    <a:ea typeface="+mn-ea"/>
                    <a:cs typeface="Symbio AR+LT"/>
                  </a:endParaRPr>
                </a:p>
              </p:txBody>
            </p:sp>
            <p:sp>
              <p:nvSpPr>
                <p:cNvPr id="422" name="Google Shape;1190;p42">
                  <a:extLst>
                    <a:ext uri="{FF2B5EF4-FFF2-40B4-BE49-F238E27FC236}">
                      <a16:creationId xmlns:a16="http://schemas.microsoft.com/office/drawing/2014/main" id="{146B1A74-E7C1-40F5-9D33-6B8FDFDE8F80}"/>
                    </a:ext>
                  </a:extLst>
                </p:cNvPr>
                <p:cNvSpPr/>
                <p:nvPr/>
              </p:nvSpPr>
              <p:spPr>
                <a:xfrm>
                  <a:off x="5241900" y="2327025"/>
                  <a:ext cx="103975" cy="121325"/>
                </a:xfrm>
                <a:custGeom>
                  <a:avLst/>
                  <a:gdLst/>
                  <a:ahLst/>
                  <a:cxnLst/>
                  <a:rect l="l" t="t" r="r" b="b"/>
                  <a:pathLst>
                    <a:path w="4159" h="4853" extrusionOk="0">
                      <a:moveTo>
                        <a:pt x="1985" y="725"/>
                      </a:moveTo>
                      <a:cubicBezTo>
                        <a:pt x="2394" y="725"/>
                        <a:pt x="2709" y="1040"/>
                        <a:pt x="2709" y="1450"/>
                      </a:cubicBezTo>
                      <a:cubicBezTo>
                        <a:pt x="2709" y="1828"/>
                        <a:pt x="2394" y="2143"/>
                        <a:pt x="1985" y="2143"/>
                      </a:cubicBezTo>
                      <a:cubicBezTo>
                        <a:pt x="1607" y="2143"/>
                        <a:pt x="1292" y="1828"/>
                        <a:pt x="1292" y="1450"/>
                      </a:cubicBezTo>
                      <a:cubicBezTo>
                        <a:pt x="1292" y="1040"/>
                        <a:pt x="1638" y="725"/>
                        <a:pt x="1985" y="725"/>
                      </a:cubicBezTo>
                      <a:close/>
                      <a:moveTo>
                        <a:pt x="1985" y="2804"/>
                      </a:moveTo>
                      <a:cubicBezTo>
                        <a:pt x="2741" y="2804"/>
                        <a:pt x="3371" y="3435"/>
                        <a:pt x="3371" y="4191"/>
                      </a:cubicBezTo>
                      <a:lnTo>
                        <a:pt x="630" y="4191"/>
                      </a:lnTo>
                      <a:cubicBezTo>
                        <a:pt x="630" y="3435"/>
                        <a:pt x="1260" y="2804"/>
                        <a:pt x="1985" y="2804"/>
                      </a:cubicBezTo>
                      <a:close/>
                      <a:moveTo>
                        <a:pt x="2048" y="1"/>
                      </a:moveTo>
                      <a:cubicBezTo>
                        <a:pt x="1292" y="1"/>
                        <a:pt x="662" y="631"/>
                        <a:pt x="662" y="1387"/>
                      </a:cubicBezTo>
                      <a:cubicBezTo>
                        <a:pt x="662" y="1765"/>
                        <a:pt x="819" y="2111"/>
                        <a:pt x="1040" y="2332"/>
                      </a:cubicBezTo>
                      <a:cubicBezTo>
                        <a:pt x="410" y="2710"/>
                        <a:pt x="0" y="3372"/>
                        <a:pt x="0" y="4159"/>
                      </a:cubicBezTo>
                      <a:lnTo>
                        <a:pt x="0" y="4506"/>
                      </a:lnTo>
                      <a:cubicBezTo>
                        <a:pt x="0" y="4695"/>
                        <a:pt x="158" y="4852"/>
                        <a:pt x="347" y="4852"/>
                      </a:cubicBezTo>
                      <a:lnTo>
                        <a:pt x="3812" y="4852"/>
                      </a:lnTo>
                      <a:cubicBezTo>
                        <a:pt x="4001" y="4852"/>
                        <a:pt x="4159" y="4695"/>
                        <a:pt x="4159" y="4506"/>
                      </a:cubicBezTo>
                      <a:lnTo>
                        <a:pt x="4159" y="4159"/>
                      </a:lnTo>
                      <a:cubicBezTo>
                        <a:pt x="4096" y="3403"/>
                        <a:pt x="3655" y="2710"/>
                        <a:pt x="3025" y="2332"/>
                      </a:cubicBezTo>
                      <a:cubicBezTo>
                        <a:pt x="3245" y="2111"/>
                        <a:pt x="3403" y="1765"/>
                        <a:pt x="3403" y="1387"/>
                      </a:cubicBezTo>
                      <a:cubicBezTo>
                        <a:pt x="3403" y="631"/>
                        <a:pt x="2772" y="1"/>
                        <a:pt x="2048"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D2547"/>
                    </a:solidFill>
                    <a:effectLst/>
                    <a:uLnTx/>
                    <a:uFillTx/>
                    <a:latin typeface="Symbio AR+LT"/>
                    <a:ea typeface="+mn-ea"/>
                    <a:cs typeface="Symbio AR+LT"/>
                  </a:endParaRPr>
                </a:p>
              </p:txBody>
            </p:sp>
            <p:sp>
              <p:nvSpPr>
                <p:cNvPr id="423" name="Google Shape;1191;p42">
                  <a:extLst>
                    <a:ext uri="{FF2B5EF4-FFF2-40B4-BE49-F238E27FC236}">
                      <a16:creationId xmlns:a16="http://schemas.microsoft.com/office/drawing/2014/main" id="{479EA4FF-090A-4FFD-8E8D-D673A0D796A0}"/>
                    </a:ext>
                  </a:extLst>
                </p:cNvPr>
                <p:cNvSpPr/>
                <p:nvPr/>
              </p:nvSpPr>
              <p:spPr>
                <a:xfrm>
                  <a:off x="5048925" y="2328600"/>
                  <a:ext cx="103975" cy="121325"/>
                </a:xfrm>
                <a:custGeom>
                  <a:avLst/>
                  <a:gdLst/>
                  <a:ahLst/>
                  <a:cxnLst/>
                  <a:rect l="l" t="t" r="r" b="b"/>
                  <a:pathLst>
                    <a:path w="4159" h="4853" extrusionOk="0">
                      <a:moveTo>
                        <a:pt x="2048" y="662"/>
                      </a:moveTo>
                      <a:cubicBezTo>
                        <a:pt x="2426" y="662"/>
                        <a:pt x="2741" y="977"/>
                        <a:pt x="2741" y="1387"/>
                      </a:cubicBezTo>
                      <a:cubicBezTo>
                        <a:pt x="2741" y="1765"/>
                        <a:pt x="2426" y="2080"/>
                        <a:pt x="2048" y="2080"/>
                      </a:cubicBezTo>
                      <a:cubicBezTo>
                        <a:pt x="1639" y="2080"/>
                        <a:pt x="1324" y="1765"/>
                        <a:pt x="1324" y="1387"/>
                      </a:cubicBezTo>
                      <a:cubicBezTo>
                        <a:pt x="1324" y="977"/>
                        <a:pt x="1670" y="662"/>
                        <a:pt x="2048" y="662"/>
                      </a:cubicBezTo>
                      <a:close/>
                      <a:moveTo>
                        <a:pt x="2048" y="2710"/>
                      </a:moveTo>
                      <a:cubicBezTo>
                        <a:pt x="2773" y="2710"/>
                        <a:pt x="3403" y="3340"/>
                        <a:pt x="3403" y="4096"/>
                      </a:cubicBezTo>
                      <a:lnTo>
                        <a:pt x="662" y="4096"/>
                      </a:lnTo>
                      <a:cubicBezTo>
                        <a:pt x="662" y="3340"/>
                        <a:pt x="1292" y="2710"/>
                        <a:pt x="2048" y="2710"/>
                      </a:cubicBezTo>
                      <a:close/>
                      <a:moveTo>
                        <a:pt x="2111" y="1"/>
                      </a:moveTo>
                      <a:cubicBezTo>
                        <a:pt x="1355" y="1"/>
                        <a:pt x="725" y="631"/>
                        <a:pt x="725" y="1387"/>
                      </a:cubicBezTo>
                      <a:cubicBezTo>
                        <a:pt x="725" y="1733"/>
                        <a:pt x="882" y="2080"/>
                        <a:pt x="1134" y="2332"/>
                      </a:cubicBezTo>
                      <a:cubicBezTo>
                        <a:pt x="410" y="2647"/>
                        <a:pt x="0" y="3340"/>
                        <a:pt x="0" y="4128"/>
                      </a:cubicBezTo>
                      <a:lnTo>
                        <a:pt x="0" y="4474"/>
                      </a:lnTo>
                      <a:cubicBezTo>
                        <a:pt x="0" y="4695"/>
                        <a:pt x="158" y="4852"/>
                        <a:pt x="347" y="4852"/>
                      </a:cubicBezTo>
                      <a:lnTo>
                        <a:pt x="3812" y="4852"/>
                      </a:lnTo>
                      <a:cubicBezTo>
                        <a:pt x="4001" y="4852"/>
                        <a:pt x="4159" y="4695"/>
                        <a:pt x="4159" y="4474"/>
                      </a:cubicBezTo>
                      <a:lnTo>
                        <a:pt x="4159" y="4128"/>
                      </a:lnTo>
                      <a:cubicBezTo>
                        <a:pt x="4159" y="3340"/>
                        <a:pt x="3718" y="2678"/>
                        <a:pt x="3088" y="2332"/>
                      </a:cubicBezTo>
                      <a:cubicBezTo>
                        <a:pt x="3340" y="2080"/>
                        <a:pt x="3497" y="1733"/>
                        <a:pt x="3497" y="1387"/>
                      </a:cubicBezTo>
                      <a:cubicBezTo>
                        <a:pt x="3497" y="631"/>
                        <a:pt x="2867" y="1"/>
                        <a:pt x="2111"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D2547"/>
                    </a:solidFill>
                    <a:effectLst/>
                    <a:uLnTx/>
                    <a:uFillTx/>
                    <a:latin typeface="Symbio AR+LT"/>
                    <a:ea typeface="+mn-ea"/>
                    <a:cs typeface="Symbio AR+LT"/>
                  </a:endParaRPr>
                </a:p>
              </p:txBody>
            </p:sp>
          </p:grpSp>
        </p:grpSp>
        <p:sp>
          <p:nvSpPr>
            <p:cNvPr id="417" name="Rectangle 416">
              <a:extLst>
                <a:ext uri="{FF2B5EF4-FFF2-40B4-BE49-F238E27FC236}">
                  <a16:creationId xmlns:a16="http://schemas.microsoft.com/office/drawing/2014/main" id="{430B864E-6CDF-45A8-B6C1-95AE779891B3}"/>
                </a:ext>
              </a:extLst>
            </p:cNvPr>
            <p:cNvSpPr/>
            <p:nvPr/>
          </p:nvSpPr>
          <p:spPr>
            <a:xfrm>
              <a:off x="9366424" y="3572628"/>
              <a:ext cx="549186" cy="338554"/>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SA" sz="1600" b="1" i="0" u="none" strike="noStrike" kern="1200" cap="none" spc="0" normalizeH="0" baseline="0" noProof="0" dirty="0">
                  <a:ln>
                    <a:noFill/>
                  </a:ln>
                  <a:solidFill>
                    <a:srgbClr val="04DAD5"/>
                  </a:solidFill>
                  <a:effectLst>
                    <a:outerShdw blurRad="38100" dist="38100" dir="2700000" algn="tl">
                      <a:srgbClr val="000000">
                        <a:alpha val="43137"/>
                      </a:srgbClr>
                    </a:outerShdw>
                  </a:effectLst>
                  <a:uLnTx/>
                  <a:uFillTx/>
                  <a:latin typeface="SST Arabic" panose="020B0504030504020204" pitchFamily="34" charset="-78"/>
                  <a:ea typeface="+mn-ea"/>
                  <a:cs typeface="SST Arabic" panose="020B0504030504020204" pitchFamily="34" charset="-78"/>
                </a:rPr>
                <a:t>4</a:t>
              </a:r>
            </a:p>
          </p:txBody>
        </p:sp>
      </p:grpSp>
      <p:sp>
        <p:nvSpPr>
          <p:cNvPr id="424" name="Rectangle 423">
            <a:extLst>
              <a:ext uri="{FF2B5EF4-FFF2-40B4-BE49-F238E27FC236}">
                <a16:creationId xmlns:a16="http://schemas.microsoft.com/office/drawing/2014/main" id="{E0B36F43-B97F-4278-95C5-DD0E5FECFE44}"/>
              </a:ext>
            </a:extLst>
          </p:cNvPr>
          <p:cNvSpPr/>
          <p:nvPr/>
        </p:nvSpPr>
        <p:spPr>
          <a:xfrm>
            <a:off x="9657360" y="2617140"/>
            <a:ext cx="1754077" cy="460511"/>
          </a:xfrm>
          <a:prstGeom prst="rect">
            <a:avLst/>
          </a:prstGeom>
        </p:spPr>
        <p:txBody>
          <a:bodyPr wrap="square">
            <a:spAutoFit/>
          </a:bodyPr>
          <a:lstStyle/>
          <a:p>
            <a:pPr lvl="0" algn="ctr" defTabSz="400050" rtl="1">
              <a:lnSpc>
                <a:spcPct val="90000"/>
              </a:lnSpc>
              <a:spcBef>
                <a:spcPct val="0"/>
              </a:spcBef>
              <a:spcAft>
                <a:spcPct val="35000"/>
              </a:spcAft>
              <a:defRPr/>
            </a:pPr>
            <a:r>
              <a:rPr lang="ar-SA" sz="1100" dirty="0">
                <a:solidFill>
                  <a:srgbClr val="002448"/>
                </a:solidFill>
                <a:latin typeface="SST Arabic" panose="020B0504030504020204" pitchFamily="34" charset="-78"/>
                <a:cs typeface="SST Arabic" panose="020B0504030504020204" pitchFamily="34" charset="-78"/>
              </a:rPr>
              <a:t>عدد واردات المستورد </a:t>
            </a:r>
          </a:p>
          <a:p>
            <a:pPr lvl="0" algn="ctr" defTabSz="400050" rtl="1">
              <a:lnSpc>
                <a:spcPct val="90000"/>
              </a:lnSpc>
              <a:spcBef>
                <a:spcPct val="0"/>
              </a:spcBef>
              <a:spcAft>
                <a:spcPct val="35000"/>
              </a:spcAft>
              <a:defRPr/>
            </a:pPr>
            <a:r>
              <a:rPr lang="ar-SA" sz="1100" b="1" dirty="0">
                <a:solidFill>
                  <a:srgbClr val="002448"/>
                </a:solidFill>
                <a:latin typeface="SST Arabic" panose="020B0504030504020204" pitchFamily="34" charset="-78"/>
                <a:cs typeface="SST Arabic" panose="020B0504030504020204" pitchFamily="34" charset="-78"/>
              </a:rPr>
              <a:t>بين 2 إلى 100 بيان</a:t>
            </a:r>
          </a:p>
        </p:txBody>
      </p:sp>
      <p:sp>
        <p:nvSpPr>
          <p:cNvPr id="425" name="Rectangle 424">
            <a:extLst>
              <a:ext uri="{FF2B5EF4-FFF2-40B4-BE49-F238E27FC236}">
                <a16:creationId xmlns:a16="http://schemas.microsoft.com/office/drawing/2014/main" id="{FD4E5DAE-35B2-4617-9F9C-6F004DE25138}"/>
              </a:ext>
            </a:extLst>
          </p:cNvPr>
          <p:cNvSpPr/>
          <p:nvPr/>
        </p:nvSpPr>
        <p:spPr>
          <a:xfrm>
            <a:off x="7616209" y="2693124"/>
            <a:ext cx="1754077" cy="460511"/>
          </a:xfrm>
          <a:prstGeom prst="rect">
            <a:avLst/>
          </a:prstGeom>
        </p:spPr>
        <p:txBody>
          <a:bodyPr wrap="square">
            <a:spAutoFit/>
          </a:bodyPr>
          <a:lstStyle/>
          <a:p>
            <a:pPr marL="0" marR="0" lvl="0" indent="0" algn="ctr" defTabSz="400050" rtl="0" eaLnBrk="1" fontAlgn="auto" latinLnBrk="0" hangingPunct="1">
              <a:lnSpc>
                <a:spcPct val="90000"/>
              </a:lnSpc>
              <a:spcBef>
                <a:spcPct val="0"/>
              </a:spcBef>
              <a:spcAft>
                <a:spcPct val="35000"/>
              </a:spcAft>
              <a:buClrTx/>
              <a:buSzTx/>
              <a:buFontTx/>
              <a:buNone/>
              <a:tabLst/>
              <a:defRPr/>
            </a:pPr>
            <a:r>
              <a:rPr kumimoji="0" lang="ar-SA" sz="1100" b="0" i="0" u="none" strike="noStrike" kern="1200" cap="none" spc="0" normalizeH="0" baseline="0" noProof="0" dirty="0">
                <a:ln>
                  <a:noFill/>
                </a:ln>
                <a:solidFill>
                  <a:srgbClr val="002448"/>
                </a:solidFill>
                <a:effectLst/>
                <a:uLnTx/>
                <a:uFillTx/>
                <a:latin typeface="SST Arabic" panose="020B0504030504020204" pitchFamily="34" charset="-78"/>
                <a:ea typeface="+mn-ea"/>
                <a:cs typeface="SST Arabic" panose="020B0504030504020204" pitchFamily="34" charset="-78"/>
              </a:rPr>
              <a:t>صنف</a:t>
            </a:r>
          </a:p>
          <a:p>
            <a:pPr marL="0" marR="0" lvl="0" indent="0" algn="ctr" defTabSz="400050" rtl="0" eaLnBrk="1" fontAlgn="auto" latinLnBrk="0" hangingPunct="1">
              <a:lnSpc>
                <a:spcPct val="90000"/>
              </a:lnSpc>
              <a:spcBef>
                <a:spcPct val="0"/>
              </a:spcBef>
              <a:spcAft>
                <a:spcPct val="35000"/>
              </a:spcAft>
              <a:buClrTx/>
              <a:buSzTx/>
              <a:buFontTx/>
              <a:buNone/>
              <a:tabLst/>
              <a:defRPr/>
            </a:pPr>
            <a:r>
              <a:rPr kumimoji="0" lang="ar-SA" sz="1100" b="1" i="0" u="none" strike="noStrike" kern="1200" cap="none" spc="0" normalizeH="0" baseline="0" noProof="0" dirty="0">
                <a:ln>
                  <a:noFill/>
                </a:ln>
                <a:solidFill>
                  <a:srgbClr val="002448"/>
                </a:solidFill>
                <a:effectLst/>
                <a:uLnTx/>
                <a:uFillTx/>
                <a:latin typeface="SST Arabic" panose="020B0504030504020204" pitchFamily="34" charset="-78"/>
                <a:ea typeface="+mn-ea"/>
                <a:cs typeface="SST Arabic" panose="020B0504030504020204" pitchFamily="34" charset="-78"/>
              </a:rPr>
              <a:t>خطر</a:t>
            </a:r>
          </a:p>
        </p:txBody>
      </p:sp>
      <p:sp>
        <p:nvSpPr>
          <p:cNvPr id="426" name="Rectangle 425">
            <a:extLst>
              <a:ext uri="{FF2B5EF4-FFF2-40B4-BE49-F238E27FC236}">
                <a16:creationId xmlns:a16="http://schemas.microsoft.com/office/drawing/2014/main" id="{3041B460-83D3-4499-ADA8-FA380D702FB2}"/>
              </a:ext>
            </a:extLst>
          </p:cNvPr>
          <p:cNvSpPr/>
          <p:nvPr/>
        </p:nvSpPr>
        <p:spPr>
          <a:xfrm>
            <a:off x="5639350" y="2697184"/>
            <a:ext cx="1754077" cy="460511"/>
          </a:xfrm>
          <a:prstGeom prst="rect">
            <a:avLst/>
          </a:prstGeom>
        </p:spPr>
        <p:txBody>
          <a:bodyPr wrap="square">
            <a:spAutoFit/>
          </a:bodyPr>
          <a:lstStyle/>
          <a:p>
            <a:pPr marL="0" marR="0" lvl="0" indent="0" algn="ctr" defTabSz="400050" rtl="0" eaLnBrk="1" fontAlgn="auto" latinLnBrk="0" hangingPunct="1">
              <a:lnSpc>
                <a:spcPct val="90000"/>
              </a:lnSpc>
              <a:spcBef>
                <a:spcPct val="0"/>
              </a:spcBef>
              <a:spcAft>
                <a:spcPct val="35000"/>
              </a:spcAft>
              <a:buClrTx/>
              <a:buSzTx/>
              <a:buFontTx/>
              <a:buNone/>
              <a:tabLst/>
              <a:defRPr/>
            </a:pPr>
            <a:r>
              <a:rPr kumimoji="0" lang="ar-SA" sz="1100" b="0" i="0" u="none" strike="noStrike" kern="1200" cap="none" spc="0" normalizeH="0" baseline="0" noProof="0" dirty="0">
                <a:ln>
                  <a:noFill/>
                </a:ln>
                <a:solidFill>
                  <a:srgbClr val="002448"/>
                </a:solidFill>
                <a:effectLst/>
                <a:uLnTx/>
                <a:uFillTx/>
                <a:latin typeface="SST Arabic" panose="020B0504030504020204" pitchFamily="34" charset="-78"/>
                <a:ea typeface="+mn-ea"/>
                <a:cs typeface="SST Arabic" panose="020B0504030504020204" pitchFamily="34" charset="-78"/>
              </a:rPr>
              <a:t>دولة شحن </a:t>
            </a:r>
          </a:p>
          <a:p>
            <a:pPr marL="0" marR="0" lvl="0" indent="0" algn="ctr" defTabSz="400050" rtl="0" eaLnBrk="1" fontAlgn="auto" latinLnBrk="0" hangingPunct="1">
              <a:lnSpc>
                <a:spcPct val="90000"/>
              </a:lnSpc>
              <a:spcBef>
                <a:spcPct val="0"/>
              </a:spcBef>
              <a:spcAft>
                <a:spcPct val="35000"/>
              </a:spcAft>
              <a:buClrTx/>
              <a:buSzTx/>
              <a:buFontTx/>
              <a:buNone/>
              <a:tabLst/>
              <a:defRPr/>
            </a:pPr>
            <a:r>
              <a:rPr kumimoji="0" lang="ar-SA" sz="1100" b="1" i="0" u="none" strike="noStrike" kern="1200" cap="none" spc="0" normalizeH="0" baseline="0" noProof="0" dirty="0">
                <a:ln>
                  <a:noFill/>
                </a:ln>
                <a:solidFill>
                  <a:srgbClr val="002448"/>
                </a:solidFill>
                <a:effectLst/>
                <a:uLnTx/>
                <a:uFillTx/>
                <a:latin typeface="SST Arabic" panose="020B0504030504020204" pitchFamily="34" charset="-78"/>
                <a:ea typeface="+mn-ea"/>
                <a:cs typeface="SST Arabic" panose="020B0504030504020204" pitchFamily="34" charset="-78"/>
              </a:rPr>
              <a:t>خطرة</a:t>
            </a:r>
          </a:p>
        </p:txBody>
      </p:sp>
      <p:sp>
        <p:nvSpPr>
          <p:cNvPr id="428" name="Rectangle 427">
            <a:extLst>
              <a:ext uri="{FF2B5EF4-FFF2-40B4-BE49-F238E27FC236}">
                <a16:creationId xmlns:a16="http://schemas.microsoft.com/office/drawing/2014/main" id="{6ACA3F88-FD05-4451-9B44-5AF17ADCD840}"/>
              </a:ext>
            </a:extLst>
          </p:cNvPr>
          <p:cNvSpPr/>
          <p:nvPr/>
        </p:nvSpPr>
        <p:spPr>
          <a:xfrm>
            <a:off x="3877296" y="2692015"/>
            <a:ext cx="1365654" cy="460511"/>
          </a:xfrm>
          <a:prstGeom prst="rect">
            <a:avLst/>
          </a:prstGeom>
        </p:spPr>
        <p:txBody>
          <a:bodyPr wrap="square">
            <a:spAutoFit/>
          </a:bodyPr>
          <a:lstStyle/>
          <a:p>
            <a:pPr marL="0" marR="0" lvl="0" indent="0" algn="ctr" defTabSz="400050" rtl="1" eaLnBrk="1" fontAlgn="auto" latinLnBrk="0" hangingPunct="1">
              <a:lnSpc>
                <a:spcPct val="90000"/>
              </a:lnSpc>
              <a:spcBef>
                <a:spcPct val="0"/>
              </a:spcBef>
              <a:spcAft>
                <a:spcPct val="35000"/>
              </a:spcAft>
              <a:buClrTx/>
              <a:buSzTx/>
              <a:buFontTx/>
              <a:buNone/>
              <a:tabLst/>
              <a:defRPr/>
            </a:pPr>
            <a:r>
              <a:rPr kumimoji="0" lang="ar-SA" sz="1100" b="0" i="0" u="none" strike="noStrike" kern="1200" cap="none" spc="0" normalizeH="0" baseline="0" noProof="0" dirty="0">
                <a:ln>
                  <a:noFill/>
                </a:ln>
                <a:solidFill>
                  <a:srgbClr val="002448"/>
                </a:solidFill>
                <a:effectLst/>
                <a:uLnTx/>
                <a:uFillTx/>
                <a:latin typeface="SST Arabic" panose="020B0504030504020204" pitchFamily="34" charset="-78"/>
                <a:ea typeface="+mn-ea"/>
                <a:cs typeface="SST Arabic" panose="020B0504030504020204" pitchFamily="34" charset="-78"/>
              </a:rPr>
              <a:t>منفذ </a:t>
            </a:r>
          </a:p>
          <a:p>
            <a:pPr marL="0" marR="0" lvl="0" indent="0" algn="ctr" defTabSz="400050" rtl="1" eaLnBrk="1" fontAlgn="auto" latinLnBrk="0" hangingPunct="1">
              <a:lnSpc>
                <a:spcPct val="90000"/>
              </a:lnSpc>
              <a:spcBef>
                <a:spcPct val="0"/>
              </a:spcBef>
              <a:spcAft>
                <a:spcPct val="35000"/>
              </a:spcAft>
              <a:buClrTx/>
              <a:buSzTx/>
              <a:buFontTx/>
              <a:buNone/>
              <a:tabLst/>
              <a:defRPr/>
            </a:pPr>
            <a:r>
              <a:rPr kumimoji="0" lang="ar-SA" sz="1100" b="1" i="0" u="none" strike="noStrike" kern="1200" cap="none" spc="0" normalizeH="0" baseline="0" noProof="0" dirty="0">
                <a:ln>
                  <a:noFill/>
                </a:ln>
                <a:solidFill>
                  <a:srgbClr val="002448"/>
                </a:solidFill>
                <a:effectLst/>
                <a:uLnTx/>
                <a:uFillTx/>
                <a:latin typeface="SST Arabic" panose="020B0504030504020204" pitchFamily="34" charset="-78"/>
                <a:ea typeface="+mn-ea"/>
                <a:cs typeface="SST Arabic" panose="020B0504030504020204" pitchFamily="34" charset="-78"/>
              </a:rPr>
              <a:t>خطر</a:t>
            </a:r>
          </a:p>
        </p:txBody>
      </p:sp>
      <p:sp>
        <p:nvSpPr>
          <p:cNvPr id="6" name="Slide Number Placeholder 5"/>
          <p:cNvSpPr>
            <a:spLocks noGrp="1"/>
          </p:cNvSpPr>
          <p:nvPr>
            <p:ph type="sldNum" sz="quarter" idx="12"/>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008E1BDA-5E07-414A-8101-29DABEB15B19}" type="slidenum">
              <a:rPr kumimoji="0" lang="en-US" sz="1200" b="0" i="0" u="none" strike="noStrike" kern="1200" cap="none" spc="0" normalizeH="0" baseline="0" noProof="0" smtClean="0">
                <a:ln>
                  <a:noFill/>
                </a:ln>
                <a:solidFill>
                  <a:srgbClr val="0D2547">
                    <a:tint val="75000"/>
                  </a:srgbClr>
                </a:solidFill>
                <a:effectLst/>
                <a:uLnTx/>
                <a:uFillTx/>
                <a:latin typeface="Greta Arabic" panose="02000000000000000000" pitchFamily="2" charset="-78"/>
                <a:ea typeface="+mn-ea"/>
                <a:cs typeface="Symbio AR+LT"/>
              </a:rPr>
              <a:pPr marL="0" marR="0" lvl="0" indent="0" algn="l" defTabSz="914400" rtl="1" eaLnBrk="1" fontAlgn="auto" latinLnBrk="0" hangingPunct="1">
                <a:lnSpc>
                  <a:spcPct val="100000"/>
                </a:lnSpc>
                <a:spcBef>
                  <a:spcPts val="0"/>
                </a:spcBef>
                <a:spcAft>
                  <a:spcPts val="0"/>
                </a:spcAft>
                <a:buClrTx/>
                <a:buSzTx/>
                <a:buFontTx/>
                <a:buNone/>
                <a:tabLst/>
                <a:defRPr/>
              </a:pPr>
              <a:t>116</a:t>
            </a:fld>
            <a:endParaRPr kumimoji="0" lang="en-US" sz="1200" b="0" i="0" u="none" strike="noStrike" kern="1200" cap="none" spc="0" normalizeH="0" baseline="0" noProof="0">
              <a:ln>
                <a:noFill/>
              </a:ln>
              <a:solidFill>
                <a:srgbClr val="0D2547">
                  <a:tint val="75000"/>
                </a:srgbClr>
              </a:solidFill>
              <a:effectLst/>
              <a:uLnTx/>
              <a:uFillTx/>
              <a:latin typeface="Greta Arabic" panose="02000000000000000000" pitchFamily="2" charset="-78"/>
              <a:ea typeface="+mn-ea"/>
              <a:cs typeface="Symbio AR+LT"/>
            </a:endParaRPr>
          </a:p>
        </p:txBody>
      </p:sp>
      <p:sp>
        <p:nvSpPr>
          <p:cNvPr id="174" name="Rectangle: Rounded Corners 173">
            <a:extLst>
              <a:ext uri="{FF2B5EF4-FFF2-40B4-BE49-F238E27FC236}">
                <a16:creationId xmlns:a16="http://schemas.microsoft.com/office/drawing/2014/main" id="{F3823F53-1AA1-4A28-8398-91201EE12E69}"/>
              </a:ext>
            </a:extLst>
          </p:cNvPr>
          <p:cNvSpPr>
            <a:spLocks/>
          </p:cNvSpPr>
          <p:nvPr/>
        </p:nvSpPr>
        <p:spPr>
          <a:xfrm>
            <a:off x="7409861" y="212211"/>
            <a:ext cx="4480807" cy="698989"/>
          </a:xfrm>
          <a:prstGeom prst="roundRect">
            <a:avLst>
              <a:gd name="adj" fmla="val 50000"/>
            </a:avLst>
          </a:prstGeom>
          <a:solidFill>
            <a:srgbClr val="04B0AC"/>
          </a:solidFill>
          <a:ln w="9525">
            <a:no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err="1">
              <a:ln>
                <a:noFill/>
              </a:ln>
              <a:solidFill>
                <a:srgbClr val="000000"/>
              </a:solidFill>
              <a:effectLst/>
              <a:uLnTx/>
              <a:uFillTx/>
              <a:latin typeface="Calibri"/>
              <a:ea typeface="+mn-ea"/>
              <a:cs typeface="Symbio AR+LT"/>
            </a:endParaRPr>
          </a:p>
        </p:txBody>
      </p:sp>
      <p:sp>
        <p:nvSpPr>
          <p:cNvPr id="175" name="TextBox 174">
            <a:extLst>
              <a:ext uri="{FF2B5EF4-FFF2-40B4-BE49-F238E27FC236}">
                <a16:creationId xmlns:a16="http://schemas.microsoft.com/office/drawing/2014/main" id="{FCC47DE8-C0DE-41A4-B356-383C70755A80}"/>
              </a:ext>
            </a:extLst>
          </p:cNvPr>
          <p:cNvSpPr txBox="1">
            <a:spLocks/>
          </p:cNvSpPr>
          <p:nvPr/>
        </p:nvSpPr>
        <p:spPr>
          <a:xfrm>
            <a:off x="7548031" y="407817"/>
            <a:ext cx="4154507" cy="307777"/>
          </a:xfrm>
          <a:prstGeom prst="rect">
            <a:avLst/>
          </a:prstGeom>
        </p:spPr>
        <p:txBody>
          <a:bodyPr vert="horz" wrap="square" lIns="0" tIns="0" rIns="0" bIns="0" rtlCol="0" anchor="ctr">
            <a:spAutoFit/>
          </a:bodyPr>
          <a:lstStyle>
            <a:lvl1pPr marL="179994" lvl="0" indent="-179994" defTabSz="914370">
              <a:spcBef>
                <a:spcPts val="600"/>
              </a:spcBef>
              <a:buFont typeface="Arial" panose="020B0604020202020204" pitchFamily="34" charset="0"/>
              <a:buChar char="•"/>
              <a:defRPr sz="1400" kern="0">
                <a:latin typeface="Calibri" panose="020F0502020204030204" pitchFamily="34" charset="0"/>
                <a:cs typeface="Calibri" panose="020F0502020204030204" pitchFamily="34" charset="0"/>
                <a:sym typeface="Calibri" panose="020F0502020204030204" pitchFamily="34" charset="0"/>
              </a:defRPr>
            </a:lvl1pPr>
            <a:lvl2pPr marL="359988" lvl="1" indent="-179994" defTabSz="914370">
              <a:spcBef>
                <a:spcPts val="300"/>
              </a:spcBef>
              <a:buFont typeface="Arial" panose="020B0604020202020204" pitchFamily="34" charset="0"/>
              <a:buChar char="–"/>
              <a:defRPr sz="1400" kern="0">
                <a:latin typeface="Calibri" panose="020F0502020204030204" pitchFamily="34" charset="0"/>
                <a:cs typeface="Calibri" panose="020F0502020204030204" pitchFamily="34" charset="0"/>
                <a:sym typeface="Calibri" panose="020F0502020204030204" pitchFamily="34" charset="0"/>
              </a:defRPr>
            </a:lvl2pPr>
            <a:lvl3pPr marL="539982" lvl="2" indent="-179994" defTabSz="914370">
              <a:spcBef>
                <a:spcPts val="300"/>
              </a:spcBef>
              <a:buFont typeface="Arial" panose="020B0604020202020204" pitchFamily="34" charset="0"/>
              <a:buChar char="-"/>
              <a:defRPr sz="1400" kern="0">
                <a:latin typeface="Calibri" panose="020F0502020204030204" pitchFamily="34" charset="0"/>
                <a:cs typeface="Calibri" panose="020F0502020204030204" pitchFamily="34" charset="0"/>
                <a:sym typeface="Calibri" panose="020F0502020204030204" pitchFamily="34" charset="0"/>
              </a:defRPr>
            </a:lvl3pPr>
            <a:lvl4pPr marL="719977" lvl="3" indent="-179994" defTabSz="914370">
              <a:spcBef>
                <a:spcPts val="300"/>
              </a:spcBef>
              <a:buFont typeface="Arial" panose="020B0604020202020204" pitchFamily="34" charset="0"/>
              <a:buChar char="-"/>
              <a:defRPr sz="1400" kern="0">
                <a:latin typeface="Calibri" panose="020F0502020204030204" pitchFamily="34" charset="0"/>
                <a:cs typeface="Calibri" panose="020F0502020204030204" pitchFamily="34" charset="0"/>
                <a:sym typeface="Calibri" panose="020F0502020204030204" pitchFamily="34" charset="0"/>
              </a:defRPr>
            </a:lvl4pPr>
            <a:lvl5pPr marL="899971" lvl="4" indent="-179994" defTabSz="914370">
              <a:spcBef>
                <a:spcPts val="300"/>
              </a:spcBef>
              <a:buFont typeface="Arial" panose="020B0604020202020204" pitchFamily="34" charset="0"/>
              <a:buChar char="-"/>
              <a:defRPr sz="1400" kern="0">
                <a:latin typeface="Calibri" panose="020F0502020204030204" pitchFamily="34" charset="0"/>
                <a:cs typeface="Calibri" panose="020F0502020204030204" pitchFamily="34" charset="0"/>
                <a:sym typeface="Calibri" panose="020F0502020204030204" pitchFamily="34" charset="0"/>
              </a:defRPr>
            </a:lvl5pPr>
            <a:lvl6pPr marL="1079965" indent="-179994" defTabSz="914370">
              <a:spcBef>
                <a:spcPts val="300"/>
              </a:spcBef>
              <a:buFont typeface="Arial" panose="020B0604020202020204" pitchFamily="34" charset="0"/>
              <a:buChar char="-"/>
              <a:defRPr sz="1400" kern="0"/>
            </a:lvl6pPr>
            <a:lvl7pPr marL="1259959" indent="-179994" defTabSz="914370">
              <a:spcBef>
                <a:spcPts val="300"/>
              </a:spcBef>
              <a:buFont typeface="Arial" panose="020B0604020202020204" pitchFamily="34" charset="0"/>
              <a:buChar char="-"/>
              <a:defRPr sz="1400" kern="0"/>
            </a:lvl7pPr>
            <a:lvl8pPr marL="1439953" indent="-179994" defTabSz="914370">
              <a:spcBef>
                <a:spcPts val="300"/>
              </a:spcBef>
              <a:buFont typeface="Arial" panose="020B0604020202020204" pitchFamily="34" charset="0"/>
              <a:buChar char="-"/>
              <a:defRPr sz="1400" kern="0"/>
            </a:lvl8pPr>
            <a:lvl9pPr marL="1619947" indent="-179994" defTabSz="914370">
              <a:spcBef>
                <a:spcPts val="300"/>
              </a:spcBef>
              <a:buFont typeface="Arial" panose="020B0604020202020204" pitchFamily="34" charset="0"/>
              <a:buChar char="-"/>
              <a:defRPr sz="1400" kern="0"/>
            </a:lvl9p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ar-SA" sz="2000" b="1" i="0" u="none" strike="noStrike" kern="1200" cap="none" spc="0" normalizeH="0" baseline="0" noProof="0" dirty="0">
                <a:ln>
                  <a:noFill/>
                </a:ln>
                <a:solidFill>
                  <a:srgbClr val="FFFFFF"/>
                </a:solidFill>
                <a:effectLst/>
                <a:uLnTx/>
                <a:uFillTx/>
                <a:latin typeface="Calibri" panose="020F0502020204030204" pitchFamily="34" charset="0"/>
                <a:ea typeface="+mn-ea"/>
                <a:cs typeface="SST Arabic" panose="020B0504030504020204"/>
                <a:sym typeface="Calibri" panose="020F0502020204030204" pitchFamily="34" charset="0"/>
              </a:rPr>
              <a:t>قاعدة مجمعة #5</a:t>
            </a:r>
            <a:endParaRPr kumimoji="0" lang="en-US" sz="2000" b="1" i="0" u="none" strike="noStrike" kern="1200" cap="none" spc="0" normalizeH="0" baseline="0" noProof="0" dirty="0">
              <a:ln>
                <a:noFill/>
              </a:ln>
              <a:solidFill>
                <a:srgbClr val="FFFFFF"/>
              </a:solidFill>
              <a:effectLst/>
              <a:uLnTx/>
              <a:uFillTx/>
              <a:latin typeface="Calibri" panose="020F0502020204030204" pitchFamily="34" charset="0"/>
              <a:ea typeface="+mn-ea"/>
              <a:cs typeface="SST Arabic" panose="020B0504030504020204"/>
              <a:sym typeface="Calibri" panose="020F0502020204030204" pitchFamily="34" charset="0"/>
            </a:endParaRPr>
          </a:p>
        </p:txBody>
      </p:sp>
      <p:sp>
        <p:nvSpPr>
          <p:cNvPr id="178" name="Oval 177">
            <a:extLst>
              <a:ext uri="{FF2B5EF4-FFF2-40B4-BE49-F238E27FC236}">
                <a16:creationId xmlns:a16="http://schemas.microsoft.com/office/drawing/2014/main" id="{14763B5D-D51A-478A-B7FF-A1F0EDF69035}"/>
              </a:ext>
            </a:extLst>
          </p:cNvPr>
          <p:cNvSpPr/>
          <p:nvPr/>
        </p:nvSpPr>
        <p:spPr>
          <a:xfrm>
            <a:off x="11171415" y="81797"/>
            <a:ext cx="883696" cy="883696"/>
          </a:xfrm>
          <a:prstGeom prst="ellipse">
            <a:avLst/>
          </a:prstGeom>
          <a:solidFill>
            <a:schemeClr val="bg1"/>
          </a:solidFill>
          <a:ln w="9525">
            <a:solidFill>
              <a:srgbClr val="5CC1BF"/>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err="1">
              <a:ln>
                <a:noFill/>
              </a:ln>
              <a:solidFill>
                <a:srgbClr val="000000"/>
              </a:solidFill>
              <a:effectLst/>
              <a:uLnTx/>
              <a:uFillTx/>
              <a:latin typeface="Calibri"/>
              <a:ea typeface="+mn-ea"/>
              <a:cs typeface="Symbio AR+LT"/>
            </a:endParaRPr>
          </a:p>
        </p:txBody>
      </p:sp>
      <p:sp>
        <p:nvSpPr>
          <p:cNvPr id="194" name="Isosceles Triangle 69">
            <a:extLst>
              <a:ext uri="{FF2B5EF4-FFF2-40B4-BE49-F238E27FC236}">
                <a16:creationId xmlns:a16="http://schemas.microsoft.com/office/drawing/2014/main" id="{854C548B-524E-4BD9-8102-9F962A8FB621}"/>
              </a:ext>
            </a:extLst>
          </p:cNvPr>
          <p:cNvSpPr/>
          <p:nvPr/>
        </p:nvSpPr>
        <p:spPr>
          <a:xfrm rot="16200000">
            <a:off x="6117336" y="257303"/>
            <a:ext cx="18288" cy="12252960"/>
          </a:xfrm>
          <a:prstGeom prst="roundRect">
            <a:avLst>
              <a:gd name="adj" fmla="val 0"/>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ymbio AR+LT"/>
              <a:ea typeface="+mn-ea"/>
              <a:cs typeface="Symbio AR+LT"/>
            </a:endParaRPr>
          </a:p>
        </p:txBody>
      </p:sp>
      <p:sp>
        <p:nvSpPr>
          <p:cNvPr id="7" name="TextBox 6">
            <a:extLst>
              <a:ext uri="{FF2B5EF4-FFF2-40B4-BE49-F238E27FC236}">
                <a16:creationId xmlns:a16="http://schemas.microsoft.com/office/drawing/2014/main" id="{D8C91045-9ED1-419F-8AC4-B8F069EE7506}"/>
              </a:ext>
            </a:extLst>
          </p:cNvPr>
          <p:cNvSpPr txBox="1"/>
          <p:nvPr/>
        </p:nvSpPr>
        <p:spPr>
          <a:xfrm>
            <a:off x="872591" y="380774"/>
            <a:ext cx="6765870" cy="352509"/>
          </a:xfrm>
          <a:prstGeom prst="rect">
            <a:avLst/>
          </a:prstGeom>
          <a:noFill/>
        </p:spPr>
        <p:txBody>
          <a:bodyPr wrap="square" rtlCol="0" anchor="ctr" anchorCtr="0">
            <a:noAutofit/>
          </a:bodyPr>
          <a:lstStyle>
            <a:defPPr>
              <a:defRPr lang="en-US"/>
            </a:defPPr>
            <a:lvl1pPr algn="ctr" rtl="1">
              <a:defRPr sz="1200" b="1">
                <a:solidFill>
                  <a:srgbClr val="575756">
                    <a:lumMod val="50000"/>
                  </a:srgbClr>
                </a:solidFill>
                <a:latin typeface="SST Arabic" panose="020B0504030504020204" pitchFamily="34" charset="-78"/>
                <a:cs typeface="SST Arabic" panose="020B0504030504020204" pitchFamily="34" charset="-78"/>
              </a:defRPr>
            </a:lvl1p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en-US" dirty="0"/>
              <a:t>60</a:t>
            </a:r>
            <a:r>
              <a:rPr kumimoji="0" lang="ar-SA" sz="1200" b="1" i="0" u="none" strike="noStrike" kern="1200" cap="none" spc="0" normalizeH="0" baseline="0" noProof="0" dirty="0">
                <a:ln>
                  <a:noFill/>
                </a:ln>
                <a:solidFill>
                  <a:srgbClr val="575756">
                    <a:lumMod val="50000"/>
                  </a:srgbClr>
                </a:solidFill>
                <a:effectLst/>
                <a:uLnTx/>
                <a:uFillTx/>
                <a:latin typeface="SST Arabic" panose="020B0504030504020204" pitchFamily="34" charset="-78"/>
                <a:ea typeface="+mn-ea"/>
                <a:cs typeface="SST Arabic" panose="020B0504030504020204" pitchFamily="34" charset="-78"/>
              </a:rPr>
              <a:t> بيان جمركي تم استهدافه لفترة يناير 2023 حتى يونيو 2023</a:t>
            </a:r>
            <a:endParaRPr kumimoji="0" lang="en-US" sz="1200" b="1" i="0" u="none" strike="noStrike" kern="1200" cap="none" spc="0" normalizeH="0" baseline="0" noProof="0" dirty="0">
              <a:ln>
                <a:noFill/>
              </a:ln>
              <a:solidFill>
                <a:srgbClr val="575756">
                  <a:lumMod val="50000"/>
                </a:srgbClr>
              </a:solidFill>
              <a:effectLst/>
              <a:uLnTx/>
              <a:uFillTx/>
              <a:latin typeface="SST Arabic" panose="020B0504030504020204" pitchFamily="34" charset="-78"/>
              <a:ea typeface="+mn-ea"/>
              <a:cs typeface="SST Arabic" panose="020B0504030504020204" pitchFamily="34" charset="-78"/>
            </a:endParaRPr>
          </a:p>
        </p:txBody>
      </p:sp>
      <p:grpSp>
        <p:nvGrpSpPr>
          <p:cNvPr id="271" name="Group 270">
            <a:extLst>
              <a:ext uri="{FF2B5EF4-FFF2-40B4-BE49-F238E27FC236}">
                <a16:creationId xmlns:a16="http://schemas.microsoft.com/office/drawing/2014/main" id="{B821AC29-FF72-4513-988D-F46CB599259A}"/>
              </a:ext>
            </a:extLst>
          </p:cNvPr>
          <p:cNvGrpSpPr/>
          <p:nvPr/>
        </p:nvGrpSpPr>
        <p:grpSpPr>
          <a:xfrm>
            <a:off x="11415986" y="280973"/>
            <a:ext cx="394554" cy="424008"/>
            <a:chOff x="4402859" y="2189177"/>
            <a:chExt cx="1144835" cy="1230298"/>
          </a:xfrm>
        </p:grpSpPr>
        <p:sp>
          <p:nvSpPr>
            <p:cNvPr id="272" name="Freeform: Shape 271">
              <a:extLst>
                <a:ext uri="{FF2B5EF4-FFF2-40B4-BE49-F238E27FC236}">
                  <a16:creationId xmlns:a16="http://schemas.microsoft.com/office/drawing/2014/main" id="{D99C9F6E-9F7B-48ED-A518-16E6ACB0D786}"/>
                </a:ext>
              </a:extLst>
            </p:cNvPr>
            <p:cNvSpPr/>
            <p:nvPr/>
          </p:nvSpPr>
          <p:spPr>
            <a:xfrm>
              <a:off x="4586522" y="2189177"/>
              <a:ext cx="734651" cy="734651"/>
            </a:xfrm>
            <a:custGeom>
              <a:avLst/>
              <a:gdLst>
                <a:gd name="connsiteX0" fmla="*/ 118060 w 114300"/>
                <a:gd name="connsiteY0" fmla="*/ 60910 h 114300"/>
                <a:gd name="connsiteX1" fmla="*/ 60910 w 114300"/>
                <a:gd name="connsiteY1" fmla="*/ 118060 h 114300"/>
                <a:gd name="connsiteX2" fmla="*/ 3760 w 114300"/>
                <a:gd name="connsiteY2" fmla="*/ 60910 h 114300"/>
                <a:gd name="connsiteX3" fmla="*/ 60910 w 114300"/>
                <a:gd name="connsiteY3" fmla="*/ 3760 h 114300"/>
                <a:gd name="connsiteX4" fmla="*/ 118060 w 114300"/>
                <a:gd name="connsiteY4" fmla="*/ 60910 h 114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300" h="114300">
                  <a:moveTo>
                    <a:pt x="118060" y="60910"/>
                  </a:moveTo>
                  <a:cubicBezTo>
                    <a:pt x="118060" y="92473"/>
                    <a:pt x="92473" y="118060"/>
                    <a:pt x="60910" y="118060"/>
                  </a:cubicBezTo>
                  <a:cubicBezTo>
                    <a:pt x="29347" y="118060"/>
                    <a:pt x="3760" y="92473"/>
                    <a:pt x="3760" y="60910"/>
                  </a:cubicBezTo>
                  <a:cubicBezTo>
                    <a:pt x="3760" y="29347"/>
                    <a:pt x="29347" y="3760"/>
                    <a:pt x="60910" y="3760"/>
                  </a:cubicBezTo>
                  <a:cubicBezTo>
                    <a:pt x="92473" y="3760"/>
                    <a:pt x="118060" y="29347"/>
                    <a:pt x="118060" y="60910"/>
                  </a:cubicBezTo>
                  <a:close/>
                </a:path>
              </a:pathLst>
            </a:custGeom>
            <a:noFill/>
            <a:ln w="6350" cap="flat">
              <a:solidFill>
                <a:srgbClr val="04B0AC"/>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Symbio AR+LT"/>
              </a:endParaRPr>
            </a:p>
          </p:txBody>
        </p:sp>
        <p:sp>
          <p:nvSpPr>
            <p:cNvPr id="273" name="Freeform: Shape 272">
              <a:extLst>
                <a:ext uri="{FF2B5EF4-FFF2-40B4-BE49-F238E27FC236}">
                  <a16:creationId xmlns:a16="http://schemas.microsoft.com/office/drawing/2014/main" id="{D4B70970-2876-408E-8EAF-632DD3F3879D}"/>
                </a:ext>
              </a:extLst>
            </p:cNvPr>
            <p:cNvSpPr/>
            <p:nvPr/>
          </p:nvSpPr>
          <p:spPr>
            <a:xfrm>
              <a:off x="4953847" y="2262641"/>
              <a:ext cx="306103" cy="306103"/>
            </a:xfrm>
            <a:custGeom>
              <a:avLst/>
              <a:gdLst>
                <a:gd name="connsiteX0" fmla="*/ 49480 w 47625"/>
                <a:gd name="connsiteY0" fmla="*/ 49480 h 47625"/>
                <a:gd name="connsiteX1" fmla="*/ 3760 w 47625"/>
                <a:gd name="connsiteY1" fmla="*/ 3760 h 47625"/>
              </a:gdLst>
              <a:ahLst/>
              <a:cxnLst>
                <a:cxn ang="0">
                  <a:pos x="connsiteX0" y="connsiteY0"/>
                </a:cxn>
                <a:cxn ang="0">
                  <a:pos x="connsiteX1" y="connsiteY1"/>
                </a:cxn>
              </a:cxnLst>
              <a:rect l="l" t="t" r="r" b="b"/>
              <a:pathLst>
                <a:path w="47625" h="47625">
                  <a:moveTo>
                    <a:pt x="49480" y="49480"/>
                  </a:moveTo>
                  <a:cubicBezTo>
                    <a:pt x="49480" y="24715"/>
                    <a:pt x="29477" y="3760"/>
                    <a:pt x="3760" y="3760"/>
                  </a:cubicBezTo>
                </a:path>
              </a:pathLst>
            </a:custGeom>
            <a:noFill/>
            <a:ln w="6350" cap="rnd">
              <a:solidFill>
                <a:srgbClr val="04B0AC"/>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Symbio AR+LT"/>
              </a:endParaRPr>
            </a:p>
          </p:txBody>
        </p:sp>
        <p:sp>
          <p:nvSpPr>
            <p:cNvPr id="274" name="Freeform: Shape 273">
              <a:extLst>
                <a:ext uri="{FF2B5EF4-FFF2-40B4-BE49-F238E27FC236}">
                  <a16:creationId xmlns:a16="http://schemas.microsoft.com/office/drawing/2014/main" id="{FD409DC0-C995-4D08-8041-9B792F4CB0E5}"/>
                </a:ext>
              </a:extLst>
            </p:cNvPr>
            <p:cNvSpPr/>
            <p:nvPr/>
          </p:nvSpPr>
          <p:spPr>
            <a:xfrm>
              <a:off x="4898752" y="2923828"/>
              <a:ext cx="122441" cy="122441"/>
            </a:xfrm>
            <a:custGeom>
              <a:avLst/>
              <a:gdLst>
                <a:gd name="connsiteX0" fmla="*/ 3760 w 19050"/>
                <a:gd name="connsiteY0" fmla="*/ 3760 h 19050"/>
                <a:gd name="connsiteX1" fmla="*/ 3760 w 19050"/>
                <a:gd name="connsiteY1" fmla="*/ 24715 h 19050"/>
                <a:gd name="connsiteX2" fmla="*/ 20905 w 19050"/>
                <a:gd name="connsiteY2" fmla="*/ 24715 h 19050"/>
                <a:gd name="connsiteX3" fmla="*/ 20905 w 19050"/>
                <a:gd name="connsiteY3" fmla="*/ 3760 h 19050"/>
              </a:gdLst>
              <a:ahLst/>
              <a:cxnLst>
                <a:cxn ang="0">
                  <a:pos x="connsiteX0" y="connsiteY0"/>
                </a:cxn>
                <a:cxn ang="0">
                  <a:pos x="connsiteX1" y="connsiteY1"/>
                </a:cxn>
                <a:cxn ang="0">
                  <a:pos x="connsiteX2" y="connsiteY2"/>
                </a:cxn>
                <a:cxn ang="0">
                  <a:pos x="connsiteX3" y="connsiteY3"/>
                </a:cxn>
              </a:cxnLst>
              <a:rect l="l" t="t" r="r" b="b"/>
              <a:pathLst>
                <a:path w="19050" h="19050">
                  <a:moveTo>
                    <a:pt x="3760" y="3760"/>
                  </a:moveTo>
                  <a:lnTo>
                    <a:pt x="3760" y="24715"/>
                  </a:lnTo>
                  <a:lnTo>
                    <a:pt x="20905" y="24715"/>
                  </a:lnTo>
                  <a:lnTo>
                    <a:pt x="20905" y="3760"/>
                  </a:lnTo>
                </a:path>
              </a:pathLst>
            </a:custGeom>
            <a:noFill/>
            <a:ln w="6350" cap="flat">
              <a:solidFill>
                <a:srgbClr val="04B0AC"/>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Symbio AR+LT"/>
              </a:endParaRPr>
            </a:p>
          </p:txBody>
        </p:sp>
        <p:sp>
          <p:nvSpPr>
            <p:cNvPr id="275" name="Freeform: Shape 274">
              <a:extLst>
                <a:ext uri="{FF2B5EF4-FFF2-40B4-BE49-F238E27FC236}">
                  <a16:creationId xmlns:a16="http://schemas.microsoft.com/office/drawing/2014/main" id="{5800A316-0335-4B48-BAF4-77986367FCE0}"/>
                </a:ext>
              </a:extLst>
            </p:cNvPr>
            <p:cNvSpPr/>
            <p:nvPr/>
          </p:nvSpPr>
          <p:spPr>
            <a:xfrm>
              <a:off x="4764067" y="2513650"/>
              <a:ext cx="122441" cy="183663"/>
            </a:xfrm>
            <a:custGeom>
              <a:avLst/>
              <a:gdLst>
                <a:gd name="connsiteX0" fmla="*/ 3760 w 19050"/>
                <a:gd name="connsiteY0" fmla="*/ 3760 h 28575"/>
                <a:gd name="connsiteX1" fmla="*/ 23762 w 19050"/>
                <a:gd name="connsiteY1" fmla="*/ 3760 h 28575"/>
                <a:gd name="connsiteX2" fmla="*/ 23762 w 19050"/>
                <a:gd name="connsiteY2" fmla="*/ 31382 h 28575"/>
                <a:gd name="connsiteX3" fmla="*/ 3760 w 19050"/>
                <a:gd name="connsiteY3" fmla="*/ 31382 h 28575"/>
              </a:gdLst>
              <a:ahLst/>
              <a:cxnLst>
                <a:cxn ang="0">
                  <a:pos x="connsiteX0" y="connsiteY0"/>
                </a:cxn>
                <a:cxn ang="0">
                  <a:pos x="connsiteX1" y="connsiteY1"/>
                </a:cxn>
                <a:cxn ang="0">
                  <a:pos x="connsiteX2" y="connsiteY2"/>
                </a:cxn>
                <a:cxn ang="0">
                  <a:pos x="connsiteX3" y="connsiteY3"/>
                </a:cxn>
              </a:cxnLst>
              <a:rect l="l" t="t" r="r" b="b"/>
              <a:pathLst>
                <a:path w="19050" h="28575">
                  <a:moveTo>
                    <a:pt x="3760" y="3760"/>
                  </a:moveTo>
                  <a:lnTo>
                    <a:pt x="23762" y="3760"/>
                  </a:lnTo>
                  <a:lnTo>
                    <a:pt x="23762" y="31382"/>
                  </a:lnTo>
                  <a:lnTo>
                    <a:pt x="3760" y="31382"/>
                  </a:lnTo>
                  <a:close/>
                </a:path>
              </a:pathLst>
            </a:custGeom>
            <a:noFill/>
            <a:ln w="6350" cap="flat">
              <a:solidFill>
                <a:srgbClr val="04B0AC"/>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Symbio AR+LT"/>
              </a:endParaRPr>
            </a:p>
          </p:txBody>
        </p:sp>
        <p:sp>
          <p:nvSpPr>
            <p:cNvPr id="276" name="Freeform: Shape 275">
              <a:extLst>
                <a:ext uri="{FF2B5EF4-FFF2-40B4-BE49-F238E27FC236}">
                  <a16:creationId xmlns:a16="http://schemas.microsoft.com/office/drawing/2014/main" id="{DF98C50E-56ED-4891-BF69-ABC6CD04708C}"/>
                </a:ext>
              </a:extLst>
            </p:cNvPr>
            <p:cNvSpPr/>
            <p:nvPr/>
          </p:nvSpPr>
          <p:spPr>
            <a:xfrm>
              <a:off x="4892628" y="2427941"/>
              <a:ext cx="122441" cy="306103"/>
            </a:xfrm>
            <a:custGeom>
              <a:avLst/>
              <a:gdLst>
                <a:gd name="connsiteX0" fmla="*/ 3760 w 19050"/>
                <a:gd name="connsiteY0" fmla="*/ 3760 h 47625"/>
                <a:gd name="connsiteX1" fmla="*/ 23762 w 19050"/>
                <a:gd name="connsiteY1" fmla="*/ 3760 h 47625"/>
                <a:gd name="connsiteX2" fmla="*/ 23762 w 19050"/>
                <a:gd name="connsiteY2" fmla="*/ 44717 h 47625"/>
                <a:gd name="connsiteX3" fmla="*/ 3760 w 19050"/>
                <a:gd name="connsiteY3" fmla="*/ 44717 h 47625"/>
              </a:gdLst>
              <a:ahLst/>
              <a:cxnLst>
                <a:cxn ang="0">
                  <a:pos x="connsiteX0" y="connsiteY0"/>
                </a:cxn>
                <a:cxn ang="0">
                  <a:pos x="connsiteX1" y="connsiteY1"/>
                </a:cxn>
                <a:cxn ang="0">
                  <a:pos x="connsiteX2" y="connsiteY2"/>
                </a:cxn>
                <a:cxn ang="0">
                  <a:pos x="connsiteX3" y="connsiteY3"/>
                </a:cxn>
              </a:cxnLst>
              <a:rect l="l" t="t" r="r" b="b"/>
              <a:pathLst>
                <a:path w="19050" h="47625">
                  <a:moveTo>
                    <a:pt x="3760" y="3760"/>
                  </a:moveTo>
                  <a:lnTo>
                    <a:pt x="23762" y="3760"/>
                  </a:lnTo>
                  <a:lnTo>
                    <a:pt x="23762" y="44717"/>
                  </a:lnTo>
                  <a:lnTo>
                    <a:pt x="3760" y="44717"/>
                  </a:lnTo>
                  <a:close/>
                </a:path>
              </a:pathLst>
            </a:custGeom>
            <a:noFill/>
            <a:ln w="6350" cap="flat">
              <a:solidFill>
                <a:srgbClr val="04B0AC"/>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Symbio AR+LT"/>
              </a:endParaRPr>
            </a:p>
          </p:txBody>
        </p:sp>
        <p:sp>
          <p:nvSpPr>
            <p:cNvPr id="278" name="Freeform: Shape 277">
              <a:extLst>
                <a:ext uri="{FF2B5EF4-FFF2-40B4-BE49-F238E27FC236}">
                  <a16:creationId xmlns:a16="http://schemas.microsoft.com/office/drawing/2014/main" id="{A5BC969A-EE21-4C00-A928-77C9FC993298}"/>
                </a:ext>
              </a:extLst>
            </p:cNvPr>
            <p:cNvSpPr/>
            <p:nvPr/>
          </p:nvSpPr>
          <p:spPr>
            <a:xfrm>
              <a:off x="5021193" y="2513650"/>
              <a:ext cx="122441" cy="183663"/>
            </a:xfrm>
            <a:custGeom>
              <a:avLst/>
              <a:gdLst>
                <a:gd name="connsiteX0" fmla="*/ 3760 w 19050"/>
                <a:gd name="connsiteY0" fmla="*/ 3760 h 28575"/>
                <a:gd name="connsiteX1" fmla="*/ 23762 w 19050"/>
                <a:gd name="connsiteY1" fmla="*/ 3760 h 28575"/>
                <a:gd name="connsiteX2" fmla="*/ 23762 w 19050"/>
                <a:gd name="connsiteY2" fmla="*/ 31382 h 28575"/>
                <a:gd name="connsiteX3" fmla="*/ 3760 w 19050"/>
                <a:gd name="connsiteY3" fmla="*/ 31382 h 28575"/>
              </a:gdLst>
              <a:ahLst/>
              <a:cxnLst>
                <a:cxn ang="0">
                  <a:pos x="connsiteX0" y="connsiteY0"/>
                </a:cxn>
                <a:cxn ang="0">
                  <a:pos x="connsiteX1" y="connsiteY1"/>
                </a:cxn>
                <a:cxn ang="0">
                  <a:pos x="connsiteX2" y="connsiteY2"/>
                </a:cxn>
                <a:cxn ang="0">
                  <a:pos x="connsiteX3" y="connsiteY3"/>
                </a:cxn>
              </a:cxnLst>
              <a:rect l="l" t="t" r="r" b="b"/>
              <a:pathLst>
                <a:path w="19050" h="28575">
                  <a:moveTo>
                    <a:pt x="3760" y="3760"/>
                  </a:moveTo>
                  <a:lnTo>
                    <a:pt x="23762" y="3760"/>
                  </a:lnTo>
                  <a:lnTo>
                    <a:pt x="23762" y="31382"/>
                  </a:lnTo>
                  <a:lnTo>
                    <a:pt x="3760" y="31382"/>
                  </a:lnTo>
                  <a:close/>
                </a:path>
              </a:pathLst>
            </a:custGeom>
            <a:noFill/>
            <a:ln w="6350" cap="flat">
              <a:solidFill>
                <a:srgbClr val="04B0AC"/>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Symbio AR+LT"/>
              </a:endParaRPr>
            </a:p>
          </p:txBody>
        </p:sp>
        <p:sp>
          <p:nvSpPr>
            <p:cNvPr id="279" name="Freeform: Shape 278">
              <a:extLst>
                <a:ext uri="{FF2B5EF4-FFF2-40B4-BE49-F238E27FC236}">
                  <a16:creationId xmlns:a16="http://schemas.microsoft.com/office/drawing/2014/main" id="{9FD3B491-CE71-4FC5-9BC5-BFCB2B1FD42F}"/>
                </a:ext>
              </a:extLst>
            </p:cNvPr>
            <p:cNvSpPr/>
            <p:nvPr/>
          </p:nvSpPr>
          <p:spPr>
            <a:xfrm>
              <a:off x="4476326" y="3193199"/>
              <a:ext cx="61222" cy="61222"/>
            </a:xfrm>
            <a:custGeom>
              <a:avLst/>
              <a:gdLst>
                <a:gd name="connsiteX0" fmla="*/ 14237 w 9525"/>
                <a:gd name="connsiteY0" fmla="*/ 3760 h 9525"/>
                <a:gd name="connsiteX1" fmla="*/ 3760 w 9525"/>
                <a:gd name="connsiteY1" fmla="*/ 14237 h 9525"/>
              </a:gdLst>
              <a:ahLst/>
              <a:cxnLst>
                <a:cxn ang="0">
                  <a:pos x="connsiteX0" y="connsiteY0"/>
                </a:cxn>
                <a:cxn ang="0">
                  <a:pos x="connsiteX1" y="connsiteY1"/>
                </a:cxn>
              </a:cxnLst>
              <a:rect l="l" t="t" r="r" b="b"/>
              <a:pathLst>
                <a:path w="9525" h="9525">
                  <a:moveTo>
                    <a:pt x="14237" y="3760"/>
                  </a:moveTo>
                  <a:lnTo>
                    <a:pt x="3760" y="14237"/>
                  </a:lnTo>
                </a:path>
              </a:pathLst>
            </a:custGeom>
            <a:ln w="6350" cap="rnd">
              <a:solidFill>
                <a:srgbClr val="04B0AC"/>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Symbio AR+LT"/>
              </a:endParaRPr>
            </a:p>
          </p:txBody>
        </p:sp>
        <p:sp>
          <p:nvSpPr>
            <p:cNvPr id="281" name="Freeform: Shape 280">
              <a:extLst>
                <a:ext uri="{FF2B5EF4-FFF2-40B4-BE49-F238E27FC236}">
                  <a16:creationId xmlns:a16="http://schemas.microsoft.com/office/drawing/2014/main" id="{BCE70B3F-B304-4164-851C-D290BD9DC05B}"/>
                </a:ext>
              </a:extLst>
            </p:cNvPr>
            <p:cNvSpPr/>
            <p:nvPr/>
          </p:nvSpPr>
          <p:spPr>
            <a:xfrm>
              <a:off x="4604891" y="3193199"/>
              <a:ext cx="61222" cy="61222"/>
            </a:xfrm>
            <a:custGeom>
              <a:avLst/>
              <a:gdLst>
                <a:gd name="connsiteX0" fmla="*/ 14237 w 9525"/>
                <a:gd name="connsiteY0" fmla="*/ 14237 h 9525"/>
                <a:gd name="connsiteX1" fmla="*/ 3760 w 9525"/>
                <a:gd name="connsiteY1" fmla="*/ 3760 h 9525"/>
              </a:gdLst>
              <a:ahLst/>
              <a:cxnLst>
                <a:cxn ang="0">
                  <a:pos x="connsiteX0" y="connsiteY0"/>
                </a:cxn>
                <a:cxn ang="0">
                  <a:pos x="connsiteX1" y="connsiteY1"/>
                </a:cxn>
              </a:cxnLst>
              <a:rect l="l" t="t" r="r" b="b"/>
              <a:pathLst>
                <a:path w="9525" h="9525">
                  <a:moveTo>
                    <a:pt x="14237" y="14237"/>
                  </a:moveTo>
                  <a:lnTo>
                    <a:pt x="3760" y="3760"/>
                  </a:lnTo>
                </a:path>
              </a:pathLst>
            </a:custGeom>
            <a:ln w="6350" cap="rnd">
              <a:solidFill>
                <a:srgbClr val="04B0AC"/>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Symbio AR+LT"/>
              </a:endParaRPr>
            </a:p>
          </p:txBody>
        </p:sp>
        <p:sp>
          <p:nvSpPr>
            <p:cNvPr id="282" name="Freeform: Shape 281">
              <a:extLst>
                <a:ext uri="{FF2B5EF4-FFF2-40B4-BE49-F238E27FC236}">
                  <a16:creationId xmlns:a16="http://schemas.microsoft.com/office/drawing/2014/main" id="{7BB8AE7F-3487-4A48-8494-DB4B3C5A43C5}"/>
                </a:ext>
              </a:extLst>
            </p:cNvPr>
            <p:cNvSpPr/>
            <p:nvPr/>
          </p:nvSpPr>
          <p:spPr>
            <a:xfrm>
              <a:off x="4733452" y="3187082"/>
              <a:ext cx="61222" cy="61222"/>
            </a:xfrm>
            <a:custGeom>
              <a:avLst/>
              <a:gdLst>
                <a:gd name="connsiteX0" fmla="*/ 14237 w 9525"/>
                <a:gd name="connsiteY0" fmla="*/ 3760 h 9525"/>
                <a:gd name="connsiteX1" fmla="*/ 3760 w 9525"/>
                <a:gd name="connsiteY1" fmla="*/ 15190 h 9525"/>
              </a:gdLst>
              <a:ahLst/>
              <a:cxnLst>
                <a:cxn ang="0">
                  <a:pos x="connsiteX0" y="connsiteY0"/>
                </a:cxn>
                <a:cxn ang="0">
                  <a:pos x="connsiteX1" y="connsiteY1"/>
                </a:cxn>
              </a:cxnLst>
              <a:rect l="l" t="t" r="r" b="b"/>
              <a:pathLst>
                <a:path w="9525" h="9525">
                  <a:moveTo>
                    <a:pt x="14237" y="3760"/>
                  </a:moveTo>
                  <a:lnTo>
                    <a:pt x="3760" y="15190"/>
                  </a:lnTo>
                </a:path>
              </a:pathLst>
            </a:custGeom>
            <a:ln w="6350" cap="rnd">
              <a:solidFill>
                <a:srgbClr val="04B0AC"/>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Symbio AR+LT"/>
              </a:endParaRPr>
            </a:p>
          </p:txBody>
        </p:sp>
        <p:sp>
          <p:nvSpPr>
            <p:cNvPr id="283" name="Freeform: Shape 282">
              <a:extLst>
                <a:ext uri="{FF2B5EF4-FFF2-40B4-BE49-F238E27FC236}">
                  <a16:creationId xmlns:a16="http://schemas.microsoft.com/office/drawing/2014/main" id="{187D292C-1A50-49A7-A980-95A157388CB3}"/>
                </a:ext>
              </a:extLst>
            </p:cNvPr>
            <p:cNvSpPr/>
            <p:nvPr/>
          </p:nvSpPr>
          <p:spPr>
            <a:xfrm>
              <a:off x="4402859" y="3254421"/>
              <a:ext cx="122441" cy="122441"/>
            </a:xfrm>
            <a:custGeom>
              <a:avLst/>
              <a:gdLst>
                <a:gd name="connsiteX0" fmla="*/ 17095 w 19050"/>
                <a:gd name="connsiteY0" fmla="*/ 10427 h 19050"/>
                <a:gd name="connsiteX1" fmla="*/ 10427 w 19050"/>
                <a:gd name="connsiteY1" fmla="*/ 17095 h 19050"/>
                <a:gd name="connsiteX2" fmla="*/ 3760 w 19050"/>
                <a:gd name="connsiteY2" fmla="*/ 10427 h 19050"/>
                <a:gd name="connsiteX3" fmla="*/ 10427 w 19050"/>
                <a:gd name="connsiteY3" fmla="*/ 3760 h 19050"/>
                <a:gd name="connsiteX4" fmla="*/ 17095 w 19050"/>
                <a:gd name="connsiteY4" fmla="*/ 10427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7095" y="10427"/>
                  </a:moveTo>
                  <a:cubicBezTo>
                    <a:pt x="17095" y="14110"/>
                    <a:pt x="14110" y="17095"/>
                    <a:pt x="10427" y="17095"/>
                  </a:cubicBezTo>
                  <a:cubicBezTo>
                    <a:pt x="6745" y="17095"/>
                    <a:pt x="3760" y="14110"/>
                    <a:pt x="3760" y="10427"/>
                  </a:cubicBezTo>
                  <a:cubicBezTo>
                    <a:pt x="3760" y="6745"/>
                    <a:pt x="6745" y="3760"/>
                    <a:pt x="10427" y="3760"/>
                  </a:cubicBezTo>
                  <a:cubicBezTo>
                    <a:pt x="14110" y="3760"/>
                    <a:pt x="17095" y="6745"/>
                    <a:pt x="17095" y="10427"/>
                  </a:cubicBezTo>
                  <a:close/>
                </a:path>
              </a:pathLst>
            </a:custGeom>
            <a:noFill/>
            <a:ln w="6350" cap="rnd">
              <a:solidFill>
                <a:srgbClr val="04B0AC"/>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Symbio AR+LT"/>
              </a:endParaRPr>
            </a:p>
          </p:txBody>
        </p:sp>
        <p:sp>
          <p:nvSpPr>
            <p:cNvPr id="284" name="Freeform: Shape 283">
              <a:extLst>
                <a:ext uri="{FF2B5EF4-FFF2-40B4-BE49-F238E27FC236}">
                  <a16:creationId xmlns:a16="http://schemas.microsoft.com/office/drawing/2014/main" id="{6C6A484C-EF71-4072-BE73-E0C3640DB9F6}"/>
                </a:ext>
              </a:extLst>
            </p:cNvPr>
            <p:cNvSpPr/>
            <p:nvPr/>
          </p:nvSpPr>
          <p:spPr>
            <a:xfrm>
              <a:off x="4531427" y="3119736"/>
              <a:ext cx="122441" cy="122441"/>
            </a:xfrm>
            <a:custGeom>
              <a:avLst/>
              <a:gdLst>
                <a:gd name="connsiteX0" fmla="*/ 17095 w 19050"/>
                <a:gd name="connsiteY0" fmla="*/ 10427 h 19050"/>
                <a:gd name="connsiteX1" fmla="*/ 10427 w 19050"/>
                <a:gd name="connsiteY1" fmla="*/ 17095 h 19050"/>
                <a:gd name="connsiteX2" fmla="*/ 3760 w 19050"/>
                <a:gd name="connsiteY2" fmla="*/ 10427 h 19050"/>
                <a:gd name="connsiteX3" fmla="*/ 10427 w 19050"/>
                <a:gd name="connsiteY3" fmla="*/ 3760 h 19050"/>
                <a:gd name="connsiteX4" fmla="*/ 17095 w 19050"/>
                <a:gd name="connsiteY4" fmla="*/ 10427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7095" y="10427"/>
                  </a:moveTo>
                  <a:cubicBezTo>
                    <a:pt x="17095" y="14110"/>
                    <a:pt x="14110" y="17095"/>
                    <a:pt x="10427" y="17095"/>
                  </a:cubicBezTo>
                  <a:cubicBezTo>
                    <a:pt x="6745" y="17095"/>
                    <a:pt x="3760" y="14110"/>
                    <a:pt x="3760" y="10427"/>
                  </a:cubicBezTo>
                  <a:cubicBezTo>
                    <a:pt x="3760" y="6745"/>
                    <a:pt x="6745" y="3760"/>
                    <a:pt x="10427" y="3760"/>
                  </a:cubicBezTo>
                  <a:cubicBezTo>
                    <a:pt x="14110" y="3760"/>
                    <a:pt x="17095" y="6745"/>
                    <a:pt x="17095" y="10427"/>
                  </a:cubicBezTo>
                  <a:close/>
                </a:path>
              </a:pathLst>
            </a:custGeom>
            <a:noFill/>
            <a:ln w="6350" cap="rnd">
              <a:solidFill>
                <a:srgbClr val="04B0AC"/>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Symbio AR+LT"/>
              </a:endParaRPr>
            </a:p>
          </p:txBody>
        </p:sp>
        <p:sp>
          <p:nvSpPr>
            <p:cNvPr id="285" name="Freeform: Shape 284">
              <a:extLst>
                <a:ext uri="{FF2B5EF4-FFF2-40B4-BE49-F238E27FC236}">
                  <a16:creationId xmlns:a16="http://schemas.microsoft.com/office/drawing/2014/main" id="{1CA2A5A8-FA36-4D18-AD75-FFF2CC3C73B8}"/>
                </a:ext>
              </a:extLst>
            </p:cNvPr>
            <p:cNvSpPr/>
            <p:nvPr/>
          </p:nvSpPr>
          <p:spPr>
            <a:xfrm>
              <a:off x="4659989" y="3254421"/>
              <a:ext cx="122441" cy="122441"/>
            </a:xfrm>
            <a:custGeom>
              <a:avLst/>
              <a:gdLst>
                <a:gd name="connsiteX0" fmla="*/ 17095 w 19050"/>
                <a:gd name="connsiteY0" fmla="*/ 10427 h 19050"/>
                <a:gd name="connsiteX1" fmla="*/ 10427 w 19050"/>
                <a:gd name="connsiteY1" fmla="*/ 17095 h 19050"/>
                <a:gd name="connsiteX2" fmla="*/ 3760 w 19050"/>
                <a:gd name="connsiteY2" fmla="*/ 10427 h 19050"/>
                <a:gd name="connsiteX3" fmla="*/ 10427 w 19050"/>
                <a:gd name="connsiteY3" fmla="*/ 3760 h 19050"/>
                <a:gd name="connsiteX4" fmla="*/ 17095 w 19050"/>
                <a:gd name="connsiteY4" fmla="*/ 10427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7095" y="10427"/>
                  </a:moveTo>
                  <a:cubicBezTo>
                    <a:pt x="17095" y="14110"/>
                    <a:pt x="14110" y="17095"/>
                    <a:pt x="10427" y="17095"/>
                  </a:cubicBezTo>
                  <a:cubicBezTo>
                    <a:pt x="6745" y="17095"/>
                    <a:pt x="3760" y="14110"/>
                    <a:pt x="3760" y="10427"/>
                  </a:cubicBezTo>
                  <a:cubicBezTo>
                    <a:pt x="3760" y="6745"/>
                    <a:pt x="6745" y="3760"/>
                    <a:pt x="10427" y="3760"/>
                  </a:cubicBezTo>
                  <a:cubicBezTo>
                    <a:pt x="14110" y="3760"/>
                    <a:pt x="17095" y="6745"/>
                    <a:pt x="17095" y="10427"/>
                  </a:cubicBezTo>
                  <a:close/>
                </a:path>
              </a:pathLst>
            </a:custGeom>
            <a:noFill/>
            <a:ln w="6350" cap="rnd">
              <a:solidFill>
                <a:srgbClr val="04B0AC"/>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Symbio AR+LT"/>
              </a:endParaRPr>
            </a:p>
          </p:txBody>
        </p:sp>
        <p:sp>
          <p:nvSpPr>
            <p:cNvPr id="286" name="Freeform: Shape 285">
              <a:extLst>
                <a:ext uri="{FF2B5EF4-FFF2-40B4-BE49-F238E27FC236}">
                  <a16:creationId xmlns:a16="http://schemas.microsoft.com/office/drawing/2014/main" id="{13CA431B-6770-417B-85E7-F1535E978AEA}"/>
                </a:ext>
              </a:extLst>
            </p:cNvPr>
            <p:cNvSpPr/>
            <p:nvPr/>
          </p:nvSpPr>
          <p:spPr>
            <a:xfrm>
              <a:off x="5370149" y="3193199"/>
              <a:ext cx="61222" cy="61222"/>
            </a:xfrm>
            <a:custGeom>
              <a:avLst/>
              <a:gdLst>
                <a:gd name="connsiteX0" fmla="*/ 3760 w 9525"/>
                <a:gd name="connsiteY0" fmla="*/ 3760 h 9525"/>
                <a:gd name="connsiteX1" fmla="*/ 14237 w 9525"/>
                <a:gd name="connsiteY1" fmla="*/ 14237 h 9525"/>
              </a:gdLst>
              <a:ahLst/>
              <a:cxnLst>
                <a:cxn ang="0">
                  <a:pos x="connsiteX0" y="connsiteY0"/>
                </a:cxn>
                <a:cxn ang="0">
                  <a:pos x="connsiteX1" y="connsiteY1"/>
                </a:cxn>
              </a:cxnLst>
              <a:rect l="l" t="t" r="r" b="b"/>
              <a:pathLst>
                <a:path w="9525" h="9525">
                  <a:moveTo>
                    <a:pt x="3760" y="3760"/>
                  </a:moveTo>
                  <a:lnTo>
                    <a:pt x="14237" y="14237"/>
                  </a:lnTo>
                </a:path>
              </a:pathLst>
            </a:custGeom>
            <a:ln w="6350" cap="rnd">
              <a:solidFill>
                <a:srgbClr val="04B0AC"/>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Symbio AR+LT"/>
              </a:endParaRPr>
            </a:p>
          </p:txBody>
        </p:sp>
        <p:sp>
          <p:nvSpPr>
            <p:cNvPr id="287" name="Freeform: Shape 286">
              <a:extLst>
                <a:ext uri="{FF2B5EF4-FFF2-40B4-BE49-F238E27FC236}">
                  <a16:creationId xmlns:a16="http://schemas.microsoft.com/office/drawing/2014/main" id="{E4E1EF7A-5BEC-4C8A-B87E-31D07E9E4D4B}"/>
                </a:ext>
              </a:extLst>
            </p:cNvPr>
            <p:cNvSpPr/>
            <p:nvPr/>
          </p:nvSpPr>
          <p:spPr>
            <a:xfrm>
              <a:off x="5241591" y="3193199"/>
              <a:ext cx="61222" cy="61222"/>
            </a:xfrm>
            <a:custGeom>
              <a:avLst/>
              <a:gdLst>
                <a:gd name="connsiteX0" fmla="*/ 3760 w 9525"/>
                <a:gd name="connsiteY0" fmla="*/ 14237 h 9525"/>
                <a:gd name="connsiteX1" fmla="*/ 14237 w 9525"/>
                <a:gd name="connsiteY1" fmla="*/ 3760 h 9525"/>
              </a:gdLst>
              <a:ahLst/>
              <a:cxnLst>
                <a:cxn ang="0">
                  <a:pos x="connsiteX0" y="connsiteY0"/>
                </a:cxn>
                <a:cxn ang="0">
                  <a:pos x="connsiteX1" y="connsiteY1"/>
                </a:cxn>
              </a:cxnLst>
              <a:rect l="l" t="t" r="r" b="b"/>
              <a:pathLst>
                <a:path w="9525" h="9525">
                  <a:moveTo>
                    <a:pt x="3760" y="14237"/>
                  </a:moveTo>
                  <a:lnTo>
                    <a:pt x="14237" y="3760"/>
                  </a:lnTo>
                </a:path>
              </a:pathLst>
            </a:custGeom>
            <a:ln w="6350" cap="rnd">
              <a:solidFill>
                <a:srgbClr val="04B0AC"/>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Symbio AR+LT"/>
              </a:endParaRPr>
            </a:p>
          </p:txBody>
        </p:sp>
        <p:sp>
          <p:nvSpPr>
            <p:cNvPr id="288" name="Freeform: Shape 287">
              <a:extLst>
                <a:ext uri="{FF2B5EF4-FFF2-40B4-BE49-F238E27FC236}">
                  <a16:creationId xmlns:a16="http://schemas.microsoft.com/office/drawing/2014/main" id="{9D09A773-001C-444C-8029-6595CBE8929D}"/>
                </a:ext>
              </a:extLst>
            </p:cNvPr>
            <p:cNvSpPr/>
            <p:nvPr/>
          </p:nvSpPr>
          <p:spPr>
            <a:xfrm>
              <a:off x="5106905" y="3187082"/>
              <a:ext cx="61222" cy="61222"/>
            </a:xfrm>
            <a:custGeom>
              <a:avLst/>
              <a:gdLst>
                <a:gd name="connsiteX0" fmla="*/ 3760 w 9525"/>
                <a:gd name="connsiteY0" fmla="*/ 3760 h 9525"/>
                <a:gd name="connsiteX1" fmla="*/ 15190 w 9525"/>
                <a:gd name="connsiteY1" fmla="*/ 15190 h 9525"/>
              </a:gdLst>
              <a:ahLst/>
              <a:cxnLst>
                <a:cxn ang="0">
                  <a:pos x="connsiteX0" y="connsiteY0"/>
                </a:cxn>
                <a:cxn ang="0">
                  <a:pos x="connsiteX1" y="connsiteY1"/>
                </a:cxn>
              </a:cxnLst>
              <a:rect l="l" t="t" r="r" b="b"/>
              <a:pathLst>
                <a:path w="9525" h="9525">
                  <a:moveTo>
                    <a:pt x="3760" y="3760"/>
                  </a:moveTo>
                  <a:lnTo>
                    <a:pt x="15190" y="15190"/>
                  </a:lnTo>
                </a:path>
              </a:pathLst>
            </a:custGeom>
            <a:ln w="6350" cap="rnd">
              <a:solidFill>
                <a:srgbClr val="04B0AC"/>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Symbio AR+LT"/>
              </a:endParaRPr>
            </a:p>
          </p:txBody>
        </p:sp>
        <p:sp>
          <p:nvSpPr>
            <p:cNvPr id="289" name="Freeform: Shape 288">
              <a:extLst>
                <a:ext uri="{FF2B5EF4-FFF2-40B4-BE49-F238E27FC236}">
                  <a16:creationId xmlns:a16="http://schemas.microsoft.com/office/drawing/2014/main" id="{5D48D25D-147C-45BA-881A-BF36F74FBD43}"/>
                </a:ext>
              </a:extLst>
            </p:cNvPr>
            <p:cNvSpPr/>
            <p:nvPr/>
          </p:nvSpPr>
          <p:spPr>
            <a:xfrm>
              <a:off x="5425253" y="3254421"/>
              <a:ext cx="122441" cy="122441"/>
            </a:xfrm>
            <a:custGeom>
              <a:avLst/>
              <a:gdLst>
                <a:gd name="connsiteX0" fmla="*/ 17095 w 19050"/>
                <a:gd name="connsiteY0" fmla="*/ 10427 h 19050"/>
                <a:gd name="connsiteX1" fmla="*/ 10427 w 19050"/>
                <a:gd name="connsiteY1" fmla="*/ 17095 h 19050"/>
                <a:gd name="connsiteX2" fmla="*/ 3760 w 19050"/>
                <a:gd name="connsiteY2" fmla="*/ 10427 h 19050"/>
                <a:gd name="connsiteX3" fmla="*/ 10427 w 19050"/>
                <a:gd name="connsiteY3" fmla="*/ 3760 h 19050"/>
                <a:gd name="connsiteX4" fmla="*/ 17095 w 19050"/>
                <a:gd name="connsiteY4" fmla="*/ 10427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7095" y="10427"/>
                  </a:moveTo>
                  <a:cubicBezTo>
                    <a:pt x="17095" y="14110"/>
                    <a:pt x="14110" y="17095"/>
                    <a:pt x="10427" y="17095"/>
                  </a:cubicBezTo>
                  <a:cubicBezTo>
                    <a:pt x="6745" y="17095"/>
                    <a:pt x="3760" y="14110"/>
                    <a:pt x="3760" y="10427"/>
                  </a:cubicBezTo>
                  <a:cubicBezTo>
                    <a:pt x="3760" y="6745"/>
                    <a:pt x="6745" y="3760"/>
                    <a:pt x="10427" y="3760"/>
                  </a:cubicBezTo>
                  <a:cubicBezTo>
                    <a:pt x="14110" y="3760"/>
                    <a:pt x="17095" y="6745"/>
                    <a:pt x="17095" y="10427"/>
                  </a:cubicBezTo>
                  <a:close/>
                </a:path>
              </a:pathLst>
            </a:custGeom>
            <a:noFill/>
            <a:ln w="6350" cap="rnd">
              <a:solidFill>
                <a:srgbClr val="04B0AC"/>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Symbio AR+LT"/>
              </a:endParaRPr>
            </a:p>
          </p:txBody>
        </p:sp>
        <p:sp>
          <p:nvSpPr>
            <p:cNvPr id="290" name="Freeform: Shape 289">
              <a:extLst>
                <a:ext uri="{FF2B5EF4-FFF2-40B4-BE49-F238E27FC236}">
                  <a16:creationId xmlns:a16="http://schemas.microsoft.com/office/drawing/2014/main" id="{F204E73B-5FB3-4839-B576-FA2498740EDF}"/>
                </a:ext>
              </a:extLst>
            </p:cNvPr>
            <p:cNvSpPr/>
            <p:nvPr/>
          </p:nvSpPr>
          <p:spPr>
            <a:xfrm>
              <a:off x="5296685" y="3119736"/>
              <a:ext cx="122441" cy="122441"/>
            </a:xfrm>
            <a:custGeom>
              <a:avLst/>
              <a:gdLst>
                <a:gd name="connsiteX0" fmla="*/ 17095 w 19050"/>
                <a:gd name="connsiteY0" fmla="*/ 10427 h 19050"/>
                <a:gd name="connsiteX1" fmla="*/ 10427 w 19050"/>
                <a:gd name="connsiteY1" fmla="*/ 17095 h 19050"/>
                <a:gd name="connsiteX2" fmla="*/ 3760 w 19050"/>
                <a:gd name="connsiteY2" fmla="*/ 10427 h 19050"/>
                <a:gd name="connsiteX3" fmla="*/ 10427 w 19050"/>
                <a:gd name="connsiteY3" fmla="*/ 3760 h 19050"/>
                <a:gd name="connsiteX4" fmla="*/ 17095 w 19050"/>
                <a:gd name="connsiteY4" fmla="*/ 10427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7095" y="10427"/>
                  </a:moveTo>
                  <a:cubicBezTo>
                    <a:pt x="17095" y="14110"/>
                    <a:pt x="14110" y="17095"/>
                    <a:pt x="10427" y="17095"/>
                  </a:cubicBezTo>
                  <a:cubicBezTo>
                    <a:pt x="6745" y="17095"/>
                    <a:pt x="3760" y="14110"/>
                    <a:pt x="3760" y="10427"/>
                  </a:cubicBezTo>
                  <a:cubicBezTo>
                    <a:pt x="3760" y="6745"/>
                    <a:pt x="6745" y="3760"/>
                    <a:pt x="10427" y="3760"/>
                  </a:cubicBezTo>
                  <a:cubicBezTo>
                    <a:pt x="14110" y="3760"/>
                    <a:pt x="17095" y="6745"/>
                    <a:pt x="17095" y="10427"/>
                  </a:cubicBezTo>
                  <a:close/>
                </a:path>
              </a:pathLst>
            </a:custGeom>
            <a:noFill/>
            <a:ln w="6350" cap="rnd">
              <a:solidFill>
                <a:srgbClr val="04B0AC"/>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Symbio AR+LT"/>
              </a:endParaRPr>
            </a:p>
          </p:txBody>
        </p:sp>
        <p:sp>
          <p:nvSpPr>
            <p:cNvPr id="291" name="Freeform: Shape 290">
              <a:extLst>
                <a:ext uri="{FF2B5EF4-FFF2-40B4-BE49-F238E27FC236}">
                  <a16:creationId xmlns:a16="http://schemas.microsoft.com/office/drawing/2014/main" id="{B530831F-FB78-4755-8DBF-B8B74CB56009}"/>
                </a:ext>
              </a:extLst>
            </p:cNvPr>
            <p:cNvSpPr/>
            <p:nvPr/>
          </p:nvSpPr>
          <p:spPr>
            <a:xfrm>
              <a:off x="5168124" y="3254421"/>
              <a:ext cx="122441" cy="122441"/>
            </a:xfrm>
            <a:custGeom>
              <a:avLst/>
              <a:gdLst>
                <a:gd name="connsiteX0" fmla="*/ 3760 w 19050"/>
                <a:gd name="connsiteY0" fmla="*/ 10427 h 19050"/>
                <a:gd name="connsiteX1" fmla="*/ 10427 w 19050"/>
                <a:gd name="connsiteY1" fmla="*/ 3760 h 19050"/>
                <a:gd name="connsiteX2" fmla="*/ 17095 w 19050"/>
                <a:gd name="connsiteY2" fmla="*/ 10427 h 19050"/>
                <a:gd name="connsiteX3" fmla="*/ 10427 w 19050"/>
                <a:gd name="connsiteY3" fmla="*/ 17095 h 19050"/>
                <a:gd name="connsiteX4" fmla="*/ 3760 w 19050"/>
                <a:gd name="connsiteY4" fmla="*/ 10427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3760" y="10427"/>
                  </a:moveTo>
                  <a:cubicBezTo>
                    <a:pt x="3760" y="6617"/>
                    <a:pt x="6617" y="3760"/>
                    <a:pt x="10427" y="3760"/>
                  </a:cubicBezTo>
                  <a:cubicBezTo>
                    <a:pt x="14237" y="3760"/>
                    <a:pt x="17095" y="6617"/>
                    <a:pt x="17095" y="10427"/>
                  </a:cubicBezTo>
                  <a:cubicBezTo>
                    <a:pt x="17095" y="14237"/>
                    <a:pt x="14237" y="17095"/>
                    <a:pt x="10427" y="17095"/>
                  </a:cubicBezTo>
                  <a:cubicBezTo>
                    <a:pt x="6617" y="17095"/>
                    <a:pt x="3760" y="14237"/>
                    <a:pt x="3760" y="10427"/>
                  </a:cubicBezTo>
                  <a:close/>
                </a:path>
              </a:pathLst>
            </a:custGeom>
            <a:noFill/>
            <a:ln w="6350" cap="rnd">
              <a:solidFill>
                <a:srgbClr val="04B0AC"/>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Symbio AR+LT"/>
              </a:endParaRPr>
            </a:p>
          </p:txBody>
        </p:sp>
        <p:sp>
          <p:nvSpPr>
            <p:cNvPr id="292" name="Rectangle: Rounded Corners 291">
              <a:extLst>
                <a:ext uri="{FF2B5EF4-FFF2-40B4-BE49-F238E27FC236}">
                  <a16:creationId xmlns:a16="http://schemas.microsoft.com/office/drawing/2014/main" id="{8E5C8262-53A7-4AA6-B875-3FBE274E7292}"/>
                </a:ext>
              </a:extLst>
            </p:cNvPr>
            <p:cNvSpPr/>
            <p:nvPr/>
          </p:nvSpPr>
          <p:spPr>
            <a:xfrm>
              <a:off x="4903237" y="3081878"/>
              <a:ext cx="146822" cy="337597"/>
            </a:xfrm>
            <a:prstGeom prst="roundRect">
              <a:avLst/>
            </a:prstGeom>
            <a:noFill/>
            <a:ln w="6350" cap="rnd">
              <a:solidFill>
                <a:srgbClr val="04B0AC"/>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dirty="0" err="1">
                <a:ln>
                  <a:noFill/>
                </a:ln>
                <a:solidFill>
                  <a:srgbClr val="000000"/>
                </a:solidFill>
                <a:effectLst/>
                <a:uLnTx/>
                <a:uFillTx/>
                <a:latin typeface="Calibri"/>
                <a:ea typeface="+mn-ea"/>
                <a:cs typeface="Symbio AR+LT"/>
              </a:endParaRPr>
            </a:p>
          </p:txBody>
        </p:sp>
      </p:grpSp>
      <p:sp>
        <p:nvSpPr>
          <p:cNvPr id="126" name="Rounded Rectangle 57">
            <a:extLst>
              <a:ext uri="{FF2B5EF4-FFF2-40B4-BE49-F238E27FC236}">
                <a16:creationId xmlns:a16="http://schemas.microsoft.com/office/drawing/2014/main" id="{B084D11D-8BF0-4DA5-B8AB-9A3439C00881}"/>
              </a:ext>
            </a:extLst>
          </p:cNvPr>
          <p:cNvSpPr/>
          <p:nvPr/>
        </p:nvSpPr>
        <p:spPr>
          <a:xfrm>
            <a:off x="3942440" y="810163"/>
            <a:ext cx="1828800" cy="218593"/>
          </a:xfrm>
          <a:prstGeom prst="roundRect">
            <a:avLst/>
          </a:prstGeom>
          <a:solidFill>
            <a:srgbClr val="FFAB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1100" b="1" i="0" u="none" strike="noStrike" kern="1200" cap="none" spc="0" normalizeH="0" baseline="0" noProof="0" dirty="0">
                <a:ln>
                  <a:noFill/>
                </a:ln>
                <a:solidFill>
                  <a:srgbClr val="0D2547"/>
                </a:solidFill>
                <a:effectLst/>
                <a:uLnTx/>
                <a:uFillTx/>
                <a:latin typeface="SST Arabic" panose="020B0504030504020204" pitchFamily="34" charset="-78"/>
                <a:ea typeface="+mn-ea"/>
                <a:cs typeface="SST Arabic" panose="020B0504030504020204" pitchFamily="34" charset="-78"/>
              </a:rPr>
              <a:t>عدد المحاضر الامنية</a:t>
            </a:r>
          </a:p>
        </p:txBody>
      </p:sp>
      <p:sp>
        <p:nvSpPr>
          <p:cNvPr id="127" name="Rounded Rectangle 56">
            <a:extLst>
              <a:ext uri="{FF2B5EF4-FFF2-40B4-BE49-F238E27FC236}">
                <a16:creationId xmlns:a16="http://schemas.microsoft.com/office/drawing/2014/main" id="{8D3E1242-AAC4-4C7B-B25B-005ADB575B79}"/>
              </a:ext>
            </a:extLst>
          </p:cNvPr>
          <p:cNvSpPr/>
          <p:nvPr/>
        </p:nvSpPr>
        <p:spPr>
          <a:xfrm>
            <a:off x="2799323" y="799528"/>
            <a:ext cx="1005840" cy="212900"/>
          </a:xfrm>
          <a:prstGeom prst="roundRect">
            <a:avLst/>
          </a:prstGeom>
          <a:solidFill>
            <a:schemeClr val="bg1"/>
          </a:solidFill>
          <a:ln w="952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1050" b="1" i="0" u="none" strike="noStrike" kern="1200" cap="none" spc="0" normalizeH="0" baseline="0" noProof="0" dirty="0">
                <a:ln>
                  <a:noFill/>
                </a:ln>
                <a:solidFill>
                  <a:srgbClr val="002060"/>
                </a:solidFill>
                <a:effectLst/>
                <a:uLnTx/>
                <a:uFillTx/>
                <a:latin typeface="SST Arabic" panose="020B0504030504020204" pitchFamily="34" charset="-78"/>
                <a:ea typeface="+mn-ea"/>
                <a:cs typeface="SST Arabic" panose="020B0504030504020204" pitchFamily="34" charset="-78"/>
              </a:rPr>
              <a:t>0</a:t>
            </a:r>
          </a:p>
        </p:txBody>
      </p:sp>
      <p:sp>
        <p:nvSpPr>
          <p:cNvPr id="128" name="Flowchart: Alternate Process 127">
            <a:hlinkClick r:id="" action="ppaction://noaction"/>
            <a:extLst>
              <a:ext uri="{FF2B5EF4-FFF2-40B4-BE49-F238E27FC236}">
                <a16:creationId xmlns:a16="http://schemas.microsoft.com/office/drawing/2014/main" id="{F68483BC-3BA5-4018-B5AE-005BA4C16421}"/>
              </a:ext>
            </a:extLst>
          </p:cNvPr>
          <p:cNvSpPr/>
          <p:nvPr/>
        </p:nvSpPr>
        <p:spPr>
          <a:xfrm>
            <a:off x="1499102" y="3109461"/>
            <a:ext cx="1150086" cy="144053"/>
          </a:xfrm>
          <a:prstGeom prst="flowChartAlternateProcess">
            <a:avLst/>
          </a:prstGeom>
          <a:solidFill>
            <a:schemeClr val="accent3">
              <a:lumMod val="20000"/>
              <a:lumOff val="80000"/>
              <a:alpha val="80000"/>
            </a:schemeClr>
          </a:solidFill>
          <a:ln>
            <a:solidFill>
              <a:srgbClr val="04DAD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900" b="1" i="0" u="none" strike="noStrike" kern="1200" cap="none" spc="0" normalizeH="0" baseline="0" noProof="0" dirty="0">
                <a:ln>
                  <a:noFill/>
                </a:ln>
                <a:solidFill>
                  <a:srgbClr val="E6E6E6">
                    <a:lumMod val="25000"/>
                  </a:srgbClr>
                </a:solidFill>
                <a:effectLst/>
                <a:uLnTx/>
                <a:uFillTx/>
                <a:latin typeface="SST Arabic" panose="020B0504030504020204" pitchFamily="34" charset="-78"/>
                <a:ea typeface="+mn-ea"/>
                <a:cs typeface="SST Arabic" panose="020B0504030504020204" pitchFamily="34" charset="-78"/>
              </a:rPr>
              <a:t>تحقق جميع الشروط</a:t>
            </a:r>
          </a:p>
        </p:txBody>
      </p:sp>
      <p:sp>
        <p:nvSpPr>
          <p:cNvPr id="151" name="Isosceles Triangle 150">
            <a:extLst>
              <a:ext uri="{FF2B5EF4-FFF2-40B4-BE49-F238E27FC236}">
                <a16:creationId xmlns:a16="http://schemas.microsoft.com/office/drawing/2014/main" id="{0E3F3F14-CF36-485F-88BF-C447773F51CE}"/>
              </a:ext>
            </a:extLst>
          </p:cNvPr>
          <p:cNvSpPr/>
          <p:nvPr/>
        </p:nvSpPr>
        <p:spPr>
          <a:xfrm rot="5400000" flipV="1">
            <a:off x="2654013" y="3058901"/>
            <a:ext cx="1354999" cy="264278"/>
          </a:xfrm>
          <a:prstGeom prst="triangle">
            <a:avLst/>
          </a:prstGeom>
          <a:solidFill>
            <a:srgbClr val="FFFFFF">
              <a:lumMod val="65000"/>
            </a:srgbClr>
          </a:solidFill>
          <a:ln w="19050" cap="flat" cmpd="sng" algn="ctr">
            <a:noFill/>
            <a:prstDash val="solid"/>
            <a:miter lim="800000"/>
          </a:ln>
          <a:effectLst/>
        </p:spPr>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400" b="1" i="0" u="none" strike="noStrike" kern="0" cap="none" spc="0" normalizeH="0" baseline="0" noProof="0" dirty="0">
              <a:ln>
                <a:noFill/>
              </a:ln>
              <a:solidFill>
                <a:srgbClr val="FFFFFF"/>
              </a:solidFill>
              <a:effectLst/>
              <a:uLnTx/>
              <a:uFillTx/>
              <a:latin typeface="SST Arabic" panose="020B0504030504020204" pitchFamily="34" charset="-78"/>
              <a:ea typeface="Calibri" panose="020F0502020204030204" pitchFamily="34" charset="0"/>
              <a:cs typeface="SST Arabic" panose="020B0504030504020204" pitchFamily="34" charset="-78"/>
            </a:endParaRPr>
          </a:p>
        </p:txBody>
      </p:sp>
      <p:grpSp>
        <p:nvGrpSpPr>
          <p:cNvPr id="2" name="Group 1"/>
          <p:cNvGrpSpPr/>
          <p:nvPr/>
        </p:nvGrpSpPr>
        <p:grpSpPr>
          <a:xfrm>
            <a:off x="918938" y="2617208"/>
            <a:ext cx="2308529" cy="499014"/>
            <a:chOff x="445442" y="2730183"/>
            <a:chExt cx="2308529" cy="499014"/>
          </a:xfrm>
        </p:grpSpPr>
        <p:grpSp>
          <p:nvGrpSpPr>
            <p:cNvPr id="153" name="Group 152">
              <a:extLst>
                <a:ext uri="{FF2B5EF4-FFF2-40B4-BE49-F238E27FC236}">
                  <a16:creationId xmlns:a16="http://schemas.microsoft.com/office/drawing/2014/main" id="{C21C0122-5C11-4793-8F47-64C7995CA470}"/>
                </a:ext>
              </a:extLst>
            </p:cNvPr>
            <p:cNvGrpSpPr/>
            <p:nvPr/>
          </p:nvGrpSpPr>
          <p:grpSpPr>
            <a:xfrm>
              <a:off x="2204785" y="2750268"/>
              <a:ext cx="549186" cy="357216"/>
              <a:chOff x="7888368" y="3290934"/>
              <a:chExt cx="825815" cy="573478"/>
            </a:xfrm>
          </p:grpSpPr>
          <p:grpSp>
            <p:nvGrpSpPr>
              <p:cNvPr id="176" name="Group 175">
                <a:extLst>
                  <a:ext uri="{FF2B5EF4-FFF2-40B4-BE49-F238E27FC236}">
                    <a16:creationId xmlns:a16="http://schemas.microsoft.com/office/drawing/2014/main" id="{B7771532-B1CB-41CF-BE10-7020FB43C126}"/>
                  </a:ext>
                </a:extLst>
              </p:cNvPr>
              <p:cNvGrpSpPr/>
              <p:nvPr/>
            </p:nvGrpSpPr>
            <p:grpSpPr>
              <a:xfrm>
                <a:off x="8018796" y="3290934"/>
                <a:ext cx="582877" cy="565921"/>
                <a:chOff x="5112361" y="3348237"/>
                <a:chExt cx="1033500" cy="1033500"/>
              </a:xfrm>
            </p:grpSpPr>
            <p:sp>
              <p:nvSpPr>
                <p:cNvPr id="179" name="Google Shape;1186;p42">
                  <a:extLst>
                    <a:ext uri="{FF2B5EF4-FFF2-40B4-BE49-F238E27FC236}">
                      <a16:creationId xmlns:a16="http://schemas.microsoft.com/office/drawing/2014/main" id="{4C93EFA8-8F80-41B3-9EEE-82F9B804FF4C}"/>
                    </a:ext>
                  </a:extLst>
                </p:cNvPr>
                <p:cNvSpPr/>
                <p:nvPr/>
              </p:nvSpPr>
              <p:spPr>
                <a:xfrm>
                  <a:off x="5112361" y="3348237"/>
                  <a:ext cx="1033500" cy="1033500"/>
                </a:xfrm>
                <a:prstGeom prst="ellipse">
                  <a:avLst/>
                </a:prstGeom>
                <a:solidFill>
                  <a:schemeClr val="accent3">
                    <a:lumMod val="50000"/>
                  </a:scheme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0D2547"/>
                    </a:solidFill>
                    <a:effectLst/>
                    <a:uLnTx/>
                    <a:uFillTx/>
                    <a:latin typeface="Symbio AR+LT"/>
                    <a:ea typeface="+mn-ea"/>
                    <a:cs typeface="Symbio AR+LT"/>
                  </a:endParaRPr>
                </a:p>
              </p:txBody>
            </p:sp>
            <p:sp>
              <p:nvSpPr>
                <p:cNvPr id="180" name="Google Shape;1187;p42">
                  <a:extLst>
                    <a:ext uri="{FF2B5EF4-FFF2-40B4-BE49-F238E27FC236}">
                      <a16:creationId xmlns:a16="http://schemas.microsoft.com/office/drawing/2014/main" id="{9EE01DE8-D072-4CF4-AB79-186BC7B2CCF6}"/>
                    </a:ext>
                  </a:extLst>
                </p:cNvPr>
                <p:cNvSpPr/>
                <p:nvPr/>
              </p:nvSpPr>
              <p:spPr>
                <a:xfrm>
                  <a:off x="5221432" y="3457310"/>
                  <a:ext cx="815400" cy="815400"/>
                </a:xfrm>
                <a:prstGeom prst="ellipse">
                  <a:avLst/>
                </a:prstGeom>
                <a:solidFill>
                  <a:schemeClr val="bg1"/>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endParaRPr kumimoji="0" sz="900" b="0" i="0" u="none" strike="noStrike" kern="1200" cap="none" spc="0" normalizeH="0" baseline="0" noProof="0" dirty="0">
                    <a:ln>
                      <a:noFill/>
                    </a:ln>
                    <a:solidFill>
                      <a:srgbClr val="0D2547"/>
                    </a:solidFill>
                    <a:effectLst/>
                    <a:uLnTx/>
                    <a:uFillTx/>
                    <a:latin typeface="Symbio AR+LT"/>
                    <a:ea typeface="+mn-ea"/>
                    <a:cs typeface="Symbio AR+LT"/>
                  </a:endParaRPr>
                </a:p>
              </p:txBody>
            </p:sp>
            <p:grpSp>
              <p:nvGrpSpPr>
                <p:cNvPr id="181" name="Google Shape;1188;p42">
                  <a:extLst>
                    <a:ext uri="{FF2B5EF4-FFF2-40B4-BE49-F238E27FC236}">
                      <a16:creationId xmlns:a16="http://schemas.microsoft.com/office/drawing/2014/main" id="{276CA129-13FD-4178-88D3-974FB5553E5E}"/>
                    </a:ext>
                  </a:extLst>
                </p:cNvPr>
                <p:cNvGrpSpPr/>
                <p:nvPr/>
              </p:nvGrpSpPr>
              <p:grpSpPr>
                <a:xfrm>
                  <a:off x="5400545" y="3665715"/>
                  <a:ext cx="457189" cy="398590"/>
                  <a:chOff x="5046550" y="2327025"/>
                  <a:chExt cx="299325" cy="261525"/>
                </a:xfrm>
              </p:grpSpPr>
              <p:sp>
                <p:nvSpPr>
                  <p:cNvPr id="182" name="Google Shape;1189;p42">
                    <a:extLst>
                      <a:ext uri="{FF2B5EF4-FFF2-40B4-BE49-F238E27FC236}">
                        <a16:creationId xmlns:a16="http://schemas.microsoft.com/office/drawing/2014/main" id="{013EF3B5-C759-4EE0-A924-31B09BC1D9E4}"/>
                      </a:ext>
                    </a:extLst>
                  </p:cNvPr>
                  <p:cNvSpPr/>
                  <p:nvPr/>
                </p:nvSpPr>
                <p:spPr>
                  <a:xfrm>
                    <a:off x="5046550" y="2448325"/>
                    <a:ext cx="297750" cy="140225"/>
                  </a:xfrm>
                  <a:custGeom>
                    <a:avLst/>
                    <a:gdLst/>
                    <a:ahLst/>
                    <a:cxnLst/>
                    <a:rect l="l" t="t" r="r" b="b"/>
                    <a:pathLst>
                      <a:path w="11910" h="5609" extrusionOk="0">
                        <a:moveTo>
                          <a:pt x="4569" y="1386"/>
                        </a:moveTo>
                        <a:cubicBezTo>
                          <a:pt x="4538" y="1575"/>
                          <a:pt x="4506" y="1828"/>
                          <a:pt x="4443" y="2111"/>
                        </a:cubicBezTo>
                        <a:lnTo>
                          <a:pt x="757" y="2111"/>
                        </a:lnTo>
                        <a:lnTo>
                          <a:pt x="757" y="1386"/>
                        </a:lnTo>
                        <a:close/>
                        <a:moveTo>
                          <a:pt x="11185" y="1386"/>
                        </a:moveTo>
                        <a:lnTo>
                          <a:pt x="11185" y="2111"/>
                        </a:lnTo>
                        <a:lnTo>
                          <a:pt x="7530" y="2111"/>
                        </a:lnTo>
                        <a:cubicBezTo>
                          <a:pt x="7467" y="1828"/>
                          <a:pt x="7436" y="1575"/>
                          <a:pt x="7373" y="1386"/>
                        </a:cubicBezTo>
                        <a:close/>
                        <a:moveTo>
                          <a:pt x="5955" y="725"/>
                        </a:moveTo>
                        <a:cubicBezTo>
                          <a:pt x="6270" y="725"/>
                          <a:pt x="6396" y="788"/>
                          <a:pt x="6491" y="1071"/>
                        </a:cubicBezTo>
                        <a:cubicBezTo>
                          <a:pt x="6743" y="1639"/>
                          <a:pt x="6900" y="2804"/>
                          <a:pt x="7247" y="4852"/>
                        </a:cubicBezTo>
                        <a:lnTo>
                          <a:pt x="4664" y="4852"/>
                        </a:lnTo>
                        <a:cubicBezTo>
                          <a:pt x="5010" y="2804"/>
                          <a:pt x="5168" y="1639"/>
                          <a:pt x="5388" y="1071"/>
                        </a:cubicBezTo>
                        <a:cubicBezTo>
                          <a:pt x="5514" y="788"/>
                          <a:pt x="5640" y="725"/>
                          <a:pt x="5955" y="725"/>
                        </a:cubicBezTo>
                        <a:close/>
                        <a:moveTo>
                          <a:pt x="5955" y="0"/>
                        </a:moveTo>
                        <a:cubicBezTo>
                          <a:pt x="5357" y="0"/>
                          <a:pt x="5010" y="221"/>
                          <a:pt x="4758" y="725"/>
                        </a:cubicBezTo>
                        <a:lnTo>
                          <a:pt x="347" y="725"/>
                        </a:lnTo>
                        <a:cubicBezTo>
                          <a:pt x="158" y="725"/>
                          <a:pt x="1" y="882"/>
                          <a:pt x="1" y="1071"/>
                        </a:cubicBezTo>
                        <a:lnTo>
                          <a:pt x="1" y="2458"/>
                        </a:lnTo>
                        <a:cubicBezTo>
                          <a:pt x="1" y="2647"/>
                          <a:pt x="158" y="2804"/>
                          <a:pt x="347" y="2804"/>
                        </a:cubicBezTo>
                        <a:lnTo>
                          <a:pt x="4254" y="2804"/>
                        </a:lnTo>
                        <a:cubicBezTo>
                          <a:pt x="4191" y="3371"/>
                          <a:pt x="4065" y="4064"/>
                          <a:pt x="3907" y="4884"/>
                        </a:cubicBezTo>
                        <a:lnTo>
                          <a:pt x="3498" y="4884"/>
                        </a:lnTo>
                        <a:cubicBezTo>
                          <a:pt x="3309" y="4884"/>
                          <a:pt x="3151" y="5041"/>
                          <a:pt x="3151" y="5262"/>
                        </a:cubicBezTo>
                        <a:cubicBezTo>
                          <a:pt x="3151" y="5451"/>
                          <a:pt x="3309" y="5608"/>
                          <a:pt x="3498" y="5608"/>
                        </a:cubicBezTo>
                        <a:lnTo>
                          <a:pt x="8350" y="5608"/>
                        </a:lnTo>
                        <a:cubicBezTo>
                          <a:pt x="8539" y="5608"/>
                          <a:pt x="8696" y="5451"/>
                          <a:pt x="8696" y="5262"/>
                        </a:cubicBezTo>
                        <a:cubicBezTo>
                          <a:pt x="8696" y="5041"/>
                          <a:pt x="8539" y="4884"/>
                          <a:pt x="8350" y="4884"/>
                        </a:cubicBezTo>
                        <a:lnTo>
                          <a:pt x="7972" y="4884"/>
                        </a:lnTo>
                        <a:cubicBezTo>
                          <a:pt x="7814" y="4064"/>
                          <a:pt x="7688" y="3403"/>
                          <a:pt x="7593" y="2804"/>
                        </a:cubicBezTo>
                        <a:lnTo>
                          <a:pt x="11500" y="2804"/>
                        </a:lnTo>
                        <a:cubicBezTo>
                          <a:pt x="11689" y="2804"/>
                          <a:pt x="11847" y="2647"/>
                          <a:pt x="11847" y="2458"/>
                        </a:cubicBezTo>
                        <a:lnTo>
                          <a:pt x="11847" y="1071"/>
                        </a:lnTo>
                        <a:cubicBezTo>
                          <a:pt x="11910" y="882"/>
                          <a:pt x="11752" y="725"/>
                          <a:pt x="11532" y="725"/>
                        </a:cubicBezTo>
                        <a:lnTo>
                          <a:pt x="7121" y="725"/>
                        </a:lnTo>
                        <a:cubicBezTo>
                          <a:pt x="6900" y="252"/>
                          <a:pt x="6554" y="0"/>
                          <a:pt x="5955"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D2547"/>
                      </a:solidFill>
                      <a:effectLst/>
                      <a:uLnTx/>
                      <a:uFillTx/>
                      <a:latin typeface="Symbio AR+LT"/>
                      <a:ea typeface="+mn-ea"/>
                      <a:cs typeface="Symbio AR+LT"/>
                    </a:endParaRPr>
                  </a:p>
                </p:txBody>
              </p:sp>
              <p:sp>
                <p:nvSpPr>
                  <p:cNvPr id="183" name="Google Shape;1190;p42">
                    <a:extLst>
                      <a:ext uri="{FF2B5EF4-FFF2-40B4-BE49-F238E27FC236}">
                        <a16:creationId xmlns:a16="http://schemas.microsoft.com/office/drawing/2014/main" id="{561B5B45-5C5F-4C6B-8382-02C2FB69EA20}"/>
                      </a:ext>
                    </a:extLst>
                  </p:cNvPr>
                  <p:cNvSpPr/>
                  <p:nvPr/>
                </p:nvSpPr>
                <p:spPr>
                  <a:xfrm>
                    <a:off x="5241900" y="2327025"/>
                    <a:ext cx="103975" cy="121325"/>
                  </a:xfrm>
                  <a:custGeom>
                    <a:avLst/>
                    <a:gdLst/>
                    <a:ahLst/>
                    <a:cxnLst/>
                    <a:rect l="l" t="t" r="r" b="b"/>
                    <a:pathLst>
                      <a:path w="4159" h="4853" extrusionOk="0">
                        <a:moveTo>
                          <a:pt x="1985" y="725"/>
                        </a:moveTo>
                        <a:cubicBezTo>
                          <a:pt x="2394" y="725"/>
                          <a:pt x="2709" y="1040"/>
                          <a:pt x="2709" y="1450"/>
                        </a:cubicBezTo>
                        <a:cubicBezTo>
                          <a:pt x="2709" y="1828"/>
                          <a:pt x="2394" y="2143"/>
                          <a:pt x="1985" y="2143"/>
                        </a:cubicBezTo>
                        <a:cubicBezTo>
                          <a:pt x="1607" y="2143"/>
                          <a:pt x="1292" y="1828"/>
                          <a:pt x="1292" y="1450"/>
                        </a:cubicBezTo>
                        <a:cubicBezTo>
                          <a:pt x="1292" y="1040"/>
                          <a:pt x="1638" y="725"/>
                          <a:pt x="1985" y="725"/>
                        </a:cubicBezTo>
                        <a:close/>
                        <a:moveTo>
                          <a:pt x="1985" y="2804"/>
                        </a:moveTo>
                        <a:cubicBezTo>
                          <a:pt x="2741" y="2804"/>
                          <a:pt x="3371" y="3435"/>
                          <a:pt x="3371" y="4191"/>
                        </a:cubicBezTo>
                        <a:lnTo>
                          <a:pt x="630" y="4191"/>
                        </a:lnTo>
                        <a:cubicBezTo>
                          <a:pt x="630" y="3435"/>
                          <a:pt x="1260" y="2804"/>
                          <a:pt x="1985" y="2804"/>
                        </a:cubicBezTo>
                        <a:close/>
                        <a:moveTo>
                          <a:pt x="2048" y="1"/>
                        </a:moveTo>
                        <a:cubicBezTo>
                          <a:pt x="1292" y="1"/>
                          <a:pt x="662" y="631"/>
                          <a:pt x="662" y="1387"/>
                        </a:cubicBezTo>
                        <a:cubicBezTo>
                          <a:pt x="662" y="1765"/>
                          <a:pt x="819" y="2111"/>
                          <a:pt x="1040" y="2332"/>
                        </a:cubicBezTo>
                        <a:cubicBezTo>
                          <a:pt x="410" y="2710"/>
                          <a:pt x="0" y="3372"/>
                          <a:pt x="0" y="4159"/>
                        </a:cubicBezTo>
                        <a:lnTo>
                          <a:pt x="0" y="4506"/>
                        </a:lnTo>
                        <a:cubicBezTo>
                          <a:pt x="0" y="4695"/>
                          <a:pt x="158" y="4852"/>
                          <a:pt x="347" y="4852"/>
                        </a:cubicBezTo>
                        <a:lnTo>
                          <a:pt x="3812" y="4852"/>
                        </a:lnTo>
                        <a:cubicBezTo>
                          <a:pt x="4001" y="4852"/>
                          <a:pt x="4159" y="4695"/>
                          <a:pt x="4159" y="4506"/>
                        </a:cubicBezTo>
                        <a:lnTo>
                          <a:pt x="4159" y="4159"/>
                        </a:lnTo>
                        <a:cubicBezTo>
                          <a:pt x="4096" y="3403"/>
                          <a:pt x="3655" y="2710"/>
                          <a:pt x="3025" y="2332"/>
                        </a:cubicBezTo>
                        <a:cubicBezTo>
                          <a:pt x="3245" y="2111"/>
                          <a:pt x="3403" y="1765"/>
                          <a:pt x="3403" y="1387"/>
                        </a:cubicBezTo>
                        <a:cubicBezTo>
                          <a:pt x="3403" y="631"/>
                          <a:pt x="2772" y="1"/>
                          <a:pt x="2048"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D2547"/>
                      </a:solidFill>
                      <a:effectLst/>
                      <a:uLnTx/>
                      <a:uFillTx/>
                      <a:latin typeface="Symbio AR+LT"/>
                      <a:ea typeface="+mn-ea"/>
                      <a:cs typeface="Symbio AR+LT"/>
                    </a:endParaRPr>
                  </a:p>
                </p:txBody>
              </p:sp>
              <p:sp>
                <p:nvSpPr>
                  <p:cNvPr id="184" name="Google Shape;1191;p42">
                    <a:extLst>
                      <a:ext uri="{FF2B5EF4-FFF2-40B4-BE49-F238E27FC236}">
                        <a16:creationId xmlns:a16="http://schemas.microsoft.com/office/drawing/2014/main" id="{576AF1B3-4CFD-4417-B313-26AAC98577E5}"/>
                      </a:ext>
                    </a:extLst>
                  </p:cNvPr>
                  <p:cNvSpPr/>
                  <p:nvPr/>
                </p:nvSpPr>
                <p:spPr>
                  <a:xfrm>
                    <a:off x="5048925" y="2328600"/>
                    <a:ext cx="103975" cy="121325"/>
                  </a:xfrm>
                  <a:custGeom>
                    <a:avLst/>
                    <a:gdLst/>
                    <a:ahLst/>
                    <a:cxnLst/>
                    <a:rect l="l" t="t" r="r" b="b"/>
                    <a:pathLst>
                      <a:path w="4159" h="4853" extrusionOk="0">
                        <a:moveTo>
                          <a:pt x="2048" y="662"/>
                        </a:moveTo>
                        <a:cubicBezTo>
                          <a:pt x="2426" y="662"/>
                          <a:pt x="2741" y="977"/>
                          <a:pt x="2741" y="1387"/>
                        </a:cubicBezTo>
                        <a:cubicBezTo>
                          <a:pt x="2741" y="1765"/>
                          <a:pt x="2426" y="2080"/>
                          <a:pt x="2048" y="2080"/>
                        </a:cubicBezTo>
                        <a:cubicBezTo>
                          <a:pt x="1639" y="2080"/>
                          <a:pt x="1324" y="1765"/>
                          <a:pt x="1324" y="1387"/>
                        </a:cubicBezTo>
                        <a:cubicBezTo>
                          <a:pt x="1324" y="977"/>
                          <a:pt x="1670" y="662"/>
                          <a:pt x="2048" y="662"/>
                        </a:cubicBezTo>
                        <a:close/>
                        <a:moveTo>
                          <a:pt x="2048" y="2710"/>
                        </a:moveTo>
                        <a:cubicBezTo>
                          <a:pt x="2773" y="2710"/>
                          <a:pt x="3403" y="3340"/>
                          <a:pt x="3403" y="4096"/>
                        </a:cubicBezTo>
                        <a:lnTo>
                          <a:pt x="662" y="4096"/>
                        </a:lnTo>
                        <a:cubicBezTo>
                          <a:pt x="662" y="3340"/>
                          <a:pt x="1292" y="2710"/>
                          <a:pt x="2048" y="2710"/>
                        </a:cubicBezTo>
                        <a:close/>
                        <a:moveTo>
                          <a:pt x="2111" y="1"/>
                        </a:moveTo>
                        <a:cubicBezTo>
                          <a:pt x="1355" y="1"/>
                          <a:pt x="725" y="631"/>
                          <a:pt x="725" y="1387"/>
                        </a:cubicBezTo>
                        <a:cubicBezTo>
                          <a:pt x="725" y="1733"/>
                          <a:pt x="882" y="2080"/>
                          <a:pt x="1134" y="2332"/>
                        </a:cubicBezTo>
                        <a:cubicBezTo>
                          <a:pt x="410" y="2647"/>
                          <a:pt x="0" y="3340"/>
                          <a:pt x="0" y="4128"/>
                        </a:cubicBezTo>
                        <a:lnTo>
                          <a:pt x="0" y="4474"/>
                        </a:lnTo>
                        <a:cubicBezTo>
                          <a:pt x="0" y="4695"/>
                          <a:pt x="158" y="4852"/>
                          <a:pt x="347" y="4852"/>
                        </a:cubicBezTo>
                        <a:lnTo>
                          <a:pt x="3812" y="4852"/>
                        </a:lnTo>
                        <a:cubicBezTo>
                          <a:pt x="4001" y="4852"/>
                          <a:pt x="4159" y="4695"/>
                          <a:pt x="4159" y="4474"/>
                        </a:cubicBezTo>
                        <a:lnTo>
                          <a:pt x="4159" y="4128"/>
                        </a:lnTo>
                        <a:cubicBezTo>
                          <a:pt x="4159" y="3340"/>
                          <a:pt x="3718" y="2678"/>
                          <a:pt x="3088" y="2332"/>
                        </a:cubicBezTo>
                        <a:cubicBezTo>
                          <a:pt x="3340" y="2080"/>
                          <a:pt x="3497" y="1733"/>
                          <a:pt x="3497" y="1387"/>
                        </a:cubicBezTo>
                        <a:cubicBezTo>
                          <a:pt x="3497" y="631"/>
                          <a:pt x="2867" y="1"/>
                          <a:pt x="2111"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D2547"/>
                      </a:solidFill>
                      <a:effectLst/>
                      <a:uLnTx/>
                      <a:uFillTx/>
                      <a:latin typeface="Symbio AR+LT"/>
                      <a:ea typeface="+mn-ea"/>
                      <a:cs typeface="Symbio AR+LT"/>
                    </a:endParaRPr>
                  </a:p>
                </p:txBody>
              </p:sp>
            </p:grpSp>
          </p:grpSp>
          <p:sp>
            <p:nvSpPr>
              <p:cNvPr id="177" name="Rectangle 176">
                <a:extLst>
                  <a:ext uri="{FF2B5EF4-FFF2-40B4-BE49-F238E27FC236}">
                    <a16:creationId xmlns:a16="http://schemas.microsoft.com/office/drawing/2014/main" id="{E292E433-BBEF-4D0B-B105-99624077A2D9}"/>
                  </a:ext>
                </a:extLst>
              </p:cNvPr>
              <p:cNvSpPr/>
              <p:nvPr/>
            </p:nvSpPr>
            <p:spPr>
              <a:xfrm>
                <a:off x="7888368" y="3320894"/>
                <a:ext cx="825815" cy="543518"/>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SA" sz="1600" b="1" i="0" u="none" strike="noStrike" kern="1200" cap="none" spc="0" normalizeH="0" baseline="0" noProof="0" dirty="0">
                    <a:ln>
                      <a:noFill/>
                    </a:ln>
                    <a:solidFill>
                      <a:srgbClr val="04DAD5"/>
                    </a:solidFill>
                    <a:effectLst>
                      <a:outerShdw blurRad="38100" dist="38100" dir="2700000" algn="tl">
                        <a:srgbClr val="000000">
                          <a:alpha val="43137"/>
                        </a:srgbClr>
                      </a:outerShdw>
                    </a:effectLst>
                    <a:uLnTx/>
                    <a:uFillTx/>
                    <a:latin typeface="SST Arabic" panose="020B0504030504020204" pitchFamily="34" charset="-78"/>
                    <a:ea typeface="+mn-ea"/>
                    <a:cs typeface="SST Arabic" panose="020B0504030504020204" pitchFamily="34" charset="-78"/>
                  </a:rPr>
                  <a:t>1</a:t>
                </a:r>
              </a:p>
            </p:txBody>
          </p:sp>
        </p:grpSp>
        <p:grpSp>
          <p:nvGrpSpPr>
            <p:cNvPr id="154" name="Group 153">
              <a:extLst>
                <a:ext uri="{FF2B5EF4-FFF2-40B4-BE49-F238E27FC236}">
                  <a16:creationId xmlns:a16="http://schemas.microsoft.com/office/drawing/2014/main" id="{87A209F1-FD41-4336-9EB1-4FB4CDA38068}"/>
                </a:ext>
              </a:extLst>
            </p:cNvPr>
            <p:cNvGrpSpPr/>
            <p:nvPr/>
          </p:nvGrpSpPr>
          <p:grpSpPr>
            <a:xfrm>
              <a:off x="1619820" y="2750938"/>
              <a:ext cx="549186" cy="357216"/>
              <a:chOff x="7888368" y="3290934"/>
              <a:chExt cx="825815" cy="573478"/>
            </a:xfrm>
          </p:grpSpPr>
          <p:grpSp>
            <p:nvGrpSpPr>
              <p:cNvPr id="166" name="Group 165">
                <a:extLst>
                  <a:ext uri="{FF2B5EF4-FFF2-40B4-BE49-F238E27FC236}">
                    <a16:creationId xmlns:a16="http://schemas.microsoft.com/office/drawing/2014/main" id="{CDA06C23-3C53-42E4-BA92-3347D40D5C2B}"/>
                  </a:ext>
                </a:extLst>
              </p:cNvPr>
              <p:cNvGrpSpPr/>
              <p:nvPr/>
            </p:nvGrpSpPr>
            <p:grpSpPr>
              <a:xfrm>
                <a:off x="8018796" y="3290934"/>
                <a:ext cx="582877" cy="565921"/>
                <a:chOff x="5112361" y="3348237"/>
                <a:chExt cx="1033500" cy="1033500"/>
              </a:xfrm>
            </p:grpSpPr>
            <p:sp>
              <p:nvSpPr>
                <p:cNvPr id="168" name="Google Shape;1186;p42">
                  <a:extLst>
                    <a:ext uri="{FF2B5EF4-FFF2-40B4-BE49-F238E27FC236}">
                      <a16:creationId xmlns:a16="http://schemas.microsoft.com/office/drawing/2014/main" id="{49A9A45B-54B0-4527-959D-0DDC882B5F77}"/>
                    </a:ext>
                  </a:extLst>
                </p:cNvPr>
                <p:cNvSpPr/>
                <p:nvPr/>
              </p:nvSpPr>
              <p:spPr>
                <a:xfrm>
                  <a:off x="5112361" y="3348237"/>
                  <a:ext cx="1033500" cy="1033500"/>
                </a:xfrm>
                <a:prstGeom prst="ellipse">
                  <a:avLst/>
                </a:prstGeom>
                <a:solidFill>
                  <a:schemeClr val="accent3">
                    <a:lumMod val="50000"/>
                  </a:scheme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0D2547"/>
                    </a:solidFill>
                    <a:effectLst/>
                    <a:uLnTx/>
                    <a:uFillTx/>
                    <a:latin typeface="Symbio AR+LT"/>
                    <a:ea typeface="+mn-ea"/>
                    <a:cs typeface="Symbio AR+LT"/>
                  </a:endParaRPr>
                </a:p>
              </p:txBody>
            </p:sp>
            <p:sp>
              <p:nvSpPr>
                <p:cNvPr id="169" name="Google Shape;1187;p42">
                  <a:extLst>
                    <a:ext uri="{FF2B5EF4-FFF2-40B4-BE49-F238E27FC236}">
                      <a16:creationId xmlns:a16="http://schemas.microsoft.com/office/drawing/2014/main" id="{5F1710F7-1460-429F-9E6F-F6E75094E686}"/>
                    </a:ext>
                  </a:extLst>
                </p:cNvPr>
                <p:cNvSpPr/>
                <p:nvPr/>
              </p:nvSpPr>
              <p:spPr>
                <a:xfrm>
                  <a:off x="5221432" y="3457310"/>
                  <a:ext cx="815400" cy="815400"/>
                </a:xfrm>
                <a:prstGeom prst="ellipse">
                  <a:avLst/>
                </a:prstGeom>
                <a:solidFill>
                  <a:schemeClr val="bg1"/>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endParaRPr kumimoji="0" sz="900" b="0" i="0" u="none" strike="noStrike" kern="1200" cap="none" spc="0" normalizeH="0" baseline="0" noProof="0" dirty="0">
                    <a:ln>
                      <a:noFill/>
                    </a:ln>
                    <a:solidFill>
                      <a:srgbClr val="0D2547"/>
                    </a:solidFill>
                    <a:effectLst/>
                    <a:uLnTx/>
                    <a:uFillTx/>
                    <a:latin typeface="Symbio AR+LT"/>
                    <a:ea typeface="+mn-ea"/>
                    <a:cs typeface="Symbio AR+LT"/>
                  </a:endParaRPr>
                </a:p>
              </p:txBody>
            </p:sp>
            <p:grpSp>
              <p:nvGrpSpPr>
                <p:cNvPr id="170" name="Google Shape;1188;p42">
                  <a:extLst>
                    <a:ext uri="{FF2B5EF4-FFF2-40B4-BE49-F238E27FC236}">
                      <a16:creationId xmlns:a16="http://schemas.microsoft.com/office/drawing/2014/main" id="{0C1CCDEB-ADB7-4C2B-8549-DE71B771A860}"/>
                    </a:ext>
                  </a:extLst>
                </p:cNvPr>
                <p:cNvGrpSpPr/>
                <p:nvPr/>
              </p:nvGrpSpPr>
              <p:grpSpPr>
                <a:xfrm>
                  <a:off x="5400545" y="3665715"/>
                  <a:ext cx="457189" cy="398590"/>
                  <a:chOff x="5046550" y="2327025"/>
                  <a:chExt cx="299325" cy="261525"/>
                </a:xfrm>
              </p:grpSpPr>
              <p:sp>
                <p:nvSpPr>
                  <p:cNvPr id="171" name="Google Shape;1189;p42">
                    <a:extLst>
                      <a:ext uri="{FF2B5EF4-FFF2-40B4-BE49-F238E27FC236}">
                        <a16:creationId xmlns:a16="http://schemas.microsoft.com/office/drawing/2014/main" id="{8F212AA1-32A7-40AD-8CC2-946451A3DB42}"/>
                      </a:ext>
                    </a:extLst>
                  </p:cNvPr>
                  <p:cNvSpPr/>
                  <p:nvPr/>
                </p:nvSpPr>
                <p:spPr>
                  <a:xfrm>
                    <a:off x="5046550" y="2448325"/>
                    <a:ext cx="297750" cy="140225"/>
                  </a:xfrm>
                  <a:custGeom>
                    <a:avLst/>
                    <a:gdLst/>
                    <a:ahLst/>
                    <a:cxnLst/>
                    <a:rect l="l" t="t" r="r" b="b"/>
                    <a:pathLst>
                      <a:path w="11910" h="5609" extrusionOk="0">
                        <a:moveTo>
                          <a:pt x="4569" y="1386"/>
                        </a:moveTo>
                        <a:cubicBezTo>
                          <a:pt x="4538" y="1575"/>
                          <a:pt x="4506" y="1828"/>
                          <a:pt x="4443" y="2111"/>
                        </a:cubicBezTo>
                        <a:lnTo>
                          <a:pt x="757" y="2111"/>
                        </a:lnTo>
                        <a:lnTo>
                          <a:pt x="757" y="1386"/>
                        </a:lnTo>
                        <a:close/>
                        <a:moveTo>
                          <a:pt x="11185" y="1386"/>
                        </a:moveTo>
                        <a:lnTo>
                          <a:pt x="11185" y="2111"/>
                        </a:lnTo>
                        <a:lnTo>
                          <a:pt x="7530" y="2111"/>
                        </a:lnTo>
                        <a:cubicBezTo>
                          <a:pt x="7467" y="1828"/>
                          <a:pt x="7436" y="1575"/>
                          <a:pt x="7373" y="1386"/>
                        </a:cubicBezTo>
                        <a:close/>
                        <a:moveTo>
                          <a:pt x="5955" y="725"/>
                        </a:moveTo>
                        <a:cubicBezTo>
                          <a:pt x="6270" y="725"/>
                          <a:pt x="6396" y="788"/>
                          <a:pt x="6491" y="1071"/>
                        </a:cubicBezTo>
                        <a:cubicBezTo>
                          <a:pt x="6743" y="1639"/>
                          <a:pt x="6900" y="2804"/>
                          <a:pt x="7247" y="4852"/>
                        </a:cubicBezTo>
                        <a:lnTo>
                          <a:pt x="4664" y="4852"/>
                        </a:lnTo>
                        <a:cubicBezTo>
                          <a:pt x="5010" y="2804"/>
                          <a:pt x="5168" y="1639"/>
                          <a:pt x="5388" y="1071"/>
                        </a:cubicBezTo>
                        <a:cubicBezTo>
                          <a:pt x="5514" y="788"/>
                          <a:pt x="5640" y="725"/>
                          <a:pt x="5955" y="725"/>
                        </a:cubicBezTo>
                        <a:close/>
                        <a:moveTo>
                          <a:pt x="5955" y="0"/>
                        </a:moveTo>
                        <a:cubicBezTo>
                          <a:pt x="5357" y="0"/>
                          <a:pt x="5010" y="221"/>
                          <a:pt x="4758" y="725"/>
                        </a:cubicBezTo>
                        <a:lnTo>
                          <a:pt x="347" y="725"/>
                        </a:lnTo>
                        <a:cubicBezTo>
                          <a:pt x="158" y="725"/>
                          <a:pt x="1" y="882"/>
                          <a:pt x="1" y="1071"/>
                        </a:cubicBezTo>
                        <a:lnTo>
                          <a:pt x="1" y="2458"/>
                        </a:lnTo>
                        <a:cubicBezTo>
                          <a:pt x="1" y="2647"/>
                          <a:pt x="158" y="2804"/>
                          <a:pt x="347" y="2804"/>
                        </a:cubicBezTo>
                        <a:lnTo>
                          <a:pt x="4254" y="2804"/>
                        </a:lnTo>
                        <a:cubicBezTo>
                          <a:pt x="4191" y="3371"/>
                          <a:pt x="4065" y="4064"/>
                          <a:pt x="3907" y="4884"/>
                        </a:cubicBezTo>
                        <a:lnTo>
                          <a:pt x="3498" y="4884"/>
                        </a:lnTo>
                        <a:cubicBezTo>
                          <a:pt x="3309" y="4884"/>
                          <a:pt x="3151" y="5041"/>
                          <a:pt x="3151" y="5262"/>
                        </a:cubicBezTo>
                        <a:cubicBezTo>
                          <a:pt x="3151" y="5451"/>
                          <a:pt x="3309" y="5608"/>
                          <a:pt x="3498" y="5608"/>
                        </a:cubicBezTo>
                        <a:lnTo>
                          <a:pt x="8350" y="5608"/>
                        </a:lnTo>
                        <a:cubicBezTo>
                          <a:pt x="8539" y="5608"/>
                          <a:pt x="8696" y="5451"/>
                          <a:pt x="8696" y="5262"/>
                        </a:cubicBezTo>
                        <a:cubicBezTo>
                          <a:pt x="8696" y="5041"/>
                          <a:pt x="8539" y="4884"/>
                          <a:pt x="8350" y="4884"/>
                        </a:cubicBezTo>
                        <a:lnTo>
                          <a:pt x="7972" y="4884"/>
                        </a:lnTo>
                        <a:cubicBezTo>
                          <a:pt x="7814" y="4064"/>
                          <a:pt x="7688" y="3403"/>
                          <a:pt x="7593" y="2804"/>
                        </a:cubicBezTo>
                        <a:lnTo>
                          <a:pt x="11500" y="2804"/>
                        </a:lnTo>
                        <a:cubicBezTo>
                          <a:pt x="11689" y="2804"/>
                          <a:pt x="11847" y="2647"/>
                          <a:pt x="11847" y="2458"/>
                        </a:cubicBezTo>
                        <a:lnTo>
                          <a:pt x="11847" y="1071"/>
                        </a:lnTo>
                        <a:cubicBezTo>
                          <a:pt x="11910" y="882"/>
                          <a:pt x="11752" y="725"/>
                          <a:pt x="11532" y="725"/>
                        </a:cubicBezTo>
                        <a:lnTo>
                          <a:pt x="7121" y="725"/>
                        </a:lnTo>
                        <a:cubicBezTo>
                          <a:pt x="6900" y="252"/>
                          <a:pt x="6554" y="0"/>
                          <a:pt x="5955"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D2547"/>
                      </a:solidFill>
                      <a:effectLst/>
                      <a:uLnTx/>
                      <a:uFillTx/>
                      <a:latin typeface="Symbio AR+LT"/>
                      <a:ea typeface="+mn-ea"/>
                      <a:cs typeface="Symbio AR+LT"/>
                    </a:endParaRPr>
                  </a:p>
                </p:txBody>
              </p:sp>
              <p:sp>
                <p:nvSpPr>
                  <p:cNvPr id="172" name="Google Shape;1190;p42">
                    <a:extLst>
                      <a:ext uri="{FF2B5EF4-FFF2-40B4-BE49-F238E27FC236}">
                        <a16:creationId xmlns:a16="http://schemas.microsoft.com/office/drawing/2014/main" id="{51690B76-203F-419C-9C64-28322D67FCE6}"/>
                      </a:ext>
                    </a:extLst>
                  </p:cNvPr>
                  <p:cNvSpPr/>
                  <p:nvPr/>
                </p:nvSpPr>
                <p:spPr>
                  <a:xfrm>
                    <a:off x="5241900" y="2327025"/>
                    <a:ext cx="103975" cy="121325"/>
                  </a:xfrm>
                  <a:custGeom>
                    <a:avLst/>
                    <a:gdLst/>
                    <a:ahLst/>
                    <a:cxnLst/>
                    <a:rect l="l" t="t" r="r" b="b"/>
                    <a:pathLst>
                      <a:path w="4159" h="4853" extrusionOk="0">
                        <a:moveTo>
                          <a:pt x="1985" y="725"/>
                        </a:moveTo>
                        <a:cubicBezTo>
                          <a:pt x="2394" y="725"/>
                          <a:pt x="2709" y="1040"/>
                          <a:pt x="2709" y="1450"/>
                        </a:cubicBezTo>
                        <a:cubicBezTo>
                          <a:pt x="2709" y="1828"/>
                          <a:pt x="2394" y="2143"/>
                          <a:pt x="1985" y="2143"/>
                        </a:cubicBezTo>
                        <a:cubicBezTo>
                          <a:pt x="1607" y="2143"/>
                          <a:pt x="1292" y="1828"/>
                          <a:pt x="1292" y="1450"/>
                        </a:cubicBezTo>
                        <a:cubicBezTo>
                          <a:pt x="1292" y="1040"/>
                          <a:pt x="1638" y="725"/>
                          <a:pt x="1985" y="725"/>
                        </a:cubicBezTo>
                        <a:close/>
                        <a:moveTo>
                          <a:pt x="1985" y="2804"/>
                        </a:moveTo>
                        <a:cubicBezTo>
                          <a:pt x="2741" y="2804"/>
                          <a:pt x="3371" y="3435"/>
                          <a:pt x="3371" y="4191"/>
                        </a:cubicBezTo>
                        <a:lnTo>
                          <a:pt x="630" y="4191"/>
                        </a:lnTo>
                        <a:cubicBezTo>
                          <a:pt x="630" y="3435"/>
                          <a:pt x="1260" y="2804"/>
                          <a:pt x="1985" y="2804"/>
                        </a:cubicBezTo>
                        <a:close/>
                        <a:moveTo>
                          <a:pt x="2048" y="1"/>
                        </a:moveTo>
                        <a:cubicBezTo>
                          <a:pt x="1292" y="1"/>
                          <a:pt x="662" y="631"/>
                          <a:pt x="662" y="1387"/>
                        </a:cubicBezTo>
                        <a:cubicBezTo>
                          <a:pt x="662" y="1765"/>
                          <a:pt x="819" y="2111"/>
                          <a:pt x="1040" y="2332"/>
                        </a:cubicBezTo>
                        <a:cubicBezTo>
                          <a:pt x="410" y="2710"/>
                          <a:pt x="0" y="3372"/>
                          <a:pt x="0" y="4159"/>
                        </a:cubicBezTo>
                        <a:lnTo>
                          <a:pt x="0" y="4506"/>
                        </a:lnTo>
                        <a:cubicBezTo>
                          <a:pt x="0" y="4695"/>
                          <a:pt x="158" y="4852"/>
                          <a:pt x="347" y="4852"/>
                        </a:cubicBezTo>
                        <a:lnTo>
                          <a:pt x="3812" y="4852"/>
                        </a:lnTo>
                        <a:cubicBezTo>
                          <a:pt x="4001" y="4852"/>
                          <a:pt x="4159" y="4695"/>
                          <a:pt x="4159" y="4506"/>
                        </a:cubicBezTo>
                        <a:lnTo>
                          <a:pt x="4159" y="4159"/>
                        </a:lnTo>
                        <a:cubicBezTo>
                          <a:pt x="4096" y="3403"/>
                          <a:pt x="3655" y="2710"/>
                          <a:pt x="3025" y="2332"/>
                        </a:cubicBezTo>
                        <a:cubicBezTo>
                          <a:pt x="3245" y="2111"/>
                          <a:pt x="3403" y="1765"/>
                          <a:pt x="3403" y="1387"/>
                        </a:cubicBezTo>
                        <a:cubicBezTo>
                          <a:pt x="3403" y="631"/>
                          <a:pt x="2772" y="1"/>
                          <a:pt x="2048"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D2547"/>
                      </a:solidFill>
                      <a:effectLst/>
                      <a:uLnTx/>
                      <a:uFillTx/>
                      <a:latin typeface="Symbio AR+LT"/>
                      <a:ea typeface="+mn-ea"/>
                      <a:cs typeface="Symbio AR+LT"/>
                    </a:endParaRPr>
                  </a:p>
                </p:txBody>
              </p:sp>
              <p:sp>
                <p:nvSpPr>
                  <p:cNvPr id="173" name="Google Shape;1191;p42">
                    <a:extLst>
                      <a:ext uri="{FF2B5EF4-FFF2-40B4-BE49-F238E27FC236}">
                        <a16:creationId xmlns:a16="http://schemas.microsoft.com/office/drawing/2014/main" id="{66BFCE45-60CD-4583-B8E2-89A7D6CB4A0F}"/>
                      </a:ext>
                    </a:extLst>
                  </p:cNvPr>
                  <p:cNvSpPr/>
                  <p:nvPr/>
                </p:nvSpPr>
                <p:spPr>
                  <a:xfrm>
                    <a:off x="5048925" y="2328600"/>
                    <a:ext cx="103975" cy="121325"/>
                  </a:xfrm>
                  <a:custGeom>
                    <a:avLst/>
                    <a:gdLst/>
                    <a:ahLst/>
                    <a:cxnLst/>
                    <a:rect l="l" t="t" r="r" b="b"/>
                    <a:pathLst>
                      <a:path w="4159" h="4853" extrusionOk="0">
                        <a:moveTo>
                          <a:pt x="2048" y="662"/>
                        </a:moveTo>
                        <a:cubicBezTo>
                          <a:pt x="2426" y="662"/>
                          <a:pt x="2741" y="977"/>
                          <a:pt x="2741" y="1387"/>
                        </a:cubicBezTo>
                        <a:cubicBezTo>
                          <a:pt x="2741" y="1765"/>
                          <a:pt x="2426" y="2080"/>
                          <a:pt x="2048" y="2080"/>
                        </a:cubicBezTo>
                        <a:cubicBezTo>
                          <a:pt x="1639" y="2080"/>
                          <a:pt x="1324" y="1765"/>
                          <a:pt x="1324" y="1387"/>
                        </a:cubicBezTo>
                        <a:cubicBezTo>
                          <a:pt x="1324" y="977"/>
                          <a:pt x="1670" y="662"/>
                          <a:pt x="2048" y="662"/>
                        </a:cubicBezTo>
                        <a:close/>
                        <a:moveTo>
                          <a:pt x="2048" y="2710"/>
                        </a:moveTo>
                        <a:cubicBezTo>
                          <a:pt x="2773" y="2710"/>
                          <a:pt x="3403" y="3340"/>
                          <a:pt x="3403" y="4096"/>
                        </a:cubicBezTo>
                        <a:lnTo>
                          <a:pt x="662" y="4096"/>
                        </a:lnTo>
                        <a:cubicBezTo>
                          <a:pt x="662" y="3340"/>
                          <a:pt x="1292" y="2710"/>
                          <a:pt x="2048" y="2710"/>
                        </a:cubicBezTo>
                        <a:close/>
                        <a:moveTo>
                          <a:pt x="2111" y="1"/>
                        </a:moveTo>
                        <a:cubicBezTo>
                          <a:pt x="1355" y="1"/>
                          <a:pt x="725" y="631"/>
                          <a:pt x="725" y="1387"/>
                        </a:cubicBezTo>
                        <a:cubicBezTo>
                          <a:pt x="725" y="1733"/>
                          <a:pt x="882" y="2080"/>
                          <a:pt x="1134" y="2332"/>
                        </a:cubicBezTo>
                        <a:cubicBezTo>
                          <a:pt x="410" y="2647"/>
                          <a:pt x="0" y="3340"/>
                          <a:pt x="0" y="4128"/>
                        </a:cubicBezTo>
                        <a:lnTo>
                          <a:pt x="0" y="4474"/>
                        </a:lnTo>
                        <a:cubicBezTo>
                          <a:pt x="0" y="4695"/>
                          <a:pt x="158" y="4852"/>
                          <a:pt x="347" y="4852"/>
                        </a:cubicBezTo>
                        <a:lnTo>
                          <a:pt x="3812" y="4852"/>
                        </a:lnTo>
                        <a:cubicBezTo>
                          <a:pt x="4001" y="4852"/>
                          <a:pt x="4159" y="4695"/>
                          <a:pt x="4159" y="4474"/>
                        </a:cubicBezTo>
                        <a:lnTo>
                          <a:pt x="4159" y="4128"/>
                        </a:lnTo>
                        <a:cubicBezTo>
                          <a:pt x="4159" y="3340"/>
                          <a:pt x="3718" y="2678"/>
                          <a:pt x="3088" y="2332"/>
                        </a:cubicBezTo>
                        <a:cubicBezTo>
                          <a:pt x="3340" y="2080"/>
                          <a:pt x="3497" y="1733"/>
                          <a:pt x="3497" y="1387"/>
                        </a:cubicBezTo>
                        <a:cubicBezTo>
                          <a:pt x="3497" y="631"/>
                          <a:pt x="2867" y="1"/>
                          <a:pt x="2111"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D2547"/>
                      </a:solidFill>
                      <a:effectLst/>
                      <a:uLnTx/>
                      <a:uFillTx/>
                      <a:latin typeface="Symbio AR+LT"/>
                      <a:ea typeface="+mn-ea"/>
                      <a:cs typeface="Symbio AR+LT"/>
                    </a:endParaRPr>
                  </a:p>
                </p:txBody>
              </p:sp>
            </p:grpSp>
          </p:grpSp>
          <p:sp>
            <p:nvSpPr>
              <p:cNvPr id="167" name="Rectangle 166">
                <a:extLst>
                  <a:ext uri="{FF2B5EF4-FFF2-40B4-BE49-F238E27FC236}">
                    <a16:creationId xmlns:a16="http://schemas.microsoft.com/office/drawing/2014/main" id="{24D31F3C-6DCA-4DD2-9893-BCCFA28B50D4}"/>
                  </a:ext>
                </a:extLst>
              </p:cNvPr>
              <p:cNvSpPr/>
              <p:nvPr/>
            </p:nvSpPr>
            <p:spPr>
              <a:xfrm>
                <a:off x="7888368" y="3320894"/>
                <a:ext cx="825815" cy="543518"/>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SA" sz="1600" b="1" i="0" u="none" strike="noStrike" kern="1200" cap="none" spc="0" normalizeH="0" baseline="0" noProof="0" dirty="0">
                    <a:ln>
                      <a:noFill/>
                    </a:ln>
                    <a:solidFill>
                      <a:srgbClr val="04DAD5"/>
                    </a:solidFill>
                    <a:effectLst>
                      <a:outerShdw blurRad="38100" dist="38100" dir="2700000" algn="tl">
                        <a:srgbClr val="000000">
                          <a:alpha val="43137"/>
                        </a:srgbClr>
                      </a:outerShdw>
                    </a:effectLst>
                    <a:uLnTx/>
                    <a:uFillTx/>
                    <a:latin typeface="SST Arabic" panose="020B0504030504020204" pitchFamily="34" charset="-78"/>
                    <a:ea typeface="+mn-ea"/>
                    <a:cs typeface="SST Arabic" panose="020B0504030504020204" pitchFamily="34" charset="-78"/>
                  </a:rPr>
                  <a:t>2</a:t>
                </a:r>
              </a:p>
            </p:txBody>
          </p:sp>
        </p:grpSp>
        <p:grpSp>
          <p:nvGrpSpPr>
            <p:cNvPr id="155" name="Group 154">
              <a:extLst>
                <a:ext uri="{FF2B5EF4-FFF2-40B4-BE49-F238E27FC236}">
                  <a16:creationId xmlns:a16="http://schemas.microsoft.com/office/drawing/2014/main" id="{2D99D0F8-7517-41DC-96BA-155AA3F8895F}"/>
                </a:ext>
              </a:extLst>
            </p:cNvPr>
            <p:cNvGrpSpPr/>
            <p:nvPr/>
          </p:nvGrpSpPr>
          <p:grpSpPr>
            <a:xfrm>
              <a:off x="1054236" y="2743003"/>
              <a:ext cx="549186" cy="357216"/>
              <a:chOff x="7888368" y="3290934"/>
              <a:chExt cx="825815" cy="573478"/>
            </a:xfrm>
          </p:grpSpPr>
          <p:grpSp>
            <p:nvGrpSpPr>
              <p:cNvPr id="158" name="Group 157">
                <a:extLst>
                  <a:ext uri="{FF2B5EF4-FFF2-40B4-BE49-F238E27FC236}">
                    <a16:creationId xmlns:a16="http://schemas.microsoft.com/office/drawing/2014/main" id="{80E9EEFC-064F-4D03-9119-4D1FB57FCFD4}"/>
                  </a:ext>
                </a:extLst>
              </p:cNvPr>
              <p:cNvGrpSpPr/>
              <p:nvPr/>
            </p:nvGrpSpPr>
            <p:grpSpPr>
              <a:xfrm>
                <a:off x="8018796" y="3290934"/>
                <a:ext cx="582877" cy="565921"/>
                <a:chOff x="5112361" y="3348237"/>
                <a:chExt cx="1033500" cy="1033500"/>
              </a:xfrm>
            </p:grpSpPr>
            <p:sp>
              <p:nvSpPr>
                <p:cNvPr id="160" name="Google Shape;1186;p42">
                  <a:extLst>
                    <a:ext uri="{FF2B5EF4-FFF2-40B4-BE49-F238E27FC236}">
                      <a16:creationId xmlns:a16="http://schemas.microsoft.com/office/drawing/2014/main" id="{59134C39-914E-4E5D-8392-42FB1949F3F2}"/>
                    </a:ext>
                  </a:extLst>
                </p:cNvPr>
                <p:cNvSpPr/>
                <p:nvPr/>
              </p:nvSpPr>
              <p:spPr>
                <a:xfrm>
                  <a:off x="5112361" y="3348237"/>
                  <a:ext cx="1033500" cy="1033500"/>
                </a:xfrm>
                <a:prstGeom prst="ellipse">
                  <a:avLst/>
                </a:prstGeom>
                <a:solidFill>
                  <a:schemeClr val="accent3">
                    <a:lumMod val="50000"/>
                  </a:scheme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0D2547"/>
                    </a:solidFill>
                    <a:effectLst/>
                    <a:uLnTx/>
                    <a:uFillTx/>
                    <a:latin typeface="Symbio AR+LT"/>
                    <a:ea typeface="+mn-ea"/>
                    <a:cs typeface="Symbio AR+LT"/>
                  </a:endParaRPr>
                </a:p>
              </p:txBody>
            </p:sp>
            <p:sp>
              <p:nvSpPr>
                <p:cNvPr id="161" name="Google Shape;1187;p42">
                  <a:extLst>
                    <a:ext uri="{FF2B5EF4-FFF2-40B4-BE49-F238E27FC236}">
                      <a16:creationId xmlns:a16="http://schemas.microsoft.com/office/drawing/2014/main" id="{9AA02D09-E2A6-43DC-84F9-586299D71517}"/>
                    </a:ext>
                  </a:extLst>
                </p:cNvPr>
                <p:cNvSpPr/>
                <p:nvPr/>
              </p:nvSpPr>
              <p:spPr>
                <a:xfrm>
                  <a:off x="5221432" y="3457310"/>
                  <a:ext cx="815400" cy="815400"/>
                </a:xfrm>
                <a:prstGeom prst="ellipse">
                  <a:avLst/>
                </a:prstGeom>
                <a:solidFill>
                  <a:schemeClr val="bg1"/>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endParaRPr kumimoji="0" sz="900" b="0" i="0" u="none" strike="noStrike" kern="1200" cap="none" spc="0" normalizeH="0" baseline="0" noProof="0" dirty="0">
                    <a:ln>
                      <a:noFill/>
                    </a:ln>
                    <a:solidFill>
                      <a:srgbClr val="0D2547"/>
                    </a:solidFill>
                    <a:effectLst/>
                    <a:uLnTx/>
                    <a:uFillTx/>
                    <a:latin typeface="Symbio AR+LT"/>
                    <a:ea typeface="+mn-ea"/>
                    <a:cs typeface="Symbio AR+LT"/>
                  </a:endParaRPr>
                </a:p>
              </p:txBody>
            </p:sp>
            <p:grpSp>
              <p:nvGrpSpPr>
                <p:cNvPr id="162" name="Google Shape;1188;p42">
                  <a:extLst>
                    <a:ext uri="{FF2B5EF4-FFF2-40B4-BE49-F238E27FC236}">
                      <a16:creationId xmlns:a16="http://schemas.microsoft.com/office/drawing/2014/main" id="{469B4188-3323-4E04-9945-C4770AE8784F}"/>
                    </a:ext>
                  </a:extLst>
                </p:cNvPr>
                <p:cNvGrpSpPr/>
                <p:nvPr/>
              </p:nvGrpSpPr>
              <p:grpSpPr>
                <a:xfrm>
                  <a:off x="5400545" y="3665715"/>
                  <a:ext cx="457189" cy="398590"/>
                  <a:chOff x="5046550" y="2327025"/>
                  <a:chExt cx="299325" cy="261525"/>
                </a:xfrm>
              </p:grpSpPr>
              <p:sp>
                <p:nvSpPr>
                  <p:cNvPr id="163" name="Google Shape;1189;p42">
                    <a:extLst>
                      <a:ext uri="{FF2B5EF4-FFF2-40B4-BE49-F238E27FC236}">
                        <a16:creationId xmlns:a16="http://schemas.microsoft.com/office/drawing/2014/main" id="{50DFA4AB-BB0D-43F4-941A-F146184E64A8}"/>
                      </a:ext>
                    </a:extLst>
                  </p:cNvPr>
                  <p:cNvSpPr/>
                  <p:nvPr/>
                </p:nvSpPr>
                <p:spPr>
                  <a:xfrm>
                    <a:off x="5046550" y="2448325"/>
                    <a:ext cx="297750" cy="140225"/>
                  </a:xfrm>
                  <a:custGeom>
                    <a:avLst/>
                    <a:gdLst/>
                    <a:ahLst/>
                    <a:cxnLst/>
                    <a:rect l="l" t="t" r="r" b="b"/>
                    <a:pathLst>
                      <a:path w="11910" h="5609" extrusionOk="0">
                        <a:moveTo>
                          <a:pt x="4569" y="1386"/>
                        </a:moveTo>
                        <a:cubicBezTo>
                          <a:pt x="4538" y="1575"/>
                          <a:pt x="4506" y="1828"/>
                          <a:pt x="4443" y="2111"/>
                        </a:cubicBezTo>
                        <a:lnTo>
                          <a:pt x="757" y="2111"/>
                        </a:lnTo>
                        <a:lnTo>
                          <a:pt x="757" y="1386"/>
                        </a:lnTo>
                        <a:close/>
                        <a:moveTo>
                          <a:pt x="11185" y="1386"/>
                        </a:moveTo>
                        <a:lnTo>
                          <a:pt x="11185" y="2111"/>
                        </a:lnTo>
                        <a:lnTo>
                          <a:pt x="7530" y="2111"/>
                        </a:lnTo>
                        <a:cubicBezTo>
                          <a:pt x="7467" y="1828"/>
                          <a:pt x="7436" y="1575"/>
                          <a:pt x="7373" y="1386"/>
                        </a:cubicBezTo>
                        <a:close/>
                        <a:moveTo>
                          <a:pt x="5955" y="725"/>
                        </a:moveTo>
                        <a:cubicBezTo>
                          <a:pt x="6270" y="725"/>
                          <a:pt x="6396" y="788"/>
                          <a:pt x="6491" y="1071"/>
                        </a:cubicBezTo>
                        <a:cubicBezTo>
                          <a:pt x="6743" y="1639"/>
                          <a:pt x="6900" y="2804"/>
                          <a:pt x="7247" y="4852"/>
                        </a:cubicBezTo>
                        <a:lnTo>
                          <a:pt x="4664" y="4852"/>
                        </a:lnTo>
                        <a:cubicBezTo>
                          <a:pt x="5010" y="2804"/>
                          <a:pt x="5168" y="1639"/>
                          <a:pt x="5388" y="1071"/>
                        </a:cubicBezTo>
                        <a:cubicBezTo>
                          <a:pt x="5514" y="788"/>
                          <a:pt x="5640" y="725"/>
                          <a:pt x="5955" y="725"/>
                        </a:cubicBezTo>
                        <a:close/>
                        <a:moveTo>
                          <a:pt x="5955" y="0"/>
                        </a:moveTo>
                        <a:cubicBezTo>
                          <a:pt x="5357" y="0"/>
                          <a:pt x="5010" y="221"/>
                          <a:pt x="4758" y="725"/>
                        </a:cubicBezTo>
                        <a:lnTo>
                          <a:pt x="347" y="725"/>
                        </a:lnTo>
                        <a:cubicBezTo>
                          <a:pt x="158" y="725"/>
                          <a:pt x="1" y="882"/>
                          <a:pt x="1" y="1071"/>
                        </a:cubicBezTo>
                        <a:lnTo>
                          <a:pt x="1" y="2458"/>
                        </a:lnTo>
                        <a:cubicBezTo>
                          <a:pt x="1" y="2647"/>
                          <a:pt x="158" y="2804"/>
                          <a:pt x="347" y="2804"/>
                        </a:cubicBezTo>
                        <a:lnTo>
                          <a:pt x="4254" y="2804"/>
                        </a:lnTo>
                        <a:cubicBezTo>
                          <a:pt x="4191" y="3371"/>
                          <a:pt x="4065" y="4064"/>
                          <a:pt x="3907" y="4884"/>
                        </a:cubicBezTo>
                        <a:lnTo>
                          <a:pt x="3498" y="4884"/>
                        </a:lnTo>
                        <a:cubicBezTo>
                          <a:pt x="3309" y="4884"/>
                          <a:pt x="3151" y="5041"/>
                          <a:pt x="3151" y="5262"/>
                        </a:cubicBezTo>
                        <a:cubicBezTo>
                          <a:pt x="3151" y="5451"/>
                          <a:pt x="3309" y="5608"/>
                          <a:pt x="3498" y="5608"/>
                        </a:cubicBezTo>
                        <a:lnTo>
                          <a:pt x="8350" y="5608"/>
                        </a:lnTo>
                        <a:cubicBezTo>
                          <a:pt x="8539" y="5608"/>
                          <a:pt x="8696" y="5451"/>
                          <a:pt x="8696" y="5262"/>
                        </a:cubicBezTo>
                        <a:cubicBezTo>
                          <a:pt x="8696" y="5041"/>
                          <a:pt x="8539" y="4884"/>
                          <a:pt x="8350" y="4884"/>
                        </a:cubicBezTo>
                        <a:lnTo>
                          <a:pt x="7972" y="4884"/>
                        </a:lnTo>
                        <a:cubicBezTo>
                          <a:pt x="7814" y="4064"/>
                          <a:pt x="7688" y="3403"/>
                          <a:pt x="7593" y="2804"/>
                        </a:cubicBezTo>
                        <a:lnTo>
                          <a:pt x="11500" y="2804"/>
                        </a:lnTo>
                        <a:cubicBezTo>
                          <a:pt x="11689" y="2804"/>
                          <a:pt x="11847" y="2647"/>
                          <a:pt x="11847" y="2458"/>
                        </a:cubicBezTo>
                        <a:lnTo>
                          <a:pt x="11847" y="1071"/>
                        </a:lnTo>
                        <a:cubicBezTo>
                          <a:pt x="11910" y="882"/>
                          <a:pt x="11752" y="725"/>
                          <a:pt x="11532" y="725"/>
                        </a:cubicBezTo>
                        <a:lnTo>
                          <a:pt x="7121" y="725"/>
                        </a:lnTo>
                        <a:cubicBezTo>
                          <a:pt x="6900" y="252"/>
                          <a:pt x="6554" y="0"/>
                          <a:pt x="5955"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D2547"/>
                      </a:solidFill>
                      <a:effectLst/>
                      <a:uLnTx/>
                      <a:uFillTx/>
                      <a:latin typeface="Symbio AR+LT"/>
                      <a:ea typeface="+mn-ea"/>
                      <a:cs typeface="Symbio AR+LT"/>
                    </a:endParaRPr>
                  </a:p>
                </p:txBody>
              </p:sp>
              <p:sp>
                <p:nvSpPr>
                  <p:cNvPr id="164" name="Google Shape;1190;p42">
                    <a:extLst>
                      <a:ext uri="{FF2B5EF4-FFF2-40B4-BE49-F238E27FC236}">
                        <a16:creationId xmlns:a16="http://schemas.microsoft.com/office/drawing/2014/main" id="{7988823F-A7A9-4A33-949E-DD56AC018029}"/>
                      </a:ext>
                    </a:extLst>
                  </p:cNvPr>
                  <p:cNvSpPr/>
                  <p:nvPr/>
                </p:nvSpPr>
                <p:spPr>
                  <a:xfrm>
                    <a:off x="5241900" y="2327025"/>
                    <a:ext cx="103975" cy="121325"/>
                  </a:xfrm>
                  <a:custGeom>
                    <a:avLst/>
                    <a:gdLst/>
                    <a:ahLst/>
                    <a:cxnLst/>
                    <a:rect l="l" t="t" r="r" b="b"/>
                    <a:pathLst>
                      <a:path w="4159" h="4853" extrusionOk="0">
                        <a:moveTo>
                          <a:pt x="1985" y="725"/>
                        </a:moveTo>
                        <a:cubicBezTo>
                          <a:pt x="2394" y="725"/>
                          <a:pt x="2709" y="1040"/>
                          <a:pt x="2709" y="1450"/>
                        </a:cubicBezTo>
                        <a:cubicBezTo>
                          <a:pt x="2709" y="1828"/>
                          <a:pt x="2394" y="2143"/>
                          <a:pt x="1985" y="2143"/>
                        </a:cubicBezTo>
                        <a:cubicBezTo>
                          <a:pt x="1607" y="2143"/>
                          <a:pt x="1292" y="1828"/>
                          <a:pt x="1292" y="1450"/>
                        </a:cubicBezTo>
                        <a:cubicBezTo>
                          <a:pt x="1292" y="1040"/>
                          <a:pt x="1638" y="725"/>
                          <a:pt x="1985" y="725"/>
                        </a:cubicBezTo>
                        <a:close/>
                        <a:moveTo>
                          <a:pt x="1985" y="2804"/>
                        </a:moveTo>
                        <a:cubicBezTo>
                          <a:pt x="2741" y="2804"/>
                          <a:pt x="3371" y="3435"/>
                          <a:pt x="3371" y="4191"/>
                        </a:cubicBezTo>
                        <a:lnTo>
                          <a:pt x="630" y="4191"/>
                        </a:lnTo>
                        <a:cubicBezTo>
                          <a:pt x="630" y="3435"/>
                          <a:pt x="1260" y="2804"/>
                          <a:pt x="1985" y="2804"/>
                        </a:cubicBezTo>
                        <a:close/>
                        <a:moveTo>
                          <a:pt x="2048" y="1"/>
                        </a:moveTo>
                        <a:cubicBezTo>
                          <a:pt x="1292" y="1"/>
                          <a:pt x="662" y="631"/>
                          <a:pt x="662" y="1387"/>
                        </a:cubicBezTo>
                        <a:cubicBezTo>
                          <a:pt x="662" y="1765"/>
                          <a:pt x="819" y="2111"/>
                          <a:pt x="1040" y="2332"/>
                        </a:cubicBezTo>
                        <a:cubicBezTo>
                          <a:pt x="410" y="2710"/>
                          <a:pt x="0" y="3372"/>
                          <a:pt x="0" y="4159"/>
                        </a:cubicBezTo>
                        <a:lnTo>
                          <a:pt x="0" y="4506"/>
                        </a:lnTo>
                        <a:cubicBezTo>
                          <a:pt x="0" y="4695"/>
                          <a:pt x="158" y="4852"/>
                          <a:pt x="347" y="4852"/>
                        </a:cubicBezTo>
                        <a:lnTo>
                          <a:pt x="3812" y="4852"/>
                        </a:lnTo>
                        <a:cubicBezTo>
                          <a:pt x="4001" y="4852"/>
                          <a:pt x="4159" y="4695"/>
                          <a:pt x="4159" y="4506"/>
                        </a:cubicBezTo>
                        <a:lnTo>
                          <a:pt x="4159" y="4159"/>
                        </a:lnTo>
                        <a:cubicBezTo>
                          <a:pt x="4096" y="3403"/>
                          <a:pt x="3655" y="2710"/>
                          <a:pt x="3025" y="2332"/>
                        </a:cubicBezTo>
                        <a:cubicBezTo>
                          <a:pt x="3245" y="2111"/>
                          <a:pt x="3403" y="1765"/>
                          <a:pt x="3403" y="1387"/>
                        </a:cubicBezTo>
                        <a:cubicBezTo>
                          <a:pt x="3403" y="631"/>
                          <a:pt x="2772" y="1"/>
                          <a:pt x="2048"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D2547"/>
                      </a:solidFill>
                      <a:effectLst/>
                      <a:uLnTx/>
                      <a:uFillTx/>
                      <a:latin typeface="Symbio AR+LT"/>
                      <a:ea typeface="+mn-ea"/>
                      <a:cs typeface="Symbio AR+LT"/>
                    </a:endParaRPr>
                  </a:p>
                </p:txBody>
              </p:sp>
              <p:sp>
                <p:nvSpPr>
                  <p:cNvPr id="165" name="Google Shape;1191;p42">
                    <a:extLst>
                      <a:ext uri="{FF2B5EF4-FFF2-40B4-BE49-F238E27FC236}">
                        <a16:creationId xmlns:a16="http://schemas.microsoft.com/office/drawing/2014/main" id="{A7FC3CC2-A2E0-4B68-BC1D-8D3CA355A48E}"/>
                      </a:ext>
                    </a:extLst>
                  </p:cNvPr>
                  <p:cNvSpPr/>
                  <p:nvPr/>
                </p:nvSpPr>
                <p:spPr>
                  <a:xfrm>
                    <a:off x="5048925" y="2328600"/>
                    <a:ext cx="103975" cy="121325"/>
                  </a:xfrm>
                  <a:custGeom>
                    <a:avLst/>
                    <a:gdLst/>
                    <a:ahLst/>
                    <a:cxnLst/>
                    <a:rect l="l" t="t" r="r" b="b"/>
                    <a:pathLst>
                      <a:path w="4159" h="4853" extrusionOk="0">
                        <a:moveTo>
                          <a:pt x="2048" y="662"/>
                        </a:moveTo>
                        <a:cubicBezTo>
                          <a:pt x="2426" y="662"/>
                          <a:pt x="2741" y="977"/>
                          <a:pt x="2741" y="1387"/>
                        </a:cubicBezTo>
                        <a:cubicBezTo>
                          <a:pt x="2741" y="1765"/>
                          <a:pt x="2426" y="2080"/>
                          <a:pt x="2048" y="2080"/>
                        </a:cubicBezTo>
                        <a:cubicBezTo>
                          <a:pt x="1639" y="2080"/>
                          <a:pt x="1324" y="1765"/>
                          <a:pt x="1324" y="1387"/>
                        </a:cubicBezTo>
                        <a:cubicBezTo>
                          <a:pt x="1324" y="977"/>
                          <a:pt x="1670" y="662"/>
                          <a:pt x="2048" y="662"/>
                        </a:cubicBezTo>
                        <a:close/>
                        <a:moveTo>
                          <a:pt x="2048" y="2710"/>
                        </a:moveTo>
                        <a:cubicBezTo>
                          <a:pt x="2773" y="2710"/>
                          <a:pt x="3403" y="3340"/>
                          <a:pt x="3403" y="4096"/>
                        </a:cubicBezTo>
                        <a:lnTo>
                          <a:pt x="662" y="4096"/>
                        </a:lnTo>
                        <a:cubicBezTo>
                          <a:pt x="662" y="3340"/>
                          <a:pt x="1292" y="2710"/>
                          <a:pt x="2048" y="2710"/>
                        </a:cubicBezTo>
                        <a:close/>
                        <a:moveTo>
                          <a:pt x="2111" y="1"/>
                        </a:moveTo>
                        <a:cubicBezTo>
                          <a:pt x="1355" y="1"/>
                          <a:pt x="725" y="631"/>
                          <a:pt x="725" y="1387"/>
                        </a:cubicBezTo>
                        <a:cubicBezTo>
                          <a:pt x="725" y="1733"/>
                          <a:pt x="882" y="2080"/>
                          <a:pt x="1134" y="2332"/>
                        </a:cubicBezTo>
                        <a:cubicBezTo>
                          <a:pt x="410" y="2647"/>
                          <a:pt x="0" y="3340"/>
                          <a:pt x="0" y="4128"/>
                        </a:cubicBezTo>
                        <a:lnTo>
                          <a:pt x="0" y="4474"/>
                        </a:lnTo>
                        <a:cubicBezTo>
                          <a:pt x="0" y="4695"/>
                          <a:pt x="158" y="4852"/>
                          <a:pt x="347" y="4852"/>
                        </a:cubicBezTo>
                        <a:lnTo>
                          <a:pt x="3812" y="4852"/>
                        </a:lnTo>
                        <a:cubicBezTo>
                          <a:pt x="4001" y="4852"/>
                          <a:pt x="4159" y="4695"/>
                          <a:pt x="4159" y="4474"/>
                        </a:cubicBezTo>
                        <a:lnTo>
                          <a:pt x="4159" y="4128"/>
                        </a:lnTo>
                        <a:cubicBezTo>
                          <a:pt x="4159" y="3340"/>
                          <a:pt x="3718" y="2678"/>
                          <a:pt x="3088" y="2332"/>
                        </a:cubicBezTo>
                        <a:cubicBezTo>
                          <a:pt x="3340" y="2080"/>
                          <a:pt x="3497" y="1733"/>
                          <a:pt x="3497" y="1387"/>
                        </a:cubicBezTo>
                        <a:cubicBezTo>
                          <a:pt x="3497" y="631"/>
                          <a:pt x="2867" y="1"/>
                          <a:pt x="2111"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D2547"/>
                      </a:solidFill>
                      <a:effectLst/>
                      <a:uLnTx/>
                      <a:uFillTx/>
                      <a:latin typeface="Symbio AR+LT"/>
                      <a:ea typeface="+mn-ea"/>
                      <a:cs typeface="Symbio AR+LT"/>
                    </a:endParaRPr>
                  </a:p>
                </p:txBody>
              </p:sp>
            </p:grpSp>
          </p:grpSp>
          <p:sp>
            <p:nvSpPr>
              <p:cNvPr id="159" name="Rectangle 158">
                <a:extLst>
                  <a:ext uri="{FF2B5EF4-FFF2-40B4-BE49-F238E27FC236}">
                    <a16:creationId xmlns:a16="http://schemas.microsoft.com/office/drawing/2014/main" id="{43F141F0-724F-4C22-9852-E2D04820F9F6}"/>
                  </a:ext>
                </a:extLst>
              </p:cNvPr>
              <p:cNvSpPr/>
              <p:nvPr/>
            </p:nvSpPr>
            <p:spPr>
              <a:xfrm>
                <a:off x="7888368" y="3320894"/>
                <a:ext cx="825815" cy="543518"/>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4DAD5"/>
                    </a:solidFill>
                    <a:effectLst>
                      <a:outerShdw blurRad="38100" dist="38100" dir="2700000" algn="tl">
                        <a:srgbClr val="000000">
                          <a:alpha val="43137"/>
                        </a:srgbClr>
                      </a:outerShdw>
                    </a:effectLst>
                    <a:uLnTx/>
                    <a:uFillTx/>
                    <a:latin typeface="SST Arabic" panose="020B0504030504020204" pitchFamily="34" charset="-78"/>
                    <a:ea typeface="+mn-ea"/>
                    <a:cs typeface="SST Arabic" panose="020B0504030504020204" pitchFamily="34" charset="-78"/>
                  </a:rPr>
                  <a:t>3</a:t>
                </a:r>
                <a:endParaRPr kumimoji="0" lang="ar-SA" sz="1600" b="1" i="0" u="none" strike="noStrike" kern="1200" cap="none" spc="0" normalizeH="0" baseline="0" noProof="0" dirty="0">
                  <a:ln>
                    <a:noFill/>
                  </a:ln>
                  <a:solidFill>
                    <a:srgbClr val="04DAD5"/>
                  </a:solidFill>
                  <a:effectLst>
                    <a:outerShdw blurRad="38100" dist="38100" dir="2700000" algn="tl">
                      <a:srgbClr val="000000">
                        <a:alpha val="43137"/>
                      </a:srgbClr>
                    </a:outerShdw>
                  </a:effectLst>
                  <a:uLnTx/>
                  <a:uFillTx/>
                  <a:latin typeface="SST Arabic" panose="020B0504030504020204" pitchFamily="34" charset="-78"/>
                  <a:ea typeface="+mn-ea"/>
                  <a:cs typeface="SST Arabic" panose="020B0504030504020204" pitchFamily="34" charset="-78"/>
                </a:endParaRPr>
              </a:p>
            </p:txBody>
          </p:sp>
        </p:grpSp>
        <p:sp>
          <p:nvSpPr>
            <p:cNvPr id="156" name="Title 1">
              <a:extLst>
                <a:ext uri="{FF2B5EF4-FFF2-40B4-BE49-F238E27FC236}">
                  <a16:creationId xmlns:a16="http://schemas.microsoft.com/office/drawing/2014/main" id="{B9721E16-A1E9-4B91-92E3-CF845DBC3CB7}"/>
                </a:ext>
              </a:extLst>
            </p:cNvPr>
            <p:cNvSpPr txBox="1">
              <a:spLocks/>
            </p:cNvSpPr>
            <p:nvPr/>
          </p:nvSpPr>
          <p:spPr>
            <a:xfrm>
              <a:off x="1483198" y="2856328"/>
              <a:ext cx="178748" cy="352509"/>
            </a:xfrm>
            <a:prstGeom prst="rect">
              <a:avLst/>
            </a:prstGeom>
          </p:spPr>
          <p:txBody>
            <a:bodyPr vert="horz" lIns="0" tIns="0" rIns="0" bIns="0" rtlCol="0" anchor="t">
              <a:noAutofit/>
            </a:bodyPr>
            <a:lstStyle>
              <a:lvl1pPr algn="r" defTabSz="914400" rtl="1" eaLnBrk="1" latinLnBrk="0" hangingPunct="1">
                <a:lnSpc>
                  <a:spcPct val="90000"/>
                </a:lnSpc>
                <a:spcBef>
                  <a:spcPct val="0"/>
                </a:spcBef>
                <a:buNone/>
                <a:defRPr sz="2600" kern="1200">
                  <a:solidFill>
                    <a:schemeClr val="accent3"/>
                  </a:solidFill>
                  <a:latin typeface="Greta Arabic" pitchFamily="2" charset="-78"/>
                  <a:ea typeface="+mj-ea"/>
                  <a:cs typeface="+mj-cs"/>
                </a:defRPr>
              </a:lvl1pPr>
            </a:lstStyle>
            <a:p>
              <a:pPr marL="0" marR="0" lvl="0" indent="0" algn="r" defTabSz="914400" rtl="1" eaLnBrk="1" fontAlgn="auto" latinLnBrk="0" hangingPunct="1">
                <a:lnSpc>
                  <a:spcPct val="90000"/>
                </a:lnSpc>
                <a:spcBef>
                  <a:spcPct val="0"/>
                </a:spcBef>
                <a:spcAft>
                  <a:spcPts val="0"/>
                </a:spcAft>
                <a:buClrTx/>
                <a:buSzTx/>
                <a:buFontTx/>
                <a:buNone/>
                <a:tabLst/>
                <a:defRPr/>
              </a:pPr>
              <a:r>
                <a:rPr kumimoji="0" lang="ar-SA" sz="1400" b="1" i="0" u="none" strike="noStrike" kern="1200" cap="none" spc="0" normalizeH="0" baseline="0" noProof="0" dirty="0">
                  <a:ln>
                    <a:noFill/>
                  </a:ln>
                  <a:solidFill>
                    <a:srgbClr val="E6E6E6">
                      <a:lumMod val="25000"/>
                    </a:srgbClr>
                  </a:solidFill>
                  <a:effectLst/>
                  <a:uLnTx/>
                  <a:uFillTx/>
                  <a:latin typeface="Somar Light" panose="00000400000000000000" pitchFamily="50" charset="-78"/>
                  <a:ea typeface="+mj-ea"/>
                  <a:cs typeface="Somar Bold"/>
                </a:rPr>
                <a:t>+</a:t>
              </a:r>
              <a:endParaRPr kumimoji="0" lang="en-US" sz="1400" b="0" i="0" u="none" strike="noStrike" kern="1200" cap="none" spc="0" normalizeH="0" baseline="0" noProof="0" dirty="0">
                <a:ln>
                  <a:noFill/>
                </a:ln>
                <a:solidFill>
                  <a:srgbClr val="E6E6E6">
                    <a:lumMod val="25000"/>
                  </a:srgbClr>
                </a:solidFill>
                <a:effectLst/>
                <a:uLnTx/>
                <a:uFillTx/>
                <a:latin typeface="Somar Light" panose="00000400000000000000" pitchFamily="50" charset="-78"/>
                <a:ea typeface="+mj-ea"/>
                <a:cs typeface="Somar Light" panose="00000400000000000000" pitchFamily="50" charset="-78"/>
              </a:endParaRPr>
            </a:p>
          </p:txBody>
        </p:sp>
        <p:sp>
          <p:nvSpPr>
            <p:cNvPr id="157" name="Title 1">
              <a:extLst>
                <a:ext uri="{FF2B5EF4-FFF2-40B4-BE49-F238E27FC236}">
                  <a16:creationId xmlns:a16="http://schemas.microsoft.com/office/drawing/2014/main" id="{D2F2BDCA-ABA1-4FAB-A72E-23A6FA9547AC}"/>
                </a:ext>
              </a:extLst>
            </p:cNvPr>
            <p:cNvSpPr txBox="1">
              <a:spLocks/>
            </p:cNvSpPr>
            <p:nvPr/>
          </p:nvSpPr>
          <p:spPr>
            <a:xfrm>
              <a:off x="2015245" y="2856328"/>
              <a:ext cx="233718" cy="352509"/>
            </a:xfrm>
            <a:prstGeom prst="rect">
              <a:avLst/>
            </a:prstGeom>
          </p:spPr>
          <p:txBody>
            <a:bodyPr vert="horz" lIns="0" tIns="0" rIns="0" bIns="0" rtlCol="0" anchor="t">
              <a:noAutofit/>
            </a:bodyPr>
            <a:lstStyle>
              <a:lvl1pPr algn="r" defTabSz="914400" rtl="1" eaLnBrk="1" latinLnBrk="0" hangingPunct="1">
                <a:lnSpc>
                  <a:spcPct val="90000"/>
                </a:lnSpc>
                <a:spcBef>
                  <a:spcPct val="0"/>
                </a:spcBef>
                <a:buNone/>
                <a:defRPr sz="2600" kern="1200">
                  <a:solidFill>
                    <a:schemeClr val="accent3"/>
                  </a:solidFill>
                  <a:latin typeface="Greta Arabic" pitchFamily="2" charset="-78"/>
                  <a:ea typeface="+mj-ea"/>
                  <a:cs typeface="+mj-cs"/>
                </a:defRPr>
              </a:lvl1pPr>
            </a:lstStyle>
            <a:p>
              <a:pPr marL="0" marR="0" lvl="0" indent="0" algn="r" defTabSz="914400" rtl="1" eaLnBrk="1" fontAlgn="auto" latinLnBrk="0" hangingPunct="1">
                <a:lnSpc>
                  <a:spcPct val="90000"/>
                </a:lnSpc>
                <a:spcBef>
                  <a:spcPct val="0"/>
                </a:spcBef>
                <a:spcAft>
                  <a:spcPts val="0"/>
                </a:spcAft>
                <a:buClrTx/>
                <a:buSzTx/>
                <a:buFontTx/>
                <a:buNone/>
                <a:tabLst/>
                <a:defRPr/>
              </a:pPr>
              <a:r>
                <a:rPr kumimoji="0" lang="ar-SA" sz="1400" b="1" i="0" u="none" strike="noStrike" kern="1200" cap="none" spc="0" normalizeH="0" baseline="0" noProof="0" dirty="0">
                  <a:ln>
                    <a:noFill/>
                  </a:ln>
                  <a:solidFill>
                    <a:srgbClr val="E6E6E6">
                      <a:lumMod val="25000"/>
                    </a:srgbClr>
                  </a:solidFill>
                  <a:effectLst/>
                  <a:uLnTx/>
                  <a:uFillTx/>
                  <a:latin typeface="Somar Light" panose="00000400000000000000" pitchFamily="50" charset="-78"/>
                  <a:ea typeface="+mj-ea"/>
                  <a:cs typeface="Somar Bold"/>
                </a:rPr>
                <a:t>+</a:t>
              </a:r>
              <a:endParaRPr kumimoji="0" lang="en-US" sz="1400" b="0" i="0" u="none" strike="noStrike" kern="1200" cap="none" spc="0" normalizeH="0" baseline="0" noProof="0" dirty="0">
                <a:ln>
                  <a:noFill/>
                </a:ln>
                <a:solidFill>
                  <a:srgbClr val="E6E6E6">
                    <a:lumMod val="25000"/>
                  </a:srgbClr>
                </a:solidFill>
                <a:effectLst/>
                <a:uLnTx/>
                <a:uFillTx/>
                <a:latin typeface="Somar Light" panose="00000400000000000000" pitchFamily="50" charset="-78"/>
                <a:ea typeface="+mj-ea"/>
                <a:cs typeface="Somar Light" panose="00000400000000000000" pitchFamily="50" charset="-78"/>
              </a:endParaRPr>
            </a:p>
          </p:txBody>
        </p:sp>
        <p:grpSp>
          <p:nvGrpSpPr>
            <p:cNvPr id="185" name="Group 184">
              <a:extLst>
                <a:ext uri="{FF2B5EF4-FFF2-40B4-BE49-F238E27FC236}">
                  <a16:creationId xmlns:a16="http://schemas.microsoft.com/office/drawing/2014/main" id="{C63B286D-F23E-4279-B2DB-DED2B69A9179}"/>
                </a:ext>
              </a:extLst>
            </p:cNvPr>
            <p:cNvGrpSpPr/>
            <p:nvPr/>
          </p:nvGrpSpPr>
          <p:grpSpPr>
            <a:xfrm>
              <a:off x="445442" y="2730183"/>
              <a:ext cx="549186" cy="357216"/>
              <a:chOff x="9366424" y="3553966"/>
              <a:chExt cx="549186" cy="357216"/>
            </a:xfrm>
          </p:grpSpPr>
          <p:grpSp>
            <p:nvGrpSpPr>
              <p:cNvPr id="186" name="Group 185">
                <a:extLst>
                  <a:ext uri="{FF2B5EF4-FFF2-40B4-BE49-F238E27FC236}">
                    <a16:creationId xmlns:a16="http://schemas.microsoft.com/office/drawing/2014/main" id="{9FCB21D6-2555-46F7-AF18-98C57FD220E5}"/>
                  </a:ext>
                </a:extLst>
              </p:cNvPr>
              <p:cNvGrpSpPr/>
              <p:nvPr/>
            </p:nvGrpSpPr>
            <p:grpSpPr>
              <a:xfrm>
                <a:off x="9453162" y="3553966"/>
                <a:ext cx="387627" cy="352509"/>
                <a:chOff x="5112361" y="3348237"/>
                <a:chExt cx="1033500" cy="1033500"/>
              </a:xfrm>
            </p:grpSpPr>
            <p:sp>
              <p:nvSpPr>
                <p:cNvPr id="188" name="Google Shape;1186;p42">
                  <a:extLst>
                    <a:ext uri="{FF2B5EF4-FFF2-40B4-BE49-F238E27FC236}">
                      <a16:creationId xmlns:a16="http://schemas.microsoft.com/office/drawing/2014/main" id="{CD547BAC-C6DD-4984-80D0-528A907DCF35}"/>
                    </a:ext>
                  </a:extLst>
                </p:cNvPr>
                <p:cNvSpPr/>
                <p:nvPr/>
              </p:nvSpPr>
              <p:spPr>
                <a:xfrm>
                  <a:off x="5112361" y="3348237"/>
                  <a:ext cx="1033500" cy="1033500"/>
                </a:xfrm>
                <a:prstGeom prst="ellipse">
                  <a:avLst/>
                </a:prstGeom>
                <a:solidFill>
                  <a:schemeClr val="accent3">
                    <a:lumMod val="50000"/>
                  </a:scheme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0D2547"/>
                    </a:solidFill>
                    <a:effectLst/>
                    <a:uLnTx/>
                    <a:uFillTx/>
                    <a:latin typeface="Symbio AR+LT"/>
                    <a:ea typeface="+mn-ea"/>
                    <a:cs typeface="Symbio AR+LT"/>
                  </a:endParaRPr>
                </a:p>
              </p:txBody>
            </p:sp>
            <p:sp>
              <p:nvSpPr>
                <p:cNvPr id="189" name="Google Shape;1187;p42">
                  <a:extLst>
                    <a:ext uri="{FF2B5EF4-FFF2-40B4-BE49-F238E27FC236}">
                      <a16:creationId xmlns:a16="http://schemas.microsoft.com/office/drawing/2014/main" id="{BE5CDD35-7894-4303-B533-91CE58B2FFB2}"/>
                    </a:ext>
                  </a:extLst>
                </p:cNvPr>
                <p:cNvSpPr/>
                <p:nvPr/>
              </p:nvSpPr>
              <p:spPr>
                <a:xfrm>
                  <a:off x="5221432" y="3457310"/>
                  <a:ext cx="815400" cy="815400"/>
                </a:xfrm>
                <a:prstGeom prst="ellipse">
                  <a:avLst/>
                </a:prstGeom>
                <a:solidFill>
                  <a:schemeClr val="bg1"/>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endParaRPr kumimoji="0" sz="900" b="0" i="0" u="none" strike="noStrike" kern="1200" cap="none" spc="0" normalizeH="0" baseline="0" noProof="0" dirty="0">
                    <a:ln>
                      <a:noFill/>
                    </a:ln>
                    <a:solidFill>
                      <a:srgbClr val="0D2547"/>
                    </a:solidFill>
                    <a:effectLst/>
                    <a:uLnTx/>
                    <a:uFillTx/>
                    <a:latin typeface="Symbio AR+LT"/>
                    <a:ea typeface="+mn-ea"/>
                    <a:cs typeface="Symbio AR+LT"/>
                  </a:endParaRPr>
                </a:p>
              </p:txBody>
            </p:sp>
            <p:grpSp>
              <p:nvGrpSpPr>
                <p:cNvPr id="190" name="Google Shape;1188;p42">
                  <a:extLst>
                    <a:ext uri="{FF2B5EF4-FFF2-40B4-BE49-F238E27FC236}">
                      <a16:creationId xmlns:a16="http://schemas.microsoft.com/office/drawing/2014/main" id="{8C0CD8EA-98A4-49DD-8C86-F05309383FF1}"/>
                    </a:ext>
                  </a:extLst>
                </p:cNvPr>
                <p:cNvGrpSpPr/>
                <p:nvPr/>
              </p:nvGrpSpPr>
              <p:grpSpPr>
                <a:xfrm>
                  <a:off x="5400545" y="3665715"/>
                  <a:ext cx="457189" cy="398590"/>
                  <a:chOff x="5046550" y="2327025"/>
                  <a:chExt cx="299325" cy="261525"/>
                </a:xfrm>
              </p:grpSpPr>
              <p:sp>
                <p:nvSpPr>
                  <p:cNvPr id="191" name="Google Shape;1189;p42">
                    <a:extLst>
                      <a:ext uri="{FF2B5EF4-FFF2-40B4-BE49-F238E27FC236}">
                        <a16:creationId xmlns:a16="http://schemas.microsoft.com/office/drawing/2014/main" id="{B919FE59-0EAB-4BDB-A64F-74F0CE845804}"/>
                      </a:ext>
                    </a:extLst>
                  </p:cNvPr>
                  <p:cNvSpPr/>
                  <p:nvPr/>
                </p:nvSpPr>
                <p:spPr>
                  <a:xfrm>
                    <a:off x="5046550" y="2448325"/>
                    <a:ext cx="297750" cy="140225"/>
                  </a:xfrm>
                  <a:custGeom>
                    <a:avLst/>
                    <a:gdLst/>
                    <a:ahLst/>
                    <a:cxnLst/>
                    <a:rect l="l" t="t" r="r" b="b"/>
                    <a:pathLst>
                      <a:path w="11910" h="5609" extrusionOk="0">
                        <a:moveTo>
                          <a:pt x="4569" y="1386"/>
                        </a:moveTo>
                        <a:cubicBezTo>
                          <a:pt x="4538" y="1575"/>
                          <a:pt x="4506" y="1828"/>
                          <a:pt x="4443" y="2111"/>
                        </a:cubicBezTo>
                        <a:lnTo>
                          <a:pt x="757" y="2111"/>
                        </a:lnTo>
                        <a:lnTo>
                          <a:pt x="757" y="1386"/>
                        </a:lnTo>
                        <a:close/>
                        <a:moveTo>
                          <a:pt x="11185" y="1386"/>
                        </a:moveTo>
                        <a:lnTo>
                          <a:pt x="11185" y="2111"/>
                        </a:lnTo>
                        <a:lnTo>
                          <a:pt x="7530" y="2111"/>
                        </a:lnTo>
                        <a:cubicBezTo>
                          <a:pt x="7467" y="1828"/>
                          <a:pt x="7436" y="1575"/>
                          <a:pt x="7373" y="1386"/>
                        </a:cubicBezTo>
                        <a:close/>
                        <a:moveTo>
                          <a:pt x="5955" y="725"/>
                        </a:moveTo>
                        <a:cubicBezTo>
                          <a:pt x="6270" y="725"/>
                          <a:pt x="6396" y="788"/>
                          <a:pt x="6491" y="1071"/>
                        </a:cubicBezTo>
                        <a:cubicBezTo>
                          <a:pt x="6743" y="1639"/>
                          <a:pt x="6900" y="2804"/>
                          <a:pt x="7247" y="4852"/>
                        </a:cubicBezTo>
                        <a:lnTo>
                          <a:pt x="4664" y="4852"/>
                        </a:lnTo>
                        <a:cubicBezTo>
                          <a:pt x="5010" y="2804"/>
                          <a:pt x="5168" y="1639"/>
                          <a:pt x="5388" y="1071"/>
                        </a:cubicBezTo>
                        <a:cubicBezTo>
                          <a:pt x="5514" y="788"/>
                          <a:pt x="5640" y="725"/>
                          <a:pt x="5955" y="725"/>
                        </a:cubicBezTo>
                        <a:close/>
                        <a:moveTo>
                          <a:pt x="5955" y="0"/>
                        </a:moveTo>
                        <a:cubicBezTo>
                          <a:pt x="5357" y="0"/>
                          <a:pt x="5010" y="221"/>
                          <a:pt x="4758" y="725"/>
                        </a:cubicBezTo>
                        <a:lnTo>
                          <a:pt x="347" y="725"/>
                        </a:lnTo>
                        <a:cubicBezTo>
                          <a:pt x="158" y="725"/>
                          <a:pt x="1" y="882"/>
                          <a:pt x="1" y="1071"/>
                        </a:cubicBezTo>
                        <a:lnTo>
                          <a:pt x="1" y="2458"/>
                        </a:lnTo>
                        <a:cubicBezTo>
                          <a:pt x="1" y="2647"/>
                          <a:pt x="158" y="2804"/>
                          <a:pt x="347" y="2804"/>
                        </a:cubicBezTo>
                        <a:lnTo>
                          <a:pt x="4254" y="2804"/>
                        </a:lnTo>
                        <a:cubicBezTo>
                          <a:pt x="4191" y="3371"/>
                          <a:pt x="4065" y="4064"/>
                          <a:pt x="3907" y="4884"/>
                        </a:cubicBezTo>
                        <a:lnTo>
                          <a:pt x="3498" y="4884"/>
                        </a:lnTo>
                        <a:cubicBezTo>
                          <a:pt x="3309" y="4884"/>
                          <a:pt x="3151" y="5041"/>
                          <a:pt x="3151" y="5262"/>
                        </a:cubicBezTo>
                        <a:cubicBezTo>
                          <a:pt x="3151" y="5451"/>
                          <a:pt x="3309" y="5608"/>
                          <a:pt x="3498" y="5608"/>
                        </a:cubicBezTo>
                        <a:lnTo>
                          <a:pt x="8350" y="5608"/>
                        </a:lnTo>
                        <a:cubicBezTo>
                          <a:pt x="8539" y="5608"/>
                          <a:pt x="8696" y="5451"/>
                          <a:pt x="8696" y="5262"/>
                        </a:cubicBezTo>
                        <a:cubicBezTo>
                          <a:pt x="8696" y="5041"/>
                          <a:pt x="8539" y="4884"/>
                          <a:pt x="8350" y="4884"/>
                        </a:cubicBezTo>
                        <a:lnTo>
                          <a:pt x="7972" y="4884"/>
                        </a:lnTo>
                        <a:cubicBezTo>
                          <a:pt x="7814" y="4064"/>
                          <a:pt x="7688" y="3403"/>
                          <a:pt x="7593" y="2804"/>
                        </a:cubicBezTo>
                        <a:lnTo>
                          <a:pt x="11500" y="2804"/>
                        </a:lnTo>
                        <a:cubicBezTo>
                          <a:pt x="11689" y="2804"/>
                          <a:pt x="11847" y="2647"/>
                          <a:pt x="11847" y="2458"/>
                        </a:cubicBezTo>
                        <a:lnTo>
                          <a:pt x="11847" y="1071"/>
                        </a:lnTo>
                        <a:cubicBezTo>
                          <a:pt x="11910" y="882"/>
                          <a:pt x="11752" y="725"/>
                          <a:pt x="11532" y="725"/>
                        </a:cubicBezTo>
                        <a:lnTo>
                          <a:pt x="7121" y="725"/>
                        </a:lnTo>
                        <a:cubicBezTo>
                          <a:pt x="6900" y="252"/>
                          <a:pt x="6554" y="0"/>
                          <a:pt x="5955"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D2547"/>
                      </a:solidFill>
                      <a:effectLst/>
                      <a:uLnTx/>
                      <a:uFillTx/>
                      <a:latin typeface="Symbio AR+LT"/>
                      <a:ea typeface="+mn-ea"/>
                      <a:cs typeface="Symbio AR+LT"/>
                    </a:endParaRPr>
                  </a:p>
                </p:txBody>
              </p:sp>
              <p:sp>
                <p:nvSpPr>
                  <p:cNvPr id="192" name="Google Shape;1190;p42">
                    <a:extLst>
                      <a:ext uri="{FF2B5EF4-FFF2-40B4-BE49-F238E27FC236}">
                        <a16:creationId xmlns:a16="http://schemas.microsoft.com/office/drawing/2014/main" id="{82407D4F-2B94-4D31-BD0E-8E47E03AD73B}"/>
                      </a:ext>
                    </a:extLst>
                  </p:cNvPr>
                  <p:cNvSpPr/>
                  <p:nvPr/>
                </p:nvSpPr>
                <p:spPr>
                  <a:xfrm>
                    <a:off x="5241900" y="2327025"/>
                    <a:ext cx="103975" cy="121325"/>
                  </a:xfrm>
                  <a:custGeom>
                    <a:avLst/>
                    <a:gdLst/>
                    <a:ahLst/>
                    <a:cxnLst/>
                    <a:rect l="l" t="t" r="r" b="b"/>
                    <a:pathLst>
                      <a:path w="4159" h="4853" extrusionOk="0">
                        <a:moveTo>
                          <a:pt x="1985" y="725"/>
                        </a:moveTo>
                        <a:cubicBezTo>
                          <a:pt x="2394" y="725"/>
                          <a:pt x="2709" y="1040"/>
                          <a:pt x="2709" y="1450"/>
                        </a:cubicBezTo>
                        <a:cubicBezTo>
                          <a:pt x="2709" y="1828"/>
                          <a:pt x="2394" y="2143"/>
                          <a:pt x="1985" y="2143"/>
                        </a:cubicBezTo>
                        <a:cubicBezTo>
                          <a:pt x="1607" y="2143"/>
                          <a:pt x="1292" y="1828"/>
                          <a:pt x="1292" y="1450"/>
                        </a:cubicBezTo>
                        <a:cubicBezTo>
                          <a:pt x="1292" y="1040"/>
                          <a:pt x="1638" y="725"/>
                          <a:pt x="1985" y="725"/>
                        </a:cubicBezTo>
                        <a:close/>
                        <a:moveTo>
                          <a:pt x="1985" y="2804"/>
                        </a:moveTo>
                        <a:cubicBezTo>
                          <a:pt x="2741" y="2804"/>
                          <a:pt x="3371" y="3435"/>
                          <a:pt x="3371" y="4191"/>
                        </a:cubicBezTo>
                        <a:lnTo>
                          <a:pt x="630" y="4191"/>
                        </a:lnTo>
                        <a:cubicBezTo>
                          <a:pt x="630" y="3435"/>
                          <a:pt x="1260" y="2804"/>
                          <a:pt x="1985" y="2804"/>
                        </a:cubicBezTo>
                        <a:close/>
                        <a:moveTo>
                          <a:pt x="2048" y="1"/>
                        </a:moveTo>
                        <a:cubicBezTo>
                          <a:pt x="1292" y="1"/>
                          <a:pt x="662" y="631"/>
                          <a:pt x="662" y="1387"/>
                        </a:cubicBezTo>
                        <a:cubicBezTo>
                          <a:pt x="662" y="1765"/>
                          <a:pt x="819" y="2111"/>
                          <a:pt x="1040" y="2332"/>
                        </a:cubicBezTo>
                        <a:cubicBezTo>
                          <a:pt x="410" y="2710"/>
                          <a:pt x="0" y="3372"/>
                          <a:pt x="0" y="4159"/>
                        </a:cubicBezTo>
                        <a:lnTo>
                          <a:pt x="0" y="4506"/>
                        </a:lnTo>
                        <a:cubicBezTo>
                          <a:pt x="0" y="4695"/>
                          <a:pt x="158" y="4852"/>
                          <a:pt x="347" y="4852"/>
                        </a:cubicBezTo>
                        <a:lnTo>
                          <a:pt x="3812" y="4852"/>
                        </a:lnTo>
                        <a:cubicBezTo>
                          <a:pt x="4001" y="4852"/>
                          <a:pt x="4159" y="4695"/>
                          <a:pt x="4159" y="4506"/>
                        </a:cubicBezTo>
                        <a:lnTo>
                          <a:pt x="4159" y="4159"/>
                        </a:lnTo>
                        <a:cubicBezTo>
                          <a:pt x="4096" y="3403"/>
                          <a:pt x="3655" y="2710"/>
                          <a:pt x="3025" y="2332"/>
                        </a:cubicBezTo>
                        <a:cubicBezTo>
                          <a:pt x="3245" y="2111"/>
                          <a:pt x="3403" y="1765"/>
                          <a:pt x="3403" y="1387"/>
                        </a:cubicBezTo>
                        <a:cubicBezTo>
                          <a:pt x="3403" y="631"/>
                          <a:pt x="2772" y="1"/>
                          <a:pt x="2048"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D2547"/>
                      </a:solidFill>
                      <a:effectLst/>
                      <a:uLnTx/>
                      <a:uFillTx/>
                      <a:latin typeface="Symbio AR+LT"/>
                      <a:ea typeface="+mn-ea"/>
                      <a:cs typeface="Symbio AR+LT"/>
                    </a:endParaRPr>
                  </a:p>
                </p:txBody>
              </p:sp>
              <p:sp>
                <p:nvSpPr>
                  <p:cNvPr id="193" name="Google Shape;1191;p42">
                    <a:extLst>
                      <a:ext uri="{FF2B5EF4-FFF2-40B4-BE49-F238E27FC236}">
                        <a16:creationId xmlns:a16="http://schemas.microsoft.com/office/drawing/2014/main" id="{B431727C-B486-4064-BD76-3CF80CB99FDB}"/>
                      </a:ext>
                    </a:extLst>
                  </p:cNvPr>
                  <p:cNvSpPr/>
                  <p:nvPr/>
                </p:nvSpPr>
                <p:spPr>
                  <a:xfrm>
                    <a:off x="5048925" y="2328600"/>
                    <a:ext cx="103975" cy="121325"/>
                  </a:xfrm>
                  <a:custGeom>
                    <a:avLst/>
                    <a:gdLst/>
                    <a:ahLst/>
                    <a:cxnLst/>
                    <a:rect l="l" t="t" r="r" b="b"/>
                    <a:pathLst>
                      <a:path w="4159" h="4853" extrusionOk="0">
                        <a:moveTo>
                          <a:pt x="2048" y="662"/>
                        </a:moveTo>
                        <a:cubicBezTo>
                          <a:pt x="2426" y="662"/>
                          <a:pt x="2741" y="977"/>
                          <a:pt x="2741" y="1387"/>
                        </a:cubicBezTo>
                        <a:cubicBezTo>
                          <a:pt x="2741" y="1765"/>
                          <a:pt x="2426" y="2080"/>
                          <a:pt x="2048" y="2080"/>
                        </a:cubicBezTo>
                        <a:cubicBezTo>
                          <a:pt x="1639" y="2080"/>
                          <a:pt x="1324" y="1765"/>
                          <a:pt x="1324" y="1387"/>
                        </a:cubicBezTo>
                        <a:cubicBezTo>
                          <a:pt x="1324" y="977"/>
                          <a:pt x="1670" y="662"/>
                          <a:pt x="2048" y="662"/>
                        </a:cubicBezTo>
                        <a:close/>
                        <a:moveTo>
                          <a:pt x="2048" y="2710"/>
                        </a:moveTo>
                        <a:cubicBezTo>
                          <a:pt x="2773" y="2710"/>
                          <a:pt x="3403" y="3340"/>
                          <a:pt x="3403" y="4096"/>
                        </a:cubicBezTo>
                        <a:lnTo>
                          <a:pt x="662" y="4096"/>
                        </a:lnTo>
                        <a:cubicBezTo>
                          <a:pt x="662" y="3340"/>
                          <a:pt x="1292" y="2710"/>
                          <a:pt x="2048" y="2710"/>
                        </a:cubicBezTo>
                        <a:close/>
                        <a:moveTo>
                          <a:pt x="2111" y="1"/>
                        </a:moveTo>
                        <a:cubicBezTo>
                          <a:pt x="1355" y="1"/>
                          <a:pt x="725" y="631"/>
                          <a:pt x="725" y="1387"/>
                        </a:cubicBezTo>
                        <a:cubicBezTo>
                          <a:pt x="725" y="1733"/>
                          <a:pt x="882" y="2080"/>
                          <a:pt x="1134" y="2332"/>
                        </a:cubicBezTo>
                        <a:cubicBezTo>
                          <a:pt x="410" y="2647"/>
                          <a:pt x="0" y="3340"/>
                          <a:pt x="0" y="4128"/>
                        </a:cubicBezTo>
                        <a:lnTo>
                          <a:pt x="0" y="4474"/>
                        </a:lnTo>
                        <a:cubicBezTo>
                          <a:pt x="0" y="4695"/>
                          <a:pt x="158" y="4852"/>
                          <a:pt x="347" y="4852"/>
                        </a:cubicBezTo>
                        <a:lnTo>
                          <a:pt x="3812" y="4852"/>
                        </a:lnTo>
                        <a:cubicBezTo>
                          <a:pt x="4001" y="4852"/>
                          <a:pt x="4159" y="4695"/>
                          <a:pt x="4159" y="4474"/>
                        </a:cubicBezTo>
                        <a:lnTo>
                          <a:pt x="4159" y="4128"/>
                        </a:lnTo>
                        <a:cubicBezTo>
                          <a:pt x="4159" y="3340"/>
                          <a:pt x="3718" y="2678"/>
                          <a:pt x="3088" y="2332"/>
                        </a:cubicBezTo>
                        <a:cubicBezTo>
                          <a:pt x="3340" y="2080"/>
                          <a:pt x="3497" y="1733"/>
                          <a:pt x="3497" y="1387"/>
                        </a:cubicBezTo>
                        <a:cubicBezTo>
                          <a:pt x="3497" y="631"/>
                          <a:pt x="2867" y="1"/>
                          <a:pt x="2111"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D2547"/>
                      </a:solidFill>
                      <a:effectLst/>
                      <a:uLnTx/>
                      <a:uFillTx/>
                      <a:latin typeface="Symbio AR+LT"/>
                      <a:ea typeface="+mn-ea"/>
                      <a:cs typeface="Symbio AR+LT"/>
                    </a:endParaRPr>
                  </a:p>
                </p:txBody>
              </p:sp>
            </p:grpSp>
          </p:grpSp>
          <p:sp>
            <p:nvSpPr>
              <p:cNvPr id="187" name="Rectangle 186">
                <a:extLst>
                  <a:ext uri="{FF2B5EF4-FFF2-40B4-BE49-F238E27FC236}">
                    <a16:creationId xmlns:a16="http://schemas.microsoft.com/office/drawing/2014/main" id="{50702C37-6E45-4CF7-9D9E-719319C27C3D}"/>
                  </a:ext>
                </a:extLst>
              </p:cNvPr>
              <p:cNvSpPr/>
              <p:nvPr/>
            </p:nvSpPr>
            <p:spPr>
              <a:xfrm>
                <a:off x="9366424" y="3572628"/>
                <a:ext cx="549186" cy="338554"/>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SA" sz="1600" b="1" i="0" u="none" strike="noStrike" kern="1200" cap="none" spc="0" normalizeH="0" baseline="0" noProof="0" dirty="0">
                    <a:ln>
                      <a:noFill/>
                    </a:ln>
                    <a:solidFill>
                      <a:srgbClr val="04DAD5"/>
                    </a:solidFill>
                    <a:effectLst>
                      <a:outerShdw blurRad="38100" dist="38100" dir="2700000" algn="tl">
                        <a:srgbClr val="000000">
                          <a:alpha val="43137"/>
                        </a:srgbClr>
                      </a:outerShdw>
                    </a:effectLst>
                    <a:uLnTx/>
                    <a:uFillTx/>
                    <a:latin typeface="SST Arabic" panose="020B0504030504020204" pitchFamily="34" charset="-78"/>
                    <a:ea typeface="+mn-ea"/>
                    <a:cs typeface="SST Arabic" panose="020B0504030504020204" pitchFamily="34" charset="-78"/>
                  </a:rPr>
                  <a:t>4</a:t>
                </a:r>
              </a:p>
            </p:txBody>
          </p:sp>
        </p:grpSp>
        <p:sp>
          <p:nvSpPr>
            <p:cNvPr id="195" name="Title 1">
              <a:extLst>
                <a:ext uri="{FF2B5EF4-FFF2-40B4-BE49-F238E27FC236}">
                  <a16:creationId xmlns:a16="http://schemas.microsoft.com/office/drawing/2014/main" id="{C6C81CB3-1067-4988-B63F-A2E1236BF2A7}"/>
                </a:ext>
              </a:extLst>
            </p:cNvPr>
            <p:cNvSpPr txBox="1">
              <a:spLocks/>
            </p:cNvSpPr>
            <p:nvPr/>
          </p:nvSpPr>
          <p:spPr>
            <a:xfrm>
              <a:off x="901382" y="2876688"/>
              <a:ext cx="178748" cy="352509"/>
            </a:xfrm>
            <a:prstGeom prst="rect">
              <a:avLst/>
            </a:prstGeom>
          </p:spPr>
          <p:txBody>
            <a:bodyPr vert="horz" lIns="0" tIns="0" rIns="0" bIns="0" rtlCol="0" anchor="t">
              <a:noAutofit/>
            </a:bodyPr>
            <a:lstStyle>
              <a:lvl1pPr algn="r" defTabSz="914400" rtl="1" eaLnBrk="1" latinLnBrk="0" hangingPunct="1">
                <a:lnSpc>
                  <a:spcPct val="90000"/>
                </a:lnSpc>
                <a:spcBef>
                  <a:spcPct val="0"/>
                </a:spcBef>
                <a:buNone/>
                <a:defRPr sz="2600" kern="1200">
                  <a:solidFill>
                    <a:schemeClr val="accent3"/>
                  </a:solidFill>
                  <a:latin typeface="Greta Arabic" pitchFamily="2" charset="-78"/>
                  <a:ea typeface="+mj-ea"/>
                  <a:cs typeface="+mj-cs"/>
                </a:defRPr>
              </a:lvl1pPr>
            </a:lstStyle>
            <a:p>
              <a:pPr marL="0" marR="0" lvl="0" indent="0" algn="r" defTabSz="914400" rtl="1" eaLnBrk="1" fontAlgn="auto" latinLnBrk="0" hangingPunct="1">
                <a:lnSpc>
                  <a:spcPct val="90000"/>
                </a:lnSpc>
                <a:spcBef>
                  <a:spcPct val="0"/>
                </a:spcBef>
                <a:spcAft>
                  <a:spcPts val="0"/>
                </a:spcAft>
                <a:buClrTx/>
                <a:buSzTx/>
                <a:buFontTx/>
                <a:buNone/>
                <a:tabLst/>
                <a:defRPr/>
              </a:pPr>
              <a:r>
                <a:rPr kumimoji="0" lang="ar-SA" sz="1400" b="1" i="0" u="none" strike="noStrike" kern="1200" cap="none" spc="0" normalizeH="0" baseline="0" noProof="0" dirty="0">
                  <a:ln>
                    <a:noFill/>
                  </a:ln>
                  <a:solidFill>
                    <a:srgbClr val="E6E6E6">
                      <a:lumMod val="25000"/>
                    </a:srgbClr>
                  </a:solidFill>
                  <a:effectLst/>
                  <a:uLnTx/>
                  <a:uFillTx/>
                  <a:latin typeface="Somar Light" panose="00000400000000000000" pitchFamily="50" charset="-78"/>
                  <a:ea typeface="+mj-ea"/>
                  <a:cs typeface="Somar Bold"/>
                </a:rPr>
                <a:t>+</a:t>
              </a:r>
              <a:endParaRPr kumimoji="0" lang="en-US" sz="1400" b="0" i="0" u="none" strike="noStrike" kern="1200" cap="none" spc="0" normalizeH="0" baseline="0" noProof="0" dirty="0">
                <a:ln>
                  <a:noFill/>
                </a:ln>
                <a:solidFill>
                  <a:srgbClr val="E6E6E6">
                    <a:lumMod val="25000"/>
                  </a:srgbClr>
                </a:solidFill>
                <a:effectLst/>
                <a:uLnTx/>
                <a:uFillTx/>
                <a:latin typeface="Somar Light" panose="00000400000000000000" pitchFamily="50" charset="-78"/>
                <a:ea typeface="+mj-ea"/>
                <a:cs typeface="Somar Light" panose="00000400000000000000" pitchFamily="50" charset="-78"/>
              </a:endParaRPr>
            </a:p>
          </p:txBody>
        </p:sp>
      </p:grpSp>
      <p:sp>
        <p:nvSpPr>
          <p:cNvPr id="3" name="Rectangle 2"/>
          <p:cNvSpPr/>
          <p:nvPr/>
        </p:nvSpPr>
        <p:spPr>
          <a:xfrm>
            <a:off x="3319440" y="3385929"/>
            <a:ext cx="6096000" cy="261610"/>
          </a:xfrm>
          <a:prstGeom prst="rect">
            <a:avLst/>
          </a:prstGeom>
        </p:spPr>
        <p:txBody>
          <a:bodyPr wrap="square">
            <a:spAutoFit/>
          </a:bodyPr>
          <a:lstStyle/>
          <a:p>
            <a:pPr algn="ctr" defTabSz="400050" rtl="1">
              <a:spcBef>
                <a:spcPct val="0"/>
              </a:spcBef>
              <a:spcAft>
                <a:spcPct val="35000"/>
              </a:spcAft>
            </a:pPr>
            <a:r>
              <a:rPr lang="ar-SA" sz="1100" b="1" dirty="0">
                <a:solidFill>
                  <a:srgbClr val="002448"/>
                </a:solidFill>
                <a:latin typeface="SST Arabic" panose="020B0504030504020204" pitchFamily="34" charset="-78"/>
                <a:cs typeface="SST Arabic" panose="020B0504030504020204" pitchFamily="34" charset="-78"/>
              </a:rPr>
              <a:t>ضمن قائمة محددة</a:t>
            </a:r>
          </a:p>
        </p:txBody>
      </p:sp>
      <p:sp>
        <p:nvSpPr>
          <p:cNvPr id="121" name="Right Arrow 101">
            <a:hlinkClick r:id="rId4" action="ppaction://hlinksldjump"/>
            <a:extLst>
              <a:ext uri="{FF2B5EF4-FFF2-40B4-BE49-F238E27FC236}">
                <a16:creationId xmlns:a16="http://schemas.microsoft.com/office/drawing/2014/main" id="{97E4CA3B-F6DE-4BDE-BED8-FEE533FF1318}"/>
              </a:ext>
            </a:extLst>
          </p:cNvPr>
          <p:cNvSpPr/>
          <p:nvPr/>
        </p:nvSpPr>
        <p:spPr>
          <a:xfrm flipH="1">
            <a:off x="151894" y="5974986"/>
            <a:ext cx="438819" cy="370936"/>
          </a:xfrm>
          <a:prstGeom prst="rightArrow">
            <a:avLst/>
          </a:prstGeom>
          <a:solidFill>
            <a:srgbClr val="53CAFF"/>
          </a:solidFill>
          <a:ln w="9525">
            <a:no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000000"/>
              </a:solidFill>
              <a:effectLst/>
              <a:uLnTx/>
              <a:uFillTx/>
              <a:latin typeface="Calibri"/>
              <a:ea typeface="+mn-ea"/>
              <a:cs typeface="Symbio AR+LT"/>
            </a:endParaRPr>
          </a:p>
        </p:txBody>
      </p:sp>
      <p:sp>
        <p:nvSpPr>
          <p:cNvPr id="5" name="BJPseudoFooter">
            <a:extLst>
              <a:ext uri="{FF2B5EF4-FFF2-40B4-BE49-F238E27FC236}">
                <a16:creationId xmlns:a16="http://schemas.microsoft.com/office/drawing/2014/main" id="{8D0643F6-F9C8-450D-8FBD-A0C979457C63}"/>
              </a:ext>
            </a:extLst>
          </p:cNvPr>
          <p:cNvSpPr txBox="1"/>
          <p:nvPr>
            <p:custDataLst>
              <p:tags r:id="rId1"/>
            </p:custDataLst>
          </p:nvPr>
        </p:nvSpPr>
        <p:spPr>
          <a:xfrm>
            <a:off x="5772834" y="6496278"/>
            <a:ext cx="646331" cy="215444"/>
          </a:xfrm>
          <a:prstGeom prst="rect">
            <a:avLst/>
          </a:prstGeom>
          <a:noFill/>
        </p:spPr>
        <p:txBody>
          <a:bodyPr vert="horz" wrap="none" rtlCol="0" anchor="ctr" anchorCtr="0">
            <a:spAutoFit/>
          </a:bodyPr>
          <a:lstStyle/>
          <a:p>
            <a:pPr marL="0" algn="ctr" defTabSz="914400" rtl="1" eaLnBrk="1" latinLnBrk="0" hangingPunct="1"/>
            <a:r>
              <a:rPr lang="en-US" sz="800">
                <a:solidFill>
                  <a:srgbClr val="AEC90B"/>
                </a:solidFill>
                <a:latin typeface="Segoe UI" panose="020B0502040204020203" pitchFamily="34" charset="0"/>
              </a:rPr>
              <a:t>Public | </a:t>
            </a:r>
            <a:r>
              <a:rPr lang="ar-SA" sz="800">
                <a:solidFill>
                  <a:srgbClr val="AEC90B"/>
                </a:solidFill>
                <a:latin typeface="Segoe UI" panose="020B0502040204020203" pitchFamily="34" charset="0"/>
              </a:rPr>
              <a:t>عام</a:t>
            </a:r>
            <a:endParaRPr lang="en-US" sz="800">
              <a:solidFill>
                <a:srgbClr val="AEC90B"/>
              </a:solidFill>
              <a:latin typeface="Segoe UI" panose="020B0502040204020203" pitchFamily="34" charset="0"/>
            </a:endParaRPr>
          </a:p>
        </p:txBody>
      </p:sp>
    </p:spTree>
    <p:extLst>
      <p:ext uri="{BB962C8B-B14F-4D97-AF65-F5344CB8AC3E}">
        <p14:creationId xmlns:p14="http://schemas.microsoft.com/office/powerpoint/2010/main" val="28204542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2677370" y="105903"/>
            <a:ext cx="9507253" cy="514579"/>
            <a:chOff x="2684747" y="526945"/>
            <a:chExt cx="9507253" cy="514579"/>
          </a:xfrm>
        </p:grpSpPr>
        <p:sp>
          <p:nvSpPr>
            <p:cNvPr id="9" name="Rounded Rectangle 48">
              <a:extLst>
                <a:ext uri="{FF2B5EF4-FFF2-40B4-BE49-F238E27FC236}">
                  <a16:creationId xmlns:a16="http://schemas.microsoft.com/office/drawing/2014/main" id="{1D3517A2-7E57-47A0-B474-C78F0DC46F03}"/>
                </a:ext>
              </a:extLst>
            </p:cNvPr>
            <p:cNvSpPr/>
            <p:nvPr/>
          </p:nvSpPr>
          <p:spPr>
            <a:xfrm>
              <a:off x="11869187" y="526945"/>
              <a:ext cx="322813" cy="315316"/>
            </a:xfrm>
            <a:prstGeom prst="roundRect">
              <a:avLst>
                <a:gd name="adj" fmla="val 0"/>
              </a:avLst>
            </a:prstGeom>
            <a:solidFill>
              <a:srgbClr val="20CFD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FFFFFF"/>
                </a:solidFill>
                <a:effectLst/>
                <a:uLnTx/>
                <a:uFillTx/>
                <a:latin typeface="SST Arabic" panose="020B0504030504020204" pitchFamily="34" charset="-78"/>
                <a:ea typeface="+mn-ea"/>
                <a:cs typeface="SST Arabic" panose="020B0504030504020204" pitchFamily="34" charset="-78"/>
              </a:endParaRPr>
            </a:p>
          </p:txBody>
        </p:sp>
        <p:sp>
          <p:nvSpPr>
            <p:cNvPr id="10" name="Title 1">
              <a:extLst>
                <a:ext uri="{FF2B5EF4-FFF2-40B4-BE49-F238E27FC236}">
                  <a16:creationId xmlns:a16="http://schemas.microsoft.com/office/drawing/2014/main" id="{4AC9F629-7F96-403B-B28D-50766AB29367}"/>
                </a:ext>
              </a:extLst>
            </p:cNvPr>
            <p:cNvSpPr txBox="1">
              <a:spLocks/>
            </p:cNvSpPr>
            <p:nvPr/>
          </p:nvSpPr>
          <p:spPr>
            <a:xfrm>
              <a:off x="2684747" y="526945"/>
              <a:ext cx="9105518" cy="514579"/>
            </a:xfrm>
            <a:prstGeom prst="rect">
              <a:avLst/>
            </a:prstGeom>
          </p:spPr>
          <p:txBody>
            <a:bodyPr vert="horz" lIns="0" tIns="0" rIns="0" bIns="0" rtlCol="0" anchor="t">
              <a:noAutofit/>
            </a:bodyPr>
            <a:lstStyle>
              <a:lvl1pPr algn="r" defTabSz="914400" rtl="1" eaLnBrk="1" latinLnBrk="0" hangingPunct="1">
                <a:lnSpc>
                  <a:spcPct val="90000"/>
                </a:lnSpc>
                <a:spcBef>
                  <a:spcPct val="0"/>
                </a:spcBef>
                <a:buNone/>
                <a:defRPr sz="4000" kern="1200">
                  <a:solidFill>
                    <a:schemeClr val="tx1"/>
                  </a:solidFill>
                  <a:latin typeface="Greta Arabic" pitchFamily="2" charset="-78"/>
                  <a:ea typeface="+mj-ea"/>
                  <a:cs typeface="+mj-cs"/>
                </a:defRPr>
              </a:lvl1pPr>
            </a:lstStyle>
            <a:p>
              <a:pPr>
                <a:defRPr/>
              </a:pPr>
              <a:r>
                <a:rPr lang="ar-SA" sz="2400" b="1" dirty="0">
                  <a:solidFill>
                    <a:srgbClr val="0D2547"/>
                  </a:solidFill>
                  <a:latin typeface="SST Arabic" panose="020B0504030504020204" pitchFamily="34" charset="-78"/>
                  <a:cs typeface="SST Arabic" panose="020B0504030504020204" pitchFamily="34" charset="-78"/>
                </a:rPr>
                <a:t>مدخلات محرك المخاطر –3 التحديات</a:t>
              </a:r>
            </a:p>
          </p:txBody>
        </p:sp>
      </p:grpSp>
      <p:grpSp>
        <p:nvGrpSpPr>
          <p:cNvPr id="13" name="Group 12">
            <a:extLst>
              <a:ext uri="{FF2B5EF4-FFF2-40B4-BE49-F238E27FC236}">
                <a16:creationId xmlns:a16="http://schemas.microsoft.com/office/drawing/2014/main" id="{E3B61EB3-C347-46DA-A598-8421262F83AA}"/>
              </a:ext>
            </a:extLst>
          </p:cNvPr>
          <p:cNvGrpSpPr/>
          <p:nvPr/>
        </p:nvGrpSpPr>
        <p:grpSpPr>
          <a:xfrm>
            <a:off x="-3109" y="6372049"/>
            <a:ext cx="12252960" cy="369332"/>
            <a:chOff x="-3109" y="6478729"/>
            <a:chExt cx="12252960" cy="369332"/>
          </a:xfrm>
        </p:grpSpPr>
        <p:sp>
          <p:nvSpPr>
            <p:cNvPr id="14" name="TextBox 13">
              <a:extLst>
                <a:ext uri="{FF2B5EF4-FFF2-40B4-BE49-F238E27FC236}">
                  <a16:creationId xmlns:a16="http://schemas.microsoft.com/office/drawing/2014/main" id="{FCF631B9-6E75-4636-A975-888BC35CA6E5}"/>
                </a:ext>
              </a:extLst>
            </p:cNvPr>
            <p:cNvSpPr txBox="1"/>
            <p:nvPr/>
          </p:nvSpPr>
          <p:spPr>
            <a:xfrm>
              <a:off x="11784280" y="6478729"/>
              <a:ext cx="32776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Symbio AR+LT"/>
              </a:endParaRPr>
            </a:p>
          </p:txBody>
        </p:sp>
        <p:sp>
          <p:nvSpPr>
            <p:cNvPr id="15" name="Isosceles Triangle 69">
              <a:extLst>
                <a:ext uri="{FF2B5EF4-FFF2-40B4-BE49-F238E27FC236}">
                  <a16:creationId xmlns:a16="http://schemas.microsoft.com/office/drawing/2014/main" id="{D0F90FA7-C414-47A0-B1F2-C03C4EFAC7EE}"/>
                </a:ext>
              </a:extLst>
            </p:cNvPr>
            <p:cNvSpPr/>
            <p:nvPr/>
          </p:nvSpPr>
          <p:spPr>
            <a:xfrm rot="16200000">
              <a:off x="6114227" y="446439"/>
              <a:ext cx="18288" cy="12252960"/>
            </a:xfrm>
            <a:prstGeom prst="roundRect">
              <a:avLst>
                <a:gd name="adj" fmla="val 0"/>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ymbio AR+LT"/>
                <a:ea typeface="+mn-ea"/>
                <a:cs typeface="Symbio AR+LT"/>
              </a:endParaRPr>
            </a:p>
          </p:txBody>
        </p:sp>
      </p:grpSp>
      <p:sp>
        <p:nvSpPr>
          <p:cNvPr id="23" name="Isosceles Triangle 69">
            <a:extLst>
              <a:ext uri="{FF2B5EF4-FFF2-40B4-BE49-F238E27FC236}">
                <a16:creationId xmlns:a16="http://schemas.microsoft.com/office/drawing/2014/main" id="{D0F90FA7-C414-47A0-B1F2-C03C4EFAC7EE}"/>
              </a:ext>
            </a:extLst>
          </p:cNvPr>
          <p:cNvSpPr/>
          <p:nvPr/>
        </p:nvSpPr>
        <p:spPr>
          <a:xfrm rot="16200000">
            <a:off x="9951186" y="-1774937"/>
            <a:ext cx="18288" cy="4480560"/>
          </a:xfrm>
          <a:prstGeom prst="roundRect">
            <a:avLst>
              <a:gd name="adj" fmla="val 0"/>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ymbio AR+LT"/>
              <a:ea typeface="+mn-ea"/>
              <a:cs typeface="Symbio AR+LT"/>
            </a:endParaRPr>
          </a:p>
        </p:txBody>
      </p:sp>
      <p:sp>
        <p:nvSpPr>
          <p:cNvPr id="3" name="Slide Number Placeholder 2"/>
          <p:cNvSpPr>
            <a:spLocks noGrp="1"/>
          </p:cNvSpPr>
          <p:nvPr>
            <p:ph type="sldNum" sz="quarter" idx="12"/>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15EF7C1D-2B43-48E9-9FFA-0C1C352D9914}" type="slidenum">
              <a:rPr kumimoji="0" lang="en-GB" sz="1200" b="0" i="0" u="none" strike="noStrike" kern="1200" cap="none" spc="0" normalizeH="0" baseline="0" noProof="0" smtClean="0">
                <a:ln>
                  <a:noFill/>
                </a:ln>
                <a:solidFill>
                  <a:srgbClr val="0D2547">
                    <a:tint val="75000"/>
                  </a:srgbClr>
                </a:solidFill>
                <a:effectLst/>
                <a:uLnTx/>
                <a:uFillTx/>
                <a:latin typeface="Greta Arabic" panose="02000000000000000000" pitchFamily="2" charset="-78"/>
                <a:ea typeface="+mn-ea"/>
                <a:cs typeface="Symbio AR+LT"/>
              </a:rPr>
              <a:pPr marL="0" marR="0" lvl="0" indent="0" algn="l" defTabSz="914400" rtl="1" eaLnBrk="1" fontAlgn="auto" latinLnBrk="0" hangingPunct="1">
                <a:lnSpc>
                  <a:spcPct val="100000"/>
                </a:lnSpc>
                <a:spcBef>
                  <a:spcPts val="0"/>
                </a:spcBef>
                <a:spcAft>
                  <a:spcPts val="0"/>
                </a:spcAft>
                <a:buClrTx/>
                <a:buSzTx/>
                <a:buFontTx/>
                <a:buNone/>
                <a:tabLst/>
                <a:defRPr/>
              </a:pPr>
              <a:t>12</a:t>
            </a:fld>
            <a:endParaRPr kumimoji="0" lang="en-GB" sz="1200" b="0" i="0" u="none" strike="noStrike" kern="1200" cap="none" spc="0" normalizeH="0" baseline="0" noProof="0">
              <a:ln>
                <a:noFill/>
              </a:ln>
              <a:solidFill>
                <a:srgbClr val="0D2547">
                  <a:tint val="75000"/>
                </a:srgbClr>
              </a:solidFill>
              <a:effectLst/>
              <a:uLnTx/>
              <a:uFillTx/>
              <a:latin typeface="Greta Arabic" panose="02000000000000000000" pitchFamily="2" charset="-78"/>
              <a:ea typeface="+mn-ea"/>
              <a:cs typeface="Symbio AR+LT"/>
            </a:endParaRPr>
          </a:p>
        </p:txBody>
      </p:sp>
      <p:graphicFrame>
        <p:nvGraphicFramePr>
          <p:cNvPr id="12" name="Table 11">
            <a:extLst>
              <a:ext uri="{FF2B5EF4-FFF2-40B4-BE49-F238E27FC236}">
                <a16:creationId xmlns:a16="http://schemas.microsoft.com/office/drawing/2014/main" id="{45117391-30C1-41DB-B69D-45AB845A508D}"/>
              </a:ext>
            </a:extLst>
          </p:cNvPr>
          <p:cNvGraphicFramePr>
            <a:graphicFrameLocks noGrp="1"/>
          </p:cNvGraphicFramePr>
          <p:nvPr>
            <p:extLst>
              <p:ext uri="{D42A27DB-BD31-4B8C-83A1-F6EECF244321}">
                <p14:modId xmlns:p14="http://schemas.microsoft.com/office/powerpoint/2010/main" val="3389891878"/>
              </p:ext>
            </p:extLst>
          </p:nvPr>
        </p:nvGraphicFramePr>
        <p:xfrm>
          <a:off x="600523" y="1993701"/>
          <a:ext cx="10990954" cy="2587096"/>
        </p:xfrm>
        <a:graphic>
          <a:graphicData uri="http://schemas.openxmlformats.org/drawingml/2006/table">
            <a:tbl>
              <a:tblPr firstRow="1" bandRow="1">
                <a:tableStyleId>{5FD0F851-EC5A-4D38-B0AD-8093EC10F338}</a:tableStyleId>
              </a:tblPr>
              <a:tblGrid>
                <a:gridCol w="1292992">
                  <a:extLst>
                    <a:ext uri="{9D8B030D-6E8A-4147-A177-3AD203B41FA5}">
                      <a16:colId xmlns:a16="http://schemas.microsoft.com/office/drawing/2014/main" val="1136492247"/>
                    </a:ext>
                  </a:extLst>
                </a:gridCol>
                <a:gridCol w="1648471">
                  <a:extLst>
                    <a:ext uri="{9D8B030D-6E8A-4147-A177-3AD203B41FA5}">
                      <a16:colId xmlns:a16="http://schemas.microsoft.com/office/drawing/2014/main" val="884746070"/>
                    </a:ext>
                  </a:extLst>
                </a:gridCol>
                <a:gridCol w="1710711">
                  <a:extLst>
                    <a:ext uri="{9D8B030D-6E8A-4147-A177-3AD203B41FA5}">
                      <a16:colId xmlns:a16="http://schemas.microsoft.com/office/drawing/2014/main" val="3277025727"/>
                    </a:ext>
                  </a:extLst>
                </a:gridCol>
                <a:gridCol w="2066190">
                  <a:extLst>
                    <a:ext uri="{9D8B030D-6E8A-4147-A177-3AD203B41FA5}">
                      <a16:colId xmlns:a16="http://schemas.microsoft.com/office/drawing/2014/main" val="4291629655"/>
                    </a:ext>
                  </a:extLst>
                </a:gridCol>
                <a:gridCol w="1667458">
                  <a:extLst>
                    <a:ext uri="{9D8B030D-6E8A-4147-A177-3AD203B41FA5}">
                      <a16:colId xmlns:a16="http://schemas.microsoft.com/office/drawing/2014/main" val="3764984079"/>
                    </a:ext>
                  </a:extLst>
                </a:gridCol>
                <a:gridCol w="2605132">
                  <a:extLst>
                    <a:ext uri="{9D8B030D-6E8A-4147-A177-3AD203B41FA5}">
                      <a16:colId xmlns:a16="http://schemas.microsoft.com/office/drawing/2014/main" val="4227225427"/>
                    </a:ext>
                  </a:extLst>
                </a:gridCol>
              </a:tblGrid>
              <a:tr h="652354">
                <a:tc>
                  <a:txBody>
                    <a:bodyPr/>
                    <a:lstStyle/>
                    <a:p>
                      <a:pPr algn="ctr"/>
                      <a:r>
                        <a:rPr lang="ar-SA" sz="2400" dirty="0">
                          <a:solidFill>
                            <a:schemeClr val="bg1"/>
                          </a:solidFill>
                          <a:cs typeface="+mj-cs"/>
                        </a:rPr>
                        <a:t>الحالة</a:t>
                      </a:r>
                      <a:endParaRPr lang="en-US" sz="2400" dirty="0">
                        <a:solidFill>
                          <a:schemeClr val="bg1"/>
                        </a:solidFill>
                        <a:cs typeface="+mj-cs"/>
                      </a:endParaRPr>
                    </a:p>
                  </a:txBody>
                  <a:tcPr anchor="ctr">
                    <a:solidFill>
                      <a:srgbClr val="6393A7"/>
                    </a:solidFill>
                  </a:tcPr>
                </a:tc>
                <a:tc>
                  <a:txBody>
                    <a:bodyPr/>
                    <a:lstStyle/>
                    <a:p>
                      <a:pPr algn="ctr"/>
                      <a:r>
                        <a:rPr lang="ar-SA" sz="2400" dirty="0">
                          <a:solidFill>
                            <a:schemeClr val="bg1"/>
                          </a:solidFill>
                          <a:cs typeface="+mj-cs"/>
                        </a:rPr>
                        <a:t>تاريخ الانجاز</a:t>
                      </a:r>
                      <a:endParaRPr lang="en-US" sz="2400" dirty="0">
                        <a:solidFill>
                          <a:schemeClr val="bg1"/>
                        </a:solidFill>
                        <a:cs typeface="+mj-cs"/>
                      </a:endParaRPr>
                    </a:p>
                  </a:txBody>
                  <a:tcPr anchor="ctr">
                    <a:solidFill>
                      <a:srgbClr val="6393A7"/>
                    </a:solidFill>
                  </a:tcPr>
                </a:tc>
                <a:tc>
                  <a:txBody>
                    <a:bodyPr/>
                    <a:lstStyle/>
                    <a:p>
                      <a:pPr algn="ctr"/>
                      <a:r>
                        <a:rPr lang="ar-SA" sz="2400" dirty="0">
                          <a:solidFill>
                            <a:schemeClr val="bg1"/>
                          </a:solidFill>
                          <a:cs typeface="+mj-cs"/>
                        </a:rPr>
                        <a:t>طلب التغيير</a:t>
                      </a:r>
                      <a:endParaRPr lang="en-US" sz="2400" dirty="0">
                        <a:solidFill>
                          <a:schemeClr val="bg1"/>
                        </a:solidFill>
                        <a:cs typeface="+mj-cs"/>
                      </a:endParaRPr>
                    </a:p>
                  </a:txBody>
                  <a:tcPr anchor="ctr">
                    <a:solidFill>
                      <a:srgbClr val="6393A7"/>
                    </a:solidFill>
                  </a:tcPr>
                </a:tc>
                <a:tc>
                  <a:txBody>
                    <a:bodyPr/>
                    <a:lstStyle/>
                    <a:p>
                      <a:pPr algn="ctr"/>
                      <a:r>
                        <a:rPr lang="ar-SA" sz="2400" dirty="0">
                          <a:solidFill>
                            <a:schemeClr val="bg1"/>
                          </a:solidFill>
                          <a:cs typeface="+mj-cs"/>
                        </a:rPr>
                        <a:t>تاريخ البدء</a:t>
                      </a:r>
                      <a:endParaRPr lang="en-US" sz="2400" dirty="0">
                        <a:solidFill>
                          <a:schemeClr val="bg1"/>
                        </a:solidFill>
                        <a:cs typeface="+mj-cs"/>
                      </a:endParaRPr>
                    </a:p>
                  </a:txBody>
                  <a:tcPr anchor="ctr">
                    <a:solidFill>
                      <a:srgbClr val="6393A7"/>
                    </a:solidFill>
                  </a:tcPr>
                </a:tc>
                <a:tc>
                  <a:txBody>
                    <a:bodyPr/>
                    <a:lstStyle/>
                    <a:p>
                      <a:pPr algn="ctr"/>
                      <a:r>
                        <a:rPr lang="ar-SA" sz="2400" dirty="0">
                          <a:solidFill>
                            <a:schemeClr val="bg1"/>
                          </a:solidFill>
                          <a:cs typeface="+mj-cs"/>
                        </a:rPr>
                        <a:t>المعالجة</a:t>
                      </a:r>
                      <a:endParaRPr lang="en-US" sz="2400" dirty="0">
                        <a:solidFill>
                          <a:schemeClr val="bg1"/>
                        </a:solidFill>
                        <a:cs typeface="+mj-cs"/>
                      </a:endParaRPr>
                    </a:p>
                  </a:txBody>
                  <a:tcPr anchor="ctr">
                    <a:solidFill>
                      <a:srgbClr val="6393A7"/>
                    </a:solidFill>
                  </a:tcPr>
                </a:tc>
                <a:tc>
                  <a:txBody>
                    <a:bodyPr/>
                    <a:lstStyle/>
                    <a:p>
                      <a:pPr algn="ctr"/>
                      <a:r>
                        <a:rPr lang="ar-SA" sz="2400" dirty="0">
                          <a:solidFill>
                            <a:schemeClr val="bg1"/>
                          </a:solidFill>
                          <a:cs typeface="+mj-cs"/>
                        </a:rPr>
                        <a:t>التحدي</a:t>
                      </a:r>
                      <a:endParaRPr lang="en-US" sz="2400" dirty="0">
                        <a:solidFill>
                          <a:schemeClr val="bg1"/>
                        </a:solidFill>
                        <a:cs typeface="+mj-cs"/>
                      </a:endParaRPr>
                    </a:p>
                  </a:txBody>
                  <a:tcPr anchor="ctr">
                    <a:solidFill>
                      <a:srgbClr val="6393A7"/>
                    </a:solidFill>
                  </a:tcPr>
                </a:tc>
                <a:extLst>
                  <a:ext uri="{0D108BD9-81ED-4DB2-BD59-A6C34878D82A}">
                    <a16:rowId xmlns:a16="http://schemas.microsoft.com/office/drawing/2014/main" val="5332629"/>
                  </a:ext>
                </a:extLst>
              </a:tr>
              <a:tr h="882068">
                <a:tc>
                  <a:txBody>
                    <a:bodyPr/>
                    <a:lstStyle/>
                    <a:p>
                      <a:pPr algn="ctr"/>
                      <a:r>
                        <a:rPr lang="ar-SA" sz="1100" dirty="0">
                          <a:latin typeface="SST Arabic" panose="020B0504030504020204" pitchFamily="34" charset="-78"/>
                          <a:cs typeface="SST Arabic" panose="020B0504030504020204" pitchFamily="34" charset="-78"/>
                        </a:rPr>
                        <a:t>قائم</a:t>
                      </a:r>
                      <a:endParaRPr lang="en-US" sz="1100" dirty="0">
                        <a:latin typeface="SST Arabic" panose="020B0504030504020204" pitchFamily="34" charset="-78"/>
                        <a:cs typeface="SST Arabic" panose="020B0504030504020204" pitchFamily="34" charset="-78"/>
                      </a:endParaRPr>
                    </a:p>
                  </a:txBody>
                  <a:tcPr anchor="ctr">
                    <a:solidFill>
                      <a:srgbClr val="FFC000"/>
                    </a:solidFill>
                  </a:tcPr>
                </a:tc>
                <a:tc>
                  <a:txBody>
                    <a:bodyPr/>
                    <a:lstStyle/>
                    <a:p>
                      <a:pPr algn="ctr"/>
                      <a:r>
                        <a:rPr lang="ar-SA" sz="1100" dirty="0">
                          <a:latin typeface="SST Arabic" panose="020B0504030504020204" pitchFamily="34" charset="-78"/>
                          <a:cs typeface="SST Arabic" panose="020B0504030504020204" pitchFamily="34" charset="-78"/>
                        </a:rPr>
                        <a:t>22 نوفمبر 2023</a:t>
                      </a:r>
                    </a:p>
                    <a:p>
                      <a:pPr algn="ctr"/>
                      <a:r>
                        <a:rPr lang="ar-SA" sz="1100" dirty="0">
                          <a:latin typeface="SST Arabic" panose="020B0504030504020204" pitchFamily="34" charset="-78"/>
                          <a:cs typeface="SST Arabic" panose="020B0504030504020204" pitchFamily="34" charset="-78"/>
                        </a:rPr>
                        <a:t>تم الاطلاق للمسافرين</a:t>
                      </a:r>
                      <a:endParaRPr lang="en-US" sz="1100" dirty="0">
                        <a:latin typeface="SST Arabic" panose="020B0504030504020204" pitchFamily="34" charset="-78"/>
                        <a:cs typeface="SST Arabic" panose="020B0504030504020204" pitchFamily="34" charset="-78"/>
                      </a:endParaRPr>
                    </a:p>
                  </a:txBody>
                  <a:tcPr anchor="ctr">
                    <a:solidFill>
                      <a:srgbClr val="F2F2F2"/>
                    </a:solidFill>
                  </a:tcPr>
                </a:tc>
                <a:tc>
                  <a:txBody>
                    <a:bodyPr/>
                    <a:lstStyle/>
                    <a:p>
                      <a:pPr algn="ctr" rtl="1"/>
                      <a:r>
                        <a:rPr lang="en-US" sz="1100" dirty="0">
                          <a:latin typeface="SST Arabic" panose="020B0504030504020204" pitchFamily="34" charset="-78"/>
                          <a:cs typeface="SST Arabic" panose="020B0504030504020204" pitchFamily="34" charset="-78"/>
                        </a:rPr>
                        <a:t>CR:6294-6614- 6615</a:t>
                      </a:r>
                      <a:endParaRPr lang="ar-SA" sz="1100" dirty="0">
                        <a:latin typeface="SST Arabic" panose="020B0504030504020204" pitchFamily="34" charset="-78"/>
                        <a:cs typeface="SST Arabic" panose="020B0504030504020204" pitchFamily="34" charset="-78"/>
                      </a:endParaRPr>
                    </a:p>
                    <a:p>
                      <a:pPr algn="ctr"/>
                      <a:r>
                        <a:rPr lang="en-US" sz="1100" dirty="0">
                          <a:latin typeface="SST Arabic" panose="020B0504030504020204" pitchFamily="34" charset="-78"/>
                          <a:cs typeface="SST Arabic" panose="020B0504030504020204" pitchFamily="34" charset="-78"/>
                        </a:rPr>
                        <a:t>CR:6503</a:t>
                      </a:r>
                    </a:p>
                  </a:txBody>
                  <a:tcPr anchor="ctr">
                    <a:solidFill>
                      <a:schemeClr val="bg1">
                        <a:lumMod val="95000"/>
                      </a:schemeClr>
                    </a:solidFill>
                  </a:tcPr>
                </a:tc>
                <a:tc>
                  <a:txBody>
                    <a:bodyPr/>
                    <a:lstStyle/>
                    <a:p>
                      <a:pPr algn="ctr"/>
                      <a:r>
                        <a:rPr lang="ar-SA" sz="1100" kern="1200" baseline="0" dirty="0">
                          <a:solidFill>
                            <a:schemeClr val="tx1"/>
                          </a:solidFill>
                          <a:latin typeface="SST Arabic" panose="020B0504030504020204" pitchFamily="34" charset="-78"/>
                          <a:ea typeface="+mn-ea"/>
                          <a:cs typeface="SST Arabic" panose="020B0504030504020204" pitchFamily="34" charset="-78"/>
                        </a:rPr>
                        <a:t>20 يوليو 2022</a:t>
                      </a:r>
                    </a:p>
                    <a:p>
                      <a:pPr algn="ctr"/>
                      <a:r>
                        <a:rPr lang="ar-SA" sz="1100" dirty="0">
                          <a:latin typeface="SST Arabic" panose="020B0504030504020204" pitchFamily="34" charset="-78"/>
                          <a:cs typeface="SST Arabic" panose="020B0504030504020204" pitchFamily="34" charset="-78"/>
                        </a:rPr>
                        <a:t>21</a:t>
                      </a:r>
                      <a:r>
                        <a:rPr lang="ar-SA" sz="1100" baseline="0" dirty="0">
                          <a:latin typeface="SST Arabic" panose="020B0504030504020204" pitchFamily="34" charset="-78"/>
                          <a:cs typeface="SST Arabic" panose="020B0504030504020204" pitchFamily="34" charset="-78"/>
                        </a:rPr>
                        <a:t> مايو 2023</a:t>
                      </a:r>
                      <a:endParaRPr lang="en-US" sz="1100" dirty="0">
                        <a:latin typeface="SST Arabic" panose="020B0504030504020204" pitchFamily="34" charset="-78"/>
                        <a:cs typeface="SST Arabic" panose="020B0504030504020204" pitchFamily="34" charset="-78"/>
                      </a:endParaRPr>
                    </a:p>
                  </a:txBody>
                  <a:tcPr anchor="c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ar-SA" sz="1100" dirty="0">
                          <a:latin typeface="SST Arabic" panose="020B0504030504020204" pitchFamily="34" charset="-78"/>
                          <a:cs typeface="SST Arabic" panose="020B0504030504020204" pitchFamily="34" charset="-78"/>
                        </a:rPr>
                        <a:t>التغذية العكسية</a:t>
                      </a:r>
                    </a:p>
                    <a:p>
                      <a:pPr marL="0" marR="0" lvl="0" indent="0" algn="ctr" defTabSz="914400" rtl="0" eaLnBrk="1" fontAlgn="auto" latinLnBrk="0" hangingPunct="1">
                        <a:lnSpc>
                          <a:spcPct val="100000"/>
                        </a:lnSpc>
                        <a:spcBef>
                          <a:spcPts val="0"/>
                        </a:spcBef>
                        <a:spcAft>
                          <a:spcPts val="0"/>
                        </a:spcAft>
                        <a:buClrTx/>
                        <a:buSzTx/>
                        <a:buFontTx/>
                        <a:buNone/>
                        <a:tabLst/>
                        <a:defRPr/>
                      </a:pPr>
                      <a:r>
                        <a:rPr lang="ar-SA" sz="1100" dirty="0">
                          <a:latin typeface="SST Arabic" panose="020B0504030504020204" pitchFamily="34" charset="-78"/>
                          <a:cs typeface="SST Arabic" panose="020B0504030504020204" pitchFamily="34" charset="-78"/>
                        </a:rPr>
                        <a:t>أتمتة الواقعة</a:t>
                      </a:r>
                      <a:endParaRPr lang="en-US" sz="1100" dirty="0">
                        <a:latin typeface="SST Arabic" panose="020B0504030504020204" pitchFamily="34" charset="-78"/>
                        <a:cs typeface="SST Arabic" panose="020B0504030504020204" pitchFamily="34" charset="-78"/>
                      </a:endParaRPr>
                    </a:p>
                  </a:txBody>
                  <a:tcPr anchor="ctr">
                    <a:solidFill>
                      <a:schemeClr val="bg1">
                        <a:lumMod val="95000"/>
                      </a:schemeClr>
                    </a:solidFill>
                  </a:tcPr>
                </a:tc>
                <a:tc>
                  <a:txBody>
                    <a:bodyPr/>
                    <a:lstStyle/>
                    <a:p>
                      <a:pPr algn="r"/>
                      <a:r>
                        <a:rPr lang="ar-SA" sz="1100" dirty="0">
                          <a:latin typeface="SST Arabic" panose="020B0504030504020204" pitchFamily="34" charset="-78"/>
                          <a:cs typeface="SST Arabic" panose="020B0504030504020204" pitchFamily="34" charset="-78"/>
                        </a:rPr>
                        <a:t>1. عدم دقة المحاضر ورفعها في النظام بشكل مباشر</a:t>
                      </a:r>
                      <a:endParaRPr lang="en-US" sz="1100" dirty="0">
                        <a:latin typeface="SST Arabic" panose="020B0504030504020204" pitchFamily="34" charset="-78"/>
                        <a:cs typeface="SST Arabic" panose="020B0504030504020204" pitchFamily="34" charset="-78"/>
                      </a:endParaRPr>
                    </a:p>
                  </a:txBody>
                  <a:tcPr anchor="ctr">
                    <a:solidFill>
                      <a:schemeClr val="bg1">
                        <a:lumMod val="95000"/>
                      </a:schemeClr>
                    </a:solidFill>
                  </a:tcPr>
                </a:tc>
                <a:extLst>
                  <a:ext uri="{0D108BD9-81ED-4DB2-BD59-A6C34878D82A}">
                    <a16:rowId xmlns:a16="http://schemas.microsoft.com/office/drawing/2014/main" val="469911982"/>
                  </a:ext>
                </a:extLst>
              </a:tr>
              <a:tr h="88206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ar-SA" sz="1100" dirty="0">
                          <a:latin typeface="SST Arabic" panose="020B0504030504020204" pitchFamily="34" charset="-78"/>
                          <a:cs typeface="SST Arabic" panose="020B0504030504020204" pitchFamily="34" charset="-78"/>
                        </a:rPr>
                        <a:t>مكتمل</a:t>
                      </a:r>
                      <a:endParaRPr lang="en-US" sz="1100" dirty="0">
                        <a:latin typeface="SST Arabic" panose="020B0504030504020204" pitchFamily="34" charset="-78"/>
                        <a:cs typeface="SST Arabic" panose="020B0504030504020204" pitchFamily="34" charset="-78"/>
                      </a:endParaRPr>
                    </a:p>
                  </a:txBody>
                  <a:tcPr anchor="ctr">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ar-SA" sz="1100" dirty="0">
                          <a:latin typeface="SST Arabic" panose="020B0504030504020204" pitchFamily="34" charset="-78"/>
                          <a:cs typeface="SST Arabic" panose="020B0504030504020204" pitchFamily="34" charset="-78"/>
                        </a:rPr>
                        <a:t>10 أكتوبر 2023</a:t>
                      </a:r>
                      <a:endParaRPr lang="en-US" sz="1100" dirty="0">
                        <a:latin typeface="SST Arabic" panose="020B0504030504020204" pitchFamily="34" charset="-78"/>
                        <a:cs typeface="SST Arabic" panose="020B0504030504020204" pitchFamily="34" charset="-78"/>
                      </a:endParaRPr>
                    </a:p>
                  </a:txBody>
                  <a:tcPr anchor="ctr">
                    <a:solidFill>
                      <a:schemeClr val="bg1"/>
                    </a:solidFill>
                  </a:tcPr>
                </a:tc>
                <a:tc>
                  <a:txBody>
                    <a:bodyPr/>
                    <a:lstStyle/>
                    <a:p>
                      <a:pPr algn="ctr"/>
                      <a:r>
                        <a:rPr lang="en-US" sz="1100" dirty="0">
                          <a:latin typeface="SST Arabic" panose="020B0504030504020204" pitchFamily="34" charset="-78"/>
                          <a:cs typeface="SST Arabic" panose="020B0504030504020204" pitchFamily="34" charset="-78"/>
                        </a:rPr>
                        <a:t>N/A</a:t>
                      </a:r>
                    </a:p>
                  </a:txBody>
                  <a:tcPr anchor="c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ar-SA" sz="1100" dirty="0">
                          <a:latin typeface="SST Arabic" panose="020B0504030504020204" pitchFamily="34" charset="-78"/>
                          <a:cs typeface="SST Arabic" panose="020B0504030504020204" pitchFamily="34" charset="-78"/>
                        </a:rPr>
                        <a:t>2 أكتوبر</a:t>
                      </a:r>
                      <a:r>
                        <a:rPr lang="ar-SA" sz="1100" baseline="0" dirty="0">
                          <a:latin typeface="SST Arabic" panose="020B0504030504020204" pitchFamily="34" charset="-78"/>
                          <a:cs typeface="SST Arabic" panose="020B0504030504020204" pitchFamily="34" charset="-78"/>
                        </a:rPr>
                        <a:t> 2023</a:t>
                      </a:r>
                      <a:endParaRPr lang="en-US" sz="1100" dirty="0">
                        <a:latin typeface="SST Arabic" panose="020B0504030504020204" pitchFamily="34" charset="-78"/>
                        <a:cs typeface="SST Arabic" panose="020B0504030504020204" pitchFamily="34" charset="-78"/>
                      </a:endParaRPr>
                    </a:p>
                  </a:txBody>
                  <a:tcPr anchor="ctr">
                    <a:solidFill>
                      <a:schemeClr val="bg1"/>
                    </a:solidFill>
                  </a:tcPr>
                </a:tc>
                <a:tc>
                  <a:txBody>
                    <a:bodyPr/>
                    <a:lstStyle/>
                    <a:p>
                      <a:pPr algn="ctr"/>
                      <a:r>
                        <a:rPr lang="ar-SA" sz="1100" dirty="0">
                          <a:latin typeface="SST Arabic" panose="020B0504030504020204" pitchFamily="34" charset="-78"/>
                          <a:cs typeface="SST Arabic" panose="020B0504030504020204" pitchFamily="34" charset="-78"/>
                        </a:rPr>
                        <a:t>انشاء اجراء للتحقق والمراجعة</a:t>
                      </a:r>
                    </a:p>
                  </a:txBody>
                  <a:tcPr anchor="ctr">
                    <a:solidFill>
                      <a:schemeClr val="bg1"/>
                    </a:solidFill>
                  </a:tcPr>
                </a:tc>
                <a:tc>
                  <a:txBody>
                    <a:bodyPr/>
                    <a:lstStyle/>
                    <a:p>
                      <a:pPr algn="r"/>
                      <a:r>
                        <a:rPr lang="ar-SA" sz="1100" dirty="0">
                          <a:latin typeface="SST Arabic" panose="020B0504030504020204" pitchFamily="34" charset="-78"/>
                          <a:cs typeface="SST Arabic" panose="020B0504030504020204" pitchFamily="34" charset="-78"/>
                        </a:rPr>
                        <a:t>2. عدم وجود اجراء للتحقق من دقة ترجمة الإخبارية في النظام</a:t>
                      </a:r>
                      <a:endParaRPr lang="en-US" sz="1100" dirty="0">
                        <a:latin typeface="SST Arabic" panose="020B0504030504020204" pitchFamily="34" charset="-78"/>
                        <a:cs typeface="SST Arabic" panose="020B0504030504020204" pitchFamily="34" charset="-78"/>
                      </a:endParaRPr>
                    </a:p>
                  </a:txBody>
                  <a:tcPr anchor="ctr">
                    <a:solidFill>
                      <a:schemeClr val="bg1"/>
                    </a:solidFill>
                  </a:tcPr>
                </a:tc>
                <a:extLst>
                  <a:ext uri="{0D108BD9-81ED-4DB2-BD59-A6C34878D82A}">
                    <a16:rowId xmlns:a16="http://schemas.microsoft.com/office/drawing/2014/main" val="4072638416"/>
                  </a:ext>
                </a:extLst>
              </a:tr>
            </a:tbl>
          </a:graphicData>
        </a:graphic>
      </p:graphicFrame>
      <p:sp>
        <p:nvSpPr>
          <p:cNvPr id="4" name="Footer Placeholder 3">
            <a:extLst>
              <a:ext uri="{FF2B5EF4-FFF2-40B4-BE49-F238E27FC236}">
                <a16:creationId xmlns:a16="http://schemas.microsoft.com/office/drawing/2014/main" id="{F6265221-6810-4131-B9A4-99A3F29399E4}"/>
              </a:ext>
            </a:extLst>
          </p:cNvPr>
          <p:cNvSpPr>
            <a:spLocks noGrp="1"/>
          </p:cNvSpPr>
          <p:nvPr>
            <p:ph type="ftr" sz="quarter" idx="11"/>
            <p:custDataLst>
              <p:tags r:id="rId1"/>
            </p:custDataLst>
          </p:nvPr>
        </p:nvSpPr>
        <p:spPr/>
        <p:txBody>
          <a:bodyPr/>
          <a:lstStyle/>
          <a:p>
            <a:pPr>
              <a:defRPr/>
            </a:pPr>
            <a:r>
              <a:rPr lang="en-GB"/>
              <a:t>Public | </a:t>
            </a:r>
            <a:r>
              <a:rPr lang="ar-SA"/>
              <a:t>عام</a:t>
            </a:r>
            <a:endParaRPr lang="en-GB"/>
          </a:p>
        </p:txBody>
      </p:sp>
    </p:spTree>
    <p:extLst>
      <p:ext uri="{BB962C8B-B14F-4D97-AF65-F5344CB8AC3E}">
        <p14:creationId xmlns:p14="http://schemas.microsoft.com/office/powerpoint/2010/main" val="34431275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Arc 42">
            <a:extLst>
              <a:ext uri="{FF2B5EF4-FFF2-40B4-BE49-F238E27FC236}">
                <a16:creationId xmlns:a16="http://schemas.microsoft.com/office/drawing/2014/main" id="{9FD828E0-49EB-4B5F-A11C-CC0F802B8AE2}"/>
              </a:ext>
            </a:extLst>
          </p:cNvPr>
          <p:cNvSpPr/>
          <p:nvPr/>
        </p:nvSpPr>
        <p:spPr>
          <a:xfrm flipH="1">
            <a:off x="4868474" y="4491250"/>
            <a:ext cx="1628170" cy="874648"/>
          </a:xfrm>
          <a:prstGeom prst="arc">
            <a:avLst>
              <a:gd name="adj1" fmla="val 16138139"/>
              <a:gd name="adj2" fmla="val 9124054"/>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7" name="Google Shape;6332;p126">
            <a:extLst>
              <a:ext uri="{FF2B5EF4-FFF2-40B4-BE49-F238E27FC236}">
                <a16:creationId xmlns:a16="http://schemas.microsoft.com/office/drawing/2014/main" id="{C652B0F2-4EC5-4812-9315-7885D4A865FF}"/>
              </a:ext>
            </a:extLst>
          </p:cNvPr>
          <p:cNvSpPr/>
          <p:nvPr/>
        </p:nvSpPr>
        <p:spPr>
          <a:xfrm rot="11002478">
            <a:off x="-3190868" y="4550709"/>
            <a:ext cx="12202227" cy="4599134"/>
          </a:xfrm>
          <a:custGeom>
            <a:avLst/>
            <a:gdLst/>
            <a:ahLst/>
            <a:cxnLst/>
            <a:rect l="l" t="t" r="r" b="b"/>
            <a:pathLst>
              <a:path w="74755" h="20729" extrusionOk="0">
                <a:moveTo>
                  <a:pt x="1" y="1"/>
                </a:moveTo>
                <a:cubicBezTo>
                  <a:pt x="835" y="6439"/>
                  <a:pt x="5772" y="12310"/>
                  <a:pt x="12109" y="13777"/>
                </a:cubicBezTo>
                <a:cubicBezTo>
                  <a:pt x="13474" y="14091"/>
                  <a:pt x="14847" y="14220"/>
                  <a:pt x="16226" y="14220"/>
                </a:cubicBezTo>
                <a:cubicBezTo>
                  <a:pt x="22796" y="14220"/>
                  <a:pt x="29497" y="11276"/>
                  <a:pt x="36112" y="11276"/>
                </a:cubicBezTo>
                <a:cubicBezTo>
                  <a:pt x="37265" y="11276"/>
                  <a:pt x="38416" y="11366"/>
                  <a:pt x="39562" y="11576"/>
                </a:cubicBezTo>
                <a:cubicBezTo>
                  <a:pt x="45100" y="12610"/>
                  <a:pt x="49736" y="16313"/>
                  <a:pt x="54873" y="18714"/>
                </a:cubicBezTo>
                <a:cubicBezTo>
                  <a:pt x="57406" y="19923"/>
                  <a:pt x="60365" y="20728"/>
                  <a:pt x="63173" y="20728"/>
                </a:cubicBezTo>
                <a:cubicBezTo>
                  <a:pt x="66024" y="20728"/>
                  <a:pt x="68719" y="19898"/>
                  <a:pt x="70651" y="17814"/>
                </a:cubicBezTo>
                <a:cubicBezTo>
                  <a:pt x="73653" y="14645"/>
                  <a:pt x="73753" y="9775"/>
                  <a:pt x="73954" y="5371"/>
                </a:cubicBezTo>
                <a:cubicBezTo>
                  <a:pt x="74020" y="3637"/>
                  <a:pt x="74254" y="1769"/>
                  <a:pt x="74754" y="1"/>
                </a:cubicBezTo>
                <a:close/>
              </a:path>
            </a:pathLst>
          </a:custGeom>
          <a:solidFill>
            <a:srgbClr val="ACFFD9">
              <a:alpha val="81000"/>
            </a:srgb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000000"/>
              </a:solidFill>
              <a:effectLst/>
              <a:uLnTx/>
              <a:uFillTx/>
              <a:latin typeface="Arial"/>
            </a:endParaRPr>
          </a:p>
        </p:txBody>
      </p:sp>
      <p:sp>
        <p:nvSpPr>
          <p:cNvPr id="143" name="Title 1">
            <a:extLst>
              <a:ext uri="{FF2B5EF4-FFF2-40B4-BE49-F238E27FC236}">
                <a16:creationId xmlns:a16="http://schemas.microsoft.com/office/drawing/2014/main" id="{4AC9F629-7F96-403B-B28D-50766AB29367}"/>
              </a:ext>
            </a:extLst>
          </p:cNvPr>
          <p:cNvSpPr txBox="1">
            <a:spLocks/>
          </p:cNvSpPr>
          <p:nvPr/>
        </p:nvSpPr>
        <p:spPr>
          <a:xfrm>
            <a:off x="2684747" y="526945"/>
            <a:ext cx="9105518" cy="1348717"/>
          </a:xfrm>
          <a:prstGeom prst="rect">
            <a:avLst/>
          </a:prstGeom>
        </p:spPr>
        <p:txBody>
          <a:bodyPr vert="horz" lIns="0" tIns="0" rIns="0" bIns="0" rtlCol="0" anchor="t">
            <a:noAutofit/>
          </a:bodyPr>
          <a:lstStyle>
            <a:lvl1pPr algn="r" defTabSz="914400" rtl="1" eaLnBrk="1" latinLnBrk="0" hangingPunct="1">
              <a:lnSpc>
                <a:spcPct val="90000"/>
              </a:lnSpc>
              <a:spcBef>
                <a:spcPct val="0"/>
              </a:spcBef>
              <a:buNone/>
              <a:defRPr sz="4000" kern="1200">
                <a:solidFill>
                  <a:schemeClr val="tx1"/>
                </a:solidFill>
                <a:latin typeface="Greta Arabic" pitchFamily="2" charset="-78"/>
                <a:ea typeface="+mj-ea"/>
                <a:cs typeface="+mj-cs"/>
              </a:defRPr>
            </a:lvl1pPr>
          </a:lstStyle>
          <a:p>
            <a:pPr>
              <a:defRPr/>
            </a:pPr>
            <a:r>
              <a:rPr lang="ar-SA" b="1" dirty="0">
                <a:solidFill>
                  <a:srgbClr val="0D2547"/>
                </a:solidFill>
                <a:latin typeface="SST Arabic" panose="020B0504030504020204" pitchFamily="34" charset="-78"/>
                <a:cs typeface="SST Arabic" panose="020B0504030504020204" pitchFamily="34" charset="-78"/>
              </a:rPr>
              <a:t>محرك المخاطر للجانب الامني</a:t>
            </a:r>
          </a:p>
        </p:txBody>
      </p:sp>
      <p:sp>
        <p:nvSpPr>
          <p:cNvPr id="87" name="Google Shape;6162;p47">
            <a:extLst>
              <a:ext uri="{FF2B5EF4-FFF2-40B4-BE49-F238E27FC236}">
                <a16:creationId xmlns:a16="http://schemas.microsoft.com/office/drawing/2014/main" id="{3BA4711E-E4EB-4E37-BA9F-913BE29AD346}"/>
              </a:ext>
            </a:extLst>
          </p:cNvPr>
          <p:cNvSpPr/>
          <p:nvPr/>
        </p:nvSpPr>
        <p:spPr>
          <a:xfrm>
            <a:off x="6073496" y="4082471"/>
            <a:ext cx="593" cy="134775"/>
          </a:xfrm>
          <a:custGeom>
            <a:avLst/>
            <a:gdLst/>
            <a:ahLst/>
            <a:cxnLst/>
            <a:rect l="l" t="t" r="r" b="b"/>
            <a:pathLst>
              <a:path w="23" h="5228" extrusionOk="0">
                <a:moveTo>
                  <a:pt x="23" y="1"/>
                </a:moveTo>
                <a:lnTo>
                  <a:pt x="0" y="4931"/>
                </a:lnTo>
                <a:cubicBezTo>
                  <a:pt x="0" y="5045"/>
                  <a:pt x="0" y="5137"/>
                  <a:pt x="0" y="5228"/>
                </a:cubicBezTo>
                <a:lnTo>
                  <a:pt x="23" y="252"/>
                </a:lnTo>
                <a:cubicBezTo>
                  <a:pt x="23" y="161"/>
                  <a:pt x="23" y="92"/>
                  <a:pt x="23" y="1"/>
                </a:cubicBezTo>
                <a:close/>
              </a:path>
            </a:pathLst>
          </a:custGeom>
          <a:solidFill>
            <a:srgbClr val="7EB4FD"/>
          </a:solidFill>
          <a:ln>
            <a:noFill/>
          </a:ln>
        </p:spPr>
        <p:txBody>
          <a:bodyPr spcFirstLastPara="1" wrap="square" lIns="91425" tIns="91425" rIns="91425" bIns="91425" anchor="ctr" anchorCtr="0">
            <a:noAutofit/>
          </a:bodyPr>
          <a:lstStyle/>
          <a:p>
            <a:pPr>
              <a:buClr>
                <a:srgbClr val="000000"/>
              </a:buClr>
              <a:buFont typeface="Arial"/>
              <a:buNone/>
              <a:defRPr/>
            </a:pPr>
            <a:endParaRPr sz="1400" kern="0">
              <a:solidFill>
                <a:srgbClr val="000000"/>
              </a:solidFill>
              <a:latin typeface="Arial"/>
              <a:cs typeface="Arial"/>
              <a:sym typeface="Arial"/>
            </a:endParaRPr>
          </a:p>
        </p:txBody>
      </p:sp>
      <p:sp>
        <p:nvSpPr>
          <p:cNvPr id="88" name="Google Shape;6163;p47">
            <a:extLst>
              <a:ext uri="{FF2B5EF4-FFF2-40B4-BE49-F238E27FC236}">
                <a16:creationId xmlns:a16="http://schemas.microsoft.com/office/drawing/2014/main" id="{9886C7FA-7A43-49C7-936F-748E745BB1CF}"/>
              </a:ext>
            </a:extLst>
          </p:cNvPr>
          <p:cNvSpPr/>
          <p:nvPr/>
        </p:nvSpPr>
        <p:spPr>
          <a:xfrm>
            <a:off x="6067000" y="4156045"/>
            <a:ext cx="619" cy="134749"/>
          </a:xfrm>
          <a:custGeom>
            <a:avLst/>
            <a:gdLst/>
            <a:ahLst/>
            <a:cxnLst/>
            <a:rect l="l" t="t" r="r" b="b"/>
            <a:pathLst>
              <a:path w="24" h="5227" extrusionOk="0">
                <a:moveTo>
                  <a:pt x="24" y="0"/>
                </a:moveTo>
                <a:lnTo>
                  <a:pt x="1" y="4976"/>
                </a:lnTo>
                <a:cubicBezTo>
                  <a:pt x="1" y="5067"/>
                  <a:pt x="1" y="5136"/>
                  <a:pt x="1" y="5227"/>
                </a:cubicBezTo>
                <a:lnTo>
                  <a:pt x="24" y="251"/>
                </a:lnTo>
                <a:cubicBezTo>
                  <a:pt x="24" y="160"/>
                  <a:pt x="24" y="68"/>
                  <a:pt x="24" y="0"/>
                </a:cubicBezTo>
                <a:close/>
              </a:path>
            </a:pathLst>
          </a:custGeom>
          <a:solidFill>
            <a:srgbClr val="7EB4FD"/>
          </a:solidFill>
          <a:ln>
            <a:noFill/>
          </a:ln>
        </p:spPr>
        <p:txBody>
          <a:bodyPr spcFirstLastPara="1" wrap="square" lIns="91425" tIns="91425" rIns="91425" bIns="91425" anchor="ctr" anchorCtr="0">
            <a:noAutofit/>
          </a:bodyPr>
          <a:lstStyle/>
          <a:p>
            <a:pPr>
              <a:buClr>
                <a:srgbClr val="000000"/>
              </a:buClr>
              <a:buFont typeface="Arial"/>
              <a:buNone/>
              <a:defRPr/>
            </a:pPr>
            <a:endParaRPr sz="1400" kern="0">
              <a:solidFill>
                <a:srgbClr val="000000"/>
              </a:solidFill>
              <a:latin typeface="Arial"/>
              <a:cs typeface="Arial"/>
              <a:sym typeface="Arial"/>
            </a:endParaRPr>
          </a:p>
        </p:txBody>
      </p:sp>
      <p:sp>
        <p:nvSpPr>
          <p:cNvPr id="113" name="Title 1">
            <a:extLst>
              <a:ext uri="{FF2B5EF4-FFF2-40B4-BE49-F238E27FC236}">
                <a16:creationId xmlns:a16="http://schemas.microsoft.com/office/drawing/2014/main" id="{1D87230E-E395-4577-A4A2-E2E3578AB997}"/>
              </a:ext>
            </a:extLst>
          </p:cNvPr>
          <p:cNvSpPr txBox="1">
            <a:spLocks/>
          </p:cNvSpPr>
          <p:nvPr/>
        </p:nvSpPr>
        <p:spPr>
          <a:xfrm>
            <a:off x="8447269" y="2327467"/>
            <a:ext cx="3277830" cy="378628"/>
          </a:xfrm>
          <a:prstGeom prst="rect">
            <a:avLst/>
          </a:prstGeom>
        </p:spPr>
        <p:txBody>
          <a:bodyPr vert="horz" lIns="0" tIns="0" rIns="0" bIns="0" rtlCol="0" anchor="t">
            <a:noAutofit/>
          </a:bodyPr>
          <a:lstStyle>
            <a:lvl1pPr algn="r" defTabSz="914400" rtl="1" eaLnBrk="1" latinLnBrk="0" hangingPunct="1">
              <a:lnSpc>
                <a:spcPct val="90000"/>
              </a:lnSpc>
              <a:spcBef>
                <a:spcPct val="0"/>
              </a:spcBef>
              <a:buNone/>
              <a:defRPr sz="4000" kern="1200">
                <a:solidFill>
                  <a:schemeClr val="tx1"/>
                </a:solidFill>
                <a:latin typeface="Greta Arabic" pitchFamily="2" charset="-78"/>
                <a:ea typeface="+mj-ea"/>
                <a:cs typeface="+mj-cs"/>
              </a:defRPr>
            </a:lvl1pPr>
          </a:lstStyle>
          <a:p>
            <a:pPr algn="ctr"/>
            <a:r>
              <a:rPr lang="ar-SA" sz="2000" dirty="0">
                <a:ln w="0"/>
                <a:effectLst>
                  <a:outerShdw blurRad="38100" dist="19050" dir="2700000" algn="tl" rotWithShape="0">
                    <a:schemeClr val="dk1">
                      <a:alpha val="40000"/>
                    </a:schemeClr>
                  </a:outerShdw>
                </a:effectLst>
                <a:latin typeface="SST Arabic" panose="020B0504030504020204" pitchFamily="34" charset="-78"/>
                <a:cs typeface="SST Arabic" panose="020B0504030504020204" pitchFamily="34" charset="-78"/>
              </a:rPr>
              <a:t>مدخلات محرك المخاطر</a:t>
            </a:r>
          </a:p>
        </p:txBody>
      </p:sp>
      <p:cxnSp>
        <p:nvCxnSpPr>
          <p:cNvPr id="114" name="Google Shape;6208;p47">
            <a:extLst>
              <a:ext uri="{FF2B5EF4-FFF2-40B4-BE49-F238E27FC236}">
                <a16:creationId xmlns:a16="http://schemas.microsoft.com/office/drawing/2014/main" id="{5C67E5CA-3EC5-42C0-ACD1-315D39DBEE8F}"/>
              </a:ext>
            </a:extLst>
          </p:cNvPr>
          <p:cNvCxnSpPr>
            <a:cxnSpLocks/>
            <a:stCxn id="271" idx="0"/>
            <a:endCxn id="144" idx="3"/>
          </p:cNvCxnSpPr>
          <p:nvPr/>
        </p:nvCxnSpPr>
        <p:spPr>
          <a:xfrm rot="16200000" flipV="1">
            <a:off x="4557881" y="2307460"/>
            <a:ext cx="172869" cy="1116484"/>
          </a:xfrm>
          <a:prstGeom prst="bentConnector2">
            <a:avLst/>
          </a:prstGeom>
          <a:noFill/>
          <a:ln w="9525" cap="flat" cmpd="sng">
            <a:solidFill>
              <a:srgbClr val="20124D"/>
            </a:solidFill>
            <a:prstDash val="solid"/>
            <a:round/>
            <a:headEnd type="none" w="med" len="med"/>
            <a:tailEnd type="oval" w="med" len="med"/>
          </a:ln>
        </p:spPr>
      </p:cxnSp>
      <p:sp>
        <p:nvSpPr>
          <p:cNvPr id="144" name="Title 1">
            <a:extLst>
              <a:ext uri="{FF2B5EF4-FFF2-40B4-BE49-F238E27FC236}">
                <a16:creationId xmlns:a16="http://schemas.microsoft.com/office/drawing/2014/main" id="{FCD5A409-6D82-4BC9-81E7-2C2E07649B3E}"/>
              </a:ext>
            </a:extLst>
          </p:cNvPr>
          <p:cNvSpPr txBox="1">
            <a:spLocks/>
          </p:cNvSpPr>
          <p:nvPr/>
        </p:nvSpPr>
        <p:spPr>
          <a:xfrm>
            <a:off x="1324330" y="2560097"/>
            <a:ext cx="2761743" cy="438339"/>
          </a:xfrm>
          <a:prstGeom prst="rect">
            <a:avLst/>
          </a:prstGeom>
        </p:spPr>
        <p:txBody>
          <a:bodyPr vert="horz" lIns="0" tIns="0" rIns="0" bIns="0" rtlCol="0" anchor="t">
            <a:noAutofit/>
          </a:bodyPr>
          <a:lstStyle>
            <a:lvl1pPr algn="r" defTabSz="914400" rtl="1" eaLnBrk="1" latinLnBrk="0" hangingPunct="1">
              <a:lnSpc>
                <a:spcPct val="90000"/>
              </a:lnSpc>
              <a:spcBef>
                <a:spcPct val="0"/>
              </a:spcBef>
              <a:buNone/>
              <a:defRPr sz="4000" kern="1200">
                <a:solidFill>
                  <a:schemeClr val="tx1"/>
                </a:solidFill>
                <a:latin typeface="Greta Arabic" pitchFamily="2" charset="-78"/>
                <a:ea typeface="+mj-ea"/>
                <a:cs typeface="+mj-cs"/>
              </a:defRPr>
            </a:lvl1pPr>
          </a:lstStyle>
          <a:p>
            <a:pPr algn="ctr"/>
            <a:endParaRPr lang="ar-SA" sz="700" dirty="0">
              <a:ln w="0"/>
              <a:effectLst>
                <a:outerShdw blurRad="38100" dist="19050" dir="2700000" algn="tl" rotWithShape="0">
                  <a:schemeClr val="dk1">
                    <a:alpha val="40000"/>
                  </a:schemeClr>
                </a:outerShdw>
              </a:effectLst>
              <a:latin typeface="SST Arabic" panose="020B0504030504020204" pitchFamily="34" charset="-78"/>
              <a:cs typeface="SST Arabic" panose="020B0504030504020204" pitchFamily="34" charset="-78"/>
            </a:endParaRPr>
          </a:p>
          <a:p>
            <a:pPr algn="ctr"/>
            <a:r>
              <a:rPr lang="ar-SA" sz="2000" dirty="0">
                <a:ln w="0"/>
                <a:effectLst>
                  <a:outerShdw blurRad="38100" dist="19050" dir="2700000" algn="tl" rotWithShape="0">
                    <a:schemeClr val="dk1">
                      <a:alpha val="40000"/>
                    </a:schemeClr>
                  </a:outerShdw>
                </a:effectLst>
                <a:latin typeface="SST Arabic" panose="020B0504030504020204" pitchFamily="34" charset="-78"/>
                <a:cs typeface="SST Arabic" panose="020B0504030504020204" pitchFamily="34" charset="-78"/>
              </a:rPr>
              <a:t>معايير محرك المخاطر</a:t>
            </a:r>
            <a:endParaRPr lang="en-US" sz="2000" dirty="0">
              <a:ln w="0"/>
              <a:effectLst>
                <a:outerShdw blurRad="38100" dist="19050" dir="2700000" algn="tl" rotWithShape="0">
                  <a:schemeClr val="dk1">
                    <a:alpha val="40000"/>
                  </a:schemeClr>
                </a:outerShdw>
              </a:effectLst>
              <a:latin typeface="SST Arabic" panose="020B0504030504020204" pitchFamily="34" charset="-78"/>
              <a:cs typeface="SST Arabic" panose="020B0504030504020204" pitchFamily="34" charset="-78"/>
            </a:endParaRPr>
          </a:p>
        </p:txBody>
      </p:sp>
      <p:sp>
        <p:nvSpPr>
          <p:cNvPr id="146" name="Title 1">
            <a:extLst>
              <a:ext uri="{FF2B5EF4-FFF2-40B4-BE49-F238E27FC236}">
                <a16:creationId xmlns:a16="http://schemas.microsoft.com/office/drawing/2014/main" id="{D9E67653-F7ED-45D3-8EF6-DCD986D525E2}"/>
              </a:ext>
            </a:extLst>
          </p:cNvPr>
          <p:cNvSpPr txBox="1">
            <a:spLocks/>
          </p:cNvSpPr>
          <p:nvPr/>
        </p:nvSpPr>
        <p:spPr>
          <a:xfrm>
            <a:off x="9101684" y="3667196"/>
            <a:ext cx="2743467" cy="354271"/>
          </a:xfrm>
          <a:prstGeom prst="rect">
            <a:avLst/>
          </a:prstGeom>
        </p:spPr>
        <p:txBody>
          <a:bodyPr vert="horz" lIns="0" tIns="0" rIns="0" bIns="0" rtlCol="0" anchor="t">
            <a:noAutofit/>
          </a:bodyPr>
          <a:lstStyle>
            <a:lvl1pPr algn="r" defTabSz="914400" rtl="1" eaLnBrk="1" latinLnBrk="0" hangingPunct="1">
              <a:lnSpc>
                <a:spcPct val="90000"/>
              </a:lnSpc>
              <a:spcBef>
                <a:spcPct val="0"/>
              </a:spcBef>
              <a:buNone/>
              <a:defRPr sz="4000" kern="1200">
                <a:solidFill>
                  <a:schemeClr val="tx1"/>
                </a:solidFill>
                <a:latin typeface="Greta Arabic" pitchFamily="2" charset="-78"/>
                <a:ea typeface="+mj-ea"/>
                <a:cs typeface="+mj-cs"/>
              </a:defRPr>
            </a:lvl1pPr>
          </a:lstStyle>
          <a:p>
            <a:pPr algn="ctr"/>
            <a:r>
              <a:rPr lang="ar-SA" sz="2000" dirty="0">
                <a:ln w="0"/>
                <a:effectLst>
                  <a:outerShdw blurRad="38100" dist="19050" dir="2700000" algn="tl" rotWithShape="0">
                    <a:schemeClr val="dk1">
                      <a:alpha val="40000"/>
                    </a:schemeClr>
                  </a:outerShdw>
                </a:effectLst>
                <a:latin typeface="SST Arabic" panose="020B0504030504020204" pitchFamily="34" charset="-78"/>
                <a:cs typeface="SST Arabic" panose="020B0504030504020204" pitchFamily="34" charset="-78"/>
              </a:rPr>
              <a:t>مخرجات محرك المخاطر</a:t>
            </a:r>
            <a:endParaRPr lang="en-US" sz="2000" dirty="0">
              <a:ln w="0"/>
              <a:effectLst>
                <a:outerShdw blurRad="38100" dist="19050" dir="2700000" algn="tl" rotWithShape="0">
                  <a:schemeClr val="dk1">
                    <a:alpha val="40000"/>
                  </a:schemeClr>
                </a:outerShdw>
              </a:effectLst>
              <a:latin typeface="SST Arabic" panose="020B0504030504020204" pitchFamily="34" charset="-78"/>
              <a:cs typeface="SST Arabic" panose="020B0504030504020204" pitchFamily="34" charset="-78"/>
            </a:endParaRPr>
          </a:p>
        </p:txBody>
      </p:sp>
      <p:cxnSp>
        <p:nvCxnSpPr>
          <p:cNvPr id="147" name="Google Shape;6206;p47">
            <a:extLst>
              <a:ext uri="{FF2B5EF4-FFF2-40B4-BE49-F238E27FC236}">
                <a16:creationId xmlns:a16="http://schemas.microsoft.com/office/drawing/2014/main" id="{3C1FC6C3-E04C-4D3D-854E-84EF679C9334}"/>
              </a:ext>
            </a:extLst>
          </p:cNvPr>
          <p:cNvCxnSpPr>
            <a:cxnSpLocks/>
            <a:stCxn id="123" idx="0"/>
          </p:cNvCxnSpPr>
          <p:nvPr/>
        </p:nvCxnSpPr>
        <p:spPr>
          <a:xfrm rot="16200000" flipV="1">
            <a:off x="4592532" y="3426486"/>
            <a:ext cx="124465" cy="1626009"/>
          </a:xfrm>
          <a:prstGeom prst="bentConnector2">
            <a:avLst/>
          </a:prstGeom>
          <a:noFill/>
          <a:ln w="9525" cap="flat" cmpd="sng">
            <a:solidFill>
              <a:srgbClr val="20124D"/>
            </a:solidFill>
            <a:prstDash val="solid"/>
            <a:round/>
            <a:headEnd type="none" w="med" len="med"/>
            <a:tailEnd type="oval" w="med" len="med"/>
          </a:ln>
        </p:spPr>
      </p:cxnSp>
      <p:sp>
        <p:nvSpPr>
          <p:cNvPr id="148" name="Title 1">
            <a:extLst>
              <a:ext uri="{FF2B5EF4-FFF2-40B4-BE49-F238E27FC236}">
                <a16:creationId xmlns:a16="http://schemas.microsoft.com/office/drawing/2014/main" id="{A1224E38-E511-451D-9BA5-40E5FFEE0143}"/>
              </a:ext>
            </a:extLst>
          </p:cNvPr>
          <p:cNvSpPr txBox="1">
            <a:spLocks/>
          </p:cNvSpPr>
          <p:nvPr/>
        </p:nvSpPr>
        <p:spPr>
          <a:xfrm>
            <a:off x="875030" y="4021467"/>
            <a:ext cx="2876152" cy="403904"/>
          </a:xfrm>
          <a:prstGeom prst="rect">
            <a:avLst/>
          </a:prstGeom>
        </p:spPr>
        <p:txBody>
          <a:bodyPr vert="horz" lIns="0" tIns="0" rIns="0" bIns="0" rtlCol="0" anchor="t">
            <a:noAutofit/>
          </a:bodyPr>
          <a:lstStyle>
            <a:lvl1pPr algn="r" defTabSz="914400" rtl="1" eaLnBrk="1" latinLnBrk="0" hangingPunct="1">
              <a:lnSpc>
                <a:spcPct val="90000"/>
              </a:lnSpc>
              <a:spcBef>
                <a:spcPct val="0"/>
              </a:spcBef>
              <a:buNone/>
              <a:defRPr sz="4000" kern="1200">
                <a:solidFill>
                  <a:schemeClr val="tx1"/>
                </a:solidFill>
                <a:latin typeface="Greta Arabic" pitchFamily="2" charset="-78"/>
                <a:ea typeface="+mj-ea"/>
                <a:cs typeface="+mj-cs"/>
              </a:defRPr>
            </a:lvl1pPr>
          </a:lstStyle>
          <a:p>
            <a:pPr algn="ctr"/>
            <a:endParaRPr lang="ar-SA" sz="700" dirty="0">
              <a:ln w="0"/>
              <a:effectLst>
                <a:outerShdw blurRad="38100" dist="19050" dir="2700000" algn="tl" rotWithShape="0">
                  <a:schemeClr val="dk1">
                    <a:alpha val="40000"/>
                  </a:schemeClr>
                </a:outerShdw>
              </a:effectLst>
              <a:latin typeface="SST Arabic" panose="020B0504030504020204" pitchFamily="34" charset="-78"/>
              <a:cs typeface="SST Arabic" panose="020B0504030504020204" pitchFamily="34" charset="-78"/>
            </a:endParaRPr>
          </a:p>
          <a:p>
            <a:pPr algn="ctr"/>
            <a:r>
              <a:rPr lang="ar-SA" sz="2000" dirty="0">
                <a:ln w="0"/>
                <a:effectLst>
                  <a:outerShdw blurRad="38100" dist="19050" dir="2700000" algn="tl" rotWithShape="0">
                    <a:schemeClr val="dk1">
                      <a:alpha val="40000"/>
                    </a:schemeClr>
                  </a:outerShdw>
                </a:effectLst>
                <a:latin typeface="SST Arabic" panose="020B0504030504020204" pitchFamily="34" charset="-78"/>
                <a:cs typeface="SST Arabic" panose="020B0504030504020204" pitchFamily="34" charset="-78"/>
              </a:rPr>
              <a:t>خطة تطوير محرك المخاطر</a:t>
            </a:r>
            <a:endParaRPr lang="en-US" sz="2000" dirty="0">
              <a:ln w="0"/>
              <a:effectLst>
                <a:outerShdw blurRad="38100" dist="19050" dir="2700000" algn="tl" rotWithShape="0">
                  <a:schemeClr val="dk1">
                    <a:alpha val="40000"/>
                  </a:schemeClr>
                </a:outerShdw>
              </a:effectLst>
              <a:latin typeface="SST Arabic" panose="020B0504030504020204" pitchFamily="34" charset="-78"/>
              <a:cs typeface="SST Arabic" panose="020B0504030504020204" pitchFamily="34" charset="-78"/>
            </a:endParaRPr>
          </a:p>
        </p:txBody>
      </p:sp>
      <p:sp>
        <p:nvSpPr>
          <p:cNvPr id="231" name="Arc 230">
            <a:extLst>
              <a:ext uri="{FF2B5EF4-FFF2-40B4-BE49-F238E27FC236}">
                <a16:creationId xmlns:a16="http://schemas.microsoft.com/office/drawing/2014/main" id="{E0B607DF-9B85-4A14-A1E4-5A7C7CCEB25F}"/>
              </a:ext>
            </a:extLst>
          </p:cNvPr>
          <p:cNvSpPr/>
          <p:nvPr/>
        </p:nvSpPr>
        <p:spPr>
          <a:xfrm flipH="1">
            <a:off x="5174198" y="2745415"/>
            <a:ext cx="1628170" cy="874648"/>
          </a:xfrm>
          <a:prstGeom prst="arc">
            <a:avLst>
              <a:gd name="adj1" fmla="val 16138139"/>
              <a:gd name="adj2" fmla="val 5609883"/>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41" name="Straight Connector 240">
            <a:extLst>
              <a:ext uri="{FF2B5EF4-FFF2-40B4-BE49-F238E27FC236}">
                <a16:creationId xmlns:a16="http://schemas.microsoft.com/office/drawing/2014/main" id="{2CD340F2-0CCC-45FB-A6E9-0C3E64B10F00}"/>
              </a:ext>
            </a:extLst>
          </p:cNvPr>
          <p:cNvCxnSpPr>
            <a:cxnSpLocks/>
          </p:cNvCxnSpPr>
          <p:nvPr/>
        </p:nvCxnSpPr>
        <p:spPr>
          <a:xfrm flipH="1">
            <a:off x="6002142" y="2745415"/>
            <a:ext cx="1270292"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47" name="Arc 246">
            <a:extLst>
              <a:ext uri="{FF2B5EF4-FFF2-40B4-BE49-F238E27FC236}">
                <a16:creationId xmlns:a16="http://schemas.microsoft.com/office/drawing/2014/main" id="{1EA49B9A-E523-4C3E-8621-221AFA2B4EB3}"/>
              </a:ext>
            </a:extLst>
          </p:cNvPr>
          <p:cNvSpPr/>
          <p:nvPr/>
        </p:nvSpPr>
        <p:spPr>
          <a:xfrm>
            <a:off x="6508611" y="3621764"/>
            <a:ext cx="1628170" cy="874648"/>
          </a:xfrm>
          <a:prstGeom prst="arc">
            <a:avLst>
              <a:gd name="adj1" fmla="val 16138139"/>
              <a:gd name="adj2" fmla="val 5842140"/>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48" name="Straight Connector 247">
            <a:extLst>
              <a:ext uri="{FF2B5EF4-FFF2-40B4-BE49-F238E27FC236}">
                <a16:creationId xmlns:a16="http://schemas.microsoft.com/office/drawing/2014/main" id="{A27420AF-367C-4C33-967C-A55A089B1409}"/>
              </a:ext>
            </a:extLst>
          </p:cNvPr>
          <p:cNvCxnSpPr>
            <a:cxnSpLocks/>
            <a:endCxn id="231" idx="2"/>
          </p:cNvCxnSpPr>
          <p:nvPr/>
        </p:nvCxnSpPr>
        <p:spPr>
          <a:xfrm flipH="1" flipV="1">
            <a:off x="6015002" y="3619827"/>
            <a:ext cx="1324194" cy="236"/>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nvGrpSpPr>
          <p:cNvPr id="170" name="Group 169">
            <a:extLst>
              <a:ext uri="{FF2B5EF4-FFF2-40B4-BE49-F238E27FC236}">
                <a16:creationId xmlns:a16="http://schemas.microsoft.com/office/drawing/2014/main" id="{69CC5C59-86CD-4733-A26F-5A4BA82C7DCC}"/>
              </a:ext>
            </a:extLst>
          </p:cNvPr>
          <p:cNvGrpSpPr/>
          <p:nvPr/>
        </p:nvGrpSpPr>
        <p:grpSpPr>
          <a:xfrm>
            <a:off x="7913943" y="3948138"/>
            <a:ext cx="539981" cy="373226"/>
            <a:chOff x="6110666" y="3986085"/>
            <a:chExt cx="504299" cy="336602"/>
          </a:xfrm>
        </p:grpSpPr>
        <p:sp>
          <p:nvSpPr>
            <p:cNvPr id="107" name="Google Shape;6195;p47">
              <a:extLst>
                <a:ext uri="{FF2B5EF4-FFF2-40B4-BE49-F238E27FC236}">
                  <a16:creationId xmlns:a16="http://schemas.microsoft.com/office/drawing/2014/main" id="{87B9DFF9-0E64-422C-9160-171838452B23}"/>
                </a:ext>
              </a:extLst>
            </p:cNvPr>
            <p:cNvSpPr/>
            <p:nvPr/>
          </p:nvSpPr>
          <p:spPr>
            <a:xfrm>
              <a:off x="6133018" y="4117895"/>
              <a:ext cx="459004" cy="204792"/>
            </a:xfrm>
            <a:custGeom>
              <a:avLst/>
              <a:gdLst/>
              <a:ahLst/>
              <a:cxnLst/>
              <a:rect l="l" t="t" r="r" b="b"/>
              <a:pathLst>
                <a:path w="17805" h="7944" extrusionOk="0">
                  <a:moveTo>
                    <a:pt x="1" y="2762"/>
                  </a:moveTo>
                  <a:cubicBezTo>
                    <a:pt x="1" y="4086"/>
                    <a:pt x="868" y="5410"/>
                    <a:pt x="2626" y="6437"/>
                  </a:cubicBezTo>
                  <a:lnTo>
                    <a:pt x="2626" y="6437"/>
                  </a:lnTo>
                  <a:cubicBezTo>
                    <a:pt x="2831" y="6551"/>
                    <a:pt x="3060" y="6665"/>
                    <a:pt x="3265" y="6756"/>
                  </a:cubicBezTo>
                  <a:lnTo>
                    <a:pt x="3265" y="6756"/>
                  </a:lnTo>
                  <a:cubicBezTo>
                    <a:pt x="3356" y="6802"/>
                    <a:pt x="3425" y="6825"/>
                    <a:pt x="3516" y="6870"/>
                  </a:cubicBezTo>
                  <a:lnTo>
                    <a:pt x="3516" y="6870"/>
                  </a:lnTo>
                  <a:cubicBezTo>
                    <a:pt x="3630" y="6916"/>
                    <a:pt x="3767" y="6985"/>
                    <a:pt x="3904" y="7053"/>
                  </a:cubicBezTo>
                  <a:lnTo>
                    <a:pt x="3904" y="7053"/>
                  </a:lnTo>
                  <a:cubicBezTo>
                    <a:pt x="3927" y="7053"/>
                    <a:pt x="3950" y="7053"/>
                    <a:pt x="3973" y="7076"/>
                  </a:cubicBezTo>
                  <a:lnTo>
                    <a:pt x="3973" y="7076"/>
                  </a:lnTo>
                  <a:cubicBezTo>
                    <a:pt x="4041" y="7099"/>
                    <a:pt x="4087" y="7099"/>
                    <a:pt x="4132" y="7122"/>
                  </a:cubicBezTo>
                  <a:lnTo>
                    <a:pt x="4132" y="7122"/>
                  </a:lnTo>
                  <a:cubicBezTo>
                    <a:pt x="4315" y="7190"/>
                    <a:pt x="4498" y="7258"/>
                    <a:pt x="4680" y="7304"/>
                  </a:cubicBezTo>
                  <a:lnTo>
                    <a:pt x="4680" y="7304"/>
                  </a:lnTo>
                  <a:cubicBezTo>
                    <a:pt x="4749" y="7327"/>
                    <a:pt x="4794" y="7350"/>
                    <a:pt x="4863" y="7373"/>
                  </a:cubicBezTo>
                  <a:lnTo>
                    <a:pt x="4863" y="7373"/>
                  </a:lnTo>
                  <a:cubicBezTo>
                    <a:pt x="4908" y="7373"/>
                    <a:pt x="4954" y="7395"/>
                    <a:pt x="4977" y="7418"/>
                  </a:cubicBezTo>
                  <a:lnTo>
                    <a:pt x="4977" y="7418"/>
                  </a:lnTo>
                  <a:cubicBezTo>
                    <a:pt x="5068" y="7418"/>
                    <a:pt x="5137" y="7441"/>
                    <a:pt x="5205" y="7464"/>
                  </a:cubicBezTo>
                  <a:lnTo>
                    <a:pt x="5205" y="7464"/>
                  </a:lnTo>
                  <a:cubicBezTo>
                    <a:pt x="5388" y="7510"/>
                    <a:pt x="5593" y="7555"/>
                    <a:pt x="5776" y="7601"/>
                  </a:cubicBezTo>
                  <a:lnTo>
                    <a:pt x="5776" y="7601"/>
                  </a:lnTo>
                  <a:cubicBezTo>
                    <a:pt x="5821" y="7601"/>
                    <a:pt x="5867" y="7624"/>
                    <a:pt x="5913" y="7624"/>
                  </a:cubicBezTo>
                  <a:lnTo>
                    <a:pt x="5913" y="7624"/>
                  </a:lnTo>
                  <a:cubicBezTo>
                    <a:pt x="5981" y="7647"/>
                    <a:pt x="6072" y="7669"/>
                    <a:pt x="6141" y="7669"/>
                  </a:cubicBezTo>
                  <a:lnTo>
                    <a:pt x="6141" y="7669"/>
                  </a:lnTo>
                  <a:cubicBezTo>
                    <a:pt x="6301" y="7692"/>
                    <a:pt x="6461" y="7738"/>
                    <a:pt x="6620" y="7761"/>
                  </a:cubicBezTo>
                  <a:lnTo>
                    <a:pt x="6620" y="7761"/>
                  </a:lnTo>
                  <a:cubicBezTo>
                    <a:pt x="6666" y="7761"/>
                    <a:pt x="6734" y="7783"/>
                    <a:pt x="6803" y="7783"/>
                  </a:cubicBezTo>
                  <a:lnTo>
                    <a:pt x="6803" y="7783"/>
                  </a:lnTo>
                  <a:cubicBezTo>
                    <a:pt x="6871" y="7806"/>
                    <a:pt x="6940" y="7806"/>
                    <a:pt x="7008" y="7806"/>
                  </a:cubicBezTo>
                  <a:lnTo>
                    <a:pt x="7008" y="7806"/>
                  </a:lnTo>
                  <a:cubicBezTo>
                    <a:pt x="7145" y="7829"/>
                    <a:pt x="7305" y="7852"/>
                    <a:pt x="7442" y="7852"/>
                  </a:cubicBezTo>
                  <a:lnTo>
                    <a:pt x="7442" y="7852"/>
                  </a:lnTo>
                  <a:cubicBezTo>
                    <a:pt x="7533" y="7875"/>
                    <a:pt x="7602" y="7875"/>
                    <a:pt x="7670" y="7875"/>
                  </a:cubicBezTo>
                  <a:lnTo>
                    <a:pt x="7670" y="7875"/>
                  </a:lnTo>
                  <a:cubicBezTo>
                    <a:pt x="7739" y="7898"/>
                    <a:pt x="7807" y="7898"/>
                    <a:pt x="7853" y="7898"/>
                  </a:cubicBezTo>
                  <a:lnTo>
                    <a:pt x="7853" y="7898"/>
                  </a:lnTo>
                  <a:cubicBezTo>
                    <a:pt x="8013" y="7898"/>
                    <a:pt x="8172" y="7920"/>
                    <a:pt x="8309" y="7920"/>
                  </a:cubicBezTo>
                  <a:lnTo>
                    <a:pt x="8309" y="7920"/>
                  </a:lnTo>
                  <a:cubicBezTo>
                    <a:pt x="8401" y="7920"/>
                    <a:pt x="8469" y="7920"/>
                    <a:pt x="8538" y="7943"/>
                  </a:cubicBezTo>
                  <a:lnTo>
                    <a:pt x="8538" y="7943"/>
                  </a:lnTo>
                  <a:cubicBezTo>
                    <a:pt x="8583" y="7943"/>
                    <a:pt x="8606" y="7943"/>
                    <a:pt x="8629" y="7943"/>
                  </a:cubicBezTo>
                  <a:lnTo>
                    <a:pt x="8629" y="7943"/>
                  </a:lnTo>
                  <a:cubicBezTo>
                    <a:pt x="8675" y="7920"/>
                    <a:pt x="8697" y="7920"/>
                    <a:pt x="8720" y="7920"/>
                  </a:cubicBezTo>
                  <a:lnTo>
                    <a:pt x="8720" y="7920"/>
                  </a:lnTo>
                  <a:cubicBezTo>
                    <a:pt x="8880" y="7943"/>
                    <a:pt x="9040" y="7943"/>
                    <a:pt x="9222" y="7920"/>
                  </a:cubicBezTo>
                  <a:lnTo>
                    <a:pt x="9222" y="7920"/>
                  </a:lnTo>
                  <a:cubicBezTo>
                    <a:pt x="9245" y="7920"/>
                    <a:pt x="9268" y="7920"/>
                    <a:pt x="9314" y="7920"/>
                  </a:cubicBezTo>
                  <a:lnTo>
                    <a:pt x="9314" y="7920"/>
                  </a:lnTo>
                  <a:cubicBezTo>
                    <a:pt x="9359" y="7920"/>
                    <a:pt x="9405" y="7920"/>
                    <a:pt x="9451" y="7920"/>
                  </a:cubicBezTo>
                  <a:lnTo>
                    <a:pt x="9451" y="7920"/>
                  </a:lnTo>
                  <a:cubicBezTo>
                    <a:pt x="9496" y="7920"/>
                    <a:pt x="9542" y="7920"/>
                    <a:pt x="9588" y="7920"/>
                  </a:cubicBezTo>
                  <a:lnTo>
                    <a:pt x="9588" y="7920"/>
                  </a:lnTo>
                  <a:cubicBezTo>
                    <a:pt x="9793" y="7920"/>
                    <a:pt x="9998" y="7898"/>
                    <a:pt x="10204" y="7875"/>
                  </a:cubicBezTo>
                  <a:lnTo>
                    <a:pt x="10204" y="7875"/>
                  </a:lnTo>
                  <a:cubicBezTo>
                    <a:pt x="10272" y="7875"/>
                    <a:pt x="10364" y="7875"/>
                    <a:pt x="10432" y="7852"/>
                  </a:cubicBezTo>
                  <a:lnTo>
                    <a:pt x="10432" y="7852"/>
                  </a:lnTo>
                  <a:cubicBezTo>
                    <a:pt x="10478" y="7852"/>
                    <a:pt x="10523" y="7852"/>
                    <a:pt x="10546" y="7852"/>
                  </a:cubicBezTo>
                  <a:lnTo>
                    <a:pt x="10546" y="7852"/>
                  </a:lnTo>
                  <a:cubicBezTo>
                    <a:pt x="10615" y="7852"/>
                    <a:pt x="10683" y="7829"/>
                    <a:pt x="10729" y="7829"/>
                  </a:cubicBezTo>
                  <a:lnTo>
                    <a:pt x="10729" y="7829"/>
                  </a:lnTo>
                  <a:cubicBezTo>
                    <a:pt x="10934" y="7806"/>
                    <a:pt x="11140" y="7783"/>
                    <a:pt x="11345" y="7738"/>
                  </a:cubicBezTo>
                  <a:lnTo>
                    <a:pt x="11345" y="7738"/>
                  </a:lnTo>
                  <a:cubicBezTo>
                    <a:pt x="11414" y="7738"/>
                    <a:pt x="11459" y="7715"/>
                    <a:pt x="11505" y="7715"/>
                  </a:cubicBezTo>
                  <a:lnTo>
                    <a:pt x="11505" y="7715"/>
                  </a:lnTo>
                  <a:cubicBezTo>
                    <a:pt x="11528" y="7715"/>
                    <a:pt x="11551" y="7715"/>
                    <a:pt x="11573" y="7715"/>
                  </a:cubicBezTo>
                  <a:lnTo>
                    <a:pt x="11573" y="7715"/>
                  </a:lnTo>
                  <a:cubicBezTo>
                    <a:pt x="11665" y="7692"/>
                    <a:pt x="11756" y="7669"/>
                    <a:pt x="11870" y="7647"/>
                  </a:cubicBezTo>
                  <a:lnTo>
                    <a:pt x="11870" y="7647"/>
                  </a:lnTo>
                  <a:cubicBezTo>
                    <a:pt x="12030" y="7601"/>
                    <a:pt x="12190" y="7578"/>
                    <a:pt x="12349" y="7532"/>
                  </a:cubicBezTo>
                  <a:lnTo>
                    <a:pt x="12349" y="7532"/>
                  </a:lnTo>
                  <a:cubicBezTo>
                    <a:pt x="12464" y="7510"/>
                    <a:pt x="12578" y="7464"/>
                    <a:pt x="12715" y="7441"/>
                  </a:cubicBezTo>
                  <a:lnTo>
                    <a:pt x="12715" y="7441"/>
                  </a:lnTo>
                  <a:cubicBezTo>
                    <a:pt x="12852" y="7395"/>
                    <a:pt x="13011" y="7350"/>
                    <a:pt x="13171" y="7304"/>
                  </a:cubicBezTo>
                  <a:lnTo>
                    <a:pt x="13171" y="7304"/>
                  </a:lnTo>
                  <a:cubicBezTo>
                    <a:pt x="13194" y="7304"/>
                    <a:pt x="13240" y="7304"/>
                    <a:pt x="13262" y="7281"/>
                  </a:cubicBezTo>
                  <a:lnTo>
                    <a:pt x="13262" y="7281"/>
                  </a:lnTo>
                  <a:cubicBezTo>
                    <a:pt x="13445" y="7236"/>
                    <a:pt x="13628" y="7167"/>
                    <a:pt x="13810" y="7099"/>
                  </a:cubicBezTo>
                  <a:lnTo>
                    <a:pt x="13810" y="7099"/>
                  </a:lnTo>
                  <a:cubicBezTo>
                    <a:pt x="13833" y="7076"/>
                    <a:pt x="13856" y="7076"/>
                    <a:pt x="13879" y="7053"/>
                  </a:cubicBezTo>
                  <a:lnTo>
                    <a:pt x="13879" y="7053"/>
                  </a:lnTo>
                  <a:cubicBezTo>
                    <a:pt x="14061" y="6985"/>
                    <a:pt x="14267" y="6916"/>
                    <a:pt x="14449" y="6825"/>
                  </a:cubicBezTo>
                  <a:lnTo>
                    <a:pt x="14449" y="6825"/>
                  </a:lnTo>
                  <a:cubicBezTo>
                    <a:pt x="14495" y="6802"/>
                    <a:pt x="14564" y="6779"/>
                    <a:pt x="14609" y="6734"/>
                  </a:cubicBezTo>
                  <a:lnTo>
                    <a:pt x="14609" y="6734"/>
                  </a:lnTo>
                  <a:cubicBezTo>
                    <a:pt x="14815" y="6642"/>
                    <a:pt x="15020" y="6528"/>
                    <a:pt x="15203" y="6437"/>
                  </a:cubicBezTo>
                  <a:lnTo>
                    <a:pt x="15203" y="6437"/>
                  </a:lnTo>
                  <a:cubicBezTo>
                    <a:pt x="15248" y="6414"/>
                    <a:pt x="15294" y="6391"/>
                    <a:pt x="15317" y="6368"/>
                  </a:cubicBezTo>
                  <a:lnTo>
                    <a:pt x="15317" y="6368"/>
                  </a:lnTo>
                  <a:cubicBezTo>
                    <a:pt x="15362" y="6345"/>
                    <a:pt x="15385" y="6323"/>
                    <a:pt x="15408" y="6300"/>
                  </a:cubicBezTo>
                  <a:lnTo>
                    <a:pt x="15408" y="6300"/>
                  </a:lnTo>
                  <a:cubicBezTo>
                    <a:pt x="15477" y="6277"/>
                    <a:pt x="15522" y="6231"/>
                    <a:pt x="15591" y="6209"/>
                  </a:cubicBezTo>
                  <a:lnTo>
                    <a:pt x="15591" y="6209"/>
                  </a:lnTo>
                  <a:cubicBezTo>
                    <a:pt x="15636" y="6163"/>
                    <a:pt x="15682" y="6140"/>
                    <a:pt x="15728" y="6094"/>
                  </a:cubicBezTo>
                  <a:lnTo>
                    <a:pt x="15728" y="6094"/>
                  </a:lnTo>
                  <a:cubicBezTo>
                    <a:pt x="15773" y="6072"/>
                    <a:pt x="15819" y="6026"/>
                    <a:pt x="15865" y="6003"/>
                  </a:cubicBezTo>
                  <a:lnTo>
                    <a:pt x="15865" y="6003"/>
                  </a:lnTo>
                  <a:cubicBezTo>
                    <a:pt x="15910" y="5957"/>
                    <a:pt x="15956" y="5935"/>
                    <a:pt x="16001" y="5889"/>
                  </a:cubicBezTo>
                  <a:lnTo>
                    <a:pt x="16001" y="5889"/>
                  </a:lnTo>
                  <a:cubicBezTo>
                    <a:pt x="16047" y="5866"/>
                    <a:pt x="16093" y="5821"/>
                    <a:pt x="16138" y="5798"/>
                  </a:cubicBezTo>
                  <a:lnTo>
                    <a:pt x="16138" y="5798"/>
                  </a:lnTo>
                  <a:cubicBezTo>
                    <a:pt x="16184" y="5752"/>
                    <a:pt x="16230" y="5729"/>
                    <a:pt x="16275" y="5684"/>
                  </a:cubicBezTo>
                  <a:lnTo>
                    <a:pt x="16275" y="5684"/>
                  </a:lnTo>
                  <a:cubicBezTo>
                    <a:pt x="16321" y="5638"/>
                    <a:pt x="16344" y="5615"/>
                    <a:pt x="16390" y="5569"/>
                  </a:cubicBezTo>
                  <a:lnTo>
                    <a:pt x="16390" y="5569"/>
                  </a:lnTo>
                  <a:cubicBezTo>
                    <a:pt x="16412" y="5569"/>
                    <a:pt x="16435" y="5547"/>
                    <a:pt x="16458" y="5524"/>
                  </a:cubicBezTo>
                  <a:lnTo>
                    <a:pt x="16458" y="5524"/>
                  </a:lnTo>
                  <a:cubicBezTo>
                    <a:pt x="16458" y="5524"/>
                    <a:pt x="16481" y="5501"/>
                    <a:pt x="16504" y="5478"/>
                  </a:cubicBezTo>
                  <a:lnTo>
                    <a:pt x="16504" y="5478"/>
                  </a:lnTo>
                  <a:cubicBezTo>
                    <a:pt x="16572" y="5410"/>
                    <a:pt x="16641" y="5341"/>
                    <a:pt x="16686" y="5273"/>
                  </a:cubicBezTo>
                  <a:lnTo>
                    <a:pt x="16686" y="5273"/>
                  </a:lnTo>
                  <a:cubicBezTo>
                    <a:pt x="16709" y="5250"/>
                    <a:pt x="16732" y="5227"/>
                    <a:pt x="16755" y="5204"/>
                  </a:cubicBezTo>
                  <a:lnTo>
                    <a:pt x="16755" y="5204"/>
                  </a:lnTo>
                  <a:cubicBezTo>
                    <a:pt x="16846" y="5136"/>
                    <a:pt x="16915" y="5044"/>
                    <a:pt x="16983" y="4953"/>
                  </a:cubicBezTo>
                  <a:lnTo>
                    <a:pt x="16983" y="4953"/>
                  </a:lnTo>
                  <a:cubicBezTo>
                    <a:pt x="16983" y="4930"/>
                    <a:pt x="17006" y="4930"/>
                    <a:pt x="17006" y="4930"/>
                  </a:cubicBezTo>
                  <a:lnTo>
                    <a:pt x="17006" y="4930"/>
                  </a:lnTo>
                  <a:cubicBezTo>
                    <a:pt x="17006" y="4907"/>
                    <a:pt x="17029" y="4885"/>
                    <a:pt x="17051" y="4862"/>
                  </a:cubicBezTo>
                  <a:lnTo>
                    <a:pt x="17051" y="4862"/>
                  </a:lnTo>
                  <a:cubicBezTo>
                    <a:pt x="17097" y="4816"/>
                    <a:pt x="17143" y="4748"/>
                    <a:pt x="17166" y="4702"/>
                  </a:cubicBezTo>
                  <a:lnTo>
                    <a:pt x="17166" y="4702"/>
                  </a:lnTo>
                  <a:cubicBezTo>
                    <a:pt x="17188" y="4656"/>
                    <a:pt x="17211" y="4634"/>
                    <a:pt x="17234" y="4611"/>
                  </a:cubicBezTo>
                  <a:lnTo>
                    <a:pt x="17234" y="4611"/>
                  </a:lnTo>
                  <a:cubicBezTo>
                    <a:pt x="17280" y="4542"/>
                    <a:pt x="17303" y="4497"/>
                    <a:pt x="17325" y="4451"/>
                  </a:cubicBezTo>
                  <a:lnTo>
                    <a:pt x="17325" y="4451"/>
                  </a:lnTo>
                  <a:cubicBezTo>
                    <a:pt x="17348" y="4428"/>
                    <a:pt x="17348" y="4405"/>
                    <a:pt x="17348" y="4405"/>
                  </a:cubicBezTo>
                  <a:lnTo>
                    <a:pt x="17348" y="4405"/>
                  </a:lnTo>
                  <a:cubicBezTo>
                    <a:pt x="17371" y="4383"/>
                    <a:pt x="17371" y="4360"/>
                    <a:pt x="17394" y="4337"/>
                  </a:cubicBezTo>
                  <a:lnTo>
                    <a:pt x="17394" y="4337"/>
                  </a:lnTo>
                  <a:cubicBezTo>
                    <a:pt x="17417" y="4291"/>
                    <a:pt x="17439" y="4246"/>
                    <a:pt x="17462" y="4200"/>
                  </a:cubicBezTo>
                  <a:lnTo>
                    <a:pt x="17462" y="4200"/>
                  </a:lnTo>
                  <a:cubicBezTo>
                    <a:pt x="17485" y="4177"/>
                    <a:pt x="17508" y="4131"/>
                    <a:pt x="17508" y="4086"/>
                  </a:cubicBezTo>
                  <a:lnTo>
                    <a:pt x="17508" y="4086"/>
                  </a:lnTo>
                  <a:cubicBezTo>
                    <a:pt x="17531" y="4040"/>
                    <a:pt x="17554" y="3994"/>
                    <a:pt x="17576" y="3949"/>
                  </a:cubicBezTo>
                  <a:lnTo>
                    <a:pt x="17576" y="3949"/>
                  </a:lnTo>
                  <a:cubicBezTo>
                    <a:pt x="17576" y="3926"/>
                    <a:pt x="17599" y="3926"/>
                    <a:pt x="17599" y="3903"/>
                  </a:cubicBezTo>
                  <a:lnTo>
                    <a:pt x="17599" y="3903"/>
                  </a:lnTo>
                  <a:cubicBezTo>
                    <a:pt x="17599" y="3880"/>
                    <a:pt x="17599" y="3858"/>
                    <a:pt x="17622" y="3835"/>
                  </a:cubicBezTo>
                  <a:lnTo>
                    <a:pt x="17622" y="3835"/>
                  </a:lnTo>
                  <a:cubicBezTo>
                    <a:pt x="17622" y="3789"/>
                    <a:pt x="17645" y="3766"/>
                    <a:pt x="17645" y="3721"/>
                  </a:cubicBezTo>
                  <a:lnTo>
                    <a:pt x="17645" y="3721"/>
                  </a:lnTo>
                  <a:cubicBezTo>
                    <a:pt x="17668" y="3675"/>
                    <a:pt x="17691" y="3629"/>
                    <a:pt x="17691" y="3606"/>
                  </a:cubicBezTo>
                  <a:lnTo>
                    <a:pt x="17691" y="3606"/>
                  </a:lnTo>
                  <a:cubicBezTo>
                    <a:pt x="17713" y="3561"/>
                    <a:pt x="17713" y="3515"/>
                    <a:pt x="17713" y="3470"/>
                  </a:cubicBezTo>
                  <a:lnTo>
                    <a:pt x="17713" y="3470"/>
                  </a:lnTo>
                  <a:cubicBezTo>
                    <a:pt x="17736" y="3447"/>
                    <a:pt x="17736" y="3424"/>
                    <a:pt x="17736" y="3401"/>
                  </a:cubicBezTo>
                  <a:lnTo>
                    <a:pt x="17736" y="3401"/>
                  </a:lnTo>
                  <a:cubicBezTo>
                    <a:pt x="17736" y="3378"/>
                    <a:pt x="17736" y="3355"/>
                    <a:pt x="17736" y="3355"/>
                  </a:cubicBezTo>
                  <a:lnTo>
                    <a:pt x="17736" y="3355"/>
                  </a:lnTo>
                  <a:cubicBezTo>
                    <a:pt x="17759" y="3310"/>
                    <a:pt x="17759" y="3264"/>
                    <a:pt x="17759" y="3218"/>
                  </a:cubicBezTo>
                  <a:lnTo>
                    <a:pt x="17759" y="3218"/>
                  </a:lnTo>
                  <a:cubicBezTo>
                    <a:pt x="17782" y="3173"/>
                    <a:pt x="17782" y="3127"/>
                    <a:pt x="17782" y="3104"/>
                  </a:cubicBezTo>
                  <a:lnTo>
                    <a:pt x="17782" y="3104"/>
                  </a:lnTo>
                  <a:cubicBezTo>
                    <a:pt x="17782" y="3059"/>
                    <a:pt x="17782" y="3013"/>
                    <a:pt x="17782" y="2967"/>
                  </a:cubicBezTo>
                  <a:lnTo>
                    <a:pt x="17782" y="2967"/>
                  </a:lnTo>
                  <a:cubicBezTo>
                    <a:pt x="17805" y="2945"/>
                    <a:pt x="17805" y="2922"/>
                    <a:pt x="17805" y="2876"/>
                  </a:cubicBezTo>
                  <a:lnTo>
                    <a:pt x="17805" y="2876"/>
                  </a:lnTo>
                  <a:cubicBezTo>
                    <a:pt x="17805" y="2853"/>
                    <a:pt x="17805" y="2830"/>
                    <a:pt x="17805" y="2808"/>
                  </a:cubicBezTo>
                  <a:lnTo>
                    <a:pt x="17805" y="2808"/>
                  </a:lnTo>
                  <a:lnTo>
                    <a:pt x="17805" y="69"/>
                  </a:lnTo>
                  <a:cubicBezTo>
                    <a:pt x="17805" y="114"/>
                    <a:pt x="17805" y="160"/>
                    <a:pt x="17805" y="228"/>
                  </a:cubicBezTo>
                  <a:lnTo>
                    <a:pt x="17805" y="228"/>
                  </a:lnTo>
                  <a:cubicBezTo>
                    <a:pt x="17805" y="274"/>
                    <a:pt x="17805" y="297"/>
                    <a:pt x="17782" y="342"/>
                  </a:cubicBezTo>
                  <a:lnTo>
                    <a:pt x="17782" y="342"/>
                  </a:lnTo>
                  <a:cubicBezTo>
                    <a:pt x="17782" y="388"/>
                    <a:pt x="17782" y="434"/>
                    <a:pt x="17782" y="479"/>
                  </a:cubicBezTo>
                  <a:lnTo>
                    <a:pt x="17782" y="479"/>
                  </a:lnTo>
                  <a:cubicBezTo>
                    <a:pt x="17759" y="525"/>
                    <a:pt x="17759" y="548"/>
                    <a:pt x="17759" y="594"/>
                  </a:cubicBezTo>
                  <a:lnTo>
                    <a:pt x="17759" y="594"/>
                  </a:lnTo>
                  <a:cubicBezTo>
                    <a:pt x="17736" y="639"/>
                    <a:pt x="17736" y="685"/>
                    <a:pt x="17736" y="730"/>
                  </a:cubicBezTo>
                  <a:lnTo>
                    <a:pt x="17736" y="730"/>
                  </a:lnTo>
                  <a:cubicBezTo>
                    <a:pt x="17713" y="753"/>
                    <a:pt x="17713" y="799"/>
                    <a:pt x="17691" y="845"/>
                  </a:cubicBezTo>
                  <a:lnTo>
                    <a:pt x="17691" y="845"/>
                  </a:lnTo>
                  <a:cubicBezTo>
                    <a:pt x="17691" y="890"/>
                    <a:pt x="17668" y="936"/>
                    <a:pt x="17668" y="959"/>
                  </a:cubicBezTo>
                  <a:lnTo>
                    <a:pt x="17668" y="959"/>
                  </a:lnTo>
                  <a:cubicBezTo>
                    <a:pt x="17645" y="1004"/>
                    <a:pt x="17645" y="1050"/>
                    <a:pt x="17622" y="1096"/>
                  </a:cubicBezTo>
                  <a:lnTo>
                    <a:pt x="17622" y="1096"/>
                  </a:lnTo>
                  <a:cubicBezTo>
                    <a:pt x="17599" y="1141"/>
                    <a:pt x="17599" y="1164"/>
                    <a:pt x="17576" y="1210"/>
                  </a:cubicBezTo>
                  <a:lnTo>
                    <a:pt x="17576" y="1210"/>
                  </a:lnTo>
                  <a:cubicBezTo>
                    <a:pt x="17554" y="1255"/>
                    <a:pt x="17531" y="1301"/>
                    <a:pt x="17531" y="1347"/>
                  </a:cubicBezTo>
                  <a:lnTo>
                    <a:pt x="17531" y="1347"/>
                  </a:lnTo>
                  <a:cubicBezTo>
                    <a:pt x="17508" y="1392"/>
                    <a:pt x="17485" y="1415"/>
                    <a:pt x="17462" y="1461"/>
                  </a:cubicBezTo>
                  <a:lnTo>
                    <a:pt x="17462" y="1461"/>
                  </a:lnTo>
                  <a:cubicBezTo>
                    <a:pt x="17439" y="1507"/>
                    <a:pt x="17417" y="1552"/>
                    <a:pt x="17394" y="1598"/>
                  </a:cubicBezTo>
                  <a:lnTo>
                    <a:pt x="17394" y="1598"/>
                  </a:lnTo>
                  <a:cubicBezTo>
                    <a:pt x="17371" y="1621"/>
                    <a:pt x="17371" y="1666"/>
                    <a:pt x="17348" y="1712"/>
                  </a:cubicBezTo>
                  <a:lnTo>
                    <a:pt x="17348" y="1712"/>
                  </a:lnTo>
                  <a:cubicBezTo>
                    <a:pt x="17303" y="1758"/>
                    <a:pt x="17280" y="1803"/>
                    <a:pt x="17234" y="1849"/>
                  </a:cubicBezTo>
                  <a:lnTo>
                    <a:pt x="17234" y="1849"/>
                  </a:lnTo>
                  <a:cubicBezTo>
                    <a:pt x="17211" y="1895"/>
                    <a:pt x="17211" y="1917"/>
                    <a:pt x="17188" y="1963"/>
                  </a:cubicBezTo>
                  <a:lnTo>
                    <a:pt x="17188" y="1963"/>
                  </a:lnTo>
                  <a:cubicBezTo>
                    <a:pt x="17143" y="2009"/>
                    <a:pt x="17097" y="2077"/>
                    <a:pt x="17051" y="2123"/>
                  </a:cubicBezTo>
                  <a:lnTo>
                    <a:pt x="17051" y="2123"/>
                  </a:lnTo>
                  <a:cubicBezTo>
                    <a:pt x="17029" y="2146"/>
                    <a:pt x="17029" y="2168"/>
                    <a:pt x="17006" y="2191"/>
                  </a:cubicBezTo>
                  <a:lnTo>
                    <a:pt x="17006" y="2191"/>
                  </a:lnTo>
                  <a:cubicBezTo>
                    <a:pt x="16937" y="2283"/>
                    <a:pt x="16846" y="2374"/>
                    <a:pt x="16778" y="2465"/>
                  </a:cubicBezTo>
                  <a:lnTo>
                    <a:pt x="16778" y="2465"/>
                  </a:lnTo>
                  <a:cubicBezTo>
                    <a:pt x="16755" y="2488"/>
                    <a:pt x="16732" y="2511"/>
                    <a:pt x="16709" y="2534"/>
                  </a:cubicBezTo>
                  <a:lnTo>
                    <a:pt x="16709" y="2534"/>
                  </a:lnTo>
                  <a:cubicBezTo>
                    <a:pt x="16641" y="2602"/>
                    <a:pt x="16572" y="2671"/>
                    <a:pt x="16504" y="2739"/>
                  </a:cubicBezTo>
                  <a:lnTo>
                    <a:pt x="16504" y="2739"/>
                  </a:lnTo>
                  <a:cubicBezTo>
                    <a:pt x="16458" y="2762"/>
                    <a:pt x="16435" y="2808"/>
                    <a:pt x="16412" y="2830"/>
                  </a:cubicBezTo>
                  <a:lnTo>
                    <a:pt x="16412" y="2830"/>
                  </a:lnTo>
                  <a:cubicBezTo>
                    <a:pt x="16367" y="2876"/>
                    <a:pt x="16321" y="2899"/>
                    <a:pt x="16275" y="2945"/>
                  </a:cubicBezTo>
                  <a:lnTo>
                    <a:pt x="16275" y="2945"/>
                  </a:lnTo>
                  <a:cubicBezTo>
                    <a:pt x="16230" y="2967"/>
                    <a:pt x="16184" y="3013"/>
                    <a:pt x="16161" y="3036"/>
                  </a:cubicBezTo>
                  <a:lnTo>
                    <a:pt x="16161" y="3036"/>
                  </a:lnTo>
                  <a:cubicBezTo>
                    <a:pt x="16116" y="3081"/>
                    <a:pt x="16070" y="3127"/>
                    <a:pt x="16001" y="3150"/>
                  </a:cubicBezTo>
                  <a:lnTo>
                    <a:pt x="16001" y="3150"/>
                  </a:lnTo>
                  <a:cubicBezTo>
                    <a:pt x="15979" y="3196"/>
                    <a:pt x="15933" y="3218"/>
                    <a:pt x="15887" y="3241"/>
                  </a:cubicBezTo>
                  <a:lnTo>
                    <a:pt x="15887" y="3241"/>
                  </a:lnTo>
                  <a:cubicBezTo>
                    <a:pt x="15842" y="3287"/>
                    <a:pt x="15773" y="3333"/>
                    <a:pt x="15728" y="3355"/>
                  </a:cubicBezTo>
                  <a:lnTo>
                    <a:pt x="15728" y="3355"/>
                  </a:lnTo>
                  <a:cubicBezTo>
                    <a:pt x="15682" y="3401"/>
                    <a:pt x="15636" y="3424"/>
                    <a:pt x="15591" y="3447"/>
                  </a:cubicBezTo>
                  <a:lnTo>
                    <a:pt x="15591" y="3447"/>
                  </a:lnTo>
                  <a:cubicBezTo>
                    <a:pt x="15545" y="3492"/>
                    <a:pt x="15477" y="3515"/>
                    <a:pt x="15431" y="3561"/>
                  </a:cubicBezTo>
                  <a:lnTo>
                    <a:pt x="15431" y="3561"/>
                  </a:lnTo>
                  <a:cubicBezTo>
                    <a:pt x="15362" y="3606"/>
                    <a:pt x="15294" y="3652"/>
                    <a:pt x="15225" y="3675"/>
                  </a:cubicBezTo>
                  <a:lnTo>
                    <a:pt x="15225" y="3675"/>
                  </a:lnTo>
                  <a:cubicBezTo>
                    <a:pt x="15020" y="3789"/>
                    <a:pt x="14815" y="3903"/>
                    <a:pt x="14609" y="3994"/>
                  </a:cubicBezTo>
                  <a:lnTo>
                    <a:pt x="14609" y="3994"/>
                  </a:lnTo>
                  <a:cubicBezTo>
                    <a:pt x="14564" y="4017"/>
                    <a:pt x="14518" y="4040"/>
                    <a:pt x="14449" y="4086"/>
                  </a:cubicBezTo>
                  <a:lnTo>
                    <a:pt x="14449" y="4086"/>
                  </a:lnTo>
                  <a:cubicBezTo>
                    <a:pt x="14267" y="4154"/>
                    <a:pt x="14084" y="4246"/>
                    <a:pt x="13879" y="4314"/>
                  </a:cubicBezTo>
                  <a:lnTo>
                    <a:pt x="13879" y="4314"/>
                  </a:lnTo>
                  <a:cubicBezTo>
                    <a:pt x="13856" y="4337"/>
                    <a:pt x="13833" y="4337"/>
                    <a:pt x="13810" y="4360"/>
                  </a:cubicBezTo>
                  <a:lnTo>
                    <a:pt x="13810" y="4360"/>
                  </a:lnTo>
                  <a:cubicBezTo>
                    <a:pt x="13605" y="4428"/>
                    <a:pt x="13377" y="4497"/>
                    <a:pt x="13171" y="4565"/>
                  </a:cubicBezTo>
                  <a:lnTo>
                    <a:pt x="13171" y="4565"/>
                  </a:lnTo>
                  <a:cubicBezTo>
                    <a:pt x="13011" y="4611"/>
                    <a:pt x="12874" y="4656"/>
                    <a:pt x="12715" y="4702"/>
                  </a:cubicBezTo>
                  <a:lnTo>
                    <a:pt x="12715" y="4702"/>
                  </a:lnTo>
                  <a:cubicBezTo>
                    <a:pt x="12601" y="4725"/>
                    <a:pt x="12486" y="4771"/>
                    <a:pt x="12372" y="4793"/>
                  </a:cubicBezTo>
                  <a:lnTo>
                    <a:pt x="12372" y="4793"/>
                  </a:lnTo>
                  <a:cubicBezTo>
                    <a:pt x="12190" y="4839"/>
                    <a:pt x="12030" y="4862"/>
                    <a:pt x="11870" y="4907"/>
                  </a:cubicBezTo>
                  <a:lnTo>
                    <a:pt x="11870" y="4907"/>
                  </a:lnTo>
                  <a:cubicBezTo>
                    <a:pt x="11756" y="4930"/>
                    <a:pt x="11642" y="4953"/>
                    <a:pt x="11505" y="4976"/>
                  </a:cubicBezTo>
                  <a:lnTo>
                    <a:pt x="11505" y="4976"/>
                  </a:lnTo>
                  <a:cubicBezTo>
                    <a:pt x="11459" y="4976"/>
                    <a:pt x="11414" y="4976"/>
                    <a:pt x="11368" y="4999"/>
                  </a:cubicBezTo>
                  <a:lnTo>
                    <a:pt x="11368" y="4999"/>
                  </a:lnTo>
                  <a:cubicBezTo>
                    <a:pt x="11163" y="5022"/>
                    <a:pt x="10957" y="5067"/>
                    <a:pt x="10752" y="5090"/>
                  </a:cubicBezTo>
                  <a:lnTo>
                    <a:pt x="10752" y="5090"/>
                  </a:lnTo>
                  <a:cubicBezTo>
                    <a:pt x="10683" y="5090"/>
                    <a:pt x="10615" y="5090"/>
                    <a:pt x="10569" y="5113"/>
                  </a:cubicBezTo>
                  <a:lnTo>
                    <a:pt x="10569" y="5113"/>
                  </a:lnTo>
                  <a:cubicBezTo>
                    <a:pt x="10455" y="5113"/>
                    <a:pt x="10318" y="5113"/>
                    <a:pt x="10204" y="5136"/>
                  </a:cubicBezTo>
                  <a:lnTo>
                    <a:pt x="10204" y="5136"/>
                  </a:lnTo>
                  <a:cubicBezTo>
                    <a:pt x="9998" y="5159"/>
                    <a:pt x="9816" y="5159"/>
                    <a:pt x="9610" y="5181"/>
                  </a:cubicBezTo>
                  <a:lnTo>
                    <a:pt x="9610" y="5181"/>
                  </a:lnTo>
                  <a:cubicBezTo>
                    <a:pt x="9473" y="5181"/>
                    <a:pt x="9337" y="5181"/>
                    <a:pt x="9222" y="5181"/>
                  </a:cubicBezTo>
                  <a:lnTo>
                    <a:pt x="9222" y="5181"/>
                  </a:lnTo>
                  <a:cubicBezTo>
                    <a:pt x="9063" y="5181"/>
                    <a:pt x="8903" y="5181"/>
                    <a:pt x="8720" y="5181"/>
                  </a:cubicBezTo>
                  <a:lnTo>
                    <a:pt x="8720" y="5181"/>
                  </a:lnTo>
                  <a:cubicBezTo>
                    <a:pt x="8583" y="5181"/>
                    <a:pt x="8469" y="5181"/>
                    <a:pt x="8332" y="5181"/>
                  </a:cubicBezTo>
                  <a:lnTo>
                    <a:pt x="8332" y="5181"/>
                  </a:lnTo>
                  <a:cubicBezTo>
                    <a:pt x="8172" y="5181"/>
                    <a:pt x="8013" y="5159"/>
                    <a:pt x="7876" y="5159"/>
                  </a:cubicBezTo>
                  <a:lnTo>
                    <a:pt x="7876" y="5159"/>
                  </a:lnTo>
                  <a:cubicBezTo>
                    <a:pt x="7739" y="5136"/>
                    <a:pt x="7602" y="5136"/>
                    <a:pt x="7465" y="5113"/>
                  </a:cubicBezTo>
                  <a:lnTo>
                    <a:pt x="7465" y="5113"/>
                  </a:lnTo>
                  <a:cubicBezTo>
                    <a:pt x="7305" y="5113"/>
                    <a:pt x="7168" y="5090"/>
                    <a:pt x="7008" y="5067"/>
                  </a:cubicBezTo>
                  <a:lnTo>
                    <a:pt x="7008" y="5067"/>
                  </a:lnTo>
                  <a:cubicBezTo>
                    <a:pt x="6871" y="5044"/>
                    <a:pt x="6757" y="5022"/>
                    <a:pt x="6620" y="5022"/>
                  </a:cubicBezTo>
                  <a:lnTo>
                    <a:pt x="6620" y="5022"/>
                  </a:lnTo>
                  <a:cubicBezTo>
                    <a:pt x="6461" y="4976"/>
                    <a:pt x="6301" y="4953"/>
                    <a:pt x="6141" y="4930"/>
                  </a:cubicBezTo>
                  <a:lnTo>
                    <a:pt x="6141" y="4930"/>
                  </a:lnTo>
                  <a:cubicBezTo>
                    <a:pt x="6027" y="4907"/>
                    <a:pt x="5890" y="4885"/>
                    <a:pt x="5776" y="4862"/>
                  </a:cubicBezTo>
                  <a:lnTo>
                    <a:pt x="5776" y="4862"/>
                  </a:lnTo>
                  <a:cubicBezTo>
                    <a:pt x="5593" y="4816"/>
                    <a:pt x="5411" y="4771"/>
                    <a:pt x="5228" y="4725"/>
                  </a:cubicBezTo>
                  <a:lnTo>
                    <a:pt x="5228" y="4725"/>
                  </a:lnTo>
                  <a:cubicBezTo>
                    <a:pt x="5114" y="4679"/>
                    <a:pt x="4977" y="4656"/>
                    <a:pt x="4863" y="4634"/>
                  </a:cubicBezTo>
                  <a:lnTo>
                    <a:pt x="4863" y="4634"/>
                  </a:lnTo>
                  <a:cubicBezTo>
                    <a:pt x="4817" y="4611"/>
                    <a:pt x="4749" y="4588"/>
                    <a:pt x="4680" y="4565"/>
                  </a:cubicBezTo>
                  <a:lnTo>
                    <a:pt x="4680" y="4565"/>
                  </a:lnTo>
                  <a:cubicBezTo>
                    <a:pt x="4498" y="4519"/>
                    <a:pt x="4315" y="4451"/>
                    <a:pt x="4132" y="4383"/>
                  </a:cubicBezTo>
                  <a:lnTo>
                    <a:pt x="4132" y="4383"/>
                  </a:lnTo>
                  <a:cubicBezTo>
                    <a:pt x="4087" y="4360"/>
                    <a:pt x="4041" y="4337"/>
                    <a:pt x="3995" y="4314"/>
                  </a:cubicBezTo>
                  <a:lnTo>
                    <a:pt x="3995" y="4314"/>
                  </a:lnTo>
                  <a:cubicBezTo>
                    <a:pt x="3836" y="4268"/>
                    <a:pt x="3676" y="4200"/>
                    <a:pt x="3516" y="4131"/>
                  </a:cubicBezTo>
                  <a:lnTo>
                    <a:pt x="3516" y="4131"/>
                  </a:lnTo>
                  <a:cubicBezTo>
                    <a:pt x="3448" y="4086"/>
                    <a:pt x="3356" y="4063"/>
                    <a:pt x="3288" y="4017"/>
                  </a:cubicBezTo>
                  <a:lnTo>
                    <a:pt x="3288" y="4017"/>
                  </a:lnTo>
                  <a:cubicBezTo>
                    <a:pt x="3060" y="3926"/>
                    <a:pt x="2831" y="3812"/>
                    <a:pt x="2626" y="3675"/>
                  </a:cubicBezTo>
                  <a:lnTo>
                    <a:pt x="2626" y="3675"/>
                  </a:lnTo>
                  <a:cubicBezTo>
                    <a:pt x="868" y="2671"/>
                    <a:pt x="1" y="1347"/>
                    <a:pt x="1" y="0"/>
                  </a:cubicBezTo>
                  <a:lnTo>
                    <a:pt x="1" y="0"/>
                  </a:lnTo>
                  <a:close/>
                </a:path>
              </a:pathLst>
            </a:custGeom>
            <a:solidFill>
              <a:srgbClr val="1D509B"/>
            </a:solidFill>
            <a:ln>
              <a:noFill/>
            </a:ln>
          </p:spPr>
          <p:txBody>
            <a:bodyPr spcFirstLastPara="1" wrap="square" lIns="91425" tIns="91425" rIns="91425" bIns="91425" anchor="ctr" anchorCtr="0">
              <a:noAutofit/>
            </a:bodyPr>
            <a:lstStyle/>
            <a:p>
              <a:pPr>
                <a:buClr>
                  <a:srgbClr val="000000"/>
                </a:buClr>
                <a:buFont typeface="Arial"/>
                <a:buNone/>
                <a:defRPr/>
              </a:pPr>
              <a:endParaRPr sz="1400" kern="0">
                <a:solidFill>
                  <a:srgbClr val="000000"/>
                </a:solidFill>
                <a:latin typeface="Arial"/>
                <a:cs typeface="Arial"/>
                <a:sym typeface="Arial"/>
              </a:endParaRPr>
            </a:p>
          </p:txBody>
        </p:sp>
        <p:sp>
          <p:nvSpPr>
            <p:cNvPr id="108" name="Google Shape;6196;p47">
              <a:extLst>
                <a:ext uri="{FF2B5EF4-FFF2-40B4-BE49-F238E27FC236}">
                  <a16:creationId xmlns:a16="http://schemas.microsoft.com/office/drawing/2014/main" id="{460D519F-CB99-4D9C-B89B-E8376555DA93}"/>
                </a:ext>
              </a:extLst>
            </p:cNvPr>
            <p:cNvSpPr/>
            <p:nvPr/>
          </p:nvSpPr>
          <p:spPr>
            <a:xfrm>
              <a:off x="6110666" y="3986085"/>
              <a:ext cx="504299" cy="278934"/>
            </a:xfrm>
            <a:custGeom>
              <a:avLst/>
              <a:gdLst/>
              <a:ahLst/>
              <a:cxnLst/>
              <a:rect l="l" t="t" r="r" b="b"/>
              <a:pathLst>
                <a:path w="19562" h="10820" extrusionOk="0">
                  <a:moveTo>
                    <a:pt x="3447" y="1507"/>
                  </a:moveTo>
                  <a:cubicBezTo>
                    <a:pt x="1" y="3515"/>
                    <a:pt x="1" y="6779"/>
                    <a:pt x="3493" y="8788"/>
                  </a:cubicBezTo>
                  <a:lnTo>
                    <a:pt x="3493" y="8788"/>
                  </a:lnTo>
                  <a:cubicBezTo>
                    <a:pt x="6985" y="10819"/>
                    <a:pt x="12623" y="10819"/>
                    <a:pt x="16092" y="8788"/>
                  </a:cubicBezTo>
                  <a:lnTo>
                    <a:pt x="16092" y="8788"/>
                  </a:lnTo>
                  <a:cubicBezTo>
                    <a:pt x="19562" y="6779"/>
                    <a:pt x="19539" y="3515"/>
                    <a:pt x="16047" y="1507"/>
                  </a:cubicBezTo>
                  <a:lnTo>
                    <a:pt x="16047" y="1507"/>
                  </a:lnTo>
                  <a:cubicBezTo>
                    <a:pt x="14312" y="502"/>
                    <a:pt x="12030" y="0"/>
                    <a:pt x="9747" y="0"/>
                  </a:cubicBezTo>
                  <a:lnTo>
                    <a:pt x="9747" y="0"/>
                  </a:lnTo>
                  <a:cubicBezTo>
                    <a:pt x="7464" y="0"/>
                    <a:pt x="5182" y="502"/>
                    <a:pt x="3447" y="1507"/>
                  </a:cubicBezTo>
                  <a:close/>
                </a:path>
              </a:pathLst>
            </a:custGeom>
            <a:solidFill>
              <a:srgbClr val="95B8EB"/>
            </a:solidFill>
            <a:ln>
              <a:noFill/>
            </a:ln>
          </p:spPr>
          <p:txBody>
            <a:bodyPr spcFirstLastPara="1" wrap="square" lIns="91425" tIns="91425" rIns="91425" bIns="91425" anchor="ctr" anchorCtr="0">
              <a:noAutofit/>
            </a:bodyPr>
            <a:lstStyle/>
            <a:p>
              <a:pPr>
                <a:buClr>
                  <a:srgbClr val="000000"/>
                </a:buClr>
                <a:buFont typeface="Arial"/>
                <a:buNone/>
                <a:defRPr/>
              </a:pPr>
              <a:endParaRPr sz="1400" kern="0">
                <a:solidFill>
                  <a:srgbClr val="000000"/>
                </a:solidFill>
                <a:latin typeface="Arial"/>
                <a:cs typeface="Arial"/>
                <a:sym typeface="Arial"/>
              </a:endParaRPr>
            </a:p>
          </p:txBody>
        </p:sp>
        <p:sp>
          <p:nvSpPr>
            <p:cNvPr id="124" name="Title 1">
              <a:extLst>
                <a:ext uri="{FF2B5EF4-FFF2-40B4-BE49-F238E27FC236}">
                  <a16:creationId xmlns:a16="http://schemas.microsoft.com/office/drawing/2014/main" id="{FAF372CE-0861-4656-9743-AB5478906A4F}"/>
                </a:ext>
              </a:extLst>
            </p:cNvPr>
            <p:cNvSpPr txBox="1">
              <a:spLocks/>
            </p:cNvSpPr>
            <p:nvPr/>
          </p:nvSpPr>
          <p:spPr>
            <a:xfrm>
              <a:off x="6164820" y="3989004"/>
              <a:ext cx="397389" cy="262340"/>
            </a:xfrm>
            <a:prstGeom prst="rect">
              <a:avLst/>
            </a:prstGeom>
            <a:scene3d>
              <a:camera prst="isometricBottomDown"/>
              <a:lightRig rig="threePt" dir="t"/>
            </a:scene3d>
          </p:spPr>
          <p:txBody>
            <a:bodyPr vert="horz" lIns="0" tIns="0" rIns="0" bIns="0" rtlCol="0" anchor="t">
              <a:noAutofit/>
            </a:bodyPr>
            <a:lstStyle>
              <a:lvl1pPr algn="r" defTabSz="914400" rtl="1" eaLnBrk="1" latinLnBrk="0" hangingPunct="1">
                <a:lnSpc>
                  <a:spcPct val="90000"/>
                </a:lnSpc>
                <a:spcBef>
                  <a:spcPct val="0"/>
                </a:spcBef>
                <a:buNone/>
                <a:defRPr sz="4000" kern="1200">
                  <a:solidFill>
                    <a:schemeClr val="tx1"/>
                  </a:solidFill>
                  <a:latin typeface="Greta Arabic" pitchFamily="2" charset="-78"/>
                  <a:ea typeface="+mj-ea"/>
                  <a:cs typeface="+mj-cs"/>
                </a:defRPr>
              </a:lvl1pPr>
            </a:lstStyle>
            <a:p>
              <a:pPr algn="ctr">
                <a:defRPr/>
              </a:pPr>
              <a:r>
                <a:rPr lang="ar-SA" sz="2400" dirty="0">
                  <a:solidFill>
                    <a:srgbClr val="FFFFFF"/>
                  </a:solidFill>
                  <a:latin typeface="Somar" panose="020B0604020202020204" charset="-78"/>
                  <a:cs typeface="Somar" panose="020B0604020202020204" charset="-78"/>
                </a:rPr>
                <a:t>03</a:t>
              </a:r>
              <a:endParaRPr lang="ar-SA" sz="2800" dirty="0">
                <a:solidFill>
                  <a:srgbClr val="FFFFFF"/>
                </a:solidFill>
                <a:latin typeface="Somar" panose="020B0604020202020204" charset="-78"/>
                <a:cs typeface="Somar" panose="020B0604020202020204" charset="-78"/>
              </a:endParaRPr>
            </a:p>
          </p:txBody>
        </p:sp>
      </p:grpSp>
      <p:cxnSp>
        <p:nvCxnSpPr>
          <p:cNvPr id="249" name="Straight Connector 248">
            <a:extLst>
              <a:ext uri="{FF2B5EF4-FFF2-40B4-BE49-F238E27FC236}">
                <a16:creationId xmlns:a16="http://schemas.microsoft.com/office/drawing/2014/main" id="{1E5D6331-C9C3-4C2A-BA04-D37A673998EE}"/>
              </a:ext>
            </a:extLst>
          </p:cNvPr>
          <p:cNvCxnSpPr>
            <a:cxnSpLocks/>
          </p:cNvCxnSpPr>
          <p:nvPr/>
        </p:nvCxnSpPr>
        <p:spPr>
          <a:xfrm flipH="1">
            <a:off x="5353864" y="4495360"/>
            <a:ext cx="192024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83" name="Google Shape;6157;p47">
            <a:extLst>
              <a:ext uri="{FF2B5EF4-FFF2-40B4-BE49-F238E27FC236}">
                <a16:creationId xmlns:a16="http://schemas.microsoft.com/office/drawing/2014/main" id="{7B4E63D9-BC53-4D6C-AECC-9BB9A8BA6258}"/>
              </a:ext>
            </a:extLst>
          </p:cNvPr>
          <p:cNvSpPr/>
          <p:nvPr/>
        </p:nvSpPr>
        <p:spPr>
          <a:xfrm>
            <a:off x="5214547" y="4436863"/>
            <a:ext cx="459004" cy="204792"/>
          </a:xfrm>
          <a:custGeom>
            <a:avLst/>
            <a:gdLst/>
            <a:ahLst/>
            <a:cxnLst/>
            <a:rect l="l" t="t" r="r" b="b"/>
            <a:pathLst>
              <a:path w="17805" h="7944" extrusionOk="0">
                <a:moveTo>
                  <a:pt x="1" y="2763"/>
                </a:moveTo>
                <a:cubicBezTo>
                  <a:pt x="1" y="4086"/>
                  <a:pt x="868" y="5410"/>
                  <a:pt x="2626" y="6437"/>
                </a:cubicBezTo>
                <a:lnTo>
                  <a:pt x="2626" y="6437"/>
                </a:lnTo>
                <a:cubicBezTo>
                  <a:pt x="2831" y="6551"/>
                  <a:pt x="3059" y="6666"/>
                  <a:pt x="3288" y="6757"/>
                </a:cubicBezTo>
                <a:lnTo>
                  <a:pt x="3288" y="6757"/>
                </a:lnTo>
                <a:cubicBezTo>
                  <a:pt x="3356" y="6803"/>
                  <a:pt x="3447" y="6825"/>
                  <a:pt x="3516" y="6871"/>
                </a:cubicBezTo>
                <a:lnTo>
                  <a:pt x="3516" y="6871"/>
                </a:lnTo>
                <a:cubicBezTo>
                  <a:pt x="3653" y="6917"/>
                  <a:pt x="3767" y="6985"/>
                  <a:pt x="3904" y="7054"/>
                </a:cubicBezTo>
                <a:lnTo>
                  <a:pt x="3904" y="7054"/>
                </a:lnTo>
                <a:cubicBezTo>
                  <a:pt x="3927" y="7054"/>
                  <a:pt x="3972" y="7054"/>
                  <a:pt x="3995" y="7076"/>
                </a:cubicBezTo>
                <a:lnTo>
                  <a:pt x="3995" y="7076"/>
                </a:lnTo>
                <a:cubicBezTo>
                  <a:pt x="4041" y="7099"/>
                  <a:pt x="4087" y="7099"/>
                  <a:pt x="4132" y="7122"/>
                </a:cubicBezTo>
                <a:lnTo>
                  <a:pt x="4132" y="7122"/>
                </a:lnTo>
                <a:cubicBezTo>
                  <a:pt x="4315" y="7191"/>
                  <a:pt x="4497" y="7259"/>
                  <a:pt x="4680" y="7305"/>
                </a:cubicBezTo>
                <a:lnTo>
                  <a:pt x="4680" y="7305"/>
                </a:lnTo>
                <a:cubicBezTo>
                  <a:pt x="4749" y="7328"/>
                  <a:pt x="4817" y="7350"/>
                  <a:pt x="4863" y="7373"/>
                </a:cubicBezTo>
                <a:lnTo>
                  <a:pt x="4863" y="7373"/>
                </a:lnTo>
                <a:cubicBezTo>
                  <a:pt x="4908" y="7373"/>
                  <a:pt x="4954" y="7396"/>
                  <a:pt x="5000" y="7396"/>
                </a:cubicBezTo>
                <a:lnTo>
                  <a:pt x="5000" y="7396"/>
                </a:lnTo>
                <a:cubicBezTo>
                  <a:pt x="5068" y="7419"/>
                  <a:pt x="5137" y="7442"/>
                  <a:pt x="5228" y="7465"/>
                </a:cubicBezTo>
                <a:lnTo>
                  <a:pt x="5228" y="7465"/>
                </a:lnTo>
                <a:cubicBezTo>
                  <a:pt x="5410" y="7510"/>
                  <a:pt x="5593" y="7556"/>
                  <a:pt x="5776" y="7601"/>
                </a:cubicBezTo>
                <a:lnTo>
                  <a:pt x="5776" y="7601"/>
                </a:lnTo>
                <a:cubicBezTo>
                  <a:pt x="5821" y="7601"/>
                  <a:pt x="5867" y="7624"/>
                  <a:pt x="5913" y="7624"/>
                </a:cubicBezTo>
                <a:lnTo>
                  <a:pt x="5913" y="7624"/>
                </a:lnTo>
                <a:cubicBezTo>
                  <a:pt x="6004" y="7647"/>
                  <a:pt x="6072" y="7670"/>
                  <a:pt x="6141" y="7670"/>
                </a:cubicBezTo>
                <a:lnTo>
                  <a:pt x="6141" y="7670"/>
                </a:lnTo>
                <a:cubicBezTo>
                  <a:pt x="6301" y="7693"/>
                  <a:pt x="6460" y="7738"/>
                  <a:pt x="6620" y="7761"/>
                </a:cubicBezTo>
                <a:lnTo>
                  <a:pt x="6620" y="7761"/>
                </a:lnTo>
                <a:cubicBezTo>
                  <a:pt x="6689" y="7761"/>
                  <a:pt x="6734" y="7784"/>
                  <a:pt x="6803" y="7784"/>
                </a:cubicBezTo>
                <a:lnTo>
                  <a:pt x="6803" y="7784"/>
                </a:lnTo>
                <a:cubicBezTo>
                  <a:pt x="6871" y="7807"/>
                  <a:pt x="6940" y="7807"/>
                  <a:pt x="7008" y="7807"/>
                </a:cubicBezTo>
                <a:lnTo>
                  <a:pt x="7008" y="7807"/>
                </a:lnTo>
                <a:cubicBezTo>
                  <a:pt x="7168" y="7830"/>
                  <a:pt x="7305" y="7853"/>
                  <a:pt x="7465" y="7853"/>
                </a:cubicBezTo>
                <a:lnTo>
                  <a:pt x="7465" y="7853"/>
                </a:lnTo>
                <a:cubicBezTo>
                  <a:pt x="7533" y="7875"/>
                  <a:pt x="7602" y="7875"/>
                  <a:pt x="7670" y="7875"/>
                </a:cubicBezTo>
                <a:lnTo>
                  <a:pt x="7670" y="7875"/>
                </a:lnTo>
                <a:cubicBezTo>
                  <a:pt x="7739" y="7898"/>
                  <a:pt x="7807" y="7898"/>
                  <a:pt x="7876" y="7898"/>
                </a:cubicBezTo>
                <a:lnTo>
                  <a:pt x="7876" y="7898"/>
                </a:lnTo>
                <a:cubicBezTo>
                  <a:pt x="8013" y="7898"/>
                  <a:pt x="8172" y="7921"/>
                  <a:pt x="8332" y="7921"/>
                </a:cubicBezTo>
                <a:lnTo>
                  <a:pt x="8332" y="7921"/>
                </a:lnTo>
                <a:cubicBezTo>
                  <a:pt x="8401" y="7921"/>
                  <a:pt x="8469" y="7921"/>
                  <a:pt x="8538" y="7921"/>
                </a:cubicBezTo>
                <a:lnTo>
                  <a:pt x="8538" y="7921"/>
                </a:lnTo>
                <a:cubicBezTo>
                  <a:pt x="8583" y="7944"/>
                  <a:pt x="8606" y="7944"/>
                  <a:pt x="8652" y="7921"/>
                </a:cubicBezTo>
                <a:lnTo>
                  <a:pt x="8652" y="7921"/>
                </a:lnTo>
                <a:cubicBezTo>
                  <a:pt x="8674" y="7921"/>
                  <a:pt x="8697" y="7921"/>
                  <a:pt x="8720" y="7921"/>
                </a:cubicBezTo>
                <a:lnTo>
                  <a:pt x="8720" y="7921"/>
                </a:lnTo>
                <a:cubicBezTo>
                  <a:pt x="8903" y="7944"/>
                  <a:pt x="9062" y="7921"/>
                  <a:pt x="9222" y="7921"/>
                </a:cubicBezTo>
                <a:lnTo>
                  <a:pt x="9222" y="7921"/>
                </a:lnTo>
                <a:cubicBezTo>
                  <a:pt x="9245" y="7921"/>
                  <a:pt x="9291" y="7921"/>
                  <a:pt x="9336" y="7921"/>
                </a:cubicBezTo>
                <a:lnTo>
                  <a:pt x="9336" y="7921"/>
                </a:lnTo>
                <a:cubicBezTo>
                  <a:pt x="9382" y="7921"/>
                  <a:pt x="9405" y="7921"/>
                  <a:pt x="9451" y="7921"/>
                </a:cubicBezTo>
                <a:lnTo>
                  <a:pt x="9451" y="7921"/>
                </a:lnTo>
                <a:cubicBezTo>
                  <a:pt x="9519" y="7921"/>
                  <a:pt x="9565" y="7921"/>
                  <a:pt x="9610" y="7921"/>
                </a:cubicBezTo>
                <a:lnTo>
                  <a:pt x="9610" y="7921"/>
                </a:lnTo>
                <a:cubicBezTo>
                  <a:pt x="9816" y="7921"/>
                  <a:pt x="9998" y="7898"/>
                  <a:pt x="10204" y="7875"/>
                </a:cubicBezTo>
                <a:lnTo>
                  <a:pt x="10204" y="7875"/>
                </a:lnTo>
                <a:cubicBezTo>
                  <a:pt x="10295" y="7875"/>
                  <a:pt x="10364" y="7875"/>
                  <a:pt x="10455" y="7853"/>
                </a:cubicBezTo>
                <a:lnTo>
                  <a:pt x="10455" y="7853"/>
                </a:lnTo>
                <a:cubicBezTo>
                  <a:pt x="10478" y="7853"/>
                  <a:pt x="10523" y="7853"/>
                  <a:pt x="10569" y="7853"/>
                </a:cubicBezTo>
                <a:lnTo>
                  <a:pt x="10569" y="7853"/>
                </a:lnTo>
                <a:cubicBezTo>
                  <a:pt x="10615" y="7853"/>
                  <a:pt x="10683" y="7830"/>
                  <a:pt x="10752" y="7830"/>
                </a:cubicBezTo>
                <a:lnTo>
                  <a:pt x="10752" y="7830"/>
                </a:lnTo>
                <a:cubicBezTo>
                  <a:pt x="10957" y="7807"/>
                  <a:pt x="11162" y="7784"/>
                  <a:pt x="11368" y="7738"/>
                </a:cubicBezTo>
                <a:lnTo>
                  <a:pt x="11368" y="7738"/>
                </a:lnTo>
                <a:cubicBezTo>
                  <a:pt x="11413" y="7738"/>
                  <a:pt x="11459" y="7716"/>
                  <a:pt x="11505" y="7716"/>
                </a:cubicBezTo>
                <a:lnTo>
                  <a:pt x="11505" y="7716"/>
                </a:lnTo>
                <a:cubicBezTo>
                  <a:pt x="11528" y="7716"/>
                  <a:pt x="11550" y="7716"/>
                  <a:pt x="11573" y="7693"/>
                </a:cubicBezTo>
                <a:lnTo>
                  <a:pt x="11573" y="7693"/>
                </a:lnTo>
                <a:cubicBezTo>
                  <a:pt x="11687" y="7693"/>
                  <a:pt x="11779" y="7670"/>
                  <a:pt x="11870" y="7647"/>
                </a:cubicBezTo>
                <a:lnTo>
                  <a:pt x="11870" y="7647"/>
                </a:lnTo>
                <a:cubicBezTo>
                  <a:pt x="12030" y="7601"/>
                  <a:pt x="12190" y="7579"/>
                  <a:pt x="12372" y="7533"/>
                </a:cubicBezTo>
                <a:lnTo>
                  <a:pt x="12372" y="7533"/>
                </a:lnTo>
                <a:cubicBezTo>
                  <a:pt x="12486" y="7510"/>
                  <a:pt x="12600" y="7465"/>
                  <a:pt x="12715" y="7442"/>
                </a:cubicBezTo>
                <a:lnTo>
                  <a:pt x="12715" y="7442"/>
                </a:lnTo>
                <a:cubicBezTo>
                  <a:pt x="12874" y="7396"/>
                  <a:pt x="13011" y="7350"/>
                  <a:pt x="13171" y="7305"/>
                </a:cubicBezTo>
                <a:lnTo>
                  <a:pt x="13171" y="7305"/>
                </a:lnTo>
                <a:cubicBezTo>
                  <a:pt x="13194" y="7305"/>
                  <a:pt x="13240" y="7305"/>
                  <a:pt x="13262" y="7282"/>
                </a:cubicBezTo>
                <a:lnTo>
                  <a:pt x="13262" y="7282"/>
                </a:lnTo>
                <a:cubicBezTo>
                  <a:pt x="13445" y="7236"/>
                  <a:pt x="13628" y="7168"/>
                  <a:pt x="13810" y="7099"/>
                </a:cubicBezTo>
                <a:lnTo>
                  <a:pt x="13810" y="7099"/>
                </a:lnTo>
                <a:cubicBezTo>
                  <a:pt x="13833" y="7076"/>
                  <a:pt x="13856" y="7076"/>
                  <a:pt x="13879" y="7054"/>
                </a:cubicBezTo>
                <a:lnTo>
                  <a:pt x="13879" y="7054"/>
                </a:lnTo>
                <a:cubicBezTo>
                  <a:pt x="14084" y="6985"/>
                  <a:pt x="14267" y="6894"/>
                  <a:pt x="14449" y="6825"/>
                </a:cubicBezTo>
                <a:lnTo>
                  <a:pt x="14449" y="6825"/>
                </a:lnTo>
                <a:cubicBezTo>
                  <a:pt x="14518" y="6803"/>
                  <a:pt x="14563" y="6757"/>
                  <a:pt x="14609" y="6734"/>
                </a:cubicBezTo>
                <a:lnTo>
                  <a:pt x="14609" y="6734"/>
                </a:lnTo>
                <a:cubicBezTo>
                  <a:pt x="14814" y="6643"/>
                  <a:pt x="15020" y="6529"/>
                  <a:pt x="15225" y="6437"/>
                </a:cubicBezTo>
                <a:lnTo>
                  <a:pt x="15225" y="6437"/>
                </a:lnTo>
                <a:cubicBezTo>
                  <a:pt x="15248" y="6415"/>
                  <a:pt x="15294" y="6392"/>
                  <a:pt x="15317" y="6369"/>
                </a:cubicBezTo>
                <a:lnTo>
                  <a:pt x="15317" y="6369"/>
                </a:lnTo>
                <a:cubicBezTo>
                  <a:pt x="15362" y="6346"/>
                  <a:pt x="15385" y="6323"/>
                  <a:pt x="15431" y="6300"/>
                </a:cubicBezTo>
                <a:lnTo>
                  <a:pt x="15431" y="6300"/>
                </a:lnTo>
                <a:cubicBezTo>
                  <a:pt x="15476" y="6278"/>
                  <a:pt x="15545" y="6232"/>
                  <a:pt x="15591" y="6209"/>
                </a:cubicBezTo>
                <a:lnTo>
                  <a:pt x="15591" y="6209"/>
                </a:lnTo>
                <a:cubicBezTo>
                  <a:pt x="15636" y="6163"/>
                  <a:pt x="15682" y="6141"/>
                  <a:pt x="15727" y="6095"/>
                </a:cubicBezTo>
                <a:lnTo>
                  <a:pt x="15727" y="6095"/>
                </a:lnTo>
                <a:cubicBezTo>
                  <a:pt x="15773" y="6072"/>
                  <a:pt x="15819" y="6027"/>
                  <a:pt x="15887" y="6004"/>
                </a:cubicBezTo>
                <a:lnTo>
                  <a:pt x="15887" y="6004"/>
                </a:lnTo>
                <a:cubicBezTo>
                  <a:pt x="15933" y="5958"/>
                  <a:pt x="15979" y="5935"/>
                  <a:pt x="16001" y="5890"/>
                </a:cubicBezTo>
                <a:lnTo>
                  <a:pt x="16001" y="5890"/>
                </a:lnTo>
                <a:cubicBezTo>
                  <a:pt x="16047" y="5867"/>
                  <a:pt x="16116" y="5821"/>
                  <a:pt x="16161" y="5798"/>
                </a:cubicBezTo>
                <a:lnTo>
                  <a:pt x="16161" y="5798"/>
                </a:lnTo>
                <a:cubicBezTo>
                  <a:pt x="16184" y="5753"/>
                  <a:pt x="16230" y="5730"/>
                  <a:pt x="16275" y="5684"/>
                </a:cubicBezTo>
                <a:lnTo>
                  <a:pt x="16275" y="5684"/>
                </a:lnTo>
                <a:cubicBezTo>
                  <a:pt x="16321" y="5638"/>
                  <a:pt x="16367" y="5616"/>
                  <a:pt x="16412" y="5570"/>
                </a:cubicBezTo>
                <a:lnTo>
                  <a:pt x="16412" y="5570"/>
                </a:lnTo>
                <a:cubicBezTo>
                  <a:pt x="16412" y="5547"/>
                  <a:pt x="16435" y="5547"/>
                  <a:pt x="16458" y="5524"/>
                </a:cubicBezTo>
                <a:lnTo>
                  <a:pt x="16458" y="5524"/>
                </a:lnTo>
                <a:cubicBezTo>
                  <a:pt x="16481" y="5524"/>
                  <a:pt x="16481" y="5502"/>
                  <a:pt x="16504" y="5479"/>
                </a:cubicBezTo>
                <a:lnTo>
                  <a:pt x="16504" y="5479"/>
                </a:lnTo>
                <a:cubicBezTo>
                  <a:pt x="16572" y="5410"/>
                  <a:pt x="16640" y="5342"/>
                  <a:pt x="16709" y="5273"/>
                </a:cubicBezTo>
                <a:lnTo>
                  <a:pt x="16709" y="5273"/>
                </a:lnTo>
                <a:cubicBezTo>
                  <a:pt x="16732" y="5250"/>
                  <a:pt x="16755" y="5228"/>
                  <a:pt x="16777" y="5205"/>
                </a:cubicBezTo>
                <a:lnTo>
                  <a:pt x="16777" y="5205"/>
                </a:lnTo>
                <a:cubicBezTo>
                  <a:pt x="16846" y="5136"/>
                  <a:pt x="16914" y="5045"/>
                  <a:pt x="17006" y="4954"/>
                </a:cubicBezTo>
                <a:lnTo>
                  <a:pt x="17006" y="4954"/>
                </a:lnTo>
                <a:cubicBezTo>
                  <a:pt x="17006" y="4931"/>
                  <a:pt x="17006" y="4931"/>
                  <a:pt x="17006" y="4931"/>
                </a:cubicBezTo>
                <a:lnTo>
                  <a:pt x="17006" y="4931"/>
                </a:lnTo>
                <a:cubicBezTo>
                  <a:pt x="17029" y="4908"/>
                  <a:pt x="17029" y="4885"/>
                  <a:pt x="17051" y="4862"/>
                </a:cubicBezTo>
                <a:lnTo>
                  <a:pt x="17051" y="4862"/>
                </a:lnTo>
                <a:cubicBezTo>
                  <a:pt x="17097" y="4817"/>
                  <a:pt x="17143" y="4748"/>
                  <a:pt x="17188" y="4703"/>
                </a:cubicBezTo>
                <a:lnTo>
                  <a:pt x="17188" y="4703"/>
                </a:lnTo>
                <a:cubicBezTo>
                  <a:pt x="17211" y="4657"/>
                  <a:pt x="17211" y="4634"/>
                  <a:pt x="17234" y="4611"/>
                </a:cubicBezTo>
                <a:lnTo>
                  <a:pt x="17234" y="4611"/>
                </a:lnTo>
                <a:cubicBezTo>
                  <a:pt x="17280" y="4543"/>
                  <a:pt x="17302" y="4497"/>
                  <a:pt x="17348" y="4452"/>
                </a:cubicBezTo>
                <a:lnTo>
                  <a:pt x="17348" y="4452"/>
                </a:lnTo>
                <a:cubicBezTo>
                  <a:pt x="17348" y="4429"/>
                  <a:pt x="17348" y="4406"/>
                  <a:pt x="17371" y="4406"/>
                </a:cubicBezTo>
                <a:lnTo>
                  <a:pt x="17371" y="4406"/>
                </a:lnTo>
                <a:cubicBezTo>
                  <a:pt x="17371" y="4383"/>
                  <a:pt x="17394" y="4360"/>
                  <a:pt x="17394" y="4337"/>
                </a:cubicBezTo>
                <a:lnTo>
                  <a:pt x="17394" y="4337"/>
                </a:lnTo>
                <a:cubicBezTo>
                  <a:pt x="17417" y="4292"/>
                  <a:pt x="17439" y="4246"/>
                  <a:pt x="17462" y="4200"/>
                </a:cubicBezTo>
                <a:lnTo>
                  <a:pt x="17462" y="4200"/>
                </a:lnTo>
                <a:cubicBezTo>
                  <a:pt x="17485" y="4178"/>
                  <a:pt x="17508" y="4132"/>
                  <a:pt x="17531" y="4086"/>
                </a:cubicBezTo>
                <a:lnTo>
                  <a:pt x="17531" y="4086"/>
                </a:lnTo>
                <a:cubicBezTo>
                  <a:pt x="17531" y="4041"/>
                  <a:pt x="17554" y="3995"/>
                  <a:pt x="17576" y="3949"/>
                </a:cubicBezTo>
                <a:lnTo>
                  <a:pt x="17576" y="3949"/>
                </a:lnTo>
                <a:cubicBezTo>
                  <a:pt x="17576" y="3927"/>
                  <a:pt x="17599" y="3927"/>
                  <a:pt x="17599" y="3904"/>
                </a:cubicBezTo>
                <a:lnTo>
                  <a:pt x="17599" y="3904"/>
                </a:lnTo>
                <a:cubicBezTo>
                  <a:pt x="17599" y="3881"/>
                  <a:pt x="17622" y="3858"/>
                  <a:pt x="17622" y="3835"/>
                </a:cubicBezTo>
                <a:lnTo>
                  <a:pt x="17622" y="3835"/>
                </a:lnTo>
                <a:cubicBezTo>
                  <a:pt x="17645" y="3790"/>
                  <a:pt x="17645" y="3767"/>
                  <a:pt x="17668" y="3721"/>
                </a:cubicBezTo>
                <a:lnTo>
                  <a:pt x="17668" y="3721"/>
                </a:lnTo>
                <a:cubicBezTo>
                  <a:pt x="17668" y="3676"/>
                  <a:pt x="17690" y="3630"/>
                  <a:pt x="17690" y="3584"/>
                </a:cubicBezTo>
                <a:lnTo>
                  <a:pt x="17690" y="3584"/>
                </a:lnTo>
                <a:cubicBezTo>
                  <a:pt x="17713" y="3561"/>
                  <a:pt x="17713" y="3516"/>
                  <a:pt x="17736" y="3470"/>
                </a:cubicBezTo>
                <a:lnTo>
                  <a:pt x="17736" y="3470"/>
                </a:lnTo>
                <a:cubicBezTo>
                  <a:pt x="17736" y="3447"/>
                  <a:pt x="17736" y="3424"/>
                  <a:pt x="17736" y="3402"/>
                </a:cubicBezTo>
                <a:lnTo>
                  <a:pt x="17736" y="3402"/>
                </a:lnTo>
                <a:cubicBezTo>
                  <a:pt x="17759" y="3379"/>
                  <a:pt x="17759" y="3356"/>
                  <a:pt x="17759" y="3356"/>
                </a:cubicBezTo>
                <a:lnTo>
                  <a:pt x="17759" y="3356"/>
                </a:lnTo>
                <a:cubicBezTo>
                  <a:pt x="17759" y="3310"/>
                  <a:pt x="17759" y="3265"/>
                  <a:pt x="17782" y="3219"/>
                </a:cubicBezTo>
                <a:lnTo>
                  <a:pt x="17782" y="3219"/>
                </a:lnTo>
                <a:cubicBezTo>
                  <a:pt x="17782" y="3173"/>
                  <a:pt x="17782" y="3128"/>
                  <a:pt x="17782" y="3105"/>
                </a:cubicBezTo>
                <a:lnTo>
                  <a:pt x="17782" y="3105"/>
                </a:lnTo>
                <a:cubicBezTo>
                  <a:pt x="17805" y="3059"/>
                  <a:pt x="17805" y="3014"/>
                  <a:pt x="17805" y="2968"/>
                </a:cubicBezTo>
                <a:lnTo>
                  <a:pt x="17805" y="2968"/>
                </a:lnTo>
                <a:cubicBezTo>
                  <a:pt x="17805" y="2945"/>
                  <a:pt x="17805" y="2899"/>
                  <a:pt x="17805" y="2877"/>
                </a:cubicBezTo>
                <a:lnTo>
                  <a:pt x="17805" y="2877"/>
                </a:lnTo>
                <a:cubicBezTo>
                  <a:pt x="17805" y="2854"/>
                  <a:pt x="17805" y="2831"/>
                  <a:pt x="17805" y="2808"/>
                </a:cubicBezTo>
                <a:lnTo>
                  <a:pt x="17805" y="2808"/>
                </a:lnTo>
                <a:lnTo>
                  <a:pt x="17805" y="69"/>
                </a:lnTo>
                <a:cubicBezTo>
                  <a:pt x="17805" y="115"/>
                  <a:pt x="17805" y="160"/>
                  <a:pt x="17805" y="229"/>
                </a:cubicBezTo>
                <a:lnTo>
                  <a:pt x="17805" y="229"/>
                </a:lnTo>
                <a:cubicBezTo>
                  <a:pt x="17805" y="275"/>
                  <a:pt x="17805" y="297"/>
                  <a:pt x="17805" y="343"/>
                </a:cubicBezTo>
                <a:lnTo>
                  <a:pt x="17805" y="343"/>
                </a:lnTo>
                <a:cubicBezTo>
                  <a:pt x="17782" y="389"/>
                  <a:pt x="17782" y="434"/>
                  <a:pt x="17782" y="480"/>
                </a:cubicBezTo>
                <a:lnTo>
                  <a:pt x="17782" y="480"/>
                </a:lnTo>
                <a:cubicBezTo>
                  <a:pt x="17782" y="526"/>
                  <a:pt x="17759" y="548"/>
                  <a:pt x="17759" y="594"/>
                </a:cubicBezTo>
                <a:lnTo>
                  <a:pt x="17759" y="594"/>
                </a:lnTo>
                <a:cubicBezTo>
                  <a:pt x="17759" y="640"/>
                  <a:pt x="17736" y="685"/>
                  <a:pt x="17736" y="731"/>
                </a:cubicBezTo>
                <a:lnTo>
                  <a:pt x="17736" y="731"/>
                </a:lnTo>
                <a:cubicBezTo>
                  <a:pt x="17736" y="754"/>
                  <a:pt x="17713" y="800"/>
                  <a:pt x="17713" y="845"/>
                </a:cubicBezTo>
                <a:lnTo>
                  <a:pt x="17713" y="845"/>
                </a:lnTo>
                <a:cubicBezTo>
                  <a:pt x="17690" y="891"/>
                  <a:pt x="17690" y="936"/>
                  <a:pt x="17668" y="959"/>
                </a:cubicBezTo>
                <a:lnTo>
                  <a:pt x="17668" y="959"/>
                </a:lnTo>
                <a:cubicBezTo>
                  <a:pt x="17668" y="1005"/>
                  <a:pt x="17645" y="1051"/>
                  <a:pt x="17622" y="1096"/>
                </a:cubicBezTo>
                <a:lnTo>
                  <a:pt x="17622" y="1096"/>
                </a:lnTo>
                <a:cubicBezTo>
                  <a:pt x="17622" y="1142"/>
                  <a:pt x="17599" y="1165"/>
                  <a:pt x="17576" y="1210"/>
                </a:cubicBezTo>
                <a:lnTo>
                  <a:pt x="17576" y="1210"/>
                </a:lnTo>
                <a:cubicBezTo>
                  <a:pt x="17576" y="1256"/>
                  <a:pt x="17554" y="1302"/>
                  <a:pt x="17531" y="1347"/>
                </a:cubicBezTo>
                <a:lnTo>
                  <a:pt x="17531" y="1347"/>
                </a:lnTo>
                <a:cubicBezTo>
                  <a:pt x="17508" y="1393"/>
                  <a:pt x="17485" y="1416"/>
                  <a:pt x="17485" y="1461"/>
                </a:cubicBezTo>
                <a:lnTo>
                  <a:pt x="17485" y="1461"/>
                </a:lnTo>
                <a:cubicBezTo>
                  <a:pt x="17462" y="1507"/>
                  <a:pt x="17439" y="1553"/>
                  <a:pt x="17417" y="1598"/>
                </a:cubicBezTo>
                <a:lnTo>
                  <a:pt x="17417" y="1598"/>
                </a:lnTo>
                <a:cubicBezTo>
                  <a:pt x="17394" y="1621"/>
                  <a:pt x="17371" y="1667"/>
                  <a:pt x="17348" y="1690"/>
                </a:cubicBezTo>
                <a:lnTo>
                  <a:pt x="17348" y="1690"/>
                </a:lnTo>
                <a:cubicBezTo>
                  <a:pt x="17325" y="1758"/>
                  <a:pt x="17280" y="1804"/>
                  <a:pt x="17257" y="1849"/>
                </a:cubicBezTo>
                <a:lnTo>
                  <a:pt x="17257" y="1849"/>
                </a:lnTo>
                <a:cubicBezTo>
                  <a:pt x="17234" y="1895"/>
                  <a:pt x="17211" y="1918"/>
                  <a:pt x="17188" y="1964"/>
                </a:cubicBezTo>
                <a:lnTo>
                  <a:pt x="17188" y="1964"/>
                </a:lnTo>
                <a:cubicBezTo>
                  <a:pt x="17143" y="2009"/>
                  <a:pt x="17097" y="2078"/>
                  <a:pt x="17051" y="2123"/>
                </a:cubicBezTo>
                <a:lnTo>
                  <a:pt x="17051" y="2123"/>
                </a:lnTo>
                <a:cubicBezTo>
                  <a:pt x="17051" y="2146"/>
                  <a:pt x="17029" y="2169"/>
                  <a:pt x="17006" y="2192"/>
                </a:cubicBezTo>
                <a:lnTo>
                  <a:pt x="17006" y="2192"/>
                </a:lnTo>
                <a:cubicBezTo>
                  <a:pt x="16937" y="2283"/>
                  <a:pt x="16846" y="2374"/>
                  <a:pt x="16777" y="2466"/>
                </a:cubicBezTo>
                <a:lnTo>
                  <a:pt x="16777" y="2466"/>
                </a:lnTo>
                <a:cubicBezTo>
                  <a:pt x="16755" y="2489"/>
                  <a:pt x="16732" y="2511"/>
                  <a:pt x="16709" y="2534"/>
                </a:cubicBezTo>
                <a:lnTo>
                  <a:pt x="16709" y="2534"/>
                </a:lnTo>
                <a:cubicBezTo>
                  <a:pt x="16640" y="2603"/>
                  <a:pt x="16572" y="2671"/>
                  <a:pt x="16504" y="2740"/>
                </a:cubicBezTo>
                <a:lnTo>
                  <a:pt x="16504" y="2740"/>
                </a:lnTo>
                <a:cubicBezTo>
                  <a:pt x="16481" y="2763"/>
                  <a:pt x="16435" y="2808"/>
                  <a:pt x="16412" y="2831"/>
                </a:cubicBezTo>
                <a:lnTo>
                  <a:pt x="16412" y="2831"/>
                </a:lnTo>
                <a:cubicBezTo>
                  <a:pt x="16367" y="2877"/>
                  <a:pt x="16321" y="2899"/>
                  <a:pt x="16275" y="2945"/>
                </a:cubicBezTo>
                <a:lnTo>
                  <a:pt x="16275" y="2945"/>
                </a:lnTo>
                <a:cubicBezTo>
                  <a:pt x="16252" y="2968"/>
                  <a:pt x="16207" y="3014"/>
                  <a:pt x="16161" y="3036"/>
                </a:cubicBezTo>
                <a:lnTo>
                  <a:pt x="16161" y="3036"/>
                </a:lnTo>
                <a:cubicBezTo>
                  <a:pt x="16116" y="3082"/>
                  <a:pt x="16070" y="3128"/>
                  <a:pt x="16024" y="3151"/>
                </a:cubicBezTo>
                <a:lnTo>
                  <a:pt x="16024" y="3151"/>
                </a:lnTo>
                <a:cubicBezTo>
                  <a:pt x="15979" y="3196"/>
                  <a:pt x="15933" y="3219"/>
                  <a:pt x="15887" y="3242"/>
                </a:cubicBezTo>
                <a:lnTo>
                  <a:pt x="15887" y="3242"/>
                </a:lnTo>
                <a:cubicBezTo>
                  <a:pt x="15842" y="3287"/>
                  <a:pt x="15796" y="3333"/>
                  <a:pt x="15727" y="3356"/>
                </a:cubicBezTo>
                <a:lnTo>
                  <a:pt x="15727" y="3356"/>
                </a:lnTo>
                <a:cubicBezTo>
                  <a:pt x="15682" y="3402"/>
                  <a:pt x="15636" y="3424"/>
                  <a:pt x="15591" y="3447"/>
                </a:cubicBezTo>
                <a:lnTo>
                  <a:pt x="15591" y="3447"/>
                </a:lnTo>
                <a:cubicBezTo>
                  <a:pt x="15545" y="3493"/>
                  <a:pt x="15476" y="3516"/>
                  <a:pt x="15431" y="3561"/>
                </a:cubicBezTo>
                <a:lnTo>
                  <a:pt x="15431" y="3561"/>
                </a:lnTo>
                <a:cubicBezTo>
                  <a:pt x="15362" y="3607"/>
                  <a:pt x="15294" y="3630"/>
                  <a:pt x="15225" y="3676"/>
                </a:cubicBezTo>
                <a:lnTo>
                  <a:pt x="15225" y="3676"/>
                </a:lnTo>
                <a:cubicBezTo>
                  <a:pt x="15043" y="3790"/>
                  <a:pt x="14837" y="3904"/>
                  <a:pt x="14632" y="3995"/>
                </a:cubicBezTo>
                <a:lnTo>
                  <a:pt x="14632" y="3995"/>
                </a:lnTo>
                <a:cubicBezTo>
                  <a:pt x="14563" y="4018"/>
                  <a:pt x="14518" y="4041"/>
                  <a:pt x="14472" y="4064"/>
                </a:cubicBezTo>
                <a:lnTo>
                  <a:pt x="14472" y="4064"/>
                </a:lnTo>
                <a:cubicBezTo>
                  <a:pt x="14267" y="4155"/>
                  <a:pt x="14084" y="4246"/>
                  <a:pt x="13901" y="4315"/>
                </a:cubicBezTo>
                <a:lnTo>
                  <a:pt x="13901" y="4315"/>
                </a:lnTo>
                <a:cubicBezTo>
                  <a:pt x="13856" y="4337"/>
                  <a:pt x="13833" y="4337"/>
                  <a:pt x="13810" y="4360"/>
                </a:cubicBezTo>
                <a:lnTo>
                  <a:pt x="13810" y="4360"/>
                </a:lnTo>
                <a:cubicBezTo>
                  <a:pt x="13605" y="4429"/>
                  <a:pt x="13399" y="4497"/>
                  <a:pt x="13171" y="4566"/>
                </a:cubicBezTo>
                <a:lnTo>
                  <a:pt x="13171" y="4566"/>
                </a:lnTo>
                <a:cubicBezTo>
                  <a:pt x="13034" y="4611"/>
                  <a:pt x="12874" y="4657"/>
                  <a:pt x="12715" y="4703"/>
                </a:cubicBezTo>
                <a:lnTo>
                  <a:pt x="12715" y="4703"/>
                </a:lnTo>
                <a:cubicBezTo>
                  <a:pt x="12600" y="4725"/>
                  <a:pt x="12486" y="4771"/>
                  <a:pt x="12372" y="4794"/>
                </a:cubicBezTo>
                <a:lnTo>
                  <a:pt x="12372" y="4794"/>
                </a:lnTo>
                <a:cubicBezTo>
                  <a:pt x="12212" y="4840"/>
                  <a:pt x="12053" y="4862"/>
                  <a:pt x="11870" y="4908"/>
                </a:cubicBezTo>
                <a:lnTo>
                  <a:pt x="11870" y="4908"/>
                </a:lnTo>
                <a:cubicBezTo>
                  <a:pt x="11756" y="4931"/>
                  <a:pt x="11642" y="4954"/>
                  <a:pt x="11528" y="4977"/>
                </a:cubicBezTo>
                <a:lnTo>
                  <a:pt x="11528" y="4977"/>
                </a:lnTo>
                <a:cubicBezTo>
                  <a:pt x="11459" y="4977"/>
                  <a:pt x="11413" y="4977"/>
                  <a:pt x="11368" y="4999"/>
                </a:cubicBezTo>
                <a:lnTo>
                  <a:pt x="11368" y="4999"/>
                </a:lnTo>
                <a:cubicBezTo>
                  <a:pt x="11162" y="5022"/>
                  <a:pt x="10957" y="5068"/>
                  <a:pt x="10752" y="5091"/>
                </a:cubicBezTo>
                <a:lnTo>
                  <a:pt x="10752" y="5091"/>
                </a:lnTo>
                <a:cubicBezTo>
                  <a:pt x="10683" y="5091"/>
                  <a:pt x="10637" y="5091"/>
                  <a:pt x="10569" y="5114"/>
                </a:cubicBezTo>
                <a:lnTo>
                  <a:pt x="10569" y="5114"/>
                </a:lnTo>
                <a:cubicBezTo>
                  <a:pt x="10455" y="5114"/>
                  <a:pt x="10341" y="5114"/>
                  <a:pt x="10204" y="5136"/>
                </a:cubicBezTo>
                <a:lnTo>
                  <a:pt x="10204" y="5136"/>
                </a:lnTo>
                <a:cubicBezTo>
                  <a:pt x="10021" y="5159"/>
                  <a:pt x="9816" y="5159"/>
                  <a:pt x="9610" y="5182"/>
                </a:cubicBezTo>
                <a:lnTo>
                  <a:pt x="9610" y="5182"/>
                </a:lnTo>
                <a:cubicBezTo>
                  <a:pt x="9473" y="5182"/>
                  <a:pt x="9359" y="5182"/>
                  <a:pt x="9222" y="5182"/>
                </a:cubicBezTo>
                <a:lnTo>
                  <a:pt x="9222" y="5182"/>
                </a:lnTo>
                <a:cubicBezTo>
                  <a:pt x="9062" y="5182"/>
                  <a:pt x="8903" y="5182"/>
                  <a:pt x="8743" y="5182"/>
                </a:cubicBezTo>
                <a:lnTo>
                  <a:pt x="8743" y="5182"/>
                </a:lnTo>
                <a:cubicBezTo>
                  <a:pt x="8606" y="5182"/>
                  <a:pt x="8469" y="5182"/>
                  <a:pt x="8332" y="5182"/>
                </a:cubicBezTo>
                <a:lnTo>
                  <a:pt x="8332" y="5182"/>
                </a:lnTo>
                <a:cubicBezTo>
                  <a:pt x="8172" y="5159"/>
                  <a:pt x="8035" y="5159"/>
                  <a:pt x="7876" y="5159"/>
                </a:cubicBezTo>
                <a:lnTo>
                  <a:pt x="7876" y="5159"/>
                </a:lnTo>
                <a:cubicBezTo>
                  <a:pt x="7739" y="5136"/>
                  <a:pt x="7602" y="5136"/>
                  <a:pt x="7465" y="5114"/>
                </a:cubicBezTo>
                <a:lnTo>
                  <a:pt x="7465" y="5114"/>
                </a:lnTo>
                <a:cubicBezTo>
                  <a:pt x="7328" y="5114"/>
                  <a:pt x="7168" y="5091"/>
                  <a:pt x="7031" y="5068"/>
                </a:cubicBezTo>
                <a:lnTo>
                  <a:pt x="7031" y="5068"/>
                </a:lnTo>
                <a:cubicBezTo>
                  <a:pt x="6894" y="5045"/>
                  <a:pt x="6757" y="5022"/>
                  <a:pt x="6620" y="5022"/>
                </a:cubicBezTo>
                <a:lnTo>
                  <a:pt x="6620" y="5022"/>
                </a:lnTo>
                <a:cubicBezTo>
                  <a:pt x="6460" y="4977"/>
                  <a:pt x="6301" y="4954"/>
                  <a:pt x="6164" y="4931"/>
                </a:cubicBezTo>
                <a:lnTo>
                  <a:pt x="6164" y="4931"/>
                </a:lnTo>
                <a:cubicBezTo>
                  <a:pt x="6027" y="4908"/>
                  <a:pt x="5913" y="4885"/>
                  <a:pt x="5776" y="4862"/>
                </a:cubicBezTo>
                <a:lnTo>
                  <a:pt x="5776" y="4862"/>
                </a:lnTo>
                <a:cubicBezTo>
                  <a:pt x="5593" y="4817"/>
                  <a:pt x="5410" y="4771"/>
                  <a:pt x="5228" y="4725"/>
                </a:cubicBezTo>
                <a:lnTo>
                  <a:pt x="5228" y="4725"/>
                </a:lnTo>
                <a:cubicBezTo>
                  <a:pt x="5114" y="4680"/>
                  <a:pt x="5000" y="4657"/>
                  <a:pt x="4885" y="4634"/>
                </a:cubicBezTo>
                <a:lnTo>
                  <a:pt x="4885" y="4634"/>
                </a:lnTo>
                <a:cubicBezTo>
                  <a:pt x="4817" y="4611"/>
                  <a:pt x="4749" y="4589"/>
                  <a:pt x="4680" y="4566"/>
                </a:cubicBezTo>
                <a:lnTo>
                  <a:pt x="4680" y="4566"/>
                </a:lnTo>
                <a:cubicBezTo>
                  <a:pt x="4497" y="4497"/>
                  <a:pt x="4315" y="4452"/>
                  <a:pt x="4155" y="4383"/>
                </a:cubicBezTo>
                <a:lnTo>
                  <a:pt x="4155" y="4383"/>
                </a:lnTo>
                <a:cubicBezTo>
                  <a:pt x="4087" y="4360"/>
                  <a:pt x="4041" y="4337"/>
                  <a:pt x="3995" y="4315"/>
                </a:cubicBezTo>
                <a:lnTo>
                  <a:pt x="3995" y="4315"/>
                </a:lnTo>
                <a:cubicBezTo>
                  <a:pt x="3835" y="4269"/>
                  <a:pt x="3676" y="4200"/>
                  <a:pt x="3516" y="4132"/>
                </a:cubicBezTo>
                <a:lnTo>
                  <a:pt x="3516" y="4132"/>
                </a:lnTo>
                <a:cubicBezTo>
                  <a:pt x="3447" y="4086"/>
                  <a:pt x="3356" y="4064"/>
                  <a:pt x="3288" y="4018"/>
                </a:cubicBezTo>
                <a:lnTo>
                  <a:pt x="3288" y="4018"/>
                </a:lnTo>
                <a:cubicBezTo>
                  <a:pt x="3059" y="3927"/>
                  <a:pt x="2854" y="3812"/>
                  <a:pt x="2626" y="3676"/>
                </a:cubicBezTo>
                <a:lnTo>
                  <a:pt x="2626" y="3676"/>
                </a:lnTo>
                <a:cubicBezTo>
                  <a:pt x="891" y="2671"/>
                  <a:pt x="1" y="1347"/>
                  <a:pt x="1" y="1"/>
                </a:cubicBezTo>
                <a:lnTo>
                  <a:pt x="1" y="1"/>
                </a:lnTo>
                <a:close/>
              </a:path>
            </a:pathLst>
          </a:custGeom>
          <a:solidFill>
            <a:srgbClr val="1D509B"/>
          </a:solidFill>
          <a:ln>
            <a:noFill/>
          </a:ln>
        </p:spPr>
        <p:txBody>
          <a:bodyPr spcFirstLastPara="1" wrap="square" lIns="91425" tIns="91425" rIns="91425" bIns="91425" anchor="ctr" anchorCtr="0">
            <a:noAutofit/>
          </a:bodyPr>
          <a:lstStyle/>
          <a:p>
            <a:pPr>
              <a:buClr>
                <a:srgbClr val="000000"/>
              </a:buClr>
              <a:buFont typeface="Arial"/>
              <a:buNone/>
              <a:defRPr/>
            </a:pPr>
            <a:endParaRPr sz="1400" kern="0">
              <a:solidFill>
                <a:srgbClr val="000000"/>
              </a:solidFill>
              <a:latin typeface="Arial"/>
              <a:cs typeface="Arial"/>
              <a:sym typeface="Arial"/>
            </a:endParaRPr>
          </a:p>
        </p:txBody>
      </p:sp>
      <p:sp>
        <p:nvSpPr>
          <p:cNvPr id="84" name="Google Shape;6158;p47">
            <a:extLst>
              <a:ext uri="{FF2B5EF4-FFF2-40B4-BE49-F238E27FC236}">
                <a16:creationId xmlns:a16="http://schemas.microsoft.com/office/drawing/2014/main" id="{5FD7006D-60E5-4296-834C-1B35368E6701}"/>
              </a:ext>
            </a:extLst>
          </p:cNvPr>
          <p:cNvSpPr/>
          <p:nvPr/>
        </p:nvSpPr>
        <p:spPr>
          <a:xfrm>
            <a:off x="5192196" y="4305052"/>
            <a:ext cx="504299" cy="265632"/>
          </a:xfrm>
          <a:custGeom>
            <a:avLst/>
            <a:gdLst/>
            <a:ahLst/>
            <a:cxnLst/>
            <a:rect l="l" t="t" r="r" b="b"/>
            <a:pathLst>
              <a:path w="19562" h="10304" extrusionOk="0">
                <a:moveTo>
                  <a:pt x="9747" y="1"/>
                </a:moveTo>
                <a:cubicBezTo>
                  <a:pt x="7464" y="1"/>
                  <a:pt x="5205" y="503"/>
                  <a:pt x="3470" y="1507"/>
                </a:cubicBezTo>
                <a:cubicBezTo>
                  <a:pt x="0" y="3516"/>
                  <a:pt x="23" y="6780"/>
                  <a:pt x="3493" y="8789"/>
                </a:cubicBezTo>
                <a:cubicBezTo>
                  <a:pt x="5234" y="9801"/>
                  <a:pt x="7509" y="10304"/>
                  <a:pt x="9782" y="10304"/>
                </a:cubicBezTo>
                <a:cubicBezTo>
                  <a:pt x="12068" y="10304"/>
                  <a:pt x="14353" y="9796"/>
                  <a:pt x="16092" y="8789"/>
                </a:cubicBezTo>
                <a:cubicBezTo>
                  <a:pt x="19562" y="6780"/>
                  <a:pt x="19539" y="3516"/>
                  <a:pt x="16047" y="1507"/>
                </a:cubicBezTo>
                <a:cubicBezTo>
                  <a:pt x="14312" y="503"/>
                  <a:pt x="12029" y="1"/>
                  <a:pt x="9747" y="1"/>
                </a:cubicBezTo>
                <a:close/>
              </a:path>
            </a:pathLst>
          </a:custGeom>
          <a:solidFill>
            <a:srgbClr val="95B8EB"/>
          </a:solidFill>
          <a:ln>
            <a:noFill/>
          </a:ln>
        </p:spPr>
        <p:txBody>
          <a:bodyPr spcFirstLastPara="1" wrap="square" lIns="91425" tIns="91425" rIns="91425" bIns="91425" anchor="ctr" anchorCtr="0">
            <a:noAutofit/>
          </a:bodyPr>
          <a:lstStyle/>
          <a:p>
            <a:pPr>
              <a:buClr>
                <a:srgbClr val="000000"/>
              </a:buClr>
              <a:buFont typeface="Arial"/>
              <a:buNone/>
              <a:defRPr/>
            </a:pPr>
            <a:endParaRPr sz="1400" kern="0">
              <a:solidFill>
                <a:srgbClr val="000000"/>
              </a:solidFill>
              <a:latin typeface="Arial"/>
              <a:cs typeface="Arial"/>
              <a:sym typeface="Arial"/>
            </a:endParaRPr>
          </a:p>
        </p:txBody>
      </p:sp>
      <p:sp>
        <p:nvSpPr>
          <p:cNvPr id="123" name="Title 1">
            <a:extLst>
              <a:ext uri="{FF2B5EF4-FFF2-40B4-BE49-F238E27FC236}">
                <a16:creationId xmlns:a16="http://schemas.microsoft.com/office/drawing/2014/main" id="{2A1E5C28-FE60-440D-9318-4C8B5BC355F2}"/>
              </a:ext>
            </a:extLst>
          </p:cNvPr>
          <p:cNvSpPr txBox="1">
            <a:spLocks/>
          </p:cNvSpPr>
          <p:nvPr/>
        </p:nvSpPr>
        <p:spPr>
          <a:xfrm>
            <a:off x="5269073" y="4301723"/>
            <a:ext cx="397389" cy="262340"/>
          </a:xfrm>
          <a:prstGeom prst="rect">
            <a:avLst/>
          </a:prstGeom>
          <a:scene3d>
            <a:camera prst="isometricBottomDown"/>
            <a:lightRig rig="threePt" dir="t"/>
          </a:scene3d>
        </p:spPr>
        <p:txBody>
          <a:bodyPr vert="horz" lIns="0" tIns="0" rIns="0" bIns="0" rtlCol="0" anchor="t">
            <a:noAutofit/>
          </a:bodyPr>
          <a:lstStyle>
            <a:lvl1pPr algn="r" defTabSz="914400" rtl="1" eaLnBrk="1" latinLnBrk="0" hangingPunct="1">
              <a:lnSpc>
                <a:spcPct val="90000"/>
              </a:lnSpc>
              <a:spcBef>
                <a:spcPct val="0"/>
              </a:spcBef>
              <a:buNone/>
              <a:defRPr sz="4000" kern="1200">
                <a:solidFill>
                  <a:schemeClr val="tx1"/>
                </a:solidFill>
                <a:latin typeface="Greta Arabic" pitchFamily="2" charset="-78"/>
                <a:ea typeface="+mj-ea"/>
                <a:cs typeface="+mj-cs"/>
              </a:defRPr>
            </a:lvl1pPr>
          </a:lstStyle>
          <a:p>
            <a:pPr algn="ctr">
              <a:defRPr/>
            </a:pPr>
            <a:r>
              <a:rPr lang="ar-SA" sz="2400" dirty="0">
                <a:solidFill>
                  <a:srgbClr val="FFFFFF"/>
                </a:solidFill>
                <a:latin typeface="Somar" panose="020B0604020202020204" charset="-78"/>
                <a:cs typeface="Somar" panose="020B0604020202020204" charset="-78"/>
              </a:rPr>
              <a:t>04</a:t>
            </a:r>
          </a:p>
        </p:txBody>
      </p:sp>
      <p:cxnSp>
        <p:nvCxnSpPr>
          <p:cNvPr id="261" name="Google Shape;6206;p47">
            <a:extLst>
              <a:ext uri="{FF2B5EF4-FFF2-40B4-BE49-F238E27FC236}">
                <a16:creationId xmlns:a16="http://schemas.microsoft.com/office/drawing/2014/main" id="{B6B2ACDD-3892-441F-84C3-0853AEA13CD0}"/>
              </a:ext>
            </a:extLst>
          </p:cNvPr>
          <p:cNvCxnSpPr>
            <a:cxnSpLocks/>
            <a:stCxn id="124" idx="0"/>
            <a:endCxn id="146" idx="1"/>
          </p:cNvCxnSpPr>
          <p:nvPr/>
        </p:nvCxnSpPr>
        <p:spPr>
          <a:xfrm rot="5400000" flipH="1" flipV="1">
            <a:off x="8589662" y="3439354"/>
            <a:ext cx="107043" cy="917001"/>
          </a:xfrm>
          <a:prstGeom prst="bentConnector2">
            <a:avLst/>
          </a:prstGeom>
          <a:noFill/>
          <a:ln w="9525" cap="flat" cmpd="sng">
            <a:solidFill>
              <a:srgbClr val="20124D"/>
            </a:solidFill>
            <a:prstDash val="solid"/>
            <a:round/>
            <a:headEnd type="none" w="med" len="med"/>
            <a:tailEnd type="oval" w="med" len="med"/>
          </a:ln>
        </p:spPr>
      </p:cxnSp>
      <p:cxnSp>
        <p:nvCxnSpPr>
          <p:cNvPr id="265" name="Google Shape;6206;p47">
            <a:extLst>
              <a:ext uri="{FF2B5EF4-FFF2-40B4-BE49-F238E27FC236}">
                <a16:creationId xmlns:a16="http://schemas.microsoft.com/office/drawing/2014/main" id="{DDECC958-720A-42C8-B7E4-F9A5637ADBE9}"/>
              </a:ext>
            </a:extLst>
          </p:cNvPr>
          <p:cNvCxnSpPr>
            <a:cxnSpLocks/>
            <a:stCxn id="167" idx="0"/>
          </p:cNvCxnSpPr>
          <p:nvPr/>
        </p:nvCxnSpPr>
        <p:spPr>
          <a:xfrm rot="5400000" flipH="1" flipV="1">
            <a:off x="7778332" y="2034330"/>
            <a:ext cx="86632" cy="964902"/>
          </a:xfrm>
          <a:prstGeom prst="bentConnector2">
            <a:avLst/>
          </a:prstGeom>
          <a:noFill/>
          <a:ln w="9525" cap="flat" cmpd="sng">
            <a:solidFill>
              <a:srgbClr val="20124D"/>
            </a:solidFill>
            <a:prstDash val="solid"/>
            <a:round/>
            <a:headEnd type="none" w="med" len="med"/>
            <a:tailEnd type="oval" w="med" len="med"/>
          </a:ln>
        </p:spPr>
      </p:cxnSp>
      <p:grpSp>
        <p:nvGrpSpPr>
          <p:cNvPr id="268" name="Group 267">
            <a:extLst>
              <a:ext uri="{FF2B5EF4-FFF2-40B4-BE49-F238E27FC236}">
                <a16:creationId xmlns:a16="http://schemas.microsoft.com/office/drawing/2014/main" id="{1A454B4D-642B-4F38-9452-9DA85C001D0F}"/>
              </a:ext>
            </a:extLst>
          </p:cNvPr>
          <p:cNvGrpSpPr/>
          <p:nvPr/>
        </p:nvGrpSpPr>
        <p:grpSpPr>
          <a:xfrm>
            <a:off x="4950716" y="2950493"/>
            <a:ext cx="504299" cy="336603"/>
            <a:chOff x="4963840" y="2449704"/>
            <a:chExt cx="504299" cy="336603"/>
          </a:xfrm>
        </p:grpSpPr>
        <p:sp>
          <p:nvSpPr>
            <p:cNvPr id="269" name="Google Shape;6198;p47">
              <a:extLst>
                <a:ext uri="{FF2B5EF4-FFF2-40B4-BE49-F238E27FC236}">
                  <a16:creationId xmlns:a16="http://schemas.microsoft.com/office/drawing/2014/main" id="{A7DF3FBD-8BD4-40C4-B890-1D60099EA8DF}"/>
                </a:ext>
              </a:extLst>
            </p:cNvPr>
            <p:cNvSpPr/>
            <p:nvPr/>
          </p:nvSpPr>
          <p:spPr>
            <a:xfrm>
              <a:off x="4986191" y="2582108"/>
              <a:ext cx="459004" cy="204199"/>
            </a:xfrm>
            <a:custGeom>
              <a:avLst/>
              <a:gdLst/>
              <a:ahLst/>
              <a:cxnLst/>
              <a:rect l="l" t="t" r="r" b="b"/>
              <a:pathLst>
                <a:path w="17805" h="7921" extrusionOk="0">
                  <a:moveTo>
                    <a:pt x="0" y="2739"/>
                  </a:moveTo>
                  <a:cubicBezTo>
                    <a:pt x="0" y="4063"/>
                    <a:pt x="868" y="5410"/>
                    <a:pt x="2625" y="6414"/>
                  </a:cubicBezTo>
                  <a:lnTo>
                    <a:pt x="2625" y="6414"/>
                  </a:lnTo>
                  <a:cubicBezTo>
                    <a:pt x="2831" y="6528"/>
                    <a:pt x="3059" y="6642"/>
                    <a:pt x="3287" y="6756"/>
                  </a:cubicBezTo>
                  <a:lnTo>
                    <a:pt x="3287" y="6756"/>
                  </a:lnTo>
                  <a:cubicBezTo>
                    <a:pt x="3356" y="6779"/>
                    <a:pt x="3424" y="6825"/>
                    <a:pt x="3516" y="6848"/>
                  </a:cubicBezTo>
                  <a:lnTo>
                    <a:pt x="3516" y="6848"/>
                  </a:lnTo>
                  <a:cubicBezTo>
                    <a:pt x="3652" y="6916"/>
                    <a:pt x="3767" y="6962"/>
                    <a:pt x="3904" y="7030"/>
                  </a:cubicBezTo>
                  <a:lnTo>
                    <a:pt x="3904" y="7030"/>
                  </a:lnTo>
                  <a:cubicBezTo>
                    <a:pt x="3926" y="7030"/>
                    <a:pt x="3949" y="7053"/>
                    <a:pt x="3972" y="7053"/>
                  </a:cubicBezTo>
                  <a:lnTo>
                    <a:pt x="3972" y="7053"/>
                  </a:lnTo>
                  <a:cubicBezTo>
                    <a:pt x="4041" y="7076"/>
                    <a:pt x="4086" y="7099"/>
                    <a:pt x="4132" y="7099"/>
                  </a:cubicBezTo>
                  <a:lnTo>
                    <a:pt x="4132" y="7099"/>
                  </a:lnTo>
                  <a:cubicBezTo>
                    <a:pt x="4314" y="7167"/>
                    <a:pt x="4497" y="7236"/>
                    <a:pt x="4680" y="7304"/>
                  </a:cubicBezTo>
                  <a:lnTo>
                    <a:pt x="4680" y="7304"/>
                  </a:lnTo>
                  <a:cubicBezTo>
                    <a:pt x="4748" y="7304"/>
                    <a:pt x="4794" y="7327"/>
                    <a:pt x="4862" y="7350"/>
                  </a:cubicBezTo>
                  <a:lnTo>
                    <a:pt x="4862" y="7350"/>
                  </a:lnTo>
                  <a:cubicBezTo>
                    <a:pt x="4908" y="7373"/>
                    <a:pt x="4954" y="7373"/>
                    <a:pt x="4999" y="7396"/>
                  </a:cubicBezTo>
                  <a:lnTo>
                    <a:pt x="4999" y="7396"/>
                  </a:lnTo>
                  <a:cubicBezTo>
                    <a:pt x="5068" y="7418"/>
                    <a:pt x="5136" y="7418"/>
                    <a:pt x="5227" y="7441"/>
                  </a:cubicBezTo>
                  <a:lnTo>
                    <a:pt x="5227" y="7441"/>
                  </a:lnTo>
                  <a:cubicBezTo>
                    <a:pt x="5410" y="7487"/>
                    <a:pt x="5593" y="7532"/>
                    <a:pt x="5775" y="7578"/>
                  </a:cubicBezTo>
                  <a:lnTo>
                    <a:pt x="5775" y="7578"/>
                  </a:lnTo>
                  <a:cubicBezTo>
                    <a:pt x="5821" y="7601"/>
                    <a:pt x="5867" y="7601"/>
                    <a:pt x="5912" y="7624"/>
                  </a:cubicBezTo>
                  <a:lnTo>
                    <a:pt x="5912" y="7624"/>
                  </a:lnTo>
                  <a:cubicBezTo>
                    <a:pt x="5981" y="7624"/>
                    <a:pt x="6072" y="7647"/>
                    <a:pt x="6140" y="7669"/>
                  </a:cubicBezTo>
                  <a:lnTo>
                    <a:pt x="6140" y="7669"/>
                  </a:lnTo>
                  <a:cubicBezTo>
                    <a:pt x="6300" y="7692"/>
                    <a:pt x="6460" y="7715"/>
                    <a:pt x="6620" y="7738"/>
                  </a:cubicBezTo>
                  <a:lnTo>
                    <a:pt x="6620" y="7738"/>
                  </a:lnTo>
                  <a:cubicBezTo>
                    <a:pt x="6665" y="7761"/>
                    <a:pt x="6734" y="7761"/>
                    <a:pt x="6802" y="7784"/>
                  </a:cubicBezTo>
                  <a:lnTo>
                    <a:pt x="6802" y="7784"/>
                  </a:lnTo>
                  <a:cubicBezTo>
                    <a:pt x="6871" y="7784"/>
                    <a:pt x="6939" y="7784"/>
                    <a:pt x="7008" y="7806"/>
                  </a:cubicBezTo>
                  <a:lnTo>
                    <a:pt x="7008" y="7806"/>
                  </a:lnTo>
                  <a:cubicBezTo>
                    <a:pt x="7168" y="7806"/>
                    <a:pt x="7305" y="7829"/>
                    <a:pt x="7464" y="7852"/>
                  </a:cubicBezTo>
                  <a:lnTo>
                    <a:pt x="7464" y="7852"/>
                  </a:lnTo>
                  <a:cubicBezTo>
                    <a:pt x="7533" y="7852"/>
                    <a:pt x="7601" y="7875"/>
                    <a:pt x="7670" y="7875"/>
                  </a:cubicBezTo>
                  <a:lnTo>
                    <a:pt x="7670" y="7875"/>
                  </a:lnTo>
                  <a:cubicBezTo>
                    <a:pt x="7738" y="7875"/>
                    <a:pt x="7807" y="7875"/>
                    <a:pt x="7875" y="7875"/>
                  </a:cubicBezTo>
                  <a:lnTo>
                    <a:pt x="7875" y="7875"/>
                  </a:lnTo>
                  <a:cubicBezTo>
                    <a:pt x="8012" y="7898"/>
                    <a:pt x="8172" y="7898"/>
                    <a:pt x="8309" y="7898"/>
                  </a:cubicBezTo>
                  <a:lnTo>
                    <a:pt x="8309" y="7898"/>
                  </a:lnTo>
                  <a:cubicBezTo>
                    <a:pt x="8400" y="7898"/>
                    <a:pt x="8469" y="7920"/>
                    <a:pt x="8537" y="7920"/>
                  </a:cubicBezTo>
                  <a:lnTo>
                    <a:pt x="8537" y="7920"/>
                  </a:lnTo>
                  <a:cubicBezTo>
                    <a:pt x="8583" y="7920"/>
                    <a:pt x="8606" y="7920"/>
                    <a:pt x="8651" y="7920"/>
                  </a:cubicBezTo>
                  <a:lnTo>
                    <a:pt x="8651" y="7920"/>
                  </a:lnTo>
                  <a:cubicBezTo>
                    <a:pt x="8674" y="7920"/>
                    <a:pt x="8697" y="7920"/>
                    <a:pt x="8720" y="7920"/>
                  </a:cubicBezTo>
                  <a:lnTo>
                    <a:pt x="8720" y="7920"/>
                  </a:lnTo>
                  <a:cubicBezTo>
                    <a:pt x="8879" y="7920"/>
                    <a:pt x="9039" y="7920"/>
                    <a:pt x="9222" y="7920"/>
                  </a:cubicBezTo>
                  <a:lnTo>
                    <a:pt x="9222" y="7920"/>
                  </a:lnTo>
                  <a:cubicBezTo>
                    <a:pt x="9245" y="7920"/>
                    <a:pt x="9290" y="7920"/>
                    <a:pt x="9313" y="7920"/>
                  </a:cubicBezTo>
                  <a:lnTo>
                    <a:pt x="9313" y="7920"/>
                  </a:lnTo>
                  <a:cubicBezTo>
                    <a:pt x="9359" y="7920"/>
                    <a:pt x="9404" y="7920"/>
                    <a:pt x="9450" y="7920"/>
                  </a:cubicBezTo>
                  <a:lnTo>
                    <a:pt x="9450" y="7920"/>
                  </a:lnTo>
                  <a:cubicBezTo>
                    <a:pt x="9496" y="7920"/>
                    <a:pt x="9541" y="7898"/>
                    <a:pt x="9587" y="7898"/>
                  </a:cubicBezTo>
                  <a:lnTo>
                    <a:pt x="9587" y="7898"/>
                  </a:lnTo>
                  <a:cubicBezTo>
                    <a:pt x="9792" y="7898"/>
                    <a:pt x="9998" y="7875"/>
                    <a:pt x="10203" y="7852"/>
                  </a:cubicBezTo>
                  <a:lnTo>
                    <a:pt x="10203" y="7852"/>
                  </a:lnTo>
                  <a:cubicBezTo>
                    <a:pt x="10272" y="7852"/>
                    <a:pt x="10363" y="7852"/>
                    <a:pt x="10432" y="7852"/>
                  </a:cubicBezTo>
                  <a:lnTo>
                    <a:pt x="10432" y="7852"/>
                  </a:lnTo>
                  <a:cubicBezTo>
                    <a:pt x="10477" y="7852"/>
                    <a:pt x="10523" y="7829"/>
                    <a:pt x="10569" y="7829"/>
                  </a:cubicBezTo>
                  <a:lnTo>
                    <a:pt x="10569" y="7829"/>
                  </a:lnTo>
                  <a:cubicBezTo>
                    <a:pt x="10614" y="7829"/>
                    <a:pt x="10683" y="7829"/>
                    <a:pt x="10728" y="7806"/>
                  </a:cubicBezTo>
                  <a:lnTo>
                    <a:pt x="10728" y="7806"/>
                  </a:lnTo>
                  <a:cubicBezTo>
                    <a:pt x="10957" y="7784"/>
                    <a:pt x="11162" y="7761"/>
                    <a:pt x="11345" y="7715"/>
                  </a:cubicBezTo>
                  <a:lnTo>
                    <a:pt x="11345" y="7715"/>
                  </a:lnTo>
                  <a:cubicBezTo>
                    <a:pt x="11413" y="7715"/>
                    <a:pt x="11459" y="7715"/>
                    <a:pt x="11504" y="7692"/>
                  </a:cubicBezTo>
                  <a:lnTo>
                    <a:pt x="11504" y="7692"/>
                  </a:lnTo>
                  <a:cubicBezTo>
                    <a:pt x="11527" y="7692"/>
                    <a:pt x="11550" y="7692"/>
                    <a:pt x="11573" y="7692"/>
                  </a:cubicBezTo>
                  <a:lnTo>
                    <a:pt x="11573" y="7692"/>
                  </a:lnTo>
                  <a:cubicBezTo>
                    <a:pt x="11664" y="7669"/>
                    <a:pt x="11778" y="7647"/>
                    <a:pt x="11870" y="7624"/>
                  </a:cubicBezTo>
                  <a:lnTo>
                    <a:pt x="11870" y="7624"/>
                  </a:lnTo>
                  <a:cubicBezTo>
                    <a:pt x="12029" y="7601"/>
                    <a:pt x="12189" y="7555"/>
                    <a:pt x="12349" y="7532"/>
                  </a:cubicBezTo>
                  <a:lnTo>
                    <a:pt x="12349" y="7532"/>
                  </a:lnTo>
                  <a:cubicBezTo>
                    <a:pt x="12486" y="7487"/>
                    <a:pt x="12600" y="7464"/>
                    <a:pt x="12714" y="7418"/>
                  </a:cubicBezTo>
                  <a:lnTo>
                    <a:pt x="12714" y="7418"/>
                  </a:lnTo>
                  <a:cubicBezTo>
                    <a:pt x="12851" y="7396"/>
                    <a:pt x="13011" y="7350"/>
                    <a:pt x="13171" y="7304"/>
                  </a:cubicBezTo>
                  <a:lnTo>
                    <a:pt x="13171" y="7304"/>
                  </a:lnTo>
                  <a:cubicBezTo>
                    <a:pt x="13193" y="7281"/>
                    <a:pt x="13239" y="7281"/>
                    <a:pt x="13262" y="7259"/>
                  </a:cubicBezTo>
                  <a:lnTo>
                    <a:pt x="13262" y="7259"/>
                  </a:lnTo>
                  <a:cubicBezTo>
                    <a:pt x="13445" y="7213"/>
                    <a:pt x="13627" y="7144"/>
                    <a:pt x="13810" y="7076"/>
                  </a:cubicBezTo>
                  <a:lnTo>
                    <a:pt x="13810" y="7076"/>
                  </a:lnTo>
                  <a:cubicBezTo>
                    <a:pt x="13833" y="7076"/>
                    <a:pt x="13855" y="7053"/>
                    <a:pt x="13878" y="7053"/>
                  </a:cubicBezTo>
                  <a:lnTo>
                    <a:pt x="13878" y="7053"/>
                  </a:lnTo>
                  <a:cubicBezTo>
                    <a:pt x="14084" y="6962"/>
                    <a:pt x="14266" y="6893"/>
                    <a:pt x="14449" y="6802"/>
                  </a:cubicBezTo>
                  <a:lnTo>
                    <a:pt x="14449" y="6802"/>
                  </a:lnTo>
                  <a:cubicBezTo>
                    <a:pt x="14495" y="6779"/>
                    <a:pt x="14563" y="6756"/>
                    <a:pt x="14609" y="6734"/>
                  </a:cubicBezTo>
                  <a:lnTo>
                    <a:pt x="14609" y="6734"/>
                  </a:lnTo>
                  <a:cubicBezTo>
                    <a:pt x="14814" y="6619"/>
                    <a:pt x="15019" y="6528"/>
                    <a:pt x="15202" y="6414"/>
                  </a:cubicBezTo>
                  <a:lnTo>
                    <a:pt x="15202" y="6414"/>
                  </a:lnTo>
                  <a:cubicBezTo>
                    <a:pt x="15248" y="6391"/>
                    <a:pt x="15293" y="6368"/>
                    <a:pt x="15316" y="6346"/>
                  </a:cubicBezTo>
                  <a:lnTo>
                    <a:pt x="15316" y="6346"/>
                  </a:lnTo>
                  <a:cubicBezTo>
                    <a:pt x="15362" y="6323"/>
                    <a:pt x="15385" y="6300"/>
                    <a:pt x="15430" y="6277"/>
                  </a:cubicBezTo>
                  <a:lnTo>
                    <a:pt x="15430" y="6277"/>
                  </a:lnTo>
                  <a:cubicBezTo>
                    <a:pt x="15476" y="6254"/>
                    <a:pt x="15522" y="6209"/>
                    <a:pt x="15590" y="6186"/>
                  </a:cubicBezTo>
                  <a:lnTo>
                    <a:pt x="15590" y="6186"/>
                  </a:lnTo>
                  <a:cubicBezTo>
                    <a:pt x="15636" y="6140"/>
                    <a:pt x="15681" y="6117"/>
                    <a:pt x="15727" y="6094"/>
                  </a:cubicBezTo>
                  <a:lnTo>
                    <a:pt x="15727" y="6094"/>
                  </a:lnTo>
                  <a:cubicBezTo>
                    <a:pt x="15773" y="6049"/>
                    <a:pt x="15818" y="6026"/>
                    <a:pt x="15864" y="5980"/>
                  </a:cubicBezTo>
                  <a:lnTo>
                    <a:pt x="15864" y="5980"/>
                  </a:lnTo>
                  <a:cubicBezTo>
                    <a:pt x="15910" y="5958"/>
                    <a:pt x="15955" y="5912"/>
                    <a:pt x="16001" y="5889"/>
                  </a:cubicBezTo>
                  <a:lnTo>
                    <a:pt x="16001" y="5889"/>
                  </a:lnTo>
                  <a:cubicBezTo>
                    <a:pt x="16047" y="5843"/>
                    <a:pt x="16092" y="5798"/>
                    <a:pt x="16138" y="5775"/>
                  </a:cubicBezTo>
                  <a:lnTo>
                    <a:pt x="16138" y="5775"/>
                  </a:lnTo>
                  <a:cubicBezTo>
                    <a:pt x="16184" y="5729"/>
                    <a:pt x="16229" y="5706"/>
                    <a:pt x="16275" y="5661"/>
                  </a:cubicBezTo>
                  <a:lnTo>
                    <a:pt x="16275" y="5661"/>
                  </a:lnTo>
                  <a:cubicBezTo>
                    <a:pt x="16321" y="5638"/>
                    <a:pt x="16366" y="5592"/>
                    <a:pt x="16389" y="5547"/>
                  </a:cubicBezTo>
                  <a:lnTo>
                    <a:pt x="16389" y="5547"/>
                  </a:lnTo>
                  <a:cubicBezTo>
                    <a:pt x="16412" y="5547"/>
                    <a:pt x="16435" y="5524"/>
                    <a:pt x="16457" y="5501"/>
                  </a:cubicBezTo>
                  <a:lnTo>
                    <a:pt x="16457" y="5501"/>
                  </a:lnTo>
                  <a:cubicBezTo>
                    <a:pt x="16457" y="5501"/>
                    <a:pt x="16480" y="5478"/>
                    <a:pt x="16503" y="5478"/>
                  </a:cubicBezTo>
                  <a:lnTo>
                    <a:pt x="16503" y="5478"/>
                  </a:lnTo>
                  <a:cubicBezTo>
                    <a:pt x="16572" y="5410"/>
                    <a:pt x="16640" y="5341"/>
                    <a:pt x="16686" y="5273"/>
                  </a:cubicBezTo>
                  <a:lnTo>
                    <a:pt x="16686" y="5273"/>
                  </a:lnTo>
                  <a:cubicBezTo>
                    <a:pt x="16709" y="5250"/>
                    <a:pt x="16731" y="5227"/>
                    <a:pt x="16754" y="5204"/>
                  </a:cubicBezTo>
                  <a:lnTo>
                    <a:pt x="16754" y="5204"/>
                  </a:lnTo>
                  <a:cubicBezTo>
                    <a:pt x="16846" y="5113"/>
                    <a:pt x="16914" y="5022"/>
                    <a:pt x="16982" y="4930"/>
                  </a:cubicBezTo>
                  <a:lnTo>
                    <a:pt x="16982" y="4930"/>
                  </a:lnTo>
                  <a:cubicBezTo>
                    <a:pt x="17005" y="4930"/>
                    <a:pt x="17005" y="4930"/>
                    <a:pt x="17005" y="4908"/>
                  </a:cubicBezTo>
                  <a:lnTo>
                    <a:pt x="17005" y="4908"/>
                  </a:lnTo>
                  <a:cubicBezTo>
                    <a:pt x="17028" y="4908"/>
                    <a:pt x="17028" y="4885"/>
                    <a:pt x="17051" y="4862"/>
                  </a:cubicBezTo>
                  <a:lnTo>
                    <a:pt x="17051" y="4862"/>
                  </a:lnTo>
                  <a:cubicBezTo>
                    <a:pt x="17097" y="4793"/>
                    <a:pt x="17142" y="4748"/>
                    <a:pt x="17165" y="4679"/>
                  </a:cubicBezTo>
                  <a:lnTo>
                    <a:pt x="17165" y="4679"/>
                  </a:lnTo>
                  <a:cubicBezTo>
                    <a:pt x="17188" y="4656"/>
                    <a:pt x="17211" y="4611"/>
                    <a:pt x="17234" y="4588"/>
                  </a:cubicBezTo>
                  <a:lnTo>
                    <a:pt x="17234" y="4588"/>
                  </a:lnTo>
                  <a:cubicBezTo>
                    <a:pt x="17279" y="4542"/>
                    <a:pt x="17302" y="4474"/>
                    <a:pt x="17325" y="4428"/>
                  </a:cubicBezTo>
                  <a:lnTo>
                    <a:pt x="17325" y="4428"/>
                  </a:lnTo>
                  <a:cubicBezTo>
                    <a:pt x="17348" y="4405"/>
                    <a:pt x="17348" y="4405"/>
                    <a:pt x="17370" y="4383"/>
                  </a:cubicBezTo>
                  <a:lnTo>
                    <a:pt x="17370" y="4383"/>
                  </a:lnTo>
                  <a:cubicBezTo>
                    <a:pt x="17370" y="4360"/>
                    <a:pt x="17393" y="4337"/>
                    <a:pt x="17393" y="4314"/>
                  </a:cubicBezTo>
                  <a:lnTo>
                    <a:pt x="17393" y="4314"/>
                  </a:lnTo>
                  <a:cubicBezTo>
                    <a:pt x="17416" y="4268"/>
                    <a:pt x="17439" y="4223"/>
                    <a:pt x="17462" y="4177"/>
                  </a:cubicBezTo>
                  <a:lnTo>
                    <a:pt x="17462" y="4177"/>
                  </a:lnTo>
                  <a:cubicBezTo>
                    <a:pt x="17485" y="4154"/>
                    <a:pt x="17507" y="4109"/>
                    <a:pt x="17507" y="4086"/>
                  </a:cubicBezTo>
                  <a:lnTo>
                    <a:pt x="17507" y="4086"/>
                  </a:lnTo>
                  <a:cubicBezTo>
                    <a:pt x="17530" y="4040"/>
                    <a:pt x="17553" y="3995"/>
                    <a:pt x="17576" y="3949"/>
                  </a:cubicBezTo>
                  <a:lnTo>
                    <a:pt x="17576" y="3949"/>
                  </a:lnTo>
                  <a:cubicBezTo>
                    <a:pt x="17576" y="3926"/>
                    <a:pt x="17599" y="3903"/>
                    <a:pt x="17599" y="3880"/>
                  </a:cubicBezTo>
                  <a:lnTo>
                    <a:pt x="17599" y="3880"/>
                  </a:lnTo>
                  <a:cubicBezTo>
                    <a:pt x="17599" y="3858"/>
                    <a:pt x="17599" y="3835"/>
                    <a:pt x="17622" y="3835"/>
                  </a:cubicBezTo>
                  <a:lnTo>
                    <a:pt x="17622" y="3835"/>
                  </a:lnTo>
                  <a:cubicBezTo>
                    <a:pt x="17622" y="3789"/>
                    <a:pt x="17644" y="3743"/>
                    <a:pt x="17667" y="3698"/>
                  </a:cubicBezTo>
                  <a:lnTo>
                    <a:pt x="17667" y="3698"/>
                  </a:lnTo>
                  <a:cubicBezTo>
                    <a:pt x="17667" y="3652"/>
                    <a:pt x="17690" y="3629"/>
                    <a:pt x="17690" y="3584"/>
                  </a:cubicBezTo>
                  <a:lnTo>
                    <a:pt x="17690" y="3584"/>
                  </a:lnTo>
                  <a:cubicBezTo>
                    <a:pt x="17713" y="3538"/>
                    <a:pt x="17713" y="3492"/>
                    <a:pt x="17713" y="3447"/>
                  </a:cubicBezTo>
                  <a:lnTo>
                    <a:pt x="17713" y="3447"/>
                  </a:lnTo>
                  <a:cubicBezTo>
                    <a:pt x="17736" y="3424"/>
                    <a:pt x="17736" y="3401"/>
                    <a:pt x="17736" y="3378"/>
                  </a:cubicBezTo>
                  <a:lnTo>
                    <a:pt x="17736" y="3378"/>
                  </a:lnTo>
                  <a:cubicBezTo>
                    <a:pt x="17736" y="3355"/>
                    <a:pt x="17736" y="3355"/>
                    <a:pt x="17759" y="3333"/>
                  </a:cubicBezTo>
                  <a:lnTo>
                    <a:pt x="17759" y="3333"/>
                  </a:lnTo>
                  <a:cubicBezTo>
                    <a:pt x="17759" y="3287"/>
                    <a:pt x="17759" y="3241"/>
                    <a:pt x="17759" y="3196"/>
                  </a:cubicBezTo>
                  <a:lnTo>
                    <a:pt x="17759" y="3196"/>
                  </a:lnTo>
                  <a:cubicBezTo>
                    <a:pt x="17781" y="3150"/>
                    <a:pt x="17781" y="3127"/>
                    <a:pt x="17781" y="3082"/>
                  </a:cubicBezTo>
                  <a:lnTo>
                    <a:pt x="17781" y="3082"/>
                  </a:lnTo>
                  <a:cubicBezTo>
                    <a:pt x="17781" y="3036"/>
                    <a:pt x="17781" y="2990"/>
                    <a:pt x="17804" y="2945"/>
                  </a:cubicBezTo>
                  <a:lnTo>
                    <a:pt x="17804" y="2945"/>
                  </a:lnTo>
                  <a:cubicBezTo>
                    <a:pt x="17804" y="2922"/>
                    <a:pt x="17804" y="2899"/>
                    <a:pt x="17804" y="2876"/>
                  </a:cubicBezTo>
                  <a:lnTo>
                    <a:pt x="17804" y="2876"/>
                  </a:lnTo>
                  <a:cubicBezTo>
                    <a:pt x="17804" y="2853"/>
                    <a:pt x="17804" y="2808"/>
                    <a:pt x="17804" y="2785"/>
                  </a:cubicBezTo>
                  <a:lnTo>
                    <a:pt x="17804" y="2785"/>
                  </a:lnTo>
                  <a:lnTo>
                    <a:pt x="17804" y="46"/>
                  </a:lnTo>
                  <a:cubicBezTo>
                    <a:pt x="17804" y="91"/>
                    <a:pt x="17804" y="160"/>
                    <a:pt x="17804" y="206"/>
                  </a:cubicBezTo>
                  <a:lnTo>
                    <a:pt x="17804" y="206"/>
                  </a:lnTo>
                  <a:cubicBezTo>
                    <a:pt x="17804" y="251"/>
                    <a:pt x="17804" y="297"/>
                    <a:pt x="17781" y="343"/>
                  </a:cubicBezTo>
                  <a:lnTo>
                    <a:pt x="17781" y="343"/>
                  </a:lnTo>
                  <a:cubicBezTo>
                    <a:pt x="17781" y="365"/>
                    <a:pt x="17781" y="411"/>
                    <a:pt x="17781" y="457"/>
                  </a:cubicBezTo>
                  <a:lnTo>
                    <a:pt x="17781" y="457"/>
                  </a:lnTo>
                  <a:cubicBezTo>
                    <a:pt x="17781" y="502"/>
                    <a:pt x="17759" y="548"/>
                    <a:pt x="17759" y="594"/>
                  </a:cubicBezTo>
                  <a:lnTo>
                    <a:pt x="17759" y="594"/>
                  </a:lnTo>
                  <a:cubicBezTo>
                    <a:pt x="17759" y="616"/>
                    <a:pt x="17736" y="662"/>
                    <a:pt x="17736" y="708"/>
                  </a:cubicBezTo>
                  <a:lnTo>
                    <a:pt x="17736" y="708"/>
                  </a:lnTo>
                  <a:cubicBezTo>
                    <a:pt x="17713" y="753"/>
                    <a:pt x="17713" y="799"/>
                    <a:pt x="17690" y="845"/>
                  </a:cubicBezTo>
                  <a:lnTo>
                    <a:pt x="17690" y="845"/>
                  </a:lnTo>
                  <a:cubicBezTo>
                    <a:pt x="17690" y="867"/>
                    <a:pt x="17667" y="913"/>
                    <a:pt x="17667" y="959"/>
                  </a:cubicBezTo>
                  <a:lnTo>
                    <a:pt x="17667" y="959"/>
                  </a:lnTo>
                  <a:cubicBezTo>
                    <a:pt x="17644" y="1004"/>
                    <a:pt x="17644" y="1050"/>
                    <a:pt x="17622" y="1073"/>
                  </a:cubicBezTo>
                  <a:lnTo>
                    <a:pt x="17622" y="1073"/>
                  </a:lnTo>
                  <a:cubicBezTo>
                    <a:pt x="17599" y="1119"/>
                    <a:pt x="17599" y="1164"/>
                    <a:pt x="17576" y="1187"/>
                  </a:cubicBezTo>
                  <a:lnTo>
                    <a:pt x="17576" y="1187"/>
                  </a:lnTo>
                  <a:cubicBezTo>
                    <a:pt x="17553" y="1233"/>
                    <a:pt x="17553" y="1278"/>
                    <a:pt x="17530" y="1324"/>
                  </a:cubicBezTo>
                  <a:lnTo>
                    <a:pt x="17530" y="1324"/>
                  </a:lnTo>
                  <a:cubicBezTo>
                    <a:pt x="17507" y="1370"/>
                    <a:pt x="17485" y="1415"/>
                    <a:pt x="17462" y="1438"/>
                  </a:cubicBezTo>
                  <a:lnTo>
                    <a:pt x="17462" y="1438"/>
                  </a:lnTo>
                  <a:cubicBezTo>
                    <a:pt x="17439" y="1484"/>
                    <a:pt x="17416" y="1529"/>
                    <a:pt x="17393" y="1575"/>
                  </a:cubicBezTo>
                  <a:lnTo>
                    <a:pt x="17393" y="1575"/>
                  </a:lnTo>
                  <a:cubicBezTo>
                    <a:pt x="17393" y="1621"/>
                    <a:pt x="17370" y="1644"/>
                    <a:pt x="17348" y="1689"/>
                  </a:cubicBezTo>
                  <a:lnTo>
                    <a:pt x="17348" y="1689"/>
                  </a:lnTo>
                  <a:cubicBezTo>
                    <a:pt x="17302" y="1735"/>
                    <a:pt x="17279" y="1781"/>
                    <a:pt x="17234" y="1849"/>
                  </a:cubicBezTo>
                  <a:lnTo>
                    <a:pt x="17234" y="1849"/>
                  </a:lnTo>
                  <a:cubicBezTo>
                    <a:pt x="17234" y="1872"/>
                    <a:pt x="17211" y="1917"/>
                    <a:pt x="17188" y="1940"/>
                  </a:cubicBezTo>
                  <a:lnTo>
                    <a:pt x="17188" y="1940"/>
                  </a:lnTo>
                  <a:cubicBezTo>
                    <a:pt x="17142" y="1986"/>
                    <a:pt x="17097" y="2054"/>
                    <a:pt x="17051" y="2100"/>
                  </a:cubicBezTo>
                  <a:lnTo>
                    <a:pt x="17051" y="2100"/>
                  </a:lnTo>
                  <a:cubicBezTo>
                    <a:pt x="17028" y="2146"/>
                    <a:pt x="17028" y="2169"/>
                    <a:pt x="17005" y="2191"/>
                  </a:cubicBezTo>
                  <a:lnTo>
                    <a:pt x="17005" y="2191"/>
                  </a:lnTo>
                  <a:cubicBezTo>
                    <a:pt x="16937" y="2283"/>
                    <a:pt x="16846" y="2374"/>
                    <a:pt x="16777" y="2465"/>
                  </a:cubicBezTo>
                  <a:lnTo>
                    <a:pt x="16777" y="2465"/>
                  </a:lnTo>
                  <a:cubicBezTo>
                    <a:pt x="16754" y="2488"/>
                    <a:pt x="16731" y="2511"/>
                    <a:pt x="16709" y="2534"/>
                  </a:cubicBezTo>
                  <a:lnTo>
                    <a:pt x="16709" y="2534"/>
                  </a:lnTo>
                  <a:cubicBezTo>
                    <a:pt x="16640" y="2579"/>
                    <a:pt x="16572" y="2648"/>
                    <a:pt x="16503" y="2716"/>
                  </a:cubicBezTo>
                  <a:lnTo>
                    <a:pt x="16503" y="2716"/>
                  </a:lnTo>
                  <a:cubicBezTo>
                    <a:pt x="16480" y="2762"/>
                    <a:pt x="16435" y="2785"/>
                    <a:pt x="16412" y="2808"/>
                  </a:cubicBezTo>
                  <a:lnTo>
                    <a:pt x="16412" y="2808"/>
                  </a:lnTo>
                  <a:cubicBezTo>
                    <a:pt x="16366" y="2853"/>
                    <a:pt x="16321" y="2899"/>
                    <a:pt x="16275" y="2922"/>
                  </a:cubicBezTo>
                  <a:lnTo>
                    <a:pt x="16275" y="2922"/>
                  </a:lnTo>
                  <a:cubicBezTo>
                    <a:pt x="16229" y="2967"/>
                    <a:pt x="16184" y="2990"/>
                    <a:pt x="16161" y="3036"/>
                  </a:cubicBezTo>
                  <a:lnTo>
                    <a:pt x="16161" y="3036"/>
                  </a:lnTo>
                  <a:cubicBezTo>
                    <a:pt x="16115" y="3059"/>
                    <a:pt x="16069" y="3104"/>
                    <a:pt x="16024" y="3127"/>
                  </a:cubicBezTo>
                  <a:lnTo>
                    <a:pt x="16024" y="3127"/>
                  </a:lnTo>
                  <a:cubicBezTo>
                    <a:pt x="15978" y="3173"/>
                    <a:pt x="15932" y="3196"/>
                    <a:pt x="15887" y="3241"/>
                  </a:cubicBezTo>
                  <a:lnTo>
                    <a:pt x="15887" y="3241"/>
                  </a:lnTo>
                  <a:cubicBezTo>
                    <a:pt x="15841" y="3264"/>
                    <a:pt x="15773" y="3310"/>
                    <a:pt x="15727" y="3333"/>
                  </a:cubicBezTo>
                  <a:lnTo>
                    <a:pt x="15727" y="3333"/>
                  </a:lnTo>
                  <a:cubicBezTo>
                    <a:pt x="15681" y="3378"/>
                    <a:pt x="15636" y="3401"/>
                    <a:pt x="15590" y="3447"/>
                  </a:cubicBezTo>
                  <a:lnTo>
                    <a:pt x="15590" y="3447"/>
                  </a:lnTo>
                  <a:cubicBezTo>
                    <a:pt x="15544" y="3470"/>
                    <a:pt x="15476" y="3515"/>
                    <a:pt x="15430" y="3538"/>
                  </a:cubicBezTo>
                  <a:lnTo>
                    <a:pt x="15430" y="3538"/>
                  </a:lnTo>
                  <a:cubicBezTo>
                    <a:pt x="15362" y="3584"/>
                    <a:pt x="15293" y="3629"/>
                    <a:pt x="15225" y="3675"/>
                  </a:cubicBezTo>
                  <a:lnTo>
                    <a:pt x="15225" y="3675"/>
                  </a:lnTo>
                  <a:cubicBezTo>
                    <a:pt x="15019" y="3789"/>
                    <a:pt x="14837" y="3880"/>
                    <a:pt x="14631" y="3972"/>
                  </a:cubicBezTo>
                  <a:lnTo>
                    <a:pt x="14631" y="3972"/>
                  </a:lnTo>
                  <a:cubicBezTo>
                    <a:pt x="14563" y="4017"/>
                    <a:pt x="14517" y="4040"/>
                    <a:pt x="14449" y="4063"/>
                  </a:cubicBezTo>
                  <a:lnTo>
                    <a:pt x="14449" y="4063"/>
                  </a:lnTo>
                  <a:cubicBezTo>
                    <a:pt x="14266" y="4154"/>
                    <a:pt x="14084" y="4223"/>
                    <a:pt x="13878" y="4291"/>
                  </a:cubicBezTo>
                  <a:lnTo>
                    <a:pt x="13878" y="4291"/>
                  </a:lnTo>
                  <a:cubicBezTo>
                    <a:pt x="13855" y="4314"/>
                    <a:pt x="13833" y="4314"/>
                    <a:pt x="13810" y="4337"/>
                  </a:cubicBezTo>
                  <a:lnTo>
                    <a:pt x="13810" y="4337"/>
                  </a:lnTo>
                  <a:cubicBezTo>
                    <a:pt x="13604" y="4405"/>
                    <a:pt x="13399" y="4474"/>
                    <a:pt x="13171" y="4542"/>
                  </a:cubicBezTo>
                  <a:lnTo>
                    <a:pt x="13171" y="4542"/>
                  </a:lnTo>
                  <a:cubicBezTo>
                    <a:pt x="13011" y="4611"/>
                    <a:pt x="12874" y="4634"/>
                    <a:pt x="12714" y="4679"/>
                  </a:cubicBezTo>
                  <a:lnTo>
                    <a:pt x="12714" y="4679"/>
                  </a:lnTo>
                  <a:cubicBezTo>
                    <a:pt x="12600" y="4725"/>
                    <a:pt x="12486" y="4748"/>
                    <a:pt x="12372" y="4771"/>
                  </a:cubicBezTo>
                  <a:lnTo>
                    <a:pt x="12372" y="4771"/>
                  </a:lnTo>
                  <a:cubicBezTo>
                    <a:pt x="12212" y="4816"/>
                    <a:pt x="12029" y="4839"/>
                    <a:pt x="11870" y="4885"/>
                  </a:cubicBezTo>
                  <a:lnTo>
                    <a:pt x="11870" y="4885"/>
                  </a:lnTo>
                  <a:cubicBezTo>
                    <a:pt x="11755" y="4908"/>
                    <a:pt x="11641" y="4930"/>
                    <a:pt x="11504" y="4953"/>
                  </a:cubicBezTo>
                  <a:lnTo>
                    <a:pt x="11504" y="4953"/>
                  </a:lnTo>
                  <a:cubicBezTo>
                    <a:pt x="11459" y="4976"/>
                    <a:pt x="11413" y="4976"/>
                    <a:pt x="11367" y="4976"/>
                  </a:cubicBezTo>
                  <a:lnTo>
                    <a:pt x="11367" y="4976"/>
                  </a:lnTo>
                  <a:cubicBezTo>
                    <a:pt x="11162" y="5022"/>
                    <a:pt x="10957" y="5045"/>
                    <a:pt x="10751" y="5067"/>
                  </a:cubicBezTo>
                  <a:lnTo>
                    <a:pt x="10751" y="5067"/>
                  </a:lnTo>
                  <a:cubicBezTo>
                    <a:pt x="10683" y="5067"/>
                    <a:pt x="10637" y="5090"/>
                    <a:pt x="10569" y="5090"/>
                  </a:cubicBezTo>
                  <a:lnTo>
                    <a:pt x="10569" y="5090"/>
                  </a:lnTo>
                  <a:cubicBezTo>
                    <a:pt x="10454" y="5090"/>
                    <a:pt x="10317" y="5113"/>
                    <a:pt x="10203" y="5113"/>
                  </a:cubicBezTo>
                  <a:lnTo>
                    <a:pt x="10203" y="5113"/>
                  </a:lnTo>
                  <a:cubicBezTo>
                    <a:pt x="9998" y="5136"/>
                    <a:pt x="9815" y="5159"/>
                    <a:pt x="9610" y="5159"/>
                  </a:cubicBezTo>
                  <a:lnTo>
                    <a:pt x="9610" y="5159"/>
                  </a:lnTo>
                  <a:cubicBezTo>
                    <a:pt x="9473" y="5159"/>
                    <a:pt x="9359" y="5159"/>
                    <a:pt x="9222" y="5159"/>
                  </a:cubicBezTo>
                  <a:lnTo>
                    <a:pt x="9222" y="5159"/>
                  </a:lnTo>
                  <a:cubicBezTo>
                    <a:pt x="9062" y="5181"/>
                    <a:pt x="8902" y="5181"/>
                    <a:pt x="8743" y="5181"/>
                  </a:cubicBezTo>
                  <a:lnTo>
                    <a:pt x="8743" y="5181"/>
                  </a:lnTo>
                  <a:cubicBezTo>
                    <a:pt x="8606" y="5159"/>
                    <a:pt x="8469" y="5159"/>
                    <a:pt x="8332" y="5159"/>
                  </a:cubicBezTo>
                  <a:lnTo>
                    <a:pt x="8332" y="5159"/>
                  </a:lnTo>
                  <a:cubicBezTo>
                    <a:pt x="8172" y="5159"/>
                    <a:pt x="8012" y="5136"/>
                    <a:pt x="7875" y="5136"/>
                  </a:cubicBezTo>
                  <a:lnTo>
                    <a:pt x="7875" y="5136"/>
                  </a:lnTo>
                  <a:cubicBezTo>
                    <a:pt x="7738" y="5136"/>
                    <a:pt x="7601" y="5113"/>
                    <a:pt x="7464" y="5113"/>
                  </a:cubicBezTo>
                  <a:lnTo>
                    <a:pt x="7464" y="5113"/>
                  </a:lnTo>
                  <a:cubicBezTo>
                    <a:pt x="7305" y="5090"/>
                    <a:pt x="7168" y="5067"/>
                    <a:pt x="7008" y="5045"/>
                  </a:cubicBezTo>
                  <a:lnTo>
                    <a:pt x="7008" y="5045"/>
                  </a:lnTo>
                  <a:cubicBezTo>
                    <a:pt x="6894" y="5045"/>
                    <a:pt x="6757" y="5022"/>
                    <a:pt x="6620" y="4999"/>
                  </a:cubicBezTo>
                  <a:lnTo>
                    <a:pt x="6620" y="4999"/>
                  </a:lnTo>
                  <a:cubicBezTo>
                    <a:pt x="6460" y="4976"/>
                    <a:pt x="6300" y="4953"/>
                    <a:pt x="6140" y="4908"/>
                  </a:cubicBezTo>
                  <a:lnTo>
                    <a:pt x="6140" y="4908"/>
                  </a:lnTo>
                  <a:cubicBezTo>
                    <a:pt x="6026" y="4885"/>
                    <a:pt x="5889" y="4862"/>
                    <a:pt x="5775" y="4839"/>
                  </a:cubicBezTo>
                  <a:lnTo>
                    <a:pt x="5775" y="4839"/>
                  </a:lnTo>
                  <a:cubicBezTo>
                    <a:pt x="5593" y="4793"/>
                    <a:pt x="5410" y="4748"/>
                    <a:pt x="5227" y="4702"/>
                  </a:cubicBezTo>
                  <a:lnTo>
                    <a:pt x="5227" y="4702"/>
                  </a:lnTo>
                  <a:cubicBezTo>
                    <a:pt x="5113" y="4679"/>
                    <a:pt x="4999" y="4634"/>
                    <a:pt x="4862" y="4611"/>
                  </a:cubicBezTo>
                  <a:lnTo>
                    <a:pt x="4862" y="4611"/>
                  </a:lnTo>
                  <a:cubicBezTo>
                    <a:pt x="4817" y="4588"/>
                    <a:pt x="4748" y="4565"/>
                    <a:pt x="4680" y="4542"/>
                  </a:cubicBezTo>
                  <a:lnTo>
                    <a:pt x="4680" y="4542"/>
                  </a:lnTo>
                  <a:cubicBezTo>
                    <a:pt x="4497" y="4497"/>
                    <a:pt x="4314" y="4428"/>
                    <a:pt x="4132" y="4360"/>
                  </a:cubicBezTo>
                  <a:lnTo>
                    <a:pt x="4132" y="4360"/>
                  </a:lnTo>
                  <a:cubicBezTo>
                    <a:pt x="4086" y="4337"/>
                    <a:pt x="4041" y="4337"/>
                    <a:pt x="3995" y="4314"/>
                  </a:cubicBezTo>
                  <a:lnTo>
                    <a:pt x="3995" y="4314"/>
                  </a:lnTo>
                  <a:cubicBezTo>
                    <a:pt x="3835" y="4246"/>
                    <a:pt x="3675" y="4177"/>
                    <a:pt x="3516" y="4109"/>
                  </a:cubicBezTo>
                  <a:lnTo>
                    <a:pt x="3516" y="4109"/>
                  </a:lnTo>
                  <a:cubicBezTo>
                    <a:pt x="3447" y="4063"/>
                    <a:pt x="3356" y="4040"/>
                    <a:pt x="3287" y="4017"/>
                  </a:cubicBezTo>
                  <a:lnTo>
                    <a:pt x="3287" y="4017"/>
                  </a:lnTo>
                  <a:cubicBezTo>
                    <a:pt x="3059" y="3903"/>
                    <a:pt x="2831" y="3789"/>
                    <a:pt x="2625" y="3675"/>
                  </a:cubicBezTo>
                  <a:lnTo>
                    <a:pt x="2625" y="3675"/>
                  </a:lnTo>
                  <a:cubicBezTo>
                    <a:pt x="868" y="2648"/>
                    <a:pt x="0" y="1324"/>
                    <a:pt x="0" y="0"/>
                  </a:cubicBezTo>
                  <a:lnTo>
                    <a:pt x="0" y="0"/>
                  </a:lnTo>
                  <a:close/>
                </a:path>
              </a:pathLst>
            </a:custGeom>
            <a:solidFill>
              <a:srgbClr val="1D509B"/>
            </a:solidFill>
            <a:ln>
              <a:noFill/>
            </a:ln>
          </p:spPr>
          <p:txBody>
            <a:bodyPr spcFirstLastPara="1" wrap="square" lIns="91425" tIns="91425" rIns="91425" bIns="91425" anchor="ctr" anchorCtr="0">
              <a:noAutofit/>
            </a:bodyPr>
            <a:lstStyle/>
            <a:p>
              <a:pPr>
                <a:buClr>
                  <a:srgbClr val="000000"/>
                </a:buClr>
                <a:buFont typeface="Arial"/>
                <a:buNone/>
                <a:defRPr/>
              </a:pPr>
              <a:endParaRPr sz="1400" kern="0">
                <a:solidFill>
                  <a:srgbClr val="000000"/>
                </a:solidFill>
                <a:latin typeface="Arial"/>
                <a:cs typeface="Arial"/>
                <a:sym typeface="Arial"/>
              </a:endParaRPr>
            </a:p>
          </p:txBody>
        </p:sp>
        <p:sp>
          <p:nvSpPr>
            <p:cNvPr id="270" name="Google Shape;6199;p47">
              <a:extLst>
                <a:ext uri="{FF2B5EF4-FFF2-40B4-BE49-F238E27FC236}">
                  <a16:creationId xmlns:a16="http://schemas.microsoft.com/office/drawing/2014/main" id="{8321FADD-82D6-40A9-BA7B-5DB700D13D70}"/>
                </a:ext>
              </a:extLst>
            </p:cNvPr>
            <p:cNvSpPr/>
            <p:nvPr/>
          </p:nvSpPr>
          <p:spPr>
            <a:xfrm>
              <a:off x="4963840" y="2449704"/>
              <a:ext cx="504299" cy="278934"/>
            </a:xfrm>
            <a:custGeom>
              <a:avLst/>
              <a:gdLst/>
              <a:ahLst/>
              <a:cxnLst/>
              <a:rect l="l" t="t" r="r" b="b"/>
              <a:pathLst>
                <a:path w="19562" h="10820" extrusionOk="0">
                  <a:moveTo>
                    <a:pt x="3470" y="1507"/>
                  </a:moveTo>
                  <a:cubicBezTo>
                    <a:pt x="0" y="3516"/>
                    <a:pt x="23" y="6780"/>
                    <a:pt x="3492" y="8811"/>
                  </a:cubicBezTo>
                  <a:lnTo>
                    <a:pt x="3492" y="8811"/>
                  </a:lnTo>
                  <a:cubicBezTo>
                    <a:pt x="6985" y="10820"/>
                    <a:pt x="12622" y="10820"/>
                    <a:pt x="16092" y="8811"/>
                  </a:cubicBezTo>
                  <a:lnTo>
                    <a:pt x="16092" y="8811"/>
                  </a:lnTo>
                  <a:cubicBezTo>
                    <a:pt x="19561" y="6780"/>
                    <a:pt x="19539" y="3516"/>
                    <a:pt x="16046" y="1507"/>
                  </a:cubicBezTo>
                  <a:lnTo>
                    <a:pt x="16046" y="1507"/>
                  </a:lnTo>
                  <a:cubicBezTo>
                    <a:pt x="14312" y="503"/>
                    <a:pt x="12029" y="0"/>
                    <a:pt x="9746" y="0"/>
                  </a:cubicBezTo>
                  <a:lnTo>
                    <a:pt x="9746" y="0"/>
                  </a:lnTo>
                  <a:cubicBezTo>
                    <a:pt x="7464" y="0"/>
                    <a:pt x="5181" y="503"/>
                    <a:pt x="3470" y="1507"/>
                  </a:cubicBezTo>
                  <a:close/>
                </a:path>
              </a:pathLst>
            </a:custGeom>
            <a:solidFill>
              <a:srgbClr val="95B8EB"/>
            </a:solidFill>
            <a:ln>
              <a:noFill/>
            </a:ln>
          </p:spPr>
          <p:txBody>
            <a:bodyPr spcFirstLastPara="1" wrap="square" lIns="91425" tIns="91425" rIns="91425" bIns="91425" anchor="ctr" anchorCtr="0">
              <a:noAutofit/>
            </a:bodyPr>
            <a:lstStyle/>
            <a:p>
              <a:pPr>
                <a:buClr>
                  <a:srgbClr val="000000"/>
                </a:buClr>
                <a:buFont typeface="Arial"/>
                <a:buNone/>
                <a:defRPr/>
              </a:pPr>
              <a:endParaRPr sz="1400" kern="0" dirty="0">
                <a:solidFill>
                  <a:srgbClr val="000000"/>
                </a:solidFill>
                <a:latin typeface="Arial"/>
                <a:cs typeface="Arial"/>
                <a:sym typeface="Arial"/>
              </a:endParaRPr>
            </a:p>
          </p:txBody>
        </p:sp>
        <p:sp>
          <p:nvSpPr>
            <p:cNvPr id="271" name="Title 1">
              <a:extLst>
                <a:ext uri="{FF2B5EF4-FFF2-40B4-BE49-F238E27FC236}">
                  <a16:creationId xmlns:a16="http://schemas.microsoft.com/office/drawing/2014/main" id="{C7E1A447-C59A-4B70-B30D-920BDB52B653}"/>
                </a:ext>
              </a:extLst>
            </p:cNvPr>
            <p:cNvSpPr txBox="1">
              <a:spLocks/>
            </p:cNvSpPr>
            <p:nvPr/>
          </p:nvSpPr>
          <p:spPr>
            <a:xfrm>
              <a:off x="5016986" y="2451347"/>
              <a:ext cx="397389" cy="262340"/>
            </a:xfrm>
            <a:prstGeom prst="rect">
              <a:avLst/>
            </a:prstGeom>
            <a:scene3d>
              <a:camera prst="isometricBottomDown"/>
              <a:lightRig rig="threePt" dir="t"/>
            </a:scene3d>
          </p:spPr>
          <p:txBody>
            <a:bodyPr vert="horz" lIns="0" tIns="0" rIns="0" bIns="0" rtlCol="0" anchor="t">
              <a:noAutofit/>
            </a:bodyPr>
            <a:lstStyle>
              <a:lvl1pPr algn="r" defTabSz="914400" rtl="1" eaLnBrk="1" latinLnBrk="0" hangingPunct="1">
                <a:lnSpc>
                  <a:spcPct val="90000"/>
                </a:lnSpc>
                <a:spcBef>
                  <a:spcPct val="0"/>
                </a:spcBef>
                <a:buNone/>
                <a:defRPr sz="4000" kern="1200">
                  <a:solidFill>
                    <a:schemeClr val="tx1"/>
                  </a:solidFill>
                  <a:latin typeface="Greta Arabic" pitchFamily="2" charset="-78"/>
                  <a:ea typeface="+mj-ea"/>
                  <a:cs typeface="+mj-cs"/>
                </a:defRPr>
              </a:lvl1pPr>
            </a:lstStyle>
            <a:p>
              <a:pPr algn="ctr">
                <a:defRPr/>
              </a:pPr>
              <a:r>
                <a:rPr lang="ar-SA" sz="2400" dirty="0">
                  <a:solidFill>
                    <a:srgbClr val="FFFFFF"/>
                  </a:solidFill>
                  <a:latin typeface="Somar" panose="020B0604020202020204" charset="-78"/>
                  <a:cs typeface="Somar" panose="020B0604020202020204" charset="-78"/>
                </a:rPr>
                <a:t>02</a:t>
              </a:r>
              <a:endParaRPr lang="ar-SA" sz="2800" dirty="0">
                <a:solidFill>
                  <a:srgbClr val="FFFFFF"/>
                </a:solidFill>
                <a:latin typeface="Somar" panose="020B0604020202020204" charset="-78"/>
                <a:cs typeface="Somar" panose="020B0604020202020204" charset="-78"/>
              </a:endParaRPr>
            </a:p>
          </p:txBody>
        </p:sp>
      </p:grpSp>
      <p:grpSp>
        <p:nvGrpSpPr>
          <p:cNvPr id="71" name="Group 70">
            <a:extLst>
              <a:ext uri="{FF2B5EF4-FFF2-40B4-BE49-F238E27FC236}">
                <a16:creationId xmlns:a16="http://schemas.microsoft.com/office/drawing/2014/main" id="{A4D0F8B2-FD34-4853-8899-5CB0E72E36D2}"/>
              </a:ext>
            </a:extLst>
          </p:cNvPr>
          <p:cNvGrpSpPr/>
          <p:nvPr/>
        </p:nvGrpSpPr>
        <p:grpSpPr>
          <a:xfrm>
            <a:off x="7099844" y="2558579"/>
            <a:ext cx="504299" cy="325416"/>
            <a:chOff x="7443538" y="3154334"/>
            <a:chExt cx="504299" cy="325416"/>
          </a:xfrm>
        </p:grpSpPr>
        <p:sp>
          <p:nvSpPr>
            <p:cNvPr id="165" name="Google Shape;6192;p47">
              <a:extLst>
                <a:ext uri="{FF2B5EF4-FFF2-40B4-BE49-F238E27FC236}">
                  <a16:creationId xmlns:a16="http://schemas.microsoft.com/office/drawing/2014/main" id="{86D87748-C0AA-43D1-977F-A33BCF01FB61}"/>
                </a:ext>
              </a:extLst>
            </p:cNvPr>
            <p:cNvSpPr/>
            <p:nvPr/>
          </p:nvSpPr>
          <p:spPr>
            <a:xfrm>
              <a:off x="7465888" y="3275525"/>
              <a:ext cx="459597" cy="204225"/>
            </a:xfrm>
            <a:custGeom>
              <a:avLst/>
              <a:gdLst/>
              <a:ahLst/>
              <a:cxnLst/>
              <a:rect l="l" t="t" r="r" b="b"/>
              <a:pathLst>
                <a:path w="17828" h="7922" extrusionOk="0">
                  <a:moveTo>
                    <a:pt x="1" y="2740"/>
                  </a:moveTo>
                  <a:cubicBezTo>
                    <a:pt x="1" y="4064"/>
                    <a:pt x="868" y="5387"/>
                    <a:pt x="2626" y="6415"/>
                  </a:cubicBezTo>
                  <a:lnTo>
                    <a:pt x="2626" y="6415"/>
                  </a:lnTo>
                  <a:cubicBezTo>
                    <a:pt x="2831" y="6529"/>
                    <a:pt x="3060" y="6643"/>
                    <a:pt x="3288" y="6757"/>
                  </a:cubicBezTo>
                  <a:lnTo>
                    <a:pt x="3288" y="6757"/>
                  </a:lnTo>
                  <a:cubicBezTo>
                    <a:pt x="3356" y="6780"/>
                    <a:pt x="3448" y="6803"/>
                    <a:pt x="3516" y="6848"/>
                  </a:cubicBezTo>
                  <a:lnTo>
                    <a:pt x="3516" y="6848"/>
                  </a:lnTo>
                  <a:cubicBezTo>
                    <a:pt x="3653" y="6917"/>
                    <a:pt x="3790" y="6962"/>
                    <a:pt x="3927" y="7031"/>
                  </a:cubicBezTo>
                  <a:lnTo>
                    <a:pt x="3927" y="7031"/>
                  </a:lnTo>
                  <a:cubicBezTo>
                    <a:pt x="3950" y="7031"/>
                    <a:pt x="3973" y="7031"/>
                    <a:pt x="3995" y="7054"/>
                  </a:cubicBezTo>
                  <a:lnTo>
                    <a:pt x="3995" y="7054"/>
                  </a:lnTo>
                  <a:cubicBezTo>
                    <a:pt x="4041" y="7077"/>
                    <a:pt x="4087" y="7077"/>
                    <a:pt x="4132" y="7099"/>
                  </a:cubicBezTo>
                  <a:lnTo>
                    <a:pt x="4132" y="7099"/>
                  </a:lnTo>
                  <a:cubicBezTo>
                    <a:pt x="4315" y="7168"/>
                    <a:pt x="4498" y="7236"/>
                    <a:pt x="4680" y="7282"/>
                  </a:cubicBezTo>
                  <a:lnTo>
                    <a:pt x="4680" y="7282"/>
                  </a:lnTo>
                  <a:cubicBezTo>
                    <a:pt x="4749" y="7305"/>
                    <a:pt x="4817" y="7328"/>
                    <a:pt x="4863" y="7350"/>
                  </a:cubicBezTo>
                  <a:lnTo>
                    <a:pt x="4863" y="7350"/>
                  </a:lnTo>
                  <a:cubicBezTo>
                    <a:pt x="4908" y="7350"/>
                    <a:pt x="4954" y="7373"/>
                    <a:pt x="5000" y="7396"/>
                  </a:cubicBezTo>
                  <a:lnTo>
                    <a:pt x="5000" y="7396"/>
                  </a:lnTo>
                  <a:cubicBezTo>
                    <a:pt x="5068" y="7419"/>
                    <a:pt x="5159" y="7419"/>
                    <a:pt x="5228" y="7442"/>
                  </a:cubicBezTo>
                  <a:lnTo>
                    <a:pt x="5228" y="7442"/>
                  </a:lnTo>
                  <a:cubicBezTo>
                    <a:pt x="5411" y="7487"/>
                    <a:pt x="5593" y="7533"/>
                    <a:pt x="5776" y="7579"/>
                  </a:cubicBezTo>
                  <a:lnTo>
                    <a:pt x="5776" y="7579"/>
                  </a:lnTo>
                  <a:cubicBezTo>
                    <a:pt x="5821" y="7579"/>
                    <a:pt x="5867" y="7602"/>
                    <a:pt x="5936" y="7624"/>
                  </a:cubicBezTo>
                  <a:lnTo>
                    <a:pt x="5936" y="7624"/>
                  </a:lnTo>
                  <a:cubicBezTo>
                    <a:pt x="6004" y="7624"/>
                    <a:pt x="6072" y="7647"/>
                    <a:pt x="6141" y="7647"/>
                  </a:cubicBezTo>
                  <a:lnTo>
                    <a:pt x="6141" y="7647"/>
                  </a:lnTo>
                  <a:cubicBezTo>
                    <a:pt x="6301" y="7693"/>
                    <a:pt x="6461" y="7716"/>
                    <a:pt x="6620" y="7738"/>
                  </a:cubicBezTo>
                  <a:lnTo>
                    <a:pt x="6620" y="7738"/>
                  </a:lnTo>
                  <a:cubicBezTo>
                    <a:pt x="6689" y="7738"/>
                    <a:pt x="6734" y="7761"/>
                    <a:pt x="6803" y="7761"/>
                  </a:cubicBezTo>
                  <a:lnTo>
                    <a:pt x="6803" y="7761"/>
                  </a:lnTo>
                  <a:cubicBezTo>
                    <a:pt x="6871" y="7784"/>
                    <a:pt x="6940" y="7784"/>
                    <a:pt x="7008" y="7784"/>
                  </a:cubicBezTo>
                  <a:lnTo>
                    <a:pt x="7008" y="7784"/>
                  </a:lnTo>
                  <a:cubicBezTo>
                    <a:pt x="7168" y="7807"/>
                    <a:pt x="7305" y="7830"/>
                    <a:pt x="7465" y="7830"/>
                  </a:cubicBezTo>
                  <a:lnTo>
                    <a:pt x="7465" y="7830"/>
                  </a:lnTo>
                  <a:cubicBezTo>
                    <a:pt x="7533" y="7853"/>
                    <a:pt x="7602" y="7853"/>
                    <a:pt x="7670" y="7875"/>
                  </a:cubicBezTo>
                  <a:lnTo>
                    <a:pt x="7670" y="7875"/>
                  </a:lnTo>
                  <a:cubicBezTo>
                    <a:pt x="7739" y="7875"/>
                    <a:pt x="7807" y="7875"/>
                    <a:pt x="7876" y="7875"/>
                  </a:cubicBezTo>
                  <a:lnTo>
                    <a:pt x="7876" y="7875"/>
                  </a:lnTo>
                  <a:cubicBezTo>
                    <a:pt x="8013" y="7875"/>
                    <a:pt x="8172" y="7898"/>
                    <a:pt x="8332" y="7898"/>
                  </a:cubicBezTo>
                  <a:lnTo>
                    <a:pt x="8332" y="7898"/>
                  </a:lnTo>
                  <a:cubicBezTo>
                    <a:pt x="8401" y="7898"/>
                    <a:pt x="8469" y="7921"/>
                    <a:pt x="8560" y="7921"/>
                  </a:cubicBezTo>
                  <a:lnTo>
                    <a:pt x="8560" y="7921"/>
                  </a:lnTo>
                  <a:cubicBezTo>
                    <a:pt x="8583" y="7921"/>
                    <a:pt x="8629" y="7921"/>
                    <a:pt x="8652" y="7921"/>
                  </a:cubicBezTo>
                  <a:lnTo>
                    <a:pt x="8652" y="7921"/>
                  </a:lnTo>
                  <a:cubicBezTo>
                    <a:pt x="8675" y="7921"/>
                    <a:pt x="8697" y="7921"/>
                    <a:pt x="8743" y="7921"/>
                  </a:cubicBezTo>
                  <a:lnTo>
                    <a:pt x="8743" y="7921"/>
                  </a:lnTo>
                  <a:cubicBezTo>
                    <a:pt x="8903" y="7921"/>
                    <a:pt x="9063" y="7921"/>
                    <a:pt x="9222" y="7898"/>
                  </a:cubicBezTo>
                  <a:lnTo>
                    <a:pt x="9222" y="7898"/>
                  </a:lnTo>
                  <a:cubicBezTo>
                    <a:pt x="9245" y="7898"/>
                    <a:pt x="9291" y="7898"/>
                    <a:pt x="9314" y="7898"/>
                  </a:cubicBezTo>
                  <a:lnTo>
                    <a:pt x="9314" y="7898"/>
                  </a:lnTo>
                  <a:cubicBezTo>
                    <a:pt x="9359" y="7898"/>
                    <a:pt x="9405" y="7898"/>
                    <a:pt x="9473" y="7898"/>
                  </a:cubicBezTo>
                  <a:lnTo>
                    <a:pt x="9473" y="7898"/>
                  </a:lnTo>
                  <a:cubicBezTo>
                    <a:pt x="9519" y="7898"/>
                    <a:pt x="9565" y="7898"/>
                    <a:pt x="9610" y="7898"/>
                  </a:cubicBezTo>
                  <a:lnTo>
                    <a:pt x="9610" y="7898"/>
                  </a:lnTo>
                  <a:cubicBezTo>
                    <a:pt x="9816" y="7898"/>
                    <a:pt x="9998" y="7875"/>
                    <a:pt x="10204" y="7853"/>
                  </a:cubicBezTo>
                  <a:lnTo>
                    <a:pt x="10204" y="7853"/>
                  </a:lnTo>
                  <a:cubicBezTo>
                    <a:pt x="10295" y="7853"/>
                    <a:pt x="10364" y="7853"/>
                    <a:pt x="10455" y="7853"/>
                  </a:cubicBezTo>
                  <a:lnTo>
                    <a:pt x="10455" y="7853"/>
                  </a:lnTo>
                  <a:cubicBezTo>
                    <a:pt x="10478" y="7830"/>
                    <a:pt x="10523" y="7830"/>
                    <a:pt x="10569" y="7830"/>
                  </a:cubicBezTo>
                  <a:lnTo>
                    <a:pt x="10569" y="7830"/>
                  </a:lnTo>
                  <a:cubicBezTo>
                    <a:pt x="10638" y="7830"/>
                    <a:pt x="10683" y="7807"/>
                    <a:pt x="10752" y="7807"/>
                  </a:cubicBezTo>
                  <a:lnTo>
                    <a:pt x="10752" y="7807"/>
                  </a:lnTo>
                  <a:cubicBezTo>
                    <a:pt x="10957" y="7784"/>
                    <a:pt x="11163" y="7761"/>
                    <a:pt x="11368" y="7716"/>
                  </a:cubicBezTo>
                  <a:lnTo>
                    <a:pt x="11368" y="7716"/>
                  </a:lnTo>
                  <a:cubicBezTo>
                    <a:pt x="11414" y="7716"/>
                    <a:pt x="11459" y="7693"/>
                    <a:pt x="11505" y="7693"/>
                  </a:cubicBezTo>
                  <a:lnTo>
                    <a:pt x="11505" y="7693"/>
                  </a:lnTo>
                  <a:cubicBezTo>
                    <a:pt x="11528" y="7693"/>
                    <a:pt x="11551" y="7693"/>
                    <a:pt x="11596" y="7693"/>
                  </a:cubicBezTo>
                  <a:lnTo>
                    <a:pt x="11596" y="7693"/>
                  </a:lnTo>
                  <a:cubicBezTo>
                    <a:pt x="11688" y="7670"/>
                    <a:pt x="11779" y="7647"/>
                    <a:pt x="11870" y="7624"/>
                  </a:cubicBezTo>
                  <a:lnTo>
                    <a:pt x="11870" y="7624"/>
                  </a:lnTo>
                  <a:cubicBezTo>
                    <a:pt x="12030" y="7579"/>
                    <a:pt x="12212" y="7556"/>
                    <a:pt x="12372" y="7510"/>
                  </a:cubicBezTo>
                  <a:lnTo>
                    <a:pt x="12372" y="7510"/>
                  </a:lnTo>
                  <a:cubicBezTo>
                    <a:pt x="12486" y="7487"/>
                    <a:pt x="12601" y="7465"/>
                    <a:pt x="12715" y="7419"/>
                  </a:cubicBezTo>
                  <a:lnTo>
                    <a:pt x="12715" y="7419"/>
                  </a:lnTo>
                  <a:cubicBezTo>
                    <a:pt x="12874" y="7373"/>
                    <a:pt x="13011" y="7350"/>
                    <a:pt x="13171" y="7282"/>
                  </a:cubicBezTo>
                  <a:lnTo>
                    <a:pt x="13171" y="7282"/>
                  </a:lnTo>
                  <a:cubicBezTo>
                    <a:pt x="13194" y="7282"/>
                    <a:pt x="13240" y="7282"/>
                    <a:pt x="13262" y="7259"/>
                  </a:cubicBezTo>
                  <a:lnTo>
                    <a:pt x="13262" y="7259"/>
                  </a:lnTo>
                  <a:cubicBezTo>
                    <a:pt x="13445" y="7214"/>
                    <a:pt x="13628" y="7145"/>
                    <a:pt x="13810" y="7077"/>
                  </a:cubicBezTo>
                  <a:lnTo>
                    <a:pt x="13810" y="7077"/>
                  </a:lnTo>
                  <a:cubicBezTo>
                    <a:pt x="13833" y="7054"/>
                    <a:pt x="13856" y="7054"/>
                    <a:pt x="13879" y="7031"/>
                  </a:cubicBezTo>
                  <a:lnTo>
                    <a:pt x="13879" y="7031"/>
                  </a:lnTo>
                  <a:cubicBezTo>
                    <a:pt x="14084" y="6962"/>
                    <a:pt x="14267" y="6894"/>
                    <a:pt x="14449" y="6803"/>
                  </a:cubicBezTo>
                  <a:lnTo>
                    <a:pt x="14449" y="6803"/>
                  </a:lnTo>
                  <a:cubicBezTo>
                    <a:pt x="14518" y="6780"/>
                    <a:pt x="14563" y="6757"/>
                    <a:pt x="14632" y="6711"/>
                  </a:cubicBezTo>
                  <a:lnTo>
                    <a:pt x="14632" y="6711"/>
                  </a:lnTo>
                  <a:cubicBezTo>
                    <a:pt x="14837" y="6620"/>
                    <a:pt x="15020" y="6529"/>
                    <a:pt x="15225" y="6415"/>
                  </a:cubicBezTo>
                  <a:lnTo>
                    <a:pt x="15225" y="6415"/>
                  </a:lnTo>
                  <a:cubicBezTo>
                    <a:pt x="15248" y="6392"/>
                    <a:pt x="15294" y="6369"/>
                    <a:pt x="15340" y="6346"/>
                  </a:cubicBezTo>
                  <a:lnTo>
                    <a:pt x="15340" y="6346"/>
                  </a:lnTo>
                  <a:cubicBezTo>
                    <a:pt x="15362" y="6323"/>
                    <a:pt x="15385" y="6300"/>
                    <a:pt x="15431" y="6278"/>
                  </a:cubicBezTo>
                  <a:lnTo>
                    <a:pt x="15431" y="6278"/>
                  </a:lnTo>
                  <a:cubicBezTo>
                    <a:pt x="15477" y="6255"/>
                    <a:pt x="15545" y="6209"/>
                    <a:pt x="15591" y="6186"/>
                  </a:cubicBezTo>
                  <a:lnTo>
                    <a:pt x="15591" y="6186"/>
                  </a:lnTo>
                  <a:cubicBezTo>
                    <a:pt x="15636" y="6141"/>
                    <a:pt x="15682" y="6118"/>
                    <a:pt x="15728" y="6072"/>
                  </a:cubicBezTo>
                  <a:lnTo>
                    <a:pt x="15728" y="6072"/>
                  </a:lnTo>
                  <a:cubicBezTo>
                    <a:pt x="15773" y="6049"/>
                    <a:pt x="15842" y="6004"/>
                    <a:pt x="15887" y="5981"/>
                  </a:cubicBezTo>
                  <a:lnTo>
                    <a:pt x="15887" y="5981"/>
                  </a:lnTo>
                  <a:cubicBezTo>
                    <a:pt x="15933" y="5935"/>
                    <a:pt x="15979" y="5912"/>
                    <a:pt x="16024" y="5867"/>
                  </a:cubicBezTo>
                  <a:lnTo>
                    <a:pt x="16024" y="5867"/>
                  </a:lnTo>
                  <a:cubicBezTo>
                    <a:pt x="16070" y="5844"/>
                    <a:pt x="16116" y="5798"/>
                    <a:pt x="16161" y="5776"/>
                  </a:cubicBezTo>
                  <a:lnTo>
                    <a:pt x="16161" y="5776"/>
                  </a:lnTo>
                  <a:cubicBezTo>
                    <a:pt x="16184" y="5730"/>
                    <a:pt x="16230" y="5707"/>
                    <a:pt x="16275" y="5661"/>
                  </a:cubicBezTo>
                  <a:lnTo>
                    <a:pt x="16275" y="5661"/>
                  </a:lnTo>
                  <a:cubicBezTo>
                    <a:pt x="16321" y="5639"/>
                    <a:pt x="16367" y="5593"/>
                    <a:pt x="16412" y="5547"/>
                  </a:cubicBezTo>
                  <a:lnTo>
                    <a:pt x="16412" y="5547"/>
                  </a:lnTo>
                  <a:cubicBezTo>
                    <a:pt x="16412" y="5547"/>
                    <a:pt x="16435" y="5524"/>
                    <a:pt x="16458" y="5502"/>
                  </a:cubicBezTo>
                  <a:lnTo>
                    <a:pt x="16458" y="5502"/>
                  </a:lnTo>
                  <a:cubicBezTo>
                    <a:pt x="16481" y="5502"/>
                    <a:pt x="16481" y="5479"/>
                    <a:pt x="16504" y="5456"/>
                  </a:cubicBezTo>
                  <a:lnTo>
                    <a:pt x="16504" y="5456"/>
                  </a:lnTo>
                  <a:cubicBezTo>
                    <a:pt x="16572" y="5387"/>
                    <a:pt x="16641" y="5319"/>
                    <a:pt x="16709" y="5273"/>
                  </a:cubicBezTo>
                  <a:lnTo>
                    <a:pt x="16709" y="5273"/>
                  </a:lnTo>
                  <a:cubicBezTo>
                    <a:pt x="16732" y="5251"/>
                    <a:pt x="16755" y="5228"/>
                    <a:pt x="16778" y="5205"/>
                  </a:cubicBezTo>
                  <a:lnTo>
                    <a:pt x="16778" y="5205"/>
                  </a:lnTo>
                  <a:cubicBezTo>
                    <a:pt x="16846" y="5114"/>
                    <a:pt x="16937" y="5022"/>
                    <a:pt x="17006" y="4931"/>
                  </a:cubicBezTo>
                  <a:lnTo>
                    <a:pt x="17006" y="4931"/>
                  </a:lnTo>
                  <a:cubicBezTo>
                    <a:pt x="17006" y="4931"/>
                    <a:pt x="17006" y="4908"/>
                    <a:pt x="17006" y="4908"/>
                  </a:cubicBezTo>
                  <a:lnTo>
                    <a:pt x="17006" y="4908"/>
                  </a:lnTo>
                  <a:cubicBezTo>
                    <a:pt x="17029" y="4885"/>
                    <a:pt x="17051" y="4863"/>
                    <a:pt x="17051" y="4840"/>
                  </a:cubicBezTo>
                  <a:lnTo>
                    <a:pt x="17051" y="4840"/>
                  </a:lnTo>
                  <a:cubicBezTo>
                    <a:pt x="17097" y="4794"/>
                    <a:pt x="17143" y="4726"/>
                    <a:pt x="17188" y="4680"/>
                  </a:cubicBezTo>
                  <a:lnTo>
                    <a:pt x="17188" y="4680"/>
                  </a:lnTo>
                  <a:cubicBezTo>
                    <a:pt x="17211" y="4657"/>
                    <a:pt x="17234" y="4611"/>
                    <a:pt x="17234" y="4589"/>
                  </a:cubicBezTo>
                  <a:lnTo>
                    <a:pt x="17234" y="4589"/>
                  </a:lnTo>
                  <a:cubicBezTo>
                    <a:pt x="17280" y="4520"/>
                    <a:pt x="17303" y="4474"/>
                    <a:pt x="17348" y="4429"/>
                  </a:cubicBezTo>
                  <a:lnTo>
                    <a:pt x="17348" y="4429"/>
                  </a:lnTo>
                  <a:cubicBezTo>
                    <a:pt x="17348" y="4406"/>
                    <a:pt x="17371" y="4406"/>
                    <a:pt x="17371" y="4383"/>
                  </a:cubicBezTo>
                  <a:lnTo>
                    <a:pt x="17371" y="4383"/>
                  </a:lnTo>
                  <a:cubicBezTo>
                    <a:pt x="17371" y="4360"/>
                    <a:pt x="17394" y="4338"/>
                    <a:pt x="17394" y="4315"/>
                  </a:cubicBezTo>
                  <a:lnTo>
                    <a:pt x="17394" y="4315"/>
                  </a:lnTo>
                  <a:cubicBezTo>
                    <a:pt x="17417" y="4269"/>
                    <a:pt x="17439" y="4223"/>
                    <a:pt x="17462" y="4178"/>
                  </a:cubicBezTo>
                  <a:lnTo>
                    <a:pt x="17462" y="4178"/>
                  </a:lnTo>
                  <a:cubicBezTo>
                    <a:pt x="17485" y="4155"/>
                    <a:pt x="17508" y="4109"/>
                    <a:pt x="17531" y="4064"/>
                  </a:cubicBezTo>
                  <a:lnTo>
                    <a:pt x="17531" y="4064"/>
                  </a:lnTo>
                  <a:cubicBezTo>
                    <a:pt x="17554" y="4018"/>
                    <a:pt x="17554" y="3972"/>
                    <a:pt x="17576" y="3927"/>
                  </a:cubicBezTo>
                  <a:lnTo>
                    <a:pt x="17576" y="3927"/>
                  </a:lnTo>
                  <a:cubicBezTo>
                    <a:pt x="17576" y="3927"/>
                    <a:pt x="17599" y="3904"/>
                    <a:pt x="17599" y="3881"/>
                  </a:cubicBezTo>
                  <a:lnTo>
                    <a:pt x="17599" y="3881"/>
                  </a:lnTo>
                  <a:cubicBezTo>
                    <a:pt x="17622" y="3858"/>
                    <a:pt x="17622" y="3835"/>
                    <a:pt x="17622" y="3813"/>
                  </a:cubicBezTo>
                  <a:lnTo>
                    <a:pt x="17622" y="3813"/>
                  </a:lnTo>
                  <a:cubicBezTo>
                    <a:pt x="17645" y="3767"/>
                    <a:pt x="17645" y="3744"/>
                    <a:pt x="17668" y="3698"/>
                  </a:cubicBezTo>
                  <a:lnTo>
                    <a:pt x="17668" y="3698"/>
                  </a:lnTo>
                  <a:cubicBezTo>
                    <a:pt x="17668" y="3653"/>
                    <a:pt x="17691" y="3607"/>
                    <a:pt x="17691" y="3584"/>
                  </a:cubicBezTo>
                  <a:lnTo>
                    <a:pt x="17691" y="3584"/>
                  </a:lnTo>
                  <a:cubicBezTo>
                    <a:pt x="17713" y="3539"/>
                    <a:pt x="17713" y="3493"/>
                    <a:pt x="17736" y="3447"/>
                  </a:cubicBezTo>
                  <a:lnTo>
                    <a:pt x="17736" y="3447"/>
                  </a:lnTo>
                  <a:cubicBezTo>
                    <a:pt x="17736" y="3425"/>
                    <a:pt x="17736" y="3402"/>
                    <a:pt x="17759" y="3379"/>
                  </a:cubicBezTo>
                  <a:lnTo>
                    <a:pt x="17759" y="3379"/>
                  </a:lnTo>
                  <a:cubicBezTo>
                    <a:pt x="17759" y="3356"/>
                    <a:pt x="17759" y="3333"/>
                    <a:pt x="17759" y="3333"/>
                  </a:cubicBezTo>
                  <a:lnTo>
                    <a:pt x="17759" y="3333"/>
                  </a:lnTo>
                  <a:cubicBezTo>
                    <a:pt x="17759" y="3288"/>
                    <a:pt x="17782" y="3242"/>
                    <a:pt x="17782" y="3196"/>
                  </a:cubicBezTo>
                  <a:lnTo>
                    <a:pt x="17782" y="3196"/>
                  </a:lnTo>
                  <a:cubicBezTo>
                    <a:pt x="17782" y="3151"/>
                    <a:pt x="17782" y="3105"/>
                    <a:pt x="17782" y="3082"/>
                  </a:cubicBezTo>
                  <a:lnTo>
                    <a:pt x="17782" y="3082"/>
                  </a:lnTo>
                  <a:cubicBezTo>
                    <a:pt x="17805" y="3036"/>
                    <a:pt x="17805" y="2991"/>
                    <a:pt x="17805" y="2945"/>
                  </a:cubicBezTo>
                  <a:lnTo>
                    <a:pt x="17805" y="2945"/>
                  </a:lnTo>
                  <a:cubicBezTo>
                    <a:pt x="17805" y="2922"/>
                    <a:pt x="17805" y="2900"/>
                    <a:pt x="17805" y="2854"/>
                  </a:cubicBezTo>
                  <a:lnTo>
                    <a:pt x="17805" y="2854"/>
                  </a:lnTo>
                  <a:cubicBezTo>
                    <a:pt x="17805" y="2831"/>
                    <a:pt x="17805" y="2808"/>
                    <a:pt x="17805" y="2785"/>
                  </a:cubicBezTo>
                  <a:lnTo>
                    <a:pt x="17805" y="2785"/>
                  </a:lnTo>
                  <a:lnTo>
                    <a:pt x="17828" y="46"/>
                  </a:lnTo>
                  <a:cubicBezTo>
                    <a:pt x="17805" y="92"/>
                    <a:pt x="17805" y="138"/>
                    <a:pt x="17805" y="206"/>
                  </a:cubicBezTo>
                  <a:lnTo>
                    <a:pt x="17805" y="206"/>
                  </a:lnTo>
                  <a:cubicBezTo>
                    <a:pt x="17805" y="252"/>
                    <a:pt x="17805" y="297"/>
                    <a:pt x="17805" y="343"/>
                  </a:cubicBezTo>
                  <a:lnTo>
                    <a:pt x="17805" y="343"/>
                  </a:lnTo>
                  <a:cubicBezTo>
                    <a:pt x="17805" y="366"/>
                    <a:pt x="17782" y="412"/>
                    <a:pt x="17782" y="457"/>
                  </a:cubicBezTo>
                  <a:lnTo>
                    <a:pt x="17782" y="457"/>
                  </a:lnTo>
                  <a:cubicBezTo>
                    <a:pt x="17782" y="503"/>
                    <a:pt x="17782" y="549"/>
                    <a:pt x="17759" y="571"/>
                  </a:cubicBezTo>
                  <a:lnTo>
                    <a:pt x="17759" y="571"/>
                  </a:lnTo>
                  <a:cubicBezTo>
                    <a:pt x="17759" y="617"/>
                    <a:pt x="17759" y="663"/>
                    <a:pt x="17736" y="708"/>
                  </a:cubicBezTo>
                  <a:lnTo>
                    <a:pt x="17736" y="708"/>
                  </a:lnTo>
                  <a:cubicBezTo>
                    <a:pt x="17736" y="754"/>
                    <a:pt x="17713" y="777"/>
                    <a:pt x="17713" y="822"/>
                  </a:cubicBezTo>
                  <a:lnTo>
                    <a:pt x="17713" y="822"/>
                  </a:lnTo>
                  <a:cubicBezTo>
                    <a:pt x="17691" y="868"/>
                    <a:pt x="17691" y="914"/>
                    <a:pt x="17668" y="959"/>
                  </a:cubicBezTo>
                  <a:lnTo>
                    <a:pt x="17668" y="959"/>
                  </a:lnTo>
                  <a:cubicBezTo>
                    <a:pt x="17668" y="982"/>
                    <a:pt x="17645" y="1028"/>
                    <a:pt x="17622" y="1074"/>
                  </a:cubicBezTo>
                  <a:lnTo>
                    <a:pt x="17622" y="1074"/>
                  </a:lnTo>
                  <a:cubicBezTo>
                    <a:pt x="17622" y="1119"/>
                    <a:pt x="17599" y="1165"/>
                    <a:pt x="17576" y="1188"/>
                  </a:cubicBezTo>
                  <a:lnTo>
                    <a:pt x="17576" y="1188"/>
                  </a:lnTo>
                  <a:cubicBezTo>
                    <a:pt x="17576" y="1233"/>
                    <a:pt x="17554" y="1279"/>
                    <a:pt x="17531" y="1325"/>
                  </a:cubicBezTo>
                  <a:lnTo>
                    <a:pt x="17531" y="1325"/>
                  </a:lnTo>
                  <a:cubicBezTo>
                    <a:pt x="17508" y="1370"/>
                    <a:pt x="17485" y="1393"/>
                    <a:pt x="17485" y="1439"/>
                  </a:cubicBezTo>
                  <a:lnTo>
                    <a:pt x="17485" y="1439"/>
                  </a:lnTo>
                  <a:cubicBezTo>
                    <a:pt x="17462" y="1484"/>
                    <a:pt x="17439" y="1530"/>
                    <a:pt x="17417" y="1576"/>
                  </a:cubicBezTo>
                  <a:lnTo>
                    <a:pt x="17417" y="1576"/>
                  </a:lnTo>
                  <a:cubicBezTo>
                    <a:pt x="17394" y="1598"/>
                    <a:pt x="17371" y="1644"/>
                    <a:pt x="17348" y="1690"/>
                  </a:cubicBezTo>
                  <a:lnTo>
                    <a:pt x="17348" y="1690"/>
                  </a:lnTo>
                  <a:cubicBezTo>
                    <a:pt x="17325" y="1735"/>
                    <a:pt x="17280" y="1781"/>
                    <a:pt x="17257" y="1827"/>
                  </a:cubicBezTo>
                  <a:lnTo>
                    <a:pt x="17257" y="1827"/>
                  </a:lnTo>
                  <a:cubicBezTo>
                    <a:pt x="17234" y="1872"/>
                    <a:pt x="17211" y="1895"/>
                    <a:pt x="17188" y="1941"/>
                  </a:cubicBezTo>
                  <a:lnTo>
                    <a:pt x="17188" y="1941"/>
                  </a:lnTo>
                  <a:cubicBezTo>
                    <a:pt x="17143" y="1987"/>
                    <a:pt x="17097" y="2055"/>
                    <a:pt x="17074" y="2101"/>
                  </a:cubicBezTo>
                  <a:lnTo>
                    <a:pt x="17074" y="2101"/>
                  </a:lnTo>
                  <a:cubicBezTo>
                    <a:pt x="17051" y="2123"/>
                    <a:pt x="17029" y="2146"/>
                    <a:pt x="17006" y="2192"/>
                  </a:cubicBezTo>
                  <a:lnTo>
                    <a:pt x="17006" y="2192"/>
                  </a:lnTo>
                  <a:cubicBezTo>
                    <a:pt x="16937" y="2260"/>
                    <a:pt x="16869" y="2352"/>
                    <a:pt x="16778" y="2443"/>
                  </a:cubicBezTo>
                  <a:lnTo>
                    <a:pt x="16778" y="2443"/>
                  </a:lnTo>
                  <a:cubicBezTo>
                    <a:pt x="16755" y="2466"/>
                    <a:pt x="16732" y="2489"/>
                    <a:pt x="16709" y="2512"/>
                  </a:cubicBezTo>
                  <a:lnTo>
                    <a:pt x="16709" y="2512"/>
                  </a:lnTo>
                  <a:cubicBezTo>
                    <a:pt x="16641" y="2580"/>
                    <a:pt x="16572" y="2648"/>
                    <a:pt x="16504" y="2717"/>
                  </a:cubicBezTo>
                  <a:lnTo>
                    <a:pt x="16504" y="2717"/>
                  </a:lnTo>
                  <a:cubicBezTo>
                    <a:pt x="16481" y="2740"/>
                    <a:pt x="16435" y="2785"/>
                    <a:pt x="16412" y="2808"/>
                  </a:cubicBezTo>
                  <a:lnTo>
                    <a:pt x="16412" y="2808"/>
                  </a:lnTo>
                  <a:cubicBezTo>
                    <a:pt x="16367" y="2854"/>
                    <a:pt x="16321" y="2877"/>
                    <a:pt x="16275" y="2922"/>
                  </a:cubicBezTo>
                  <a:lnTo>
                    <a:pt x="16275" y="2922"/>
                  </a:lnTo>
                  <a:cubicBezTo>
                    <a:pt x="16253" y="2945"/>
                    <a:pt x="16207" y="2991"/>
                    <a:pt x="16161" y="3014"/>
                  </a:cubicBezTo>
                  <a:lnTo>
                    <a:pt x="16161" y="3014"/>
                  </a:lnTo>
                  <a:cubicBezTo>
                    <a:pt x="16116" y="3059"/>
                    <a:pt x="16070" y="3105"/>
                    <a:pt x="16024" y="3128"/>
                  </a:cubicBezTo>
                  <a:lnTo>
                    <a:pt x="16024" y="3128"/>
                  </a:lnTo>
                  <a:cubicBezTo>
                    <a:pt x="15979" y="3173"/>
                    <a:pt x="15933" y="3196"/>
                    <a:pt x="15887" y="3242"/>
                  </a:cubicBezTo>
                  <a:lnTo>
                    <a:pt x="15887" y="3242"/>
                  </a:lnTo>
                  <a:cubicBezTo>
                    <a:pt x="15842" y="3265"/>
                    <a:pt x="15796" y="3310"/>
                    <a:pt x="15750" y="3333"/>
                  </a:cubicBezTo>
                  <a:lnTo>
                    <a:pt x="15750" y="3333"/>
                  </a:lnTo>
                  <a:cubicBezTo>
                    <a:pt x="15682" y="3379"/>
                    <a:pt x="15636" y="3402"/>
                    <a:pt x="15591" y="3425"/>
                  </a:cubicBezTo>
                  <a:lnTo>
                    <a:pt x="15591" y="3425"/>
                  </a:lnTo>
                  <a:cubicBezTo>
                    <a:pt x="15545" y="3470"/>
                    <a:pt x="15499" y="3493"/>
                    <a:pt x="15431" y="3539"/>
                  </a:cubicBezTo>
                  <a:lnTo>
                    <a:pt x="15431" y="3539"/>
                  </a:lnTo>
                  <a:cubicBezTo>
                    <a:pt x="15362" y="3584"/>
                    <a:pt x="15294" y="3630"/>
                    <a:pt x="15225" y="3653"/>
                  </a:cubicBezTo>
                  <a:lnTo>
                    <a:pt x="15225" y="3653"/>
                  </a:lnTo>
                  <a:cubicBezTo>
                    <a:pt x="15043" y="3767"/>
                    <a:pt x="14837" y="3881"/>
                    <a:pt x="14632" y="3972"/>
                  </a:cubicBezTo>
                  <a:lnTo>
                    <a:pt x="14632" y="3972"/>
                  </a:lnTo>
                  <a:cubicBezTo>
                    <a:pt x="14563" y="3995"/>
                    <a:pt x="14518" y="4018"/>
                    <a:pt x="14472" y="4064"/>
                  </a:cubicBezTo>
                  <a:lnTo>
                    <a:pt x="14472" y="4064"/>
                  </a:lnTo>
                  <a:cubicBezTo>
                    <a:pt x="14290" y="4132"/>
                    <a:pt x="14084" y="4223"/>
                    <a:pt x="13902" y="4292"/>
                  </a:cubicBezTo>
                  <a:lnTo>
                    <a:pt x="13902" y="4292"/>
                  </a:lnTo>
                  <a:cubicBezTo>
                    <a:pt x="13879" y="4315"/>
                    <a:pt x="13856" y="4315"/>
                    <a:pt x="13810" y="4338"/>
                  </a:cubicBezTo>
                  <a:lnTo>
                    <a:pt x="13810" y="4338"/>
                  </a:lnTo>
                  <a:cubicBezTo>
                    <a:pt x="13605" y="4406"/>
                    <a:pt x="13399" y="4474"/>
                    <a:pt x="13171" y="4543"/>
                  </a:cubicBezTo>
                  <a:lnTo>
                    <a:pt x="13171" y="4543"/>
                  </a:lnTo>
                  <a:cubicBezTo>
                    <a:pt x="13034" y="4589"/>
                    <a:pt x="12874" y="4634"/>
                    <a:pt x="12715" y="4680"/>
                  </a:cubicBezTo>
                  <a:lnTo>
                    <a:pt x="12715" y="4680"/>
                  </a:lnTo>
                  <a:cubicBezTo>
                    <a:pt x="12601" y="4703"/>
                    <a:pt x="12486" y="4748"/>
                    <a:pt x="12372" y="4771"/>
                  </a:cubicBezTo>
                  <a:lnTo>
                    <a:pt x="12372" y="4771"/>
                  </a:lnTo>
                  <a:cubicBezTo>
                    <a:pt x="12212" y="4817"/>
                    <a:pt x="12053" y="4840"/>
                    <a:pt x="11870" y="4885"/>
                  </a:cubicBezTo>
                  <a:lnTo>
                    <a:pt x="11870" y="4885"/>
                  </a:lnTo>
                  <a:cubicBezTo>
                    <a:pt x="11756" y="4908"/>
                    <a:pt x="11642" y="4931"/>
                    <a:pt x="11528" y="4954"/>
                  </a:cubicBezTo>
                  <a:lnTo>
                    <a:pt x="11528" y="4954"/>
                  </a:lnTo>
                  <a:cubicBezTo>
                    <a:pt x="11482" y="4954"/>
                    <a:pt x="11414" y="4977"/>
                    <a:pt x="11368" y="4977"/>
                  </a:cubicBezTo>
                  <a:lnTo>
                    <a:pt x="11368" y="4977"/>
                  </a:lnTo>
                  <a:cubicBezTo>
                    <a:pt x="11163" y="4999"/>
                    <a:pt x="10957" y="5045"/>
                    <a:pt x="10752" y="5068"/>
                  </a:cubicBezTo>
                  <a:lnTo>
                    <a:pt x="10752" y="5068"/>
                  </a:lnTo>
                  <a:cubicBezTo>
                    <a:pt x="10683" y="5068"/>
                    <a:pt x="10638" y="5068"/>
                    <a:pt x="10569" y="5091"/>
                  </a:cubicBezTo>
                  <a:lnTo>
                    <a:pt x="10569" y="5091"/>
                  </a:lnTo>
                  <a:cubicBezTo>
                    <a:pt x="10455" y="5091"/>
                    <a:pt x="10341" y="5114"/>
                    <a:pt x="10204" y="5114"/>
                  </a:cubicBezTo>
                  <a:lnTo>
                    <a:pt x="10204" y="5114"/>
                  </a:lnTo>
                  <a:cubicBezTo>
                    <a:pt x="10021" y="5136"/>
                    <a:pt x="9816" y="5136"/>
                    <a:pt x="9610" y="5159"/>
                  </a:cubicBezTo>
                  <a:lnTo>
                    <a:pt x="9610" y="5159"/>
                  </a:lnTo>
                  <a:cubicBezTo>
                    <a:pt x="9496" y="5159"/>
                    <a:pt x="9359" y="5159"/>
                    <a:pt x="9222" y="5159"/>
                  </a:cubicBezTo>
                  <a:lnTo>
                    <a:pt x="9222" y="5159"/>
                  </a:lnTo>
                  <a:cubicBezTo>
                    <a:pt x="9063" y="5159"/>
                    <a:pt x="8903" y="5159"/>
                    <a:pt x="8743" y="5159"/>
                  </a:cubicBezTo>
                  <a:lnTo>
                    <a:pt x="8743" y="5159"/>
                  </a:lnTo>
                  <a:cubicBezTo>
                    <a:pt x="8606" y="5159"/>
                    <a:pt x="8469" y="5159"/>
                    <a:pt x="8332" y="5159"/>
                  </a:cubicBezTo>
                  <a:lnTo>
                    <a:pt x="8332" y="5159"/>
                  </a:lnTo>
                  <a:cubicBezTo>
                    <a:pt x="8172" y="5159"/>
                    <a:pt x="8035" y="5136"/>
                    <a:pt x="7876" y="5136"/>
                  </a:cubicBezTo>
                  <a:lnTo>
                    <a:pt x="7876" y="5136"/>
                  </a:lnTo>
                  <a:cubicBezTo>
                    <a:pt x="7739" y="5114"/>
                    <a:pt x="7602" y="5114"/>
                    <a:pt x="7465" y="5091"/>
                  </a:cubicBezTo>
                  <a:lnTo>
                    <a:pt x="7465" y="5091"/>
                  </a:lnTo>
                  <a:cubicBezTo>
                    <a:pt x="7328" y="5091"/>
                    <a:pt x="7168" y="5068"/>
                    <a:pt x="7031" y="5045"/>
                  </a:cubicBezTo>
                  <a:lnTo>
                    <a:pt x="7031" y="5045"/>
                  </a:lnTo>
                  <a:cubicBezTo>
                    <a:pt x="6894" y="5022"/>
                    <a:pt x="6757" y="5022"/>
                    <a:pt x="6620" y="4999"/>
                  </a:cubicBezTo>
                  <a:lnTo>
                    <a:pt x="6620" y="4999"/>
                  </a:lnTo>
                  <a:cubicBezTo>
                    <a:pt x="6461" y="4977"/>
                    <a:pt x="6301" y="4931"/>
                    <a:pt x="6164" y="4908"/>
                  </a:cubicBezTo>
                  <a:lnTo>
                    <a:pt x="6164" y="4908"/>
                  </a:lnTo>
                  <a:cubicBezTo>
                    <a:pt x="6027" y="4885"/>
                    <a:pt x="5913" y="4863"/>
                    <a:pt x="5776" y="4840"/>
                  </a:cubicBezTo>
                  <a:lnTo>
                    <a:pt x="5776" y="4840"/>
                  </a:lnTo>
                  <a:cubicBezTo>
                    <a:pt x="5593" y="4794"/>
                    <a:pt x="5411" y="4748"/>
                    <a:pt x="5228" y="4703"/>
                  </a:cubicBezTo>
                  <a:lnTo>
                    <a:pt x="5228" y="4703"/>
                  </a:lnTo>
                  <a:cubicBezTo>
                    <a:pt x="5114" y="4657"/>
                    <a:pt x="5000" y="4634"/>
                    <a:pt x="4886" y="4611"/>
                  </a:cubicBezTo>
                  <a:lnTo>
                    <a:pt x="4886" y="4611"/>
                  </a:lnTo>
                  <a:cubicBezTo>
                    <a:pt x="4817" y="4589"/>
                    <a:pt x="4749" y="4566"/>
                    <a:pt x="4703" y="4543"/>
                  </a:cubicBezTo>
                  <a:lnTo>
                    <a:pt x="4703" y="4543"/>
                  </a:lnTo>
                  <a:cubicBezTo>
                    <a:pt x="4520" y="4497"/>
                    <a:pt x="4338" y="4429"/>
                    <a:pt x="4155" y="4360"/>
                  </a:cubicBezTo>
                  <a:lnTo>
                    <a:pt x="4155" y="4360"/>
                  </a:lnTo>
                  <a:cubicBezTo>
                    <a:pt x="4109" y="4338"/>
                    <a:pt x="4041" y="4315"/>
                    <a:pt x="3995" y="4315"/>
                  </a:cubicBezTo>
                  <a:lnTo>
                    <a:pt x="3995" y="4315"/>
                  </a:lnTo>
                  <a:cubicBezTo>
                    <a:pt x="3836" y="4246"/>
                    <a:pt x="3676" y="4178"/>
                    <a:pt x="3516" y="4109"/>
                  </a:cubicBezTo>
                  <a:lnTo>
                    <a:pt x="3516" y="4109"/>
                  </a:lnTo>
                  <a:cubicBezTo>
                    <a:pt x="3448" y="4064"/>
                    <a:pt x="3379" y="4041"/>
                    <a:pt x="3288" y="3995"/>
                  </a:cubicBezTo>
                  <a:lnTo>
                    <a:pt x="3288" y="3995"/>
                  </a:lnTo>
                  <a:cubicBezTo>
                    <a:pt x="3060" y="3904"/>
                    <a:pt x="2854" y="3790"/>
                    <a:pt x="2649" y="3653"/>
                  </a:cubicBezTo>
                  <a:lnTo>
                    <a:pt x="2649" y="3653"/>
                  </a:lnTo>
                  <a:cubicBezTo>
                    <a:pt x="891" y="2648"/>
                    <a:pt x="1" y="1325"/>
                    <a:pt x="24" y="1"/>
                  </a:cubicBezTo>
                  <a:lnTo>
                    <a:pt x="24" y="1"/>
                  </a:lnTo>
                  <a:close/>
                </a:path>
              </a:pathLst>
            </a:custGeom>
            <a:solidFill>
              <a:srgbClr val="1D509B"/>
            </a:solidFill>
            <a:ln>
              <a:noFill/>
            </a:ln>
          </p:spPr>
          <p:txBody>
            <a:bodyPr spcFirstLastPara="1" wrap="square" lIns="91425" tIns="91425" rIns="91425" bIns="91425" anchor="ctr" anchorCtr="0">
              <a:noAutofit/>
            </a:bodyPr>
            <a:lstStyle/>
            <a:p>
              <a:pPr>
                <a:buClr>
                  <a:srgbClr val="000000"/>
                </a:buClr>
                <a:buFont typeface="Arial"/>
                <a:buNone/>
                <a:defRPr/>
              </a:pPr>
              <a:endParaRPr sz="1400" kern="0">
                <a:solidFill>
                  <a:srgbClr val="000000"/>
                </a:solidFill>
                <a:latin typeface="Arial"/>
                <a:cs typeface="Arial"/>
                <a:sym typeface="Arial"/>
              </a:endParaRPr>
            </a:p>
          </p:txBody>
        </p:sp>
        <p:sp>
          <p:nvSpPr>
            <p:cNvPr id="166" name="Google Shape;6193;p47">
              <a:extLst>
                <a:ext uri="{FF2B5EF4-FFF2-40B4-BE49-F238E27FC236}">
                  <a16:creationId xmlns:a16="http://schemas.microsoft.com/office/drawing/2014/main" id="{2BFE1C57-ABF2-485C-9AA1-879613406674}"/>
                </a:ext>
              </a:extLst>
            </p:cNvPr>
            <p:cNvSpPr/>
            <p:nvPr/>
          </p:nvSpPr>
          <p:spPr>
            <a:xfrm>
              <a:off x="7443538" y="3154334"/>
              <a:ext cx="504299" cy="265838"/>
            </a:xfrm>
            <a:custGeom>
              <a:avLst/>
              <a:gdLst/>
              <a:ahLst/>
              <a:cxnLst/>
              <a:rect l="l" t="t" r="r" b="b"/>
              <a:pathLst>
                <a:path w="19562" h="10312" extrusionOk="0">
                  <a:moveTo>
                    <a:pt x="9747" y="0"/>
                  </a:moveTo>
                  <a:cubicBezTo>
                    <a:pt x="7464" y="0"/>
                    <a:pt x="5205" y="502"/>
                    <a:pt x="3470" y="1507"/>
                  </a:cubicBezTo>
                  <a:cubicBezTo>
                    <a:pt x="1" y="3515"/>
                    <a:pt x="23" y="6779"/>
                    <a:pt x="3516" y="8788"/>
                  </a:cubicBezTo>
                  <a:cubicBezTo>
                    <a:pt x="5250" y="9803"/>
                    <a:pt x="7527" y="10311"/>
                    <a:pt x="9804" y="10311"/>
                  </a:cubicBezTo>
                  <a:cubicBezTo>
                    <a:pt x="12081" y="10311"/>
                    <a:pt x="14358" y="9803"/>
                    <a:pt x="16092" y="8788"/>
                  </a:cubicBezTo>
                  <a:cubicBezTo>
                    <a:pt x="19562" y="6779"/>
                    <a:pt x="19539" y="3515"/>
                    <a:pt x="16047" y="1507"/>
                  </a:cubicBezTo>
                  <a:cubicBezTo>
                    <a:pt x="14312" y="502"/>
                    <a:pt x="12030" y="0"/>
                    <a:pt x="9747" y="0"/>
                  </a:cubicBezTo>
                  <a:close/>
                </a:path>
              </a:pathLst>
            </a:custGeom>
            <a:solidFill>
              <a:srgbClr val="95B8EB"/>
            </a:solidFill>
            <a:ln>
              <a:noFill/>
            </a:ln>
          </p:spPr>
          <p:txBody>
            <a:bodyPr spcFirstLastPara="1" wrap="square" lIns="91425" tIns="91425" rIns="91425" bIns="91425" anchor="ctr" anchorCtr="0">
              <a:noAutofit/>
            </a:bodyPr>
            <a:lstStyle/>
            <a:p>
              <a:pPr>
                <a:buClr>
                  <a:srgbClr val="000000"/>
                </a:buClr>
                <a:buFont typeface="Arial"/>
                <a:buNone/>
                <a:defRPr/>
              </a:pPr>
              <a:endParaRPr sz="1400" kern="0">
                <a:solidFill>
                  <a:srgbClr val="000000"/>
                </a:solidFill>
                <a:latin typeface="Arial"/>
                <a:cs typeface="Arial"/>
                <a:sym typeface="Arial"/>
              </a:endParaRPr>
            </a:p>
          </p:txBody>
        </p:sp>
        <p:sp>
          <p:nvSpPr>
            <p:cNvPr id="167" name="Title 1">
              <a:extLst>
                <a:ext uri="{FF2B5EF4-FFF2-40B4-BE49-F238E27FC236}">
                  <a16:creationId xmlns:a16="http://schemas.microsoft.com/office/drawing/2014/main" id="{941B923D-E042-488C-ABA7-3A3B658E69F9}"/>
                </a:ext>
              </a:extLst>
            </p:cNvPr>
            <p:cNvSpPr txBox="1">
              <a:spLocks/>
            </p:cNvSpPr>
            <p:nvPr/>
          </p:nvSpPr>
          <p:spPr>
            <a:xfrm>
              <a:off x="7514233" y="3155852"/>
              <a:ext cx="337315" cy="262340"/>
            </a:xfrm>
            <a:prstGeom prst="rect">
              <a:avLst/>
            </a:prstGeom>
            <a:scene3d>
              <a:camera prst="isometricBottomDown"/>
              <a:lightRig rig="threePt" dir="t"/>
            </a:scene3d>
          </p:spPr>
          <p:txBody>
            <a:bodyPr vert="horz" lIns="0" tIns="0" rIns="0" bIns="0" rtlCol="0" anchor="t">
              <a:noAutofit/>
            </a:bodyPr>
            <a:lstStyle>
              <a:lvl1pPr algn="r" defTabSz="914400" rtl="1" eaLnBrk="1" latinLnBrk="0" hangingPunct="1">
                <a:lnSpc>
                  <a:spcPct val="90000"/>
                </a:lnSpc>
                <a:spcBef>
                  <a:spcPct val="0"/>
                </a:spcBef>
                <a:buNone/>
                <a:defRPr sz="4000" kern="1200">
                  <a:solidFill>
                    <a:schemeClr val="tx1"/>
                  </a:solidFill>
                  <a:latin typeface="Greta Arabic" pitchFamily="2" charset="-78"/>
                  <a:ea typeface="+mj-ea"/>
                  <a:cs typeface="+mj-cs"/>
                </a:defRPr>
              </a:lvl1pPr>
            </a:lstStyle>
            <a:p>
              <a:pPr algn="ctr">
                <a:defRPr/>
              </a:pPr>
              <a:r>
                <a:rPr lang="ar-SA" sz="2400" dirty="0">
                  <a:solidFill>
                    <a:srgbClr val="FFFFFF"/>
                  </a:solidFill>
                  <a:latin typeface="Somar" panose="020B0604020202020204" charset="-78"/>
                  <a:cs typeface="Somar" panose="020B0604020202020204" charset="-78"/>
                </a:rPr>
                <a:t>01</a:t>
              </a:r>
            </a:p>
          </p:txBody>
        </p:sp>
      </p:grpSp>
      <p:pic>
        <p:nvPicPr>
          <p:cNvPr id="4" name="Graphic 3" descr="Checkmark">
            <a:extLst>
              <a:ext uri="{FF2B5EF4-FFF2-40B4-BE49-F238E27FC236}">
                <a16:creationId xmlns:a16="http://schemas.microsoft.com/office/drawing/2014/main" id="{3E72B130-CDBD-474C-886F-D3FE1646FE8B}"/>
              </a:ext>
            </a:extLst>
          </p:cNvPr>
          <p:cNvPicPr>
            <a:picLocks noChangeAspect="1"/>
          </p:cNvPicPr>
          <p:nvPr/>
        </p:nvPicPr>
        <p:blipFill>
          <a:blip r:embed="rId4">
            <a:extLst/>
          </a:blip>
          <a:stretch>
            <a:fillRect/>
          </a:stretch>
        </p:blipFill>
        <p:spPr>
          <a:xfrm>
            <a:off x="9975273" y="1947196"/>
            <a:ext cx="363342" cy="363342"/>
          </a:xfrm>
          <a:prstGeom prst="rect">
            <a:avLst/>
          </a:prstGeom>
        </p:spPr>
      </p:pic>
      <p:sp>
        <p:nvSpPr>
          <p:cNvPr id="3" name="Slide Number Placeholder 2"/>
          <p:cNvSpPr>
            <a:spLocks noGrp="1"/>
          </p:cNvSpPr>
          <p:nvPr>
            <p:ph type="sldNum" sz="quarter" idx="12"/>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15EF7C1D-2B43-48E9-9FFA-0C1C352D9914}" type="slidenum">
              <a:rPr kumimoji="0" lang="en-GB" sz="1200" b="0" i="0" u="none" strike="noStrike" kern="1200" cap="none" spc="0" normalizeH="0" baseline="0" noProof="0" smtClean="0">
                <a:ln>
                  <a:noFill/>
                </a:ln>
                <a:solidFill>
                  <a:srgbClr val="0D2547">
                    <a:tint val="75000"/>
                  </a:srgbClr>
                </a:solidFill>
                <a:effectLst/>
                <a:uLnTx/>
                <a:uFillTx/>
                <a:latin typeface="Greta Arabic" panose="02000000000000000000" pitchFamily="2" charset="-78"/>
                <a:ea typeface="+mn-ea"/>
                <a:cs typeface="Symbio AR+LT"/>
              </a:rPr>
              <a:pPr marL="0" marR="0" lvl="0" indent="0" algn="l" defTabSz="914400" rtl="1" eaLnBrk="1" fontAlgn="auto" latinLnBrk="0" hangingPunct="1">
                <a:lnSpc>
                  <a:spcPct val="100000"/>
                </a:lnSpc>
                <a:spcBef>
                  <a:spcPts val="0"/>
                </a:spcBef>
                <a:spcAft>
                  <a:spcPts val="0"/>
                </a:spcAft>
                <a:buClrTx/>
                <a:buSzTx/>
                <a:buFontTx/>
                <a:buNone/>
                <a:tabLst/>
                <a:defRPr/>
              </a:pPr>
              <a:t>13</a:t>
            </a:fld>
            <a:endParaRPr kumimoji="0" lang="en-GB" sz="1200" b="0" i="0" u="none" strike="noStrike" kern="1200" cap="none" spc="0" normalizeH="0" baseline="0" noProof="0">
              <a:ln>
                <a:noFill/>
              </a:ln>
              <a:solidFill>
                <a:srgbClr val="0D2547">
                  <a:tint val="75000"/>
                </a:srgbClr>
              </a:solidFill>
              <a:effectLst/>
              <a:uLnTx/>
              <a:uFillTx/>
              <a:latin typeface="Greta Arabic" panose="02000000000000000000" pitchFamily="2" charset="-78"/>
              <a:ea typeface="+mn-ea"/>
              <a:cs typeface="Symbio AR+LT"/>
            </a:endParaRPr>
          </a:p>
        </p:txBody>
      </p:sp>
      <p:sp>
        <p:nvSpPr>
          <p:cNvPr id="45" name="Title 1">
            <a:extLst>
              <a:ext uri="{FF2B5EF4-FFF2-40B4-BE49-F238E27FC236}">
                <a16:creationId xmlns:a16="http://schemas.microsoft.com/office/drawing/2014/main" id="{B4F058C0-977F-4862-85FB-7B0E8F23CC20}"/>
              </a:ext>
            </a:extLst>
          </p:cNvPr>
          <p:cNvSpPr txBox="1">
            <a:spLocks/>
          </p:cNvSpPr>
          <p:nvPr/>
        </p:nvSpPr>
        <p:spPr>
          <a:xfrm>
            <a:off x="7616256" y="5266178"/>
            <a:ext cx="2876152" cy="403904"/>
          </a:xfrm>
          <a:prstGeom prst="rect">
            <a:avLst/>
          </a:prstGeom>
        </p:spPr>
        <p:txBody>
          <a:bodyPr vert="horz" lIns="0" tIns="0" rIns="0" bIns="0" rtlCol="0" anchor="t">
            <a:noAutofit/>
          </a:bodyPr>
          <a:lstStyle>
            <a:lvl1pPr algn="r" defTabSz="914400" rtl="1" eaLnBrk="1" latinLnBrk="0" hangingPunct="1">
              <a:lnSpc>
                <a:spcPct val="90000"/>
              </a:lnSpc>
              <a:spcBef>
                <a:spcPct val="0"/>
              </a:spcBef>
              <a:buNone/>
              <a:defRPr sz="4000" kern="1200">
                <a:solidFill>
                  <a:schemeClr val="tx1"/>
                </a:solidFill>
                <a:latin typeface="Greta Arabic" pitchFamily="2" charset="-78"/>
                <a:ea typeface="+mj-ea"/>
                <a:cs typeface="+mj-cs"/>
              </a:defRPr>
            </a:lvl1pPr>
          </a:lstStyle>
          <a:p>
            <a:pPr algn="ctr"/>
            <a:endParaRPr lang="ar-SA" sz="700" dirty="0">
              <a:ln w="0"/>
              <a:effectLst>
                <a:outerShdw blurRad="38100" dist="19050" dir="2700000" algn="tl" rotWithShape="0">
                  <a:schemeClr val="dk1">
                    <a:alpha val="40000"/>
                  </a:schemeClr>
                </a:outerShdw>
              </a:effectLst>
              <a:latin typeface="SST Arabic" panose="020B0504030504020204" pitchFamily="34" charset="-78"/>
              <a:cs typeface="SST Arabic" panose="020B0504030504020204" pitchFamily="34" charset="-78"/>
            </a:endParaRPr>
          </a:p>
          <a:p>
            <a:pPr algn="ctr"/>
            <a:r>
              <a:rPr lang="ar-SA" sz="2000" dirty="0">
                <a:ln w="0"/>
                <a:effectLst>
                  <a:outerShdw blurRad="38100" dist="19050" dir="2700000" algn="tl" rotWithShape="0">
                    <a:schemeClr val="dk1">
                      <a:alpha val="40000"/>
                    </a:schemeClr>
                  </a:outerShdw>
                </a:effectLst>
                <a:latin typeface="SST Arabic" panose="020B0504030504020204" pitchFamily="34" charset="-78"/>
                <a:cs typeface="SST Arabic" panose="020B0504030504020204" pitchFamily="34" charset="-78"/>
              </a:rPr>
              <a:t>ربط محرك المخاطر مع نبراس</a:t>
            </a:r>
          </a:p>
        </p:txBody>
      </p:sp>
      <p:grpSp>
        <p:nvGrpSpPr>
          <p:cNvPr id="46" name="Group 45">
            <a:extLst>
              <a:ext uri="{FF2B5EF4-FFF2-40B4-BE49-F238E27FC236}">
                <a16:creationId xmlns:a16="http://schemas.microsoft.com/office/drawing/2014/main" id="{491D3794-FF62-4791-9998-07ED02D8777D}"/>
              </a:ext>
            </a:extLst>
          </p:cNvPr>
          <p:cNvGrpSpPr/>
          <p:nvPr/>
        </p:nvGrpSpPr>
        <p:grpSpPr>
          <a:xfrm>
            <a:off x="6061449" y="5078519"/>
            <a:ext cx="539981" cy="373226"/>
            <a:chOff x="6110666" y="3986085"/>
            <a:chExt cx="504299" cy="336602"/>
          </a:xfrm>
        </p:grpSpPr>
        <p:sp>
          <p:nvSpPr>
            <p:cNvPr id="47" name="Google Shape;6195;p47">
              <a:extLst>
                <a:ext uri="{FF2B5EF4-FFF2-40B4-BE49-F238E27FC236}">
                  <a16:creationId xmlns:a16="http://schemas.microsoft.com/office/drawing/2014/main" id="{74E16CFB-E83E-48DD-A90D-189C4F60A1C3}"/>
                </a:ext>
              </a:extLst>
            </p:cNvPr>
            <p:cNvSpPr/>
            <p:nvPr/>
          </p:nvSpPr>
          <p:spPr>
            <a:xfrm>
              <a:off x="6133018" y="4117895"/>
              <a:ext cx="459004" cy="204792"/>
            </a:xfrm>
            <a:custGeom>
              <a:avLst/>
              <a:gdLst/>
              <a:ahLst/>
              <a:cxnLst/>
              <a:rect l="l" t="t" r="r" b="b"/>
              <a:pathLst>
                <a:path w="17805" h="7944" extrusionOk="0">
                  <a:moveTo>
                    <a:pt x="1" y="2762"/>
                  </a:moveTo>
                  <a:cubicBezTo>
                    <a:pt x="1" y="4086"/>
                    <a:pt x="868" y="5410"/>
                    <a:pt x="2626" y="6437"/>
                  </a:cubicBezTo>
                  <a:lnTo>
                    <a:pt x="2626" y="6437"/>
                  </a:lnTo>
                  <a:cubicBezTo>
                    <a:pt x="2831" y="6551"/>
                    <a:pt x="3060" y="6665"/>
                    <a:pt x="3265" y="6756"/>
                  </a:cubicBezTo>
                  <a:lnTo>
                    <a:pt x="3265" y="6756"/>
                  </a:lnTo>
                  <a:cubicBezTo>
                    <a:pt x="3356" y="6802"/>
                    <a:pt x="3425" y="6825"/>
                    <a:pt x="3516" y="6870"/>
                  </a:cubicBezTo>
                  <a:lnTo>
                    <a:pt x="3516" y="6870"/>
                  </a:lnTo>
                  <a:cubicBezTo>
                    <a:pt x="3630" y="6916"/>
                    <a:pt x="3767" y="6985"/>
                    <a:pt x="3904" y="7053"/>
                  </a:cubicBezTo>
                  <a:lnTo>
                    <a:pt x="3904" y="7053"/>
                  </a:lnTo>
                  <a:cubicBezTo>
                    <a:pt x="3927" y="7053"/>
                    <a:pt x="3950" y="7053"/>
                    <a:pt x="3973" y="7076"/>
                  </a:cubicBezTo>
                  <a:lnTo>
                    <a:pt x="3973" y="7076"/>
                  </a:lnTo>
                  <a:cubicBezTo>
                    <a:pt x="4041" y="7099"/>
                    <a:pt x="4087" y="7099"/>
                    <a:pt x="4132" y="7122"/>
                  </a:cubicBezTo>
                  <a:lnTo>
                    <a:pt x="4132" y="7122"/>
                  </a:lnTo>
                  <a:cubicBezTo>
                    <a:pt x="4315" y="7190"/>
                    <a:pt x="4498" y="7258"/>
                    <a:pt x="4680" y="7304"/>
                  </a:cubicBezTo>
                  <a:lnTo>
                    <a:pt x="4680" y="7304"/>
                  </a:lnTo>
                  <a:cubicBezTo>
                    <a:pt x="4749" y="7327"/>
                    <a:pt x="4794" y="7350"/>
                    <a:pt x="4863" y="7373"/>
                  </a:cubicBezTo>
                  <a:lnTo>
                    <a:pt x="4863" y="7373"/>
                  </a:lnTo>
                  <a:cubicBezTo>
                    <a:pt x="4908" y="7373"/>
                    <a:pt x="4954" y="7395"/>
                    <a:pt x="4977" y="7418"/>
                  </a:cubicBezTo>
                  <a:lnTo>
                    <a:pt x="4977" y="7418"/>
                  </a:lnTo>
                  <a:cubicBezTo>
                    <a:pt x="5068" y="7418"/>
                    <a:pt x="5137" y="7441"/>
                    <a:pt x="5205" y="7464"/>
                  </a:cubicBezTo>
                  <a:lnTo>
                    <a:pt x="5205" y="7464"/>
                  </a:lnTo>
                  <a:cubicBezTo>
                    <a:pt x="5388" y="7510"/>
                    <a:pt x="5593" y="7555"/>
                    <a:pt x="5776" y="7601"/>
                  </a:cubicBezTo>
                  <a:lnTo>
                    <a:pt x="5776" y="7601"/>
                  </a:lnTo>
                  <a:cubicBezTo>
                    <a:pt x="5821" y="7601"/>
                    <a:pt x="5867" y="7624"/>
                    <a:pt x="5913" y="7624"/>
                  </a:cubicBezTo>
                  <a:lnTo>
                    <a:pt x="5913" y="7624"/>
                  </a:lnTo>
                  <a:cubicBezTo>
                    <a:pt x="5981" y="7647"/>
                    <a:pt x="6072" y="7669"/>
                    <a:pt x="6141" y="7669"/>
                  </a:cubicBezTo>
                  <a:lnTo>
                    <a:pt x="6141" y="7669"/>
                  </a:lnTo>
                  <a:cubicBezTo>
                    <a:pt x="6301" y="7692"/>
                    <a:pt x="6461" y="7738"/>
                    <a:pt x="6620" y="7761"/>
                  </a:cubicBezTo>
                  <a:lnTo>
                    <a:pt x="6620" y="7761"/>
                  </a:lnTo>
                  <a:cubicBezTo>
                    <a:pt x="6666" y="7761"/>
                    <a:pt x="6734" y="7783"/>
                    <a:pt x="6803" y="7783"/>
                  </a:cubicBezTo>
                  <a:lnTo>
                    <a:pt x="6803" y="7783"/>
                  </a:lnTo>
                  <a:cubicBezTo>
                    <a:pt x="6871" y="7806"/>
                    <a:pt x="6940" y="7806"/>
                    <a:pt x="7008" y="7806"/>
                  </a:cubicBezTo>
                  <a:lnTo>
                    <a:pt x="7008" y="7806"/>
                  </a:lnTo>
                  <a:cubicBezTo>
                    <a:pt x="7145" y="7829"/>
                    <a:pt x="7305" y="7852"/>
                    <a:pt x="7442" y="7852"/>
                  </a:cubicBezTo>
                  <a:lnTo>
                    <a:pt x="7442" y="7852"/>
                  </a:lnTo>
                  <a:cubicBezTo>
                    <a:pt x="7533" y="7875"/>
                    <a:pt x="7602" y="7875"/>
                    <a:pt x="7670" y="7875"/>
                  </a:cubicBezTo>
                  <a:lnTo>
                    <a:pt x="7670" y="7875"/>
                  </a:lnTo>
                  <a:cubicBezTo>
                    <a:pt x="7739" y="7898"/>
                    <a:pt x="7807" y="7898"/>
                    <a:pt x="7853" y="7898"/>
                  </a:cubicBezTo>
                  <a:lnTo>
                    <a:pt x="7853" y="7898"/>
                  </a:lnTo>
                  <a:cubicBezTo>
                    <a:pt x="8013" y="7898"/>
                    <a:pt x="8172" y="7920"/>
                    <a:pt x="8309" y="7920"/>
                  </a:cubicBezTo>
                  <a:lnTo>
                    <a:pt x="8309" y="7920"/>
                  </a:lnTo>
                  <a:cubicBezTo>
                    <a:pt x="8401" y="7920"/>
                    <a:pt x="8469" y="7920"/>
                    <a:pt x="8538" y="7943"/>
                  </a:cubicBezTo>
                  <a:lnTo>
                    <a:pt x="8538" y="7943"/>
                  </a:lnTo>
                  <a:cubicBezTo>
                    <a:pt x="8583" y="7943"/>
                    <a:pt x="8606" y="7943"/>
                    <a:pt x="8629" y="7943"/>
                  </a:cubicBezTo>
                  <a:lnTo>
                    <a:pt x="8629" y="7943"/>
                  </a:lnTo>
                  <a:cubicBezTo>
                    <a:pt x="8675" y="7920"/>
                    <a:pt x="8697" y="7920"/>
                    <a:pt x="8720" y="7920"/>
                  </a:cubicBezTo>
                  <a:lnTo>
                    <a:pt x="8720" y="7920"/>
                  </a:lnTo>
                  <a:cubicBezTo>
                    <a:pt x="8880" y="7943"/>
                    <a:pt x="9040" y="7943"/>
                    <a:pt x="9222" y="7920"/>
                  </a:cubicBezTo>
                  <a:lnTo>
                    <a:pt x="9222" y="7920"/>
                  </a:lnTo>
                  <a:cubicBezTo>
                    <a:pt x="9245" y="7920"/>
                    <a:pt x="9268" y="7920"/>
                    <a:pt x="9314" y="7920"/>
                  </a:cubicBezTo>
                  <a:lnTo>
                    <a:pt x="9314" y="7920"/>
                  </a:lnTo>
                  <a:cubicBezTo>
                    <a:pt x="9359" y="7920"/>
                    <a:pt x="9405" y="7920"/>
                    <a:pt x="9451" y="7920"/>
                  </a:cubicBezTo>
                  <a:lnTo>
                    <a:pt x="9451" y="7920"/>
                  </a:lnTo>
                  <a:cubicBezTo>
                    <a:pt x="9496" y="7920"/>
                    <a:pt x="9542" y="7920"/>
                    <a:pt x="9588" y="7920"/>
                  </a:cubicBezTo>
                  <a:lnTo>
                    <a:pt x="9588" y="7920"/>
                  </a:lnTo>
                  <a:cubicBezTo>
                    <a:pt x="9793" y="7920"/>
                    <a:pt x="9998" y="7898"/>
                    <a:pt x="10204" y="7875"/>
                  </a:cubicBezTo>
                  <a:lnTo>
                    <a:pt x="10204" y="7875"/>
                  </a:lnTo>
                  <a:cubicBezTo>
                    <a:pt x="10272" y="7875"/>
                    <a:pt x="10364" y="7875"/>
                    <a:pt x="10432" y="7852"/>
                  </a:cubicBezTo>
                  <a:lnTo>
                    <a:pt x="10432" y="7852"/>
                  </a:lnTo>
                  <a:cubicBezTo>
                    <a:pt x="10478" y="7852"/>
                    <a:pt x="10523" y="7852"/>
                    <a:pt x="10546" y="7852"/>
                  </a:cubicBezTo>
                  <a:lnTo>
                    <a:pt x="10546" y="7852"/>
                  </a:lnTo>
                  <a:cubicBezTo>
                    <a:pt x="10615" y="7852"/>
                    <a:pt x="10683" y="7829"/>
                    <a:pt x="10729" y="7829"/>
                  </a:cubicBezTo>
                  <a:lnTo>
                    <a:pt x="10729" y="7829"/>
                  </a:lnTo>
                  <a:cubicBezTo>
                    <a:pt x="10934" y="7806"/>
                    <a:pt x="11140" y="7783"/>
                    <a:pt x="11345" y="7738"/>
                  </a:cubicBezTo>
                  <a:lnTo>
                    <a:pt x="11345" y="7738"/>
                  </a:lnTo>
                  <a:cubicBezTo>
                    <a:pt x="11414" y="7738"/>
                    <a:pt x="11459" y="7715"/>
                    <a:pt x="11505" y="7715"/>
                  </a:cubicBezTo>
                  <a:lnTo>
                    <a:pt x="11505" y="7715"/>
                  </a:lnTo>
                  <a:cubicBezTo>
                    <a:pt x="11528" y="7715"/>
                    <a:pt x="11551" y="7715"/>
                    <a:pt x="11573" y="7715"/>
                  </a:cubicBezTo>
                  <a:lnTo>
                    <a:pt x="11573" y="7715"/>
                  </a:lnTo>
                  <a:cubicBezTo>
                    <a:pt x="11665" y="7692"/>
                    <a:pt x="11756" y="7669"/>
                    <a:pt x="11870" y="7647"/>
                  </a:cubicBezTo>
                  <a:lnTo>
                    <a:pt x="11870" y="7647"/>
                  </a:lnTo>
                  <a:cubicBezTo>
                    <a:pt x="12030" y="7601"/>
                    <a:pt x="12190" y="7578"/>
                    <a:pt x="12349" y="7532"/>
                  </a:cubicBezTo>
                  <a:lnTo>
                    <a:pt x="12349" y="7532"/>
                  </a:lnTo>
                  <a:cubicBezTo>
                    <a:pt x="12464" y="7510"/>
                    <a:pt x="12578" y="7464"/>
                    <a:pt x="12715" y="7441"/>
                  </a:cubicBezTo>
                  <a:lnTo>
                    <a:pt x="12715" y="7441"/>
                  </a:lnTo>
                  <a:cubicBezTo>
                    <a:pt x="12852" y="7395"/>
                    <a:pt x="13011" y="7350"/>
                    <a:pt x="13171" y="7304"/>
                  </a:cubicBezTo>
                  <a:lnTo>
                    <a:pt x="13171" y="7304"/>
                  </a:lnTo>
                  <a:cubicBezTo>
                    <a:pt x="13194" y="7304"/>
                    <a:pt x="13240" y="7304"/>
                    <a:pt x="13262" y="7281"/>
                  </a:cubicBezTo>
                  <a:lnTo>
                    <a:pt x="13262" y="7281"/>
                  </a:lnTo>
                  <a:cubicBezTo>
                    <a:pt x="13445" y="7236"/>
                    <a:pt x="13628" y="7167"/>
                    <a:pt x="13810" y="7099"/>
                  </a:cubicBezTo>
                  <a:lnTo>
                    <a:pt x="13810" y="7099"/>
                  </a:lnTo>
                  <a:cubicBezTo>
                    <a:pt x="13833" y="7076"/>
                    <a:pt x="13856" y="7076"/>
                    <a:pt x="13879" y="7053"/>
                  </a:cubicBezTo>
                  <a:lnTo>
                    <a:pt x="13879" y="7053"/>
                  </a:lnTo>
                  <a:cubicBezTo>
                    <a:pt x="14061" y="6985"/>
                    <a:pt x="14267" y="6916"/>
                    <a:pt x="14449" y="6825"/>
                  </a:cubicBezTo>
                  <a:lnTo>
                    <a:pt x="14449" y="6825"/>
                  </a:lnTo>
                  <a:cubicBezTo>
                    <a:pt x="14495" y="6802"/>
                    <a:pt x="14564" y="6779"/>
                    <a:pt x="14609" y="6734"/>
                  </a:cubicBezTo>
                  <a:lnTo>
                    <a:pt x="14609" y="6734"/>
                  </a:lnTo>
                  <a:cubicBezTo>
                    <a:pt x="14815" y="6642"/>
                    <a:pt x="15020" y="6528"/>
                    <a:pt x="15203" y="6437"/>
                  </a:cubicBezTo>
                  <a:lnTo>
                    <a:pt x="15203" y="6437"/>
                  </a:lnTo>
                  <a:cubicBezTo>
                    <a:pt x="15248" y="6414"/>
                    <a:pt x="15294" y="6391"/>
                    <a:pt x="15317" y="6368"/>
                  </a:cubicBezTo>
                  <a:lnTo>
                    <a:pt x="15317" y="6368"/>
                  </a:lnTo>
                  <a:cubicBezTo>
                    <a:pt x="15362" y="6345"/>
                    <a:pt x="15385" y="6323"/>
                    <a:pt x="15408" y="6300"/>
                  </a:cubicBezTo>
                  <a:lnTo>
                    <a:pt x="15408" y="6300"/>
                  </a:lnTo>
                  <a:cubicBezTo>
                    <a:pt x="15477" y="6277"/>
                    <a:pt x="15522" y="6231"/>
                    <a:pt x="15591" y="6209"/>
                  </a:cubicBezTo>
                  <a:lnTo>
                    <a:pt x="15591" y="6209"/>
                  </a:lnTo>
                  <a:cubicBezTo>
                    <a:pt x="15636" y="6163"/>
                    <a:pt x="15682" y="6140"/>
                    <a:pt x="15728" y="6094"/>
                  </a:cubicBezTo>
                  <a:lnTo>
                    <a:pt x="15728" y="6094"/>
                  </a:lnTo>
                  <a:cubicBezTo>
                    <a:pt x="15773" y="6072"/>
                    <a:pt x="15819" y="6026"/>
                    <a:pt x="15865" y="6003"/>
                  </a:cubicBezTo>
                  <a:lnTo>
                    <a:pt x="15865" y="6003"/>
                  </a:lnTo>
                  <a:cubicBezTo>
                    <a:pt x="15910" y="5957"/>
                    <a:pt x="15956" y="5935"/>
                    <a:pt x="16001" y="5889"/>
                  </a:cubicBezTo>
                  <a:lnTo>
                    <a:pt x="16001" y="5889"/>
                  </a:lnTo>
                  <a:cubicBezTo>
                    <a:pt x="16047" y="5866"/>
                    <a:pt x="16093" y="5821"/>
                    <a:pt x="16138" y="5798"/>
                  </a:cubicBezTo>
                  <a:lnTo>
                    <a:pt x="16138" y="5798"/>
                  </a:lnTo>
                  <a:cubicBezTo>
                    <a:pt x="16184" y="5752"/>
                    <a:pt x="16230" y="5729"/>
                    <a:pt x="16275" y="5684"/>
                  </a:cubicBezTo>
                  <a:lnTo>
                    <a:pt x="16275" y="5684"/>
                  </a:lnTo>
                  <a:cubicBezTo>
                    <a:pt x="16321" y="5638"/>
                    <a:pt x="16344" y="5615"/>
                    <a:pt x="16390" y="5569"/>
                  </a:cubicBezTo>
                  <a:lnTo>
                    <a:pt x="16390" y="5569"/>
                  </a:lnTo>
                  <a:cubicBezTo>
                    <a:pt x="16412" y="5569"/>
                    <a:pt x="16435" y="5547"/>
                    <a:pt x="16458" y="5524"/>
                  </a:cubicBezTo>
                  <a:lnTo>
                    <a:pt x="16458" y="5524"/>
                  </a:lnTo>
                  <a:cubicBezTo>
                    <a:pt x="16458" y="5524"/>
                    <a:pt x="16481" y="5501"/>
                    <a:pt x="16504" y="5478"/>
                  </a:cubicBezTo>
                  <a:lnTo>
                    <a:pt x="16504" y="5478"/>
                  </a:lnTo>
                  <a:cubicBezTo>
                    <a:pt x="16572" y="5410"/>
                    <a:pt x="16641" y="5341"/>
                    <a:pt x="16686" y="5273"/>
                  </a:cubicBezTo>
                  <a:lnTo>
                    <a:pt x="16686" y="5273"/>
                  </a:lnTo>
                  <a:cubicBezTo>
                    <a:pt x="16709" y="5250"/>
                    <a:pt x="16732" y="5227"/>
                    <a:pt x="16755" y="5204"/>
                  </a:cubicBezTo>
                  <a:lnTo>
                    <a:pt x="16755" y="5204"/>
                  </a:lnTo>
                  <a:cubicBezTo>
                    <a:pt x="16846" y="5136"/>
                    <a:pt x="16915" y="5044"/>
                    <a:pt x="16983" y="4953"/>
                  </a:cubicBezTo>
                  <a:lnTo>
                    <a:pt x="16983" y="4953"/>
                  </a:lnTo>
                  <a:cubicBezTo>
                    <a:pt x="16983" y="4930"/>
                    <a:pt x="17006" y="4930"/>
                    <a:pt x="17006" y="4930"/>
                  </a:cubicBezTo>
                  <a:lnTo>
                    <a:pt x="17006" y="4930"/>
                  </a:lnTo>
                  <a:cubicBezTo>
                    <a:pt x="17006" y="4907"/>
                    <a:pt x="17029" y="4885"/>
                    <a:pt x="17051" y="4862"/>
                  </a:cubicBezTo>
                  <a:lnTo>
                    <a:pt x="17051" y="4862"/>
                  </a:lnTo>
                  <a:cubicBezTo>
                    <a:pt x="17097" y="4816"/>
                    <a:pt x="17143" y="4748"/>
                    <a:pt x="17166" y="4702"/>
                  </a:cubicBezTo>
                  <a:lnTo>
                    <a:pt x="17166" y="4702"/>
                  </a:lnTo>
                  <a:cubicBezTo>
                    <a:pt x="17188" y="4656"/>
                    <a:pt x="17211" y="4634"/>
                    <a:pt x="17234" y="4611"/>
                  </a:cubicBezTo>
                  <a:lnTo>
                    <a:pt x="17234" y="4611"/>
                  </a:lnTo>
                  <a:cubicBezTo>
                    <a:pt x="17280" y="4542"/>
                    <a:pt x="17303" y="4497"/>
                    <a:pt x="17325" y="4451"/>
                  </a:cubicBezTo>
                  <a:lnTo>
                    <a:pt x="17325" y="4451"/>
                  </a:lnTo>
                  <a:cubicBezTo>
                    <a:pt x="17348" y="4428"/>
                    <a:pt x="17348" y="4405"/>
                    <a:pt x="17348" y="4405"/>
                  </a:cubicBezTo>
                  <a:lnTo>
                    <a:pt x="17348" y="4405"/>
                  </a:lnTo>
                  <a:cubicBezTo>
                    <a:pt x="17371" y="4383"/>
                    <a:pt x="17371" y="4360"/>
                    <a:pt x="17394" y="4337"/>
                  </a:cubicBezTo>
                  <a:lnTo>
                    <a:pt x="17394" y="4337"/>
                  </a:lnTo>
                  <a:cubicBezTo>
                    <a:pt x="17417" y="4291"/>
                    <a:pt x="17439" y="4246"/>
                    <a:pt x="17462" y="4200"/>
                  </a:cubicBezTo>
                  <a:lnTo>
                    <a:pt x="17462" y="4200"/>
                  </a:lnTo>
                  <a:cubicBezTo>
                    <a:pt x="17485" y="4177"/>
                    <a:pt x="17508" y="4131"/>
                    <a:pt x="17508" y="4086"/>
                  </a:cubicBezTo>
                  <a:lnTo>
                    <a:pt x="17508" y="4086"/>
                  </a:lnTo>
                  <a:cubicBezTo>
                    <a:pt x="17531" y="4040"/>
                    <a:pt x="17554" y="3994"/>
                    <a:pt x="17576" y="3949"/>
                  </a:cubicBezTo>
                  <a:lnTo>
                    <a:pt x="17576" y="3949"/>
                  </a:lnTo>
                  <a:cubicBezTo>
                    <a:pt x="17576" y="3926"/>
                    <a:pt x="17599" y="3926"/>
                    <a:pt x="17599" y="3903"/>
                  </a:cubicBezTo>
                  <a:lnTo>
                    <a:pt x="17599" y="3903"/>
                  </a:lnTo>
                  <a:cubicBezTo>
                    <a:pt x="17599" y="3880"/>
                    <a:pt x="17599" y="3858"/>
                    <a:pt x="17622" y="3835"/>
                  </a:cubicBezTo>
                  <a:lnTo>
                    <a:pt x="17622" y="3835"/>
                  </a:lnTo>
                  <a:cubicBezTo>
                    <a:pt x="17622" y="3789"/>
                    <a:pt x="17645" y="3766"/>
                    <a:pt x="17645" y="3721"/>
                  </a:cubicBezTo>
                  <a:lnTo>
                    <a:pt x="17645" y="3721"/>
                  </a:lnTo>
                  <a:cubicBezTo>
                    <a:pt x="17668" y="3675"/>
                    <a:pt x="17691" y="3629"/>
                    <a:pt x="17691" y="3606"/>
                  </a:cubicBezTo>
                  <a:lnTo>
                    <a:pt x="17691" y="3606"/>
                  </a:lnTo>
                  <a:cubicBezTo>
                    <a:pt x="17713" y="3561"/>
                    <a:pt x="17713" y="3515"/>
                    <a:pt x="17713" y="3470"/>
                  </a:cubicBezTo>
                  <a:lnTo>
                    <a:pt x="17713" y="3470"/>
                  </a:lnTo>
                  <a:cubicBezTo>
                    <a:pt x="17736" y="3447"/>
                    <a:pt x="17736" y="3424"/>
                    <a:pt x="17736" y="3401"/>
                  </a:cubicBezTo>
                  <a:lnTo>
                    <a:pt x="17736" y="3401"/>
                  </a:lnTo>
                  <a:cubicBezTo>
                    <a:pt x="17736" y="3378"/>
                    <a:pt x="17736" y="3355"/>
                    <a:pt x="17736" y="3355"/>
                  </a:cubicBezTo>
                  <a:lnTo>
                    <a:pt x="17736" y="3355"/>
                  </a:lnTo>
                  <a:cubicBezTo>
                    <a:pt x="17759" y="3310"/>
                    <a:pt x="17759" y="3264"/>
                    <a:pt x="17759" y="3218"/>
                  </a:cubicBezTo>
                  <a:lnTo>
                    <a:pt x="17759" y="3218"/>
                  </a:lnTo>
                  <a:cubicBezTo>
                    <a:pt x="17782" y="3173"/>
                    <a:pt x="17782" y="3127"/>
                    <a:pt x="17782" y="3104"/>
                  </a:cubicBezTo>
                  <a:lnTo>
                    <a:pt x="17782" y="3104"/>
                  </a:lnTo>
                  <a:cubicBezTo>
                    <a:pt x="17782" y="3059"/>
                    <a:pt x="17782" y="3013"/>
                    <a:pt x="17782" y="2967"/>
                  </a:cubicBezTo>
                  <a:lnTo>
                    <a:pt x="17782" y="2967"/>
                  </a:lnTo>
                  <a:cubicBezTo>
                    <a:pt x="17805" y="2945"/>
                    <a:pt x="17805" y="2922"/>
                    <a:pt x="17805" y="2876"/>
                  </a:cubicBezTo>
                  <a:lnTo>
                    <a:pt x="17805" y="2876"/>
                  </a:lnTo>
                  <a:cubicBezTo>
                    <a:pt x="17805" y="2853"/>
                    <a:pt x="17805" y="2830"/>
                    <a:pt x="17805" y="2808"/>
                  </a:cubicBezTo>
                  <a:lnTo>
                    <a:pt x="17805" y="2808"/>
                  </a:lnTo>
                  <a:lnTo>
                    <a:pt x="17805" y="69"/>
                  </a:lnTo>
                  <a:cubicBezTo>
                    <a:pt x="17805" y="114"/>
                    <a:pt x="17805" y="160"/>
                    <a:pt x="17805" y="228"/>
                  </a:cubicBezTo>
                  <a:lnTo>
                    <a:pt x="17805" y="228"/>
                  </a:lnTo>
                  <a:cubicBezTo>
                    <a:pt x="17805" y="274"/>
                    <a:pt x="17805" y="297"/>
                    <a:pt x="17782" y="342"/>
                  </a:cubicBezTo>
                  <a:lnTo>
                    <a:pt x="17782" y="342"/>
                  </a:lnTo>
                  <a:cubicBezTo>
                    <a:pt x="17782" y="388"/>
                    <a:pt x="17782" y="434"/>
                    <a:pt x="17782" y="479"/>
                  </a:cubicBezTo>
                  <a:lnTo>
                    <a:pt x="17782" y="479"/>
                  </a:lnTo>
                  <a:cubicBezTo>
                    <a:pt x="17759" y="525"/>
                    <a:pt x="17759" y="548"/>
                    <a:pt x="17759" y="594"/>
                  </a:cubicBezTo>
                  <a:lnTo>
                    <a:pt x="17759" y="594"/>
                  </a:lnTo>
                  <a:cubicBezTo>
                    <a:pt x="17736" y="639"/>
                    <a:pt x="17736" y="685"/>
                    <a:pt x="17736" y="730"/>
                  </a:cubicBezTo>
                  <a:lnTo>
                    <a:pt x="17736" y="730"/>
                  </a:lnTo>
                  <a:cubicBezTo>
                    <a:pt x="17713" y="753"/>
                    <a:pt x="17713" y="799"/>
                    <a:pt x="17691" y="845"/>
                  </a:cubicBezTo>
                  <a:lnTo>
                    <a:pt x="17691" y="845"/>
                  </a:lnTo>
                  <a:cubicBezTo>
                    <a:pt x="17691" y="890"/>
                    <a:pt x="17668" y="936"/>
                    <a:pt x="17668" y="959"/>
                  </a:cubicBezTo>
                  <a:lnTo>
                    <a:pt x="17668" y="959"/>
                  </a:lnTo>
                  <a:cubicBezTo>
                    <a:pt x="17645" y="1004"/>
                    <a:pt x="17645" y="1050"/>
                    <a:pt x="17622" y="1096"/>
                  </a:cubicBezTo>
                  <a:lnTo>
                    <a:pt x="17622" y="1096"/>
                  </a:lnTo>
                  <a:cubicBezTo>
                    <a:pt x="17599" y="1141"/>
                    <a:pt x="17599" y="1164"/>
                    <a:pt x="17576" y="1210"/>
                  </a:cubicBezTo>
                  <a:lnTo>
                    <a:pt x="17576" y="1210"/>
                  </a:lnTo>
                  <a:cubicBezTo>
                    <a:pt x="17554" y="1255"/>
                    <a:pt x="17531" y="1301"/>
                    <a:pt x="17531" y="1347"/>
                  </a:cubicBezTo>
                  <a:lnTo>
                    <a:pt x="17531" y="1347"/>
                  </a:lnTo>
                  <a:cubicBezTo>
                    <a:pt x="17508" y="1392"/>
                    <a:pt x="17485" y="1415"/>
                    <a:pt x="17462" y="1461"/>
                  </a:cubicBezTo>
                  <a:lnTo>
                    <a:pt x="17462" y="1461"/>
                  </a:lnTo>
                  <a:cubicBezTo>
                    <a:pt x="17439" y="1507"/>
                    <a:pt x="17417" y="1552"/>
                    <a:pt x="17394" y="1598"/>
                  </a:cubicBezTo>
                  <a:lnTo>
                    <a:pt x="17394" y="1598"/>
                  </a:lnTo>
                  <a:cubicBezTo>
                    <a:pt x="17371" y="1621"/>
                    <a:pt x="17371" y="1666"/>
                    <a:pt x="17348" y="1712"/>
                  </a:cubicBezTo>
                  <a:lnTo>
                    <a:pt x="17348" y="1712"/>
                  </a:lnTo>
                  <a:cubicBezTo>
                    <a:pt x="17303" y="1758"/>
                    <a:pt x="17280" y="1803"/>
                    <a:pt x="17234" y="1849"/>
                  </a:cubicBezTo>
                  <a:lnTo>
                    <a:pt x="17234" y="1849"/>
                  </a:lnTo>
                  <a:cubicBezTo>
                    <a:pt x="17211" y="1895"/>
                    <a:pt x="17211" y="1917"/>
                    <a:pt x="17188" y="1963"/>
                  </a:cubicBezTo>
                  <a:lnTo>
                    <a:pt x="17188" y="1963"/>
                  </a:lnTo>
                  <a:cubicBezTo>
                    <a:pt x="17143" y="2009"/>
                    <a:pt x="17097" y="2077"/>
                    <a:pt x="17051" y="2123"/>
                  </a:cubicBezTo>
                  <a:lnTo>
                    <a:pt x="17051" y="2123"/>
                  </a:lnTo>
                  <a:cubicBezTo>
                    <a:pt x="17029" y="2146"/>
                    <a:pt x="17029" y="2168"/>
                    <a:pt x="17006" y="2191"/>
                  </a:cubicBezTo>
                  <a:lnTo>
                    <a:pt x="17006" y="2191"/>
                  </a:lnTo>
                  <a:cubicBezTo>
                    <a:pt x="16937" y="2283"/>
                    <a:pt x="16846" y="2374"/>
                    <a:pt x="16778" y="2465"/>
                  </a:cubicBezTo>
                  <a:lnTo>
                    <a:pt x="16778" y="2465"/>
                  </a:lnTo>
                  <a:cubicBezTo>
                    <a:pt x="16755" y="2488"/>
                    <a:pt x="16732" y="2511"/>
                    <a:pt x="16709" y="2534"/>
                  </a:cubicBezTo>
                  <a:lnTo>
                    <a:pt x="16709" y="2534"/>
                  </a:lnTo>
                  <a:cubicBezTo>
                    <a:pt x="16641" y="2602"/>
                    <a:pt x="16572" y="2671"/>
                    <a:pt x="16504" y="2739"/>
                  </a:cubicBezTo>
                  <a:lnTo>
                    <a:pt x="16504" y="2739"/>
                  </a:lnTo>
                  <a:cubicBezTo>
                    <a:pt x="16458" y="2762"/>
                    <a:pt x="16435" y="2808"/>
                    <a:pt x="16412" y="2830"/>
                  </a:cubicBezTo>
                  <a:lnTo>
                    <a:pt x="16412" y="2830"/>
                  </a:lnTo>
                  <a:cubicBezTo>
                    <a:pt x="16367" y="2876"/>
                    <a:pt x="16321" y="2899"/>
                    <a:pt x="16275" y="2945"/>
                  </a:cubicBezTo>
                  <a:lnTo>
                    <a:pt x="16275" y="2945"/>
                  </a:lnTo>
                  <a:cubicBezTo>
                    <a:pt x="16230" y="2967"/>
                    <a:pt x="16184" y="3013"/>
                    <a:pt x="16161" y="3036"/>
                  </a:cubicBezTo>
                  <a:lnTo>
                    <a:pt x="16161" y="3036"/>
                  </a:lnTo>
                  <a:cubicBezTo>
                    <a:pt x="16116" y="3081"/>
                    <a:pt x="16070" y="3127"/>
                    <a:pt x="16001" y="3150"/>
                  </a:cubicBezTo>
                  <a:lnTo>
                    <a:pt x="16001" y="3150"/>
                  </a:lnTo>
                  <a:cubicBezTo>
                    <a:pt x="15979" y="3196"/>
                    <a:pt x="15933" y="3218"/>
                    <a:pt x="15887" y="3241"/>
                  </a:cubicBezTo>
                  <a:lnTo>
                    <a:pt x="15887" y="3241"/>
                  </a:lnTo>
                  <a:cubicBezTo>
                    <a:pt x="15842" y="3287"/>
                    <a:pt x="15773" y="3333"/>
                    <a:pt x="15728" y="3355"/>
                  </a:cubicBezTo>
                  <a:lnTo>
                    <a:pt x="15728" y="3355"/>
                  </a:lnTo>
                  <a:cubicBezTo>
                    <a:pt x="15682" y="3401"/>
                    <a:pt x="15636" y="3424"/>
                    <a:pt x="15591" y="3447"/>
                  </a:cubicBezTo>
                  <a:lnTo>
                    <a:pt x="15591" y="3447"/>
                  </a:lnTo>
                  <a:cubicBezTo>
                    <a:pt x="15545" y="3492"/>
                    <a:pt x="15477" y="3515"/>
                    <a:pt x="15431" y="3561"/>
                  </a:cubicBezTo>
                  <a:lnTo>
                    <a:pt x="15431" y="3561"/>
                  </a:lnTo>
                  <a:cubicBezTo>
                    <a:pt x="15362" y="3606"/>
                    <a:pt x="15294" y="3652"/>
                    <a:pt x="15225" y="3675"/>
                  </a:cubicBezTo>
                  <a:lnTo>
                    <a:pt x="15225" y="3675"/>
                  </a:lnTo>
                  <a:cubicBezTo>
                    <a:pt x="15020" y="3789"/>
                    <a:pt x="14815" y="3903"/>
                    <a:pt x="14609" y="3994"/>
                  </a:cubicBezTo>
                  <a:lnTo>
                    <a:pt x="14609" y="3994"/>
                  </a:lnTo>
                  <a:cubicBezTo>
                    <a:pt x="14564" y="4017"/>
                    <a:pt x="14518" y="4040"/>
                    <a:pt x="14449" y="4086"/>
                  </a:cubicBezTo>
                  <a:lnTo>
                    <a:pt x="14449" y="4086"/>
                  </a:lnTo>
                  <a:cubicBezTo>
                    <a:pt x="14267" y="4154"/>
                    <a:pt x="14084" y="4246"/>
                    <a:pt x="13879" y="4314"/>
                  </a:cubicBezTo>
                  <a:lnTo>
                    <a:pt x="13879" y="4314"/>
                  </a:lnTo>
                  <a:cubicBezTo>
                    <a:pt x="13856" y="4337"/>
                    <a:pt x="13833" y="4337"/>
                    <a:pt x="13810" y="4360"/>
                  </a:cubicBezTo>
                  <a:lnTo>
                    <a:pt x="13810" y="4360"/>
                  </a:lnTo>
                  <a:cubicBezTo>
                    <a:pt x="13605" y="4428"/>
                    <a:pt x="13377" y="4497"/>
                    <a:pt x="13171" y="4565"/>
                  </a:cubicBezTo>
                  <a:lnTo>
                    <a:pt x="13171" y="4565"/>
                  </a:lnTo>
                  <a:cubicBezTo>
                    <a:pt x="13011" y="4611"/>
                    <a:pt x="12874" y="4656"/>
                    <a:pt x="12715" y="4702"/>
                  </a:cubicBezTo>
                  <a:lnTo>
                    <a:pt x="12715" y="4702"/>
                  </a:lnTo>
                  <a:cubicBezTo>
                    <a:pt x="12601" y="4725"/>
                    <a:pt x="12486" y="4771"/>
                    <a:pt x="12372" y="4793"/>
                  </a:cubicBezTo>
                  <a:lnTo>
                    <a:pt x="12372" y="4793"/>
                  </a:lnTo>
                  <a:cubicBezTo>
                    <a:pt x="12190" y="4839"/>
                    <a:pt x="12030" y="4862"/>
                    <a:pt x="11870" y="4907"/>
                  </a:cubicBezTo>
                  <a:lnTo>
                    <a:pt x="11870" y="4907"/>
                  </a:lnTo>
                  <a:cubicBezTo>
                    <a:pt x="11756" y="4930"/>
                    <a:pt x="11642" y="4953"/>
                    <a:pt x="11505" y="4976"/>
                  </a:cubicBezTo>
                  <a:lnTo>
                    <a:pt x="11505" y="4976"/>
                  </a:lnTo>
                  <a:cubicBezTo>
                    <a:pt x="11459" y="4976"/>
                    <a:pt x="11414" y="4976"/>
                    <a:pt x="11368" y="4999"/>
                  </a:cubicBezTo>
                  <a:lnTo>
                    <a:pt x="11368" y="4999"/>
                  </a:lnTo>
                  <a:cubicBezTo>
                    <a:pt x="11163" y="5022"/>
                    <a:pt x="10957" y="5067"/>
                    <a:pt x="10752" y="5090"/>
                  </a:cubicBezTo>
                  <a:lnTo>
                    <a:pt x="10752" y="5090"/>
                  </a:lnTo>
                  <a:cubicBezTo>
                    <a:pt x="10683" y="5090"/>
                    <a:pt x="10615" y="5090"/>
                    <a:pt x="10569" y="5113"/>
                  </a:cubicBezTo>
                  <a:lnTo>
                    <a:pt x="10569" y="5113"/>
                  </a:lnTo>
                  <a:cubicBezTo>
                    <a:pt x="10455" y="5113"/>
                    <a:pt x="10318" y="5113"/>
                    <a:pt x="10204" y="5136"/>
                  </a:cubicBezTo>
                  <a:lnTo>
                    <a:pt x="10204" y="5136"/>
                  </a:lnTo>
                  <a:cubicBezTo>
                    <a:pt x="9998" y="5159"/>
                    <a:pt x="9816" y="5159"/>
                    <a:pt x="9610" y="5181"/>
                  </a:cubicBezTo>
                  <a:lnTo>
                    <a:pt x="9610" y="5181"/>
                  </a:lnTo>
                  <a:cubicBezTo>
                    <a:pt x="9473" y="5181"/>
                    <a:pt x="9337" y="5181"/>
                    <a:pt x="9222" y="5181"/>
                  </a:cubicBezTo>
                  <a:lnTo>
                    <a:pt x="9222" y="5181"/>
                  </a:lnTo>
                  <a:cubicBezTo>
                    <a:pt x="9063" y="5181"/>
                    <a:pt x="8903" y="5181"/>
                    <a:pt x="8720" y="5181"/>
                  </a:cubicBezTo>
                  <a:lnTo>
                    <a:pt x="8720" y="5181"/>
                  </a:lnTo>
                  <a:cubicBezTo>
                    <a:pt x="8583" y="5181"/>
                    <a:pt x="8469" y="5181"/>
                    <a:pt x="8332" y="5181"/>
                  </a:cubicBezTo>
                  <a:lnTo>
                    <a:pt x="8332" y="5181"/>
                  </a:lnTo>
                  <a:cubicBezTo>
                    <a:pt x="8172" y="5181"/>
                    <a:pt x="8013" y="5159"/>
                    <a:pt x="7876" y="5159"/>
                  </a:cubicBezTo>
                  <a:lnTo>
                    <a:pt x="7876" y="5159"/>
                  </a:lnTo>
                  <a:cubicBezTo>
                    <a:pt x="7739" y="5136"/>
                    <a:pt x="7602" y="5136"/>
                    <a:pt x="7465" y="5113"/>
                  </a:cubicBezTo>
                  <a:lnTo>
                    <a:pt x="7465" y="5113"/>
                  </a:lnTo>
                  <a:cubicBezTo>
                    <a:pt x="7305" y="5113"/>
                    <a:pt x="7168" y="5090"/>
                    <a:pt x="7008" y="5067"/>
                  </a:cubicBezTo>
                  <a:lnTo>
                    <a:pt x="7008" y="5067"/>
                  </a:lnTo>
                  <a:cubicBezTo>
                    <a:pt x="6871" y="5044"/>
                    <a:pt x="6757" y="5022"/>
                    <a:pt x="6620" y="5022"/>
                  </a:cubicBezTo>
                  <a:lnTo>
                    <a:pt x="6620" y="5022"/>
                  </a:lnTo>
                  <a:cubicBezTo>
                    <a:pt x="6461" y="4976"/>
                    <a:pt x="6301" y="4953"/>
                    <a:pt x="6141" y="4930"/>
                  </a:cubicBezTo>
                  <a:lnTo>
                    <a:pt x="6141" y="4930"/>
                  </a:lnTo>
                  <a:cubicBezTo>
                    <a:pt x="6027" y="4907"/>
                    <a:pt x="5890" y="4885"/>
                    <a:pt x="5776" y="4862"/>
                  </a:cubicBezTo>
                  <a:lnTo>
                    <a:pt x="5776" y="4862"/>
                  </a:lnTo>
                  <a:cubicBezTo>
                    <a:pt x="5593" y="4816"/>
                    <a:pt x="5411" y="4771"/>
                    <a:pt x="5228" y="4725"/>
                  </a:cubicBezTo>
                  <a:lnTo>
                    <a:pt x="5228" y="4725"/>
                  </a:lnTo>
                  <a:cubicBezTo>
                    <a:pt x="5114" y="4679"/>
                    <a:pt x="4977" y="4656"/>
                    <a:pt x="4863" y="4634"/>
                  </a:cubicBezTo>
                  <a:lnTo>
                    <a:pt x="4863" y="4634"/>
                  </a:lnTo>
                  <a:cubicBezTo>
                    <a:pt x="4817" y="4611"/>
                    <a:pt x="4749" y="4588"/>
                    <a:pt x="4680" y="4565"/>
                  </a:cubicBezTo>
                  <a:lnTo>
                    <a:pt x="4680" y="4565"/>
                  </a:lnTo>
                  <a:cubicBezTo>
                    <a:pt x="4498" y="4519"/>
                    <a:pt x="4315" y="4451"/>
                    <a:pt x="4132" y="4383"/>
                  </a:cubicBezTo>
                  <a:lnTo>
                    <a:pt x="4132" y="4383"/>
                  </a:lnTo>
                  <a:cubicBezTo>
                    <a:pt x="4087" y="4360"/>
                    <a:pt x="4041" y="4337"/>
                    <a:pt x="3995" y="4314"/>
                  </a:cubicBezTo>
                  <a:lnTo>
                    <a:pt x="3995" y="4314"/>
                  </a:lnTo>
                  <a:cubicBezTo>
                    <a:pt x="3836" y="4268"/>
                    <a:pt x="3676" y="4200"/>
                    <a:pt x="3516" y="4131"/>
                  </a:cubicBezTo>
                  <a:lnTo>
                    <a:pt x="3516" y="4131"/>
                  </a:lnTo>
                  <a:cubicBezTo>
                    <a:pt x="3448" y="4086"/>
                    <a:pt x="3356" y="4063"/>
                    <a:pt x="3288" y="4017"/>
                  </a:cubicBezTo>
                  <a:lnTo>
                    <a:pt x="3288" y="4017"/>
                  </a:lnTo>
                  <a:cubicBezTo>
                    <a:pt x="3060" y="3926"/>
                    <a:pt x="2831" y="3812"/>
                    <a:pt x="2626" y="3675"/>
                  </a:cubicBezTo>
                  <a:lnTo>
                    <a:pt x="2626" y="3675"/>
                  </a:lnTo>
                  <a:cubicBezTo>
                    <a:pt x="868" y="2671"/>
                    <a:pt x="1" y="1347"/>
                    <a:pt x="1" y="0"/>
                  </a:cubicBezTo>
                  <a:lnTo>
                    <a:pt x="1" y="0"/>
                  </a:lnTo>
                  <a:close/>
                </a:path>
              </a:pathLst>
            </a:custGeom>
            <a:solidFill>
              <a:srgbClr val="1D509B"/>
            </a:solidFill>
            <a:ln>
              <a:noFill/>
            </a:ln>
          </p:spPr>
          <p:txBody>
            <a:bodyPr spcFirstLastPara="1" wrap="square" lIns="91425" tIns="91425" rIns="91425" bIns="91425" anchor="ctr" anchorCtr="0">
              <a:noAutofit/>
            </a:bodyPr>
            <a:lstStyle/>
            <a:p>
              <a:pPr>
                <a:buClr>
                  <a:srgbClr val="000000"/>
                </a:buClr>
                <a:buFont typeface="Arial"/>
                <a:buNone/>
                <a:defRPr/>
              </a:pPr>
              <a:endParaRPr sz="1400" kern="0">
                <a:solidFill>
                  <a:srgbClr val="000000"/>
                </a:solidFill>
                <a:latin typeface="Arial"/>
                <a:cs typeface="Arial"/>
                <a:sym typeface="Arial"/>
              </a:endParaRPr>
            </a:p>
          </p:txBody>
        </p:sp>
        <p:sp>
          <p:nvSpPr>
            <p:cNvPr id="48" name="Google Shape;6196;p47">
              <a:extLst>
                <a:ext uri="{FF2B5EF4-FFF2-40B4-BE49-F238E27FC236}">
                  <a16:creationId xmlns:a16="http://schemas.microsoft.com/office/drawing/2014/main" id="{A360EFE8-E148-45A5-9A68-99BF995DAD95}"/>
                </a:ext>
              </a:extLst>
            </p:cNvPr>
            <p:cNvSpPr/>
            <p:nvPr/>
          </p:nvSpPr>
          <p:spPr>
            <a:xfrm>
              <a:off x="6110666" y="3986085"/>
              <a:ext cx="504299" cy="278934"/>
            </a:xfrm>
            <a:custGeom>
              <a:avLst/>
              <a:gdLst/>
              <a:ahLst/>
              <a:cxnLst/>
              <a:rect l="l" t="t" r="r" b="b"/>
              <a:pathLst>
                <a:path w="19562" h="10820" extrusionOk="0">
                  <a:moveTo>
                    <a:pt x="3447" y="1507"/>
                  </a:moveTo>
                  <a:cubicBezTo>
                    <a:pt x="1" y="3515"/>
                    <a:pt x="1" y="6779"/>
                    <a:pt x="3493" y="8788"/>
                  </a:cubicBezTo>
                  <a:lnTo>
                    <a:pt x="3493" y="8788"/>
                  </a:lnTo>
                  <a:cubicBezTo>
                    <a:pt x="6985" y="10819"/>
                    <a:pt x="12623" y="10819"/>
                    <a:pt x="16092" y="8788"/>
                  </a:cubicBezTo>
                  <a:lnTo>
                    <a:pt x="16092" y="8788"/>
                  </a:lnTo>
                  <a:cubicBezTo>
                    <a:pt x="19562" y="6779"/>
                    <a:pt x="19539" y="3515"/>
                    <a:pt x="16047" y="1507"/>
                  </a:cubicBezTo>
                  <a:lnTo>
                    <a:pt x="16047" y="1507"/>
                  </a:lnTo>
                  <a:cubicBezTo>
                    <a:pt x="14312" y="502"/>
                    <a:pt x="12030" y="0"/>
                    <a:pt x="9747" y="0"/>
                  </a:cubicBezTo>
                  <a:lnTo>
                    <a:pt x="9747" y="0"/>
                  </a:lnTo>
                  <a:cubicBezTo>
                    <a:pt x="7464" y="0"/>
                    <a:pt x="5182" y="502"/>
                    <a:pt x="3447" y="1507"/>
                  </a:cubicBezTo>
                  <a:close/>
                </a:path>
              </a:pathLst>
            </a:custGeom>
            <a:solidFill>
              <a:srgbClr val="95B8EB"/>
            </a:solidFill>
            <a:ln>
              <a:noFill/>
            </a:ln>
          </p:spPr>
          <p:txBody>
            <a:bodyPr spcFirstLastPara="1" wrap="square" lIns="91425" tIns="91425" rIns="91425" bIns="91425" anchor="ctr" anchorCtr="0">
              <a:noAutofit/>
            </a:bodyPr>
            <a:lstStyle/>
            <a:p>
              <a:pPr>
                <a:buClr>
                  <a:srgbClr val="000000"/>
                </a:buClr>
                <a:buFont typeface="Arial"/>
                <a:buNone/>
                <a:defRPr/>
              </a:pPr>
              <a:endParaRPr sz="1400" kern="0">
                <a:solidFill>
                  <a:srgbClr val="000000"/>
                </a:solidFill>
                <a:latin typeface="Arial"/>
                <a:cs typeface="Arial"/>
                <a:sym typeface="Arial"/>
              </a:endParaRPr>
            </a:p>
          </p:txBody>
        </p:sp>
        <p:sp>
          <p:nvSpPr>
            <p:cNvPr id="49" name="Title 1">
              <a:extLst>
                <a:ext uri="{FF2B5EF4-FFF2-40B4-BE49-F238E27FC236}">
                  <a16:creationId xmlns:a16="http://schemas.microsoft.com/office/drawing/2014/main" id="{D6837F3F-0F08-4219-87EC-268AB5560751}"/>
                </a:ext>
              </a:extLst>
            </p:cNvPr>
            <p:cNvSpPr txBox="1">
              <a:spLocks/>
            </p:cNvSpPr>
            <p:nvPr/>
          </p:nvSpPr>
          <p:spPr>
            <a:xfrm>
              <a:off x="6164820" y="3989004"/>
              <a:ext cx="397389" cy="262340"/>
            </a:xfrm>
            <a:prstGeom prst="rect">
              <a:avLst/>
            </a:prstGeom>
            <a:scene3d>
              <a:camera prst="isometricBottomDown"/>
              <a:lightRig rig="threePt" dir="t"/>
            </a:scene3d>
          </p:spPr>
          <p:txBody>
            <a:bodyPr vert="horz" lIns="0" tIns="0" rIns="0" bIns="0" rtlCol="0" anchor="t">
              <a:noAutofit/>
            </a:bodyPr>
            <a:lstStyle>
              <a:lvl1pPr algn="r" defTabSz="914400" rtl="1" eaLnBrk="1" latinLnBrk="0" hangingPunct="1">
                <a:lnSpc>
                  <a:spcPct val="90000"/>
                </a:lnSpc>
                <a:spcBef>
                  <a:spcPct val="0"/>
                </a:spcBef>
                <a:buNone/>
                <a:defRPr sz="4000" kern="1200">
                  <a:solidFill>
                    <a:schemeClr val="tx1"/>
                  </a:solidFill>
                  <a:latin typeface="Greta Arabic" pitchFamily="2" charset="-78"/>
                  <a:ea typeface="+mj-ea"/>
                  <a:cs typeface="+mj-cs"/>
                </a:defRPr>
              </a:lvl1pPr>
            </a:lstStyle>
            <a:p>
              <a:pPr algn="ctr">
                <a:defRPr/>
              </a:pPr>
              <a:r>
                <a:rPr lang="ar-SA" sz="2400" dirty="0">
                  <a:solidFill>
                    <a:srgbClr val="FFFFFF"/>
                  </a:solidFill>
                  <a:latin typeface="Somar" panose="020B0604020202020204" charset="-78"/>
                  <a:cs typeface="Somar" panose="020B0604020202020204" charset="-78"/>
                </a:rPr>
                <a:t>05</a:t>
              </a:r>
              <a:endParaRPr lang="ar-SA" sz="2800" dirty="0">
                <a:solidFill>
                  <a:srgbClr val="FFFFFF"/>
                </a:solidFill>
                <a:latin typeface="Somar" panose="020B0604020202020204" charset="-78"/>
                <a:cs typeface="Somar" panose="020B0604020202020204" charset="-78"/>
              </a:endParaRPr>
            </a:p>
          </p:txBody>
        </p:sp>
      </p:grpSp>
      <p:cxnSp>
        <p:nvCxnSpPr>
          <p:cNvPr id="50" name="Google Shape;6206;p47">
            <a:extLst>
              <a:ext uri="{FF2B5EF4-FFF2-40B4-BE49-F238E27FC236}">
                <a16:creationId xmlns:a16="http://schemas.microsoft.com/office/drawing/2014/main" id="{6C224E0E-0C10-448B-B380-7415C6083C44}"/>
              </a:ext>
            </a:extLst>
          </p:cNvPr>
          <p:cNvCxnSpPr>
            <a:cxnSpLocks/>
            <a:stCxn id="49" idx="2"/>
          </p:cNvCxnSpPr>
          <p:nvPr/>
        </p:nvCxnSpPr>
        <p:spPr>
          <a:xfrm rot="16200000" flipH="1">
            <a:off x="6780198" y="4924631"/>
            <a:ext cx="202296" cy="1098314"/>
          </a:xfrm>
          <a:prstGeom prst="bentConnector2">
            <a:avLst/>
          </a:prstGeom>
          <a:noFill/>
          <a:ln w="9525" cap="flat" cmpd="sng">
            <a:solidFill>
              <a:srgbClr val="20124D"/>
            </a:solidFill>
            <a:prstDash val="solid"/>
            <a:round/>
            <a:headEnd type="none" w="med" len="med"/>
            <a:tailEnd type="oval" w="med" len="med"/>
          </a:ln>
        </p:spPr>
      </p:cxnSp>
      <p:sp>
        <p:nvSpPr>
          <p:cNvPr id="5" name="Footer Placeholder 4">
            <a:extLst>
              <a:ext uri="{FF2B5EF4-FFF2-40B4-BE49-F238E27FC236}">
                <a16:creationId xmlns:a16="http://schemas.microsoft.com/office/drawing/2014/main" id="{5EA3414E-8755-4D0B-B1B1-605B3EC0F16C}"/>
              </a:ext>
            </a:extLst>
          </p:cNvPr>
          <p:cNvSpPr>
            <a:spLocks noGrp="1"/>
          </p:cNvSpPr>
          <p:nvPr>
            <p:ph type="ftr" sz="quarter" idx="11"/>
            <p:custDataLst>
              <p:tags r:id="rId1"/>
            </p:custDataLst>
          </p:nvPr>
        </p:nvSpPr>
        <p:spPr/>
        <p:txBody>
          <a:bodyPr/>
          <a:lstStyle/>
          <a:p>
            <a:pPr>
              <a:defRPr/>
            </a:pPr>
            <a:r>
              <a:rPr lang="en-GB"/>
              <a:t>Public | </a:t>
            </a:r>
            <a:r>
              <a:rPr lang="ar-SA"/>
              <a:t>عام</a:t>
            </a:r>
            <a:endParaRPr lang="en-GB"/>
          </a:p>
        </p:txBody>
      </p:sp>
    </p:spTree>
    <p:extLst>
      <p:ext uri="{BB962C8B-B14F-4D97-AF65-F5344CB8AC3E}">
        <p14:creationId xmlns:p14="http://schemas.microsoft.com/office/powerpoint/2010/main" val="13363186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Arc 34">
            <a:extLst>
              <a:ext uri="{FF2B5EF4-FFF2-40B4-BE49-F238E27FC236}">
                <a16:creationId xmlns:a16="http://schemas.microsoft.com/office/drawing/2014/main" id="{BC49ED38-FEB7-4BDE-B620-5593008A6F10}"/>
              </a:ext>
            </a:extLst>
          </p:cNvPr>
          <p:cNvSpPr/>
          <p:nvPr/>
        </p:nvSpPr>
        <p:spPr>
          <a:xfrm flipH="1">
            <a:off x="4868474" y="4491250"/>
            <a:ext cx="1628170" cy="874648"/>
          </a:xfrm>
          <a:prstGeom prst="arc">
            <a:avLst>
              <a:gd name="adj1" fmla="val 16138139"/>
              <a:gd name="adj2" fmla="val 9124054"/>
            </a:avLst>
          </a:prstGeom>
          <a:ln>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7" name="Google Shape;6332;p126">
            <a:extLst>
              <a:ext uri="{FF2B5EF4-FFF2-40B4-BE49-F238E27FC236}">
                <a16:creationId xmlns:a16="http://schemas.microsoft.com/office/drawing/2014/main" id="{C652B0F2-4EC5-4812-9315-7885D4A865FF}"/>
              </a:ext>
            </a:extLst>
          </p:cNvPr>
          <p:cNvSpPr/>
          <p:nvPr/>
        </p:nvSpPr>
        <p:spPr>
          <a:xfrm rot="11002478">
            <a:off x="-3190868" y="4550709"/>
            <a:ext cx="12202227" cy="4599134"/>
          </a:xfrm>
          <a:custGeom>
            <a:avLst/>
            <a:gdLst/>
            <a:ahLst/>
            <a:cxnLst/>
            <a:rect l="l" t="t" r="r" b="b"/>
            <a:pathLst>
              <a:path w="74755" h="20729" extrusionOk="0">
                <a:moveTo>
                  <a:pt x="1" y="1"/>
                </a:moveTo>
                <a:cubicBezTo>
                  <a:pt x="835" y="6439"/>
                  <a:pt x="5772" y="12310"/>
                  <a:pt x="12109" y="13777"/>
                </a:cubicBezTo>
                <a:cubicBezTo>
                  <a:pt x="13474" y="14091"/>
                  <a:pt x="14847" y="14220"/>
                  <a:pt x="16226" y="14220"/>
                </a:cubicBezTo>
                <a:cubicBezTo>
                  <a:pt x="22796" y="14220"/>
                  <a:pt x="29497" y="11276"/>
                  <a:pt x="36112" y="11276"/>
                </a:cubicBezTo>
                <a:cubicBezTo>
                  <a:pt x="37265" y="11276"/>
                  <a:pt x="38416" y="11366"/>
                  <a:pt x="39562" y="11576"/>
                </a:cubicBezTo>
                <a:cubicBezTo>
                  <a:pt x="45100" y="12610"/>
                  <a:pt x="49736" y="16313"/>
                  <a:pt x="54873" y="18714"/>
                </a:cubicBezTo>
                <a:cubicBezTo>
                  <a:pt x="57406" y="19923"/>
                  <a:pt x="60365" y="20728"/>
                  <a:pt x="63173" y="20728"/>
                </a:cubicBezTo>
                <a:cubicBezTo>
                  <a:pt x="66024" y="20728"/>
                  <a:pt x="68719" y="19898"/>
                  <a:pt x="70651" y="17814"/>
                </a:cubicBezTo>
                <a:cubicBezTo>
                  <a:pt x="73653" y="14645"/>
                  <a:pt x="73753" y="9775"/>
                  <a:pt x="73954" y="5371"/>
                </a:cubicBezTo>
                <a:cubicBezTo>
                  <a:pt x="74020" y="3637"/>
                  <a:pt x="74254" y="1769"/>
                  <a:pt x="74754" y="1"/>
                </a:cubicBezTo>
                <a:close/>
              </a:path>
            </a:pathLst>
          </a:custGeom>
          <a:solidFill>
            <a:srgbClr val="ACFFD9">
              <a:alpha val="81000"/>
            </a:srgb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000000"/>
              </a:solidFill>
              <a:effectLst/>
              <a:uLnTx/>
              <a:uFillTx/>
              <a:latin typeface="Arial"/>
            </a:endParaRPr>
          </a:p>
        </p:txBody>
      </p:sp>
      <p:sp>
        <p:nvSpPr>
          <p:cNvPr id="143" name="Title 1">
            <a:extLst>
              <a:ext uri="{FF2B5EF4-FFF2-40B4-BE49-F238E27FC236}">
                <a16:creationId xmlns:a16="http://schemas.microsoft.com/office/drawing/2014/main" id="{4AC9F629-7F96-403B-B28D-50766AB29367}"/>
              </a:ext>
            </a:extLst>
          </p:cNvPr>
          <p:cNvSpPr txBox="1">
            <a:spLocks/>
          </p:cNvSpPr>
          <p:nvPr/>
        </p:nvSpPr>
        <p:spPr>
          <a:xfrm>
            <a:off x="2684747" y="526945"/>
            <a:ext cx="9105518" cy="1348717"/>
          </a:xfrm>
          <a:prstGeom prst="rect">
            <a:avLst/>
          </a:prstGeom>
        </p:spPr>
        <p:txBody>
          <a:bodyPr vert="horz" lIns="0" tIns="0" rIns="0" bIns="0" rtlCol="0" anchor="t">
            <a:noAutofit/>
          </a:bodyPr>
          <a:lstStyle>
            <a:lvl1pPr algn="r" defTabSz="914400" rtl="1" eaLnBrk="1" latinLnBrk="0" hangingPunct="1">
              <a:lnSpc>
                <a:spcPct val="90000"/>
              </a:lnSpc>
              <a:spcBef>
                <a:spcPct val="0"/>
              </a:spcBef>
              <a:buNone/>
              <a:defRPr sz="4000" kern="1200">
                <a:solidFill>
                  <a:schemeClr val="tx1"/>
                </a:solidFill>
                <a:latin typeface="Greta Arabic" pitchFamily="2" charset="-78"/>
                <a:ea typeface="+mj-ea"/>
                <a:cs typeface="+mj-cs"/>
              </a:defRPr>
            </a:lvl1pPr>
          </a:lstStyle>
          <a:p>
            <a:pPr>
              <a:defRPr/>
            </a:pPr>
            <a:r>
              <a:rPr lang="ar-SA" b="1" dirty="0">
                <a:solidFill>
                  <a:srgbClr val="0D2547"/>
                </a:solidFill>
                <a:latin typeface="SST Arabic" panose="020B0504030504020204" pitchFamily="34" charset="-78"/>
                <a:cs typeface="SST Arabic" panose="020B0504030504020204" pitchFamily="34" charset="-78"/>
              </a:rPr>
              <a:t>محرك المخاطر للجانب الامني</a:t>
            </a:r>
          </a:p>
        </p:txBody>
      </p:sp>
      <p:sp>
        <p:nvSpPr>
          <p:cNvPr id="87" name="Google Shape;6162;p47">
            <a:extLst>
              <a:ext uri="{FF2B5EF4-FFF2-40B4-BE49-F238E27FC236}">
                <a16:creationId xmlns:a16="http://schemas.microsoft.com/office/drawing/2014/main" id="{3BA4711E-E4EB-4E37-BA9F-913BE29AD346}"/>
              </a:ext>
            </a:extLst>
          </p:cNvPr>
          <p:cNvSpPr/>
          <p:nvPr/>
        </p:nvSpPr>
        <p:spPr>
          <a:xfrm>
            <a:off x="6073496" y="4082471"/>
            <a:ext cx="593" cy="134775"/>
          </a:xfrm>
          <a:custGeom>
            <a:avLst/>
            <a:gdLst/>
            <a:ahLst/>
            <a:cxnLst/>
            <a:rect l="l" t="t" r="r" b="b"/>
            <a:pathLst>
              <a:path w="23" h="5228" extrusionOk="0">
                <a:moveTo>
                  <a:pt x="23" y="1"/>
                </a:moveTo>
                <a:lnTo>
                  <a:pt x="0" y="4931"/>
                </a:lnTo>
                <a:cubicBezTo>
                  <a:pt x="0" y="5045"/>
                  <a:pt x="0" y="5137"/>
                  <a:pt x="0" y="5228"/>
                </a:cubicBezTo>
                <a:lnTo>
                  <a:pt x="23" y="252"/>
                </a:lnTo>
                <a:cubicBezTo>
                  <a:pt x="23" y="161"/>
                  <a:pt x="23" y="92"/>
                  <a:pt x="23" y="1"/>
                </a:cubicBezTo>
                <a:close/>
              </a:path>
            </a:pathLst>
          </a:custGeom>
          <a:solidFill>
            <a:srgbClr val="7EB4FD"/>
          </a:solidFill>
          <a:ln>
            <a:noFill/>
          </a:ln>
        </p:spPr>
        <p:txBody>
          <a:bodyPr spcFirstLastPara="1" wrap="square" lIns="91425" tIns="91425" rIns="91425" bIns="91425" anchor="ctr" anchorCtr="0">
            <a:noAutofit/>
          </a:bodyPr>
          <a:lstStyle/>
          <a:p>
            <a:pPr>
              <a:buClr>
                <a:srgbClr val="000000"/>
              </a:buClr>
              <a:buFont typeface="Arial"/>
              <a:buNone/>
              <a:defRPr/>
            </a:pPr>
            <a:endParaRPr sz="1400" kern="0">
              <a:solidFill>
                <a:srgbClr val="000000"/>
              </a:solidFill>
              <a:latin typeface="Arial"/>
              <a:cs typeface="Arial"/>
              <a:sym typeface="Arial"/>
            </a:endParaRPr>
          </a:p>
        </p:txBody>
      </p:sp>
      <p:sp>
        <p:nvSpPr>
          <p:cNvPr id="88" name="Google Shape;6163;p47">
            <a:extLst>
              <a:ext uri="{FF2B5EF4-FFF2-40B4-BE49-F238E27FC236}">
                <a16:creationId xmlns:a16="http://schemas.microsoft.com/office/drawing/2014/main" id="{9886C7FA-7A43-49C7-936F-748E745BB1CF}"/>
              </a:ext>
            </a:extLst>
          </p:cNvPr>
          <p:cNvSpPr/>
          <p:nvPr/>
        </p:nvSpPr>
        <p:spPr>
          <a:xfrm>
            <a:off x="6067000" y="4156045"/>
            <a:ext cx="619" cy="134749"/>
          </a:xfrm>
          <a:custGeom>
            <a:avLst/>
            <a:gdLst/>
            <a:ahLst/>
            <a:cxnLst/>
            <a:rect l="l" t="t" r="r" b="b"/>
            <a:pathLst>
              <a:path w="24" h="5227" extrusionOk="0">
                <a:moveTo>
                  <a:pt x="24" y="0"/>
                </a:moveTo>
                <a:lnTo>
                  <a:pt x="1" y="4976"/>
                </a:lnTo>
                <a:cubicBezTo>
                  <a:pt x="1" y="5067"/>
                  <a:pt x="1" y="5136"/>
                  <a:pt x="1" y="5227"/>
                </a:cubicBezTo>
                <a:lnTo>
                  <a:pt x="24" y="251"/>
                </a:lnTo>
                <a:cubicBezTo>
                  <a:pt x="24" y="160"/>
                  <a:pt x="24" y="68"/>
                  <a:pt x="24" y="0"/>
                </a:cubicBezTo>
                <a:close/>
              </a:path>
            </a:pathLst>
          </a:custGeom>
          <a:solidFill>
            <a:srgbClr val="7EB4FD"/>
          </a:solidFill>
          <a:ln>
            <a:noFill/>
          </a:ln>
        </p:spPr>
        <p:txBody>
          <a:bodyPr spcFirstLastPara="1" wrap="square" lIns="91425" tIns="91425" rIns="91425" bIns="91425" anchor="ctr" anchorCtr="0">
            <a:noAutofit/>
          </a:bodyPr>
          <a:lstStyle/>
          <a:p>
            <a:pPr>
              <a:buClr>
                <a:srgbClr val="000000"/>
              </a:buClr>
              <a:buFont typeface="Arial"/>
              <a:buNone/>
              <a:defRPr/>
            </a:pPr>
            <a:endParaRPr sz="1400" kern="0">
              <a:solidFill>
                <a:srgbClr val="000000"/>
              </a:solidFill>
              <a:latin typeface="Arial"/>
              <a:cs typeface="Arial"/>
              <a:sym typeface="Arial"/>
            </a:endParaRPr>
          </a:p>
        </p:txBody>
      </p:sp>
      <p:sp>
        <p:nvSpPr>
          <p:cNvPr id="231" name="Arc 230">
            <a:extLst>
              <a:ext uri="{FF2B5EF4-FFF2-40B4-BE49-F238E27FC236}">
                <a16:creationId xmlns:a16="http://schemas.microsoft.com/office/drawing/2014/main" id="{E0B607DF-9B85-4A14-A1E4-5A7C7CCEB25F}"/>
              </a:ext>
            </a:extLst>
          </p:cNvPr>
          <p:cNvSpPr/>
          <p:nvPr/>
        </p:nvSpPr>
        <p:spPr>
          <a:xfrm flipH="1">
            <a:off x="5174198" y="2745415"/>
            <a:ext cx="1628170" cy="874648"/>
          </a:xfrm>
          <a:prstGeom prst="arc">
            <a:avLst>
              <a:gd name="adj1" fmla="val 16138139"/>
              <a:gd name="adj2" fmla="val 5609883"/>
            </a:avLst>
          </a:prstGeom>
          <a:ln>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41" name="Straight Connector 240">
            <a:extLst>
              <a:ext uri="{FF2B5EF4-FFF2-40B4-BE49-F238E27FC236}">
                <a16:creationId xmlns:a16="http://schemas.microsoft.com/office/drawing/2014/main" id="{2CD340F2-0CCC-45FB-A6E9-0C3E64B10F00}"/>
              </a:ext>
            </a:extLst>
          </p:cNvPr>
          <p:cNvCxnSpPr>
            <a:cxnSpLocks/>
          </p:cNvCxnSpPr>
          <p:nvPr/>
        </p:nvCxnSpPr>
        <p:spPr>
          <a:xfrm flipH="1">
            <a:off x="6002142" y="2745415"/>
            <a:ext cx="1270292" cy="0"/>
          </a:xfrm>
          <a:prstGeom prst="line">
            <a:avLst/>
          </a:prstGeom>
          <a:ln>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47" name="Arc 246">
            <a:extLst>
              <a:ext uri="{FF2B5EF4-FFF2-40B4-BE49-F238E27FC236}">
                <a16:creationId xmlns:a16="http://schemas.microsoft.com/office/drawing/2014/main" id="{1EA49B9A-E523-4C3E-8621-221AFA2B4EB3}"/>
              </a:ext>
            </a:extLst>
          </p:cNvPr>
          <p:cNvSpPr/>
          <p:nvPr/>
        </p:nvSpPr>
        <p:spPr>
          <a:xfrm>
            <a:off x="6508611" y="3621764"/>
            <a:ext cx="1628170" cy="874648"/>
          </a:xfrm>
          <a:prstGeom prst="arc">
            <a:avLst>
              <a:gd name="adj1" fmla="val 16138139"/>
              <a:gd name="adj2" fmla="val 5842140"/>
            </a:avLst>
          </a:prstGeom>
          <a:ln>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48" name="Straight Connector 247">
            <a:extLst>
              <a:ext uri="{FF2B5EF4-FFF2-40B4-BE49-F238E27FC236}">
                <a16:creationId xmlns:a16="http://schemas.microsoft.com/office/drawing/2014/main" id="{A27420AF-367C-4C33-967C-A55A089B1409}"/>
              </a:ext>
            </a:extLst>
          </p:cNvPr>
          <p:cNvCxnSpPr>
            <a:cxnSpLocks/>
            <a:endCxn id="231" idx="2"/>
          </p:cNvCxnSpPr>
          <p:nvPr/>
        </p:nvCxnSpPr>
        <p:spPr>
          <a:xfrm flipH="1" flipV="1">
            <a:off x="6015002" y="3619827"/>
            <a:ext cx="1324194" cy="236"/>
          </a:xfrm>
          <a:prstGeom prst="line">
            <a:avLst/>
          </a:prstGeom>
          <a:ln>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grpSp>
        <p:nvGrpSpPr>
          <p:cNvPr id="170" name="Group 169">
            <a:extLst>
              <a:ext uri="{FF2B5EF4-FFF2-40B4-BE49-F238E27FC236}">
                <a16:creationId xmlns:a16="http://schemas.microsoft.com/office/drawing/2014/main" id="{69CC5C59-86CD-4733-A26F-5A4BA82C7DCC}"/>
              </a:ext>
            </a:extLst>
          </p:cNvPr>
          <p:cNvGrpSpPr/>
          <p:nvPr/>
        </p:nvGrpSpPr>
        <p:grpSpPr>
          <a:xfrm>
            <a:off x="7913943" y="3948138"/>
            <a:ext cx="539981" cy="373226"/>
            <a:chOff x="6110666" y="3986085"/>
            <a:chExt cx="504299" cy="336602"/>
          </a:xfrm>
        </p:grpSpPr>
        <p:sp>
          <p:nvSpPr>
            <p:cNvPr id="107" name="Google Shape;6195;p47">
              <a:extLst>
                <a:ext uri="{FF2B5EF4-FFF2-40B4-BE49-F238E27FC236}">
                  <a16:creationId xmlns:a16="http://schemas.microsoft.com/office/drawing/2014/main" id="{87B9DFF9-0E64-422C-9160-171838452B23}"/>
                </a:ext>
              </a:extLst>
            </p:cNvPr>
            <p:cNvSpPr/>
            <p:nvPr/>
          </p:nvSpPr>
          <p:spPr>
            <a:xfrm>
              <a:off x="6133018" y="4117895"/>
              <a:ext cx="459004" cy="204792"/>
            </a:xfrm>
            <a:custGeom>
              <a:avLst/>
              <a:gdLst/>
              <a:ahLst/>
              <a:cxnLst/>
              <a:rect l="l" t="t" r="r" b="b"/>
              <a:pathLst>
                <a:path w="17805" h="7944" extrusionOk="0">
                  <a:moveTo>
                    <a:pt x="1" y="2762"/>
                  </a:moveTo>
                  <a:cubicBezTo>
                    <a:pt x="1" y="4086"/>
                    <a:pt x="868" y="5410"/>
                    <a:pt x="2626" y="6437"/>
                  </a:cubicBezTo>
                  <a:lnTo>
                    <a:pt x="2626" y="6437"/>
                  </a:lnTo>
                  <a:cubicBezTo>
                    <a:pt x="2831" y="6551"/>
                    <a:pt x="3060" y="6665"/>
                    <a:pt x="3265" y="6756"/>
                  </a:cubicBezTo>
                  <a:lnTo>
                    <a:pt x="3265" y="6756"/>
                  </a:lnTo>
                  <a:cubicBezTo>
                    <a:pt x="3356" y="6802"/>
                    <a:pt x="3425" y="6825"/>
                    <a:pt x="3516" y="6870"/>
                  </a:cubicBezTo>
                  <a:lnTo>
                    <a:pt x="3516" y="6870"/>
                  </a:lnTo>
                  <a:cubicBezTo>
                    <a:pt x="3630" y="6916"/>
                    <a:pt x="3767" y="6985"/>
                    <a:pt x="3904" y="7053"/>
                  </a:cubicBezTo>
                  <a:lnTo>
                    <a:pt x="3904" y="7053"/>
                  </a:lnTo>
                  <a:cubicBezTo>
                    <a:pt x="3927" y="7053"/>
                    <a:pt x="3950" y="7053"/>
                    <a:pt x="3973" y="7076"/>
                  </a:cubicBezTo>
                  <a:lnTo>
                    <a:pt x="3973" y="7076"/>
                  </a:lnTo>
                  <a:cubicBezTo>
                    <a:pt x="4041" y="7099"/>
                    <a:pt x="4087" y="7099"/>
                    <a:pt x="4132" y="7122"/>
                  </a:cubicBezTo>
                  <a:lnTo>
                    <a:pt x="4132" y="7122"/>
                  </a:lnTo>
                  <a:cubicBezTo>
                    <a:pt x="4315" y="7190"/>
                    <a:pt x="4498" y="7258"/>
                    <a:pt x="4680" y="7304"/>
                  </a:cubicBezTo>
                  <a:lnTo>
                    <a:pt x="4680" y="7304"/>
                  </a:lnTo>
                  <a:cubicBezTo>
                    <a:pt x="4749" y="7327"/>
                    <a:pt x="4794" y="7350"/>
                    <a:pt x="4863" y="7373"/>
                  </a:cubicBezTo>
                  <a:lnTo>
                    <a:pt x="4863" y="7373"/>
                  </a:lnTo>
                  <a:cubicBezTo>
                    <a:pt x="4908" y="7373"/>
                    <a:pt x="4954" y="7395"/>
                    <a:pt x="4977" y="7418"/>
                  </a:cubicBezTo>
                  <a:lnTo>
                    <a:pt x="4977" y="7418"/>
                  </a:lnTo>
                  <a:cubicBezTo>
                    <a:pt x="5068" y="7418"/>
                    <a:pt x="5137" y="7441"/>
                    <a:pt x="5205" y="7464"/>
                  </a:cubicBezTo>
                  <a:lnTo>
                    <a:pt x="5205" y="7464"/>
                  </a:lnTo>
                  <a:cubicBezTo>
                    <a:pt x="5388" y="7510"/>
                    <a:pt x="5593" y="7555"/>
                    <a:pt x="5776" y="7601"/>
                  </a:cubicBezTo>
                  <a:lnTo>
                    <a:pt x="5776" y="7601"/>
                  </a:lnTo>
                  <a:cubicBezTo>
                    <a:pt x="5821" y="7601"/>
                    <a:pt x="5867" y="7624"/>
                    <a:pt x="5913" y="7624"/>
                  </a:cubicBezTo>
                  <a:lnTo>
                    <a:pt x="5913" y="7624"/>
                  </a:lnTo>
                  <a:cubicBezTo>
                    <a:pt x="5981" y="7647"/>
                    <a:pt x="6072" y="7669"/>
                    <a:pt x="6141" y="7669"/>
                  </a:cubicBezTo>
                  <a:lnTo>
                    <a:pt x="6141" y="7669"/>
                  </a:lnTo>
                  <a:cubicBezTo>
                    <a:pt x="6301" y="7692"/>
                    <a:pt x="6461" y="7738"/>
                    <a:pt x="6620" y="7761"/>
                  </a:cubicBezTo>
                  <a:lnTo>
                    <a:pt x="6620" y="7761"/>
                  </a:lnTo>
                  <a:cubicBezTo>
                    <a:pt x="6666" y="7761"/>
                    <a:pt x="6734" y="7783"/>
                    <a:pt x="6803" y="7783"/>
                  </a:cubicBezTo>
                  <a:lnTo>
                    <a:pt x="6803" y="7783"/>
                  </a:lnTo>
                  <a:cubicBezTo>
                    <a:pt x="6871" y="7806"/>
                    <a:pt x="6940" y="7806"/>
                    <a:pt x="7008" y="7806"/>
                  </a:cubicBezTo>
                  <a:lnTo>
                    <a:pt x="7008" y="7806"/>
                  </a:lnTo>
                  <a:cubicBezTo>
                    <a:pt x="7145" y="7829"/>
                    <a:pt x="7305" y="7852"/>
                    <a:pt x="7442" y="7852"/>
                  </a:cubicBezTo>
                  <a:lnTo>
                    <a:pt x="7442" y="7852"/>
                  </a:lnTo>
                  <a:cubicBezTo>
                    <a:pt x="7533" y="7875"/>
                    <a:pt x="7602" y="7875"/>
                    <a:pt x="7670" y="7875"/>
                  </a:cubicBezTo>
                  <a:lnTo>
                    <a:pt x="7670" y="7875"/>
                  </a:lnTo>
                  <a:cubicBezTo>
                    <a:pt x="7739" y="7898"/>
                    <a:pt x="7807" y="7898"/>
                    <a:pt x="7853" y="7898"/>
                  </a:cubicBezTo>
                  <a:lnTo>
                    <a:pt x="7853" y="7898"/>
                  </a:lnTo>
                  <a:cubicBezTo>
                    <a:pt x="8013" y="7898"/>
                    <a:pt x="8172" y="7920"/>
                    <a:pt x="8309" y="7920"/>
                  </a:cubicBezTo>
                  <a:lnTo>
                    <a:pt x="8309" y="7920"/>
                  </a:lnTo>
                  <a:cubicBezTo>
                    <a:pt x="8401" y="7920"/>
                    <a:pt x="8469" y="7920"/>
                    <a:pt x="8538" y="7943"/>
                  </a:cubicBezTo>
                  <a:lnTo>
                    <a:pt x="8538" y="7943"/>
                  </a:lnTo>
                  <a:cubicBezTo>
                    <a:pt x="8583" y="7943"/>
                    <a:pt x="8606" y="7943"/>
                    <a:pt x="8629" y="7943"/>
                  </a:cubicBezTo>
                  <a:lnTo>
                    <a:pt x="8629" y="7943"/>
                  </a:lnTo>
                  <a:cubicBezTo>
                    <a:pt x="8675" y="7920"/>
                    <a:pt x="8697" y="7920"/>
                    <a:pt x="8720" y="7920"/>
                  </a:cubicBezTo>
                  <a:lnTo>
                    <a:pt x="8720" y="7920"/>
                  </a:lnTo>
                  <a:cubicBezTo>
                    <a:pt x="8880" y="7943"/>
                    <a:pt x="9040" y="7943"/>
                    <a:pt x="9222" y="7920"/>
                  </a:cubicBezTo>
                  <a:lnTo>
                    <a:pt x="9222" y="7920"/>
                  </a:lnTo>
                  <a:cubicBezTo>
                    <a:pt x="9245" y="7920"/>
                    <a:pt x="9268" y="7920"/>
                    <a:pt x="9314" y="7920"/>
                  </a:cubicBezTo>
                  <a:lnTo>
                    <a:pt x="9314" y="7920"/>
                  </a:lnTo>
                  <a:cubicBezTo>
                    <a:pt x="9359" y="7920"/>
                    <a:pt x="9405" y="7920"/>
                    <a:pt x="9451" y="7920"/>
                  </a:cubicBezTo>
                  <a:lnTo>
                    <a:pt x="9451" y="7920"/>
                  </a:lnTo>
                  <a:cubicBezTo>
                    <a:pt x="9496" y="7920"/>
                    <a:pt x="9542" y="7920"/>
                    <a:pt x="9588" y="7920"/>
                  </a:cubicBezTo>
                  <a:lnTo>
                    <a:pt x="9588" y="7920"/>
                  </a:lnTo>
                  <a:cubicBezTo>
                    <a:pt x="9793" y="7920"/>
                    <a:pt x="9998" y="7898"/>
                    <a:pt x="10204" y="7875"/>
                  </a:cubicBezTo>
                  <a:lnTo>
                    <a:pt x="10204" y="7875"/>
                  </a:lnTo>
                  <a:cubicBezTo>
                    <a:pt x="10272" y="7875"/>
                    <a:pt x="10364" y="7875"/>
                    <a:pt x="10432" y="7852"/>
                  </a:cubicBezTo>
                  <a:lnTo>
                    <a:pt x="10432" y="7852"/>
                  </a:lnTo>
                  <a:cubicBezTo>
                    <a:pt x="10478" y="7852"/>
                    <a:pt x="10523" y="7852"/>
                    <a:pt x="10546" y="7852"/>
                  </a:cubicBezTo>
                  <a:lnTo>
                    <a:pt x="10546" y="7852"/>
                  </a:lnTo>
                  <a:cubicBezTo>
                    <a:pt x="10615" y="7852"/>
                    <a:pt x="10683" y="7829"/>
                    <a:pt x="10729" y="7829"/>
                  </a:cubicBezTo>
                  <a:lnTo>
                    <a:pt x="10729" y="7829"/>
                  </a:lnTo>
                  <a:cubicBezTo>
                    <a:pt x="10934" y="7806"/>
                    <a:pt x="11140" y="7783"/>
                    <a:pt x="11345" y="7738"/>
                  </a:cubicBezTo>
                  <a:lnTo>
                    <a:pt x="11345" y="7738"/>
                  </a:lnTo>
                  <a:cubicBezTo>
                    <a:pt x="11414" y="7738"/>
                    <a:pt x="11459" y="7715"/>
                    <a:pt x="11505" y="7715"/>
                  </a:cubicBezTo>
                  <a:lnTo>
                    <a:pt x="11505" y="7715"/>
                  </a:lnTo>
                  <a:cubicBezTo>
                    <a:pt x="11528" y="7715"/>
                    <a:pt x="11551" y="7715"/>
                    <a:pt x="11573" y="7715"/>
                  </a:cubicBezTo>
                  <a:lnTo>
                    <a:pt x="11573" y="7715"/>
                  </a:lnTo>
                  <a:cubicBezTo>
                    <a:pt x="11665" y="7692"/>
                    <a:pt x="11756" y="7669"/>
                    <a:pt x="11870" y="7647"/>
                  </a:cubicBezTo>
                  <a:lnTo>
                    <a:pt x="11870" y="7647"/>
                  </a:lnTo>
                  <a:cubicBezTo>
                    <a:pt x="12030" y="7601"/>
                    <a:pt x="12190" y="7578"/>
                    <a:pt x="12349" y="7532"/>
                  </a:cubicBezTo>
                  <a:lnTo>
                    <a:pt x="12349" y="7532"/>
                  </a:lnTo>
                  <a:cubicBezTo>
                    <a:pt x="12464" y="7510"/>
                    <a:pt x="12578" y="7464"/>
                    <a:pt x="12715" y="7441"/>
                  </a:cubicBezTo>
                  <a:lnTo>
                    <a:pt x="12715" y="7441"/>
                  </a:lnTo>
                  <a:cubicBezTo>
                    <a:pt x="12852" y="7395"/>
                    <a:pt x="13011" y="7350"/>
                    <a:pt x="13171" y="7304"/>
                  </a:cubicBezTo>
                  <a:lnTo>
                    <a:pt x="13171" y="7304"/>
                  </a:lnTo>
                  <a:cubicBezTo>
                    <a:pt x="13194" y="7304"/>
                    <a:pt x="13240" y="7304"/>
                    <a:pt x="13262" y="7281"/>
                  </a:cubicBezTo>
                  <a:lnTo>
                    <a:pt x="13262" y="7281"/>
                  </a:lnTo>
                  <a:cubicBezTo>
                    <a:pt x="13445" y="7236"/>
                    <a:pt x="13628" y="7167"/>
                    <a:pt x="13810" y="7099"/>
                  </a:cubicBezTo>
                  <a:lnTo>
                    <a:pt x="13810" y="7099"/>
                  </a:lnTo>
                  <a:cubicBezTo>
                    <a:pt x="13833" y="7076"/>
                    <a:pt x="13856" y="7076"/>
                    <a:pt x="13879" y="7053"/>
                  </a:cubicBezTo>
                  <a:lnTo>
                    <a:pt x="13879" y="7053"/>
                  </a:lnTo>
                  <a:cubicBezTo>
                    <a:pt x="14061" y="6985"/>
                    <a:pt x="14267" y="6916"/>
                    <a:pt x="14449" y="6825"/>
                  </a:cubicBezTo>
                  <a:lnTo>
                    <a:pt x="14449" y="6825"/>
                  </a:lnTo>
                  <a:cubicBezTo>
                    <a:pt x="14495" y="6802"/>
                    <a:pt x="14564" y="6779"/>
                    <a:pt x="14609" y="6734"/>
                  </a:cubicBezTo>
                  <a:lnTo>
                    <a:pt x="14609" y="6734"/>
                  </a:lnTo>
                  <a:cubicBezTo>
                    <a:pt x="14815" y="6642"/>
                    <a:pt x="15020" y="6528"/>
                    <a:pt x="15203" y="6437"/>
                  </a:cubicBezTo>
                  <a:lnTo>
                    <a:pt x="15203" y="6437"/>
                  </a:lnTo>
                  <a:cubicBezTo>
                    <a:pt x="15248" y="6414"/>
                    <a:pt x="15294" y="6391"/>
                    <a:pt x="15317" y="6368"/>
                  </a:cubicBezTo>
                  <a:lnTo>
                    <a:pt x="15317" y="6368"/>
                  </a:lnTo>
                  <a:cubicBezTo>
                    <a:pt x="15362" y="6345"/>
                    <a:pt x="15385" y="6323"/>
                    <a:pt x="15408" y="6300"/>
                  </a:cubicBezTo>
                  <a:lnTo>
                    <a:pt x="15408" y="6300"/>
                  </a:lnTo>
                  <a:cubicBezTo>
                    <a:pt x="15477" y="6277"/>
                    <a:pt x="15522" y="6231"/>
                    <a:pt x="15591" y="6209"/>
                  </a:cubicBezTo>
                  <a:lnTo>
                    <a:pt x="15591" y="6209"/>
                  </a:lnTo>
                  <a:cubicBezTo>
                    <a:pt x="15636" y="6163"/>
                    <a:pt x="15682" y="6140"/>
                    <a:pt x="15728" y="6094"/>
                  </a:cubicBezTo>
                  <a:lnTo>
                    <a:pt x="15728" y="6094"/>
                  </a:lnTo>
                  <a:cubicBezTo>
                    <a:pt x="15773" y="6072"/>
                    <a:pt x="15819" y="6026"/>
                    <a:pt x="15865" y="6003"/>
                  </a:cubicBezTo>
                  <a:lnTo>
                    <a:pt x="15865" y="6003"/>
                  </a:lnTo>
                  <a:cubicBezTo>
                    <a:pt x="15910" y="5957"/>
                    <a:pt x="15956" y="5935"/>
                    <a:pt x="16001" y="5889"/>
                  </a:cubicBezTo>
                  <a:lnTo>
                    <a:pt x="16001" y="5889"/>
                  </a:lnTo>
                  <a:cubicBezTo>
                    <a:pt x="16047" y="5866"/>
                    <a:pt x="16093" y="5821"/>
                    <a:pt x="16138" y="5798"/>
                  </a:cubicBezTo>
                  <a:lnTo>
                    <a:pt x="16138" y="5798"/>
                  </a:lnTo>
                  <a:cubicBezTo>
                    <a:pt x="16184" y="5752"/>
                    <a:pt x="16230" y="5729"/>
                    <a:pt x="16275" y="5684"/>
                  </a:cubicBezTo>
                  <a:lnTo>
                    <a:pt x="16275" y="5684"/>
                  </a:lnTo>
                  <a:cubicBezTo>
                    <a:pt x="16321" y="5638"/>
                    <a:pt x="16344" y="5615"/>
                    <a:pt x="16390" y="5569"/>
                  </a:cubicBezTo>
                  <a:lnTo>
                    <a:pt x="16390" y="5569"/>
                  </a:lnTo>
                  <a:cubicBezTo>
                    <a:pt x="16412" y="5569"/>
                    <a:pt x="16435" y="5547"/>
                    <a:pt x="16458" y="5524"/>
                  </a:cubicBezTo>
                  <a:lnTo>
                    <a:pt x="16458" y="5524"/>
                  </a:lnTo>
                  <a:cubicBezTo>
                    <a:pt x="16458" y="5524"/>
                    <a:pt x="16481" y="5501"/>
                    <a:pt x="16504" y="5478"/>
                  </a:cubicBezTo>
                  <a:lnTo>
                    <a:pt x="16504" y="5478"/>
                  </a:lnTo>
                  <a:cubicBezTo>
                    <a:pt x="16572" y="5410"/>
                    <a:pt x="16641" y="5341"/>
                    <a:pt x="16686" y="5273"/>
                  </a:cubicBezTo>
                  <a:lnTo>
                    <a:pt x="16686" y="5273"/>
                  </a:lnTo>
                  <a:cubicBezTo>
                    <a:pt x="16709" y="5250"/>
                    <a:pt x="16732" y="5227"/>
                    <a:pt x="16755" y="5204"/>
                  </a:cubicBezTo>
                  <a:lnTo>
                    <a:pt x="16755" y="5204"/>
                  </a:lnTo>
                  <a:cubicBezTo>
                    <a:pt x="16846" y="5136"/>
                    <a:pt x="16915" y="5044"/>
                    <a:pt x="16983" y="4953"/>
                  </a:cubicBezTo>
                  <a:lnTo>
                    <a:pt x="16983" y="4953"/>
                  </a:lnTo>
                  <a:cubicBezTo>
                    <a:pt x="16983" y="4930"/>
                    <a:pt x="17006" y="4930"/>
                    <a:pt x="17006" y="4930"/>
                  </a:cubicBezTo>
                  <a:lnTo>
                    <a:pt x="17006" y="4930"/>
                  </a:lnTo>
                  <a:cubicBezTo>
                    <a:pt x="17006" y="4907"/>
                    <a:pt x="17029" y="4885"/>
                    <a:pt x="17051" y="4862"/>
                  </a:cubicBezTo>
                  <a:lnTo>
                    <a:pt x="17051" y="4862"/>
                  </a:lnTo>
                  <a:cubicBezTo>
                    <a:pt x="17097" y="4816"/>
                    <a:pt x="17143" y="4748"/>
                    <a:pt x="17166" y="4702"/>
                  </a:cubicBezTo>
                  <a:lnTo>
                    <a:pt x="17166" y="4702"/>
                  </a:lnTo>
                  <a:cubicBezTo>
                    <a:pt x="17188" y="4656"/>
                    <a:pt x="17211" y="4634"/>
                    <a:pt x="17234" y="4611"/>
                  </a:cubicBezTo>
                  <a:lnTo>
                    <a:pt x="17234" y="4611"/>
                  </a:lnTo>
                  <a:cubicBezTo>
                    <a:pt x="17280" y="4542"/>
                    <a:pt x="17303" y="4497"/>
                    <a:pt x="17325" y="4451"/>
                  </a:cubicBezTo>
                  <a:lnTo>
                    <a:pt x="17325" y="4451"/>
                  </a:lnTo>
                  <a:cubicBezTo>
                    <a:pt x="17348" y="4428"/>
                    <a:pt x="17348" y="4405"/>
                    <a:pt x="17348" y="4405"/>
                  </a:cubicBezTo>
                  <a:lnTo>
                    <a:pt x="17348" y="4405"/>
                  </a:lnTo>
                  <a:cubicBezTo>
                    <a:pt x="17371" y="4383"/>
                    <a:pt x="17371" y="4360"/>
                    <a:pt x="17394" y="4337"/>
                  </a:cubicBezTo>
                  <a:lnTo>
                    <a:pt x="17394" y="4337"/>
                  </a:lnTo>
                  <a:cubicBezTo>
                    <a:pt x="17417" y="4291"/>
                    <a:pt x="17439" y="4246"/>
                    <a:pt x="17462" y="4200"/>
                  </a:cubicBezTo>
                  <a:lnTo>
                    <a:pt x="17462" y="4200"/>
                  </a:lnTo>
                  <a:cubicBezTo>
                    <a:pt x="17485" y="4177"/>
                    <a:pt x="17508" y="4131"/>
                    <a:pt x="17508" y="4086"/>
                  </a:cubicBezTo>
                  <a:lnTo>
                    <a:pt x="17508" y="4086"/>
                  </a:lnTo>
                  <a:cubicBezTo>
                    <a:pt x="17531" y="4040"/>
                    <a:pt x="17554" y="3994"/>
                    <a:pt x="17576" y="3949"/>
                  </a:cubicBezTo>
                  <a:lnTo>
                    <a:pt x="17576" y="3949"/>
                  </a:lnTo>
                  <a:cubicBezTo>
                    <a:pt x="17576" y="3926"/>
                    <a:pt x="17599" y="3926"/>
                    <a:pt x="17599" y="3903"/>
                  </a:cubicBezTo>
                  <a:lnTo>
                    <a:pt x="17599" y="3903"/>
                  </a:lnTo>
                  <a:cubicBezTo>
                    <a:pt x="17599" y="3880"/>
                    <a:pt x="17599" y="3858"/>
                    <a:pt x="17622" y="3835"/>
                  </a:cubicBezTo>
                  <a:lnTo>
                    <a:pt x="17622" y="3835"/>
                  </a:lnTo>
                  <a:cubicBezTo>
                    <a:pt x="17622" y="3789"/>
                    <a:pt x="17645" y="3766"/>
                    <a:pt x="17645" y="3721"/>
                  </a:cubicBezTo>
                  <a:lnTo>
                    <a:pt x="17645" y="3721"/>
                  </a:lnTo>
                  <a:cubicBezTo>
                    <a:pt x="17668" y="3675"/>
                    <a:pt x="17691" y="3629"/>
                    <a:pt x="17691" y="3606"/>
                  </a:cubicBezTo>
                  <a:lnTo>
                    <a:pt x="17691" y="3606"/>
                  </a:lnTo>
                  <a:cubicBezTo>
                    <a:pt x="17713" y="3561"/>
                    <a:pt x="17713" y="3515"/>
                    <a:pt x="17713" y="3470"/>
                  </a:cubicBezTo>
                  <a:lnTo>
                    <a:pt x="17713" y="3470"/>
                  </a:lnTo>
                  <a:cubicBezTo>
                    <a:pt x="17736" y="3447"/>
                    <a:pt x="17736" y="3424"/>
                    <a:pt x="17736" y="3401"/>
                  </a:cubicBezTo>
                  <a:lnTo>
                    <a:pt x="17736" y="3401"/>
                  </a:lnTo>
                  <a:cubicBezTo>
                    <a:pt x="17736" y="3378"/>
                    <a:pt x="17736" y="3355"/>
                    <a:pt x="17736" y="3355"/>
                  </a:cubicBezTo>
                  <a:lnTo>
                    <a:pt x="17736" y="3355"/>
                  </a:lnTo>
                  <a:cubicBezTo>
                    <a:pt x="17759" y="3310"/>
                    <a:pt x="17759" y="3264"/>
                    <a:pt x="17759" y="3218"/>
                  </a:cubicBezTo>
                  <a:lnTo>
                    <a:pt x="17759" y="3218"/>
                  </a:lnTo>
                  <a:cubicBezTo>
                    <a:pt x="17782" y="3173"/>
                    <a:pt x="17782" y="3127"/>
                    <a:pt x="17782" y="3104"/>
                  </a:cubicBezTo>
                  <a:lnTo>
                    <a:pt x="17782" y="3104"/>
                  </a:lnTo>
                  <a:cubicBezTo>
                    <a:pt x="17782" y="3059"/>
                    <a:pt x="17782" y="3013"/>
                    <a:pt x="17782" y="2967"/>
                  </a:cubicBezTo>
                  <a:lnTo>
                    <a:pt x="17782" y="2967"/>
                  </a:lnTo>
                  <a:cubicBezTo>
                    <a:pt x="17805" y="2945"/>
                    <a:pt x="17805" y="2922"/>
                    <a:pt x="17805" y="2876"/>
                  </a:cubicBezTo>
                  <a:lnTo>
                    <a:pt x="17805" y="2876"/>
                  </a:lnTo>
                  <a:cubicBezTo>
                    <a:pt x="17805" y="2853"/>
                    <a:pt x="17805" y="2830"/>
                    <a:pt x="17805" y="2808"/>
                  </a:cubicBezTo>
                  <a:lnTo>
                    <a:pt x="17805" y="2808"/>
                  </a:lnTo>
                  <a:lnTo>
                    <a:pt x="17805" y="69"/>
                  </a:lnTo>
                  <a:cubicBezTo>
                    <a:pt x="17805" y="114"/>
                    <a:pt x="17805" y="160"/>
                    <a:pt x="17805" y="228"/>
                  </a:cubicBezTo>
                  <a:lnTo>
                    <a:pt x="17805" y="228"/>
                  </a:lnTo>
                  <a:cubicBezTo>
                    <a:pt x="17805" y="274"/>
                    <a:pt x="17805" y="297"/>
                    <a:pt x="17782" y="342"/>
                  </a:cubicBezTo>
                  <a:lnTo>
                    <a:pt x="17782" y="342"/>
                  </a:lnTo>
                  <a:cubicBezTo>
                    <a:pt x="17782" y="388"/>
                    <a:pt x="17782" y="434"/>
                    <a:pt x="17782" y="479"/>
                  </a:cubicBezTo>
                  <a:lnTo>
                    <a:pt x="17782" y="479"/>
                  </a:lnTo>
                  <a:cubicBezTo>
                    <a:pt x="17759" y="525"/>
                    <a:pt x="17759" y="548"/>
                    <a:pt x="17759" y="594"/>
                  </a:cubicBezTo>
                  <a:lnTo>
                    <a:pt x="17759" y="594"/>
                  </a:lnTo>
                  <a:cubicBezTo>
                    <a:pt x="17736" y="639"/>
                    <a:pt x="17736" y="685"/>
                    <a:pt x="17736" y="730"/>
                  </a:cubicBezTo>
                  <a:lnTo>
                    <a:pt x="17736" y="730"/>
                  </a:lnTo>
                  <a:cubicBezTo>
                    <a:pt x="17713" y="753"/>
                    <a:pt x="17713" y="799"/>
                    <a:pt x="17691" y="845"/>
                  </a:cubicBezTo>
                  <a:lnTo>
                    <a:pt x="17691" y="845"/>
                  </a:lnTo>
                  <a:cubicBezTo>
                    <a:pt x="17691" y="890"/>
                    <a:pt x="17668" y="936"/>
                    <a:pt x="17668" y="959"/>
                  </a:cubicBezTo>
                  <a:lnTo>
                    <a:pt x="17668" y="959"/>
                  </a:lnTo>
                  <a:cubicBezTo>
                    <a:pt x="17645" y="1004"/>
                    <a:pt x="17645" y="1050"/>
                    <a:pt x="17622" y="1096"/>
                  </a:cubicBezTo>
                  <a:lnTo>
                    <a:pt x="17622" y="1096"/>
                  </a:lnTo>
                  <a:cubicBezTo>
                    <a:pt x="17599" y="1141"/>
                    <a:pt x="17599" y="1164"/>
                    <a:pt x="17576" y="1210"/>
                  </a:cubicBezTo>
                  <a:lnTo>
                    <a:pt x="17576" y="1210"/>
                  </a:lnTo>
                  <a:cubicBezTo>
                    <a:pt x="17554" y="1255"/>
                    <a:pt x="17531" y="1301"/>
                    <a:pt x="17531" y="1347"/>
                  </a:cubicBezTo>
                  <a:lnTo>
                    <a:pt x="17531" y="1347"/>
                  </a:lnTo>
                  <a:cubicBezTo>
                    <a:pt x="17508" y="1392"/>
                    <a:pt x="17485" y="1415"/>
                    <a:pt x="17462" y="1461"/>
                  </a:cubicBezTo>
                  <a:lnTo>
                    <a:pt x="17462" y="1461"/>
                  </a:lnTo>
                  <a:cubicBezTo>
                    <a:pt x="17439" y="1507"/>
                    <a:pt x="17417" y="1552"/>
                    <a:pt x="17394" y="1598"/>
                  </a:cubicBezTo>
                  <a:lnTo>
                    <a:pt x="17394" y="1598"/>
                  </a:lnTo>
                  <a:cubicBezTo>
                    <a:pt x="17371" y="1621"/>
                    <a:pt x="17371" y="1666"/>
                    <a:pt x="17348" y="1712"/>
                  </a:cubicBezTo>
                  <a:lnTo>
                    <a:pt x="17348" y="1712"/>
                  </a:lnTo>
                  <a:cubicBezTo>
                    <a:pt x="17303" y="1758"/>
                    <a:pt x="17280" y="1803"/>
                    <a:pt x="17234" y="1849"/>
                  </a:cubicBezTo>
                  <a:lnTo>
                    <a:pt x="17234" y="1849"/>
                  </a:lnTo>
                  <a:cubicBezTo>
                    <a:pt x="17211" y="1895"/>
                    <a:pt x="17211" y="1917"/>
                    <a:pt x="17188" y="1963"/>
                  </a:cubicBezTo>
                  <a:lnTo>
                    <a:pt x="17188" y="1963"/>
                  </a:lnTo>
                  <a:cubicBezTo>
                    <a:pt x="17143" y="2009"/>
                    <a:pt x="17097" y="2077"/>
                    <a:pt x="17051" y="2123"/>
                  </a:cubicBezTo>
                  <a:lnTo>
                    <a:pt x="17051" y="2123"/>
                  </a:lnTo>
                  <a:cubicBezTo>
                    <a:pt x="17029" y="2146"/>
                    <a:pt x="17029" y="2168"/>
                    <a:pt x="17006" y="2191"/>
                  </a:cubicBezTo>
                  <a:lnTo>
                    <a:pt x="17006" y="2191"/>
                  </a:lnTo>
                  <a:cubicBezTo>
                    <a:pt x="16937" y="2283"/>
                    <a:pt x="16846" y="2374"/>
                    <a:pt x="16778" y="2465"/>
                  </a:cubicBezTo>
                  <a:lnTo>
                    <a:pt x="16778" y="2465"/>
                  </a:lnTo>
                  <a:cubicBezTo>
                    <a:pt x="16755" y="2488"/>
                    <a:pt x="16732" y="2511"/>
                    <a:pt x="16709" y="2534"/>
                  </a:cubicBezTo>
                  <a:lnTo>
                    <a:pt x="16709" y="2534"/>
                  </a:lnTo>
                  <a:cubicBezTo>
                    <a:pt x="16641" y="2602"/>
                    <a:pt x="16572" y="2671"/>
                    <a:pt x="16504" y="2739"/>
                  </a:cubicBezTo>
                  <a:lnTo>
                    <a:pt x="16504" y="2739"/>
                  </a:lnTo>
                  <a:cubicBezTo>
                    <a:pt x="16458" y="2762"/>
                    <a:pt x="16435" y="2808"/>
                    <a:pt x="16412" y="2830"/>
                  </a:cubicBezTo>
                  <a:lnTo>
                    <a:pt x="16412" y="2830"/>
                  </a:lnTo>
                  <a:cubicBezTo>
                    <a:pt x="16367" y="2876"/>
                    <a:pt x="16321" y="2899"/>
                    <a:pt x="16275" y="2945"/>
                  </a:cubicBezTo>
                  <a:lnTo>
                    <a:pt x="16275" y="2945"/>
                  </a:lnTo>
                  <a:cubicBezTo>
                    <a:pt x="16230" y="2967"/>
                    <a:pt x="16184" y="3013"/>
                    <a:pt x="16161" y="3036"/>
                  </a:cubicBezTo>
                  <a:lnTo>
                    <a:pt x="16161" y="3036"/>
                  </a:lnTo>
                  <a:cubicBezTo>
                    <a:pt x="16116" y="3081"/>
                    <a:pt x="16070" y="3127"/>
                    <a:pt x="16001" y="3150"/>
                  </a:cubicBezTo>
                  <a:lnTo>
                    <a:pt x="16001" y="3150"/>
                  </a:lnTo>
                  <a:cubicBezTo>
                    <a:pt x="15979" y="3196"/>
                    <a:pt x="15933" y="3218"/>
                    <a:pt x="15887" y="3241"/>
                  </a:cubicBezTo>
                  <a:lnTo>
                    <a:pt x="15887" y="3241"/>
                  </a:lnTo>
                  <a:cubicBezTo>
                    <a:pt x="15842" y="3287"/>
                    <a:pt x="15773" y="3333"/>
                    <a:pt x="15728" y="3355"/>
                  </a:cubicBezTo>
                  <a:lnTo>
                    <a:pt x="15728" y="3355"/>
                  </a:lnTo>
                  <a:cubicBezTo>
                    <a:pt x="15682" y="3401"/>
                    <a:pt x="15636" y="3424"/>
                    <a:pt x="15591" y="3447"/>
                  </a:cubicBezTo>
                  <a:lnTo>
                    <a:pt x="15591" y="3447"/>
                  </a:lnTo>
                  <a:cubicBezTo>
                    <a:pt x="15545" y="3492"/>
                    <a:pt x="15477" y="3515"/>
                    <a:pt x="15431" y="3561"/>
                  </a:cubicBezTo>
                  <a:lnTo>
                    <a:pt x="15431" y="3561"/>
                  </a:lnTo>
                  <a:cubicBezTo>
                    <a:pt x="15362" y="3606"/>
                    <a:pt x="15294" y="3652"/>
                    <a:pt x="15225" y="3675"/>
                  </a:cubicBezTo>
                  <a:lnTo>
                    <a:pt x="15225" y="3675"/>
                  </a:lnTo>
                  <a:cubicBezTo>
                    <a:pt x="15020" y="3789"/>
                    <a:pt x="14815" y="3903"/>
                    <a:pt x="14609" y="3994"/>
                  </a:cubicBezTo>
                  <a:lnTo>
                    <a:pt x="14609" y="3994"/>
                  </a:lnTo>
                  <a:cubicBezTo>
                    <a:pt x="14564" y="4017"/>
                    <a:pt x="14518" y="4040"/>
                    <a:pt x="14449" y="4086"/>
                  </a:cubicBezTo>
                  <a:lnTo>
                    <a:pt x="14449" y="4086"/>
                  </a:lnTo>
                  <a:cubicBezTo>
                    <a:pt x="14267" y="4154"/>
                    <a:pt x="14084" y="4246"/>
                    <a:pt x="13879" y="4314"/>
                  </a:cubicBezTo>
                  <a:lnTo>
                    <a:pt x="13879" y="4314"/>
                  </a:lnTo>
                  <a:cubicBezTo>
                    <a:pt x="13856" y="4337"/>
                    <a:pt x="13833" y="4337"/>
                    <a:pt x="13810" y="4360"/>
                  </a:cubicBezTo>
                  <a:lnTo>
                    <a:pt x="13810" y="4360"/>
                  </a:lnTo>
                  <a:cubicBezTo>
                    <a:pt x="13605" y="4428"/>
                    <a:pt x="13377" y="4497"/>
                    <a:pt x="13171" y="4565"/>
                  </a:cubicBezTo>
                  <a:lnTo>
                    <a:pt x="13171" y="4565"/>
                  </a:lnTo>
                  <a:cubicBezTo>
                    <a:pt x="13011" y="4611"/>
                    <a:pt x="12874" y="4656"/>
                    <a:pt x="12715" y="4702"/>
                  </a:cubicBezTo>
                  <a:lnTo>
                    <a:pt x="12715" y="4702"/>
                  </a:lnTo>
                  <a:cubicBezTo>
                    <a:pt x="12601" y="4725"/>
                    <a:pt x="12486" y="4771"/>
                    <a:pt x="12372" y="4793"/>
                  </a:cubicBezTo>
                  <a:lnTo>
                    <a:pt x="12372" y="4793"/>
                  </a:lnTo>
                  <a:cubicBezTo>
                    <a:pt x="12190" y="4839"/>
                    <a:pt x="12030" y="4862"/>
                    <a:pt x="11870" y="4907"/>
                  </a:cubicBezTo>
                  <a:lnTo>
                    <a:pt x="11870" y="4907"/>
                  </a:lnTo>
                  <a:cubicBezTo>
                    <a:pt x="11756" y="4930"/>
                    <a:pt x="11642" y="4953"/>
                    <a:pt x="11505" y="4976"/>
                  </a:cubicBezTo>
                  <a:lnTo>
                    <a:pt x="11505" y="4976"/>
                  </a:lnTo>
                  <a:cubicBezTo>
                    <a:pt x="11459" y="4976"/>
                    <a:pt x="11414" y="4976"/>
                    <a:pt x="11368" y="4999"/>
                  </a:cubicBezTo>
                  <a:lnTo>
                    <a:pt x="11368" y="4999"/>
                  </a:lnTo>
                  <a:cubicBezTo>
                    <a:pt x="11163" y="5022"/>
                    <a:pt x="10957" y="5067"/>
                    <a:pt x="10752" y="5090"/>
                  </a:cubicBezTo>
                  <a:lnTo>
                    <a:pt x="10752" y="5090"/>
                  </a:lnTo>
                  <a:cubicBezTo>
                    <a:pt x="10683" y="5090"/>
                    <a:pt x="10615" y="5090"/>
                    <a:pt x="10569" y="5113"/>
                  </a:cubicBezTo>
                  <a:lnTo>
                    <a:pt x="10569" y="5113"/>
                  </a:lnTo>
                  <a:cubicBezTo>
                    <a:pt x="10455" y="5113"/>
                    <a:pt x="10318" y="5113"/>
                    <a:pt x="10204" y="5136"/>
                  </a:cubicBezTo>
                  <a:lnTo>
                    <a:pt x="10204" y="5136"/>
                  </a:lnTo>
                  <a:cubicBezTo>
                    <a:pt x="9998" y="5159"/>
                    <a:pt x="9816" y="5159"/>
                    <a:pt x="9610" y="5181"/>
                  </a:cubicBezTo>
                  <a:lnTo>
                    <a:pt x="9610" y="5181"/>
                  </a:lnTo>
                  <a:cubicBezTo>
                    <a:pt x="9473" y="5181"/>
                    <a:pt x="9337" y="5181"/>
                    <a:pt x="9222" y="5181"/>
                  </a:cubicBezTo>
                  <a:lnTo>
                    <a:pt x="9222" y="5181"/>
                  </a:lnTo>
                  <a:cubicBezTo>
                    <a:pt x="9063" y="5181"/>
                    <a:pt x="8903" y="5181"/>
                    <a:pt x="8720" y="5181"/>
                  </a:cubicBezTo>
                  <a:lnTo>
                    <a:pt x="8720" y="5181"/>
                  </a:lnTo>
                  <a:cubicBezTo>
                    <a:pt x="8583" y="5181"/>
                    <a:pt x="8469" y="5181"/>
                    <a:pt x="8332" y="5181"/>
                  </a:cubicBezTo>
                  <a:lnTo>
                    <a:pt x="8332" y="5181"/>
                  </a:lnTo>
                  <a:cubicBezTo>
                    <a:pt x="8172" y="5181"/>
                    <a:pt x="8013" y="5159"/>
                    <a:pt x="7876" y="5159"/>
                  </a:cubicBezTo>
                  <a:lnTo>
                    <a:pt x="7876" y="5159"/>
                  </a:lnTo>
                  <a:cubicBezTo>
                    <a:pt x="7739" y="5136"/>
                    <a:pt x="7602" y="5136"/>
                    <a:pt x="7465" y="5113"/>
                  </a:cubicBezTo>
                  <a:lnTo>
                    <a:pt x="7465" y="5113"/>
                  </a:lnTo>
                  <a:cubicBezTo>
                    <a:pt x="7305" y="5113"/>
                    <a:pt x="7168" y="5090"/>
                    <a:pt x="7008" y="5067"/>
                  </a:cubicBezTo>
                  <a:lnTo>
                    <a:pt x="7008" y="5067"/>
                  </a:lnTo>
                  <a:cubicBezTo>
                    <a:pt x="6871" y="5044"/>
                    <a:pt x="6757" y="5022"/>
                    <a:pt x="6620" y="5022"/>
                  </a:cubicBezTo>
                  <a:lnTo>
                    <a:pt x="6620" y="5022"/>
                  </a:lnTo>
                  <a:cubicBezTo>
                    <a:pt x="6461" y="4976"/>
                    <a:pt x="6301" y="4953"/>
                    <a:pt x="6141" y="4930"/>
                  </a:cubicBezTo>
                  <a:lnTo>
                    <a:pt x="6141" y="4930"/>
                  </a:lnTo>
                  <a:cubicBezTo>
                    <a:pt x="6027" y="4907"/>
                    <a:pt x="5890" y="4885"/>
                    <a:pt x="5776" y="4862"/>
                  </a:cubicBezTo>
                  <a:lnTo>
                    <a:pt x="5776" y="4862"/>
                  </a:lnTo>
                  <a:cubicBezTo>
                    <a:pt x="5593" y="4816"/>
                    <a:pt x="5411" y="4771"/>
                    <a:pt x="5228" y="4725"/>
                  </a:cubicBezTo>
                  <a:lnTo>
                    <a:pt x="5228" y="4725"/>
                  </a:lnTo>
                  <a:cubicBezTo>
                    <a:pt x="5114" y="4679"/>
                    <a:pt x="4977" y="4656"/>
                    <a:pt x="4863" y="4634"/>
                  </a:cubicBezTo>
                  <a:lnTo>
                    <a:pt x="4863" y="4634"/>
                  </a:lnTo>
                  <a:cubicBezTo>
                    <a:pt x="4817" y="4611"/>
                    <a:pt x="4749" y="4588"/>
                    <a:pt x="4680" y="4565"/>
                  </a:cubicBezTo>
                  <a:lnTo>
                    <a:pt x="4680" y="4565"/>
                  </a:lnTo>
                  <a:cubicBezTo>
                    <a:pt x="4498" y="4519"/>
                    <a:pt x="4315" y="4451"/>
                    <a:pt x="4132" y="4383"/>
                  </a:cubicBezTo>
                  <a:lnTo>
                    <a:pt x="4132" y="4383"/>
                  </a:lnTo>
                  <a:cubicBezTo>
                    <a:pt x="4087" y="4360"/>
                    <a:pt x="4041" y="4337"/>
                    <a:pt x="3995" y="4314"/>
                  </a:cubicBezTo>
                  <a:lnTo>
                    <a:pt x="3995" y="4314"/>
                  </a:lnTo>
                  <a:cubicBezTo>
                    <a:pt x="3836" y="4268"/>
                    <a:pt x="3676" y="4200"/>
                    <a:pt x="3516" y="4131"/>
                  </a:cubicBezTo>
                  <a:lnTo>
                    <a:pt x="3516" y="4131"/>
                  </a:lnTo>
                  <a:cubicBezTo>
                    <a:pt x="3448" y="4086"/>
                    <a:pt x="3356" y="4063"/>
                    <a:pt x="3288" y="4017"/>
                  </a:cubicBezTo>
                  <a:lnTo>
                    <a:pt x="3288" y="4017"/>
                  </a:lnTo>
                  <a:cubicBezTo>
                    <a:pt x="3060" y="3926"/>
                    <a:pt x="2831" y="3812"/>
                    <a:pt x="2626" y="3675"/>
                  </a:cubicBezTo>
                  <a:lnTo>
                    <a:pt x="2626" y="3675"/>
                  </a:lnTo>
                  <a:cubicBezTo>
                    <a:pt x="868" y="2671"/>
                    <a:pt x="1" y="1347"/>
                    <a:pt x="1" y="0"/>
                  </a:cubicBezTo>
                  <a:lnTo>
                    <a:pt x="1" y="0"/>
                  </a:lnTo>
                  <a:close/>
                </a:path>
              </a:pathLst>
            </a:custGeom>
            <a:solidFill>
              <a:schemeClr val="accent6">
                <a:lumMod val="50000"/>
              </a:schemeClr>
            </a:solidFill>
            <a:ln>
              <a:noFill/>
            </a:ln>
          </p:spPr>
          <p:txBody>
            <a:bodyPr spcFirstLastPara="1" wrap="square" lIns="91425" tIns="91425" rIns="91425" bIns="91425" anchor="ctr" anchorCtr="0">
              <a:noAutofit/>
            </a:bodyPr>
            <a:lstStyle/>
            <a:p>
              <a:pPr>
                <a:buClr>
                  <a:srgbClr val="000000"/>
                </a:buClr>
                <a:buFont typeface="Arial"/>
                <a:buNone/>
                <a:defRPr/>
              </a:pPr>
              <a:endParaRPr sz="1400" kern="0">
                <a:solidFill>
                  <a:srgbClr val="000000"/>
                </a:solidFill>
                <a:latin typeface="Arial"/>
                <a:cs typeface="Arial"/>
                <a:sym typeface="Arial"/>
              </a:endParaRPr>
            </a:p>
          </p:txBody>
        </p:sp>
        <p:sp>
          <p:nvSpPr>
            <p:cNvPr id="108" name="Google Shape;6196;p47">
              <a:extLst>
                <a:ext uri="{FF2B5EF4-FFF2-40B4-BE49-F238E27FC236}">
                  <a16:creationId xmlns:a16="http://schemas.microsoft.com/office/drawing/2014/main" id="{460D519F-CB99-4D9C-B89B-E8376555DA93}"/>
                </a:ext>
              </a:extLst>
            </p:cNvPr>
            <p:cNvSpPr/>
            <p:nvPr/>
          </p:nvSpPr>
          <p:spPr>
            <a:xfrm>
              <a:off x="6110666" y="3986085"/>
              <a:ext cx="504299" cy="278934"/>
            </a:xfrm>
            <a:custGeom>
              <a:avLst/>
              <a:gdLst/>
              <a:ahLst/>
              <a:cxnLst/>
              <a:rect l="l" t="t" r="r" b="b"/>
              <a:pathLst>
                <a:path w="19562" h="10820" extrusionOk="0">
                  <a:moveTo>
                    <a:pt x="3447" y="1507"/>
                  </a:moveTo>
                  <a:cubicBezTo>
                    <a:pt x="1" y="3515"/>
                    <a:pt x="1" y="6779"/>
                    <a:pt x="3493" y="8788"/>
                  </a:cubicBezTo>
                  <a:lnTo>
                    <a:pt x="3493" y="8788"/>
                  </a:lnTo>
                  <a:cubicBezTo>
                    <a:pt x="6985" y="10819"/>
                    <a:pt x="12623" y="10819"/>
                    <a:pt x="16092" y="8788"/>
                  </a:cubicBezTo>
                  <a:lnTo>
                    <a:pt x="16092" y="8788"/>
                  </a:lnTo>
                  <a:cubicBezTo>
                    <a:pt x="19562" y="6779"/>
                    <a:pt x="19539" y="3515"/>
                    <a:pt x="16047" y="1507"/>
                  </a:cubicBezTo>
                  <a:lnTo>
                    <a:pt x="16047" y="1507"/>
                  </a:lnTo>
                  <a:cubicBezTo>
                    <a:pt x="14312" y="502"/>
                    <a:pt x="12030" y="0"/>
                    <a:pt x="9747" y="0"/>
                  </a:cubicBezTo>
                  <a:lnTo>
                    <a:pt x="9747" y="0"/>
                  </a:lnTo>
                  <a:cubicBezTo>
                    <a:pt x="7464" y="0"/>
                    <a:pt x="5182" y="502"/>
                    <a:pt x="3447" y="1507"/>
                  </a:cubicBezTo>
                  <a:close/>
                </a:path>
              </a:pathLst>
            </a:custGeom>
            <a:solidFill>
              <a:srgbClr val="D9D9D9"/>
            </a:solidFill>
            <a:ln>
              <a:noFill/>
            </a:ln>
          </p:spPr>
          <p:txBody>
            <a:bodyPr spcFirstLastPara="1" wrap="square" lIns="91425" tIns="91425" rIns="91425" bIns="91425" anchor="ctr" anchorCtr="0">
              <a:noAutofit/>
            </a:bodyPr>
            <a:lstStyle/>
            <a:p>
              <a:pPr>
                <a:buClr>
                  <a:srgbClr val="000000"/>
                </a:buClr>
                <a:buFont typeface="Arial"/>
                <a:buNone/>
                <a:defRPr/>
              </a:pPr>
              <a:endParaRPr sz="1400" kern="0">
                <a:solidFill>
                  <a:srgbClr val="000000"/>
                </a:solidFill>
                <a:latin typeface="Arial"/>
                <a:cs typeface="Arial"/>
                <a:sym typeface="Arial"/>
              </a:endParaRPr>
            </a:p>
          </p:txBody>
        </p:sp>
        <p:sp>
          <p:nvSpPr>
            <p:cNvPr id="124" name="Title 1">
              <a:extLst>
                <a:ext uri="{FF2B5EF4-FFF2-40B4-BE49-F238E27FC236}">
                  <a16:creationId xmlns:a16="http://schemas.microsoft.com/office/drawing/2014/main" id="{FAF372CE-0861-4656-9743-AB5478906A4F}"/>
                </a:ext>
              </a:extLst>
            </p:cNvPr>
            <p:cNvSpPr txBox="1">
              <a:spLocks/>
            </p:cNvSpPr>
            <p:nvPr/>
          </p:nvSpPr>
          <p:spPr>
            <a:xfrm>
              <a:off x="6164820" y="3989004"/>
              <a:ext cx="397389" cy="262340"/>
            </a:xfrm>
            <a:prstGeom prst="rect">
              <a:avLst/>
            </a:prstGeom>
            <a:scene3d>
              <a:camera prst="isometricBottomDown"/>
              <a:lightRig rig="threePt" dir="t"/>
            </a:scene3d>
          </p:spPr>
          <p:txBody>
            <a:bodyPr vert="horz" lIns="0" tIns="0" rIns="0" bIns="0" rtlCol="0" anchor="t">
              <a:noAutofit/>
            </a:bodyPr>
            <a:lstStyle>
              <a:lvl1pPr algn="r" defTabSz="914400" rtl="1" eaLnBrk="1" latinLnBrk="0" hangingPunct="1">
                <a:lnSpc>
                  <a:spcPct val="90000"/>
                </a:lnSpc>
                <a:spcBef>
                  <a:spcPct val="0"/>
                </a:spcBef>
                <a:buNone/>
                <a:defRPr sz="4000" kern="1200">
                  <a:solidFill>
                    <a:schemeClr val="tx1"/>
                  </a:solidFill>
                  <a:latin typeface="Greta Arabic" pitchFamily="2" charset="-78"/>
                  <a:ea typeface="+mj-ea"/>
                  <a:cs typeface="+mj-cs"/>
                </a:defRPr>
              </a:lvl1pPr>
            </a:lstStyle>
            <a:p>
              <a:pPr algn="ctr">
                <a:defRPr/>
              </a:pPr>
              <a:r>
                <a:rPr lang="ar-SA" sz="2400" dirty="0">
                  <a:solidFill>
                    <a:srgbClr val="FFFFFF"/>
                  </a:solidFill>
                  <a:latin typeface="Somar" panose="020B0604020202020204" charset="-78"/>
                  <a:cs typeface="Somar" panose="020B0604020202020204" charset="-78"/>
                </a:rPr>
                <a:t>03</a:t>
              </a:r>
              <a:endParaRPr lang="ar-SA" sz="2800" dirty="0">
                <a:solidFill>
                  <a:srgbClr val="FFFFFF"/>
                </a:solidFill>
                <a:latin typeface="Somar" panose="020B0604020202020204" charset="-78"/>
                <a:cs typeface="Somar" panose="020B0604020202020204" charset="-78"/>
              </a:endParaRPr>
            </a:p>
          </p:txBody>
        </p:sp>
      </p:grpSp>
      <p:cxnSp>
        <p:nvCxnSpPr>
          <p:cNvPr id="249" name="Straight Connector 248">
            <a:extLst>
              <a:ext uri="{FF2B5EF4-FFF2-40B4-BE49-F238E27FC236}">
                <a16:creationId xmlns:a16="http://schemas.microsoft.com/office/drawing/2014/main" id="{1E5D6331-C9C3-4C2A-BA04-D37A673998EE}"/>
              </a:ext>
            </a:extLst>
          </p:cNvPr>
          <p:cNvCxnSpPr>
            <a:cxnSpLocks/>
          </p:cNvCxnSpPr>
          <p:nvPr/>
        </p:nvCxnSpPr>
        <p:spPr>
          <a:xfrm flipH="1">
            <a:off x="5353864" y="4495360"/>
            <a:ext cx="1920240" cy="0"/>
          </a:xfrm>
          <a:prstGeom prst="line">
            <a:avLst/>
          </a:prstGeom>
          <a:ln>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83" name="Google Shape;6157;p47">
            <a:extLst>
              <a:ext uri="{FF2B5EF4-FFF2-40B4-BE49-F238E27FC236}">
                <a16:creationId xmlns:a16="http://schemas.microsoft.com/office/drawing/2014/main" id="{7B4E63D9-BC53-4D6C-AECC-9BB9A8BA6258}"/>
              </a:ext>
            </a:extLst>
          </p:cNvPr>
          <p:cNvSpPr/>
          <p:nvPr/>
        </p:nvSpPr>
        <p:spPr>
          <a:xfrm>
            <a:off x="5214547" y="4436863"/>
            <a:ext cx="459004" cy="204792"/>
          </a:xfrm>
          <a:custGeom>
            <a:avLst/>
            <a:gdLst/>
            <a:ahLst/>
            <a:cxnLst/>
            <a:rect l="l" t="t" r="r" b="b"/>
            <a:pathLst>
              <a:path w="17805" h="7944" extrusionOk="0">
                <a:moveTo>
                  <a:pt x="1" y="2763"/>
                </a:moveTo>
                <a:cubicBezTo>
                  <a:pt x="1" y="4086"/>
                  <a:pt x="868" y="5410"/>
                  <a:pt x="2626" y="6437"/>
                </a:cubicBezTo>
                <a:lnTo>
                  <a:pt x="2626" y="6437"/>
                </a:lnTo>
                <a:cubicBezTo>
                  <a:pt x="2831" y="6551"/>
                  <a:pt x="3059" y="6666"/>
                  <a:pt x="3288" y="6757"/>
                </a:cubicBezTo>
                <a:lnTo>
                  <a:pt x="3288" y="6757"/>
                </a:lnTo>
                <a:cubicBezTo>
                  <a:pt x="3356" y="6803"/>
                  <a:pt x="3447" y="6825"/>
                  <a:pt x="3516" y="6871"/>
                </a:cubicBezTo>
                <a:lnTo>
                  <a:pt x="3516" y="6871"/>
                </a:lnTo>
                <a:cubicBezTo>
                  <a:pt x="3653" y="6917"/>
                  <a:pt x="3767" y="6985"/>
                  <a:pt x="3904" y="7054"/>
                </a:cubicBezTo>
                <a:lnTo>
                  <a:pt x="3904" y="7054"/>
                </a:lnTo>
                <a:cubicBezTo>
                  <a:pt x="3927" y="7054"/>
                  <a:pt x="3972" y="7054"/>
                  <a:pt x="3995" y="7076"/>
                </a:cubicBezTo>
                <a:lnTo>
                  <a:pt x="3995" y="7076"/>
                </a:lnTo>
                <a:cubicBezTo>
                  <a:pt x="4041" y="7099"/>
                  <a:pt x="4087" y="7099"/>
                  <a:pt x="4132" y="7122"/>
                </a:cubicBezTo>
                <a:lnTo>
                  <a:pt x="4132" y="7122"/>
                </a:lnTo>
                <a:cubicBezTo>
                  <a:pt x="4315" y="7191"/>
                  <a:pt x="4497" y="7259"/>
                  <a:pt x="4680" y="7305"/>
                </a:cubicBezTo>
                <a:lnTo>
                  <a:pt x="4680" y="7305"/>
                </a:lnTo>
                <a:cubicBezTo>
                  <a:pt x="4749" y="7328"/>
                  <a:pt x="4817" y="7350"/>
                  <a:pt x="4863" y="7373"/>
                </a:cubicBezTo>
                <a:lnTo>
                  <a:pt x="4863" y="7373"/>
                </a:lnTo>
                <a:cubicBezTo>
                  <a:pt x="4908" y="7373"/>
                  <a:pt x="4954" y="7396"/>
                  <a:pt x="5000" y="7396"/>
                </a:cubicBezTo>
                <a:lnTo>
                  <a:pt x="5000" y="7396"/>
                </a:lnTo>
                <a:cubicBezTo>
                  <a:pt x="5068" y="7419"/>
                  <a:pt x="5137" y="7442"/>
                  <a:pt x="5228" y="7465"/>
                </a:cubicBezTo>
                <a:lnTo>
                  <a:pt x="5228" y="7465"/>
                </a:lnTo>
                <a:cubicBezTo>
                  <a:pt x="5410" y="7510"/>
                  <a:pt x="5593" y="7556"/>
                  <a:pt x="5776" y="7601"/>
                </a:cubicBezTo>
                <a:lnTo>
                  <a:pt x="5776" y="7601"/>
                </a:lnTo>
                <a:cubicBezTo>
                  <a:pt x="5821" y="7601"/>
                  <a:pt x="5867" y="7624"/>
                  <a:pt x="5913" y="7624"/>
                </a:cubicBezTo>
                <a:lnTo>
                  <a:pt x="5913" y="7624"/>
                </a:lnTo>
                <a:cubicBezTo>
                  <a:pt x="6004" y="7647"/>
                  <a:pt x="6072" y="7670"/>
                  <a:pt x="6141" y="7670"/>
                </a:cubicBezTo>
                <a:lnTo>
                  <a:pt x="6141" y="7670"/>
                </a:lnTo>
                <a:cubicBezTo>
                  <a:pt x="6301" y="7693"/>
                  <a:pt x="6460" y="7738"/>
                  <a:pt x="6620" y="7761"/>
                </a:cubicBezTo>
                <a:lnTo>
                  <a:pt x="6620" y="7761"/>
                </a:lnTo>
                <a:cubicBezTo>
                  <a:pt x="6689" y="7761"/>
                  <a:pt x="6734" y="7784"/>
                  <a:pt x="6803" y="7784"/>
                </a:cubicBezTo>
                <a:lnTo>
                  <a:pt x="6803" y="7784"/>
                </a:lnTo>
                <a:cubicBezTo>
                  <a:pt x="6871" y="7807"/>
                  <a:pt x="6940" y="7807"/>
                  <a:pt x="7008" y="7807"/>
                </a:cubicBezTo>
                <a:lnTo>
                  <a:pt x="7008" y="7807"/>
                </a:lnTo>
                <a:cubicBezTo>
                  <a:pt x="7168" y="7830"/>
                  <a:pt x="7305" y="7853"/>
                  <a:pt x="7465" y="7853"/>
                </a:cubicBezTo>
                <a:lnTo>
                  <a:pt x="7465" y="7853"/>
                </a:lnTo>
                <a:cubicBezTo>
                  <a:pt x="7533" y="7875"/>
                  <a:pt x="7602" y="7875"/>
                  <a:pt x="7670" y="7875"/>
                </a:cubicBezTo>
                <a:lnTo>
                  <a:pt x="7670" y="7875"/>
                </a:lnTo>
                <a:cubicBezTo>
                  <a:pt x="7739" y="7898"/>
                  <a:pt x="7807" y="7898"/>
                  <a:pt x="7876" y="7898"/>
                </a:cubicBezTo>
                <a:lnTo>
                  <a:pt x="7876" y="7898"/>
                </a:lnTo>
                <a:cubicBezTo>
                  <a:pt x="8013" y="7898"/>
                  <a:pt x="8172" y="7921"/>
                  <a:pt x="8332" y="7921"/>
                </a:cubicBezTo>
                <a:lnTo>
                  <a:pt x="8332" y="7921"/>
                </a:lnTo>
                <a:cubicBezTo>
                  <a:pt x="8401" y="7921"/>
                  <a:pt x="8469" y="7921"/>
                  <a:pt x="8538" y="7921"/>
                </a:cubicBezTo>
                <a:lnTo>
                  <a:pt x="8538" y="7921"/>
                </a:lnTo>
                <a:cubicBezTo>
                  <a:pt x="8583" y="7944"/>
                  <a:pt x="8606" y="7944"/>
                  <a:pt x="8652" y="7921"/>
                </a:cubicBezTo>
                <a:lnTo>
                  <a:pt x="8652" y="7921"/>
                </a:lnTo>
                <a:cubicBezTo>
                  <a:pt x="8674" y="7921"/>
                  <a:pt x="8697" y="7921"/>
                  <a:pt x="8720" y="7921"/>
                </a:cubicBezTo>
                <a:lnTo>
                  <a:pt x="8720" y="7921"/>
                </a:lnTo>
                <a:cubicBezTo>
                  <a:pt x="8903" y="7944"/>
                  <a:pt x="9062" y="7921"/>
                  <a:pt x="9222" y="7921"/>
                </a:cubicBezTo>
                <a:lnTo>
                  <a:pt x="9222" y="7921"/>
                </a:lnTo>
                <a:cubicBezTo>
                  <a:pt x="9245" y="7921"/>
                  <a:pt x="9291" y="7921"/>
                  <a:pt x="9336" y="7921"/>
                </a:cubicBezTo>
                <a:lnTo>
                  <a:pt x="9336" y="7921"/>
                </a:lnTo>
                <a:cubicBezTo>
                  <a:pt x="9382" y="7921"/>
                  <a:pt x="9405" y="7921"/>
                  <a:pt x="9451" y="7921"/>
                </a:cubicBezTo>
                <a:lnTo>
                  <a:pt x="9451" y="7921"/>
                </a:lnTo>
                <a:cubicBezTo>
                  <a:pt x="9519" y="7921"/>
                  <a:pt x="9565" y="7921"/>
                  <a:pt x="9610" y="7921"/>
                </a:cubicBezTo>
                <a:lnTo>
                  <a:pt x="9610" y="7921"/>
                </a:lnTo>
                <a:cubicBezTo>
                  <a:pt x="9816" y="7921"/>
                  <a:pt x="9998" y="7898"/>
                  <a:pt x="10204" y="7875"/>
                </a:cubicBezTo>
                <a:lnTo>
                  <a:pt x="10204" y="7875"/>
                </a:lnTo>
                <a:cubicBezTo>
                  <a:pt x="10295" y="7875"/>
                  <a:pt x="10364" y="7875"/>
                  <a:pt x="10455" y="7853"/>
                </a:cubicBezTo>
                <a:lnTo>
                  <a:pt x="10455" y="7853"/>
                </a:lnTo>
                <a:cubicBezTo>
                  <a:pt x="10478" y="7853"/>
                  <a:pt x="10523" y="7853"/>
                  <a:pt x="10569" y="7853"/>
                </a:cubicBezTo>
                <a:lnTo>
                  <a:pt x="10569" y="7853"/>
                </a:lnTo>
                <a:cubicBezTo>
                  <a:pt x="10615" y="7853"/>
                  <a:pt x="10683" y="7830"/>
                  <a:pt x="10752" y="7830"/>
                </a:cubicBezTo>
                <a:lnTo>
                  <a:pt x="10752" y="7830"/>
                </a:lnTo>
                <a:cubicBezTo>
                  <a:pt x="10957" y="7807"/>
                  <a:pt x="11162" y="7784"/>
                  <a:pt x="11368" y="7738"/>
                </a:cubicBezTo>
                <a:lnTo>
                  <a:pt x="11368" y="7738"/>
                </a:lnTo>
                <a:cubicBezTo>
                  <a:pt x="11413" y="7738"/>
                  <a:pt x="11459" y="7716"/>
                  <a:pt x="11505" y="7716"/>
                </a:cubicBezTo>
                <a:lnTo>
                  <a:pt x="11505" y="7716"/>
                </a:lnTo>
                <a:cubicBezTo>
                  <a:pt x="11528" y="7716"/>
                  <a:pt x="11550" y="7716"/>
                  <a:pt x="11573" y="7693"/>
                </a:cubicBezTo>
                <a:lnTo>
                  <a:pt x="11573" y="7693"/>
                </a:lnTo>
                <a:cubicBezTo>
                  <a:pt x="11687" y="7693"/>
                  <a:pt x="11779" y="7670"/>
                  <a:pt x="11870" y="7647"/>
                </a:cubicBezTo>
                <a:lnTo>
                  <a:pt x="11870" y="7647"/>
                </a:lnTo>
                <a:cubicBezTo>
                  <a:pt x="12030" y="7601"/>
                  <a:pt x="12190" y="7579"/>
                  <a:pt x="12372" y="7533"/>
                </a:cubicBezTo>
                <a:lnTo>
                  <a:pt x="12372" y="7533"/>
                </a:lnTo>
                <a:cubicBezTo>
                  <a:pt x="12486" y="7510"/>
                  <a:pt x="12600" y="7465"/>
                  <a:pt x="12715" y="7442"/>
                </a:cubicBezTo>
                <a:lnTo>
                  <a:pt x="12715" y="7442"/>
                </a:lnTo>
                <a:cubicBezTo>
                  <a:pt x="12874" y="7396"/>
                  <a:pt x="13011" y="7350"/>
                  <a:pt x="13171" y="7305"/>
                </a:cubicBezTo>
                <a:lnTo>
                  <a:pt x="13171" y="7305"/>
                </a:lnTo>
                <a:cubicBezTo>
                  <a:pt x="13194" y="7305"/>
                  <a:pt x="13240" y="7305"/>
                  <a:pt x="13262" y="7282"/>
                </a:cubicBezTo>
                <a:lnTo>
                  <a:pt x="13262" y="7282"/>
                </a:lnTo>
                <a:cubicBezTo>
                  <a:pt x="13445" y="7236"/>
                  <a:pt x="13628" y="7168"/>
                  <a:pt x="13810" y="7099"/>
                </a:cubicBezTo>
                <a:lnTo>
                  <a:pt x="13810" y="7099"/>
                </a:lnTo>
                <a:cubicBezTo>
                  <a:pt x="13833" y="7076"/>
                  <a:pt x="13856" y="7076"/>
                  <a:pt x="13879" y="7054"/>
                </a:cubicBezTo>
                <a:lnTo>
                  <a:pt x="13879" y="7054"/>
                </a:lnTo>
                <a:cubicBezTo>
                  <a:pt x="14084" y="6985"/>
                  <a:pt x="14267" y="6894"/>
                  <a:pt x="14449" y="6825"/>
                </a:cubicBezTo>
                <a:lnTo>
                  <a:pt x="14449" y="6825"/>
                </a:lnTo>
                <a:cubicBezTo>
                  <a:pt x="14518" y="6803"/>
                  <a:pt x="14563" y="6757"/>
                  <a:pt x="14609" y="6734"/>
                </a:cubicBezTo>
                <a:lnTo>
                  <a:pt x="14609" y="6734"/>
                </a:lnTo>
                <a:cubicBezTo>
                  <a:pt x="14814" y="6643"/>
                  <a:pt x="15020" y="6529"/>
                  <a:pt x="15225" y="6437"/>
                </a:cubicBezTo>
                <a:lnTo>
                  <a:pt x="15225" y="6437"/>
                </a:lnTo>
                <a:cubicBezTo>
                  <a:pt x="15248" y="6415"/>
                  <a:pt x="15294" y="6392"/>
                  <a:pt x="15317" y="6369"/>
                </a:cubicBezTo>
                <a:lnTo>
                  <a:pt x="15317" y="6369"/>
                </a:lnTo>
                <a:cubicBezTo>
                  <a:pt x="15362" y="6346"/>
                  <a:pt x="15385" y="6323"/>
                  <a:pt x="15431" y="6300"/>
                </a:cubicBezTo>
                <a:lnTo>
                  <a:pt x="15431" y="6300"/>
                </a:lnTo>
                <a:cubicBezTo>
                  <a:pt x="15476" y="6278"/>
                  <a:pt x="15545" y="6232"/>
                  <a:pt x="15591" y="6209"/>
                </a:cubicBezTo>
                <a:lnTo>
                  <a:pt x="15591" y="6209"/>
                </a:lnTo>
                <a:cubicBezTo>
                  <a:pt x="15636" y="6163"/>
                  <a:pt x="15682" y="6141"/>
                  <a:pt x="15727" y="6095"/>
                </a:cubicBezTo>
                <a:lnTo>
                  <a:pt x="15727" y="6095"/>
                </a:lnTo>
                <a:cubicBezTo>
                  <a:pt x="15773" y="6072"/>
                  <a:pt x="15819" y="6027"/>
                  <a:pt x="15887" y="6004"/>
                </a:cubicBezTo>
                <a:lnTo>
                  <a:pt x="15887" y="6004"/>
                </a:lnTo>
                <a:cubicBezTo>
                  <a:pt x="15933" y="5958"/>
                  <a:pt x="15979" y="5935"/>
                  <a:pt x="16001" y="5890"/>
                </a:cubicBezTo>
                <a:lnTo>
                  <a:pt x="16001" y="5890"/>
                </a:lnTo>
                <a:cubicBezTo>
                  <a:pt x="16047" y="5867"/>
                  <a:pt x="16116" y="5821"/>
                  <a:pt x="16161" y="5798"/>
                </a:cubicBezTo>
                <a:lnTo>
                  <a:pt x="16161" y="5798"/>
                </a:lnTo>
                <a:cubicBezTo>
                  <a:pt x="16184" y="5753"/>
                  <a:pt x="16230" y="5730"/>
                  <a:pt x="16275" y="5684"/>
                </a:cubicBezTo>
                <a:lnTo>
                  <a:pt x="16275" y="5684"/>
                </a:lnTo>
                <a:cubicBezTo>
                  <a:pt x="16321" y="5638"/>
                  <a:pt x="16367" y="5616"/>
                  <a:pt x="16412" y="5570"/>
                </a:cubicBezTo>
                <a:lnTo>
                  <a:pt x="16412" y="5570"/>
                </a:lnTo>
                <a:cubicBezTo>
                  <a:pt x="16412" y="5547"/>
                  <a:pt x="16435" y="5547"/>
                  <a:pt x="16458" y="5524"/>
                </a:cubicBezTo>
                <a:lnTo>
                  <a:pt x="16458" y="5524"/>
                </a:lnTo>
                <a:cubicBezTo>
                  <a:pt x="16481" y="5524"/>
                  <a:pt x="16481" y="5502"/>
                  <a:pt x="16504" y="5479"/>
                </a:cubicBezTo>
                <a:lnTo>
                  <a:pt x="16504" y="5479"/>
                </a:lnTo>
                <a:cubicBezTo>
                  <a:pt x="16572" y="5410"/>
                  <a:pt x="16640" y="5342"/>
                  <a:pt x="16709" y="5273"/>
                </a:cubicBezTo>
                <a:lnTo>
                  <a:pt x="16709" y="5273"/>
                </a:lnTo>
                <a:cubicBezTo>
                  <a:pt x="16732" y="5250"/>
                  <a:pt x="16755" y="5228"/>
                  <a:pt x="16777" y="5205"/>
                </a:cubicBezTo>
                <a:lnTo>
                  <a:pt x="16777" y="5205"/>
                </a:lnTo>
                <a:cubicBezTo>
                  <a:pt x="16846" y="5136"/>
                  <a:pt x="16914" y="5045"/>
                  <a:pt x="17006" y="4954"/>
                </a:cubicBezTo>
                <a:lnTo>
                  <a:pt x="17006" y="4954"/>
                </a:lnTo>
                <a:cubicBezTo>
                  <a:pt x="17006" y="4931"/>
                  <a:pt x="17006" y="4931"/>
                  <a:pt x="17006" y="4931"/>
                </a:cubicBezTo>
                <a:lnTo>
                  <a:pt x="17006" y="4931"/>
                </a:lnTo>
                <a:cubicBezTo>
                  <a:pt x="17029" y="4908"/>
                  <a:pt x="17029" y="4885"/>
                  <a:pt x="17051" y="4862"/>
                </a:cubicBezTo>
                <a:lnTo>
                  <a:pt x="17051" y="4862"/>
                </a:lnTo>
                <a:cubicBezTo>
                  <a:pt x="17097" y="4817"/>
                  <a:pt x="17143" y="4748"/>
                  <a:pt x="17188" y="4703"/>
                </a:cubicBezTo>
                <a:lnTo>
                  <a:pt x="17188" y="4703"/>
                </a:lnTo>
                <a:cubicBezTo>
                  <a:pt x="17211" y="4657"/>
                  <a:pt x="17211" y="4634"/>
                  <a:pt x="17234" y="4611"/>
                </a:cubicBezTo>
                <a:lnTo>
                  <a:pt x="17234" y="4611"/>
                </a:lnTo>
                <a:cubicBezTo>
                  <a:pt x="17280" y="4543"/>
                  <a:pt x="17302" y="4497"/>
                  <a:pt x="17348" y="4452"/>
                </a:cubicBezTo>
                <a:lnTo>
                  <a:pt x="17348" y="4452"/>
                </a:lnTo>
                <a:cubicBezTo>
                  <a:pt x="17348" y="4429"/>
                  <a:pt x="17348" y="4406"/>
                  <a:pt x="17371" y="4406"/>
                </a:cubicBezTo>
                <a:lnTo>
                  <a:pt x="17371" y="4406"/>
                </a:lnTo>
                <a:cubicBezTo>
                  <a:pt x="17371" y="4383"/>
                  <a:pt x="17394" y="4360"/>
                  <a:pt x="17394" y="4337"/>
                </a:cubicBezTo>
                <a:lnTo>
                  <a:pt x="17394" y="4337"/>
                </a:lnTo>
                <a:cubicBezTo>
                  <a:pt x="17417" y="4292"/>
                  <a:pt x="17439" y="4246"/>
                  <a:pt x="17462" y="4200"/>
                </a:cubicBezTo>
                <a:lnTo>
                  <a:pt x="17462" y="4200"/>
                </a:lnTo>
                <a:cubicBezTo>
                  <a:pt x="17485" y="4178"/>
                  <a:pt x="17508" y="4132"/>
                  <a:pt x="17531" y="4086"/>
                </a:cubicBezTo>
                <a:lnTo>
                  <a:pt x="17531" y="4086"/>
                </a:lnTo>
                <a:cubicBezTo>
                  <a:pt x="17531" y="4041"/>
                  <a:pt x="17554" y="3995"/>
                  <a:pt x="17576" y="3949"/>
                </a:cubicBezTo>
                <a:lnTo>
                  <a:pt x="17576" y="3949"/>
                </a:lnTo>
                <a:cubicBezTo>
                  <a:pt x="17576" y="3927"/>
                  <a:pt x="17599" y="3927"/>
                  <a:pt x="17599" y="3904"/>
                </a:cubicBezTo>
                <a:lnTo>
                  <a:pt x="17599" y="3904"/>
                </a:lnTo>
                <a:cubicBezTo>
                  <a:pt x="17599" y="3881"/>
                  <a:pt x="17622" y="3858"/>
                  <a:pt x="17622" y="3835"/>
                </a:cubicBezTo>
                <a:lnTo>
                  <a:pt x="17622" y="3835"/>
                </a:lnTo>
                <a:cubicBezTo>
                  <a:pt x="17645" y="3790"/>
                  <a:pt x="17645" y="3767"/>
                  <a:pt x="17668" y="3721"/>
                </a:cubicBezTo>
                <a:lnTo>
                  <a:pt x="17668" y="3721"/>
                </a:lnTo>
                <a:cubicBezTo>
                  <a:pt x="17668" y="3676"/>
                  <a:pt x="17690" y="3630"/>
                  <a:pt x="17690" y="3584"/>
                </a:cubicBezTo>
                <a:lnTo>
                  <a:pt x="17690" y="3584"/>
                </a:lnTo>
                <a:cubicBezTo>
                  <a:pt x="17713" y="3561"/>
                  <a:pt x="17713" y="3516"/>
                  <a:pt x="17736" y="3470"/>
                </a:cubicBezTo>
                <a:lnTo>
                  <a:pt x="17736" y="3470"/>
                </a:lnTo>
                <a:cubicBezTo>
                  <a:pt x="17736" y="3447"/>
                  <a:pt x="17736" y="3424"/>
                  <a:pt x="17736" y="3402"/>
                </a:cubicBezTo>
                <a:lnTo>
                  <a:pt x="17736" y="3402"/>
                </a:lnTo>
                <a:cubicBezTo>
                  <a:pt x="17759" y="3379"/>
                  <a:pt x="17759" y="3356"/>
                  <a:pt x="17759" y="3356"/>
                </a:cubicBezTo>
                <a:lnTo>
                  <a:pt x="17759" y="3356"/>
                </a:lnTo>
                <a:cubicBezTo>
                  <a:pt x="17759" y="3310"/>
                  <a:pt x="17759" y="3265"/>
                  <a:pt x="17782" y="3219"/>
                </a:cubicBezTo>
                <a:lnTo>
                  <a:pt x="17782" y="3219"/>
                </a:lnTo>
                <a:cubicBezTo>
                  <a:pt x="17782" y="3173"/>
                  <a:pt x="17782" y="3128"/>
                  <a:pt x="17782" y="3105"/>
                </a:cubicBezTo>
                <a:lnTo>
                  <a:pt x="17782" y="3105"/>
                </a:lnTo>
                <a:cubicBezTo>
                  <a:pt x="17805" y="3059"/>
                  <a:pt x="17805" y="3014"/>
                  <a:pt x="17805" y="2968"/>
                </a:cubicBezTo>
                <a:lnTo>
                  <a:pt x="17805" y="2968"/>
                </a:lnTo>
                <a:cubicBezTo>
                  <a:pt x="17805" y="2945"/>
                  <a:pt x="17805" y="2899"/>
                  <a:pt x="17805" y="2877"/>
                </a:cubicBezTo>
                <a:lnTo>
                  <a:pt x="17805" y="2877"/>
                </a:lnTo>
                <a:cubicBezTo>
                  <a:pt x="17805" y="2854"/>
                  <a:pt x="17805" y="2831"/>
                  <a:pt x="17805" y="2808"/>
                </a:cubicBezTo>
                <a:lnTo>
                  <a:pt x="17805" y="2808"/>
                </a:lnTo>
                <a:lnTo>
                  <a:pt x="17805" y="69"/>
                </a:lnTo>
                <a:cubicBezTo>
                  <a:pt x="17805" y="115"/>
                  <a:pt x="17805" y="160"/>
                  <a:pt x="17805" y="229"/>
                </a:cubicBezTo>
                <a:lnTo>
                  <a:pt x="17805" y="229"/>
                </a:lnTo>
                <a:cubicBezTo>
                  <a:pt x="17805" y="275"/>
                  <a:pt x="17805" y="297"/>
                  <a:pt x="17805" y="343"/>
                </a:cubicBezTo>
                <a:lnTo>
                  <a:pt x="17805" y="343"/>
                </a:lnTo>
                <a:cubicBezTo>
                  <a:pt x="17782" y="389"/>
                  <a:pt x="17782" y="434"/>
                  <a:pt x="17782" y="480"/>
                </a:cubicBezTo>
                <a:lnTo>
                  <a:pt x="17782" y="480"/>
                </a:lnTo>
                <a:cubicBezTo>
                  <a:pt x="17782" y="526"/>
                  <a:pt x="17759" y="548"/>
                  <a:pt x="17759" y="594"/>
                </a:cubicBezTo>
                <a:lnTo>
                  <a:pt x="17759" y="594"/>
                </a:lnTo>
                <a:cubicBezTo>
                  <a:pt x="17759" y="640"/>
                  <a:pt x="17736" y="685"/>
                  <a:pt x="17736" y="731"/>
                </a:cubicBezTo>
                <a:lnTo>
                  <a:pt x="17736" y="731"/>
                </a:lnTo>
                <a:cubicBezTo>
                  <a:pt x="17736" y="754"/>
                  <a:pt x="17713" y="800"/>
                  <a:pt x="17713" y="845"/>
                </a:cubicBezTo>
                <a:lnTo>
                  <a:pt x="17713" y="845"/>
                </a:lnTo>
                <a:cubicBezTo>
                  <a:pt x="17690" y="891"/>
                  <a:pt x="17690" y="936"/>
                  <a:pt x="17668" y="959"/>
                </a:cubicBezTo>
                <a:lnTo>
                  <a:pt x="17668" y="959"/>
                </a:lnTo>
                <a:cubicBezTo>
                  <a:pt x="17668" y="1005"/>
                  <a:pt x="17645" y="1051"/>
                  <a:pt x="17622" y="1096"/>
                </a:cubicBezTo>
                <a:lnTo>
                  <a:pt x="17622" y="1096"/>
                </a:lnTo>
                <a:cubicBezTo>
                  <a:pt x="17622" y="1142"/>
                  <a:pt x="17599" y="1165"/>
                  <a:pt x="17576" y="1210"/>
                </a:cubicBezTo>
                <a:lnTo>
                  <a:pt x="17576" y="1210"/>
                </a:lnTo>
                <a:cubicBezTo>
                  <a:pt x="17576" y="1256"/>
                  <a:pt x="17554" y="1302"/>
                  <a:pt x="17531" y="1347"/>
                </a:cubicBezTo>
                <a:lnTo>
                  <a:pt x="17531" y="1347"/>
                </a:lnTo>
                <a:cubicBezTo>
                  <a:pt x="17508" y="1393"/>
                  <a:pt x="17485" y="1416"/>
                  <a:pt x="17485" y="1461"/>
                </a:cubicBezTo>
                <a:lnTo>
                  <a:pt x="17485" y="1461"/>
                </a:lnTo>
                <a:cubicBezTo>
                  <a:pt x="17462" y="1507"/>
                  <a:pt x="17439" y="1553"/>
                  <a:pt x="17417" y="1598"/>
                </a:cubicBezTo>
                <a:lnTo>
                  <a:pt x="17417" y="1598"/>
                </a:lnTo>
                <a:cubicBezTo>
                  <a:pt x="17394" y="1621"/>
                  <a:pt x="17371" y="1667"/>
                  <a:pt x="17348" y="1690"/>
                </a:cubicBezTo>
                <a:lnTo>
                  <a:pt x="17348" y="1690"/>
                </a:lnTo>
                <a:cubicBezTo>
                  <a:pt x="17325" y="1758"/>
                  <a:pt x="17280" y="1804"/>
                  <a:pt x="17257" y="1849"/>
                </a:cubicBezTo>
                <a:lnTo>
                  <a:pt x="17257" y="1849"/>
                </a:lnTo>
                <a:cubicBezTo>
                  <a:pt x="17234" y="1895"/>
                  <a:pt x="17211" y="1918"/>
                  <a:pt x="17188" y="1964"/>
                </a:cubicBezTo>
                <a:lnTo>
                  <a:pt x="17188" y="1964"/>
                </a:lnTo>
                <a:cubicBezTo>
                  <a:pt x="17143" y="2009"/>
                  <a:pt x="17097" y="2078"/>
                  <a:pt x="17051" y="2123"/>
                </a:cubicBezTo>
                <a:lnTo>
                  <a:pt x="17051" y="2123"/>
                </a:lnTo>
                <a:cubicBezTo>
                  <a:pt x="17051" y="2146"/>
                  <a:pt x="17029" y="2169"/>
                  <a:pt x="17006" y="2192"/>
                </a:cubicBezTo>
                <a:lnTo>
                  <a:pt x="17006" y="2192"/>
                </a:lnTo>
                <a:cubicBezTo>
                  <a:pt x="16937" y="2283"/>
                  <a:pt x="16846" y="2374"/>
                  <a:pt x="16777" y="2466"/>
                </a:cubicBezTo>
                <a:lnTo>
                  <a:pt x="16777" y="2466"/>
                </a:lnTo>
                <a:cubicBezTo>
                  <a:pt x="16755" y="2489"/>
                  <a:pt x="16732" y="2511"/>
                  <a:pt x="16709" y="2534"/>
                </a:cubicBezTo>
                <a:lnTo>
                  <a:pt x="16709" y="2534"/>
                </a:lnTo>
                <a:cubicBezTo>
                  <a:pt x="16640" y="2603"/>
                  <a:pt x="16572" y="2671"/>
                  <a:pt x="16504" y="2740"/>
                </a:cubicBezTo>
                <a:lnTo>
                  <a:pt x="16504" y="2740"/>
                </a:lnTo>
                <a:cubicBezTo>
                  <a:pt x="16481" y="2763"/>
                  <a:pt x="16435" y="2808"/>
                  <a:pt x="16412" y="2831"/>
                </a:cubicBezTo>
                <a:lnTo>
                  <a:pt x="16412" y="2831"/>
                </a:lnTo>
                <a:cubicBezTo>
                  <a:pt x="16367" y="2877"/>
                  <a:pt x="16321" y="2899"/>
                  <a:pt x="16275" y="2945"/>
                </a:cubicBezTo>
                <a:lnTo>
                  <a:pt x="16275" y="2945"/>
                </a:lnTo>
                <a:cubicBezTo>
                  <a:pt x="16252" y="2968"/>
                  <a:pt x="16207" y="3014"/>
                  <a:pt x="16161" y="3036"/>
                </a:cubicBezTo>
                <a:lnTo>
                  <a:pt x="16161" y="3036"/>
                </a:lnTo>
                <a:cubicBezTo>
                  <a:pt x="16116" y="3082"/>
                  <a:pt x="16070" y="3128"/>
                  <a:pt x="16024" y="3151"/>
                </a:cubicBezTo>
                <a:lnTo>
                  <a:pt x="16024" y="3151"/>
                </a:lnTo>
                <a:cubicBezTo>
                  <a:pt x="15979" y="3196"/>
                  <a:pt x="15933" y="3219"/>
                  <a:pt x="15887" y="3242"/>
                </a:cubicBezTo>
                <a:lnTo>
                  <a:pt x="15887" y="3242"/>
                </a:lnTo>
                <a:cubicBezTo>
                  <a:pt x="15842" y="3287"/>
                  <a:pt x="15796" y="3333"/>
                  <a:pt x="15727" y="3356"/>
                </a:cubicBezTo>
                <a:lnTo>
                  <a:pt x="15727" y="3356"/>
                </a:lnTo>
                <a:cubicBezTo>
                  <a:pt x="15682" y="3402"/>
                  <a:pt x="15636" y="3424"/>
                  <a:pt x="15591" y="3447"/>
                </a:cubicBezTo>
                <a:lnTo>
                  <a:pt x="15591" y="3447"/>
                </a:lnTo>
                <a:cubicBezTo>
                  <a:pt x="15545" y="3493"/>
                  <a:pt x="15476" y="3516"/>
                  <a:pt x="15431" y="3561"/>
                </a:cubicBezTo>
                <a:lnTo>
                  <a:pt x="15431" y="3561"/>
                </a:lnTo>
                <a:cubicBezTo>
                  <a:pt x="15362" y="3607"/>
                  <a:pt x="15294" y="3630"/>
                  <a:pt x="15225" y="3676"/>
                </a:cubicBezTo>
                <a:lnTo>
                  <a:pt x="15225" y="3676"/>
                </a:lnTo>
                <a:cubicBezTo>
                  <a:pt x="15043" y="3790"/>
                  <a:pt x="14837" y="3904"/>
                  <a:pt x="14632" y="3995"/>
                </a:cubicBezTo>
                <a:lnTo>
                  <a:pt x="14632" y="3995"/>
                </a:lnTo>
                <a:cubicBezTo>
                  <a:pt x="14563" y="4018"/>
                  <a:pt x="14518" y="4041"/>
                  <a:pt x="14472" y="4064"/>
                </a:cubicBezTo>
                <a:lnTo>
                  <a:pt x="14472" y="4064"/>
                </a:lnTo>
                <a:cubicBezTo>
                  <a:pt x="14267" y="4155"/>
                  <a:pt x="14084" y="4246"/>
                  <a:pt x="13901" y="4315"/>
                </a:cubicBezTo>
                <a:lnTo>
                  <a:pt x="13901" y="4315"/>
                </a:lnTo>
                <a:cubicBezTo>
                  <a:pt x="13856" y="4337"/>
                  <a:pt x="13833" y="4337"/>
                  <a:pt x="13810" y="4360"/>
                </a:cubicBezTo>
                <a:lnTo>
                  <a:pt x="13810" y="4360"/>
                </a:lnTo>
                <a:cubicBezTo>
                  <a:pt x="13605" y="4429"/>
                  <a:pt x="13399" y="4497"/>
                  <a:pt x="13171" y="4566"/>
                </a:cubicBezTo>
                <a:lnTo>
                  <a:pt x="13171" y="4566"/>
                </a:lnTo>
                <a:cubicBezTo>
                  <a:pt x="13034" y="4611"/>
                  <a:pt x="12874" y="4657"/>
                  <a:pt x="12715" y="4703"/>
                </a:cubicBezTo>
                <a:lnTo>
                  <a:pt x="12715" y="4703"/>
                </a:lnTo>
                <a:cubicBezTo>
                  <a:pt x="12600" y="4725"/>
                  <a:pt x="12486" y="4771"/>
                  <a:pt x="12372" y="4794"/>
                </a:cubicBezTo>
                <a:lnTo>
                  <a:pt x="12372" y="4794"/>
                </a:lnTo>
                <a:cubicBezTo>
                  <a:pt x="12212" y="4840"/>
                  <a:pt x="12053" y="4862"/>
                  <a:pt x="11870" y="4908"/>
                </a:cubicBezTo>
                <a:lnTo>
                  <a:pt x="11870" y="4908"/>
                </a:lnTo>
                <a:cubicBezTo>
                  <a:pt x="11756" y="4931"/>
                  <a:pt x="11642" y="4954"/>
                  <a:pt x="11528" y="4977"/>
                </a:cubicBezTo>
                <a:lnTo>
                  <a:pt x="11528" y="4977"/>
                </a:lnTo>
                <a:cubicBezTo>
                  <a:pt x="11459" y="4977"/>
                  <a:pt x="11413" y="4977"/>
                  <a:pt x="11368" y="4999"/>
                </a:cubicBezTo>
                <a:lnTo>
                  <a:pt x="11368" y="4999"/>
                </a:lnTo>
                <a:cubicBezTo>
                  <a:pt x="11162" y="5022"/>
                  <a:pt x="10957" y="5068"/>
                  <a:pt x="10752" y="5091"/>
                </a:cubicBezTo>
                <a:lnTo>
                  <a:pt x="10752" y="5091"/>
                </a:lnTo>
                <a:cubicBezTo>
                  <a:pt x="10683" y="5091"/>
                  <a:pt x="10637" y="5091"/>
                  <a:pt x="10569" y="5114"/>
                </a:cubicBezTo>
                <a:lnTo>
                  <a:pt x="10569" y="5114"/>
                </a:lnTo>
                <a:cubicBezTo>
                  <a:pt x="10455" y="5114"/>
                  <a:pt x="10341" y="5114"/>
                  <a:pt x="10204" y="5136"/>
                </a:cubicBezTo>
                <a:lnTo>
                  <a:pt x="10204" y="5136"/>
                </a:lnTo>
                <a:cubicBezTo>
                  <a:pt x="10021" y="5159"/>
                  <a:pt x="9816" y="5159"/>
                  <a:pt x="9610" y="5182"/>
                </a:cubicBezTo>
                <a:lnTo>
                  <a:pt x="9610" y="5182"/>
                </a:lnTo>
                <a:cubicBezTo>
                  <a:pt x="9473" y="5182"/>
                  <a:pt x="9359" y="5182"/>
                  <a:pt x="9222" y="5182"/>
                </a:cubicBezTo>
                <a:lnTo>
                  <a:pt x="9222" y="5182"/>
                </a:lnTo>
                <a:cubicBezTo>
                  <a:pt x="9062" y="5182"/>
                  <a:pt x="8903" y="5182"/>
                  <a:pt x="8743" y="5182"/>
                </a:cubicBezTo>
                <a:lnTo>
                  <a:pt x="8743" y="5182"/>
                </a:lnTo>
                <a:cubicBezTo>
                  <a:pt x="8606" y="5182"/>
                  <a:pt x="8469" y="5182"/>
                  <a:pt x="8332" y="5182"/>
                </a:cubicBezTo>
                <a:lnTo>
                  <a:pt x="8332" y="5182"/>
                </a:lnTo>
                <a:cubicBezTo>
                  <a:pt x="8172" y="5159"/>
                  <a:pt x="8035" y="5159"/>
                  <a:pt x="7876" y="5159"/>
                </a:cubicBezTo>
                <a:lnTo>
                  <a:pt x="7876" y="5159"/>
                </a:lnTo>
                <a:cubicBezTo>
                  <a:pt x="7739" y="5136"/>
                  <a:pt x="7602" y="5136"/>
                  <a:pt x="7465" y="5114"/>
                </a:cubicBezTo>
                <a:lnTo>
                  <a:pt x="7465" y="5114"/>
                </a:lnTo>
                <a:cubicBezTo>
                  <a:pt x="7328" y="5114"/>
                  <a:pt x="7168" y="5091"/>
                  <a:pt x="7031" y="5068"/>
                </a:cubicBezTo>
                <a:lnTo>
                  <a:pt x="7031" y="5068"/>
                </a:lnTo>
                <a:cubicBezTo>
                  <a:pt x="6894" y="5045"/>
                  <a:pt x="6757" y="5022"/>
                  <a:pt x="6620" y="5022"/>
                </a:cubicBezTo>
                <a:lnTo>
                  <a:pt x="6620" y="5022"/>
                </a:lnTo>
                <a:cubicBezTo>
                  <a:pt x="6460" y="4977"/>
                  <a:pt x="6301" y="4954"/>
                  <a:pt x="6164" y="4931"/>
                </a:cubicBezTo>
                <a:lnTo>
                  <a:pt x="6164" y="4931"/>
                </a:lnTo>
                <a:cubicBezTo>
                  <a:pt x="6027" y="4908"/>
                  <a:pt x="5913" y="4885"/>
                  <a:pt x="5776" y="4862"/>
                </a:cubicBezTo>
                <a:lnTo>
                  <a:pt x="5776" y="4862"/>
                </a:lnTo>
                <a:cubicBezTo>
                  <a:pt x="5593" y="4817"/>
                  <a:pt x="5410" y="4771"/>
                  <a:pt x="5228" y="4725"/>
                </a:cubicBezTo>
                <a:lnTo>
                  <a:pt x="5228" y="4725"/>
                </a:lnTo>
                <a:cubicBezTo>
                  <a:pt x="5114" y="4680"/>
                  <a:pt x="5000" y="4657"/>
                  <a:pt x="4885" y="4634"/>
                </a:cubicBezTo>
                <a:lnTo>
                  <a:pt x="4885" y="4634"/>
                </a:lnTo>
                <a:cubicBezTo>
                  <a:pt x="4817" y="4611"/>
                  <a:pt x="4749" y="4589"/>
                  <a:pt x="4680" y="4566"/>
                </a:cubicBezTo>
                <a:lnTo>
                  <a:pt x="4680" y="4566"/>
                </a:lnTo>
                <a:cubicBezTo>
                  <a:pt x="4497" y="4497"/>
                  <a:pt x="4315" y="4452"/>
                  <a:pt x="4155" y="4383"/>
                </a:cubicBezTo>
                <a:lnTo>
                  <a:pt x="4155" y="4383"/>
                </a:lnTo>
                <a:cubicBezTo>
                  <a:pt x="4087" y="4360"/>
                  <a:pt x="4041" y="4337"/>
                  <a:pt x="3995" y="4315"/>
                </a:cubicBezTo>
                <a:lnTo>
                  <a:pt x="3995" y="4315"/>
                </a:lnTo>
                <a:cubicBezTo>
                  <a:pt x="3835" y="4269"/>
                  <a:pt x="3676" y="4200"/>
                  <a:pt x="3516" y="4132"/>
                </a:cubicBezTo>
                <a:lnTo>
                  <a:pt x="3516" y="4132"/>
                </a:lnTo>
                <a:cubicBezTo>
                  <a:pt x="3447" y="4086"/>
                  <a:pt x="3356" y="4064"/>
                  <a:pt x="3288" y="4018"/>
                </a:cubicBezTo>
                <a:lnTo>
                  <a:pt x="3288" y="4018"/>
                </a:lnTo>
                <a:cubicBezTo>
                  <a:pt x="3059" y="3927"/>
                  <a:pt x="2854" y="3812"/>
                  <a:pt x="2626" y="3676"/>
                </a:cubicBezTo>
                <a:lnTo>
                  <a:pt x="2626" y="3676"/>
                </a:lnTo>
                <a:cubicBezTo>
                  <a:pt x="891" y="2671"/>
                  <a:pt x="1" y="1347"/>
                  <a:pt x="1" y="1"/>
                </a:cubicBezTo>
                <a:lnTo>
                  <a:pt x="1" y="1"/>
                </a:lnTo>
                <a:close/>
              </a:path>
            </a:pathLst>
          </a:custGeom>
          <a:solidFill>
            <a:schemeClr val="accent6">
              <a:lumMod val="50000"/>
            </a:schemeClr>
          </a:solidFill>
          <a:ln>
            <a:noFill/>
          </a:ln>
        </p:spPr>
        <p:txBody>
          <a:bodyPr spcFirstLastPara="1" wrap="square" lIns="91425" tIns="91425" rIns="91425" bIns="91425" anchor="ctr" anchorCtr="0">
            <a:noAutofit/>
          </a:bodyPr>
          <a:lstStyle/>
          <a:p>
            <a:pPr>
              <a:buClr>
                <a:srgbClr val="000000"/>
              </a:buClr>
              <a:buFont typeface="Arial"/>
              <a:buNone/>
              <a:defRPr/>
            </a:pPr>
            <a:endParaRPr sz="1400" kern="0">
              <a:solidFill>
                <a:srgbClr val="000000"/>
              </a:solidFill>
              <a:latin typeface="Arial"/>
              <a:cs typeface="Arial"/>
              <a:sym typeface="Arial"/>
            </a:endParaRPr>
          </a:p>
        </p:txBody>
      </p:sp>
      <p:sp>
        <p:nvSpPr>
          <p:cNvPr id="84" name="Google Shape;6158;p47">
            <a:extLst>
              <a:ext uri="{FF2B5EF4-FFF2-40B4-BE49-F238E27FC236}">
                <a16:creationId xmlns:a16="http://schemas.microsoft.com/office/drawing/2014/main" id="{5FD7006D-60E5-4296-834C-1B35368E6701}"/>
              </a:ext>
            </a:extLst>
          </p:cNvPr>
          <p:cNvSpPr/>
          <p:nvPr/>
        </p:nvSpPr>
        <p:spPr>
          <a:xfrm>
            <a:off x="5192196" y="4305052"/>
            <a:ext cx="504299" cy="265632"/>
          </a:xfrm>
          <a:custGeom>
            <a:avLst/>
            <a:gdLst/>
            <a:ahLst/>
            <a:cxnLst/>
            <a:rect l="l" t="t" r="r" b="b"/>
            <a:pathLst>
              <a:path w="19562" h="10304" extrusionOk="0">
                <a:moveTo>
                  <a:pt x="9747" y="1"/>
                </a:moveTo>
                <a:cubicBezTo>
                  <a:pt x="7464" y="1"/>
                  <a:pt x="5205" y="503"/>
                  <a:pt x="3470" y="1507"/>
                </a:cubicBezTo>
                <a:cubicBezTo>
                  <a:pt x="0" y="3516"/>
                  <a:pt x="23" y="6780"/>
                  <a:pt x="3493" y="8789"/>
                </a:cubicBezTo>
                <a:cubicBezTo>
                  <a:pt x="5234" y="9801"/>
                  <a:pt x="7509" y="10304"/>
                  <a:pt x="9782" y="10304"/>
                </a:cubicBezTo>
                <a:cubicBezTo>
                  <a:pt x="12068" y="10304"/>
                  <a:pt x="14353" y="9796"/>
                  <a:pt x="16092" y="8789"/>
                </a:cubicBezTo>
                <a:cubicBezTo>
                  <a:pt x="19562" y="6780"/>
                  <a:pt x="19539" y="3516"/>
                  <a:pt x="16047" y="1507"/>
                </a:cubicBezTo>
                <a:cubicBezTo>
                  <a:pt x="14312" y="503"/>
                  <a:pt x="12029" y="1"/>
                  <a:pt x="9747" y="1"/>
                </a:cubicBezTo>
                <a:close/>
              </a:path>
            </a:pathLst>
          </a:custGeom>
          <a:solidFill>
            <a:srgbClr val="D9D9D9"/>
          </a:solidFill>
          <a:ln>
            <a:noFill/>
          </a:ln>
        </p:spPr>
        <p:txBody>
          <a:bodyPr spcFirstLastPara="1" wrap="square" lIns="91425" tIns="91425" rIns="91425" bIns="91425" anchor="ctr" anchorCtr="0">
            <a:noAutofit/>
          </a:bodyPr>
          <a:lstStyle/>
          <a:p>
            <a:pPr>
              <a:buClr>
                <a:srgbClr val="000000"/>
              </a:buClr>
              <a:buFont typeface="Arial"/>
              <a:buNone/>
              <a:defRPr/>
            </a:pPr>
            <a:endParaRPr sz="1400" kern="0">
              <a:solidFill>
                <a:srgbClr val="000000"/>
              </a:solidFill>
              <a:latin typeface="Arial"/>
              <a:cs typeface="Arial"/>
              <a:sym typeface="Arial"/>
            </a:endParaRPr>
          </a:p>
        </p:txBody>
      </p:sp>
      <p:sp>
        <p:nvSpPr>
          <p:cNvPr id="123" name="Title 1">
            <a:extLst>
              <a:ext uri="{FF2B5EF4-FFF2-40B4-BE49-F238E27FC236}">
                <a16:creationId xmlns:a16="http://schemas.microsoft.com/office/drawing/2014/main" id="{2A1E5C28-FE60-440D-9318-4C8B5BC355F2}"/>
              </a:ext>
            </a:extLst>
          </p:cNvPr>
          <p:cNvSpPr txBox="1">
            <a:spLocks/>
          </p:cNvSpPr>
          <p:nvPr/>
        </p:nvSpPr>
        <p:spPr>
          <a:xfrm>
            <a:off x="5269073" y="4301723"/>
            <a:ext cx="397389" cy="262340"/>
          </a:xfrm>
          <a:prstGeom prst="rect">
            <a:avLst/>
          </a:prstGeom>
          <a:scene3d>
            <a:camera prst="isometricBottomDown"/>
            <a:lightRig rig="threePt" dir="t"/>
          </a:scene3d>
        </p:spPr>
        <p:txBody>
          <a:bodyPr vert="horz" lIns="0" tIns="0" rIns="0" bIns="0" rtlCol="0" anchor="t">
            <a:noAutofit/>
          </a:bodyPr>
          <a:lstStyle>
            <a:lvl1pPr algn="r" defTabSz="914400" rtl="1" eaLnBrk="1" latinLnBrk="0" hangingPunct="1">
              <a:lnSpc>
                <a:spcPct val="90000"/>
              </a:lnSpc>
              <a:spcBef>
                <a:spcPct val="0"/>
              </a:spcBef>
              <a:buNone/>
              <a:defRPr sz="4000" kern="1200">
                <a:solidFill>
                  <a:schemeClr val="tx1"/>
                </a:solidFill>
                <a:latin typeface="Greta Arabic" pitchFamily="2" charset="-78"/>
                <a:ea typeface="+mj-ea"/>
                <a:cs typeface="+mj-cs"/>
              </a:defRPr>
            </a:lvl1pPr>
          </a:lstStyle>
          <a:p>
            <a:pPr algn="ctr">
              <a:defRPr/>
            </a:pPr>
            <a:r>
              <a:rPr lang="ar-SA" sz="2400" dirty="0">
                <a:solidFill>
                  <a:srgbClr val="FFFFFF"/>
                </a:solidFill>
                <a:latin typeface="Somar" panose="020B0604020202020204" charset="-78"/>
                <a:cs typeface="Somar" panose="020B0604020202020204" charset="-78"/>
              </a:rPr>
              <a:t>04</a:t>
            </a:r>
          </a:p>
        </p:txBody>
      </p:sp>
      <p:grpSp>
        <p:nvGrpSpPr>
          <p:cNvPr id="268" name="Group 267">
            <a:extLst>
              <a:ext uri="{FF2B5EF4-FFF2-40B4-BE49-F238E27FC236}">
                <a16:creationId xmlns:a16="http://schemas.microsoft.com/office/drawing/2014/main" id="{1A454B4D-642B-4F38-9452-9DA85C001D0F}"/>
              </a:ext>
            </a:extLst>
          </p:cNvPr>
          <p:cNvGrpSpPr/>
          <p:nvPr/>
        </p:nvGrpSpPr>
        <p:grpSpPr>
          <a:xfrm>
            <a:off x="4950716" y="2950493"/>
            <a:ext cx="504299" cy="336603"/>
            <a:chOff x="4963840" y="2449704"/>
            <a:chExt cx="504299" cy="336603"/>
          </a:xfrm>
        </p:grpSpPr>
        <p:sp>
          <p:nvSpPr>
            <p:cNvPr id="269" name="Google Shape;6198;p47">
              <a:extLst>
                <a:ext uri="{FF2B5EF4-FFF2-40B4-BE49-F238E27FC236}">
                  <a16:creationId xmlns:a16="http://schemas.microsoft.com/office/drawing/2014/main" id="{A7DF3FBD-8BD4-40C4-B890-1D60099EA8DF}"/>
                </a:ext>
              </a:extLst>
            </p:cNvPr>
            <p:cNvSpPr/>
            <p:nvPr/>
          </p:nvSpPr>
          <p:spPr>
            <a:xfrm>
              <a:off x="4986191" y="2582108"/>
              <a:ext cx="459004" cy="204199"/>
            </a:xfrm>
            <a:custGeom>
              <a:avLst/>
              <a:gdLst/>
              <a:ahLst/>
              <a:cxnLst/>
              <a:rect l="l" t="t" r="r" b="b"/>
              <a:pathLst>
                <a:path w="17805" h="7921" extrusionOk="0">
                  <a:moveTo>
                    <a:pt x="0" y="2739"/>
                  </a:moveTo>
                  <a:cubicBezTo>
                    <a:pt x="0" y="4063"/>
                    <a:pt x="868" y="5410"/>
                    <a:pt x="2625" y="6414"/>
                  </a:cubicBezTo>
                  <a:lnTo>
                    <a:pt x="2625" y="6414"/>
                  </a:lnTo>
                  <a:cubicBezTo>
                    <a:pt x="2831" y="6528"/>
                    <a:pt x="3059" y="6642"/>
                    <a:pt x="3287" y="6756"/>
                  </a:cubicBezTo>
                  <a:lnTo>
                    <a:pt x="3287" y="6756"/>
                  </a:lnTo>
                  <a:cubicBezTo>
                    <a:pt x="3356" y="6779"/>
                    <a:pt x="3424" y="6825"/>
                    <a:pt x="3516" y="6848"/>
                  </a:cubicBezTo>
                  <a:lnTo>
                    <a:pt x="3516" y="6848"/>
                  </a:lnTo>
                  <a:cubicBezTo>
                    <a:pt x="3652" y="6916"/>
                    <a:pt x="3767" y="6962"/>
                    <a:pt x="3904" y="7030"/>
                  </a:cubicBezTo>
                  <a:lnTo>
                    <a:pt x="3904" y="7030"/>
                  </a:lnTo>
                  <a:cubicBezTo>
                    <a:pt x="3926" y="7030"/>
                    <a:pt x="3949" y="7053"/>
                    <a:pt x="3972" y="7053"/>
                  </a:cubicBezTo>
                  <a:lnTo>
                    <a:pt x="3972" y="7053"/>
                  </a:lnTo>
                  <a:cubicBezTo>
                    <a:pt x="4041" y="7076"/>
                    <a:pt x="4086" y="7099"/>
                    <a:pt x="4132" y="7099"/>
                  </a:cubicBezTo>
                  <a:lnTo>
                    <a:pt x="4132" y="7099"/>
                  </a:lnTo>
                  <a:cubicBezTo>
                    <a:pt x="4314" y="7167"/>
                    <a:pt x="4497" y="7236"/>
                    <a:pt x="4680" y="7304"/>
                  </a:cubicBezTo>
                  <a:lnTo>
                    <a:pt x="4680" y="7304"/>
                  </a:lnTo>
                  <a:cubicBezTo>
                    <a:pt x="4748" y="7304"/>
                    <a:pt x="4794" y="7327"/>
                    <a:pt x="4862" y="7350"/>
                  </a:cubicBezTo>
                  <a:lnTo>
                    <a:pt x="4862" y="7350"/>
                  </a:lnTo>
                  <a:cubicBezTo>
                    <a:pt x="4908" y="7373"/>
                    <a:pt x="4954" y="7373"/>
                    <a:pt x="4999" y="7396"/>
                  </a:cubicBezTo>
                  <a:lnTo>
                    <a:pt x="4999" y="7396"/>
                  </a:lnTo>
                  <a:cubicBezTo>
                    <a:pt x="5068" y="7418"/>
                    <a:pt x="5136" y="7418"/>
                    <a:pt x="5227" y="7441"/>
                  </a:cubicBezTo>
                  <a:lnTo>
                    <a:pt x="5227" y="7441"/>
                  </a:lnTo>
                  <a:cubicBezTo>
                    <a:pt x="5410" y="7487"/>
                    <a:pt x="5593" y="7532"/>
                    <a:pt x="5775" y="7578"/>
                  </a:cubicBezTo>
                  <a:lnTo>
                    <a:pt x="5775" y="7578"/>
                  </a:lnTo>
                  <a:cubicBezTo>
                    <a:pt x="5821" y="7601"/>
                    <a:pt x="5867" y="7601"/>
                    <a:pt x="5912" y="7624"/>
                  </a:cubicBezTo>
                  <a:lnTo>
                    <a:pt x="5912" y="7624"/>
                  </a:lnTo>
                  <a:cubicBezTo>
                    <a:pt x="5981" y="7624"/>
                    <a:pt x="6072" y="7647"/>
                    <a:pt x="6140" y="7669"/>
                  </a:cubicBezTo>
                  <a:lnTo>
                    <a:pt x="6140" y="7669"/>
                  </a:lnTo>
                  <a:cubicBezTo>
                    <a:pt x="6300" y="7692"/>
                    <a:pt x="6460" y="7715"/>
                    <a:pt x="6620" y="7738"/>
                  </a:cubicBezTo>
                  <a:lnTo>
                    <a:pt x="6620" y="7738"/>
                  </a:lnTo>
                  <a:cubicBezTo>
                    <a:pt x="6665" y="7761"/>
                    <a:pt x="6734" y="7761"/>
                    <a:pt x="6802" y="7784"/>
                  </a:cubicBezTo>
                  <a:lnTo>
                    <a:pt x="6802" y="7784"/>
                  </a:lnTo>
                  <a:cubicBezTo>
                    <a:pt x="6871" y="7784"/>
                    <a:pt x="6939" y="7784"/>
                    <a:pt x="7008" y="7806"/>
                  </a:cubicBezTo>
                  <a:lnTo>
                    <a:pt x="7008" y="7806"/>
                  </a:lnTo>
                  <a:cubicBezTo>
                    <a:pt x="7168" y="7806"/>
                    <a:pt x="7305" y="7829"/>
                    <a:pt x="7464" y="7852"/>
                  </a:cubicBezTo>
                  <a:lnTo>
                    <a:pt x="7464" y="7852"/>
                  </a:lnTo>
                  <a:cubicBezTo>
                    <a:pt x="7533" y="7852"/>
                    <a:pt x="7601" y="7875"/>
                    <a:pt x="7670" y="7875"/>
                  </a:cubicBezTo>
                  <a:lnTo>
                    <a:pt x="7670" y="7875"/>
                  </a:lnTo>
                  <a:cubicBezTo>
                    <a:pt x="7738" y="7875"/>
                    <a:pt x="7807" y="7875"/>
                    <a:pt x="7875" y="7875"/>
                  </a:cubicBezTo>
                  <a:lnTo>
                    <a:pt x="7875" y="7875"/>
                  </a:lnTo>
                  <a:cubicBezTo>
                    <a:pt x="8012" y="7898"/>
                    <a:pt x="8172" y="7898"/>
                    <a:pt x="8309" y="7898"/>
                  </a:cubicBezTo>
                  <a:lnTo>
                    <a:pt x="8309" y="7898"/>
                  </a:lnTo>
                  <a:cubicBezTo>
                    <a:pt x="8400" y="7898"/>
                    <a:pt x="8469" y="7920"/>
                    <a:pt x="8537" y="7920"/>
                  </a:cubicBezTo>
                  <a:lnTo>
                    <a:pt x="8537" y="7920"/>
                  </a:lnTo>
                  <a:cubicBezTo>
                    <a:pt x="8583" y="7920"/>
                    <a:pt x="8606" y="7920"/>
                    <a:pt x="8651" y="7920"/>
                  </a:cubicBezTo>
                  <a:lnTo>
                    <a:pt x="8651" y="7920"/>
                  </a:lnTo>
                  <a:cubicBezTo>
                    <a:pt x="8674" y="7920"/>
                    <a:pt x="8697" y="7920"/>
                    <a:pt x="8720" y="7920"/>
                  </a:cubicBezTo>
                  <a:lnTo>
                    <a:pt x="8720" y="7920"/>
                  </a:lnTo>
                  <a:cubicBezTo>
                    <a:pt x="8879" y="7920"/>
                    <a:pt x="9039" y="7920"/>
                    <a:pt x="9222" y="7920"/>
                  </a:cubicBezTo>
                  <a:lnTo>
                    <a:pt x="9222" y="7920"/>
                  </a:lnTo>
                  <a:cubicBezTo>
                    <a:pt x="9245" y="7920"/>
                    <a:pt x="9290" y="7920"/>
                    <a:pt x="9313" y="7920"/>
                  </a:cubicBezTo>
                  <a:lnTo>
                    <a:pt x="9313" y="7920"/>
                  </a:lnTo>
                  <a:cubicBezTo>
                    <a:pt x="9359" y="7920"/>
                    <a:pt x="9404" y="7920"/>
                    <a:pt x="9450" y="7920"/>
                  </a:cubicBezTo>
                  <a:lnTo>
                    <a:pt x="9450" y="7920"/>
                  </a:lnTo>
                  <a:cubicBezTo>
                    <a:pt x="9496" y="7920"/>
                    <a:pt x="9541" y="7898"/>
                    <a:pt x="9587" y="7898"/>
                  </a:cubicBezTo>
                  <a:lnTo>
                    <a:pt x="9587" y="7898"/>
                  </a:lnTo>
                  <a:cubicBezTo>
                    <a:pt x="9792" y="7898"/>
                    <a:pt x="9998" y="7875"/>
                    <a:pt x="10203" y="7852"/>
                  </a:cubicBezTo>
                  <a:lnTo>
                    <a:pt x="10203" y="7852"/>
                  </a:lnTo>
                  <a:cubicBezTo>
                    <a:pt x="10272" y="7852"/>
                    <a:pt x="10363" y="7852"/>
                    <a:pt x="10432" y="7852"/>
                  </a:cubicBezTo>
                  <a:lnTo>
                    <a:pt x="10432" y="7852"/>
                  </a:lnTo>
                  <a:cubicBezTo>
                    <a:pt x="10477" y="7852"/>
                    <a:pt x="10523" y="7829"/>
                    <a:pt x="10569" y="7829"/>
                  </a:cubicBezTo>
                  <a:lnTo>
                    <a:pt x="10569" y="7829"/>
                  </a:lnTo>
                  <a:cubicBezTo>
                    <a:pt x="10614" y="7829"/>
                    <a:pt x="10683" y="7829"/>
                    <a:pt x="10728" y="7806"/>
                  </a:cubicBezTo>
                  <a:lnTo>
                    <a:pt x="10728" y="7806"/>
                  </a:lnTo>
                  <a:cubicBezTo>
                    <a:pt x="10957" y="7784"/>
                    <a:pt x="11162" y="7761"/>
                    <a:pt x="11345" y="7715"/>
                  </a:cubicBezTo>
                  <a:lnTo>
                    <a:pt x="11345" y="7715"/>
                  </a:lnTo>
                  <a:cubicBezTo>
                    <a:pt x="11413" y="7715"/>
                    <a:pt x="11459" y="7715"/>
                    <a:pt x="11504" y="7692"/>
                  </a:cubicBezTo>
                  <a:lnTo>
                    <a:pt x="11504" y="7692"/>
                  </a:lnTo>
                  <a:cubicBezTo>
                    <a:pt x="11527" y="7692"/>
                    <a:pt x="11550" y="7692"/>
                    <a:pt x="11573" y="7692"/>
                  </a:cubicBezTo>
                  <a:lnTo>
                    <a:pt x="11573" y="7692"/>
                  </a:lnTo>
                  <a:cubicBezTo>
                    <a:pt x="11664" y="7669"/>
                    <a:pt x="11778" y="7647"/>
                    <a:pt x="11870" y="7624"/>
                  </a:cubicBezTo>
                  <a:lnTo>
                    <a:pt x="11870" y="7624"/>
                  </a:lnTo>
                  <a:cubicBezTo>
                    <a:pt x="12029" y="7601"/>
                    <a:pt x="12189" y="7555"/>
                    <a:pt x="12349" y="7532"/>
                  </a:cubicBezTo>
                  <a:lnTo>
                    <a:pt x="12349" y="7532"/>
                  </a:lnTo>
                  <a:cubicBezTo>
                    <a:pt x="12486" y="7487"/>
                    <a:pt x="12600" y="7464"/>
                    <a:pt x="12714" y="7418"/>
                  </a:cubicBezTo>
                  <a:lnTo>
                    <a:pt x="12714" y="7418"/>
                  </a:lnTo>
                  <a:cubicBezTo>
                    <a:pt x="12851" y="7396"/>
                    <a:pt x="13011" y="7350"/>
                    <a:pt x="13171" y="7304"/>
                  </a:cubicBezTo>
                  <a:lnTo>
                    <a:pt x="13171" y="7304"/>
                  </a:lnTo>
                  <a:cubicBezTo>
                    <a:pt x="13193" y="7281"/>
                    <a:pt x="13239" y="7281"/>
                    <a:pt x="13262" y="7259"/>
                  </a:cubicBezTo>
                  <a:lnTo>
                    <a:pt x="13262" y="7259"/>
                  </a:lnTo>
                  <a:cubicBezTo>
                    <a:pt x="13445" y="7213"/>
                    <a:pt x="13627" y="7144"/>
                    <a:pt x="13810" y="7076"/>
                  </a:cubicBezTo>
                  <a:lnTo>
                    <a:pt x="13810" y="7076"/>
                  </a:lnTo>
                  <a:cubicBezTo>
                    <a:pt x="13833" y="7076"/>
                    <a:pt x="13855" y="7053"/>
                    <a:pt x="13878" y="7053"/>
                  </a:cubicBezTo>
                  <a:lnTo>
                    <a:pt x="13878" y="7053"/>
                  </a:lnTo>
                  <a:cubicBezTo>
                    <a:pt x="14084" y="6962"/>
                    <a:pt x="14266" y="6893"/>
                    <a:pt x="14449" y="6802"/>
                  </a:cubicBezTo>
                  <a:lnTo>
                    <a:pt x="14449" y="6802"/>
                  </a:lnTo>
                  <a:cubicBezTo>
                    <a:pt x="14495" y="6779"/>
                    <a:pt x="14563" y="6756"/>
                    <a:pt x="14609" y="6734"/>
                  </a:cubicBezTo>
                  <a:lnTo>
                    <a:pt x="14609" y="6734"/>
                  </a:lnTo>
                  <a:cubicBezTo>
                    <a:pt x="14814" y="6619"/>
                    <a:pt x="15019" y="6528"/>
                    <a:pt x="15202" y="6414"/>
                  </a:cubicBezTo>
                  <a:lnTo>
                    <a:pt x="15202" y="6414"/>
                  </a:lnTo>
                  <a:cubicBezTo>
                    <a:pt x="15248" y="6391"/>
                    <a:pt x="15293" y="6368"/>
                    <a:pt x="15316" y="6346"/>
                  </a:cubicBezTo>
                  <a:lnTo>
                    <a:pt x="15316" y="6346"/>
                  </a:lnTo>
                  <a:cubicBezTo>
                    <a:pt x="15362" y="6323"/>
                    <a:pt x="15385" y="6300"/>
                    <a:pt x="15430" y="6277"/>
                  </a:cubicBezTo>
                  <a:lnTo>
                    <a:pt x="15430" y="6277"/>
                  </a:lnTo>
                  <a:cubicBezTo>
                    <a:pt x="15476" y="6254"/>
                    <a:pt x="15522" y="6209"/>
                    <a:pt x="15590" y="6186"/>
                  </a:cubicBezTo>
                  <a:lnTo>
                    <a:pt x="15590" y="6186"/>
                  </a:lnTo>
                  <a:cubicBezTo>
                    <a:pt x="15636" y="6140"/>
                    <a:pt x="15681" y="6117"/>
                    <a:pt x="15727" y="6094"/>
                  </a:cubicBezTo>
                  <a:lnTo>
                    <a:pt x="15727" y="6094"/>
                  </a:lnTo>
                  <a:cubicBezTo>
                    <a:pt x="15773" y="6049"/>
                    <a:pt x="15818" y="6026"/>
                    <a:pt x="15864" y="5980"/>
                  </a:cubicBezTo>
                  <a:lnTo>
                    <a:pt x="15864" y="5980"/>
                  </a:lnTo>
                  <a:cubicBezTo>
                    <a:pt x="15910" y="5958"/>
                    <a:pt x="15955" y="5912"/>
                    <a:pt x="16001" y="5889"/>
                  </a:cubicBezTo>
                  <a:lnTo>
                    <a:pt x="16001" y="5889"/>
                  </a:lnTo>
                  <a:cubicBezTo>
                    <a:pt x="16047" y="5843"/>
                    <a:pt x="16092" y="5798"/>
                    <a:pt x="16138" y="5775"/>
                  </a:cubicBezTo>
                  <a:lnTo>
                    <a:pt x="16138" y="5775"/>
                  </a:lnTo>
                  <a:cubicBezTo>
                    <a:pt x="16184" y="5729"/>
                    <a:pt x="16229" y="5706"/>
                    <a:pt x="16275" y="5661"/>
                  </a:cubicBezTo>
                  <a:lnTo>
                    <a:pt x="16275" y="5661"/>
                  </a:lnTo>
                  <a:cubicBezTo>
                    <a:pt x="16321" y="5638"/>
                    <a:pt x="16366" y="5592"/>
                    <a:pt x="16389" y="5547"/>
                  </a:cubicBezTo>
                  <a:lnTo>
                    <a:pt x="16389" y="5547"/>
                  </a:lnTo>
                  <a:cubicBezTo>
                    <a:pt x="16412" y="5547"/>
                    <a:pt x="16435" y="5524"/>
                    <a:pt x="16457" y="5501"/>
                  </a:cubicBezTo>
                  <a:lnTo>
                    <a:pt x="16457" y="5501"/>
                  </a:lnTo>
                  <a:cubicBezTo>
                    <a:pt x="16457" y="5501"/>
                    <a:pt x="16480" y="5478"/>
                    <a:pt x="16503" y="5478"/>
                  </a:cubicBezTo>
                  <a:lnTo>
                    <a:pt x="16503" y="5478"/>
                  </a:lnTo>
                  <a:cubicBezTo>
                    <a:pt x="16572" y="5410"/>
                    <a:pt x="16640" y="5341"/>
                    <a:pt x="16686" y="5273"/>
                  </a:cubicBezTo>
                  <a:lnTo>
                    <a:pt x="16686" y="5273"/>
                  </a:lnTo>
                  <a:cubicBezTo>
                    <a:pt x="16709" y="5250"/>
                    <a:pt x="16731" y="5227"/>
                    <a:pt x="16754" y="5204"/>
                  </a:cubicBezTo>
                  <a:lnTo>
                    <a:pt x="16754" y="5204"/>
                  </a:lnTo>
                  <a:cubicBezTo>
                    <a:pt x="16846" y="5113"/>
                    <a:pt x="16914" y="5022"/>
                    <a:pt x="16982" y="4930"/>
                  </a:cubicBezTo>
                  <a:lnTo>
                    <a:pt x="16982" y="4930"/>
                  </a:lnTo>
                  <a:cubicBezTo>
                    <a:pt x="17005" y="4930"/>
                    <a:pt x="17005" y="4930"/>
                    <a:pt x="17005" y="4908"/>
                  </a:cubicBezTo>
                  <a:lnTo>
                    <a:pt x="17005" y="4908"/>
                  </a:lnTo>
                  <a:cubicBezTo>
                    <a:pt x="17028" y="4908"/>
                    <a:pt x="17028" y="4885"/>
                    <a:pt x="17051" y="4862"/>
                  </a:cubicBezTo>
                  <a:lnTo>
                    <a:pt x="17051" y="4862"/>
                  </a:lnTo>
                  <a:cubicBezTo>
                    <a:pt x="17097" y="4793"/>
                    <a:pt x="17142" y="4748"/>
                    <a:pt x="17165" y="4679"/>
                  </a:cubicBezTo>
                  <a:lnTo>
                    <a:pt x="17165" y="4679"/>
                  </a:lnTo>
                  <a:cubicBezTo>
                    <a:pt x="17188" y="4656"/>
                    <a:pt x="17211" y="4611"/>
                    <a:pt x="17234" y="4588"/>
                  </a:cubicBezTo>
                  <a:lnTo>
                    <a:pt x="17234" y="4588"/>
                  </a:lnTo>
                  <a:cubicBezTo>
                    <a:pt x="17279" y="4542"/>
                    <a:pt x="17302" y="4474"/>
                    <a:pt x="17325" y="4428"/>
                  </a:cubicBezTo>
                  <a:lnTo>
                    <a:pt x="17325" y="4428"/>
                  </a:lnTo>
                  <a:cubicBezTo>
                    <a:pt x="17348" y="4405"/>
                    <a:pt x="17348" y="4405"/>
                    <a:pt x="17370" y="4383"/>
                  </a:cubicBezTo>
                  <a:lnTo>
                    <a:pt x="17370" y="4383"/>
                  </a:lnTo>
                  <a:cubicBezTo>
                    <a:pt x="17370" y="4360"/>
                    <a:pt x="17393" y="4337"/>
                    <a:pt x="17393" y="4314"/>
                  </a:cubicBezTo>
                  <a:lnTo>
                    <a:pt x="17393" y="4314"/>
                  </a:lnTo>
                  <a:cubicBezTo>
                    <a:pt x="17416" y="4268"/>
                    <a:pt x="17439" y="4223"/>
                    <a:pt x="17462" y="4177"/>
                  </a:cubicBezTo>
                  <a:lnTo>
                    <a:pt x="17462" y="4177"/>
                  </a:lnTo>
                  <a:cubicBezTo>
                    <a:pt x="17485" y="4154"/>
                    <a:pt x="17507" y="4109"/>
                    <a:pt x="17507" y="4086"/>
                  </a:cubicBezTo>
                  <a:lnTo>
                    <a:pt x="17507" y="4086"/>
                  </a:lnTo>
                  <a:cubicBezTo>
                    <a:pt x="17530" y="4040"/>
                    <a:pt x="17553" y="3995"/>
                    <a:pt x="17576" y="3949"/>
                  </a:cubicBezTo>
                  <a:lnTo>
                    <a:pt x="17576" y="3949"/>
                  </a:lnTo>
                  <a:cubicBezTo>
                    <a:pt x="17576" y="3926"/>
                    <a:pt x="17599" y="3903"/>
                    <a:pt x="17599" y="3880"/>
                  </a:cubicBezTo>
                  <a:lnTo>
                    <a:pt x="17599" y="3880"/>
                  </a:lnTo>
                  <a:cubicBezTo>
                    <a:pt x="17599" y="3858"/>
                    <a:pt x="17599" y="3835"/>
                    <a:pt x="17622" y="3835"/>
                  </a:cubicBezTo>
                  <a:lnTo>
                    <a:pt x="17622" y="3835"/>
                  </a:lnTo>
                  <a:cubicBezTo>
                    <a:pt x="17622" y="3789"/>
                    <a:pt x="17644" y="3743"/>
                    <a:pt x="17667" y="3698"/>
                  </a:cubicBezTo>
                  <a:lnTo>
                    <a:pt x="17667" y="3698"/>
                  </a:lnTo>
                  <a:cubicBezTo>
                    <a:pt x="17667" y="3652"/>
                    <a:pt x="17690" y="3629"/>
                    <a:pt x="17690" y="3584"/>
                  </a:cubicBezTo>
                  <a:lnTo>
                    <a:pt x="17690" y="3584"/>
                  </a:lnTo>
                  <a:cubicBezTo>
                    <a:pt x="17713" y="3538"/>
                    <a:pt x="17713" y="3492"/>
                    <a:pt x="17713" y="3447"/>
                  </a:cubicBezTo>
                  <a:lnTo>
                    <a:pt x="17713" y="3447"/>
                  </a:lnTo>
                  <a:cubicBezTo>
                    <a:pt x="17736" y="3424"/>
                    <a:pt x="17736" y="3401"/>
                    <a:pt x="17736" y="3378"/>
                  </a:cubicBezTo>
                  <a:lnTo>
                    <a:pt x="17736" y="3378"/>
                  </a:lnTo>
                  <a:cubicBezTo>
                    <a:pt x="17736" y="3355"/>
                    <a:pt x="17736" y="3355"/>
                    <a:pt x="17759" y="3333"/>
                  </a:cubicBezTo>
                  <a:lnTo>
                    <a:pt x="17759" y="3333"/>
                  </a:lnTo>
                  <a:cubicBezTo>
                    <a:pt x="17759" y="3287"/>
                    <a:pt x="17759" y="3241"/>
                    <a:pt x="17759" y="3196"/>
                  </a:cubicBezTo>
                  <a:lnTo>
                    <a:pt x="17759" y="3196"/>
                  </a:lnTo>
                  <a:cubicBezTo>
                    <a:pt x="17781" y="3150"/>
                    <a:pt x="17781" y="3127"/>
                    <a:pt x="17781" y="3082"/>
                  </a:cubicBezTo>
                  <a:lnTo>
                    <a:pt x="17781" y="3082"/>
                  </a:lnTo>
                  <a:cubicBezTo>
                    <a:pt x="17781" y="3036"/>
                    <a:pt x="17781" y="2990"/>
                    <a:pt x="17804" y="2945"/>
                  </a:cubicBezTo>
                  <a:lnTo>
                    <a:pt x="17804" y="2945"/>
                  </a:lnTo>
                  <a:cubicBezTo>
                    <a:pt x="17804" y="2922"/>
                    <a:pt x="17804" y="2899"/>
                    <a:pt x="17804" y="2876"/>
                  </a:cubicBezTo>
                  <a:lnTo>
                    <a:pt x="17804" y="2876"/>
                  </a:lnTo>
                  <a:cubicBezTo>
                    <a:pt x="17804" y="2853"/>
                    <a:pt x="17804" y="2808"/>
                    <a:pt x="17804" y="2785"/>
                  </a:cubicBezTo>
                  <a:lnTo>
                    <a:pt x="17804" y="2785"/>
                  </a:lnTo>
                  <a:lnTo>
                    <a:pt x="17804" y="46"/>
                  </a:lnTo>
                  <a:cubicBezTo>
                    <a:pt x="17804" y="91"/>
                    <a:pt x="17804" y="160"/>
                    <a:pt x="17804" y="206"/>
                  </a:cubicBezTo>
                  <a:lnTo>
                    <a:pt x="17804" y="206"/>
                  </a:lnTo>
                  <a:cubicBezTo>
                    <a:pt x="17804" y="251"/>
                    <a:pt x="17804" y="297"/>
                    <a:pt x="17781" y="343"/>
                  </a:cubicBezTo>
                  <a:lnTo>
                    <a:pt x="17781" y="343"/>
                  </a:lnTo>
                  <a:cubicBezTo>
                    <a:pt x="17781" y="365"/>
                    <a:pt x="17781" y="411"/>
                    <a:pt x="17781" y="457"/>
                  </a:cubicBezTo>
                  <a:lnTo>
                    <a:pt x="17781" y="457"/>
                  </a:lnTo>
                  <a:cubicBezTo>
                    <a:pt x="17781" y="502"/>
                    <a:pt x="17759" y="548"/>
                    <a:pt x="17759" y="594"/>
                  </a:cubicBezTo>
                  <a:lnTo>
                    <a:pt x="17759" y="594"/>
                  </a:lnTo>
                  <a:cubicBezTo>
                    <a:pt x="17759" y="616"/>
                    <a:pt x="17736" y="662"/>
                    <a:pt x="17736" y="708"/>
                  </a:cubicBezTo>
                  <a:lnTo>
                    <a:pt x="17736" y="708"/>
                  </a:lnTo>
                  <a:cubicBezTo>
                    <a:pt x="17713" y="753"/>
                    <a:pt x="17713" y="799"/>
                    <a:pt x="17690" y="845"/>
                  </a:cubicBezTo>
                  <a:lnTo>
                    <a:pt x="17690" y="845"/>
                  </a:lnTo>
                  <a:cubicBezTo>
                    <a:pt x="17690" y="867"/>
                    <a:pt x="17667" y="913"/>
                    <a:pt x="17667" y="959"/>
                  </a:cubicBezTo>
                  <a:lnTo>
                    <a:pt x="17667" y="959"/>
                  </a:lnTo>
                  <a:cubicBezTo>
                    <a:pt x="17644" y="1004"/>
                    <a:pt x="17644" y="1050"/>
                    <a:pt x="17622" y="1073"/>
                  </a:cubicBezTo>
                  <a:lnTo>
                    <a:pt x="17622" y="1073"/>
                  </a:lnTo>
                  <a:cubicBezTo>
                    <a:pt x="17599" y="1119"/>
                    <a:pt x="17599" y="1164"/>
                    <a:pt x="17576" y="1187"/>
                  </a:cubicBezTo>
                  <a:lnTo>
                    <a:pt x="17576" y="1187"/>
                  </a:lnTo>
                  <a:cubicBezTo>
                    <a:pt x="17553" y="1233"/>
                    <a:pt x="17553" y="1278"/>
                    <a:pt x="17530" y="1324"/>
                  </a:cubicBezTo>
                  <a:lnTo>
                    <a:pt x="17530" y="1324"/>
                  </a:lnTo>
                  <a:cubicBezTo>
                    <a:pt x="17507" y="1370"/>
                    <a:pt x="17485" y="1415"/>
                    <a:pt x="17462" y="1438"/>
                  </a:cubicBezTo>
                  <a:lnTo>
                    <a:pt x="17462" y="1438"/>
                  </a:lnTo>
                  <a:cubicBezTo>
                    <a:pt x="17439" y="1484"/>
                    <a:pt x="17416" y="1529"/>
                    <a:pt x="17393" y="1575"/>
                  </a:cubicBezTo>
                  <a:lnTo>
                    <a:pt x="17393" y="1575"/>
                  </a:lnTo>
                  <a:cubicBezTo>
                    <a:pt x="17393" y="1621"/>
                    <a:pt x="17370" y="1644"/>
                    <a:pt x="17348" y="1689"/>
                  </a:cubicBezTo>
                  <a:lnTo>
                    <a:pt x="17348" y="1689"/>
                  </a:lnTo>
                  <a:cubicBezTo>
                    <a:pt x="17302" y="1735"/>
                    <a:pt x="17279" y="1781"/>
                    <a:pt x="17234" y="1849"/>
                  </a:cubicBezTo>
                  <a:lnTo>
                    <a:pt x="17234" y="1849"/>
                  </a:lnTo>
                  <a:cubicBezTo>
                    <a:pt x="17234" y="1872"/>
                    <a:pt x="17211" y="1917"/>
                    <a:pt x="17188" y="1940"/>
                  </a:cubicBezTo>
                  <a:lnTo>
                    <a:pt x="17188" y="1940"/>
                  </a:lnTo>
                  <a:cubicBezTo>
                    <a:pt x="17142" y="1986"/>
                    <a:pt x="17097" y="2054"/>
                    <a:pt x="17051" y="2100"/>
                  </a:cubicBezTo>
                  <a:lnTo>
                    <a:pt x="17051" y="2100"/>
                  </a:lnTo>
                  <a:cubicBezTo>
                    <a:pt x="17028" y="2146"/>
                    <a:pt x="17028" y="2169"/>
                    <a:pt x="17005" y="2191"/>
                  </a:cubicBezTo>
                  <a:lnTo>
                    <a:pt x="17005" y="2191"/>
                  </a:lnTo>
                  <a:cubicBezTo>
                    <a:pt x="16937" y="2283"/>
                    <a:pt x="16846" y="2374"/>
                    <a:pt x="16777" y="2465"/>
                  </a:cubicBezTo>
                  <a:lnTo>
                    <a:pt x="16777" y="2465"/>
                  </a:lnTo>
                  <a:cubicBezTo>
                    <a:pt x="16754" y="2488"/>
                    <a:pt x="16731" y="2511"/>
                    <a:pt x="16709" y="2534"/>
                  </a:cubicBezTo>
                  <a:lnTo>
                    <a:pt x="16709" y="2534"/>
                  </a:lnTo>
                  <a:cubicBezTo>
                    <a:pt x="16640" y="2579"/>
                    <a:pt x="16572" y="2648"/>
                    <a:pt x="16503" y="2716"/>
                  </a:cubicBezTo>
                  <a:lnTo>
                    <a:pt x="16503" y="2716"/>
                  </a:lnTo>
                  <a:cubicBezTo>
                    <a:pt x="16480" y="2762"/>
                    <a:pt x="16435" y="2785"/>
                    <a:pt x="16412" y="2808"/>
                  </a:cubicBezTo>
                  <a:lnTo>
                    <a:pt x="16412" y="2808"/>
                  </a:lnTo>
                  <a:cubicBezTo>
                    <a:pt x="16366" y="2853"/>
                    <a:pt x="16321" y="2899"/>
                    <a:pt x="16275" y="2922"/>
                  </a:cubicBezTo>
                  <a:lnTo>
                    <a:pt x="16275" y="2922"/>
                  </a:lnTo>
                  <a:cubicBezTo>
                    <a:pt x="16229" y="2967"/>
                    <a:pt x="16184" y="2990"/>
                    <a:pt x="16161" y="3036"/>
                  </a:cubicBezTo>
                  <a:lnTo>
                    <a:pt x="16161" y="3036"/>
                  </a:lnTo>
                  <a:cubicBezTo>
                    <a:pt x="16115" y="3059"/>
                    <a:pt x="16069" y="3104"/>
                    <a:pt x="16024" y="3127"/>
                  </a:cubicBezTo>
                  <a:lnTo>
                    <a:pt x="16024" y="3127"/>
                  </a:lnTo>
                  <a:cubicBezTo>
                    <a:pt x="15978" y="3173"/>
                    <a:pt x="15932" y="3196"/>
                    <a:pt x="15887" y="3241"/>
                  </a:cubicBezTo>
                  <a:lnTo>
                    <a:pt x="15887" y="3241"/>
                  </a:lnTo>
                  <a:cubicBezTo>
                    <a:pt x="15841" y="3264"/>
                    <a:pt x="15773" y="3310"/>
                    <a:pt x="15727" y="3333"/>
                  </a:cubicBezTo>
                  <a:lnTo>
                    <a:pt x="15727" y="3333"/>
                  </a:lnTo>
                  <a:cubicBezTo>
                    <a:pt x="15681" y="3378"/>
                    <a:pt x="15636" y="3401"/>
                    <a:pt x="15590" y="3447"/>
                  </a:cubicBezTo>
                  <a:lnTo>
                    <a:pt x="15590" y="3447"/>
                  </a:lnTo>
                  <a:cubicBezTo>
                    <a:pt x="15544" y="3470"/>
                    <a:pt x="15476" y="3515"/>
                    <a:pt x="15430" y="3538"/>
                  </a:cubicBezTo>
                  <a:lnTo>
                    <a:pt x="15430" y="3538"/>
                  </a:lnTo>
                  <a:cubicBezTo>
                    <a:pt x="15362" y="3584"/>
                    <a:pt x="15293" y="3629"/>
                    <a:pt x="15225" y="3675"/>
                  </a:cubicBezTo>
                  <a:lnTo>
                    <a:pt x="15225" y="3675"/>
                  </a:lnTo>
                  <a:cubicBezTo>
                    <a:pt x="15019" y="3789"/>
                    <a:pt x="14837" y="3880"/>
                    <a:pt x="14631" y="3972"/>
                  </a:cubicBezTo>
                  <a:lnTo>
                    <a:pt x="14631" y="3972"/>
                  </a:lnTo>
                  <a:cubicBezTo>
                    <a:pt x="14563" y="4017"/>
                    <a:pt x="14517" y="4040"/>
                    <a:pt x="14449" y="4063"/>
                  </a:cubicBezTo>
                  <a:lnTo>
                    <a:pt x="14449" y="4063"/>
                  </a:lnTo>
                  <a:cubicBezTo>
                    <a:pt x="14266" y="4154"/>
                    <a:pt x="14084" y="4223"/>
                    <a:pt x="13878" y="4291"/>
                  </a:cubicBezTo>
                  <a:lnTo>
                    <a:pt x="13878" y="4291"/>
                  </a:lnTo>
                  <a:cubicBezTo>
                    <a:pt x="13855" y="4314"/>
                    <a:pt x="13833" y="4314"/>
                    <a:pt x="13810" y="4337"/>
                  </a:cubicBezTo>
                  <a:lnTo>
                    <a:pt x="13810" y="4337"/>
                  </a:lnTo>
                  <a:cubicBezTo>
                    <a:pt x="13604" y="4405"/>
                    <a:pt x="13399" y="4474"/>
                    <a:pt x="13171" y="4542"/>
                  </a:cubicBezTo>
                  <a:lnTo>
                    <a:pt x="13171" y="4542"/>
                  </a:lnTo>
                  <a:cubicBezTo>
                    <a:pt x="13011" y="4611"/>
                    <a:pt x="12874" y="4634"/>
                    <a:pt x="12714" y="4679"/>
                  </a:cubicBezTo>
                  <a:lnTo>
                    <a:pt x="12714" y="4679"/>
                  </a:lnTo>
                  <a:cubicBezTo>
                    <a:pt x="12600" y="4725"/>
                    <a:pt x="12486" y="4748"/>
                    <a:pt x="12372" y="4771"/>
                  </a:cubicBezTo>
                  <a:lnTo>
                    <a:pt x="12372" y="4771"/>
                  </a:lnTo>
                  <a:cubicBezTo>
                    <a:pt x="12212" y="4816"/>
                    <a:pt x="12029" y="4839"/>
                    <a:pt x="11870" y="4885"/>
                  </a:cubicBezTo>
                  <a:lnTo>
                    <a:pt x="11870" y="4885"/>
                  </a:lnTo>
                  <a:cubicBezTo>
                    <a:pt x="11755" y="4908"/>
                    <a:pt x="11641" y="4930"/>
                    <a:pt x="11504" y="4953"/>
                  </a:cubicBezTo>
                  <a:lnTo>
                    <a:pt x="11504" y="4953"/>
                  </a:lnTo>
                  <a:cubicBezTo>
                    <a:pt x="11459" y="4976"/>
                    <a:pt x="11413" y="4976"/>
                    <a:pt x="11367" y="4976"/>
                  </a:cubicBezTo>
                  <a:lnTo>
                    <a:pt x="11367" y="4976"/>
                  </a:lnTo>
                  <a:cubicBezTo>
                    <a:pt x="11162" y="5022"/>
                    <a:pt x="10957" y="5045"/>
                    <a:pt x="10751" y="5067"/>
                  </a:cubicBezTo>
                  <a:lnTo>
                    <a:pt x="10751" y="5067"/>
                  </a:lnTo>
                  <a:cubicBezTo>
                    <a:pt x="10683" y="5067"/>
                    <a:pt x="10637" y="5090"/>
                    <a:pt x="10569" y="5090"/>
                  </a:cubicBezTo>
                  <a:lnTo>
                    <a:pt x="10569" y="5090"/>
                  </a:lnTo>
                  <a:cubicBezTo>
                    <a:pt x="10454" y="5090"/>
                    <a:pt x="10317" y="5113"/>
                    <a:pt x="10203" y="5113"/>
                  </a:cubicBezTo>
                  <a:lnTo>
                    <a:pt x="10203" y="5113"/>
                  </a:lnTo>
                  <a:cubicBezTo>
                    <a:pt x="9998" y="5136"/>
                    <a:pt x="9815" y="5159"/>
                    <a:pt x="9610" y="5159"/>
                  </a:cubicBezTo>
                  <a:lnTo>
                    <a:pt x="9610" y="5159"/>
                  </a:lnTo>
                  <a:cubicBezTo>
                    <a:pt x="9473" y="5159"/>
                    <a:pt x="9359" y="5159"/>
                    <a:pt x="9222" y="5159"/>
                  </a:cubicBezTo>
                  <a:lnTo>
                    <a:pt x="9222" y="5159"/>
                  </a:lnTo>
                  <a:cubicBezTo>
                    <a:pt x="9062" y="5181"/>
                    <a:pt x="8902" y="5181"/>
                    <a:pt x="8743" y="5181"/>
                  </a:cubicBezTo>
                  <a:lnTo>
                    <a:pt x="8743" y="5181"/>
                  </a:lnTo>
                  <a:cubicBezTo>
                    <a:pt x="8606" y="5159"/>
                    <a:pt x="8469" y="5159"/>
                    <a:pt x="8332" y="5159"/>
                  </a:cubicBezTo>
                  <a:lnTo>
                    <a:pt x="8332" y="5159"/>
                  </a:lnTo>
                  <a:cubicBezTo>
                    <a:pt x="8172" y="5159"/>
                    <a:pt x="8012" y="5136"/>
                    <a:pt x="7875" y="5136"/>
                  </a:cubicBezTo>
                  <a:lnTo>
                    <a:pt x="7875" y="5136"/>
                  </a:lnTo>
                  <a:cubicBezTo>
                    <a:pt x="7738" y="5136"/>
                    <a:pt x="7601" y="5113"/>
                    <a:pt x="7464" y="5113"/>
                  </a:cubicBezTo>
                  <a:lnTo>
                    <a:pt x="7464" y="5113"/>
                  </a:lnTo>
                  <a:cubicBezTo>
                    <a:pt x="7305" y="5090"/>
                    <a:pt x="7168" y="5067"/>
                    <a:pt x="7008" y="5045"/>
                  </a:cubicBezTo>
                  <a:lnTo>
                    <a:pt x="7008" y="5045"/>
                  </a:lnTo>
                  <a:cubicBezTo>
                    <a:pt x="6894" y="5045"/>
                    <a:pt x="6757" y="5022"/>
                    <a:pt x="6620" y="4999"/>
                  </a:cubicBezTo>
                  <a:lnTo>
                    <a:pt x="6620" y="4999"/>
                  </a:lnTo>
                  <a:cubicBezTo>
                    <a:pt x="6460" y="4976"/>
                    <a:pt x="6300" y="4953"/>
                    <a:pt x="6140" y="4908"/>
                  </a:cubicBezTo>
                  <a:lnTo>
                    <a:pt x="6140" y="4908"/>
                  </a:lnTo>
                  <a:cubicBezTo>
                    <a:pt x="6026" y="4885"/>
                    <a:pt x="5889" y="4862"/>
                    <a:pt x="5775" y="4839"/>
                  </a:cubicBezTo>
                  <a:lnTo>
                    <a:pt x="5775" y="4839"/>
                  </a:lnTo>
                  <a:cubicBezTo>
                    <a:pt x="5593" y="4793"/>
                    <a:pt x="5410" y="4748"/>
                    <a:pt x="5227" y="4702"/>
                  </a:cubicBezTo>
                  <a:lnTo>
                    <a:pt x="5227" y="4702"/>
                  </a:lnTo>
                  <a:cubicBezTo>
                    <a:pt x="5113" y="4679"/>
                    <a:pt x="4999" y="4634"/>
                    <a:pt x="4862" y="4611"/>
                  </a:cubicBezTo>
                  <a:lnTo>
                    <a:pt x="4862" y="4611"/>
                  </a:lnTo>
                  <a:cubicBezTo>
                    <a:pt x="4817" y="4588"/>
                    <a:pt x="4748" y="4565"/>
                    <a:pt x="4680" y="4542"/>
                  </a:cubicBezTo>
                  <a:lnTo>
                    <a:pt x="4680" y="4542"/>
                  </a:lnTo>
                  <a:cubicBezTo>
                    <a:pt x="4497" y="4497"/>
                    <a:pt x="4314" y="4428"/>
                    <a:pt x="4132" y="4360"/>
                  </a:cubicBezTo>
                  <a:lnTo>
                    <a:pt x="4132" y="4360"/>
                  </a:lnTo>
                  <a:cubicBezTo>
                    <a:pt x="4086" y="4337"/>
                    <a:pt x="4041" y="4337"/>
                    <a:pt x="3995" y="4314"/>
                  </a:cubicBezTo>
                  <a:lnTo>
                    <a:pt x="3995" y="4314"/>
                  </a:lnTo>
                  <a:cubicBezTo>
                    <a:pt x="3835" y="4246"/>
                    <a:pt x="3675" y="4177"/>
                    <a:pt x="3516" y="4109"/>
                  </a:cubicBezTo>
                  <a:lnTo>
                    <a:pt x="3516" y="4109"/>
                  </a:lnTo>
                  <a:cubicBezTo>
                    <a:pt x="3447" y="4063"/>
                    <a:pt x="3356" y="4040"/>
                    <a:pt x="3287" y="4017"/>
                  </a:cubicBezTo>
                  <a:lnTo>
                    <a:pt x="3287" y="4017"/>
                  </a:lnTo>
                  <a:cubicBezTo>
                    <a:pt x="3059" y="3903"/>
                    <a:pt x="2831" y="3789"/>
                    <a:pt x="2625" y="3675"/>
                  </a:cubicBezTo>
                  <a:lnTo>
                    <a:pt x="2625" y="3675"/>
                  </a:lnTo>
                  <a:cubicBezTo>
                    <a:pt x="868" y="2648"/>
                    <a:pt x="0" y="1324"/>
                    <a:pt x="0" y="0"/>
                  </a:cubicBezTo>
                  <a:lnTo>
                    <a:pt x="0" y="0"/>
                  </a:lnTo>
                  <a:close/>
                </a:path>
              </a:pathLst>
            </a:custGeom>
            <a:solidFill>
              <a:srgbClr val="1D509B"/>
            </a:solidFill>
            <a:ln>
              <a:noFill/>
            </a:ln>
          </p:spPr>
          <p:txBody>
            <a:bodyPr spcFirstLastPara="1" wrap="square" lIns="91425" tIns="91425" rIns="91425" bIns="91425" anchor="ctr" anchorCtr="0">
              <a:noAutofit/>
            </a:bodyPr>
            <a:lstStyle/>
            <a:p>
              <a:pPr>
                <a:buClr>
                  <a:srgbClr val="000000"/>
                </a:buClr>
                <a:buFont typeface="Arial"/>
                <a:buNone/>
                <a:defRPr/>
              </a:pPr>
              <a:endParaRPr sz="1400" kern="0" dirty="0">
                <a:solidFill>
                  <a:srgbClr val="000000"/>
                </a:solidFill>
                <a:latin typeface="Arial"/>
                <a:cs typeface="Arial"/>
                <a:sym typeface="Arial"/>
              </a:endParaRPr>
            </a:p>
          </p:txBody>
        </p:sp>
        <p:sp>
          <p:nvSpPr>
            <p:cNvPr id="270" name="Google Shape;6199;p47">
              <a:extLst>
                <a:ext uri="{FF2B5EF4-FFF2-40B4-BE49-F238E27FC236}">
                  <a16:creationId xmlns:a16="http://schemas.microsoft.com/office/drawing/2014/main" id="{8321FADD-82D6-40A9-BA7B-5DB700D13D70}"/>
                </a:ext>
              </a:extLst>
            </p:cNvPr>
            <p:cNvSpPr/>
            <p:nvPr/>
          </p:nvSpPr>
          <p:spPr>
            <a:xfrm>
              <a:off x="4963840" y="2449704"/>
              <a:ext cx="504299" cy="278934"/>
            </a:xfrm>
            <a:custGeom>
              <a:avLst/>
              <a:gdLst/>
              <a:ahLst/>
              <a:cxnLst/>
              <a:rect l="l" t="t" r="r" b="b"/>
              <a:pathLst>
                <a:path w="19562" h="10820" extrusionOk="0">
                  <a:moveTo>
                    <a:pt x="3470" y="1507"/>
                  </a:moveTo>
                  <a:cubicBezTo>
                    <a:pt x="0" y="3516"/>
                    <a:pt x="23" y="6780"/>
                    <a:pt x="3492" y="8811"/>
                  </a:cubicBezTo>
                  <a:lnTo>
                    <a:pt x="3492" y="8811"/>
                  </a:lnTo>
                  <a:cubicBezTo>
                    <a:pt x="6985" y="10820"/>
                    <a:pt x="12622" y="10820"/>
                    <a:pt x="16092" y="8811"/>
                  </a:cubicBezTo>
                  <a:lnTo>
                    <a:pt x="16092" y="8811"/>
                  </a:lnTo>
                  <a:cubicBezTo>
                    <a:pt x="19561" y="6780"/>
                    <a:pt x="19539" y="3516"/>
                    <a:pt x="16046" y="1507"/>
                  </a:cubicBezTo>
                  <a:lnTo>
                    <a:pt x="16046" y="1507"/>
                  </a:lnTo>
                  <a:cubicBezTo>
                    <a:pt x="14312" y="503"/>
                    <a:pt x="12029" y="0"/>
                    <a:pt x="9746" y="0"/>
                  </a:cubicBezTo>
                  <a:lnTo>
                    <a:pt x="9746" y="0"/>
                  </a:lnTo>
                  <a:cubicBezTo>
                    <a:pt x="7464" y="0"/>
                    <a:pt x="5181" y="503"/>
                    <a:pt x="3470" y="1507"/>
                  </a:cubicBezTo>
                  <a:close/>
                </a:path>
              </a:pathLst>
            </a:custGeom>
            <a:solidFill>
              <a:srgbClr val="95B8EB"/>
            </a:solidFill>
            <a:ln>
              <a:noFill/>
            </a:ln>
          </p:spPr>
          <p:txBody>
            <a:bodyPr spcFirstLastPara="1" wrap="square" lIns="91425" tIns="91425" rIns="91425" bIns="91425" anchor="ctr" anchorCtr="0">
              <a:noAutofit/>
            </a:bodyPr>
            <a:lstStyle/>
            <a:p>
              <a:pPr>
                <a:buClr>
                  <a:srgbClr val="000000"/>
                </a:buClr>
                <a:buFont typeface="Arial"/>
                <a:buNone/>
                <a:defRPr/>
              </a:pPr>
              <a:endParaRPr sz="1400" kern="0" dirty="0">
                <a:solidFill>
                  <a:srgbClr val="000000"/>
                </a:solidFill>
                <a:latin typeface="Arial"/>
                <a:cs typeface="Arial"/>
                <a:sym typeface="Arial"/>
              </a:endParaRPr>
            </a:p>
          </p:txBody>
        </p:sp>
        <p:sp>
          <p:nvSpPr>
            <p:cNvPr id="271" name="Title 1">
              <a:extLst>
                <a:ext uri="{FF2B5EF4-FFF2-40B4-BE49-F238E27FC236}">
                  <a16:creationId xmlns:a16="http://schemas.microsoft.com/office/drawing/2014/main" id="{C7E1A447-C59A-4B70-B30D-920BDB52B653}"/>
                </a:ext>
              </a:extLst>
            </p:cNvPr>
            <p:cNvSpPr txBox="1">
              <a:spLocks/>
            </p:cNvSpPr>
            <p:nvPr/>
          </p:nvSpPr>
          <p:spPr>
            <a:xfrm>
              <a:off x="5016986" y="2451347"/>
              <a:ext cx="397389" cy="262340"/>
            </a:xfrm>
            <a:prstGeom prst="rect">
              <a:avLst/>
            </a:prstGeom>
            <a:scene3d>
              <a:camera prst="isometricBottomDown"/>
              <a:lightRig rig="threePt" dir="t"/>
            </a:scene3d>
          </p:spPr>
          <p:txBody>
            <a:bodyPr vert="horz" lIns="0" tIns="0" rIns="0" bIns="0" rtlCol="0" anchor="t">
              <a:noAutofit/>
            </a:bodyPr>
            <a:lstStyle>
              <a:lvl1pPr algn="r" defTabSz="914400" rtl="1" eaLnBrk="1" latinLnBrk="0" hangingPunct="1">
                <a:lnSpc>
                  <a:spcPct val="90000"/>
                </a:lnSpc>
                <a:spcBef>
                  <a:spcPct val="0"/>
                </a:spcBef>
                <a:buNone/>
                <a:defRPr sz="4000" kern="1200">
                  <a:solidFill>
                    <a:schemeClr val="tx1"/>
                  </a:solidFill>
                  <a:latin typeface="Greta Arabic" pitchFamily="2" charset="-78"/>
                  <a:ea typeface="+mj-ea"/>
                  <a:cs typeface="+mj-cs"/>
                </a:defRPr>
              </a:lvl1pPr>
            </a:lstStyle>
            <a:p>
              <a:pPr algn="ctr">
                <a:defRPr/>
              </a:pPr>
              <a:r>
                <a:rPr lang="ar-SA" sz="2400" dirty="0">
                  <a:solidFill>
                    <a:srgbClr val="FFFFFF"/>
                  </a:solidFill>
                  <a:latin typeface="Somar" panose="020B0604020202020204" charset="-78"/>
                  <a:cs typeface="Somar" panose="020B0604020202020204" charset="-78"/>
                </a:rPr>
                <a:t>02</a:t>
              </a:r>
              <a:endParaRPr lang="ar-SA" sz="2800" dirty="0">
                <a:solidFill>
                  <a:srgbClr val="FFFFFF"/>
                </a:solidFill>
                <a:latin typeface="Somar" panose="020B0604020202020204" charset="-78"/>
                <a:cs typeface="Somar" panose="020B0604020202020204" charset="-78"/>
              </a:endParaRPr>
            </a:p>
          </p:txBody>
        </p:sp>
      </p:grpSp>
      <p:grpSp>
        <p:nvGrpSpPr>
          <p:cNvPr id="71" name="Group 70">
            <a:extLst>
              <a:ext uri="{FF2B5EF4-FFF2-40B4-BE49-F238E27FC236}">
                <a16:creationId xmlns:a16="http://schemas.microsoft.com/office/drawing/2014/main" id="{A4D0F8B2-FD34-4853-8899-5CB0E72E36D2}"/>
              </a:ext>
            </a:extLst>
          </p:cNvPr>
          <p:cNvGrpSpPr/>
          <p:nvPr/>
        </p:nvGrpSpPr>
        <p:grpSpPr>
          <a:xfrm>
            <a:off x="7099844" y="2558579"/>
            <a:ext cx="504299" cy="325416"/>
            <a:chOff x="7443538" y="3154334"/>
            <a:chExt cx="504299" cy="325416"/>
          </a:xfrm>
        </p:grpSpPr>
        <p:sp>
          <p:nvSpPr>
            <p:cNvPr id="165" name="Google Shape;6192;p47">
              <a:extLst>
                <a:ext uri="{FF2B5EF4-FFF2-40B4-BE49-F238E27FC236}">
                  <a16:creationId xmlns:a16="http://schemas.microsoft.com/office/drawing/2014/main" id="{86D87748-C0AA-43D1-977F-A33BCF01FB61}"/>
                </a:ext>
              </a:extLst>
            </p:cNvPr>
            <p:cNvSpPr/>
            <p:nvPr/>
          </p:nvSpPr>
          <p:spPr>
            <a:xfrm>
              <a:off x="7465888" y="3275525"/>
              <a:ext cx="459597" cy="204225"/>
            </a:xfrm>
            <a:custGeom>
              <a:avLst/>
              <a:gdLst/>
              <a:ahLst/>
              <a:cxnLst/>
              <a:rect l="l" t="t" r="r" b="b"/>
              <a:pathLst>
                <a:path w="17828" h="7922" extrusionOk="0">
                  <a:moveTo>
                    <a:pt x="1" y="2740"/>
                  </a:moveTo>
                  <a:cubicBezTo>
                    <a:pt x="1" y="4064"/>
                    <a:pt x="868" y="5387"/>
                    <a:pt x="2626" y="6415"/>
                  </a:cubicBezTo>
                  <a:lnTo>
                    <a:pt x="2626" y="6415"/>
                  </a:lnTo>
                  <a:cubicBezTo>
                    <a:pt x="2831" y="6529"/>
                    <a:pt x="3060" y="6643"/>
                    <a:pt x="3288" y="6757"/>
                  </a:cubicBezTo>
                  <a:lnTo>
                    <a:pt x="3288" y="6757"/>
                  </a:lnTo>
                  <a:cubicBezTo>
                    <a:pt x="3356" y="6780"/>
                    <a:pt x="3448" y="6803"/>
                    <a:pt x="3516" y="6848"/>
                  </a:cubicBezTo>
                  <a:lnTo>
                    <a:pt x="3516" y="6848"/>
                  </a:lnTo>
                  <a:cubicBezTo>
                    <a:pt x="3653" y="6917"/>
                    <a:pt x="3790" y="6962"/>
                    <a:pt x="3927" y="7031"/>
                  </a:cubicBezTo>
                  <a:lnTo>
                    <a:pt x="3927" y="7031"/>
                  </a:lnTo>
                  <a:cubicBezTo>
                    <a:pt x="3950" y="7031"/>
                    <a:pt x="3973" y="7031"/>
                    <a:pt x="3995" y="7054"/>
                  </a:cubicBezTo>
                  <a:lnTo>
                    <a:pt x="3995" y="7054"/>
                  </a:lnTo>
                  <a:cubicBezTo>
                    <a:pt x="4041" y="7077"/>
                    <a:pt x="4087" y="7077"/>
                    <a:pt x="4132" y="7099"/>
                  </a:cubicBezTo>
                  <a:lnTo>
                    <a:pt x="4132" y="7099"/>
                  </a:lnTo>
                  <a:cubicBezTo>
                    <a:pt x="4315" y="7168"/>
                    <a:pt x="4498" y="7236"/>
                    <a:pt x="4680" y="7282"/>
                  </a:cubicBezTo>
                  <a:lnTo>
                    <a:pt x="4680" y="7282"/>
                  </a:lnTo>
                  <a:cubicBezTo>
                    <a:pt x="4749" y="7305"/>
                    <a:pt x="4817" y="7328"/>
                    <a:pt x="4863" y="7350"/>
                  </a:cubicBezTo>
                  <a:lnTo>
                    <a:pt x="4863" y="7350"/>
                  </a:lnTo>
                  <a:cubicBezTo>
                    <a:pt x="4908" y="7350"/>
                    <a:pt x="4954" y="7373"/>
                    <a:pt x="5000" y="7396"/>
                  </a:cubicBezTo>
                  <a:lnTo>
                    <a:pt x="5000" y="7396"/>
                  </a:lnTo>
                  <a:cubicBezTo>
                    <a:pt x="5068" y="7419"/>
                    <a:pt x="5159" y="7419"/>
                    <a:pt x="5228" y="7442"/>
                  </a:cubicBezTo>
                  <a:lnTo>
                    <a:pt x="5228" y="7442"/>
                  </a:lnTo>
                  <a:cubicBezTo>
                    <a:pt x="5411" y="7487"/>
                    <a:pt x="5593" y="7533"/>
                    <a:pt x="5776" y="7579"/>
                  </a:cubicBezTo>
                  <a:lnTo>
                    <a:pt x="5776" y="7579"/>
                  </a:lnTo>
                  <a:cubicBezTo>
                    <a:pt x="5821" y="7579"/>
                    <a:pt x="5867" y="7602"/>
                    <a:pt x="5936" y="7624"/>
                  </a:cubicBezTo>
                  <a:lnTo>
                    <a:pt x="5936" y="7624"/>
                  </a:lnTo>
                  <a:cubicBezTo>
                    <a:pt x="6004" y="7624"/>
                    <a:pt x="6072" y="7647"/>
                    <a:pt x="6141" y="7647"/>
                  </a:cubicBezTo>
                  <a:lnTo>
                    <a:pt x="6141" y="7647"/>
                  </a:lnTo>
                  <a:cubicBezTo>
                    <a:pt x="6301" y="7693"/>
                    <a:pt x="6461" y="7716"/>
                    <a:pt x="6620" y="7738"/>
                  </a:cubicBezTo>
                  <a:lnTo>
                    <a:pt x="6620" y="7738"/>
                  </a:lnTo>
                  <a:cubicBezTo>
                    <a:pt x="6689" y="7738"/>
                    <a:pt x="6734" y="7761"/>
                    <a:pt x="6803" y="7761"/>
                  </a:cubicBezTo>
                  <a:lnTo>
                    <a:pt x="6803" y="7761"/>
                  </a:lnTo>
                  <a:cubicBezTo>
                    <a:pt x="6871" y="7784"/>
                    <a:pt x="6940" y="7784"/>
                    <a:pt x="7008" y="7784"/>
                  </a:cubicBezTo>
                  <a:lnTo>
                    <a:pt x="7008" y="7784"/>
                  </a:lnTo>
                  <a:cubicBezTo>
                    <a:pt x="7168" y="7807"/>
                    <a:pt x="7305" y="7830"/>
                    <a:pt x="7465" y="7830"/>
                  </a:cubicBezTo>
                  <a:lnTo>
                    <a:pt x="7465" y="7830"/>
                  </a:lnTo>
                  <a:cubicBezTo>
                    <a:pt x="7533" y="7853"/>
                    <a:pt x="7602" y="7853"/>
                    <a:pt x="7670" y="7875"/>
                  </a:cubicBezTo>
                  <a:lnTo>
                    <a:pt x="7670" y="7875"/>
                  </a:lnTo>
                  <a:cubicBezTo>
                    <a:pt x="7739" y="7875"/>
                    <a:pt x="7807" y="7875"/>
                    <a:pt x="7876" y="7875"/>
                  </a:cubicBezTo>
                  <a:lnTo>
                    <a:pt x="7876" y="7875"/>
                  </a:lnTo>
                  <a:cubicBezTo>
                    <a:pt x="8013" y="7875"/>
                    <a:pt x="8172" y="7898"/>
                    <a:pt x="8332" y="7898"/>
                  </a:cubicBezTo>
                  <a:lnTo>
                    <a:pt x="8332" y="7898"/>
                  </a:lnTo>
                  <a:cubicBezTo>
                    <a:pt x="8401" y="7898"/>
                    <a:pt x="8469" y="7921"/>
                    <a:pt x="8560" y="7921"/>
                  </a:cubicBezTo>
                  <a:lnTo>
                    <a:pt x="8560" y="7921"/>
                  </a:lnTo>
                  <a:cubicBezTo>
                    <a:pt x="8583" y="7921"/>
                    <a:pt x="8629" y="7921"/>
                    <a:pt x="8652" y="7921"/>
                  </a:cubicBezTo>
                  <a:lnTo>
                    <a:pt x="8652" y="7921"/>
                  </a:lnTo>
                  <a:cubicBezTo>
                    <a:pt x="8675" y="7921"/>
                    <a:pt x="8697" y="7921"/>
                    <a:pt x="8743" y="7921"/>
                  </a:cubicBezTo>
                  <a:lnTo>
                    <a:pt x="8743" y="7921"/>
                  </a:lnTo>
                  <a:cubicBezTo>
                    <a:pt x="8903" y="7921"/>
                    <a:pt x="9063" y="7921"/>
                    <a:pt x="9222" y="7898"/>
                  </a:cubicBezTo>
                  <a:lnTo>
                    <a:pt x="9222" y="7898"/>
                  </a:lnTo>
                  <a:cubicBezTo>
                    <a:pt x="9245" y="7898"/>
                    <a:pt x="9291" y="7898"/>
                    <a:pt x="9314" y="7898"/>
                  </a:cubicBezTo>
                  <a:lnTo>
                    <a:pt x="9314" y="7898"/>
                  </a:lnTo>
                  <a:cubicBezTo>
                    <a:pt x="9359" y="7898"/>
                    <a:pt x="9405" y="7898"/>
                    <a:pt x="9473" y="7898"/>
                  </a:cubicBezTo>
                  <a:lnTo>
                    <a:pt x="9473" y="7898"/>
                  </a:lnTo>
                  <a:cubicBezTo>
                    <a:pt x="9519" y="7898"/>
                    <a:pt x="9565" y="7898"/>
                    <a:pt x="9610" y="7898"/>
                  </a:cubicBezTo>
                  <a:lnTo>
                    <a:pt x="9610" y="7898"/>
                  </a:lnTo>
                  <a:cubicBezTo>
                    <a:pt x="9816" y="7898"/>
                    <a:pt x="9998" y="7875"/>
                    <a:pt x="10204" y="7853"/>
                  </a:cubicBezTo>
                  <a:lnTo>
                    <a:pt x="10204" y="7853"/>
                  </a:lnTo>
                  <a:cubicBezTo>
                    <a:pt x="10295" y="7853"/>
                    <a:pt x="10364" y="7853"/>
                    <a:pt x="10455" y="7853"/>
                  </a:cubicBezTo>
                  <a:lnTo>
                    <a:pt x="10455" y="7853"/>
                  </a:lnTo>
                  <a:cubicBezTo>
                    <a:pt x="10478" y="7830"/>
                    <a:pt x="10523" y="7830"/>
                    <a:pt x="10569" y="7830"/>
                  </a:cubicBezTo>
                  <a:lnTo>
                    <a:pt x="10569" y="7830"/>
                  </a:lnTo>
                  <a:cubicBezTo>
                    <a:pt x="10638" y="7830"/>
                    <a:pt x="10683" y="7807"/>
                    <a:pt x="10752" y="7807"/>
                  </a:cubicBezTo>
                  <a:lnTo>
                    <a:pt x="10752" y="7807"/>
                  </a:lnTo>
                  <a:cubicBezTo>
                    <a:pt x="10957" y="7784"/>
                    <a:pt x="11163" y="7761"/>
                    <a:pt x="11368" y="7716"/>
                  </a:cubicBezTo>
                  <a:lnTo>
                    <a:pt x="11368" y="7716"/>
                  </a:lnTo>
                  <a:cubicBezTo>
                    <a:pt x="11414" y="7716"/>
                    <a:pt x="11459" y="7693"/>
                    <a:pt x="11505" y="7693"/>
                  </a:cubicBezTo>
                  <a:lnTo>
                    <a:pt x="11505" y="7693"/>
                  </a:lnTo>
                  <a:cubicBezTo>
                    <a:pt x="11528" y="7693"/>
                    <a:pt x="11551" y="7693"/>
                    <a:pt x="11596" y="7693"/>
                  </a:cubicBezTo>
                  <a:lnTo>
                    <a:pt x="11596" y="7693"/>
                  </a:lnTo>
                  <a:cubicBezTo>
                    <a:pt x="11688" y="7670"/>
                    <a:pt x="11779" y="7647"/>
                    <a:pt x="11870" y="7624"/>
                  </a:cubicBezTo>
                  <a:lnTo>
                    <a:pt x="11870" y="7624"/>
                  </a:lnTo>
                  <a:cubicBezTo>
                    <a:pt x="12030" y="7579"/>
                    <a:pt x="12212" y="7556"/>
                    <a:pt x="12372" y="7510"/>
                  </a:cubicBezTo>
                  <a:lnTo>
                    <a:pt x="12372" y="7510"/>
                  </a:lnTo>
                  <a:cubicBezTo>
                    <a:pt x="12486" y="7487"/>
                    <a:pt x="12601" y="7465"/>
                    <a:pt x="12715" y="7419"/>
                  </a:cubicBezTo>
                  <a:lnTo>
                    <a:pt x="12715" y="7419"/>
                  </a:lnTo>
                  <a:cubicBezTo>
                    <a:pt x="12874" y="7373"/>
                    <a:pt x="13011" y="7350"/>
                    <a:pt x="13171" y="7282"/>
                  </a:cubicBezTo>
                  <a:lnTo>
                    <a:pt x="13171" y="7282"/>
                  </a:lnTo>
                  <a:cubicBezTo>
                    <a:pt x="13194" y="7282"/>
                    <a:pt x="13240" y="7282"/>
                    <a:pt x="13262" y="7259"/>
                  </a:cubicBezTo>
                  <a:lnTo>
                    <a:pt x="13262" y="7259"/>
                  </a:lnTo>
                  <a:cubicBezTo>
                    <a:pt x="13445" y="7214"/>
                    <a:pt x="13628" y="7145"/>
                    <a:pt x="13810" y="7077"/>
                  </a:cubicBezTo>
                  <a:lnTo>
                    <a:pt x="13810" y="7077"/>
                  </a:lnTo>
                  <a:cubicBezTo>
                    <a:pt x="13833" y="7054"/>
                    <a:pt x="13856" y="7054"/>
                    <a:pt x="13879" y="7031"/>
                  </a:cubicBezTo>
                  <a:lnTo>
                    <a:pt x="13879" y="7031"/>
                  </a:lnTo>
                  <a:cubicBezTo>
                    <a:pt x="14084" y="6962"/>
                    <a:pt x="14267" y="6894"/>
                    <a:pt x="14449" y="6803"/>
                  </a:cubicBezTo>
                  <a:lnTo>
                    <a:pt x="14449" y="6803"/>
                  </a:lnTo>
                  <a:cubicBezTo>
                    <a:pt x="14518" y="6780"/>
                    <a:pt x="14563" y="6757"/>
                    <a:pt x="14632" y="6711"/>
                  </a:cubicBezTo>
                  <a:lnTo>
                    <a:pt x="14632" y="6711"/>
                  </a:lnTo>
                  <a:cubicBezTo>
                    <a:pt x="14837" y="6620"/>
                    <a:pt x="15020" y="6529"/>
                    <a:pt x="15225" y="6415"/>
                  </a:cubicBezTo>
                  <a:lnTo>
                    <a:pt x="15225" y="6415"/>
                  </a:lnTo>
                  <a:cubicBezTo>
                    <a:pt x="15248" y="6392"/>
                    <a:pt x="15294" y="6369"/>
                    <a:pt x="15340" y="6346"/>
                  </a:cubicBezTo>
                  <a:lnTo>
                    <a:pt x="15340" y="6346"/>
                  </a:lnTo>
                  <a:cubicBezTo>
                    <a:pt x="15362" y="6323"/>
                    <a:pt x="15385" y="6300"/>
                    <a:pt x="15431" y="6278"/>
                  </a:cubicBezTo>
                  <a:lnTo>
                    <a:pt x="15431" y="6278"/>
                  </a:lnTo>
                  <a:cubicBezTo>
                    <a:pt x="15477" y="6255"/>
                    <a:pt x="15545" y="6209"/>
                    <a:pt x="15591" y="6186"/>
                  </a:cubicBezTo>
                  <a:lnTo>
                    <a:pt x="15591" y="6186"/>
                  </a:lnTo>
                  <a:cubicBezTo>
                    <a:pt x="15636" y="6141"/>
                    <a:pt x="15682" y="6118"/>
                    <a:pt x="15728" y="6072"/>
                  </a:cubicBezTo>
                  <a:lnTo>
                    <a:pt x="15728" y="6072"/>
                  </a:lnTo>
                  <a:cubicBezTo>
                    <a:pt x="15773" y="6049"/>
                    <a:pt x="15842" y="6004"/>
                    <a:pt x="15887" y="5981"/>
                  </a:cubicBezTo>
                  <a:lnTo>
                    <a:pt x="15887" y="5981"/>
                  </a:lnTo>
                  <a:cubicBezTo>
                    <a:pt x="15933" y="5935"/>
                    <a:pt x="15979" y="5912"/>
                    <a:pt x="16024" y="5867"/>
                  </a:cubicBezTo>
                  <a:lnTo>
                    <a:pt x="16024" y="5867"/>
                  </a:lnTo>
                  <a:cubicBezTo>
                    <a:pt x="16070" y="5844"/>
                    <a:pt x="16116" y="5798"/>
                    <a:pt x="16161" y="5776"/>
                  </a:cubicBezTo>
                  <a:lnTo>
                    <a:pt x="16161" y="5776"/>
                  </a:lnTo>
                  <a:cubicBezTo>
                    <a:pt x="16184" y="5730"/>
                    <a:pt x="16230" y="5707"/>
                    <a:pt x="16275" y="5661"/>
                  </a:cubicBezTo>
                  <a:lnTo>
                    <a:pt x="16275" y="5661"/>
                  </a:lnTo>
                  <a:cubicBezTo>
                    <a:pt x="16321" y="5639"/>
                    <a:pt x="16367" y="5593"/>
                    <a:pt x="16412" y="5547"/>
                  </a:cubicBezTo>
                  <a:lnTo>
                    <a:pt x="16412" y="5547"/>
                  </a:lnTo>
                  <a:cubicBezTo>
                    <a:pt x="16412" y="5547"/>
                    <a:pt x="16435" y="5524"/>
                    <a:pt x="16458" y="5502"/>
                  </a:cubicBezTo>
                  <a:lnTo>
                    <a:pt x="16458" y="5502"/>
                  </a:lnTo>
                  <a:cubicBezTo>
                    <a:pt x="16481" y="5502"/>
                    <a:pt x="16481" y="5479"/>
                    <a:pt x="16504" y="5456"/>
                  </a:cubicBezTo>
                  <a:lnTo>
                    <a:pt x="16504" y="5456"/>
                  </a:lnTo>
                  <a:cubicBezTo>
                    <a:pt x="16572" y="5387"/>
                    <a:pt x="16641" y="5319"/>
                    <a:pt x="16709" y="5273"/>
                  </a:cubicBezTo>
                  <a:lnTo>
                    <a:pt x="16709" y="5273"/>
                  </a:lnTo>
                  <a:cubicBezTo>
                    <a:pt x="16732" y="5251"/>
                    <a:pt x="16755" y="5228"/>
                    <a:pt x="16778" y="5205"/>
                  </a:cubicBezTo>
                  <a:lnTo>
                    <a:pt x="16778" y="5205"/>
                  </a:lnTo>
                  <a:cubicBezTo>
                    <a:pt x="16846" y="5114"/>
                    <a:pt x="16937" y="5022"/>
                    <a:pt x="17006" y="4931"/>
                  </a:cubicBezTo>
                  <a:lnTo>
                    <a:pt x="17006" y="4931"/>
                  </a:lnTo>
                  <a:cubicBezTo>
                    <a:pt x="17006" y="4931"/>
                    <a:pt x="17006" y="4908"/>
                    <a:pt x="17006" y="4908"/>
                  </a:cubicBezTo>
                  <a:lnTo>
                    <a:pt x="17006" y="4908"/>
                  </a:lnTo>
                  <a:cubicBezTo>
                    <a:pt x="17029" y="4885"/>
                    <a:pt x="17051" y="4863"/>
                    <a:pt x="17051" y="4840"/>
                  </a:cubicBezTo>
                  <a:lnTo>
                    <a:pt x="17051" y="4840"/>
                  </a:lnTo>
                  <a:cubicBezTo>
                    <a:pt x="17097" y="4794"/>
                    <a:pt x="17143" y="4726"/>
                    <a:pt x="17188" y="4680"/>
                  </a:cubicBezTo>
                  <a:lnTo>
                    <a:pt x="17188" y="4680"/>
                  </a:lnTo>
                  <a:cubicBezTo>
                    <a:pt x="17211" y="4657"/>
                    <a:pt x="17234" y="4611"/>
                    <a:pt x="17234" y="4589"/>
                  </a:cubicBezTo>
                  <a:lnTo>
                    <a:pt x="17234" y="4589"/>
                  </a:lnTo>
                  <a:cubicBezTo>
                    <a:pt x="17280" y="4520"/>
                    <a:pt x="17303" y="4474"/>
                    <a:pt x="17348" y="4429"/>
                  </a:cubicBezTo>
                  <a:lnTo>
                    <a:pt x="17348" y="4429"/>
                  </a:lnTo>
                  <a:cubicBezTo>
                    <a:pt x="17348" y="4406"/>
                    <a:pt x="17371" y="4406"/>
                    <a:pt x="17371" y="4383"/>
                  </a:cubicBezTo>
                  <a:lnTo>
                    <a:pt x="17371" y="4383"/>
                  </a:lnTo>
                  <a:cubicBezTo>
                    <a:pt x="17371" y="4360"/>
                    <a:pt x="17394" y="4338"/>
                    <a:pt x="17394" y="4315"/>
                  </a:cubicBezTo>
                  <a:lnTo>
                    <a:pt x="17394" y="4315"/>
                  </a:lnTo>
                  <a:cubicBezTo>
                    <a:pt x="17417" y="4269"/>
                    <a:pt x="17439" y="4223"/>
                    <a:pt x="17462" y="4178"/>
                  </a:cubicBezTo>
                  <a:lnTo>
                    <a:pt x="17462" y="4178"/>
                  </a:lnTo>
                  <a:cubicBezTo>
                    <a:pt x="17485" y="4155"/>
                    <a:pt x="17508" y="4109"/>
                    <a:pt x="17531" y="4064"/>
                  </a:cubicBezTo>
                  <a:lnTo>
                    <a:pt x="17531" y="4064"/>
                  </a:lnTo>
                  <a:cubicBezTo>
                    <a:pt x="17554" y="4018"/>
                    <a:pt x="17554" y="3972"/>
                    <a:pt x="17576" y="3927"/>
                  </a:cubicBezTo>
                  <a:lnTo>
                    <a:pt x="17576" y="3927"/>
                  </a:lnTo>
                  <a:cubicBezTo>
                    <a:pt x="17576" y="3927"/>
                    <a:pt x="17599" y="3904"/>
                    <a:pt x="17599" y="3881"/>
                  </a:cubicBezTo>
                  <a:lnTo>
                    <a:pt x="17599" y="3881"/>
                  </a:lnTo>
                  <a:cubicBezTo>
                    <a:pt x="17622" y="3858"/>
                    <a:pt x="17622" y="3835"/>
                    <a:pt x="17622" y="3813"/>
                  </a:cubicBezTo>
                  <a:lnTo>
                    <a:pt x="17622" y="3813"/>
                  </a:lnTo>
                  <a:cubicBezTo>
                    <a:pt x="17645" y="3767"/>
                    <a:pt x="17645" y="3744"/>
                    <a:pt x="17668" y="3698"/>
                  </a:cubicBezTo>
                  <a:lnTo>
                    <a:pt x="17668" y="3698"/>
                  </a:lnTo>
                  <a:cubicBezTo>
                    <a:pt x="17668" y="3653"/>
                    <a:pt x="17691" y="3607"/>
                    <a:pt x="17691" y="3584"/>
                  </a:cubicBezTo>
                  <a:lnTo>
                    <a:pt x="17691" y="3584"/>
                  </a:lnTo>
                  <a:cubicBezTo>
                    <a:pt x="17713" y="3539"/>
                    <a:pt x="17713" y="3493"/>
                    <a:pt x="17736" y="3447"/>
                  </a:cubicBezTo>
                  <a:lnTo>
                    <a:pt x="17736" y="3447"/>
                  </a:lnTo>
                  <a:cubicBezTo>
                    <a:pt x="17736" y="3425"/>
                    <a:pt x="17736" y="3402"/>
                    <a:pt x="17759" y="3379"/>
                  </a:cubicBezTo>
                  <a:lnTo>
                    <a:pt x="17759" y="3379"/>
                  </a:lnTo>
                  <a:cubicBezTo>
                    <a:pt x="17759" y="3356"/>
                    <a:pt x="17759" y="3333"/>
                    <a:pt x="17759" y="3333"/>
                  </a:cubicBezTo>
                  <a:lnTo>
                    <a:pt x="17759" y="3333"/>
                  </a:lnTo>
                  <a:cubicBezTo>
                    <a:pt x="17759" y="3288"/>
                    <a:pt x="17782" y="3242"/>
                    <a:pt x="17782" y="3196"/>
                  </a:cubicBezTo>
                  <a:lnTo>
                    <a:pt x="17782" y="3196"/>
                  </a:lnTo>
                  <a:cubicBezTo>
                    <a:pt x="17782" y="3151"/>
                    <a:pt x="17782" y="3105"/>
                    <a:pt x="17782" y="3082"/>
                  </a:cubicBezTo>
                  <a:lnTo>
                    <a:pt x="17782" y="3082"/>
                  </a:lnTo>
                  <a:cubicBezTo>
                    <a:pt x="17805" y="3036"/>
                    <a:pt x="17805" y="2991"/>
                    <a:pt x="17805" y="2945"/>
                  </a:cubicBezTo>
                  <a:lnTo>
                    <a:pt x="17805" y="2945"/>
                  </a:lnTo>
                  <a:cubicBezTo>
                    <a:pt x="17805" y="2922"/>
                    <a:pt x="17805" y="2900"/>
                    <a:pt x="17805" y="2854"/>
                  </a:cubicBezTo>
                  <a:lnTo>
                    <a:pt x="17805" y="2854"/>
                  </a:lnTo>
                  <a:cubicBezTo>
                    <a:pt x="17805" y="2831"/>
                    <a:pt x="17805" y="2808"/>
                    <a:pt x="17805" y="2785"/>
                  </a:cubicBezTo>
                  <a:lnTo>
                    <a:pt x="17805" y="2785"/>
                  </a:lnTo>
                  <a:lnTo>
                    <a:pt x="17828" y="46"/>
                  </a:lnTo>
                  <a:cubicBezTo>
                    <a:pt x="17805" y="92"/>
                    <a:pt x="17805" y="138"/>
                    <a:pt x="17805" y="206"/>
                  </a:cubicBezTo>
                  <a:lnTo>
                    <a:pt x="17805" y="206"/>
                  </a:lnTo>
                  <a:cubicBezTo>
                    <a:pt x="17805" y="252"/>
                    <a:pt x="17805" y="297"/>
                    <a:pt x="17805" y="343"/>
                  </a:cubicBezTo>
                  <a:lnTo>
                    <a:pt x="17805" y="343"/>
                  </a:lnTo>
                  <a:cubicBezTo>
                    <a:pt x="17805" y="366"/>
                    <a:pt x="17782" y="412"/>
                    <a:pt x="17782" y="457"/>
                  </a:cubicBezTo>
                  <a:lnTo>
                    <a:pt x="17782" y="457"/>
                  </a:lnTo>
                  <a:cubicBezTo>
                    <a:pt x="17782" y="503"/>
                    <a:pt x="17782" y="549"/>
                    <a:pt x="17759" y="571"/>
                  </a:cubicBezTo>
                  <a:lnTo>
                    <a:pt x="17759" y="571"/>
                  </a:lnTo>
                  <a:cubicBezTo>
                    <a:pt x="17759" y="617"/>
                    <a:pt x="17759" y="663"/>
                    <a:pt x="17736" y="708"/>
                  </a:cubicBezTo>
                  <a:lnTo>
                    <a:pt x="17736" y="708"/>
                  </a:lnTo>
                  <a:cubicBezTo>
                    <a:pt x="17736" y="754"/>
                    <a:pt x="17713" y="777"/>
                    <a:pt x="17713" y="822"/>
                  </a:cubicBezTo>
                  <a:lnTo>
                    <a:pt x="17713" y="822"/>
                  </a:lnTo>
                  <a:cubicBezTo>
                    <a:pt x="17691" y="868"/>
                    <a:pt x="17691" y="914"/>
                    <a:pt x="17668" y="959"/>
                  </a:cubicBezTo>
                  <a:lnTo>
                    <a:pt x="17668" y="959"/>
                  </a:lnTo>
                  <a:cubicBezTo>
                    <a:pt x="17668" y="982"/>
                    <a:pt x="17645" y="1028"/>
                    <a:pt x="17622" y="1074"/>
                  </a:cubicBezTo>
                  <a:lnTo>
                    <a:pt x="17622" y="1074"/>
                  </a:lnTo>
                  <a:cubicBezTo>
                    <a:pt x="17622" y="1119"/>
                    <a:pt x="17599" y="1165"/>
                    <a:pt x="17576" y="1188"/>
                  </a:cubicBezTo>
                  <a:lnTo>
                    <a:pt x="17576" y="1188"/>
                  </a:lnTo>
                  <a:cubicBezTo>
                    <a:pt x="17576" y="1233"/>
                    <a:pt x="17554" y="1279"/>
                    <a:pt x="17531" y="1325"/>
                  </a:cubicBezTo>
                  <a:lnTo>
                    <a:pt x="17531" y="1325"/>
                  </a:lnTo>
                  <a:cubicBezTo>
                    <a:pt x="17508" y="1370"/>
                    <a:pt x="17485" y="1393"/>
                    <a:pt x="17485" y="1439"/>
                  </a:cubicBezTo>
                  <a:lnTo>
                    <a:pt x="17485" y="1439"/>
                  </a:lnTo>
                  <a:cubicBezTo>
                    <a:pt x="17462" y="1484"/>
                    <a:pt x="17439" y="1530"/>
                    <a:pt x="17417" y="1576"/>
                  </a:cubicBezTo>
                  <a:lnTo>
                    <a:pt x="17417" y="1576"/>
                  </a:lnTo>
                  <a:cubicBezTo>
                    <a:pt x="17394" y="1598"/>
                    <a:pt x="17371" y="1644"/>
                    <a:pt x="17348" y="1690"/>
                  </a:cubicBezTo>
                  <a:lnTo>
                    <a:pt x="17348" y="1690"/>
                  </a:lnTo>
                  <a:cubicBezTo>
                    <a:pt x="17325" y="1735"/>
                    <a:pt x="17280" y="1781"/>
                    <a:pt x="17257" y="1827"/>
                  </a:cubicBezTo>
                  <a:lnTo>
                    <a:pt x="17257" y="1827"/>
                  </a:lnTo>
                  <a:cubicBezTo>
                    <a:pt x="17234" y="1872"/>
                    <a:pt x="17211" y="1895"/>
                    <a:pt x="17188" y="1941"/>
                  </a:cubicBezTo>
                  <a:lnTo>
                    <a:pt x="17188" y="1941"/>
                  </a:lnTo>
                  <a:cubicBezTo>
                    <a:pt x="17143" y="1987"/>
                    <a:pt x="17097" y="2055"/>
                    <a:pt x="17074" y="2101"/>
                  </a:cubicBezTo>
                  <a:lnTo>
                    <a:pt x="17074" y="2101"/>
                  </a:lnTo>
                  <a:cubicBezTo>
                    <a:pt x="17051" y="2123"/>
                    <a:pt x="17029" y="2146"/>
                    <a:pt x="17006" y="2192"/>
                  </a:cubicBezTo>
                  <a:lnTo>
                    <a:pt x="17006" y="2192"/>
                  </a:lnTo>
                  <a:cubicBezTo>
                    <a:pt x="16937" y="2260"/>
                    <a:pt x="16869" y="2352"/>
                    <a:pt x="16778" y="2443"/>
                  </a:cubicBezTo>
                  <a:lnTo>
                    <a:pt x="16778" y="2443"/>
                  </a:lnTo>
                  <a:cubicBezTo>
                    <a:pt x="16755" y="2466"/>
                    <a:pt x="16732" y="2489"/>
                    <a:pt x="16709" y="2512"/>
                  </a:cubicBezTo>
                  <a:lnTo>
                    <a:pt x="16709" y="2512"/>
                  </a:lnTo>
                  <a:cubicBezTo>
                    <a:pt x="16641" y="2580"/>
                    <a:pt x="16572" y="2648"/>
                    <a:pt x="16504" y="2717"/>
                  </a:cubicBezTo>
                  <a:lnTo>
                    <a:pt x="16504" y="2717"/>
                  </a:lnTo>
                  <a:cubicBezTo>
                    <a:pt x="16481" y="2740"/>
                    <a:pt x="16435" y="2785"/>
                    <a:pt x="16412" y="2808"/>
                  </a:cubicBezTo>
                  <a:lnTo>
                    <a:pt x="16412" y="2808"/>
                  </a:lnTo>
                  <a:cubicBezTo>
                    <a:pt x="16367" y="2854"/>
                    <a:pt x="16321" y="2877"/>
                    <a:pt x="16275" y="2922"/>
                  </a:cubicBezTo>
                  <a:lnTo>
                    <a:pt x="16275" y="2922"/>
                  </a:lnTo>
                  <a:cubicBezTo>
                    <a:pt x="16253" y="2945"/>
                    <a:pt x="16207" y="2991"/>
                    <a:pt x="16161" y="3014"/>
                  </a:cubicBezTo>
                  <a:lnTo>
                    <a:pt x="16161" y="3014"/>
                  </a:lnTo>
                  <a:cubicBezTo>
                    <a:pt x="16116" y="3059"/>
                    <a:pt x="16070" y="3105"/>
                    <a:pt x="16024" y="3128"/>
                  </a:cubicBezTo>
                  <a:lnTo>
                    <a:pt x="16024" y="3128"/>
                  </a:lnTo>
                  <a:cubicBezTo>
                    <a:pt x="15979" y="3173"/>
                    <a:pt x="15933" y="3196"/>
                    <a:pt x="15887" y="3242"/>
                  </a:cubicBezTo>
                  <a:lnTo>
                    <a:pt x="15887" y="3242"/>
                  </a:lnTo>
                  <a:cubicBezTo>
                    <a:pt x="15842" y="3265"/>
                    <a:pt x="15796" y="3310"/>
                    <a:pt x="15750" y="3333"/>
                  </a:cubicBezTo>
                  <a:lnTo>
                    <a:pt x="15750" y="3333"/>
                  </a:lnTo>
                  <a:cubicBezTo>
                    <a:pt x="15682" y="3379"/>
                    <a:pt x="15636" y="3402"/>
                    <a:pt x="15591" y="3425"/>
                  </a:cubicBezTo>
                  <a:lnTo>
                    <a:pt x="15591" y="3425"/>
                  </a:lnTo>
                  <a:cubicBezTo>
                    <a:pt x="15545" y="3470"/>
                    <a:pt x="15499" y="3493"/>
                    <a:pt x="15431" y="3539"/>
                  </a:cubicBezTo>
                  <a:lnTo>
                    <a:pt x="15431" y="3539"/>
                  </a:lnTo>
                  <a:cubicBezTo>
                    <a:pt x="15362" y="3584"/>
                    <a:pt x="15294" y="3630"/>
                    <a:pt x="15225" y="3653"/>
                  </a:cubicBezTo>
                  <a:lnTo>
                    <a:pt x="15225" y="3653"/>
                  </a:lnTo>
                  <a:cubicBezTo>
                    <a:pt x="15043" y="3767"/>
                    <a:pt x="14837" y="3881"/>
                    <a:pt x="14632" y="3972"/>
                  </a:cubicBezTo>
                  <a:lnTo>
                    <a:pt x="14632" y="3972"/>
                  </a:lnTo>
                  <a:cubicBezTo>
                    <a:pt x="14563" y="3995"/>
                    <a:pt x="14518" y="4018"/>
                    <a:pt x="14472" y="4064"/>
                  </a:cubicBezTo>
                  <a:lnTo>
                    <a:pt x="14472" y="4064"/>
                  </a:lnTo>
                  <a:cubicBezTo>
                    <a:pt x="14290" y="4132"/>
                    <a:pt x="14084" y="4223"/>
                    <a:pt x="13902" y="4292"/>
                  </a:cubicBezTo>
                  <a:lnTo>
                    <a:pt x="13902" y="4292"/>
                  </a:lnTo>
                  <a:cubicBezTo>
                    <a:pt x="13879" y="4315"/>
                    <a:pt x="13856" y="4315"/>
                    <a:pt x="13810" y="4338"/>
                  </a:cubicBezTo>
                  <a:lnTo>
                    <a:pt x="13810" y="4338"/>
                  </a:lnTo>
                  <a:cubicBezTo>
                    <a:pt x="13605" y="4406"/>
                    <a:pt x="13399" y="4474"/>
                    <a:pt x="13171" y="4543"/>
                  </a:cubicBezTo>
                  <a:lnTo>
                    <a:pt x="13171" y="4543"/>
                  </a:lnTo>
                  <a:cubicBezTo>
                    <a:pt x="13034" y="4589"/>
                    <a:pt x="12874" y="4634"/>
                    <a:pt x="12715" y="4680"/>
                  </a:cubicBezTo>
                  <a:lnTo>
                    <a:pt x="12715" y="4680"/>
                  </a:lnTo>
                  <a:cubicBezTo>
                    <a:pt x="12601" y="4703"/>
                    <a:pt x="12486" y="4748"/>
                    <a:pt x="12372" y="4771"/>
                  </a:cubicBezTo>
                  <a:lnTo>
                    <a:pt x="12372" y="4771"/>
                  </a:lnTo>
                  <a:cubicBezTo>
                    <a:pt x="12212" y="4817"/>
                    <a:pt x="12053" y="4840"/>
                    <a:pt x="11870" y="4885"/>
                  </a:cubicBezTo>
                  <a:lnTo>
                    <a:pt x="11870" y="4885"/>
                  </a:lnTo>
                  <a:cubicBezTo>
                    <a:pt x="11756" y="4908"/>
                    <a:pt x="11642" y="4931"/>
                    <a:pt x="11528" y="4954"/>
                  </a:cubicBezTo>
                  <a:lnTo>
                    <a:pt x="11528" y="4954"/>
                  </a:lnTo>
                  <a:cubicBezTo>
                    <a:pt x="11482" y="4954"/>
                    <a:pt x="11414" y="4977"/>
                    <a:pt x="11368" y="4977"/>
                  </a:cubicBezTo>
                  <a:lnTo>
                    <a:pt x="11368" y="4977"/>
                  </a:lnTo>
                  <a:cubicBezTo>
                    <a:pt x="11163" y="4999"/>
                    <a:pt x="10957" y="5045"/>
                    <a:pt x="10752" y="5068"/>
                  </a:cubicBezTo>
                  <a:lnTo>
                    <a:pt x="10752" y="5068"/>
                  </a:lnTo>
                  <a:cubicBezTo>
                    <a:pt x="10683" y="5068"/>
                    <a:pt x="10638" y="5068"/>
                    <a:pt x="10569" y="5091"/>
                  </a:cubicBezTo>
                  <a:lnTo>
                    <a:pt x="10569" y="5091"/>
                  </a:lnTo>
                  <a:cubicBezTo>
                    <a:pt x="10455" y="5091"/>
                    <a:pt x="10341" y="5114"/>
                    <a:pt x="10204" y="5114"/>
                  </a:cubicBezTo>
                  <a:lnTo>
                    <a:pt x="10204" y="5114"/>
                  </a:lnTo>
                  <a:cubicBezTo>
                    <a:pt x="10021" y="5136"/>
                    <a:pt x="9816" y="5136"/>
                    <a:pt x="9610" y="5159"/>
                  </a:cubicBezTo>
                  <a:lnTo>
                    <a:pt x="9610" y="5159"/>
                  </a:lnTo>
                  <a:cubicBezTo>
                    <a:pt x="9496" y="5159"/>
                    <a:pt x="9359" y="5159"/>
                    <a:pt x="9222" y="5159"/>
                  </a:cubicBezTo>
                  <a:lnTo>
                    <a:pt x="9222" y="5159"/>
                  </a:lnTo>
                  <a:cubicBezTo>
                    <a:pt x="9063" y="5159"/>
                    <a:pt x="8903" y="5159"/>
                    <a:pt x="8743" y="5159"/>
                  </a:cubicBezTo>
                  <a:lnTo>
                    <a:pt x="8743" y="5159"/>
                  </a:lnTo>
                  <a:cubicBezTo>
                    <a:pt x="8606" y="5159"/>
                    <a:pt x="8469" y="5159"/>
                    <a:pt x="8332" y="5159"/>
                  </a:cubicBezTo>
                  <a:lnTo>
                    <a:pt x="8332" y="5159"/>
                  </a:lnTo>
                  <a:cubicBezTo>
                    <a:pt x="8172" y="5159"/>
                    <a:pt x="8035" y="5136"/>
                    <a:pt x="7876" y="5136"/>
                  </a:cubicBezTo>
                  <a:lnTo>
                    <a:pt x="7876" y="5136"/>
                  </a:lnTo>
                  <a:cubicBezTo>
                    <a:pt x="7739" y="5114"/>
                    <a:pt x="7602" y="5114"/>
                    <a:pt x="7465" y="5091"/>
                  </a:cubicBezTo>
                  <a:lnTo>
                    <a:pt x="7465" y="5091"/>
                  </a:lnTo>
                  <a:cubicBezTo>
                    <a:pt x="7328" y="5091"/>
                    <a:pt x="7168" y="5068"/>
                    <a:pt x="7031" y="5045"/>
                  </a:cubicBezTo>
                  <a:lnTo>
                    <a:pt x="7031" y="5045"/>
                  </a:lnTo>
                  <a:cubicBezTo>
                    <a:pt x="6894" y="5022"/>
                    <a:pt x="6757" y="5022"/>
                    <a:pt x="6620" y="4999"/>
                  </a:cubicBezTo>
                  <a:lnTo>
                    <a:pt x="6620" y="4999"/>
                  </a:lnTo>
                  <a:cubicBezTo>
                    <a:pt x="6461" y="4977"/>
                    <a:pt x="6301" y="4931"/>
                    <a:pt x="6164" y="4908"/>
                  </a:cubicBezTo>
                  <a:lnTo>
                    <a:pt x="6164" y="4908"/>
                  </a:lnTo>
                  <a:cubicBezTo>
                    <a:pt x="6027" y="4885"/>
                    <a:pt x="5913" y="4863"/>
                    <a:pt x="5776" y="4840"/>
                  </a:cubicBezTo>
                  <a:lnTo>
                    <a:pt x="5776" y="4840"/>
                  </a:lnTo>
                  <a:cubicBezTo>
                    <a:pt x="5593" y="4794"/>
                    <a:pt x="5411" y="4748"/>
                    <a:pt x="5228" y="4703"/>
                  </a:cubicBezTo>
                  <a:lnTo>
                    <a:pt x="5228" y="4703"/>
                  </a:lnTo>
                  <a:cubicBezTo>
                    <a:pt x="5114" y="4657"/>
                    <a:pt x="5000" y="4634"/>
                    <a:pt x="4886" y="4611"/>
                  </a:cubicBezTo>
                  <a:lnTo>
                    <a:pt x="4886" y="4611"/>
                  </a:lnTo>
                  <a:cubicBezTo>
                    <a:pt x="4817" y="4589"/>
                    <a:pt x="4749" y="4566"/>
                    <a:pt x="4703" y="4543"/>
                  </a:cubicBezTo>
                  <a:lnTo>
                    <a:pt x="4703" y="4543"/>
                  </a:lnTo>
                  <a:cubicBezTo>
                    <a:pt x="4520" y="4497"/>
                    <a:pt x="4338" y="4429"/>
                    <a:pt x="4155" y="4360"/>
                  </a:cubicBezTo>
                  <a:lnTo>
                    <a:pt x="4155" y="4360"/>
                  </a:lnTo>
                  <a:cubicBezTo>
                    <a:pt x="4109" y="4338"/>
                    <a:pt x="4041" y="4315"/>
                    <a:pt x="3995" y="4315"/>
                  </a:cubicBezTo>
                  <a:lnTo>
                    <a:pt x="3995" y="4315"/>
                  </a:lnTo>
                  <a:cubicBezTo>
                    <a:pt x="3836" y="4246"/>
                    <a:pt x="3676" y="4178"/>
                    <a:pt x="3516" y="4109"/>
                  </a:cubicBezTo>
                  <a:lnTo>
                    <a:pt x="3516" y="4109"/>
                  </a:lnTo>
                  <a:cubicBezTo>
                    <a:pt x="3448" y="4064"/>
                    <a:pt x="3379" y="4041"/>
                    <a:pt x="3288" y="3995"/>
                  </a:cubicBezTo>
                  <a:lnTo>
                    <a:pt x="3288" y="3995"/>
                  </a:lnTo>
                  <a:cubicBezTo>
                    <a:pt x="3060" y="3904"/>
                    <a:pt x="2854" y="3790"/>
                    <a:pt x="2649" y="3653"/>
                  </a:cubicBezTo>
                  <a:lnTo>
                    <a:pt x="2649" y="3653"/>
                  </a:lnTo>
                  <a:cubicBezTo>
                    <a:pt x="891" y="2648"/>
                    <a:pt x="1" y="1325"/>
                    <a:pt x="24" y="1"/>
                  </a:cubicBezTo>
                  <a:lnTo>
                    <a:pt x="24" y="1"/>
                  </a:lnTo>
                  <a:close/>
                </a:path>
              </a:pathLst>
            </a:custGeom>
            <a:solidFill>
              <a:srgbClr val="737373"/>
            </a:solidFill>
            <a:ln>
              <a:noFill/>
            </a:ln>
          </p:spPr>
          <p:txBody>
            <a:bodyPr spcFirstLastPara="1" wrap="square" lIns="91425" tIns="91425" rIns="91425" bIns="91425" anchor="ctr" anchorCtr="0">
              <a:noAutofit/>
            </a:bodyPr>
            <a:lstStyle/>
            <a:p>
              <a:pPr>
                <a:buClr>
                  <a:srgbClr val="000000"/>
                </a:buClr>
                <a:buFont typeface="Arial"/>
                <a:buNone/>
                <a:defRPr/>
              </a:pPr>
              <a:endParaRPr sz="1400" kern="0">
                <a:solidFill>
                  <a:srgbClr val="000000"/>
                </a:solidFill>
                <a:latin typeface="Arial"/>
                <a:cs typeface="Arial"/>
                <a:sym typeface="Arial"/>
              </a:endParaRPr>
            </a:p>
          </p:txBody>
        </p:sp>
        <p:sp>
          <p:nvSpPr>
            <p:cNvPr id="166" name="Google Shape;6193;p47">
              <a:extLst>
                <a:ext uri="{FF2B5EF4-FFF2-40B4-BE49-F238E27FC236}">
                  <a16:creationId xmlns:a16="http://schemas.microsoft.com/office/drawing/2014/main" id="{2BFE1C57-ABF2-485C-9AA1-879613406674}"/>
                </a:ext>
              </a:extLst>
            </p:cNvPr>
            <p:cNvSpPr/>
            <p:nvPr/>
          </p:nvSpPr>
          <p:spPr>
            <a:xfrm>
              <a:off x="7443538" y="3154334"/>
              <a:ext cx="504299" cy="265838"/>
            </a:xfrm>
            <a:custGeom>
              <a:avLst/>
              <a:gdLst/>
              <a:ahLst/>
              <a:cxnLst/>
              <a:rect l="l" t="t" r="r" b="b"/>
              <a:pathLst>
                <a:path w="19562" h="10312" extrusionOk="0">
                  <a:moveTo>
                    <a:pt x="9747" y="0"/>
                  </a:moveTo>
                  <a:cubicBezTo>
                    <a:pt x="7464" y="0"/>
                    <a:pt x="5205" y="502"/>
                    <a:pt x="3470" y="1507"/>
                  </a:cubicBezTo>
                  <a:cubicBezTo>
                    <a:pt x="1" y="3515"/>
                    <a:pt x="23" y="6779"/>
                    <a:pt x="3516" y="8788"/>
                  </a:cubicBezTo>
                  <a:cubicBezTo>
                    <a:pt x="5250" y="9803"/>
                    <a:pt x="7527" y="10311"/>
                    <a:pt x="9804" y="10311"/>
                  </a:cubicBezTo>
                  <a:cubicBezTo>
                    <a:pt x="12081" y="10311"/>
                    <a:pt x="14358" y="9803"/>
                    <a:pt x="16092" y="8788"/>
                  </a:cubicBezTo>
                  <a:cubicBezTo>
                    <a:pt x="19562" y="6779"/>
                    <a:pt x="19539" y="3515"/>
                    <a:pt x="16047" y="1507"/>
                  </a:cubicBezTo>
                  <a:cubicBezTo>
                    <a:pt x="14312" y="502"/>
                    <a:pt x="12030" y="0"/>
                    <a:pt x="9747" y="0"/>
                  </a:cubicBezTo>
                  <a:close/>
                </a:path>
              </a:pathLst>
            </a:custGeom>
            <a:solidFill>
              <a:srgbClr val="D9D9D9"/>
            </a:solidFill>
            <a:ln>
              <a:noFill/>
            </a:ln>
          </p:spPr>
          <p:txBody>
            <a:bodyPr spcFirstLastPara="1" wrap="square" lIns="91425" tIns="91425" rIns="91425" bIns="91425" anchor="ctr" anchorCtr="0">
              <a:noAutofit/>
            </a:bodyPr>
            <a:lstStyle/>
            <a:p>
              <a:pPr>
                <a:buClr>
                  <a:srgbClr val="000000"/>
                </a:buClr>
                <a:buFont typeface="Arial"/>
                <a:buNone/>
                <a:defRPr/>
              </a:pPr>
              <a:endParaRPr sz="1400" kern="0">
                <a:solidFill>
                  <a:srgbClr val="000000"/>
                </a:solidFill>
                <a:latin typeface="Arial"/>
                <a:cs typeface="Arial"/>
                <a:sym typeface="Arial"/>
              </a:endParaRPr>
            </a:p>
          </p:txBody>
        </p:sp>
        <p:sp>
          <p:nvSpPr>
            <p:cNvPr id="167" name="Title 1">
              <a:extLst>
                <a:ext uri="{FF2B5EF4-FFF2-40B4-BE49-F238E27FC236}">
                  <a16:creationId xmlns:a16="http://schemas.microsoft.com/office/drawing/2014/main" id="{941B923D-E042-488C-ABA7-3A3B658E69F9}"/>
                </a:ext>
              </a:extLst>
            </p:cNvPr>
            <p:cNvSpPr txBox="1">
              <a:spLocks/>
            </p:cNvSpPr>
            <p:nvPr/>
          </p:nvSpPr>
          <p:spPr>
            <a:xfrm>
              <a:off x="7514233" y="3155852"/>
              <a:ext cx="337315" cy="262340"/>
            </a:xfrm>
            <a:prstGeom prst="rect">
              <a:avLst/>
            </a:prstGeom>
            <a:scene3d>
              <a:camera prst="isometricBottomDown"/>
              <a:lightRig rig="threePt" dir="t"/>
            </a:scene3d>
          </p:spPr>
          <p:txBody>
            <a:bodyPr vert="horz" lIns="0" tIns="0" rIns="0" bIns="0" rtlCol="0" anchor="t">
              <a:noAutofit/>
            </a:bodyPr>
            <a:lstStyle>
              <a:lvl1pPr algn="r" defTabSz="914400" rtl="1" eaLnBrk="1" latinLnBrk="0" hangingPunct="1">
                <a:lnSpc>
                  <a:spcPct val="90000"/>
                </a:lnSpc>
                <a:spcBef>
                  <a:spcPct val="0"/>
                </a:spcBef>
                <a:buNone/>
                <a:defRPr sz="4000" kern="1200">
                  <a:solidFill>
                    <a:schemeClr val="tx1"/>
                  </a:solidFill>
                  <a:latin typeface="Greta Arabic" pitchFamily="2" charset="-78"/>
                  <a:ea typeface="+mj-ea"/>
                  <a:cs typeface="+mj-cs"/>
                </a:defRPr>
              </a:lvl1pPr>
            </a:lstStyle>
            <a:p>
              <a:pPr algn="ctr">
                <a:defRPr/>
              </a:pPr>
              <a:r>
                <a:rPr lang="ar-SA" sz="2400" dirty="0">
                  <a:solidFill>
                    <a:srgbClr val="FFFFFF"/>
                  </a:solidFill>
                  <a:latin typeface="Somar" panose="020B0604020202020204" charset="-78"/>
                  <a:cs typeface="Somar" panose="020B0604020202020204" charset="-78"/>
                </a:rPr>
                <a:t>01</a:t>
              </a:r>
            </a:p>
          </p:txBody>
        </p:sp>
      </p:grpSp>
      <p:cxnSp>
        <p:nvCxnSpPr>
          <p:cNvPr id="33" name="Google Shape;6208;p47">
            <a:extLst>
              <a:ext uri="{FF2B5EF4-FFF2-40B4-BE49-F238E27FC236}">
                <a16:creationId xmlns:a16="http://schemas.microsoft.com/office/drawing/2014/main" id="{9C016790-F6E5-4188-9F66-2D478B76D878}"/>
              </a:ext>
            </a:extLst>
          </p:cNvPr>
          <p:cNvCxnSpPr>
            <a:cxnSpLocks/>
            <a:endCxn id="34" idx="3"/>
          </p:cNvCxnSpPr>
          <p:nvPr/>
        </p:nvCxnSpPr>
        <p:spPr>
          <a:xfrm rot="16200000" flipV="1">
            <a:off x="4557881" y="2307460"/>
            <a:ext cx="172869" cy="1116484"/>
          </a:xfrm>
          <a:prstGeom prst="bentConnector2">
            <a:avLst/>
          </a:prstGeom>
          <a:noFill/>
          <a:ln w="9525" cap="flat" cmpd="sng">
            <a:solidFill>
              <a:srgbClr val="20124D"/>
            </a:solidFill>
            <a:prstDash val="solid"/>
            <a:round/>
            <a:headEnd type="none" w="med" len="med"/>
            <a:tailEnd type="oval" w="med" len="med"/>
          </a:ln>
        </p:spPr>
      </p:cxnSp>
      <p:sp>
        <p:nvSpPr>
          <p:cNvPr id="34" name="Title 1">
            <a:extLst>
              <a:ext uri="{FF2B5EF4-FFF2-40B4-BE49-F238E27FC236}">
                <a16:creationId xmlns:a16="http://schemas.microsoft.com/office/drawing/2014/main" id="{661FAAD1-515B-4BA8-8D19-C0467A15239B}"/>
              </a:ext>
            </a:extLst>
          </p:cNvPr>
          <p:cNvSpPr txBox="1">
            <a:spLocks/>
          </p:cNvSpPr>
          <p:nvPr/>
        </p:nvSpPr>
        <p:spPr>
          <a:xfrm>
            <a:off x="1324330" y="2560097"/>
            <a:ext cx="2761743" cy="438339"/>
          </a:xfrm>
          <a:prstGeom prst="rect">
            <a:avLst/>
          </a:prstGeom>
        </p:spPr>
        <p:txBody>
          <a:bodyPr vert="horz" lIns="0" tIns="0" rIns="0" bIns="0" rtlCol="0" anchor="t">
            <a:noAutofit/>
          </a:bodyPr>
          <a:lstStyle>
            <a:lvl1pPr algn="r" defTabSz="914400" rtl="1" eaLnBrk="1" latinLnBrk="0" hangingPunct="1">
              <a:lnSpc>
                <a:spcPct val="90000"/>
              </a:lnSpc>
              <a:spcBef>
                <a:spcPct val="0"/>
              </a:spcBef>
              <a:buNone/>
              <a:defRPr sz="4000" kern="1200">
                <a:solidFill>
                  <a:schemeClr val="tx1"/>
                </a:solidFill>
                <a:latin typeface="Greta Arabic" pitchFamily="2" charset="-78"/>
                <a:ea typeface="+mj-ea"/>
                <a:cs typeface="+mj-cs"/>
              </a:defRPr>
            </a:lvl1pPr>
          </a:lstStyle>
          <a:p>
            <a:pPr algn="ctr"/>
            <a:endParaRPr lang="ar-SA" sz="700" dirty="0">
              <a:ln w="0"/>
              <a:effectLst>
                <a:outerShdw blurRad="38100" dist="19050" dir="2700000" algn="tl" rotWithShape="0">
                  <a:schemeClr val="dk1">
                    <a:alpha val="40000"/>
                  </a:schemeClr>
                </a:outerShdw>
              </a:effectLst>
              <a:latin typeface="SST Arabic" panose="020B0504030504020204" pitchFamily="34" charset="-78"/>
              <a:cs typeface="SST Arabic" panose="020B0504030504020204" pitchFamily="34" charset="-78"/>
            </a:endParaRPr>
          </a:p>
          <a:p>
            <a:pPr algn="ctr"/>
            <a:r>
              <a:rPr lang="ar-SA" sz="2000" dirty="0">
                <a:ln w="0"/>
                <a:effectLst>
                  <a:outerShdw blurRad="38100" dist="19050" dir="2700000" algn="tl" rotWithShape="0">
                    <a:schemeClr val="dk1">
                      <a:alpha val="40000"/>
                    </a:schemeClr>
                  </a:outerShdw>
                </a:effectLst>
                <a:latin typeface="SST Arabic" panose="020B0504030504020204" pitchFamily="34" charset="-78"/>
                <a:cs typeface="SST Arabic" panose="020B0504030504020204" pitchFamily="34" charset="-78"/>
              </a:rPr>
              <a:t>معايير محرك المخاطر</a:t>
            </a:r>
            <a:endParaRPr lang="en-US" sz="2000" dirty="0">
              <a:ln w="0"/>
              <a:effectLst>
                <a:outerShdw blurRad="38100" dist="19050" dir="2700000" algn="tl" rotWithShape="0">
                  <a:schemeClr val="dk1">
                    <a:alpha val="40000"/>
                  </a:schemeClr>
                </a:outerShdw>
              </a:effectLst>
              <a:latin typeface="SST Arabic" panose="020B0504030504020204" pitchFamily="34" charset="-78"/>
              <a:cs typeface="SST Arabic" panose="020B0504030504020204" pitchFamily="34" charset="-78"/>
            </a:endParaRPr>
          </a:p>
        </p:txBody>
      </p:sp>
      <p:sp>
        <p:nvSpPr>
          <p:cNvPr id="3" name="Slide Number Placeholder 2"/>
          <p:cNvSpPr>
            <a:spLocks noGrp="1"/>
          </p:cNvSpPr>
          <p:nvPr>
            <p:ph type="sldNum" sz="quarter" idx="12"/>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15EF7C1D-2B43-48E9-9FFA-0C1C352D9914}" type="slidenum">
              <a:rPr kumimoji="0" lang="en-GB" sz="1200" b="0" i="0" u="none" strike="noStrike" kern="1200" cap="none" spc="0" normalizeH="0" baseline="0" noProof="0" smtClean="0">
                <a:ln>
                  <a:noFill/>
                </a:ln>
                <a:solidFill>
                  <a:srgbClr val="0D2547">
                    <a:tint val="75000"/>
                  </a:srgbClr>
                </a:solidFill>
                <a:effectLst/>
                <a:uLnTx/>
                <a:uFillTx/>
                <a:latin typeface="Greta Arabic" panose="02000000000000000000" pitchFamily="2" charset="-78"/>
                <a:ea typeface="+mn-ea"/>
                <a:cs typeface="Symbio AR+LT"/>
              </a:rPr>
              <a:pPr marL="0" marR="0" lvl="0" indent="0" algn="l" defTabSz="914400" rtl="1" eaLnBrk="1" fontAlgn="auto" latinLnBrk="0" hangingPunct="1">
                <a:lnSpc>
                  <a:spcPct val="100000"/>
                </a:lnSpc>
                <a:spcBef>
                  <a:spcPts val="0"/>
                </a:spcBef>
                <a:spcAft>
                  <a:spcPts val="0"/>
                </a:spcAft>
                <a:buClrTx/>
                <a:buSzTx/>
                <a:buFontTx/>
                <a:buNone/>
                <a:tabLst/>
                <a:defRPr/>
              </a:pPr>
              <a:t>14</a:t>
            </a:fld>
            <a:endParaRPr kumimoji="0" lang="en-GB" sz="1200" b="0" i="0" u="none" strike="noStrike" kern="1200" cap="none" spc="0" normalizeH="0" baseline="0" noProof="0">
              <a:ln>
                <a:noFill/>
              </a:ln>
              <a:solidFill>
                <a:srgbClr val="0D2547">
                  <a:tint val="75000"/>
                </a:srgbClr>
              </a:solidFill>
              <a:effectLst/>
              <a:uLnTx/>
              <a:uFillTx/>
              <a:latin typeface="Greta Arabic" panose="02000000000000000000" pitchFamily="2" charset="-78"/>
              <a:ea typeface="+mn-ea"/>
              <a:cs typeface="Symbio AR+LT"/>
            </a:endParaRPr>
          </a:p>
        </p:txBody>
      </p:sp>
      <p:grpSp>
        <p:nvGrpSpPr>
          <p:cNvPr id="36" name="Group 35">
            <a:extLst>
              <a:ext uri="{FF2B5EF4-FFF2-40B4-BE49-F238E27FC236}">
                <a16:creationId xmlns:a16="http://schemas.microsoft.com/office/drawing/2014/main" id="{17C0E766-D25A-4F63-B5E1-088C45DCE83E}"/>
              </a:ext>
            </a:extLst>
          </p:cNvPr>
          <p:cNvGrpSpPr/>
          <p:nvPr/>
        </p:nvGrpSpPr>
        <p:grpSpPr>
          <a:xfrm>
            <a:off x="6061449" y="5078519"/>
            <a:ext cx="539981" cy="373226"/>
            <a:chOff x="6110666" y="3986085"/>
            <a:chExt cx="504299" cy="336602"/>
          </a:xfrm>
        </p:grpSpPr>
        <p:sp>
          <p:nvSpPr>
            <p:cNvPr id="37" name="Google Shape;6195;p47">
              <a:extLst>
                <a:ext uri="{FF2B5EF4-FFF2-40B4-BE49-F238E27FC236}">
                  <a16:creationId xmlns:a16="http://schemas.microsoft.com/office/drawing/2014/main" id="{B454E692-8200-4AFD-9230-0671224CB68C}"/>
                </a:ext>
              </a:extLst>
            </p:cNvPr>
            <p:cNvSpPr/>
            <p:nvPr/>
          </p:nvSpPr>
          <p:spPr>
            <a:xfrm>
              <a:off x="6133018" y="4117895"/>
              <a:ext cx="459004" cy="204792"/>
            </a:xfrm>
            <a:custGeom>
              <a:avLst/>
              <a:gdLst/>
              <a:ahLst/>
              <a:cxnLst/>
              <a:rect l="l" t="t" r="r" b="b"/>
              <a:pathLst>
                <a:path w="17805" h="7944" extrusionOk="0">
                  <a:moveTo>
                    <a:pt x="1" y="2762"/>
                  </a:moveTo>
                  <a:cubicBezTo>
                    <a:pt x="1" y="4086"/>
                    <a:pt x="868" y="5410"/>
                    <a:pt x="2626" y="6437"/>
                  </a:cubicBezTo>
                  <a:lnTo>
                    <a:pt x="2626" y="6437"/>
                  </a:lnTo>
                  <a:cubicBezTo>
                    <a:pt x="2831" y="6551"/>
                    <a:pt x="3060" y="6665"/>
                    <a:pt x="3265" y="6756"/>
                  </a:cubicBezTo>
                  <a:lnTo>
                    <a:pt x="3265" y="6756"/>
                  </a:lnTo>
                  <a:cubicBezTo>
                    <a:pt x="3356" y="6802"/>
                    <a:pt x="3425" y="6825"/>
                    <a:pt x="3516" y="6870"/>
                  </a:cubicBezTo>
                  <a:lnTo>
                    <a:pt x="3516" y="6870"/>
                  </a:lnTo>
                  <a:cubicBezTo>
                    <a:pt x="3630" y="6916"/>
                    <a:pt x="3767" y="6985"/>
                    <a:pt x="3904" y="7053"/>
                  </a:cubicBezTo>
                  <a:lnTo>
                    <a:pt x="3904" y="7053"/>
                  </a:lnTo>
                  <a:cubicBezTo>
                    <a:pt x="3927" y="7053"/>
                    <a:pt x="3950" y="7053"/>
                    <a:pt x="3973" y="7076"/>
                  </a:cubicBezTo>
                  <a:lnTo>
                    <a:pt x="3973" y="7076"/>
                  </a:lnTo>
                  <a:cubicBezTo>
                    <a:pt x="4041" y="7099"/>
                    <a:pt x="4087" y="7099"/>
                    <a:pt x="4132" y="7122"/>
                  </a:cubicBezTo>
                  <a:lnTo>
                    <a:pt x="4132" y="7122"/>
                  </a:lnTo>
                  <a:cubicBezTo>
                    <a:pt x="4315" y="7190"/>
                    <a:pt x="4498" y="7258"/>
                    <a:pt x="4680" y="7304"/>
                  </a:cubicBezTo>
                  <a:lnTo>
                    <a:pt x="4680" y="7304"/>
                  </a:lnTo>
                  <a:cubicBezTo>
                    <a:pt x="4749" y="7327"/>
                    <a:pt x="4794" y="7350"/>
                    <a:pt x="4863" y="7373"/>
                  </a:cubicBezTo>
                  <a:lnTo>
                    <a:pt x="4863" y="7373"/>
                  </a:lnTo>
                  <a:cubicBezTo>
                    <a:pt x="4908" y="7373"/>
                    <a:pt x="4954" y="7395"/>
                    <a:pt x="4977" y="7418"/>
                  </a:cubicBezTo>
                  <a:lnTo>
                    <a:pt x="4977" y="7418"/>
                  </a:lnTo>
                  <a:cubicBezTo>
                    <a:pt x="5068" y="7418"/>
                    <a:pt x="5137" y="7441"/>
                    <a:pt x="5205" y="7464"/>
                  </a:cubicBezTo>
                  <a:lnTo>
                    <a:pt x="5205" y="7464"/>
                  </a:lnTo>
                  <a:cubicBezTo>
                    <a:pt x="5388" y="7510"/>
                    <a:pt x="5593" y="7555"/>
                    <a:pt x="5776" y="7601"/>
                  </a:cubicBezTo>
                  <a:lnTo>
                    <a:pt x="5776" y="7601"/>
                  </a:lnTo>
                  <a:cubicBezTo>
                    <a:pt x="5821" y="7601"/>
                    <a:pt x="5867" y="7624"/>
                    <a:pt x="5913" y="7624"/>
                  </a:cubicBezTo>
                  <a:lnTo>
                    <a:pt x="5913" y="7624"/>
                  </a:lnTo>
                  <a:cubicBezTo>
                    <a:pt x="5981" y="7647"/>
                    <a:pt x="6072" y="7669"/>
                    <a:pt x="6141" y="7669"/>
                  </a:cubicBezTo>
                  <a:lnTo>
                    <a:pt x="6141" y="7669"/>
                  </a:lnTo>
                  <a:cubicBezTo>
                    <a:pt x="6301" y="7692"/>
                    <a:pt x="6461" y="7738"/>
                    <a:pt x="6620" y="7761"/>
                  </a:cubicBezTo>
                  <a:lnTo>
                    <a:pt x="6620" y="7761"/>
                  </a:lnTo>
                  <a:cubicBezTo>
                    <a:pt x="6666" y="7761"/>
                    <a:pt x="6734" y="7783"/>
                    <a:pt x="6803" y="7783"/>
                  </a:cubicBezTo>
                  <a:lnTo>
                    <a:pt x="6803" y="7783"/>
                  </a:lnTo>
                  <a:cubicBezTo>
                    <a:pt x="6871" y="7806"/>
                    <a:pt x="6940" y="7806"/>
                    <a:pt x="7008" y="7806"/>
                  </a:cubicBezTo>
                  <a:lnTo>
                    <a:pt x="7008" y="7806"/>
                  </a:lnTo>
                  <a:cubicBezTo>
                    <a:pt x="7145" y="7829"/>
                    <a:pt x="7305" y="7852"/>
                    <a:pt x="7442" y="7852"/>
                  </a:cubicBezTo>
                  <a:lnTo>
                    <a:pt x="7442" y="7852"/>
                  </a:lnTo>
                  <a:cubicBezTo>
                    <a:pt x="7533" y="7875"/>
                    <a:pt x="7602" y="7875"/>
                    <a:pt x="7670" y="7875"/>
                  </a:cubicBezTo>
                  <a:lnTo>
                    <a:pt x="7670" y="7875"/>
                  </a:lnTo>
                  <a:cubicBezTo>
                    <a:pt x="7739" y="7898"/>
                    <a:pt x="7807" y="7898"/>
                    <a:pt x="7853" y="7898"/>
                  </a:cubicBezTo>
                  <a:lnTo>
                    <a:pt x="7853" y="7898"/>
                  </a:lnTo>
                  <a:cubicBezTo>
                    <a:pt x="8013" y="7898"/>
                    <a:pt x="8172" y="7920"/>
                    <a:pt x="8309" y="7920"/>
                  </a:cubicBezTo>
                  <a:lnTo>
                    <a:pt x="8309" y="7920"/>
                  </a:lnTo>
                  <a:cubicBezTo>
                    <a:pt x="8401" y="7920"/>
                    <a:pt x="8469" y="7920"/>
                    <a:pt x="8538" y="7943"/>
                  </a:cubicBezTo>
                  <a:lnTo>
                    <a:pt x="8538" y="7943"/>
                  </a:lnTo>
                  <a:cubicBezTo>
                    <a:pt x="8583" y="7943"/>
                    <a:pt x="8606" y="7943"/>
                    <a:pt x="8629" y="7943"/>
                  </a:cubicBezTo>
                  <a:lnTo>
                    <a:pt x="8629" y="7943"/>
                  </a:lnTo>
                  <a:cubicBezTo>
                    <a:pt x="8675" y="7920"/>
                    <a:pt x="8697" y="7920"/>
                    <a:pt x="8720" y="7920"/>
                  </a:cubicBezTo>
                  <a:lnTo>
                    <a:pt x="8720" y="7920"/>
                  </a:lnTo>
                  <a:cubicBezTo>
                    <a:pt x="8880" y="7943"/>
                    <a:pt x="9040" y="7943"/>
                    <a:pt x="9222" y="7920"/>
                  </a:cubicBezTo>
                  <a:lnTo>
                    <a:pt x="9222" y="7920"/>
                  </a:lnTo>
                  <a:cubicBezTo>
                    <a:pt x="9245" y="7920"/>
                    <a:pt x="9268" y="7920"/>
                    <a:pt x="9314" y="7920"/>
                  </a:cubicBezTo>
                  <a:lnTo>
                    <a:pt x="9314" y="7920"/>
                  </a:lnTo>
                  <a:cubicBezTo>
                    <a:pt x="9359" y="7920"/>
                    <a:pt x="9405" y="7920"/>
                    <a:pt x="9451" y="7920"/>
                  </a:cubicBezTo>
                  <a:lnTo>
                    <a:pt x="9451" y="7920"/>
                  </a:lnTo>
                  <a:cubicBezTo>
                    <a:pt x="9496" y="7920"/>
                    <a:pt x="9542" y="7920"/>
                    <a:pt x="9588" y="7920"/>
                  </a:cubicBezTo>
                  <a:lnTo>
                    <a:pt x="9588" y="7920"/>
                  </a:lnTo>
                  <a:cubicBezTo>
                    <a:pt x="9793" y="7920"/>
                    <a:pt x="9998" y="7898"/>
                    <a:pt x="10204" y="7875"/>
                  </a:cubicBezTo>
                  <a:lnTo>
                    <a:pt x="10204" y="7875"/>
                  </a:lnTo>
                  <a:cubicBezTo>
                    <a:pt x="10272" y="7875"/>
                    <a:pt x="10364" y="7875"/>
                    <a:pt x="10432" y="7852"/>
                  </a:cubicBezTo>
                  <a:lnTo>
                    <a:pt x="10432" y="7852"/>
                  </a:lnTo>
                  <a:cubicBezTo>
                    <a:pt x="10478" y="7852"/>
                    <a:pt x="10523" y="7852"/>
                    <a:pt x="10546" y="7852"/>
                  </a:cubicBezTo>
                  <a:lnTo>
                    <a:pt x="10546" y="7852"/>
                  </a:lnTo>
                  <a:cubicBezTo>
                    <a:pt x="10615" y="7852"/>
                    <a:pt x="10683" y="7829"/>
                    <a:pt x="10729" y="7829"/>
                  </a:cubicBezTo>
                  <a:lnTo>
                    <a:pt x="10729" y="7829"/>
                  </a:lnTo>
                  <a:cubicBezTo>
                    <a:pt x="10934" y="7806"/>
                    <a:pt x="11140" y="7783"/>
                    <a:pt x="11345" y="7738"/>
                  </a:cubicBezTo>
                  <a:lnTo>
                    <a:pt x="11345" y="7738"/>
                  </a:lnTo>
                  <a:cubicBezTo>
                    <a:pt x="11414" y="7738"/>
                    <a:pt x="11459" y="7715"/>
                    <a:pt x="11505" y="7715"/>
                  </a:cubicBezTo>
                  <a:lnTo>
                    <a:pt x="11505" y="7715"/>
                  </a:lnTo>
                  <a:cubicBezTo>
                    <a:pt x="11528" y="7715"/>
                    <a:pt x="11551" y="7715"/>
                    <a:pt x="11573" y="7715"/>
                  </a:cubicBezTo>
                  <a:lnTo>
                    <a:pt x="11573" y="7715"/>
                  </a:lnTo>
                  <a:cubicBezTo>
                    <a:pt x="11665" y="7692"/>
                    <a:pt x="11756" y="7669"/>
                    <a:pt x="11870" y="7647"/>
                  </a:cubicBezTo>
                  <a:lnTo>
                    <a:pt x="11870" y="7647"/>
                  </a:lnTo>
                  <a:cubicBezTo>
                    <a:pt x="12030" y="7601"/>
                    <a:pt x="12190" y="7578"/>
                    <a:pt x="12349" y="7532"/>
                  </a:cubicBezTo>
                  <a:lnTo>
                    <a:pt x="12349" y="7532"/>
                  </a:lnTo>
                  <a:cubicBezTo>
                    <a:pt x="12464" y="7510"/>
                    <a:pt x="12578" y="7464"/>
                    <a:pt x="12715" y="7441"/>
                  </a:cubicBezTo>
                  <a:lnTo>
                    <a:pt x="12715" y="7441"/>
                  </a:lnTo>
                  <a:cubicBezTo>
                    <a:pt x="12852" y="7395"/>
                    <a:pt x="13011" y="7350"/>
                    <a:pt x="13171" y="7304"/>
                  </a:cubicBezTo>
                  <a:lnTo>
                    <a:pt x="13171" y="7304"/>
                  </a:lnTo>
                  <a:cubicBezTo>
                    <a:pt x="13194" y="7304"/>
                    <a:pt x="13240" y="7304"/>
                    <a:pt x="13262" y="7281"/>
                  </a:cubicBezTo>
                  <a:lnTo>
                    <a:pt x="13262" y="7281"/>
                  </a:lnTo>
                  <a:cubicBezTo>
                    <a:pt x="13445" y="7236"/>
                    <a:pt x="13628" y="7167"/>
                    <a:pt x="13810" y="7099"/>
                  </a:cubicBezTo>
                  <a:lnTo>
                    <a:pt x="13810" y="7099"/>
                  </a:lnTo>
                  <a:cubicBezTo>
                    <a:pt x="13833" y="7076"/>
                    <a:pt x="13856" y="7076"/>
                    <a:pt x="13879" y="7053"/>
                  </a:cubicBezTo>
                  <a:lnTo>
                    <a:pt x="13879" y="7053"/>
                  </a:lnTo>
                  <a:cubicBezTo>
                    <a:pt x="14061" y="6985"/>
                    <a:pt x="14267" y="6916"/>
                    <a:pt x="14449" y="6825"/>
                  </a:cubicBezTo>
                  <a:lnTo>
                    <a:pt x="14449" y="6825"/>
                  </a:lnTo>
                  <a:cubicBezTo>
                    <a:pt x="14495" y="6802"/>
                    <a:pt x="14564" y="6779"/>
                    <a:pt x="14609" y="6734"/>
                  </a:cubicBezTo>
                  <a:lnTo>
                    <a:pt x="14609" y="6734"/>
                  </a:lnTo>
                  <a:cubicBezTo>
                    <a:pt x="14815" y="6642"/>
                    <a:pt x="15020" y="6528"/>
                    <a:pt x="15203" y="6437"/>
                  </a:cubicBezTo>
                  <a:lnTo>
                    <a:pt x="15203" y="6437"/>
                  </a:lnTo>
                  <a:cubicBezTo>
                    <a:pt x="15248" y="6414"/>
                    <a:pt x="15294" y="6391"/>
                    <a:pt x="15317" y="6368"/>
                  </a:cubicBezTo>
                  <a:lnTo>
                    <a:pt x="15317" y="6368"/>
                  </a:lnTo>
                  <a:cubicBezTo>
                    <a:pt x="15362" y="6345"/>
                    <a:pt x="15385" y="6323"/>
                    <a:pt x="15408" y="6300"/>
                  </a:cubicBezTo>
                  <a:lnTo>
                    <a:pt x="15408" y="6300"/>
                  </a:lnTo>
                  <a:cubicBezTo>
                    <a:pt x="15477" y="6277"/>
                    <a:pt x="15522" y="6231"/>
                    <a:pt x="15591" y="6209"/>
                  </a:cubicBezTo>
                  <a:lnTo>
                    <a:pt x="15591" y="6209"/>
                  </a:lnTo>
                  <a:cubicBezTo>
                    <a:pt x="15636" y="6163"/>
                    <a:pt x="15682" y="6140"/>
                    <a:pt x="15728" y="6094"/>
                  </a:cubicBezTo>
                  <a:lnTo>
                    <a:pt x="15728" y="6094"/>
                  </a:lnTo>
                  <a:cubicBezTo>
                    <a:pt x="15773" y="6072"/>
                    <a:pt x="15819" y="6026"/>
                    <a:pt x="15865" y="6003"/>
                  </a:cubicBezTo>
                  <a:lnTo>
                    <a:pt x="15865" y="6003"/>
                  </a:lnTo>
                  <a:cubicBezTo>
                    <a:pt x="15910" y="5957"/>
                    <a:pt x="15956" y="5935"/>
                    <a:pt x="16001" y="5889"/>
                  </a:cubicBezTo>
                  <a:lnTo>
                    <a:pt x="16001" y="5889"/>
                  </a:lnTo>
                  <a:cubicBezTo>
                    <a:pt x="16047" y="5866"/>
                    <a:pt x="16093" y="5821"/>
                    <a:pt x="16138" y="5798"/>
                  </a:cubicBezTo>
                  <a:lnTo>
                    <a:pt x="16138" y="5798"/>
                  </a:lnTo>
                  <a:cubicBezTo>
                    <a:pt x="16184" y="5752"/>
                    <a:pt x="16230" y="5729"/>
                    <a:pt x="16275" y="5684"/>
                  </a:cubicBezTo>
                  <a:lnTo>
                    <a:pt x="16275" y="5684"/>
                  </a:lnTo>
                  <a:cubicBezTo>
                    <a:pt x="16321" y="5638"/>
                    <a:pt x="16344" y="5615"/>
                    <a:pt x="16390" y="5569"/>
                  </a:cubicBezTo>
                  <a:lnTo>
                    <a:pt x="16390" y="5569"/>
                  </a:lnTo>
                  <a:cubicBezTo>
                    <a:pt x="16412" y="5569"/>
                    <a:pt x="16435" y="5547"/>
                    <a:pt x="16458" y="5524"/>
                  </a:cubicBezTo>
                  <a:lnTo>
                    <a:pt x="16458" y="5524"/>
                  </a:lnTo>
                  <a:cubicBezTo>
                    <a:pt x="16458" y="5524"/>
                    <a:pt x="16481" y="5501"/>
                    <a:pt x="16504" y="5478"/>
                  </a:cubicBezTo>
                  <a:lnTo>
                    <a:pt x="16504" y="5478"/>
                  </a:lnTo>
                  <a:cubicBezTo>
                    <a:pt x="16572" y="5410"/>
                    <a:pt x="16641" y="5341"/>
                    <a:pt x="16686" y="5273"/>
                  </a:cubicBezTo>
                  <a:lnTo>
                    <a:pt x="16686" y="5273"/>
                  </a:lnTo>
                  <a:cubicBezTo>
                    <a:pt x="16709" y="5250"/>
                    <a:pt x="16732" y="5227"/>
                    <a:pt x="16755" y="5204"/>
                  </a:cubicBezTo>
                  <a:lnTo>
                    <a:pt x="16755" y="5204"/>
                  </a:lnTo>
                  <a:cubicBezTo>
                    <a:pt x="16846" y="5136"/>
                    <a:pt x="16915" y="5044"/>
                    <a:pt x="16983" y="4953"/>
                  </a:cubicBezTo>
                  <a:lnTo>
                    <a:pt x="16983" y="4953"/>
                  </a:lnTo>
                  <a:cubicBezTo>
                    <a:pt x="16983" y="4930"/>
                    <a:pt x="17006" y="4930"/>
                    <a:pt x="17006" y="4930"/>
                  </a:cubicBezTo>
                  <a:lnTo>
                    <a:pt x="17006" y="4930"/>
                  </a:lnTo>
                  <a:cubicBezTo>
                    <a:pt x="17006" y="4907"/>
                    <a:pt x="17029" y="4885"/>
                    <a:pt x="17051" y="4862"/>
                  </a:cubicBezTo>
                  <a:lnTo>
                    <a:pt x="17051" y="4862"/>
                  </a:lnTo>
                  <a:cubicBezTo>
                    <a:pt x="17097" y="4816"/>
                    <a:pt x="17143" y="4748"/>
                    <a:pt x="17166" y="4702"/>
                  </a:cubicBezTo>
                  <a:lnTo>
                    <a:pt x="17166" y="4702"/>
                  </a:lnTo>
                  <a:cubicBezTo>
                    <a:pt x="17188" y="4656"/>
                    <a:pt x="17211" y="4634"/>
                    <a:pt x="17234" y="4611"/>
                  </a:cubicBezTo>
                  <a:lnTo>
                    <a:pt x="17234" y="4611"/>
                  </a:lnTo>
                  <a:cubicBezTo>
                    <a:pt x="17280" y="4542"/>
                    <a:pt x="17303" y="4497"/>
                    <a:pt x="17325" y="4451"/>
                  </a:cubicBezTo>
                  <a:lnTo>
                    <a:pt x="17325" y="4451"/>
                  </a:lnTo>
                  <a:cubicBezTo>
                    <a:pt x="17348" y="4428"/>
                    <a:pt x="17348" y="4405"/>
                    <a:pt x="17348" y="4405"/>
                  </a:cubicBezTo>
                  <a:lnTo>
                    <a:pt x="17348" y="4405"/>
                  </a:lnTo>
                  <a:cubicBezTo>
                    <a:pt x="17371" y="4383"/>
                    <a:pt x="17371" y="4360"/>
                    <a:pt x="17394" y="4337"/>
                  </a:cubicBezTo>
                  <a:lnTo>
                    <a:pt x="17394" y="4337"/>
                  </a:lnTo>
                  <a:cubicBezTo>
                    <a:pt x="17417" y="4291"/>
                    <a:pt x="17439" y="4246"/>
                    <a:pt x="17462" y="4200"/>
                  </a:cubicBezTo>
                  <a:lnTo>
                    <a:pt x="17462" y="4200"/>
                  </a:lnTo>
                  <a:cubicBezTo>
                    <a:pt x="17485" y="4177"/>
                    <a:pt x="17508" y="4131"/>
                    <a:pt x="17508" y="4086"/>
                  </a:cubicBezTo>
                  <a:lnTo>
                    <a:pt x="17508" y="4086"/>
                  </a:lnTo>
                  <a:cubicBezTo>
                    <a:pt x="17531" y="4040"/>
                    <a:pt x="17554" y="3994"/>
                    <a:pt x="17576" y="3949"/>
                  </a:cubicBezTo>
                  <a:lnTo>
                    <a:pt x="17576" y="3949"/>
                  </a:lnTo>
                  <a:cubicBezTo>
                    <a:pt x="17576" y="3926"/>
                    <a:pt x="17599" y="3926"/>
                    <a:pt x="17599" y="3903"/>
                  </a:cubicBezTo>
                  <a:lnTo>
                    <a:pt x="17599" y="3903"/>
                  </a:lnTo>
                  <a:cubicBezTo>
                    <a:pt x="17599" y="3880"/>
                    <a:pt x="17599" y="3858"/>
                    <a:pt x="17622" y="3835"/>
                  </a:cubicBezTo>
                  <a:lnTo>
                    <a:pt x="17622" y="3835"/>
                  </a:lnTo>
                  <a:cubicBezTo>
                    <a:pt x="17622" y="3789"/>
                    <a:pt x="17645" y="3766"/>
                    <a:pt x="17645" y="3721"/>
                  </a:cubicBezTo>
                  <a:lnTo>
                    <a:pt x="17645" y="3721"/>
                  </a:lnTo>
                  <a:cubicBezTo>
                    <a:pt x="17668" y="3675"/>
                    <a:pt x="17691" y="3629"/>
                    <a:pt x="17691" y="3606"/>
                  </a:cubicBezTo>
                  <a:lnTo>
                    <a:pt x="17691" y="3606"/>
                  </a:lnTo>
                  <a:cubicBezTo>
                    <a:pt x="17713" y="3561"/>
                    <a:pt x="17713" y="3515"/>
                    <a:pt x="17713" y="3470"/>
                  </a:cubicBezTo>
                  <a:lnTo>
                    <a:pt x="17713" y="3470"/>
                  </a:lnTo>
                  <a:cubicBezTo>
                    <a:pt x="17736" y="3447"/>
                    <a:pt x="17736" y="3424"/>
                    <a:pt x="17736" y="3401"/>
                  </a:cubicBezTo>
                  <a:lnTo>
                    <a:pt x="17736" y="3401"/>
                  </a:lnTo>
                  <a:cubicBezTo>
                    <a:pt x="17736" y="3378"/>
                    <a:pt x="17736" y="3355"/>
                    <a:pt x="17736" y="3355"/>
                  </a:cubicBezTo>
                  <a:lnTo>
                    <a:pt x="17736" y="3355"/>
                  </a:lnTo>
                  <a:cubicBezTo>
                    <a:pt x="17759" y="3310"/>
                    <a:pt x="17759" y="3264"/>
                    <a:pt x="17759" y="3218"/>
                  </a:cubicBezTo>
                  <a:lnTo>
                    <a:pt x="17759" y="3218"/>
                  </a:lnTo>
                  <a:cubicBezTo>
                    <a:pt x="17782" y="3173"/>
                    <a:pt x="17782" y="3127"/>
                    <a:pt x="17782" y="3104"/>
                  </a:cubicBezTo>
                  <a:lnTo>
                    <a:pt x="17782" y="3104"/>
                  </a:lnTo>
                  <a:cubicBezTo>
                    <a:pt x="17782" y="3059"/>
                    <a:pt x="17782" y="3013"/>
                    <a:pt x="17782" y="2967"/>
                  </a:cubicBezTo>
                  <a:lnTo>
                    <a:pt x="17782" y="2967"/>
                  </a:lnTo>
                  <a:cubicBezTo>
                    <a:pt x="17805" y="2945"/>
                    <a:pt x="17805" y="2922"/>
                    <a:pt x="17805" y="2876"/>
                  </a:cubicBezTo>
                  <a:lnTo>
                    <a:pt x="17805" y="2876"/>
                  </a:lnTo>
                  <a:cubicBezTo>
                    <a:pt x="17805" y="2853"/>
                    <a:pt x="17805" y="2830"/>
                    <a:pt x="17805" y="2808"/>
                  </a:cubicBezTo>
                  <a:lnTo>
                    <a:pt x="17805" y="2808"/>
                  </a:lnTo>
                  <a:lnTo>
                    <a:pt x="17805" y="69"/>
                  </a:lnTo>
                  <a:cubicBezTo>
                    <a:pt x="17805" y="114"/>
                    <a:pt x="17805" y="160"/>
                    <a:pt x="17805" y="228"/>
                  </a:cubicBezTo>
                  <a:lnTo>
                    <a:pt x="17805" y="228"/>
                  </a:lnTo>
                  <a:cubicBezTo>
                    <a:pt x="17805" y="274"/>
                    <a:pt x="17805" y="297"/>
                    <a:pt x="17782" y="342"/>
                  </a:cubicBezTo>
                  <a:lnTo>
                    <a:pt x="17782" y="342"/>
                  </a:lnTo>
                  <a:cubicBezTo>
                    <a:pt x="17782" y="388"/>
                    <a:pt x="17782" y="434"/>
                    <a:pt x="17782" y="479"/>
                  </a:cubicBezTo>
                  <a:lnTo>
                    <a:pt x="17782" y="479"/>
                  </a:lnTo>
                  <a:cubicBezTo>
                    <a:pt x="17759" y="525"/>
                    <a:pt x="17759" y="548"/>
                    <a:pt x="17759" y="594"/>
                  </a:cubicBezTo>
                  <a:lnTo>
                    <a:pt x="17759" y="594"/>
                  </a:lnTo>
                  <a:cubicBezTo>
                    <a:pt x="17736" y="639"/>
                    <a:pt x="17736" y="685"/>
                    <a:pt x="17736" y="730"/>
                  </a:cubicBezTo>
                  <a:lnTo>
                    <a:pt x="17736" y="730"/>
                  </a:lnTo>
                  <a:cubicBezTo>
                    <a:pt x="17713" y="753"/>
                    <a:pt x="17713" y="799"/>
                    <a:pt x="17691" y="845"/>
                  </a:cubicBezTo>
                  <a:lnTo>
                    <a:pt x="17691" y="845"/>
                  </a:lnTo>
                  <a:cubicBezTo>
                    <a:pt x="17691" y="890"/>
                    <a:pt x="17668" y="936"/>
                    <a:pt x="17668" y="959"/>
                  </a:cubicBezTo>
                  <a:lnTo>
                    <a:pt x="17668" y="959"/>
                  </a:lnTo>
                  <a:cubicBezTo>
                    <a:pt x="17645" y="1004"/>
                    <a:pt x="17645" y="1050"/>
                    <a:pt x="17622" y="1096"/>
                  </a:cubicBezTo>
                  <a:lnTo>
                    <a:pt x="17622" y="1096"/>
                  </a:lnTo>
                  <a:cubicBezTo>
                    <a:pt x="17599" y="1141"/>
                    <a:pt x="17599" y="1164"/>
                    <a:pt x="17576" y="1210"/>
                  </a:cubicBezTo>
                  <a:lnTo>
                    <a:pt x="17576" y="1210"/>
                  </a:lnTo>
                  <a:cubicBezTo>
                    <a:pt x="17554" y="1255"/>
                    <a:pt x="17531" y="1301"/>
                    <a:pt x="17531" y="1347"/>
                  </a:cubicBezTo>
                  <a:lnTo>
                    <a:pt x="17531" y="1347"/>
                  </a:lnTo>
                  <a:cubicBezTo>
                    <a:pt x="17508" y="1392"/>
                    <a:pt x="17485" y="1415"/>
                    <a:pt x="17462" y="1461"/>
                  </a:cubicBezTo>
                  <a:lnTo>
                    <a:pt x="17462" y="1461"/>
                  </a:lnTo>
                  <a:cubicBezTo>
                    <a:pt x="17439" y="1507"/>
                    <a:pt x="17417" y="1552"/>
                    <a:pt x="17394" y="1598"/>
                  </a:cubicBezTo>
                  <a:lnTo>
                    <a:pt x="17394" y="1598"/>
                  </a:lnTo>
                  <a:cubicBezTo>
                    <a:pt x="17371" y="1621"/>
                    <a:pt x="17371" y="1666"/>
                    <a:pt x="17348" y="1712"/>
                  </a:cubicBezTo>
                  <a:lnTo>
                    <a:pt x="17348" y="1712"/>
                  </a:lnTo>
                  <a:cubicBezTo>
                    <a:pt x="17303" y="1758"/>
                    <a:pt x="17280" y="1803"/>
                    <a:pt x="17234" y="1849"/>
                  </a:cubicBezTo>
                  <a:lnTo>
                    <a:pt x="17234" y="1849"/>
                  </a:lnTo>
                  <a:cubicBezTo>
                    <a:pt x="17211" y="1895"/>
                    <a:pt x="17211" y="1917"/>
                    <a:pt x="17188" y="1963"/>
                  </a:cubicBezTo>
                  <a:lnTo>
                    <a:pt x="17188" y="1963"/>
                  </a:lnTo>
                  <a:cubicBezTo>
                    <a:pt x="17143" y="2009"/>
                    <a:pt x="17097" y="2077"/>
                    <a:pt x="17051" y="2123"/>
                  </a:cubicBezTo>
                  <a:lnTo>
                    <a:pt x="17051" y="2123"/>
                  </a:lnTo>
                  <a:cubicBezTo>
                    <a:pt x="17029" y="2146"/>
                    <a:pt x="17029" y="2168"/>
                    <a:pt x="17006" y="2191"/>
                  </a:cubicBezTo>
                  <a:lnTo>
                    <a:pt x="17006" y="2191"/>
                  </a:lnTo>
                  <a:cubicBezTo>
                    <a:pt x="16937" y="2283"/>
                    <a:pt x="16846" y="2374"/>
                    <a:pt x="16778" y="2465"/>
                  </a:cubicBezTo>
                  <a:lnTo>
                    <a:pt x="16778" y="2465"/>
                  </a:lnTo>
                  <a:cubicBezTo>
                    <a:pt x="16755" y="2488"/>
                    <a:pt x="16732" y="2511"/>
                    <a:pt x="16709" y="2534"/>
                  </a:cubicBezTo>
                  <a:lnTo>
                    <a:pt x="16709" y="2534"/>
                  </a:lnTo>
                  <a:cubicBezTo>
                    <a:pt x="16641" y="2602"/>
                    <a:pt x="16572" y="2671"/>
                    <a:pt x="16504" y="2739"/>
                  </a:cubicBezTo>
                  <a:lnTo>
                    <a:pt x="16504" y="2739"/>
                  </a:lnTo>
                  <a:cubicBezTo>
                    <a:pt x="16458" y="2762"/>
                    <a:pt x="16435" y="2808"/>
                    <a:pt x="16412" y="2830"/>
                  </a:cubicBezTo>
                  <a:lnTo>
                    <a:pt x="16412" y="2830"/>
                  </a:lnTo>
                  <a:cubicBezTo>
                    <a:pt x="16367" y="2876"/>
                    <a:pt x="16321" y="2899"/>
                    <a:pt x="16275" y="2945"/>
                  </a:cubicBezTo>
                  <a:lnTo>
                    <a:pt x="16275" y="2945"/>
                  </a:lnTo>
                  <a:cubicBezTo>
                    <a:pt x="16230" y="2967"/>
                    <a:pt x="16184" y="3013"/>
                    <a:pt x="16161" y="3036"/>
                  </a:cubicBezTo>
                  <a:lnTo>
                    <a:pt x="16161" y="3036"/>
                  </a:lnTo>
                  <a:cubicBezTo>
                    <a:pt x="16116" y="3081"/>
                    <a:pt x="16070" y="3127"/>
                    <a:pt x="16001" y="3150"/>
                  </a:cubicBezTo>
                  <a:lnTo>
                    <a:pt x="16001" y="3150"/>
                  </a:lnTo>
                  <a:cubicBezTo>
                    <a:pt x="15979" y="3196"/>
                    <a:pt x="15933" y="3218"/>
                    <a:pt x="15887" y="3241"/>
                  </a:cubicBezTo>
                  <a:lnTo>
                    <a:pt x="15887" y="3241"/>
                  </a:lnTo>
                  <a:cubicBezTo>
                    <a:pt x="15842" y="3287"/>
                    <a:pt x="15773" y="3333"/>
                    <a:pt x="15728" y="3355"/>
                  </a:cubicBezTo>
                  <a:lnTo>
                    <a:pt x="15728" y="3355"/>
                  </a:lnTo>
                  <a:cubicBezTo>
                    <a:pt x="15682" y="3401"/>
                    <a:pt x="15636" y="3424"/>
                    <a:pt x="15591" y="3447"/>
                  </a:cubicBezTo>
                  <a:lnTo>
                    <a:pt x="15591" y="3447"/>
                  </a:lnTo>
                  <a:cubicBezTo>
                    <a:pt x="15545" y="3492"/>
                    <a:pt x="15477" y="3515"/>
                    <a:pt x="15431" y="3561"/>
                  </a:cubicBezTo>
                  <a:lnTo>
                    <a:pt x="15431" y="3561"/>
                  </a:lnTo>
                  <a:cubicBezTo>
                    <a:pt x="15362" y="3606"/>
                    <a:pt x="15294" y="3652"/>
                    <a:pt x="15225" y="3675"/>
                  </a:cubicBezTo>
                  <a:lnTo>
                    <a:pt x="15225" y="3675"/>
                  </a:lnTo>
                  <a:cubicBezTo>
                    <a:pt x="15020" y="3789"/>
                    <a:pt x="14815" y="3903"/>
                    <a:pt x="14609" y="3994"/>
                  </a:cubicBezTo>
                  <a:lnTo>
                    <a:pt x="14609" y="3994"/>
                  </a:lnTo>
                  <a:cubicBezTo>
                    <a:pt x="14564" y="4017"/>
                    <a:pt x="14518" y="4040"/>
                    <a:pt x="14449" y="4086"/>
                  </a:cubicBezTo>
                  <a:lnTo>
                    <a:pt x="14449" y="4086"/>
                  </a:lnTo>
                  <a:cubicBezTo>
                    <a:pt x="14267" y="4154"/>
                    <a:pt x="14084" y="4246"/>
                    <a:pt x="13879" y="4314"/>
                  </a:cubicBezTo>
                  <a:lnTo>
                    <a:pt x="13879" y="4314"/>
                  </a:lnTo>
                  <a:cubicBezTo>
                    <a:pt x="13856" y="4337"/>
                    <a:pt x="13833" y="4337"/>
                    <a:pt x="13810" y="4360"/>
                  </a:cubicBezTo>
                  <a:lnTo>
                    <a:pt x="13810" y="4360"/>
                  </a:lnTo>
                  <a:cubicBezTo>
                    <a:pt x="13605" y="4428"/>
                    <a:pt x="13377" y="4497"/>
                    <a:pt x="13171" y="4565"/>
                  </a:cubicBezTo>
                  <a:lnTo>
                    <a:pt x="13171" y="4565"/>
                  </a:lnTo>
                  <a:cubicBezTo>
                    <a:pt x="13011" y="4611"/>
                    <a:pt x="12874" y="4656"/>
                    <a:pt x="12715" y="4702"/>
                  </a:cubicBezTo>
                  <a:lnTo>
                    <a:pt x="12715" y="4702"/>
                  </a:lnTo>
                  <a:cubicBezTo>
                    <a:pt x="12601" y="4725"/>
                    <a:pt x="12486" y="4771"/>
                    <a:pt x="12372" y="4793"/>
                  </a:cubicBezTo>
                  <a:lnTo>
                    <a:pt x="12372" y="4793"/>
                  </a:lnTo>
                  <a:cubicBezTo>
                    <a:pt x="12190" y="4839"/>
                    <a:pt x="12030" y="4862"/>
                    <a:pt x="11870" y="4907"/>
                  </a:cubicBezTo>
                  <a:lnTo>
                    <a:pt x="11870" y="4907"/>
                  </a:lnTo>
                  <a:cubicBezTo>
                    <a:pt x="11756" y="4930"/>
                    <a:pt x="11642" y="4953"/>
                    <a:pt x="11505" y="4976"/>
                  </a:cubicBezTo>
                  <a:lnTo>
                    <a:pt x="11505" y="4976"/>
                  </a:lnTo>
                  <a:cubicBezTo>
                    <a:pt x="11459" y="4976"/>
                    <a:pt x="11414" y="4976"/>
                    <a:pt x="11368" y="4999"/>
                  </a:cubicBezTo>
                  <a:lnTo>
                    <a:pt x="11368" y="4999"/>
                  </a:lnTo>
                  <a:cubicBezTo>
                    <a:pt x="11163" y="5022"/>
                    <a:pt x="10957" y="5067"/>
                    <a:pt x="10752" y="5090"/>
                  </a:cubicBezTo>
                  <a:lnTo>
                    <a:pt x="10752" y="5090"/>
                  </a:lnTo>
                  <a:cubicBezTo>
                    <a:pt x="10683" y="5090"/>
                    <a:pt x="10615" y="5090"/>
                    <a:pt x="10569" y="5113"/>
                  </a:cubicBezTo>
                  <a:lnTo>
                    <a:pt x="10569" y="5113"/>
                  </a:lnTo>
                  <a:cubicBezTo>
                    <a:pt x="10455" y="5113"/>
                    <a:pt x="10318" y="5113"/>
                    <a:pt x="10204" y="5136"/>
                  </a:cubicBezTo>
                  <a:lnTo>
                    <a:pt x="10204" y="5136"/>
                  </a:lnTo>
                  <a:cubicBezTo>
                    <a:pt x="9998" y="5159"/>
                    <a:pt x="9816" y="5159"/>
                    <a:pt x="9610" y="5181"/>
                  </a:cubicBezTo>
                  <a:lnTo>
                    <a:pt x="9610" y="5181"/>
                  </a:lnTo>
                  <a:cubicBezTo>
                    <a:pt x="9473" y="5181"/>
                    <a:pt x="9337" y="5181"/>
                    <a:pt x="9222" y="5181"/>
                  </a:cubicBezTo>
                  <a:lnTo>
                    <a:pt x="9222" y="5181"/>
                  </a:lnTo>
                  <a:cubicBezTo>
                    <a:pt x="9063" y="5181"/>
                    <a:pt x="8903" y="5181"/>
                    <a:pt x="8720" y="5181"/>
                  </a:cubicBezTo>
                  <a:lnTo>
                    <a:pt x="8720" y="5181"/>
                  </a:lnTo>
                  <a:cubicBezTo>
                    <a:pt x="8583" y="5181"/>
                    <a:pt x="8469" y="5181"/>
                    <a:pt x="8332" y="5181"/>
                  </a:cubicBezTo>
                  <a:lnTo>
                    <a:pt x="8332" y="5181"/>
                  </a:lnTo>
                  <a:cubicBezTo>
                    <a:pt x="8172" y="5181"/>
                    <a:pt x="8013" y="5159"/>
                    <a:pt x="7876" y="5159"/>
                  </a:cubicBezTo>
                  <a:lnTo>
                    <a:pt x="7876" y="5159"/>
                  </a:lnTo>
                  <a:cubicBezTo>
                    <a:pt x="7739" y="5136"/>
                    <a:pt x="7602" y="5136"/>
                    <a:pt x="7465" y="5113"/>
                  </a:cubicBezTo>
                  <a:lnTo>
                    <a:pt x="7465" y="5113"/>
                  </a:lnTo>
                  <a:cubicBezTo>
                    <a:pt x="7305" y="5113"/>
                    <a:pt x="7168" y="5090"/>
                    <a:pt x="7008" y="5067"/>
                  </a:cubicBezTo>
                  <a:lnTo>
                    <a:pt x="7008" y="5067"/>
                  </a:lnTo>
                  <a:cubicBezTo>
                    <a:pt x="6871" y="5044"/>
                    <a:pt x="6757" y="5022"/>
                    <a:pt x="6620" y="5022"/>
                  </a:cubicBezTo>
                  <a:lnTo>
                    <a:pt x="6620" y="5022"/>
                  </a:lnTo>
                  <a:cubicBezTo>
                    <a:pt x="6461" y="4976"/>
                    <a:pt x="6301" y="4953"/>
                    <a:pt x="6141" y="4930"/>
                  </a:cubicBezTo>
                  <a:lnTo>
                    <a:pt x="6141" y="4930"/>
                  </a:lnTo>
                  <a:cubicBezTo>
                    <a:pt x="6027" y="4907"/>
                    <a:pt x="5890" y="4885"/>
                    <a:pt x="5776" y="4862"/>
                  </a:cubicBezTo>
                  <a:lnTo>
                    <a:pt x="5776" y="4862"/>
                  </a:lnTo>
                  <a:cubicBezTo>
                    <a:pt x="5593" y="4816"/>
                    <a:pt x="5411" y="4771"/>
                    <a:pt x="5228" y="4725"/>
                  </a:cubicBezTo>
                  <a:lnTo>
                    <a:pt x="5228" y="4725"/>
                  </a:lnTo>
                  <a:cubicBezTo>
                    <a:pt x="5114" y="4679"/>
                    <a:pt x="4977" y="4656"/>
                    <a:pt x="4863" y="4634"/>
                  </a:cubicBezTo>
                  <a:lnTo>
                    <a:pt x="4863" y="4634"/>
                  </a:lnTo>
                  <a:cubicBezTo>
                    <a:pt x="4817" y="4611"/>
                    <a:pt x="4749" y="4588"/>
                    <a:pt x="4680" y="4565"/>
                  </a:cubicBezTo>
                  <a:lnTo>
                    <a:pt x="4680" y="4565"/>
                  </a:lnTo>
                  <a:cubicBezTo>
                    <a:pt x="4498" y="4519"/>
                    <a:pt x="4315" y="4451"/>
                    <a:pt x="4132" y="4383"/>
                  </a:cubicBezTo>
                  <a:lnTo>
                    <a:pt x="4132" y="4383"/>
                  </a:lnTo>
                  <a:cubicBezTo>
                    <a:pt x="4087" y="4360"/>
                    <a:pt x="4041" y="4337"/>
                    <a:pt x="3995" y="4314"/>
                  </a:cubicBezTo>
                  <a:lnTo>
                    <a:pt x="3995" y="4314"/>
                  </a:lnTo>
                  <a:cubicBezTo>
                    <a:pt x="3836" y="4268"/>
                    <a:pt x="3676" y="4200"/>
                    <a:pt x="3516" y="4131"/>
                  </a:cubicBezTo>
                  <a:lnTo>
                    <a:pt x="3516" y="4131"/>
                  </a:lnTo>
                  <a:cubicBezTo>
                    <a:pt x="3448" y="4086"/>
                    <a:pt x="3356" y="4063"/>
                    <a:pt x="3288" y="4017"/>
                  </a:cubicBezTo>
                  <a:lnTo>
                    <a:pt x="3288" y="4017"/>
                  </a:lnTo>
                  <a:cubicBezTo>
                    <a:pt x="3060" y="3926"/>
                    <a:pt x="2831" y="3812"/>
                    <a:pt x="2626" y="3675"/>
                  </a:cubicBezTo>
                  <a:lnTo>
                    <a:pt x="2626" y="3675"/>
                  </a:lnTo>
                  <a:cubicBezTo>
                    <a:pt x="868" y="2671"/>
                    <a:pt x="1" y="1347"/>
                    <a:pt x="1" y="0"/>
                  </a:cubicBezTo>
                  <a:lnTo>
                    <a:pt x="1" y="0"/>
                  </a:lnTo>
                  <a:close/>
                </a:path>
              </a:pathLst>
            </a:custGeom>
            <a:solidFill>
              <a:schemeClr val="accent6">
                <a:lumMod val="50000"/>
              </a:schemeClr>
            </a:solidFill>
            <a:ln>
              <a:noFill/>
            </a:ln>
          </p:spPr>
          <p:txBody>
            <a:bodyPr spcFirstLastPara="1" wrap="square" lIns="91425" tIns="91425" rIns="91425" bIns="91425" anchor="ctr" anchorCtr="0">
              <a:noAutofit/>
            </a:bodyPr>
            <a:lstStyle/>
            <a:p>
              <a:pPr>
                <a:buClr>
                  <a:srgbClr val="000000"/>
                </a:buClr>
                <a:buFont typeface="Arial"/>
                <a:buNone/>
                <a:defRPr/>
              </a:pPr>
              <a:endParaRPr sz="1400" kern="0">
                <a:solidFill>
                  <a:srgbClr val="000000"/>
                </a:solidFill>
                <a:latin typeface="Arial"/>
                <a:cs typeface="Arial"/>
                <a:sym typeface="Arial"/>
              </a:endParaRPr>
            </a:p>
          </p:txBody>
        </p:sp>
        <p:sp>
          <p:nvSpPr>
            <p:cNvPr id="42" name="Google Shape;6196;p47">
              <a:extLst>
                <a:ext uri="{FF2B5EF4-FFF2-40B4-BE49-F238E27FC236}">
                  <a16:creationId xmlns:a16="http://schemas.microsoft.com/office/drawing/2014/main" id="{03B5399A-C1CB-4B33-8721-C3A9362F5BF2}"/>
                </a:ext>
              </a:extLst>
            </p:cNvPr>
            <p:cNvSpPr/>
            <p:nvPr/>
          </p:nvSpPr>
          <p:spPr>
            <a:xfrm>
              <a:off x="6110666" y="3986085"/>
              <a:ext cx="504299" cy="278934"/>
            </a:xfrm>
            <a:custGeom>
              <a:avLst/>
              <a:gdLst/>
              <a:ahLst/>
              <a:cxnLst/>
              <a:rect l="l" t="t" r="r" b="b"/>
              <a:pathLst>
                <a:path w="19562" h="10820" extrusionOk="0">
                  <a:moveTo>
                    <a:pt x="3447" y="1507"/>
                  </a:moveTo>
                  <a:cubicBezTo>
                    <a:pt x="1" y="3515"/>
                    <a:pt x="1" y="6779"/>
                    <a:pt x="3493" y="8788"/>
                  </a:cubicBezTo>
                  <a:lnTo>
                    <a:pt x="3493" y="8788"/>
                  </a:lnTo>
                  <a:cubicBezTo>
                    <a:pt x="6985" y="10819"/>
                    <a:pt x="12623" y="10819"/>
                    <a:pt x="16092" y="8788"/>
                  </a:cubicBezTo>
                  <a:lnTo>
                    <a:pt x="16092" y="8788"/>
                  </a:lnTo>
                  <a:cubicBezTo>
                    <a:pt x="19562" y="6779"/>
                    <a:pt x="19539" y="3515"/>
                    <a:pt x="16047" y="1507"/>
                  </a:cubicBezTo>
                  <a:lnTo>
                    <a:pt x="16047" y="1507"/>
                  </a:lnTo>
                  <a:cubicBezTo>
                    <a:pt x="14312" y="502"/>
                    <a:pt x="12030" y="0"/>
                    <a:pt x="9747" y="0"/>
                  </a:cubicBezTo>
                  <a:lnTo>
                    <a:pt x="9747" y="0"/>
                  </a:lnTo>
                  <a:cubicBezTo>
                    <a:pt x="7464" y="0"/>
                    <a:pt x="5182" y="502"/>
                    <a:pt x="3447" y="1507"/>
                  </a:cubicBezTo>
                  <a:close/>
                </a:path>
              </a:pathLst>
            </a:custGeom>
            <a:solidFill>
              <a:srgbClr val="D9D9D9"/>
            </a:solidFill>
            <a:ln>
              <a:noFill/>
            </a:ln>
          </p:spPr>
          <p:txBody>
            <a:bodyPr spcFirstLastPara="1" wrap="square" lIns="91425" tIns="91425" rIns="91425" bIns="91425" anchor="ctr" anchorCtr="0">
              <a:noAutofit/>
            </a:bodyPr>
            <a:lstStyle/>
            <a:p>
              <a:pPr>
                <a:buClr>
                  <a:srgbClr val="000000"/>
                </a:buClr>
                <a:buFont typeface="Arial"/>
                <a:buNone/>
                <a:defRPr/>
              </a:pPr>
              <a:endParaRPr sz="1400" kern="0">
                <a:solidFill>
                  <a:srgbClr val="000000"/>
                </a:solidFill>
                <a:latin typeface="Arial"/>
                <a:cs typeface="Arial"/>
                <a:sym typeface="Arial"/>
              </a:endParaRPr>
            </a:p>
          </p:txBody>
        </p:sp>
        <p:sp>
          <p:nvSpPr>
            <p:cNvPr id="43" name="Title 1">
              <a:extLst>
                <a:ext uri="{FF2B5EF4-FFF2-40B4-BE49-F238E27FC236}">
                  <a16:creationId xmlns:a16="http://schemas.microsoft.com/office/drawing/2014/main" id="{1793590E-E06D-476B-8B49-EFF94D6BF247}"/>
                </a:ext>
              </a:extLst>
            </p:cNvPr>
            <p:cNvSpPr txBox="1">
              <a:spLocks/>
            </p:cNvSpPr>
            <p:nvPr/>
          </p:nvSpPr>
          <p:spPr>
            <a:xfrm>
              <a:off x="6164820" y="3989004"/>
              <a:ext cx="397389" cy="262340"/>
            </a:xfrm>
            <a:prstGeom prst="rect">
              <a:avLst/>
            </a:prstGeom>
            <a:scene3d>
              <a:camera prst="isometricBottomDown"/>
              <a:lightRig rig="threePt" dir="t"/>
            </a:scene3d>
          </p:spPr>
          <p:txBody>
            <a:bodyPr vert="horz" lIns="0" tIns="0" rIns="0" bIns="0" rtlCol="0" anchor="t">
              <a:noAutofit/>
            </a:bodyPr>
            <a:lstStyle>
              <a:lvl1pPr algn="r" defTabSz="914400" rtl="1" eaLnBrk="1" latinLnBrk="0" hangingPunct="1">
                <a:lnSpc>
                  <a:spcPct val="90000"/>
                </a:lnSpc>
                <a:spcBef>
                  <a:spcPct val="0"/>
                </a:spcBef>
                <a:buNone/>
                <a:defRPr sz="4000" kern="1200">
                  <a:solidFill>
                    <a:schemeClr val="tx1"/>
                  </a:solidFill>
                  <a:latin typeface="Greta Arabic" pitchFamily="2" charset="-78"/>
                  <a:ea typeface="+mj-ea"/>
                  <a:cs typeface="+mj-cs"/>
                </a:defRPr>
              </a:lvl1pPr>
            </a:lstStyle>
            <a:p>
              <a:pPr algn="ctr">
                <a:defRPr/>
              </a:pPr>
              <a:r>
                <a:rPr lang="ar-SA" sz="2400" dirty="0">
                  <a:solidFill>
                    <a:srgbClr val="FFFFFF"/>
                  </a:solidFill>
                  <a:latin typeface="Somar" panose="020B0604020202020204" charset="-78"/>
                  <a:cs typeface="Somar" panose="020B0604020202020204" charset="-78"/>
                </a:rPr>
                <a:t>05</a:t>
              </a:r>
              <a:endParaRPr lang="ar-SA" sz="2800" dirty="0">
                <a:solidFill>
                  <a:srgbClr val="FFFFFF"/>
                </a:solidFill>
                <a:latin typeface="Somar" panose="020B0604020202020204" charset="-78"/>
                <a:cs typeface="Somar" panose="020B0604020202020204" charset="-78"/>
              </a:endParaRPr>
            </a:p>
          </p:txBody>
        </p:sp>
      </p:grpSp>
      <p:sp>
        <p:nvSpPr>
          <p:cNvPr id="4" name="Footer Placeholder 3">
            <a:extLst>
              <a:ext uri="{FF2B5EF4-FFF2-40B4-BE49-F238E27FC236}">
                <a16:creationId xmlns:a16="http://schemas.microsoft.com/office/drawing/2014/main" id="{044C31D5-33F2-4D8C-B5D3-6E82A52761C0}"/>
              </a:ext>
            </a:extLst>
          </p:cNvPr>
          <p:cNvSpPr>
            <a:spLocks noGrp="1"/>
          </p:cNvSpPr>
          <p:nvPr>
            <p:ph type="ftr" sz="quarter" idx="11"/>
            <p:custDataLst>
              <p:tags r:id="rId1"/>
            </p:custDataLst>
          </p:nvPr>
        </p:nvSpPr>
        <p:spPr/>
        <p:txBody>
          <a:bodyPr/>
          <a:lstStyle/>
          <a:p>
            <a:pPr>
              <a:defRPr/>
            </a:pPr>
            <a:r>
              <a:rPr lang="en-GB"/>
              <a:t>Public | </a:t>
            </a:r>
            <a:r>
              <a:rPr lang="ar-SA"/>
              <a:t>عام</a:t>
            </a:r>
            <a:endParaRPr lang="en-GB"/>
          </a:p>
        </p:txBody>
      </p:sp>
    </p:spTree>
    <p:extLst>
      <p:ext uri="{BB962C8B-B14F-4D97-AF65-F5344CB8AC3E}">
        <p14:creationId xmlns:p14="http://schemas.microsoft.com/office/powerpoint/2010/main" val="35066319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FDC69F8-6A1A-4E7F-A2D6-CC3F2A934257}"/>
              </a:ext>
            </a:extLst>
          </p:cNvPr>
          <p:cNvSpPr/>
          <p:nvPr/>
        </p:nvSpPr>
        <p:spPr>
          <a:xfrm>
            <a:off x="6985057" y="2934062"/>
            <a:ext cx="4135210" cy="490904"/>
          </a:xfrm>
          <a:prstGeom prst="rect">
            <a:avLst/>
          </a:prstGeom>
        </p:spPr>
        <p:txBody>
          <a:bodyPr vert="horz" lIns="0" tIns="0" rIns="0" bIns="0" rtlCol="0" anchor="t">
            <a:noAutofit/>
          </a:bodyPr>
          <a:lstStyle/>
          <a:p>
            <a:pPr algn="r" rtl="1">
              <a:lnSpc>
                <a:spcPct val="90000"/>
              </a:lnSpc>
              <a:spcBef>
                <a:spcPct val="0"/>
              </a:spcBef>
            </a:pPr>
            <a:r>
              <a:rPr lang="ar-SA" sz="2800" dirty="0">
                <a:solidFill>
                  <a:srgbClr val="0D2547"/>
                </a:solidFill>
                <a:latin typeface="Somar" panose="020B0604020202020204" charset="-78"/>
                <a:ea typeface="+mj-ea"/>
                <a:cs typeface="Somar" panose="020B0604020202020204" charset="-78"/>
              </a:rPr>
              <a:t>معايير محرك المخاطر</a:t>
            </a:r>
          </a:p>
        </p:txBody>
      </p:sp>
      <p:sp>
        <p:nvSpPr>
          <p:cNvPr id="9" name="Title 1">
            <a:extLst>
              <a:ext uri="{FF2B5EF4-FFF2-40B4-BE49-F238E27FC236}">
                <a16:creationId xmlns:a16="http://schemas.microsoft.com/office/drawing/2014/main" id="{6DFE4FFA-FFA1-45DA-B971-C96FAF646316}"/>
              </a:ext>
            </a:extLst>
          </p:cNvPr>
          <p:cNvSpPr txBox="1">
            <a:spLocks/>
          </p:cNvSpPr>
          <p:nvPr/>
        </p:nvSpPr>
        <p:spPr>
          <a:xfrm>
            <a:off x="819608" y="1634715"/>
            <a:ext cx="4207019" cy="423019"/>
          </a:xfrm>
          <a:prstGeom prst="rect">
            <a:avLst/>
          </a:prstGeom>
        </p:spPr>
        <p:txBody>
          <a:bodyPr vert="horz" lIns="0" tIns="0" rIns="0" bIns="0" rtlCol="0" anchor="t">
            <a:noAutofit/>
          </a:bodyPr>
          <a:lstStyle>
            <a:lvl1pPr algn="r" defTabSz="914400" rtl="1" eaLnBrk="1" latinLnBrk="0" hangingPunct="1">
              <a:lnSpc>
                <a:spcPct val="90000"/>
              </a:lnSpc>
              <a:spcBef>
                <a:spcPct val="0"/>
              </a:spcBef>
              <a:buNone/>
              <a:defRPr sz="4000" kern="1200">
                <a:solidFill>
                  <a:schemeClr val="tx1"/>
                </a:solidFill>
                <a:latin typeface="Greta Arabic" pitchFamily="2" charset="-78"/>
                <a:ea typeface="+mj-ea"/>
                <a:cs typeface="+mj-cs"/>
              </a:defRPr>
            </a:lvl1pPr>
          </a:lstStyle>
          <a:p>
            <a:pPr marL="0" marR="0" lvl="0" indent="0" defTabSz="914400" eaLnBrk="1" fontAlgn="auto" latinLnBrk="0" hangingPunct="1">
              <a:lnSpc>
                <a:spcPct val="90000"/>
              </a:lnSpc>
              <a:spcBef>
                <a:spcPct val="0"/>
              </a:spcBef>
              <a:spcAft>
                <a:spcPts val="0"/>
              </a:spcAft>
              <a:buClrTx/>
              <a:buSzTx/>
              <a:buFontTx/>
              <a:buNone/>
              <a:tabLst/>
              <a:defRPr/>
            </a:pPr>
            <a:r>
              <a:rPr kumimoji="0" lang="ar-SA" sz="2800" i="0" u="none" strike="noStrike" kern="1200" cap="none" spc="0" normalizeH="0" baseline="0" noProof="0" dirty="0">
                <a:ln>
                  <a:noFill/>
                </a:ln>
                <a:solidFill>
                  <a:srgbClr val="283E5B"/>
                </a:solidFill>
                <a:effectLst/>
                <a:uLnTx/>
                <a:uFillTx/>
                <a:latin typeface="Somar" panose="020B0604020202020204" charset="-78"/>
                <a:cs typeface="Somar" panose="020B0604020202020204" charset="-78"/>
              </a:rPr>
              <a:t>البيان الجمركي</a:t>
            </a:r>
          </a:p>
        </p:txBody>
      </p:sp>
      <p:sp>
        <p:nvSpPr>
          <p:cNvPr id="11" name="Google Shape;259;p52">
            <a:extLst>
              <a:ext uri="{FF2B5EF4-FFF2-40B4-BE49-F238E27FC236}">
                <a16:creationId xmlns:a16="http://schemas.microsoft.com/office/drawing/2014/main" id="{4989C957-DADC-4C82-A047-F0153F15621F}"/>
              </a:ext>
            </a:extLst>
          </p:cNvPr>
          <p:cNvSpPr txBox="1">
            <a:spLocks/>
          </p:cNvSpPr>
          <p:nvPr/>
        </p:nvSpPr>
        <p:spPr>
          <a:xfrm>
            <a:off x="5278582" y="1559234"/>
            <a:ext cx="817418" cy="43797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2"/>
              </a:buClr>
              <a:buSzPts val="4800"/>
              <a:buFont typeface="Rajdhani"/>
              <a:buNone/>
              <a:defRPr sz="2400" b="1" i="0" u="none" strike="noStrike" cap="none">
                <a:solidFill>
                  <a:schemeClr val="lt2"/>
                </a:solidFill>
                <a:latin typeface="Rajdhani"/>
                <a:ea typeface="Rajdhani"/>
                <a:cs typeface="Rajdhani"/>
                <a:sym typeface="Rajdhani"/>
              </a:defRPr>
            </a:lvl1pPr>
            <a:lvl2pPr marR="0" lvl="1"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2pPr>
            <a:lvl3pPr marR="0" lvl="2"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3pPr>
            <a:lvl4pPr marR="0" lvl="3"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4pPr>
            <a:lvl5pPr marR="0" lvl="4"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5pPr>
            <a:lvl6pPr marR="0" lvl="5"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6pPr>
            <a:lvl7pPr marR="0" lvl="6"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7pPr>
            <a:lvl8pPr marR="0" lvl="7"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8pPr>
            <a:lvl9pPr marR="0" lvl="8"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9pPr>
          </a:lstStyle>
          <a:p>
            <a:pPr lvl="0">
              <a:buClr>
                <a:srgbClr val="F3F3F3"/>
              </a:buClr>
              <a:defRPr/>
            </a:pPr>
            <a:r>
              <a:rPr lang="en" sz="3200" kern="0" dirty="0">
                <a:solidFill>
                  <a:srgbClr val="47D1CE"/>
                </a:solidFill>
              </a:rPr>
              <a:t>01</a:t>
            </a:r>
            <a:endParaRPr kumimoji="0" lang="en" sz="3200" b="1" i="0" u="none" strike="noStrike" kern="0" cap="none" spc="0" normalizeH="0" baseline="0" noProof="0" dirty="0">
              <a:ln>
                <a:noFill/>
              </a:ln>
              <a:solidFill>
                <a:srgbClr val="47D1CE"/>
              </a:solidFill>
              <a:effectLst/>
              <a:uLnTx/>
              <a:uFillTx/>
              <a:latin typeface="Rajdhani"/>
              <a:cs typeface="Rajdhani"/>
              <a:sym typeface="Rajdhani"/>
            </a:endParaRPr>
          </a:p>
        </p:txBody>
      </p:sp>
      <p:cxnSp>
        <p:nvCxnSpPr>
          <p:cNvPr id="12" name="Google Shape;265;p52">
            <a:extLst>
              <a:ext uri="{FF2B5EF4-FFF2-40B4-BE49-F238E27FC236}">
                <a16:creationId xmlns:a16="http://schemas.microsoft.com/office/drawing/2014/main" id="{B7B8C739-5F76-4A1D-88DD-9D08D6945985}"/>
              </a:ext>
            </a:extLst>
          </p:cNvPr>
          <p:cNvCxnSpPr>
            <a:cxnSpLocks/>
          </p:cNvCxnSpPr>
          <p:nvPr/>
        </p:nvCxnSpPr>
        <p:spPr>
          <a:xfrm>
            <a:off x="5280891" y="1534589"/>
            <a:ext cx="0" cy="655245"/>
          </a:xfrm>
          <a:prstGeom prst="straightConnector1">
            <a:avLst/>
          </a:prstGeom>
          <a:noFill/>
          <a:ln w="19050" cap="flat" cmpd="sng">
            <a:solidFill>
              <a:srgbClr val="0D2547"/>
            </a:solidFill>
            <a:prstDash val="solid"/>
            <a:round/>
            <a:headEnd type="oval" w="med" len="med"/>
            <a:tailEnd type="oval" w="med" len="med"/>
          </a:ln>
        </p:spPr>
      </p:cxnSp>
      <p:sp>
        <p:nvSpPr>
          <p:cNvPr id="13" name="Title 1">
            <a:extLst>
              <a:ext uri="{FF2B5EF4-FFF2-40B4-BE49-F238E27FC236}">
                <a16:creationId xmlns:a16="http://schemas.microsoft.com/office/drawing/2014/main" id="{E8FB04F1-5B5E-4055-8CE9-ED3D1FD96E29}"/>
              </a:ext>
            </a:extLst>
          </p:cNvPr>
          <p:cNvSpPr txBox="1">
            <a:spLocks/>
          </p:cNvSpPr>
          <p:nvPr/>
        </p:nvSpPr>
        <p:spPr>
          <a:xfrm>
            <a:off x="819608" y="2959421"/>
            <a:ext cx="4207019" cy="423019"/>
          </a:xfrm>
          <a:prstGeom prst="rect">
            <a:avLst/>
          </a:prstGeom>
        </p:spPr>
        <p:txBody>
          <a:bodyPr vert="horz" lIns="0" tIns="0" rIns="0" bIns="0" rtlCol="0" anchor="t">
            <a:noAutofit/>
          </a:bodyPr>
          <a:lstStyle>
            <a:lvl1pPr algn="r" defTabSz="914400" rtl="1" eaLnBrk="1" latinLnBrk="0" hangingPunct="1">
              <a:lnSpc>
                <a:spcPct val="90000"/>
              </a:lnSpc>
              <a:spcBef>
                <a:spcPct val="0"/>
              </a:spcBef>
              <a:buNone/>
              <a:defRPr sz="4000" kern="1200">
                <a:solidFill>
                  <a:schemeClr val="tx1"/>
                </a:solidFill>
                <a:latin typeface="Greta Arabic" pitchFamily="2" charset="-78"/>
                <a:ea typeface="+mj-ea"/>
                <a:cs typeface="+mj-cs"/>
              </a:defRPr>
            </a:lvl1pPr>
          </a:lstStyle>
          <a:p>
            <a:pPr marL="0" marR="0" lvl="0" indent="0" defTabSz="914400" eaLnBrk="1" fontAlgn="auto" latinLnBrk="0" hangingPunct="1">
              <a:lnSpc>
                <a:spcPct val="90000"/>
              </a:lnSpc>
              <a:spcBef>
                <a:spcPct val="0"/>
              </a:spcBef>
              <a:spcAft>
                <a:spcPts val="0"/>
              </a:spcAft>
              <a:buClrTx/>
              <a:buSzTx/>
              <a:buFontTx/>
              <a:buNone/>
              <a:tabLst/>
              <a:defRPr/>
            </a:pPr>
            <a:r>
              <a:rPr kumimoji="0" lang="ar-SA" sz="2800" i="0" u="none" strike="noStrike" kern="1200" cap="none" spc="0" normalizeH="0" baseline="0" noProof="0" dirty="0">
                <a:ln>
                  <a:noFill/>
                </a:ln>
                <a:solidFill>
                  <a:srgbClr val="283E5B"/>
                </a:solidFill>
                <a:effectLst/>
                <a:uLnTx/>
                <a:uFillTx/>
                <a:latin typeface="Somar" panose="020B0604020202020204" charset="-78"/>
                <a:cs typeface="Somar" panose="020B0604020202020204" charset="-78"/>
              </a:rPr>
              <a:t>الحركات</a:t>
            </a:r>
          </a:p>
        </p:txBody>
      </p:sp>
      <p:sp>
        <p:nvSpPr>
          <p:cNvPr id="14" name="Google Shape;259;p52">
            <a:extLst>
              <a:ext uri="{FF2B5EF4-FFF2-40B4-BE49-F238E27FC236}">
                <a16:creationId xmlns:a16="http://schemas.microsoft.com/office/drawing/2014/main" id="{2CF660F9-7376-4FEF-8F40-13F1283BB55A}"/>
              </a:ext>
            </a:extLst>
          </p:cNvPr>
          <p:cNvSpPr txBox="1">
            <a:spLocks/>
          </p:cNvSpPr>
          <p:nvPr/>
        </p:nvSpPr>
        <p:spPr>
          <a:xfrm>
            <a:off x="5278582" y="2875857"/>
            <a:ext cx="817418" cy="43797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2"/>
              </a:buClr>
              <a:buSzPts val="4800"/>
              <a:buFont typeface="Rajdhani"/>
              <a:buNone/>
              <a:defRPr sz="2400" b="1" i="0" u="none" strike="noStrike" cap="none">
                <a:solidFill>
                  <a:schemeClr val="lt2"/>
                </a:solidFill>
                <a:latin typeface="Rajdhani"/>
                <a:ea typeface="Rajdhani"/>
                <a:cs typeface="Rajdhani"/>
                <a:sym typeface="Rajdhani"/>
              </a:defRPr>
            </a:lvl1pPr>
            <a:lvl2pPr marR="0" lvl="1"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2pPr>
            <a:lvl3pPr marR="0" lvl="2"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3pPr>
            <a:lvl4pPr marR="0" lvl="3"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4pPr>
            <a:lvl5pPr marR="0" lvl="4"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5pPr>
            <a:lvl6pPr marR="0" lvl="5"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6pPr>
            <a:lvl7pPr marR="0" lvl="6"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7pPr>
            <a:lvl8pPr marR="0" lvl="7"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8pPr>
            <a:lvl9pPr marR="0" lvl="8"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9pPr>
          </a:lstStyle>
          <a:p>
            <a:pPr lvl="0">
              <a:buClr>
                <a:srgbClr val="F3F3F3"/>
              </a:buClr>
              <a:defRPr/>
            </a:pPr>
            <a:r>
              <a:rPr kumimoji="0" lang="en-US" sz="3200" b="1" i="0" u="none" strike="noStrike" kern="0" cap="none" spc="0" normalizeH="0" baseline="0" noProof="0" dirty="0">
                <a:ln>
                  <a:noFill/>
                </a:ln>
                <a:solidFill>
                  <a:srgbClr val="47D1CE"/>
                </a:solidFill>
                <a:effectLst/>
                <a:uLnTx/>
                <a:uFillTx/>
                <a:latin typeface="Rajdhani"/>
                <a:cs typeface="Rajdhani"/>
                <a:sym typeface="Rajdhani"/>
              </a:rPr>
              <a:t>02</a:t>
            </a:r>
            <a:endParaRPr kumimoji="0" lang="en" sz="3200" b="1" i="0" u="none" strike="noStrike" kern="0" cap="none" spc="0" normalizeH="0" baseline="0" noProof="0" dirty="0">
              <a:ln>
                <a:noFill/>
              </a:ln>
              <a:solidFill>
                <a:srgbClr val="47D1CE"/>
              </a:solidFill>
              <a:effectLst/>
              <a:uLnTx/>
              <a:uFillTx/>
              <a:latin typeface="Rajdhani"/>
              <a:cs typeface="Rajdhani"/>
              <a:sym typeface="Rajdhani"/>
            </a:endParaRPr>
          </a:p>
        </p:txBody>
      </p:sp>
      <p:cxnSp>
        <p:nvCxnSpPr>
          <p:cNvPr id="15" name="Google Shape;265;p52">
            <a:extLst>
              <a:ext uri="{FF2B5EF4-FFF2-40B4-BE49-F238E27FC236}">
                <a16:creationId xmlns:a16="http://schemas.microsoft.com/office/drawing/2014/main" id="{A7A0A093-301D-408A-8830-B627E8A63C72}"/>
              </a:ext>
            </a:extLst>
          </p:cNvPr>
          <p:cNvCxnSpPr>
            <a:cxnSpLocks/>
          </p:cNvCxnSpPr>
          <p:nvPr/>
        </p:nvCxnSpPr>
        <p:spPr>
          <a:xfrm>
            <a:off x="5280891" y="2851212"/>
            <a:ext cx="0" cy="655245"/>
          </a:xfrm>
          <a:prstGeom prst="straightConnector1">
            <a:avLst/>
          </a:prstGeom>
          <a:noFill/>
          <a:ln w="19050" cap="flat" cmpd="sng">
            <a:solidFill>
              <a:srgbClr val="0D2547"/>
            </a:solidFill>
            <a:prstDash val="solid"/>
            <a:round/>
            <a:headEnd type="oval" w="med" len="med"/>
            <a:tailEnd type="oval" w="med" len="med"/>
          </a:ln>
        </p:spPr>
      </p:cxnSp>
      <p:sp>
        <p:nvSpPr>
          <p:cNvPr id="21" name="Google Shape;6332;p126">
            <a:extLst>
              <a:ext uri="{FF2B5EF4-FFF2-40B4-BE49-F238E27FC236}">
                <a16:creationId xmlns:a16="http://schemas.microsoft.com/office/drawing/2014/main" id="{1E1BC5D4-0AE0-4D1B-B7C5-AF799F79EDAA}"/>
              </a:ext>
            </a:extLst>
          </p:cNvPr>
          <p:cNvSpPr/>
          <p:nvPr/>
        </p:nvSpPr>
        <p:spPr>
          <a:xfrm rot="10602216">
            <a:off x="-2379473" y="4496972"/>
            <a:ext cx="12202227" cy="4599134"/>
          </a:xfrm>
          <a:custGeom>
            <a:avLst/>
            <a:gdLst/>
            <a:ahLst/>
            <a:cxnLst/>
            <a:rect l="l" t="t" r="r" b="b"/>
            <a:pathLst>
              <a:path w="74755" h="20729" extrusionOk="0">
                <a:moveTo>
                  <a:pt x="1" y="1"/>
                </a:moveTo>
                <a:cubicBezTo>
                  <a:pt x="835" y="6439"/>
                  <a:pt x="5772" y="12310"/>
                  <a:pt x="12109" y="13777"/>
                </a:cubicBezTo>
                <a:cubicBezTo>
                  <a:pt x="13474" y="14091"/>
                  <a:pt x="14847" y="14220"/>
                  <a:pt x="16226" y="14220"/>
                </a:cubicBezTo>
                <a:cubicBezTo>
                  <a:pt x="22796" y="14220"/>
                  <a:pt x="29497" y="11276"/>
                  <a:pt x="36112" y="11276"/>
                </a:cubicBezTo>
                <a:cubicBezTo>
                  <a:pt x="37265" y="11276"/>
                  <a:pt x="38416" y="11366"/>
                  <a:pt x="39562" y="11576"/>
                </a:cubicBezTo>
                <a:cubicBezTo>
                  <a:pt x="45100" y="12610"/>
                  <a:pt x="49736" y="16313"/>
                  <a:pt x="54873" y="18714"/>
                </a:cubicBezTo>
                <a:cubicBezTo>
                  <a:pt x="57406" y="19923"/>
                  <a:pt x="60365" y="20728"/>
                  <a:pt x="63173" y="20728"/>
                </a:cubicBezTo>
                <a:cubicBezTo>
                  <a:pt x="66024" y="20728"/>
                  <a:pt x="68719" y="19898"/>
                  <a:pt x="70651" y="17814"/>
                </a:cubicBezTo>
                <a:cubicBezTo>
                  <a:pt x="73653" y="14645"/>
                  <a:pt x="73753" y="9775"/>
                  <a:pt x="73954" y="5371"/>
                </a:cubicBezTo>
                <a:cubicBezTo>
                  <a:pt x="74020" y="3637"/>
                  <a:pt x="74254" y="1769"/>
                  <a:pt x="74754" y="1"/>
                </a:cubicBezTo>
                <a:close/>
              </a:path>
            </a:pathLst>
          </a:custGeom>
          <a:solidFill>
            <a:srgbClr val="ACFFD9">
              <a:alpha val="64000"/>
            </a:srgb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000000"/>
              </a:solidFill>
              <a:effectLst/>
              <a:uLnTx/>
              <a:uFillTx/>
              <a:latin typeface="Arial"/>
            </a:endParaRPr>
          </a:p>
        </p:txBody>
      </p:sp>
      <p:sp>
        <p:nvSpPr>
          <p:cNvPr id="28" name="Title 1">
            <a:extLst>
              <a:ext uri="{FF2B5EF4-FFF2-40B4-BE49-F238E27FC236}">
                <a16:creationId xmlns:a16="http://schemas.microsoft.com/office/drawing/2014/main" id="{095F0F50-0A77-4BC6-A06E-519F453F6D5A}"/>
              </a:ext>
            </a:extLst>
          </p:cNvPr>
          <p:cNvSpPr txBox="1">
            <a:spLocks/>
          </p:cNvSpPr>
          <p:nvPr/>
        </p:nvSpPr>
        <p:spPr>
          <a:xfrm>
            <a:off x="821917" y="4272721"/>
            <a:ext cx="4207019" cy="423019"/>
          </a:xfrm>
          <a:prstGeom prst="rect">
            <a:avLst/>
          </a:prstGeom>
        </p:spPr>
        <p:txBody>
          <a:bodyPr vert="horz" lIns="0" tIns="0" rIns="0" bIns="0" rtlCol="0" anchor="t">
            <a:noAutofit/>
          </a:bodyPr>
          <a:lstStyle>
            <a:lvl1pPr algn="r" defTabSz="914400" rtl="1" eaLnBrk="1" latinLnBrk="0" hangingPunct="1">
              <a:lnSpc>
                <a:spcPct val="90000"/>
              </a:lnSpc>
              <a:spcBef>
                <a:spcPct val="0"/>
              </a:spcBef>
              <a:buNone/>
              <a:defRPr sz="4000" kern="1200">
                <a:solidFill>
                  <a:schemeClr val="tx1"/>
                </a:solidFill>
                <a:latin typeface="Greta Arabic" pitchFamily="2" charset="-78"/>
                <a:ea typeface="+mj-ea"/>
                <a:cs typeface="+mj-cs"/>
              </a:defRPr>
            </a:lvl1pPr>
          </a:lstStyle>
          <a:p>
            <a:pPr marL="0" marR="0" lvl="0" indent="0" defTabSz="914400" eaLnBrk="1" fontAlgn="auto" latinLnBrk="0" hangingPunct="1">
              <a:lnSpc>
                <a:spcPct val="90000"/>
              </a:lnSpc>
              <a:spcBef>
                <a:spcPct val="0"/>
              </a:spcBef>
              <a:spcAft>
                <a:spcPts val="0"/>
              </a:spcAft>
              <a:buClrTx/>
              <a:buSzTx/>
              <a:buFontTx/>
              <a:buNone/>
              <a:tabLst/>
              <a:defRPr/>
            </a:pPr>
            <a:r>
              <a:rPr kumimoji="0" lang="ar-SA" sz="2800" i="0" u="none" strike="noStrike" kern="1200" cap="none" spc="0" normalizeH="0" baseline="0" noProof="0" dirty="0">
                <a:ln>
                  <a:noFill/>
                </a:ln>
                <a:solidFill>
                  <a:srgbClr val="283E5B"/>
                </a:solidFill>
                <a:effectLst/>
                <a:uLnTx/>
                <a:uFillTx/>
                <a:latin typeface="Somar" panose="020B0604020202020204" charset="-78"/>
                <a:cs typeface="Somar" panose="020B0604020202020204" charset="-78"/>
              </a:rPr>
              <a:t>التحديات</a:t>
            </a:r>
          </a:p>
        </p:txBody>
      </p:sp>
      <p:sp>
        <p:nvSpPr>
          <p:cNvPr id="29" name="Google Shape;259;p52">
            <a:extLst>
              <a:ext uri="{FF2B5EF4-FFF2-40B4-BE49-F238E27FC236}">
                <a16:creationId xmlns:a16="http://schemas.microsoft.com/office/drawing/2014/main" id="{3204F045-ADBA-4B45-A81A-EB8634622FDE}"/>
              </a:ext>
            </a:extLst>
          </p:cNvPr>
          <p:cNvSpPr txBox="1">
            <a:spLocks/>
          </p:cNvSpPr>
          <p:nvPr/>
        </p:nvSpPr>
        <p:spPr>
          <a:xfrm>
            <a:off x="5280891" y="4189157"/>
            <a:ext cx="817418" cy="43797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2"/>
              </a:buClr>
              <a:buSzPts val="4800"/>
              <a:buFont typeface="Rajdhani"/>
              <a:buNone/>
              <a:defRPr sz="2400" b="1" i="0" u="none" strike="noStrike" cap="none">
                <a:solidFill>
                  <a:schemeClr val="lt2"/>
                </a:solidFill>
                <a:latin typeface="Rajdhani"/>
                <a:ea typeface="Rajdhani"/>
                <a:cs typeface="Rajdhani"/>
                <a:sym typeface="Rajdhani"/>
              </a:defRPr>
            </a:lvl1pPr>
            <a:lvl2pPr marR="0" lvl="1"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2pPr>
            <a:lvl3pPr marR="0" lvl="2"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3pPr>
            <a:lvl4pPr marR="0" lvl="3"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4pPr>
            <a:lvl5pPr marR="0" lvl="4"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5pPr>
            <a:lvl6pPr marR="0" lvl="5"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6pPr>
            <a:lvl7pPr marR="0" lvl="6"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7pPr>
            <a:lvl8pPr marR="0" lvl="7"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8pPr>
            <a:lvl9pPr marR="0" lvl="8"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9pPr>
          </a:lstStyle>
          <a:p>
            <a:pPr marL="0" marR="0" lvl="0" indent="0" algn="r" defTabSz="914400" rtl="0" eaLnBrk="1" fontAlgn="auto" latinLnBrk="0" hangingPunct="1">
              <a:lnSpc>
                <a:spcPct val="100000"/>
              </a:lnSpc>
              <a:spcBef>
                <a:spcPts val="0"/>
              </a:spcBef>
              <a:spcAft>
                <a:spcPts val="0"/>
              </a:spcAft>
              <a:buClr>
                <a:srgbClr val="F3F3F3"/>
              </a:buClr>
              <a:buSzPts val="4800"/>
              <a:buFont typeface="Rajdhani"/>
              <a:buNone/>
              <a:tabLst/>
              <a:defRPr/>
            </a:pPr>
            <a:r>
              <a:rPr kumimoji="0" lang="en" sz="3200" b="1" i="0" u="none" strike="noStrike" kern="0" cap="none" spc="0" normalizeH="0" baseline="0" noProof="0" dirty="0">
                <a:ln>
                  <a:noFill/>
                </a:ln>
                <a:solidFill>
                  <a:srgbClr val="47D1CE"/>
                </a:solidFill>
                <a:effectLst/>
                <a:uLnTx/>
                <a:uFillTx/>
                <a:latin typeface="Rajdhani"/>
                <a:cs typeface="Rajdhani"/>
                <a:sym typeface="Rajdhani"/>
              </a:rPr>
              <a:t>03</a:t>
            </a:r>
          </a:p>
        </p:txBody>
      </p:sp>
      <p:cxnSp>
        <p:nvCxnSpPr>
          <p:cNvPr id="35" name="Google Shape;265;p52">
            <a:extLst>
              <a:ext uri="{FF2B5EF4-FFF2-40B4-BE49-F238E27FC236}">
                <a16:creationId xmlns:a16="http://schemas.microsoft.com/office/drawing/2014/main" id="{E16A9C3A-0602-497D-BF5C-9610178B8164}"/>
              </a:ext>
            </a:extLst>
          </p:cNvPr>
          <p:cNvCxnSpPr>
            <a:cxnSpLocks/>
          </p:cNvCxnSpPr>
          <p:nvPr/>
        </p:nvCxnSpPr>
        <p:spPr>
          <a:xfrm>
            <a:off x="5283200" y="4164512"/>
            <a:ext cx="0" cy="655245"/>
          </a:xfrm>
          <a:prstGeom prst="straightConnector1">
            <a:avLst/>
          </a:prstGeom>
          <a:noFill/>
          <a:ln w="19050" cap="flat" cmpd="sng">
            <a:solidFill>
              <a:srgbClr val="0D2547"/>
            </a:solidFill>
            <a:prstDash val="solid"/>
            <a:round/>
            <a:headEnd type="oval" w="med" len="med"/>
            <a:tailEnd type="oval" w="med" len="med"/>
          </a:ln>
        </p:spPr>
      </p:cxnSp>
      <p:grpSp>
        <p:nvGrpSpPr>
          <p:cNvPr id="36" name="Group 35">
            <a:extLst>
              <a:ext uri="{FF2B5EF4-FFF2-40B4-BE49-F238E27FC236}">
                <a16:creationId xmlns:a16="http://schemas.microsoft.com/office/drawing/2014/main" id="{34DD99B5-6307-4036-AC9B-A057883C8C16}"/>
              </a:ext>
            </a:extLst>
          </p:cNvPr>
          <p:cNvGrpSpPr/>
          <p:nvPr/>
        </p:nvGrpSpPr>
        <p:grpSpPr>
          <a:xfrm>
            <a:off x="9440589" y="2382004"/>
            <a:ext cx="504299" cy="336602"/>
            <a:chOff x="6110666" y="3986085"/>
            <a:chExt cx="504299" cy="336602"/>
          </a:xfrm>
        </p:grpSpPr>
        <p:sp>
          <p:nvSpPr>
            <p:cNvPr id="37" name="Google Shape;6195;p47">
              <a:extLst>
                <a:ext uri="{FF2B5EF4-FFF2-40B4-BE49-F238E27FC236}">
                  <a16:creationId xmlns:a16="http://schemas.microsoft.com/office/drawing/2014/main" id="{595728B6-325F-44C2-9CE2-64DEBE1D1783}"/>
                </a:ext>
              </a:extLst>
            </p:cNvPr>
            <p:cNvSpPr/>
            <p:nvPr/>
          </p:nvSpPr>
          <p:spPr>
            <a:xfrm>
              <a:off x="6133018" y="4117895"/>
              <a:ext cx="459004" cy="204792"/>
            </a:xfrm>
            <a:custGeom>
              <a:avLst/>
              <a:gdLst/>
              <a:ahLst/>
              <a:cxnLst/>
              <a:rect l="l" t="t" r="r" b="b"/>
              <a:pathLst>
                <a:path w="17805" h="7944" extrusionOk="0">
                  <a:moveTo>
                    <a:pt x="1" y="2762"/>
                  </a:moveTo>
                  <a:cubicBezTo>
                    <a:pt x="1" y="4086"/>
                    <a:pt x="868" y="5410"/>
                    <a:pt x="2626" y="6437"/>
                  </a:cubicBezTo>
                  <a:lnTo>
                    <a:pt x="2626" y="6437"/>
                  </a:lnTo>
                  <a:cubicBezTo>
                    <a:pt x="2831" y="6551"/>
                    <a:pt x="3060" y="6665"/>
                    <a:pt x="3265" y="6756"/>
                  </a:cubicBezTo>
                  <a:lnTo>
                    <a:pt x="3265" y="6756"/>
                  </a:lnTo>
                  <a:cubicBezTo>
                    <a:pt x="3356" y="6802"/>
                    <a:pt x="3425" y="6825"/>
                    <a:pt x="3516" y="6870"/>
                  </a:cubicBezTo>
                  <a:lnTo>
                    <a:pt x="3516" y="6870"/>
                  </a:lnTo>
                  <a:cubicBezTo>
                    <a:pt x="3630" y="6916"/>
                    <a:pt x="3767" y="6985"/>
                    <a:pt x="3904" y="7053"/>
                  </a:cubicBezTo>
                  <a:lnTo>
                    <a:pt x="3904" y="7053"/>
                  </a:lnTo>
                  <a:cubicBezTo>
                    <a:pt x="3927" y="7053"/>
                    <a:pt x="3950" y="7053"/>
                    <a:pt x="3973" y="7076"/>
                  </a:cubicBezTo>
                  <a:lnTo>
                    <a:pt x="3973" y="7076"/>
                  </a:lnTo>
                  <a:cubicBezTo>
                    <a:pt x="4041" y="7099"/>
                    <a:pt x="4087" y="7099"/>
                    <a:pt x="4132" y="7122"/>
                  </a:cubicBezTo>
                  <a:lnTo>
                    <a:pt x="4132" y="7122"/>
                  </a:lnTo>
                  <a:cubicBezTo>
                    <a:pt x="4315" y="7190"/>
                    <a:pt x="4498" y="7258"/>
                    <a:pt x="4680" y="7304"/>
                  </a:cubicBezTo>
                  <a:lnTo>
                    <a:pt x="4680" y="7304"/>
                  </a:lnTo>
                  <a:cubicBezTo>
                    <a:pt x="4749" y="7327"/>
                    <a:pt x="4794" y="7350"/>
                    <a:pt x="4863" y="7373"/>
                  </a:cubicBezTo>
                  <a:lnTo>
                    <a:pt x="4863" y="7373"/>
                  </a:lnTo>
                  <a:cubicBezTo>
                    <a:pt x="4908" y="7373"/>
                    <a:pt x="4954" y="7395"/>
                    <a:pt x="4977" y="7418"/>
                  </a:cubicBezTo>
                  <a:lnTo>
                    <a:pt x="4977" y="7418"/>
                  </a:lnTo>
                  <a:cubicBezTo>
                    <a:pt x="5068" y="7418"/>
                    <a:pt x="5137" y="7441"/>
                    <a:pt x="5205" y="7464"/>
                  </a:cubicBezTo>
                  <a:lnTo>
                    <a:pt x="5205" y="7464"/>
                  </a:lnTo>
                  <a:cubicBezTo>
                    <a:pt x="5388" y="7510"/>
                    <a:pt x="5593" y="7555"/>
                    <a:pt x="5776" y="7601"/>
                  </a:cubicBezTo>
                  <a:lnTo>
                    <a:pt x="5776" y="7601"/>
                  </a:lnTo>
                  <a:cubicBezTo>
                    <a:pt x="5821" y="7601"/>
                    <a:pt x="5867" y="7624"/>
                    <a:pt x="5913" y="7624"/>
                  </a:cubicBezTo>
                  <a:lnTo>
                    <a:pt x="5913" y="7624"/>
                  </a:lnTo>
                  <a:cubicBezTo>
                    <a:pt x="5981" y="7647"/>
                    <a:pt x="6072" y="7669"/>
                    <a:pt x="6141" y="7669"/>
                  </a:cubicBezTo>
                  <a:lnTo>
                    <a:pt x="6141" y="7669"/>
                  </a:lnTo>
                  <a:cubicBezTo>
                    <a:pt x="6301" y="7692"/>
                    <a:pt x="6461" y="7738"/>
                    <a:pt x="6620" y="7761"/>
                  </a:cubicBezTo>
                  <a:lnTo>
                    <a:pt x="6620" y="7761"/>
                  </a:lnTo>
                  <a:cubicBezTo>
                    <a:pt x="6666" y="7761"/>
                    <a:pt x="6734" y="7783"/>
                    <a:pt x="6803" y="7783"/>
                  </a:cubicBezTo>
                  <a:lnTo>
                    <a:pt x="6803" y="7783"/>
                  </a:lnTo>
                  <a:cubicBezTo>
                    <a:pt x="6871" y="7806"/>
                    <a:pt x="6940" y="7806"/>
                    <a:pt x="7008" y="7806"/>
                  </a:cubicBezTo>
                  <a:lnTo>
                    <a:pt x="7008" y="7806"/>
                  </a:lnTo>
                  <a:cubicBezTo>
                    <a:pt x="7145" y="7829"/>
                    <a:pt x="7305" y="7852"/>
                    <a:pt x="7442" y="7852"/>
                  </a:cubicBezTo>
                  <a:lnTo>
                    <a:pt x="7442" y="7852"/>
                  </a:lnTo>
                  <a:cubicBezTo>
                    <a:pt x="7533" y="7875"/>
                    <a:pt x="7602" y="7875"/>
                    <a:pt x="7670" y="7875"/>
                  </a:cubicBezTo>
                  <a:lnTo>
                    <a:pt x="7670" y="7875"/>
                  </a:lnTo>
                  <a:cubicBezTo>
                    <a:pt x="7739" y="7898"/>
                    <a:pt x="7807" y="7898"/>
                    <a:pt x="7853" y="7898"/>
                  </a:cubicBezTo>
                  <a:lnTo>
                    <a:pt x="7853" y="7898"/>
                  </a:lnTo>
                  <a:cubicBezTo>
                    <a:pt x="8013" y="7898"/>
                    <a:pt x="8172" y="7920"/>
                    <a:pt x="8309" y="7920"/>
                  </a:cubicBezTo>
                  <a:lnTo>
                    <a:pt x="8309" y="7920"/>
                  </a:lnTo>
                  <a:cubicBezTo>
                    <a:pt x="8401" y="7920"/>
                    <a:pt x="8469" y="7920"/>
                    <a:pt x="8538" y="7943"/>
                  </a:cubicBezTo>
                  <a:lnTo>
                    <a:pt x="8538" y="7943"/>
                  </a:lnTo>
                  <a:cubicBezTo>
                    <a:pt x="8583" y="7943"/>
                    <a:pt x="8606" y="7943"/>
                    <a:pt x="8629" y="7943"/>
                  </a:cubicBezTo>
                  <a:lnTo>
                    <a:pt x="8629" y="7943"/>
                  </a:lnTo>
                  <a:cubicBezTo>
                    <a:pt x="8675" y="7920"/>
                    <a:pt x="8697" y="7920"/>
                    <a:pt x="8720" y="7920"/>
                  </a:cubicBezTo>
                  <a:lnTo>
                    <a:pt x="8720" y="7920"/>
                  </a:lnTo>
                  <a:cubicBezTo>
                    <a:pt x="8880" y="7943"/>
                    <a:pt x="9040" y="7943"/>
                    <a:pt x="9222" y="7920"/>
                  </a:cubicBezTo>
                  <a:lnTo>
                    <a:pt x="9222" y="7920"/>
                  </a:lnTo>
                  <a:cubicBezTo>
                    <a:pt x="9245" y="7920"/>
                    <a:pt x="9268" y="7920"/>
                    <a:pt x="9314" y="7920"/>
                  </a:cubicBezTo>
                  <a:lnTo>
                    <a:pt x="9314" y="7920"/>
                  </a:lnTo>
                  <a:cubicBezTo>
                    <a:pt x="9359" y="7920"/>
                    <a:pt x="9405" y="7920"/>
                    <a:pt x="9451" y="7920"/>
                  </a:cubicBezTo>
                  <a:lnTo>
                    <a:pt x="9451" y="7920"/>
                  </a:lnTo>
                  <a:cubicBezTo>
                    <a:pt x="9496" y="7920"/>
                    <a:pt x="9542" y="7920"/>
                    <a:pt x="9588" y="7920"/>
                  </a:cubicBezTo>
                  <a:lnTo>
                    <a:pt x="9588" y="7920"/>
                  </a:lnTo>
                  <a:cubicBezTo>
                    <a:pt x="9793" y="7920"/>
                    <a:pt x="9998" y="7898"/>
                    <a:pt x="10204" y="7875"/>
                  </a:cubicBezTo>
                  <a:lnTo>
                    <a:pt x="10204" y="7875"/>
                  </a:lnTo>
                  <a:cubicBezTo>
                    <a:pt x="10272" y="7875"/>
                    <a:pt x="10364" y="7875"/>
                    <a:pt x="10432" y="7852"/>
                  </a:cubicBezTo>
                  <a:lnTo>
                    <a:pt x="10432" y="7852"/>
                  </a:lnTo>
                  <a:cubicBezTo>
                    <a:pt x="10478" y="7852"/>
                    <a:pt x="10523" y="7852"/>
                    <a:pt x="10546" y="7852"/>
                  </a:cubicBezTo>
                  <a:lnTo>
                    <a:pt x="10546" y="7852"/>
                  </a:lnTo>
                  <a:cubicBezTo>
                    <a:pt x="10615" y="7852"/>
                    <a:pt x="10683" y="7829"/>
                    <a:pt x="10729" y="7829"/>
                  </a:cubicBezTo>
                  <a:lnTo>
                    <a:pt x="10729" y="7829"/>
                  </a:lnTo>
                  <a:cubicBezTo>
                    <a:pt x="10934" y="7806"/>
                    <a:pt x="11140" y="7783"/>
                    <a:pt x="11345" y="7738"/>
                  </a:cubicBezTo>
                  <a:lnTo>
                    <a:pt x="11345" y="7738"/>
                  </a:lnTo>
                  <a:cubicBezTo>
                    <a:pt x="11414" y="7738"/>
                    <a:pt x="11459" y="7715"/>
                    <a:pt x="11505" y="7715"/>
                  </a:cubicBezTo>
                  <a:lnTo>
                    <a:pt x="11505" y="7715"/>
                  </a:lnTo>
                  <a:cubicBezTo>
                    <a:pt x="11528" y="7715"/>
                    <a:pt x="11551" y="7715"/>
                    <a:pt x="11573" y="7715"/>
                  </a:cubicBezTo>
                  <a:lnTo>
                    <a:pt x="11573" y="7715"/>
                  </a:lnTo>
                  <a:cubicBezTo>
                    <a:pt x="11665" y="7692"/>
                    <a:pt x="11756" y="7669"/>
                    <a:pt x="11870" y="7647"/>
                  </a:cubicBezTo>
                  <a:lnTo>
                    <a:pt x="11870" y="7647"/>
                  </a:lnTo>
                  <a:cubicBezTo>
                    <a:pt x="12030" y="7601"/>
                    <a:pt x="12190" y="7578"/>
                    <a:pt x="12349" y="7532"/>
                  </a:cubicBezTo>
                  <a:lnTo>
                    <a:pt x="12349" y="7532"/>
                  </a:lnTo>
                  <a:cubicBezTo>
                    <a:pt x="12464" y="7510"/>
                    <a:pt x="12578" y="7464"/>
                    <a:pt x="12715" y="7441"/>
                  </a:cubicBezTo>
                  <a:lnTo>
                    <a:pt x="12715" y="7441"/>
                  </a:lnTo>
                  <a:cubicBezTo>
                    <a:pt x="12852" y="7395"/>
                    <a:pt x="13011" y="7350"/>
                    <a:pt x="13171" y="7304"/>
                  </a:cubicBezTo>
                  <a:lnTo>
                    <a:pt x="13171" y="7304"/>
                  </a:lnTo>
                  <a:cubicBezTo>
                    <a:pt x="13194" y="7304"/>
                    <a:pt x="13240" y="7304"/>
                    <a:pt x="13262" y="7281"/>
                  </a:cubicBezTo>
                  <a:lnTo>
                    <a:pt x="13262" y="7281"/>
                  </a:lnTo>
                  <a:cubicBezTo>
                    <a:pt x="13445" y="7236"/>
                    <a:pt x="13628" y="7167"/>
                    <a:pt x="13810" y="7099"/>
                  </a:cubicBezTo>
                  <a:lnTo>
                    <a:pt x="13810" y="7099"/>
                  </a:lnTo>
                  <a:cubicBezTo>
                    <a:pt x="13833" y="7076"/>
                    <a:pt x="13856" y="7076"/>
                    <a:pt x="13879" y="7053"/>
                  </a:cubicBezTo>
                  <a:lnTo>
                    <a:pt x="13879" y="7053"/>
                  </a:lnTo>
                  <a:cubicBezTo>
                    <a:pt x="14061" y="6985"/>
                    <a:pt x="14267" y="6916"/>
                    <a:pt x="14449" y="6825"/>
                  </a:cubicBezTo>
                  <a:lnTo>
                    <a:pt x="14449" y="6825"/>
                  </a:lnTo>
                  <a:cubicBezTo>
                    <a:pt x="14495" y="6802"/>
                    <a:pt x="14564" y="6779"/>
                    <a:pt x="14609" y="6734"/>
                  </a:cubicBezTo>
                  <a:lnTo>
                    <a:pt x="14609" y="6734"/>
                  </a:lnTo>
                  <a:cubicBezTo>
                    <a:pt x="14815" y="6642"/>
                    <a:pt x="15020" y="6528"/>
                    <a:pt x="15203" y="6437"/>
                  </a:cubicBezTo>
                  <a:lnTo>
                    <a:pt x="15203" y="6437"/>
                  </a:lnTo>
                  <a:cubicBezTo>
                    <a:pt x="15248" y="6414"/>
                    <a:pt x="15294" y="6391"/>
                    <a:pt x="15317" y="6368"/>
                  </a:cubicBezTo>
                  <a:lnTo>
                    <a:pt x="15317" y="6368"/>
                  </a:lnTo>
                  <a:cubicBezTo>
                    <a:pt x="15362" y="6345"/>
                    <a:pt x="15385" y="6323"/>
                    <a:pt x="15408" y="6300"/>
                  </a:cubicBezTo>
                  <a:lnTo>
                    <a:pt x="15408" y="6300"/>
                  </a:lnTo>
                  <a:cubicBezTo>
                    <a:pt x="15477" y="6277"/>
                    <a:pt x="15522" y="6231"/>
                    <a:pt x="15591" y="6209"/>
                  </a:cubicBezTo>
                  <a:lnTo>
                    <a:pt x="15591" y="6209"/>
                  </a:lnTo>
                  <a:cubicBezTo>
                    <a:pt x="15636" y="6163"/>
                    <a:pt x="15682" y="6140"/>
                    <a:pt x="15728" y="6094"/>
                  </a:cubicBezTo>
                  <a:lnTo>
                    <a:pt x="15728" y="6094"/>
                  </a:lnTo>
                  <a:cubicBezTo>
                    <a:pt x="15773" y="6072"/>
                    <a:pt x="15819" y="6026"/>
                    <a:pt x="15865" y="6003"/>
                  </a:cubicBezTo>
                  <a:lnTo>
                    <a:pt x="15865" y="6003"/>
                  </a:lnTo>
                  <a:cubicBezTo>
                    <a:pt x="15910" y="5957"/>
                    <a:pt x="15956" y="5935"/>
                    <a:pt x="16001" y="5889"/>
                  </a:cubicBezTo>
                  <a:lnTo>
                    <a:pt x="16001" y="5889"/>
                  </a:lnTo>
                  <a:cubicBezTo>
                    <a:pt x="16047" y="5866"/>
                    <a:pt x="16093" y="5821"/>
                    <a:pt x="16138" y="5798"/>
                  </a:cubicBezTo>
                  <a:lnTo>
                    <a:pt x="16138" y="5798"/>
                  </a:lnTo>
                  <a:cubicBezTo>
                    <a:pt x="16184" y="5752"/>
                    <a:pt x="16230" y="5729"/>
                    <a:pt x="16275" y="5684"/>
                  </a:cubicBezTo>
                  <a:lnTo>
                    <a:pt x="16275" y="5684"/>
                  </a:lnTo>
                  <a:cubicBezTo>
                    <a:pt x="16321" y="5638"/>
                    <a:pt x="16344" y="5615"/>
                    <a:pt x="16390" y="5569"/>
                  </a:cubicBezTo>
                  <a:lnTo>
                    <a:pt x="16390" y="5569"/>
                  </a:lnTo>
                  <a:cubicBezTo>
                    <a:pt x="16412" y="5569"/>
                    <a:pt x="16435" y="5547"/>
                    <a:pt x="16458" y="5524"/>
                  </a:cubicBezTo>
                  <a:lnTo>
                    <a:pt x="16458" y="5524"/>
                  </a:lnTo>
                  <a:cubicBezTo>
                    <a:pt x="16458" y="5524"/>
                    <a:pt x="16481" y="5501"/>
                    <a:pt x="16504" y="5478"/>
                  </a:cubicBezTo>
                  <a:lnTo>
                    <a:pt x="16504" y="5478"/>
                  </a:lnTo>
                  <a:cubicBezTo>
                    <a:pt x="16572" y="5410"/>
                    <a:pt x="16641" y="5341"/>
                    <a:pt x="16686" y="5273"/>
                  </a:cubicBezTo>
                  <a:lnTo>
                    <a:pt x="16686" y="5273"/>
                  </a:lnTo>
                  <a:cubicBezTo>
                    <a:pt x="16709" y="5250"/>
                    <a:pt x="16732" y="5227"/>
                    <a:pt x="16755" y="5204"/>
                  </a:cubicBezTo>
                  <a:lnTo>
                    <a:pt x="16755" y="5204"/>
                  </a:lnTo>
                  <a:cubicBezTo>
                    <a:pt x="16846" y="5136"/>
                    <a:pt x="16915" y="5044"/>
                    <a:pt x="16983" y="4953"/>
                  </a:cubicBezTo>
                  <a:lnTo>
                    <a:pt x="16983" y="4953"/>
                  </a:lnTo>
                  <a:cubicBezTo>
                    <a:pt x="16983" y="4930"/>
                    <a:pt x="17006" y="4930"/>
                    <a:pt x="17006" y="4930"/>
                  </a:cubicBezTo>
                  <a:lnTo>
                    <a:pt x="17006" y="4930"/>
                  </a:lnTo>
                  <a:cubicBezTo>
                    <a:pt x="17006" y="4907"/>
                    <a:pt x="17029" y="4885"/>
                    <a:pt x="17051" y="4862"/>
                  </a:cubicBezTo>
                  <a:lnTo>
                    <a:pt x="17051" y="4862"/>
                  </a:lnTo>
                  <a:cubicBezTo>
                    <a:pt x="17097" y="4816"/>
                    <a:pt x="17143" y="4748"/>
                    <a:pt x="17166" y="4702"/>
                  </a:cubicBezTo>
                  <a:lnTo>
                    <a:pt x="17166" y="4702"/>
                  </a:lnTo>
                  <a:cubicBezTo>
                    <a:pt x="17188" y="4656"/>
                    <a:pt x="17211" y="4634"/>
                    <a:pt x="17234" y="4611"/>
                  </a:cubicBezTo>
                  <a:lnTo>
                    <a:pt x="17234" y="4611"/>
                  </a:lnTo>
                  <a:cubicBezTo>
                    <a:pt x="17280" y="4542"/>
                    <a:pt x="17303" y="4497"/>
                    <a:pt x="17325" y="4451"/>
                  </a:cubicBezTo>
                  <a:lnTo>
                    <a:pt x="17325" y="4451"/>
                  </a:lnTo>
                  <a:cubicBezTo>
                    <a:pt x="17348" y="4428"/>
                    <a:pt x="17348" y="4405"/>
                    <a:pt x="17348" y="4405"/>
                  </a:cubicBezTo>
                  <a:lnTo>
                    <a:pt x="17348" y="4405"/>
                  </a:lnTo>
                  <a:cubicBezTo>
                    <a:pt x="17371" y="4383"/>
                    <a:pt x="17371" y="4360"/>
                    <a:pt x="17394" y="4337"/>
                  </a:cubicBezTo>
                  <a:lnTo>
                    <a:pt x="17394" y="4337"/>
                  </a:lnTo>
                  <a:cubicBezTo>
                    <a:pt x="17417" y="4291"/>
                    <a:pt x="17439" y="4246"/>
                    <a:pt x="17462" y="4200"/>
                  </a:cubicBezTo>
                  <a:lnTo>
                    <a:pt x="17462" y="4200"/>
                  </a:lnTo>
                  <a:cubicBezTo>
                    <a:pt x="17485" y="4177"/>
                    <a:pt x="17508" y="4131"/>
                    <a:pt x="17508" y="4086"/>
                  </a:cubicBezTo>
                  <a:lnTo>
                    <a:pt x="17508" y="4086"/>
                  </a:lnTo>
                  <a:cubicBezTo>
                    <a:pt x="17531" y="4040"/>
                    <a:pt x="17554" y="3994"/>
                    <a:pt x="17576" y="3949"/>
                  </a:cubicBezTo>
                  <a:lnTo>
                    <a:pt x="17576" y="3949"/>
                  </a:lnTo>
                  <a:cubicBezTo>
                    <a:pt x="17576" y="3926"/>
                    <a:pt x="17599" y="3926"/>
                    <a:pt x="17599" y="3903"/>
                  </a:cubicBezTo>
                  <a:lnTo>
                    <a:pt x="17599" y="3903"/>
                  </a:lnTo>
                  <a:cubicBezTo>
                    <a:pt x="17599" y="3880"/>
                    <a:pt x="17599" y="3858"/>
                    <a:pt x="17622" y="3835"/>
                  </a:cubicBezTo>
                  <a:lnTo>
                    <a:pt x="17622" y="3835"/>
                  </a:lnTo>
                  <a:cubicBezTo>
                    <a:pt x="17622" y="3789"/>
                    <a:pt x="17645" y="3766"/>
                    <a:pt x="17645" y="3721"/>
                  </a:cubicBezTo>
                  <a:lnTo>
                    <a:pt x="17645" y="3721"/>
                  </a:lnTo>
                  <a:cubicBezTo>
                    <a:pt x="17668" y="3675"/>
                    <a:pt x="17691" y="3629"/>
                    <a:pt x="17691" y="3606"/>
                  </a:cubicBezTo>
                  <a:lnTo>
                    <a:pt x="17691" y="3606"/>
                  </a:lnTo>
                  <a:cubicBezTo>
                    <a:pt x="17713" y="3561"/>
                    <a:pt x="17713" y="3515"/>
                    <a:pt x="17713" y="3470"/>
                  </a:cubicBezTo>
                  <a:lnTo>
                    <a:pt x="17713" y="3470"/>
                  </a:lnTo>
                  <a:cubicBezTo>
                    <a:pt x="17736" y="3447"/>
                    <a:pt x="17736" y="3424"/>
                    <a:pt x="17736" y="3401"/>
                  </a:cubicBezTo>
                  <a:lnTo>
                    <a:pt x="17736" y="3401"/>
                  </a:lnTo>
                  <a:cubicBezTo>
                    <a:pt x="17736" y="3378"/>
                    <a:pt x="17736" y="3355"/>
                    <a:pt x="17736" y="3355"/>
                  </a:cubicBezTo>
                  <a:lnTo>
                    <a:pt x="17736" y="3355"/>
                  </a:lnTo>
                  <a:cubicBezTo>
                    <a:pt x="17759" y="3310"/>
                    <a:pt x="17759" y="3264"/>
                    <a:pt x="17759" y="3218"/>
                  </a:cubicBezTo>
                  <a:lnTo>
                    <a:pt x="17759" y="3218"/>
                  </a:lnTo>
                  <a:cubicBezTo>
                    <a:pt x="17782" y="3173"/>
                    <a:pt x="17782" y="3127"/>
                    <a:pt x="17782" y="3104"/>
                  </a:cubicBezTo>
                  <a:lnTo>
                    <a:pt x="17782" y="3104"/>
                  </a:lnTo>
                  <a:cubicBezTo>
                    <a:pt x="17782" y="3059"/>
                    <a:pt x="17782" y="3013"/>
                    <a:pt x="17782" y="2967"/>
                  </a:cubicBezTo>
                  <a:lnTo>
                    <a:pt x="17782" y="2967"/>
                  </a:lnTo>
                  <a:cubicBezTo>
                    <a:pt x="17805" y="2945"/>
                    <a:pt x="17805" y="2922"/>
                    <a:pt x="17805" y="2876"/>
                  </a:cubicBezTo>
                  <a:lnTo>
                    <a:pt x="17805" y="2876"/>
                  </a:lnTo>
                  <a:cubicBezTo>
                    <a:pt x="17805" y="2853"/>
                    <a:pt x="17805" y="2830"/>
                    <a:pt x="17805" y="2808"/>
                  </a:cubicBezTo>
                  <a:lnTo>
                    <a:pt x="17805" y="2808"/>
                  </a:lnTo>
                  <a:lnTo>
                    <a:pt x="17805" y="69"/>
                  </a:lnTo>
                  <a:cubicBezTo>
                    <a:pt x="17805" y="114"/>
                    <a:pt x="17805" y="160"/>
                    <a:pt x="17805" y="228"/>
                  </a:cubicBezTo>
                  <a:lnTo>
                    <a:pt x="17805" y="228"/>
                  </a:lnTo>
                  <a:cubicBezTo>
                    <a:pt x="17805" y="274"/>
                    <a:pt x="17805" y="297"/>
                    <a:pt x="17782" y="342"/>
                  </a:cubicBezTo>
                  <a:lnTo>
                    <a:pt x="17782" y="342"/>
                  </a:lnTo>
                  <a:cubicBezTo>
                    <a:pt x="17782" y="388"/>
                    <a:pt x="17782" y="434"/>
                    <a:pt x="17782" y="479"/>
                  </a:cubicBezTo>
                  <a:lnTo>
                    <a:pt x="17782" y="479"/>
                  </a:lnTo>
                  <a:cubicBezTo>
                    <a:pt x="17759" y="525"/>
                    <a:pt x="17759" y="548"/>
                    <a:pt x="17759" y="594"/>
                  </a:cubicBezTo>
                  <a:lnTo>
                    <a:pt x="17759" y="594"/>
                  </a:lnTo>
                  <a:cubicBezTo>
                    <a:pt x="17736" y="639"/>
                    <a:pt x="17736" y="685"/>
                    <a:pt x="17736" y="730"/>
                  </a:cubicBezTo>
                  <a:lnTo>
                    <a:pt x="17736" y="730"/>
                  </a:lnTo>
                  <a:cubicBezTo>
                    <a:pt x="17713" y="753"/>
                    <a:pt x="17713" y="799"/>
                    <a:pt x="17691" y="845"/>
                  </a:cubicBezTo>
                  <a:lnTo>
                    <a:pt x="17691" y="845"/>
                  </a:lnTo>
                  <a:cubicBezTo>
                    <a:pt x="17691" y="890"/>
                    <a:pt x="17668" y="936"/>
                    <a:pt x="17668" y="959"/>
                  </a:cubicBezTo>
                  <a:lnTo>
                    <a:pt x="17668" y="959"/>
                  </a:lnTo>
                  <a:cubicBezTo>
                    <a:pt x="17645" y="1004"/>
                    <a:pt x="17645" y="1050"/>
                    <a:pt x="17622" y="1096"/>
                  </a:cubicBezTo>
                  <a:lnTo>
                    <a:pt x="17622" y="1096"/>
                  </a:lnTo>
                  <a:cubicBezTo>
                    <a:pt x="17599" y="1141"/>
                    <a:pt x="17599" y="1164"/>
                    <a:pt x="17576" y="1210"/>
                  </a:cubicBezTo>
                  <a:lnTo>
                    <a:pt x="17576" y="1210"/>
                  </a:lnTo>
                  <a:cubicBezTo>
                    <a:pt x="17554" y="1255"/>
                    <a:pt x="17531" y="1301"/>
                    <a:pt x="17531" y="1347"/>
                  </a:cubicBezTo>
                  <a:lnTo>
                    <a:pt x="17531" y="1347"/>
                  </a:lnTo>
                  <a:cubicBezTo>
                    <a:pt x="17508" y="1392"/>
                    <a:pt x="17485" y="1415"/>
                    <a:pt x="17462" y="1461"/>
                  </a:cubicBezTo>
                  <a:lnTo>
                    <a:pt x="17462" y="1461"/>
                  </a:lnTo>
                  <a:cubicBezTo>
                    <a:pt x="17439" y="1507"/>
                    <a:pt x="17417" y="1552"/>
                    <a:pt x="17394" y="1598"/>
                  </a:cubicBezTo>
                  <a:lnTo>
                    <a:pt x="17394" y="1598"/>
                  </a:lnTo>
                  <a:cubicBezTo>
                    <a:pt x="17371" y="1621"/>
                    <a:pt x="17371" y="1666"/>
                    <a:pt x="17348" y="1712"/>
                  </a:cubicBezTo>
                  <a:lnTo>
                    <a:pt x="17348" y="1712"/>
                  </a:lnTo>
                  <a:cubicBezTo>
                    <a:pt x="17303" y="1758"/>
                    <a:pt x="17280" y="1803"/>
                    <a:pt x="17234" y="1849"/>
                  </a:cubicBezTo>
                  <a:lnTo>
                    <a:pt x="17234" y="1849"/>
                  </a:lnTo>
                  <a:cubicBezTo>
                    <a:pt x="17211" y="1895"/>
                    <a:pt x="17211" y="1917"/>
                    <a:pt x="17188" y="1963"/>
                  </a:cubicBezTo>
                  <a:lnTo>
                    <a:pt x="17188" y="1963"/>
                  </a:lnTo>
                  <a:cubicBezTo>
                    <a:pt x="17143" y="2009"/>
                    <a:pt x="17097" y="2077"/>
                    <a:pt x="17051" y="2123"/>
                  </a:cubicBezTo>
                  <a:lnTo>
                    <a:pt x="17051" y="2123"/>
                  </a:lnTo>
                  <a:cubicBezTo>
                    <a:pt x="17029" y="2146"/>
                    <a:pt x="17029" y="2168"/>
                    <a:pt x="17006" y="2191"/>
                  </a:cubicBezTo>
                  <a:lnTo>
                    <a:pt x="17006" y="2191"/>
                  </a:lnTo>
                  <a:cubicBezTo>
                    <a:pt x="16937" y="2283"/>
                    <a:pt x="16846" y="2374"/>
                    <a:pt x="16778" y="2465"/>
                  </a:cubicBezTo>
                  <a:lnTo>
                    <a:pt x="16778" y="2465"/>
                  </a:lnTo>
                  <a:cubicBezTo>
                    <a:pt x="16755" y="2488"/>
                    <a:pt x="16732" y="2511"/>
                    <a:pt x="16709" y="2534"/>
                  </a:cubicBezTo>
                  <a:lnTo>
                    <a:pt x="16709" y="2534"/>
                  </a:lnTo>
                  <a:cubicBezTo>
                    <a:pt x="16641" y="2602"/>
                    <a:pt x="16572" y="2671"/>
                    <a:pt x="16504" y="2739"/>
                  </a:cubicBezTo>
                  <a:lnTo>
                    <a:pt x="16504" y="2739"/>
                  </a:lnTo>
                  <a:cubicBezTo>
                    <a:pt x="16458" y="2762"/>
                    <a:pt x="16435" y="2808"/>
                    <a:pt x="16412" y="2830"/>
                  </a:cubicBezTo>
                  <a:lnTo>
                    <a:pt x="16412" y="2830"/>
                  </a:lnTo>
                  <a:cubicBezTo>
                    <a:pt x="16367" y="2876"/>
                    <a:pt x="16321" y="2899"/>
                    <a:pt x="16275" y="2945"/>
                  </a:cubicBezTo>
                  <a:lnTo>
                    <a:pt x="16275" y="2945"/>
                  </a:lnTo>
                  <a:cubicBezTo>
                    <a:pt x="16230" y="2967"/>
                    <a:pt x="16184" y="3013"/>
                    <a:pt x="16161" y="3036"/>
                  </a:cubicBezTo>
                  <a:lnTo>
                    <a:pt x="16161" y="3036"/>
                  </a:lnTo>
                  <a:cubicBezTo>
                    <a:pt x="16116" y="3081"/>
                    <a:pt x="16070" y="3127"/>
                    <a:pt x="16001" y="3150"/>
                  </a:cubicBezTo>
                  <a:lnTo>
                    <a:pt x="16001" y="3150"/>
                  </a:lnTo>
                  <a:cubicBezTo>
                    <a:pt x="15979" y="3196"/>
                    <a:pt x="15933" y="3218"/>
                    <a:pt x="15887" y="3241"/>
                  </a:cubicBezTo>
                  <a:lnTo>
                    <a:pt x="15887" y="3241"/>
                  </a:lnTo>
                  <a:cubicBezTo>
                    <a:pt x="15842" y="3287"/>
                    <a:pt x="15773" y="3333"/>
                    <a:pt x="15728" y="3355"/>
                  </a:cubicBezTo>
                  <a:lnTo>
                    <a:pt x="15728" y="3355"/>
                  </a:lnTo>
                  <a:cubicBezTo>
                    <a:pt x="15682" y="3401"/>
                    <a:pt x="15636" y="3424"/>
                    <a:pt x="15591" y="3447"/>
                  </a:cubicBezTo>
                  <a:lnTo>
                    <a:pt x="15591" y="3447"/>
                  </a:lnTo>
                  <a:cubicBezTo>
                    <a:pt x="15545" y="3492"/>
                    <a:pt x="15477" y="3515"/>
                    <a:pt x="15431" y="3561"/>
                  </a:cubicBezTo>
                  <a:lnTo>
                    <a:pt x="15431" y="3561"/>
                  </a:lnTo>
                  <a:cubicBezTo>
                    <a:pt x="15362" y="3606"/>
                    <a:pt x="15294" y="3652"/>
                    <a:pt x="15225" y="3675"/>
                  </a:cubicBezTo>
                  <a:lnTo>
                    <a:pt x="15225" y="3675"/>
                  </a:lnTo>
                  <a:cubicBezTo>
                    <a:pt x="15020" y="3789"/>
                    <a:pt x="14815" y="3903"/>
                    <a:pt x="14609" y="3994"/>
                  </a:cubicBezTo>
                  <a:lnTo>
                    <a:pt x="14609" y="3994"/>
                  </a:lnTo>
                  <a:cubicBezTo>
                    <a:pt x="14564" y="4017"/>
                    <a:pt x="14518" y="4040"/>
                    <a:pt x="14449" y="4086"/>
                  </a:cubicBezTo>
                  <a:lnTo>
                    <a:pt x="14449" y="4086"/>
                  </a:lnTo>
                  <a:cubicBezTo>
                    <a:pt x="14267" y="4154"/>
                    <a:pt x="14084" y="4246"/>
                    <a:pt x="13879" y="4314"/>
                  </a:cubicBezTo>
                  <a:lnTo>
                    <a:pt x="13879" y="4314"/>
                  </a:lnTo>
                  <a:cubicBezTo>
                    <a:pt x="13856" y="4337"/>
                    <a:pt x="13833" y="4337"/>
                    <a:pt x="13810" y="4360"/>
                  </a:cubicBezTo>
                  <a:lnTo>
                    <a:pt x="13810" y="4360"/>
                  </a:lnTo>
                  <a:cubicBezTo>
                    <a:pt x="13605" y="4428"/>
                    <a:pt x="13377" y="4497"/>
                    <a:pt x="13171" y="4565"/>
                  </a:cubicBezTo>
                  <a:lnTo>
                    <a:pt x="13171" y="4565"/>
                  </a:lnTo>
                  <a:cubicBezTo>
                    <a:pt x="13011" y="4611"/>
                    <a:pt x="12874" y="4656"/>
                    <a:pt x="12715" y="4702"/>
                  </a:cubicBezTo>
                  <a:lnTo>
                    <a:pt x="12715" y="4702"/>
                  </a:lnTo>
                  <a:cubicBezTo>
                    <a:pt x="12601" y="4725"/>
                    <a:pt x="12486" y="4771"/>
                    <a:pt x="12372" y="4793"/>
                  </a:cubicBezTo>
                  <a:lnTo>
                    <a:pt x="12372" y="4793"/>
                  </a:lnTo>
                  <a:cubicBezTo>
                    <a:pt x="12190" y="4839"/>
                    <a:pt x="12030" y="4862"/>
                    <a:pt x="11870" y="4907"/>
                  </a:cubicBezTo>
                  <a:lnTo>
                    <a:pt x="11870" y="4907"/>
                  </a:lnTo>
                  <a:cubicBezTo>
                    <a:pt x="11756" y="4930"/>
                    <a:pt x="11642" y="4953"/>
                    <a:pt x="11505" y="4976"/>
                  </a:cubicBezTo>
                  <a:lnTo>
                    <a:pt x="11505" y="4976"/>
                  </a:lnTo>
                  <a:cubicBezTo>
                    <a:pt x="11459" y="4976"/>
                    <a:pt x="11414" y="4976"/>
                    <a:pt x="11368" y="4999"/>
                  </a:cubicBezTo>
                  <a:lnTo>
                    <a:pt x="11368" y="4999"/>
                  </a:lnTo>
                  <a:cubicBezTo>
                    <a:pt x="11163" y="5022"/>
                    <a:pt x="10957" y="5067"/>
                    <a:pt x="10752" y="5090"/>
                  </a:cubicBezTo>
                  <a:lnTo>
                    <a:pt x="10752" y="5090"/>
                  </a:lnTo>
                  <a:cubicBezTo>
                    <a:pt x="10683" y="5090"/>
                    <a:pt x="10615" y="5090"/>
                    <a:pt x="10569" y="5113"/>
                  </a:cubicBezTo>
                  <a:lnTo>
                    <a:pt x="10569" y="5113"/>
                  </a:lnTo>
                  <a:cubicBezTo>
                    <a:pt x="10455" y="5113"/>
                    <a:pt x="10318" y="5113"/>
                    <a:pt x="10204" y="5136"/>
                  </a:cubicBezTo>
                  <a:lnTo>
                    <a:pt x="10204" y="5136"/>
                  </a:lnTo>
                  <a:cubicBezTo>
                    <a:pt x="9998" y="5159"/>
                    <a:pt x="9816" y="5159"/>
                    <a:pt x="9610" y="5181"/>
                  </a:cubicBezTo>
                  <a:lnTo>
                    <a:pt x="9610" y="5181"/>
                  </a:lnTo>
                  <a:cubicBezTo>
                    <a:pt x="9473" y="5181"/>
                    <a:pt x="9337" y="5181"/>
                    <a:pt x="9222" y="5181"/>
                  </a:cubicBezTo>
                  <a:lnTo>
                    <a:pt x="9222" y="5181"/>
                  </a:lnTo>
                  <a:cubicBezTo>
                    <a:pt x="9063" y="5181"/>
                    <a:pt x="8903" y="5181"/>
                    <a:pt x="8720" y="5181"/>
                  </a:cubicBezTo>
                  <a:lnTo>
                    <a:pt x="8720" y="5181"/>
                  </a:lnTo>
                  <a:cubicBezTo>
                    <a:pt x="8583" y="5181"/>
                    <a:pt x="8469" y="5181"/>
                    <a:pt x="8332" y="5181"/>
                  </a:cubicBezTo>
                  <a:lnTo>
                    <a:pt x="8332" y="5181"/>
                  </a:lnTo>
                  <a:cubicBezTo>
                    <a:pt x="8172" y="5181"/>
                    <a:pt x="8013" y="5159"/>
                    <a:pt x="7876" y="5159"/>
                  </a:cubicBezTo>
                  <a:lnTo>
                    <a:pt x="7876" y="5159"/>
                  </a:lnTo>
                  <a:cubicBezTo>
                    <a:pt x="7739" y="5136"/>
                    <a:pt x="7602" y="5136"/>
                    <a:pt x="7465" y="5113"/>
                  </a:cubicBezTo>
                  <a:lnTo>
                    <a:pt x="7465" y="5113"/>
                  </a:lnTo>
                  <a:cubicBezTo>
                    <a:pt x="7305" y="5113"/>
                    <a:pt x="7168" y="5090"/>
                    <a:pt x="7008" y="5067"/>
                  </a:cubicBezTo>
                  <a:lnTo>
                    <a:pt x="7008" y="5067"/>
                  </a:lnTo>
                  <a:cubicBezTo>
                    <a:pt x="6871" y="5044"/>
                    <a:pt x="6757" y="5022"/>
                    <a:pt x="6620" y="5022"/>
                  </a:cubicBezTo>
                  <a:lnTo>
                    <a:pt x="6620" y="5022"/>
                  </a:lnTo>
                  <a:cubicBezTo>
                    <a:pt x="6461" y="4976"/>
                    <a:pt x="6301" y="4953"/>
                    <a:pt x="6141" y="4930"/>
                  </a:cubicBezTo>
                  <a:lnTo>
                    <a:pt x="6141" y="4930"/>
                  </a:lnTo>
                  <a:cubicBezTo>
                    <a:pt x="6027" y="4907"/>
                    <a:pt x="5890" y="4885"/>
                    <a:pt x="5776" y="4862"/>
                  </a:cubicBezTo>
                  <a:lnTo>
                    <a:pt x="5776" y="4862"/>
                  </a:lnTo>
                  <a:cubicBezTo>
                    <a:pt x="5593" y="4816"/>
                    <a:pt x="5411" y="4771"/>
                    <a:pt x="5228" y="4725"/>
                  </a:cubicBezTo>
                  <a:lnTo>
                    <a:pt x="5228" y="4725"/>
                  </a:lnTo>
                  <a:cubicBezTo>
                    <a:pt x="5114" y="4679"/>
                    <a:pt x="4977" y="4656"/>
                    <a:pt x="4863" y="4634"/>
                  </a:cubicBezTo>
                  <a:lnTo>
                    <a:pt x="4863" y="4634"/>
                  </a:lnTo>
                  <a:cubicBezTo>
                    <a:pt x="4817" y="4611"/>
                    <a:pt x="4749" y="4588"/>
                    <a:pt x="4680" y="4565"/>
                  </a:cubicBezTo>
                  <a:lnTo>
                    <a:pt x="4680" y="4565"/>
                  </a:lnTo>
                  <a:cubicBezTo>
                    <a:pt x="4498" y="4519"/>
                    <a:pt x="4315" y="4451"/>
                    <a:pt x="4132" y="4383"/>
                  </a:cubicBezTo>
                  <a:lnTo>
                    <a:pt x="4132" y="4383"/>
                  </a:lnTo>
                  <a:cubicBezTo>
                    <a:pt x="4087" y="4360"/>
                    <a:pt x="4041" y="4337"/>
                    <a:pt x="3995" y="4314"/>
                  </a:cubicBezTo>
                  <a:lnTo>
                    <a:pt x="3995" y="4314"/>
                  </a:lnTo>
                  <a:cubicBezTo>
                    <a:pt x="3836" y="4268"/>
                    <a:pt x="3676" y="4200"/>
                    <a:pt x="3516" y="4131"/>
                  </a:cubicBezTo>
                  <a:lnTo>
                    <a:pt x="3516" y="4131"/>
                  </a:lnTo>
                  <a:cubicBezTo>
                    <a:pt x="3448" y="4086"/>
                    <a:pt x="3356" y="4063"/>
                    <a:pt x="3288" y="4017"/>
                  </a:cubicBezTo>
                  <a:lnTo>
                    <a:pt x="3288" y="4017"/>
                  </a:lnTo>
                  <a:cubicBezTo>
                    <a:pt x="3060" y="3926"/>
                    <a:pt x="2831" y="3812"/>
                    <a:pt x="2626" y="3675"/>
                  </a:cubicBezTo>
                  <a:lnTo>
                    <a:pt x="2626" y="3675"/>
                  </a:lnTo>
                  <a:cubicBezTo>
                    <a:pt x="868" y="2671"/>
                    <a:pt x="1" y="1347"/>
                    <a:pt x="1" y="0"/>
                  </a:cubicBezTo>
                  <a:lnTo>
                    <a:pt x="1" y="0"/>
                  </a:lnTo>
                  <a:close/>
                </a:path>
              </a:pathLst>
            </a:custGeom>
            <a:solidFill>
              <a:srgbClr val="1D509B"/>
            </a:solidFill>
            <a:ln>
              <a:noFill/>
            </a:ln>
          </p:spPr>
          <p:txBody>
            <a:bodyPr spcFirstLastPara="1" wrap="square" lIns="91425" tIns="91425" rIns="91425" bIns="91425" anchor="ctr" anchorCtr="0">
              <a:noAutofit/>
            </a:bodyPr>
            <a:lstStyle/>
            <a:p>
              <a:pPr>
                <a:buClr>
                  <a:srgbClr val="000000"/>
                </a:buClr>
                <a:buFont typeface="Arial"/>
                <a:buNone/>
                <a:defRPr/>
              </a:pPr>
              <a:endParaRPr sz="1400" kern="0">
                <a:solidFill>
                  <a:srgbClr val="000000"/>
                </a:solidFill>
                <a:latin typeface="Arial"/>
                <a:cs typeface="Arial"/>
                <a:sym typeface="Arial"/>
              </a:endParaRPr>
            </a:p>
          </p:txBody>
        </p:sp>
        <p:sp>
          <p:nvSpPr>
            <p:cNvPr id="38" name="Google Shape;6196;p47">
              <a:extLst>
                <a:ext uri="{FF2B5EF4-FFF2-40B4-BE49-F238E27FC236}">
                  <a16:creationId xmlns:a16="http://schemas.microsoft.com/office/drawing/2014/main" id="{4D8CDCAF-B832-4B9E-A91D-581152FBC353}"/>
                </a:ext>
              </a:extLst>
            </p:cNvPr>
            <p:cNvSpPr/>
            <p:nvPr/>
          </p:nvSpPr>
          <p:spPr>
            <a:xfrm>
              <a:off x="6110666" y="3986085"/>
              <a:ext cx="504299" cy="278934"/>
            </a:xfrm>
            <a:custGeom>
              <a:avLst/>
              <a:gdLst/>
              <a:ahLst/>
              <a:cxnLst/>
              <a:rect l="l" t="t" r="r" b="b"/>
              <a:pathLst>
                <a:path w="19562" h="10820" extrusionOk="0">
                  <a:moveTo>
                    <a:pt x="3447" y="1507"/>
                  </a:moveTo>
                  <a:cubicBezTo>
                    <a:pt x="1" y="3515"/>
                    <a:pt x="1" y="6779"/>
                    <a:pt x="3493" y="8788"/>
                  </a:cubicBezTo>
                  <a:lnTo>
                    <a:pt x="3493" y="8788"/>
                  </a:lnTo>
                  <a:cubicBezTo>
                    <a:pt x="6985" y="10819"/>
                    <a:pt x="12623" y="10819"/>
                    <a:pt x="16092" y="8788"/>
                  </a:cubicBezTo>
                  <a:lnTo>
                    <a:pt x="16092" y="8788"/>
                  </a:lnTo>
                  <a:cubicBezTo>
                    <a:pt x="19562" y="6779"/>
                    <a:pt x="19539" y="3515"/>
                    <a:pt x="16047" y="1507"/>
                  </a:cubicBezTo>
                  <a:lnTo>
                    <a:pt x="16047" y="1507"/>
                  </a:lnTo>
                  <a:cubicBezTo>
                    <a:pt x="14312" y="502"/>
                    <a:pt x="12030" y="0"/>
                    <a:pt x="9747" y="0"/>
                  </a:cubicBezTo>
                  <a:lnTo>
                    <a:pt x="9747" y="0"/>
                  </a:lnTo>
                  <a:cubicBezTo>
                    <a:pt x="7464" y="0"/>
                    <a:pt x="5182" y="502"/>
                    <a:pt x="3447" y="1507"/>
                  </a:cubicBezTo>
                  <a:close/>
                </a:path>
              </a:pathLst>
            </a:custGeom>
            <a:solidFill>
              <a:srgbClr val="95B8EB"/>
            </a:solidFill>
            <a:ln>
              <a:noFill/>
            </a:ln>
          </p:spPr>
          <p:txBody>
            <a:bodyPr spcFirstLastPara="1" wrap="square" lIns="91425" tIns="91425" rIns="91425" bIns="91425" anchor="ctr" anchorCtr="0">
              <a:noAutofit/>
            </a:bodyPr>
            <a:lstStyle/>
            <a:p>
              <a:pPr>
                <a:buClr>
                  <a:srgbClr val="000000"/>
                </a:buClr>
                <a:buFont typeface="Arial"/>
                <a:buNone/>
                <a:defRPr/>
              </a:pPr>
              <a:endParaRPr sz="1400" kern="0">
                <a:solidFill>
                  <a:srgbClr val="000000"/>
                </a:solidFill>
                <a:latin typeface="Arial"/>
                <a:cs typeface="Arial"/>
                <a:sym typeface="Arial"/>
              </a:endParaRPr>
            </a:p>
          </p:txBody>
        </p:sp>
        <p:sp>
          <p:nvSpPr>
            <p:cNvPr id="39" name="Title 1">
              <a:extLst>
                <a:ext uri="{FF2B5EF4-FFF2-40B4-BE49-F238E27FC236}">
                  <a16:creationId xmlns:a16="http://schemas.microsoft.com/office/drawing/2014/main" id="{E820BBA0-A048-438D-AC53-8F3C036CD530}"/>
                </a:ext>
              </a:extLst>
            </p:cNvPr>
            <p:cNvSpPr txBox="1">
              <a:spLocks/>
            </p:cNvSpPr>
            <p:nvPr/>
          </p:nvSpPr>
          <p:spPr>
            <a:xfrm>
              <a:off x="6164820" y="3989004"/>
              <a:ext cx="397389" cy="262340"/>
            </a:xfrm>
            <a:prstGeom prst="rect">
              <a:avLst/>
            </a:prstGeom>
            <a:scene3d>
              <a:camera prst="isometricBottomDown"/>
              <a:lightRig rig="threePt" dir="t"/>
            </a:scene3d>
          </p:spPr>
          <p:txBody>
            <a:bodyPr vert="horz" lIns="0" tIns="0" rIns="0" bIns="0" rtlCol="0" anchor="t">
              <a:noAutofit/>
            </a:bodyPr>
            <a:lstStyle>
              <a:lvl1pPr algn="r" defTabSz="914400" rtl="1" eaLnBrk="1" latinLnBrk="0" hangingPunct="1">
                <a:lnSpc>
                  <a:spcPct val="90000"/>
                </a:lnSpc>
                <a:spcBef>
                  <a:spcPct val="0"/>
                </a:spcBef>
                <a:buNone/>
                <a:defRPr sz="4000" kern="1200">
                  <a:solidFill>
                    <a:schemeClr val="tx1"/>
                  </a:solidFill>
                  <a:latin typeface="Greta Arabic" pitchFamily="2" charset="-78"/>
                  <a:ea typeface="+mj-ea"/>
                  <a:cs typeface="+mj-cs"/>
                </a:defRPr>
              </a:lvl1pPr>
            </a:lstStyle>
            <a:p>
              <a:pPr algn="ctr">
                <a:defRPr/>
              </a:pPr>
              <a:r>
                <a:rPr lang="ar-SA" sz="2400" dirty="0">
                  <a:solidFill>
                    <a:srgbClr val="FFFFFF"/>
                  </a:solidFill>
                  <a:latin typeface="Somar" panose="020B0604020202020204" charset="-78"/>
                  <a:cs typeface="Somar" panose="020B0604020202020204" charset="-78"/>
                </a:rPr>
                <a:t>02</a:t>
              </a:r>
              <a:endParaRPr lang="ar-SA" sz="2800" dirty="0">
                <a:solidFill>
                  <a:srgbClr val="FFFFFF"/>
                </a:solidFill>
                <a:latin typeface="Somar" panose="020B0604020202020204" charset="-78"/>
                <a:cs typeface="Somar" panose="020B0604020202020204" charset="-78"/>
              </a:endParaRPr>
            </a:p>
          </p:txBody>
        </p:sp>
      </p:grpSp>
      <p:sp>
        <p:nvSpPr>
          <p:cNvPr id="3" name="Slide Number Placeholder 2"/>
          <p:cNvSpPr>
            <a:spLocks noGrp="1"/>
          </p:cNvSpPr>
          <p:nvPr>
            <p:ph type="sldNum" sz="quarter" idx="12"/>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15EF7C1D-2B43-48E9-9FFA-0C1C352D9914}" type="slidenum">
              <a:rPr kumimoji="0" lang="en-GB" sz="1200" b="0" i="0" u="none" strike="noStrike" kern="1200" cap="none" spc="0" normalizeH="0" baseline="0" noProof="0" smtClean="0">
                <a:ln>
                  <a:noFill/>
                </a:ln>
                <a:solidFill>
                  <a:srgbClr val="0D2547">
                    <a:tint val="75000"/>
                  </a:srgbClr>
                </a:solidFill>
                <a:effectLst/>
                <a:uLnTx/>
                <a:uFillTx/>
                <a:latin typeface="Greta Arabic" panose="02000000000000000000" pitchFamily="2" charset="-78"/>
                <a:ea typeface="+mn-ea"/>
                <a:cs typeface="Symbio AR+LT"/>
              </a:rPr>
              <a:pPr marL="0" marR="0" lvl="0" indent="0" algn="l" defTabSz="914400" rtl="1" eaLnBrk="1" fontAlgn="auto" latinLnBrk="0" hangingPunct="1">
                <a:lnSpc>
                  <a:spcPct val="100000"/>
                </a:lnSpc>
                <a:spcBef>
                  <a:spcPts val="0"/>
                </a:spcBef>
                <a:spcAft>
                  <a:spcPts val="0"/>
                </a:spcAft>
                <a:buClrTx/>
                <a:buSzTx/>
                <a:buFontTx/>
                <a:buNone/>
                <a:tabLst/>
                <a:defRPr/>
              </a:pPr>
              <a:t>15</a:t>
            </a:fld>
            <a:endParaRPr kumimoji="0" lang="en-GB" sz="1200" b="0" i="0" u="none" strike="noStrike" kern="1200" cap="none" spc="0" normalizeH="0" baseline="0" noProof="0">
              <a:ln>
                <a:noFill/>
              </a:ln>
              <a:solidFill>
                <a:srgbClr val="0D2547">
                  <a:tint val="75000"/>
                </a:srgbClr>
              </a:solidFill>
              <a:effectLst/>
              <a:uLnTx/>
              <a:uFillTx/>
              <a:latin typeface="Greta Arabic" panose="02000000000000000000" pitchFamily="2" charset="-78"/>
              <a:ea typeface="+mn-ea"/>
              <a:cs typeface="Symbio AR+LT"/>
            </a:endParaRPr>
          </a:p>
        </p:txBody>
      </p:sp>
      <p:sp>
        <p:nvSpPr>
          <p:cNvPr id="4" name="Footer Placeholder 3">
            <a:extLst>
              <a:ext uri="{FF2B5EF4-FFF2-40B4-BE49-F238E27FC236}">
                <a16:creationId xmlns:a16="http://schemas.microsoft.com/office/drawing/2014/main" id="{24B82A90-B26C-4ABB-91A8-98C8E054F518}"/>
              </a:ext>
            </a:extLst>
          </p:cNvPr>
          <p:cNvSpPr>
            <a:spLocks noGrp="1"/>
          </p:cNvSpPr>
          <p:nvPr>
            <p:ph type="ftr" sz="quarter" idx="11"/>
            <p:custDataLst>
              <p:tags r:id="rId1"/>
            </p:custDataLst>
          </p:nvPr>
        </p:nvSpPr>
        <p:spPr/>
        <p:txBody>
          <a:bodyPr/>
          <a:lstStyle/>
          <a:p>
            <a:pPr>
              <a:defRPr/>
            </a:pPr>
            <a:r>
              <a:rPr lang="en-GB"/>
              <a:t>Public | </a:t>
            </a:r>
            <a:r>
              <a:rPr lang="ar-SA"/>
              <a:t>عام</a:t>
            </a:r>
            <a:endParaRPr lang="en-GB"/>
          </a:p>
        </p:txBody>
      </p:sp>
    </p:spTree>
    <p:extLst>
      <p:ext uri="{BB962C8B-B14F-4D97-AF65-F5344CB8AC3E}">
        <p14:creationId xmlns:p14="http://schemas.microsoft.com/office/powerpoint/2010/main" val="38581024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FDC69F8-6A1A-4E7F-A2D6-CC3F2A934257}"/>
              </a:ext>
            </a:extLst>
          </p:cNvPr>
          <p:cNvSpPr/>
          <p:nvPr/>
        </p:nvSpPr>
        <p:spPr>
          <a:xfrm>
            <a:off x="6985057" y="2934062"/>
            <a:ext cx="4135210" cy="490904"/>
          </a:xfrm>
          <a:prstGeom prst="rect">
            <a:avLst/>
          </a:prstGeom>
        </p:spPr>
        <p:txBody>
          <a:bodyPr vert="horz" lIns="0" tIns="0" rIns="0" bIns="0" rtlCol="0" anchor="t">
            <a:noAutofit/>
          </a:bodyPr>
          <a:lstStyle/>
          <a:p>
            <a:pPr algn="r" rtl="1">
              <a:lnSpc>
                <a:spcPct val="90000"/>
              </a:lnSpc>
              <a:spcBef>
                <a:spcPct val="0"/>
              </a:spcBef>
            </a:pPr>
            <a:r>
              <a:rPr lang="ar-SA" sz="2800" dirty="0">
                <a:solidFill>
                  <a:srgbClr val="0D2547"/>
                </a:solidFill>
                <a:latin typeface="Somar" panose="020B0604020202020204" charset="-78"/>
                <a:ea typeface="+mj-ea"/>
                <a:cs typeface="Somar" panose="020B0604020202020204" charset="-78"/>
              </a:rPr>
              <a:t>معايير محرك المخاطر</a:t>
            </a:r>
          </a:p>
        </p:txBody>
      </p:sp>
      <p:sp>
        <p:nvSpPr>
          <p:cNvPr id="9" name="Title 1">
            <a:extLst>
              <a:ext uri="{FF2B5EF4-FFF2-40B4-BE49-F238E27FC236}">
                <a16:creationId xmlns:a16="http://schemas.microsoft.com/office/drawing/2014/main" id="{6DFE4FFA-FFA1-45DA-B971-C96FAF646316}"/>
              </a:ext>
            </a:extLst>
          </p:cNvPr>
          <p:cNvSpPr txBox="1">
            <a:spLocks/>
          </p:cNvSpPr>
          <p:nvPr/>
        </p:nvSpPr>
        <p:spPr>
          <a:xfrm>
            <a:off x="819608" y="1634715"/>
            <a:ext cx="4207019" cy="423019"/>
          </a:xfrm>
          <a:prstGeom prst="rect">
            <a:avLst/>
          </a:prstGeom>
        </p:spPr>
        <p:txBody>
          <a:bodyPr vert="horz" lIns="0" tIns="0" rIns="0" bIns="0" rtlCol="0" anchor="t">
            <a:noAutofit/>
          </a:bodyPr>
          <a:lstStyle>
            <a:lvl1pPr algn="r" defTabSz="914400" rtl="1" eaLnBrk="1" latinLnBrk="0" hangingPunct="1">
              <a:lnSpc>
                <a:spcPct val="90000"/>
              </a:lnSpc>
              <a:spcBef>
                <a:spcPct val="0"/>
              </a:spcBef>
              <a:buNone/>
              <a:defRPr sz="4000" kern="1200">
                <a:solidFill>
                  <a:schemeClr val="tx1"/>
                </a:solidFill>
                <a:latin typeface="Greta Arabic" pitchFamily="2" charset="-78"/>
                <a:ea typeface="+mj-ea"/>
                <a:cs typeface="+mj-cs"/>
              </a:defRPr>
            </a:lvl1pPr>
          </a:lstStyle>
          <a:p>
            <a:pPr marL="0" marR="0" lvl="0" indent="0" defTabSz="914400" eaLnBrk="1" fontAlgn="auto" latinLnBrk="0" hangingPunct="1">
              <a:lnSpc>
                <a:spcPct val="90000"/>
              </a:lnSpc>
              <a:spcBef>
                <a:spcPct val="0"/>
              </a:spcBef>
              <a:spcAft>
                <a:spcPts val="0"/>
              </a:spcAft>
              <a:buClrTx/>
              <a:buSzTx/>
              <a:buFontTx/>
              <a:buNone/>
              <a:tabLst/>
              <a:defRPr/>
            </a:pPr>
            <a:r>
              <a:rPr kumimoji="0" lang="ar-SA" sz="2800" i="0" u="none" strike="noStrike" kern="1200" cap="none" spc="0" normalizeH="0" baseline="0" noProof="0" dirty="0">
                <a:ln>
                  <a:noFill/>
                </a:ln>
                <a:solidFill>
                  <a:srgbClr val="283E5B"/>
                </a:solidFill>
                <a:effectLst/>
                <a:uLnTx/>
                <a:uFillTx/>
                <a:latin typeface="Somar" panose="020B0604020202020204" charset="-78"/>
                <a:cs typeface="Somar" panose="020B0604020202020204" charset="-78"/>
              </a:rPr>
              <a:t>البيان الجمركي</a:t>
            </a:r>
          </a:p>
        </p:txBody>
      </p:sp>
      <p:sp>
        <p:nvSpPr>
          <p:cNvPr id="11" name="Google Shape;259;p52">
            <a:extLst>
              <a:ext uri="{FF2B5EF4-FFF2-40B4-BE49-F238E27FC236}">
                <a16:creationId xmlns:a16="http://schemas.microsoft.com/office/drawing/2014/main" id="{4989C957-DADC-4C82-A047-F0153F15621F}"/>
              </a:ext>
            </a:extLst>
          </p:cNvPr>
          <p:cNvSpPr txBox="1">
            <a:spLocks/>
          </p:cNvSpPr>
          <p:nvPr/>
        </p:nvSpPr>
        <p:spPr>
          <a:xfrm>
            <a:off x="5278582" y="1559234"/>
            <a:ext cx="817418" cy="43797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2"/>
              </a:buClr>
              <a:buSzPts val="4800"/>
              <a:buFont typeface="Rajdhani"/>
              <a:buNone/>
              <a:defRPr sz="2400" b="1" i="0" u="none" strike="noStrike" cap="none">
                <a:solidFill>
                  <a:schemeClr val="lt2"/>
                </a:solidFill>
                <a:latin typeface="Rajdhani"/>
                <a:ea typeface="Rajdhani"/>
                <a:cs typeface="Rajdhani"/>
                <a:sym typeface="Rajdhani"/>
              </a:defRPr>
            </a:lvl1pPr>
            <a:lvl2pPr marR="0" lvl="1"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2pPr>
            <a:lvl3pPr marR="0" lvl="2"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3pPr>
            <a:lvl4pPr marR="0" lvl="3"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4pPr>
            <a:lvl5pPr marR="0" lvl="4"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5pPr>
            <a:lvl6pPr marR="0" lvl="5"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6pPr>
            <a:lvl7pPr marR="0" lvl="6"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7pPr>
            <a:lvl8pPr marR="0" lvl="7"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8pPr>
            <a:lvl9pPr marR="0" lvl="8"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9pPr>
          </a:lstStyle>
          <a:p>
            <a:pPr marL="0" marR="0" lvl="0" indent="0" algn="r" defTabSz="914400" rtl="0" eaLnBrk="1" fontAlgn="auto" latinLnBrk="0" hangingPunct="1">
              <a:lnSpc>
                <a:spcPct val="100000"/>
              </a:lnSpc>
              <a:spcBef>
                <a:spcPts val="0"/>
              </a:spcBef>
              <a:spcAft>
                <a:spcPts val="0"/>
              </a:spcAft>
              <a:buClr>
                <a:srgbClr val="F3F3F3"/>
              </a:buClr>
              <a:buSzPts val="4800"/>
              <a:buFont typeface="Rajdhani"/>
              <a:buNone/>
              <a:tabLst/>
              <a:defRPr/>
            </a:pPr>
            <a:r>
              <a:rPr kumimoji="0" lang="en" sz="3200" b="1" i="0" u="none" strike="noStrike" kern="0" cap="none" spc="0" normalizeH="0" baseline="0" noProof="0" dirty="0">
                <a:ln>
                  <a:noFill/>
                </a:ln>
                <a:solidFill>
                  <a:srgbClr val="47D1CE"/>
                </a:solidFill>
                <a:effectLst/>
                <a:uLnTx/>
                <a:uFillTx/>
                <a:latin typeface="Rajdhani"/>
                <a:cs typeface="Rajdhani"/>
                <a:sym typeface="Rajdhani"/>
              </a:rPr>
              <a:t>01</a:t>
            </a:r>
          </a:p>
        </p:txBody>
      </p:sp>
      <p:cxnSp>
        <p:nvCxnSpPr>
          <p:cNvPr id="12" name="Google Shape;265;p52">
            <a:extLst>
              <a:ext uri="{FF2B5EF4-FFF2-40B4-BE49-F238E27FC236}">
                <a16:creationId xmlns:a16="http://schemas.microsoft.com/office/drawing/2014/main" id="{B7B8C739-5F76-4A1D-88DD-9D08D6945985}"/>
              </a:ext>
            </a:extLst>
          </p:cNvPr>
          <p:cNvCxnSpPr>
            <a:cxnSpLocks/>
          </p:cNvCxnSpPr>
          <p:nvPr/>
        </p:nvCxnSpPr>
        <p:spPr>
          <a:xfrm>
            <a:off x="5280891" y="1534589"/>
            <a:ext cx="0" cy="655245"/>
          </a:xfrm>
          <a:prstGeom prst="straightConnector1">
            <a:avLst/>
          </a:prstGeom>
          <a:noFill/>
          <a:ln w="19050" cap="flat" cmpd="sng">
            <a:solidFill>
              <a:srgbClr val="0D2547"/>
            </a:solidFill>
            <a:prstDash val="solid"/>
            <a:round/>
            <a:headEnd type="oval" w="med" len="med"/>
            <a:tailEnd type="oval" w="med" len="med"/>
          </a:ln>
        </p:spPr>
      </p:cxnSp>
      <p:sp>
        <p:nvSpPr>
          <p:cNvPr id="21" name="Google Shape;6332;p126">
            <a:extLst>
              <a:ext uri="{FF2B5EF4-FFF2-40B4-BE49-F238E27FC236}">
                <a16:creationId xmlns:a16="http://schemas.microsoft.com/office/drawing/2014/main" id="{1E1BC5D4-0AE0-4D1B-B7C5-AF799F79EDAA}"/>
              </a:ext>
            </a:extLst>
          </p:cNvPr>
          <p:cNvSpPr/>
          <p:nvPr/>
        </p:nvSpPr>
        <p:spPr>
          <a:xfrm rot="10602216">
            <a:off x="-2379473" y="4496972"/>
            <a:ext cx="12202227" cy="4599134"/>
          </a:xfrm>
          <a:custGeom>
            <a:avLst/>
            <a:gdLst/>
            <a:ahLst/>
            <a:cxnLst/>
            <a:rect l="l" t="t" r="r" b="b"/>
            <a:pathLst>
              <a:path w="74755" h="20729" extrusionOk="0">
                <a:moveTo>
                  <a:pt x="1" y="1"/>
                </a:moveTo>
                <a:cubicBezTo>
                  <a:pt x="835" y="6439"/>
                  <a:pt x="5772" y="12310"/>
                  <a:pt x="12109" y="13777"/>
                </a:cubicBezTo>
                <a:cubicBezTo>
                  <a:pt x="13474" y="14091"/>
                  <a:pt x="14847" y="14220"/>
                  <a:pt x="16226" y="14220"/>
                </a:cubicBezTo>
                <a:cubicBezTo>
                  <a:pt x="22796" y="14220"/>
                  <a:pt x="29497" y="11276"/>
                  <a:pt x="36112" y="11276"/>
                </a:cubicBezTo>
                <a:cubicBezTo>
                  <a:pt x="37265" y="11276"/>
                  <a:pt x="38416" y="11366"/>
                  <a:pt x="39562" y="11576"/>
                </a:cubicBezTo>
                <a:cubicBezTo>
                  <a:pt x="45100" y="12610"/>
                  <a:pt x="49736" y="16313"/>
                  <a:pt x="54873" y="18714"/>
                </a:cubicBezTo>
                <a:cubicBezTo>
                  <a:pt x="57406" y="19923"/>
                  <a:pt x="60365" y="20728"/>
                  <a:pt x="63173" y="20728"/>
                </a:cubicBezTo>
                <a:cubicBezTo>
                  <a:pt x="66024" y="20728"/>
                  <a:pt x="68719" y="19898"/>
                  <a:pt x="70651" y="17814"/>
                </a:cubicBezTo>
                <a:cubicBezTo>
                  <a:pt x="73653" y="14645"/>
                  <a:pt x="73753" y="9775"/>
                  <a:pt x="73954" y="5371"/>
                </a:cubicBezTo>
                <a:cubicBezTo>
                  <a:pt x="74020" y="3637"/>
                  <a:pt x="74254" y="1769"/>
                  <a:pt x="74754" y="1"/>
                </a:cubicBezTo>
                <a:close/>
              </a:path>
            </a:pathLst>
          </a:custGeom>
          <a:solidFill>
            <a:srgbClr val="ACFFD9">
              <a:alpha val="64000"/>
            </a:srgb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000000"/>
              </a:solidFill>
              <a:effectLst/>
              <a:uLnTx/>
              <a:uFillTx/>
              <a:latin typeface="Arial"/>
            </a:endParaRPr>
          </a:p>
        </p:txBody>
      </p:sp>
      <p:grpSp>
        <p:nvGrpSpPr>
          <p:cNvPr id="36" name="Group 35">
            <a:extLst>
              <a:ext uri="{FF2B5EF4-FFF2-40B4-BE49-F238E27FC236}">
                <a16:creationId xmlns:a16="http://schemas.microsoft.com/office/drawing/2014/main" id="{34DD99B5-6307-4036-AC9B-A057883C8C16}"/>
              </a:ext>
            </a:extLst>
          </p:cNvPr>
          <p:cNvGrpSpPr/>
          <p:nvPr/>
        </p:nvGrpSpPr>
        <p:grpSpPr>
          <a:xfrm>
            <a:off x="9440589" y="2382004"/>
            <a:ext cx="504299" cy="336602"/>
            <a:chOff x="6110666" y="3986085"/>
            <a:chExt cx="504299" cy="336602"/>
          </a:xfrm>
        </p:grpSpPr>
        <p:sp>
          <p:nvSpPr>
            <p:cNvPr id="37" name="Google Shape;6195;p47">
              <a:extLst>
                <a:ext uri="{FF2B5EF4-FFF2-40B4-BE49-F238E27FC236}">
                  <a16:creationId xmlns:a16="http://schemas.microsoft.com/office/drawing/2014/main" id="{595728B6-325F-44C2-9CE2-64DEBE1D1783}"/>
                </a:ext>
              </a:extLst>
            </p:cNvPr>
            <p:cNvSpPr/>
            <p:nvPr/>
          </p:nvSpPr>
          <p:spPr>
            <a:xfrm>
              <a:off x="6133018" y="4117895"/>
              <a:ext cx="459004" cy="204792"/>
            </a:xfrm>
            <a:custGeom>
              <a:avLst/>
              <a:gdLst/>
              <a:ahLst/>
              <a:cxnLst/>
              <a:rect l="l" t="t" r="r" b="b"/>
              <a:pathLst>
                <a:path w="17805" h="7944" extrusionOk="0">
                  <a:moveTo>
                    <a:pt x="1" y="2762"/>
                  </a:moveTo>
                  <a:cubicBezTo>
                    <a:pt x="1" y="4086"/>
                    <a:pt x="868" y="5410"/>
                    <a:pt x="2626" y="6437"/>
                  </a:cubicBezTo>
                  <a:lnTo>
                    <a:pt x="2626" y="6437"/>
                  </a:lnTo>
                  <a:cubicBezTo>
                    <a:pt x="2831" y="6551"/>
                    <a:pt x="3060" y="6665"/>
                    <a:pt x="3265" y="6756"/>
                  </a:cubicBezTo>
                  <a:lnTo>
                    <a:pt x="3265" y="6756"/>
                  </a:lnTo>
                  <a:cubicBezTo>
                    <a:pt x="3356" y="6802"/>
                    <a:pt x="3425" y="6825"/>
                    <a:pt x="3516" y="6870"/>
                  </a:cubicBezTo>
                  <a:lnTo>
                    <a:pt x="3516" y="6870"/>
                  </a:lnTo>
                  <a:cubicBezTo>
                    <a:pt x="3630" y="6916"/>
                    <a:pt x="3767" y="6985"/>
                    <a:pt x="3904" y="7053"/>
                  </a:cubicBezTo>
                  <a:lnTo>
                    <a:pt x="3904" y="7053"/>
                  </a:lnTo>
                  <a:cubicBezTo>
                    <a:pt x="3927" y="7053"/>
                    <a:pt x="3950" y="7053"/>
                    <a:pt x="3973" y="7076"/>
                  </a:cubicBezTo>
                  <a:lnTo>
                    <a:pt x="3973" y="7076"/>
                  </a:lnTo>
                  <a:cubicBezTo>
                    <a:pt x="4041" y="7099"/>
                    <a:pt x="4087" y="7099"/>
                    <a:pt x="4132" y="7122"/>
                  </a:cubicBezTo>
                  <a:lnTo>
                    <a:pt x="4132" y="7122"/>
                  </a:lnTo>
                  <a:cubicBezTo>
                    <a:pt x="4315" y="7190"/>
                    <a:pt x="4498" y="7258"/>
                    <a:pt x="4680" y="7304"/>
                  </a:cubicBezTo>
                  <a:lnTo>
                    <a:pt x="4680" y="7304"/>
                  </a:lnTo>
                  <a:cubicBezTo>
                    <a:pt x="4749" y="7327"/>
                    <a:pt x="4794" y="7350"/>
                    <a:pt x="4863" y="7373"/>
                  </a:cubicBezTo>
                  <a:lnTo>
                    <a:pt x="4863" y="7373"/>
                  </a:lnTo>
                  <a:cubicBezTo>
                    <a:pt x="4908" y="7373"/>
                    <a:pt x="4954" y="7395"/>
                    <a:pt x="4977" y="7418"/>
                  </a:cubicBezTo>
                  <a:lnTo>
                    <a:pt x="4977" y="7418"/>
                  </a:lnTo>
                  <a:cubicBezTo>
                    <a:pt x="5068" y="7418"/>
                    <a:pt x="5137" y="7441"/>
                    <a:pt x="5205" y="7464"/>
                  </a:cubicBezTo>
                  <a:lnTo>
                    <a:pt x="5205" y="7464"/>
                  </a:lnTo>
                  <a:cubicBezTo>
                    <a:pt x="5388" y="7510"/>
                    <a:pt x="5593" y="7555"/>
                    <a:pt x="5776" y="7601"/>
                  </a:cubicBezTo>
                  <a:lnTo>
                    <a:pt x="5776" y="7601"/>
                  </a:lnTo>
                  <a:cubicBezTo>
                    <a:pt x="5821" y="7601"/>
                    <a:pt x="5867" y="7624"/>
                    <a:pt x="5913" y="7624"/>
                  </a:cubicBezTo>
                  <a:lnTo>
                    <a:pt x="5913" y="7624"/>
                  </a:lnTo>
                  <a:cubicBezTo>
                    <a:pt x="5981" y="7647"/>
                    <a:pt x="6072" y="7669"/>
                    <a:pt x="6141" y="7669"/>
                  </a:cubicBezTo>
                  <a:lnTo>
                    <a:pt x="6141" y="7669"/>
                  </a:lnTo>
                  <a:cubicBezTo>
                    <a:pt x="6301" y="7692"/>
                    <a:pt x="6461" y="7738"/>
                    <a:pt x="6620" y="7761"/>
                  </a:cubicBezTo>
                  <a:lnTo>
                    <a:pt x="6620" y="7761"/>
                  </a:lnTo>
                  <a:cubicBezTo>
                    <a:pt x="6666" y="7761"/>
                    <a:pt x="6734" y="7783"/>
                    <a:pt x="6803" y="7783"/>
                  </a:cubicBezTo>
                  <a:lnTo>
                    <a:pt x="6803" y="7783"/>
                  </a:lnTo>
                  <a:cubicBezTo>
                    <a:pt x="6871" y="7806"/>
                    <a:pt x="6940" y="7806"/>
                    <a:pt x="7008" y="7806"/>
                  </a:cubicBezTo>
                  <a:lnTo>
                    <a:pt x="7008" y="7806"/>
                  </a:lnTo>
                  <a:cubicBezTo>
                    <a:pt x="7145" y="7829"/>
                    <a:pt x="7305" y="7852"/>
                    <a:pt x="7442" y="7852"/>
                  </a:cubicBezTo>
                  <a:lnTo>
                    <a:pt x="7442" y="7852"/>
                  </a:lnTo>
                  <a:cubicBezTo>
                    <a:pt x="7533" y="7875"/>
                    <a:pt x="7602" y="7875"/>
                    <a:pt x="7670" y="7875"/>
                  </a:cubicBezTo>
                  <a:lnTo>
                    <a:pt x="7670" y="7875"/>
                  </a:lnTo>
                  <a:cubicBezTo>
                    <a:pt x="7739" y="7898"/>
                    <a:pt x="7807" y="7898"/>
                    <a:pt x="7853" y="7898"/>
                  </a:cubicBezTo>
                  <a:lnTo>
                    <a:pt x="7853" y="7898"/>
                  </a:lnTo>
                  <a:cubicBezTo>
                    <a:pt x="8013" y="7898"/>
                    <a:pt x="8172" y="7920"/>
                    <a:pt x="8309" y="7920"/>
                  </a:cubicBezTo>
                  <a:lnTo>
                    <a:pt x="8309" y="7920"/>
                  </a:lnTo>
                  <a:cubicBezTo>
                    <a:pt x="8401" y="7920"/>
                    <a:pt x="8469" y="7920"/>
                    <a:pt x="8538" y="7943"/>
                  </a:cubicBezTo>
                  <a:lnTo>
                    <a:pt x="8538" y="7943"/>
                  </a:lnTo>
                  <a:cubicBezTo>
                    <a:pt x="8583" y="7943"/>
                    <a:pt x="8606" y="7943"/>
                    <a:pt x="8629" y="7943"/>
                  </a:cubicBezTo>
                  <a:lnTo>
                    <a:pt x="8629" y="7943"/>
                  </a:lnTo>
                  <a:cubicBezTo>
                    <a:pt x="8675" y="7920"/>
                    <a:pt x="8697" y="7920"/>
                    <a:pt x="8720" y="7920"/>
                  </a:cubicBezTo>
                  <a:lnTo>
                    <a:pt x="8720" y="7920"/>
                  </a:lnTo>
                  <a:cubicBezTo>
                    <a:pt x="8880" y="7943"/>
                    <a:pt x="9040" y="7943"/>
                    <a:pt x="9222" y="7920"/>
                  </a:cubicBezTo>
                  <a:lnTo>
                    <a:pt x="9222" y="7920"/>
                  </a:lnTo>
                  <a:cubicBezTo>
                    <a:pt x="9245" y="7920"/>
                    <a:pt x="9268" y="7920"/>
                    <a:pt x="9314" y="7920"/>
                  </a:cubicBezTo>
                  <a:lnTo>
                    <a:pt x="9314" y="7920"/>
                  </a:lnTo>
                  <a:cubicBezTo>
                    <a:pt x="9359" y="7920"/>
                    <a:pt x="9405" y="7920"/>
                    <a:pt x="9451" y="7920"/>
                  </a:cubicBezTo>
                  <a:lnTo>
                    <a:pt x="9451" y="7920"/>
                  </a:lnTo>
                  <a:cubicBezTo>
                    <a:pt x="9496" y="7920"/>
                    <a:pt x="9542" y="7920"/>
                    <a:pt x="9588" y="7920"/>
                  </a:cubicBezTo>
                  <a:lnTo>
                    <a:pt x="9588" y="7920"/>
                  </a:lnTo>
                  <a:cubicBezTo>
                    <a:pt x="9793" y="7920"/>
                    <a:pt x="9998" y="7898"/>
                    <a:pt x="10204" y="7875"/>
                  </a:cubicBezTo>
                  <a:lnTo>
                    <a:pt x="10204" y="7875"/>
                  </a:lnTo>
                  <a:cubicBezTo>
                    <a:pt x="10272" y="7875"/>
                    <a:pt x="10364" y="7875"/>
                    <a:pt x="10432" y="7852"/>
                  </a:cubicBezTo>
                  <a:lnTo>
                    <a:pt x="10432" y="7852"/>
                  </a:lnTo>
                  <a:cubicBezTo>
                    <a:pt x="10478" y="7852"/>
                    <a:pt x="10523" y="7852"/>
                    <a:pt x="10546" y="7852"/>
                  </a:cubicBezTo>
                  <a:lnTo>
                    <a:pt x="10546" y="7852"/>
                  </a:lnTo>
                  <a:cubicBezTo>
                    <a:pt x="10615" y="7852"/>
                    <a:pt x="10683" y="7829"/>
                    <a:pt x="10729" y="7829"/>
                  </a:cubicBezTo>
                  <a:lnTo>
                    <a:pt x="10729" y="7829"/>
                  </a:lnTo>
                  <a:cubicBezTo>
                    <a:pt x="10934" y="7806"/>
                    <a:pt x="11140" y="7783"/>
                    <a:pt x="11345" y="7738"/>
                  </a:cubicBezTo>
                  <a:lnTo>
                    <a:pt x="11345" y="7738"/>
                  </a:lnTo>
                  <a:cubicBezTo>
                    <a:pt x="11414" y="7738"/>
                    <a:pt x="11459" y="7715"/>
                    <a:pt x="11505" y="7715"/>
                  </a:cubicBezTo>
                  <a:lnTo>
                    <a:pt x="11505" y="7715"/>
                  </a:lnTo>
                  <a:cubicBezTo>
                    <a:pt x="11528" y="7715"/>
                    <a:pt x="11551" y="7715"/>
                    <a:pt x="11573" y="7715"/>
                  </a:cubicBezTo>
                  <a:lnTo>
                    <a:pt x="11573" y="7715"/>
                  </a:lnTo>
                  <a:cubicBezTo>
                    <a:pt x="11665" y="7692"/>
                    <a:pt x="11756" y="7669"/>
                    <a:pt x="11870" y="7647"/>
                  </a:cubicBezTo>
                  <a:lnTo>
                    <a:pt x="11870" y="7647"/>
                  </a:lnTo>
                  <a:cubicBezTo>
                    <a:pt x="12030" y="7601"/>
                    <a:pt x="12190" y="7578"/>
                    <a:pt x="12349" y="7532"/>
                  </a:cubicBezTo>
                  <a:lnTo>
                    <a:pt x="12349" y="7532"/>
                  </a:lnTo>
                  <a:cubicBezTo>
                    <a:pt x="12464" y="7510"/>
                    <a:pt x="12578" y="7464"/>
                    <a:pt x="12715" y="7441"/>
                  </a:cubicBezTo>
                  <a:lnTo>
                    <a:pt x="12715" y="7441"/>
                  </a:lnTo>
                  <a:cubicBezTo>
                    <a:pt x="12852" y="7395"/>
                    <a:pt x="13011" y="7350"/>
                    <a:pt x="13171" y="7304"/>
                  </a:cubicBezTo>
                  <a:lnTo>
                    <a:pt x="13171" y="7304"/>
                  </a:lnTo>
                  <a:cubicBezTo>
                    <a:pt x="13194" y="7304"/>
                    <a:pt x="13240" y="7304"/>
                    <a:pt x="13262" y="7281"/>
                  </a:cubicBezTo>
                  <a:lnTo>
                    <a:pt x="13262" y="7281"/>
                  </a:lnTo>
                  <a:cubicBezTo>
                    <a:pt x="13445" y="7236"/>
                    <a:pt x="13628" y="7167"/>
                    <a:pt x="13810" y="7099"/>
                  </a:cubicBezTo>
                  <a:lnTo>
                    <a:pt x="13810" y="7099"/>
                  </a:lnTo>
                  <a:cubicBezTo>
                    <a:pt x="13833" y="7076"/>
                    <a:pt x="13856" y="7076"/>
                    <a:pt x="13879" y="7053"/>
                  </a:cubicBezTo>
                  <a:lnTo>
                    <a:pt x="13879" y="7053"/>
                  </a:lnTo>
                  <a:cubicBezTo>
                    <a:pt x="14061" y="6985"/>
                    <a:pt x="14267" y="6916"/>
                    <a:pt x="14449" y="6825"/>
                  </a:cubicBezTo>
                  <a:lnTo>
                    <a:pt x="14449" y="6825"/>
                  </a:lnTo>
                  <a:cubicBezTo>
                    <a:pt x="14495" y="6802"/>
                    <a:pt x="14564" y="6779"/>
                    <a:pt x="14609" y="6734"/>
                  </a:cubicBezTo>
                  <a:lnTo>
                    <a:pt x="14609" y="6734"/>
                  </a:lnTo>
                  <a:cubicBezTo>
                    <a:pt x="14815" y="6642"/>
                    <a:pt x="15020" y="6528"/>
                    <a:pt x="15203" y="6437"/>
                  </a:cubicBezTo>
                  <a:lnTo>
                    <a:pt x="15203" y="6437"/>
                  </a:lnTo>
                  <a:cubicBezTo>
                    <a:pt x="15248" y="6414"/>
                    <a:pt x="15294" y="6391"/>
                    <a:pt x="15317" y="6368"/>
                  </a:cubicBezTo>
                  <a:lnTo>
                    <a:pt x="15317" y="6368"/>
                  </a:lnTo>
                  <a:cubicBezTo>
                    <a:pt x="15362" y="6345"/>
                    <a:pt x="15385" y="6323"/>
                    <a:pt x="15408" y="6300"/>
                  </a:cubicBezTo>
                  <a:lnTo>
                    <a:pt x="15408" y="6300"/>
                  </a:lnTo>
                  <a:cubicBezTo>
                    <a:pt x="15477" y="6277"/>
                    <a:pt x="15522" y="6231"/>
                    <a:pt x="15591" y="6209"/>
                  </a:cubicBezTo>
                  <a:lnTo>
                    <a:pt x="15591" y="6209"/>
                  </a:lnTo>
                  <a:cubicBezTo>
                    <a:pt x="15636" y="6163"/>
                    <a:pt x="15682" y="6140"/>
                    <a:pt x="15728" y="6094"/>
                  </a:cubicBezTo>
                  <a:lnTo>
                    <a:pt x="15728" y="6094"/>
                  </a:lnTo>
                  <a:cubicBezTo>
                    <a:pt x="15773" y="6072"/>
                    <a:pt x="15819" y="6026"/>
                    <a:pt x="15865" y="6003"/>
                  </a:cubicBezTo>
                  <a:lnTo>
                    <a:pt x="15865" y="6003"/>
                  </a:lnTo>
                  <a:cubicBezTo>
                    <a:pt x="15910" y="5957"/>
                    <a:pt x="15956" y="5935"/>
                    <a:pt x="16001" y="5889"/>
                  </a:cubicBezTo>
                  <a:lnTo>
                    <a:pt x="16001" y="5889"/>
                  </a:lnTo>
                  <a:cubicBezTo>
                    <a:pt x="16047" y="5866"/>
                    <a:pt x="16093" y="5821"/>
                    <a:pt x="16138" y="5798"/>
                  </a:cubicBezTo>
                  <a:lnTo>
                    <a:pt x="16138" y="5798"/>
                  </a:lnTo>
                  <a:cubicBezTo>
                    <a:pt x="16184" y="5752"/>
                    <a:pt x="16230" y="5729"/>
                    <a:pt x="16275" y="5684"/>
                  </a:cubicBezTo>
                  <a:lnTo>
                    <a:pt x="16275" y="5684"/>
                  </a:lnTo>
                  <a:cubicBezTo>
                    <a:pt x="16321" y="5638"/>
                    <a:pt x="16344" y="5615"/>
                    <a:pt x="16390" y="5569"/>
                  </a:cubicBezTo>
                  <a:lnTo>
                    <a:pt x="16390" y="5569"/>
                  </a:lnTo>
                  <a:cubicBezTo>
                    <a:pt x="16412" y="5569"/>
                    <a:pt x="16435" y="5547"/>
                    <a:pt x="16458" y="5524"/>
                  </a:cubicBezTo>
                  <a:lnTo>
                    <a:pt x="16458" y="5524"/>
                  </a:lnTo>
                  <a:cubicBezTo>
                    <a:pt x="16458" y="5524"/>
                    <a:pt x="16481" y="5501"/>
                    <a:pt x="16504" y="5478"/>
                  </a:cubicBezTo>
                  <a:lnTo>
                    <a:pt x="16504" y="5478"/>
                  </a:lnTo>
                  <a:cubicBezTo>
                    <a:pt x="16572" y="5410"/>
                    <a:pt x="16641" y="5341"/>
                    <a:pt x="16686" y="5273"/>
                  </a:cubicBezTo>
                  <a:lnTo>
                    <a:pt x="16686" y="5273"/>
                  </a:lnTo>
                  <a:cubicBezTo>
                    <a:pt x="16709" y="5250"/>
                    <a:pt x="16732" y="5227"/>
                    <a:pt x="16755" y="5204"/>
                  </a:cubicBezTo>
                  <a:lnTo>
                    <a:pt x="16755" y="5204"/>
                  </a:lnTo>
                  <a:cubicBezTo>
                    <a:pt x="16846" y="5136"/>
                    <a:pt x="16915" y="5044"/>
                    <a:pt x="16983" y="4953"/>
                  </a:cubicBezTo>
                  <a:lnTo>
                    <a:pt x="16983" y="4953"/>
                  </a:lnTo>
                  <a:cubicBezTo>
                    <a:pt x="16983" y="4930"/>
                    <a:pt x="17006" y="4930"/>
                    <a:pt x="17006" y="4930"/>
                  </a:cubicBezTo>
                  <a:lnTo>
                    <a:pt x="17006" y="4930"/>
                  </a:lnTo>
                  <a:cubicBezTo>
                    <a:pt x="17006" y="4907"/>
                    <a:pt x="17029" y="4885"/>
                    <a:pt x="17051" y="4862"/>
                  </a:cubicBezTo>
                  <a:lnTo>
                    <a:pt x="17051" y="4862"/>
                  </a:lnTo>
                  <a:cubicBezTo>
                    <a:pt x="17097" y="4816"/>
                    <a:pt x="17143" y="4748"/>
                    <a:pt x="17166" y="4702"/>
                  </a:cubicBezTo>
                  <a:lnTo>
                    <a:pt x="17166" y="4702"/>
                  </a:lnTo>
                  <a:cubicBezTo>
                    <a:pt x="17188" y="4656"/>
                    <a:pt x="17211" y="4634"/>
                    <a:pt x="17234" y="4611"/>
                  </a:cubicBezTo>
                  <a:lnTo>
                    <a:pt x="17234" y="4611"/>
                  </a:lnTo>
                  <a:cubicBezTo>
                    <a:pt x="17280" y="4542"/>
                    <a:pt x="17303" y="4497"/>
                    <a:pt x="17325" y="4451"/>
                  </a:cubicBezTo>
                  <a:lnTo>
                    <a:pt x="17325" y="4451"/>
                  </a:lnTo>
                  <a:cubicBezTo>
                    <a:pt x="17348" y="4428"/>
                    <a:pt x="17348" y="4405"/>
                    <a:pt x="17348" y="4405"/>
                  </a:cubicBezTo>
                  <a:lnTo>
                    <a:pt x="17348" y="4405"/>
                  </a:lnTo>
                  <a:cubicBezTo>
                    <a:pt x="17371" y="4383"/>
                    <a:pt x="17371" y="4360"/>
                    <a:pt x="17394" y="4337"/>
                  </a:cubicBezTo>
                  <a:lnTo>
                    <a:pt x="17394" y="4337"/>
                  </a:lnTo>
                  <a:cubicBezTo>
                    <a:pt x="17417" y="4291"/>
                    <a:pt x="17439" y="4246"/>
                    <a:pt x="17462" y="4200"/>
                  </a:cubicBezTo>
                  <a:lnTo>
                    <a:pt x="17462" y="4200"/>
                  </a:lnTo>
                  <a:cubicBezTo>
                    <a:pt x="17485" y="4177"/>
                    <a:pt x="17508" y="4131"/>
                    <a:pt x="17508" y="4086"/>
                  </a:cubicBezTo>
                  <a:lnTo>
                    <a:pt x="17508" y="4086"/>
                  </a:lnTo>
                  <a:cubicBezTo>
                    <a:pt x="17531" y="4040"/>
                    <a:pt x="17554" y="3994"/>
                    <a:pt x="17576" y="3949"/>
                  </a:cubicBezTo>
                  <a:lnTo>
                    <a:pt x="17576" y="3949"/>
                  </a:lnTo>
                  <a:cubicBezTo>
                    <a:pt x="17576" y="3926"/>
                    <a:pt x="17599" y="3926"/>
                    <a:pt x="17599" y="3903"/>
                  </a:cubicBezTo>
                  <a:lnTo>
                    <a:pt x="17599" y="3903"/>
                  </a:lnTo>
                  <a:cubicBezTo>
                    <a:pt x="17599" y="3880"/>
                    <a:pt x="17599" y="3858"/>
                    <a:pt x="17622" y="3835"/>
                  </a:cubicBezTo>
                  <a:lnTo>
                    <a:pt x="17622" y="3835"/>
                  </a:lnTo>
                  <a:cubicBezTo>
                    <a:pt x="17622" y="3789"/>
                    <a:pt x="17645" y="3766"/>
                    <a:pt x="17645" y="3721"/>
                  </a:cubicBezTo>
                  <a:lnTo>
                    <a:pt x="17645" y="3721"/>
                  </a:lnTo>
                  <a:cubicBezTo>
                    <a:pt x="17668" y="3675"/>
                    <a:pt x="17691" y="3629"/>
                    <a:pt x="17691" y="3606"/>
                  </a:cubicBezTo>
                  <a:lnTo>
                    <a:pt x="17691" y="3606"/>
                  </a:lnTo>
                  <a:cubicBezTo>
                    <a:pt x="17713" y="3561"/>
                    <a:pt x="17713" y="3515"/>
                    <a:pt x="17713" y="3470"/>
                  </a:cubicBezTo>
                  <a:lnTo>
                    <a:pt x="17713" y="3470"/>
                  </a:lnTo>
                  <a:cubicBezTo>
                    <a:pt x="17736" y="3447"/>
                    <a:pt x="17736" y="3424"/>
                    <a:pt x="17736" y="3401"/>
                  </a:cubicBezTo>
                  <a:lnTo>
                    <a:pt x="17736" y="3401"/>
                  </a:lnTo>
                  <a:cubicBezTo>
                    <a:pt x="17736" y="3378"/>
                    <a:pt x="17736" y="3355"/>
                    <a:pt x="17736" y="3355"/>
                  </a:cubicBezTo>
                  <a:lnTo>
                    <a:pt x="17736" y="3355"/>
                  </a:lnTo>
                  <a:cubicBezTo>
                    <a:pt x="17759" y="3310"/>
                    <a:pt x="17759" y="3264"/>
                    <a:pt x="17759" y="3218"/>
                  </a:cubicBezTo>
                  <a:lnTo>
                    <a:pt x="17759" y="3218"/>
                  </a:lnTo>
                  <a:cubicBezTo>
                    <a:pt x="17782" y="3173"/>
                    <a:pt x="17782" y="3127"/>
                    <a:pt x="17782" y="3104"/>
                  </a:cubicBezTo>
                  <a:lnTo>
                    <a:pt x="17782" y="3104"/>
                  </a:lnTo>
                  <a:cubicBezTo>
                    <a:pt x="17782" y="3059"/>
                    <a:pt x="17782" y="3013"/>
                    <a:pt x="17782" y="2967"/>
                  </a:cubicBezTo>
                  <a:lnTo>
                    <a:pt x="17782" y="2967"/>
                  </a:lnTo>
                  <a:cubicBezTo>
                    <a:pt x="17805" y="2945"/>
                    <a:pt x="17805" y="2922"/>
                    <a:pt x="17805" y="2876"/>
                  </a:cubicBezTo>
                  <a:lnTo>
                    <a:pt x="17805" y="2876"/>
                  </a:lnTo>
                  <a:cubicBezTo>
                    <a:pt x="17805" y="2853"/>
                    <a:pt x="17805" y="2830"/>
                    <a:pt x="17805" y="2808"/>
                  </a:cubicBezTo>
                  <a:lnTo>
                    <a:pt x="17805" y="2808"/>
                  </a:lnTo>
                  <a:lnTo>
                    <a:pt x="17805" y="69"/>
                  </a:lnTo>
                  <a:cubicBezTo>
                    <a:pt x="17805" y="114"/>
                    <a:pt x="17805" y="160"/>
                    <a:pt x="17805" y="228"/>
                  </a:cubicBezTo>
                  <a:lnTo>
                    <a:pt x="17805" y="228"/>
                  </a:lnTo>
                  <a:cubicBezTo>
                    <a:pt x="17805" y="274"/>
                    <a:pt x="17805" y="297"/>
                    <a:pt x="17782" y="342"/>
                  </a:cubicBezTo>
                  <a:lnTo>
                    <a:pt x="17782" y="342"/>
                  </a:lnTo>
                  <a:cubicBezTo>
                    <a:pt x="17782" y="388"/>
                    <a:pt x="17782" y="434"/>
                    <a:pt x="17782" y="479"/>
                  </a:cubicBezTo>
                  <a:lnTo>
                    <a:pt x="17782" y="479"/>
                  </a:lnTo>
                  <a:cubicBezTo>
                    <a:pt x="17759" y="525"/>
                    <a:pt x="17759" y="548"/>
                    <a:pt x="17759" y="594"/>
                  </a:cubicBezTo>
                  <a:lnTo>
                    <a:pt x="17759" y="594"/>
                  </a:lnTo>
                  <a:cubicBezTo>
                    <a:pt x="17736" y="639"/>
                    <a:pt x="17736" y="685"/>
                    <a:pt x="17736" y="730"/>
                  </a:cubicBezTo>
                  <a:lnTo>
                    <a:pt x="17736" y="730"/>
                  </a:lnTo>
                  <a:cubicBezTo>
                    <a:pt x="17713" y="753"/>
                    <a:pt x="17713" y="799"/>
                    <a:pt x="17691" y="845"/>
                  </a:cubicBezTo>
                  <a:lnTo>
                    <a:pt x="17691" y="845"/>
                  </a:lnTo>
                  <a:cubicBezTo>
                    <a:pt x="17691" y="890"/>
                    <a:pt x="17668" y="936"/>
                    <a:pt x="17668" y="959"/>
                  </a:cubicBezTo>
                  <a:lnTo>
                    <a:pt x="17668" y="959"/>
                  </a:lnTo>
                  <a:cubicBezTo>
                    <a:pt x="17645" y="1004"/>
                    <a:pt x="17645" y="1050"/>
                    <a:pt x="17622" y="1096"/>
                  </a:cubicBezTo>
                  <a:lnTo>
                    <a:pt x="17622" y="1096"/>
                  </a:lnTo>
                  <a:cubicBezTo>
                    <a:pt x="17599" y="1141"/>
                    <a:pt x="17599" y="1164"/>
                    <a:pt x="17576" y="1210"/>
                  </a:cubicBezTo>
                  <a:lnTo>
                    <a:pt x="17576" y="1210"/>
                  </a:lnTo>
                  <a:cubicBezTo>
                    <a:pt x="17554" y="1255"/>
                    <a:pt x="17531" y="1301"/>
                    <a:pt x="17531" y="1347"/>
                  </a:cubicBezTo>
                  <a:lnTo>
                    <a:pt x="17531" y="1347"/>
                  </a:lnTo>
                  <a:cubicBezTo>
                    <a:pt x="17508" y="1392"/>
                    <a:pt x="17485" y="1415"/>
                    <a:pt x="17462" y="1461"/>
                  </a:cubicBezTo>
                  <a:lnTo>
                    <a:pt x="17462" y="1461"/>
                  </a:lnTo>
                  <a:cubicBezTo>
                    <a:pt x="17439" y="1507"/>
                    <a:pt x="17417" y="1552"/>
                    <a:pt x="17394" y="1598"/>
                  </a:cubicBezTo>
                  <a:lnTo>
                    <a:pt x="17394" y="1598"/>
                  </a:lnTo>
                  <a:cubicBezTo>
                    <a:pt x="17371" y="1621"/>
                    <a:pt x="17371" y="1666"/>
                    <a:pt x="17348" y="1712"/>
                  </a:cubicBezTo>
                  <a:lnTo>
                    <a:pt x="17348" y="1712"/>
                  </a:lnTo>
                  <a:cubicBezTo>
                    <a:pt x="17303" y="1758"/>
                    <a:pt x="17280" y="1803"/>
                    <a:pt x="17234" y="1849"/>
                  </a:cubicBezTo>
                  <a:lnTo>
                    <a:pt x="17234" y="1849"/>
                  </a:lnTo>
                  <a:cubicBezTo>
                    <a:pt x="17211" y="1895"/>
                    <a:pt x="17211" y="1917"/>
                    <a:pt x="17188" y="1963"/>
                  </a:cubicBezTo>
                  <a:lnTo>
                    <a:pt x="17188" y="1963"/>
                  </a:lnTo>
                  <a:cubicBezTo>
                    <a:pt x="17143" y="2009"/>
                    <a:pt x="17097" y="2077"/>
                    <a:pt x="17051" y="2123"/>
                  </a:cubicBezTo>
                  <a:lnTo>
                    <a:pt x="17051" y="2123"/>
                  </a:lnTo>
                  <a:cubicBezTo>
                    <a:pt x="17029" y="2146"/>
                    <a:pt x="17029" y="2168"/>
                    <a:pt x="17006" y="2191"/>
                  </a:cubicBezTo>
                  <a:lnTo>
                    <a:pt x="17006" y="2191"/>
                  </a:lnTo>
                  <a:cubicBezTo>
                    <a:pt x="16937" y="2283"/>
                    <a:pt x="16846" y="2374"/>
                    <a:pt x="16778" y="2465"/>
                  </a:cubicBezTo>
                  <a:lnTo>
                    <a:pt x="16778" y="2465"/>
                  </a:lnTo>
                  <a:cubicBezTo>
                    <a:pt x="16755" y="2488"/>
                    <a:pt x="16732" y="2511"/>
                    <a:pt x="16709" y="2534"/>
                  </a:cubicBezTo>
                  <a:lnTo>
                    <a:pt x="16709" y="2534"/>
                  </a:lnTo>
                  <a:cubicBezTo>
                    <a:pt x="16641" y="2602"/>
                    <a:pt x="16572" y="2671"/>
                    <a:pt x="16504" y="2739"/>
                  </a:cubicBezTo>
                  <a:lnTo>
                    <a:pt x="16504" y="2739"/>
                  </a:lnTo>
                  <a:cubicBezTo>
                    <a:pt x="16458" y="2762"/>
                    <a:pt x="16435" y="2808"/>
                    <a:pt x="16412" y="2830"/>
                  </a:cubicBezTo>
                  <a:lnTo>
                    <a:pt x="16412" y="2830"/>
                  </a:lnTo>
                  <a:cubicBezTo>
                    <a:pt x="16367" y="2876"/>
                    <a:pt x="16321" y="2899"/>
                    <a:pt x="16275" y="2945"/>
                  </a:cubicBezTo>
                  <a:lnTo>
                    <a:pt x="16275" y="2945"/>
                  </a:lnTo>
                  <a:cubicBezTo>
                    <a:pt x="16230" y="2967"/>
                    <a:pt x="16184" y="3013"/>
                    <a:pt x="16161" y="3036"/>
                  </a:cubicBezTo>
                  <a:lnTo>
                    <a:pt x="16161" y="3036"/>
                  </a:lnTo>
                  <a:cubicBezTo>
                    <a:pt x="16116" y="3081"/>
                    <a:pt x="16070" y="3127"/>
                    <a:pt x="16001" y="3150"/>
                  </a:cubicBezTo>
                  <a:lnTo>
                    <a:pt x="16001" y="3150"/>
                  </a:lnTo>
                  <a:cubicBezTo>
                    <a:pt x="15979" y="3196"/>
                    <a:pt x="15933" y="3218"/>
                    <a:pt x="15887" y="3241"/>
                  </a:cubicBezTo>
                  <a:lnTo>
                    <a:pt x="15887" y="3241"/>
                  </a:lnTo>
                  <a:cubicBezTo>
                    <a:pt x="15842" y="3287"/>
                    <a:pt x="15773" y="3333"/>
                    <a:pt x="15728" y="3355"/>
                  </a:cubicBezTo>
                  <a:lnTo>
                    <a:pt x="15728" y="3355"/>
                  </a:lnTo>
                  <a:cubicBezTo>
                    <a:pt x="15682" y="3401"/>
                    <a:pt x="15636" y="3424"/>
                    <a:pt x="15591" y="3447"/>
                  </a:cubicBezTo>
                  <a:lnTo>
                    <a:pt x="15591" y="3447"/>
                  </a:lnTo>
                  <a:cubicBezTo>
                    <a:pt x="15545" y="3492"/>
                    <a:pt x="15477" y="3515"/>
                    <a:pt x="15431" y="3561"/>
                  </a:cubicBezTo>
                  <a:lnTo>
                    <a:pt x="15431" y="3561"/>
                  </a:lnTo>
                  <a:cubicBezTo>
                    <a:pt x="15362" y="3606"/>
                    <a:pt x="15294" y="3652"/>
                    <a:pt x="15225" y="3675"/>
                  </a:cubicBezTo>
                  <a:lnTo>
                    <a:pt x="15225" y="3675"/>
                  </a:lnTo>
                  <a:cubicBezTo>
                    <a:pt x="15020" y="3789"/>
                    <a:pt x="14815" y="3903"/>
                    <a:pt x="14609" y="3994"/>
                  </a:cubicBezTo>
                  <a:lnTo>
                    <a:pt x="14609" y="3994"/>
                  </a:lnTo>
                  <a:cubicBezTo>
                    <a:pt x="14564" y="4017"/>
                    <a:pt x="14518" y="4040"/>
                    <a:pt x="14449" y="4086"/>
                  </a:cubicBezTo>
                  <a:lnTo>
                    <a:pt x="14449" y="4086"/>
                  </a:lnTo>
                  <a:cubicBezTo>
                    <a:pt x="14267" y="4154"/>
                    <a:pt x="14084" y="4246"/>
                    <a:pt x="13879" y="4314"/>
                  </a:cubicBezTo>
                  <a:lnTo>
                    <a:pt x="13879" y="4314"/>
                  </a:lnTo>
                  <a:cubicBezTo>
                    <a:pt x="13856" y="4337"/>
                    <a:pt x="13833" y="4337"/>
                    <a:pt x="13810" y="4360"/>
                  </a:cubicBezTo>
                  <a:lnTo>
                    <a:pt x="13810" y="4360"/>
                  </a:lnTo>
                  <a:cubicBezTo>
                    <a:pt x="13605" y="4428"/>
                    <a:pt x="13377" y="4497"/>
                    <a:pt x="13171" y="4565"/>
                  </a:cubicBezTo>
                  <a:lnTo>
                    <a:pt x="13171" y="4565"/>
                  </a:lnTo>
                  <a:cubicBezTo>
                    <a:pt x="13011" y="4611"/>
                    <a:pt x="12874" y="4656"/>
                    <a:pt x="12715" y="4702"/>
                  </a:cubicBezTo>
                  <a:lnTo>
                    <a:pt x="12715" y="4702"/>
                  </a:lnTo>
                  <a:cubicBezTo>
                    <a:pt x="12601" y="4725"/>
                    <a:pt x="12486" y="4771"/>
                    <a:pt x="12372" y="4793"/>
                  </a:cubicBezTo>
                  <a:lnTo>
                    <a:pt x="12372" y="4793"/>
                  </a:lnTo>
                  <a:cubicBezTo>
                    <a:pt x="12190" y="4839"/>
                    <a:pt x="12030" y="4862"/>
                    <a:pt x="11870" y="4907"/>
                  </a:cubicBezTo>
                  <a:lnTo>
                    <a:pt x="11870" y="4907"/>
                  </a:lnTo>
                  <a:cubicBezTo>
                    <a:pt x="11756" y="4930"/>
                    <a:pt x="11642" y="4953"/>
                    <a:pt x="11505" y="4976"/>
                  </a:cubicBezTo>
                  <a:lnTo>
                    <a:pt x="11505" y="4976"/>
                  </a:lnTo>
                  <a:cubicBezTo>
                    <a:pt x="11459" y="4976"/>
                    <a:pt x="11414" y="4976"/>
                    <a:pt x="11368" y="4999"/>
                  </a:cubicBezTo>
                  <a:lnTo>
                    <a:pt x="11368" y="4999"/>
                  </a:lnTo>
                  <a:cubicBezTo>
                    <a:pt x="11163" y="5022"/>
                    <a:pt x="10957" y="5067"/>
                    <a:pt x="10752" y="5090"/>
                  </a:cubicBezTo>
                  <a:lnTo>
                    <a:pt x="10752" y="5090"/>
                  </a:lnTo>
                  <a:cubicBezTo>
                    <a:pt x="10683" y="5090"/>
                    <a:pt x="10615" y="5090"/>
                    <a:pt x="10569" y="5113"/>
                  </a:cubicBezTo>
                  <a:lnTo>
                    <a:pt x="10569" y="5113"/>
                  </a:lnTo>
                  <a:cubicBezTo>
                    <a:pt x="10455" y="5113"/>
                    <a:pt x="10318" y="5113"/>
                    <a:pt x="10204" y="5136"/>
                  </a:cubicBezTo>
                  <a:lnTo>
                    <a:pt x="10204" y="5136"/>
                  </a:lnTo>
                  <a:cubicBezTo>
                    <a:pt x="9998" y="5159"/>
                    <a:pt x="9816" y="5159"/>
                    <a:pt x="9610" y="5181"/>
                  </a:cubicBezTo>
                  <a:lnTo>
                    <a:pt x="9610" y="5181"/>
                  </a:lnTo>
                  <a:cubicBezTo>
                    <a:pt x="9473" y="5181"/>
                    <a:pt x="9337" y="5181"/>
                    <a:pt x="9222" y="5181"/>
                  </a:cubicBezTo>
                  <a:lnTo>
                    <a:pt x="9222" y="5181"/>
                  </a:lnTo>
                  <a:cubicBezTo>
                    <a:pt x="9063" y="5181"/>
                    <a:pt x="8903" y="5181"/>
                    <a:pt x="8720" y="5181"/>
                  </a:cubicBezTo>
                  <a:lnTo>
                    <a:pt x="8720" y="5181"/>
                  </a:lnTo>
                  <a:cubicBezTo>
                    <a:pt x="8583" y="5181"/>
                    <a:pt x="8469" y="5181"/>
                    <a:pt x="8332" y="5181"/>
                  </a:cubicBezTo>
                  <a:lnTo>
                    <a:pt x="8332" y="5181"/>
                  </a:lnTo>
                  <a:cubicBezTo>
                    <a:pt x="8172" y="5181"/>
                    <a:pt x="8013" y="5159"/>
                    <a:pt x="7876" y="5159"/>
                  </a:cubicBezTo>
                  <a:lnTo>
                    <a:pt x="7876" y="5159"/>
                  </a:lnTo>
                  <a:cubicBezTo>
                    <a:pt x="7739" y="5136"/>
                    <a:pt x="7602" y="5136"/>
                    <a:pt x="7465" y="5113"/>
                  </a:cubicBezTo>
                  <a:lnTo>
                    <a:pt x="7465" y="5113"/>
                  </a:lnTo>
                  <a:cubicBezTo>
                    <a:pt x="7305" y="5113"/>
                    <a:pt x="7168" y="5090"/>
                    <a:pt x="7008" y="5067"/>
                  </a:cubicBezTo>
                  <a:lnTo>
                    <a:pt x="7008" y="5067"/>
                  </a:lnTo>
                  <a:cubicBezTo>
                    <a:pt x="6871" y="5044"/>
                    <a:pt x="6757" y="5022"/>
                    <a:pt x="6620" y="5022"/>
                  </a:cubicBezTo>
                  <a:lnTo>
                    <a:pt x="6620" y="5022"/>
                  </a:lnTo>
                  <a:cubicBezTo>
                    <a:pt x="6461" y="4976"/>
                    <a:pt x="6301" y="4953"/>
                    <a:pt x="6141" y="4930"/>
                  </a:cubicBezTo>
                  <a:lnTo>
                    <a:pt x="6141" y="4930"/>
                  </a:lnTo>
                  <a:cubicBezTo>
                    <a:pt x="6027" y="4907"/>
                    <a:pt x="5890" y="4885"/>
                    <a:pt x="5776" y="4862"/>
                  </a:cubicBezTo>
                  <a:lnTo>
                    <a:pt x="5776" y="4862"/>
                  </a:lnTo>
                  <a:cubicBezTo>
                    <a:pt x="5593" y="4816"/>
                    <a:pt x="5411" y="4771"/>
                    <a:pt x="5228" y="4725"/>
                  </a:cubicBezTo>
                  <a:lnTo>
                    <a:pt x="5228" y="4725"/>
                  </a:lnTo>
                  <a:cubicBezTo>
                    <a:pt x="5114" y="4679"/>
                    <a:pt x="4977" y="4656"/>
                    <a:pt x="4863" y="4634"/>
                  </a:cubicBezTo>
                  <a:lnTo>
                    <a:pt x="4863" y="4634"/>
                  </a:lnTo>
                  <a:cubicBezTo>
                    <a:pt x="4817" y="4611"/>
                    <a:pt x="4749" y="4588"/>
                    <a:pt x="4680" y="4565"/>
                  </a:cubicBezTo>
                  <a:lnTo>
                    <a:pt x="4680" y="4565"/>
                  </a:lnTo>
                  <a:cubicBezTo>
                    <a:pt x="4498" y="4519"/>
                    <a:pt x="4315" y="4451"/>
                    <a:pt x="4132" y="4383"/>
                  </a:cubicBezTo>
                  <a:lnTo>
                    <a:pt x="4132" y="4383"/>
                  </a:lnTo>
                  <a:cubicBezTo>
                    <a:pt x="4087" y="4360"/>
                    <a:pt x="4041" y="4337"/>
                    <a:pt x="3995" y="4314"/>
                  </a:cubicBezTo>
                  <a:lnTo>
                    <a:pt x="3995" y="4314"/>
                  </a:lnTo>
                  <a:cubicBezTo>
                    <a:pt x="3836" y="4268"/>
                    <a:pt x="3676" y="4200"/>
                    <a:pt x="3516" y="4131"/>
                  </a:cubicBezTo>
                  <a:lnTo>
                    <a:pt x="3516" y="4131"/>
                  </a:lnTo>
                  <a:cubicBezTo>
                    <a:pt x="3448" y="4086"/>
                    <a:pt x="3356" y="4063"/>
                    <a:pt x="3288" y="4017"/>
                  </a:cubicBezTo>
                  <a:lnTo>
                    <a:pt x="3288" y="4017"/>
                  </a:lnTo>
                  <a:cubicBezTo>
                    <a:pt x="3060" y="3926"/>
                    <a:pt x="2831" y="3812"/>
                    <a:pt x="2626" y="3675"/>
                  </a:cubicBezTo>
                  <a:lnTo>
                    <a:pt x="2626" y="3675"/>
                  </a:lnTo>
                  <a:cubicBezTo>
                    <a:pt x="868" y="2671"/>
                    <a:pt x="1" y="1347"/>
                    <a:pt x="1" y="0"/>
                  </a:cubicBezTo>
                  <a:lnTo>
                    <a:pt x="1" y="0"/>
                  </a:lnTo>
                  <a:close/>
                </a:path>
              </a:pathLst>
            </a:custGeom>
            <a:solidFill>
              <a:srgbClr val="1D509B"/>
            </a:solidFill>
            <a:ln>
              <a:noFill/>
            </a:ln>
          </p:spPr>
          <p:txBody>
            <a:bodyPr spcFirstLastPara="1" wrap="square" lIns="91425" tIns="91425" rIns="91425" bIns="91425" anchor="ctr" anchorCtr="0">
              <a:noAutofit/>
            </a:bodyPr>
            <a:lstStyle/>
            <a:p>
              <a:pPr>
                <a:buClr>
                  <a:srgbClr val="000000"/>
                </a:buClr>
                <a:buFont typeface="Arial"/>
                <a:buNone/>
                <a:defRPr/>
              </a:pPr>
              <a:endParaRPr sz="1400" kern="0">
                <a:solidFill>
                  <a:srgbClr val="000000"/>
                </a:solidFill>
                <a:latin typeface="Arial"/>
                <a:cs typeface="Arial"/>
                <a:sym typeface="Arial"/>
              </a:endParaRPr>
            </a:p>
          </p:txBody>
        </p:sp>
        <p:sp>
          <p:nvSpPr>
            <p:cNvPr id="38" name="Google Shape;6196;p47">
              <a:extLst>
                <a:ext uri="{FF2B5EF4-FFF2-40B4-BE49-F238E27FC236}">
                  <a16:creationId xmlns:a16="http://schemas.microsoft.com/office/drawing/2014/main" id="{4D8CDCAF-B832-4B9E-A91D-581152FBC353}"/>
                </a:ext>
              </a:extLst>
            </p:cNvPr>
            <p:cNvSpPr/>
            <p:nvPr/>
          </p:nvSpPr>
          <p:spPr>
            <a:xfrm>
              <a:off x="6110666" y="3986085"/>
              <a:ext cx="504299" cy="278934"/>
            </a:xfrm>
            <a:custGeom>
              <a:avLst/>
              <a:gdLst/>
              <a:ahLst/>
              <a:cxnLst/>
              <a:rect l="l" t="t" r="r" b="b"/>
              <a:pathLst>
                <a:path w="19562" h="10820" extrusionOk="0">
                  <a:moveTo>
                    <a:pt x="3447" y="1507"/>
                  </a:moveTo>
                  <a:cubicBezTo>
                    <a:pt x="1" y="3515"/>
                    <a:pt x="1" y="6779"/>
                    <a:pt x="3493" y="8788"/>
                  </a:cubicBezTo>
                  <a:lnTo>
                    <a:pt x="3493" y="8788"/>
                  </a:lnTo>
                  <a:cubicBezTo>
                    <a:pt x="6985" y="10819"/>
                    <a:pt x="12623" y="10819"/>
                    <a:pt x="16092" y="8788"/>
                  </a:cubicBezTo>
                  <a:lnTo>
                    <a:pt x="16092" y="8788"/>
                  </a:lnTo>
                  <a:cubicBezTo>
                    <a:pt x="19562" y="6779"/>
                    <a:pt x="19539" y="3515"/>
                    <a:pt x="16047" y="1507"/>
                  </a:cubicBezTo>
                  <a:lnTo>
                    <a:pt x="16047" y="1507"/>
                  </a:lnTo>
                  <a:cubicBezTo>
                    <a:pt x="14312" y="502"/>
                    <a:pt x="12030" y="0"/>
                    <a:pt x="9747" y="0"/>
                  </a:cubicBezTo>
                  <a:lnTo>
                    <a:pt x="9747" y="0"/>
                  </a:lnTo>
                  <a:cubicBezTo>
                    <a:pt x="7464" y="0"/>
                    <a:pt x="5182" y="502"/>
                    <a:pt x="3447" y="1507"/>
                  </a:cubicBezTo>
                  <a:close/>
                </a:path>
              </a:pathLst>
            </a:custGeom>
            <a:solidFill>
              <a:srgbClr val="95B8EB"/>
            </a:solidFill>
            <a:ln>
              <a:noFill/>
            </a:ln>
          </p:spPr>
          <p:txBody>
            <a:bodyPr spcFirstLastPara="1" wrap="square" lIns="91425" tIns="91425" rIns="91425" bIns="91425" anchor="ctr" anchorCtr="0">
              <a:noAutofit/>
            </a:bodyPr>
            <a:lstStyle/>
            <a:p>
              <a:pPr>
                <a:buClr>
                  <a:srgbClr val="000000"/>
                </a:buClr>
                <a:buFont typeface="Arial"/>
                <a:buNone/>
                <a:defRPr/>
              </a:pPr>
              <a:endParaRPr sz="1400" kern="0">
                <a:solidFill>
                  <a:srgbClr val="000000"/>
                </a:solidFill>
                <a:latin typeface="Arial"/>
                <a:cs typeface="Arial"/>
                <a:sym typeface="Arial"/>
              </a:endParaRPr>
            </a:p>
          </p:txBody>
        </p:sp>
        <p:sp>
          <p:nvSpPr>
            <p:cNvPr id="39" name="Title 1">
              <a:extLst>
                <a:ext uri="{FF2B5EF4-FFF2-40B4-BE49-F238E27FC236}">
                  <a16:creationId xmlns:a16="http://schemas.microsoft.com/office/drawing/2014/main" id="{E820BBA0-A048-438D-AC53-8F3C036CD530}"/>
                </a:ext>
              </a:extLst>
            </p:cNvPr>
            <p:cNvSpPr txBox="1">
              <a:spLocks/>
            </p:cNvSpPr>
            <p:nvPr/>
          </p:nvSpPr>
          <p:spPr>
            <a:xfrm>
              <a:off x="6164820" y="3989004"/>
              <a:ext cx="397389" cy="262340"/>
            </a:xfrm>
            <a:prstGeom prst="rect">
              <a:avLst/>
            </a:prstGeom>
            <a:scene3d>
              <a:camera prst="isometricBottomDown"/>
              <a:lightRig rig="threePt" dir="t"/>
            </a:scene3d>
          </p:spPr>
          <p:txBody>
            <a:bodyPr vert="horz" lIns="0" tIns="0" rIns="0" bIns="0" rtlCol="0" anchor="t">
              <a:noAutofit/>
            </a:bodyPr>
            <a:lstStyle>
              <a:lvl1pPr algn="r" defTabSz="914400" rtl="1" eaLnBrk="1" latinLnBrk="0" hangingPunct="1">
                <a:lnSpc>
                  <a:spcPct val="90000"/>
                </a:lnSpc>
                <a:spcBef>
                  <a:spcPct val="0"/>
                </a:spcBef>
                <a:buNone/>
                <a:defRPr sz="4000" kern="1200">
                  <a:solidFill>
                    <a:schemeClr val="tx1"/>
                  </a:solidFill>
                  <a:latin typeface="Greta Arabic" pitchFamily="2" charset="-78"/>
                  <a:ea typeface="+mj-ea"/>
                  <a:cs typeface="+mj-cs"/>
                </a:defRPr>
              </a:lvl1pPr>
            </a:lstStyle>
            <a:p>
              <a:pPr algn="ctr">
                <a:defRPr/>
              </a:pPr>
              <a:r>
                <a:rPr lang="ar-SA" sz="2400" dirty="0">
                  <a:solidFill>
                    <a:srgbClr val="FFFFFF"/>
                  </a:solidFill>
                  <a:latin typeface="Somar" panose="020B0604020202020204" charset="-78"/>
                  <a:cs typeface="Somar" panose="020B0604020202020204" charset="-78"/>
                </a:rPr>
                <a:t>02</a:t>
              </a:r>
              <a:endParaRPr lang="ar-SA" sz="2800" dirty="0">
                <a:solidFill>
                  <a:srgbClr val="FFFFFF"/>
                </a:solidFill>
                <a:latin typeface="Somar" panose="020B0604020202020204" charset="-78"/>
                <a:cs typeface="Somar" panose="020B0604020202020204" charset="-78"/>
              </a:endParaRPr>
            </a:p>
          </p:txBody>
        </p:sp>
      </p:grpSp>
      <p:sp>
        <p:nvSpPr>
          <p:cNvPr id="17" name="Title 1">
            <a:extLst>
              <a:ext uri="{FF2B5EF4-FFF2-40B4-BE49-F238E27FC236}">
                <a16:creationId xmlns:a16="http://schemas.microsoft.com/office/drawing/2014/main" id="{5E610C05-92DD-407A-A44F-1110EF82DA5C}"/>
              </a:ext>
            </a:extLst>
          </p:cNvPr>
          <p:cNvSpPr txBox="1">
            <a:spLocks/>
          </p:cNvSpPr>
          <p:nvPr/>
        </p:nvSpPr>
        <p:spPr>
          <a:xfrm>
            <a:off x="864285" y="2837250"/>
            <a:ext cx="4207019" cy="423019"/>
          </a:xfrm>
          <a:prstGeom prst="rect">
            <a:avLst/>
          </a:prstGeom>
        </p:spPr>
        <p:txBody>
          <a:bodyPr vert="horz" lIns="0" tIns="0" rIns="0" bIns="0" rtlCol="0" anchor="t">
            <a:noAutofit/>
          </a:bodyPr>
          <a:lstStyle>
            <a:lvl1pPr algn="r" defTabSz="914400" rtl="1" eaLnBrk="1" latinLnBrk="0" hangingPunct="1">
              <a:lnSpc>
                <a:spcPct val="90000"/>
              </a:lnSpc>
              <a:spcBef>
                <a:spcPct val="0"/>
              </a:spcBef>
              <a:buNone/>
              <a:defRPr sz="4000" kern="1200">
                <a:solidFill>
                  <a:schemeClr val="tx1"/>
                </a:solidFill>
                <a:latin typeface="Greta Arabic" pitchFamily="2" charset="-78"/>
                <a:ea typeface="+mj-ea"/>
                <a:cs typeface="+mj-cs"/>
              </a:defRPr>
            </a:lvl1pPr>
          </a:lstStyle>
          <a:p>
            <a:pPr marL="0" marR="0" lvl="0" indent="0" defTabSz="914400" eaLnBrk="1" fontAlgn="auto" latinLnBrk="0" hangingPunct="1">
              <a:lnSpc>
                <a:spcPct val="90000"/>
              </a:lnSpc>
              <a:spcBef>
                <a:spcPct val="0"/>
              </a:spcBef>
              <a:spcAft>
                <a:spcPts val="0"/>
              </a:spcAft>
              <a:buClrTx/>
              <a:buSzTx/>
              <a:buFontTx/>
              <a:buNone/>
              <a:tabLst/>
              <a:defRPr/>
            </a:pPr>
            <a:r>
              <a:rPr lang="ar-SA" sz="700" dirty="0">
                <a:solidFill>
                  <a:schemeClr val="bg2">
                    <a:lumMod val="50000"/>
                  </a:schemeClr>
                </a:solidFill>
                <a:latin typeface="Somar" panose="020B0604020202020204" charset="-78"/>
                <a:cs typeface="Somar" panose="020B0604020202020204" charset="-78"/>
              </a:rPr>
              <a:t>الحركات</a:t>
            </a:r>
            <a:endParaRPr kumimoji="0" lang="ar-SA" sz="700" i="0" u="none" strike="noStrike" kern="1200" cap="none" spc="0" normalizeH="0" baseline="0" noProof="0" dirty="0">
              <a:ln>
                <a:noFill/>
              </a:ln>
              <a:solidFill>
                <a:schemeClr val="bg2">
                  <a:lumMod val="50000"/>
                </a:schemeClr>
              </a:solidFill>
              <a:effectLst/>
              <a:uLnTx/>
              <a:uFillTx/>
              <a:latin typeface="Somar" panose="020B0604020202020204" charset="-78"/>
              <a:cs typeface="Somar" panose="020B0604020202020204" charset="-78"/>
            </a:endParaRPr>
          </a:p>
        </p:txBody>
      </p:sp>
      <p:sp>
        <p:nvSpPr>
          <p:cNvPr id="18" name="Google Shape;259;p52">
            <a:extLst>
              <a:ext uri="{FF2B5EF4-FFF2-40B4-BE49-F238E27FC236}">
                <a16:creationId xmlns:a16="http://schemas.microsoft.com/office/drawing/2014/main" id="{AED498EF-295B-41D5-A521-D0E47639620B}"/>
              </a:ext>
            </a:extLst>
          </p:cNvPr>
          <p:cNvSpPr txBox="1">
            <a:spLocks/>
          </p:cNvSpPr>
          <p:nvPr/>
        </p:nvSpPr>
        <p:spPr>
          <a:xfrm>
            <a:off x="4898307" y="2676115"/>
            <a:ext cx="817418" cy="43797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2"/>
              </a:buClr>
              <a:buSzPts val="4800"/>
              <a:buFont typeface="Rajdhani"/>
              <a:buNone/>
              <a:defRPr sz="2400" b="1" i="0" u="none" strike="noStrike" cap="none">
                <a:solidFill>
                  <a:schemeClr val="lt2"/>
                </a:solidFill>
                <a:latin typeface="Rajdhani"/>
                <a:ea typeface="Rajdhani"/>
                <a:cs typeface="Rajdhani"/>
                <a:sym typeface="Rajdhani"/>
              </a:defRPr>
            </a:lvl1pPr>
            <a:lvl2pPr marR="0" lvl="1"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2pPr>
            <a:lvl3pPr marR="0" lvl="2"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3pPr>
            <a:lvl4pPr marR="0" lvl="3"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4pPr>
            <a:lvl5pPr marR="0" lvl="4"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5pPr>
            <a:lvl6pPr marR="0" lvl="5"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6pPr>
            <a:lvl7pPr marR="0" lvl="6"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7pPr>
            <a:lvl8pPr marR="0" lvl="7"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8pPr>
            <a:lvl9pPr marR="0" lvl="8"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9pPr>
          </a:lstStyle>
          <a:p>
            <a:pPr marL="0" marR="0" lvl="0" indent="0" algn="r" defTabSz="914400" rtl="0" eaLnBrk="1" fontAlgn="auto" latinLnBrk="0" hangingPunct="1">
              <a:lnSpc>
                <a:spcPct val="100000"/>
              </a:lnSpc>
              <a:spcBef>
                <a:spcPts val="0"/>
              </a:spcBef>
              <a:spcAft>
                <a:spcPts val="0"/>
              </a:spcAft>
              <a:buClr>
                <a:srgbClr val="F3F3F3"/>
              </a:buClr>
              <a:buSzPts val="4800"/>
              <a:buFont typeface="Rajdhani"/>
              <a:buNone/>
              <a:tabLst/>
              <a:defRPr/>
            </a:pPr>
            <a:r>
              <a:rPr kumimoji="0" lang="en" sz="1050" b="1" i="0" u="none" strike="noStrike" kern="0" cap="none" spc="0" normalizeH="0" baseline="0" noProof="0" dirty="0">
                <a:ln>
                  <a:noFill/>
                </a:ln>
                <a:solidFill>
                  <a:schemeClr val="bg2">
                    <a:lumMod val="50000"/>
                  </a:schemeClr>
                </a:solidFill>
                <a:effectLst/>
                <a:uLnTx/>
                <a:uFillTx/>
                <a:latin typeface="Rajdhani"/>
                <a:cs typeface="Rajdhani"/>
                <a:sym typeface="Rajdhani"/>
              </a:rPr>
              <a:t>02</a:t>
            </a:r>
          </a:p>
        </p:txBody>
      </p:sp>
      <p:cxnSp>
        <p:nvCxnSpPr>
          <p:cNvPr id="19" name="Google Shape;265;p52">
            <a:extLst>
              <a:ext uri="{FF2B5EF4-FFF2-40B4-BE49-F238E27FC236}">
                <a16:creationId xmlns:a16="http://schemas.microsoft.com/office/drawing/2014/main" id="{3F98AC58-FB6D-4C13-BE13-CBE9FF09D0FA}"/>
              </a:ext>
            </a:extLst>
          </p:cNvPr>
          <p:cNvCxnSpPr>
            <a:cxnSpLocks/>
          </p:cNvCxnSpPr>
          <p:nvPr/>
        </p:nvCxnSpPr>
        <p:spPr>
          <a:xfrm flipH="1">
            <a:off x="5298895" y="2742986"/>
            <a:ext cx="2310" cy="270617"/>
          </a:xfrm>
          <a:prstGeom prst="straightConnector1">
            <a:avLst/>
          </a:prstGeom>
          <a:noFill/>
          <a:ln w="19050" cap="flat" cmpd="sng">
            <a:solidFill>
              <a:srgbClr val="0D2547"/>
            </a:solidFill>
            <a:prstDash val="solid"/>
            <a:round/>
            <a:headEnd type="oval" w="med" len="med"/>
            <a:tailEnd type="oval" w="med" len="med"/>
          </a:ln>
        </p:spPr>
      </p:cxnSp>
      <p:sp>
        <p:nvSpPr>
          <p:cNvPr id="22" name="Title 1">
            <a:extLst>
              <a:ext uri="{FF2B5EF4-FFF2-40B4-BE49-F238E27FC236}">
                <a16:creationId xmlns:a16="http://schemas.microsoft.com/office/drawing/2014/main" id="{50D91C38-320F-4FDB-8101-90783484FAB0}"/>
              </a:ext>
            </a:extLst>
          </p:cNvPr>
          <p:cNvSpPr txBox="1">
            <a:spLocks/>
          </p:cNvSpPr>
          <p:nvPr/>
        </p:nvSpPr>
        <p:spPr>
          <a:xfrm>
            <a:off x="891049" y="3526629"/>
            <a:ext cx="4207019" cy="423019"/>
          </a:xfrm>
          <a:prstGeom prst="rect">
            <a:avLst/>
          </a:prstGeom>
        </p:spPr>
        <p:txBody>
          <a:bodyPr vert="horz" lIns="0" tIns="0" rIns="0" bIns="0" rtlCol="0" anchor="t">
            <a:noAutofit/>
          </a:bodyPr>
          <a:lstStyle>
            <a:lvl1pPr algn="r" defTabSz="914400" rtl="1" eaLnBrk="1" latinLnBrk="0" hangingPunct="1">
              <a:lnSpc>
                <a:spcPct val="90000"/>
              </a:lnSpc>
              <a:spcBef>
                <a:spcPct val="0"/>
              </a:spcBef>
              <a:buNone/>
              <a:defRPr sz="4000" kern="1200">
                <a:solidFill>
                  <a:schemeClr val="tx1"/>
                </a:solidFill>
                <a:latin typeface="Greta Arabic" pitchFamily="2" charset="-78"/>
                <a:ea typeface="+mj-ea"/>
                <a:cs typeface="+mj-cs"/>
              </a:defRPr>
            </a:lvl1pPr>
          </a:lstStyle>
          <a:p>
            <a:pPr marL="0" marR="0" lvl="0" indent="0" defTabSz="914400" eaLnBrk="1" fontAlgn="auto" latinLnBrk="0" hangingPunct="1">
              <a:lnSpc>
                <a:spcPct val="90000"/>
              </a:lnSpc>
              <a:spcBef>
                <a:spcPct val="0"/>
              </a:spcBef>
              <a:spcAft>
                <a:spcPts val="0"/>
              </a:spcAft>
              <a:buClrTx/>
              <a:buSzTx/>
              <a:buFontTx/>
              <a:buNone/>
              <a:tabLst/>
              <a:defRPr/>
            </a:pPr>
            <a:r>
              <a:rPr kumimoji="0" lang="ar-SA" sz="700" i="0" u="none" strike="noStrike" kern="1200" cap="none" spc="0" normalizeH="0" baseline="0" noProof="0" dirty="0">
                <a:ln>
                  <a:noFill/>
                </a:ln>
                <a:solidFill>
                  <a:schemeClr val="bg2">
                    <a:lumMod val="50000"/>
                  </a:schemeClr>
                </a:solidFill>
                <a:effectLst/>
                <a:uLnTx/>
                <a:uFillTx/>
                <a:latin typeface="Somar" panose="020B0604020202020204" charset="-78"/>
                <a:cs typeface="Somar" panose="020B0604020202020204" charset="-78"/>
              </a:rPr>
              <a:t>التحديات</a:t>
            </a:r>
          </a:p>
        </p:txBody>
      </p:sp>
      <p:cxnSp>
        <p:nvCxnSpPr>
          <p:cNvPr id="23" name="Google Shape;265;p52">
            <a:extLst>
              <a:ext uri="{FF2B5EF4-FFF2-40B4-BE49-F238E27FC236}">
                <a16:creationId xmlns:a16="http://schemas.microsoft.com/office/drawing/2014/main" id="{B899A4EA-253A-4765-B8C7-6781D291A751}"/>
              </a:ext>
            </a:extLst>
          </p:cNvPr>
          <p:cNvCxnSpPr>
            <a:cxnSpLocks/>
          </p:cNvCxnSpPr>
          <p:nvPr/>
        </p:nvCxnSpPr>
        <p:spPr>
          <a:xfrm flipH="1">
            <a:off x="5301268" y="3425558"/>
            <a:ext cx="2310" cy="243632"/>
          </a:xfrm>
          <a:prstGeom prst="straightConnector1">
            <a:avLst/>
          </a:prstGeom>
          <a:noFill/>
          <a:ln w="19050" cap="flat" cmpd="sng">
            <a:solidFill>
              <a:srgbClr val="0D2547"/>
            </a:solidFill>
            <a:prstDash val="solid"/>
            <a:round/>
            <a:headEnd type="oval" w="med" len="med"/>
            <a:tailEnd type="oval" w="med" len="med"/>
          </a:ln>
        </p:spPr>
      </p:cxnSp>
      <p:sp>
        <p:nvSpPr>
          <p:cNvPr id="24" name="Google Shape;259;p52">
            <a:extLst>
              <a:ext uri="{FF2B5EF4-FFF2-40B4-BE49-F238E27FC236}">
                <a16:creationId xmlns:a16="http://schemas.microsoft.com/office/drawing/2014/main" id="{46E4EF1E-0CD2-4F7F-9908-0BDB935FDEDE}"/>
              </a:ext>
            </a:extLst>
          </p:cNvPr>
          <p:cNvSpPr txBox="1">
            <a:spLocks/>
          </p:cNvSpPr>
          <p:nvPr/>
        </p:nvSpPr>
        <p:spPr>
          <a:xfrm>
            <a:off x="4894869" y="3329544"/>
            <a:ext cx="817418" cy="43797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2"/>
              </a:buClr>
              <a:buSzPts val="4800"/>
              <a:buFont typeface="Rajdhani"/>
              <a:buNone/>
              <a:defRPr sz="2400" b="1" i="0" u="none" strike="noStrike" cap="none">
                <a:solidFill>
                  <a:schemeClr val="lt2"/>
                </a:solidFill>
                <a:latin typeface="Rajdhani"/>
                <a:ea typeface="Rajdhani"/>
                <a:cs typeface="Rajdhani"/>
                <a:sym typeface="Rajdhani"/>
              </a:defRPr>
            </a:lvl1pPr>
            <a:lvl2pPr marR="0" lvl="1"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2pPr>
            <a:lvl3pPr marR="0" lvl="2"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3pPr>
            <a:lvl4pPr marR="0" lvl="3"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4pPr>
            <a:lvl5pPr marR="0" lvl="4"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5pPr>
            <a:lvl6pPr marR="0" lvl="5"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6pPr>
            <a:lvl7pPr marR="0" lvl="6"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7pPr>
            <a:lvl8pPr marR="0" lvl="7"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8pPr>
            <a:lvl9pPr marR="0" lvl="8"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9pPr>
          </a:lstStyle>
          <a:p>
            <a:pPr marL="0" marR="0" lvl="0" indent="0" algn="r" defTabSz="914400" rtl="0" eaLnBrk="1" fontAlgn="auto" latinLnBrk="0" hangingPunct="1">
              <a:lnSpc>
                <a:spcPct val="100000"/>
              </a:lnSpc>
              <a:spcBef>
                <a:spcPts val="0"/>
              </a:spcBef>
              <a:spcAft>
                <a:spcPts val="0"/>
              </a:spcAft>
              <a:buClr>
                <a:srgbClr val="F3F3F3"/>
              </a:buClr>
              <a:buSzPts val="4800"/>
              <a:buFont typeface="Rajdhani"/>
              <a:buNone/>
              <a:tabLst/>
              <a:defRPr/>
            </a:pPr>
            <a:r>
              <a:rPr lang="en-US" sz="1050" kern="0" dirty="0">
                <a:solidFill>
                  <a:schemeClr val="bg2">
                    <a:lumMod val="50000"/>
                  </a:schemeClr>
                </a:solidFill>
              </a:rPr>
              <a:t>03</a:t>
            </a:r>
            <a:endParaRPr kumimoji="0" lang="en" sz="1050" b="1" i="0" u="none" strike="noStrike" kern="0" cap="none" spc="0" normalizeH="0" baseline="0" noProof="0" dirty="0">
              <a:ln>
                <a:noFill/>
              </a:ln>
              <a:solidFill>
                <a:schemeClr val="bg2">
                  <a:lumMod val="50000"/>
                </a:schemeClr>
              </a:solidFill>
              <a:effectLst/>
              <a:uLnTx/>
              <a:uFillTx/>
              <a:sym typeface="Rajdhani"/>
            </a:endParaRPr>
          </a:p>
        </p:txBody>
      </p:sp>
      <p:sp>
        <p:nvSpPr>
          <p:cNvPr id="3" name="Slide Number Placeholder 2"/>
          <p:cNvSpPr>
            <a:spLocks noGrp="1"/>
          </p:cNvSpPr>
          <p:nvPr>
            <p:ph type="sldNum" sz="quarter" idx="12"/>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15EF7C1D-2B43-48E9-9FFA-0C1C352D9914}" type="slidenum">
              <a:rPr kumimoji="0" lang="en-GB" sz="1200" b="0" i="0" u="none" strike="noStrike" kern="1200" cap="none" spc="0" normalizeH="0" baseline="0" noProof="0" smtClean="0">
                <a:ln>
                  <a:noFill/>
                </a:ln>
                <a:solidFill>
                  <a:srgbClr val="0D2547">
                    <a:tint val="75000"/>
                  </a:srgbClr>
                </a:solidFill>
                <a:effectLst/>
                <a:uLnTx/>
                <a:uFillTx/>
                <a:latin typeface="Greta Arabic" panose="02000000000000000000" pitchFamily="2" charset="-78"/>
                <a:ea typeface="+mn-ea"/>
                <a:cs typeface="Symbio AR+LT"/>
              </a:rPr>
              <a:pPr marL="0" marR="0" lvl="0" indent="0" algn="l" defTabSz="914400" rtl="1" eaLnBrk="1" fontAlgn="auto" latinLnBrk="0" hangingPunct="1">
                <a:lnSpc>
                  <a:spcPct val="100000"/>
                </a:lnSpc>
                <a:spcBef>
                  <a:spcPts val="0"/>
                </a:spcBef>
                <a:spcAft>
                  <a:spcPts val="0"/>
                </a:spcAft>
                <a:buClrTx/>
                <a:buSzTx/>
                <a:buFontTx/>
                <a:buNone/>
                <a:tabLst/>
                <a:defRPr/>
              </a:pPr>
              <a:t>16</a:t>
            </a:fld>
            <a:endParaRPr kumimoji="0" lang="en-GB" sz="1200" b="0" i="0" u="none" strike="noStrike" kern="1200" cap="none" spc="0" normalizeH="0" baseline="0" noProof="0">
              <a:ln>
                <a:noFill/>
              </a:ln>
              <a:solidFill>
                <a:srgbClr val="0D2547">
                  <a:tint val="75000"/>
                </a:srgbClr>
              </a:solidFill>
              <a:effectLst/>
              <a:uLnTx/>
              <a:uFillTx/>
              <a:latin typeface="Greta Arabic" panose="02000000000000000000" pitchFamily="2" charset="-78"/>
              <a:ea typeface="+mn-ea"/>
              <a:cs typeface="Symbio AR+LT"/>
            </a:endParaRPr>
          </a:p>
        </p:txBody>
      </p:sp>
      <p:sp>
        <p:nvSpPr>
          <p:cNvPr id="4" name="Footer Placeholder 3">
            <a:extLst>
              <a:ext uri="{FF2B5EF4-FFF2-40B4-BE49-F238E27FC236}">
                <a16:creationId xmlns:a16="http://schemas.microsoft.com/office/drawing/2014/main" id="{9CD0AAE2-D285-463D-9AB7-5C8AF86E66C9}"/>
              </a:ext>
            </a:extLst>
          </p:cNvPr>
          <p:cNvSpPr>
            <a:spLocks noGrp="1"/>
          </p:cNvSpPr>
          <p:nvPr>
            <p:ph type="ftr" sz="quarter" idx="11"/>
            <p:custDataLst>
              <p:tags r:id="rId1"/>
            </p:custDataLst>
          </p:nvPr>
        </p:nvSpPr>
        <p:spPr/>
        <p:txBody>
          <a:bodyPr/>
          <a:lstStyle/>
          <a:p>
            <a:pPr>
              <a:defRPr/>
            </a:pPr>
            <a:r>
              <a:rPr lang="en-GB"/>
              <a:t>Public | </a:t>
            </a:r>
            <a:r>
              <a:rPr lang="ar-SA"/>
              <a:t>عام</a:t>
            </a:r>
            <a:endParaRPr lang="en-GB"/>
          </a:p>
        </p:txBody>
      </p:sp>
    </p:spTree>
    <p:extLst>
      <p:ext uri="{BB962C8B-B14F-4D97-AF65-F5344CB8AC3E}">
        <p14:creationId xmlns:p14="http://schemas.microsoft.com/office/powerpoint/2010/main" val="10913454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p:cNvGrpSpPr/>
          <p:nvPr/>
        </p:nvGrpSpPr>
        <p:grpSpPr>
          <a:xfrm>
            <a:off x="2677370" y="105903"/>
            <a:ext cx="9523240" cy="514579"/>
            <a:chOff x="2677370" y="105903"/>
            <a:chExt cx="9523240" cy="514579"/>
          </a:xfrm>
        </p:grpSpPr>
        <p:grpSp>
          <p:nvGrpSpPr>
            <p:cNvPr id="27" name="Group 26"/>
            <p:cNvGrpSpPr/>
            <p:nvPr/>
          </p:nvGrpSpPr>
          <p:grpSpPr>
            <a:xfrm>
              <a:off x="2677370" y="105903"/>
              <a:ext cx="9507253" cy="514579"/>
              <a:chOff x="2684747" y="526945"/>
              <a:chExt cx="9507253" cy="514579"/>
            </a:xfrm>
          </p:grpSpPr>
          <p:sp>
            <p:nvSpPr>
              <p:cNvPr id="29" name="Rounded Rectangle 48">
                <a:extLst>
                  <a:ext uri="{FF2B5EF4-FFF2-40B4-BE49-F238E27FC236}">
                    <a16:creationId xmlns:a16="http://schemas.microsoft.com/office/drawing/2014/main" id="{1D3517A2-7E57-47A0-B474-C78F0DC46F03}"/>
                  </a:ext>
                </a:extLst>
              </p:cNvPr>
              <p:cNvSpPr/>
              <p:nvPr/>
            </p:nvSpPr>
            <p:spPr>
              <a:xfrm>
                <a:off x="11869187" y="526945"/>
                <a:ext cx="322813" cy="315316"/>
              </a:xfrm>
              <a:prstGeom prst="roundRect">
                <a:avLst>
                  <a:gd name="adj" fmla="val 0"/>
                </a:avLst>
              </a:prstGeom>
              <a:solidFill>
                <a:srgbClr val="20CFD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FFFFFF"/>
                  </a:solidFill>
                  <a:effectLst/>
                  <a:uLnTx/>
                  <a:uFillTx/>
                  <a:latin typeface="SST Arabic" panose="020B0504030504020204" pitchFamily="34" charset="-78"/>
                  <a:ea typeface="+mn-ea"/>
                  <a:cs typeface="SST Arabic" panose="020B0504030504020204" pitchFamily="34" charset="-78"/>
                </a:endParaRPr>
              </a:p>
            </p:txBody>
          </p:sp>
          <p:sp>
            <p:nvSpPr>
              <p:cNvPr id="30" name="Title 1">
                <a:extLst>
                  <a:ext uri="{FF2B5EF4-FFF2-40B4-BE49-F238E27FC236}">
                    <a16:creationId xmlns:a16="http://schemas.microsoft.com/office/drawing/2014/main" id="{4AC9F629-7F96-403B-B28D-50766AB29367}"/>
                  </a:ext>
                </a:extLst>
              </p:cNvPr>
              <p:cNvSpPr txBox="1">
                <a:spLocks/>
              </p:cNvSpPr>
              <p:nvPr/>
            </p:nvSpPr>
            <p:spPr>
              <a:xfrm>
                <a:off x="2684747" y="526945"/>
                <a:ext cx="9105518" cy="514579"/>
              </a:xfrm>
              <a:prstGeom prst="rect">
                <a:avLst/>
              </a:prstGeom>
            </p:spPr>
            <p:txBody>
              <a:bodyPr vert="horz" lIns="0" tIns="0" rIns="0" bIns="0" rtlCol="0" anchor="t">
                <a:noAutofit/>
              </a:bodyPr>
              <a:lstStyle>
                <a:lvl1pPr algn="r" defTabSz="914400" rtl="1" eaLnBrk="1" latinLnBrk="0" hangingPunct="1">
                  <a:lnSpc>
                    <a:spcPct val="90000"/>
                  </a:lnSpc>
                  <a:spcBef>
                    <a:spcPct val="0"/>
                  </a:spcBef>
                  <a:buNone/>
                  <a:defRPr sz="4000" kern="1200">
                    <a:solidFill>
                      <a:schemeClr val="tx1"/>
                    </a:solidFill>
                    <a:latin typeface="Greta Arabic" pitchFamily="2" charset="-78"/>
                    <a:ea typeface="+mj-ea"/>
                    <a:cs typeface="+mj-cs"/>
                  </a:defRPr>
                </a:lvl1pPr>
              </a:lstStyle>
              <a:p>
                <a:pPr marL="0" marR="0" lvl="0" indent="0" algn="r" defTabSz="914400" rtl="1" eaLnBrk="1" fontAlgn="auto" latinLnBrk="0" hangingPunct="1">
                  <a:lnSpc>
                    <a:spcPct val="90000"/>
                  </a:lnSpc>
                  <a:spcBef>
                    <a:spcPct val="0"/>
                  </a:spcBef>
                  <a:spcAft>
                    <a:spcPts val="0"/>
                  </a:spcAft>
                  <a:buClrTx/>
                  <a:buSzTx/>
                  <a:buFontTx/>
                  <a:buNone/>
                  <a:tabLst/>
                  <a:defRPr/>
                </a:pPr>
                <a:r>
                  <a:rPr kumimoji="0" lang="ar-SA" sz="2400" b="1" i="0" u="none" strike="noStrike" kern="1200" cap="none" spc="0" normalizeH="0" baseline="0" noProof="0" dirty="0">
                    <a:ln>
                      <a:noFill/>
                    </a:ln>
                    <a:solidFill>
                      <a:srgbClr val="0D2547"/>
                    </a:solidFill>
                    <a:effectLst/>
                    <a:uLnTx/>
                    <a:uFillTx/>
                    <a:latin typeface="SST Arabic" panose="020B0504030504020204" pitchFamily="34" charset="-78"/>
                    <a:ea typeface="+mj-ea"/>
                    <a:cs typeface="SST Arabic" panose="020B0504030504020204" pitchFamily="34" charset="-78"/>
                  </a:rPr>
                  <a:t>معايير محرك المخاطر</a:t>
                </a:r>
                <a:r>
                  <a:rPr kumimoji="0" lang="en-US" sz="2400" b="1" i="0" u="none" strike="noStrike" kern="1200" cap="none" spc="0" normalizeH="0" baseline="0" noProof="0" dirty="0">
                    <a:ln>
                      <a:noFill/>
                    </a:ln>
                    <a:solidFill>
                      <a:srgbClr val="0D2547"/>
                    </a:solidFill>
                    <a:effectLst/>
                    <a:uLnTx/>
                    <a:uFillTx/>
                    <a:latin typeface="SST Arabic" panose="020B0504030504020204" pitchFamily="34" charset="-78"/>
                    <a:ea typeface="+mj-ea"/>
                    <a:cs typeface="SST Arabic" panose="020B0504030504020204" pitchFamily="34" charset="-78"/>
                  </a:rPr>
                  <a:t> </a:t>
                </a:r>
                <a:r>
                  <a:rPr kumimoji="0" lang="ar-SA" sz="2400" b="1" i="0" u="none" strike="noStrike" kern="1200" cap="none" spc="0" normalizeH="0" baseline="0" noProof="0" dirty="0">
                    <a:ln>
                      <a:noFill/>
                    </a:ln>
                    <a:solidFill>
                      <a:srgbClr val="0D2547"/>
                    </a:solidFill>
                    <a:effectLst/>
                    <a:uLnTx/>
                    <a:uFillTx/>
                    <a:latin typeface="SST Arabic" panose="020B0504030504020204" pitchFamily="34" charset="-78"/>
                    <a:ea typeface="+mj-ea"/>
                    <a:cs typeface="SST Arabic" panose="020B0504030504020204" pitchFamily="34" charset="-78"/>
                  </a:rPr>
                  <a:t> - 1 البيان الجمركي</a:t>
                </a:r>
              </a:p>
            </p:txBody>
          </p:sp>
        </p:grpSp>
        <p:sp>
          <p:nvSpPr>
            <p:cNvPr id="28" name="Isosceles Triangle 69">
              <a:extLst>
                <a:ext uri="{FF2B5EF4-FFF2-40B4-BE49-F238E27FC236}">
                  <a16:creationId xmlns:a16="http://schemas.microsoft.com/office/drawing/2014/main" id="{D0F90FA7-C414-47A0-B1F2-C03C4EFAC7EE}"/>
                </a:ext>
              </a:extLst>
            </p:cNvPr>
            <p:cNvSpPr/>
            <p:nvPr/>
          </p:nvSpPr>
          <p:spPr>
            <a:xfrm rot="16200000">
              <a:off x="9951186" y="-1774937"/>
              <a:ext cx="18288" cy="4480560"/>
            </a:xfrm>
            <a:prstGeom prst="roundRect">
              <a:avLst>
                <a:gd name="adj" fmla="val 0"/>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ymbio AR+LT"/>
                <a:ea typeface="+mn-ea"/>
                <a:cs typeface="Symbio AR+LT"/>
              </a:endParaRPr>
            </a:p>
          </p:txBody>
        </p:sp>
      </p:grpSp>
      <p:grpSp>
        <p:nvGrpSpPr>
          <p:cNvPr id="7" name="Group 6">
            <a:extLst>
              <a:ext uri="{FF2B5EF4-FFF2-40B4-BE49-F238E27FC236}">
                <a16:creationId xmlns:a16="http://schemas.microsoft.com/office/drawing/2014/main" id="{8A7BAFAA-3296-4FE2-8CFC-1E4F099141B3}"/>
              </a:ext>
            </a:extLst>
          </p:cNvPr>
          <p:cNvGrpSpPr/>
          <p:nvPr/>
        </p:nvGrpSpPr>
        <p:grpSpPr>
          <a:xfrm flipV="1">
            <a:off x="7617246" y="2505566"/>
            <a:ext cx="1467947" cy="1097280"/>
            <a:chOff x="8715159" y="3163225"/>
            <a:chExt cx="1467947" cy="1097280"/>
          </a:xfrm>
          <a:solidFill>
            <a:schemeClr val="bg1">
              <a:lumMod val="85000"/>
            </a:schemeClr>
          </a:solidFill>
        </p:grpSpPr>
        <p:sp>
          <p:nvSpPr>
            <p:cNvPr id="8" name="Rectangle 7">
              <a:extLst>
                <a:ext uri="{FF2B5EF4-FFF2-40B4-BE49-F238E27FC236}">
                  <a16:creationId xmlns:a16="http://schemas.microsoft.com/office/drawing/2014/main" id="{414E5864-9964-494E-BF41-73CCFBAF420E}"/>
                </a:ext>
              </a:extLst>
            </p:cNvPr>
            <p:cNvSpPr/>
            <p:nvPr/>
          </p:nvSpPr>
          <p:spPr>
            <a:xfrm>
              <a:off x="8715159" y="3163225"/>
              <a:ext cx="1463040" cy="15401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FFFFFF"/>
                </a:solidFill>
                <a:effectLst/>
                <a:uLnTx/>
                <a:uFillTx/>
                <a:latin typeface="SST Arabic" panose="020B0504030504020204" pitchFamily="34" charset="-78"/>
                <a:ea typeface="+mn-ea"/>
                <a:cs typeface="SST Arabic" panose="020B0504030504020204" pitchFamily="34" charset="-78"/>
              </a:endParaRPr>
            </a:p>
          </p:txBody>
        </p:sp>
        <p:sp>
          <p:nvSpPr>
            <p:cNvPr id="9" name="Rectangle 8">
              <a:extLst>
                <a:ext uri="{FF2B5EF4-FFF2-40B4-BE49-F238E27FC236}">
                  <a16:creationId xmlns:a16="http://schemas.microsoft.com/office/drawing/2014/main" id="{4B166672-29EE-4F1B-9801-F0BBD65F13A3}"/>
                </a:ext>
              </a:extLst>
            </p:cNvPr>
            <p:cNvSpPr/>
            <p:nvPr/>
          </p:nvSpPr>
          <p:spPr>
            <a:xfrm rot="16200000">
              <a:off x="9557458" y="3634856"/>
              <a:ext cx="1097280" cy="15401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FFFFFF"/>
                </a:solidFill>
                <a:effectLst/>
                <a:uLnTx/>
                <a:uFillTx/>
                <a:latin typeface="SST Arabic" panose="020B0504030504020204" pitchFamily="34" charset="-78"/>
                <a:ea typeface="+mn-ea"/>
                <a:cs typeface="SST Arabic" panose="020B0504030504020204" pitchFamily="34" charset="-78"/>
              </a:endParaRPr>
            </a:p>
          </p:txBody>
        </p:sp>
      </p:grpSp>
      <p:sp>
        <p:nvSpPr>
          <p:cNvPr id="10" name="Left Arrow 4">
            <a:extLst>
              <a:ext uri="{FF2B5EF4-FFF2-40B4-BE49-F238E27FC236}">
                <a16:creationId xmlns:a16="http://schemas.microsoft.com/office/drawing/2014/main" id="{B69E21A0-B94F-429C-B402-4B29C490DA32}"/>
              </a:ext>
            </a:extLst>
          </p:cNvPr>
          <p:cNvSpPr/>
          <p:nvPr/>
        </p:nvSpPr>
        <p:spPr>
          <a:xfrm>
            <a:off x="3043710" y="3320388"/>
            <a:ext cx="4583925" cy="415636"/>
          </a:xfrm>
          <a:prstGeom prst="leftArrow">
            <a:avLst>
              <a:gd name="adj1" fmla="val 36667"/>
              <a:gd name="adj2" fmla="val 121112"/>
            </a:avLst>
          </a:prstGeom>
          <a:solidFill>
            <a:schemeClr val="bg1">
              <a:lumMod val="65000"/>
              <a:alpha val="9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FFFFFF"/>
              </a:solidFill>
              <a:effectLst/>
              <a:uLnTx/>
              <a:uFillTx/>
              <a:latin typeface="SST Arabic" panose="020B0504030504020204" pitchFamily="34" charset="-78"/>
              <a:ea typeface="+mn-ea"/>
              <a:cs typeface="SST Arabic" panose="020B0504030504020204" pitchFamily="34" charset="-78"/>
            </a:endParaRPr>
          </a:p>
        </p:txBody>
      </p:sp>
      <p:sp>
        <p:nvSpPr>
          <p:cNvPr id="11" name="Oval 10">
            <a:extLst>
              <a:ext uri="{FF2B5EF4-FFF2-40B4-BE49-F238E27FC236}">
                <a16:creationId xmlns:a16="http://schemas.microsoft.com/office/drawing/2014/main" id="{D7D248C0-428B-4B46-98B0-2700043B9421}"/>
              </a:ext>
            </a:extLst>
          </p:cNvPr>
          <p:cNvSpPr/>
          <p:nvPr/>
        </p:nvSpPr>
        <p:spPr>
          <a:xfrm>
            <a:off x="4457124" y="1805962"/>
            <a:ext cx="3440471" cy="303287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FFFFFF"/>
              </a:solidFill>
              <a:effectLst/>
              <a:uLnTx/>
              <a:uFillTx/>
              <a:latin typeface="SST Arabic" panose="020B0504030504020204" pitchFamily="34" charset="-78"/>
              <a:ea typeface="+mn-ea"/>
              <a:cs typeface="SST Arabic" panose="020B0504030504020204" pitchFamily="34" charset="-78"/>
            </a:endParaRPr>
          </a:p>
        </p:txBody>
      </p:sp>
      <p:sp>
        <p:nvSpPr>
          <p:cNvPr id="12" name="Circular Arrow 10">
            <a:extLst>
              <a:ext uri="{FF2B5EF4-FFF2-40B4-BE49-F238E27FC236}">
                <a16:creationId xmlns:a16="http://schemas.microsoft.com/office/drawing/2014/main" id="{FAC91443-399D-4CAB-B9E9-687D5B4A3A36}"/>
              </a:ext>
            </a:extLst>
          </p:cNvPr>
          <p:cNvSpPr/>
          <p:nvPr/>
        </p:nvSpPr>
        <p:spPr>
          <a:xfrm>
            <a:off x="6256563" y="2559011"/>
            <a:ext cx="2509637" cy="2622893"/>
          </a:xfrm>
          <a:prstGeom prst="circularArrow">
            <a:avLst>
              <a:gd name="adj1" fmla="val 4687"/>
              <a:gd name="adj2" fmla="val 299029"/>
              <a:gd name="adj3" fmla="val 2498893"/>
              <a:gd name="adj4" fmla="val 15898999"/>
              <a:gd name="adj5" fmla="val 5469"/>
            </a:avLst>
          </a:prstGeom>
        </p:spPr>
        <p:style>
          <a:lnRef idx="0">
            <a:schemeClr val="lt1">
              <a:hueOff val="0"/>
              <a:satOff val="0"/>
              <a:lumOff val="0"/>
              <a:alphaOff val="0"/>
            </a:schemeClr>
          </a:lnRef>
          <a:fillRef idx="1">
            <a:schemeClr val="accent2">
              <a:hueOff val="0"/>
              <a:satOff val="0"/>
              <a:lumOff val="0"/>
              <a:alphaOff val="0"/>
            </a:schemeClr>
          </a:fillRef>
          <a:effectRef idx="1">
            <a:schemeClr val="accent2">
              <a:hueOff val="0"/>
              <a:satOff val="0"/>
              <a:lumOff val="0"/>
              <a:alphaOff val="0"/>
            </a:schemeClr>
          </a:effectRef>
          <a:fontRef idx="minor">
            <a:schemeClr val="lt1"/>
          </a:fontRef>
        </p:style>
      </p:sp>
      <p:sp>
        <p:nvSpPr>
          <p:cNvPr id="13" name="Shape 12">
            <a:extLst>
              <a:ext uri="{FF2B5EF4-FFF2-40B4-BE49-F238E27FC236}">
                <a16:creationId xmlns:a16="http://schemas.microsoft.com/office/drawing/2014/main" id="{F8DEE4A5-14CB-442D-8152-137F10C5A502}"/>
              </a:ext>
            </a:extLst>
          </p:cNvPr>
          <p:cNvSpPr/>
          <p:nvPr/>
        </p:nvSpPr>
        <p:spPr>
          <a:xfrm>
            <a:off x="4445293" y="2402431"/>
            <a:ext cx="2324807" cy="2280157"/>
          </a:xfrm>
          <a:prstGeom prst="leftCircularArrow">
            <a:avLst>
              <a:gd name="adj1" fmla="val 6452"/>
              <a:gd name="adj2" fmla="val 429999"/>
              <a:gd name="adj3" fmla="val 10489124"/>
              <a:gd name="adj4" fmla="val 16226615"/>
              <a:gd name="adj5" fmla="val 7527"/>
            </a:avLst>
          </a:prstGeom>
        </p:spPr>
        <p:style>
          <a:lnRef idx="0">
            <a:schemeClr val="lt1">
              <a:hueOff val="0"/>
              <a:satOff val="0"/>
              <a:lumOff val="0"/>
              <a:alphaOff val="0"/>
            </a:schemeClr>
          </a:lnRef>
          <a:fillRef idx="1">
            <a:schemeClr val="accent3">
              <a:hueOff val="0"/>
              <a:satOff val="0"/>
              <a:lumOff val="0"/>
              <a:alphaOff val="0"/>
            </a:schemeClr>
          </a:fillRef>
          <a:effectRef idx="1">
            <a:schemeClr val="accent3">
              <a:hueOff val="0"/>
              <a:satOff val="0"/>
              <a:lumOff val="0"/>
              <a:alphaOff val="0"/>
            </a:schemeClr>
          </a:effectRef>
          <a:fontRef idx="minor">
            <a:schemeClr val="lt1"/>
          </a:fontRef>
        </p:style>
      </p:sp>
      <p:sp>
        <p:nvSpPr>
          <p:cNvPr id="14" name="Circular Arrow 12">
            <a:extLst>
              <a:ext uri="{FF2B5EF4-FFF2-40B4-BE49-F238E27FC236}">
                <a16:creationId xmlns:a16="http://schemas.microsoft.com/office/drawing/2014/main" id="{8E1B45C8-5363-4A0E-B3D1-CB498F791279}"/>
              </a:ext>
            </a:extLst>
          </p:cNvPr>
          <p:cNvSpPr/>
          <p:nvPr/>
        </p:nvSpPr>
        <p:spPr>
          <a:xfrm rot="1042769">
            <a:off x="5439023" y="1211603"/>
            <a:ext cx="2506612" cy="2458467"/>
          </a:xfrm>
          <a:prstGeom prst="circularArrow">
            <a:avLst>
              <a:gd name="adj1" fmla="val 5984"/>
              <a:gd name="adj2" fmla="val 394124"/>
              <a:gd name="adj3" fmla="val 13313824"/>
              <a:gd name="adj4" fmla="val 10508221"/>
              <a:gd name="adj5" fmla="val 6981"/>
            </a:avLst>
          </a:prstGeom>
        </p:spPr>
        <p:style>
          <a:lnRef idx="0">
            <a:schemeClr val="lt1">
              <a:hueOff val="0"/>
              <a:satOff val="0"/>
              <a:lumOff val="0"/>
              <a:alphaOff val="0"/>
            </a:schemeClr>
          </a:lnRef>
          <a:fillRef idx="1">
            <a:schemeClr val="accent4">
              <a:hueOff val="0"/>
              <a:satOff val="0"/>
              <a:lumOff val="0"/>
              <a:alphaOff val="0"/>
            </a:schemeClr>
          </a:fillRef>
          <a:effectRef idx="1">
            <a:schemeClr val="accent4">
              <a:hueOff val="0"/>
              <a:satOff val="0"/>
              <a:lumOff val="0"/>
              <a:alphaOff val="0"/>
            </a:schemeClr>
          </a:effectRef>
          <a:fontRef idx="minor">
            <a:schemeClr val="lt1"/>
          </a:fontRef>
        </p:style>
      </p:sp>
      <p:sp>
        <p:nvSpPr>
          <p:cNvPr id="15" name="Text Placeholder 1">
            <a:extLst>
              <a:ext uri="{FF2B5EF4-FFF2-40B4-BE49-F238E27FC236}">
                <a16:creationId xmlns:a16="http://schemas.microsoft.com/office/drawing/2014/main" id="{63D8574E-9AEF-48A4-AD40-1116103FE3D9}"/>
              </a:ext>
            </a:extLst>
          </p:cNvPr>
          <p:cNvSpPr txBox="1">
            <a:spLocks/>
          </p:cNvSpPr>
          <p:nvPr/>
        </p:nvSpPr>
        <p:spPr>
          <a:xfrm>
            <a:off x="688792" y="1411878"/>
            <a:ext cx="2291362" cy="390525"/>
          </a:xfrm>
          <a:prstGeom prst="rect">
            <a:avLst/>
          </a:prstGeom>
        </p:spPr>
        <p:txBody>
          <a:bodyPr vert="horz" lIns="91440" tIns="45720" rIns="91440" bIns="45720" rtlCol="0">
            <a:noAutofit/>
          </a:bodyPr>
          <a:lstStyle>
            <a:lvl1pPr marL="0" indent="0" algn="r" defTabSz="914400" rtl="1" eaLnBrk="1" latinLnBrk="0" hangingPunct="1">
              <a:lnSpc>
                <a:spcPct val="90000"/>
              </a:lnSpc>
              <a:spcBef>
                <a:spcPts val="1000"/>
              </a:spcBef>
              <a:buFont typeface="Arial" panose="020B0604020202020204" pitchFamily="34" charset="0"/>
              <a:buNone/>
              <a:defRPr lang="en-US" sz="2800" b="1" kern="1200" dirty="0">
                <a:solidFill>
                  <a:srgbClr val="2D4553"/>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1"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ar-SA" sz="1600" b="1" i="0" u="none" strike="noStrike" kern="1200" cap="none" spc="0" normalizeH="0" baseline="0" noProof="0" dirty="0">
                <a:ln>
                  <a:noFill/>
                </a:ln>
                <a:solidFill>
                  <a:srgbClr val="2D4553"/>
                </a:solidFill>
                <a:effectLst/>
                <a:uLnTx/>
                <a:uFillTx/>
                <a:latin typeface="SST Arabic" panose="020B0504030504020204" pitchFamily="34" charset="-78"/>
                <a:ea typeface="+mn-ea"/>
                <a:cs typeface="SST Arabic" panose="020B0504030504020204" pitchFamily="34" charset="-78"/>
              </a:rPr>
              <a:t>تصنيف الاستهداف</a:t>
            </a:r>
          </a:p>
        </p:txBody>
      </p:sp>
      <p:grpSp>
        <p:nvGrpSpPr>
          <p:cNvPr id="16" name="Group 15">
            <a:extLst>
              <a:ext uri="{FF2B5EF4-FFF2-40B4-BE49-F238E27FC236}">
                <a16:creationId xmlns:a16="http://schemas.microsoft.com/office/drawing/2014/main" id="{C275E3E8-488B-454E-ABB6-24A0AC012C6A}"/>
              </a:ext>
            </a:extLst>
          </p:cNvPr>
          <p:cNvGrpSpPr/>
          <p:nvPr/>
        </p:nvGrpSpPr>
        <p:grpSpPr>
          <a:xfrm>
            <a:off x="1053681" y="4149125"/>
            <a:ext cx="1594543" cy="390525"/>
            <a:chOff x="3339153" y="2111946"/>
            <a:chExt cx="1594543" cy="390525"/>
          </a:xfrm>
        </p:grpSpPr>
        <p:sp>
          <p:nvSpPr>
            <p:cNvPr id="17" name="Rounded Rectangle 36">
              <a:extLst>
                <a:ext uri="{FF2B5EF4-FFF2-40B4-BE49-F238E27FC236}">
                  <a16:creationId xmlns:a16="http://schemas.microsoft.com/office/drawing/2014/main" id="{81103DCB-C863-4E16-8187-CDFE4E85E7CC}"/>
                </a:ext>
              </a:extLst>
            </p:cNvPr>
            <p:cNvSpPr/>
            <p:nvPr/>
          </p:nvSpPr>
          <p:spPr>
            <a:xfrm>
              <a:off x="3353248" y="2111946"/>
              <a:ext cx="1525493" cy="390525"/>
            </a:xfrm>
            <a:prstGeom prst="roundRect">
              <a:avLst>
                <a:gd name="adj" fmla="val 0"/>
              </a:avLst>
            </a:prstGeom>
            <a:solidFill>
              <a:schemeClr val="bg1"/>
            </a:solidFill>
            <a:ln w="1905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D79A2B"/>
                </a:solidFill>
                <a:effectLst/>
                <a:uLnTx/>
                <a:uFillTx/>
                <a:latin typeface="SST Arabic" panose="020B0504030504020204" pitchFamily="34" charset="-78"/>
                <a:ea typeface="+mn-ea"/>
                <a:cs typeface="SST Arabic" panose="020B0504030504020204" pitchFamily="34" charset="-78"/>
              </a:endParaRPr>
            </a:p>
          </p:txBody>
        </p:sp>
        <p:sp>
          <p:nvSpPr>
            <p:cNvPr id="18" name="Text Placeholder 1">
              <a:extLst>
                <a:ext uri="{FF2B5EF4-FFF2-40B4-BE49-F238E27FC236}">
                  <a16:creationId xmlns:a16="http://schemas.microsoft.com/office/drawing/2014/main" id="{8BF3EF48-683A-43FA-AA1F-8CAA7351FBD9}"/>
                </a:ext>
              </a:extLst>
            </p:cNvPr>
            <p:cNvSpPr txBox="1">
              <a:spLocks/>
            </p:cNvSpPr>
            <p:nvPr/>
          </p:nvSpPr>
          <p:spPr>
            <a:xfrm>
              <a:off x="3339153" y="2175090"/>
              <a:ext cx="1594543" cy="264236"/>
            </a:xfrm>
            <a:prstGeom prst="rect">
              <a:avLst/>
            </a:prstGeom>
          </p:spPr>
          <p:txBody>
            <a:bodyPr vert="horz" lIns="91440" tIns="45720" rIns="91440" bIns="45720" rtlCol="0">
              <a:noAutofit/>
            </a:bodyPr>
            <a:lstStyle>
              <a:lvl1pPr marL="0" indent="0" algn="r" defTabSz="914400" rtl="1" eaLnBrk="1" latinLnBrk="0" hangingPunct="1">
                <a:lnSpc>
                  <a:spcPct val="90000"/>
                </a:lnSpc>
                <a:spcBef>
                  <a:spcPts val="1000"/>
                </a:spcBef>
                <a:buFont typeface="Arial" panose="020B0604020202020204" pitchFamily="34" charset="0"/>
                <a:buNone/>
                <a:defRPr lang="en-US" sz="2800" b="1" kern="1200" dirty="0">
                  <a:solidFill>
                    <a:srgbClr val="2D4553"/>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1"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ar-SA" sz="1100" b="1" i="0" u="none" strike="noStrike" kern="1200" cap="none" spc="0" normalizeH="0" baseline="0" noProof="0" dirty="0">
                  <a:ln>
                    <a:noFill/>
                  </a:ln>
                  <a:solidFill>
                    <a:srgbClr val="2D4553"/>
                  </a:solidFill>
                  <a:effectLst/>
                  <a:uLnTx/>
                  <a:uFillTx/>
                  <a:latin typeface="SST Arabic" panose="020B0504030504020204" pitchFamily="34" charset="-78"/>
                  <a:ea typeface="+mn-ea"/>
                  <a:cs typeface="SST Arabic" panose="020B0504030504020204" pitchFamily="34" charset="-78"/>
                </a:rPr>
                <a:t>لا يوجد استهداف</a:t>
              </a:r>
            </a:p>
          </p:txBody>
        </p:sp>
      </p:grpSp>
      <p:grpSp>
        <p:nvGrpSpPr>
          <p:cNvPr id="19" name="Group 18">
            <a:extLst>
              <a:ext uri="{FF2B5EF4-FFF2-40B4-BE49-F238E27FC236}">
                <a16:creationId xmlns:a16="http://schemas.microsoft.com/office/drawing/2014/main" id="{BA9C8B69-A392-4859-9781-F084DC6E5B48}"/>
              </a:ext>
            </a:extLst>
          </p:cNvPr>
          <p:cNvGrpSpPr/>
          <p:nvPr/>
        </p:nvGrpSpPr>
        <p:grpSpPr>
          <a:xfrm>
            <a:off x="1063724" y="2133390"/>
            <a:ext cx="1594543" cy="791583"/>
            <a:chOff x="3332817" y="2111946"/>
            <a:chExt cx="1594543" cy="390525"/>
          </a:xfrm>
        </p:grpSpPr>
        <p:sp>
          <p:nvSpPr>
            <p:cNvPr id="20" name="Rounded Rectangle 51">
              <a:extLst>
                <a:ext uri="{FF2B5EF4-FFF2-40B4-BE49-F238E27FC236}">
                  <a16:creationId xmlns:a16="http://schemas.microsoft.com/office/drawing/2014/main" id="{AECDB00E-0A73-4A0B-98A8-25C7E69E8C0B}"/>
                </a:ext>
              </a:extLst>
            </p:cNvPr>
            <p:cNvSpPr/>
            <p:nvPr/>
          </p:nvSpPr>
          <p:spPr>
            <a:xfrm>
              <a:off x="3353248" y="2111946"/>
              <a:ext cx="1525493" cy="390525"/>
            </a:xfrm>
            <a:prstGeom prst="roundRect">
              <a:avLst>
                <a:gd name="adj" fmla="val 0"/>
              </a:avLst>
            </a:prstGeom>
            <a:solidFill>
              <a:schemeClr val="bg1"/>
            </a:solidFill>
            <a:ln w="19050">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D79A2B"/>
                </a:solidFill>
                <a:effectLst/>
                <a:uLnTx/>
                <a:uFillTx/>
                <a:latin typeface="SST Arabic" panose="020B0504030504020204" pitchFamily="34" charset="-78"/>
                <a:ea typeface="+mn-ea"/>
                <a:cs typeface="SST Arabic" panose="020B0504030504020204" pitchFamily="34" charset="-78"/>
              </a:endParaRPr>
            </a:p>
          </p:txBody>
        </p:sp>
        <p:sp>
          <p:nvSpPr>
            <p:cNvPr id="21" name="Text Placeholder 1">
              <a:extLst>
                <a:ext uri="{FF2B5EF4-FFF2-40B4-BE49-F238E27FC236}">
                  <a16:creationId xmlns:a16="http://schemas.microsoft.com/office/drawing/2014/main" id="{DD9F8735-A3BE-4480-BDC4-D78EF6523804}"/>
                </a:ext>
              </a:extLst>
            </p:cNvPr>
            <p:cNvSpPr txBox="1">
              <a:spLocks/>
            </p:cNvSpPr>
            <p:nvPr/>
          </p:nvSpPr>
          <p:spPr>
            <a:xfrm>
              <a:off x="3332817" y="2156432"/>
              <a:ext cx="1594543" cy="264236"/>
            </a:xfrm>
            <a:prstGeom prst="rect">
              <a:avLst/>
            </a:prstGeom>
          </p:spPr>
          <p:txBody>
            <a:bodyPr vert="horz" lIns="91440" tIns="45720" rIns="91440" bIns="45720" rtlCol="0">
              <a:noAutofit/>
            </a:bodyPr>
            <a:lstStyle>
              <a:lvl1pPr marL="0" indent="0" algn="r" defTabSz="914400" rtl="1" eaLnBrk="1" latinLnBrk="0" hangingPunct="1">
                <a:lnSpc>
                  <a:spcPct val="90000"/>
                </a:lnSpc>
                <a:spcBef>
                  <a:spcPts val="1000"/>
                </a:spcBef>
                <a:buFont typeface="Arial" panose="020B0604020202020204" pitchFamily="34" charset="0"/>
                <a:buNone/>
                <a:defRPr lang="en-US" sz="2800" b="1" kern="1200" dirty="0">
                  <a:solidFill>
                    <a:srgbClr val="2D4553"/>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1"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ar-SA" sz="1100" b="1" i="0" u="none" strike="noStrike" kern="1200" cap="none" spc="0" normalizeH="0" baseline="0" noProof="0" dirty="0">
                  <a:ln>
                    <a:noFill/>
                  </a:ln>
                  <a:solidFill>
                    <a:srgbClr val="C00000"/>
                  </a:solidFill>
                  <a:effectLst/>
                  <a:uLnTx/>
                  <a:uFillTx/>
                  <a:latin typeface="SST Arabic" panose="020B0504030504020204" pitchFamily="34" charset="-78"/>
                  <a:ea typeface="+mn-ea"/>
                  <a:cs typeface="SST Arabic" panose="020B0504030504020204" pitchFamily="34" charset="-78"/>
                </a:rPr>
                <a:t>استهداف</a:t>
              </a:r>
              <a:r>
                <a:rPr kumimoji="0" lang="ar-SA" sz="1100" b="1" i="0" u="none" strike="noStrike" kern="1200" cap="none" spc="0" normalizeH="0" baseline="0" noProof="0" dirty="0">
                  <a:ln>
                    <a:noFill/>
                  </a:ln>
                  <a:solidFill>
                    <a:srgbClr val="2D4553"/>
                  </a:solidFill>
                  <a:effectLst/>
                  <a:uLnTx/>
                  <a:uFillTx/>
                  <a:latin typeface="SST Arabic" panose="020B0504030504020204" pitchFamily="34" charset="-78"/>
                  <a:ea typeface="+mn-ea"/>
                  <a:cs typeface="SST Arabic" panose="020B0504030504020204" pitchFamily="34" charset="-78"/>
                </a:rPr>
                <a:t> محدد</a:t>
              </a:r>
            </a:p>
            <a:p>
              <a:pPr marL="0" marR="0" lvl="0" indent="0" algn="ctr" defTabSz="914400" rtl="1"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ar-SA" sz="800" b="1" i="0" u="none" strike="noStrike" kern="1200" cap="none" spc="0" normalizeH="0" baseline="0" noProof="0" dirty="0">
                  <a:ln>
                    <a:noFill/>
                  </a:ln>
                  <a:solidFill>
                    <a:srgbClr val="2D4553"/>
                  </a:solidFill>
                  <a:effectLst/>
                  <a:uLnTx/>
                  <a:uFillTx/>
                  <a:latin typeface="SST Arabic" panose="020B0504030504020204" pitchFamily="34" charset="-78"/>
                  <a:ea typeface="+mn-ea"/>
                  <a:cs typeface="SST Arabic" panose="020B0504030504020204" pitchFamily="34" charset="-78"/>
                </a:rPr>
                <a:t>(إخباريات أمنية من مصادر خارجية</a:t>
              </a:r>
              <a:r>
                <a:rPr kumimoji="0" lang="en-US" sz="800" b="1" i="0" u="none" strike="noStrike" kern="1200" cap="none" spc="0" normalizeH="0" baseline="0" noProof="0" dirty="0">
                  <a:ln>
                    <a:noFill/>
                  </a:ln>
                  <a:solidFill>
                    <a:srgbClr val="2D4553"/>
                  </a:solidFill>
                  <a:effectLst/>
                  <a:uLnTx/>
                  <a:uFillTx/>
                  <a:latin typeface="SST Arabic" panose="020B0504030504020204" pitchFamily="34" charset="-78"/>
                  <a:ea typeface="+mn-ea"/>
                  <a:cs typeface="SST Arabic" panose="020B0504030504020204" pitchFamily="34" charset="-78"/>
                </a:rPr>
                <a:t>(</a:t>
              </a:r>
              <a:endParaRPr kumimoji="0" lang="ar-SA" sz="1100" b="1" i="0" u="none" strike="noStrike" kern="1200" cap="none" spc="0" normalizeH="0" baseline="0" noProof="0" dirty="0">
                <a:ln>
                  <a:noFill/>
                </a:ln>
                <a:solidFill>
                  <a:srgbClr val="2D4553"/>
                </a:solidFill>
                <a:effectLst/>
                <a:uLnTx/>
                <a:uFillTx/>
                <a:latin typeface="SST Arabic" panose="020B0504030504020204" pitchFamily="34" charset="-78"/>
                <a:ea typeface="+mn-ea"/>
                <a:cs typeface="SST Arabic" panose="020B0504030504020204" pitchFamily="34" charset="-78"/>
              </a:endParaRPr>
            </a:p>
          </p:txBody>
        </p:sp>
      </p:grpSp>
      <p:grpSp>
        <p:nvGrpSpPr>
          <p:cNvPr id="22" name="Group 21">
            <a:extLst>
              <a:ext uri="{FF2B5EF4-FFF2-40B4-BE49-F238E27FC236}">
                <a16:creationId xmlns:a16="http://schemas.microsoft.com/office/drawing/2014/main" id="{659D0AC7-A83F-4100-8D0B-203D00A108E9}"/>
              </a:ext>
            </a:extLst>
          </p:cNvPr>
          <p:cNvGrpSpPr/>
          <p:nvPr/>
        </p:nvGrpSpPr>
        <p:grpSpPr>
          <a:xfrm>
            <a:off x="1084155" y="3031787"/>
            <a:ext cx="1594543" cy="390525"/>
            <a:chOff x="3339153" y="2111946"/>
            <a:chExt cx="1594543" cy="390525"/>
          </a:xfrm>
        </p:grpSpPr>
        <p:sp>
          <p:nvSpPr>
            <p:cNvPr id="23" name="Rounded Rectangle 56">
              <a:extLst>
                <a:ext uri="{FF2B5EF4-FFF2-40B4-BE49-F238E27FC236}">
                  <a16:creationId xmlns:a16="http://schemas.microsoft.com/office/drawing/2014/main" id="{11D90579-3511-426E-B550-8E083F745DA9}"/>
                </a:ext>
              </a:extLst>
            </p:cNvPr>
            <p:cNvSpPr/>
            <p:nvPr/>
          </p:nvSpPr>
          <p:spPr>
            <a:xfrm>
              <a:off x="3353248" y="2111946"/>
              <a:ext cx="1525493" cy="390525"/>
            </a:xfrm>
            <a:prstGeom prst="roundRect">
              <a:avLst>
                <a:gd name="adj" fmla="val 0"/>
              </a:avLst>
            </a:prstGeom>
            <a:solidFill>
              <a:schemeClr val="bg1"/>
            </a:solidFill>
            <a:ln w="19050">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D79A2B"/>
                </a:solidFill>
                <a:effectLst/>
                <a:uLnTx/>
                <a:uFillTx/>
                <a:latin typeface="SST Arabic" panose="020B0504030504020204" pitchFamily="34" charset="-78"/>
                <a:ea typeface="+mn-ea"/>
                <a:cs typeface="SST Arabic" panose="020B0504030504020204" pitchFamily="34" charset="-78"/>
              </a:endParaRPr>
            </a:p>
          </p:txBody>
        </p:sp>
        <p:sp>
          <p:nvSpPr>
            <p:cNvPr id="24" name="Text Placeholder 1">
              <a:extLst>
                <a:ext uri="{FF2B5EF4-FFF2-40B4-BE49-F238E27FC236}">
                  <a16:creationId xmlns:a16="http://schemas.microsoft.com/office/drawing/2014/main" id="{FCFA6EA9-0620-4C58-96C7-604FBED76F98}"/>
                </a:ext>
              </a:extLst>
            </p:cNvPr>
            <p:cNvSpPr txBox="1">
              <a:spLocks/>
            </p:cNvSpPr>
            <p:nvPr/>
          </p:nvSpPr>
          <p:spPr>
            <a:xfrm>
              <a:off x="3339153" y="2175090"/>
              <a:ext cx="1594543" cy="264236"/>
            </a:xfrm>
            <a:prstGeom prst="rect">
              <a:avLst/>
            </a:prstGeom>
          </p:spPr>
          <p:txBody>
            <a:bodyPr vert="horz" lIns="91440" tIns="45720" rIns="91440" bIns="45720" rtlCol="0">
              <a:noAutofit/>
            </a:bodyPr>
            <a:lstStyle>
              <a:lvl1pPr marL="0" indent="0" algn="r" defTabSz="914400" rtl="1" eaLnBrk="1" latinLnBrk="0" hangingPunct="1">
                <a:lnSpc>
                  <a:spcPct val="90000"/>
                </a:lnSpc>
                <a:spcBef>
                  <a:spcPts val="1000"/>
                </a:spcBef>
                <a:buFont typeface="Arial" panose="020B0604020202020204" pitchFamily="34" charset="0"/>
                <a:buNone/>
                <a:defRPr lang="en-US" sz="2800" b="1" kern="1200" dirty="0">
                  <a:solidFill>
                    <a:srgbClr val="2D4553"/>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1"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ar-SA" sz="1100" b="1" i="0" u="none" strike="noStrike" kern="1200" cap="none" spc="0" normalizeH="0" baseline="0" noProof="0" dirty="0">
                  <a:ln>
                    <a:noFill/>
                  </a:ln>
                  <a:solidFill>
                    <a:srgbClr val="C00000"/>
                  </a:solidFill>
                  <a:effectLst/>
                  <a:uLnTx/>
                  <a:uFillTx/>
                  <a:latin typeface="SST Arabic" panose="020B0504030504020204" pitchFamily="34" charset="-78"/>
                  <a:ea typeface="+mn-ea"/>
                  <a:cs typeface="SST Arabic" panose="020B0504030504020204" pitchFamily="34" charset="-78"/>
                </a:rPr>
                <a:t>استهداف</a:t>
              </a:r>
              <a:r>
                <a:rPr kumimoji="0" lang="ar-SA" sz="1100" b="1" i="0" u="none" strike="noStrike" kern="1200" cap="none" spc="0" normalizeH="0" baseline="0" noProof="0" dirty="0">
                  <a:ln>
                    <a:noFill/>
                  </a:ln>
                  <a:solidFill>
                    <a:srgbClr val="2D4553"/>
                  </a:solidFill>
                  <a:effectLst/>
                  <a:uLnTx/>
                  <a:uFillTx/>
                  <a:latin typeface="SST Arabic" panose="020B0504030504020204" pitchFamily="34" charset="-78"/>
                  <a:ea typeface="+mn-ea"/>
                  <a:cs typeface="SST Arabic" panose="020B0504030504020204" pitchFamily="34" charset="-78"/>
                </a:rPr>
                <a:t> غير محدد</a:t>
              </a:r>
            </a:p>
          </p:txBody>
        </p:sp>
      </p:grpSp>
      <p:grpSp>
        <p:nvGrpSpPr>
          <p:cNvPr id="25" name="Group 24">
            <a:extLst>
              <a:ext uri="{FF2B5EF4-FFF2-40B4-BE49-F238E27FC236}">
                <a16:creationId xmlns:a16="http://schemas.microsoft.com/office/drawing/2014/main" id="{ED7B0F88-80F7-4F5B-8E04-A388CBBC5330}"/>
              </a:ext>
            </a:extLst>
          </p:cNvPr>
          <p:cNvGrpSpPr/>
          <p:nvPr/>
        </p:nvGrpSpPr>
        <p:grpSpPr>
          <a:xfrm>
            <a:off x="8864812" y="1933080"/>
            <a:ext cx="1316627" cy="542660"/>
            <a:chOff x="10706334" y="3562881"/>
            <a:chExt cx="1316627" cy="542660"/>
          </a:xfrm>
        </p:grpSpPr>
        <p:sp>
          <p:nvSpPr>
            <p:cNvPr id="31" name="Text Placeholder 1">
              <a:extLst>
                <a:ext uri="{FF2B5EF4-FFF2-40B4-BE49-F238E27FC236}">
                  <a16:creationId xmlns:a16="http://schemas.microsoft.com/office/drawing/2014/main" id="{1150796F-7341-4A61-B31E-58628BF5DB4E}"/>
                </a:ext>
              </a:extLst>
            </p:cNvPr>
            <p:cNvSpPr txBox="1">
              <a:spLocks/>
            </p:cNvSpPr>
            <p:nvPr/>
          </p:nvSpPr>
          <p:spPr>
            <a:xfrm>
              <a:off x="10932807" y="3562881"/>
              <a:ext cx="1090154" cy="390525"/>
            </a:xfrm>
            <a:prstGeom prst="rect">
              <a:avLst/>
            </a:prstGeom>
          </p:spPr>
          <p:txBody>
            <a:bodyPr vert="horz" lIns="91440" tIns="45720" rIns="91440" bIns="45720" rtlCol="0">
              <a:noAutofit/>
            </a:bodyPr>
            <a:lstStyle>
              <a:lvl1pPr marL="0" indent="0" algn="r" defTabSz="914400" rtl="1" eaLnBrk="1" latinLnBrk="0" hangingPunct="1">
                <a:lnSpc>
                  <a:spcPct val="90000"/>
                </a:lnSpc>
                <a:spcBef>
                  <a:spcPts val="1000"/>
                </a:spcBef>
                <a:buFont typeface="Arial" panose="020B0604020202020204" pitchFamily="34" charset="0"/>
                <a:buNone/>
                <a:defRPr lang="en-US" sz="2800" b="1" kern="1200" dirty="0">
                  <a:solidFill>
                    <a:srgbClr val="2D4553"/>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1"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ar-SA" sz="1600" b="1" i="0" u="none" strike="noStrike" kern="1200" cap="none" spc="0" normalizeH="0" baseline="0" noProof="0" dirty="0">
                  <a:ln>
                    <a:noFill/>
                  </a:ln>
                  <a:solidFill>
                    <a:srgbClr val="2D4553"/>
                  </a:solidFill>
                  <a:effectLst/>
                  <a:uLnTx/>
                  <a:uFillTx/>
                  <a:latin typeface="SST Arabic" panose="020B0504030504020204" pitchFamily="34" charset="-78"/>
                  <a:ea typeface="+mn-ea"/>
                  <a:cs typeface="SST Arabic" panose="020B0504030504020204" pitchFamily="34" charset="-78"/>
                </a:rPr>
                <a:t>البيان الجمركي</a:t>
              </a:r>
              <a:endParaRPr kumimoji="0" lang="en-US" sz="1600" b="1" i="0" u="none" strike="noStrike" kern="1200" cap="none" spc="0" normalizeH="0" baseline="0" noProof="0" dirty="0">
                <a:ln>
                  <a:noFill/>
                </a:ln>
                <a:solidFill>
                  <a:srgbClr val="2D4553"/>
                </a:solidFill>
                <a:effectLst/>
                <a:uLnTx/>
                <a:uFillTx/>
                <a:latin typeface="SST Arabic" panose="020B0504030504020204" pitchFamily="34" charset="-78"/>
                <a:ea typeface="+mn-ea"/>
                <a:cs typeface="SST Arabic" panose="020B0504030504020204" pitchFamily="34" charset="-78"/>
              </a:endParaRPr>
            </a:p>
          </p:txBody>
        </p:sp>
        <p:pic>
          <p:nvPicPr>
            <p:cNvPr id="32" name="Graphic 144">
              <a:extLst>
                <a:ext uri="{FF2B5EF4-FFF2-40B4-BE49-F238E27FC236}">
                  <a16:creationId xmlns:a16="http://schemas.microsoft.com/office/drawing/2014/main" id="{64A80676-EA31-4D6F-8140-03A4305DEF36}"/>
                </a:ext>
              </a:extLst>
            </p:cNvPr>
            <p:cNvPicPr>
              <a:picLocks noChangeAspect="1"/>
            </p:cNvPicPr>
            <p:nvPr/>
          </p:nvPicPr>
          <p:blipFill>
            <a:blip r:embed="rId4">
              <a:duotone>
                <a:prstClr val="black"/>
                <a:schemeClr val="accent3">
                  <a:lumMod val="50000"/>
                  <a:tint val="45000"/>
                  <a:satMod val="400000"/>
                </a:schemeClr>
              </a:duotone>
              <a:extLst/>
            </a:blip>
            <a:stretch>
              <a:fillRect/>
            </a:stretch>
          </p:blipFill>
          <p:spPr>
            <a:xfrm>
              <a:off x="10706334" y="3629991"/>
              <a:ext cx="364958" cy="475550"/>
            </a:xfrm>
            <a:prstGeom prst="rect">
              <a:avLst/>
            </a:prstGeom>
            <a:ln>
              <a:noFill/>
            </a:ln>
          </p:spPr>
        </p:pic>
      </p:grpSp>
      <p:grpSp>
        <p:nvGrpSpPr>
          <p:cNvPr id="33" name="Group 32">
            <a:extLst>
              <a:ext uri="{FF2B5EF4-FFF2-40B4-BE49-F238E27FC236}">
                <a16:creationId xmlns:a16="http://schemas.microsoft.com/office/drawing/2014/main" id="{3956DD6A-E053-42F7-A600-210DA7E5181D}"/>
              </a:ext>
            </a:extLst>
          </p:cNvPr>
          <p:cNvGrpSpPr/>
          <p:nvPr/>
        </p:nvGrpSpPr>
        <p:grpSpPr>
          <a:xfrm>
            <a:off x="1044620" y="3543784"/>
            <a:ext cx="1594543" cy="512816"/>
            <a:chOff x="3330092" y="2111946"/>
            <a:chExt cx="1594543" cy="390525"/>
          </a:xfrm>
        </p:grpSpPr>
        <p:sp>
          <p:nvSpPr>
            <p:cNvPr id="34" name="Rounded Rectangle 72">
              <a:extLst>
                <a:ext uri="{FF2B5EF4-FFF2-40B4-BE49-F238E27FC236}">
                  <a16:creationId xmlns:a16="http://schemas.microsoft.com/office/drawing/2014/main" id="{442D3102-0BC6-4A5D-9CAE-20B9E609468E}"/>
                </a:ext>
              </a:extLst>
            </p:cNvPr>
            <p:cNvSpPr/>
            <p:nvPr/>
          </p:nvSpPr>
          <p:spPr>
            <a:xfrm>
              <a:off x="3353248" y="2111946"/>
              <a:ext cx="1525493" cy="390525"/>
            </a:xfrm>
            <a:prstGeom prst="roundRect">
              <a:avLst>
                <a:gd name="adj" fmla="val 0"/>
              </a:avLst>
            </a:prstGeom>
            <a:solidFill>
              <a:schemeClr val="bg1"/>
            </a:solidFill>
            <a:ln w="19050">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D79A2B"/>
                </a:solidFill>
                <a:effectLst/>
                <a:uLnTx/>
                <a:uFillTx/>
                <a:latin typeface="SST Arabic" panose="020B0504030504020204" pitchFamily="34" charset="-78"/>
                <a:ea typeface="+mn-ea"/>
                <a:cs typeface="SST Arabic" panose="020B0504030504020204" pitchFamily="34" charset="-78"/>
              </a:endParaRPr>
            </a:p>
          </p:txBody>
        </p:sp>
        <p:sp>
          <p:nvSpPr>
            <p:cNvPr id="35" name="Text Placeholder 1">
              <a:extLst>
                <a:ext uri="{FF2B5EF4-FFF2-40B4-BE49-F238E27FC236}">
                  <a16:creationId xmlns:a16="http://schemas.microsoft.com/office/drawing/2014/main" id="{D5CAFA28-F678-4100-964E-E742595642BE}"/>
                </a:ext>
              </a:extLst>
            </p:cNvPr>
            <p:cNvSpPr txBox="1">
              <a:spLocks/>
            </p:cNvSpPr>
            <p:nvPr/>
          </p:nvSpPr>
          <p:spPr>
            <a:xfrm>
              <a:off x="3330092" y="2121216"/>
              <a:ext cx="1594543" cy="264236"/>
            </a:xfrm>
            <a:prstGeom prst="rect">
              <a:avLst/>
            </a:prstGeom>
          </p:spPr>
          <p:txBody>
            <a:bodyPr vert="horz" lIns="91440" tIns="45720" rIns="91440" bIns="45720" rtlCol="0">
              <a:noAutofit/>
            </a:bodyPr>
            <a:lstStyle>
              <a:lvl1pPr marL="0" indent="0" algn="r" defTabSz="914400" rtl="1" eaLnBrk="1" latinLnBrk="0" hangingPunct="1">
                <a:lnSpc>
                  <a:spcPct val="90000"/>
                </a:lnSpc>
                <a:spcBef>
                  <a:spcPts val="1000"/>
                </a:spcBef>
                <a:buFont typeface="Arial" panose="020B0604020202020204" pitchFamily="34" charset="0"/>
                <a:buNone/>
                <a:defRPr lang="en-US" sz="2800" b="1" kern="1200" dirty="0">
                  <a:solidFill>
                    <a:srgbClr val="2D4553"/>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1"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ar-SA" sz="1100" b="1" i="0" u="none" strike="noStrike" kern="1200" cap="none" spc="0" normalizeH="0" baseline="0" noProof="0" dirty="0">
                  <a:ln>
                    <a:noFill/>
                  </a:ln>
                  <a:solidFill>
                    <a:srgbClr val="C00000"/>
                  </a:solidFill>
                  <a:effectLst/>
                  <a:uLnTx/>
                  <a:uFillTx/>
                  <a:latin typeface="SST Arabic" panose="020B0504030504020204" pitchFamily="34" charset="-78"/>
                  <a:ea typeface="+mn-ea"/>
                  <a:cs typeface="SST Arabic" panose="020B0504030504020204" pitchFamily="34" charset="-78"/>
                </a:rPr>
                <a:t>استهداف</a:t>
              </a:r>
              <a:r>
                <a:rPr kumimoji="0" lang="ar-SA" sz="1100" b="1" i="0" u="none" strike="noStrike" kern="1200" cap="none" spc="0" normalizeH="0" baseline="0" noProof="0" dirty="0">
                  <a:ln>
                    <a:noFill/>
                  </a:ln>
                  <a:solidFill>
                    <a:srgbClr val="2D4553"/>
                  </a:solidFill>
                  <a:effectLst/>
                  <a:uLnTx/>
                  <a:uFillTx/>
                  <a:latin typeface="SST Arabic" panose="020B0504030504020204" pitchFamily="34" charset="-78"/>
                  <a:ea typeface="+mn-ea"/>
                  <a:cs typeface="SST Arabic" panose="020B0504030504020204" pitchFamily="34" charset="-78"/>
                </a:rPr>
                <a:t> مراقبة </a:t>
              </a:r>
              <a:r>
                <a:rPr kumimoji="0" lang="en-US" sz="1100" b="1" i="0" u="none" strike="noStrike" kern="1200" cap="none" spc="0" normalizeH="0" baseline="0" noProof="0" dirty="0">
                  <a:ln>
                    <a:noFill/>
                  </a:ln>
                  <a:solidFill>
                    <a:srgbClr val="2D4553"/>
                  </a:solidFill>
                  <a:effectLst/>
                  <a:uLnTx/>
                  <a:uFillTx/>
                  <a:latin typeface="SST Arabic" panose="020B0504030504020204" pitchFamily="34" charset="-78"/>
                  <a:ea typeface="+mn-ea"/>
                  <a:cs typeface="SST Arabic" panose="020B0504030504020204" pitchFamily="34" charset="-78"/>
                </a:rPr>
                <a:t>*</a:t>
              </a:r>
              <a:endParaRPr kumimoji="0" lang="ar-SA" sz="1100" b="1" i="0" u="none" strike="noStrike" kern="1200" cap="none" spc="0" normalizeH="0" baseline="0" noProof="0" dirty="0">
                <a:ln>
                  <a:noFill/>
                </a:ln>
                <a:solidFill>
                  <a:srgbClr val="2D4553"/>
                </a:solidFill>
                <a:effectLst/>
                <a:uLnTx/>
                <a:uFillTx/>
                <a:latin typeface="SST Arabic" panose="020B0504030504020204" pitchFamily="34" charset="-78"/>
                <a:ea typeface="+mn-ea"/>
                <a:cs typeface="SST Arabic" panose="020B0504030504020204" pitchFamily="34" charset="-78"/>
              </a:endParaRPr>
            </a:p>
            <a:p>
              <a:pPr marL="0" marR="0" lvl="0" indent="0" algn="ctr" defTabSz="914400" rtl="1" eaLnBrk="1" fontAlgn="auto" latinLnBrk="0" hangingPunct="1">
                <a:lnSpc>
                  <a:spcPct val="100000"/>
                </a:lnSpc>
                <a:spcBef>
                  <a:spcPts val="0"/>
                </a:spcBef>
                <a:spcAft>
                  <a:spcPts val="0"/>
                </a:spcAft>
                <a:buClrTx/>
                <a:buSzTx/>
                <a:buFont typeface="Arial" panose="020B0604020202020204" pitchFamily="34" charset="0"/>
                <a:buNone/>
                <a:tabLst/>
                <a:defRPr/>
              </a:pPr>
              <a:r>
                <a:rPr kumimoji="0" lang="ar-SA" sz="800" b="1" i="0" u="none" strike="noStrike" kern="1200" cap="none" spc="0" normalizeH="0" baseline="0" noProof="0" dirty="0">
                  <a:ln>
                    <a:noFill/>
                  </a:ln>
                  <a:solidFill>
                    <a:srgbClr val="2D4553"/>
                  </a:solidFill>
                  <a:effectLst/>
                  <a:uLnTx/>
                  <a:uFillTx/>
                  <a:latin typeface="SST Arabic" panose="020B0504030504020204" pitchFamily="34" charset="-78"/>
                  <a:ea typeface="+mn-ea"/>
                  <a:cs typeface="SST Arabic" panose="020B0504030504020204" pitchFamily="34" charset="-78"/>
                </a:rPr>
                <a:t>شاشة المتابعة من المعلومات الأمنية</a:t>
              </a:r>
              <a:r>
                <a:rPr kumimoji="0" lang="en-US" sz="800" b="1" i="0" u="none" strike="noStrike" kern="1200" cap="none" spc="0" normalizeH="0" baseline="0" noProof="0" dirty="0">
                  <a:ln>
                    <a:noFill/>
                  </a:ln>
                  <a:solidFill>
                    <a:srgbClr val="2D4553"/>
                  </a:solidFill>
                  <a:effectLst/>
                  <a:uLnTx/>
                  <a:uFillTx/>
                  <a:latin typeface="SST Arabic" panose="020B0504030504020204" pitchFamily="34" charset="-78"/>
                  <a:ea typeface="+mn-ea"/>
                  <a:cs typeface="SST Arabic" panose="020B0504030504020204" pitchFamily="34" charset="-78"/>
                </a:rPr>
                <a:t>(Lock Flag)</a:t>
              </a:r>
              <a:endParaRPr kumimoji="0" lang="ar-SA" sz="800" b="1" i="0" u="none" strike="noStrike" kern="1200" cap="none" spc="0" normalizeH="0" baseline="0" noProof="0" dirty="0">
                <a:ln>
                  <a:noFill/>
                </a:ln>
                <a:solidFill>
                  <a:srgbClr val="2D4553"/>
                </a:solidFill>
                <a:effectLst/>
                <a:uLnTx/>
                <a:uFillTx/>
                <a:latin typeface="SST Arabic" panose="020B0504030504020204" pitchFamily="34" charset="-78"/>
                <a:ea typeface="+mn-ea"/>
                <a:cs typeface="SST Arabic" panose="020B0504030504020204" pitchFamily="34" charset="-78"/>
              </a:endParaRPr>
            </a:p>
          </p:txBody>
        </p:sp>
      </p:grpSp>
      <p:sp>
        <p:nvSpPr>
          <p:cNvPr id="37" name="TextBox 36">
            <a:extLst>
              <a:ext uri="{FF2B5EF4-FFF2-40B4-BE49-F238E27FC236}">
                <a16:creationId xmlns:a16="http://schemas.microsoft.com/office/drawing/2014/main" id="{F7C07526-30C2-441E-A682-16998057C651}"/>
              </a:ext>
            </a:extLst>
          </p:cNvPr>
          <p:cNvSpPr txBox="1"/>
          <p:nvPr/>
        </p:nvSpPr>
        <p:spPr>
          <a:xfrm>
            <a:off x="7141214" y="6302753"/>
            <a:ext cx="4970835" cy="914400"/>
          </a:xfrm>
          <a:prstGeom prst="rect">
            <a:avLst/>
          </a:prstGeom>
          <a:noFill/>
        </p:spPr>
        <p:txBody>
          <a:bodyPr wrap="none" rtlCol="0" anchor="ctr" anchorCtr="0">
            <a:noAutofit/>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kumimoji="0" lang="ar-SA" sz="1100" b="1" i="0" u="none" strike="noStrike" kern="1200" cap="none" spc="0" normalizeH="0" baseline="0" noProof="0" dirty="0">
                <a:ln>
                  <a:noFill/>
                </a:ln>
                <a:solidFill>
                  <a:srgbClr val="2D4553"/>
                </a:solidFill>
                <a:effectLst/>
                <a:uLnTx/>
                <a:uFillTx/>
                <a:latin typeface="SST Arabic" panose="020B0504030504020204" pitchFamily="34" charset="-78"/>
                <a:ea typeface="+mn-ea"/>
                <a:cs typeface="SST Arabic" panose="020B0504030504020204" pitchFamily="34" charset="-78"/>
              </a:rPr>
              <a:t>*يجري العمل على أتمتة إجراء</a:t>
            </a:r>
            <a:r>
              <a:rPr kumimoji="0" lang="en-US" sz="1100" b="1" i="0" u="none" strike="noStrike" kern="1200" cap="none" spc="0" normalizeH="0" baseline="0" noProof="0" dirty="0">
                <a:ln>
                  <a:noFill/>
                </a:ln>
                <a:solidFill>
                  <a:srgbClr val="2D4553"/>
                </a:solidFill>
                <a:effectLst/>
                <a:uLnTx/>
                <a:uFillTx/>
                <a:latin typeface="SST Arabic" panose="020B0504030504020204" pitchFamily="34" charset="-78"/>
                <a:ea typeface="+mn-ea"/>
                <a:cs typeface="SST Arabic" panose="020B0504030504020204" pitchFamily="34" charset="-78"/>
              </a:rPr>
              <a:t> </a:t>
            </a:r>
            <a:r>
              <a:rPr kumimoji="0" lang="ar-SA" sz="1100" b="1" i="0" u="none" strike="noStrike" kern="1200" cap="none" spc="0" normalizeH="0" baseline="0" noProof="0" dirty="0">
                <a:ln>
                  <a:noFill/>
                </a:ln>
                <a:solidFill>
                  <a:srgbClr val="2D4553"/>
                </a:solidFill>
                <a:effectLst/>
                <a:uLnTx/>
                <a:uFillTx/>
                <a:latin typeface="SST Arabic" panose="020B0504030504020204" pitchFamily="34" charset="-78"/>
                <a:ea typeface="+mn-ea"/>
                <a:cs typeface="SST Arabic" panose="020B0504030504020204" pitchFamily="34" charset="-78"/>
              </a:rPr>
              <a:t>مهام المعلومات الأمنية في</a:t>
            </a:r>
            <a:r>
              <a:rPr kumimoji="0" lang="en-US" sz="1100" b="1" i="0" u="none" strike="noStrike" kern="1200" cap="none" spc="0" normalizeH="0" baseline="0" noProof="0" dirty="0">
                <a:ln>
                  <a:noFill/>
                </a:ln>
                <a:solidFill>
                  <a:srgbClr val="2D4553"/>
                </a:solidFill>
                <a:effectLst/>
                <a:uLnTx/>
                <a:uFillTx/>
                <a:latin typeface="SST Arabic" panose="020B0504030504020204" pitchFamily="34" charset="-78"/>
                <a:ea typeface="+mn-ea"/>
                <a:cs typeface="SST Arabic" panose="020B0504030504020204" pitchFamily="34" charset="-78"/>
              </a:rPr>
              <a:t>Lock Flag </a:t>
            </a:r>
            <a:r>
              <a:rPr kumimoji="0" lang="ar-SA" sz="1100" b="1" i="0" u="none" strike="noStrike" kern="1200" cap="none" spc="0" normalizeH="0" baseline="0" noProof="0" dirty="0">
                <a:ln>
                  <a:noFill/>
                </a:ln>
                <a:solidFill>
                  <a:srgbClr val="2D4553"/>
                </a:solidFill>
                <a:effectLst/>
                <a:uLnTx/>
                <a:uFillTx/>
                <a:latin typeface="SST Arabic" panose="020B0504030504020204" pitchFamily="34" charset="-78"/>
                <a:ea typeface="+mn-ea"/>
                <a:cs typeface="SST Arabic" panose="020B0504030504020204" pitchFamily="34" charset="-78"/>
              </a:rPr>
              <a:t> وسيتم تفصيلها في الشرائح القادمة.</a:t>
            </a:r>
            <a:endParaRPr kumimoji="0" lang="en-US" sz="1100" b="1" i="0" u="none" strike="noStrike" kern="1200" cap="none" spc="0" normalizeH="0" baseline="0" noProof="0" dirty="0">
              <a:ln>
                <a:noFill/>
              </a:ln>
              <a:solidFill>
                <a:srgbClr val="2D4553"/>
              </a:solidFill>
              <a:effectLst/>
              <a:uLnTx/>
              <a:uFillTx/>
              <a:latin typeface="SST Arabic" panose="020B0504030504020204" pitchFamily="34" charset="-78"/>
              <a:ea typeface="+mn-ea"/>
              <a:cs typeface="SST Arabic" panose="020B0504030504020204" pitchFamily="34" charset="-78"/>
            </a:endParaRPr>
          </a:p>
          <a:p>
            <a:pPr marL="0" marR="0" lvl="0" indent="0" algn="r" defTabSz="914400" rtl="1"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dirty="0">
              <a:ln>
                <a:noFill/>
              </a:ln>
              <a:solidFill>
                <a:srgbClr val="2D4553"/>
              </a:solidFill>
              <a:effectLst/>
              <a:uLnTx/>
              <a:uFillTx/>
              <a:latin typeface="SST Arabic" panose="020B0504030504020204" pitchFamily="34" charset="-78"/>
              <a:ea typeface="+mn-ea"/>
              <a:cs typeface="SST Arabic" panose="020B0504030504020204" pitchFamily="34" charset="-78"/>
            </a:endParaRPr>
          </a:p>
        </p:txBody>
      </p:sp>
      <p:sp>
        <p:nvSpPr>
          <p:cNvPr id="43" name="Freeform 9">
            <a:extLst>
              <a:ext uri="{FF2B5EF4-FFF2-40B4-BE49-F238E27FC236}">
                <a16:creationId xmlns:a16="http://schemas.microsoft.com/office/drawing/2014/main" id="{76CC1015-40FF-439D-BD51-79A10CFD8DE3}"/>
              </a:ext>
            </a:extLst>
          </p:cNvPr>
          <p:cNvSpPr/>
          <p:nvPr/>
        </p:nvSpPr>
        <p:spPr>
          <a:xfrm>
            <a:off x="4651816" y="2625186"/>
            <a:ext cx="2165288" cy="2213653"/>
          </a:xfrm>
          <a:custGeom>
            <a:avLst/>
            <a:gdLst>
              <a:gd name="connsiteX0" fmla="*/ 1043029 w 1393963"/>
              <a:gd name="connsiteY0" fmla="*/ 353055 h 1393963"/>
              <a:gd name="connsiteX1" fmla="*/ 1248685 w 1393963"/>
              <a:gd name="connsiteY1" fmla="*/ 291074 h 1393963"/>
              <a:gd name="connsiteX2" fmla="*/ 1324359 w 1393963"/>
              <a:gd name="connsiteY2" fmla="*/ 422146 h 1393963"/>
              <a:gd name="connsiteX3" fmla="*/ 1167854 w 1393963"/>
              <a:gd name="connsiteY3" fmla="*/ 569259 h 1393963"/>
              <a:gd name="connsiteX4" fmla="*/ 1167854 w 1393963"/>
              <a:gd name="connsiteY4" fmla="*/ 824704 h 1393963"/>
              <a:gd name="connsiteX5" fmla="*/ 1324359 w 1393963"/>
              <a:gd name="connsiteY5" fmla="*/ 971817 h 1393963"/>
              <a:gd name="connsiteX6" fmla="*/ 1248685 w 1393963"/>
              <a:gd name="connsiteY6" fmla="*/ 1102889 h 1393963"/>
              <a:gd name="connsiteX7" fmla="*/ 1043029 w 1393963"/>
              <a:gd name="connsiteY7" fmla="*/ 1040908 h 1393963"/>
              <a:gd name="connsiteX8" fmla="*/ 821807 w 1393963"/>
              <a:gd name="connsiteY8" fmla="*/ 1168631 h 1393963"/>
              <a:gd name="connsiteX9" fmla="*/ 772656 w 1393963"/>
              <a:gd name="connsiteY9" fmla="*/ 1377725 h 1393963"/>
              <a:gd name="connsiteX10" fmla="*/ 621307 w 1393963"/>
              <a:gd name="connsiteY10" fmla="*/ 1377725 h 1393963"/>
              <a:gd name="connsiteX11" fmla="*/ 572156 w 1393963"/>
              <a:gd name="connsiteY11" fmla="*/ 1168630 h 1393963"/>
              <a:gd name="connsiteX12" fmla="*/ 350934 w 1393963"/>
              <a:gd name="connsiteY12" fmla="*/ 1040907 h 1393963"/>
              <a:gd name="connsiteX13" fmla="*/ 145278 w 1393963"/>
              <a:gd name="connsiteY13" fmla="*/ 1102889 h 1393963"/>
              <a:gd name="connsiteX14" fmla="*/ 69604 w 1393963"/>
              <a:gd name="connsiteY14" fmla="*/ 971817 h 1393963"/>
              <a:gd name="connsiteX15" fmla="*/ 226109 w 1393963"/>
              <a:gd name="connsiteY15" fmla="*/ 824704 h 1393963"/>
              <a:gd name="connsiteX16" fmla="*/ 226109 w 1393963"/>
              <a:gd name="connsiteY16" fmla="*/ 569259 h 1393963"/>
              <a:gd name="connsiteX17" fmla="*/ 69604 w 1393963"/>
              <a:gd name="connsiteY17" fmla="*/ 422146 h 1393963"/>
              <a:gd name="connsiteX18" fmla="*/ 145278 w 1393963"/>
              <a:gd name="connsiteY18" fmla="*/ 291074 h 1393963"/>
              <a:gd name="connsiteX19" fmla="*/ 350934 w 1393963"/>
              <a:gd name="connsiteY19" fmla="*/ 353055 h 1393963"/>
              <a:gd name="connsiteX20" fmla="*/ 572156 w 1393963"/>
              <a:gd name="connsiteY20" fmla="*/ 225332 h 1393963"/>
              <a:gd name="connsiteX21" fmla="*/ 621307 w 1393963"/>
              <a:gd name="connsiteY21" fmla="*/ 16238 h 1393963"/>
              <a:gd name="connsiteX22" fmla="*/ 772656 w 1393963"/>
              <a:gd name="connsiteY22" fmla="*/ 16238 h 1393963"/>
              <a:gd name="connsiteX23" fmla="*/ 821807 w 1393963"/>
              <a:gd name="connsiteY23" fmla="*/ 225333 h 1393963"/>
              <a:gd name="connsiteX24" fmla="*/ 1043029 w 1393963"/>
              <a:gd name="connsiteY24" fmla="*/ 353056 h 1393963"/>
              <a:gd name="connsiteX25" fmla="*/ 1043029 w 1393963"/>
              <a:gd name="connsiteY25" fmla="*/ 353055 h 1393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393963" h="1393963">
                <a:moveTo>
                  <a:pt x="897220" y="352607"/>
                </a:moveTo>
                <a:lnTo>
                  <a:pt x="1046318" y="260264"/>
                </a:lnTo>
                <a:lnTo>
                  <a:pt x="1133698" y="347646"/>
                </a:lnTo>
                <a:lnTo>
                  <a:pt x="1041356" y="496743"/>
                </a:lnTo>
                <a:cubicBezTo>
                  <a:pt x="1076922" y="557911"/>
                  <a:pt x="1095555" y="627450"/>
                  <a:pt x="1095337" y="698206"/>
                </a:cubicBezTo>
                <a:lnTo>
                  <a:pt x="1249857" y="781157"/>
                </a:lnTo>
                <a:lnTo>
                  <a:pt x="1217874" y="900522"/>
                </a:lnTo>
                <a:lnTo>
                  <a:pt x="1042580" y="895099"/>
                </a:lnTo>
                <a:cubicBezTo>
                  <a:pt x="1007390" y="956485"/>
                  <a:pt x="956485" y="1007390"/>
                  <a:pt x="895099" y="1042581"/>
                </a:cubicBezTo>
                <a:lnTo>
                  <a:pt x="900522" y="1217874"/>
                </a:lnTo>
                <a:lnTo>
                  <a:pt x="781157" y="1249858"/>
                </a:lnTo>
                <a:lnTo>
                  <a:pt x="698206" y="1095337"/>
                </a:lnTo>
                <a:cubicBezTo>
                  <a:pt x="627449" y="1095554"/>
                  <a:pt x="557911" y="1076922"/>
                  <a:pt x="496743" y="1041355"/>
                </a:cubicBezTo>
                <a:lnTo>
                  <a:pt x="347645" y="1133699"/>
                </a:lnTo>
                <a:lnTo>
                  <a:pt x="260265" y="1046317"/>
                </a:lnTo>
                <a:lnTo>
                  <a:pt x="352607" y="897220"/>
                </a:lnTo>
                <a:cubicBezTo>
                  <a:pt x="317041" y="836052"/>
                  <a:pt x="298408" y="766513"/>
                  <a:pt x="298626" y="695757"/>
                </a:cubicBezTo>
                <a:lnTo>
                  <a:pt x="144106" y="612806"/>
                </a:lnTo>
                <a:lnTo>
                  <a:pt x="176089" y="493441"/>
                </a:lnTo>
                <a:lnTo>
                  <a:pt x="351383" y="498864"/>
                </a:lnTo>
                <a:cubicBezTo>
                  <a:pt x="386573" y="437478"/>
                  <a:pt x="437478" y="386573"/>
                  <a:pt x="498864" y="351382"/>
                </a:cubicBezTo>
                <a:lnTo>
                  <a:pt x="493441" y="176089"/>
                </a:lnTo>
                <a:lnTo>
                  <a:pt x="612806" y="144105"/>
                </a:lnTo>
                <a:lnTo>
                  <a:pt x="695757" y="298626"/>
                </a:lnTo>
                <a:cubicBezTo>
                  <a:pt x="766514" y="298409"/>
                  <a:pt x="836052" y="317041"/>
                  <a:pt x="897220" y="352608"/>
                </a:cubicBezTo>
                <a:lnTo>
                  <a:pt x="897220" y="352607"/>
                </a:lnTo>
                <a:close/>
              </a:path>
            </a:pathLst>
          </a:custGeom>
          <a:solidFill>
            <a:srgbClr val="05D0CB"/>
          </a:solidFill>
        </p:spPr>
        <p:style>
          <a:lnRef idx="3">
            <a:schemeClr val="lt1">
              <a:hueOff val="0"/>
              <a:satOff val="0"/>
              <a:lumOff val="0"/>
              <a:alphaOff val="0"/>
            </a:schemeClr>
          </a:lnRef>
          <a:fillRef idx="1">
            <a:schemeClr val="accent4">
              <a:hueOff val="0"/>
              <a:satOff val="0"/>
              <a:lumOff val="0"/>
              <a:alphaOff val="0"/>
            </a:schemeClr>
          </a:fillRef>
          <a:effectRef idx="1">
            <a:schemeClr val="accent4">
              <a:hueOff val="0"/>
              <a:satOff val="0"/>
              <a:lumOff val="0"/>
              <a:alphaOff val="0"/>
            </a:schemeClr>
          </a:effectRef>
          <a:fontRef idx="minor">
            <a:schemeClr val="lt1"/>
          </a:fontRef>
        </p:style>
        <p:txBody>
          <a:bodyPr spcFirstLastPara="0" vert="horz" wrap="square" lIns="485241" tIns="485240" rIns="485241" bIns="485242" numCol="1" spcCol="1270" anchor="ctr" anchorCtr="0">
            <a:noAutofit/>
          </a:bodyPr>
          <a:lstStyle/>
          <a:p>
            <a:pPr marL="0" marR="0" lvl="0" indent="0" algn="ctr" defTabSz="800100" rtl="0" eaLnBrk="1" fontAlgn="auto" latinLnBrk="0" hangingPunct="1">
              <a:lnSpc>
                <a:spcPct val="90000"/>
              </a:lnSpc>
              <a:spcBef>
                <a:spcPct val="0"/>
              </a:spcBef>
              <a:spcAft>
                <a:spcPct val="35000"/>
              </a:spcAft>
              <a:buClrTx/>
              <a:buSzTx/>
              <a:buFontTx/>
              <a:buNone/>
              <a:tabLst/>
              <a:defRPr/>
            </a:pPr>
            <a:r>
              <a:rPr kumimoji="0" lang="ar-SA" sz="2000" b="1" i="0" u="none" strike="noStrike" kern="1200" cap="none" spc="0" normalizeH="0" baseline="0" noProof="0" dirty="0">
                <a:ln>
                  <a:noFill/>
                </a:ln>
                <a:solidFill>
                  <a:srgbClr val="FFFFFF"/>
                </a:solidFill>
                <a:effectLst/>
                <a:uLnTx/>
                <a:uFillTx/>
                <a:latin typeface="SST Arabic" panose="020B0504030504020204" pitchFamily="34" charset="-78"/>
                <a:ea typeface="+mn-ea"/>
                <a:cs typeface="SST Arabic" panose="020B0504030504020204" pitchFamily="34" charset="-78"/>
              </a:rPr>
              <a:t>تفاصيل البيان</a:t>
            </a:r>
            <a:endParaRPr kumimoji="0" lang="en-US" sz="2000" b="1" i="0" u="none" strike="noStrike" kern="1200" cap="none" spc="0" normalizeH="0" baseline="0" noProof="0" dirty="0">
              <a:ln>
                <a:noFill/>
              </a:ln>
              <a:solidFill>
                <a:srgbClr val="FFFFFF"/>
              </a:solidFill>
              <a:effectLst/>
              <a:uLnTx/>
              <a:uFillTx/>
              <a:latin typeface="SST Arabic" panose="020B0504030504020204" pitchFamily="34" charset="-78"/>
              <a:ea typeface="+mn-ea"/>
              <a:cs typeface="SST Arabic" panose="020B0504030504020204" pitchFamily="34" charset="-78"/>
            </a:endParaRPr>
          </a:p>
        </p:txBody>
      </p:sp>
      <p:grpSp>
        <p:nvGrpSpPr>
          <p:cNvPr id="45" name="Group 44">
            <a:extLst>
              <a:ext uri="{FF2B5EF4-FFF2-40B4-BE49-F238E27FC236}">
                <a16:creationId xmlns:a16="http://schemas.microsoft.com/office/drawing/2014/main" id="{FB26AA44-7401-4CD9-8B12-728F0CA0DB04}"/>
              </a:ext>
            </a:extLst>
          </p:cNvPr>
          <p:cNvGrpSpPr/>
          <p:nvPr/>
        </p:nvGrpSpPr>
        <p:grpSpPr>
          <a:xfrm>
            <a:off x="-3109" y="6372049"/>
            <a:ext cx="12252960" cy="369332"/>
            <a:chOff x="-3109" y="6478729"/>
            <a:chExt cx="12252960" cy="369332"/>
          </a:xfrm>
        </p:grpSpPr>
        <p:sp>
          <p:nvSpPr>
            <p:cNvPr id="46" name="TextBox 45">
              <a:extLst>
                <a:ext uri="{FF2B5EF4-FFF2-40B4-BE49-F238E27FC236}">
                  <a16:creationId xmlns:a16="http://schemas.microsoft.com/office/drawing/2014/main" id="{B12345CE-A396-4582-9BE2-29157EBA80C5}"/>
                </a:ext>
              </a:extLst>
            </p:cNvPr>
            <p:cNvSpPr txBox="1"/>
            <p:nvPr/>
          </p:nvSpPr>
          <p:spPr>
            <a:xfrm>
              <a:off x="11784280" y="6478729"/>
              <a:ext cx="32776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Symbio AR+LT"/>
              </a:endParaRPr>
            </a:p>
          </p:txBody>
        </p:sp>
        <p:sp>
          <p:nvSpPr>
            <p:cNvPr id="47" name="Isosceles Triangle 69">
              <a:extLst>
                <a:ext uri="{FF2B5EF4-FFF2-40B4-BE49-F238E27FC236}">
                  <a16:creationId xmlns:a16="http://schemas.microsoft.com/office/drawing/2014/main" id="{4F5417D1-EB23-4876-B03D-20567EEAB5F9}"/>
                </a:ext>
              </a:extLst>
            </p:cNvPr>
            <p:cNvSpPr/>
            <p:nvPr/>
          </p:nvSpPr>
          <p:spPr>
            <a:xfrm rot="16200000">
              <a:off x="6114227" y="446439"/>
              <a:ext cx="18288" cy="12252960"/>
            </a:xfrm>
            <a:prstGeom prst="roundRect">
              <a:avLst>
                <a:gd name="adj" fmla="val 0"/>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ymbio AR+LT"/>
                <a:ea typeface="+mn-ea"/>
                <a:cs typeface="Symbio AR+LT"/>
              </a:endParaRPr>
            </a:p>
          </p:txBody>
        </p:sp>
      </p:grpSp>
      <p:grpSp>
        <p:nvGrpSpPr>
          <p:cNvPr id="2" name="Group 1"/>
          <p:cNvGrpSpPr/>
          <p:nvPr/>
        </p:nvGrpSpPr>
        <p:grpSpPr>
          <a:xfrm>
            <a:off x="6573606" y="2950967"/>
            <a:ext cx="1828800" cy="1828800"/>
            <a:chOff x="6573606" y="2950967"/>
            <a:chExt cx="1828800" cy="1828800"/>
          </a:xfrm>
        </p:grpSpPr>
        <p:sp>
          <p:nvSpPr>
            <p:cNvPr id="41" name="Freeform 40"/>
            <p:cNvSpPr/>
            <p:nvPr/>
          </p:nvSpPr>
          <p:spPr>
            <a:xfrm>
              <a:off x="6573606" y="2950967"/>
              <a:ext cx="1828800" cy="1828800"/>
            </a:xfrm>
            <a:custGeom>
              <a:avLst/>
              <a:gdLst>
                <a:gd name="connsiteX0" fmla="*/ 1388535 w 1956222"/>
                <a:gd name="connsiteY0" fmla="*/ 311897 h 1956222"/>
                <a:gd name="connsiteX1" fmla="*/ 1540698 w 1956222"/>
                <a:gd name="connsiteY1" fmla="*/ 184210 h 1956222"/>
                <a:gd name="connsiteX2" fmla="*/ 1662258 w 1956222"/>
                <a:gd name="connsiteY2" fmla="*/ 286212 h 1956222"/>
                <a:gd name="connsiteX3" fmla="*/ 1562934 w 1956222"/>
                <a:gd name="connsiteY3" fmla="*/ 458236 h 1956222"/>
                <a:gd name="connsiteX4" fmla="*/ 1720748 w 1956222"/>
                <a:gd name="connsiteY4" fmla="*/ 731577 h 1956222"/>
                <a:gd name="connsiteX5" fmla="*/ 1919387 w 1956222"/>
                <a:gd name="connsiteY5" fmla="*/ 731572 h 1956222"/>
                <a:gd name="connsiteX6" fmla="*/ 1946943 w 1956222"/>
                <a:gd name="connsiteY6" fmla="*/ 887847 h 1956222"/>
                <a:gd name="connsiteX7" fmla="*/ 1760281 w 1956222"/>
                <a:gd name="connsiteY7" fmla="*/ 955781 h 1956222"/>
                <a:gd name="connsiteX8" fmla="*/ 1705473 w 1956222"/>
                <a:gd name="connsiteY8" fmla="*/ 1266613 h 1956222"/>
                <a:gd name="connsiteX9" fmla="*/ 1857643 w 1956222"/>
                <a:gd name="connsiteY9" fmla="*/ 1394291 h 1956222"/>
                <a:gd name="connsiteX10" fmla="*/ 1778300 w 1956222"/>
                <a:gd name="connsiteY10" fmla="*/ 1531718 h 1956222"/>
                <a:gd name="connsiteX11" fmla="*/ 1591642 w 1956222"/>
                <a:gd name="connsiteY11" fmla="*/ 1463774 h 1956222"/>
                <a:gd name="connsiteX12" fmla="*/ 1349858 w 1956222"/>
                <a:gd name="connsiteY12" fmla="*/ 1666655 h 1956222"/>
                <a:gd name="connsiteX13" fmla="*/ 1384356 w 1956222"/>
                <a:gd name="connsiteY13" fmla="*/ 1862276 h 1956222"/>
                <a:gd name="connsiteX14" fmla="*/ 1235240 w 1956222"/>
                <a:gd name="connsiteY14" fmla="*/ 1916550 h 1956222"/>
                <a:gd name="connsiteX15" fmla="*/ 1135925 w 1956222"/>
                <a:gd name="connsiteY15" fmla="*/ 1744521 h 1956222"/>
                <a:gd name="connsiteX16" fmla="*/ 820298 w 1956222"/>
                <a:gd name="connsiteY16" fmla="*/ 1744521 h 1956222"/>
                <a:gd name="connsiteX17" fmla="*/ 720982 w 1956222"/>
                <a:gd name="connsiteY17" fmla="*/ 1916550 h 1956222"/>
                <a:gd name="connsiteX18" fmla="*/ 571866 w 1956222"/>
                <a:gd name="connsiteY18" fmla="*/ 1862276 h 1956222"/>
                <a:gd name="connsiteX19" fmla="*/ 606365 w 1956222"/>
                <a:gd name="connsiteY19" fmla="*/ 1666655 h 1956222"/>
                <a:gd name="connsiteX20" fmla="*/ 364581 w 1956222"/>
                <a:gd name="connsiteY20" fmla="*/ 1463774 h 1956222"/>
                <a:gd name="connsiteX21" fmla="*/ 177922 w 1956222"/>
                <a:gd name="connsiteY21" fmla="*/ 1531718 h 1956222"/>
                <a:gd name="connsiteX22" fmla="*/ 98579 w 1956222"/>
                <a:gd name="connsiteY22" fmla="*/ 1394291 h 1956222"/>
                <a:gd name="connsiteX23" fmla="*/ 250749 w 1956222"/>
                <a:gd name="connsiteY23" fmla="*/ 1266613 h 1956222"/>
                <a:gd name="connsiteX24" fmla="*/ 195941 w 1956222"/>
                <a:gd name="connsiteY24" fmla="*/ 955781 h 1956222"/>
                <a:gd name="connsiteX25" fmla="*/ 9279 w 1956222"/>
                <a:gd name="connsiteY25" fmla="*/ 887847 h 1956222"/>
                <a:gd name="connsiteX26" fmla="*/ 36835 w 1956222"/>
                <a:gd name="connsiteY26" fmla="*/ 731572 h 1956222"/>
                <a:gd name="connsiteX27" fmla="*/ 235474 w 1956222"/>
                <a:gd name="connsiteY27" fmla="*/ 731577 h 1956222"/>
                <a:gd name="connsiteX28" fmla="*/ 393288 w 1956222"/>
                <a:gd name="connsiteY28" fmla="*/ 458236 h 1956222"/>
                <a:gd name="connsiteX29" fmla="*/ 293964 w 1956222"/>
                <a:gd name="connsiteY29" fmla="*/ 286212 h 1956222"/>
                <a:gd name="connsiteX30" fmla="*/ 415524 w 1956222"/>
                <a:gd name="connsiteY30" fmla="*/ 184210 h 1956222"/>
                <a:gd name="connsiteX31" fmla="*/ 567687 w 1956222"/>
                <a:gd name="connsiteY31" fmla="*/ 311897 h 1956222"/>
                <a:gd name="connsiteX32" fmla="*/ 864280 w 1956222"/>
                <a:gd name="connsiteY32" fmla="*/ 203946 h 1956222"/>
                <a:gd name="connsiteX33" fmla="*/ 898768 w 1956222"/>
                <a:gd name="connsiteY33" fmla="*/ 8324 h 1956222"/>
                <a:gd name="connsiteX34" fmla="*/ 1057454 w 1956222"/>
                <a:gd name="connsiteY34" fmla="*/ 8324 h 1956222"/>
                <a:gd name="connsiteX35" fmla="*/ 1091942 w 1956222"/>
                <a:gd name="connsiteY35" fmla="*/ 203946 h 1956222"/>
                <a:gd name="connsiteX36" fmla="*/ 1388535 w 1956222"/>
                <a:gd name="connsiteY36" fmla="*/ 311897 h 1956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956222" h="1956222">
                  <a:moveTo>
                    <a:pt x="1388535" y="311897"/>
                  </a:moveTo>
                  <a:lnTo>
                    <a:pt x="1540698" y="184210"/>
                  </a:lnTo>
                  <a:lnTo>
                    <a:pt x="1662258" y="286212"/>
                  </a:lnTo>
                  <a:lnTo>
                    <a:pt x="1562934" y="458236"/>
                  </a:lnTo>
                  <a:cubicBezTo>
                    <a:pt x="1633559" y="537684"/>
                    <a:pt x="1687256" y="630690"/>
                    <a:pt x="1720748" y="731577"/>
                  </a:cubicBezTo>
                  <a:lnTo>
                    <a:pt x="1919387" y="731572"/>
                  </a:lnTo>
                  <a:lnTo>
                    <a:pt x="1946943" y="887847"/>
                  </a:lnTo>
                  <a:lnTo>
                    <a:pt x="1760281" y="955781"/>
                  </a:lnTo>
                  <a:cubicBezTo>
                    <a:pt x="1763315" y="1062039"/>
                    <a:pt x="1744666" y="1167801"/>
                    <a:pt x="1705473" y="1266613"/>
                  </a:cubicBezTo>
                  <a:lnTo>
                    <a:pt x="1857643" y="1394291"/>
                  </a:lnTo>
                  <a:lnTo>
                    <a:pt x="1778300" y="1531718"/>
                  </a:lnTo>
                  <a:lnTo>
                    <a:pt x="1591642" y="1463774"/>
                  </a:lnTo>
                  <a:cubicBezTo>
                    <a:pt x="1525665" y="1547122"/>
                    <a:pt x="1443396" y="1616153"/>
                    <a:pt x="1349858" y="1666655"/>
                  </a:cubicBezTo>
                  <a:lnTo>
                    <a:pt x="1384356" y="1862276"/>
                  </a:lnTo>
                  <a:lnTo>
                    <a:pt x="1235240" y="1916550"/>
                  </a:lnTo>
                  <a:lnTo>
                    <a:pt x="1135925" y="1744521"/>
                  </a:lnTo>
                  <a:cubicBezTo>
                    <a:pt x="1031808" y="1765960"/>
                    <a:pt x="924415" y="1765960"/>
                    <a:pt x="820298" y="1744521"/>
                  </a:cubicBezTo>
                  <a:lnTo>
                    <a:pt x="720982" y="1916550"/>
                  </a:lnTo>
                  <a:lnTo>
                    <a:pt x="571866" y="1862276"/>
                  </a:lnTo>
                  <a:lnTo>
                    <a:pt x="606365" y="1666655"/>
                  </a:lnTo>
                  <a:cubicBezTo>
                    <a:pt x="512826" y="1616153"/>
                    <a:pt x="430558" y="1547122"/>
                    <a:pt x="364581" y="1463774"/>
                  </a:cubicBezTo>
                  <a:lnTo>
                    <a:pt x="177922" y="1531718"/>
                  </a:lnTo>
                  <a:lnTo>
                    <a:pt x="98579" y="1394291"/>
                  </a:lnTo>
                  <a:lnTo>
                    <a:pt x="250749" y="1266613"/>
                  </a:lnTo>
                  <a:cubicBezTo>
                    <a:pt x="211556" y="1167801"/>
                    <a:pt x="192907" y="1062039"/>
                    <a:pt x="195941" y="955781"/>
                  </a:cubicBezTo>
                  <a:lnTo>
                    <a:pt x="9279" y="887847"/>
                  </a:lnTo>
                  <a:lnTo>
                    <a:pt x="36835" y="731572"/>
                  </a:lnTo>
                  <a:lnTo>
                    <a:pt x="235474" y="731577"/>
                  </a:lnTo>
                  <a:cubicBezTo>
                    <a:pt x="268966" y="630690"/>
                    <a:pt x="322662" y="537684"/>
                    <a:pt x="393288" y="458236"/>
                  </a:cubicBezTo>
                  <a:lnTo>
                    <a:pt x="293964" y="286212"/>
                  </a:lnTo>
                  <a:lnTo>
                    <a:pt x="415524" y="184210"/>
                  </a:lnTo>
                  <a:lnTo>
                    <a:pt x="567687" y="311897"/>
                  </a:lnTo>
                  <a:cubicBezTo>
                    <a:pt x="658192" y="256141"/>
                    <a:pt x="759109" y="219410"/>
                    <a:pt x="864280" y="203946"/>
                  </a:cubicBezTo>
                  <a:lnTo>
                    <a:pt x="898768" y="8324"/>
                  </a:lnTo>
                  <a:lnTo>
                    <a:pt x="1057454" y="8324"/>
                  </a:lnTo>
                  <a:lnTo>
                    <a:pt x="1091942" y="203946"/>
                  </a:lnTo>
                  <a:cubicBezTo>
                    <a:pt x="1197112" y="219410"/>
                    <a:pt x="1298029" y="256141"/>
                    <a:pt x="1388535" y="311897"/>
                  </a:cubicBezTo>
                  <a:close/>
                </a:path>
              </a:pathLst>
            </a:custGeom>
          </p:spPr>
          <p:style>
            <a:lnRef idx="3">
              <a:schemeClr val="lt1">
                <a:hueOff val="0"/>
                <a:satOff val="0"/>
                <a:lumOff val="0"/>
                <a:alphaOff val="0"/>
              </a:schemeClr>
            </a:lnRef>
            <a:fillRef idx="1">
              <a:schemeClr val="accent2">
                <a:hueOff val="0"/>
                <a:satOff val="0"/>
                <a:lumOff val="0"/>
                <a:alphaOff val="0"/>
              </a:schemeClr>
            </a:fillRef>
            <a:effectRef idx="1">
              <a:schemeClr val="accent2">
                <a:hueOff val="0"/>
                <a:satOff val="0"/>
                <a:lumOff val="0"/>
                <a:alphaOff val="0"/>
              </a:schemeClr>
            </a:effectRef>
            <a:fontRef idx="minor">
              <a:schemeClr val="lt1"/>
            </a:fontRef>
          </p:style>
          <p:txBody>
            <a:bodyPr spcFirstLastPara="0" vert="horz" wrap="square" lIns="416148" tIns="481096" rIns="416148" bIns="515308" numCol="1" spcCol="1270" anchor="ctr" anchorCtr="0">
              <a:noAutofit/>
            </a:bodyPr>
            <a:lstStyle/>
            <a:p>
              <a:pPr marL="0" marR="0" lvl="0" indent="0" algn="ctr" defTabSz="800100" rtl="0" eaLnBrk="1" fontAlgn="auto" latinLnBrk="0" hangingPunct="1">
                <a:lnSpc>
                  <a:spcPct val="90000"/>
                </a:lnSpc>
                <a:spcBef>
                  <a:spcPct val="0"/>
                </a:spcBef>
                <a:spcAft>
                  <a:spcPct val="3500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SST Arabic" panose="020B0504030504020204" pitchFamily="34" charset="-78"/>
                <a:ea typeface="+mn-ea"/>
                <a:cs typeface="SST Arabic" panose="020B0504030504020204" pitchFamily="34" charset="-78"/>
              </a:endParaRPr>
            </a:p>
          </p:txBody>
        </p:sp>
        <p:sp>
          <p:nvSpPr>
            <p:cNvPr id="42" name="Rectangle 41"/>
            <p:cNvSpPr/>
            <p:nvPr/>
          </p:nvSpPr>
          <p:spPr>
            <a:xfrm>
              <a:off x="6896223" y="3409291"/>
              <a:ext cx="118356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SA" sz="1800" b="1" i="0" u="none" strike="noStrike" kern="1200" cap="none" spc="0" normalizeH="0" baseline="0" noProof="0" dirty="0">
                  <a:ln>
                    <a:noFill/>
                  </a:ln>
                  <a:solidFill>
                    <a:srgbClr val="FFFFFF"/>
                  </a:solidFill>
                  <a:effectLst/>
                  <a:uLnTx/>
                  <a:uFillTx/>
                  <a:latin typeface="SST Arabic" panose="020B0504030504020204" pitchFamily="34" charset="-78"/>
                  <a:ea typeface="+mn-ea"/>
                  <a:cs typeface="SST Arabic" panose="020B0504030504020204" pitchFamily="34" charset="-78"/>
                </a:rPr>
                <a:t>المستورد وتاريخه</a:t>
              </a:r>
              <a:endParaRPr kumimoji="0" lang="en-US" sz="1800" b="1" i="0" u="none" strike="noStrike" kern="1200" cap="none" spc="0" normalizeH="0" baseline="0" noProof="0" dirty="0">
                <a:ln>
                  <a:noFill/>
                </a:ln>
                <a:solidFill>
                  <a:srgbClr val="0D2547"/>
                </a:solidFill>
                <a:effectLst/>
                <a:uLnTx/>
                <a:uFillTx/>
                <a:latin typeface="SST Arabic" panose="020B0504030504020204" pitchFamily="34" charset="-78"/>
                <a:ea typeface="+mn-ea"/>
                <a:cs typeface="SST Arabic" panose="020B0504030504020204" pitchFamily="34" charset="-78"/>
              </a:endParaRPr>
            </a:p>
          </p:txBody>
        </p:sp>
      </p:grpSp>
      <p:sp>
        <p:nvSpPr>
          <p:cNvPr id="48" name="Freeform 47"/>
          <p:cNvSpPr/>
          <p:nvPr/>
        </p:nvSpPr>
        <p:spPr>
          <a:xfrm>
            <a:off x="5697357" y="1528761"/>
            <a:ext cx="1645920" cy="1645920"/>
          </a:xfrm>
          <a:custGeom>
            <a:avLst/>
            <a:gdLst>
              <a:gd name="connsiteX0" fmla="*/ 1043029 w 1393963"/>
              <a:gd name="connsiteY0" fmla="*/ 353055 h 1393963"/>
              <a:gd name="connsiteX1" fmla="*/ 1248685 w 1393963"/>
              <a:gd name="connsiteY1" fmla="*/ 291074 h 1393963"/>
              <a:gd name="connsiteX2" fmla="*/ 1324359 w 1393963"/>
              <a:gd name="connsiteY2" fmla="*/ 422146 h 1393963"/>
              <a:gd name="connsiteX3" fmla="*/ 1167854 w 1393963"/>
              <a:gd name="connsiteY3" fmla="*/ 569259 h 1393963"/>
              <a:gd name="connsiteX4" fmla="*/ 1167854 w 1393963"/>
              <a:gd name="connsiteY4" fmla="*/ 824704 h 1393963"/>
              <a:gd name="connsiteX5" fmla="*/ 1324359 w 1393963"/>
              <a:gd name="connsiteY5" fmla="*/ 971817 h 1393963"/>
              <a:gd name="connsiteX6" fmla="*/ 1248685 w 1393963"/>
              <a:gd name="connsiteY6" fmla="*/ 1102889 h 1393963"/>
              <a:gd name="connsiteX7" fmla="*/ 1043029 w 1393963"/>
              <a:gd name="connsiteY7" fmla="*/ 1040908 h 1393963"/>
              <a:gd name="connsiteX8" fmla="*/ 821807 w 1393963"/>
              <a:gd name="connsiteY8" fmla="*/ 1168631 h 1393963"/>
              <a:gd name="connsiteX9" fmla="*/ 772656 w 1393963"/>
              <a:gd name="connsiteY9" fmla="*/ 1377725 h 1393963"/>
              <a:gd name="connsiteX10" fmla="*/ 621307 w 1393963"/>
              <a:gd name="connsiteY10" fmla="*/ 1377725 h 1393963"/>
              <a:gd name="connsiteX11" fmla="*/ 572156 w 1393963"/>
              <a:gd name="connsiteY11" fmla="*/ 1168630 h 1393963"/>
              <a:gd name="connsiteX12" fmla="*/ 350934 w 1393963"/>
              <a:gd name="connsiteY12" fmla="*/ 1040907 h 1393963"/>
              <a:gd name="connsiteX13" fmla="*/ 145278 w 1393963"/>
              <a:gd name="connsiteY13" fmla="*/ 1102889 h 1393963"/>
              <a:gd name="connsiteX14" fmla="*/ 69604 w 1393963"/>
              <a:gd name="connsiteY14" fmla="*/ 971817 h 1393963"/>
              <a:gd name="connsiteX15" fmla="*/ 226109 w 1393963"/>
              <a:gd name="connsiteY15" fmla="*/ 824704 h 1393963"/>
              <a:gd name="connsiteX16" fmla="*/ 226109 w 1393963"/>
              <a:gd name="connsiteY16" fmla="*/ 569259 h 1393963"/>
              <a:gd name="connsiteX17" fmla="*/ 69604 w 1393963"/>
              <a:gd name="connsiteY17" fmla="*/ 422146 h 1393963"/>
              <a:gd name="connsiteX18" fmla="*/ 145278 w 1393963"/>
              <a:gd name="connsiteY18" fmla="*/ 291074 h 1393963"/>
              <a:gd name="connsiteX19" fmla="*/ 350934 w 1393963"/>
              <a:gd name="connsiteY19" fmla="*/ 353055 h 1393963"/>
              <a:gd name="connsiteX20" fmla="*/ 572156 w 1393963"/>
              <a:gd name="connsiteY20" fmla="*/ 225332 h 1393963"/>
              <a:gd name="connsiteX21" fmla="*/ 621307 w 1393963"/>
              <a:gd name="connsiteY21" fmla="*/ 16238 h 1393963"/>
              <a:gd name="connsiteX22" fmla="*/ 772656 w 1393963"/>
              <a:gd name="connsiteY22" fmla="*/ 16238 h 1393963"/>
              <a:gd name="connsiteX23" fmla="*/ 821807 w 1393963"/>
              <a:gd name="connsiteY23" fmla="*/ 225333 h 1393963"/>
              <a:gd name="connsiteX24" fmla="*/ 1043029 w 1393963"/>
              <a:gd name="connsiteY24" fmla="*/ 353056 h 1393963"/>
              <a:gd name="connsiteX25" fmla="*/ 1043029 w 1393963"/>
              <a:gd name="connsiteY25" fmla="*/ 353055 h 1393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393963" h="1393963">
                <a:moveTo>
                  <a:pt x="897220" y="352607"/>
                </a:moveTo>
                <a:lnTo>
                  <a:pt x="1046318" y="260264"/>
                </a:lnTo>
                <a:lnTo>
                  <a:pt x="1133698" y="347646"/>
                </a:lnTo>
                <a:lnTo>
                  <a:pt x="1041356" y="496743"/>
                </a:lnTo>
                <a:cubicBezTo>
                  <a:pt x="1076922" y="557911"/>
                  <a:pt x="1095555" y="627450"/>
                  <a:pt x="1095337" y="698206"/>
                </a:cubicBezTo>
                <a:lnTo>
                  <a:pt x="1249857" y="781157"/>
                </a:lnTo>
                <a:lnTo>
                  <a:pt x="1217874" y="900522"/>
                </a:lnTo>
                <a:lnTo>
                  <a:pt x="1042580" y="895099"/>
                </a:lnTo>
                <a:cubicBezTo>
                  <a:pt x="1007390" y="956485"/>
                  <a:pt x="956485" y="1007390"/>
                  <a:pt x="895099" y="1042581"/>
                </a:cubicBezTo>
                <a:lnTo>
                  <a:pt x="900522" y="1217874"/>
                </a:lnTo>
                <a:lnTo>
                  <a:pt x="781157" y="1249858"/>
                </a:lnTo>
                <a:lnTo>
                  <a:pt x="698206" y="1095337"/>
                </a:lnTo>
                <a:cubicBezTo>
                  <a:pt x="627449" y="1095554"/>
                  <a:pt x="557911" y="1076922"/>
                  <a:pt x="496743" y="1041355"/>
                </a:cubicBezTo>
                <a:lnTo>
                  <a:pt x="347645" y="1133699"/>
                </a:lnTo>
                <a:lnTo>
                  <a:pt x="260265" y="1046317"/>
                </a:lnTo>
                <a:lnTo>
                  <a:pt x="352607" y="897220"/>
                </a:lnTo>
                <a:cubicBezTo>
                  <a:pt x="317041" y="836052"/>
                  <a:pt x="298408" y="766513"/>
                  <a:pt x="298626" y="695757"/>
                </a:cubicBezTo>
                <a:lnTo>
                  <a:pt x="144106" y="612806"/>
                </a:lnTo>
                <a:lnTo>
                  <a:pt x="176089" y="493441"/>
                </a:lnTo>
                <a:lnTo>
                  <a:pt x="351383" y="498864"/>
                </a:lnTo>
                <a:cubicBezTo>
                  <a:pt x="386573" y="437478"/>
                  <a:pt x="437478" y="386573"/>
                  <a:pt x="498864" y="351382"/>
                </a:cubicBezTo>
                <a:lnTo>
                  <a:pt x="493441" y="176089"/>
                </a:lnTo>
                <a:lnTo>
                  <a:pt x="612806" y="144105"/>
                </a:lnTo>
                <a:lnTo>
                  <a:pt x="695757" y="298626"/>
                </a:lnTo>
                <a:cubicBezTo>
                  <a:pt x="766514" y="298409"/>
                  <a:pt x="836052" y="317041"/>
                  <a:pt x="897220" y="352608"/>
                </a:cubicBezTo>
                <a:lnTo>
                  <a:pt x="897220" y="352607"/>
                </a:lnTo>
                <a:close/>
              </a:path>
            </a:pathLst>
          </a:custGeom>
        </p:spPr>
        <p:style>
          <a:lnRef idx="3">
            <a:schemeClr val="lt1">
              <a:hueOff val="0"/>
              <a:satOff val="0"/>
              <a:lumOff val="0"/>
              <a:alphaOff val="0"/>
            </a:schemeClr>
          </a:lnRef>
          <a:fillRef idx="1">
            <a:schemeClr val="accent4">
              <a:hueOff val="0"/>
              <a:satOff val="0"/>
              <a:lumOff val="0"/>
              <a:alphaOff val="0"/>
            </a:schemeClr>
          </a:fillRef>
          <a:effectRef idx="1">
            <a:schemeClr val="accent4">
              <a:hueOff val="0"/>
              <a:satOff val="0"/>
              <a:lumOff val="0"/>
              <a:alphaOff val="0"/>
            </a:schemeClr>
          </a:effectRef>
          <a:fontRef idx="minor">
            <a:schemeClr val="lt1"/>
          </a:fontRef>
        </p:style>
        <p:txBody>
          <a:bodyPr spcFirstLastPara="0" vert="horz" wrap="square" lIns="485241" tIns="485240" rIns="485241" bIns="485242" numCol="1" spcCol="1270" anchor="ctr" anchorCtr="0">
            <a:noAutofit/>
          </a:bodyPr>
          <a:lstStyle/>
          <a:p>
            <a:pPr marL="0" marR="0" lvl="0" indent="0" algn="ctr" defTabSz="800100" rtl="1" eaLnBrk="1" fontAlgn="auto" latinLnBrk="0" hangingPunct="1">
              <a:lnSpc>
                <a:spcPct val="90000"/>
              </a:lnSpc>
              <a:spcBef>
                <a:spcPct val="0"/>
              </a:spcBef>
              <a:spcAft>
                <a:spcPct val="35000"/>
              </a:spcAft>
              <a:buClrTx/>
              <a:buSzTx/>
              <a:buFontTx/>
              <a:buNone/>
              <a:tabLst/>
              <a:defRPr/>
            </a:pPr>
            <a:r>
              <a:rPr kumimoji="0" lang="ar-SA" sz="1100" b="1" i="0" u="none" strike="noStrike" kern="1200" cap="none" spc="0" normalizeH="0" baseline="0" noProof="0" dirty="0">
                <a:ln>
                  <a:noFill/>
                </a:ln>
                <a:solidFill>
                  <a:srgbClr val="FFFFFF"/>
                </a:solidFill>
                <a:effectLst/>
                <a:uLnTx/>
                <a:uFillTx/>
                <a:latin typeface="SST Arabic" panose="020B0504030504020204" pitchFamily="34" charset="-78"/>
                <a:ea typeface="+mn-ea"/>
                <a:cs typeface="SST Arabic" panose="020B0504030504020204" pitchFamily="34" charset="-78"/>
              </a:rPr>
              <a:t>المخلص وتاريخه</a:t>
            </a:r>
            <a:endParaRPr kumimoji="0" lang="en-US" sz="1100" b="1" i="0" u="none" strike="noStrike" kern="1200" cap="none" spc="0" normalizeH="0" baseline="0" noProof="0" dirty="0">
              <a:ln>
                <a:noFill/>
              </a:ln>
              <a:solidFill>
                <a:srgbClr val="FFFFFF"/>
              </a:solidFill>
              <a:effectLst/>
              <a:uLnTx/>
              <a:uFillTx/>
              <a:latin typeface="SST Arabic" panose="020B0504030504020204" pitchFamily="34" charset="-78"/>
              <a:ea typeface="+mn-ea"/>
              <a:cs typeface="SST Arabic" panose="020B0504030504020204" pitchFamily="34" charset="-78"/>
            </a:endParaRPr>
          </a:p>
        </p:txBody>
      </p:sp>
      <p:sp>
        <p:nvSpPr>
          <p:cNvPr id="4" name="Slide Number Placeholder 3"/>
          <p:cNvSpPr>
            <a:spLocks noGrp="1"/>
          </p:cNvSpPr>
          <p:nvPr>
            <p:ph type="sldNum" sz="quarter" idx="12"/>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15EF7C1D-2B43-48E9-9FFA-0C1C352D9914}" type="slidenum">
              <a:rPr kumimoji="0" lang="en-GB" sz="1200" b="0" i="0" u="none" strike="noStrike" kern="1200" cap="none" spc="0" normalizeH="0" baseline="0" noProof="0" smtClean="0">
                <a:ln>
                  <a:noFill/>
                </a:ln>
                <a:solidFill>
                  <a:srgbClr val="0D2547">
                    <a:tint val="75000"/>
                  </a:srgbClr>
                </a:solidFill>
                <a:effectLst/>
                <a:uLnTx/>
                <a:uFillTx/>
                <a:latin typeface="Greta Arabic" panose="02000000000000000000" pitchFamily="2" charset="-78"/>
                <a:ea typeface="+mn-ea"/>
                <a:cs typeface="Symbio AR+LT"/>
              </a:rPr>
              <a:pPr marL="0" marR="0" lvl="0" indent="0" algn="l" defTabSz="914400" rtl="1" eaLnBrk="1" fontAlgn="auto" latinLnBrk="0" hangingPunct="1">
                <a:lnSpc>
                  <a:spcPct val="100000"/>
                </a:lnSpc>
                <a:spcBef>
                  <a:spcPts val="0"/>
                </a:spcBef>
                <a:spcAft>
                  <a:spcPts val="0"/>
                </a:spcAft>
                <a:buClrTx/>
                <a:buSzTx/>
                <a:buFontTx/>
                <a:buNone/>
                <a:tabLst/>
                <a:defRPr/>
              </a:pPr>
              <a:t>17</a:t>
            </a:fld>
            <a:endParaRPr kumimoji="0" lang="en-GB" sz="1200" b="0" i="0" u="none" strike="noStrike" kern="1200" cap="none" spc="0" normalizeH="0" baseline="0" noProof="0">
              <a:ln>
                <a:noFill/>
              </a:ln>
              <a:solidFill>
                <a:srgbClr val="0D2547">
                  <a:tint val="75000"/>
                </a:srgbClr>
              </a:solidFill>
              <a:effectLst/>
              <a:uLnTx/>
              <a:uFillTx/>
              <a:latin typeface="Greta Arabic" panose="02000000000000000000" pitchFamily="2" charset="-78"/>
              <a:ea typeface="+mn-ea"/>
              <a:cs typeface="Symbio AR+LT"/>
            </a:endParaRPr>
          </a:p>
        </p:txBody>
      </p:sp>
      <p:sp>
        <p:nvSpPr>
          <p:cNvPr id="5" name="Footer Placeholder 4">
            <a:extLst>
              <a:ext uri="{FF2B5EF4-FFF2-40B4-BE49-F238E27FC236}">
                <a16:creationId xmlns:a16="http://schemas.microsoft.com/office/drawing/2014/main" id="{18B4D81B-13C0-499A-8828-0B54FE57538C}"/>
              </a:ext>
            </a:extLst>
          </p:cNvPr>
          <p:cNvSpPr>
            <a:spLocks noGrp="1"/>
          </p:cNvSpPr>
          <p:nvPr>
            <p:ph type="ftr" sz="quarter" idx="11"/>
            <p:custDataLst>
              <p:tags r:id="rId1"/>
            </p:custDataLst>
          </p:nvPr>
        </p:nvSpPr>
        <p:spPr/>
        <p:txBody>
          <a:bodyPr/>
          <a:lstStyle/>
          <a:p>
            <a:pPr>
              <a:defRPr/>
            </a:pPr>
            <a:r>
              <a:rPr lang="en-GB"/>
              <a:t>Public | </a:t>
            </a:r>
            <a:r>
              <a:rPr lang="ar-SA"/>
              <a:t>عام</a:t>
            </a:r>
            <a:endParaRPr lang="en-GB"/>
          </a:p>
        </p:txBody>
      </p:sp>
    </p:spTree>
    <p:extLst>
      <p:ext uri="{BB962C8B-B14F-4D97-AF65-F5344CB8AC3E}">
        <p14:creationId xmlns:p14="http://schemas.microsoft.com/office/powerpoint/2010/main" val="29613867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178599"/>
            <a:ext cx="12192000" cy="56794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ymbio AR+LT"/>
              <a:ea typeface="+mn-ea"/>
              <a:cs typeface="Symbio AR+LT"/>
            </a:endParaRPr>
          </a:p>
        </p:txBody>
      </p:sp>
      <p:graphicFrame>
        <p:nvGraphicFramePr>
          <p:cNvPr id="5" name="Object 4" hidden="1">
            <a:extLst>
              <a:ext uri="{FF2B5EF4-FFF2-40B4-BE49-F238E27FC236}">
                <a16:creationId xmlns:a16="http://schemas.microsoft.com/office/drawing/2014/main" id="{4409D9C4-A8D6-4A39-BCDA-3F0558B5E349}"/>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2908" name="think-cell Slide" r:id="rId53" imgW="395" imgH="396" progId="TCLayout.ActiveDocument.1">
                  <p:embed/>
                </p:oleObj>
              </mc:Choice>
              <mc:Fallback>
                <p:oleObj name="think-cell Slide" r:id="rId53" imgW="395" imgH="396" progId="TCLayout.ActiveDocument.1">
                  <p:embed/>
                  <p:pic>
                    <p:nvPicPr>
                      <p:cNvPr id="5" name="Object 4" hidden="1">
                        <a:extLst>
                          <a:ext uri="{FF2B5EF4-FFF2-40B4-BE49-F238E27FC236}">
                            <a16:creationId xmlns:a16="http://schemas.microsoft.com/office/drawing/2014/main" id="{4409D9C4-A8D6-4A39-BCDA-3F0558B5E349}"/>
                          </a:ext>
                        </a:extLst>
                      </p:cNvPr>
                      <p:cNvPicPr/>
                      <p:nvPr/>
                    </p:nvPicPr>
                    <p:blipFill>
                      <a:blip r:embed="rId54"/>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02D79E32-BD7A-1EE0-B6DB-C03AFD8B6610}"/>
              </a:ext>
            </a:extLst>
          </p:cNvPr>
          <p:cNvSpPr>
            <a:spLocks noGrp="1"/>
          </p:cNvSpPr>
          <p:nvPr>
            <p:ph type="title"/>
          </p:nvPr>
        </p:nvSpPr>
        <p:spPr>
          <a:xfrm>
            <a:off x="1285230" y="75350"/>
            <a:ext cx="10515600" cy="549602"/>
          </a:xfrm>
        </p:spPr>
        <p:txBody>
          <a:bodyPr vert="horz"/>
          <a:lstStyle/>
          <a:p>
            <a:r>
              <a:rPr lang="ar-SA" sz="2400" b="1" dirty="0">
                <a:solidFill>
                  <a:srgbClr val="0D2547"/>
                </a:solidFill>
                <a:latin typeface="SST Arabic" panose="020B0504030504020204" pitchFamily="34" charset="-78"/>
                <a:cs typeface="SST Arabic" panose="020B0504030504020204" pitchFamily="34" charset="-78"/>
              </a:rPr>
              <a:t>معايير محرك المخاطر</a:t>
            </a:r>
            <a:r>
              <a:rPr lang="en-US" sz="2400" b="1" dirty="0">
                <a:solidFill>
                  <a:srgbClr val="0D2547"/>
                </a:solidFill>
                <a:latin typeface="SST Arabic" panose="020B0504030504020204" pitchFamily="34" charset="-78"/>
                <a:cs typeface="SST Arabic" panose="020B0504030504020204" pitchFamily="34" charset="-78"/>
              </a:rPr>
              <a:t> </a:t>
            </a:r>
            <a:r>
              <a:rPr lang="ar-SA" sz="2400" b="1" dirty="0">
                <a:solidFill>
                  <a:srgbClr val="0D2547"/>
                </a:solidFill>
                <a:latin typeface="SST Arabic" panose="020B0504030504020204" pitchFamily="34" charset="-78"/>
                <a:cs typeface="SST Arabic" panose="020B0504030504020204" pitchFamily="34" charset="-78"/>
              </a:rPr>
              <a:t> - 1 البيان الجمركي</a:t>
            </a:r>
            <a:endParaRPr lang="en-GB" sz="2400" dirty="0">
              <a:latin typeface="SST Arabic" panose="020B0504030504020204" pitchFamily="34" charset="-78"/>
              <a:cs typeface="SST Arabic" panose="020B0504030504020204" pitchFamily="34" charset="-78"/>
            </a:endParaRPr>
          </a:p>
        </p:txBody>
      </p:sp>
      <p:sp>
        <p:nvSpPr>
          <p:cNvPr id="3" name="Slide Number Placeholder 2">
            <a:extLst>
              <a:ext uri="{FF2B5EF4-FFF2-40B4-BE49-F238E27FC236}">
                <a16:creationId xmlns:a16="http://schemas.microsoft.com/office/drawing/2014/main" id="{AC4F17FA-DDED-D8DB-CECA-C07811040AD7}"/>
              </a:ext>
            </a:extLst>
          </p:cNvPr>
          <p:cNvSpPr>
            <a:spLocks noGrp="1"/>
          </p:cNvSpPr>
          <p:nvPr>
            <p:ph type="sldNum" sz="quarter" idx="12"/>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15EF7C1D-2B43-48E9-9FFA-0C1C352D9914}" type="slidenum">
              <a:rPr kumimoji="0" lang="en-GB" sz="1200" b="0" i="0" u="none" strike="noStrike" kern="1200" cap="none" spc="0" normalizeH="0" baseline="0" noProof="0" smtClean="0">
                <a:ln>
                  <a:noFill/>
                </a:ln>
                <a:solidFill>
                  <a:srgbClr val="0D2547">
                    <a:tint val="75000"/>
                  </a:srgbClr>
                </a:solidFill>
                <a:effectLst/>
                <a:uLnTx/>
                <a:uFillTx/>
                <a:latin typeface="Greta Arabic" panose="02000000000000000000" pitchFamily="2" charset="-78"/>
                <a:ea typeface="+mn-ea"/>
                <a:cs typeface="Symbio AR+LT"/>
              </a:rPr>
              <a:pPr marL="0" marR="0" lvl="0" indent="0" algn="l" defTabSz="914400" rtl="1" eaLnBrk="1" fontAlgn="auto" latinLnBrk="0" hangingPunct="1">
                <a:lnSpc>
                  <a:spcPct val="100000"/>
                </a:lnSpc>
                <a:spcBef>
                  <a:spcPts val="0"/>
                </a:spcBef>
                <a:spcAft>
                  <a:spcPts val="0"/>
                </a:spcAft>
                <a:buClrTx/>
                <a:buSzTx/>
                <a:buFontTx/>
                <a:buNone/>
                <a:tabLst/>
                <a:defRPr/>
              </a:pPr>
              <a:t>18</a:t>
            </a:fld>
            <a:endParaRPr kumimoji="0" lang="en-GB" sz="1200" b="0" i="0" u="none" strike="noStrike" kern="1200" cap="none" spc="0" normalizeH="0" baseline="0" noProof="0">
              <a:ln>
                <a:noFill/>
              </a:ln>
              <a:solidFill>
                <a:srgbClr val="0D2547">
                  <a:tint val="75000"/>
                </a:srgbClr>
              </a:solidFill>
              <a:effectLst/>
              <a:uLnTx/>
              <a:uFillTx/>
              <a:latin typeface="Greta Arabic" panose="02000000000000000000" pitchFamily="2" charset="-78"/>
              <a:ea typeface="+mn-ea"/>
              <a:cs typeface="Symbio AR+LT"/>
            </a:endParaRPr>
          </a:p>
        </p:txBody>
      </p:sp>
      <p:sp>
        <p:nvSpPr>
          <p:cNvPr id="91" name="TextBox 90">
            <a:extLst>
              <a:ext uri="{FF2B5EF4-FFF2-40B4-BE49-F238E27FC236}">
                <a16:creationId xmlns:a16="http://schemas.microsoft.com/office/drawing/2014/main" id="{B1F3C6C4-D820-E679-43D3-9B40D7D0D372}"/>
              </a:ext>
            </a:extLst>
          </p:cNvPr>
          <p:cNvSpPr txBox="1">
            <a:spLocks/>
          </p:cNvSpPr>
          <p:nvPr>
            <p:custDataLst>
              <p:tags r:id="rId3"/>
            </p:custDataLst>
          </p:nvPr>
        </p:nvSpPr>
        <p:spPr>
          <a:xfrm>
            <a:off x="7876466" y="852566"/>
            <a:ext cx="2808501" cy="166199"/>
          </a:xfrm>
          <a:prstGeom prst="rect">
            <a:avLst/>
          </a:prstGeom>
        </p:spPr>
        <p:txBody>
          <a:bodyPr vert="horz" wrap="square" lIns="0" tIns="0" rIns="0" bIns="0" rtlCol="0" anchor="ctr" anchorCtr="0">
            <a:noAutofit/>
          </a:bodyPr>
          <a:lstStyle>
            <a:lvl1pPr marL="228600" lvl="0" indent="-228600" algn="r" rtl="1">
              <a:lnSpc>
                <a:spcPct val="90000"/>
              </a:lnSpc>
              <a:spcBef>
                <a:spcPts val="1000"/>
              </a:spcBef>
              <a:buFont typeface="Arial" panose="020B0604020202020204" pitchFamily="34" charset="0"/>
              <a:buChar char="•"/>
              <a:defRPr sz="2800" b="0" i="0">
                <a:latin typeface="Symbio AR+LT" panose="020B0503030303020204" pitchFamily="34" charset="-78"/>
                <a:cs typeface="Symbio AR+LT" panose="020B0503030303020204" pitchFamily="34" charset="-78"/>
              </a:defRPr>
            </a:lvl1pPr>
            <a:lvl2pPr marL="685800" lvl="1" indent="-228600" algn="r" rtl="1">
              <a:lnSpc>
                <a:spcPct val="90000"/>
              </a:lnSpc>
              <a:spcBef>
                <a:spcPts val="500"/>
              </a:spcBef>
              <a:buFont typeface="Arial" panose="020B0604020202020204" pitchFamily="34" charset="0"/>
              <a:buChar char="•"/>
              <a:defRPr sz="2400" b="0" i="0">
                <a:latin typeface="Greta Arabic" panose="02000000000000000000" pitchFamily="2" charset="-78"/>
              </a:defRPr>
            </a:lvl2pPr>
            <a:lvl3pPr marL="1143000" lvl="2" indent="-228600" algn="r" rtl="1">
              <a:lnSpc>
                <a:spcPct val="90000"/>
              </a:lnSpc>
              <a:spcBef>
                <a:spcPts val="500"/>
              </a:spcBef>
              <a:buFont typeface="Arial" panose="020B0604020202020204" pitchFamily="34" charset="0"/>
              <a:buChar char="•"/>
              <a:defRPr sz="2000" b="0" i="0">
                <a:latin typeface="Greta Arabic" panose="02000000000000000000" pitchFamily="2" charset="-78"/>
              </a:defRPr>
            </a:lvl3pPr>
            <a:lvl4pPr marL="1600200" lvl="3" indent="-228600" algn="r" rtl="1">
              <a:lnSpc>
                <a:spcPct val="90000"/>
              </a:lnSpc>
              <a:spcBef>
                <a:spcPts val="500"/>
              </a:spcBef>
              <a:buFont typeface="Arial" panose="020B0604020202020204" pitchFamily="34" charset="0"/>
              <a:buChar char="•"/>
              <a:defRPr b="0" i="0">
                <a:latin typeface="Greta Arabic" panose="02000000000000000000" pitchFamily="2" charset="-78"/>
              </a:defRPr>
            </a:lvl4pPr>
            <a:lvl5pPr marL="2057400" lvl="4" indent="-228600" algn="r" rtl="1">
              <a:lnSpc>
                <a:spcPct val="90000"/>
              </a:lnSpc>
              <a:spcBef>
                <a:spcPts val="500"/>
              </a:spcBef>
              <a:buFont typeface="Arial" panose="020B0604020202020204" pitchFamily="34" charset="0"/>
              <a:buChar char="•"/>
              <a:defRPr b="0" i="0">
                <a:latin typeface="Greta Arabic" panose="02000000000000000000" pitchFamily="2" charset="-78"/>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marR="0" lvl="0" indent="0" algn="r" defTabSz="914400" rtl="1"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ar-SA" sz="1600" b="1" i="0" u="none" strike="noStrike" kern="1200" cap="none" spc="0" normalizeH="0" baseline="0" noProof="0" dirty="0">
                <a:ln>
                  <a:noFill/>
                </a:ln>
                <a:solidFill>
                  <a:srgbClr val="002E87"/>
                </a:solidFill>
                <a:effectLst/>
                <a:uLnTx/>
                <a:uFillTx/>
                <a:latin typeface="SST Arabic" panose="020B0504030504020204" pitchFamily="34" charset="-78"/>
                <a:ea typeface="+mn-ea"/>
                <a:cs typeface="SST Arabic" panose="020B0504030504020204" pitchFamily="34" charset="-78"/>
              </a:rPr>
              <a:t>المستورد وتاريخه </a:t>
            </a:r>
            <a:endParaRPr kumimoji="0" lang="en-GB" sz="1600" b="1" i="0" u="none" strike="noStrike" kern="1200" cap="none" spc="0" normalizeH="0" baseline="0" noProof="0" dirty="0">
              <a:ln>
                <a:noFill/>
              </a:ln>
              <a:solidFill>
                <a:srgbClr val="002E87"/>
              </a:solidFill>
              <a:effectLst/>
              <a:uLnTx/>
              <a:uFillTx/>
              <a:latin typeface="SST Arabic" panose="020B0504030504020204" pitchFamily="34" charset="-78"/>
              <a:ea typeface="+mn-ea"/>
              <a:cs typeface="SST Arabic" panose="020B0504030504020204" pitchFamily="34" charset="-78"/>
            </a:endParaRPr>
          </a:p>
        </p:txBody>
      </p:sp>
      <p:sp>
        <p:nvSpPr>
          <p:cNvPr id="259" name="TextBox 258">
            <a:extLst>
              <a:ext uri="{FF2B5EF4-FFF2-40B4-BE49-F238E27FC236}">
                <a16:creationId xmlns:a16="http://schemas.microsoft.com/office/drawing/2014/main" id="{C7F3DAF6-96AA-5FB0-F74A-1900F3DF9B86}"/>
              </a:ext>
            </a:extLst>
          </p:cNvPr>
          <p:cNvSpPr txBox="1">
            <a:spLocks noChangeAspect="1"/>
          </p:cNvSpPr>
          <p:nvPr>
            <p:custDataLst>
              <p:tags r:id="rId4"/>
            </p:custDataLst>
          </p:nvPr>
        </p:nvSpPr>
        <p:spPr>
          <a:xfrm>
            <a:off x="10756654" y="4142566"/>
            <a:ext cx="900000" cy="900000"/>
          </a:xfrm>
          <a:prstGeom prst="ellipse">
            <a:avLst/>
          </a:prstGeom>
          <a:solidFill>
            <a:srgbClr val="002E87"/>
          </a:solidFill>
        </p:spPr>
        <p:txBody>
          <a:bodyPr vert="horz" wrap="none" lIns="0" tIns="0" rIns="0" bIns="0" rtlCol="0" anchor="ctr" anchorCtr="0">
            <a:noAutofit/>
          </a:bodyPr>
          <a:lstStyle>
            <a:lvl1pPr marL="228600" lvl="0" indent="-228600" algn="r" rtl="1">
              <a:lnSpc>
                <a:spcPct val="90000"/>
              </a:lnSpc>
              <a:spcBef>
                <a:spcPts val="1000"/>
              </a:spcBef>
              <a:buFont typeface="Arial" panose="020B0604020202020204" pitchFamily="34" charset="0"/>
              <a:buChar char="•"/>
              <a:defRPr sz="2800" b="0" i="0">
                <a:latin typeface="Symbio AR+LT" panose="020B0503030303020204" pitchFamily="34" charset="-78"/>
                <a:cs typeface="Symbio AR+LT" panose="020B0503030303020204" pitchFamily="34" charset="-78"/>
              </a:defRPr>
            </a:lvl1pPr>
            <a:lvl2pPr marL="685800" lvl="1" indent="-228600" algn="r" rtl="1">
              <a:lnSpc>
                <a:spcPct val="90000"/>
              </a:lnSpc>
              <a:spcBef>
                <a:spcPts val="500"/>
              </a:spcBef>
              <a:buFont typeface="Arial" panose="020B0604020202020204" pitchFamily="34" charset="0"/>
              <a:buChar char="•"/>
              <a:defRPr sz="2400" b="0" i="0">
                <a:latin typeface="Greta Arabic" panose="02000000000000000000" pitchFamily="2" charset="-78"/>
              </a:defRPr>
            </a:lvl2pPr>
            <a:lvl3pPr marL="1143000" lvl="2" indent="-228600" algn="r" rtl="1">
              <a:lnSpc>
                <a:spcPct val="90000"/>
              </a:lnSpc>
              <a:spcBef>
                <a:spcPts val="500"/>
              </a:spcBef>
              <a:buFont typeface="Arial" panose="020B0604020202020204" pitchFamily="34" charset="0"/>
              <a:buChar char="•"/>
              <a:defRPr sz="2000" b="0" i="0">
                <a:latin typeface="Greta Arabic" panose="02000000000000000000" pitchFamily="2" charset="-78"/>
              </a:defRPr>
            </a:lvl3pPr>
            <a:lvl4pPr marL="1600200" lvl="3" indent="-228600" algn="r" rtl="1">
              <a:lnSpc>
                <a:spcPct val="90000"/>
              </a:lnSpc>
              <a:spcBef>
                <a:spcPts val="500"/>
              </a:spcBef>
              <a:buFont typeface="Arial" panose="020B0604020202020204" pitchFamily="34" charset="0"/>
              <a:buChar char="•"/>
              <a:defRPr b="0" i="0">
                <a:latin typeface="Greta Arabic" panose="02000000000000000000" pitchFamily="2" charset="-78"/>
              </a:defRPr>
            </a:lvl4pPr>
            <a:lvl5pPr marL="2057400" lvl="4" indent="-228600" algn="r" rtl="1">
              <a:lnSpc>
                <a:spcPct val="90000"/>
              </a:lnSpc>
              <a:spcBef>
                <a:spcPts val="500"/>
              </a:spcBef>
              <a:buFont typeface="Arial" panose="020B0604020202020204" pitchFamily="34" charset="0"/>
              <a:buChar char="•"/>
              <a:defRPr b="0" i="0">
                <a:latin typeface="Greta Arabic" panose="02000000000000000000" pitchFamily="2" charset="-78"/>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marR="0" lvl="0" indent="0" algn="ctr" defTabSz="914400" rtl="1" eaLnBrk="1" fontAlgn="auto" latinLnBrk="0" hangingPunct="1">
              <a:lnSpc>
                <a:spcPct val="90000"/>
              </a:lnSpc>
              <a:spcBef>
                <a:spcPts val="0"/>
              </a:spcBef>
              <a:spcAft>
                <a:spcPts val="0"/>
              </a:spcAft>
              <a:buClrTx/>
              <a:buSzTx/>
              <a:buFont typeface="Arial" panose="020B0604020202020204" pitchFamily="34" charset="0"/>
              <a:buNone/>
              <a:tabLst/>
              <a:defRPr/>
            </a:pPr>
            <a:r>
              <a:rPr kumimoji="0" lang="ar-SA" sz="900" b="1" i="0" u="none" strike="noStrike" kern="1200" cap="none" spc="0" normalizeH="0" baseline="0" noProof="0" dirty="0">
                <a:ln>
                  <a:noFill/>
                </a:ln>
                <a:solidFill>
                  <a:srgbClr val="FFFFFF"/>
                </a:solidFill>
                <a:effectLst/>
                <a:uLnTx/>
                <a:uFillTx/>
                <a:latin typeface="SST Arabic" panose="020B0504030504020204" pitchFamily="34" charset="-78"/>
                <a:ea typeface="+mn-ea"/>
                <a:cs typeface="SST Arabic" panose="020B0504030504020204" pitchFamily="34" charset="-78"/>
              </a:rPr>
              <a:t>خصائص المستورد</a:t>
            </a:r>
          </a:p>
        </p:txBody>
      </p:sp>
      <p:sp>
        <p:nvSpPr>
          <p:cNvPr id="257" name="TextBox 256">
            <a:extLst>
              <a:ext uri="{FF2B5EF4-FFF2-40B4-BE49-F238E27FC236}">
                <a16:creationId xmlns:a16="http://schemas.microsoft.com/office/drawing/2014/main" id="{43E8130D-DA20-B3ED-A5E5-AFE365250474}"/>
              </a:ext>
            </a:extLst>
          </p:cNvPr>
          <p:cNvSpPr txBox="1">
            <a:spLocks noChangeAspect="1"/>
          </p:cNvSpPr>
          <p:nvPr>
            <p:custDataLst>
              <p:tags r:id="rId5"/>
            </p:custDataLst>
          </p:nvPr>
        </p:nvSpPr>
        <p:spPr>
          <a:xfrm>
            <a:off x="10756654" y="2720035"/>
            <a:ext cx="900000" cy="900000"/>
          </a:xfrm>
          <a:prstGeom prst="ellipse">
            <a:avLst/>
          </a:prstGeom>
          <a:solidFill>
            <a:srgbClr val="002E87"/>
          </a:solidFill>
        </p:spPr>
        <p:txBody>
          <a:bodyPr vert="horz" wrap="none" lIns="0" tIns="0" rIns="0" bIns="0" rtlCol="0" anchor="ctr" anchorCtr="0">
            <a:noAutofit/>
          </a:bodyPr>
          <a:lstStyle>
            <a:lvl1pPr marL="228600" lvl="0" indent="-228600" algn="r" rtl="1">
              <a:lnSpc>
                <a:spcPct val="90000"/>
              </a:lnSpc>
              <a:spcBef>
                <a:spcPts val="1000"/>
              </a:spcBef>
              <a:buFont typeface="Arial" panose="020B0604020202020204" pitchFamily="34" charset="0"/>
              <a:buChar char="•"/>
              <a:defRPr sz="2800" b="0" i="0">
                <a:latin typeface="Symbio AR+LT" panose="020B0503030303020204" pitchFamily="34" charset="-78"/>
                <a:cs typeface="Symbio AR+LT" panose="020B0503030303020204" pitchFamily="34" charset="-78"/>
              </a:defRPr>
            </a:lvl1pPr>
            <a:lvl2pPr marL="685800" lvl="1" indent="-228600" algn="r" rtl="1">
              <a:lnSpc>
                <a:spcPct val="90000"/>
              </a:lnSpc>
              <a:spcBef>
                <a:spcPts val="500"/>
              </a:spcBef>
              <a:buFont typeface="Arial" panose="020B0604020202020204" pitchFamily="34" charset="0"/>
              <a:buChar char="•"/>
              <a:defRPr sz="2400" b="0" i="0">
                <a:latin typeface="Greta Arabic" panose="02000000000000000000" pitchFamily="2" charset="-78"/>
              </a:defRPr>
            </a:lvl2pPr>
            <a:lvl3pPr marL="1143000" lvl="2" indent="-228600" algn="r" rtl="1">
              <a:lnSpc>
                <a:spcPct val="90000"/>
              </a:lnSpc>
              <a:spcBef>
                <a:spcPts val="500"/>
              </a:spcBef>
              <a:buFont typeface="Arial" panose="020B0604020202020204" pitchFamily="34" charset="0"/>
              <a:buChar char="•"/>
              <a:defRPr sz="2000" b="0" i="0">
                <a:latin typeface="Greta Arabic" panose="02000000000000000000" pitchFamily="2" charset="-78"/>
              </a:defRPr>
            </a:lvl3pPr>
            <a:lvl4pPr marL="1600200" lvl="3" indent="-228600" algn="r" rtl="1">
              <a:lnSpc>
                <a:spcPct val="90000"/>
              </a:lnSpc>
              <a:spcBef>
                <a:spcPts val="500"/>
              </a:spcBef>
              <a:buFont typeface="Arial" panose="020B0604020202020204" pitchFamily="34" charset="0"/>
              <a:buChar char="•"/>
              <a:defRPr b="0" i="0">
                <a:latin typeface="Greta Arabic" panose="02000000000000000000" pitchFamily="2" charset="-78"/>
              </a:defRPr>
            </a:lvl4pPr>
            <a:lvl5pPr marL="2057400" lvl="4" indent="-228600" algn="r" rtl="1">
              <a:lnSpc>
                <a:spcPct val="90000"/>
              </a:lnSpc>
              <a:spcBef>
                <a:spcPts val="500"/>
              </a:spcBef>
              <a:buFont typeface="Arial" panose="020B0604020202020204" pitchFamily="34" charset="0"/>
              <a:buChar char="•"/>
              <a:defRPr b="0" i="0">
                <a:latin typeface="Greta Arabic" panose="02000000000000000000" pitchFamily="2" charset="-78"/>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marR="0" lvl="0" indent="0" algn="ctr" defTabSz="914400" rtl="1"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ar-SA" sz="1000" b="1" i="0" u="none" strike="noStrike" kern="1200" cap="none" spc="0" normalizeH="0" baseline="0" noProof="0" dirty="0">
                <a:ln>
                  <a:noFill/>
                </a:ln>
                <a:solidFill>
                  <a:srgbClr val="FFFFFF"/>
                </a:solidFill>
                <a:effectLst/>
                <a:uLnTx/>
                <a:uFillTx/>
                <a:latin typeface="SST Arabic" panose="020B0504030504020204" pitchFamily="34" charset="-78"/>
                <a:ea typeface="+mn-ea"/>
                <a:cs typeface="SST Arabic" panose="020B0504030504020204" pitchFamily="34" charset="-78"/>
              </a:rPr>
              <a:t>المحاضر </a:t>
            </a:r>
            <a:endParaRPr kumimoji="0" lang="en-GB" sz="1000" b="1" i="0" u="none" strike="noStrike" kern="1200" cap="none" spc="0" normalizeH="0" baseline="0" noProof="0" dirty="0">
              <a:ln>
                <a:noFill/>
              </a:ln>
              <a:solidFill>
                <a:srgbClr val="FFFFFF"/>
              </a:solidFill>
              <a:effectLst/>
              <a:uLnTx/>
              <a:uFillTx/>
              <a:latin typeface="SST Arabic" panose="020B0504030504020204" pitchFamily="34" charset="-78"/>
              <a:ea typeface="+mn-ea"/>
              <a:cs typeface="SST Arabic" panose="020B0504030504020204" pitchFamily="34" charset="-78"/>
            </a:endParaRPr>
          </a:p>
        </p:txBody>
      </p:sp>
      <p:sp>
        <p:nvSpPr>
          <p:cNvPr id="255" name="TextBox 254">
            <a:hlinkClick r:id="rId55" action="ppaction://hlinksldjump"/>
            <a:extLst>
              <a:ext uri="{FF2B5EF4-FFF2-40B4-BE49-F238E27FC236}">
                <a16:creationId xmlns:a16="http://schemas.microsoft.com/office/drawing/2014/main" id="{0E0DA3DE-ECCE-449B-0723-99F4EB003071}"/>
              </a:ext>
            </a:extLst>
          </p:cNvPr>
          <p:cNvSpPr txBox="1">
            <a:spLocks noChangeAspect="1"/>
          </p:cNvSpPr>
          <p:nvPr>
            <p:custDataLst>
              <p:tags r:id="rId6"/>
            </p:custDataLst>
          </p:nvPr>
        </p:nvSpPr>
        <p:spPr>
          <a:xfrm>
            <a:off x="10741324" y="1496599"/>
            <a:ext cx="900000" cy="900000"/>
          </a:xfrm>
          <a:prstGeom prst="ellipse">
            <a:avLst/>
          </a:prstGeom>
          <a:solidFill>
            <a:srgbClr val="002E87"/>
          </a:solidFill>
        </p:spPr>
        <p:txBody>
          <a:bodyPr vert="horz" wrap="none" lIns="0" tIns="0" rIns="0" bIns="0" rtlCol="0" anchor="ctr" anchorCtr="0">
            <a:noAutofit/>
          </a:bodyPr>
          <a:lstStyle>
            <a:lvl1pPr marL="228600" lvl="0" indent="-228600" algn="r" rtl="1">
              <a:lnSpc>
                <a:spcPct val="90000"/>
              </a:lnSpc>
              <a:spcBef>
                <a:spcPts val="1000"/>
              </a:spcBef>
              <a:buFont typeface="Arial" panose="020B0604020202020204" pitchFamily="34" charset="0"/>
              <a:buChar char="•"/>
              <a:defRPr sz="2800" b="0" i="0">
                <a:latin typeface="Symbio AR+LT" panose="020B0503030303020204" pitchFamily="34" charset="-78"/>
                <a:cs typeface="Symbio AR+LT" panose="020B0503030303020204" pitchFamily="34" charset="-78"/>
              </a:defRPr>
            </a:lvl1pPr>
            <a:lvl2pPr marL="685800" lvl="1" indent="-228600" algn="r" rtl="1">
              <a:lnSpc>
                <a:spcPct val="90000"/>
              </a:lnSpc>
              <a:spcBef>
                <a:spcPts val="500"/>
              </a:spcBef>
              <a:buFont typeface="Arial" panose="020B0604020202020204" pitchFamily="34" charset="0"/>
              <a:buChar char="•"/>
              <a:defRPr sz="2400" b="0" i="0">
                <a:latin typeface="Greta Arabic" panose="02000000000000000000" pitchFamily="2" charset="-78"/>
              </a:defRPr>
            </a:lvl2pPr>
            <a:lvl3pPr marL="1143000" lvl="2" indent="-228600" algn="r" rtl="1">
              <a:lnSpc>
                <a:spcPct val="90000"/>
              </a:lnSpc>
              <a:spcBef>
                <a:spcPts val="500"/>
              </a:spcBef>
              <a:buFont typeface="Arial" panose="020B0604020202020204" pitchFamily="34" charset="0"/>
              <a:buChar char="•"/>
              <a:defRPr sz="2000" b="0" i="0">
                <a:latin typeface="Greta Arabic" panose="02000000000000000000" pitchFamily="2" charset="-78"/>
              </a:defRPr>
            </a:lvl3pPr>
            <a:lvl4pPr marL="1600200" lvl="3" indent="-228600" algn="r" rtl="1">
              <a:lnSpc>
                <a:spcPct val="90000"/>
              </a:lnSpc>
              <a:spcBef>
                <a:spcPts val="500"/>
              </a:spcBef>
              <a:buFont typeface="Arial" panose="020B0604020202020204" pitchFamily="34" charset="0"/>
              <a:buChar char="•"/>
              <a:defRPr b="0" i="0">
                <a:latin typeface="Greta Arabic" panose="02000000000000000000" pitchFamily="2" charset="-78"/>
              </a:defRPr>
            </a:lvl4pPr>
            <a:lvl5pPr marL="2057400" lvl="4" indent="-228600" algn="r" rtl="1">
              <a:lnSpc>
                <a:spcPct val="90000"/>
              </a:lnSpc>
              <a:spcBef>
                <a:spcPts val="500"/>
              </a:spcBef>
              <a:buFont typeface="Arial" panose="020B0604020202020204" pitchFamily="34" charset="0"/>
              <a:buChar char="•"/>
              <a:defRPr b="0" i="0">
                <a:latin typeface="Greta Arabic" panose="02000000000000000000" pitchFamily="2" charset="-78"/>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marR="0" lvl="0" indent="0" algn="ctr" defTabSz="914400" rtl="1"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ar-SA" sz="1000" b="1" i="0" u="none" strike="noStrike" kern="1200" cap="none" spc="0" normalizeH="0" baseline="0" noProof="0" dirty="0">
                <a:ln>
                  <a:noFill/>
                </a:ln>
                <a:solidFill>
                  <a:srgbClr val="FFFFFF"/>
                </a:solidFill>
                <a:effectLst/>
                <a:uLnTx/>
                <a:uFillTx/>
                <a:latin typeface="SST Arabic" panose="020B0504030504020204" pitchFamily="34" charset="-78"/>
                <a:ea typeface="+mn-ea"/>
                <a:cs typeface="SST Arabic" panose="020B0504030504020204" pitchFamily="34" charset="-78"/>
              </a:rPr>
              <a:t>استهداف محدد</a:t>
            </a:r>
          </a:p>
        </p:txBody>
      </p:sp>
      <p:sp>
        <p:nvSpPr>
          <p:cNvPr id="253" name="TextBox 252">
            <a:hlinkClick r:id="rId56" action="ppaction://hlinksldjump"/>
            <a:extLst>
              <a:ext uri="{FF2B5EF4-FFF2-40B4-BE49-F238E27FC236}">
                <a16:creationId xmlns:a16="http://schemas.microsoft.com/office/drawing/2014/main" id="{5FCF38C2-AF69-98F6-E283-C3764020C504}"/>
              </a:ext>
            </a:extLst>
          </p:cNvPr>
          <p:cNvSpPr txBox="1">
            <a:spLocks/>
          </p:cNvSpPr>
          <p:nvPr>
            <p:custDataLst>
              <p:tags r:id="rId7"/>
            </p:custDataLst>
          </p:nvPr>
        </p:nvSpPr>
        <p:spPr>
          <a:xfrm>
            <a:off x="10777100" y="5490388"/>
            <a:ext cx="900000" cy="900000"/>
          </a:xfrm>
          <a:prstGeom prst="ellipse">
            <a:avLst/>
          </a:prstGeom>
          <a:solidFill>
            <a:srgbClr val="002E87"/>
          </a:solidFill>
        </p:spPr>
        <p:txBody>
          <a:bodyPr vert="horz" wrap="none" lIns="0" tIns="0" rIns="0" bIns="0" rtlCol="0" anchor="ctr" anchorCtr="0">
            <a:noAutofit/>
          </a:bodyPr>
          <a:lstStyle>
            <a:lvl1pPr marL="228600" lvl="0" indent="-228600" algn="r" rtl="1">
              <a:lnSpc>
                <a:spcPct val="90000"/>
              </a:lnSpc>
              <a:spcBef>
                <a:spcPts val="1000"/>
              </a:spcBef>
              <a:buFont typeface="Arial" panose="020B0604020202020204" pitchFamily="34" charset="0"/>
              <a:buChar char="•"/>
              <a:defRPr sz="2800" b="0" i="0">
                <a:latin typeface="Symbio AR+LT" panose="020B0503030303020204" pitchFamily="34" charset="-78"/>
                <a:cs typeface="Symbio AR+LT" panose="020B0503030303020204" pitchFamily="34" charset="-78"/>
              </a:defRPr>
            </a:lvl1pPr>
            <a:lvl2pPr marL="685800" lvl="1" indent="-228600" algn="r" rtl="1">
              <a:lnSpc>
                <a:spcPct val="90000"/>
              </a:lnSpc>
              <a:spcBef>
                <a:spcPts val="500"/>
              </a:spcBef>
              <a:buFont typeface="Arial" panose="020B0604020202020204" pitchFamily="34" charset="0"/>
              <a:buChar char="•"/>
              <a:defRPr sz="2400" b="0" i="0">
                <a:latin typeface="Greta Arabic" panose="02000000000000000000" pitchFamily="2" charset="-78"/>
              </a:defRPr>
            </a:lvl2pPr>
            <a:lvl3pPr marL="1143000" lvl="2" indent="-228600" algn="r" rtl="1">
              <a:lnSpc>
                <a:spcPct val="90000"/>
              </a:lnSpc>
              <a:spcBef>
                <a:spcPts val="500"/>
              </a:spcBef>
              <a:buFont typeface="Arial" panose="020B0604020202020204" pitchFamily="34" charset="0"/>
              <a:buChar char="•"/>
              <a:defRPr sz="2000" b="0" i="0">
                <a:latin typeface="Greta Arabic" panose="02000000000000000000" pitchFamily="2" charset="-78"/>
              </a:defRPr>
            </a:lvl3pPr>
            <a:lvl4pPr marL="1600200" lvl="3" indent="-228600" algn="r" rtl="1">
              <a:lnSpc>
                <a:spcPct val="90000"/>
              </a:lnSpc>
              <a:spcBef>
                <a:spcPts val="500"/>
              </a:spcBef>
              <a:buFont typeface="Arial" panose="020B0604020202020204" pitchFamily="34" charset="0"/>
              <a:buChar char="•"/>
              <a:defRPr b="0" i="0">
                <a:latin typeface="Greta Arabic" panose="02000000000000000000" pitchFamily="2" charset="-78"/>
              </a:defRPr>
            </a:lvl4pPr>
            <a:lvl5pPr marL="2057400" lvl="4" indent="-228600" algn="r" rtl="1">
              <a:lnSpc>
                <a:spcPct val="90000"/>
              </a:lnSpc>
              <a:spcBef>
                <a:spcPts val="500"/>
              </a:spcBef>
              <a:buFont typeface="Arial" panose="020B0604020202020204" pitchFamily="34" charset="0"/>
              <a:buChar char="•"/>
              <a:defRPr b="0" i="0">
                <a:latin typeface="Greta Arabic" panose="02000000000000000000" pitchFamily="2" charset="-78"/>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marR="0" lvl="0" indent="0" algn="ctr" defTabSz="914400" rtl="1" eaLnBrk="1" fontAlgn="auto" latinLnBrk="0" hangingPunct="1">
              <a:lnSpc>
                <a:spcPct val="90000"/>
              </a:lnSpc>
              <a:spcBef>
                <a:spcPts val="0"/>
              </a:spcBef>
              <a:spcAft>
                <a:spcPts val="0"/>
              </a:spcAft>
              <a:buClrTx/>
              <a:buSzTx/>
              <a:buFont typeface="Arial" panose="020B0604020202020204" pitchFamily="34" charset="0"/>
              <a:buNone/>
              <a:tabLst/>
              <a:defRPr/>
            </a:pPr>
            <a:r>
              <a:rPr kumimoji="0" lang="ar-SA" sz="1000" b="1" i="0" u="none" strike="noStrike" kern="1200" cap="none" spc="0" normalizeH="0" baseline="0" noProof="0" dirty="0">
                <a:ln>
                  <a:noFill/>
                </a:ln>
                <a:solidFill>
                  <a:srgbClr val="FFFFFF"/>
                </a:solidFill>
                <a:effectLst/>
                <a:uLnTx/>
                <a:uFillTx/>
                <a:latin typeface="SST Arabic" panose="020B0504030504020204" pitchFamily="34" charset="-78"/>
                <a:ea typeface="+mn-ea"/>
                <a:cs typeface="SST Arabic" panose="020B0504030504020204" pitchFamily="34" charset="-78"/>
              </a:rPr>
              <a:t>عمر المستورد</a:t>
            </a:r>
            <a:endParaRPr kumimoji="0" lang="en-GB" sz="1000" b="1" i="0" u="none" strike="noStrike" kern="1200" cap="none" spc="0" normalizeH="0" baseline="0" noProof="0" dirty="0">
              <a:ln>
                <a:noFill/>
              </a:ln>
              <a:solidFill>
                <a:srgbClr val="FFFFFF"/>
              </a:solidFill>
              <a:effectLst/>
              <a:uLnTx/>
              <a:uFillTx/>
              <a:latin typeface="SST Arabic" panose="020B0504030504020204" pitchFamily="34" charset="-78"/>
              <a:ea typeface="+mn-ea"/>
              <a:cs typeface="SST Arabic" panose="020B0504030504020204" pitchFamily="34" charset="-78"/>
            </a:endParaRPr>
          </a:p>
        </p:txBody>
      </p:sp>
      <p:cxnSp>
        <p:nvCxnSpPr>
          <p:cNvPr id="263" name="Straight Connector 262">
            <a:extLst>
              <a:ext uri="{FF2B5EF4-FFF2-40B4-BE49-F238E27FC236}">
                <a16:creationId xmlns:a16="http://schemas.microsoft.com/office/drawing/2014/main" id="{B8084BA4-F193-DB35-D67A-3B5964EC5371}"/>
              </a:ext>
            </a:extLst>
          </p:cNvPr>
          <p:cNvCxnSpPr>
            <a:cxnSpLocks/>
          </p:cNvCxnSpPr>
          <p:nvPr/>
        </p:nvCxnSpPr>
        <p:spPr>
          <a:xfrm>
            <a:off x="10394071" y="1604086"/>
            <a:ext cx="0" cy="731520"/>
          </a:xfrm>
          <a:prstGeom prst="line">
            <a:avLst/>
          </a:prstGeom>
          <a:ln>
            <a:solidFill>
              <a:srgbClr val="002E87"/>
            </a:solidFill>
          </a:ln>
        </p:spPr>
        <p:style>
          <a:lnRef idx="1">
            <a:schemeClr val="accent1"/>
          </a:lnRef>
          <a:fillRef idx="0">
            <a:schemeClr val="accent1"/>
          </a:fillRef>
          <a:effectRef idx="0">
            <a:schemeClr val="accent1"/>
          </a:effectRef>
          <a:fontRef idx="minor">
            <a:schemeClr val="tx1"/>
          </a:fontRef>
        </p:style>
      </p:cxnSp>
      <p:sp>
        <p:nvSpPr>
          <p:cNvPr id="277" name="TextBox 276">
            <a:extLst>
              <a:ext uri="{FF2B5EF4-FFF2-40B4-BE49-F238E27FC236}">
                <a16:creationId xmlns:a16="http://schemas.microsoft.com/office/drawing/2014/main" id="{8A957F14-23B9-BD14-5E02-1F2E3310ADA4}"/>
              </a:ext>
            </a:extLst>
          </p:cNvPr>
          <p:cNvSpPr txBox="1">
            <a:spLocks/>
          </p:cNvSpPr>
          <p:nvPr>
            <p:custDataLst>
              <p:tags r:id="rId8"/>
            </p:custDataLst>
          </p:nvPr>
        </p:nvSpPr>
        <p:spPr>
          <a:xfrm>
            <a:off x="9973881" y="2359093"/>
            <a:ext cx="1379912" cy="138499"/>
          </a:xfrm>
          <a:prstGeom prst="rect">
            <a:avLst/>
          </a:prstGeom>
        </p:spPr>
        <p:txBody>
          <a:bodyPr vert="horz" wrap="square" lIns="0" tIns="0" rIns="0" bIns="0" rtlCol="0" anchor="ctr" anchorCtr="0">
            <a:noAutofit/>
          </a:bodyPr>
          <a:lstStyle>
            <a:defPPr>
              <a:defRPr lang="en-US"/>
            </a:defPPr>
            <a:lvl1pPr marR="0" lvl="0" indent="0" algn="r" rtl="1" fontAlgn="auto">
              <a:lnSpc>
                <a:spcPct val="90000"/>
              </a:lnSpc>
              <a:spcBef>
                <a:spcPts val="1000"/>
              </a:spcBef>
              <a:spcAft>
                <a:spcPts val="0"/>
              </a:spcAft>
              <a:buClrTx/>
              <a:buSzTx/>
              <a:buFont typeface="Arial" panose="020B0604020202020204" pitchFamily="34" charset="0"/>
              <a:buNone/>
              <a:tabLst/>
              <a:defRPr kumimoji="0" sz="1000" b="1" i="0" u="none" strike="noStrike" cap="none" spc="0" normalizeH="0" baseline="0">
                <a:ln>
                  <a:noFill/>
                </a:ln>
                <a:solidFill>
                  <a:srgbClr val="0D2547"/>
                </a:solidFill>
                <a:effectLst/>
                <a:uLnTx/>
                <a:uFillTx/>
                <a:cs typeface="Symbio AR+LT" panose="020B0503030303020204" pitchFamily="34" charset="-78"/>
              </a:defRPr>
            </a:lvl1pPr>
            <a:lvl2pPr marL="685800" lvl="1" indent="-228600" algn="r" rtl="1">
              <a:lnSpc>
                <a:spcPct val="90000"/>
              </a:lnSpc>
              <a:spcBef>
                <a:spcPts val="500"/>
              </a:spcBef>
              <a:buFont typeface="Arial" panose="020B0604020202020204" pitchFamily="34" charset="0"/>
              <a:buChar char="•"/>
              <a:defRPr sz="2400" b="0" i="0">
                <a:latin typeface="Greta Arabic" panose="02000000000000000000" pitchFamily="2" charset="-78"/>
              </a:defRPr>
            </a:lvl2pPr>
            <a:lvl3pPr marL="1143000" lvl="2" indent="-228600" algn="r" rtl="1">
              <a:lnSpc>
                <a:spcPct val="90000"/>
              </a:lnSpc>
              <a:spcBef>
                <a:spcPts val="500"/>
              </a:spcBef>
              <a:buFont typeface="Arial" panose="020B0604020202020204" pitchFamily="34" charset="0"/>
              <a:buChar char="•"/>
              <a:defRPr sz="2000" b="0" i="0">
                <a:latin typeface="Greta Arabic" panose="02000000000000000000" pitchFamily="2" charset="-78"/>
              </a:defRPr>
            </a:lvl3pPr>
            <a:lvl4pPr marL="1600200" lvl="3" indent="-228600" algn="r" rtl="1">
              <a:lnSpc>
                <a:spcPct val="90000"/>
              </a:lnSpc>
              <a:spcBef>
                <a:spcPts val="500"/>
              </a:spcBef>
              <a:buFont typeface="Arial" panose="020B0604020202020204" pitchFamily="34" charset="0"/>
              <a:buChar char="•"/>
              <a:defRPr b="0" i="0">
                <a:latin typeface="Greta Arabic" panose="02000000000000000000" pitchFamily="2" charset="-78"/>
              </a:defRPr>
            </a:lvl4pPr>
            <a:lvl5pPr marL="2057400" lvl="4" indent="-228600" algn="r" rtl="1">
              <a:lnSpc>
                <a:spcPct val="90000"/>
              </a:lnSpc>
              <a:spcBef>
                <a:spcPts val="500"/>
              </a:spcBef>
              <a:buFont typeface="Arial" panose="020B0604020202020204" pitchFamily="34" charset="0"/>
              <a:buChar char="•"/>
              <a:defRPr b="0" i="0">
                <a:latin typeface="Greta Arabic" panose="02000000000000000000" pitchFamily="2" charset="-78"/>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marR="0" lvl="0" indent="0" algn="r" defTabSz="914400" rtl="1"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GB" sz="1000" b="1" i="0" u="none" strike="noStrike" kern="1200" cap="none" spc="0" normalizeH="0" baseline="0" noProof="0" dirty="0">
              <a:ln>
                <a:noFill/>
              </a:ln>
              <a:solidFill>
                <a:srgbClr val="0D2547"/>
              </a:solidFill>
              <a:effectLst/>
              <a:uLnTx/>
              <a:uFillTx/>
              <a:latin typeface="SST Arabic" panose="020B0504030504020204" pitchFamily="34" charset="-78"/>
              <a:ea typeface="+mn-ea"/>
              <a:cs typeface="SST Arabic" panose="020B0504030504020204" pitchFamily="34" charset="-78"/>
            </a:endParaRPr>
          </a:p>
        </p:txBody>
      </p:sp>
      <p:cxnSp>
        <p:nvCxnSpPr>
          <p:cNvPr id="285" name="Straight Connector 284">
            <a:extLst>
              <a:ext uri="{FF2B5EF4-FFF2-40B4-BE49-F238E27FC236}">
                <a16:creationId xmlns:a16="http://schemas.microsoft.com/office/drawing/2014/main" id="{53094B1D-6EBD-E8A7-3BD2-464C20ABC6E8}"/>
              </a:ext>
            </a:extLst>
          </p:cNvPr>
          <p:cNvCxnSpPr>
            <a:cxnSpLocks/>
          </p:cNvCxnSpPr>
          <p:nvPr/>
        </p:nvCxnSpPr>
        <p:spPr>
          <a:xfrm>
            <a:off x="7955351" y="1178599"/>
            <a:ext cx="3384171" cy="0"/>
          </a:xfrm>
          <a:prstGeom prst="line">
            <a:avLst/>
          </a:prstGeom>
          <a:ln>
            <a:solidFill>
              <a:srgbClr val="002E87"/>
            </a:solidFill>
          </a:ln>
        </p:spPr>
        <p:style>
          <a:lnRef idx="1">
            <a:schemeClr val="accent1"/>
          </a:lnRef>
          <a:fillRef idx="0">
            <a:schemeClr val="accent1"/>
          </a:fillRef>
          <a:effectRef idx="0">
            <a:schemeClr val="accent1"/>
          </a:effectRef>
          <a:fontRef idx="minor">
            <a:schemeClr val="tx1"/>
          </a:fontRef>
        </p:style>
      </p:cxnSp>
      <p:cxnSp>
        <p:nvCxnSpPr>
          <p:cNvPr id="308" name="Straight Connector 307">
            <a:extLst>
              <a:ext uri="{FF2B5EF4-FFF2-40B4-BE49-F238E27FC236}">
                <a16:creationId xmlns:a16="http://schemas.microsoft.com/office/drawing/2014/main" id="{D3805B5C-B6D4-098E-4962-85F03F4124CE}"/>
              </a:ext>
            </a:extLst>
          </p:cNvPr>
          <p:cNvCxnSpPr>
            <a:cxnSpLocks/>
          </p:cNvCxnSpPr>
          <p:nvPr/>
        </p:nvCxnSpPr>
        <p:spPr>
          <a:xfrm>
            <a:off x="7976103" y="2700971"/>
            <a:ext cx="2286000"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5" name="Straight Connector 314">
            <a:extLst>
              <a:ext uri="{FF2B5EF4-FFF2-40B4-BE49-F238E27FC236}">
                <a16:creationId xmlns:a16="http://schemas.microsoft.com/office/drawing/2014/main" id="{72482D5B-A3C3-68C0-A5AC-C55A94C619C8}"/>
              </a:ext>
            </a:extLst>
          </p:cNvPr>
          <p:cNvCxnSpPr>
            <a:cxnSpLocks/>
          </p:cNvCxnSpPr>
          <p:nvPr/>
        </p:nvCxnSpPr>
        <p:spPr>
          <a:xfrm>
            <a:off x="8008880" y="5499912"/>
            <a:ext cx="2286000"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209" name="TextBox 208">
            <a:extLst>
              <a:ext uri="{FF2B5EF4-FFF2-40B4-BE49-F238E27FC236}">
                <a16:creationId xmlns:a16="http://schemas.microsoft.com/office/drawing/2014/main" id="{E23D8964-45F2-0F44-270D-20A2ACFFDAF7}"/>
              </a:ext>
            </a:extLst>
          </p:cNvPr>
          <p:cNvSpPr txBox="1">
            <a:spLocks/>
          </p:cNvSpPr>
          <p:nvPr>
            <p:custDataLst>
              <p:tags r:id="rId9"/>
            </p:custDataLst>
          </p:nvPr>
        </p:nvSpPr>
        <p:spPr>
          <a:xfrm>
            <a:off x="9479463" y="4024216"/>
            <a:ext cx="711342" cy="138499"/>
          </a:xfrm>
          <a:prstGeom prst="rect">
            <a:avLst/>
          </a:prstGeom>
        </p:spPr>
        <p:txBody>
          <a:bodyPr vert="horz" wrap="square" lIns="0" tIns="0" rIns="0" bIns="0" rtlCol="0" anchor="ctr" anchorCtr="0">
            <a:spAutoFit/>
          </a:bodyPr>
          <a:lstStyle>
            <a:defPPr>
              <a:defRPr lang="en-US"/>
            </a:defPPr>
            <a:lvl1pPr marR="0" lvl="0" indent="0" rtl="1" fontAlgn="auto">
              <a:lnSpc>
                <a:spcPct val="90000"/>
              </a:lnSpc>
              <a:spcBef>
                <a:spcPts val="1000"/>
              </a:spcBef>
              <a:spcAft>
                <a:spcPts val="0"/>
              </a:spcAft>
              <a:buClrTx/>
              <a:buSzTx/>
              <a:buFont typeface="Arial" panose="020B0604020202020204" pitchFamily="34" charset="0"/>
              <a:buNone/>
              <a:tabLst/>
              <a:defRPr sz="1000" b="0" i="0">
                <a:solidFill>
                  <a:srgbClr val="0D2547"/>
                </a:solidFill>
                <a:cs typeface="Symbio AR+LT" panose="020B0503030303020204" pitchFamily="34" charset="-78"/>
              </a:defRPr>
            </a:lvl1pPr>
            <a:lvl2pPr marL="685800" lvl="1" indent="-228600" algn="r" rtl="1">
              <a:lnSpc>
                <a:spcPct val="90000"/>
              </a:lnSpc>
              <a:spcBef>
                <a:spcPts val="500"/>
              </a:spcBef>
              <a:buFont typeface="Arial" panose="020B0604020202020204" pitchFamily="34" charset="0"/>
              <a:buChar char="•"/>
              <a:defRPr sz="2400" b="0" i="0">
                <a:latin typeface="Greta Arabic" panose="02000000000000000000" pitchFamily="2" charset="-78"/>
              </a:defRPr>
            </a:lvl2pPr>
            <a:lvl3pPr marL="1143000" lvl="2" indent="-228600" algn="r" rtl="1">
              <a:lnSpc>
                <a:spcPct val="90000"/>
              </a:lnSpc>
              <a:spcBef>
                <a:spcPts val="500"/>
              </a:spcBef>
              <a:buFont typeface="Arial" panose="020B0604020202020204" pitchFamily="34" charset="0"/>
              <a:buChar char="•"/>
              <a:defRPr sz="2000" b="0" i="0">
                <a:latin typeface="Greta Arabic" panose="02000000000000000000" pitchFamily="2" charset="-78"/>
              </a:defRPr>
            </a:lvl3pPr>
            <a:lvl4pPr marL="1600200" lvl="3" indent="-228600" algn="r" rtl="1">
              <a:lnSpc>
                <a:spcPct val="90000"/>
              </a:lnSpc>
              <a:spcBef>
                <a:spcPts val="500"/>
              </a:spcBef>
              <a:buFont typeface="Arial" panose="020B0604020202020204" pitchFamily="34" charset="0"/>
              <a:buChar char="•"/>
              <a:defRPr b="0" i="0">
                <a:latin typeface="Greta Arabic" panose="02000000000000000000" pitchFamily="2" charset="-78"/>
              </a:defRPr>
            </a:lvl4pPr>
            <a:lvl5pPr marL="2057400" lvl="4" indent="-228600" algn="r" rtl="1">
              <a:lnSpc>
                <a:spcPct val="90000"/>
              </a:lnSpc>
              <a:spcBef>
                <a:spcPts val="500"/>
              </a:spcBef>
              <a:buFont typeface="Arial" panose="020B0604020202020204" pitchFamily="34" charset="0"/>
              <a:buChar char="•"/>
              <a:defRPr b="0" i="0">
                <a:latin typeface="Greta Arabic" panose="02000000000000000000" pitchFamily="2" charset="-78"/>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marR="0" lvl="0" indent="0" algn="r" defTabSz="914400" rtl="1" eaLnBrk="1" fontAlgn="b" latinLnBrk="0" hangingPunct="1">
              <a:lnSpc>
                <a:spcPct val="100000"/>
              </a:lnSpc>
              <a:spcBef>
                <a:spcPts val="0"/>
              </a:spcBef>
              <a:spcAft>
                <a:spcPts val="0"/>
              </a:spcAft>
              <a:buClrTx/>
              <a:buSzTx/>
              <a:buFont typeface="Arial" panose="020B0604020202020204" pitchFamily="34" charset="0"/>
              <a:buNone/>
              <a:tabLst/>
              <a:defRPr/>
            </a:pPr>
            <a:r>
              <a:rPr kumimoji="0" lang="ar-SA" sz="900" b="0" i="0" u="none" strike="noStrike" kern="1200" cap="none" spc="0" normalizeH="0" baseline="0" noProof="0" dirty="0">
                <a:ln>
                  <a:noFill/>
                </a:ln>
                <a:solidFill>
                  <a:srgbClr val="0D2547"/>
                </a:solidFill>
                <a:effectLst/>
                <a:uLnTx/>
                <a:uFillTx/>
                <a:latin typeface="SST Arabic" panose="020B0504030504020204" pitchFamily="34" charset="-78"/>
                <a:ea typeface="+mn-ea"/>
                <a:cs typeface="SST Arabic" panose="020B0504030504020204" pitchFamily="34" charset="-78"/>
              </a:rPr>
              <a:t>7. استيراد متكرر</a:t>
            </a:r>
          </a:p>
        </p:txBody>
      </p:sp>
      <p:sp>
        <p:nvSpPr>
          <p:cNvPr id="210" name="TextBox 209">
            <a:extLst>
              <a:ext uri="{FF2B5EF4-FFF2-40B4-BE49-F238E27FC236}">
                <a16:creationId xmlns:a16="http://schemas.microsoft.com/office/drawing/2014/main" id="{A4BBF5E7-4BF9-C3A2-C0C0-0FC978FF1075}"/>
              </a:ext>
            </a:extLst>
          </p:cNvPr>
          <p:cNvSpPr txBox="1">
            <a:spLocks/>
          </p:cNvSpPr>
          <p:nvPr>
            <p:custDataLst>
              <p:tags r:id="rId10"/>
            </p:custDataLst>
          </p:nvPr>
        </p:nvSpPr>
        <p:spPr>
          <a:xfrm>
            <a:off x="9105454" y="4283066"/>
            <a:ext cx="1085351" cy="138499"/>
          </a:xfrm>
          <a:prstGeom prst="rect">
            <a:avLst/>
          </a:prstGeom>
        </p:spPr>
        <p:txBody>
          <a:bodyPr vert="horz" wrap="square" lIns="0" tIns="0" rIns="0" bIns="0" rtlCol="0" anchor="ctr" anchorCtr="0">
            <a:spAutoFit/>
          </a:bodyPr>
          <a:lstStyle>
            <a:defPPr>
              <a:defRPr lang="en-US"/>
            </a:defPPr>
            <a:lvl1pPr marR="0" lvl="0" indent="0" rtl="1" fontAlgn="auto">
              <a:lnSpc>
                <a:spcPct val="90000"/>
              </a:lnSpc>
              <a:spcBef>
                <a:spcPts val="1000"/>
              </a:spcBef>
              <a:spcAft>
                <a:spcPts val="0"/>
              </a:spcAft>
              <a:buClrTx/>
              <a:buSzTx/>
              <a:buFont typeface="Arial" panose="020B0604020202020204" pitchFamily="34" charset="0"/>
              <a:buNone/>
              <a:tabLst/>
              <a:defRPr sz="1000" b="0" i="0">
                <a:solidFill>
                  <a:srgbClr val="0D2547"/>
                </a:solidFill>
                <a:cs typeface="Symbio AR+LT" panose="020B0503030303020204" pitchFamily="34" charset="-78"/>
              </a:defRPr>
            </a:lvl1pPr>
            <a:lvl2pPr marL="685800" lvl="1" indent="-228600" algn="r" rtl="1">
              <a:lnSpc>
                <a:spcPct val="90000"/>
              </a:lnSpc>
              <a:spcBef>
                <a:spcPts val="500"/>
              </a:spcBef>
              <a:buFont typeface="Arial" panose="020B0604020202020204" pitchFamily="34" charset="0"/>
              <a:buChar char="•"/>
              <a:defRPr sz="2400" b="0" i="0">
                <a:latin typeface="Greta Arabic" panose="02000000000000000000" pitchFamily="2" charset="-78"/>
              </a:defRPr>
            </a:lvl2pPr>
            <a:lvl3pPr marL="1143000" lvl="2" indent="-228600" algn="r" rtl="1">
              <a:lnSpc>
                <a:spcPct val="90000"/>
              </a:lnSpc>
              <a:spcBef>
                <a:spcPts val="500"/>
              </a:spcBef>
              <a:buFont typeface="Arial" panose="020B0604020202020204" pitchFamily="34" charset="0"/>
              <a:buChar char="•"/>
              <a:defRPr sz="2000" b="0" i="0">
                <a:latin typeface="Greta Arabic" panose="02000000000000000000" pitchFamily="2" charset="-78"/>
              </a:defRPr>
            </a:lvl3pPr>
            <a:lvl4pPr marL="1600200" lvl="3" indent="-228600" algn="r" rtl="1">
              <a:lnSpc>
                <a:spcPct val="90000"/>
              </a:lnSpc>
              <a:spcBef>
                <a:spcPts val="500"/>
              </a:spcBef>
              <a:buFont typeface="Arial" panose="020B0604020202020204" pitchFamily="34" charset="0"/>
              <a:buChar char="•"/>
              <a:defRPr b="0" i="0">
                <a:latin typeface="Greta Arabic" panose="02000000000000000000" pitchFamily="2" charset="-78"/>
              </a:defRPr>
            </a:lvl4pPr>
            <a:lvl5pPr marL="2057400" lvl="4" indent="-228600" algn="r" rtl="1">
              <a:lnSpc>
                <a:spcPct val="90000"/>
              </a:lnSpc>
              <a:spcBef>
                <a:spcPts val="500"/>
              </a:spcBef>
              <a:buFont typeface="Arial" panose="020B0604020202020204" pitchFamily="34" charset="0"/>
              <a:buChar char="•"/>
              <a:defRPr b="0" i="0">
                <a:latin typeface="Greta Arabic" panose="02000000000000000000" pitchFamily="2" charset="-78"/>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marR="0" lvl="0" indent="0" algn="r" defTabSz="914400" rtl="1" eaLnBrk="1" fontAlgn="b" latinLnBrk="0" hangingPunct="1">
              <a:lnSpc>
                <a:spcPct val="100000"/>
              </a:lnSpc>
              <a:spcBef>
                <a:spcPts val="0"/>
              </a:spcBef>
              <a:spcAft>
                <a:spcPts val="0"/>
              </a:spcAft>
              <a:buClrTx/>
              <a:buSzTx/>
              <a:buFont typeface="Arial" panose="020B0604020202020204" pitchFamily="34" charset="0"/>
              <a:buNone/>
              <a:tabLst/>
              <a:defRPr/>
            </a:pPr>
            <a:r>
              <a:rPr kumimoji="0" lang="ar-SA" sz="900" b="0" i="0" u="none" strike="noStrike" kern="1200" cap="none" spc="0" normalizeH="0" baseline="0" noProof="0" dirty="0">
                <a:ln>
                  <a:noFill/>
                </a:ln>
                <a:solidFill>
                  <a:srgbClr val="0D2547"/>
                </a:solidFill>
                <a:effectLst/>
                <a:uLnTx/>
                <a:uFillTx/>
                <a:latin typeface="SST Arabic" panose="020B0504030504020204" pitchFamily="34" charset="-78"/>
                <a:ea typeface="+mn-ea"/>
                <a:cs typeface="SST Arabic" panose="020B0504030504020204" pitchFamily="34" charset="-78"/>
              </a:rPr>
              <a:t>8. استيراد منقطع</a:t>
            </a:r>
          </a:p>
        </p:txBody>
      </p:sp>
      <p:sp>
        <p:nvSpPr>
          <p:cNvPr id="211" name="TextBox 210">
            <a:extLst>
              <a:ext uri="{FF2B5EF4-FFF2-40B4-BE49-F238E27FC236}">
                <a16:creationId xmlns:a16="http://schemas.microsoft.com/office/drawing/2014/main" id="{B88A6A0B-E2E9-646E-2309-0ED6BAB0BCD0}"/>
              </a:ext>
            </a:extLst>
          </p:cNvPr>
          <p:cNvSpPr txBox="1">
            <a:spLocks/>
          </p:cNvSpPr>
          <p:nvPr>
            <p:custDataLst>
              <p:tags r:id="rId11"/>
            </p:custDataLst>
          </p:nvPr>
        </p:nvSpPr>
        <p:spPr>
          <a:xfrm>
            <a:off x="8613326" y="4544878"/>
            <a:ext cx="1577479" cy="138499"/>
          </a:xfrm>
          <a:prstGeom prst="rect">
            <a:avLst/>
          </a:prstGeom>
        </p:spPr>
        <p:txBody>
          <a:bodyPr vert="horz" wrap="square" lIns="0" tIns="0" rIns="0" bIns="0" rtlCol="0" anchor="ctr" anchorCtr="0">
            <a:spAutoFit/>
          </a:bodyPr>
          <a:lstStyle>
            <a:defPPr>
              <a:defRPr lang="en-US"/>
            </a:defPPr>
            <a:lvl1pPr marR="0" lvl="0" indent="0" rtl="1" fontAlgn="auto">
              <a:lnSpc>
                <a:spcPct val="90000"/>
              </a:lnSpc>
              <a:spcBef>
                <a:spcPts val="1000"/>
              </a:spcBef>
              <a:spcAft>
                <a:spcPts val="0"/>
              </a:spcAft>
              <a:buClrTx/>
              <a:buSzTx/>
              <a:buFont typeface="Arial" panose="020B0604020202020204" pitchFamily="34" charset="0"/>
              <a:buNone/>
              <a:tabLst/>
              <a:defRPr sz="1000" b="0" i="0">
                <a:solidFill>
                  <a:srgbClr val="0D2547"/>
                </a:solidFill>
                <a:cs typeface="Symbio AR+LT" panose="020B0503030303020204" pitchFamily="34" charset="-78"/>
              </a:defRPr>
            </a:lvl1pPr>
            <a:lvl2pPr marL="685800" lvl="1" indent="-228600" algn="r" rtl="1">
              <a:lnSpc>
                <a:spcPct val="90000"/>
              </a:lnSpc>
              <a:spcBef>
                <a:spcPts val="500"/>
              </a:spcBef>
              <a:buFont typeface="Arial" panose="020B0604020202020204" pitchFamily="34" charset="0"/>
              <a:buChar char="•"/>
              <a:defRPr sz="2400" b="0" i="0">
                <a:latin typeface="Greta Arabic" panose="02000000000000000000" pitchFamily="2" charset="-78"/>
              </a:defRPr>
            </a:lvl2pPr>
            <a:lvl3pPr marL="1143000" lvl="2" indent="-228600" algn="r" rtl="1">
              <a:lnSpc>
                <a:spcPct val="90000"/>
              </a:lnSpc>
              <a:spcBef>
                <a:spcPts val="500"/>
              </a:spcBef>
              <a:buFont typeface="Arial" panose="020B0604020202020204" pitchFamily="34" charset="0"/>
              <a:buChar char="•"/>
              <a:defRPr sz="2000" b="0" i="0">
                <a:latin typeface="Greta Arabic" panose="02000000000000000000" pitchFamily="2" charset="-78"/>
              </a:defRPr>
            </a:lvl3pPr>
            <a:lvl4pPr marL="1600200" lvl="3" indent="-228600" algn="r" rtl="1">
              <a:lnSpc>
                <a:spcPct val="90000"/>
              </a:lnSpc>
              <a:spcBef>
                <a:spcPts val="500"/>
              </a:spcBef>
              <a:buFont typeface="Arial" panose="020B0604020202020204" pitchFamily="34" charset="0"/>
              <a:buChar char="•"/>
              <a:defRPr b="0" i="0">
                <a:latin typeface="Greta Arabic" panose="02000000000000000000" pitchFamily="2" charset="-78"/>
              </a:defRPr>
            </a:lvl4pPr>
            <a:lvl5pPr marL="2057400" lvl="4" indent="-228600" algn="r" rtl="1">
              <a:lnSpc>
                <a:spcPct val="90000"/>
              </a:lnSpc>
              <a:spcBef>
                <a:spcPts val="500"/>
              </a:spcBef>
              <a:buFont typeface="Arial" panose="020B0604020202020204" pitchFamily="34" charset="0"/>
              <a:buChar char="•"/>
              <a:defRPr b="0" i="0">
                <a:latin typeface="Greta Arabic" panose="02000000000000000000" pitchFamily="2" charset="-78"/>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marR="0" lvl="0" indent="0" algn="r" defTabSz="914400" rtl="1" eaLnBrk="1" fontAlgn="b" latinLnBrk="0" hangingPunct="1">
              <a:lnSpc>
                <a:spcPct val="100000"/>
              </a:lnSpc>
              <a:spcBef>
                <a:spcPts val="0"/>
              </a:spcBef>
              <a:spcAft>
                <a:spcPts val="0"/>
              </a:spcAft>
              <a:buClrTx/>
              <a:buSzTx/>
              <a:buFont typeface="Arial" panose="020B0604020202020204" pitchFamily="34" charset="0"/>
              <a:buNone/>
              <a:tabLst/>
              <a:defRPr/>
            </a:pPr>
            <a:r>
              <a:rPr kumimoji="0" lang="ar-SA" sz="900" b="0" i="0" u="none" strike="noStrike" kern="1200" cap="none" spc="0" normalizeH="0" baseline="0" noProof="0" dirty="0">
                <a:ln>
                  <a:noFill/>
                </a:ln>
                <a:solidFill>
                  <a:srgbClr val="0D2547"/>
                </a:solidFill>
                <a:effectLst/>
                <a:uLnTx/>
                <a:uFillTx/>
                <a:latin typeface="SST Arabic" panose="020B0504030504020204" pitchFamily="34" charset="-78"/>
                <a:ea typeface="+mn-ea"/>
                <a:cs typeface="SST Arabic" panose="020B0504030504020204" pitchFamily="34" charset="-78"/>
              </a:rPr>
              <a:t>9. القطاع مرتبط بمحاضر سابقة</a:t>
            </a:r>
          </a:p>
        </p:txBody>
      </p:sp>
      <p:sp>
        <p:nvSpPr>
          <p:cNvPr id="212" name="TextBox 211">
            <a:extLst>
              <a:ext uri="{FF2B5EF4-FFF2-40B4-BE49-F238E27FC236}">
                <a16:creationId xmlns:a16="http://schemas.microsoft.com/office/drawing/2014/main" id="{65BCD3FD-8047-A6EC-026F-E023B93FF97A}"/>
              </a:ext>
            </a:extLst>
          </p:cNvPr>
          <p:cNvSpPr txBox="1">
            <a:spLocks/>
          </p:cNvSpPr>
          <p:nvPr>
            <p:custDataLst>
              <p:tags r:id="rId12"/>
            </p:custDataLst>
          </p:nvPr>
        </p:nvSpPr>
        <p:spPr>
          <a:xfrm>
            <a:off x="8916871" y="4818911"/>
            <a:ext cx="1273934" cy="138499"/>
          </a:xfrm>
          <a:prstGeom prst="rect">
            <a:avLst/>
          </a:prstGeom>
        </p:spPr>
        <p:txBody>
          <a:bodyPr vert="horz" wrap="square" lIns="0" tIns="0" rIns="0" bIns="0" rtlCol="0" anchor="ctr" anchorCtr="0">
            <a:spAutoFit/>
          </a:bodyPr>
          <a:lstStyle>
            <a:defPPr>
              <a:defRPr lang="en-US"/>
            </a:defPPr>
            <a:lvl1pPr marR="0" lvl="0" indent="0" rtl="1" fontAlgn="auto">
              <a:lnSpc>
                <a:spcPct val="90000"/>
              </a:lnSpc>
              <a:spcBef>
                <a:spcPts val="1000"/>
              </a:spcBef>
              <a:spcAft>
                <a:spcPts val="0"/>
              </a:spcAft>
              <a:buClrTx/>
              <a:buSzTx/>
              <a:buFont typeface="Arial" panose="020B0604020202020204" pitchFamily="34" charset="0"/>
              <a:buNone/>
              <a:tabLst/>
              <a:defRPr sz="1000" b="0" i="0">
                <a:solidFill>
                  <a:srgbClr val="0D2547"/>
                </a:solidFill>
                <a:cs typeface="Symbio AR+LT" panose="020B0503030303020204" pitchFamily="34" charset="-78"/>
              </a:defRPr>
            </a:lvl1pPr>
            <a:lvl2pPr marL="685800" lvl="1" indent="-228600" algn="r" rtl="1">
              <a:lnSpc>
                <a:spcPct val="90000"/>
              </a:lnSpc>
              <a:spcBef>
                <a:spcPts val="500"/>
              </a:spcBef>
              <a:buFont typeface="Arial" panose="020B0604020202020204" pitchFamily="34" charset="0"/>
              <a:buChar char="•"/>
              <a:defRPr sz="2400" b="0" i="0">
                <a:latin typeface="Greta Arabic" panose="02000000000000000000" pitchFamily="2" charset="-78"/>
              </a:defRPr>
            </a:lvl2pPr>
            <a:lvl3pPr marL="1143000" lvl="2" indent="-228600" algn="r" rtl="1">
              <a:lnSpc>
                <a:spcPct val="90000"/>
              </a:lnSpc>
              <a:spcBef>
                <a:spcPts val="500"/>
              </a:spcBef>
              <a:buFont typeface="Arial" panose="020B0604020202020204" pitchFamily="34" charset="0"/>
              <a:buChar char="•"/>
              <a:defRPr sz="2000" b="0" i="0">
                <a:latin typeface="Greta Arabic" panose="02000000000000000000" pitchFamily="2" charset="-78"/>
              </a:defRPr>
            </a:lvl3pPr>
            <a:lvl4pPr marL="1600200" lvl="3" indent="-228600" algn="r" rtl="1">
              <a:lnSpc>
                <a:spcPct val="90000"/>
              </a:lnSpc>
              <a:spcBef>
                <a:spcPts val="500"/>
              </a:spcBef>
              <a:buFont typeface="Arial" panose="020B0604020202020204" pitchFamily="34" charset="0"/>
              <a:buChar char="•"/>
              <a:defRPr b="0" i="0">
                <a:latin typeface="Greta Arabic" panose="02000000000000000000" pitchFamily="2" charset="-78"/>
              </a:defRPr>
            </a:lvl4pPr>
            <a:lvl5pPr marL="2057400" lvl="4" indent="-228600" algn="r" rtl="1">
              <a:lnSpc>
                <a:spcPct val="90000"/>
              </a:lnSpc>
              <a:spcBef>
                <a:spcPts val="500"/>
              </a:spcBef>
              <a:buFont typeface="Arial" panose="020B0604020202020204" pitchFamily="34" charset="0"/>
              <a:buChar char="•"/>
              <a:defRPr b="0" i="0">
                <a:latin typeface="Greta Arabic" panose="02000000000000000000" pitchFamily="2" charset="-78"/>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marR="0" lvl="0" indent="0" algn="r" defTabSz="914400" rtl="1" eaLnBrk="1" fontAlgn="b" latinLnBrk="0" hangingPunct="1">
              <a:lnSpc>
                <a:spcPct val="100000"/>
              </a:lnSpc>
              <a:spcBef>
                <a:spcPts val="0"/>
              </a:spcBef>
              <a:spcAft>
                <a:spcPts val="0"/>
              </a:spcAft>
              <a:buClrTx/>
              <a:buSzTx/>
              <a:buFont typeface="Arial" panose="020B0604020202020204" pitchFamily="34" charset="0"/>
              <a:buNone/>
              <a:tabLst/>
              <a:defRPr/>
            </a:pPr>
            <a:r>
              <a:rPr kumimoji="0" lang="ar-SA" sz="900" b="0" i="0" u="none" strike="noStrike" kern="1200" cap="none" spc="0" normalizeH="0" baseline="0" noProof="0" dirty="0">
                <a:ln>
                  <a:noFill/>
                </a:ln>
                <a:solidFill>
                  <a:srgbClr val="0D2547"/>
                </a:solidFill>
                <a:effectLst/>
                <a:uLnTx/>
                <a:uFillTx/>
                <a:latin typeface="SST Arabic" panose="020B0504030504020204" pitchFamily="34" charset="-78"/>
                <a:ea typeface="+mn-ea"/>
                <a:cs typeface="SST Arabic" panose="020B0504030504020204" pitchFamily="34" charset="-78"/>
              </a:rPr>
              <a:t>10. استيراد فصل جديد</a:t>
            </a:r>
          </a:p>
        </p:txBody>
      </p:sp>
      <p:cxnSp>
        <p:nvCxnSpPr>
          <p:cNvPr id="311" name="Straight Connector 310">
            <a:extLst>
              <a:ext uri="{FF2B5EF4-FFF2-40B4-BE49-F238E27FC236}">
                <a16:creationId xmlns:a16="http://schemas.microsoft.com/office/drawing/2014/main" id="{4EC80819-B665-60E2-FC60-F49241931AE4}"/>
              </a:ext>
            </a:extLst>
          </p:cNvPr>
          <p:cNvCxnSpPr>
            <a:cxnSpLocks/>
          </p:cNvCxnSpPr>
          <p:nvPr/>
        </p:nvCxnSpPr>
        <p:spPr>
          <a:xfrm>
            <a:off x="7958274" y="4211324"/>
            <a:ext cx="2286000" cy="0"/>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2" name="Straight Connector 311">
            <a:extLst>
              <a:ext uri="{FF2B5EF4-FFF2-40B4-BE49-F238E27FC236}">
                <a16:creationId xmlns:a16="http://schemas.microsoft.com/office/drawing/2014/main" id="{D15EE9AE-02EE-D1D3-0B12-4FD5E402F08B}"/>
              </a:ext>
            </a:extLst>
          </p:cNvPr>
          <p:cNvCxnSpPr>
            <a:cxnSpLocks/>
          </p:cNvCxnSpPr>
          <p:nvPr/>
        </p:nvCxnSpPr>
        <p:spPr>
          <a:xfrm>
            <a:off x="7968670" y="4472461"/>
            <a:ext cx="2286000" cy="0"/>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3" name="Straight Connector 312">
            <a:extLst>
              <a:ext uri="{FF2B5EF4-FFF2-40B4-BE49-F238E27FC236}">
                <a16:creationId xmlns:a16="http://schemas.microsoft.com/office/drawing/2014/main" id="{A167B00D-314F-8CC9-F6C3-C3A70FFC9279}"/>
              </a:ext>
            </a:extLst>
          </p:cNvPr>
          <p:cNvCxnSpPr>
            <a:cxnSpLocks/>
          </p:cNvCxnSpPr>
          <p:nvPr/>
        </p:nvCxnSpPr>
        <p:spPr>
          <a:xfrm>
            <a:off x="7999311" y="4735311"/>
            <a:ext cx="2286000" cy="0"/>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14" name="TextBox 213">
            <a:extLst>
              <a:ext uri="{FF2B5EF4-FFF2-40B4-BE49-F238E27FC236}">
                <a16:creationId xmlns:a16="http://schemas.microsoft.com/office/drawing/2014/main" id="{C47AEFE9-87C2-7391-07C1-8651221EBD46}"/>
              </a:ext>
            </a:extLst>
          </p:cNvPr>
          <p:cNvSpPr txBox="1">
            <a:spLocks/>
          </p:cNvSpPr>
          <p:nvPr>
            <p:custDataLst>
              <p:tags r:id="rId13"/>
            </p:custDataLst>
          </p:nvPr>
        </p:nvSpPr>
        <p:spPr>
          <a:xfrm>
            <a:off x="8715525" y="5754092"/>
            <a:ext cx="1475280" cy="138158"/>
          </a:xfrm>
          <a:prstGeom prst="rect">
            <a:avLst/>
          </a:prstGeom>
        </p:spPr>
        <p:txBody>
          <a:bodyPr vert="horz" wrap="square" lIns="0" tIns="0" rIns="0" bIns="0" rtlCol="0" anchor="t">
            <a:noAutofit/>
          </a:bodyPr>
          <a:lstStyle>
            <a:lvl1pPr marL="228600" lvl="0" indent="-228600" algn="r" rtl="1">
              <a:lnSpc>
                <a:spcPct val="90000"/>
              </a:lnSpc>
              <a:spcBef>
                <a:spcPts val="1000"/>
              </a:spcBef>
              <a:buFont typeface="Arial" panose="020B0604020202020204" pitchFamily="34" charset="0"/>
              <a:buChar char="•"/>
              <a:defRPr sz="2800" b="0" i="0">
                <a:latin typeface="Symbio AR+LT" panose="020B0503030303020204" pitchFamily="34" charset="-78"/>
                <a:cs typeface="Symbio AR+LT" panose="020B0503030303020204" pitchFamily="34" charset="-78"/>
              </a:defRPr>
            </a:lvl1pPr>
            <a:lvl2pPr marL="685800" lvl="1" indent="-228600" algn="r" rtl="1">
              <a:lnSpc>
                <a:spcPct val="90000"/>
              </a:lnSpc>
              <a:spcBef>
                <a:spcPts val="500"/>
              </a:spcBef>
              <a:buFont typeface="Arial" panose="020B0604020202020204" pitchFamily="34" charset="0"/>
              <a:buChar char="•"/>
              <a:defRPr sz="2400" b="0" i="0">
                <a:latin typeface="Greta Arabic" panose="02000000000000000000" pitchFamily="2" charset="-78"/>
              </a:defRPr>
            </a:lvl2pPr>
            <a:lvl3pPr marL="1143000" lvl="2" indent="-228600" algn="r" rtl="1">
              <a:lnSpc>
                <a:spcPct val="90000"/>
              </a:lnSpc>
              <a:spcBef>
                <a:spcPts val="500"/>
              </a:spcBef>
              <a:buFont typeface="Arial" panose="020B0604020202020204" pitchFamily="34" charset="0"/>
              <a:buChar char="•"/>
              <a:defRPr sz="2000" b="0" i="0">
                <a:latin typeface="Greta Arabic" panose="02000000000000000000" pitchFamily="2" charset="-78"/>
              </a:defRPr>
            </a:lvl3pPr>
            <a:lvl4pPr marL="1600200" lvl="3" indent="-228600" algn="r" rtl="1">
              <a:lnSpc>
                <a:spcPct val="90000"/>
              </a:lnSpc>
              <a:spcBef>
                <a:spcPts val="500"/>
              </a:spcBef>
              <a:buFont typeface="Arial" panose="020B0604020202020204" pitchFamily="34" charset="0"/>
              <a:buChar char="•"/>
              <a:defRPr b="0" i="0">
                <a:latin typeface="Greta Arabic" panose="02000000000000000000" pitchFamily="2" charset="-78"/>
              </a:defRPr>
            </a:lvl4pPr>
            <a:lvl5pPr marL="2057400" lvl="4" indent="-228600" algn="r" rtl="1">
              <a:lnSpc>
                <a:spcPct val="90000"/>
              </a:lnSpc>
              <a:spcBef>
                <a:spcPts val="500"/>
              </a:spcBef>
              <a:buFont typeface="Arial" panose="020B0604020202020204" pitchFamily="34" charset="0"/>
              <a:buChar char="•"/>
              <a:defRPr b="0" i="0">
                <a:latin typeface="Greta Arabic" panose="02000000000000000000" pitchFamily="2" charset="-78"/>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marR="0" lvl="0" indent="0" algn="r" defTabSz="914400" rtl="1" eaLnBrk="1" fontAlgn="b" latinLnBrk="0" hangingPunct="1">
              <a:lnSpc>
                <a:spcPct val="90000"/>
              </a:lnSpc>
              <a:spcBef>
                <a:spcPts val="1000"/>
              </a:spcBef>
              <a:spcAft>
                <a:spcPts val="0"/>
              </a:spcAft>
              <a:buClrTx/>
              <a:buSzTx/>
              <a:buFont typeface="Arial" panose="020B0604020202020204" pitchFamily="34" charset="0"/>
              <a:buNone/>
              <a:tabLst/>
              <a:defRPr/>
            </a:pPr>
            <a:r>
              <a:rPr kumimoji="0" lang="ar-SA" sz="900" b="0" i="0" u="none" strike="noStrike" kern="1200" cap="none" spc="0" normalizeH="0" baseline="0" noProof="0" dirty="0">
                <a:ln>
                  <a:noFill/>
                </a:ln>
                <a:solidFill>
                  <a:srgbClr val="0D2547"/>
                </a:solidFill>
                <a:effectLst/>
                <a:uLnTx/>
                <a:uFillTx/>
                <a:latin typeface="SST Arabic" panose="020B0504030504020204" pitchFamily="34" charset="-78"/>
                <a:ea typeface="+mn-ea"/>
                <a:cs typeface="SST Arabic" panose="020B0504030504020204" pitchFamily="34" charset="-78"/>
              </a:rPr>
              <a:t>12. مستورد أول مرة</a:t>
            </a:r>
          </a:p>
        </p:txBody>
      </p:sp>
      <p:sp>
        <p:nvSpPr>
          <p:cNvPr id="215" name="TextBox 214">
            <a:extLst>
              <a:ext uri="{FF2B5EF4-FFF2-40B4-BE49-F238E27FC236}">
                <a16:creationId xmlns:a16="http://schemas.microsoft.com/office/drawing/2014/main" id="{D28A3614-8A00-543E-6A32-4B501762AACD}"/>
              </a:ext>
            </a:extLst>
          </p:cNvPr>
          <p:cNvSpPr txBox="1">
            <a:spLocks/>
          </p:cNvSpPr>
          <p:nvPr>
            <p:custDataLst>
              <p:tags r:id="rId14"/>
            </p:custDataLst>
          </p:nvPr>
        </p:nvSpPr>
        <p:spPr>
          <a:xfrm>
            <a:off x="8389299" y="6037204"/>
            <a:ext cx="1801506" cy="174367"/>
          </a:xfrm>
          <a:prstGeom prst="rect">
            <a:avLst/>
          </a:prstGeom>
        </p:spPr>
        <p:txBody>
          <a:bodyPr vert="horz" wrap="square" lIns="0" tIns="0" rIns="0" bIns="0" rtlCol="0" anchor="t">
            <a:noAutofit/>
          </a:bodyPr>
          <a:lstStyle>
            <a:lvl1pPr marL="228600" lvl="0" indent="-228600" algn="r" rtl="1">
              <a:lnSpc>
                <a:spcPct val="90000"/>
              </a:lnSpc>
              <a:spcBef>
                <a:spcPts val="1000"/>
              </a:spcBef>
              <a:buFont typeface="Arial" panose="020B0604020202020204" pitchFamily="34" charset="0"/>
              <a:buChar char="•"/>
              <a:defRPr sz="2800" b="0" i="0">
                <a:latin typeface="Symbio AR+LT" panose="020B0503030303020204" pitchFamily="34" charset="-78"/>
                <a:cs typeface="Symbio AR+LT" panose="020B0503030303020204" pitchFamily="34" charset="-78"/>
              </a:defRPr>
            </a:lvl1pPr>
            <a:lvl2pPr marL="685800" lvl="1" indent="-228600" algn="r" rtl="1">
              <a:lnSpc>
                <a:spcPct val="90000"/>
              </a:lnSpc>
              <a:spcBef>
                <a:spcPts val="500"/>
              </a:spcBef>
              <a:buFont typeface="Arial" panose="020B0604020202020204" pitchFamily="34" charset="0"/>
              <a:buChar char="•"/>
              <a:defRPr sz="2400" b="0" i="0">
                <a:latin typeface="Greta Arabic" panose="02000000000000000000" pitchFamily="2" charset="-78"/>
              </a:defRPr>
            </a:lvl2pPr>
            <a:lvl3pPr marL="1143000" lvl="2" indent="-228600" algn="r" rtl="1">
              <a:lnSpc>
                <a:spcPct val="90000"/>
              </a:lnSpc>
              <a:spcBef>
                <a:spcPts val="500"/>
              </a:spcBef>
              <a:buFont typeface="Arial" panose="020B0604020202020204" pitchFamily="34" charset="0"/>
              <a:buChar char="•"/>
              <a:defRPr sz="2000" b="0" i="0">
                <a:latin typeface="Greta Arabic" panose="02000000000000000000" pitchFamily="2" charset="-78"/>
              </a:defRPr>
            </a:lvl3pPr>
            <a:lvl4pPr marL="1600200" lvl="3" indent="-228600" algn="r" rtl="1">
              <a:lnSpc>
                <a:spcPct val="90000"/>
              </a:lnSpc>
              <a:spcBef>
                <a:spcPts val="500"/>
              </a:spcBef>
              <a:buFont typeface="Arial" panose="020B0604020202020204" pitchFamily="34" charset="0"/>
              <a:buChar char="•"/>
              <a:defRPr b="0" i="0">
                <a:latin typeface="Greta Arabic" panose="02000000000000000000" pitchFamily="2" charset="-78"/>
              </a:defRPr>
            </a:lvl4pPr>
            <a:lvl5pPr marL="2057400" lvl="4" indent="-228600" algn="r" rtl="1">
              <a:lnSpc>
                <a:spcPct val="90000"/>
              </a:lnSpc>
              <a:spcBef>
                <a:spcPts val="500"/>
              </a:spcBef>
              <a:buFont typeface="Arial" panose="020B0604020202020204" pitchFamily="34" charset="0"/>
              <a:buChar char="•"/>
              <a:defRPr b="0" i="0">
                <a:latin typeface="Greta Arabic" panose="02000000000000000000" pitchFamily="2" charset="-78"/>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marR="0" lvl="0" indent="0" algn="r" defTabSz="914400" rtl="1" eaLnBrk="1" fontAlgn="b" latinLnBrk="0" hangingPunct="1">
              <a:lnSpc>
                <a:spcPct val="90000"/>
              </a:lnSpc>
              <a:spcBef>
                <a:spcPts val="1000"/>
              </a:spcBef>
              <a:spcAft>
                <a:spcPts val="0"/>
              </a:spcAft>
              <a:buClrTx/>
              <a:buSzTx/>
              <a:buFont typeface="Arial" panose="020B0604020202020204" pitchFamily="34" charset="0"/>
              <a:buNone/>
              <a:tabLst/>
              <a:defRPr/>
            </a:pPr>
            <a:r>
              <a:rPr kumimoji="0" lang="ar-SA" sz="900" b="0" i="0" u="none" strike="noStrike" kern="1200" cap="none" spc="0" normalizeH="0" baseline="0" noProof="0" dirty="0">
                <a:ln>
                  <a:noFill/>
                </a:ln>
                <a:solidFill>
                  <a:srgbClr val="0D2547"/>
                </a:solidFill>
                <a:effectLst/>
                <a:uLnTx/>
                <a:uFillTx/>
                <a:latin typeface="SST Arabic" panose="020B0504030504020204" pitchFamily="34" charset="-78"/>
                <a:ea typeface="+mn-ea"/>
                <a:cs typeface="SST Arabic" panose="020B0504030504020204" pitchFamily="34" charset="-78"/>
              </a:rPr>
              <a:t>13. مستورد بعدد واردات قليل</a:t>
            </a:r>
          </a:p>
        </p:txBody>
      </p:sp>
      <p:cxnSp>
        <p:nvCxnSpPr>
          <p:cNvPr id="316" name="Straight Connector 315">
            <a:extLst>
              <a:ext uri="{FF2B5EF4-FFF2-40B4-BE49-F238E27FC236}">
                <a16:creationId xmlns:a16="http://schemas.microsoft.com/office/drawing/2014/main" id="{F6C5D6C2-DD67-6B52-59F1-D5A27393DFD2}"/>
              </a:ext>
            </a:extLst>
          </p:cNvPr>
          <p:cNvCxnSpPr>
            <a:cxnSpLocks/>
          </p:cNvCxnSpPr>
          <p:nvPr/>
        </p:nvCxnSpPr>
        <p:spPr>
          <a:xfrm>
            <a:off x="7983745" y="5961299"/>
            <a:ext cx="2286000" cy="0"/>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2" name="Straight Connector 341">
            <a:extLst>
              <a:ext uri="{FF2B5EF4-FFF2-40B4-BE49-F238E27FC236}">
                <a16:creationId xmlns:a16="http://schemas.microsoft.com/office/drawing/2014/main" id="{243E1D17-7CA0-6FBC-6A1D-D8084E9A65E3}"/>
              </a:ext>
            </a:extLst>
          </p:cNvPr>
          <p:cNvCxnSpPr>
            <a:cxnSpLocks/>
          </p:cNvCxnSpPr>
          <p:nvPr/>
        </p:nvCxnSpPr>
        <p:spPr>
          <a:xfrm>
            <a:off x="10404805" y="5706424"/>
            <a:ext cx="0" cy="548640"/>
          </a:xfrm>
          <a:prstGeom prst="line">
            <a:avLst/>
          </a:prstGeom>
          <a:ln>
            <a:solidFill>
              <a:srgbClr val="002E87"/>
            </a:solidFill>
          </a:ln>
        </p:spPr>
        <p:style>
          <a:lnRef idx="1">
            <a:schemeClr val="accent1"/>
          </a:lnRef>
          <a:fillRef idx="0">
            <a:schemeClr val="accent1"/>
          </a:fillRef>
          <a:effectRef idx="0">
            <a:schemeClr val="accent1"/>
          </a:effectRef>
          <a:fontRef idx="minor">
            <a:schemeClr val="tx1"/>
          </a:fontRef>
        </p:style>
      </p:cxnSp>
      <p:cxnSp>
        <p:nvCxnSpPr>
          <p:cNvPr id="350" name="Straight Connector 349">
            <a:extLst>
              <a:ext uri="{FF2B5EF4-FFF2-40B4-BE49-F238E27FC236}">
                <a16:creationId xmlns:a16="http://schemas.microsoft.com/office/drawing/2014/main" id="{DA023E3C-C137-838F-B07C-D1AAC5257595}"/>
              </a:ext>
            </a:extLst>
          </p:cNvPr>
          <p:cNvCxnSpPr>
            <a:cxnSpLocks/>
          </p:cNvCxnSpPr>
          <p:nvPr/>
        </p:nvCxnSpPr>
        <p:spPr>
          <a:xfrm>
            <a:off x="10394071" y="1931075"/>
            <a:ext cx="220589" cy="0"/>
          </a:xfrm>
          <a:prstGeom prst="line">
            <a:avLst/>
          </a:prstGeom>
          <a:ln>
            <a:solidFill>
              <a:srgbClr val="002E87"/>
            </a:solidFill>
            <a:tailEnd type="oval"/>
          </a:ln>
        </p:spPr>
        <p:style>
          <a:lnRef idx="1">
            <a:schemeClr val="accent1"/>
          </a:lnRef>
          <a:fillRef idx="0">
            <a:schemeClr val="accent1"/>
          </a:fillRef>
          <a:effectRef idx="0">
            <a:schemeClr val="accent1"/>
          </a:effectRef>
          <a:fontRef idx="minor">
            <a:schemeClr val="tx1"/>
          </a:fontRef>
        </p:style>
      </p:cxnSp>
      <p:cxnSp>
        <p:nvCxnSpPr>
          <p:cNvPr id="340" name="Straight Connector 339">
            <a:extLst>
              <a:ext uri="{FF2B5EF4-FFF2-40B4-BE49-F238E27FC236}">
                <a16:creationId xmlns:a16="http://schemas.microsoft.com/office/drawing/2014/main" id="{FB9B584E-02BB-5808-930C-5DE6818EDD27}"/>
              </a:ext>
            </a:extLst>
          </p:cNvPr>
          <p:cNvCxnSpPr>
            <a:cxnSpLocks/>
          </p:cNvCxnSpPr>
          <p:nvPr/>
        </p:nvCxnSpPr>
        <p:spPr>
          <a:xfrm>
            <a:off x="10395261" y="2833234"/>
            <a:ext cx="0" cy="640080"/>
          </a:xfrm>
          <a:prstGeom prst="line">
            <a:avLst/>
          </a:prstGeom>
          <a:ln>
            <a:solidFill>
              <a:srgbClr val="002E87"/>
            </a:solidFill>
          </a:ln>
        </p:spPr>
        <p:style>
          <a:lnRef idx="1">
            <a:schemeClr val="accent1"/>
          </a:lnRef>
          <a:fillRef idx="0">
            <a:schemeClr val="accent1"/>
          </a:fillRef>
          <a:effectRef idx="0">
            <a:schemeClr val="accent1"/>
          </a:effectRef>
          <a:fontRef idx="minor">
            <a:schemeClr val="tx1"/>
          </a:fontRef>
        </p:style>
      </p:cxnSp>
      <p:cxnSp>
        <p:nvCxnSpPr>
          <p:cNvPr id="352" name="Straight Connector 351">
            <a:extLst>
              <a:ext uri="{FF2B5EF4-FFF2-40B4-BE49-F238E27FC236}">
                <a16:creationId xmlns:a16="http://schemas.microsoft.com/office/drawing/2014/main" id="{875AAC33-1C92-F61C-8847-4FD0D92A76A9}"/>
              </a:ext>
            </a:extLst>
          </p:cNvPr>
          <p:cNvCxnSpPr>
            <a:cxnSpLocks/>
          </p:cNvCxnSpPr>
          <p:nvPr/>
        </p:nvCxnSpPr>
        <p:spPr>
          <a:xfrm>
            <a:off x="10403601" y="4583969"/>
            <a:ext cx="219456" cy="0"/>
          </a:xfrm>
          <a:prstGeom prst="line">
            <a:avLst/>
          </a:prstGeom>
          <a:ln>
            <a:solidFill>
              <a:srgbClr val="002E87"/>
            </a:solidFill>
            <a:tailEnd type="oval"/>
          </a:ln>
        </p:spPr>
        <p:style>
          <a:lnRef idx="1">
            <a:schemeClr val="accent1"/>
          </a:lnRef>
          <a:fillRef idx="0">
            <a:schemeClr val="accent1"/>
          </a:fillRef>
          <a:effectRef idx="0">
            <a:schemeClr val="accent1"/>
          </a:effectRef>
          <a:fontRef idx="minor">
            <a:schemeClr val="tx1"/>
          </a:fontRef>
        </p:style>
      </p:cxnSp>
      <p:cxnSp>
        <p:nvCxnSpPr>
          <p:cNvPr id="353" name="Straight Connector 352">
            <a:extLst>
              <a:ext uri="{FF2B5EF4-FFF2-40B4-BE49-F238E27FC236}">
                <a16:creationId xmlns:a16="http://schemas.microsoft.com/office/drawing/2014/main" id="{A145894C-DCB4-3EA7-B7A7-7A70F13B175B}"/>
              </a:ext>
            </a:extLst>
          </p:cNvPr>
          <p:cNvCxnSpPr>
            <a:cxnSpLocks/>
          </p:cNvCxnSpPr>
          <p:nvPr/>
        </p:nvCxnSpPr>
        <p:spPr>
          <a:xfrm>
            <a:off x="10410379" y="5969876"/>
            <a:ext cx="219456" cy="0"/>
          </a:xfrm>
          <a:prstGeom prst="line">
            <a:avLst/>
          </a:prstGeom>
          <a:ln>
            <a:solidFill>
              <a:srgbClr val="002E87"/>
            </a:solidFill>
            <a:tailEnd type="oval"/>
          </a:ln>
        </p:spPr>
        <p:style>
          <a:lnRef idx="1">
            <a:schemeClr val="accent1"/>
          </a:lnRef>
          <a:fillRef idx="0">
            <a:schemeClr val="accent1"/>
          </a:fillRef>
          <a:effectRef idx="0">
            <a:schemeClr val="accent1"/>
          </a:effectRef>
          <a:fontRef idx="minor">
            <a:schemeClr val="tx1"/>
          </a:fontRef>
        </p:style>
      </p:cxnSp>
      <p:cxnSp>
        <p:nvCxnSpPr>
          <p:cNvPr id="262" name="Straight Connector 261">
            <a:extLst>
              <a:ext uri="{FF2B5EF4-FFF2-40B4-BE49-F238E27FC236}">
                <a16:creationId xmlns:a16="http://schemas.microsoft.com/office/drawing/2014/main" id="{2CD17421-9F25-92C8-2A14-05C792DC4C30}"/>
              </a:ext>
            </a:extLst>
          </p:cNvPr>
          <p:cNvCxnSpPr>
            <a:cxnSpLocks/>
          </p:cNvCxnSpPr>
          <p:nvPr/>
        </p:nvCxnSpPr>
        <p:spPr>
          <a:xfrm>
            <a:off x="7746937" y="1239334"/>
            <a:ext cx="0" cy="54864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99" name="Group 398">
            <a:extLst>
              <a:ext uri="{FF2B5EF4-FFF2-40B4-BE49-F238E27FC236}">
                <a16:creationId xmlns:a16="http://schemas.microsoft.com/office/drawing/2014/main" id="{8280C9B6-44F6-D53A-E013-93D3EC419000}"/>
              </a:ext>
            </a:extLst>
          </p:cNvPr>
          <p:cNvGrpSpPr/>
          <p:nvPr/>
        </p:nvGrpSpPr>
        <p:grpSpPr>
          <a:xfrm>
            <a:off x="7238153" y="719491"/>
            <a:ext cx="328543" cy="382786"/>
            <a:chOff x="-423492" y="1887049"/>
            <a:chExt cx="306715" cy="357354"/>
          </a:xfrm>
        </p:grpSpPr>
        <p:sp>
          <p:nvSpPr>
            <p:cNvPr id="388" name="Freeform: Shape 387">
              <a:extLst>
                <a:ext uri="{FF2B5EF4-FFF2-40B4-BE49-F238E27FC236}">
                  <a16:creationId xmlns:a16="http://schemas.microsoft.com/office/drawing/2014/main" id="{D02EB4C4-3A58-FF09-F44F-2AF8B7CCDB38}"/>
                </a:ext>
              </a:extLst>
            </p:cNvPr>
            <p:cNvSpPr/>
            <p:nvPr/>
          </p:nvSpPr>
          <p:spPr>
            <a:xfrm>
              <a:off x="-364168" y="1887049"/>
              <a:ext cx="188699" cy="48415"/>
            </a:xfrm>
            <a:custGeom>
              <a:avLst/>
              <a:gdLst>
                <a:gd name="connsiteX0" fmla="*/ 0 w 188699"/>
                <a:gd name="connsiteY0" fmla="*/ 0 h 48415"/>
                <a:gd name="connsiteX1" fmla="*/ 188699 w 188699"/>
                <a:gd name="connsiteY1" fmla="*/ 0 h 48415"/>
                <a:gd name="connsiteX2" fmla="*/ 188699 w 188699"/>
                <a:gd name="connsiteY2" fmla="*/ 48416 h 48415"/>
                <a:gd name="connsiteX3" fmla="*/ 0 w 188699"/>
                <a:gd name="connsiteY3" fmla="*/ 48416 h 48415"/>
              </a:gdLst>
              <a:ahLst/>
              <a:cxnLst>
                <a:cxn ang="0">
                  <a:pos x="connsiteX0" y="connsiteY0"/>
                </a:cxn>
                <a:cxn ang="0">
                  <a:pos x="connsiteX1" y="connsiteY1"/>
                </a:cxn>
                <a:cxn ang="0">
                  <a:pos x="connsiteX2" y="connsiteY2"/>
                </a:cxn>
                <a:cxn ang="0">
                  <a:pos x="connsiteX3" y="connsiteY3"/>
                </a:cxn>
              </a:cxnLst>
              <a:rect l="l" t="t" r="r" b="b"/>
              <a:pathLst>
                <a:path w="188699" h="48415">
                  <a:moveTo>
                    <a:pt x="0" y="0"/>
                  </a:moveTo>
                  <a:lnTo>
                    <a:pt x="188699" y="0"/>
                  </a:lnTo>
                  <a:lnTo>
                    <a:pt x="188699" y="48416"/>
                  </a:lnTo>
                  <a:lnTo>
                    <a:pt x="0" y="48416"/>
                  </a:lnTo>
                  <a:close/>
                </a:path>
              </a:pathLst>
            </a:custGeom>
            <a:noFill/>
            <a:ln w="6350" cap="flat">
              <a:solidFill>
                <a:srgbClr val="05D0CB"/>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D2547"/>
                </a:solidFill>
                <a:effectLst/>
                <a:uLnTx/>
                <a:uFillTx/>
                <a:ea typeface="+mn-ea"/>
                <a:cs typeface="SST Arabic" panose="020B0504030504020204" pitchFamily="34" charset="-78"/>
              </a:endParaRPr>
            </a:p>
          </p:txBody>
        </p:sp>
        <p:sp>
          <p:nvSpPr>
            <p:cNvPr id="389" name="Freeform: Shape 388">
              <a:extLst>
                <a:ext uri="{FF2B5EF4-FFF2-40B4-BE49-F238E27FC236}">
                  <a16:creationId xmlns:a16="http://schemas.microsoft.com/office/drawing/2014/main" id="{9FFA051C-F8B9-993E-90F7-04E5F9F1B5E2}"/>
                </a:ext>
              </a:extLst>
            </p:cNvPr>
            <p:cNvSpPr/>
            <p:nvPr/>
          </p:nvSpPr>
          <p:spPr>
            <a:xfrm>
              <a:off x="-423492" y="1910681"/>
              <a:ext cx="306715" cy="333722"/>
            </a:xfrm>
            <a:custGeom>
              <a:avLst/>
              <a:gdLst>
                <a:gd name="connsiteX0" fmla="*/ 59324 w 306715"/>
                <a:gd name="connsiteY0" fmla="*/ 0 h 333722"/>
                <a:gd name="connsiteX1" fmla="*/ 0 w 306715"/>
                <a:gd name="connsiteY1" fmla="*/ 0 h 333722"/>
                <a:gd name="connsiteX2" fmla="*/ 0 w 306715"/>
                <a:gd name="connsiteY2" fmla="*/ 333722 h 333722"/>
                <a:gd name="connsiteX3" fmla="*/ 306715 w 306715"/>
                <a:gd name="connsiteY3" fmla="*/ 333722 h 333722"/>
                <a:gd name="connsiteX4" fmla="*/ 306715 w 306715"/>
                <a:gd name="connsiteY4" fmla="*/ 0 h 333722"/>
                <a:gd name="connsiteX5" fmla="*/ 248023 w 306715"/>
                <a:gd name="connsiteY5" fmla="*/ 0 h 333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6715" h="333722">
                  <a:moveTo>
                    <a:pt x="59324" y="0"/>
                  </a:moveTo>
                  <a:lnTo>
                    <a:pt x="0" y="0"/>
                  </a:lnTo>
                  <a:lnTo>
                    <a:pt x="0" y="333722"/>
                  </a:lnTo>
                  <a:lnTo>
                    <a:pt x="306715" y="333722"/>
                  </a:lnTo>
                  <a:lnTo>
                    <a:pt x="306715" y="0"/>
                  </a:lnTo>
                  <a:lnTo>
                    <a:pt x="248023" y="0"/>
                  </a:lnTo>
                </a:path>
              </a:pathLst>
            </a:custGeom>
            <a:noFill/>
            <a:ln w="6350" cap="flat">
              <a:solidFill>
                <a:srgbClr val="05D0CB"/>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D2547"/>
                </a:solidFill>
                <a:effectLst/>
                <a:uLnTx/>
                <a:uFillTx/>
                <a:ea typeface="+mn-ea"/>
                <a:cs typeface="SST Arabic" panose="020B0504030504020204" pitchFamily="34" charset="-78"/>
              </a:endParaRPr>
            </a:p>
          </p:txBody>
        </p:sp>
        <p:sp>
          <p:nvSpPr>
            <p:cNvPr id="390" name="Freeform: Shape 389">
              <a:extLst>
                <a:ext uri="{FF2B5EF4-FFF2-40B4-BE49-F238E27FC236}">
                  <a16:creationId xmlns:a16="http://schemas.microsoft.com/office/drawing/2014/main" id="{2187A860-896E-F659-8C65-3C2B873739B0}"/>
                </a:ext>
              </a:extLst>
            </p:cNvPr>
            <p:cNvSpPr/>
            <p:nvPr/>
          </p:nvSpPr>
          <p:spPr>
            <a:xfrm>
              <a:off x="-370479" y="1980999"/>
              <a:ext cx="51750" cy="47262"/>
            </a:xfrm>
            <a:custGeom>
              <a:avLst/>
              <a:gdLst>
                <a:gd name="connsiteX0" fmla="*/ 0 w 51750"/>
                <a:gd name="connsiteY0" fmla="*/ 0 h 47262"/>
                <a:gd name="connsiteX1" fmla="*/ 51750 w 51750"/>
                <a:gd name="connsiteY1" fmla="*/ 0 h 47262"/>
                <a:gd name="connsiteX2" fmla="*/ 51750 w 51750"/>
                <a:gd name="connsiteY2" fmla="*/ 47263 h 47262"/>
                <a:gd name="connsiteX3" fmla="*/ 0 w 51750"/>
                <a:gd name="connsiteY3" fmla="*/ 47263 h 47262"/>
              </a:gdLst>
              <a:ahLst/>
              <a:cxnLst>
                <a:cxn ang="0">
                  <a:pos x="connsiteX0" y="connsiteY0"/>
                </a:cxn>
                <a:cxn ang="0">
                  <a:pos x="connsiteX1" y="connsiteY1"/>
                </a:cxn>
                <a:cxn ang="0">
                  <a:pos x="connsiteX2" y="connsiteY2"/>
                </a:cxn>
                <a:cxn ang="0">
                  <a:pos x="connsiteX3" y="connsiteY3"/>
                </a:cxn>
              </a:cxnLst>
              <a:rect l="l" t="t" r="r" b="b"/>
              <a:pathLst>
                <a:path w="51750" h="47262">
                  <a:moveTo>
                    <a:pt x="0" y="0"/>
                  </a:moveTo>
                  <a:lnTo>
                    <a:pt x="51750" y="0"/>
                  </a:lnTo>
                  <a:lnTo>
                    <a:pt x="51750" y="47263"/>
                  </a:lnTo>
                  <a:lnTo>
                    <a:pt x="0" y="47263"/>
                  </a:lnTo>
                  <a:close/>
                </a:path>
              </a:pathLst>
            </a:custGeom>
            <a:noFill/>
            <a:ln w="6350" cap="flat">
              <a:solidFill>
                <a:srgbClr val="05D0CB"/>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D2547"/>
                </a:solidFill>
                <a:effectLst/>
                <a:uLnTx/>
                <a:uFillTx/>
                <a:ea typeface="+mn-ea"/>
                <a:cs typeface="SST Arabic" panose="020B0504030504020204" pitchFamily="34" charset="-78"/>
              </a:endParaRPr>
            </a:p>
          </p:txBody>
        </p:sp>
        <p:sp>
          <p:nvSpPr>
            <p:cNvPr id="391" name="Freeform: Shape 390">
              <a:extLst>
                <a:ext uri="{FF2B5EF4-FFF2-40B4-BE49-F238E27FC236}">
                  <a16:creationId xmlns:a16="http://schemas.microsoft.com/office/drawing/2014/main" id="{C6054B71-2D35-44E2-54AC-7DAC5E7D2F3A}"/>
                </a:ext>
              </a:extLst>
            </p:cNvPr>
            <p:cNvSpPr/>
            <p:nvPr/>
          </p:nvSpPr>
          <p:spPr>
            <a:xfrm>
              <a:off x="-287805" y="1987915"/>
              <a:ext cx="118647" cy="5763"/>
            </a:xfrm>
            <a:custGeom>
              <a:avLst/>
              <a:gdLst>
                <a:gd name="connsiteX0" fmla="*/ 0 w 118647"/>
                <a:gd name="connsiteY0" fmla="*/ 0 h 5763"/>
                <a:gd name="connsiteX1" fmla="*/ 118647 w 118647"/>
                <a:gd name="connsiteY1" fmla="*/ 0 h 5763"/>
              </a:gdLst>
              <a:ahLst/>
              <a:cxnLst>
                <a:cxn ang="0">
                  <a:pos x="connsiteX0" y="connsiteY0"/>
                </a:cxn>
                <a:cxn ang="0">
                  <a:pos x="connsiteX1" y="connsiteY1"/>
                </a:cxn>
              </a:cxnLst>
              <a:rect l="l" t="t" r="r" b="b"/>
              <a:pathLst>
                <a:path w="118647" h="5763">
                  <a:moveTo>
                    <a:pt x="0" y="0"/>
                  </a:moveTo>
                  <a:lnTo>
                    <a:pt x="118647" y="0"/>
                  </a:lnTo>
                </a:path>
              </a:pathLst>
            </a:custGeom>
            <a:ln w="6350" cap="flat">
              <a:solidFill>
                <a:srgbClr val="05D0CB"/>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D2547"/>
                </a:solidFill>
                <a:effectLst/>
                <a:uLnTx/>
                <a:uFillTx/>
                <a:ea typeface="+mn-ea"/>
                <a:cs typeface="SST Arabic" panose="020B0504030504020204" pitchFamily="34" charset="-78"/>
              </a:endParaRPr>
            </a:p>
          </p:txBody>
        </p:sp>
        <p:sp>
          <p:nvSpPr>
            <p:cNvPr id="392" name="Freeform: Shape 391">
              <a:extLst>
                <a:ext uri="{FF2B5EF4-FFF2-40B4-BE49-F238E27FC236}">
                  <a16:creationId xmlns:a16="http://schemas.microsoft.com/office/drawing/2014/main" id="{7DF13BD9-CF28-4D1E-01C8-0C7D260617F1}"/>
                </a:ext>
              </a:extLst>
            </p:cNvPr>
            <p:cNvSpPr/>
            <p:nvPr/>
          </p:nvSpPr>
          <p:spPr>
            <a:xfrm>
              <a:off x="-287805" y="2020769"/>
              <a:ext cx="118647" cy="5763"/>
            </a:xfrm>
            <a:custGeom>
              <a:avLst/>
              <a:gdLst>
                <a:gd name="connsiteX0" fmla="*/ 0 w 118647"/>
                <a:gd name="connsiteY0" fmla="*/ 0 h 5763"/>
                <a:gd name="connsiteX1" fmla="*/ 118647 w 118647"/>
                <a:gd name="connsiteY1" fmla="*/ 0 h 5763"/>
              </a:gdLst>
              <a:ahLst/>
              <a:cxnLst>
                <a:cxn ang="0">
                  <a:pos x="connsiteX0" y="connsiteY0"/>
                </a:cxn>
                <a:cxn ang="0">
                  <a:pos x="connsiteX1" y="connsiteY1"/>
                </a:cxn>
              </a:cxnLst>
              <a:rect l="l" t="t" r="r" b="b"/>
              <a:pathLst>
                <a:path w="118647" h="5763">
                  <a:moveTo>
                    <a:pt x="0" y="0"/>
                  </a:moveTo>
                  <a:lnTo>
                    <a:pt x="118647" y="0"/>
                  </a:lnTo>
                </a:path>
              </a:pathLst>
            </a:custGeom>
            <a:ln w="6350" cap="flat">
              <a:solidFill>
                <a:srgbClr val="05D0CB"/>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D2547"/>
                </a:solidFill>
                <a:effectLst/>
                <a:uLnTx/>
                <a:uFillTx/>
                <a:ea typeface="+mn-ea"/>
                <a:cs typeface="SST Arabic" panose="020B0504030504020204" pitchFamily="34" charset="-78"/>
              </a:endParaRPr>
            </a:p>
          </p:txBody>
        </p:sp>
        <p:sp>
          <p:nvSpPr>
            <p:cNvPr id="393" name="Freeform: Shape 392">
              <a:extLst>
                <a:ext uri="{FF2B5EF4-FFF2-40B4-BE49-F238E27FC236}">
                  <a16:creationId xmlns:a16="http://schemas.microsoft.com/office/drawing/2014/main" id="{D188DB8F-08F6-DBBA-1D8D-BECAB15C5BA0}"/>
                </a:ext>
              </a:extLst>
            </p:cNvPr>
            <p:cNvSpPr/>
            <p:nvPr/>
          </p:nvSpPr>
          <p:spPr>
            <a:xfrm>
              <a:off x="-370479" y="2067455"/>
              <a:ext cx="51750" cy="47262"/>
            </a:xfrm>
            <a:custGeom>
              <a:avLst/>
              <a:gdLst>
                <a:gd name="connsiteX0" fmla="*/ 0 w 51750"/>
                <a:gd name="connsiteY0" fmla="*/ 0 h 47262"/>
                <a:gd name="connsiteX1" fmla="*/ 51750 w 51750"/>
                <a:gd name="connsiteY1" fmla="*/ 0 h 47262"/>
                <a:gd name="connsiteX2" fmla="*/ 51750 w 51750"/>
                <a:gd name="connsiteY2" fmla="*/ 47263 h 47262"/>
                <a:gd name="connsiteX3" fmla="*/ 0 w 51750"/>
                <a:gd name="connsiteY3" fmla="*/ 47263 h 47262"/>
              </a:gdLst>
              <a:ahLst/>
              <a:cxnLst>
                <a:cxn ang="0">
                  <a:pos x="connsiteX0" y="connsiteY0"/>
                </a:cxn>
                <a:cxn ang="0">
                  <a:pos x="connsiteX1" y="connsiteY1"/>
                </a:cxn>
                <a:cxn ang="0">
                  <a:pos x="connsiteX2" y="connsiteY2"/>
                </a:cxn>
                <a:cxn ang="0">
                  <a:pos x="connsiteX3" y="connsiteY3"/>
                </a:cxn>
              </a:cxnLst>
              <a:rect l="l" t="t" r="r" b="b"/>
              <a:pathLst>
                <a:path w="51750" h="47262">
                  <a:moveTo>
                    <a:pt x="0" y="0"/>
                  </a:moveTo>
                  <a:lnTo>
                    <a:pt x="51750" y="0"/>
                  </a:lnTo>
                  <a:lnTo>
                    <a:pt x="51750" y="47263"/>
                  </a:lnTo>
                  <a:lnTo>
                    <a:pt x="0" y="47263"/>
                  </a:lnTo>
                  <a:close/>
                </a:path>
              </a:pathLst>
            </a:custGeom>
            <a:noFill/>
            <a:ln w="6350" cap="flat">
              <a:solidFill>
                <a:srgbClr val="05D0CB"/>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D2547"/>
                </a:solidFill>
                <a:effectLst/>
                <a:uLnTx/>
                <a:uFillTx/>
                <a:ea typeface="+mn-ea"/>
                <a:cs typeface="SST Arabic" panose="020B0504030504020204" pitchFamily="34" charset="-78"/>
              </a:endParaRPr>
            </a:p>
          </p:txBody>
        </p:sp>
        <p:sp>
          <p:nvSpPr>
            <p:cNvPr id="394" name="Freeform: Shape 393">
              <a:extLst>
                <a:ext uri="{FF2B5EF4-FFF2-40B4-BE49-F238E27FC236}">
                  <a16:creationId xmlns:a16="http://schemas.microsoft.com/office/drawing/2014/main" id="{463679E4-AC66-4622-64DF-3EE25EA36ADE}"/>
                </a:ext>
              </a:extLst>
            </p:cNvPr>
            <p:cNvSpPr/>
            <p:nvPr/>
          </p:nvSpPr>
          <p:spPr>
            <a:xfrm>
              <a:off x="-287805" y="2074372"/>
              <a:ext cx="118647" cy="5763"/>
            </a:xfrm>
            <a:custGeom>
              <a:avLst/>
              <a:gdLst>
                <a:gd name="connsiteX0" fmla="*/ 0 w 118647"/>
                <a:gd name="connsiteY0" fmla="*/ 0 h 5763"/>
                <a:gd name="connsiteX1" fmla="*/ 118647 w 118647"/>
                <a:gd name="connsiteY1" fmla="*/ 0 h 5763"/>
              </a:gdLst>
              <a:ahLst/>
              <a:cxnLst>
                <a:cxn ang="0">
                  <a:pos x="connsiteX0" y="connsiteY0"/>
                </a:cxn>
                <a:cxn ang="0">
                  <a:pos x="connsiteX1" y="connsiteY1"/>
                </a:cxn>
              </a:cxnLst>
              <a:rect l="l" t="t" r="r" b="b"/>
              <a:pathLst>
                <a:path w="118647" h="5763">
                  <a:moveTo>
                    <a:pt x="0" y="0"/>
                  </a:moveTo>
                  <a:lnTo>
                    <a:pt x="118647" y="0"/>
                  </a:lnTo>
                </a:path>
              </a:pathLst>
            </a:custGeom>
            <a:ln w="6350" cap="flat">
              <a:solidFill>
                <a:srgbClr val="05D0CB"/>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D2547"/>
                </a:solidFill>
                <a:effectLst/>
                <a:uLnTx/>
                <a:uFillTx/>
                <a:ea typeface="+mn-ea"/>
                <a:cs typeface="SST Arabic" panose="020B0504030504020204" pitchFamily="34" charset="-78"/>
              </a:endParaRPr>
            </a:p>
          </p:txBody>
        </p:sp>
        <p:sp>
          <p:nvSpPr>
            <p:cNvPr id="395" name="Freeform: Shape 394">
              <a:extLst>
                <a:ext uri="{FF2B5EF4-FFF2-40B4-BE49-F238E27FC236}">
                  <a16:creationId xmlns:a16="http://schemas.microsoft.com/office/drawing/2014/main" id="{CCF016A3-DCB7-EDF9-3FED-E204FCF990D4}"/>
                </a:ext>
              </a:extLst>
            </p:cNvPr>
            <p:cNvSpPr/>
            <p:nvPr/>
          </p:nvSpPr>
          <p:spPr>
            <a:xfrm>
              <a:off x="-287805" y="2107225"/>
              <a:ext cx="118647" cy="5763"/>
            </a:xfrm>
            <a:custGeom>
              <a:avLst/>
              <a:gdLst>
                <a:gd name="connsiteX0" fmla="*/ 0 w 118647"/>
                <a:gd name="connsiteY0" fmla="*/ 0 h 5763"/>
                <a:gd name="connsiteX1" fmla="*/ 118647 w 118647"/>
                <a:gd name="connsiteY1" fmla="*/ 0 h 5763"/>
              </a:gdLst>
              <a:ahLst/>
              <a:cxnLst>
                <a:cxn ang="0">
                  <a:pos x="connsiteX0" y="connsiteY0"/>
                </a:cxn>
                <a:cxn ang="0">
                  <a:pos x="connsiteX1" y="connsiteY1"/>
                </a:cxn>
              </a:cxnLst>
              <a:rect l="l" t="t" r="r" b="b"/>
              <a:pathLst>
                <a:path w="118647" h="5763">
                  <a:moveTo>
                    <a:pt x="0" y="0"/>
                  </a:moveTo>
                  <a:lnTo>
                    <a:pt x="118647" y="0"/>
                  </a:lnTo>
                </a:path>
              </a:pathLst>
            </a:custGeom>
            <a:ln w="6350" cap="flat">
              <a:solidFill>
                <a:srgbClr val="05D0CB"/>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D2547"/>
                </a:solidFill>
                <a:effectLst/>
                <a:uLnTx/>
                <a:uFillTx/>
                <a:ea typeface="+mn-ea"/>
                <a:cs typeface="SST Arabic" panose="020B0504030504020204" pitchFamily="34" charset="-78"/>
              </a:endParaRPr>
            </a:p>
          </p:txBody>
        </p:sp>
        <p:sp>
          <p:nvSpPr>
            <p:cNvPr id="396" name="Freeform: Shape 395">
              <a:extLst>
                <a:ext uri="{FF2B5EF4-FFF2-40B4-BE49-F238E27FC236}">
                  <a16:creationId xmlns:a16="http://schemas.microsoft.com/office/drawing/2014/main" id="{32DC0647-D3FF-9FB8-BF6E-670184E7ABFB}"/>
                </a:ext>
              </a:extLst>
            </p:cNvPr>
            <p:cNvSpPr/>
            <p:nvPr/>
          </p:nvSpPr>
          <p:spPr>
            <a:xfrm>
              <a:off x="-370479" y="2153912"/>
              <a:ext cx="51750" cy="47262"/>
            </a:xfrm>
            <a:custGeom>
              <a:avLst/>
              <a:gdLst>
                <a:gd name="connsiteX0" fmla="*/ 0 w 51750"/>
                <a:gd name="connsiteY0" fmla="*/ 0 h 47262"/>
                <a:gd name="connsiteX1" fmla="*/ 51750 w 51750"/>
                <a:gd name="connsiteY1" fmla="*/ 0 h 47262"/>
                <a:gd name="connsiteX2" fmla="*/ 51750 w 51750"/>
                <a:gd name="connsiteY2" fmla="*/ 47263 h 47262"/>
                <a:gd name="connsiteX3" fmla="*/ 0 w 51750"/>
                <a:gd name="connsiteY3" fmla="*/ 47263 h 47262"/>
              </a:gdLst>
              <a:ahLst/>
              <a:cxnLst>
                <a:cxn ang="0">
                  <a:pos x="connsiteX0" y="connsiteY0"/>
                </a:cxn>
                <a:cxn ang="0">
                  <a:pos x="connsiteX1" y="connsiteY1"/>
                </a:cxn>
                <a:cxn ang="0">
                  <a:pos x="connsiteX2" y="connsiteY2"/>
                </a:cxn>
                <a:cxn ang="0">
                  <a:pos x="connsiteX3" y="connsiteY3"/>
                </a:cxn>
              </a:cxnLst>
              <a:rect l="l" t="t" r="r" b="b"/>
              <a:pathLst>
                <a:path w="51750" h="47262">
                  <a:moveTo>
                    <a:pt x="0" y="0"/>
                  </a:moveTo>
                  <a:lnTo>
                    <a:pt x="51750" y="0"/>
                  </a:lnTo>
                  <a:lnTo>
                    <a:pt x="51750" y="47263"/>
                  </a:lnTo>
                  <a:lnTo>
                    <a:pt x="0" y="47263"/>
                  </a:lnTo>
                  <a:close/>
                </a:path>
              </a:pathLst>
            </a:custGeom>
            <a:noFill/>
            <a:ln w="6350" cap="flat">
              <a:solidFill>
                <a:srgbClr val="05D0CB"/>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D2547"/>
                </a:solidFill>
                <a:effectLst/>
                <a:uLnTx/>
                <a:uFillTx/>
                <a:ea typeface="+mn-ea"/>
                <a:cs typeface="SST Arabic" panose="020B0504030504020204" pitchFamily="34" charset="-78"/>
              </a:endParaRPr>
            </a:p>
          </p:txBody>
        </p:sp>
        <p:sp>
          <p:nvSpPr>
            <p:cNvPr id="397" name="Freeform: Shape 396">
              <a:extLst>
                <a:ext uri="{FF2B5EF4-FFF2-40B4-BE49-F238E27FC236}">
                  <a16:creationId xmlns:a16="http://schemas.microsoft.com/office/drawing/2014/main" id="{4A4AAD8C-3349-F24E-6BDA-B81E0FAE48F1}"/>
                </a:ext>
              </a:extLst>
            </p:cNvPr>
            <p:cNvSpPr/>
            <p:nvPr/>
          </p:nvSpPr>
          <p:spPr>
            <a:xfrm>
              <a:off x="-287805" y="2160252"/>
              <a:ext cx="118647" cy="5763"/>
            </a:xfrm>
            <a:custGeom>
              <a:avLst/>
              <a:gdLst>
                <a:gd name="connsiteX0" fmla="*/ 0 w 118647"/>
                <a:gd name="connsiteY0" fmla="*/ 0 h 5763"/>
                <a:gd name="connsiteX1" fmla="*/ 118647 w 118647"/>
                <a:gd name="connsiteY1" fmla="*/ 0 h 5763"/>
              </a:gdLst>
              <a:ahLst/>
              <a:cxnLst>
                <a:cxn ang="0">
                  <a:pos x="connsiteX0" y="connsiteY0"/>
                </a:cxn>
                <a:cxn ang="0">
                  <a:pos x="connsiteX1" y="connsiteY1"/>
                </a:cxn>
              </a:cxnLst>
              <a:rect l="l" t="t" r="r" b="b"/>
              <a:pathLst>
                <a:path w="118647" h="5763">
                  <a:moveTo>
                    <a:pt x="0" y="0"/>
                  </a:moveTo>
                  <a:lnTo>
                    <a:pt x="118647" y="0"/>
                  </a:lnTo>
                </a:path>
              </a:pathLst>
            </a:custGeom>
            <a:ln w="6350" cap="flat">
              <a:solidFill>
                <a:srgbClr val="05D0CB"/>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D2547"/>
                </a:solidFill>
                <a:effectLst/>
                <a:uLnTx/>
                <a:uFillTx/>
                <a:ea typeface="+mn-ea"/>
                <a:cs typeface="SST Arabic" panose="020B0504030504020204" pitchFamily="34" charset="-78"/>
              </a:endParaRPr>
            </a:p>
          </p:txBody>
        </p:sp>
        <p:sp>
          <p:nvSpPr>
            <p:cNvPr id="398" name="Freeform: Shape 397">
              <a:extLst>
                <a:ext uri="{FF2B5EF4-FFF2-40B4-BE49-F238E27FC236}">
                  <a16:creationId xmlns:a16="http://schemas.microsoft.com/office/drawing/2014/main" id="{712724A9-1D70-8703-7702-5367C27D9A50}"/>
                </a:ext>
              </a:extLst>
            </p:cNvPr>
            <p:cNvSpPr/>
            <p:nvPr/>
          </p:nvSpPr>
          <p:spPr>
            <a:xfrm>
              <a:off x="-287805" y="2193105"/>
              <a:ext cx="118647" cy="5763"/>
            </a:xfrm>
            <a:custGeom>
              <a:avLst/>
              <a:gdLst>
                <a:gd name="connsiteX0" fmla="*/ 0 w 118647"/>
                <a:gd name="connsiteY0" fmla="*/ 0 h 5763"/>
                <a:gd name="connsiteX1" fmla="*/ 118647 w 118647"/>
                <a:gd name="connsiteY1" fmla="*/ 0 h 5763"/>
              </a:gdLst>
              <a:ahLst/>
              <a:cxnLst>
                <a:cxn ang="0">
                  <a:pos x="connsiteX0" y="connsiteY0"/>
                </a:cxn>
                <a:cxn ang="0">
                  <a:pos x="connsiteX1" y="connsiteY1"/>
                </a:cxn>
              </a:cxnLst>
              <a:rect l="l" t="t" r="r" b="b"/>
              <a:pathLst>
                <a:path w="118647" h="5763">
                  <a:moveTo>
                    <a:pt x="0" y="0"/>
                  </a:moveTo>
                  <a:lnTo>
                    <a:pt x="118647" y="0"/>
                  </a:lnTo>
                </a:path>
              </a:pathLst>
            </a:custGeom>
            <a:ln w="6350" cap="flat">
              <a:solidFill>
                <a:srgbClr val="05D0CB"/>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D2547"/>
                </a:solidFill>
                <a:effectLst/>
                <a:uLnTx/>
                <a:uFillTx/>
                <a:ea typeface="+mn-ea"/>
                <a:cs typeface="SST Arabic" panose="020B0504030504020204" pitchFamily="34" charset="-78"/>
              </a:endParaRPr>
            </a:p>
          </p:txBody>
        </p:sp>
      </p:grpSp>
      <p:cxnSp>
        <p:nvCxnSpPr>
          <p:cNvPr id="94" name="Straight Connector 93">
            <a:extLst>
              <a:ext uri="{FF2B5EF4-FFF2-40B4-BE49-F238E27FC236}">
                <a16:creationId xmlns:a16="http://schemas.microsoft.com/office/drawing/2014/main" id="{40696095-88B2-69EE-43B5-D552D4B1A839}"/>
              </a:ext>
            </a:extLst>
          </p:cNvPr>
          <p:cNvCxnSpPr>
            <a:cxnSpLocks/>
          </p:cNvCxnSpPr>
          <p:nvPr/>
        </p:nvCxnSpPr>
        <p:spPr>
          <a:xfrm>
            <a:off x="486545" y="1187189"/>
            <a:ext cx="2750906" cy="0"/>
          </a:xfrm>
          <a:prstGeom prst="line">
            <a:avLst/>
          </a:prstGeom>
          <a:ln>
            <a:solidFill>
              <a:srgbClr val="009BDF"/>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ABBA5203-1EDA-22FF-0451-0BC6C7E1837B}"/>
              </a:ext>
            </a:extLst>
          </p:cNvPr>
          <p:cNvCxnSpPr>
            <a:cxnSpLocks/>
          </p:cNvCxnSpPr>
          <p:nvPr/>
        </p:nvCxnSpPr>
        <p:spPr>
          <a:xfrm>
            <a:off x="3593230" y="1308701"/>
            <a:ext cx="0" cy="54864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84" name="TextBox 283">
            <a:extLst>
              <a:ext uri="{FF2B5EF4-FFF2-40B4-BE49-F238E27FC236}">
                <a16:creationId xmlns:a16="http://schemas.microsoft.com/office/drawing/2014/main" id="{3E60A2DD-75E8-EEE1-7ED4-528833FB1010}"/>
              </a:ext>
            </a:extLst>
          </p:cNvPr>
          <p:cNvSpPr txBox="1">
            <a:spLocks/>
          </p:cNvSpPr>
          <p:nvPr>
            <p:custDataLst>
              <p:tags r:id="rId15"/>
            </p:custDataLst>
          </p:nvPr>
        </p:nvSpPr>
        <p:spPr>
          <a:xfrm>
            <a:off x="550128" y="960837"/>
            <a:ext cx="2175829" cy="158447"/>
          </a:xfrm>
          <a:prstGeom prst="rect">
            <a:avLst/>
          </a:prstGeom>
        </p:spPr>
        <p:txBody>
          <a:bodyPr vert="horz" wrap="square" lIns="0" tIns="0" rIns="0" bIns="0" rtlCol="0" anchor="ctr" anchorCtr="0">
            <a:noAutofit/>
          </a:bodyPr>
          <a:lstStyle>
            <a:lvl1pPr marL="228600" lvl="0" indent="-228600" algn="r" rtl="1">
              <a:lnSpc>
                <a:spcPct val="90000"/>
              </a:lnSpc>
              <a:spcBef>
                <a:spcPts val="1000"/>
              </a:spcBef>
              <a:buFont typeface="Arial" panose="020B0604020202020204" pitchFamily="34" charset="0"/>
              <a:buChar char="•"/>
              <a:defRPr sz="2800" b="0" i="0">
                <a:latin typeface="Symbio AR+LT" panose="020B0503030303020204" pitchFamily="34" charset="-78"/>
                <a:cs typeface="Symbio AR+LT" panose="020B0503030303020204" pitchFamily="34" charset="-78"/>
              </a:defRPr>
            </a:lvl1pPr>
            <a:lvl2pPr marL="685800" lvl="1" indent="-228600" algn="r" rtl="1">
              <a:lnSpc>
                <a:spcPct val="90000"/>
              </a:lnSpc>
              <a:spcBef>
                <a:spcPts val="500"/>
              </a:spcBef>
              <a:buFont typeface="Arial" panose="020B0604020202020204" pitchFamily="34" charset="0"/>
              <a:buChar char="•"/>
              <a:defRPr sz="2400" b="0" i="0">
                <a:latin typeface="Greta Arabic" panose="02000000000000000000" pitchFamily="2" charset="-78"/>
              </a:defRPr>
            </a:lvl2pPr>
            <a:lvl3pPr marL="1143000" lvl="2" indent="-228600" algn="r" rtl="1">
              <a:lnSpc>
                <a:spcPct val="90000"/>
              </a:lnSpc>
              <a:spcBef>
                <a:spcPts val="500"/>
              </a:spcBef>
              <a:buFont typeface="Arial" panose="020B0604020202020204" pitchFamily="34" charset="0"/>
              <a:buChar char="•"/>
              <a:defRPr sz="2000" b="0" i="0">
                <a:latin typeface="Greta Arabic" panose="02000000000000000000" pitchFamily="2" charset="-78"/>
              </a:defRPr>
            </a:lvl3pPr>
            <a:lvl4pPr marL="1600200" lvl="3" indent="-228600" algn="r" rtl="1">
              <a:lnSpc>
                <a:spcPct val="90000"/>
              </a:lnSpc>
              <a:spcBef>
                <a:spcPts val="500"/>
              </a:spcBef>
              <a:buFont typeface="Arial" panose="020B0604020202020204" pitchFamily="34" charset="0"/>
              <a:buChar char="•"/>
              <a:defRPr b="0" i="0">
                <a:latin typeface="Greta Arabic" panose="02000000000000000000" pitchFamily="2" charset="-78"/>
              </a:defRPr>
            </a:lvl4pPr>
            <a:lvl5pPr marL="2057400" lvl="4" indent="-228600" algn="r" rtl="1">
              <a:lnSpc>
                <a:spcPct val="90000"/>
              </a:lnSpc>
              <a:spcBef>
                <a:spcPts val="500"/>
              </a:spcBef>
              <a:buFont typeface="Arial" panose="020B0604020202020204" pitchFamily="34" charset="0"/>
              <a:buChar char="•"/>
              <a:defRPr b="0" i="0">
                <a:latin typeface="Greta Arabic" panose="02000000000000000000" pitchFamily="2" charset="-78"/>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marR="0" lvl="0" indent="0" algn="r" defTabSz="914400" rtl="1"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ar-SA" sz="1600" b="1" i="0" u="none" strike="noStrike" kern="1200" cap="none" spc="0" normalizeH="0" baseline="0" noProof="0" dirty="0">
                <a:ln>
                  <a:noFill/>
                </a:ln>
                <a:solidFill>
                  <a:srgbClr val="009BDF"/>
                </a:solidFill>
                <a:effectLst/>
                <a:uLnTx/>
                <a:uFillTx/>
                <a:latin typeface="SST Arabic" panose="020B0504030504020204" pitchFamily="34" charset="-78"/>
                <a:ea typeface="+mn-ea"/>
                <a:cs typeface="SST Arabic" panose="020B0504030504020204" pitchFamily="34" charset="-78"/>
              </a:rPr>
              <a:t>المخلص وتاريخ</a:t>
            </a:r>
            <a:endParaRPr kumimoji="0" lang="en-GB" sz="1600" b="1" i="0" u="none" strike="noStrike" kern="1200" cap="none" spc="0" normalizeH="0" baseline="0" noProof="0" dirty="0">
              <a:ln>
                <a:noFill/>
              </a:ln>
              <a:solidFill>
                <a:srgbClr val="009BDF"/>
              </a:solidFill>
              <a:effectLst/>
              <a:uLnTx/>
              <a:uFillTx/>
              <a:latin typeface="SST Arabic" panose="020B0504030504020204" pitchFamily="34" charset="-78"/>
              <a:ea typeface="+mn-ea"/>
              <a:cs typeface="SST Arabic" panose="020B0504030504020204" pitchFamily="34" charset="-78"/>
            </a:endParaRPr>
          </a:p>
        </p:txBody>
      </p:sp>
      <p:cxnSp>
        <p:nvCxnSpPr>
          <p:cNvPr id="87" name="Straight Connector 86">
            <a:extLst>
              <a:ext uri="{FF2B5EF4-FFF2-40B4-BE49-F238E27FC236}">
                <a16:creationId xmlns:a16="http://schemas.microsoft.com/office/drawing/2014/main" id="{FFBB9D0B-11D4-D80A-178E-377FEFE1CE30}"/>
              </a:ext>
            </a:extLst>
          </p:cNvPr>
          <p:cNvCxnSpPr>
            <a:cxnSpLocks/>
          </p:cNvCxnSpPr>
          <p:nvPr/>
        </p:nvCxnSpPr>
        <p:spPr>
          <a:xfrm>
            <a:off x="2207370" y="2612645"/>
            <a:ext cx="0" cy="64008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19" name="Straight Connector 318">
            <a:extLst>
              <a:ext uri="{FF2B5EF4-FFF2-40B4-BE49-F238E27FC236}">
                <a16:creationId xmlns:a16="http://schemas.microsoft.com/office/drawing/2014/main" id="{AAF51BAD-B99F-A701-89D7-58C61F06D3F8}"/>
              </a:ext>
            </a:extLst>
          </p:cNvPr>
          <p:cNvCxnSpPr>
            <a:cxnSpLocks/>
          </p:cNvCxnSpPr>
          <p:nvPr/>
        </p:nvCxnSpPr>
        <p:spPr>
          <a:xfrm>
            <a:off x="2212902" y="1729233"/>
            <a:ext cx="0" cy="18288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27" name="Straight Connector 326">
            <a:extLst>
              <a:ext uri="{FF2B5EF4-FFF2-40B4-BE49-F238E27FC236}">
                <a16:creationId xmlns:a16="http://schemas.microsoft.com/office/drawing/2014/main" id="{8680B2AC-891A-4078-C415-F2BC356DF133}"/>
              </a:ext>
            </a:extLst>
          </p:cNvPr>
          <p:cNvCxnSpPr>
            <a:cxnSpLocks/>
          </p:cNvCxnSpPr>
          <p:nvPr/>
        </p:nvCxnSpPr>
        <p:spPr>
          <a:xfrm>
            <a:off x="2219710" y="1821989"/>
            <a:ext cx="274320" cy="0"/>
          </a:xfrm>
          <a:prstGeom prst="line">
            <a:avLst/>
          </a:prstGeom>
          <a:ln>
            <a:solidFill>
              <a:schemeClr val="accent2"/>
            </a:solidFill>
            <a:tailEnd type="oval"/>
          </a:ln>
        </p:spPr>
        <p:style>
          <a:lnRef idx="1">
            <a:schemeClr val="accent1"/>
          </a:lnRef>
          <a:fillRef idx="0">
            <a:schemeClr val="accent1"/>
          </a:fillRef>
          <a:effectRef idx="0">
            <a:schemeClr val="accent1"/>
          </a:effectRef>
          <a:fontRef idx="minor">
            <a:schemeClr val="tx1"/>
          </a:fontRef>
        </p:style>
      </p:cxnSp>
      <p:cxnSp>
        <p:nvCxnSpPr>
          <p:cNvPr id="328" name="Straight Connector 327">
            <a:extLst>
              <a:ext uri="{FF2B5EF4-FFF2-40B4-BE49-F238E27FC236}">
                <a16:creationId xmlns:a16="http://schemas.microsoft.com/office/drawing/2014/main" id="{56358B76-B4E0-17CA-515C-13D9B014E25B}"/>
              </a:ext>
            </a:extLst>
          </p:cNvPr>
          <p:cNvCxnSpPr>
            <a:cxnSpLocks/>
          </p:cNvCxnSpPr>
          <p:nvPr/>
        </p:nvCxnSpPr>
        <p:spPr>
          <a:xfrm>
            <a:off x="2210960" y="2907567"/>
            <a:ext cx="274320" cy="0"/>
          </a:xfrm>
          <a:prstGeom prst="line">
            <a:avLst/>
          </a:prstGeom>
          <a:ln>
            <a:solidFill>
              <a:schemeClr val="accent2"/>
            </a:solidFill>
            <a:tailEnd type="oval"/>
          </a:ln>
        </p:spPr>
        <p:style>
          <a:lnRef idx="1">
            <a:schemeClr val="accent1"/>
          </a:lnRef>
          <a:fillRef idx="0">
            <a:schemeClr val="accent1"/>
          </a:fillRef>
          <a:effectRef idx="0">
            <a:schemeClr val="accent1"/>
          </a:effectRef>
          <a:fontRef idx="minor">
            <a:schemeClr val="tx1"/>
          </a:fontRef>
        </p:style>
      </p:cxnSp>
      <p:sp>
        <p:nvSpPr>
          <p:cNvPr id="206" name="TextBox 205">
            <a:extLst>
              <a:ext uri="{FF2B5EF4-FFF2-40B4-BE49-F238E27FC236}">
                <a16:creationId xmlns:a16="http://schemas.microsoft.com/office/drawing/2014/main" id="{4ECCCD74-C5EE-247A-D6EC-3334126208DD}"/>
              </a:ext>
            </a:extLst>
          </p:cNvPr>
          <p:cNvSpPr txBox="1">
            <a:spLocks/>
          </p:cNvSpPr>
          <p:nvPr>
            <p:custDataLst>
              <p:tags r:id="rId16"/>
            </p:custDataLst>
          </p:nvPr>
        </p:nvSpPr>
        <p:spPr>
          <a:xfrm>
            <a:off x="8916871" y="5090413"/>
            <a:ext cx="1273934" cy="124650"/>
          </a:xfrm>
          <a:prstGeom prst="rect">
            <a:avLst/>
          </a:prstGeom>
        </p:spPr>
        <p:txBody>
          <a:bodyPr vert="horz" wrap="square" lIns="0" tIns="0" rIns="0" bIns="0" rtlCol="0" anchor="ctr" anchorCtr="0">
            <a:spAutoFit/>
          </a:bodyPr>
          <a:lstStyle>
            <a:defPPr>
              <a:defRPr lang="en-US"/>
            </a:defPPr>
            <a:lvl1pPr marR="0" lvl="0" indent="0" rtl="1" fontAlgn="auto">
              <a:lnSpc>
                <a:spcPct val="90000"/>
              </a:lnSpc>
              <a:spcBef>
                <a:spcPts val="1000"/>
              </a:spcBef>
              <a:spcAft>
                <a:spcPts val="0"/>
              </a:spcAft>
              <a:buClrTx/>
              <a:buSzTx/>
              <a:buFont typeface="Arial" panose="020B0604020202020204" pitchFamily="34" charset="0"/>
              <a:buNone/>
              <a:tabLst/>
              <a:defRPr sz="1000" b="0" i="0">
                <a:solidFill>
                  <a:srgbClr val="0D2547"/>
                </a:solidFill>
                <a:cs typeface="Symbio AR+LT" panose="020B0503030303020204" pitchFamily="34" charset="-78"/>
              </a:defRPr>
            </a:lvl1pPr>
            <a:lvl2pPr marL="685800" lvl="1" indent="-228600" algn="r" rtl="1">
              <a:lnSpc>
                <a:spcPct val="90000"/>
              </a:lnSpc>
              <a:spcBef>
                <a:spcPts val="500"/>
              </a:spcBef>
              <a:buFont typeface="Arial" panose="020B0604020202020204" pitchFamily="34" charset="0"/>
              <a:buChar char="•"/>
              <a:defRPr sz="2400" b="0" i="0">
                <a:latin typeface="Greta Arabic" panose="02000000000000000000" pitchFamily="2" charset="-78"/>
              </a:defRPr>
            </a:lvl2pPr>
            <a:lvl3pPr marL="1143000" lvl="2" indent="-228600" algn="r" rtl="1">
              <a:lnSpc>
                <a:spcPct val="90000"/>
              </a:lnSpc>
              <a:spcBef>
                <a:spcPts val="500"/>
              </a:spcBef>
              <a:buFont typeface="Arial" panose="020B0604020202020204" pitchFamily="34" charset="0"/>
              <a:buChar char="•"/>
              <a:defRPr sz="2000" b="0" i="0">
                <a:latin typeface="Greta Arabic" panose="02000000000000000000" pitchFamily="2" charset="-78"/>
              </a:defRPr>
            </a:lvl3pPr>
            <a:lvl4pPr marL="1600200" lvl="3" indent="-228600" algn="r" rtl="1">
              <a:lnSpc>
                <a:spcPct val="90000"/>
              </a:lnSpc>
              <a:spcBef>
                <a:spcPts val="500"/>
              </a:spcBef>
              <a:buFont typeface="Arial" panose="020B0604020202020204" pitchFamily="34" charset="0"/>
              <a:buChar char="•"/>
              <a:defRPr b="0" i="0">
                <a:latin typeface="Greta Arabic" panose="02000000000000000000" pitchFamily="2" charset="-78"/>
              </a:defRPr>
            </a:lvl4pPr>
            <a:lvl5pPr marL="2057400" lvl="4" indent="-228600" algn="r" rtl="1">
              <a:lnSpc>
                <a:spcPct val="90000"/>
              </a:lnSpc>
              <a:spcBef>
                <a:spcPts val="500"/>
              </a:spcBef>
              <a:buFont typeface="Arial" panose="020B0604020202020204" pitchFamily="34" charset="0"/>
              <a:buChar char="•"/>
              <a:defRPr b="0" i="0">
                <a:latin typeface="Greta Arabic" panose="02000000000000000000" pitchFamily="2" charset="-78"/>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marR="0" lvl="0" indent="0" algn="r" defTabSz="914400" rtl="1" eaLnBrk="1" fontAlgn="b" latinLnBrk="0" hangingPunct="1">
              <a:lnSpc>
                <a:spcPct val="90000"/>
              </a:lnSpc>
              <a:spcBef>
                <a:spcPts val="1000"/>
              </a:spcBef>
              <a:spcAft>
                <a:spcPts val="0"/>
              </a:spcAft>
              <a:buClrTx/>
              <a:buSzTx/>
              <a:buFont typeface="Arial" panose="020B0604020202020204" pitchFamily="34" charset="0"/>
              <a:buNone/>
              <a:tabLst/>
              <a:defRPr/>
            </a:pPr>
            <a:r>
              <a:rPr kumimoji="0" lang="ar-SA" sz="900" b="0" i="0" u="none" strike="noStrike" kern="1200" cap="none" spc="0" normalizeH="0" baseline="0" noProof="0" dirty="0">
                <a:ln>
                  <a:noFill/>
                </a:ln>
                <a:solidFill>
                  <a:srgbClr val="0D2547"/>
                </a:solidFill>
                <a:effectLst/>
                <a:uLnTx/>
                <a:uFillTx/>
                <a:latin typeface="SST Arabic" panose="020B0504030504020204" pitchFamily="34" charset="-78"/>
                <a:ea typeface="+mn-ea"/>
                <a:cs typeface="SST Arabic" panose="020B0504030504020204" pitchFamily="34" charset="-78"/>
              </a:rPr>
              <a:t>11. تهرب </a:t>
            </a:r>
            <a:r>
              <a:rPr lang="ar-SA" sz="900" dirty="0">
                <a:latin typeface="SST Arabic" panose="020B0504030504020204" pitchFamily="34" charset="-78"/>
                <a:cs typeface="SST Arabic" panose="020B0504030504020204" pitchFamily="34" charset="-78"/>
              </a:rPr>
              <a:t>زكوي او ضريبي</a:t>
            </a:r>
            <a:endParaRPr kumimoji="0" lang="ar-SA" sz="900" b="0" i="0" u="none" strike="noStrike" kern="1200" cap="none" spc="0" normalizeH="0" baseline="0" noProof="0" dirty="0">
              <a:ln>
                <a:noFill/>
              </a:ln>
              <a:solidFill>
                <a:srgbClr val="0D2547"/>
              </a:solidFill>
              <a:effectLst/>
              <a:uLnTx/>
              <a:uFillTx/>
              <a:latin typeface="SST Arabic" panose="020B0504030504020204" pitchFamily="34" charset="-78"/>
              <a:ea typeface="+mn-ea"/>
              <a:cs typeface="SST Arabic" panose="020B0504030504020204" pitchFamily="34" charset="-78"/>
            </a:endParaRPr>
          </a:p>
        </p:txBody>
      </p:sp>
      <p:sp>
        <p:nvSpPr>
          <p:cNvPr id="207" name="TextBox 206">
            <a:extLst>
              <a:ext uri="{FF2B5EF4-FFF2-40B4-BE49-F238E27FC236}">
                <a16:creationId xmlns:a16="http://schemas.microsoft.com/office/drawing/2014/main" id="{D8ED6072-5166-346F-DF51-5AEFAA5A220A}"/>
              </a:ext>
            </a:extLst>
          </p:cNvPr>
          <p:cNvSpPr txBox="1">
            <a:spLocks/>
          </p:cNvSpPr>
          <p:nvPr>
            <p:custDataLst>
              <p:tags r:id="rId17"/>
            </p:custDataLst>
          </p:nvPr>
        </p:nvSpPr>
        <p:spPr>
          <a:xfrm>
            <a:off x="8338307" y="3493220"/>
            <a:ext cx="1852498" cy="124650"/>
          </a:xfrm>
          <a:prstGeom prst="rect">
            <a:avLst/>
          </a:prstGeom>
        </p:spPr>
        <p:txBody>
          <a:bodyPr vert="horz" wrap="square" lIns="0" tIns="0" rIns="0" bIns="0" rtlCol="0" anchor="ctr" anchorCtr="0">
            <a:spAutoFit/>
          </a:bodyPr>
          <a:lstStyle>
            <a:defPPr>
              <a:defRPr lang="en-US"/>
            </a:defPPr>
            <a:lvl1pPr lvl="0" indent="0" algn="r" rtl="1" fontAlgn="b">
              <a:lnSpc>
                <a:spcPct val="90000"/>
              </a:lnSpc>
              <a:spcBef>
                <a:spcPts val="1000"/>
              </a:spcBef>
              <a:buFont typeface="Arial" panose="020B0604020202020204" pitchFamily="34" charset="0"/>
              <a:buNone/>
              <a:defRPr sz="1000" b="0" i="0">
                <a:latin typeface="SST Arabic" panose="020B0504030504020204" pitchFamily="34" charset="-78"/>
                <a:cs typeface="SST Arabic" panose="020B0504030504020204" pitchFamily="34" charset="-78"/>
              </a:defRPr>
            </a:lvl1pPr>
            <a:lvl2pPr marL="685800" lvl="1" indent="-228600" algn="r" rtl="1">
              <a:lnSpc>
                <a:spcPct val="90000"/>
              </a:lnSpc>
              <a:spcBef>
                <a:spcPts val="500"/>
              </a:spcBef>
              <a:buFont typeface="Arial" panose="020B0604020202020204" pitchFamily="34" charset="0"/>
              <a:buChar char="•"/>
              <a:defRPr sz="2400" b="0" i="0">
                <a:latin typeface="Greta Arabic" panose="02000000000000000000" pitchFamily="2" charset="-78"/>
              </a:defRPr>
            </a:lvl2pPr>
            <a:lvl3pPr marL="1143000" lvl="2" indent="-228600" algn="r" rtl="1">
              <a:lnSpc>
                <a:spcPct val="90000"/>
              </a:lnSpc>
              <a:spcBef>
                <a:spcPts val="500"/>
              </a:spcBef>
              <a:buFont typeface="Arial" panose="020B0604020202020204" pitchFamily="34" charset="0"/>
              <a:buChar char="•"/>
              <a:defRPr sz="2000" b="0" i="0">
                <a:latin typeface="Greta Arabic" panose="02000000000000000000" pitchFamily="2" charset="-78"/>
              </a:defRPr>
            </a:lvl3pPr>
            <a:lvl4pPr marL="1600200" lvl="3" indent="-228600" algn="r" rtl="1">
              <a:lnSpc>
                <a:spcPct val="90000"/>
              </a:lnSpc>
              <a:spcBef>
                <a:spcPts val="500"/>
              </a:spcBef>
              <a:buFont typeface="Arial" panose="020B0604020202020204" pitchFamily="34" charset="0"/>
              <a:buChar char="•"/>
              <a:defRPr b="0" i="0">
                <a:latin typeface="Greta Arabic" panose="02000000000000000000" pitchFamily="2" charset="-78"/>
              </a:defRPr>
            </a:lvl4pPr>
            <a:lvl5pPr marL="2057400" lvl="4" indent="-228600" algn="r" rtl="1">
              <a:lnSpc>
                <a:spcPct val="90000"/>
              </a:lnSpc>
              <a:spcBef>
                <a:spcPts val="500"/>
              </a:spcBef>
              <a:buFont typeface="Arial" panose="020B0604020202020204" pitchFamily="34" charset="0"/>
              <a:buChar char="•"/>
              <a:defRPr b="0" i="0">
                <a:latin typeface="Greta Arabic" panose="02000000000000000000" pitchFamily="2" charset="-78"/>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marR="0" lvl="0" indent="0" algn="r" defTabSz="914400" rtl="1" eaLnBrk="1" fontAlgn="b" latinLnBrk="0" hangingPunct="1">
              <a:lnSpc>
                <a:spcPct val="90000"/>
              </a:lnSpc>
              <a:spcBef>
                <a:spcPts val="1000"/>
              </a:spcBef>
              <a:spcAft>
                <a:spcPts val="0"/>
              </a:spcAft>
              <a:buClrTx/>
              <a:buSzTx/>
              <a:buFont typeface="Arial" panose="020B0604020202020204" pitchFamily="34" charset="0"/>
              <a:buNone/>
              <a:tabLst/>
              <a:defRPr/>
            </a:pPr>
            <a:r>
              <a:rPr kumimoji="0" lang="ar-SA" sz="900" b="0" i="0" u="none" strike="noStrike" kern="1200" cap="none" spc="0" normalizeH="0" baseline="0" noProof="0" dirty="0">
                <a:ln>
                  <a:noFill/>
                </a:ln>
                <a:solidFill>
                  <a:srgbClr val="0D2547"/>
                </a:solidFill>
                <a:effectLst/>
                <a:uLnTx/>
                <a:uFillTx/>
                <a:latin typeface="SST Arabic" panose="020B0504030504020204" pitchFamily="34" charset="-78"/>
                <a:ea typeface="+mn-ea"/>
                <a:cs typeface="SST Arabic" panose="020B0504030504020204" pitchFamily="34" charset="-78"/>
              </a:rPr>
              <a:t>6. محضر مرتبط بملاك وشركاء السجل</a:t>
            </a:r>
          </a:p>
        </p:txBody>
      </p:sp>
      <p:sp>
        <p:nvSpPr>
          <p:cNvPr id="208" name="TextBox 207">
            <a:extLst>
              <a:ext uri="{FF2B5EF4-FFF2-40B4-BE49-F238E27FC236}">
                <a16:creationId xmlns:a16="http://schemas.microsoft.com/office/drawing/2014/main" id="{1EFF1ED4-4E85-BBFF-3770-B1290F4A56A7}"/>
              </a:ext>
            </a:extLst>
          </p:cNvPr>
          <p:cNvSpPr txBox="1">
            <a:spLocks/>
          </p:cNvSpPr>
          <p:nvPr>
            <p:custDataLst>
              <p:tags r:id="rId18"/>
            </p:custDataLst>
          </p:nvPr>
        </p:nvSpPr>
        <p:spPr>
          <a:xfrm>
            <a:off x="8747534" y="3245450"/>
            <a:ext cx="1443271" cy="124650"/>
          </a:xfrm>
          <a:prstGeom prst="rect">
            <a:avLst/>
          </a:prstGeom>
        </p:spPr>
        <p:txBody>
          <a:bodyPr vert="horz" wrap="square" lIns="0" tIns="0" rIns="0" bIns="0" rtlCol="0" anchor="ctr" anchorCtr="0">
            <a:spAutoFit/>
          </a:bodyPr>
          <a:lstStyle>
            <a:lvl1pPr marL="228600" lvl="0" indent="-228600" algn="r" rtl="1">
              <a:lnSpc>
                <a:spcPct val="90000"/>
              </a:lnSpc>
              <a:spcBef>
                <a:spcPts val="1000"/>
              </a:spcBef>
              <a:buFont typeface="Arial" panose="020B0604020202020204" pitchFamily="34" charset="0"/>
              <a:buChar char="•"/>
              <a:defRPr sz="2800" b="0" i="0">
                <a:latin typeface="Symbio AR+LT" panose="020B0503030303020204" pitchFamily="34" charset="-78"/>
                <a:cs typeface="Symbio AR+LT" panose="020B0503030303020204" pitchFamily="34" charset="-78"/>
              </a:defRPr>
            </a:lvl1pPr>
            <a:lvl2pPr marL="685800" lvl="1" indent="-228600" algn="r" rtl="1">
              <a:lnSpc>
                <a:spcPct val="90000"/>
              </a:lnSpc>
              <a:spcBef>
                <a:spcPts val="500"/>
              </a:spcBef>
              <a:buFont typeface="Arial" panose="020B0604020202020204" pitchFamily="34" charset="0"/>
              <a:buChar char="•"/>
              <a:defRPr sz="2400" b="0" i="0">
                <a:latin typeface="Greta Arabic" panose="02000000000000000000" pitchFamily="2" charset="-78"/>
              </a:defRPr>
            </a:lvl2pPr>
            <a:lvl3pPr marL="1143000" lvl="2" indent="-228600" algn="r" rtl="1">
              <a:lnSpc>
                <a:spcPct val="90000"/>
              </a:lnSpc>
              <a:spcBef>
                <a:spcPts val="500"/>
              </a:spcBef>
              <a:buFont typeface="Arial" panose="020B0604020202020204" pitchFamily="34" charset="0"/>
              <a:buChar char="•"/>
              <a:defRPr sz="2000" b="0" i="0">
                <a:latin typeface="Greta Arabic" panose="02000000000000000000" pitchFamily="2" charset="-78"/>
              </a:defRPr>
            </a:lvl3pPr>
            <a:lvl4pPr marL="1600200" lvl="3" indent="-228600" algn="r" rtl="1">
              <a:lnSpc>
                <a:spcPct val="90000"/>
              </a:lnSpc>
              <a:spcBef>
                <a:spcPts val="500"/>
              </a:spcBef>
              <a:buFont typeface="Arial" panose="020B0604020202020204" pitchFamily="34" charset="0"/>
              <a:buChar char="•"/>
              <a:defRPr b="0" i="0">
                <a:latin typeface="Greta Arabic" panose="02000000000000000000" pitchFamily="2" charset="-78"/>
              </a:defRPr>
            </a:lvl4pPr>
            <a:lvl5pPr marL="2057400" lvl="4" indent="-228600" algn="r" rtl="1">
              <a:lnSpc>
                <a:spcPct val="90000"/>
              </a:lnSpc>
              <a:spcBef>
                <a:spcPts val="500"/>
              </a:spcBef>
              <a:buFont typeface="Arial" panose="020B0604020202020204" pitchFamily="34" charset="0"/>
              <a:buChar char="•"/>
              <a:defRPr b="0" i="0">
                <a:latin typeface="Greta Arabic" panose="02000000000000000000" pitchFamily="2" charset="-78"/>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marR="0" lvl="0" indent="0" algn="r" defTabSz="914400" rtl="1" eaLnBrk="1" fontAlgn="b" latinLnBrk="0" hangingPunct="1">
              <a:lnSpc>
                <a:spcPct val="90000"/>
              </a:lnSpc>
              <a:spcBef>
                <a:spcPts val="1000"/>
              </a:spcBef>
              <a:spcAft>
                <a:spcPts val="0"/>
              </a:spcAft>
              <a:buClrTx/>
              <a:buSzTx/>
              <a:buFont typeface="Arial" panose="020B0604020202020204" pitchFamily="34" charset="0"/>
              <a:buNone/>
              <a:tabLst/>
              <a:defRPr/>
            </a:pPr>
            <a:r>
              <a:rPr kumimoji="0" lang="ar-SA" sz="900" b="0" i="0" u="none" strike="noStrike" kern="1200" cap="none" spc="0" normalizeH="0" baseline="0" noProof="0" dirty="0">
                <a:ln>
                  <a:noFill/>
                </a:ln>
                <a:solidFill>
                  <a:srgbClr val="0D2547"/>
                </a:solidFill>
                <a:effectLst/>
                <a:uLnTx/>
                <a:uFillTx/>
                <a:latin typeface="SST Arabic" panose="020B0504030504020204" pitchFamily="34" charset="-78"/>
                <a:ea typeface="+mn-ea"/>
                <a:cs typeface="SST Arabic" panose="020B0504030504020204" pitchFamily="34" charset="-78"/>
              </a:rPr>
              <a:t>5. نسبة المحاضر على البيانات</a:t>
            </a:r>
          </a:p>
        </p:txBody>
      </p:sp>
      <p:cxnSp>
        <p:nvCxnSpPr>
          <p:cNvPr id="310" name="Straight Connector 309">
            <a:extLst>
              <a:ext uri="{FF2B5EF4-FFF2-40B4-BE49-F238E27FC236}">
                <a16:creationId xmlns:a16="http://schemas.microsoft.com/office/drawing/2014/main" id="{FA8D8284-5588-1369-2B64-19A94B4ED56A}"/>
              </a:ext>
            </a:extLst>
          </p:cNvPr>
          <p:cNvCxnSpPr>
            <a:cxnSpLocks/>
          </p:cNvCxnSpPr>
          <p:nvPr/>
        </p:nvCxnSpPr>
        <p:spPr>
          <a:xfrm>
            <a:off x="7997563" y="3436206"/>
            <a:ext cx="2286000" cy="0"/>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33" name="TextBox 332">
            <a:extLst>
              <a:ext uri="{FF2B5EF4-FFF2-40B4-BE49-F238E27FC236}">
                <a16:creationId xmlns:a16="http://schemas.microsoft.com/office/drawing/2014/main" id="{7E14179B-EDE8-4D31-BD8D-304A3DB535D1}"/>
              </a:ext>
            </a:extLst>
          </p:cNvPr>
          <p:cNvSpPr txBox="1">
            <a:spLocks/>
          </p:cNvSpPr>
          <p:nvPr>
            <p:custDataLst>
              <p:tags r:id="rId19"/>
            </p:custDataLst>
          </p:nvPr>
        </p:nvSpPr>
        <p:spPr>
          <a:xfrm>
            <a:off x="8821641" y="2963859"/>
            <a:ext cx="1369164" cy="124650"/>
          </a:xfrm>
          <a:prstGeom prst="rect">
            <a:avLst/>
          </a:prstGeom>
        </p:spPr>
        <p:txBody>
          <a:bodyPr vert="horz" wrap="square" lIns="0" tIns="0" rIns="0" bIns="0" rtlCol="0" anchor="ctr" anchorCtr="0">
            <a:spAutoFit/>
          </a:bodyPr>
          <a:lstStyle>
            <a:defPPr>
              <a:defRPr lang="en-US"/>
            </a:defPPr>
            <a:lvl1pPr marR="0" lvl="0" indent="0" rtl="1" fontAlgn="auto">
              <a:lnSpc>
                <a:spcPct val="90000"/>
              </a:lnSpc>
              <a:spcBef>
                <a:spcPts val="1000"/>
              </a:spcBef>
              <a:spcAft>
                <a:spcPts val="0"/>
              </a:spcAft>
              <a:buClrTx/>
              <a:buSzTx/>
              <a:buFont typeface="Arial" panose="020B0604020202020204" pitchFamily="34" charset="0"/>
              <a:buNone/>
              <a:tabLst/>
              <a:defRPr sz="1000" b="0" i="0">
                <a:solidFill>
                  <a:srgbClr val="0D2547"/>
                </a:solidFill>
                <a:cs typeface="Symbio AR+LT" panose="020B0503030303020204" pitchFamily="34" charset="-78"/>
              </a:defRPr>
            </a:lvl1pPr>
            <a:lvl2pPr marL="685800" lvl="1" indent="-228600" algn="r" rtl="1">
              <a:lnSpc>
                <a:spcPct val="90000"/>
              </a:lnSpc>
              <a:spcBef>
                <a:spcPts val="500"/>
              </a:spcBef>
              <a:buFont typeface="Arial" panose="020B0604020202020204" pitchFamily="34" charset="0"/>
              <a:buChar char="•"/>
              <a:defRPr sz="2400" b="0" i="0">
                <a:latin typeface="Greta Arabic" panose="02000000000000000000" pitchFamily="2" charset="-78"/>
              </a:defRPr>
            </a:lvl2pPr>
            <a:lvl3pPr marL="1143000" lvl="2" indent="-228600" algn="r" rtl="1">
              <a:lnSpc>
                <a:spcPct val="90000"/>
              </a:lnSpc>
              <a:spcBef>
                <a:spcPts val="500"/>
              </a:spcBef>
              <a:buFont typeface="Arial" panose="020B0604020202020204" pitchFamily="34" charset="0"/>
              <a:buChar char="•"/>
              <a:defRPr sz="2000" b="0" i="0">
                <a:latin typeface="Greta Arabic" panose="02000000000000000000" pitchFamily="2" charset="-78"/>
              </a:defRPr>
            </a:lvl3pPr>
            <a:lvl4pPr marL="1600200" lvl="3" indent="-228600" algn="r" rtl="1">
              <a:lnSpc>
                <a:spcPct val="90000"/>
              </a:lnSpc>
              <a:spcBef>
                <a:spcPts val="500"/>
              </a:spcBef>
              <a:buFont typeface="Arial" panose="020B0604020202020204" pitchFamily="34" charset="0"/>
              <a:buChar char="•"/>
              <a:defRPr b="0" i="0">
                <a:latin typeface="Greta Arabic" panose="02000000000000000000" pitchFamily="2" charset="-78"/>
              </a:defRPr>
            </a:lvl4pPr>
            <a:lvl5pPr marL="2057400" lvl="4" indent="-228600" algn="r" rtl="1">
              <a:lnSpc>
                <a:spcPct val="90000"/>
              </a:lnSpc>
              <a:spcBef>
                <a:spcPts val="500"/>
              </a:spcBef>
              <a:buFont typeface="Arial" panose="020B0604020202020204" pitchFamily="34" charset="0"/>
              <a:buChar char="•"/>
              <a:defRPr b="0" i="0">
                <a:latin typeface="Greta Arabic" panose="02000000000000000000" pitchFamily="2" charset="-78"/>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marR="0" lvl="0" indent="0" algn="r" defTabSz="914400" rtl="1" eaLnBrk="1" fontAlgn="b" latinLnBrk="0" hangingPunct="1">
              <a:lnSpc>
                <a:spcPct val="90000"/>
              </a:lnSpc>
              <a:spcBef>
                <a:spcPts val="1000"/>
              </a:spcBef>
              <a:spcAft>
                <a:spcPts val="0"/>
              </a:spcAft>
              <a:buClrTx/>
              <a:buSzTx/>
              <a:buFont typeface="Arial" panose="020B0604020202020204" pitchFamily="34" charset="0"/>
              <a:buNone/>
              <a:tabLst/>
              <a:defRPr/>
            </a:pPr>
            <a:r>
              <a:rPr kumimoji="0" lang="ar-SA" sz="900" b="0" i="0" u="none" strike="noStrike" kern="1200" cap="none" spc="0" normalizeH="0" baseline="0" noProof="0" dirty="0">
                <a:ln>
                  <a:noFill/>
                </a:ln>
                <a:solidFill>
                  <a:srgbClr val="0D2547"/>
                </a:solidFill>
                <a:effectLst/>
                <a:uLnTx/>
                <a:uFillTx/>
                <a:latin typeface="SST Arabic" panose="020B0504030504020204" pitchFamily="34" charset="-78"/>
                <a:ea typeface="+mn-ea"/>
                <a:cs typeface="SST Arabic" panose="020B0504030504020204" pitchFamily="34" charset="-78"/>
              </a:rPr>
              <a:t>4. محضر أمني سابق للمستورد</a:t>
            </a:r>
          </a:p>
        </p:txBody>
      </p:sp>
      <p:sp>
        <p:nvSpPr>
          <p:cNvPr id="226" name="Oval 225">
            <a:hlinkClick r:id="rId57" action="ppaction://hlinksldjump"/>
            <a:extLst>
              <a:ext uri="{FF2B5EF4-FFF2-40B4-BE49-F238E27FC236}">
                <a16:creationId xmlns:a16="http://schemas.microsoft.com/office/drawing/2014/main" id="{BF8CD702-9200-F734-5DB5-4C0DBAFBC554}"/>
              </a:ext>
            </a:extLst>
          </p:cNvPr>
          <p:cNvSpPr>
            <a:spLocks/>
          </p:cNvSpPr>
          <p:nvPr/>
        </p:nvSpPr>
        <p:spPr>
          <a:xfrm>
            <a:off x="7977351" y="4228032"/>
            <a:ext cx="228599" cy="22859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FFFFFF"/>
                </a:solidFill>
                <a:effectLst/>
                <a:uLnTx/>
                <a:uFillTx/>
                <a:latin typeface="SST Arabic" panose="020B0504030504020204" pitchFamily="34" charset="-78"/>
                <a:ea typeface="+mn-ea"/>
                <a:cs typeface="SST Arabic" panose="020B0504030504020204" pitchFamily="34" charset="-78"/>
              </a:rPr>
              <a:t>G2</a:t>
            </a:r>
          </a:p>
        </p:txBody>
      </p:sp>
      <p:sp>
        <p:nvSpPr>
          <p:cNvPr id="228" name="Oval 227">
            <a:hlinkClick r:id="rId58" action="ppaction://hlinksldjump"/>
            <a:extLst>
              <a:ext uri="{FF2B5EF4-FFF2-40B4-BE49-F238E27FC236}">
                <a16:creationId xmlns:a16="http://schemas.microsoft.com/office/drawing/2014/main" id="{32FD2B54-678B-5D16-DFFB-9B663350DEC6}"/>
              </a:ext>
            </a:extLst>
          </p:cNvPr>
          <p:cNvSpPr>
            <a:spLocks/>
          </p:cNvSpPr>
          <p:nvPr/>
        </p:nvSpPr>
        <p:spPr>
          <a:xfrm>
            <a:off x="7977351" y="4770922"/>
            <a:ext cx="228599" cy="22859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FFFFFF"/>
                </a:solidFill>
                <a:effectLst/>
                <a:uLnTx/>
                <a:uFillTx/>
                <a:latin typeface="SST Arabic" panose="020B0504030504020204" pitchFamily="34" charset="-78"/>
                <a:ea typeface="+mn-ea"/>
                <a:cs typeface="SST Arabic" panose="020B0504030504020204" pitchFamily="34" charset="-78"/>
              </a:rPr>
              <a:t>G3</a:t>
            </a:r>
          </a:p>
        </p:txBody>
      </p:sp>
      <p:sp>
        <p:nvSpPr>
          <p:cNvPr id="230" name="Oval 229">
            <a:hlinkClick r:id="rId56" action="ppaction://hlinksldjump"/>
            <a:extLst>
              <a:ext uri="{FF2B5EF4-FFF2-40B4-BE49-F238E27FC236}">
                <a16:creationId xmlns:a16="http://schemas.microsoft.com/office/drawing/2014/main" id="{7DC34C0C-4690-1D4F-6707-A9180D171E9E}"/>
              </a:ext>
            </a:extLst>
          </p:cNvPr>
          <p:cNvSpPr>
            <a:spLocks/>
          </p:cNvSpPr>
          <p:nvPr/>
        </p:nvSpPr>
        <p:spPr>
          <a:xfrm>
            <a:off x="7977351" y="5697187"/>
            <a:ext cx="228599" cy="22859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FFFFFF"/>
              </a:solidFill>
              <a:effectLst/>
              <a:uLnTx/>
              <a:uFillTx/>
              <a:latin typeface="SST Arabic" panose="020B0504030504020204" pitchFamily="34" charset="-78"/>
              <a:ea typeface="+mn-ea"/>
              <a:cs typeface="SST Arabic" panose="020B0504030504020204" pitchFamily="34" charset="-78"/>
            </a:endParaRPr>
          </a:p>
        </p:txBody>
      </p:sp>
      <p:sp>
        <p:nvSpPr>
          <p:cNvPr id="224" name="Oval 223">
            <a:hlinkClick r:id="rId59" action="ppaction://hlinksldjump"/>
            <a:extLst>
              <a:ext uri="{FF2B5EF4-FFF2-40B4-BE49-F238E27FC236}">
                <a16:creationId xmlns:a16="http://schemas.microsoft.com/office/drawing/2014/main" id="{F6B10BA3-6F84-ABA9-3E65-3239D2726C16}"/>
              </a:ext>
            </a:extLst>
          </p:cNvPr>
          <p:cNvSpPr>
            <a:spLocks/>
          </p:cNvSpPr>
          <p:nvPr/>
        </p:nvSpPr>
        <p:spPr>
          <a:xfrm>
            <a:off x="7977351" y="3166939"/>
            <a:ext cx="228599" cy="22859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FFFFFF"/>
                </a:solidFill>
                <a:effectLst/>
                <a:uLnTx/>
                <a:uFillTx/>
                <a:latin typeface="SST Arabic" panose="020B0504030504020204" pitchFamily="34" charset="-78"/>
                <a:ea typeface="+mn-ea"/>
                <a:cs typeface="SST Arabic" panose="020B0504030504020204" pitchFamily="34" charset="-78"/>
              </a:rPr>
              <a:t>G1</a:t>
            </a:r>
          </a:p>
        </p:txBody>
      </p:sp>
      <p:sp>
        <p:nvSpPr>
          <p:cNvPr id="337" name="Oval 336">
            <a:hlinkClick r:id="rId60" action="ppaction://hlinksldjump"/>
            <a:extLst>
              <a:ext uri="{FF2B5EF4-FFF2-40B4-BE49-F238E27FC236}">
                <a16:creationId xmlns:a16="http://schemas.microsoft.com/office/drawing/2014/main" id="{613790CA-2C2A-4234-ADA9-5EAF673C66A3}"/>
              </a:ext>
            </a:extLst>
          </p:cNvPr>
          <p:cNvSpPr>
            <a:spLocks/>
          </p:cNvSpPr>
          <p:nvPr/>
        </p:nvSpPr>
        <p:spPr>
          <a:xfrm>
            <a:off x="7977351" y="2889791"/>
            <a:ext cx="228599" cy="22859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900" b="1" i="0" u="none" strike="noStrike" kern="1200" cap="none" spc="0" normalizeH="0" baseline="0" noProof="0" dirty="0">
              <a:ln>
                <a:noFill/>
              </a:ln>
              <a:solidFill>
                <a:srgbClr val="FFFFFF"/>
              </a:solidFill>
              <a:effectLst/>
              <a:uLnTx/>
              <a:uFillTx/>
              <a:latin typeface="SST Arabic" panose="020B0504030504020204" pitchFamily="34" charset="-78"/>
              <a:ea typeface="+mn-ea"/>
              <a:cs typeface="SST Arabic" panose="020B0504030504020204" pitchFamily="34" charset="-78"/>
            </a:endParaRPr>
          </a:p>
        </p:txBody>
      </p:sp>
      <p:sp>
        <p:nvSpPr>
          <p:cNvPr id="201" name="TextBox 200">
            <a:extLst>
              <a:ext uri="{FF2B5EF4-FFF2-40B4-BE49-F238E27FC236}">
                <a16:creationId xmlns:a16="http://schemas.microsoft.com/office/drawing/2014/main" id="{13A93041-849D-6DA6-2633-65F1CD65220C}"/>
              </a:ext>
            </a:extLst>
          </p:cNvPr>
          <p:cNvSpPr txBox="1">
            <a:spLocks/>
          </p:cNvSpPr>
          <p:nvPr>
            <p:custDataLst>
              <p:tags r:id="rId20"/>
            </p:custDataLst>
          </p:nvPr>
        </p:nvSpPr>
        <p:spPr>
          <a:xfrm>
            <a:off x="8524530" y="1583394"/>
            <a:ext cx="1666275" cy="138499"/>
          </a:xfrm>
          <a:prstGeom prst="rect">
            <a:avLst/>
          </a:prstGeom>
        </p:spPr>
        <p:txBody>
          <a:bodyPr vert="horz" wrap="square" lIns="0" tIns="0" rIns="0" bIns="0" rtlCol="0" anchor="ctr" anchorCtr="0">
            <a:spAutoFit/>
          </a:bodyPr>
          <a:lstStyle>
            <a:defPPr>
              <a:defRPr lang="en-US"/>
            </a:defPPr>
            <a:lvl1pPr marR="0" lvl="0" indent="0" rtl="1" fontAlgn="auto">
              <a:lnSpc>
                <a:spcPct val="90000"/>
              </a:lnSpc>
              <a:spcBef>
                <a:spcPts val="1000"/>
              </a:spcBef>
              <a:spcAft>
                <a:spcPts val="0"/>
              </a:spcAft>
              <a:buClrTx/>
              <a:buSzTx/>
              <a:buFont typeface="Arial" panose="020B0604020202020204" pitchFamily="34" charset="0"/>
              <a:buNone/>
              <a:tabLst/>
              <a:defRPr sz="1000" b="0" i="0">
                <a:solidFill>
                  <a:srgbClr val="0D2547"/>
                </a:solidFill>
                <a:cs typeface="Symbio AR+LT" panose="020B0503030303020204" pitchFamily="34" charset="-78"/>
              </a:defRPr>
            </a:lvl1pPr>
            <a:lvl2pPr marL="685800" lvl="1" indent="-228600" algn="r" rtl="1">
              <a:lnSpc>
                <a:spcPct val="90000"/>
              </a:lnSpc>
              <a:spcBef>
                <a:spcPts val="500"/>
              </a:spcBef>
              <a:buFont typeface="Arial" panose="020B0604020202020204" pitchFamily="34" charset="0"/>
              <a:buChar char="•"/>
              <a:defRPr sz="2400" b="0" i="0">
                <a:latin typeface="Greta Arabic" panose="02000000000000000000" pitchFamily="2" charset="-78"/>
              </a:defRPr>
            </a:lvl2pPr>
            <a:lvl3pPr marL="1143000" lvl="2" indent="-228600" algn="r" rtl="1">
              <a:lnSpc>
                <a:spcPct val="90000"/>
              </a:lnSpc>
              <a:spcBef>
                <a:spcPts val="500"/>
              </a:spcBef>
              <a:buFont typeface="Arial" panose="020B0604020202020204" pitchFamily="34" charset="0"/>
              <a:buChar char="•"/>
              <a:defRPr sz="2000" b="0" i="0">
                <a:latin typeface="Greta Arabic" panose="02000000000000000000" pitchFamily="2" charset="-78"/>
              </a:defRPr>
            </a:lvl3pPr>
            <a:lvl4pPr marL="1600200" lvl="3" indent="-228600" algn="r" rtl="1">
              <a:lnSpc>
                <a:spcPct val="90000"/>
              </a:lnSpc>
              <a:spcBef>
                <a:spcPts val="500"/>
              </a:spcBef>
              <a:buFont typeface="Arial" panose="020B0604020202020204" pitchFamily="34" charset="0"/>
              <a:buChar char="•"/>
              <a:defRPr b="0" i="0">
                <a:latin typeface="Greta Arabic" panose="02000000000000000000" pitchFamily="2" charset="-78"/>
              </a:defRPr>
            </a:lvl4pPr>
            <a:lvl5pPr marL="2057400" lvl="4" indent="-228600" algn="r" rtl="1">
              <a:lnSpc>
                <a:spcPct val="90000"/>
              </a:lnSpc>
              <a:spcBef>
                <a:spcPts val="500"/>
              </a:spcBef>
              <a:buFont typeface="Arial" panose="020B0604020202020204" pitchFamily="34" charset="0"/>
              <a:buChar char="•"/>
              <a:defRPr b="0" i="0">
                <a:latin typeface="Greta Arabic" panose="02000000000000000000" pitchFamily="2" charset="-78"/>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marR="0" lvl="0" indent="0" algn="r" defTabSz="914400" rtl="1" eaLnBrk="1" fontAlgn="b" latinLnBrk="0" hangingPunct="1">
              <a:lnSpc>
                <a:spcPct val="100000"/>
              </a:lnSpc>
              <a:spcBef>
                <a:spcPts val="0"/>
              </a:spcBef>
              <a:spcAft>
                <a:spcPts val="0"/>
              </a:spcAft>
              <a:buClrTx/>
              <a:buSzTx/>
              <a:buFont typeface="Arial" panose="020B0604020202020204" pitchFamily="34" charset="0"/>
              <a:buNone/>
              <a:tabLst/>
              <a:defRPr/>
            </a:pPr>
            <a:r>
              <a:rPr kumimoji="0" lang="ar-SA" sz="900" b="0" i="0" u="none" strike="noStrike" kern="1200" cap="none" spc="0" normalizeH="0" baseline="0" noProof="0" dirty="0">
                <a:ln>
                  <a:noFill/>
                </a:ln>
                <a:solidFill>
                  <a:srgbClr val="0D2547"/>
                </a:solidFill>
                <a:effectLst/>
                <a:uLnTx/>
                <a:uFillTx/>
                <a:latin typeface="SST Arabic" panose="020B0504030504020204" pitchFamily="34" charset="-78"/>
                <a:ea typeface="+mn-ea"/>
                <a:cs typeface="SST Arabic" panose="020B0504030504020204" pitchFamily="34" charset="-78"/>
              </a:rPr>
              <a:t>1. سجل تجاري/رقم مستورد</a:t>
            </a:r>
          </a:p>
        </p:txBody>
      </p:sp>
      <p:sp>
        <p:nvSpPr>
          <p:cNvPr id="203" name="TextBox 202">
            <a:extLst>
              <a:ext uri="{FF2B5EF4-FFF2-40B4-BE49-F238E27FC236}">
                <a16:creationId xmlns:a16="http://schemas.microsoft.com/office/drawing/2014/main" id="{935E7E40-61A0-EE55-2911-E61D3C3EBD5C}"/>
              </a:ext>
            </a:extLst>
          </p:cNvPr>
          <p:cNvSpPr txBox="1">
            <a:spLocks/>
          </p:cNvSpPr>
          <p:nvPr>
            <p:custDataLst>
              <p:tags r:id="rId21"/>
            </p:custDataLst>
          </p:nvPr>
        </p:nvSpPr>
        <p:spPr>
          <a:xfrm>
            <a:off x="8733963" y="1855593"/>
            <a:ext cx="1456842" cy="124650"/>
          </a:xfrm>
          <a:prstGeom prst="rect">
            <a:avLst/>
          </a:prstGeom>
        </p:spPr>
        <p:txBody>
          <a:bodyPr vert="horz" wrap="square" lIns="0" tIns="0" rIns="0" bIns="0" rtlCol="0" anchor="ctr" anchorCtr="0">
            <a:spAutoFit/>
          </a:bodyPr>
          <a:lstStyle>
            <a:defPPr>
              <a:defRPr lang="en-US"/>
            </a:defPPr>
            <a:lvl1pPr marR="0" lvl="0" indent="0" rtl="1" fontAlgn="auto">
              <a:lnSpc>
                <a:spcPct val="90000"/>
              </a:lnSpc>
              <a:spcBef>
                <a:spcPts val="1000"/>
              </a:spcBef>
              <a:spcAft>
                <a:spcPts val="0"/>
              </a:spcAft>
              <a:buClrTx/>
              <a:buSzTx/>
              <a:buFont typeface="Arial" panose="020B0604020202020204" pitchFamily="34" charset="0"/>
              <a:buNone/>
              <a:tabLst/>
              <a:defRPr sz="1000" b="0" i="0">
                <a:solidFill>
                  <a:srgbClr val="0D2547"/>
                </a:solidFill>
                <a:cs typeface="Symbio AR+LT" panose="020B0503030303020204" pitchFamily="34" charset="-78"/>
              </a:defRPr>
            </a:lvl1pPr>
            <a:lvl2pPr marL="685800" lvl="1" indent="-228600" algn="r" rtl="1">
              <a:lnSpc>
                <a:spcPct val="90000"/>
              </a:lnSpc>
              <a:spcBef>
                <a:spcPts val="500"/>
              </a:spcBef>
              <a:buFont typeface="Arial" panose="020B0604020202020204" pitchFamily="34" charset="0"/>
              <a:buChar char="•"/>
              <a:defRPr sz="2400" b="0" i="0">
                <a:latin typeface="Greta Arabic" panose="02000000000000000000" pitchFamily="2" charset="-78"/>
              </a:defRPr>
            </a:lvl2pPr>
            <a:lvl3pPr marL="1143000" lvl="2" indent="-228600" algn="r" rtl="1">
              <a:lnSpc>
                <a:spcPct val="90000"/>
              </a:lnSpc>
              <a:spcBef>
                <a:spcPts val="500"/>
              </a:spcBef>
              <a:buFont typeface="Arial" panose="020B0604020202020204" pitchFamily="34" charset="0"/>
              <a:buChar char="•"/>
              <a:defRPr sz="2000" b="0" i="0">
                <a:latin typeface="Greta Arabic" panose="02000000000000000000" pitchFamily="2" charset="-78"/>
              </a:defRPr>
            </a:lvl3pPr>
            <a:lvl4pPr marL="1600200" lvl="3" indent="-228600" algn="r" rtl="1">
              <a:lnSpc>
                <a:spcPct val="90000"/>
              </a:lnSpc>
              <a:spcBef>
                <a:spcPts val="500"/>
              </a:spcBef>
              <a:buFont typeface="Arial" panose="020B0604020202020204" pitchFamily="34" charset="0"/>
              <a:buChar char="•"/>
              <a:defRPr b="0" i="0">
                <a:latin typeface="Greta Arabic" panose="02000000000000000000" pitchFamily="2" charset="-78"/>
              </a:defRPr>
            </a:lvl4pPr>
            <a:lvl5pPr marL="2057400" lvl="4" indent="-228600" algn="r" rtl="1">
              <a:lnSpc>
                <a:spcPct val="90000"/>
              </a:lnSpc>
              <a:spcBef>
                <a:spcPts val="500"/>
              </a:spcBef>
              <a:buFont typeface="Arial" panose="020B0604020202020204" pitchFamily="34" charset="0"/>
              <a:buChar char="•"/>
              <a:defRPr b="0" i="0">
                <a:latin typeface="Greta Arabic" panose="02000000000000000000" pitchFamily="2" charset="-78"/>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marR="0" lvl="0" indent="0" algn="r" defTabSz="914400" rtl="1" eaLnBrk="1" fontAlgn="b" latinLnBrk="0" hangingPunct="1">
              <a:lnSpc>
                <a:spcPct val="90000"/>
              </a:lnSpc>
              <a:spcBef>
                <a:spcPts val="1000"/>
              </a:spcBef>
              <a:spcAft>
                <a:spcPts val="0"/>
              </a:spcAft>
              <a:buClrTx/>
              <a:buSzTx/>
              <a:buFont typeface="Arial" panose="020B0604020202020204" pitchFamily="34" charset="0"/>
              <a:buNone/>
              <a:tabLst/>
              <a:defRPr/>
            </a:pPr>
            <a:r>
              <a:rPr kumimoji="0" lang="ar-SA" sz="900" b="0" i="0" u="none" strike="noStrike" kern="1200" cap="none" spc="0" normalizeH="0" baseline="0" noProof="0" dirty="0">
                <a:ln>
                  <a:noFill/>
                </a:ln>
                <a:solidFill>
                  <a:srgbClr val="0D2547"/>
                </a:solidFill>
                <a:effectLst/>
                <a:uLnTx/>
                <a:uFillTx/>
                <a:latin typeface="SST Arabic" panose="020B0504030504020204" pitchFamily="34" charset="-78"/>
                <a:ea typeface="+mn-ea"/>
                <a:cs typeface="SST Arabic" panose="020B0504030504020204" pitchFamily="34" charset="-78"/>
              </a:rPr>
              <a:t>2. رقم مستورد مع دولة منشأ</a:t>
            </a:r>
          </a:p>
        </p:txBody>
      </p:sp>
      <p:sp>
        <p:nvSpPr>
          <p:cNvPr id="204" name="TextBox 203">
            <a:extLst>
              <a:ext uri="{FF2B5EF4-FFF2-40B4-BE49-F238E27FC236}">
                <a16:creationId xmlns:a16="http://schemas.microsoft.com/office/drawing/2014/main" id="{FD4F0901-A2F9-8D50-6FAD-8CDE91C6F1D3}"/>
              </a:ext>
            </a:extLst>
          </p:cNvPr>
          <p:cNvSpPr txBox="1">
            <a:spLocks/>
          </p:cNvSpPr>
          <p:nvPr>
            <p:custDataLst>
              <p:tags r:id="rId22"/>
            </p:custDataLst>
          </p:nvPr>
        </p:nvSpPr>
        <p:spPr>
          <a:xfrm>
            <a:off x="8337115" y="2167501"/>
            <a:ext cx="1853690" cy="128112"/>
          </a:xfrm>
          <a:prstGeom prst="rect">
            <a:avLst/>
          </a:prstGeom>
        </p:spPr>
        <p:txBody>
          <a:bodyPr vert="horz" wrap="square" lIns="0" tIns="0" rIns="0" bIns="0" rtlCol="0" anchor="ctr" anchorCtr="0">
            <a:spAutoFit/>
          </a:bodyPr>
          <a:lstStyle>
            <a:defPPr>
              <a:defRPr lang="en-US"/>
            </a:defPPr>
            <a:lvl1pPr marR="0" lvl="0" indent="0" rtl="1" fontAlgn="auto">
              <a:lnSpc>
                <a:spcPct val="90000"/>
              </a:lnSpc>
              <a:spcBef>
                <a:spcPts val="1000"/>
              </a:spcBef>
              <a:spcAft>
                <a:spcPts val="0"/>
              </a:spcAft>
              <a:buClrTx/>
              <a:buSzTx/>
              <a:buFont typeface="Arial" panose="020B0604020202020204" pitchFamily="34" charset="0"/>
              <a:buNone/>
              <a:tabLst/>
              <a:defRPr sz="1000" b="0" i="0">
                <a:solidFill>
                  <a:srgbClr val="0D2547"/>
                </a:solidFill>
                <a:cs typeface="Symbio AR+LT" panose="020B0503030303020204" pitchFamily="34" charset="-78"/>
              </a:defRPr>
            </a:lvl1pPr>
            <a:lvl2pPr marL="685800" lvl="1" indent="-228600" algn="r" rtl="1">
              <a:lnSpc>
                <a:spcPct val="90000"/>
              </a:lnSpc>
              <a:spcBef>
                <a:spcPts val="500"/>
              </a:spcBef>
              <a:buFont typeface="Arial" panose="020B0604020202020204" pitchFamily="34" charset="0"/>
              <a:buChar char="•"/>
              <a:defRPr sz="2400" b="0" i="0">
                <a:latin typeface="Greta Arabic" panose="02000000000000000000" pitchFamily="2" charset="-78"/>
              </a:defRPr>
            </a:lvl2pPr>
            <a:lvl3pPr marL="1143000" lvl="2" indent="-228600" algn="r" rtl="1">
              <a:lnSpc>
                <a:spcPct val="90000"/>
              </a:lnSpc>
              <a:spcBef>
                <a:spcPts val="500"/>
              </a:spcBef>
              <a:buFont typeface="Arial" panose="020B0604020202020204" pitchFamily="34" charset="0"/>
              <a:buChar char="•"/>
              <a:defRPr sz="2000" b="0" i="0">
                <a:latin typeface="Greta Arabic" panose="02000000000000000000" pitchFamily="2" charset="-78"/>
              </a:defRPr>
            </a:lvl3pPr>
            <a:lvl4pPr marL="1600200" lvl="3" indent="-228600" algn="r" rtl="1">
              <a:lnSpc>
                <a:spcPct val="90000"/>
              </a:lnSpc>
              <a:spcBef>
                <a:spcPts val="500"/>
              </a:spcBef>
              <a:buFont typeface="Arial" panose="020B0604020202020204" pitchFamily="34" charset="0"/>
              <a:buChar char="•"/>
              <a:defRPr b="0" i="0">
                <a:latin typeface="Greta Arabic" panose="02000000000000000000" pitchFamily="2" charset="-78"/>
              </a:defRPr>
            </a:lvl4pPr>
            <a:lvl5pPr marL="2057400" lvl="4" indent="-228600" algn="r" rtl="1">
              <a:lnSpc>
                <a:spcPct val="90000"/>
              </a:lnSpc>
              <a:spcBef>
                <a:spcPts val="500"/>
              </a:spcBef>
              <a:buFont typeface="Arial" panose="020B0604020202020204" pitchFamily="34" charset="0"/>
              <a:buChar char="•"/>
              <a:defRPr b="0" i="0">
                <a:latin typeface="Greta Arabic" panose="02000000000000000000" pitchFamily="2" charset="-78"/>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marR="0" lvl="0" indent="0" algn="r" defTabSz="914400" rtl="1"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ar-SA" sz="900" b="0" i="0" u="none" strike="noStrike" kern="1200" cap="none" spc="0" normalizeH="0" baseline="0" noProof="0" dirty="0">
                <a:ln>
                  <a:noFill/>
                </a:ln>
                <a:solidFill>
                  <a:srgbClr val="0D2547"/>
                </a:solidFill>
                <a:effectLst/>
                <a:uLnTx/>
                <a:uFillTx/>
                <a:latin typeface="SST Arabic" panose="020B0504030504020204" pitchFamily="34" charset="-78"/>
                <a:ea typeface="+mn-ea"/>
                <a:cs typeface="SST Arabic" panose="020B0504030504020204" pitchFamily="34" charset="-78"/>
              </a:rPr>
              <a:t>3. الاسم، العنوان، ورقم الجوال</a:t>
            </a:r>
            <a:endParaRPr kumimoji="0" lang="en-GB" sz="900" b="0" i="0" u="none" strike="noStrike" kern="1200" cap="none" spc="0" normalizeH="0" baseline="0" noProof="0" dirty="0">
              <a:ln>
                <a:noFill/>
              </a:ln>
              <a:solidFill>
                <a:srgbClr val="0D2547"/>
              </a:solidFill>
              <a:effectLst/>
              <a:uLnTx/>
              <a:uFillTx/>
              <a:latin typeface="SST Arabic" panose="020B0504030504020204" pitchFamily="34" charset="-78"/>
              <a:ea typeface="+mn-ea"/>
              <a:cs typeface="SST Arabic" panose="020B0504030504020204" pitchFamily="34" charset="-78"/>
            </a:endParaRPr>
          </a:p>
        </p:txBody>
      </p:sp>
      <p:sp>
        <p:nvSpPr>
          <p:cNvPr id="275" name="TextBox 274">
            <a:extLst>
              <a:ext uri="{FF2B5EF4-FFF2-40B4-BE49-F238E27FC236}">
                <a16:creationId xmlns:a16="http://schemas.microsoft.com/office/drawing/2014/main" id="{E582A96D-5061-0C1F-8299-CC7029EC3DA2}"/>
              </a:ext>
            </a:extLst>
          </p:cNvPr>
          <p:cNvSpPr txBox="1">
            <a:spLocks/>
          </p:cNvSpPr>
          <p:nvPr>
            <p:custDataLst>
              <p:tags r:id="rId23"/>
            </p:custDataLst>
          </p:nvPr>
        </p:nvSpPr>
        <p:spPr>
          <a:xfrm>
            <a:off x="9456130" y="1343748"/>
            <a:ext cx="711342" cy="138499"/>
          </a:xfrm>
          <a:prstGeom prst="rect">
            <a:avLst/>
          </a:prstGeom>
        </p:spPr>
        <p:txBody>
          <a:bodyPr vert="horz" wrap="square" lIns="0" tIns="0" rIns="0" bIns="0" rtlCol="0" anchor="ctr" anchorCtr="0">
            <a:noAutofit/>
          </a:bodyPr>
          <a:lstStyle>
            <a:defPPr>
              <a:defRPr lang="en-US"/>
            </a:defPPr>
            <a:lvl1pPr marR="0" lvl="0" indent="0" algn="r" rtl="1" fontAlgn="auto">
              <a:lnSpc>
                <a:spcPct val="90000"/>
              </a:lnSpc>
              <a:spcBef>
                <a:spcPts val="1000"/>
              </a:spcBef>
              <a:spcAft>
                <a:spcPts val="0"/>
              </a:spcAft>
              <a:buClrTx/>
              <a:buSzTx/>
              <a:buFont typeface="Arial" panose="020B0604020202020204" pitchFamily="34" charset="0"/>
              <a:buNone/>
              <a:tabLst/>
              <a:defRPr kumimoji="0" sz="1000" b="1" i="0" u="none" strike="noStrike" cap="none" spc="0" normalizeH="0" baseline="0">
                <a:ln>
                  <a:noFill/>
                </a:ln>
                <a:solidFill>
                  <a:srgbClr val="0D2547"/>
                </a:solidFill>
                <a:effectLst/>
                <a:uLnTx/>
                <a:uFillTx/>
                <a:cs typeface="Symbio AR+LT" panose="020B0503030303020204" pitchFamily="34" charset="-78"/>
              </a:defRPr>
            </a:lvl1pPr>
            <a:lvl2pPr marL="685800" lvl="1" indent="-228600" algn="r" rtl="1">
              <a:lnSpc>
                <a:spcPct val="90000"/>
              </a:lnSpc>
              <a:spcBef>
                <a:spcPts val="500"/>
              </a:spcBef>
              <a:buFont typeface="Arial" panose="020B0604020202020204" pitchFamily="34" charset="0"/>
              <a:buChar char="•"/>
              <a:defRPr sz="2400" b="0" i="0">
                <a:latin typeface="Greta Arabic" panose="02000000000000000000" pitchFamily="2" charset="-78"/>
              </a:defRPr>
            </a:lvl2pPr>
            <a:lvl3pPr marL="1143000" lvl="2" indent="-228600" algn="r" rtl="1">
              <a:lnSpc>
                <a:spcPct val="90000"/>
              </a:lnSpc>
              <a:spcBef>
                <a:spcPts val="500"/>
              </a:spcBef>
              <a:buFont typeface="Arial" panose="020B0604020202020204" pitchFamily="34" charset="0"/>
              <a:buChar char="•"/>
              <a:defRPr sz="2000" b="0" i="0">
                <a:latin typeface="Greta Arabic" panose="02000000000000000000" pitchFamily="2" charset="-78"/>
              </a:defRPr>
            </a:lvl3pPr>
            <a:lvl4pPr marL="1600200" lvl="3" indent="-228600" algn="r" rtl="1">
              <a:lnSpc>
                <a:spcPct val="90000"/>
              </a:lnSpc>
              <a:spcBef>
                <a:spcPts val="500"/>
              </a:spcBef>
              <a:buFont typeface="Arial" panose="020B0604020202020204" pitchFamily="34" charset="0"/>
              <a:buChar char="•"/>
              <a:defRPr b="0" i="0">
                <a:latin typeface="Greta Arabic" panose="02000000000000000000" pitchFamily="2" charset="-78"/>
              </a:defRPr>
            </a:lvl4pPr>
            <a:lvl5pPr marL="2057400" lvl="4" indent="-228600" algn="r" rtl="1">
              <a:lnSpc>
                <a:spcPct val="90000"/>
              </a:lnSpc>
              <a:spcBef>
                <a:spcPts val="500"/>
              </a:spcBef>
              <a:buFont typeface="Arial" panose="020B0604020202020204" pitchFamily="34" charset="0"/>
              <a:buChar char="•"/>
              <a:defRPr b="0" i="0">
                <a:latin typeface="Greta Arabic" panose="02000000000000000000" pitchFamily="2" charset="-78"/>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marR="0" lvl="0" indent="0" algn="r" defTabSz="914400" rtl="1"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ar-SA" b="1" i="0" u="none" strike="noStrike" kern="1200" cap="none" spc="0" normalizeH="0" baseline="0" noProof="0" dirty="0">
                <a:ln>
                  <a:noFill/>
                </a:ln>
                <a:solidFill>
                  <a:srgbClr val="0D2547"/>
                </a:solidFill>
                <a:effectLst/>
                <a:uLnTx/>
                <a:uFillTx/>
                <a:latin typeface="SST Arabic" panose="020B0504030504020204" pitchFamily="34" charset="-78"/>
                <a:ea typeface="+mn-ea"/>
                <a:cs typeface="SST Arabic" panose="020B0504030504020204" pitchFamily="34" charset="-78"/>
              </a:rPr>
              <a:t>مكمن الخطر </a:t>
            </a:r>
            <a:endParaRPr kumimoji="0" lang="en-GB" b="1" i="0" u="none" strike="noStrike" kern="1200" cap="none" spc="0" normalizeH="0" baseline="0" noProof="0" dirty="0">
              <a:ln>
                <a:noFill/>
              </a:ln>
              <a:solidFill>
                <a:srgbClr val="0D2547"/>
              </a:solidFill>
              <a:effectLst/>
              <a:uLnTx/>
              <a:uFillTx/>
              <a:latin typeface="SST Arabic" panose="020B0504030504020204" pitchFamily="34" charset="-78"/>
              <a:ea typeface="+mn-ea"/>
              <a:cs typeface="SST Arabic" panose="020B0504030504020204" pitchFamily="34" charset="-78"/>
            </a:endParaRPr>
          </a:p>
        </p:txBody>
      </p:sp>
      <p:cxnSp>
        <p:nvCxnSpPr>
          <p:cNvPr id="303" name="Straight Connector 302">
            <a:extLst>
              <a:ext uri="{FF2B5EF4-FFF2-40B4-BE49-F238E27FC236}">
                <a16:creationId xmlns:a16="http://schemas.microsoft.com/office/drawing/2014/main" id="{6499C19D-606C-A161-5D86-90E39C4ED0D2}"/>
              </a:ext>
            </a:extLst>
          </p:cNvPr>
          <p:cNvCxnSpPr>
            <a:cxnSpLocks/>
          </p:cNvCxnSpPr>
          <p:nvPr/>
        </p:nvCxnSpPr>
        <p:spPr>
          <a:xfrm flipH="1" flipV="1">
            <a:off x="7910182" y="1751431"/>
            <a:ext cx="2286000" cy="0"/>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5" name="Straight Connector 304">
            <a:extLst>
              <a:ext uri="{FF2B5EF4-FFF2-40B4-BE49-F238E27FC236}">
                <a16:creationId xmlns:a16="http://schemas.microsoft.com/office/drawing/2014/main" id="{24284670-3FCF-0145-5B39-502804FE0E65}"/>
              </a:ext>
            </a:extLst>
          </p:cNvPr>
          <p:cNvCxnSpPr>
            <a:cxnSpLocks/>
          </p:cNvCxnSpPr>
          <p:nvPr/>
        </p:nvCxnSpPr>
        <p:spPr>
          <a:xfrm>
            <a:off x="7931722" y="2065159"/>
            <a:ext cx="2286000" cy="0"/>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17" name="Oval 216">
            <a:hlinkClick r:id="rId55" action="ppaction://hlinksldjump"/>
            <a:extLst>
              <a:ext uri="{FF2B5EF4-FFF2-40B4-BE49-F238E27FC236}">
                <a16:creationId xmlns:a16="http://schemas.microsoft.com/office/drawing/2014/main" id="{B16EAD3E-438C-09AE-AB73-D444FB065F3D}"/>
              </a:ext>
            </a:extLst>
          </p:cNvPr>
          <p:cNvSpPr>
            <a:spLocks/>
          </p:cNvSpPr>
          <p:nvPr/>
        </p:nvSpPr>
        <p:spPr>
          <a:xfrm>
            <a:off x="7977351" y="1510194"/>
            <a:ext cx="228599" cy="22859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900" b="1" i="0" u="none" strike="noStrike" kern="1200" cap="none" spc="0" normalizeH="0" baseline="0" noProof="0" dirty="0">
              <a:ln>
                <a:noFill/>
              </a:ln>
              <a:solidFill>
                <a:srgbClr val="FFFFFF"/>
              </a:solidFill>
              <a:effectLst/>
              <a:uLnTx/>
              <a:uFillTx/>
              <a:latin typeface="SST Arabic" panose="020B0504030504020204" pitchFamily="34" charset="-78"/>
              <a:ea typeface="+mn-ea"/>
              <a:cs typeface="SST Arabic" panose="020B0504030504020204" pitchFamily="34" charset="-78"/>
            </a:endParaRPr>
          </a:p>
        </p:txBody>
      </p:sp>
      <p:cxnSp>
        <p:nvCxnSpPr>
          <p:cNvPr id="339" name="Straight Connector 338">
            <a:extLst>
              <a:ext uri="{FF2B5EF4-FFF2-40B4-BE49-F238E27FC236}">
                <a16:creationId xmlns:a16="http://schemas.microsoft.com/office/drawing/2014/main" id="{F367E00A-6DC4-43A7-AE68-BC2BCD0B88A9}"/>
              </a:ext>
            </a:extLst>
          </p:cNvPr>
          <p:cNvCxnSpPr>
            <a:cxnSpLocks/>
          </p:cNvCxnSpPr>
          <p:nvPr/>
        </p:nvCxnSpPr>
        <p:spPr>
          <a:xfrm>
            <a:off x="7997563" y="3141889"/>
            <a:ext cx="2286000" cy="0"/>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54" name="Straight Connector 353">
            <a:extLst>
              <a:ext uri="{FF2B5EF4-FFF2-40B4-BE49-F238E27FC236}">
                <a16:creationId xmlns:a16="http://schemas.microsoft.com/office/drawing/2014/main" id="{8B4ED748-D002-4263-8DA3-761431959BD5}"/>
              </a:ext>
            </a:extLst>
          </p:cNvPr>
          <p:cNvCxnSpPr>
            <a:cxnSpLocks/>
          </p:cNvCxnSpPr>
          <p:nvPr/>
        </p:nvCxnSpPr>
        <p:spPr>
          <a:xfrm>
            <a:off x="8002648" y="3913025"/>
            <a:ext cx="2286000"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5" name="Straight Connector 354">
            <a:extLst>
              <a:ext uri="{FF2B5EF4-FFF2-40B4-BE49-F238E27FC236}">
                <a16:creationId xmlns:a16="http://schemas.microsoft.com/office/drawing/2014/main" id="{08B9A78F-FE64-4E67-ACCE-A171886B5D7F}"/>
              </a:ext>
            </a:extLst>
          </p:cNvPr>
          <p:cNvCxnSpPr>
            <a:cxnSpLocks/>
          </p:cNvCxnSpPr>
          <p:nvPr/>
        </p:nvCxnSpPr>
        <p:spPr>
          <a:xfrm>
            <a:off x="10398020" y="4024307"/>
            <a:ext cx="0" cy="1188720"/>
          </a:xfrm>
          <a:prstGeom prst="line">
            <a:avLst/>
          </a:prstGeom>
          <a:ln>
            <a:solidFill>
              <a:srgbClr val="002E87"/>
            </a:solidFill>
          </a:ln>
        </p:spPr>
        <p:style>
          <a:lnRef idx="1">
            <a:schemeClr val="accent1"/>
          </a:lnRef>
          <a:fillRef idx="0">
            <a:schemeClr val="accent1"/>
          </a:fillRef>
          <a:effectRef idx="0">
            <a:schemeClr val="accent1"/>
          </a:effectRef>
          <a:fontRef idx="minor">
            <a:schemeClr val="tx1"/>
          </a:fontRef>
        </p:style>
      </p:cxnSp>
      <p:cxnSp>
        <p:nvCxnSpPr>
          <p:cNvPr id="356" name="Straight Connector 355">
            <a:extLst>
              <a:ext uri="{FF2B5EF4-FFF2-40B4-BE49-F238E27FC236}">
                <a16:creationId xmlns:a16="http://schemas.microsoft.com/office/drawing/2014/main" id="{E043DCFA-093C-42F3-AA90-FB1860AA817B}"/>
              </a:ext>
            </a:extLst>
          </p:cNvPr>
          <p:cNvCxnSpPr>
            <a:cxnSpLocks/>
          </p:cNvCxnSpPr>
          <p:nvPr/>
        </p:nvCxnSpPr>
        <p:spPr>
          <a:xfrm>
            <a:off x="10394070" y="3161897"/>
            <a:ext cx="220590" cy="0"/>
          </a:xfrm>
          <a:prstGeom prst="line">
            <a:avLst/>
          </a:prstGeom>
          <a:ln>
            <a:solidFill>
              <a:srgbClr val="002E87"/>
            </a:solidFill>
            <a:tailEnd type="oval"/>
          </a:ln>
        </p:spPr>
        <p:style>
          <a:lnRef idx="1">
            <a:schemeClr val="accent1"/>
          </a:lnRef>
          <a:fillRef idx="0">
            <a:schemeClr val="accent1"/>
          </a:fillRef>
          <a:effectRef idx="0">
            <a:schemeClr val="accent1"/>
          </a:effectRef>
          <a:fontRef idx="minor">
            <a:schemeClr val="tx1"/>
          </a:fontRef>
        </p:style>
      </p:cxnSp>
      <p:sp>
        <p:nvSpPr>
          <p:cNvPr id="196" name="TextBox 195">
            <a:extLst>
              <a:ext uri="{FF2B5EF4-FFF2-40B4-BE49-F238E27FC236}">
                <a16:creationId xmlns:a16="http://schemas.microsoft.com/office/drawing/2014/main" id="{6AA3502A-B66F-5A15-69EA-5905BB0241AB}"/>
              </a:ext>
            </a:extLst>
          </p:cNvPr>
          <p:cNvSpPr txBox="1">
            <a:spLocks noChangeAspect="1"/>
          </p:cNvSpPr>
          <p:nvPr>
            <p:custDataLst>
              <p:tags r:id="rId24"/>
            </p:custDataLst>
          </p:nvPr>
        </p:nvSpPr>
        <p:spPr>
          <a:xfrm>
            <a:off x="6762609" y="5124982"/>
            <a:ext cx="900000" cy="900000"/>
          </a:xfrm>
          <a:prstGeom prst="ellipse">
            <a:avLst/>
          </a:prstGeom>
          <a:solidFill>
            <a:srgbClr val="04B0AC"/>
          </a:solidFill>
        </p:spPr>
        <p:txBody>
          <a:bodyPr vert="horz" wrap="none" lIns="0" tIns="0" rIns="0" bIns="0" rtlCol="0" anchor="ctr" anchorCtr="0">
            <a:noAutofit/>
          </a:bodyPr>
          <a:lstStyle>
            <a:lvl1pPr marL="228600" lvl="0" indent="-228600" algn="r" rtl="1">
              <a:lnSpc>
                <a:spcPct val="90000"/>
              </a:lnSpc>
              <a:spcBef>
                <a:spcPts val="1000"/>
              </a:spcBef>
              <a:buFont typeface="Arial" panose="020B0604020202020204" pitchFamily="34" charset="0"/>
              <a:buChar char="•"/>
              <a:defRPr sz="2800" b="0" i="0">
                <a:latin typeface="Symbio AR+LT" panose="020B0503030303020204" pitchFamily="34" charset="-78"/>
                <a:cs typeface="Symbio AR+LT" panose="020B0503030303020204" pitchFamily="34" charset="-78"/>
              </a:defRPr>
            </a:lvl1pPr>
            <a:lvl2pPr marL="685800" lvl="1" indent="-228600" algn="r" rtl="1">
              <a:lnSpc>
                <a:spcPct val="90000"/>
              </a:lnSpc>
              <a:spcBef>
                <a:spcPts val="500"/>
              </a:spcBef>
              <a:buFont typeface="Arial" panose="020B0604020202020204" pitchFamily="34" charset="0"/>
              <a:buChar char="•"/>
              <a:defRPr sz="2400" b="0" i="0">
                <a:latin typeface="Greta Arabic" panose="02000000000000000000" pitchFamily="2" charset="-78"/>
              </a:defRPr>
            </a:lvl2pPr>
            <a:lvl3pPr marL="1143000" lvl="2" indent="-228600" algn="r" rtl="1">
              <a:lnSpc>
                <a:spcPct val="90000"/>
              </a:lnSpc>
              <a:spcBef>
                <a:spcPts val="500"/>
              </a:spcBef>
              <a:buFont typeface="Arial" panose="020B0604020202020204" pitchFamily="34" charset="0"/>
              <a:buChar char="•"/>
              <a:defRPr sz="2000" b="0" i="0">
                <a:latin typeface="Greta Arabic" panose="02000000000000000000" pitchFamily="2" charset="-78"/>
              </a:defRPr>
            </a:lvl3pPr>
            <a:lvl4pPr marL="1600200" lvl="3" indent="-228600" algn="r" rtl="1">
              <a:lnSpc>
                <a:spcPct val="90000"/>
              </a:lnSpc>
              <a:spcBef>
                <a:spcPts val="500"/>
              </a:spcBef>
              <a:buFont typeface="Arial" panose="020B0604020202020204" pitchFamily="34" charset="0"/>
              <a:buChar char="•"/>
              <a:defRPr b="0" i="0">
                <a:latin typeface="Greta Arabic" panose="02000000000000000000" pitchFamily="2" charset="-78"/>
              </a:defRPr>
            </a:lvl4pPr>
            <a:lvl5pPr marL="2057400" lvl="4" indent="-228600" algn="r" rtl="1">
              <a:lnSpc>
                <a:spcPct val="90000"/>
              </a:lnSpc>
              <a:spcBef>
                <a:spcPts val="500"/>
              </a:spcBef>
              <a:buFont typeface="Arial" panose="020B0604020202020204" pitchFamily="34" charset="0"/>
              <a:buChar char="•"/>
              <a:defRPr b="0" i="0">
                <a:latin typeface="Greta Arabic" panose="02000000000000000000" pitchFamily="2" charset="-78"/>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marR="0" lvl="0" indent="0" algn="ctr" defTabSz="914400" rtl="1"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ar-SA" sz="1000" b="1" i="0" u="none" strike="noStrike" kern="1200" cap="none" spc="0" normalizeH="0" baseline="0" noProof="0" dirty="0">
                <a:ln>
                  <a:noFill/>
                </a:ln>
                <a:solidFill>
                  <a:srgbClr val="FFFFFF"/>
                </a:solidFill>
                <a:effectLst/>
                <a:uLnTx/>
                <a:uFillTx/>
                <a:latin typeface="SST Arabic" panose="020B0504030504020204" pitchFamily="34" charset="-78"/>
                <a:ea typeface="+mn-ea"/>
                <a:cs typeface="SST Arabic" panose="020B0504030504020204" pitchFamily="34" charset="-78"/>
              </a:rPr>
              <a:t>خصائص البيان</a:t>
            </a:r>
          </a:p>
          <a:p>
            <a:pPr marL="0" marR="0" lvl="0" indent="0" algn="ctr" defTabSz="914400" rtl="1" eaLnBrk="1" fontAlgn="auto" latinLnBrk="0" hangingPunct="1">
              <a:lnSpc>
                <a:spcPct val="90000"/>
              </a:lnSpc>
              <a:spcBef>
                <a:spcPts val="0"/>
              </a:spcBef>
              <a:spcAft>
                <a:spcPts val="0"/>
              </a:spcAft>
              <a:buClrTx/>
              <a:buSzTx/>
              <a:buFont typeface="Arial" panose="020B0604020202020204" pitchFamily="34" charset="0"/>
              <a:buNone/>
              <a:tabLst/>
              <a:defRPr/>
            </a:pPr>
            <a:r>
              <a:rPr kumimoji="0" lang="ar-SA" sz="1000" b="1" i="0" u="none" strike="noStrike" kern="1200" cap="none" spc="0" normalizeH="0" baseline="0" noProof="0" dirty="0">
                <a:ln>
                  <a:noFill/>
                </a:ln>
                <a:solidFill>
                  <a:srgbClr val="FFFFFF"/>
                </a:solidFill>
                <a:effectLst/>
                <a:uLnTx/>
                <a:uFillTx/>
                <a:latin typeface="SST Arabic" panose="020B0504030504020204" pitchFamily="34" charset="-78"/>
                <a:ea typeface="+mn-ea"/>
                <a:cs typeface="SST Arabic" panose="020B0504030504020204" pitchFamily="34" charset="-78"/>
              </a:rPr>
              <a:t>الجمركي </a:t>
            </a:r>
            <a:endParaRPr kumimoji="0" lang="en-GB" sz="1000" b="1" i="0" u="none" strike="noStrike" kern="1200" cap="none" spc="0" normalizeH="0" baseline="0" noProof="0" dirty="0">
              <a:ln>
                <a:noFill/>
              </a:ln>
              <a:solidFill>
                <a:srgbClr val="FFFFFF"/>
              </a:solidFill>
              <a:effectLst/>
              <a:uLnTx/>
              <a:uFillTx/>
              <a:latin typeface="SST Arabic" panose="020B0504030504020204" pitchFamily="34" charset="-78"/>
              <a:ea typeface="+mn-ea"/>
              <a:cs typeface="SST Arabic" panose="020B0504030504020204" pitchFamily="34" charset="-78"/>
            </a:endParaRPr>
          </a:p>
        </p:txBody>
      </p:sp>
      <p:sp>
        <p:nvSpPr>
          <p:cNvPr id="194" name="TextBox 193">
            <a:hlinkClick r:id="rId61" action="ppaction://hlinksldjump"/>
            <a:extLst>
              <a:ext uri="{FF2B5EF4-FFF2-40B4-BE49-F238E27FC236}">
                <a16:creationId xmlns:a16="http://schemas.microsoft.com/office/drawing/2014/main" id="{2F50AFE9-B685-FC6B-E578-2E946579017B}"/>
              </a:ext>
            </a:extLst>
          </p:cNvPr>
          <p:cNvSpPr txBox="1">
            <a:spLocks noChangeAspect="1"/>
          </p:cNvSpPr>
          <p:nvPr>
            <p:custDataLst>
              <p:tags r:id="rId25"/>
            </p:custDataLst>
          </p:nvPr>
        </p:nvSpPr>
        <p:spPr>
          <a:xfrm>
            <a:off x="6742365" y="2079989"/>
            <a:ext cx="900000" cy="900000"/>
          </a:xfrm>
          <a:prstGeom prst="ellipse">
            <a:avLst/>
          </a:prstGeom>
          <a:solidFill>
            <a:srgbClr val="04B0AC"/>
          </a:solidFill>
        </p:spPr>
        <p:txBody>
          <a:bodyPr vert="horz" wrap="none" lIns="0" tIns="0" rIns="0" bIns="0" rtlCol="0" anchor="ctr" anchorCtr="0">
            <a:noAutofit/>
          </a:bodyPr>
          <a:lstStyle>
            <a:lvl1pPr marL="228600" lvl="0" indent="-228600" algn="r" rtl="1">
              <a:lnSpc>
                <a:spcPct val="90000"/>
              </a:lnSpc>
              <a:spcBef>
                <a:spcPts val="1000"/>
              </a:spcBef>
              <a:buFont typeface="Arial" panose="020B0604020202020204" pitchFamily="34" charset="0"/>
              <a:buChar char="•"/>
              <a:defRPr sz="2800" b="0" i="0">
                <a:latin typeface="Symbio AR+LT" panose="020B0503030303020204" pitchFamily="34" charset="-78"/>
                <a:cs typeface="Symbio AR+LT" panose="020B0503030303020204" pitchFamily="34" charset="-78"/>
              </a:defRPr>
            </a:lvl1pPr>
            <a:lvl2pPr marL="685800" lvl="1" indent="-228600" algn="r" rtl="1">
              <a:lnSpc>
                <a:spcPct val="90000"/>
              </a:lnSpc>
              <a:spcBef>
                <a:spcPts val="500"/>
              </a:spcBef>
              <a:buFont typeface="Arial" panose="020B0604020202020204" pitchFamily="34" charset="0"/>
              <a:buChar char="•"/>
              <a:defRPr sz="2400" b="0" i="0">
                <a:latin typeface="Greta Arabic" panose="02000000000000000000" pitchFamily="2" charset="-78"/>
              </a:defRPr>
            </a:lvl2pPr>
            <a:lvl3pPr marL="1143000" lvl="2" indent="-228600" algn="r" rtl="1">
              <a:lnSpc>
                <a:spcPct val="90000"/>
              </a:lnSpc>
              <a:spcBef>
                <a:spcPts val="500"/>
              </a:spcBef>
              <a:buFont typeface="Arial" panose="020B0604020202020204" pitchFamily="34" charset="0"/>
              <a:buChar char="•"/>
              <a:defRPr sz="2000" b="0" i="0">
                <a:latin typeface="Greta Arabic" panose="02000000000000000000" pitchFamily="2" charset="-78"/>
              </a:defRPr>
            </a:lvl3pPr>
            <a:lvl4pPr marL="1600200" lvl="3" indent="-228600" algn="r" rtl="1">
              <a:lnSpc>
                <a:spcPct val="90000"/>
              </a:lnSpc>
              <a:spcBef>
                <a:spcPts val="500"/>
              </a:spcBef>
              <a:buFont typeface="Arial" panose="020B0604020202020204" pitchFamily="34" charset="0"/>
              <a:buChar char="•"/>
              <a:defRPr b="0" i="0">
                <a:latin typeface="Greta Arabic" panose="02000000000000000000" pitchFamily="2" charset="-78"/>
              </a:defRPr>
            </a:lvl4pPr>
            <a:lvl5pPr marL="2057400" lvl="4" indent="-228600" algn="r" rtl="1">
              <a:lnSpc>
                <a:spcPct val="90000"/>
              </a:lnSpc>
              <a:spcBef>
                <a:spcPts val="500"/>
              </a:spcBef>
              <a:buFont typeface="Arial" panose="020B0604020202020204" pitchFamily="34" charset="0"/>
              <a:buChar char="•"/>
              <a:defRPr b="0" i="0">
                <a:latin typeface="Greta Arabic" panose="02000000000000000000" pitchFamily="2" charset="-78"/>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marR="0" lvl="0" indent="0" algn="ctr" defTabSz="914400" rtl="1"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ar-SA" sz="1000" b="1" i="0" u="none" strike="noStrike" kern="1200" cap="none" spc="0" normalizeH="0" baseline="0" noProof="0" dirty="0">
                <a:ln>
                  <a:noFill/>
                </a:ln>
                <a:solidFill>
                  <a:srgbClr val="FFFFFF"/>
                </a:solidFill>
                <a:effectLst/>
                <a:uLnTx/>
                <a:uFillTx/>
                <a:latin typeface="SST Arabic" panose="020B0504030504020204" pitchFamily="34" charset="-78"/>
                <a:ea typeface="+mn-ea"/>
                <a:cs typeface="SST Arabic" panose="020B0504030504020204" pitchFamily="34" charset="-78"/>
              </a:rPr>
              <a:t>استهداف محدد</a:t>
            </a:r>
            <a:endParaRPr kumimoji="0" lang="en-GB" sz="1000" b="1" i="0" u="none" strike="noStrike" kern="1200" cap="none" spc="0" normalizeH="0" baseline="0" noProof="0" dirty="0">
              <a:ln>
                <a:noFill/>
              </a:ln>
              <a:solidFill>
                <a:srgbClr val="FFFFFF"/>
              </a:solidFill>
              <a:effectLst/>
              <a:uLnTx/>
              <a:uFillTx/>
              <a:latin typeface="SST Arabic" panose="020B0504030504020204" pitchFamily="34" charset="-78"/>
              <a:ea typeface="+mn-ea"/>
              <a:cs typeface="SST Arabic" panose="020B0504030504020204" pitchFamily="34" charset="-78"/>
            </a:endParaRPr>
          </a:p>
        </p:txBody>
      </p:sp>
      <p:sp>
        <p:nvSpPr>
          <p:cNvPr id="280" name="TextBox 279">
            <a:extLst>
              <a:ext uri="{FF2B5EF4-FFF2-40B4-BE49-F238E27FC236}">
                <a16:creationId xmlns:a16="http://schemas.microsoft.com/office/drawing/2014/main" id="{B49D19BF-23FC-39E0-46D2-3A7CFA9A3D1D}"/>
              </a:ext>
            </a:extLst>
          </p:cNvPr>
          <p:cNvSpPr txBox="1">
            <a:spLocks/>
          </p:cNvSpPr>
          <p:nvPr>
            <p:custDataLst>
              <p:tags r:id="rId26"/>
            </p:custDataLst>
          </p:nvPr>
        </p:nvSpPr>
        <p:spPr>
          <a:xfrm>
            <a:off x="4163930" y="877698"/>
            <a:ext cx="2950496" cy="166199"/>
          </a:xfrm>
          <a:prstGeom prst="rect">
            <a:avLst/>
          </a:prstGeom>
        </p:spPr>
        <p:txBody>
          <a:bodyPr vert="horz" wrap="square" lIns="0" tIns="0" rIns="0" bIns="0" rtlCol="0" anchor="ctr" anchorCtr="0">
            <a:noAutofit/>
          </a:bodyPr>
          <a:lstStyle>
            <a:lvl1pPr marL="228600" lvl="0" indent="-228600" algn="r" rtl="1">
              <a:lnSpc>
                <a:spcPct val="90000"/>
              </a:lnSpc>
              <a:spcBef>
                <a:spcPts val="1000"/>
              </a:spcBef>
              <a:buFont typeface="Arial" panose="020B0604020202020204" pitchFamily="34" charset="0"/>
              <a:buChar char="•"/>
              <a:defRPr sz="2800" b="0" i="0">
                <a:latin typeface="Symbio AR+LT" panose="020B0503030303020204" pitchFamily="34" charset="-78"/>
                <a:cs typeface="Symbio AR+LT" panose="020B0503030303020204" pitchFamily="34" charset="-78"/>
              </a:defRPr>
            </a:lvl1pPr>
            <a:lvl2pPr marL="685800" lvl="1" indent="-228600" algn="r" rtl="1">
              <a:lnSpc>
                <a:spcPct val="90000"/>
              </a:lnSpc>
              <a:spcBef>
                <a:spcPts val="500"/>
              </a:spcBef>
              <a:buFont typeface="Arial" panose="020B0604020202020204" pitchFamily="34" charset="0"/>
              <a:buChar char="•"/>
              <a:defRPr sz="2400" b="0" i="0">
                <a:latin typeface="Greta Arabic" panose="02000000000000000000" pitchFamily="2" charset="-78"/>
              </a:defRPr>
            </a:lvl2pPr>
            <a:lvl3pPr marL="1143000" lvl="2" indent="-228600" algn="r" rtl="1">
              <a:lnSpc>
                <a:spcPct val="90000"/>
              </a:lnSpc>
              <a:spcBef>
                <a:spcPts val="500"/>
              </a:spcBef>
              <a:buFont typeface="Arial" panose="020B0604020202020204" pitchFamily="34" charset="0"/>
              <a:buChar char="•"/>
              <a:defRPr sz="2000" b="0" i="0">
                <a:latin typeface="Greta Arabic" panose="02000000000000000000" pitchFamily="2" charset="-78"/>
              </a:defRPr>
            </a:lvl3pPr>
            <a:lvl4pPr marL="1600200" lvl="3" indent="-228600" algn="r" rtl="1">
              <a:lnSpc>
                <a:spcPct val="90000"/>
              </a:lnSpc>
              <a:spcBef>
                <a:spcPts val="500"/>
              </a:spcBef>
              <a:buFont typeface="Arial" panose="020B0604020202020204" pitchFamily="34" charset="0"/>
              <a:buChar char="•"/>
              <a:defRPr b="0" i="0">
                <a:latin typeface="Greta Arabic" panose="02000000000000000000" pitchFamily="2" charset="-78"/>
              </a:defRPr>
            </a:lvl4pPr>
            <a:lvl5pPr marL="2057400" lvl="4" indent="-228600" algn="r" rtl="1">
              <a:lnSpc>
                <a:spcPct val="90000"/>
              </a:lnSpc>
              <a:spcBef>
                <a:spcPts val="500"/>
              </a:spcBef>
              <a:buFont typeface="Arial" panose="020B0604020202020204" pitchFamily="34" charset="0"/>
              <a:buChar char="•"/>
              <a:defRPr b="0" i="0">
                <a:latin typeface="Greta Arabic" panose="02000000000000000000" pitchFamily="2" charset="-78"/>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marR="0" lvl="0" indent="0" algn="r" defTabSz="914400" rtl="1"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ar-SA" sz="1600" b="1" i="0" u="none" strike="noStrike" kern="1200" cap="none" spc="0" normalizeH="0" baseline="0" noProof="0" dirty="0">
                <a:ln>
                  <a:noFill/>
                </a:ln>
                <a:solidFill>
                  <a:srgbClr val="05D0CB"/>
                </a:solidFill>
                <a:effectLst/>
                <a:uLnTx/>
                <a:uFillTx/>
                <a:latin typeface="SST Arabic" panose="020B0504030504020204" pitchFamily="34" charset="-78"/>
                <a:ea typeface="+mn-ea"/>
                <a:cs typeface="SST Arabic" panose="020B0504030504020204" pitchFamily="34" charset="-78"/>
              </a:rPr>
              <a:t>البيان الجمركي </a:t>
            </a:r>
            <a:endParaRPr kumimoji="0" lang="en-GB" sz="1600" b="1" i="0" u="none" strike="noStrike" kern="1200" cap="none" spc="0" normalizeH="0" baseline="0" noProof="0" dirty="0">
              <a:ln>
                <a:noFill/>
              </a:ln>
              <a:solidFill>
                <a:srgbClr val="05D0CB"/>
              </a:solidFill>
              <a:effectLst/>
              <a:uLnTx/>
              <a:uFillTx/>
              <a:latin typeface="SST Arabic" panose="020B0504030504020204" pitchFamily="34" charset="-78"/>
              <a:ea typeface="+mn-ea"/>
              <a:cs typeface="SST Arabic" panose="020B0504030504020204" pitchFamily="34" charset="-78"/>
            </a:endParaRPr>
          </a:p>
        </p:txBody>
      </p:sp>
      <p:cxnSp>
        <p:nvCxnSpPr>
          <p:cNvPr id="281" name="Straight Connector 280">
            <a:extLst>
              <a:ext uri="{FF2B5EF4-FFF2-40B4-BE49-F238E27FC236}">
                <a16:creationId xmlns:a16="http://schemas.microsoft.com/office/drawing/2014/main" id="{43A2F279-8036-2377-3114-587E30590388}"/>
              </a:ext>
            </a:extLst>
          </p:cNvPr>
          <p:cNvCxnSpPr>
            <a:cxnSpLocks/>
          </p:cNvCxnSpPr>
          <p:nvPr/>
        </p:nvCxnSpPr>
        <p:spPr>
          <a:xfrm>
            <a:off x="3455006" y="1187189"/>
            <a:ext cx="4114800" cy="0"/>
          </a:xfrm>
          <a:prstGeom prst="line">
            <a:avLst/>
          </a:prstGeom>
          <a:ln>
            <a:solidFill>
              <a:srgbClr val="05D0CB"/>
            </a:solidFill>
          </a:ln>
        </p:spPr>
        <p:style>
          <a:lnRef idx="1">
            <a:schemeClr val="accent1"/>
          </a:lnRef>
          <a:fillRef idx="0">
            <a:schemeClr val="accent1"/>
          </a:fillRef>
          <a:effectRef idx="0">
            <a:schemeClr val="accent1"/>
          </a:effectRef>
          <a:fontRef idx="minor">
            <a:schemeClr val="tx1"/>
          </a:fontRef>
        </p:style>
      </p:cxnSp>
      <p:cxnSp>
        <p:nvCxnSpPr>
          <p:cNvPr id="345" name="Straight Connector 344">
            <a:extLst>
              <a:ext uri="{FF2B5EF4-FFF2-40B4-BE49-F238E27FC236}">
                <a16:creationId xmlns:a16="http://schemas.microsoft.com/office/drawing/2014/main" id="{080057FF-8A9B-E8E8-37A4-3215ACBC283B}"/>
              </a:ext>
            </a:extLst>
          </p:cNvPr>
          <p:cNvCxnSpPr>
            <a:cxnSpLocks/>
          </p:cNvCxnSpPr>
          <p:nvPr/>
        </p:nvCxnSpPr>
        <p:spPr>
          <a:xfrm>
            <a:off x="6330425" y="2480356"/>
            <a:ext cx="294714" cy="0"/>
          </a:xfrm>
          <a:prstGeom prst="line">
            <a:avLst/>
          </a:prstGeom>
          <a:ln>
            <a:solidFill>
              <a:srgbClr val="04B0AC"/>
            </a:solidFill>
            <a:tailEnd type="oval"/>
          </a:ln>
        </p:spPr>
        <p:style>
          <a:lnRef idx="1">
            <a:schemeClr val="accent1"/>
          </a:lnRef>
          <a:fillRef idx="0">
            <a:schemeClr val="accent1"/>
          </a:fillRef>
          <a:effectRef idx="0">
            <a:schemeClr val="accent1"/>
          </a:effectRef>
          <a:fontRef idx="minor">
            <a:schemeClr val="tx1"/>
          </a:fontRef>
        </p:style>
      </p:cxnSp>
      <p:cxnSp>
        <p:nvCxnSpPr>
          <p:cNvPr id="346" name="Straight Connector 345">
            <a:extLst>
              <a:ext uri="{FF2B5EF4-FFF2-40B4-BE49-F238E27FC236}">
                <a16:creationId xmlns:a16="http://schemas.microsoft.com/office/drawing/2014/main" id="{73E62F57-D215-B920-3D72-F0A6D9F06D55}"/>
              </a:ext>
            </a:extLst>
          </p:cNvPr>
          <p:cNvCxnSpPr>
            <a:cxnSpLocks/>
          </p:cNvCxnSpPr>
          <p:nvPr/>
        </p:nvCxnSpPr>
        <p:spPr>
          <a:xfrm>
            <a:off x="6338379" y="3988929"/>
            <a:ext cx="274320" cy="0"/>
          </a:xfrm>
          <a:prstGeom prst="line">
            <a:avLst/>
          </a:prstGeom>
          <a:ln>
            <a:solidFill>
              <a:srgbClr val="04B0AC"/>
            </a:solidFill>
            <a:tailEnd type="oval"/>
          </a:ln>
        </p:spPr>
        <p:style>
          <a:lnRef idx="1">
            <a:schemeClr val="accent1"/>
          </a:lnRef>
          <a:fillRef idx="0">
            <a:schemeClr val="accent1"/>
          </a:fillRef>
          <a:effectRef idx="0">
            <a:schemeClr val="accent1"/>
          </a:effectRef>
          <a:fontRef idx="minor">
            <a:schemeClr val="tx1"/>
          </a:fontRef>
        </p:style>
      </p:cxnSp>
      <p:sp>
        <p:nvSpPr>
          <p:cNvPr id="271" name="TextBox 270">
            <a:extLst>
              <a:ext uri="{FF2B5EF4-FFF2-40B4-BE49-F238E27FC236}">
                <a16:creationId xmlns:a16="http://schemas.microsoft.com/office/drawing/2014/main" id="{05C97D66-94D2-1A38-4350-1B19534D519B}"/>
              </a:ext>
            </a:extLst>
          </p:cNvPr>
          <p:cNvSpPr txBox="1">
            <a:spLocks/>
          </p:cNvSpPr>
          <p:nvPr>
            <p:custDataLst>
              <p:tags r:id="rId27"/>
            </p:custDataLst>
          </p:nvPr>
        </p:nvSpPr>
        <p:spPr>
          <a:xfrm>
            <a:off x="5114041" y="1359147"/>
            <a:ext cx="1041573" cy="138499"/>
          </a:xfrm>
          <a:prstGeom prst="rect">
            <a:avLst/>
          </a:prstGeom>
        </p:spPr>
        <p:txBody>
          <a:bodyPr vert="horz" wrap="square" lIns="0" tIns="0" rIns="0" bIns="0" rtlCol="0" anchor="ctr" anchorCtr="0">
            <a:noAutofit/>
          </a:bodyPr>
          <a:lstStyle>
            <a:defPPr>
              <a:defRPr lang="en-US"/>
            </a:defPPr>
            <a:lvl1pPr marR="0" lvl="0" indent="0" algn="r" rtl="1" fontAlgn="auto">
              <a:lnSpc>
                <a:spcPct val="90000"/>
              </a:lnSpc>
              <a:spcBef>
                <a:spcPts val="1000"/>
              </a:spcBef>
              <a:spcAft>
                <a:spcPts val="0"/>
              </a:spcAft>
              <a:buClrTx/>
              <a:buSzTx/>
              <a:buFont typeface="Arial" panose="020B0604020202020204" pitchFamily="34" charset="0"/>
              <a:buNone/>
              <a:tabLst/>
              <a:defRPr kumimoji="0" sz="1000" b="1" i="0" u="none" strike="noStrike" cap="none" spc="0" normalizeH="0" baseline="0">
                <a:ln>
                  <a:noFill/>
                </a:ln>
                <a:solidFill>
                  <a:srgbClr val="0D2547"/>
                </a:solidFill>
                <a:effectLst/>
                <a:uLnTx/>
                <a:uFillTx/>
                <a:cs typeface="Symbio AR+LT" panose="020B0503030303020204" pitchFamily="34" charset="-78"/>
              </a:defRPr>
            </a:lvl1pPr>
            <a:lvl2pPr marL="685800" lvl="1" indent="-228600" algn="r" rtl="1">
              <a:lnSpc>
                <a:spcPct val="90000"/>
              </a:lnSpc>
              <a:spcBef>
                <a:spcPts val="500"/>
              </a:spcBef>
              <a:buFont typeface="Arial" panose="020B0604020202020204" pitchFamily="34" charset="0"/>
              <a:buChar char="•"/>
              <a:defRPr sz="2400" b="0" i="0">
                <a:latin typeface="Greta Arabic" panose="02000000000000000000" pitchFamily="2" charset="-78"/>
              </a:defRPr>
            </a:lvl2pPr>
            <a:lvl3pPr marL="1143000" lvl="2" indent="-228600" algn="r" rtl="1">
              <a:lnSpc>
                <a:spcPct val="90000"/>
              </a:lnSpc>
              <a:spcBef>
                <a:spcPts val="500"/>
              </a:spcBef>
              <a:buFont typeface="Arial" panose="020B0604020202020204" pitchFamily="34" charset="0"/>
              <a:buChar char="•"/>
              <a:defRPr sz="2000" b="0" i="0">
                <a:latin typeface="Greta Arabic" panose="02000000000000000000" pitchFamily="2" charset="-78"/>
              </a:defRPr>
            </a:lvl3pPr>
            <a:lvl4pPr marL="1600200" lvl="3" indent="-228600" algn="r" rtl="1">
              <a:lnSpc>
                <a:spcPct val="90000"/>
              </a:lnSpc>
              <a:spcBef>
                <a:spcPts val="500"/>
              </a:spcBef>
              <a:buFont typeface="Arial" panose="020B0604020202020204" pitchFamily="34" charset="0"/>
              <a:buChar char="•"/>
              <a:defRPr b="0" i="0">
                <a:latin typeface="Greta Arabic" panose="02000000000000000000" pitchFamily="2" charset="-78"/>
              </a:defRPr>
            </a:lvl4pPr>
            <a:lvl5pPr marL="2057400" lvl="4" indent="-228600" algn="r" rtl="1">
              <a:lnSpc>
                <a:spcPct val="90000"/>
              </a:lnSpc>
              <a:spcBef>
                <a:spcPts val="500"/>
              </a:spcBef>
              <a:buFont typeface="Arial" panose="020B0604020202020204" pitchFamily="34" charset="0"/>
              <a:buChar char="•"/>
              <a:defRPr b="0" i="0">
                <a:latin typeface="Greta Arabic" panose="02000000000000000000" pitchFamily="2" charset="-78"/>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marR="0" lvl="0" indent="0" algn="r" defTabSz="914400" rtl="1"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ar-SA" sz="1000" b="1" i="0" u="none" strike="noStrike" kern="1200" cap="none" spc="0" normalizeH="0" baseline="0" noProof="0" dirty="0">
                <a:ln>
                  <a:noFill/>
                </a:ln>
                <a:solidFill>
                  <a:srgbClr val="0D2547"/>
                </a:solidFill>
                <a:effectLst/>
                <a:uLnTx/>
                <a:uFillTx/>
                <a:latin typeface="SST Arabic" panose="020B0504030504020204" pitchFamily="34" charset="-78"/>
                <a:ea typeface="+mn-ea"/>
                <a:cs typeface="SST Arabic" panose="020B0504030504020204" pitchFamily="34" charset="-78"/>
              </a:rPr>
              <a:t>مكمن الخطر </a:t>
            </a:r>
            <a:endParaRPr kumimoji="0" lang="en-GB" sz="1000" b="1" i="0" u="none" strike="noStrike" kern="1200" cap="none" spc="0" normalizeH="0" baseline="0" noProof="0" dirty="0">
              <a:ln>
                <a:noFill/>
              </a:ln>
              <a:solidFill>
                <a:srgbClr val="0D2547"/>
              </a:solidFill>
              <a:effectLst/>
              <a:uLnTx/>
              <a:uFillTx/>
              <a:latin typeface="SST Arabic" panose="020B0504030504020204" pitchFamily="34" charset="-78"/>
              <a:ea typeface="+mn-ea"/>
              <a:cs typeface="SST Arabic" panose="020B0504030504020204" pitchFamily="34" charset="-78"/>
            </a:endParaRPr>
          </a:p>
        </p:txBody>
      </p:sp>
      <p:sp>
        <p:nvSpPr>
          <p:cNvPr id="141" name="TextBox 140">
            <a:extLst>
              <a:ext uri="{FF2B5EF4-FFF2-40B4-BE49-F238E27FC236}">
                <a16:creationId xmlns:a16="http://schemas.microsoft.com/office/drawing/2014/main" id="{37B4D5AA-DE44-E28F-520F-D4C0A43E4805}"/>
              </a:ext>
            </a:extLst>
          </p:cNvPr>
          <p:cNvSpPr txBox="1">
            <a:spLocks/>
          </p:cNvSpPr>
          <p:nvPr>
            <p:custDataLst>
              <p:tags r:id="rId28"/>
            </p:custDataLst>
          </p:nvPr>
        </p:nvSpPr>
        <p:spPr>
          <a:xfrm>
            <a:off x="4892578" y="1857846"/>
            <a:ext cx="1352409" cy="138499"/>
          </a:xfrm>
          <a:prstGeom prst="rect">
            <a:avLst/>
          </a:prstGeom>
        </p:spPr>
        <p:txBody>
          <a:bodyPr vert="horz" wrap="square" lIns="0" tIns="0" rIns="0" bIns="0" rtlCol="0" anchor="ctr" anchorCtr="0">
            <a:spAutoFit/>
          </a:bodyPr>
          <a:lstStyle>
            <a:defPPr>
              <a:defRPr lang="en-US"/>
            </a:defPPr>
            <a:lvl1pPr marR="0" lvl="0" indent="0" rtl="1" fontAlgn="auto">
              <a:lnSpc>
                <a:spcPct val="90000"/>
              </a:lnSpc>
              <a:spcBef>
                <a:spcPts val="1000"/>
              </a:spcBef>
              <a:spcAft>
                <a:spcPts val="0"/>
              </a:spcAft>
              <a:buClrTx/>
              <a:buSzTx/>
              <a:buFont typeface="Arial" panose="020B0604020202020204" pitchFamily="34" charset="0"/>
              <a:buNone/>
              <a:tabLst/>
              <a:defRPr sz="1000" b="0" i="0">
                <a:solidFill>
                  <a:srgbClr val="0D2547"/>
                </a:solidFill>
                <a:cs typeface="Symbio AR+LT" panose="020B0503030303020204" pitchFamily="34" charset="-78"/>
              </a:defRPr>
            </a:lvl1pPr>
            <a:lvl2pPr marL="685800" lvl="1" indent="-228600" algn="r" rtl="1">
              <a:lnSpc>
                <a:spcPct val="90000"/>
              </a:lnSpc>
              <a:spcBef>
                <a:spcPts val="500"/>
              </a:spcBef>
              <a:buFont typeface="Arial" panose="020B0604020202020204" pitchFamily="34" charset="0"/>
              <a:buChar char="•"/>
              <a:defRPr sz="2400" b="0" i="0">
                <a:latin typeface="Greta Arabic" panose="02000000000000000000" pitchFamily="2" charset="-78"/>
              </a:defRPr>
            </a:lvl2pPr>
            <a:lvl3pPr marL="1143000" lvl="2" indent="-228600" algn="r" rtl="1">
              <a:lnSpc>
                <a:spcPct val="90000"/>
              </a:lnSpc>
              <a:spcBef>
                <a:spcPts val="500"/>
              </a:spcBef>
              <a:buFont typeface="Arial" panose="020B0604020202020204" pitchFamily="34" charset="0"/>
              <a:buChar char="•"/>
              <a:defRPr sz="2000" b="0" i="0">
                <a:latin typeface="Greta Arabic" panose="02000000000000000000" pitchFamily="2" charset="-78"/>
              </a:defRPr>
            </a:lvl3pPr>
            <a:lvl4pPr marL="1600200" lvl="3" indent="-228600" algn="r" rtl="1">
              <a:lnSpc>
                <a:spcPct val="90000"/>
              </a:lnSpc>
              <a:spcBef>
                <a:spcPts val="500"/>
              </a:spcBef>
              <a:buFont typeface="Arial" panose="020B0604020202020204" pitchFamily="34" charset="0"/>
              <a:buChar char="•"/>
              <a:defRPr b="0" i="0">
                <a:latin typeface="Greta Arabic" panose="02000000000000000000" pitchFamily="2" charset="-78"/>
              </a:defRPr>
            </a:lvl4pPr>
            <a:lvl5pPr marL="2057400" lvl="4" indent="-228600" algn="r" rtl="1">
              <a:lnSpc>
                <a:spcPct val="90000"/>
              </a:lnSpc>
              <a:spcBef>
                <a:spcPts val="500"/>
              </a:spcBef>
              <a:buFont typeface="Arial" panose="020B0604020202020204" pitchFamily="34" charset="0"/>
              <a:buChar char="•"/>
              <a:defRPr b="0" i="0">
                <a:latin typeface="Greta Arabic" panose="02000000000000000000" pitchFamily="2" charset="-78"/>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marR="0" lvl="0" indent="0" algn="r" defTabSz="914400" rtl="1" eaLnBrk="1" fontAlgn="b" latinLnBrk="0" hangingPunct="1">
              <a:lnSpc>
                <a:spcPct val="100000"/>
              </a:lnSpc>
              <a:spcBef>
                <a:spcPts val="0"/>
              </a:spcBef>
              <a:spcAft>
                <a:spcPts val="0"/>
              </a:spcAft>
              <a:buClrTx/>
              <a:buSzTx/>
              <a:buFont typeface="Arial" panose="020B0604020202020204" pitchFamily="34" charset="0"/>
              <a:buNone/>
              <a:tabLst/>
              <a:defRPr/>
            </a:pPr>
            <a:r>
              <a:rPr kumimoji="0" lang="ar-SA" sz="900" b="0" i="0" u="none" strike="noStrike" kern="1200" cap="none" spc="0" normalizeH="0" baseline="0" noProof="0" dirty="0">
                <a:ln>
                  <a:noFill/>
                </a:ln>
                <a:solidFill>
                  <a:srgbClr val="0D2547"/>
                </a:solidFill>
                <a:effectLst/>
                <a:uLnTx/>
                <a:uFillTx/>
                <a:latin typeface="SST Arabic" panose="020B0504030504020204" pitchFamily="34" charset="-78"/>
                <a:ea typeface="+mn-ea"/>
                <a:cs typeface="SST Arabic" panose="020B0504030504020204" pitchFamily="34" charset="-78"/>
              </a:rPr>
              <a:t>15. منافذ الشحن</a:t>
            </a:r>
          </a:p>
        </p:txBody>
      </p:sp>
      <p:sp>
        <p:nvSpPr>
          <p:cNvPr id="143" name="TextBox 142">
            <a:extLst>
              <a:ext uri="{FF2B5EF4-FFF2-40B4-BE49-F238E27FC236}">
                <a16:creationId xmlns:a16="http://schemas.microsoft.com/office/drawing/2014/main" id="{7C3A052D-76A8-8453-B32E-778FC25725E7}"/>
              </a:ext>
            </a:extLst>
          </p:cNvPr>
          <p:cNvSpPr txBox="1">
            <a:spLocks/>
          </p:cNvSpPr>
          <p:nvPr>
            <p:custDataLst>
              <p:tags r:id="rId29"/>
            </p:custDataLst>
          </p:nvPr>
        </p:nvSpPr>
        <p:spPr>
          <a:xfrm>
            <a:off x="4137852" y="2389654"/>
            <a:ext cx="2107135" cy="124650"/>
          </a:xfrm>
          <a:prstGeom prst="rect">
            <a:avLst/>
          </a:prstGeom>
        </p:spPr>
        <p:txBody>
          <a:bodyPr vert="horz" wrap="square" lIns="0" tIns="0" rIns="0" bIns="0" rtlCol="0" anchor="ctr" anchorCtr="0">
            <a:spAutoFit/>
          </a:bodyPr>
          <a:lstStyle>
            <a:defPPr>
              <a:defRPr lang="en-US"/>
            </a:defPPr>
            <a:lvl1pPr marR="0" lvl="0" indent="0" rtl="1" fontAlgn="auto">
              <a:lnSpc>
                <a:spcPct val="90000"/>
              </a:lnSpc>
              <a:spcBef>
                <a:spcPts val="1000"/>
              </a:spcBef>
              <a:spcAft>
                <a:spcPts val="0"/>
              </a:spcAft>
              <a:buClrTx/>
              <a:buSzTx/>
              <a:buFont typeface="Arial" panose="020B0604020202020204" pitchFamily="34" charset="0"/>
              <a:buNone/>
              <a:tabLst/>
              <a:defRPr sz="1000" b="0" i="0">
                <a:solidFill>
                  <a:srgbClr val="0D2547"/>
                </a:solidFill>
                <a:cs typeface="Symbio AR+LT" panose="020B0503030303020204" pitchFamily="34" charset="-78"/>
              </a:defRPr>
            </a:lvl1pPr>
            <a:lvl2pPr marL="685800" lvl="1" indent="-228600" algn="r" rtl="1">
              <a:lnSpc>
                <a:spcPct val="90000"/>
              </a:lnSpc>
              <a:spcBef>
                <a:spcPts val="500"/>
              </a:spcBef>
              <a:buFont typeface="Arial" panose="020B0604020202020204" pitchFamily="34" charset="0"/>
              <a:buChar char="•"/>
              <a:defRPr sz="2400" b="0" i="0">
                <a:latin typeface="Greta Arabic" panose="02000000000000000000" pitchFamily="2" charset="-78"/>
              </a:defRPr>
            </a:lvl2pPr>
            <a:lvl3pPr marL="1143000" lvl="2" indent="-228600" algn="r" rtl="1">
              <a:lnSpc>
                <a:spcPct val="90000"/>
              </a:lnSpc>
              <a:spcBef>
                <a:spcPts val="500"/>
              </a:spcBef>
              <a:buFont typeface="Arial" panose="020B0604020202020204" pitchFamily="34" charset="0"/>
              <a:buChar char="•"/>
              <a:defRPr sz="2000" b="0" i="0">
                <a:latin typeface="Greta Arabic" panose="02000000000000000000" pitchFamily="2" charset="-78"/>
              </a:defRPr>
            </a:lvl3pPr>
            <a:lvl4pPr marL="1600200" lvl="3" indent="-228600" algn="r" rtl="1">
              <a:lnSpc>
                <a:spcPct val="90000"/>
              </a:lnSpc>
              <a:spcBef>
                <a:spcPts val="500"/>
              </a:spcBef>
              <a:buFont typeface="Arial" panose="020B0604020202020204" pitchFamily="34" charset="0"/>
              <a:buChar char="•"/>
              <a:defRPr b="0" i="0">
                <a:latin typeface="Greta Arabic" panose="02000000000000000000" pitchFamily="2" charset="-78"/>
              </a:defRPr>
            </a:lvl4pPr>
            <a:lvl5pPr marL="2057400" lvl="4" indent="-228600" algn="r" rtl="1">
              <a:lnSpc>
                <a:spcPct val="90000"/>
              </a:lnSpc>
              <a:spcBef>
                <a:spcPts val="500"/>
              </a:spcBef>
              <a:buFont typeface="Arial" panose="020B0604020202020204" pitchFamily="34" charset="0"/>
              <a:buChar char="•"/>
              <a:defRPr b="0" i="0">
                <a:latin typeface="Greta Arabic" panose="02000000000000000000" pitchFamily="2" charset="-78"/>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marR="0" lvl="0" indent="0" algn="r" defTabSz="914400" rtl="1" eaLnBrk="1" fontAlgn="b" latinLnBrk="0" hangingPunct="1">
              <a:lnSpc>
                <a:spcPct val="90000"/>
              </a:lnSpc>
              <a:spcBef>
                <a:spcPts val="1000"/>
              </a:spcBef>
              <a:spcAft>
                <a:spcPts val="0"/>
              </a:spcAft>
              <a:buClrTx/>
              <a:buSzTx/>
              <a:buFont typeface="Arial" panose="020B0604020202020204" pitchFamily="34" charset="0"/>
              <a:buNone/>
              <a:tabLst/>
              <a:defRPr/>
            </a:pPr>
            <a:r>
              <a:rPr kumimoji="0" lang="ar-SA" sz="900" b="0" i="0" u="none" strike="noStrike" kern="1200" cap="none" spc="0" normalizeH="0" baseline="0" noProof="0" dirty="0">
                <a:ln>
                  <a:noFill/>
                </a:ln>
                <a:solidFill>
                  <a:srgbClr val="0D2547"/>
                </a:solidFill>
                <a:effectLst/>
                <a:uLnTx/>
                <a:uFillTx/>
                <a:latin typeface="SST Arabic" panose="020B0504030504020204" pitchFamily="34" charset="-78"/>
                <a:ea typeface="+mn-ea"/>
                <a:cs typeface="SST Arabic" panose="020B0504030504020204" pitchFamily="34" charset="-78"/>
              </a:rPr>
              <a:t>17. السفن*</a:t>
            </a:r>
          </a:p>
        </p:txBody>
      </p:sp>
      <p:cxnSp>
        <p:nvCxnSpPr>
          <p:cNvPr id="261" name="Straight Connector 260">
            <a:extLst>
              <a:ext uri="{FF2B5EF4-FFF2-40B4-BE49-F238E27FC236}">
                <a16:creationId xmlns:a16="http://schemas.microsoft.com/office/drawing/2014/main" id="{FA42C3A7-CADF-CE0F-3A46-169BF74C106D}"/>
              </a:ext>
            </a:extLst>
          </p:cNvPr>
          <p:cNvCxnSpPr>
            <a:cxnSpLocks/>
          </p:cNvCxnSpPr>
          <p:nvPr/>
        </p:nvCxnSpPr>
        <p:spPr>
          <a:xfrm>
            <a:off x="6326483" y="1576712"/>
            <a:ext cx="0" cy="1828800"/>
          </a:xfrm>
          <a:prstGeom prst="line">
            <a:avLst/>
          </a:prstGeom>
          <a:ln>
            <a:solidFill>
              <a:srgbClr val="04B0AC"/>
            </a:solidFill>
          </a:ln>
        </p:spPr>
        <p:style>
          <a:lnRef idx="1">
            <a:schemeClr val="accent1"/>
          </a:lnRef>
          <a:fillRef idx="0">
            <a:schemeClr val="accent1"/>
          </a:fillRef>
          <a:effectRef idx="0">
            <a:schemeClr val="accent1"/>
          </a:effectRef>
          <a:fontRef idx="minor">
            <a:schemeClr val="tx1"/>
          </a:fontRef>
        </p:style>
      </p:cxnSp>
      <p:cxnSp>
        <p:nvCxnSpPr>
          <p:cNvPr id="287" name="Straight Connector 286">
            <a:extLst>
              <a:ext uri="{FF2B5EF4-FFF2-40B4-BE49-F238E27FC236}">
                <a16:creationId xmlns:a16="http://schemas.microsoft.com/office/drawing/2014/main" id="{C78B6D85-4B33-1D71-54F0-7A404C225831}"/>
              </a:ext>
            </a:extLst>
          </p:cNvPr>
          <p:cNvCxnSpPr>
            <a:cxnSpLocks/>
          </p:cNvCxnSpPr>
          <p:nvPr/>
        </p:nvCxnSpPr>
        <p:spPr>
          <a:xfrm>
            <a:off x="3811871" y="1797593"/>
            <a:ext cx="2343742" cy="0"/>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8" name="Straight Connector 287">
            <a:extLst>
              <a:ext uri="{FF2B5EF4-FFF2-40B4-BE49-F238E27FC236}">
                <a16:creationId xmlns:a16="http://schemas.microsoft.com/office/drawing/2014/main" id="{2AF59492-65AF-48D8-4794-C59EBBFDAF93}"/>
              </a:ext>
            </a:extLst>
          </p:cNvPr>
          <p:cNvCxnSpPr>
            <a:cxnSpLocks/>
          </p:cNvCxnSpPr>
          <p:nvPr/>
        </p:nvCxnSpPr>
        <p:spPr>
          <a:xfrm>
            <a:off x="3811871" y="2056598"/>
            <a:ext cx="2343742" cy="0"/>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9" name="Straight Connector 288">
            <a:extLst>
              <a:ext uri="{FF2B5EF4-FFF2-40B4-BE49-F238E27FC236}">
                <a16:creationId xmlns:a16="http://schemas.microsoft.com/office/drawing/2014/main" id="{EAEB10C7-8AC8-5B53-D078-B3937AD9F85A}"/>
              </a:ext>
            </a:extLst>
          </p:cNvPr>
          <p:cNvCxnSpPr>
            <a:cxnSpLocks/>
          </p:cNvCxnSpPr>
          <p:nvPr/>
        </p:nvCxnSpPr>
        <p:spPr>
          <a:xfrm>
            <a:off x="3811871" y="2315603"/>
            <a:ext cx="2343742" cy="0"/>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0" name="Straight Connector 289">
            <a:extLst>
              <a:ext uri="{FF2B5EF4-FFF2-40B4-BE49-F238E27FC236}">
                <a16:creationId xmlns:a16="http://schemas.microsoft.com/office/drawing/2014/main" id="{F890EE08-ECFC-D384-69A5-30B8B6617EFF}"/>
              </a:ext>
            </a:extLst>
          </p:cNvPr>
          <p:cNvCxnSpPr>
            <a:cxnSpLocks/>
          </p:cNvCxnSpPr>
          <p:nvPr/>
        </p:nvCxnSpPr>
        <p:spPr>
          <a:xfrm>
            <a:off x="3811871" y="2574608"/>
            <a:ext cx="2343742" cy="0"/>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1" name="Straight Connector 290">
            <a:extLst>
              <a:ext uri="{FF2B5EF4-FFF2-40B4-BE49-F238E27FC236}">
                <a16:creationId xmlns:a16="http://schemas.microsoft.com/office/drawing/2014/main" id="{2CFE7612-3D66-4F17-DA6B-3CB2F47E2B3A}"/>
              </a:ext>
            </a:extLst>
          </p:cNvPr>
          <p:cNvCxnSpPr>
            <a:cxnSpLocks/>
          </p:cNvCxnSpPr>
          <p:nvPr/>
        </p:nvCxnSpPr>
        <p:spPr>
          <a:xfrm>
            <a:off x="3811871" y="2833613"/>
            <a:ext cx="2343742" cy="0"/>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4" name="Straight Connector 293">
            <a:extLst>
              <a:ext uri="{FF2B5EF4-FFF2-40B4-BE49-F238E27FC236}">
                <a16:creationId xmlns:a16="http://schemas.microsoft.com/office/drawing/2014/main" id="{DBD44CD8-3FDE-6EF1-D96D-3A32C2F94FDE}"/>
              </a:ext>
            </a:extLst>
          </p:cNvPr>
          <p:cNvCxnSpPr>
            <a:cxnSpLocks/>
          </p:cNvCxnSpPr>
          <p:nvPr/>
        </p:nvCxnSpPr>
        <p:spPr>
          <a:xfrm>
            <a:off x="3820926" y="3092340"/>
            <a:ext cx="2343742" cy="0"/>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4" name="Straight Connector 333">
            <a:extLst>
              <a:ext uri="{FF2B5EF4-FFF2-40B4-BE49-F238E27FC236}">
                <a16:creationId xmlns:a16="http://schemas.microsoft.com/office/drawing/2014/main" id="{A5CFF69F-D9C7-B0F9-56CE-823E6DBB93E7}"/>
              </a:ext>
            </a:extLst>
          </p:cNvPr>
          <p:cNvCxnSpPr>
            <a:cxnSpLocks/>
          </p:cNvCxnSpPr>
          <p:nvPr/>
        </p:nvCxnSpPr>
        <p:spPr>
          <a:xfrm>
            <a:off x="6338923" y="3631437"/>
            <a:ext cx="0" cy="731520"/>
          </a:xfrm>
          <a:prstGeom prst="line">
            <a:avLst/>
          </a:prstGeom>
          <a:ln>
            <a:solidFill>
              <a:srgbClr val="04B0AC"/>
            </a:solidFill>
          </a:ln>
        </p:spPr>
        <p:style>
          <a:lnRef idx="1">
            <a:schemeClr val="accent1"/>
          </a:lnRef>
          <a:fillRef idx="0">
            <a:schemeClr val="accent1"/>
          </a:fillRef>
          <a:effectRef idx="0">
            <a:schemeClr val="accent1"/>
          </a:effectRef>
          <a:fontRef idx="minor">
            <a:schemeClr val="tx1"/>
          </a:fontRef>
        </p:style>
      </p:cxnSp>
      <p:sp>
        <p:nvSpPr>
          <p:cNvPr id="365" name="TextBox 364">
            <a:extLst>
              <a:ext uri="{FF2B5EF4-FFF2-40B4-BE49-F238E27FC236}">
                <a16:creationId xmlns:a16="http://schemas.microsoft.com/office/drawing/2014/main" id="{92E4B2E4-11BF-49B5-810E-D8489C45510F}"/>
              </a:ext>
            </a:extLst>
          </p:cNvPr>
          <p:cNvSpPr txBox="1">
            <a:spLocks/>
          </p:cNvSpPr>
          <p:nvPr>
            <p:custDataLst>
              <p:tags r:id="rId30"/>
            </p:custDataLst>
          </p:nvPr>
        </p:nvSpPr>
        <p:spPr>
          <a:xfrm>
            <a:off x="1390440" y="1742983"/>
            <a:ext cx="761719" cy="138499"/>
          </a:xfrm>
          <a:prstGeom prst="rect">
            <a:avLst/>
          </a:prstGeom>
        </p:spPr>
        <p:txBody>
          <a:bodyPr vert="horz" wrap="square" lIns="0" tIns="0" rIns="0" bIns="0" rtlCol="0" anchor="ctr" anchorCtr="0">
            <a:spAutoFit/>
          </a:bodyPr>
          <a:lstStyle>
            <a:defPPr>
              <a:defRPr lang="en-US"/>
            </a:defPPr>
            <a:lvl1pPr marR="0" lvl="0" indent="0" rtl="1" fontAlgn="auto">
              <a:lnSpc>
                <a:spcPct val="90000"/>
              </a:lnSpc>
              <a:spcBef>
                <a:spcPts val="1000"/>
              </a:spcBef>
              <a:spcAft>
                <a:spcPts val="0"/>
              </a:spcAft>
              <a:buClrTx/>
              <a:buSzTx/>
              <a:buFont typeface="Arial" panose="020B0604020202020204" pitchFamily="34" charset="0"/>
              <a:buNone/>
              <a:tabLst/>
              <a:defRPr sz="1000" b="0" i="0">
                <a:solidFill>
                  <a:srgbClr val="0D2547"/>
                </a:solidFill>
                <a:cs typeface="Symbio AR+LT" panose="020B0503030303020204" pitchFamily="34" charset="-78"/>
              </a:defRPr>
            </a:lvl1pPr>
            <a:lvl2pPr marL="685800" lvl="1" indent="-228600" algn="r" rtl="1">
              <a:lnSpc>
                <a:spcPct val="90000"/>
              </a:lnSpc>
              <a:spcBef>
                <a:spcPts val="500"/>
              </a:spcBef>
              <a:buFont typeface="Arial" panose="020B0604020202020204" pitchFamily="34" charset="0"/>
              <a:buChar char="•"/>
              <a:defRPr sz="2400" b="0" i="0">
                <a:latin typeface="Greta Arabic" panose="02000000000000000000" pitchFamily="2" charset="-78"/>
              </a:defRPr>
            </a:lvl2pPr>
            <a:lvl3pPr marL="1143000" lvl="2" indent="-228600" algn="r" rtl="1">
              <a:lnSpc>
                <a:spcPct val="90000"/>
              </a:lnSpc>
              <a:spcBef>
                <a:spcPts val="500"/>
              </a:spcBef>
              <a:buFont typeface="Arial" panose="020B0604020202020204" pitchFamily="34" charset="0"/>
              <a:buChar char="•"/>
              <a:defRPr sz="2000" b="0" i="0">
                <a:latin typeface="Greta Arabic" panose="02000000000000000000" pitchFamily="2" charset="-78"/>
              </a:defRPr>
            </a:lvl3pPr>
            <a:lvl4pPr marL="1600200" lvl="3" indent="-228600" algn="r" rtl="1">
              <a:lnSpc>
                <a:spcPct val="90000"/>
              </a:lnSpc>
              <a:spcBef>
                <a:spcPts val="500"/>
              </a:spcBef>
              <a:buFont typeface="Arial" panose="020B0604020202020204" pitchFamily="34" charset="0"/>
              <a:buChar char="•"/>
              <a:defRPr b="0" i="0">
                <a:latin typeface="Greta Arabic" panose="02000000000000000000" pitchFamily="2" charset="-78"/>
              </a:defRPr>
            </a:lvl4pPr>
            <a:lvl5pPr marL="2057400" lvl="4" indent="-228600" algn="r" rtl="1">
              <a:lnSpc>
                <a:spcPct val="90000"/>
              </a:lnSpc>
              <a:spcBef>
                <a:spcPts val="500"/>
              </a:spcBef>
              <a:buFont typeface="Arial" panose="020B0604020202020204" pitchFamily="34" charset="0"/>
              <a:buChar char="•"/>
              <a:defRPr b="0" i="0">
                <a:latin typeface="Greta Arabic" panose="02000000000000000000" pitchFamily="2" charset="-78"/>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marR="0" lvl="0" indent="0" algn="r" defTabSz="914400" rtl="1" eaLnBrk="1" fontAlgn="b" latinLnBrk="0" hangingPunct="1">
              <a:lnSpc>
                <a:spcPct val="100000"/>
              </a:lnSpc>
              <a:spcBef>
                <a:spcPts val="0"/>
              </a:spcBef>
              <a:spcAft>
                <a:spcPts val="0"/>
              </a:spcAft>
              <a:buClrTx/>
              <a:buSzTx/>
              <a:buFont typeface="Arial" panose="020B0604020202020204" pitchFamily="34" charset="0"/>
              <a:buNone/>
              <a:tabLst/>
              <a:defRPr/>
            </a:pPr>
            <a:r>
              <a:rPr kumimoji="0" lang="ar-SA" sz="900" b="0" i="0" u="none" strike="noStrike" kern="1200" cap="none" spc="0" normalizeH="0" baseline="0" noProof="0" dirty="0">
                <a:ln>
                  <a:noFill/>
                </a:ln>
                <a:solidFill>
                  <a:srgbClr val="0D2547"/>
                </a:solidFill>
                <a:effectLst/>
                <a:uLnTx/>
                <a:uFillTx/>
                <a:latin typeface="SST Arabic" panose="020B0504030504020204" pitchFamily="34" charset="-78"/>
                <a:ea typeface="+mn-ea"/>
                <a:cs typeface="SST Arabic" panose="020B0504030504020204" pitchFamily="34" charset="-78"/>
              </a:rPr>
              <a:t>29. رقم المخلص</a:t>
            </a:r>
          </a:p>
        </p:txBody>
      </p:sp>
      <p:sp>
        <p:nvSpPr>
          <p:cNvPr id="376" name="TextBox 375">
            <a:extLst>
              <a:ext uri="{FF2B5EF4-FFF2-40B4-BE49-F238E27FC236}">
                <a16:creationId xmlns:a16="http://schemas.microsoft.com/office/drawing/2014/main" id="{886593C1-C71F-4619-8E63-00AD156D6E3B}"/>
              </a:ext>
            </a:extLst>
          </p:cNvPr>
          <p:cNvSpPr txBox="1">
            <a:spLocks/>
          </p:cNvSpPr>
          <p:nvPr>
            <p:custDataLst>
              <p:tags r:id="rId31"/>
            </p:custDataLst>
          </p:nvPr>
        </p:nvSpPr>
        <p:spPr>
          <a:xfrm>
            <a:off x="540345" y="2756224"/>
            <a:ext cx="1606835" cy="124650"/>
          </a:xfrm>
          <a:prstGeom prst="rect">
            <a:avLst/>
          </a:prstGeom>
        </p:spPr>
        <p:txBody>
          <a:bodyPr vert="horz" wrap="square" lIns="0" tIns="0" rIns="0" bIns="0" rtlCol="0" anchor="ctr" anchorCtr="0">
            <a:spAutoFit/>
          </a:bodyPr>
          <a:lstStyle>
            <a:defPPr>
              <a:defRPr lang="en-US"/>
            </a:defPPr>
            <a:lvl1pPr marR="0" lvl="0" indent="0" rtl="1" fontAlgn="auto">
              <a:lnSpc>
                <a:spcPct val="90000"/>
              </a:lnSpc>
              <a:spcBef>
                <a:spcPts val="1000"/>
              </a:spcBef>
              <a:spcAft>
                <a:spcPts val="0"/>
              </a:spcAft>
              <a:buClrTx/>
              <a:buSzTx/>
              <a:buFont typeface="Arial" panose="020B0604020202020204" pitchFamily="34" charset="0"/>
              <a:buNone/>
              <a:tabLst/>
              <a:defRPr sz="1000" b="0" i="0">
                <a:solidFill>
                  <a:srgbClr val="0D2547"/>
                </a:solidFill>
                <a:cs typeface="Symbio AR+LT" panose="020B0503030303020204" pitchFamily="34" charset="-78"/>
              </a:defRPr>
            </a:lvl1pPr>
            <a:lvl2pPr marL="685800" lvl="1" indent="-228600" algn="r" rtl="1">
              <a:lnSpc>
                <a:spcPct val="90000"/>
              </a:lnSpc>
              <a:spcBef>
                <a:spcPts val="500"/>
              </a:spcBef>
              <a:buFont typeface="Arial" panose="020B0604020202020204" pitchFamily="34" charset="0"/>
              <a:buChar char="•"/>
              <a:defRPr sz="2400" b="0" i="0">
                <a:latin typeface="Greta Arabic" panose="02000000000000000000" pitchFamily="2" charset="-78"/>
              </a:defRPr>
            </a:lvl2pPr>
            <a:lvl3pPr marL="1143000" lvl="2" indent="-228600" algn="r" rtl="1">
              <a:lnSpc>
                <a:spcPct val="90000"/>
              </a:lnSpc>
              <a:spcBef>
                <a:spcPts val="500"/>
              </a:spcBef>
              <a:buFont typeface="Arial" panose="020B0604020202020204" pitchFamily="34" charset="0"/>
              <a:buChar char="•"/>
              <a:defRPr sz="2000" b="0" i="0">
                <a:latin typeface="Greta Arabic" panose="02000000000000000000" pitchFamily="2" charset="-78"/>
              </a:defRPr>
            </a:lvl3pPr>
            <a:lvl4pPr marL="1600200" lvl="3" indent="-228600" algn="r" rtl="1">
              <a:lnSpc>
                <a:spcPct val="90000"/>
              </a:lnSpc>
              <a:spcBef>
                <a:spcPts val="500"/>
              </a:spcBef>
              <a:buFont typeface="Arial" panose="020B0604020202020204" pitchFamily="34" charset="0"/>
              <a:buChar char="•"/>
              <a:defRPr b="0" i="0">
                <a:latin typeface="Greta Arabic" panose="02000000000000000000" pitchFamily="2" charset="-78"/>
              </a:defRPr>
            </a:lvl4pPr>
            <a:lvl5pPr marL="2057400" lvl="4" indent="-228600" algn="r" rtl="1">
              <a:lnSpc>
                <a:spcPct val="90000"/>
              </a:lnSpc>
              <a:spcBef>
                <a:spcPts val="500"/>
              </a:spcBef>
              <a:buFont typeface="Arial" panose="020B0604020202020204" pitchFamily="34" charset="0"/>
              <a:buChar char="•"/>
              <a:defRPr b="0" i="0">
                <a:latin typeface="Greta Arabic" panose="02000000000000000000" pitchFamily="2" charset="-78"/>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marR="0" lvl="0" indent="0" algn="r" defTabSz="914400" rtl="1" eaLnBrk="1" fontAlgn="b" latinLnBrk="0" hangingPunct="1">
              <a:lnSpc>
                <a:spcPct val="90000"/>
              </a:lnSpc>
              <a:spcBef>
                <a:spcPts val="1000"/>
              </a:spcBef>
              <a:spcAft>
                <a:spcPts val="0"/>
              </a:spcAft>
              <a:buClrTx/>
              <a:buSzTx/>
              <a:buFont typeface="Arial" panose="020B0604020202020204" pitchFamily="34" charset="0"/>
              <a:buNone/>
              <a:tabLst/>
              <a:defRPr/>
            </a:pPr>
            <a:r>
              <a:rPr kumimoji="0" lang="ar-SA" sz="900" b="0" i="0" u="none" strike="noStrike" kern="1200" cap="none" spc="0" normalizeH="0" baseline="0" noProof="0" dirty="0">
                <a:ln>
                  <a:noFill/>
                </a:ln>
                <a:solidFill>
                  <a:srgbClr val="0D2547"/>
                </a:solidFill>
                <a:effectLst/>
                <a:uLnTx/>
                <a:uFillTx/>
                <a:latin typeface="SST Arabic" panose="020B0504030504020204" pitchFamily="34" charset="-78"/>
                <a:ea typeface="+mn-ea"/>
                <a:cs typeface="SST Arabic" panose="020B0504030504020204" pitchFamily="34" charset="-78"/>
              </a:rPr>
              <a:t>30. نسبة المحاضر على البيانات</a:t>
            </a:r>
          </a:p>
        </p:txBody>
      </p:sp>
      <p:sp>
        <p:nvSpPr>
          <p:cNvPr id="377" name="TextBox 376">
            <a:extLst>
              <a:ext uri="{FF2B5EF4-FFF2-40B4-BE49-F238E27FC236}">
                <a16:creationId xmlns:a16="http://schemas.microsoft.com/office/drawing/2014/main" id="{F3494888-3B63-4174-AC0E-25D66F1D2026}"/>
              </a:ext>
            </a:extLst>
          </p:cNvPr>
          <p:cNvSpPr txBox="1">
            <a:spLocks/>
          </p:cNvSpPr>
          <p:nvPr>
            <p:custDataLst>
              <p:tags r:id="rId32"/>
            </p:custDataLst>
          </p:nvPr>
        </p:nvSpPr>
        <p:spPr>
          <a:xfrm>
            <a:off x="421196" y="3046159"/>
            <a:ext cx="1725985" cy="124650"/>
          </a:xfrm>
          <a:prstGeom prst="rect">
            <a:avLst/>
          </a:prstGeom>
        </p:spPr>
        <p:txBody>
          <a:bodyPr vert="horz" wrap="square" lIns="0" tIns="0" rIns="0" bIns="0" rtlCol="0" anchor="ctr" anchorCtr="0">
            <a:spAutoFit/>
          </a:bodyPr>
          <a:lstStyle>
            <a:defPPr>
              <a:defRPr lang="en-US"/>
            </a:defPPr>
            <a:lvl1pPr marR="0" lvl="0" indent="0" rtl="1" fontAlgn="auto">
              <a:lnSpc>
                <a:spcPct val="90000"/>
              </a:lnSpc>
              <a:spcBef>
                <a:spcPts val="1000"/>
              </a:spcBef>
              <a:spcAft>
                <a:spcPts val="0"/>
              </a:spcAft>
              <a:buClrTx/>
              <a:buSzTx/>
              <a:buFont typeface="Arial" panose="020B0604020202020204" pitchFamily="34" charset="0"/>
              <a:buNone/>
              <a:tabLst/>
              <a:defRPr sz="1000" b="0" i="0">
                <a:solidFill>
                  <a:srgbClr val="0D2547"/>
                </a:solidFill>
                <a:cs typeface="Symbio AR+LT" panose="020B0503030303020204" pitchFamily="34" charset="-78"/>
              </a:defRPr>
            </a:lvl1pPr>
            <a:lvl2pPr marL="685800" lvl="1" indent="-228600" algn="r" rtl="1">
              <a:lnSpc>
                <a:spcPct val="90000"/>
              </a:lnSpc>
              <a:spcBef>
                <a:spcPts val="500"/>
              </a:spcBef>
              <a:buFont typeface="Arial" panose="020B0604020202020204" pitchFamily="34" charset="0"/>
              <a:buChar char="•"/>
              <a:defRPr sz="2400" b="0" i="0">
                <a:latin typeface="Greta Arabic" panose="02000000000000000000" pitchFamily="2" charset="-78"/>
              </a:defRPr>
            </a:lvl2pPr>
            <a:lvl3pPr marL="1143000" lvl="2" indent="-228600" algn="r" rtl="1">
              <a:lnSpc>
                <a:spcPct val="90000"/>
              </a:lnSpc>
              <a:spcBef>
                <a:spcPts val="500"/>
              </a:spcBef>
              <a:buFont typeface="Arial" panose="020B0604020202020204" pitchFamily="34" charset="0"/>
              <a:buChar char="•"/>
              <a:defRPr sz="2000" b="0" i="0">
                <a:latin typeface="Greta Arabic" panose="02000000000000000000" pitchFamily="2" charset="-78"/>
              </a:defRPr>
            </a:lvl3pPr>
            <a:lvl4pPr marL="1600200" lvl="3" indent="-228600" algn="r" rtl="1">
              <a:lnSpc>
                <a:spcPct val="90000"/>
              </a:lnSpc>
              <a:spcBef>
                <a:spcPts val="500"/>
              </a:spcBef>
              <a:buFont typeface="Arial" panose="020B0604020202020204" pitchFamily="34" charset="0"/>
              <a:buChar char="•"/>
              <a:defRPr b="0" i="0">
                <a:latin typeface="Greta Arabic" panose="02000000000000000000" pitchFamily="2" charset="-78"/>
              </a:defRPr>
            </a:lvl4pPr>
            <a:lvl5pPr marL="2057400" lvl="4" indent="-228600" algn="r" rtl="1">
              <a:lnSpc>
                <a:spcPct val="90000"/>
              </a:lnSpc>
              <a:spcBef>
                <a:spcPts val="500"/>
              </a:spcBef>
              <a:buFont typeface="Arial" panose="020B0604020202020204" pitchFamily="34" charset="0"/>
              <a:buChar char="•"/>
              <a:defRPr b="0" i="0">
                <a:latin typeface="Greta Arabic" panose="02000000000000000000" pitchFamily="2" charset="-78"/>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marR="0" lvl="0" indent="0" algn="r" defTabSz="914400" rtl="1" eaLnBrk="1" fontAlgn="b" latinLnBrk="0" hangingPunct="1">
              <a:lnSpc>
                <a:spcPct val="90000"/>
              </a:lnSpc>
              <a:spcBef>
                <a:spcPts val="1000"/>
              </a:spcBef>
              <a:spcAft>
                <a:spcPts val="0"/>
              </a:spcAft>
              <a:buClrTx/>
              <a:buSzTx/>
              <a:buFont typeface="Arial" panose="020B0604020202020204" pitchFamily="34" charset="0"/>
              <a:buNone/>
              <a:tabLst/>
              <a:defRPr/>
            </a:pPr>
            <a:r>
              <a:rPr kumimoji="0" lang="ar-SA" sz="900" b="0" i="0" u="none" strike="noStrike" kern="1200" cap="none" spc="0" normalizeH="0" baseline="0" noProof="0" dirty="0">
                <a:ln>
                  <a:noFill/>
                </a:ln>
                <a:solidFill>
                  <a:srgbClr val="0D2547"/>
                </a:solidFill>
                <a:effectLst/>
                <a:uLnTx/>
                <a:uFillTx/>
                <a:latin typeface="SST Arabic" panose="020B0504030504020204" pitchFamily="34" charset="-78"/>
                <a:ea typeface="+mn-ea"/>
                <a:cs typeface="SST Arabic" panose="020B0504030504020204" pitchFamily="34" charset="-78"/>
              </a:rPr>
              <a:t>31. نسبة المحاضر الأمنية على المحاضر</a:t>
            </a:r>
          </a:p>
        </p:txBody>
      </p:sp>
      <p:sp>
        <p:nvSpPr>
          <p:cNvPr id="378" name="TextBox 377">
            <a:extLst>
              <a:ext uri="{FF2B5EF4-FFF2-40B4-BE49-F238E27FC236}">
                <a16:creationId xmlns:a16="http://schemas.microsoft.com/office/drawing/2014/main" id="{844D4DA0-BB22-4E5E-9A09-284DC5EFF123}"/>
              </a:ext>
            </a:extLst>
          </p:cNvPr>
          <p:cNvSpPr txBox="1">
            <a:spLocks/>
          </p:cNvSpPr>
          <p:nvPr>
            <p:custDataLst>
              <p:tags r:id="rId33"/>
            </p:custDataLst>
          </p:nvPr>
        </p:nvSpPr>
        <p:spPr>
          <a:xfrm>
            <a:off x="1345275" y="1405169"/>
            <a:ext cx="1098787" cy="138499"/>
          </a:xfrm>
          <a:prstGeom prst="rect">
            <a:avLst/>
          </a:prstGeom>
        </p:spPr>
        <p:txBody>
          <a:bodyPr vert="horz" wrap="square" lIns="0" tIns="0" rIns="0" bIns="0" rtlCol="0" anchor="ctr" anchorCtr="0">
            <a:noAutofit/>
          </a:bodyPr>
          <a:lstStyle>
            <a:defPPr>
              <a:defRPr lang="en-US"/>
            </a:defPPr>
            <a:lvl1pPr marR="0" lvl="0" indent="0" algn="r" rtl="1" fontAlgn="auto">
              <a:lnSpc>
                <a:spcPct val="90000"/>
              </a:lnSpc>
              <a:spcBef>
                <a:spcPts val="1000"/>
              </a:spcBef>
              <a:spcAft>
                <a:spcPts val="0"/>
              </a:spcAft>
              <a:buClrTx/>
              <a:buSzTx/>
              <a:buFont typeface="Arial" panose="020B0604020202020204" pitchFamily="34" charset="0"/>
              <a:buNone/>
              <a:tabLst/>
              <a:defRPr kumimoji="0" sz="1000" b="1" i="0" u="none" strike="noStrike" cap="none" spc="0" normalizeH="0" baseline="0">
                <a:ln>
                  <a:noFill/>
                </a:ln>
                <a:solidFill>
                  <a:srgbClr val="0D2547"/>
                </a:solidFill>
                <a:effectLst/>
                <a:uLnTx/>
                <a:uFillTx/>
                <a:cs typeface="Symbio AR+LT" panose="020B0503030303020204" pitchFamily="34" charset="-78"/>
              </a:defRPr>
            </a:lvl1pPr>
            <a:lvl2pPr marL="685800" lvl="1" indent="-228600" algn="r" rtl="1">
              <a:lnSpc>
                <a:spcPct val="90000"/>
              </a:lnSpc>
              <a:spcBef>
                <a:spcPts val="500"/>
              </a:spcBef>
              <a:buFont typeface="Arial" panose="020B0604020202020204" pitchFamily="34" charset="0"/>
              <a:buChar char="•"/>
              <a:defRPr sz="2400" b="0" i="0">
                <a:latin typeface="Greta Arabic" panose="02000000000000000000" pitchFamily="2" charset="-78"/>
              </a:defRPr>
            </a:lvl2pPr>
            <a:lvl3pPr marL="1143000" lvl="2" indent="-228600" algn="r" rtl="1">
              <a:lnSpc>
                <a:spcPct val="90000"/>
              </a:lnSpc>
              <a:spcBef>
                <a:spcPts val="500"/>
              </a:spcBef>
              <a:buFont typeface="Arial" panose="020B0604020202020204" pitchFamily="34" charset="0"/>
              <a:buChar char="•"/>
              <a:defRPr sz="2000" b="0" i="0">
                <a:latin typeface="Greta Arabic" panose="02000000000000000000" pitchFamily="2" charset="-78"/>
              </a:defRPr>
            </a:lvl3pPr>
            <a:lvl4pPr marL="1600200" lvl="3" indent="-228600" algn="r" rtl="1">
              <a:lnSpc>
                <a:spcPct val="90000"/>
              </a:lnSpc>
              <a:spcBef>
                <a:spcPts val="500"/>
              </a:spcBef>
              <a:buFont typeface="Arial" panose="020B0604020202020204" pitchFamily="34" charset="0"/>
              <a:buChar char="•"/>
              <a:defRPr b="0" i="0">
                <a:latin typeface="Greta Arabic" panose="02000000000000000000" pitchFamily="2" charset="-78"/>
              </a:defRPr>
            </a:lvl4pPr>
            <a:lvl5pPr marL="2057400" lvl="4" indent="-228600" algn="r" rtl="1">
              <a:lnSpc>
                <a:spcPct val="90000"/>
              </a:lnSpc>
              <a:spcBef>
                <a:spcPts val="500"/>
              </a:spcBef>
              <a:buFont typeface="Arial" panose="020B0604020202020204" pitchFamily="34" charset="0"/>
              <a:buChar char="•"/>
              <a:defRPr b="0" i="0">
                <a:latin typeface="Greta Arabic" panose="02000000000000000000" pitchFamily="2" charset="-78"/>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marR="0" lvl="0" indent="0" algn="r" defTabSz="914400" rtl="1"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ar-SA" sz="1000" b="1" i="0" u="none" strike="noStrike" kern="1200" cap="none" spc="0" normalizeH="0" baseline="0" noProof="0" dirty="0">
                <a:ln>
                  <a:noFill/>
                </a:ln>
                <a:solidFill>
                  <a:srgbClr val="0D2547"/>
                </a:solidFill>
                <a:effectLst/>
                <a:uLnTx/>
                <a:uFillTx/>
                <a:latin typeface="SST Arabic" panose="020B0504030504020204" pitchFamily="34" charset="-78"/>
                <a:ea typeface="+mn-ea"/>
                <a:cs typeface="SST Arabic" panose="020B0504030504020204" pitchFamily="34" charset="-78"/>
              </a:rPr>
              <a:t>مكمن الخطر </a:t>
            </a:r>
            <a:endParaRPr kumimoji="0" lang="en-GB" sz="1000" b="1" i="0" u="none" strike="noStrike" kern="1200" cap="none" spc="0" normalizeH="0" baseline="0" noProof="0" dirty="0">
              <a:ln>
                <a:noFill/>
              </a:ln>
              <a:solidFill>
                <a:srgbClr val="0D2547"/>
              </a:solidFill>
              <a:effectLst/>
              <a:uLnTx/>
              <a:uFillTx/>
              <a:latin typeface="SST Arabic" panose="020B0504030504020204" pitchFamily="34" charset="-78"/>
              <a:ea typeface="+mn-ea"/>
              <a:cs typeface="SST Arabic" panose="020B0504030504020204" pitchFamily="34" charset="-78"/>
            </a:endParaRPr>
          </a:p>
        </p:txBody>
      </p:sp>
      <p:cxnSp>
        <p:nvCxnSpPr>
          <p:cNvPr id="401" name="Straight Connector 400">
            <a:extLst>
              <a:ext uri="{FF2B5EF4-FFF2-40B4-BE49-F238E27FC236}">
                <a16:creationId xmlns:a16="http://schemas.microsoft.com/office/drawing/2014/main" id="{097580AC-AD11-4CE4-A11E-15C78F79753D}"/>
              </a:ext>
            </a:extLst>
          </p:cNvPr>
          <p:cNvCxnSpPr>
            <a:cxnSpLocks/>
          </p:cNvCxnSpPr>
          <p:nvPr/>
        </p:nvCxnSpPr>
        <p:spPr>
          <a:xfrm>
            <a:off x="211905" y="2937512"/>
            <a:ext cx="1967540" cy="0"/>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11" name="Oval 410">
            <a:hlinkClick r:id="rId62" action="ppaction://hlinksldjump"/>
            <a:extLst>
              <a:ext uri="{FF2B5EF4-FFF2-40B4-BE49-F238E27FC236}">
                <a16:creationId xmlns:a16="http://schemas.microsoft.com/office/drawing/2014/main" id="{EC21634A-AEC7-42D0-8A57-E4533D7D673D}"/>
              </a:ext>
            </a:extLst>
          </p:cNvPr>
          <p:cNvSpPr>
            <a:spLocks/>
          </p:cNvSpPr>
          <p:nvPr/>
        </p:nvSpPr>
        <p:spPr>
          <a:xfrm>
            <a:off x="150363" y="2667776"/>
            <a:ext cx="228600" cy="22859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800" b="1" i="0" u="none" strike="noStrike" kern="1200" cap="none" spc="0" normalizeH="0" baseline="0" noProof="0" dirty="0">
              <a:ln>
                <a:noFill/>
              </a:ln>
              <a:solidFill>
                <a:srgbClr val="FFFFFF"/>
              </a:solidFill>
              <a:effectLst/>
              <a:uLnTx/>
              <a:uFillTx/>
              <a:latin typeface="SST Arabic" panose="020B0504030504020204" pitchFamily="34" charset="-78"/>
              <a:ea typeface="+mn-ea"/>
              <a:cs typeface="SST Arabic" panose="020B0504030504020204" pitchFamily="34" charset="-78"/>
            </a:endParaRPr>
          </a:p>
        </p:txBody>
      </p:sp>
      <p:pic>
        <p:nvPicPr>
          <p:cNvPr id="122" name="Graphic 121" descr="User">
            <a:extLst>
              <a:ext uri="{FF2B5EF4-FFF2-40B4-BE49-F238E27FC236}">
                <a16:creationId xmlns:a16="http://schemas.microsoft.com/office/drawing/2014/main" id="{E4708355-49FF-47FA-ADC1-B7BB843D314E}"/>
              </a:ext>
            </a:extLst>
          </p:cNvPr>
          <p:cNvPicPr>
            <a:picLocks noChangeAspect="1"/>
          </p:cNvPicPr>
          <p:nvPr/>
        </p:nvPicPr>
        <p:blipFill>
          <a:blip r:embed="rId63" cstate="print">
            <a:extLst>
              <a:ext uri="{28A0092B-C50C-407E-A947-70E740481C1C}">
                <a14:useLocalDpi xmlns:a14="http://schemas.microsoft.com/office/drawing/2010/main" val="0"/>
              </a:ext>
              <a:ext uri="{96DAC541-7B7A-43D3-8B79-37D633B846F1}">
                <asvg:svgBlip xmlns:asvg="http://schemas.microsoft.com/office/drawing/2016/SVG/main" r:embed="rId64"/>
              </a:ext>
            </a:extLst>
          </a:blip>
          <a:stretch>
            <a:fillRect/>
          </a:stretch>
        </p:blipFill>
        <p:spPr>
          <a:xfrm>
            <a:off x="2849684" y="744805"/>
            <a:ext cx="441952" cy="449926"/>
          </a:xfrm>
          <a:prstGeom prst="rect">
            <a:avLst/>
          </a:prstGeom>
        </p:spPr>
      </p:pic>
      <p:sp>
        <p:nvSpPr>
          <p:cNvPr id="358" name="TextBox 357">
            <a:extLst>
              <a:ext uri="{FF2B5EF4-FFF2-40B4-BE49-F238E27FC236}">
                <a16:creationId xmlns:a16="http://schemas.microsoft.com/office/drawing/2014/main" id="{7BCC11FF-F218-487D-AD8E-51564908E30F}"/>
              </a:ext>
            </a:extLst>
          </p:cNvPr>
          <p:cNvSpPr txBox="1">
            <a:spLocks/>
          </p:cNvSpPr>
          <p:nvPr>
            <p:custDataLst>
              <p:tags r:id="rId34"/>
            </p:custDataLst>
          </p:nvPr>
        </p:nvSpPr>
        <p:spPr>
          <a:xfrm>
            <a:off x="4137852" y="3767696"/>
            <a:ext cx="2107135" cy="249299"/>
          </a:xfrm>
          <a:prstGeom prst="rect">
            <a:avLst/>
          </a:prstGeom>
        </p:spPr>
        <p:txBody>
          <a:bodyPr vert="horz" wrap="square" lIns="0" tIns="0" rIns="0" bIns="0" rtlCol="0" anchor="ctr" anchorCtr="0">
            <a:spAutoFit/>
          </a:bodyPr>
          <a:lstStyle>
            <a:lvl1pPr marL="228600" lvl="0" indent="-228600" algn="r" rtl="1">
              <a:lnSpc>
                <a:spcPct val="90000"/>
              </a:lnSpc>
              <a:spcBef>
                <a:spcPts val="1000"/>
              </a:spcBef>
              <a:buFont typeface="Arial" panose="020B0604020202020204" pitchFamily="34" charset="0"/>
              <a:buChar char="•"/>
              <a:defRPr sz="2800" b="0" i="0">
                <a:latin typeface="Symbio AR+LT" panose="020B0503030303020204" pitchFamily="34" charset="-78"/>
                <a:cs typeface="Symbio AR+LT" panose="020B0503030303020204" pitchFamily="34" charset="-78"/>
              </a:defRPr>
            </a:lvl1pPr>
            <a:lvl2pPr marL="685800" lvl="1" indent="-228600" algn="r" rtl="1">
              <a:lnSpc>
                <a:spcPct val="90000"/>
              </a:lnSpc>
              <a:spcBef>
                <a:spcPts val="500"/>
              </a:spcBef>
              <a:buFont typeface="Arial" panose="020B0604020202020204" pitchFamily="34" charset="0"/>
              <a:buChar char="•"/>
              <a:defRPr sz="2400" b="0" i="0">
                <a:latin typeface="Greta Arabic" panose="02000000000000000000" pitchFamily="2" charset="-78"/>
              </a:defRPr>
            </a:lvl2pPr>
            <a:lvl3pPr marL="1143000" lvl="2" indent="-228600" algn="r" rtl="1">
              <a:lnSpc>
                <a:spcPct val="90000"/>
              </a:lnSpc>
              <a:spcBef>
                <a:spcPts val="500"/>
              </a:spcBef>
              <a:buFont typeface="Arial" panose="020B0604020202020204" pitchFamily="34" charset="0"/>
              <a:buChar char="•"/>
              <a:defRPr sz="2000" b="0" i="0">
                <a:latin typeface="Greta Arabic" panose="02000000000000000000" pitchFamily="2" charset="-78"/>
              </a:defRPr>
            </a:lvl3pPr>
            <a:lvl4pPr marL="1600200" lvl="3" indent="-228600" algn="r" rtl="1">
              <a:lnSpc>
                <a:spcPct val="90000"/>
              </a:lnSpc>
              <a:spcBef>
                <a:spcPts val="500"/>
              </a:spcBef>
              <a:buFont typeface="Arial" panose="020B0604020202020204" pitchFamily="34" charset="0"/>
              <a:buChar char="•"/>
              <a:defRPr b="0" i="0">
                <a:latin typeface="Greta Arabic" panose="02000000000000000000" pitchFamily="2" charset="-78"/>
              </a:defRPr>
            </a:lvl4pPr>
            <a:lvl5pPr marL="2057400" lvl="4" indent="-228600" algn="r" rtl="1">
              <a:lnSpc>
                <a:spcPct val="90000"/>
              </a:lnSpc>
              <a:spcBef>
                <a:spcPts val="500"/>
              </a:spcBef>
              <a:buFont typeface="Arial" panose="020B0604020202020204" pitchFamily="34" charset="0"/>
              <a:buChar char="•"/>
              <a:defRPr b="0" i="0">
                <a:latin typeface="Greta Arabic" panose="02000000000000000000" pitchFamily="2" charset="-78"/>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marR="0" lvl="0" indent="0" algn="r" defTabSz="914400" rtl="1" eaLnBrk="1" fontAlgn="b" latinLnBrk="0" hangingPunct="1">
              <a:lnSpc>
                <a:spcPct val="90000"/>
              </a:lnSpc>
              <a:spcBef>
                <a:spcPts val="1000"/>
              </a:spcBef>
              <a:spcAft>
                <a:spcPts val="0"/>
              </a:spcAft>
              <a:buClrTx/>
              <a:buSzTx/>
              <a:buFont typeface="Arial" panose="020B0604020202020204" pitchFamily="34" charset="0"/>
              <a:buNone/>
              <a:tabLst/>
              <a:defRPr/>
            </a:pPr>
            <a:r>
              <a:rPr kumimoji="0" lang="ar-SA" sz="900" b="0" i="0" u="none" strike="noStrike" kern="1200" cap="none" spc="0" normalizeH="0" baseline="0" noProof="0" dirty="0">
                <a:ln>
                  <a:noFill/>
                </a:ln>
                <a:solidFill>
                  <a:srgbClr val="0D2547"/>
                </a:solidFill>
                <a:effectLst/>
                <a:uLnTx/>
                <a:uFillTx/>
                <a:latin typeface="SST Arabic" panose="020B0504030504020204" pitchFamily="34" charset="-78"/>
                <a:ea typeface="+mn-ea"/>
                <a:cs typeface="SST Arabic" panose="020B0504030504020204" pitchFamily="34" charset="-78"/>
              </a:rPr>
              <a:t>21. نسبة محاضر واردات المنفذ، دولة المنشأ والصنف</a:t>
            </a:r>
          </a:p>
        </p:txBody>
      </p:sp>
      <p:sp>
        <p:nvSpPr>
          <p:cNvPr id="148" name="TextBox 147">
            <a:extLst>
              <a:ext uri="{FF2B5EF4-FFF2-40B4-BE49-F238E27FC236}">
                <a16:creationId xmlns:a16="http://schemas.microsoft.com/office/drawing/2014/main" id="{E797D5DB-5E73-F617-94F8-98EB96248ADB}"/>
              </a:ext>
            </a:extLst>
          </p:cNvPr>
          <p:cNvSpPr txBox="1">
            <a:spLocks/>
          </p:cNvSpPr>
          <p:nvPr>
            <p:custDataLst>
              <p:tags r:id="rId35"/>
            </p:custDataLst>
          </p:nvPr>
        </p:nvSpPr>
        <p:spPr>
          <a:xfrm>
            <a:off x="4457616" y="4114602"/>
            <a:ext cx="1787371" cy="128112"/>
          </a:xfrm>
          <a:prstGeom prst="rect">
            <a:avLst/>
          </a:prstGeom>
        </p:spPr>
        <p:txBody>
          <a:bodyPr vert="horz" wrap="square" lIns="0" tIns="0" rIns="0" bIns="0" rtlCol="0" anchor="ctr" anchorCtr="0">
            <a:spAutoFit/>
          </a:bodyPr>
          <a:lstStyle>
            <a:defPPr>
              <a:defRPr lang="en-US"/>
            </a:defPPr>
            <a:lvl1pPr marR="0" lvl="0" indent="0" rtl="1" fontAlgn="auto">
              <a:lnSpc>
                <a:spcPct val="90000"/>
              </a:lnSpc>
              <a:spcBef>
                <a:spcPts val="1000"/>
              </a:spcBef>
              <a:spcAft>
                <a:spcPts val="0"/>
              </a:spcAft>
              <a:buClrTx/>
              <a:buSzTx/>
              <a:buFont typeface="Arial" panose="020B0604020202020204" pitchFamily="34" charset="0"/>
              <a:buNone/>
              <a:tabLst/>
              <a:defRPr sz="1000" b="0" i="0">
                <a:solidFill>
                  <a:srgbClr val="0D2547"/>
                </a:solidFill>
                <a:cs typeface="Symbio AR+LT" panose="020B0503030303020204" pitchFamily="34" charset="-78"/>
              </a:defRPr>
            </a:lvl1pPr>
            <a:lvl2pPr marL="685800" lvl="1" indent="-228600" algn="r" rtl="1">
              <a:lnSpc>
                <a:spcPct val="90000"/>
              </a:lnSpc>
              <a:spcBef>
                <a:spcPts val="500"/>
              </a:spcBef>
              <a:buFont typeface="Arial" panose="020B0604020202020204" pitchFamily="34" charset="0"/>
              <a:buChar char="•"/>
              <a:defRPr sz="2400" b="0" i="0">
                <a:latin typeface="Greta Arabic" panose="02000000000000000000" pitchFamily="2" charset="-78"/>
              </a:defRPr>
            </a:lvl2pPr>
            <a:lvl3pPr marL="1143000" lvl="2" indent="-228600" algn="r" rtl="1">
              <a:lnSpc>
                <a:spcPct val="90000"/>
              </a:lnSpc>
              <a:spcBef>
                <a:spcPts val="500"/>
              </a:spcBef>
              <a:buFont typeface="Arial" panose="020B0604020202020204" pitchFamily="34" charset="0"/>
              <a:buChar char="•"/>
              <a:defRPr sz="2000" b="0" i="0">
                <a:latin typeface="Greta Arabic" panose="02000000000000000000" pitchFamily="2" charset="-78"/>
              </a:defRPr>
            </a:lvl3pPr>
            <a:lvl4pPr marL="1600200" lvl="3" indent="-228600" algn="r" rtl="1">
              <a:lnSpc>
                <a:spcPct val="90000"/>
              </a:lnSpc>
              <a:spcBef>
                <a:spcPts val="500"/>
              </a:spcBef>
              <a:buFont typeface="Arial" panose="020B0604020202020204" pitchFamily="34" charset="0"/>
              <a:buChar char="•"/>
              <a:defRPr b="0" i="0">
                <a:latin typeface="Greta Arabic" panose="02000000000000000000" pitchFamily="2" charset="-78"/>
              </a:defRPr>
            </a:lvl4pPr>
            <a:lvl5pPr marL="2057400" lvl="4" indent="-228600" algn="r" rtl="1">
              <a:lnSpc>
                <a:spcPct val="90000"/>
              </a:lnSpc>
              <a:spcBef>
                <a:spcPts val="500"/>
              </a:spcBef>
              <a:buFont typeface="Arial" panose="020B0604020202020204" pitchFamily="34" charset="0"/>
              <a:buChar char="•"/>
              <a:defRPr b="0" i="0">
                <a:latin typeface="Greta Arabic" panose="02000000000000000000" pitchFamily="2" charset="-78"/>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marR="0" lvl="0" indent="0" algn="r" defTabSz="914400" rtl="1"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ar-SA" sz="900" b="0" i="0" u="none" strike="noStrike" kern="1200" cap="none" spc="0" normalizeH="0" baseline="0" noProof="0" dirty="0">
                <a:ln>
                  <a:noFill/>
                </a:ln>
                <a:solidFill>
                  <a:srgbClr val="0D2547"/>
                </a:solidFill>
                <a:effectLst/>
                <a:uLnTx/>
                <a:uFillTx/>
                <a:latin typeface="SST Arabic" panose="020B0504030504020204" pitchFamily="34" charset="-78"/>
                <a:ea typeface="+mn-ea"/>
                <a:cs typeface="SST Arabic" panose="020B0504030504020204" pitchFamily="34" charset="-78"/>
              </a:rPr>
              <a:t>22. صنف مرتبط في محاضر سابقة </a:t>
            </a:r>
          </a:p>
        </p:txBody>
      </p:sp>
      <p:cxnSp>
        <p:nvCxnSpPr>
          <p:cNvPr id="264" name="Straight Connector 263">
            <a:extLst>
              <a:ext uri="{FF2B5EF4-FFF2-40B4-BE49-F238E27FC236}">
                <a16:creationId xmlns:a16="http://schemas.microsoft.com/office/drawing/2014/main" id="{E20D9261-9972-4FEB-AEC0-C3DE82B4286F}"/>
              </a:ext>
            </a:extLst>
          </p:cNvPr>
          <p:cNvCxnSpPr>
            <a:cxnSpLocks/>
          </p:cNvCxnSpPr>
          <p:nvPr/>
        </p:nvCxnSpPr>
        <p:spPr>
          <a:xfrm>
            <a:off x="3781609" y="4029514"/>
            <a:ext cx="2343743" cy="0"/>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74" name="TextBox 173">
            <a:extLst>
              <a:ext uri="{FF2B5EF4-FFF2-40B4-BE49-F238E27FC236}">
                <a16:creationId xmlns:a16="http://schemas.microsoft.com/office/drawing/2014/main" id="{E5D4EB79-6E44-4AF3-B16C-C2A665F3CAF8}"/>
              </a:ext>
            </a:extLst>
          </p:cNvPr>
          <p:cNvSpPr txBox="1">
            <a:spLocks noChangeAspect="1"/>
          </p:cNvSpPr>
          <p:nvPr>
            <p:custDataLst>
              <p:tags r:id="rId36"/>
            </p:custDataLst>
          </p:nvPr>
        </p:nvSpPr>
        <p:spPr>
          <a:xfrm>
            <a:off x="6734228" y="3538929"/>
            <a:ext cx="900000" cy="900000"/>
          </a:xfrm>
          <a:prstGeom prst="ellipse">
            <a:avLst/>
          </a:prstGeom>
          <a:solidFill>
            <a:srgbClr val="04B0AC"/>
          </a:solidFill>
        </p:spPr>
        <p:txBody>
          <a:bodyPr vert="horz" wrap="none" lIns="0" tIns="0" rIns="0" bIns="0" rtlCol="0" anchor="ctr" anchorCtr="0">
            <a:noAutofit/>
          </a:bodyPr>
          <a:lstStyle>
            <a:lvl1pPr marL="228600" lvl="0" indent="-228600" algn="r" rtl="1">
              <a:lnSpc>
                <a:spcPct val="90000"/>
              </a:lnSpc>
              <a:spcBef>
                <a:spcPts val="1000"/>
              </a:spcBef>
              <a:buFont typeface="Arial" panose="020B0604020202020204" pitchFamily="34" charset="0"/>
              <a:buChar char="•"/>
              <a:defRPr sz="2800" b="0" i="0">
                <a:latin typeface="Symbio AR+LT" panose="020B0503030303020204" pitchFamily="34" charset="-78"/>
                <a:cs typeface="Symbio AR+LT" panose="020B0503030303020204" pitchFamily="34" charset="-78"/>
              </a:defRPr>
            </a:lvl1pPr>
            <a:lvl2pPr marL="685800" lvl="1" indent="-228600" algn="r" rtl="1">
              <a:lnSpc>
                <a:spcPct val="90000"/>
              </a:lnSpc>
              <a:spcBef>
                <a:spcPts val="500"/>
              </a:spcBef>
              <a:buFont typeface="Arial" panose="020B0604020202020204" pitchFamily="34" charset="0"/>
              <a:buChar char="•"/>
              <a:defRPr sz="2400" b="0" i="0">
                <a:latin typeface="Greta Arabic" panose="02000000000000000000" pitchFamily="2" charset="-78"/>
              </a:defRPr>
            </a:lvl2pPr>
            <a:lvl3pPr marL="1143000" lvl="2" indent="-228600" algn="r" rtl="1">
              <a:lnSpc>
                <a:spcPct val="90000"/>
              </a:lnSpc>
              <a:spcBef>
                <a:spcPts val="500"/>
              </a:spcBef>
              <a:buFont typeface="Arial" panose="020B0604020202020204" pitchFamily="34" charset="0"/>
              <a:buChar char="•"/>
              <a:defRPr sz="2000" b="0" i="0">
                <a:latin typeface="Greta Arabic" panose="02000000000000000000" pitchFamily="2" charset="-78"/>
              </a:defRPr>
            </a:lvl3pPr>
            <a:lvl4pPr marL="1600200" lvl="3" indent="-228600" algn="r" rtl="1">
              <a:lnSpc>
                <a:spcPct val="90000"/>
              </a:lnSpc>
              <a:spcBef>
                <a:spcPts val="500"/>
              </a:spcBef>
              <a:buFont typeface="Arial" panose="020B0604020202020204" pitchFamily="34" charset="0"/>
              <a:buChar char="•"/>
              <a:defRPr b="0" i="0">
                <a:latin typeface="Greta Arabic" panose="02000000000000000000" pitchFamily="2" charset="-78"/>
              </a:defRPr>
            </a:lvl4pPr>
            <a:lvl5pPr marL="2057400" lvl="4" indent="-228600" algn="r" rtl="1">
              <a:lnSpc>
                <a:spcPct val="90000"/>
              </a:lnSpc>
              <a:spcBef>
                <a:spcPts val="500"/>
              </a:spcBef>
              <a:buFont typeface="Arial" panose="020B0604020202020204" pitchFamily="34" charset="0"/>
              <a:buChar char="•"/>
              <a:defRPr b="0" i="0">
                <a:latin typeface="Greta Arabic" panose="02000000000000000000" pitchFamily="2" charset="-78"/>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marR="0" lvl="0" indent="0" algn="ctr" defTabSz="914400" rtl="1"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ar-SA" sz="1000" b="1" i="0" u="none" strike="noStrike" kern="1200" cap="none" spc="0" normalizeH="0" baseline="0" noProof="0" dirty="0">
                <a:ln>
                  <a:noFill/>
                </a:ln>
                <a:solidFill>
                  <a:srgbClr val="FFFFFF"/>
                </a:solidFill>
                <a:effectLst/>
                <a:uLnTx/>
                <a:uFillTx/>
                <a:latin typeface="SST Arabic" panose="020B0504030504020204" pitchFamily="34" charset="-78"/>
                <a:ea typeface="+mn-ea"/>
                <a:cs typeface="SST Arabic" panose="020B0504030504020204" pitchFamily="34" charset="-78"/>
              </a:rPr>
              <a:t>المحاضر </a:t>
            </a:r>
          </a:p>
        </p:txBody>
      </p:sp>
      <p:cxnSp>
        <p:nvCxnSpPr>
          <p:cNvPr id="175" name="Straight Connector 174">
            <a:extLst>
              <a:ext uri="{FF2B5EF4-FFF2-40B4-BE49-F238E27FC236}">
                <a16:creationId xmlns:a16="http://schemas.microsoft.com/office/drawing/2014/main" id="{4FC2FD82-3ADC-446C-8B31-EA7E8E7B8609}"/>
              </a:ext>
            </a:extLst>
          </p:cNvPr>
          <p:cNvCxnSpPr>
            <a:cxnSpLocks/>
          </p:cNvCxnSpPr>
          <p:nvPr/>
        </p:nvCxnSpPr>
        <p:spPr>
          <a:xfrm>
            <a:off x="3694479" y="3532409"/>
            <a:ext cx="2651760"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150" name="TextBox 149">
            <a:extLst>
              <a:ext uri="{FF2B5EF4-FFF2-40B4-BE49-F238E27FC236}">
                <a16:creationId xmlns:a16="http://schemas.microsoft.com/office/drawing/2014/main" id="{1787A050-182D-B9D1-08EC-B4C06CE5DDDB}"/>
              </a:ext>
            </a:extLst>
          </p:cNvPr>
          <p:cNvSpPr txBox="1">
            <a:spLocks/>
          </p:cNvSpPr>
          <p:nvPr>
            <p:custDataLst>
              <p:tags r:id="rId37"/>
            </p:custDataLst>
          </p:nvPr>
        </p:nvSpPr>
        <p:spPr>
          <a:xfrm>
            <a:off x="4960726" y="1622005"/>
            <a:ext cx="1284261" cy="138499"/>
          </a:xfrm>
          <a:prstGeom prst="rect">
            <a:avLst/>
          </a:prstGeom>
        </p:spPr>
        <p:txBody>
          <a:bodyPr vert="horz" wrap="square" lIns="0" tIns="0" rIns="0" bIns="0" rtlCol="0" anchor="ctr" anchorCtr="0">
            <a:spAutoFit/>
          </a:bodyPr>
          <a:lstStyle>
            <a:defPPr>
              <a:defRPr lang="en-US"/>
            </a:defPPr>
            <a:lvl1pPr marR="0" lvl="0" indent="0" rtl="1" fontAlgn="auto">
              <a:lnSpc>
                <a:spcPct val="90000"/>
              </a:lnSpc>
              <a:spcBef>
                <a:spcPts val="1000"/>
              </a:spcBef>
              <a:spcAft>
                <a:spcPts val="0"/>
              </a:spcAft>
              <a:buClrTx/>
              <a:buSzTx/>
              <a:buFont typeface="Arial" panose="020B0604020202020204" pitchFamily="34" charset="0"/>
              <a:buNone/>
              <a:tabLst/>
              <a:defRPr sz="1000" b="0" i="0">
                <a:solidFill>
                  <a:srgbClr val="0D2547"/>
                </a:solidFill>
                <a:cs typeface="Symbio AR+LT" panose="020B0503030303020204" pitchFamily="34" charset="-78"/>
              </a:defRPr>
            </a:lvl1pPr>
            <a:lvl2pPr marL="685800" lvl="1" indent="-228600" algn="r" rtl="1">
              <a:lnSpc>
                <a:spcPct val="90000"/>
              </a:lnSpc>
              <a:spcBef>
                <a:spcPts val="500"/>
              </a:spcBef>
              <a:buFont typeface="Arial" panose="020B0604020202020204" pitchFamily="34" charset="0"/>
              <a:buChar char="•"/>
              <a:defRPr sz="2400" b="0" i="0">
                <a:latin typeface="Greta Arabic" panose="02000000000000000000" pitchFamily="2" charset="-78"/>
              </a:defRPr>
            </a:lvl2pPr>
            <a:lvl3pPr marL="1143000" lvl="2" indent="-228600" algn="r" rtl="1">
              <a:lnSpc>
                <a:spcPct val="90000"/>
              </a:lnSpc>
              <a:spcBef>
                <a:spcPts val="500"/>
              </a:spcBef>
              <a:buFont typeface="Arial" panose="020B0604020202020204" pitchFamily="34" charset="0"/>
              <a:buChar char="•"/>
              <a:defRPr sz="2000" b="0" i="0">
                <a:latin typeface="Greta Arabic" panose="02000000000000000000" pitchFamily="2" charset="-78"/>
              </a:defRPr>
            </a:lvl3pPr>
            <a:lvl4pPr marL="1600200" lvl="3" indent="-228600" algn="r" rtl="1">
              <a:lnSpc>
                <a:spcPct val="90000"/>
              </a:lnSpc>
              <a:spcBef>
                <a:spcPts val="500"/>
              </a:spcBef>
              <a:buFont typeface="Arial" panose="020B0604020202020204" pitchFamily="34" charset="0"/>
              <a:buChar char="•"/>
              <a:defRPr b="0" i="0">
                <a:latin typeface="Greta Arabic" panose="02000000000000000000" pitchFamily="2" charset="-78"/>
              </a:defRPr>
            </a:lvl4pPr>
            <a:lvl5pPr marL="2057400" lvl="4" indent="-228600" algn="r" rtl="1">
              <a:lnSpc>
                <a:spcPct val="90000"/>
              </a:lnSpc>
              <a:spcBef>
                <a:spcPts val="500"/>
              </a:spcBef>
              <a:buFont typeface="Arial" panose="020B0604020202020204" pitchFamily="34" charset="0"/>
              <a:buChar char="•"/>
              <a:defRPr b="0" i="0">
                <a:latin typeface="Greta Arabic" panose="02000000000000000000" pitchFamily="2" charset="-78"/>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marR="0" lvl="0" indent="0" algn="r" defTabSz="914400" rtl="1" eaLnBrk="1" fontAlgn="b" latinLnBrk="0" hangingPunct="1">
              <a:lnSpc>
                <a:spcPct val="100000"/>
              </a:lnSpc>
              <a:spcBef>
                <a:spcPts val="0"/>
              </a:spcBef>
              <a:spcAft>
                <a:spcPts val="0"/>
              </a:spcAft>
              <a:buClrTx/>
              <a:buSzTx/>
              <a:buFont typeface="Arial" panose="020B0604020202020204" pitchFamily="34" charset="0"/>
              <a:buNone/>
              <a:tabLst/>
              <a:defRPr/>
            </a:pPr>
            <a:r>
              <a:rPr kumimoji="0" lang="ar-SA" sz="900" b="0" i="0" u="none" strike="noStrike" kern="1200" cap="none" spc="0" normalizeH="0" baseline="0" noProof="0" dirty="0">
                <a:ln>
                  <a:noFill/>
                </a:ln>
                <a:solidFill>
                  <a:srgbClr val="0D2547"/>
                </a:solidFill>
                <a:effectLst/>
                <a:uLnTx/>
                <a:uFillTx/>
                <a:latin typeface="SST Arabic" panose="020B0504030504020204" pitchFamily="34" charset="-78"/>
                <a:ea typeface="+mn-ea"/>
                <a:cs typeface="SST Arabic" panose="020B0504030504020204" pitchFamily="34" charset="-78"/>
              </a:rPr>
              <a:t>14. دولة المنشأ</a:t>
            </a:r>
          </a:p>
        </p:txBody>
      </p:sp>
      <p:cxnSp>
        <p:nvCxnSpPr>
          <p:cNvPr id="198" name="Straight Connector 197">
            <a:extLst>
              <a:ext uri="{FF2B5EF4-FFF2-40B4-BE49-F238E27FC236}">
                <a16:creationId xmlns:a16="http://schemas.microsoft.com/office/drawing/2014/main" id="{13E30404-B707-43C0-AE22-8F598A7928DD}"/>
              </a:ext>
            </a:extLst>
          </p:cNvPr>
          <p:cNvCxnSpPr>
            <a:cxnSpLocks/>
          </p:cNvCxnSpPr>
          <p:nvPr/>
        </p:nvCxnSpPr>
        <p:spPr>
          <a:xfrm>
            <a:off x="6350819" y="5532437"/>
            <a:ext cx="274320" cy="0"/>
          </a:xfrm>
          <a:prstGeom prst="line">
            <a:avLst/>
          </a:prstGeom>
          <a:ln>
            <a:solidFill>
              <a:srgbClr val="04B0AC"/>
            </a:solidFill>
            <a:tailEnd type="oval"/>
          </a:ln>
        </p:spPr>
        <p:style>
          <a:lnRef idx="1">
            <a:schemeClr val="accent1"/>
          </a:lnRef>
          <a:fillRef idx="0">
            <a:schemeClr val="accent1"/>
          </a:fillRef>
          <a:effectRef idx="0">
            <a:schemeClr val="accent1"/>
          </a:effectRef>
          <a:fontRef idx="minor">
            <a:schemeClr val="tx1"/>
          </a:fontRef>
        </p:style>
      </p:cxnSp>
      <p:sp>
        <p:nvSpPr>
          <p:cNvPr id="273" name="Rounded Rectangle 48">
            <a:extLst>
              <a:ext uri="{FF2B5EF4-FFF2-40B4-BE49-F238E27FC236}">
                <a16:creationId xmlns:a16="http://schemas.microsoft.com/office/drawing/2014/main" id="{D60E007B-DC24-4060-8E6B-93BC0D40A73D}"/>
              </a:ext>
            </a:extLst>
          </p:cNvPr>
          <p:cNvSpPr/>
          <p:nvPr/>
        </p:nvSpPr>
        <p:spPr>
          <a:xfrm>
            <a:off x="11868030" y="105903"/>
            <a:ext cx="322813" cy="315316"/>
          </a:xfrm>
          <a:prstGeom prst="roundRect">
            <a:avLst>
              <a:gd name="adj" fmla="val 0"/>
            </a:avLst>
          </a:prstGeom>
          <a:solidFill>
            <a:srgbClr val="20CFD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1200" b="1" i="0" u="none" strike="noStrike" kern="1200" cap="none" spc="0" normalizeH="0" baseline="0" noProof="0" dirty="0">
                <a:ln>
                  <a:noFill/>
                </a:ln>
                <a:solidFill>
                  <a:srgbClr val="FFFFFF"/>
                </a:solidFill>
                <a:effectLst/>
                <a:uLnTx/>
                <a:uFillTx/>
                <a:latin typeface="SST Arabic" panose="020B0504030504020204" pitchFamily="34" charset="-78"/>
                <a:ea typeface="+mn-ea"/>
                <a:cs typeface="SST Arabic" panose="020B0504030504020204" pitchFamily="34" charset="-78"/>
              </a:rPr>
              <a:t> </a:t>
            </a:r>
            <a:endParaRPr kumimoji="0" lang="en-US" sz="1200" b="1" i="0" u="none" strike="noStrike" kern="1200" cap="none" spc="0" normalizeH="0" baseline="0" noProof="0" dirty="0">
              <a:ln>
                <a:noFill/>
              </a:ln>
              <a:solidFill>
                <a:srgbClr val="FFFFFF"/>
              </a:solidFill>
              <a:effectLst/>
              <a:uLnTx/>
              <a:uFillTx/>
              <a:latin typeface="SST Arabic" panose="020B0504030504020204" pitchFamily="34" charset="-78"/>
              <a:ea typeface="+mn-ea"/>
              <a:cs typeface="SST Arabic" panose="020B0504030504020204" pitchFamily="34" charset="-78"/>
            </a:endParaRPr>
          </a:p>
        </p:txBody>
      </p:sp>
      <p:grpSp>
        <p:nvGrpSpPr>
          <p:cNvPr id="10" name="Group 9">
            <a:extLst>
              <a:ext uri="{FF2B5EF4-FFF2-40B4-BE49-F238E27FC236}">
                <a16:creationId xmlns:a16="http://schemas.microsoft.com/office/drawing/2014/main" id="{55A126A3-E19E-4AE1-AEF0-529D326B56CC}"/>
              </a:ext>
            </a:extLst>
          </p:cNvPr>
          <p:cNvGrpSpPr/>
          <p:nvPr/>
        </p:nvGrpSpPr>
        <p:grpSpPr>
          <a:xfrm>
            <a:off x="150363" y="1695710"/>
            <a:ext cx="228600" cy="228600"/>
            <a:chOff x="3819926" y="1533672"/>
            <a:chExt cx="228600" cy="228600"/>
          </a:xfrm>
        </p:grpSpPr>
        <p:sp>
          <p:nvSpPr>
            <p:cNvPr id="274" name="Oval 273">
              <a:extLst>
                <a:ext uri="{FF2B5EF4-FFF2-40B4-BE49-F238E27FC236}">
                  <a16:creationId xmlns:a16="http://schemas.microsoft.com/office/drawing/2014/main" id="{FF6D4049-A7A8-4C6B-A909-13FCFFF15049}"/>
                </a:ext>
              </a:extLst>
            </p:cNvPr>
            <p:cNvSpPr/>
            <p:nvPr/>
          </p:nvSpPr>
          <p:spPr>
            <a:xfrm>
              <a:off x="3819926" y="1533672"/>
              <a:ext cx="228600" cy="228600"/>
            </a:xfrm>
            <a:prstGeom prst="ellipse">
              <a:avLst/>
            </a:prstGeom>
            <a:solidFill>
              <a:schemeClr val="bg1"/>
            </a:solidFill>
            <a:ln w="6350"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US" sz="1600" b="0" i="0" u="none" strike="noStrike" kern="1200" cap="none" spc="0" normalizeH="0" baseline="0" noProof="0" dirty="0" err="1">
                <a:ln>
                  <a:noFill/>
                </a:ln>
                <a:solidFill>
                  <a:srgbClr val="FFFFFF"/>
                </a:solidFill>
                <a:effectLst/>
                <a:uLnTx/>
                <a:uFillTx/>
                <a:latin typeface="Symbio AR+LT"/>
                <a:ea typeface="+mn-ea"/>
                <a:cs typeface="Symbio AR+LT"/>
              </a:endParaRPr>
            </a:p>
          </p:txBody>
        </p:sp>
        <p:sp>
          <p:nvSpPr>
            <p:cNvPr id="282" name="TextBox 281">
              <a:extLst>
                <a:ext uri="{FF2B5EF4-FFF2-40B4-BE49-F238E27FC236}">
                  <a16:creationId xmlns:a16="http://schemas.microsoft.com/office/drawing/2014/main" id="{8D284975-AD76-41AE-90F7-4C61369CA25B}"/>
                </a:ext>
              </a:extLst>
            </p:cNvPr>
            <p:cNvSpPr txBox="1"/>
            <p:nvPr/>
          </p:nvSpPr>
          <p:spPr>
            <a:xfrm>
              <a:off x="3855321" y="1600951"/>
              <a:ext cx="159238" cy="64538"/>
            </a:xfrm>
            <a:prstGeom prst="rect">
              <a:avLst/>
            </a:prstGeom>
            <a:noFill/>
          </p:spPr>
          <p:txBody>
            <a:bodyPr wrap="none" rtlCol="0" anchor="ctr" anchorCtr="0">
              <a:no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1800" b="0" i="0" u="none" strike="noStrike" kern="1200" cap="none" spc="0" normalizeH="0" baseline="0" noProof="0" dirty="0">
                  <a:ln>
                    <a:noFill/>
                  </a:ln>
                  <a:solidFill>
                    <a:srgbClr val="0D2547"/>
                  </a:solidFill>
                  <a:effectLst/>
                  <a:uLnTx/>
                  <a:uFillTx/>
                  <a:latin typeface="SST Arabic" panose="020B0504030504020204" pitchFamily="34" charset="-78"/>
                  <a:ea typeface="+mn-ea"/>
                  <a:cs typeface="SST Arabic" panose="020B0504030504020204" pitchFamily="34" charset="-78"/>
                </a:rPr>
                <a:t>-</a:t>
              </a:r>
              <a:endParaRPr kumimoji="0" lang="en-US" sz="1800" b="0" i="0" u="none" strike="noStrike" kern="1200" cap="none" spc="0" normalizeH="0" baseline="0" noProof="0" dirty="0">
                <a:ln>
                  <a:noFill/>
                </a:ln>
                <a:solidFill>
                  <a:srgbClr val="0D2547"/>
                </a:solidFill>
                <a:effectLst/>
                <a:uLnTx/>
                <a:uFillTx/>
                <a:latin typeface="SST Arabic" panose="020B0504030504020204" pitchFamily="34" charset="-78"/>
                <a:ea typeface="+mn-ea"/>
                <a:cs typeface="SST Arabic" panose="020B0504030504020204" pitchFamily="34" charset="-78"/>
              </a:endParaRPr>
            </a:p>
          </p:txBody>
        </p:sp>
      </p:grpSp>
      <p:sp>
        <p:nvSpPr>
          <p:cNvPr id="142" name="TextBox 141">
            <a:extLst>
              <a:ext uri="{FF2B5EF4-FFF2-40B4-BE49-F238E27FC236}">
                <a16:creationId xmlns:a16="http://schemas.microsoft.com/office/drawing/2014/main" id="{70AB8C07-757B-C02D-D066-35F5045EB104}"/>
              </a:ext>
            </a:extLst>
          </p:cNvPr>
          <p:cNvSpPr txBox="1">
            <a:spLocks/>
          </p:cNvSpPr>
          <p:nvPr>
            <p:custDataLst>
              <p:tags r:id="rId38"/>
            </p:custDataLst>
          </p:nvPr>
        </p:nvSpPr>
        <p:spPr>
          <a:xfrm>
            <a:off x="4892578" y="2646867"/>
            <a:ext cx="1352409" cy="124650"/>
          </a:xfrm>
          <a:prstGeom prst="rect">
            <a:avLst/>
          </a:prstGeom>
        </p:spPr>
        <p:txBody>
          <a:bodyPr vert="horz" wrap="square" lIns="0" tIns="0" rIns="0" bIns="0" rtlCol="0" anchor="ctr" anchorCtr="0">
            <a:spAutoFit/>
          </a:bodyPr>
          <a:lstStyle>
            <a:defPPr>
              <a:defRPr lang="en-US"/>
            </a:defPPr>
            <a:lvl1pPr marR="0" lvl="0" indent="0" rtl="1" fontAlgn="auto">
              <a:lnSpc>
                <a:spcPct val="90000"/>
              </a:lnSpc>
              <a:spcBef>
                <a:spcPts val="1000"/>
              </a:spcBef>
              <a:spcAft>
                <a:spcPts val="0"/>
              </a:spcAft>
              <a:buClrTx/>
              <a:buSzTx/>
              <a:buFont typeface="Arial" panose="020B0604020202020204" pitchFamily="34" charset="0"/>
              <a:buNone/>
              <a:tabLst/>
              <a:defRPr sz="1000" b="0" i="0">
                <a:solidFill>
                  <a:srgbClr val="0D2547"/>
                </a:solidFill>
                <a:cs typeface="Symbio AR+LT" panose="020B0503030303020204" pitchFamily="34" charset="-78"/>
              </a:defRPr>
            </a:lvl1pPr>
            <a:lvl2pPr marL="685800" lvl="1" indent="-228600" algn="r" rtl="1">
              <a:lnSpc>
                <a:spcPct val="90000"/>
              </a:lnSpc>
              <a:spcBef>
                <a:spcPts val="500"/>
              </a:spcBef>
              <a:buFont typeface="Arial" panose="020B0604020202020204" pitchFamily="34" charset="0"/>
              <a:buChar char="•"/>
              <a:defRPr sz="2400" b="0" i="0">
                <a:latin typeface="Greta Arabic" panose="02000000000000000000" pitchFamily="2" charset="-78"/>
              </a:defRPr>
            </a:lvl2pPr>
            <a:lvl3pPr marL="1143000" lvl="2" indent="-228600" algn="r" rtl="1">
              <a:lnSpc>
                <a:spcPct val="90000"/>
              </a:lnSpc>
              <a:spcBef>
                <a:spcPts val="500"/>
              </a:spcBef>
              <a:buFont typeface="Arial" panose="020B0604020202020204" pitchFamily="34" charset="0"/>
              <a:buChar char="•"/>
              <a:defRPr sz="2000" b="0" i="0">
                <a:latin typeface="Greta Arabic" panose="02000000000000000000" pitchFamily="2" charset="-78"/>
              </a:defRPr>
            </a:lvl3pPr>
            <a:lvl4pPr marL="1600200" lvl="3" indent="-228600" algn="r" rtl="1">
              <a:lnSpc>
                <a:spcPct val="90000"/>
              </a:lnSpc>
              <a:spcBef>
                <a:spcPts val="500"/>
              </a:spcBef>
              <a:buFont typeface="Arial" panose="020B0604020202020204" pitchFamily="34" charset="0"/>
              <a:buChar char="•"/>
              <a:defRPr b="0" i="0">
                <a:latin typeface="Greta Arabic" panose="02000000000000000000" pitchFamily="2" charset="-78"/>
              </a:defRPr>
            </a:lvl4pPr>
            <a:lvl5pPr marL="2057400" lvl="4" indent="-228600" algn="r" rtl="1">
              <a:lnSpc>
                <a:spcPct val="90000"/>
              </a:lnSpc>
              <a:spcBef>
                <a:spcPts val="500"/>
              </a:spcBef>
              <a:buFont typeface="Arial" panose="020B0604020202020204" pitchFamily="34" charset="0"/>
              <a:buChar char="•"/>
              <a:defRPr b="0" i="0">
                <a:latin typeface="Greta Arabic" panose="02000000000000000000" pitchFamily="2" charset="-78"/>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marR="0" lvl="0" indent="0" algn="r" defTabSz="914400" rtl="1" eaLnBrk="1" fontAlgn="b" latinLnBrk="0" hangingPunct="1">
              <a:lnSpc>
                <a:spcPct val="90000"/>
              </a:lnSpc>
              <a:spcBef>
                <a:spcPts val="1000"/>
              </a:spcBef>
              <a:spcAft>
                <a:spcPts val="0"/>
              </a:spcAft>
              <a:buClrTx/>
              <a:buSzTx/>
              <a:buFont typeface="Arial" panose="020B0604020202020204" pitchFamily="34" charset="0"/>
              <a:buNone/>
              <a:tabLst/>
              <a:defRPr/>
            </a:pPr>
            <a:r>
              <a:rPr kumimoji="0" lang="ar-SA" sz="900" b="0" i="0" u="none" strike="noStrike" kern="1200" cap="none" spc="0" normalizeH="0" baseline="0" noProof="0" dirty="0">
                <a:ln>
                  <a:noFill/>
                </a:ln>
                <a:solidFill>
                  <a:srgbClr val="0D2547"/>
                </a:solidFill>
                <a:effectLst/>
                <a:uLnTx/>
                <a:uFillTx/>
                <a:latin typeface="SST Arabic" panose="020B0504030504020204" pitchFamily="34" charset="-78"/>
                <a:ea typeface="+mn-ea"/>
                <a:cs typeface="SST Arabic" panose="020B0504030504020204" pitchFamily="34" charset="-78"/>
              </a:rPr>
              <a:t>18. شحنات ذات كثافة عالية</a:t>
            </a:r>
          </a:p>
        </p:txBody>
      </p:sp>
      <p:grpSp>
        <p:nvGrpSpPr>
          <p:cNvPr id="293" name="Group 292">
            <a:extLst>
              <a:ext uri="{FF2B5EF4-FFF2-40B4-BE49-F238E27FC236}">
                <a16:creationId xmlns:a16="http://schemas.microsoft.com/office/drawing/2014/main" id="{E14541BD-38A8-48D6-BC49-5C7B3356C584}"/>
              </a:ext>
            </a:extLst>
          </p:cNvPr>
          <p:cNvGrpSpPr/>
          <p:nvPr/>
        </p:nvGrpSpPr>
        <p:grpSpPr>
          <a:xfrm>
            <a:off x="3781262" y="2577415"/>
            <a:ext cx="228600" cy="228600"/>
            <a:chOff x="3819926" y="1533672"/>
            <a:chExt cx="228600" cy="228600"/>
          </a:xfrm>
        </p:grpSpPr>
        <p:sp>
          <p:nvSpPr>
            <p:cNvPr id="299" name="Oval 298">
              <a:extLst>
                <a:ext uri="{FF2B5EF4-FFF2-40B4-BE49-F238E27FC236}">
                  <a16:creationId xmlns:a16="http://schemas.microsoft.com/office/drawing/2014/main" id="{61B93C10-9C7F-4233-828C-4046E40F4DA2}"/>
                </a:ext>
              </a:extLst>
            </p:cNvPr>
            <p:cNvSpPr/>
            <p:nvPr/>
          </p:nvSpPr>
          <p:spPr>
            <a:xfrm>
              <a:off x="3819926" y="1533672"/>
              <a:ext cx="228600" cy="228600"/>
            </a:xfrm>
            <a:prstGeom prst="ellipse">
              <a:avLst/>
            </a:prstGeom>
            <a:solidFill>
              <a:schemeClr val="bg1"/>
            </a:solidFill>
            <a:ln w="6350"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US" sz="1600" b="0" i="0" u="none" strike="noStrike" kern="1200" cap="none" spc="0" normalizeH="0" baseline="0" noProof="0" dirty="0" err="1">
                <a:ln>
                  <a:noFill/>
                </a:ln>
                <a:solidFill>
                  <a:srgbClr val="FFFFFF"/>
                </a:solidFill>
                <a:effectLst/>
                <a:uLnTx/>
                <a:uFillTx/>
                <a:latin typeface="Symbio AR+LT"/>
                <a:ea typeface="+mn-ea"/>
                <a:cs typeface="Symbio AR+LT"/>
              </a:endParaRPr>
            </a:p>
          </p:txBody>
        </p:sp>
        <p:sp>
          <p:nvSpPr>
            <p:cNvPr id="301" name="TextBox 300">
              <a:extLst>
                <a:ext uri="{FF2B5EF4-FFF2-40B4-BE49-F238E27FC236}">
                  <a16:creationId xmlns:a16="http://schemas.microsoft.com/office/drawing/2014/main" id="{F7D5607A-C80A-4A69-965E-3BB79DD1F0F8}"/>
                </a:ext>
              </a:extLst>
            </p:cNvPr>
            <p:cNvSpPr txBox="1"/>
            <p:nvPr/>
          </p:nvSpPr>
          <p:spPr>
            <a:xfrm>
              <a:off x="3855321" y="1626351"/>
              <a:ext cx="159238" cy="64538"/>
            </a:xfrm>
            <a:prstGeom prst="rect">
              <a:avLst/>
            </a:prstGeom>
            <a:noFill/>
          </p:spPr>
          <p:txBody>
            <a:bodyPr wrap="none" rtlCol="0" anchor="ctr" anchorCtr="0">
              <a:no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1800" b="0" i="0" u="none" strike="noStrike" kern="1200" cap="none" spc="0" normalizeH="0" baseline="0" noProof="0" dirty="0">
                  <a:ln>
                    <a:noFill/>
                  </a:ln>
                  <a:solidFill>
                    <a:srgbClr val="0D2547"/>
                  </a:solidFill>
                  <a:effectLst/>
                  <a:uLnTx/>
                  <a:uFillTx/>
                  <a:latin typeface="SST Arabic" panose="020B0504030504020204" pitchFamily="34" charset="-78"/>
                  <a:ea typeface="+mn-ea"/>
                  <a:cs typeface="SST Arabic" panose="020B0504030504020204" pitchFamily="34" charset="-78"/>
                </a:rPr>
                <a:t>-</a:t>
              </a:r>
              <a:endParaRPr kumimoji="0" lang="en-US" sz="1800" b="0" i="0" u="none" strike="noStrike" kern="1200" cap="none" spc="0" normalizeH="0" baseline="0" noProof="0" dirty="0">
                <a:ln>
                  <a:noFill/>
                </a:ln>
                <a:solidFill>
                  <a:srgbClr val="0D2547"/>
                </a:solidFill>
                <a:effectLst/>
                <a:uLnTx/>
                <a:uFillTx/>
                <a:latin typeface="SST Arabic" panose="020B0504030504020204" pitchFamily="34" charset="-78"/>
                <a:ea typeface="+mn-ea"/>
                <a:cs typeface="SST Arabic" panose="020B0504030504020204" pitchFamily="34" charset="-78"/>
              </a:endParaRPr>
            </a:p>
          </p:txBody>
        </p:sp>
      </p:grpSp>
      <p:sp>
        <p:nvSpPr>
          <p:cNvPr id="322" name="TextBox 321">
            <a:extLst>
              <a:ext uri="{FF2B5EF4-FFF2-40B4-BE49-F238E27FC236}">
                <a16:creationId xmlns:a16="http://schemas.microsoft.com/office/drawing/2014/main" id="{309B2E8F-61EE-4B19-9BCA-366F3D5264DA}"/>
              </a:ext>
            </a:extLst>
          </p:cNvPr>
          <p:cNvSpPr txBox="1">
            <a:spLocks/>
          </p:cNvSpPr>
          <p:nvPr>
            <p:custDataLst>
              <p:tags r:id="rId39"/>
            </p:custDataLst>
          </p:nvPr>
        </p:nvSpPr>
        <p:spPr>
          <a:xfrm>
            <a:off x="4953706" y="5622094"/>
            <a:ext cx="1291281" cy="138499"/>
          </a:xfrm>
          <a:prstGeom prst="rect">
            <a:avLst/>
          </a:prstGeom>
        </p:spPr>
        <p:txBody>
          <a:bodyPr vert="horz" wrap="square" lIns="0" tIns="0" rIns="0" bIns="0" rtlCol="0" anchor="ctr" anchorCtr="0">
            <a:spAutoFit/>
          </a:bodyPr>
          <a:lstStyle>
            <a:defPPr>
              <a:defRPr lang="en-US"/>
            </a:defPPr>
            <a:lvl1pPr marR="0" lvl="0" indent="0" rtl="1" fontAlgn="auto">
              <a:lnSpc>
                <a:spcPct val="90000"/>
              </a:lnSpc>
              <a:spcBef>
                <a:spcPts val="1000"/>
              </a:spcBef>
              <a:spcAft>
                <a:spcPts val="0"/>
              </a:spcAft>
              <a:buClrTx/>
              <a:buSzTx/>
              <a:buFont typeface="Arial" panose="020B0604020202020204" pitchFamily="34" charset="0"/>
              <a:buNone/>
              <a:tabLst/>
              <a:defRPr sz="1000" b="0" i="0">
                <a:solidFill>
                  <a:srgbClr val="0D2547"/>
                </a:solidFill>
                <a:cs typeface="Symbio AR+LT" panose="020B0503030303020204" pitchFamily="34" charset="-78"/>
              </a:defRPr>
            </a:lvl1pPr>
            <a:lvl2pPr marL="685800" lvl="1" indent="-228600" algn="r" rtl="1">
              <a:lnSpc>
                <a:spcPct val="90000"/>
              </a:lnSpc>
              <a:spcBef>
                <a:spcPts val="500"/>
              </a:spcBef>
              <a:buFont typeface="Arial" panose="020B0604020202020204" pitchFamily="34" charset="0"/>
              <a:buChar char="•"/>
              <a:defRPr sz="2400" b="0" i="0">
                <a:latin typeface="Greta Arabic" panose="02000000000000000000" pitchFamily="2" charset="-78"/>
              </a:defRPr>
            </a:lvl2pPr>
            <a:lvl3pPr marL="1143000" lvl="2" indent="-228600" algn="r" rtl="1">
              <a:lnSpc>
                <a:spcPct val="90000"/>
              </a:lnSpc>
              <a:spcBef>
                <a:spcPts val="500"/>
              </a:spcBef>
              <a:buFont typeface="Arial" panose="020B0604020202020204" pitchFamily="34" charset="0"/>
              <a:buChar char="•"/>
              <a:defRPr sz="2000" b="0" i="0">
                <a:latin typeface="Greta Arabic" panose="02000000000000000000" pitchFamily="2" charset="-78"/>
              </a:defRPr>
            </a:lvl3pPr>
            <a:lvl4pPr marL="1600200" lvl="3" indent="-228600" algn="r" rtl="1">
              <a:lnSpc>
                <a:spcPct val="90000"/>
              </a:lnSpc>
              <a:spcBef>
                <a:spcPts val="500"/>
              </a:spcBef>
              <a:buFont typeface="Arial" panose="020B0604020202020204" pitchFamily="34" charset="0"/>
              <a:buChar char="•"/>
              <a:defRPr b="0" i="0">
                <a:latin typeface="Greta Arabic" panose="02000000000000000000" pitchFamily="2" charset="-78"/>
              </a:defRPr>
            </a:lvl4pPr>
            <a:lvl5pPr marL="2057400" lvl="4" indent="-228600" algn="r" rtl="1">
              <a:lnSpc>
                <a:spcPct val="90000"/>
              </a:lnSpc>
              <a:spcBef>
                <a:spcPts val="500"/>
              </a:spcBef>
              <a:buFont typeface="Arial" panose="020B0604020202020204" pitchFamily="34" charset="0"/>
              <a:buChar char="•"/>
              <a:defRPr b="0" i="0">
                <a:latin typeface="Greta Arabic" panose="02000000000000000000" pitchFamily="2" charset="-78"/>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marR="0" lvl="0" indent="0" algn="r" defTabSz="914400" rtl="1" eaLnBrk="1" fontAlgn="b" latinLnBrk="0" hangingPunct="1">
              <a:lnSpc>
                <a:spcPct val="100000"/>
              </a:lnSpc>
              <a:spcBef>
                <a:spcPts val="0"/>
              </a:spcBef>
              <a:spcAft>
                <a:spcPts val="0"/>
              </a:spcAft>
              <a:buClrTx/>
              <a:buSzTx/>
              <a:buFont typeface="Arial" panose="020B0604020202020204" pitchFamily="34" charset="0"/>
              <a:buNone/>
              <a:tabLst/>
              <a:defRPr/>
            </a:pPr>
            <a:r>
              <a:rPr kumimoji="0" lang="ar-SA" sz="900" b="0" i="0" u="none" strike="noStrike" kern="1200" cap="none" spc="0" normalizeH="0" baseline="0" noProof="0" dirty="0">
                <a:ln>
                  <a:noFill/>
                </a:ln>
                <a:solidFill>
                  <a:srgbClr val="0D2547"/>
                </a:solidFill>
                <a:effectLst/>
                <a:uLnTx/>
                <a:uFillTx/>
                <a:latin typeface="SST Arabic" panose="020B0504030504020204" pitchFamily="34" charset="-78"/>
                <a:ea typeface="+mn-ea"/>
                <a:cs typeface="SST Arabic" panose="020B0504030504020204" pitchFamily="34" charset="-78"/>
              </a:rPr>
              <a:t>26. تطرف سعر السلعة</a:t>
            </a:r>
          </a:p>
        </p:txBody>
      </p:sp>
      <p:cxnSp>
        <p:nvCxnSpPr>
          <p:cNvPr id="324" name="Straight Connector 323">
            <a:extLst>
              <a:ext uri="{FF2B5EF4-FFF2-40B4-BE49-F238E27FC236}">
                <a16:creationId xmlns:a16="http://schemas.microsoft.com/office/drawing/2014/main" id="{FDA2A63A-7DEE-4CB4-8AAC-B0AA01C7E58D}"/>
              </a:ext>
            </a:extLst>
          </p:cNvPr>
          <p:cNvCxnSpPr>
            <a:cxnSpLocks/>
          </p:cNvCxnSpPr>
          <p:nvPr/>
        </p:nvCxnSpPr>
        <p:spPr>
          <a:xfrm>
            <a:off x="6350819" y="4774194"/>
            <a:ext cx="0" cy="1554480"/>
          </a:xfrm>
          <a:prstGeom prst="line">
            <a:avLst/>
          </a:prstGeom>
          <a:ln>
            <a:solidFill>
              <a:srgbClr val="04B0AC"/>
            </a:solidFill>
          </a:ln>
        </p:spPr>
        <p:style>
          <a:lnRef idx="1">
            <a:schemeClr val="accent1"/>
          </a:lnRef>
          <a:fillRef idx="0">
            <a:schemeClr val="accent1"/>
          </a:fillRef>
          <a:effectRef idx="0">
            <a:schemeClr val="accent1"/>
          </a:effectRef>
          <a:fontRef idx="minor">
            <a:schemeClr val="tx1"/>
          </a:fontRef>
        </p:style>
      </p:cxnSp>
      <p:sp>
        <p:nvSpPr>
          <p:cNvPr id="325" name="TextBox 324">
            <a:extLst>
              <a:ext uri="{FF2B5EF4-FFF2-40B4-BE49-F238E27FC236}">
                <a16:creationId xmlns:a16="http://schemas.microsoft.com/office/drawing/2014/main" id="{D3DE852F-4662-421E-BD71-2B5C72397F85}"/>
              </a:ext>
            </a:extLst>
          </p:cNvPr>
          <p:cNvSpPr txBox="1">
            <a:spLocks/>
          </p:cNvSpPr>
          <p:nvPr>
            <p:custDataLst>
              <p:tags r:id="rId40"/>
            </p:custDataLst>
          </p:nvPr>
        </p:nvSpPr>
        <p:spPr>
          <a:xfrm>
            <a:off x="5203414" y="6167203"/>
            <a:ext cx="1041573" cy="128112"/>
          </a:xfrm>
          <a:prstGeom prst="rect">
            <a:avLst/>
          </a:prstGeom>
        </p:spPr>
        <p:txBody>
          <a:bodyPr vert="horz" wrap="square" lIns="0" tIns="0" rIns="0" bIns="0" rtlCol="0" anchor="ctr" anchorCtr="0">
            <a:spAutoFit/>
          </a:bodyPr>
          <a:lstStyle>
            <a:defPPr>
              <a:defRPr lang="en-US"/>
            </a:defPPr>
            <a:lvl1pPr marR="0" lvl="0" indent="0" rtl="1" fontAlgn="auto">
              <a:lnSpc>
                <a:spcPct val="90000"/>
              </a:lnSpc>
              <a:spcBef>
                <a:spcPts val="1000"/>
              </a:spcBef>
              <a:spcAft>
                <a:spcPts val="0"/>
              </a:spcAft>
              <a:buClrTx/>
              <a:buSzTx/>
              <a:buFont typeface="Arial" panose="020B0604020202020204" pitchFamily="34" charset="0"/>
              <a:buNone/>
              <a:tabLst/>
              <a:defRPr sz="1000" b="0" i="0">
                <a:solidFill>
                  <a:srgbClr val="0D2547"/>
                </a:solidFill>
                <a:cs typeface="Symbio AR+LT" panose="020B0503030303020204" pitchFamily="34" charset="-78"/>
              </a:defRPr>
            </a:lvl1pPr>
            <a:lvl2pPr marL="685800" lvl="1" indent="-228600" algn="r" rtl="1">
              <a:lnSpc>
                <a:spcPct val="90000"/>
              </a:lnSpc>
              <a:spcBef>
                <a:spcPts val="500"/>
              </a:spcBef>
              <a:buFont typeface="Arial" panose="020B0604020202020204" pitchFamily="34" charset="0"/>
              <a:buChar char="•"/>
              <a:defRPr sz="2400" b="0" i="0">
                <a:latin typeface="Greta Arabic" panose="02000000000000000000" pitchFamily="2" charset="-78"/>
              </a:defRPr>
            </a:lvl2pPr>
            <a:lvl3pPr marL="1143000" lvl="2" indent="-228600" algn="r" rtl="1">
              <a:lnSpc>
                <a:spcPct val="90000"/>
              </a:lnSpc>
              <a:spcBef>
                <a:spcPts val="500"/>
              </a:spcBef>
              <a:buFont typeface="Arial" panose="020B0604020202020204" pitchFamily="34" charset="0"/>
              <a:buChar char="•"/>
              <a:defRPr sz="2000" b="0" i="0">
                <a:latin typeface="Greta Arabic" panose="02000000000000000000" pitchFamily="2" charset="-78"/>
              </a:defRPr>
            </a:lvl3pPr>
            <a:lvl4pPr marL="1600200" lvl="3" indent="-228600" algn="r" rtl="1">
              <a:lnSpc>
                <a:spcPct val="90000"/>
              </a:lnSpc>
              <a:spcBef>
                <a:spcPts val="500"/>
              </a:spcBef>
              <a:buFont typeface="Arial" panose="020B0604020202020204" pitchFamily="34" charset="0"/>
              <a:buChar char="•"/>
              <a:defRPr b="0" i="0">
                <a:latin typeface="Greta Arabic" panose="02000000000000000000" pitchFamily="2" charset="-78"/>
              </a:defRPr>
            </a:lvl4pPr>
            <a:lvl5pPr marL="2057400" lvl="4" indent="-228600" algn="r" rtl="1">
              <a:lnSpc>
                <a:spcPct val="90000"/>
              </a:lnSpc>
              <a:spcBef>
                <a:spcPts val="500"/>
              </a:spcBef>
              <a:buFont typeface="Arial" panose="020B0604020202020204" pitchFamily="34" charset="0"/>
              <a:buChar char="•"/>
              <a:defRPr b="0" i="0">
                <a:latin typeface="Greta Arabic" panose="02000000000000000000" pitchFamily="2" charset="-78"/>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marR="0" lvl="0" indent="0" algn="r" defTabSz="914400" rtl="1"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ar-SA" sz="900" b="0" i="0" u="none" strike="noStrike" kern="1200" cap="none" spc="0" normalizeH="0" baseline="0" noProof="0" dirty="0">
                <a:ln>
                  <a:noFill/>
                </a:ln>
                <a:solidFill>
                  <a:srgbClr val="0D2547"/>
                </a:solidFill>
                <a:effectLst/>
                <a:uLnTx/>
                <a:uFillTx/>
                <a:latin typeface="SST Arabic" panose="020B0504030504020204" pitchFamily="34" charset="-78"/>
                <a:ea typeface="+mn-ea"/>
                <a:cs typeface="SST Arabic" panose="020B0504030504020204" pitchFamily="34" charset="-78"/>
              </a:rPr>
              <a:t>28. مسار الشحنة </a:t>
            </a:r>
          </a:p>
        </p:txBody>
      </p:sp>
      <p:sp>
        <p:nvSpPr>
          <p:cNvPr id="326" name="TextBox 325">
            <a:extLst>
              <a:ext uri="{FF2B5EF4-FFF2-40B4-BE49-F238E27FC236}">
                <a16:creationId xmlns:a16="http://schemas.microsoft.com/office/drawing/2014/main" id="{0B4DF823-E8C9-4E60-AD5E-9019B36EE4C3}"/>
              </a:ext>
            </a:extLst>
          </p:cNvPr>
          <p:cNvSpPr txBox="1">
            <a:spLocks/>
          </p:cNvSpPr>
          <p:nvPr>
            <p:custDataLst>
              <p:tags r:id="rId41"/>
            </p:custDataLst>
          </p:nvPr>
        </p:nvSpPr>
        <p:spPr>
          <a:xfrm>
            <a:off x="5203414" y="4817552"/>
            <a:ext cx="1041573" cy="128112"/>
          </a:xfrm>
          <a:prstGeom prst="rect">
            <a:avLst/>
          </a:prstGeom>
        </p:spPr>
        <p:txBody>
          <a:bodyPr vert="horz" wrap="square" lIns="0" tIns="0" rIns="0" bIns="0" rtlCol="0" anchor="ctr" anchorCtr="0">
            <a:spAutoFit/>
          </a:bodyPr>
          <a:lstStyle>
            <a:defPPr>
              <a:defRPr lang="en-US"/>
            </a:defPPr>
            <a:lvl1pPr marR="0" lvl="0" indent="0" rtl="1" fontAlgn="auto">
              <a:lnSpc>
                <a:spcPct val="90000"/>
              </a:lnSpc>
              <a:spcBef>
                <a:spcPts val="1000"/>
              </a:spcBef>
              <a:spcAft>
                <a:spcPts val="0"/>
              </a:spcAft>
              <a:buClrTx/>
              <a:buSzTx/>
              <a:buFont typeface="Arial" panose="020B0604020202020204" pitchFamily="34" charset="0"/>
              <a:buNone/>
              <a:tabLst/>
              <a:defRPr sz="1000" b="0" i="0">
                <a:solidFill>
                  <a:srgbClr val="0D2547"/>
                </a:solidFill>
                <a:cs typeface="Symbio AR+LT" panose="020B0503030303020204" pitchFamily="34" charset="-78"/>
              </a:defRPr>
            </a:lvl1pPr>
            <a:lvl2pPr marL="685800" lvl="1" indent="-228600" algn="r" rtl="1">
              <a:lnSpc>
                <a:spcPct val="90000"/>
              </a:lnSpc>
              <a:spcBef>
                <a:spcPts val="500"/>
              </a:spcBef>
              <a:buFont typeface="Arial" panose="020B0604020202020204" pitchFamily="34" charset="0"/>
              <a:buChar char="•"/>
              <a:defRPr sz="2400" b="0" i="0">
                <a:latin typeface="Greta Arabic" panose="02000000000000000000" pitchFamily="2" charset="-78"/>
              </a:defRPr>
            </a:lvl2pPr>
            <a:lvl3pPr marL="1143000" lvl="2" indent="-228600" algn="r" rtl="1">
              <a:lnSpc>
                <a:spcPct val="90000"/>
              </a:lnSpc>
              <a:spcBef>
                <a:spcPts val="500"/>
              </a:spcBef>
              <a:buFont typeface="Arial" panose="020B0604020202020204" pitchFamily="34" charset="0"/>
              <a:buChar char="•"/>
              <a:defRPr sz="2000" b="0" i="0">
                <a:latin typeface="Greta Arabic" panose="02000000000000000000" pitchFamily="2" charset="-78"/>
              </a:defRPr>
            </a:lvl3pPr>
            <a:lvl4pPr marL="1600200" lvl="3" indent="-228600" algn="r" rtl="1">
              <a:lnSpc>
                <a:spcPct val="90000"/>
              </a:lnSpc>
              <a:spcBef>
                <a:spcPts val="500"/>
              </a:spcBef>
              <a:buFont typeface="Arial" panose="020B0604020202020204" pitchFamily="34" charset="0"/>
              <a:buChar char="•"/>
              <a:defRPr b="0" i="0">
                <a:latin typeface="Greta Arabic" panose="02000000000000000000" pitchFamily="2" charset="-78"/>
              </a:defRPr>
            </a:lvl4pPr>
            <a:lvl5pPr marL="2057400" lvl="4" indent="-228600" algn="r" rtl="1">
              <a:lnSpc>
                <a:spcPct val="90000"/>
              </a:lnSpc>
              <a:spcBef>
                <a:spcPts val="500"/>
              </a:spcBef>
              <a:buFont typeface="Arial" panose="020B0604020202020204" pitchFamily="34" charset="0"/>
              <a:buChar char="•"/>
              <a:defRPr b="0" i="0">
                <a:latin typeface="Greta Arabic" panose="02000000000000000000" pitchFamily="2" charset="-78"/>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marR="0" lvl="0" indent="0" algn="r" defTabSz="914400" rtl="1"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ar-SA" sz="900" b="0" i="0" u="none" strike="noStrike" kern="1200" cap="none" spc="0" normalizeH="0" baseline="0" noProof="0" dirty="0">
                <a:ln>
                  <a:noFill/>
                </a:ln>
                <a:solidFill>
                  <a:srgbClr val="0D2547"/>
                </a:solidFill>
                <a:effectLst/>
                <a:uLnTx/>
                <a:uFillTx/>
                <a:latin typeface="SST Arabic" panose="020B0504030504020204" pitchFamily="34" charset="-78"/>
                <a:ea typeface="+mn-ea"/>
                <a:cs typeface="SST Arabic" panose="020B0504030504020204" pitchFamily="34" charset="-78"/>
              </a:rPr>
              <a:t>23. مخالفة النشاط </a:t>
            </a:r>
          </a:p>
        </p:txBody>
      </p:sp>
      <p:sp>
        <p:nvSpPr>
          <p:cNvPr id="330" name="TextBox 329">
            <a:extLst>
              <a:ext uri="{FF2B5EF4-FFF2-40B4-BE49-F238E27FC236}">
                <a16:creationId xmlns:a16="http://schemas.microsoft.com/office/drawing/2014/main" id="{7E716990-0D00-4357-A6D9-46B11524196C}"/>
              </a:ext>
            </a:extLst>
          </p:cNvPr>
          <p:cNvSpPr txBox="1">
            <a:spLocks/>
          </p:cNvSpPr>
          <p:nvPr>
            <p:custDataLst>
              <p:tags r:id="rId42"/>
            </p:custDataLst>
          </p:nvPr>
        </p:nvSpPr>
        <p:spPr>
          <a:xfrm>
            <a:off x="4960726" y="5071363"/>
            <a:ext cx="1284261" cy="138499"/>
          </a:xfrm>
          <a:prstGeom prst="rect">
            <a:avLst/>
          </a:prstGeom>
        </p:spPr>
        <p:txBody>
          <a:bodyPr vert="horz" wrap="square" lIns="0" tIns="0" rIns="0" bIns="0" rtlCol="0" anchor="ctr" anchorCtr="0">
            <a:spAutoFit/>
          </a:bodyPr>
          <a:lstStyle>
            <a:defPPr>
              <a:defRPr lang="en-US"/>
            </a:defPPr>
            <a:lvl1pPr marR="0" lvl="0" indent="0" rtl="1" fontAlgn="auto">
              <a:lnSpc>
                <a:spcPct val="90000"/>
              </a:lnSpc>
              <a:spcBef>
                <a:spcPts val="1000"/>
              </a:spcBef>
              <a:spcAft>
                <a:spcPts val="0"/>
              </a:spcAft>
              <a:buClrTx/>
              <a:buSzTx/>
              <a:buFont typeface="Arial" panose="020B0604020202020204" pitchFamily="34" charset="0"/>
              <a:buNone/>
              <a:tabLst/>
              <a:defRPr sz="1000" b="0" i="0">
                <a:solidFill>
                  <a:srgbClr val="0D2547"/>
                </a:solidFill>
                <a:cs typeface="Symbio AR+LT" panose="020B0503030303020204" pitchFamily="34" charset="-78"/>
              </a:defRPr>
            </a:lvl1pPr>
            <a:lvl2pPr marL="685800" lvl="1" indent="-228600" algn="r" rtl="1">
              <a:lnSpc>
                <a:spcPct val="90000"/>
              </a:lnSpc>
              <a:spcBef>
                <a:spcPts val="500"/>
              </a:spcBef>
              <a:buFont typeface="Arial" panose="020B0604020202020204" pitchFamily="34" charset="0"/>
              <a:buChar char="•"/>
              <a:defRPr sz="2400" b="0" i="0">
                <a:latin typeface="Greta Arabic" panose="02000000000000000000" pitchFamily="2" charset="-78"/>
              </a:defRPr>
            </a:lvl2pPr>
            <a:lvl3pPr marL="1143000" lvl="2" indent="-228600" algn="r" rtl="1">
              <a:lnSpc>
                <a:spcPct val="90000"/>
              </a:lnSpc>
              <a:spcBef>
                <a:spcPts val="500"/>
              </a:spcBef>
              <a:buFont typeface="Arial" panose="020B0604020202020204" pitchFamily="34" charset="0"/>
              <a:buChar char="•"/>
              <a:defRPr sz="2000" b="0" i="0">
                <a:latin typeface="Greta Arabic" panose="02000000000000000000" pitchFamily="2" charset="-78"/>
              </a:defRPr>
            </a:lvl3pPr>
            <a:lvl4pPr marL="1600200" lvl="3" indent="-228600" algn="r" rtl="1">
              <a:lnSpc>
                <a:spcPct val="90000"/>
              </a:lnSpc>
              <a:spcBef>
                <a:spcPts val="500"/>
              </a:spcBef>
              <a:buFont typeface="Arial" panose="020B0604020202020204" pitchFamily="34" charset="0"/>
              <a:buChar char="•"/>
              <a:defRPr b="0" i="0">
                <a:latin typeface="Greta Arabic" panose="02000000000000000000" pitchFamily="2" charset="-78"/>
              </a:defRPr>
            </a:lvl4pPr>
            <a:lvl5pPr marL="2057400" lvl="4" indent="-228600" algn="r" rtl="1">
              <a:lnSpc>
                <a:spcPct val="90000"/>
              </a:lnSpc>
              <a:spcBef>
                <a:spcPts val="500"/>
              </a:spcBef>
              <a:buFont typeface="Arial" panose="020B0604020202020204" pitchFamily="34" charset="0"/>
              <a:buChar char="•"/>
              <a:defRPr b="0" i="0">
                <a:latin typeface="Greta Arabic" panose="02000000000000000000" pitchFamily="2" charset="-78"/>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marR="0" lvl="0" indent="0" algn="r" defTabSz="914400" rtl="1" eaLnBrk="1" fontAlgn="b" latinLnBrk="0" hangingPunct="1">
              <a:lnSpc>
                <a:spcPct val="100000"/>
              </a:lnSpc>
              <a:spcBef>
                <a:spcPts val="0"/>
              </a:spcBef>
              <a:spcAft>
                <a:spcPts val="0"/>
              </a:spcAft>
              <a:buClrTx/>
              <a:buSzTx/>
              <a:buFont typeface="Arial" panose="020B0604020202020204" pitchFamily="34" charset="0"/>
              <a:buNone/>
              <a:tabLst/>
              <a:defRPr/>
            </a:pPr>
            <a:r>
              <a:rPr kumimoji="0" lang="ar-SA" sz="900" b="0" i="0" u="none" strike="noStrike" kern="1200" cap="none" spc="0" normalizeH="0" baseline="0" noProof="0" dirty="0">
                <a:ln>
                  <a:noFill/>
                </a:ln>
                <a:solidFill>
                  <a:srgbClr val="0D2547"/>
                </a:solidFill>
                <a:effectLst/>
                <a:uLnTx/>
                <a:uFillTx/>
                <a:latin typeface="SST Arabic" panose="020B0504030504020204" pitchFamily="34" charset="-78"/>
                <a:ea typeface="+mn-ea"/>
                <a:cs typeface="SST Arabic" panose="020B0504030504020204" pitchFamily="34" charset="-78"/>
              </a:rPr>
              <a:t>24. تدني القيمة </a:t>
            </a:r>
          </a:p>
        </p:txBody>
      </p:sp>
      <p:sp>
        <p:nvSpPr>
          <p:cNvPr id="331" name="TextBox 330">
            <a:extLst>
              <a:ext uri="{FF2B5EF4-FFF2-40B4-BE49-F238E27FC236}">
                <a16:creationId xmlns:a16="http://schemas.microsoft.com/office/drawing/2014/main" id="{EA083BD6-A1C8-4A13-85DF-923ABA348602}"/>
              </a:ext>
            </a:extLst>
          </p:cNvPr>
          <p:cNvSpPr txBox="1">
            <a:spLocks/>
          </p:cNvSpPr>
          <p:nvPr>
            <p:custDataLst>
              <p:tags r:id="rId43"/>
            </p:custDataLst>
          </p:nvPr>
        </p:nvSpPr>
        <p:spPr>
          <a:xfrm>
            <a:off x="5203414" y="5351389"/>
            <a:ext cx="1041573" cy="138499"/>
          </a:xfrm>
          <a:prstGeom prst="rect">
            <a:avLst/>
          </a:prstGeom>
        </p:spPr>
        <p:txBody>
          <a:bodyPr vert="horz" wrap="square" lIns="0" tIns="0" rIns="0" bIns="0" rtlCol="0" anchor="ctr" anchorCtr="0">
            <a:spAutoFit/>
          </a:bodyPr>
          <a:lstStyle>
            <a:defPPr>
              <a:defRPr lang="en-US"/>
            </a:defPPr>
            <a:lvl1pPr marR="0" lvl="0" indent="0" rtl="1" fontAlgn="auto">
              <a:lnSpc>
                <a:spcPct val="90000"/>
              </a:lnSpc>
              <a:spcBef>
                <a:spcPts val="1000"/>
              </a:spcBef>
              <a:spcAft>
                <a:spcPts val="0"/>
              </a:spcAft>
              <a:buClrTx/>
              <a:buSzTx/>
              <a:buFont typeface="Arial" panose="020B0604020202020204" pitchFamily="34" charset="0"/>
              <a:buNone/>
              <a:tabLst/>
              <a:defRPr sz="1000" b="0" i="0">
                <a:solidFill>
                  <a:srgbClr val="0D2547"/>
                </a:solidFill>
                <a:cs typeface="Symbio AR+LT" panose="020B0503030303020204" pitchFamily="34" charset="-78"/>
              </a:defRPr>
            </a:lvl1pPr>
            <a:lvl2pPr marL="685800" lvl="1" indent="-228600" algn="r" rtl="1">
              <a:lnSpc>
                <a:spcPct val="90000"/>
              </a:lnSpc>
              <a:spcBef>
                <a:spcPts val="500"/>
              </a:spcBef>
              <a:buFont typeface="Arial" panose="020B0604020202020204" pitchFamily="34" charset="0"/>
              <a:buChar char="•"/>
              <a:defRPr sz="2400" b="0" i="0">
                <a:latin typeface="Greta Arabic" panose="02000000000000000000" pitchFamily="2" charset="-78"/>
              </a:defRPr>
            </a:lvl2pPr>
            <a:lvl3pPr marL="1143000" lvl="2" indent="-228600" algn="r" rtl="1">
              <a:lnSpc>
                <a:spcPct val="90000"/>
              </a:lnSpc>
              <a:spcBef>
                <a:spcPts val="500"/>
              </a:spcBef>
              <a:buFont typeface="Arial" panose="020B0604020202020204" pitchFamily="34" charset="0"/>
              <a:buChar char="•"/>
              <a:defRPr sz="2000" b="0" i="0">
                <a:latin typeface="Greta Arabic" panose="02000000000000000000" pitchFamily="2" charset="-78"/>
              </a:defRPr>
            </a:lvl3pPr>
            <a:lvl4pPr marL="1600200" lvl="3" indent="-228600" algn="r" rtl="1">
              <a:lnSpc>
                <a:spcPct val="90000"/>
              </a:lnSpc>
              <a:spcBef>
                <a:spcPts val="500"/>
              </a:spcBef>
              <a:buFont typeface="Arial" panose="020B0604020202020204" pitchFamily="34" charset="0"/>
              <a:buChar char="•"/>
              <a:defRPr b="0" i="0">
                <a:latin typeface="Greta Arabic" panose="02000000000000000000" pitchFamily="2" charset="-78"/>
              </a:defRPr>
            </a:lvl4pPr>
            <a:lvl5pPr marL="2057400" lvl="4" indent="-228600" algn="r" rtl="1">
              <a:lnSpc>
                <a:spcPct val="90000"/>
              </a:lnSpc>
              <a:spcBef>
                <a:spcPts val="500"/>
              </a:spcBef>
              <a:buFont typeface="Arial" panose="020B0604020202020204" pitchFamily="34" charset="0"/>
              <a:buChar char="•"/>
              <a:defRPr b="0" i="0">
                <a:latin typeface="Greta Arabic" panose="02000000000000000000" pitchFamily="2" charset="-78"/>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marR="0" lvl="0" indent="0" algn="r" defTabSz="914400" rtl="1" eaLnBrk="1" fontAlgn="b" latinLnBrk="0" hangingPunct="1">
              <a:lnSpc>
                <a:spcPct val="100000"/>
              </a:lnSpc>
              <a:spcBef>
                <a:spcPts val="0"/>
              </a:spcBef>
              <a:spcAft>
                <a:spcPts val="0"/>
              </a:spcAft>
              <a:buClrTx/>
              <a:buSzTx/>
              <a:buFont typeface="Arial" panose="020B0604020202020204" pitchFamily="34" charset="0"/>
              <a:buNone/>
              <a:tabLst/>
              <a:defRPr/>
            </a:pPr>
            <a:r>
              <a:rPr kumimoji="0" lang="ar-SA" sz="900" b="0" i="0" u="none" strike="noStrike" kern="1200" cap="none" spc="0" normalizeH="0" baseline="0" noProof="0" dirty="0">
                <a:ln>
                  <a:noFill/>
                </a:ln>
                <a:solidFill>
                  <a:srgbClr val="0D2547"/>
                </a:solidFill>
                <a:effectLst/>
                <a:uLnTx/>
                <a:uFillTx/>
                <a:latin typeface="SST Arabic" panose="020B0504030504020204" pitchFamily="34" charset="-78"/>
                <a:ea typeface="+mn-ea"/>
                <a:cs typeface="SST Arabic" panose="020B0504030504020204" pitchFamily="34" charset="-78"/>
              </a:rPr>
              <a:t>25. تدني الوزن </a:t>
            </a:r>
          </a:p>
        </p:txBody>
      </p:sp>
      <p:cxnSp>
        <p:nvCxnSpPr>
          <p:cNvPr id="332" name="Straight Connector 331">
            <a:extLst>
              <a:ext uri="{FF2B5EF4-FFF2-40B4-BE49-F238E27FC236}">
                <a16:creationId xmlns:a16="http://schemas.microsoft.com/office/drawing/2014/main" id="{FA73AF80-C049-4986-BEF9-0D44F8D86DDA}"/>
              </a:ext>
            </a:extLst>
          </p:cNvPr>
          <p:cNvCxnSpPr>
            <a:cxnSpLocks/>
          </p:cNvCxnSpPr>
          <p:nvPr/>
        </p:nvCxnSpPr>
        <p:spPr>
          <a:xfrm>
            <a:off x="3820926" y="6103367"/>
            <a:ext cx="2343743" cy="0"/>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5" name="Straight Connector 334">
            <a:extLst>
              <a:ext uri="{FF2B5EF4-FFF2-40B4-BE49-F238E27FC236}">
                <a16:creationId xmlns:a16="http://schemas.microsoft.com/office/drawing/2014/main" id="{D38EE64D-AD48-4871-B7CB-AF018315CAF1}"/>
              </a:ext>
            </a:extLst>
          </p:cNvPr>
          <p:cNvCxnSpPr>
            <a:cxnSpLocks/>
          </p:cNvCxnSpPr>
          <p:nvPr/>
        </p:nvCxnSpPr>
        <p:spPr>
          <a:xfrm>
            <a:off x="3808991" y="5011111"/>
            <a:ext cx="2343743" cy="0"/>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6" name="Straight Connector 335">
            <a:extLst>
              <a:ext uri="{FF2B5EF4-FFF2-40B4-BE49-F238E27FC236}">
                <a16:creationId xmlns:a16="http://schemas.microsoft.com/office/drawing/2014/main" id="{27EAFF6B-F418-42F6-99AA-AA2BF6700615}"/>
              </a:ext>
            </a:extLst>
          </p:cNvPr>
          <p:cNvCxnSpPr>
            <a:cxnSpLocks/>
          </p:cNvCxnSpPr>
          <p:nvPr/>
        </p:nvCxnSpPr>
        <p:spPr>
          <a:xfrm>
            <a:off x="3802771" y="5268102"/>
            <a:ext cx="2343743" cy="0"/>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7" name="Straight Connector 346">
            <a:extLst>
              <a:ext uri="{FF2B5EF4-FFF2-40B4-BE49-F238E27FC236}">
                <a16:creationId xmlns:a16="http://schemas.microsoft.com/office/drawing/2014/main" id="{15449923-7AEB-4C9C-AE4D-7252BE83519A}"/>
              </a:ext>
            </a:extLst>
          </p:cNvPr>
          <p:cNvCxnSpPr>
            <a:cxnSpLocks/>
          </p:cNvCxnSpPr>
          <p:nvPr/>
        </p:nvCxnSpPr>
        <p:spPr>
          <a:xfrm>
            <a:off x="3799663" y="5544912"/>
            <a:ext cx="2343743" cy="0"/>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51" name="Oval 350">
            <a:hlinkClick r:id="rId65" action="ppaction://hlinksldjump"/>
            <a:extLst>
              <a:ext uri="{FF2B5EF4-FFF2-40B4-BE49-F238E27FC236}">
                <a16:creationId xmlns:a16="http://schemas.microsoft.com/office/drawing/2014/main" id="{66562E44-5F26-44C8-A058-ECB210A98337}"/>
              </a:ext>
            </a:extLst>
          </p:cNvPr>
          <p:cNvSpPr>
            <a:spLocks/>
          </p:cNvSpPr>
          <p:nvPr/>
        </p:nvSpPr>
        <p:spPr>
          <a:xfrm>
            <a:off x="3789941" y="5030151"/>
            <a:ext cx="228599" cy="22859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FFFFFF"/>
                </a:solidFill>
                <a:effectLst/>
                <a:uLnTx/>
                <a:uFillTx/>
                <a:latin typeface="SST Arabic" panose="020B0504030504020204" pitchFamily="34" charset="-78"/>
                <a:ea typeface="+mn-ea"/>
                <a:cs typeface="SST Arabic" panose="020B0504030504020204" pitchFamily="34" charset="-78"/>
              </a:rPr>
              <a:t>G4</a:t>
            </a:r>
          </a:p>
        </p:txBody>
      </p:sp>
      <p:grpSp>
        <p:nvGrpSpPr>
          <p:cNvPr id="360" name="Group 359">
            <a:extLst>
              <a:ext uri="{FF2B5EF4-FFF2-40B4-BE49-F238E27FC236}">
                <a16:creationId xmlns:a16="http://schemas.microsoft.com/office/drawing/2014/main" id="{62502008-47C4-4D13-B143-2357A021BA3C}"/>
              </a:ext>
            </a:extLst>
          </p:cNvPr>
          <p:cNvGrpSpPr/>
          <p:nvPr/>
        </p:nvGrpSpPr>
        <p:grpSpPr>
          <a:xfrm>
            <a:off x="3789941" y="1538392"/>
            <a:ext cx="228600" cy="228600"/>
            <a:chOff x="3819926" y="1533672"/>
            <a:chExt cx="228600" cy="228600"/>
          </a:xfrm>
        </p:grpSpPr>
        <p:sp>
          <p:nvSpPr>
            <p:cNvPr id="361" name="Oval 360">
              <a:extLst>
                <a:ext uri="{FF2B5EF4-FFF2-40B4-BE49-F238E27FC236}">
                  <a16:creationId xmlns:a16="http://schemas.microsoft.com/office/drawing/2014/main" id="{9C3C7B99-1DEA-4F33-B069-57996A6EE3DD}"/>
                </a:ext>
              </a:extLst>
            </p:cNvPr>
            <p:cNvSpPr/>
            <p:nvPr/>
          </p:nvSpPr>
          <p:spPr>
            <a:xfrm>
              <a:off x="3819926" y="1533672"/>
              <a:ext cx="228600" cy="228600"/>
            </a:xfrm>
            <a:prstGeom prst="ellipse">
              <a:avLst/>
            </a:prstGeom>
            <a:solidFill>
              <a:schemeClr val="bg1"/>
            </a:solidFill>
            <a:ln w="6350"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US" sz="1600" b="0" i="0" u="none" strike="noStrike" kern="1200" cap="none" spc="0" normalizeH="0" baseline="0" noProof="0" dirty="0" err="1">
                <a:ln>
                  <a:noFill/>
                </a:ln>
                <a:solidFill>
                  <a:srgbClr val="FFFFFF"/>
                </a:solidFill>
                <a:effectLst/>
                <a:uLnTx/>
                <a:uFillTx/>
                <a:latin typeface="Symbio AR+LT"/>
                <a:ea typeface="+mn-ea"/>
                <a:cs typeface="Symbio AR+LT"/>
              </a:endParaRPr>
            </a:p>
          </p:txBody>
        </p:sp>
        <p:sp>
          <p:nvSpPr>
            <p:cNvPr id="364" name="TextBox 363">
              <a:extLst>
                <a:ext uri="{FF2B5EF4-FFF2-40B4-BE49-F238E27FC236}">
                  <a16:creationId xmlns:a16="http://schemas.microsoft.com/office/drawing/2014/main" id="{996219EA-8947-4C94-94D9-BF0020DF36FF}"/>
                </a:ext>
              </a:extLst>
            </p:cNvPr>
            <p:cNvSpPr txBox="1"/>
            <p:nvPr/>
          </p:nvSpPr>
          <p:spPr>
            <a:xfrm>
              <a:off x="3855321" y="1626351"/>
              <a:ext cx="159238" cy="64538"/>
            </a:xfrm>
            <a:prstGeom prst="rect">
              <a:avLst/>
            </a:prstGeom>
            <a:noFill/>
          </p:spPr>
          <p:txBody>
            <a:bodyPr wrap="none" rtlCol="0" anchor="ctr" anchorCtr="0">
              <a:no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1800" b="0" i="0" u="none" strike="noStrike" kern="1200" cap="none" spc="0" normalizeH="0" baseline="0" noProof="0" dirty="0">
                  <a:ln>
                    <a:noFill/>
                  </a:ln>
                  <a:solidFill>
                    <a:srgbClr val="0D2547"/>
                  </a:solidFill>
                  <a:effectLst/>
                  <a:uLnTx/>
                  <a:uFillTx/>
                  <a:latin typeface="SST Arabic" panose="020B0504030504020204" pitchFamily="34" charset="-78"/>
                  <a:ea typeface="+mn-ea"/>
                  <a:cs typeface="SST Arabic" panose="020B0504030504020204" pitchFamily="34" charset="-78"/>
                </a:rPr>
                <a:t>-</a:t>
              </a:r>
              <a:endParaRPr kumimoji="0" lang="en-US" sz="1800" b="0" i="0" u="none" strike="noStrike" kern="1200" cap="none" spc="0" normalizeH="0" baseline="0" noProof="0" dirty="0">
                <a:ln>
                  <a:noFill/>
                </a:ln>
                <a:solidFill>
                  <a:srgbClr val="0D2547"/>
                </a:solidFill>
                <a:effectLst/>
                <a:uLnTx/>
                <a:uFillTx/>
                <a:latin typeface="SST Arabic" panose="020B0504030504020204" pitchFamily="34" charset="-78"/>
                <a:ea typeface="+mn-ea"/>
                <a:cs typeface="SST Arabic" panose="020B0504030504020204" pitchFamily="34" charset="-78"/>
              </a:endParaRPr>
            </a:p>
          </p:txBody>
        </p:sp>
      </p:grpSp>
      <p:sp>
        <p:nvSpPr>
          <p:cNvPr id="229" name="TextBox 228">
            <a:extLst>
              <a:ext uri="{FF2B5EF4-FFF2-40B4-BE49-F238E27FC236}">
                <a16:creationId xmlns:a16="http://schemas.microsoft.com/office/drawing/2014/main" id="{4B86E5DF-84C9-4EBD-96D3-95963EBA2278}"/>
              </a:ext>
            </a:extLst>
          </p:cNvPr>
          <p:cNvSpPr txBox="1">
            <a:spLocks/>
          </p:cNvSpPr>
          <p:nvPr>
            <p:custDataLst>
              <p:tags r:id="rId44"/>
            </p:custDataLst>
          </p:nvPr>
        </p:nvSpPr>
        <p:spPr>
          <a:xfrm>
            <a:off x="4953706" y="5901073"/>
            <a:ext cx="1291281" cy="138499"/>
          </a:xfrm>
          <a:prstGeom prst="rect">
            <a:avLst/>
          </a:prstGeom>
        </p:spPr>
        <p:txBody>
          <a:bodyPr vert="horz" wrap="square" lIns="0" tIns="0" rIns="0" bIns="0" rtlCol="0" anchor="ctr" anchorCtr="0">
            <a:spAutoFit/>
          </a:bodyPr>
          <a:lstStyle>
            <a:defPPr>
              <a:defRPr lang="en-US"/>
            </a:defPPr>
            <a:lvl1pPr marR="0" lvl="0" indent="0" rtl="1" fontAlgn="auto">
              <a:lnSpc>
                <a:spcPct val="90000"/>
              </a:lnSpc>
              <a:spcBef>
                <a:spcPts val="1000"/>
              </a:spcBef>
              <a:spcAft>
                <a:spcPts val="0"/>
              </a:spcAft>
              <a:buClrTx/>
              <a:buSzTx/>
              <a:buFont typeface="Arial" panose="020B0604020202020204" pitchFamily="34" charset="0"/>
              <a:buNone/>
              <a:tabLst/>
              <a:defRPr sz="1000" b="0" i="0">
                <a:solidFill>
                  <a:srgbClr val="0D2547"/>
                </a:solidFill>
                <a:cs typeface="Symbio AR+LT" panose="020B0503030303020204" pitchFamily="34" charset="-78"/>
              </a:defRPr>
            </a:lvl1pPr>
            <a:lvl2pPr marL="685800" lvl="1" indent="-228600" algn="r" rtl="1">
              <a:lnSpc>
                <a:spcPct val="90000"/>
              </a:lnSpc>
              <a:spcBef>
                <a:spcPts val="500"/>
              </a:spcBef>
              <a:buFont typeface="Arial" panose="020B0604020202020204" pitchFamily="34" charset="0"/>
              <a:buChar char="•"/>
              <a:defRPr sz="2400" b="0" i="0">
                <a:latin typeface="Greta Arabic" panose="02000000000000000000" pitchFamily="2" charset="-78"/>
              </a:defRPr>
            </a:lvl2pPr>
            <a:lvl3pPr marL="1143000" lvl="2" indent="-228600" algn="r" rtl="1">
              <a:lnSpc>
                <a:spcPct val="90000"/>
              </a:lnSpc>
              <a:spcBef>
                <a:spcPts val="500"/>
              </a:spcBef>
              <a:buFont typeface="Arial" panose="020B0604020202020204" pitchFamily="34" charset="0"/>
              <a:buChar char="•"/>
              <a:defRPr sz="2000" b="0" i="0">
                <a:latin typeface="Greta Arabic" panose="02000000000000000000" pitchFamily="2" charset="-78"/>
              </a:defRPr>
            </a:lvl3pPr>
            <a:lvl4pPr marL="1600200" lvl="3" indent="-228600" algn="r" rtl="1">
              <a:lnSpc>
                <a:spcPct val="90000"/>
              </a:lnSpc>
              <a:spcBef>
                <a:spcPts val="500"/>
              </a:spcBef>
              <a:buFont typeface="Arial" panose="020B0604020202020204" pitchFamily="34" charset="0"/>
              <a:buChar char="•"/>
              <a:defRPr b="0" i="0">
                <a:latin typeface="Greta Arabic" panose="02000000000000000000" pitchFamily="2" charset="-78"/>
              </a:defRPr>
            </a:lvl4pPr>
            <a:lvl5pPr marL="2057400" lvl="4" indent="-228600" algn="r" rtl="1">
              <a:lnSpc>
                <a:spcPct val="90000"/>
              </a:lnSpc>
              <a:spcBef>
                <a:spcPts val="500"/>
              </a:spcBef>
              <a:buFont typeface="Arial" panose="020B0604020202020204" pitchFamily="34" charset="0"/>
              <a:buChar char="•"/>
              <a:defRPr b="0" i="0">
                <a:latin typeface="Greta Arabic" panose="02000000000000000000" pitchFamily="2" charset="-78"/>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marR="0" lvl="0" indent="0" algn="r" defTabSz="914400" rtl="1" eaLnBrk="1" fontAlgn="b" latinLnBrk="0" hangingPunct="1">
              <a:lnSpc>
                <a:spcPct val="100000"/>
              </a:lnSpc>
              <a:spcBef>
                <a:spcPts val="0"/>
              </a:spcBef>
              <a:spcAft>
                <a:spcPts val="0"/>
              </a:spcAft>
              <a:buClrTx/>
              <a:buSzTx/>
              <a:buFont typeface="Arial" panose="020B0604020202020204" pitchFamily="34" charset="0"/>
              <a:buNone/>
              <a:tabLst/>
              <a:defRPr/>
            </a:pPr>
            <a:r>
              <a:rPr kumimoji="0" lang="ar-SA" sz="900" b="0" i="0" u="none" strike="noStrike" kern="1200" cap="none" spc="0" normalizeH="0" baseline="0" noProof="0" dirty="0">
                <a:ln>
                  <a:noFill/>
                </a:ln>
                <a:solidFill>
                  <a:srgbClr val="0D2547"/>
                </a:solidFill>
                <a:effectLst/>
                <a:uLnTx/>
                <a:uFillTx/>
                <a:latin typeface="SST Arabic" panose="020B0504030504020204" pitchFamily="34" charset="-78"/>
                <a:ea typeface="+mn-ea"/>
                <a:cs typeface="SST Arabic" panose="020B0504030504020204" pitchFamily="34" charset="-78"/>
              </a:rPr>
              <a:t>27. عدد الوارد في المنفذ</a:t>
            </a:r>
          </a:p>
        </p:txBody>
      </p:sp>
      <p:sp>
        <p:nvSpPr>
          <p:cNvPr id="245" name="TextBox 244">
            <a:extLst>
              <a:ext uri="{FF2B5EF4-FFF2-40B4-BE49-F238E27FC236}">
                <a16:creationId xmlns:a16="http://schemas.microsoft.com/office/drawing/2014/main" id="{657852FE-2582-446F-A54C-42224331DF09}"/>
              </a:ext>
            </a:extLst>
          </p:cNvPr>
          <p:cNvSpPr txBox="1"/>
          <p:nvPr/>
        </p:nvSpPr>
        <p:spPr>
          <a:xfrm>
            <a:off x="9525002" y="6301874"/>
            <a:ext cx="2630061" cy="914400"/>
          </a:xfrm>
          <a:prstGeom prst="rect">
            <a:avLst/>
          </a:prstGeom>
          <a:noFill/>
        </p:spPr>
        <p:txBody>
          <a:bodyPr wrap="none" rtlCol="0" anchor="ctr" anchorCtr="0">
            <a:noAutofit/>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kumimoji="0" lang="ar-SA" sz="900" b="1" i="0" u="none" strike="noStrike" kern="1200" cap="none" spc="0" normalizeH="0" baseline="0" noProof="0" dirty="0">
                <a:ln>
                  <a:noFill/>
                </a:ln>
                <a:solidFill>
                  <a:srgbClr val="2D4553"/>
                </a:solidFill>
                <a:effectLst/>
                <a:uLnTx/>
                <a:uFillTx/>
                <a:latin typeface="SST Arabic" panose="020B0504030504020204" pitchFamily="34" charset="-78"/>
                <a:ea typeface="+mn-ea"/>
                <a:cs typeface="SST Arabic" panose="020B0504030504020204" pitchFamily="34" charset="-78"/>
              </a:rPr>
              <a:t>*أتمتة مهام شاشة المعلومات الأمنية.</a:t>
            </a:r>
            <a:endParaRPr kumimoji="0" lang="en-US" sz="900" b="1" i="0" u="none" strike="noStrike" kern="1200" cap="none" spc="0" normalizeH="0" baseline="0" noProof="0" dirty="0">
              <a:ln>
                <a:noFill/>
              </a:ln>
              <a:solidFill>
                <a:srgbClr val="2D4553"/>
              </a:solidFill>
              <a:effectLst/>
              <a:uLnTx/>
              <a:uFillTx/>
              <a:latin typeface="SST Arabic" panose="020B0504030504020204" pitchFamily="34" charset="-78"/>
              <a:ea typeface="+mn-ea"/>
              <a:cs typeface="SST Arabic" panose="020B0504030504020204" pitchFamily="34" charset="-78"/>
            </a:endParaRPr>
          </a:p>
        </p:txBody>
      </p:sp>
      <p:sp>
        <p:nvSpPr>
          <p:cNvPr id="258" name="TextBox 257">
            <a:extLst>
              <a:ext uri="{FF2B5EF4-FFF2-40B4-BE49-F238E27FC236}">
                <a16:creationId xmlns:a16="http://schemas.microsoft.com/office/drawing/2014/main" id="{CE1A8C8E-E36D-4BD9-A176-281FEF7AF730}"/>
              </a:ext>
            </a:extLst>
          </p:cNvPr>
          <p:cNvSpPr txBox="1">
            <a:spLocks noChangeAspect="1"/>
          </p:cNvSpPr>
          <p:nvPr>
            <p:custDataLst>
              <p:tags r:id="rId45"/>
            </p:custDataLst>
          </p:nvPr>
        </p:nvSpPr>
        <p:spPr>
          <a:xfrm>
            <a:off x="2575137" y="1338938"/>
            <a:ext cx="900000" cy="900000"/>
          </a:xfrm>
          <a:prstGeom prst="ellipse">
            <a:avLst/>
          </a:prstGeom>
          <a:solidFill>
            <a:srgbClr val="0B9FDF"/>
          </a:solidFill>
        </p:spPr>
        <p:txBody>
          <a:bodyPr vert="horz" wrap="none" lIns="0" tIns="0" rIns="0" bIns="0" rtlCol="0" anchor="ctr" anchorCtr="0">
            <a:noAutofit/>
          </a:bodyPr>
          <a:lstStyle>
            <a:lvl1pPr marL="228600" lvl="0" indent="-228600" algn="r" rtl="1">
              <a:lnSpc>
                <a:spcPct val="90000"/>
              </a:lnSpc>
              <a:spcBef>
                <a:spcPts val="1000"/>
              </a:spcBef>
              <a:buFont typeface="Arial" panose="020B0604020202020204" pitchFamily="34" charset="0"/>
              <a:buChar char="•"/>
              <a:defRPr sz="2800" b="0" i="0">
                <a:latin typeface="Symbio AR+LT" panose="020B0503030303020204" pitchFamily="34" charset="-78"/>
                <a:cs typeface="Symbio AR+LT" panose="020B0503030303020204" pitchFamily="34" charset="-78"/>
              </a:defRPr>
            </a:lvl1pPr>
            <a:lvl2pPr marL="685800" lvl="1" indent="-228600" algn="r" rtl="1">
              <a:lnSpc>
                <a:spcPct val="90000"/>
              </a:lnSpc>
              <a:spcBef>
                <a:spcPts val="500"/>
              </a:spcBef>
              <a:buFont typeface="Arial" panose="020B0604020202020204" pitchFamily="34" charset="0"/>
              <a:buChar char="•"/>
              <a:defRPr sz="2400" b="0" i="0">
                <a:latin typeface="Greta Arabic" panose="02000000000000000000" pitchFamily="2" charset="-78"/>
              </a:defRPr>
            </a:lvl2pPr>
            <a:lvl3pPr marL="1143000" lvl="2" indent="-228600" algn="r" rtl="1">
              <a:lnSpc>
                <a:spcPct val="90000"/>
              </a:lnSpc>
              <a:spcBef>
                <a:spcPts val="500"/>
              </a:spcBef>
              <a:buFont typeface="Arial" panose="020B0604020202020204" pitchFamily="34" charset="0"/>
              <a:buChar char="•"/>
              <a:defRPr sz="2000" b="0" i="0">
                <a:latin typeface="Greta Arabic" panose="02000000000000000000" pitchFamily="2" charset="-78"/>
              </a:defRPr>
            </a:lvl3pPr>
            <a:lvl4pPr marL="1600200" lvl="3" indent="-228600" algn="r" rtl="1">
              <a:lnSpc>
                <a:spcPct val="90000"/>
              </a:lnSpc>
              <a:spcBef>
                <a:spcPts val="500"/>
              </a:spcBef>
              <a:buFont typeface="Arial" panose="020B0604020202020204" pitchFamily="34" charset="0"/>
              <a:buChar char="•"/>
              <a:defRPr b="0" i="0">
                <a:latin typeface="Greta Arabic" panose="02000000000000000000" pitchFamily="2" charset="-78"/>
              </a:defRPr>
            </a:lvl4pPr>
            <a:lvl5pPr marL="2057400" lvl="4" indent="-228600" algn="r" rtl="1">
              <a:lnSpc>
                <a:spcPct val="90000"/>
              </a:lnSpc>
              <a:spcBef>
                <a:spcPts val="500"/>
              </a:spcBef>
              <a:buFont typeface="Arial" panose="020B0604020202020204" pitchFamily="34" charset="0"/>
              <a:buChar char="•"/>
              <a:defRPr b="0" i="0">
                <a:latin typeface="Greta Arabic" panose="02000000000000000000" pitchFamily="2" charset="-78"/>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marR="0" lvl="0" indent="0" algn="ctr" defTabSz="914400" rtl="1"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ar-SA" sz="1000" b="1" i="0" u="none" strike="noStrike" kern="1200" cap="none" spc="0" normalizeH="0" baseline="0" noProof="0" dirty="0">
                <a:ln>
                  <a:noFill/>
                </a:ln>
                <a:solidFill>
                  <a:srgbClr val="FFFFFF"/>
                </a:solidFill>
                <a:effectLst/>
                <a:uLnTx/>
                <a:uFillTx/>
                <a:latin typeface="SST Arabic" panose="020B0504030504020204" pitchFamily="34" charset="-78"/>
                <a:ea typeface="+mn-ea"/>
                <a:cs typeface="SST Arabic" panose="020B0504030504020204" pitchFamily="34" charset="-78"/>
              </a:rPr>
              <a:t>استهداف محدد</a:t>
            </a:r>
            <a:endParaRPr kumimoji="0" lang="en-GB" sz="1000" b="1" i="0" u="none" strike="noStrike" kern="1200" cap="none" spc="0" normalizeH="0" baseline="0" noProof="0" dirty="0">
              <a:ln>
                <a:noFill/>
              </a:ln>
              <a:solidFill>
                <a:srgbClr val="FFFFFF"/>
              </a:solidFill>
              <a:effectLst/>
              <a:uLnTx/>
              <a:uFillTx/>
              <a:latin typeface="SST Arabic" panose="020B0504030504020204" pitchFamily="34" charset="-78"/>
              <a:ea typeface="+mn-ea"/>
              <a:cs typeface="SST Arabic" panose="020B0504030504020204" pitchFamily="34" charset="-78"/>
            </a:endParaRPr>
          </a:p>
        </p:txBody>
      </p:sp>
      <p:sp>
        <p:nvSpPr>
          <p:cNvPr id="260" name="TextBox 259">
            <a:extLst>
              <a:ext uri="{FF2B5EF4-FFF2-40B4-BE49-F238E27FC236}">
                <a16:creationId xmlns:a16="http://schemas.microsoft.com/office/drawing/2014/main" id="{799AA74A-BCCA-4BD7-B98A-80A3B734BBFC}"/>
              </a:ext>
            </a:extLst>
          </p:cNvPr>
          <p:cNvSpPr txBox="1">
            <a:spLocks noChangeAspect="1"/>
          </p:cNvSpPr>
          <p:nvPr>
            <p:custDataLst>
              <p:tags r:id="rId46"/>
            </p:custDataLst>
          </p:nvPr>
        </p:nvSpPr>
        <p:spPr>
          <a:xfrm>
            <a:off x="2575137" y="2514304"/>
            <a:ext cx="900000" cy="900000"/>
          </a:xfrm>
          <a:prstGeom prst="ellipse">
            <a:avLst/>
          </a:prstGeom>
          <a:solidFill>
            <a:srgbClr val="009BDF"/>
          </a:solidFill>
        </p:spPr>
        <p:txBody>
          <a:bodyPr vert="horz" wrap="none" lIns="0" tIns="0" rIns="0" bIns="0" rtlCol="0" anchor="ctr" anchorCtr="0">
            <a:noAutofit/>
          </a:bodyPr>
          <a:lstStyle>
            <a:lvl1pPr marL="228600" lvl="0" indent="-228600" algn="r" rtl="1">
              <a:lnSpc>
                <a:spcPct val="90000"/>
              </a:lnSpc>
              <a:spcBef>
                <a:spcPts val="1000"/>
              </a:spcBef>
              <a:buFont typeface="Arial" panose="020B0604020202020204" pitchFamily="34" charset="0"/>
              <a:buChar char="•"/>
              <a:defRPr sz="2800" b="0" i="0">
                <a:latin typeface="Symbio AR+LT" panose="020B0503030303020204" pitchFamily="34" charset="-78"/>
                <a:cs typeface="Symbio AR+LT" panose="020B0503030303020204" pitchFamily="34" charset="-78"/>
              </a:defRPr>
            </a:lvl1pPr>
            <a:lvl2pPr marL="685800" lvl="1" indent="-228600" algn="r" rtl="1">
              <a:lnSpc>
                <a:spcPct val="90000"/>
              </a:lnSpc>
              <a:spcBef>
                <a:spcPts val="500"/>
              </a:spcBef>
              <a:buFont typeface="Arial" panose="020B0604020202020204" pitchFamily="34" charset="0"/>
              <a:buChar char="•"/>
              <a:defRPr sz="2400" b="0" i="0">
                <a:latin typeface="Greta Arabic" panose="02000000000000000000" pitchFamily="2" charset="-78"/>
              </a:defRPr>
            </a:lvl2pPr>
            <a:lvl3pPr marL="1143000" lvl="2" indent="-228600" algn="r" rtl="1">
              <a:lnSpc>
                <a:spcPct val="90000"/>
              </a:lnSpc>
              <a:spcBef>
                <a:spcPts val="500"/>
              </a:spcBef>
              <a:buFont typeface="Arial" panose="020B0604020202020204" pitchFamily="34" charset="0"/>
              <a:buChar char="•"/>
              <a:defRPr sz="2000" b="0" i="0">
                <a:latin typeface="Greta Arabic" panose="02000000000000000000" pitchFamily="2" charset="-78"/>
              </a:defRPr>
            </a:lvl3pPr>
            <a:lvl4pPr marL="1600200" lvl="3" indent="-228600" algn="r" rtl="1">
              <a:lnSpc>
                <a:spcPct val="90000"/>
              </a:lnSpc>
              <a:spcBef>
                <a:spcPts val="500"/>
              </a:spcBef>
              <a:buFont typeface="Arial" panose="020B0604020202020204" pitchFamily="34" charset="0"/>
              <a:buChar char="•"/>
              <a:defRPr b="0" i="0">
                <a:latin typeface="Greta Arabic" panose="02000000000000000000" pitchFamily="2" charset="-78"/>
              </a:defRPr>
            </a:lvl4pPr>
            <a:lvl5pPr marL="2057400" lvl="4" indent="-228600" algn="r" rtl="1">
              <a:lnSpc>
                <a:spcPct val="90000"/>
              </a:lnSpc>
              <a:spcBef>
                <a:spcPts val="500"/>
              </a:spcBef>
              <a:buFont typeface="Arial" panose="020B0604020202020204" pitchFamily="34" charset="0"/>
              <a:buChar char="•"/>
              <a:defRPr b="0" i="0">
                <a:latin typeface="Greta Arabic" panose="02000000000000000000" pitchFamily="2" charset="-78"/>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marR="0" lvl="0" indent="0" algn="ctr" defTabSz="914400" rtl="1"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ar-SA" sz="1000" b="1" i="0" u="none" strike="noStrike" kern="1200" cap="none" spc="0" normalizeH="0" baseline="0" noProof="0" dirty="0">
                <a:ln>
                  <a:noFill/>
                </a:ln>
                <a:solidFill>
                  <a:srgbClr val="FFFFFF"/>
                </a:solidFill>
                <a:effectLst/>
                <a:uLnTx/>
                <a:uFillTx/>
                <a:latin typeface="SST Arabic" panose="020B0504030504020204" pitchFamily="34" charset="-78"/>
                <a:ea typeface="+mn-ea"/>
                <a:cs typeface="SST Arabic" panose="020B0504030504020204" pitchFamily="34" charset="-78"/>
              </a:rPr>
              <a:t>المحاضر </a:t>
            </a:r>
            <a:endParaRPr kumimoji="0" lang="en-GB" sz="1000" b="1" i="0" u="none" strike="noStrike" kern="1200" cap="none" spc="0" normalizeH="0" baseline="0" noProof="0" dirty="0">
              <a:ln>
                <a:noFill/>
              </a:ln>
              <a:solidFill>
                <a:srgbClr val="FFFFFF"/>
              </a:solidFill>
              <a:effectLst/>
              <a:uLnTx/>
              <a:uFillTx/>
              <a:latin typeface="SST Arabic" panose="020B0504030504020204" pitchFamily="34" charset="-78"/>
              <a:ea typeface="+mn-ea"/>
              <a:cs typeface="SST Arabic" panose="020B0504030504020204" pitchFamily="34" charset="-78"/>
            </a:endParaRPr>
          </a:p>
        </p:txBody>
      </p:sp>
      <p:sp>
        <p:nvSpPr>
          <p:cNvPr id="267" name="Isosceles Triangle 69">
            <a:extLst>
              <a:ext uri="{FF2B5EF4-FFF2-40B4-BE49-F238E27FC236}">
                <a16:creationId xmlns:a16="http://schemas.microsoft.com/office/drawing/2014/main" id="{DDEF672C-C5A4-4884-B0CF-9EB26EDE8CC3}"/>
              </a:ext>
            </a:extLst>
          </p:cNvPr>
          <p:cNvSpPr/>
          <p:nvPr/>
        </p:nvSpPr>
        <p:spPr>
          <a:xfrm rot="16200000">
            <a:off x="9396831" y="-2230232"/>
            <a:ext cx="18288" cy="5486400"/>
          </a:xfrm>
          <a:prstGeom prst="roundRect">
            <a:avLst>
              <a:gd name="adj" fmla="val 0"/>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ymbio AR+LT"/>
              <a:ea typeface="+mn-ea"/>
              <a:cs typeface="Symbio AR+LT"/>
            </a:endParaRPr>
          </a:p>
        </p:txBody>
      </p:sp>
      <p:pic>
        <p:nvPicPr>
          <p:cNvPr id="314" name="Graphic 313" descr="User">
            <a:extLst>
              <a:ext uri="{FF2B5EF4-FFF2-40B4-BE49-F238E27FC236}">
                <a16:creationId xmlns:a16="http://schemas.microsoft.com/office/drawing/2014/main" id="{D33FDC03-DAA3-4070-9F69-62674F126282}"/>
              </a:ext>
            </a:extLst>
          </p:cNvPr>
          <p:cNvPicPr>
            <a:picLocks noChangeAspect="1"/>
          </p:cNvPicPr>
          <p:nvPr/>
        </p:nvPicPr>
        <p:blipFill>
          <a:blip r:embed="rId66" cstate="print">
            <a:extLst>
              <a:ext uri="{28A0092B-C50C-407E-A947-70E740481C1C}">
                <a14:useLocalDpi xmlns:a14="http://schemas.microsoft.com/office/drawing/2010/main" val="0"/>
              </a:ext>
              <a:ext uri="{96DAC541-7B7A-43D3-8B79-37D633B846F1}">
                <asvg:svgBlip xmlns:asvg="http://schemas.microsoft.com/office/drawing/2016/SVG/main" r:embed="rId67"/>
              </a:ext>
            </a:extLst>
          </a:blip>
          <a:stretch>
            <a:fillRect/>
          </a:stretch>
        </p:blipFill>
        <p:spPr>
          <a:xfrm>
            <a:off x="10785148" y="668380"/>
            <a:ext cx="441952" cy="449926"/>
          </a:xfrm>
          <a:prstGeom prst="rect">
            <a:avLst/>
          </a:prstGeom>
        </p:spPr>
      </p:pic>
      <p:sp>
        <p:nvSpPr>
          <p:cNvPr id="318" name="Oval 317">
            <a:hlinkClick r:id="rId55" action="ppaction://hlinksldjump"/>
            <a:extLst>
              <a:ext uri="{FF2B5EF4-FFF2-40B4-BE49-F238E27FC236}">
                <a16:creationId xmlns:a16="http://schemas.microsoft.com/office/drawing/2014/main" id="{997E7F96-58C6-4368-8DE5-31E916BBAF72}"/>
              </a:ext>
            </a:extLst>
          </p:cNvPr>
          <p:cNvSpPr>
            <a:spLocks/>
          </p:cNvSpPr>
          <p:nvPr/>
        </p:nvSpPr>
        <p:spPr>
          <a:xfrm>
            <a:off x="7977351" y="1786672"/>
            <a:ext cx="228599" cy="22859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900" b="1" i="0" u="none" strike="noStrike" kern="1200" cap="none" spc="0" normalizeH="0" baseline="0" noProof="0" dirty="0">
              <a:ln>
                <a:noFill/>
              </a:ln>
              <a:solidFill>
                <a:srgbClr val="FFFFFF"/>
              </a:solidFill>
              <a:effectLst/>
              <a:uLnTx/>
              <a:uFillTx/>
              <a:latin typeface="SST Arabic" panose="020B0504030504020204" pitchFamily="34" charset="-78"/>
              <a:ea typeface="+mn-ea"/>
              <a:cs typeface="SST Arabic" panose="020B0504030504020204" pitchFamily="34" charset="-78"/>
            </a:endParaRPr>
          </a:p>
        </p:txBody>
      </p:sp>
      <p:sp>
        <p:nvSpPr>
          <p:cNvPr id="321" name="Oval 320">
            <a:hlinkClick r:id="rId55" action="ppaction://hlinksldjump"/>
            <a:extLst>
              <a:ext uri="{FF2B5EF4-FFF2-40B4-BE49-F238E27FC236}">
                <a16:creationId xmlns:a16="http://schemas.microsoft.com/office/drawing/2014/main" id="{AFA2261F-177B-49D1-A326-642589EE1998}"/>
              </a:ext>
            </a:extLst>
          </p:cNvPr>
          <p:cNvSpPr>
            <a:spLocks/>
          </p:cNvSpPr>
          <p:nvPr/>
        </p:nvSpPr>
        <p:spPr>
          <a:xfrm>
            <a:off x="7977351" y="2099653"/>
            <a:ext cx="228599" cy="22859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900" b="1" i="0" u="none" strike="noStrike" kern="1200" cap="none" spc="0" normalizeH="0" baseline="0" noProof="0" dirty="0">
              <a:ln>
                <a:noFill/>
              </a:ln>
              <a:solidFill>
                <a:srgbClr val="FFFFFF"/>
              </a:solidFill>
              <a:effectLst/>
              <a:uLnTx/>
              <a:uFillTx/>
              <a:latin typeface="SST Arabic" panose="020B0504030504020204" pitchFamily="34" charset="-78"/>
              <a:ea typeface="+mn-ea"/>
              <a:cs typeface="SST Arabic" panose="020B0504030504020204" pitchFamily="34" charset="-78"/>
            </a:endParaRPr>
          </a:p>
        </p:txBody>
      </p:sp>
      <p:sp>
        <p:nvSpPr>
          <p:cNvPr id="338" name="Oval 337">
            <a:hlinkClick r:id="rId59" action="ppaction://hlinksldjump"/>
            <a:extLst>
              <a:ext uri="{FF2B5EF4-FFF2-40B4-BE49-F238E27FC236}">
                <a16:creationId xmlns:a16="http://schemas.microsoft.com/office/drawing/2014/main" id="{15F0D3A5-8B8D-42C0-B0FA-C6E2919ACDF1}"/>
              </a:ext>
            </a:extLst>
          </p:cNvPr>
          <p:cNvSpPr>
            <a:spLocks/>
          </p:cNvSpPr>
          <p:nvPr/>
        </p:nvSpPr>
        <p:spPr>
          <a:xfrm>
            <a:off x="7977351" y="3938710"/>
            <a:ext cx="228599" cy="22859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FFFFFF"/>
                </a:solidFill>
                <a:effectLst/>
                <a:uLnTx/>
                <a:uFillTx/>
                <a:latin typeface="SST Arabic" panose="020B0504030504020204" pitchFamily="34" charset="-78"/>
                <a:ea typeface="+mn-ea"/>
                <a:cs typeface="SST Arabic" panose="020B0504030504020204" pitchFamily="34" charset="-78"/>
              </a:rPr>
              <a:t>G1</a:t>
            </a:r>
          </a:p>
        </p:txBody>
      </p:sp>
      <p:sp>
        <p:nvSpPr>
          <p:cNvPr id="344" name="Oval 343">
            <a:hlinkClick r:id="rId59" action="ppaction://hlinksldjump"/>
            <a:extLst>
              <a:ext uri="{FF2B5EF4-FFF2-40B4-BE49-F238E27FC236}">
                <a16:creationId xmlns:a16="http://schemas.microsoft.com/office/drawing/2014/main" id="{6070F2D3-7D9B-40C7-BA0F-590A31BBD8A4}"/>
              </a:ext>
            </a:extLst>
          </p:cNvPr>
          <p:cNvSpPr>
            <a:spLocks/>
          </p:cNvSpPr>
          <p:nvPr/>
        </p:nvSpPr>
        <p:spPr>
          <a:xfrm>
            <a:off x="3789941" y="3677865"/>
            <a:ext cx="228599" cy="22859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FFFFFF"/>
                </a:solidFill>
                <a:effectLst/>
                <a:uLnTx/>
                <a:uFillTx/>
                <a:latin typeface="SST Arabic" panose="020B0504030504020204" pitchFamily="34" charset="-78"/>
                <a:ea typeface="+mn-ea"/>
                <a:cs typeface="SST Arabic" panose="020B0504030504020204" pitchFamily="34" charset="-78"/>
              </a:rPr>
              <a:t>G1</a:t>
            </a:r>
          </a:p>
        </p:txBody>
      </p:sp>
      <p:sp>
        <p:nvSpPr>
          <p:cNvPr id="348" name="Oval 347">
            <a:hlinkClick r:id="rId57" action="ppaction://hlinksldjump"/>
            <a:extLst>
              <a:ext uri="{FF2B5EF4-FFF2-40B4-BE49-F238E27FC236}">
                <a16:creationId xmlns:a16="http://schemas.microsoft.com/office/drawing/2014/main" id="{49668FA2-DC25-491E-A963-9095D54A1359}"/>
              </a:ext>
            </a:extLst>
          </p:cNvPr>
          <p:cNvSpPr>
            <a:spLocks/>
          </p:cNvSpPr>
          <p:nvPr/>
        </p:nvSpPr>
        <p:spPr>
          <a:xfrm>
            <a:off x="7977351" y="4494731"/>
            <a:ext cx="228599" cy="22859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FFFFFF"/>
                </a:solidFill>
                <a:effectLst/>
                <a:uLnTx/>
                <a:uFillTx/>
                <a:latin typeface="SST Arabic" panose="020B0504030504020204" pitchFamily="34" charset="-78"/>
                <a:ea typeface="+mn-ea"/>
                <a:cs typeface="SST Arabic" panose="020B0504030504020204" pitchFamily="34" charset="-78"/>
              </a:rPr>
              <a:t>G2</a:t>
            </a:r>
          </a:p>
        </p:txBody>
      </p:sp>
      <p:sp>
        <p:nvSpPr>
          <p:cNvPr id="349" name="Oval 348">
            <a:hlinkClick r:id="rId57" action="ppaction://hlinksldjump"/>
            <a:extLst>
              <a:ext uri="{FF2B5EF4-FFF2-40B4-BE49-F238E27FC236}">
                <a16:creationId xmlns:a16="http://schemas.microsoft.com/office/drawing/2014/main" id="{5E94092F-468B-48E2-8953-FC3B143AE51E}"/>
              </a:ext>
            </a:extLst>
          </p:cNvPr>
          <p:cNvSpPr>
            <a:spLocks/>
          </p:cNvSpPr>
          <p:nvPr/>
        </p:nvSpPr>
        <p:spPr>
          <a:xfrm>
            <a:off x="3789941" y="5565315"/>
            <a:ext cx="228599" cy="22859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FFFFFF"/>
                </a:solidFill>
                <a:effectLst/>
                <a:uLnTx/>
                <a:uFillTx/>
                <a:latin typeface="SST Arabic" panose="020B0504030504020204" pitchFamily="34" charset="-78"/>
                <a:ea typeface="+mn-ea"/>
                <a:cs typeface="SST Arabic" panose="020B0504030504020204" pitchFamily="34" charset="-78"/>
              </a:rPr>
              <a:t>G2</a:t>
            </a:r>
          </a:p>
        </p:txBody>
      </p:sp>
      <p:sp>
        <p:nvSpPr>
          <p:cNvPr id="357" name="Oval 356">
            <a:hlinkClick r:id="rId58" action="ppaction://hlinksldjump"/>
            <a:extLst>
              <a:ext uri="{FF2B5EF4-FFF2-40B4-BE49-F238E27FC236}">
                <a16:creationId xmlns:a16="http://schemas.microsoft.com/office/drawing/2014/main" id="{19D0F218-A16C-45AF-8FFB-2D121C1E1C87}"/>
              </a:ext>
            </a:extLst>
          </p:cNvPr>
          <p:cNvSpPr>
            <a:spLocks/>
          </p:cNvSpPr>
          <p:nvPr/>
        </p:nvSpPr>
        <p:spPr>
          <a:xfrm>
            <a:off x="3789941" y="4081785"/>
            <a:ext cx="228599" cy="22859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FFFFFF"/>
                </a:solidFill>
                <a:effectLst/>
                <a:uLnTx/>
                <a:uFillTx/>
                <a:latin typeface="SST Arabic" panose="020B0504030504020204" pitchFamily="34" charset="-78"/>
                <a:ea typeface="+mn-ea"/>
                <a:cs typeface="SST Arabic" panose="020B0504030504020204" pitchFamily="34" charset="-78"/>
              </a:rPr>
              <a:t>G3</a:t>
            </a:r>
          </a:p>
        </p:txBody>
      </p:sp>
      <p:sp>
        <p:nvSpPr>
          <p:cNvPr id="362" name="Oval 361">
            <a:hlinkClick r:id="rId58" action="ppaction://hlinksldjump"/>
            <a:extLst>
              <a:ext uri="{FF2B5EF4-FFF2-40B4-BE49-F238E27FC236}">
                <a16:creationId xmlns:a16="http://schemas.microsoft.com/office/drawing/2014/main" id="{DCF4AD36-43FE-4FDA-843C-2D0A4770F6B2}"/>
              </a:ext>
            </a:extLst>
          </p:cNvPr>
          <p:cNvSpPr>
            <a:spLocks/>
          </p:cNvSpPr>
          <p:nvPr/>
        </p:nvSpPr>
        <p:spPr>
          <a:xfrm>
            <a:off x="3789941" y="4756921"/>
            <a:ext cx="228599" cy="22859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FFFFFF"/>
                </a:solidFill>
                <a:effectLst/>
                <a:uLnTx/>
                <a:uFillTx/>
                <a:latin typeface="SST Arabic" panose="020B0504030504020204" pitchFamily="34" charset="-78"/>
                <a:ea typeface="+mn-ea"/>
                <a:cs typeface="SST Arabic" panose="020B0504030504020204" pitchFamily="34" charset="-78"/>
              </a:rPr>
              <a:t>G3</a:t>
            </a:r>
          </a:p>
        </p:txBody>
      </p:sp>
      <p:sp>
        <p:nvSpPr>
          <p:cNvPr id="363" name="Oval 362">
            <a:hlinkClick r:id="rId65" action="ppaction://hlinksldjump"/>
            <a:extLst>
              <a:ext uri="{FF2B5EF4-FFF2-40B4-BE49-F238E27FC236}">
                <a16:creationId xmlns:a16="http://schemas.microsoft.com/office/drawing/2014/main" id="{BBBDB800-C7A3-4153-9F5B-F99D25687155}"/>
              </a:ext>
            </a:extLst>
          </p:cNvPr>
          <p:cNvSpPr>
            <a:spLocks/>
          </p:cNvSpPr>
          <p:nvPr/>
        </p:nvSpPr>
        <p:spPr>
          <a:xfrm>
            <a:off x="3789941" y="5287531"/>
            <a:ext cx="228599" cy="22859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FFFFFF"/>
                </a:solidFill>
                <a:effectLst/>
                <a:uLnTx/>
                <a:uFillTx/>
                <a:latin typeface="SST Arabic" panose="020B0504030504020204" pitchFamily="34" charset="-78"/>
                <a:ea typeface="+mn-ea"/>
                <a:cs typeface="SST Arabic" panose="020B0504030504020204" pitchFamily="34" charset="-78"/>
              </a:rPr>
              <a:t>G4</a:t>
            </a:r>
          </a:p>
        </p:txBody>
      </p:sp>
      <p:sp>
        <p:nvSpPr>
          <p:cNvPr id="367" name="Oval 366">
            <a:hlinkClick r:id="rId68" action="ppaction://hlinksldjump"/>
            <a:extLst>
              <a:ext uri="{FF2B5EF4-FFF2-40B4-BE49-F238E27FC236}">
                <a16:creationId xmlns:a16="http://schemas.microsoft.com/office/drawing/2014/main" id="{BFE5ABDE-B400-478F-B614-8CACFE778C48}"/>
              </a:ext>
            </a:extLst>
          </p:cNvPr>
          <p:cNvSpPr/>
          <p:nvPr/>
        </p:nvSpPr>
        <p:spPr>
          <a:xfrm>
            <a:off x="3782569" y="6144436"/>
            <a:ext cx="228600" cy="228600"/>
          </a:xfrm>
          <a:prstGeom prst="ellipse">
            <a:avLst/>
          </a:prstGeom>
          <a:solidFill>
            <a:schemeClr val="bg1"/>
          </a:solidFill>
          <a:ln w="6350"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r>
              <a:rPr lang="ar-SA" sz="2400" dirty="0">
                <a:solidFill>
                  <a:schemeClr val="accent4">
                    <a:lumMod val="75000"/>
                  </a:schemeClr>
                </a:solidFill>
                <a:latin typeface="Symbio AR+LT"/>
                <a:cs typeface="Symbio AR+LT"/>
              </a:rPr>
              <a:t>-</a:t>
            </a:r>
            <a:endParaRPr kumimoji="0" lang="en-US" sz="2400" b="0" i="0" u="none" strike="noStrike" kern="1200" cap="none" spc="0" normalizeH="0" baseline="0" noProof="0" dirty="0" err="1">
              <a:ln>
                <a:noFill/>
              </a:ln>
              <a:solidFill>
                <a:schemeClr val="accent4">
                  <a:lumMod val="75000"/>
                </a:schemeClr>
              </a:solidFill>
              <a:effectLst/>
              <a:uLnTx/>
              <a:uFillTx/>
              <a:latin typeface="Symbio AR+LT"/>
              <a:cs typeface="Symbio AR+LT"/>
            </a:endParaRPr>
          </a:p>
        </p:txBody>
      </p:sp>
      <p:sp>
        <p:nvSpPr>
          <p:cNvPr id="368" name="Oval 367">
            <a:hlinkClick r:id="rId61" action="ppaction://hlinksldjump"/>
            <a:extLst>
              <a:ext uri="{FF2B5EF4-FFF2-40B4-BE49-F238E27FC236}">
                <a16:creationId xmlns:a16="http://schemas.microsoft.com/office/drawing/2014/main" id="{1B2DE44D-16DC-4C06-AAF6-F80597338DEA}"/>
              </a:ext>
            </a:extLst>
          </p:cNvPr>
          <p:cNvSpPr>
            <a:spLocks/>
          </p:cNvSpPr>
          <p:nvPr/>
        </p:nvSpPr>
        <p:spPr>
          <a:xfrm>
            <a:off x="3789941" y="1819730"/>
            <a:ext cx="228600" cy="22859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800" b="1" i="0" u="none" strike="noStrike" kern="1200" cap="none" spc="0" normalizeH="0" baseline="0" noProof="0" dirty="0">
              <a:ln>
                <a:noFill/>
              </a:ln>
              <a:solidFill>
                <a:srgbClr val="FFFFFF"/>
              </a:solidFill>
              <a:effectLst/>
              <a:uLnTx/>
              <a:uFillTx/>
              <a:latin typeface="SST Arabic" panose="020B0504030504020204" pitchFamily="34" charset="-78"/>
              <a:ea typeface="+mn-ea"/>
              <a:cs typeface="SST Arabic" panose="020B0504030504020204" pitchFamily="34" charset="-78"/>
            </a:endParaRPr>
          </a:p>
        </p:txBody>
      </p:sp>
      <p:sp>
        <p:nvSpPr>
          <p:cNvPr id="369" name="Oval 368">
            <a:hlinkClick r:id="rId61" action="ppaction://hlinksldjump"/>
            <a:extLst>
              <a:ext uri="{FF2B5EF4-FFF2-40B4-BE49-F238E27FC236}">
                <a16:creationId xmlns:a16="http://schemas.microsoft.com/office/drawing/2014/main" id="{644CA1F1-0F03-4928-A2C0-3B4DCB8814B1}"/>
              </a:ext>
            </a:extLst>
          </p:cNvPr>
          <p:cNvSpPr>
            <a:spLocks/>
          </p:cNvSpPr>
          <p:nvPr/>
        </p:nvSpPr>
        <p:spPr>
          <a:xfrm>
            <a:off x="3789941" y="2335003"/>
            <a:ext cx="228600" cy="22859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800" b="1" i="0" u="none" strike="noStrike" kern="1200" cap="none" spc="0" normalizeH="0" baseline="0" noProof="0" dirty="0">
              <a:ln>
                <a:noFill/>
              </a:ln>
              <a:solidFill>
                <a:srgbClr val="FFFFFF"/>
              </a:solidFill>
              <a:effectLst/>
              <a:uLnTx/>
              <a:uFillTx/>
              <a:latin typeface="SST Arabic" panose="020B0504030504020204" pitchFamily="34" charset="-78"/>
              <a:ea typeface="+mn-ea"/>
              <a:cs typeface="SST Arabic" panose="020B0504030504020204" pitchFamily="34" charset="-78"/>
            </a:endParaRPr>
          </a:p>
        </p:txBody>
      </p:sp>
      <p:sp>
        <p:nvSpPr>
          <p:cNvPr id="402" name="Oval 401">
            <a:hlinkClick r:id="rId56" action="ppaction://hlinksldjump"/>
            <a:extLst>
              <a:ext uri="{FF2B5EF4-FFF2-40B4-BE49-F238E27FC236}">
                <a16:creationId xmlns:a16="http://schemas.microsoft.com/office/drawing/2014/main" id="{7D006FDC-1EA4-4001-B1BE-7B504BB46397}"/>
              </a:ext>
            </a:extLst>
          </p:cNvPr>
          <p:cNvSpPr>
            <a:spLocks/>
          </p:cNvSpPr>
          <p:nvPr/>
        </p:nvSpPr>
        <p:spPr>
          <a:xfrm>
            <a:off x="7977351" y="6010280"/>
            <a:ext cx="228599" cy="22859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FFFFFF"/>
              </a:solidFill>
              <a:effectLst/>
              <a:uLnTx/>
              <a:uFillTx/>
              <a:latin typeface="SST Arabic" panose="020B0504030504020204" pitchFamily="34" charset="-78"/>
              <a:ea typeface="+mn-ea"/>
              <a:cs typeface="SST Arabic" panose="020B0504030504020204" pitchFamily="34" charset="-78"/>
            </a:endParaRPr>
          </a:p>
        </p:txBody>
      </p:sp>
      <p:sp>
        <p:nvSpPr>
          <p:cNvPr id="403" name="Oval 402">
            <a:hlinkClick r:id="rId62" action="ppaction://hlinksldjump"/>
            <a:extLst>
              <a:ext uri="{FF2B5EF4-FFF2-40B4-BE49-F238E27FC236}">
                <a16:creationId xmlns:a16="http://schemas.microsoft.com/office/drawing/2014/main" id="{0B66BDB1-3DBF-43A0-BFD1-A878C8AEF9E6}"/>
              </a:ext>
            </a:extLst>
          </p:cNvPr>
          <p:cNvSpPr>
            <a:spLocks/>
          </p:cNvSpPr>
          <p:nvPr/>
        </p:nvSpPr>
        <p:spPr>
          <a:xfrm>
            <a:off x="150363" y="2994176"/>
            <a:ext cx="228600" cy="22859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800" b="1" i="0" u="none" strike="noStrike" kern="1200" cap="none" spc="0" normalizeH="0" baseline="0" noProof="0" dirty="0">
              <a:ln>
                <a:noFill/>
              </a:ln>
              <a:solidFill>
                <a:srgbClr val="FFFFFF"/>
              </a:solidFill>
              <a:effectLst/>
              <a:uLnTx/>
              <a:uFillTx/>
              <a:latin typeface="SST Arabic" panose="020B0504030504020204" pitchFamily="34" charset="-78"/>
              <a:ea typeface="+mn-ea"/>
              <a:cs typeface="SST Arabic" panose="020B0504030504020204" pitchFamily="34" charset="-78"/>
            </a:endParaRPr>
          </a:p>
        </p:txBody>
      </p:sp>
      <p:grpSp>
        <p:nvGrpSpPr>
          <p:cNvPr id="220" name="Group 219">
            <a:extLst>
              <a:ext uri="{FF2B5EF4-FFF2-40B4-BE49-F238E27FC236}">
                <a16:creationId xmlns:a16="http://schemas.microsoft.com/office/drawing/2014/main" id="{85A1C089-0031-4D6D-AF19-6A897F69C5C7}"/>
              </a:ext>
            </a:extLst>
          </p:cNvPr>
          <p:cNvGrpSpPr/>
          <p:nvPr/>
        </p:nvGrpSpPr>
        <p:grpSpPr>
          <a:xfrm>
            <a:off x="817497" y="6330435"/>
            <a:ext cx="274320" cy="274320"/>
            <a:chOff x="10705173" y="1058842"/>
            <a:chExt cx="432184" cy="422215"/>
          </a:xfrm>
        </p:grpSpPr>
        <p:pic>
          <p:nvPicPr>
            <p:cNvPr id="233" name="Picture 42" descr="Summary Icon Images – Browse 16,626 Stock Photos, Vectors, and Video |  Adobe Stock">
              <a:extLst>
                <a:ext uri="{FF2B5EF4-FFF2-40B4-BE49-F238E27FC236}">
                  <a16:creationId xmlns:a16="http://schemas.microsoft.com/office/drawing/2014/main" id="{6ADEB764-7FFF-4E76-9D5B-45FB73B4F65F}"/>
                </a:ext>
              </a:extLst>
            </p:cNvPr>
            <p:cNvPicPr>
              <a:picLocks noChangeAspect="1" noChangeArrowheads="1"/>
            </p:cNvPicPr>
            <p:nvPr/>
          </p:nvPicPr>
          <p:blipFill>
            <a:blip r:embed="rId69" cstate="hqprint">
              <a:clrChange>
                <a:clrFrom>
                  <a:srgbClr val="FFFFFF"/>
                </a:clrFrom>
                <a:clrTo>
                  <a:srgbClr val="FFFFFF">
                    <a:alpha val="0"/>
                  </a:srgbClr>
                </a:clrTo>
              </a:clrChange>
              <a:duotone>
                <a:prstClr val="black"/>
                <a:srgbClr val="D9C3A5">
                  <a:tint val="50000"/>
                  <a:satMod val="180000"/>
                </a:srgbClr>
              </a:duotone>
              <a:extLst>
                <a:ext uri="{28A0092B-C50C-407E-A947-70E740481C1C}">
                  <a14:useLocalDpi xmlns:a14="http://schemas.microsoft.com/office/drawing/2010/main" val="0"/>
                </a:ext>
              </a:extLst>
            </a:blip>
            <a:srcRect/>
            <a:stretch>
              <a:fillRect/>
            </a:stretch>
          </p:blipFill>
          <p:spPr bwMode="auto">
            <a:xfrm>
              <a:off x="10705173" y="1058842"/>
              <a:ext cx="328064" cy="341535"/>
            </a:xfrm>
            <a:prstGeom prst="rect">
              <a:avLst/>
            </a:prstGeom>
            <a:noFill/>
            <a:extLst>
              <a:ext uri="{909E8E84-426E-40DD-AFC4-6F175D3DCCD1}">
                <a14:hiddenFill xmlns:a14="http://schemas.microsoft.com/office/drawing/2010/main">
                  <a:solidFill>
                    <a:srgbClr val="FFFFFF"/>
                  </a:solidFill>
                </a14:hiddenFill>
              </a:ext>
            </a:extLst>
          </p:spPr>
        </p:pic>
        <p:sp>
          <p:nvSpPr>
            <p:cNvPr id="234" name="Arrow: Right 233">
              <a:extLst>
                <a:ext uri="{FF2B5EF4-FFF2-40B4-BE49-F238E27FC236}">
                  <a16:creationId xmlns:a16="http://schemas.microsoft.com/office/drawing/2014/main" id="{55E507DB-0EF0-4C2D-AE15-B2061ABBAA3C}"/>
                </a:ext>
              </a:extLst>
            </p:cNvPr>
            <p:cNvSpPr/>
            <p:nvPr/>
          </p:nvSpPr>
          <p:spPr>
            <a:xfrm rot="10800000" flipH="1">
              <a:off x="10869205" y="1250761"/>
              <a:ext cx="268152" cy="230296"/>
            </a:xfrm>
            <a:prstGeom prst="rightArrow">
              <a:avLst/>
            </a:prstGeom>
            <a:solidFill>
              <a:srgbClr val="1438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Symbio AR+LT"/>
                <a:ea typeface="+mn-ea"/>
                <a:cs typeface="Symbio AR+LT"/>
              </a:endParaRPr>
            </a:p>
          </p:txBody>
        </p:sp>
      </p:grpSp>
      <p:sp>
        <p:nvSpPr>
          <p:cNvPr id="222" name="TextBox 221">
            <a:hlinkClick r:id="rId70" action="ppaction://hlinksldjump"/>
            <a:extLst>
              <a:ext uri="{FF2B5EF4-FFF2-40B4-BE49-F238E27FC236}">
                <a16:creationId xmlns:a16="http://schemas.microsoft.com/office/drawing/2014/main" id="{0CBCC687-1C13-487E-89AC-01F243B6607B}"/>
              </a:ext>
            </a:extLst>
          </p:cNvPr>
          <p:cNvSpPr txBox="1"/>
          <p:nvPr/>
        </p:nvSpPr>
        <p:spPr>
          <a:xfrm>
            <a:off x="57053" y="6373117"/>
            <a:ext cx="879900" cy="233893"/>
          </a:xfrm>
          <a:prstGeom prst="rect">
            <a:avLst/>
          </a:prstGeom>
          <a:noFill/>
        </p:spPr>
        <p:txBody>
          <a:bodyPr wrap="none" rtlCol="0" anchor="ctr" anchorCtr="0">
            <a:no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1000" b="0" i="0" u="none" strike="noStrike" kern="1200" cap="none" spc="0" normalizeH="0" baseline="0" noProof="0" dirty="0">
                <a:ln>
                  <a:noFill/>
                </a:ln>
                <a:solidFill>
                  <a:srgbClr val="575756">
                    <a:lumMod val="50000"/>
                  </a:srgbClr>
                </a:solidFill>
                <a:effectLst/>
                <a:uLnTx/>
                <a:uFillTx/>
                <a:latin typeface="SST Arabic" panose="020B0504030504020204" pitchFamily="34" charset="-78"/>
                <a:ea typeface="+mn-ea"/>
                <a:cs typeface="Somar Bold"/>
              </a:rPr>
              <a:t>بيان صادر</a:t>
            </a:r>
            <a:endParaRPr kumimoji="0" lang="en-US" sz="1000" b="0" i="0" u="none" strike="noStrike" kern="1200" cap="none" spc="0" normalizeH="0" baseline="0" noProof="0" dirty="0">
              <a:ln>
                <a:noFill/>
              </a:ln>
              <a:solidFill>
                <a:srgbClr val="575756">
                  <a:lumMod val="50000"/>
                </a:srgbClr>
              </a:solidFill>
              <a:effectLst/>
              <a:uLnTx/>
              <a:uFillTx/>
              <a:latin typeface="SST Arabic" panose="020B0504030504020204" pitchFamily="34" charset="-78"/>
              <a:ea typeface="+mn-ea"/>
              <a:cs typeface="Somar Bold"/>
            </a:endParaRPr>
          </a:p>
        </p:txBody>
      </p:sp>
      <p:grpSp>
        <p:nvGrpSpPr>
          <p:cNvPr id="225" name="Group 224">
            <a:extLst>
              <a:ext uri="{FF2B5EF4-FFF2-40B4-BE49-F238E27FC236}">
                <a16:creationId xmlns:a16="http://schemas.microsoft.com/office/drawing/2014/main" id="{6229F0FD-0136-412E-9DCF-CA63449E7A54}"/>
              </a:ext>
            </a:extLst>
          </p:cNvPr>
          <p:cNvGrpSpPr/>
          <p:nvPr/>
        </p:nvGrpSpPr>
        <p:grpSpPr>
          <a:xfrm>
            <a:off x="1914143" y="6350542"/>
            <a:ext cx="274320" cy="274320"/>
            <a:chOff x="10705173" y="1058842"/>
            <a:chExt cx="441585" cy="400664"/>
          </a:xfrm>
        </p:grpSpPr>
        <p:pic>
          <p:nvPicPr>
            <p:cNvPr id="231" name="Picture 42" descr="Summary Icon Images – Browse 16,626 Stock Photos, Vectors, and Video |  Adobe Stock">
              <a:extLst>
                <a:ext uri="{FF2B5EF4-FFF2-40B4-BE49-F238E27FC236}">
                  <a16:creationId xmlns:a16="http://schemas.microsoft.com/office/drawing/2014/main" id="{6FA9B9E4-CCF0-4B99-BE39-BB2A174ADF85}"/>
                </a:ext>
              </a:extLst>
            </p:cNvPr>
            <p:cNvPicPr>
              <a:picLocks noChangeAspect="1" noChangeArrowheads="1"/>
            </p:cNvPicPr>
            <p:nvPr/>
          </p:nvPicPr>
          <p:blipFill>
            <a:blip r:embed="rId69" cstate="hqprint">
              <a:clrChange>
                <a:clrFrom>
                  <a:srgbClr val="FFFFFF"/>
                </a:clrFrom>
                <a:clrTo>
                  <a:srgbClr val="FFFFFF">
                    <a:alpha val="0"/>
                  </a:srgbClr>
                </a:clrTo>
              </a:clrChange>
              <a:duotone>
                <a:prstClr val="black"/>
                <a:srgbClr val="D9C3A5">
                  <a:tint val="50000"/>
                  <a:satMod val="180000"/>
                </a:srgbClr>
              </a:duotone>
              <a:extLst>
                <a:ext uri="{28A0092B-C50C-407E-A947-70E740481C1C}">
                  <a14:useLocalDpi xmlns:a14="http://schemas.microsoft.com/office/drawing/2010/main" val="0"/>
                </a:ext>
              </a:extLst>
            </a:blip>
            <a:srcRect/>
            <a:stretch>
              <a:fillRect/>
            </a:stretch>
          </p:blipFill>
          <p:spPr bwMode="auto">
            <a:xfrm>
              <a:off x="10705173" y="1058842"/>
              <a:ext cx="328064" cy="341535"/>
            </a:xfrm>
            <a:prstGeom prst="rect">
              <a:avLst/>
            </a:prstGeom>
            <a:noFill/>
            <a:extLst>
              <a:ext uri="{909E8E84-426E-40DD-AFC4-6F175D3DCCD1}">
                <a14:hiddenFill xmlns:a14="http://schemas.microsoft.com/office/drawing/2010/main">
                  <a:solidFill>
                    <a:srgbClr val="FFFFFF"/>
                  </a:solidFill>
                </a14:hiddenFill>
              </a:ext>
            </a:extLst>
          </p:spPr>
        </p:pic>
        <p:sp>
          <p:nvSpPr>
            <p:cNvPr id="232" name="Arrow: Right 231">
              <a:extLst>
                <a:ext uri="{FF2B5EF4-FFF2-40B4-BE49-F238E27FC236}">
                  <a16:creationId xmlns:a16="http://schemas.microsoft.com/office/drawing/2014/main" id="{C57A54CC-EF8A-48D2-8DCB-18FE332FDAEC}"/>
                </a:ext>
              </a:extLst>
            </p:cNvPr>
            <p:cNvSpPr/>
            <p:nvPr/>
          </p:nvSpPr>
          <p:spPr>
            <a:xfrm rot="10800000">
              <a:off x="10878606" y="1229210"/>
              <a:ext cx="268152" cy="230296"/>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Symbio AR+LT"/>
                <a:ea typeface="+mn-ea"/>
                <a:cs typeface="Symbio AR+LT"/>
              </a:endParaRPr>
            </a:p>
          </p:txBody>
        </p:sp>
      </p:grpSp>
      <p:sp>
        <p:nvSpPr>
          <p:cNvPr id="227" name="TextBox 226">
            <a:hlinkClick r:id="rId71" action="ppaction://hlinksldjump"/>
            <a:extLst>
              <a:ext uri="{FF2B5EF4-FFF2-40B4-BE49-F238E27FC236}">
                <a16:creationId xmlns:a16="http://schemas.microsoft.com/office/drawing/2014/main" id="{79AB83F9-5CCA-47F7-ABE2-783089005488}"/>
              </a:ext>
            </a:extLst>
          </p:cNvPr>
          <p:cNvSpPr txBox="1"/>
          <p:nvPr/>
        </p:nvSpPr>
        <p:spPr>
          <a:xfrm>
            <a:off x="1068162" y="6370862"/>
            <a:ext cx="957859" cy="233893"/>
          </a:xfrm>
          <a:prstGeom prst="rect">
            <a:avLst/>
          </a:prstGeom>
          <a:noFill/>
        </p:spPr>
        <p:txBody>
          <a:bodyPr wrap="none" rtlCol="0" anchor="ctr" anchorCtr="0">
            <a:no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1000" b="0" i="0" u="none" strike="noStrike" kern="1200" cap="none" spc="0" normalizeH="0" baseline="0" noProof="0" dirty="0">
                <a:ln>
                  <a:noFill/>
                </a:ln>
                <a:solidFill>
                  <a:srgbClr val="575756">
                    <a:lumMod val="50000"/>
                  </a:srgbClr>
                </a:solidFill>
                <a:effectLst/>
                <a:uLnTx/>
                <a:uFillTx/>
                <a:latin typeface="SST Arabic" panose="020B0504030504020204" pitchFamily="34" charset="-78"/>
                <a:ea typeface="+mn-ea"/>
                <a:cs typeface="Somar Bold"/>
              </a:rPr>
              <a:t>بيان ترانزيت</a:t>
            </a:r>
            <a:endParaRPr kumimoji="0" lang="en-US" sz="1000" b="0" i="0" u="none" strike="noStrike" kern="1200" cap="none" spc="0" normalizeH="0" baseline="0" noProof="0" dirty="0">
              <a:ln>
                <a:noFill/>
              </a:ln>
              <a:solidFill>
                <a:srgbClr val="575756">
                  <a:lumMod val="50000"/>
                </a:srgbClr>
              </a:solidFill>
              <a:effectLst/>
              <a:uLnTx/>
              <a:uFillTx/>
              <a:latin typeface="SST Arabic" panose="020B0504030504020204" pitchFamily="34" charset="-78"/>
              <a:ea typeface="+mn-ea"/>
              <a:cs typeface="Somar Bold"/>
            </a:endParaRPr>
          </a:p>
        </p:txBody>
      </p:sp>
      <p:sp>
        <p:nvSpPr>
          <p:cNvPr id="6" name="Rectangle 5">
            <a:extLst>
              <a:ext uri="{FF2B5EF4-FFF2-40B4-BE49-F238E27FC236}">
                <a16:creationId xmlns:a16="http://schemas.microsoft.com/office/drawing/2014/main" id="{A9D7E526-495F-4F85-AF23-81C1008E54F0}"/>
              </a:ext>
            </a:extLst>
          </p:cNvPr>
          <p:cNvSpPr/>
          <p:nvPr/>
        </p:nvSpPr>
        <p:spPr>
          <a:xfrm>
            <a:off x="8865663" y="2742923"/>
            <a:ext cx="1281120" cy="138499"/>
          </a:xfrm>
          <a:prstGeom prst="rect">
            <a:avLst/>
          </a:prstGeom>
        </p:spPr>
        <p:txBody>
          <a:bodyPr vert="horz" wrap="square" lIns="0" tIns="0" rIns="0" bIns="0" rtlCol="0" anchor="ctr" anchorCtr="0">
            <a:spAutoFit/>
          </a:bodyPr>
          <a:lstStyle/>
          <a:p>
            <a:pPr lvl="0" algn="r" rtl="1" fontAlgn="b">
              <a:defRPr/>
            </a:pPr>
            <a:endParaRPr lang="ar-SA" sz="900" dirty="0">
              <a:solidFill>
                <a:srgbClr val="0D2547"/>
              </a:solidFill>
              <a:latin typeface="SST Arabic" panose="020B0504030504020204" pitchFamily="34" charset="-78"/>
              <a:cs typeface="SST Arabic" panose="020B0504030504020204" pitchFamily="34" charset="-78"/>
            </a:endParaRPr>
          </a:p>
        </p:txBody>
      </p:sp>
      <p:grpSp>
        <p:nvGrpSpPr>
          <p:cNvPr id="329" name="Group 328">
            <a:extLst>
              <a:ext uri="{FF2B5EF4-FFF2-40B4-BE49-F238E27FC236}">
                <a16:creationId xmlns:a16="http://schemas.microsoft.com/office/drawing/2014/main" id="{88FC0B93-6886-4F54-9A85-6E5C2A98ACB9}"/>
              </a:ext>
            </a:extLst>
          </p:cNvPr>
          <p:cNvGrpSpPr/>
          <p:nvPr/>
        </p:nvGrpSpPr>
        <p:grpSpPr>
          <a:xfrm>
            <a:off x="7977350" y="3470456"/>
            <a:ext cx="228600" cy="228600"/>
            <a:chOff x="3819926" y="1533672"/>
            <a:chExt cx="228600" cy="228600"/>
          </a:xfrm>
        </p:grpSpPr>
        <p:sp>
          <p:nvSpPr>
            <p:cNvPr id="341" name="Oval 340">
              <a:extLst>
                <a:ext uri="{FF2B5EF4-FFF2-40B4-BE49-F238E27FC236}">
                  <a16:creationId xmlns:a16="http://schemas.microsoft.com/office/drawing/2014/main" id="{4562583F-F674-423A-BAC6-805E2F0DF1FD}"/>
                </a:ext>
              </a:extLst>
            </p:cNvPr>
            <p:cNvSpPr/>
            <p:nvPr/>
          </p:nvSpPr>
          <p:spPr>
            <a:xfrm>
              <a:off x="3819926" y="1533672"/>
              <a:ext cx="228600" cy="228600"/>
            </a:xfrm>
            <a:prstGeom prst="ellipse">
              <a:avLst/>
            </a:prstGeom>
            <a:solidFill>
              <a:schemeClr val="bg1"/>
            </a:solidFill>
            <a:ln w="6350"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US" sz="1600" b="0" i="0" u="none" strike="noStrike" kern="1200" cap="none" spc="0" normalizeH="0" baseline="0" noProof="0" dirty="0" err="1">
                <a:ln>
                  <a:noFill/>
                </a:ln>
                <a:solidFill>
                  <a:srgbClr val="FFFFFF"/>
                </a:solidFill>
                <a:effectLst/>
                <a:uLnTx/>
                <a:uFillTx/>
                <a:latin typeface="Symbio AR+LT"/>
                <a:ea typeface="+mn-ea"/>
                <a:cs typeface="Symbio AR+LT"/>
              </a:endParaRPr>
            </a:p>
          </p:txBody>
        </p:sp>
        <p:sp>
          <p:nvSpPr>
            <p:cNvPr id="343" name="TextBox 342">
              <a:extLst>
                <a:ext uri="{FF2B5EF4-FFF2-40B4-BE49-F238E27FC236}">
                  <a16:creationId xmlns:a16="http://schemas.microsoft.com/office/drawing/2014/main" id="{C9480A30-79BC-4DFA-8A0F-3704E6A8137D}"/>
                </a:ext>
              </a:extLst>
            </p:cNvPr>
            <p:cNvSpPr txBox="1"/>
            <p:nvPr/>
          </p:nvSpPr>
          <p:spPr>
            <a:xfrm>
              <a:off x="3855321" y="1626351"/>
              <a:ext cx="159238" cy="64538"/>
            </a:xfrm>
            <a:prstGeom prst="rect">
              <a:avLst/>
            </a:prstGeom>
            <a:noFill/>
          </p:spPr>
          <p:txBody>
            <a:bodyPr wrap="none" rtlCol="0" anchor="ctr" anchorCtr="0">
              <a:no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1800" b="0" i="0" u="none" strike="noStrike" kern="1200" cap="none" spc="0" normalizeH="0" baseline="0" noProof="0" dirty="0">
                  <a:ln>
                    <a:noFill/>
                  </a:ln>
                  <a:solidFill>
                    <a:srgbClr val="0D2547"/>
                  </a:solidFill>
                  <a:effectLst/>
                  <a:uLnTx/>
                  <a:uFillTx/>
                  <a:latin typeface="SST Arabic" panose="020B0504030504020204" pitchFamily="34" charset="-78"/>
                  <a:ea typeface="+mn-ea"/>
                  <a:cs typeface="SST Arabic" panose="020B0504030504020204" pitchFamily="34" charset="-78"/>
                </a:rPr>
                <a:t>-</a:t>
              </a:r>
              <a:endParaRPr kumimoji="0" lang="en-US" sz="1800" b="0" i="0" u="none" strike="noStrike" kern="1200" cap="none" spc="0" normalizeH="0" baseline="0" noProof="0" dirty="0">
                <a:ln>
                  <a:noFill/>
                </a:ln>
                <a:solidFill>
                  <a:srgbClr val="0D2547"/>
                </a:solidFill>
                <a:effectLst/>
                <a:uLnTx/>
                <a:uFillTx/>
                <a:latin typeface="SST Arabic" panose="020B0504030504020204" pitchFamily="34" charset="-78"/>
                <a:ea typeface="+mn-ea"/>
                <a:cs typeface="SST Arabic" panose="020B0504030504020204" pitchFamily="34" charset="-78"/>
              </a:endParaRPr>
            </a:p>
          </p:txBody>
        </p:sp>
      </p:grpSp>
      <p:grpSp>
        <p:nvGrpSpPr>
          <p:cNvPr id="359" name="Group 358">
            <a:extLst>
              <a:ext uri="{FF2B5EF4-FFF2-40B4-BE49-F238E27FC236}">
                <a16:creationId xmlns:a16="http://schemas.microsoft.com/office/drawing/2014/main" id="{C51F6B29-46BB-4EBF-A53D-9EA3332C3087}"/>
              </a:ext>
            </a:extLst>
          </p:cNvPr>
          <p:cNvGrpSpPr/>
          <p:nvPr/>
        </p:nvGrpSpPr>
        <p:grpSpPr>
          <a:xfrm>
            <a:off x="323480" y="107592"/>
            <a:ext cx="2796717" cy="233324"/>
            <a:chOff x="323480" y="107592"/>
            <a:chExt cx="2796717" cy="233324"/>
          </a:xfrm>
        </p:grpSpPr>
        <p:grpSp>
          <p:nvGrpSpPr>
            <p:cNvPr id="366" name="Group 365">
              <a:extLst>
                <a:ext uri="{FF2B5EF4-FFF2-40B4-BE49-F238E27FC236}">
                  <a16:creationId xmlns:a16="http://schemas.microsoft.com/office/drawing/2014/main" id="{D561925D-6C90-4F7C-8952-0B89475D25F0}"/>
                </a:ext>
              </a:extLst>
            </p:cNvPr>
            <p:cNvGrpSpPr/>
            <p:nvPr/>
          </p:nvGrpSpPr>
          <p:grpSpPr>
            <a:xfrm>
              <a:off x="323480" y="112316"/>
              <a:ext cx="1042124" cy="228600"/>
              <a:chOff x="559269" y="797491"/>
              <a:chExt cx="1042124" cy="228600"/>
            </a:xfrm>
          </p:grpSpPr>
          <p:sp>
            <p:nvSpPr>
              <p:cNvPr id="383" name="TextBox 382">
                <a:extLst>
                  <a:ext uri="{FF2B5EF4-FFF2-40B4-BE49-F238E27FC236}">
                    <a16:creationId xmlns:a16="http://schemas.microsoft.com/office/drawing/2014/main" id="{E6CFDAE7-B622-467D-AD73-355BA4B39E3D}"/>
                  </a:ext>
                </a:extLst>
              </p:cNvPr>
              <p:cNvSpPr txBox="1"/>
              <p:nvPr/>
            </p:nvSpPr>
            <p:spPr>
              <a:xfrm>
                <a:off x="559269" y="856391"/>
                <a:ext cx="766244" cy="110800"/>
              </a:xfrm>
              <a:prstGeom prst="rect">
                <a:avLst/>
              </a:prstGeom>
            </p:spPr>
            <p:txBody>
              <a:bodyPr vert="horz" wrap="square" lIns="0" tIns="0" rIns="0" bIns="0" rtlCol="0" anchor="t">
                <a:spAutoFit/>
              </a:bodyPr>
              <a:lstStyle>
                <a:lvl1pPr marL="228600" lvl="0" indent="-228600" algn="r" rtl="1">
                  <a:lnSpc>
                    <a:spcPct val="90000"/>
                  </a:lnSpc>
                  <a:spcBef>
                    <a:spcPts val="1000"/>
                  </a:spcBef>
                  <a:buFont typeface="Arial" panose="020B0604020202020204" pitchFamily="34" charset="0"/>
                  <a:buChar char="•"/>
                  <a:defRPr sz="2800" b="0" i="0">
                    <a:latin typeface="Symbio AR+LT" panose="020B0503030303020204" pitchFamily="34" charset="-78"/>
                    <a:cs typeface="Symbio AR+LT" panose="020B0503030303020204" pitchFamily="34" charset="-78"/>
                  </a:defRPr>
                </a:lvl1pPr>
                <a:lvl2pPr marL="685800" lvl="1" indent="-228600" algn="r" rtl="1">
                  <a:lnSpc>
                    <a:spcPct val="90000"/>
                  </a:lnSpc>
                  <a:spcBef>
                    <a:spcPts val="500"/>
                  </a:spcBef>
                  <a:buFont typeface="Arial" panose="020B0604020202020204" pitchFamily="34" charset="0"/>
                  <a:buChar char="•"/>
                  <a:defRPr sz="2400" b="0" i="0">
                    <a:latin typeface="Greta Arabic" panose="02000000000000000000" pitchFamily="2" charset="-78"/>
                  </a:defRPr>
                </a:lvl2pPr>
                <a:lvl3pPr marL="1143000" lvl="2" indent="-228600" algn="r" rtl="1">
                  <a:lnSpc>
                    <a:spcPct val="90000"/>
                  </a:lnSpc>
                  <a:spcBef>
                    <a:spcPts val="500"/>
                  </a:spcBef>
                  <a:buFont typeface="Arial" panose="020B0604020202020204" pitchFamily="34" charset="0"/>
                  <a:buChar char="•"/>
                  <a:defRPr sz="2000" b="0" i="0">
                    <a:latin typeface="Greta Arabic" panose="02000000000000000000" pitchFamily="2" charset="-78"/>
                  </a:defRPr>
                </a:lvl3pPr>
                <a:lvl4pPr marL="1600200" lvl="3" indent="-228600" algn="r" rtl="1">
                  <a:lnSpc>
                    <a:spcPct val="90000"/>
                  </a:lnSpc>
                  <a:spcBef>
                    <a:spcPts val="500"/>
                  </a:spcBef>
                  <a:buFont typeface="Arial" panose="020B0604020202020204" pitchFamily="34" charset="0"/>
                  <a:buChar char="•"/>
                  <a:defRPr b="0" i="0">
                    <a:latin typeface="Greta Arabic" panose="02000000000000000000" pitchFamily="2" charset="-78"/>
                  </a:defRPr>
                </a:lvl4pPr>
                <a:lvl5pPr marL="2057400" lvl="4" indent="-228600" algn="r" rtl="1">
                  <a:lnSpc>
                    <a:spcPct val="90000"/>
                  </a:lnSpc>
                  <a:spcBef>
                    <a:spcPts val="500"/>
                  </a:spcBef>
                  <a:buFont typeface="Arial" panose="020B0604020202020204" pitchFamily="34" charset="0"/>
                  <a:buChar char="•"/>
                  <a:defRPr b="0" i="0">
                    <a:latin typeface="Greta Arabic" panose="02000000000000000000" pitchFamily="2" charset="-78"/>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marR="0" lvl="0" indent="0" algn="r" defTabSz="914400" rtl="1"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ar-SA" sz="800" b="0" i="0" u="none" strike="noStrike" kern="1200" cap="none" spc="0" normalizeH="0" baseline="0" noProof="0" dirty="0">
                    <a:ln>
                      <a:noFill/>
                    </a:ln>
                    <a:solidFill>
                      <a:srgbClr val="0D2547"/>
                    </a:solidFill>
                    <a:effectLst/>
                    <a:uLnTx/>
                    <a:uFillTx/>
                    <a:latin typeface="Symbio AR+LT" panose="020B0503030303020204" pitchFamily="34" charset="-78"/>
                    <a:ea typeface="+mn-ea"/>
                    <a:cs typeface="SST Arabic" panose="020B0504030504020204"/>
                  </a:rPr>
                  <a:t>قاعدة مجمعة</a:t>
                </a:r>
                <a:endParaRPr kumimoji="0" lang="en-US" sz="800" b="0" i="0" u="none" strike="noStrike" kern="1200" cap="none" spc="0" normalizeH="0" baseline="0" noProof="0" dirty="0">
                  <a:ln>
                    <a:noFill/>
                  </a:ln>
                  <a:solidFill>
                    <a:srgbClr val="0D2547"/>
                  </a:solidFill>
                  <a:effectLst/>
                  <a:uLnTx/>
                  <a:uFillTx/>
                  <a:latin typeface="Symbio AR+LT" panose="020B0503030303020204" pitchFamily="34" charset="-78"/>
                  <a:ea typeface="+mn-ea"/>
                  <a:cs typeface="SST Arabic" panose="020B0504030504020204"/>
                </a:endParaRPr>
              </a:p>
            </p:txBody>
          </p:sp>
          <p:sp>
            <p:nvSpPr>
              <p:cNvPr id="384" name="Oval 383">
                <a:extLst>
                  <a:ext uri="{FF2B5EF4-FFF2-40B4-BE49-F238E27FC236}">
                    <a16:creationId xmlns:a16="http://schemas.microsoft.com/office/drawing/2014/main" id="{BA613A9B-C20F-4607-BFD4-6983C904EF54}"/>
                  </a:ext>
                </a:extLst>
              </p:cNvPr>
              <p:cNvSpPr>
                <a:spLocks/>
              </p:cNvSpPr>
              <p:nvPr/>
            </p:nvSpPr>
            <p:spPr>
              <a:xfrm>
                <a:off x="1372793" y="797491"/>
                <a:ext cx="228600" cy="2286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FFFFFF"/>
                  </a:solidFill>
                  <a:effectLst/>
                  <a:uLnTx/>
                  <a:uFillTx/>
                  <a:latin typeface="Symbio AR+LT"/>
                  <a:ea typeface="+mn-ea"/>
                  <a:cs typeface="SST Arabic" panose="020B0504030504020204"/>
                </a:endParaRPr>
              </a:p>
            </p:txBody>
          </p:sp>
        </p:grpSp>
        <p:grpSp>
          <p:nvGrpSpPr>
            <p:cNvPr id="373" name="Group 372">
              <a:extLst>
                <a:ext uri="{FF2B5EF4-FFF2-40B4-BE49-F238E27FC236}">
                  <a16:creationId xmlns:a16="http://schemas.microsoft.com/office/drawing/2014/main" id="{62F01A02-A9C8-492F-985E-587B5899DC82}"/>
                </a:ext>
              </a:extLst>
            </p:cNvPr>
            <p:cNvGrpSpPr/>
            <p:nvPr/>
          </p:nvGrpSpPr>
          <p:grpSpPr>
            <a:xfrm>
              <a:off x="1280573" y="107592"/>
              <a:ext cx="969909" cy="228600"/>
              <a:chOff x="1340392" y="144616"/>
              <a:chExt cx="969909" cy="228600"/>
            </a:xfrm>
          </p:grpSpPr>
          <p:sp>
            <p:nvSpPr>
              <p:cNvPr id="381" name="TextBox 380">
                <a:extLst>
                  <a:ext uri="{FF2B5EF4-FFF2-40B4-BE49-F238E27FC236}">
                    <a16:creationId xmlns:a16="http://schemas.microsoft.com/office/drawing/2014/main" id="{ED2689DF-ACB9-4AF8-B09E-E0534E5DAFB1}"/>
                  </a:ext>
                </a:extLst>
              </p:cNvPr>
              <p:cNvSpPr txBox="1"/>
              <p:nvPr/>
            </p:nvSpPr>
            <p:spPr>
              <a:xfrm>
                <a:off x="1340392" y="210624"/>
                <a:ext cx="724557" cy="112788"/>
              </a:xfrm>
              <a:prstGeom prst="rect">
                <a:avLst/>
              </a:prstGeom>
            </p:spPr>
            <p:txBody>
              <a:bodyPr vert="horz" wrap="square" lIns="0" tIns="0" rIns="0" bIns="0" rtlCol="0" anchor="t">
                <a:spAutoFit/>
              </a:bodyPr>
              <a:lstStyle>
                <a:lvl1pPr marL="228600" lvl="0" indent="-228600" algn="r" rtl="1">
                  <a:lnSpc>
                    <a:spcPct val="90000"/>
                  </a:lnSpc>
                  <a:spcBef>
                    <a:spcPts val="1000"/>
                  </a:spcBef>
                  <a:buFont typeface="Arial" panose="020B0604020202020204" pitchFamily="34" charset="0"/>
                  <a:buChar char="•"/>
                  <a:defRPr sz="2800" b="0" i="0">
                    <a:latin typeface="Symbio AR+LT" panose="020B0503030303020204" pitchFamily="34" charset="-78"/>
                    <a:cs typeface="Symbio AR+LT" panose="020B0503030303020204" pitchFamily="34" charset="-78"/>
                  </a:defRPr>
                </a:lvl1pPr>
                <a:lvl2pPr marL="685800" lvl="1" indent="-228600" algn="r" rtl="1">
                  <a:lnSpc>
                    <a:spcPct val="90000"/>
                  </a:lnSpc>
                  <a:spcBef>
                    <a:spcPts val="500"/>
                  </a:spcBef>
                  <a:buFont typeface="Arial" panose="020B0604020202020204" pitchFamily="34" charset="0"/>
                  <a:buChar char="•"/>
                  <a:defRPr sz="2400" b="0" i="0">
                    <a:latin typeface="Greta Arabic" panose="02000000000000000000" pitchFamily="2" charset="-78"/>
                  </a:defRPr>
                </a:lvl2pPr>
                <a:lvl3pPr marL="1143000" lvl="2" indent="-228600" algn="r" rtl="1">
                  <a:lnSpc>
                    <a:spcPct val="90000"/>
                  </a:lnSpc>
                  <a:spcBef>
                    <a:spcPts val="500"/>
                  </a:spcBef>
                  <a:buFont typeface="Arial" panose="020B0604020202020204" pitchFamily="34" charset="0"/>
                  <a:buChar char="•"/>
                  <a:defRPr sz="2000" b="0" i="0">
                    <a:latin typeface="Greta Arabic" panose="02000000000000000000" pitchFamily="2" charset="-78"/>
                  </a:defRPr>
                </a:lvl3pPr>
                <a:lvl4pPr marL="1600200" lvl="3" indent="-228600" algn="r" rtl="1">
                  <a:lnSpc>
                    <a:spcPct val="90000"/>
                  </a:lnSpc>
                  <a:spcBef>
                    <a:spcPts val="500"/>
                  </a:spcBef>
                  <a:buFont typeface="Arial" panose="020B0604020202020204" pitchFamily="34" charset="0"/>
                  <a:buChar char="•"/>
                  <a:defRPr b="0" i="0">
                    <a:latin typeface="Greta Arabic" panose="02000000000000000000" pitchFamily="2" charset="-78"/>
                  </a:defRPr>
                </a:lvl4pPr>
                <a:lvl5pPr marL="2057400" lvl="4" indent="-228600" algn="r" rtl="1">
                  <a:lnSpc>
                    <a:spcPct val="90000"/>
                  </a:lnSpc>
                  <a:spcBef>
                    <a:spcPts val="500"/>
                  </a:spcBef>
                  <a:buFont typeface="Arial" panose="020B0604020202020204" pitchFamily="34" charset="0"/>
                  <a:buChar char="•"/>
                  <a:defRPr b="0" i="0">
                    <a:latin typeface="Greta Arabic" panose="02000000000000000000" pitchFamily="2" charset="-78"/>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marR="0" lvl="0" indent="0" algn="r" defTabSz="914400" rtl="1"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ar-SA" sz="800" b="0" i="0" u="none" strike="noStrike" kern="1200" cap="none" spc="0" normalizeH="0" baseline="0" noProof="0" dirty="0">
                    <a:ln>
                      <a:noFill/>
                    </a:ln>
                    <a:solidFill>
                      <a:srgbClr val="0D2547"/>
                    </a:solidFill>
                    <a:effectLst/>
                    <a:uLnTx/>
                    <a:uFillTx/>
                    <a:latin typeface="Symbio AR+LT" panose="020B0503030303020204" pitchFamily="34" charset="-78"/>
                    <a:ea typeface="+mn-ea"/>
                    <a:cs typeface="SST Arabic" panose="020B0504030504020204"/>
                  </a:rPr>
                  <a:t>قاعدة مستقلة</a:t>
                </a:r>
                <a:endParaRPr kumimoji="0" lang="en-US" sz="800" b="0" i="0" u="none" strike="noStrike" kern="1200" cap="none" spc="0" normalizeH="0" baseline="0" noProof="0" dirty="0">
                  <a:ln>
                    <a:noFill/>
                  </a:ln>
                  <a:solidFill>
                    <a:srgbClr val="0D2547"/>
                  </a:solidFill>
                  <a:effectLst/>
                  <a:uLnTx/>
                  <a:uFillTx/>
                  <a:latin typeface="Symbio AR+LT" panose="020B0503030303020204" pitchFamily="34" charset="-78"/>
                  <a:ea typeface="+mn-ea"/>
                  <a:cs typeface="SST Arabic" panose="020B0504030504020204"/>
                </a:endParaRPr>
              </a:p>
            </p:txBody>
          </p:sp>
          <p:sp>
            <p:nvSpPr>
              <p:cNvPr id="382" name="Oval 381">
                <a:extLst>
                  <a:ext uri="{FF2B5EF4-FFF2-40B4-BE49-F238E27FC236}">
                    <a16:creationId xmlns:a16="http://schemas.microsoft.com/office/drawing/2014/main" id="{BB9DA008-2748-4D61-BCE0-BC0A25AAF491}"/>
                  </a:ext>
                </a:extLst>
              </p:cNvPr>
              <p:cNvSpPr>
                <a:spLocks/>
              </p:cNvSpPr>
              <p:nvPr/>
            </p:nvSpPr>
            <p:spPr>
              <a:xfrm>
                <a:off x="2081701" y="144616"/>
                <a:ext cx="228600" cy="2286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FFFFFF"/>
                  </a:solidFill>
                  <a:effectLst/>
                  <a:uLnTx/>
                  <a:uFillTx/>
                  <a:latin typeface="Symbio AR+LT"/>
                  <a:ea typeface="+mn-ea"/>
                  <a:cs typeface="SST Arabic" panose="020B0504030504020204"/>
                </a:endParaRPr>
              </a:p>
            </p:txBody>
          </p:sp>
        </p:grpSp>
        <p:sp>
          <p:nvSpPr>
            <p:cNvPr id="374" name="TextBox 373">
              <a:extLst>
                <a:ext uri="{FF2B5EF4-FFF2-40B4-BE49-F238E27FC236}">
                  <a16:creationId xmlns:a16="http://schemas.microsoft.com/office/drawing/2014/main" id="{79484051-D6DD-488E-9C47-B29D9B73A286}"/>
                </a:ext>
              </a:extLst>
            </p:cNvPr>
            <p:cNvSpPr txBox="1"/>
            <p:nvPr/>
          </p:nvSpPr>
          <p:spPr>
            <a:xfrm>
              <a:off x="1984590" y="183887"/>
              <a:ext cx="897657" cy="113877"/>
            </a:xfrm>
            <a:prstGeom prst="rect">
              <a:avLst/>
            </a:prstGeom>
          </p:spPr>
          <p:txBody>
            <a:bodyPr vert="horz" wrap="square" lIns="0" tIns="0" rIns="0" bIns="0" rtlCol="0" anchor="t">
              <a:spAutoFit/>
            </a:bodyPr>
            <a:lstStyle>
              <a:lvl1pPr marL="228600" lvl="0" indent="-228600" algn="r" rtl="1">
                <a:lnSpc>
                  <a:spcPct val="90000"/>
                </a:lnSpc>
                <a:spcBef>
                  <a:spcPts val="1000"/>
                </a:spcBef>
                <a:buFont typeface="Arial" panose="020B0604020202020204" pitchFamily="34" charset="0"/>
                <a:buChar char="•"/>
                <a:defRPr sz="2800" b="0" i="0">
                  <a:latin typeface="Symbio AR+LT" panose="020B0503030303020204" pitchFamily="34" charset="-78"/>
                  <a:cs typeface="Symbio AR+LT" panose="020B0503030303020204" pitchFamily="34" charset="-78"/>
                </a:defRPr>
              </a:lvl1pPr>
              <a:lvl2pPr marL="685800" lvl="1" indent="-228600" algn="r" rtl="1">
                <a:lnSpc>
                  <a:spcPct val="90000"/>
                </a:lnSpc>
                <a:spcBef>
                  <a:spcPts val="500"/>
                </a:spcBef>
                <a:buFont typeface="Arial" panose="020B0604020202020204" pitchFamily="34" charset="0"/>
                <a:buChar char="•"/>
                <a:defRPr sz="2400" b="0" i="0">
                  <a:latin typeface="Greta Arabic" panose="02000000000000000000" pitchFamily="2" charset="-78"/>
                </a:defRPr>
              </a:lvl2pPr>
              <a:lvl3pPr marL="1143000" lvl="2" indent="-228600" algn="r" rtl="1">
                <a:lnSpc>
                  <a:spcPct val="90000"/>
                </a:lnSpc>
                <a:spcBef>
                  <a:spcPts val="500"/>
                </a:spcBef>
                <a:buFont typeface="Arial" panose="020B0604020202020204" pitchFamily="34" charset="0"/>
                <a:buChar char="•"/>
                <a:defRPr sz="2000" b="0" i="0">
                  <a:latin typeface="Greta Arabic" panose="02000000000000000000" pitchFamily="2" charset="-78"/>
                </a:defRPr>
              </a:lvl3pPr>
              <a:lvl4pPr marL="1600200" lvl="3" indent="-228600" algn="r" rtl="1">
                <a:lnSpc>
                  <a:spcPct val="90000"/>
                </a:lnSpc>
                <a:spcBef>
                  <a:spcPts val="500"/>
                </a:spcBef>
                <a:buFont typeface="Arial" panose="020B0604020202020204" pitchFamily="34" charset="0"/>
                <a:buChar char="•"/>
                <a:defRPr b="0" i="0">
                  <a:latin typeface="Greta Arabic" panose="02000000000000000000" pitchFamily="2" charset="-78"/>
                </a:defRPr>
              </a:lvl4pPr>
              <a:lvl5pPr marL="2057400" lvl="4" indent="-228600" algn="r" rtl="1">
                <a:lnSpc>
                  <a:spcPct val="90000"/>
                </a:lnSpc>
                <a:spcBef>
                  <a:spcPts val="500"/>
                </a:spcBef>
                <a:buFont typeface="Arial" panose="020B0604020202020204" pitchFamily="34" charset="0"/>
                <a:buChar char="•"/>
                <a:defRPr b="0" i="0">
                  <a:latin typeface="Greta Arabic" panose="02000000000000000000" pitchFamily="2" charset="-78"/>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lvl="0" indent="0">
                <a:buNone/>
                <a:defRPr/>
              </a:pPr>
              <a:r>
                <a:rPr lang="ar-SA" sz="800" dirty="0">
                  <a:solidFill>
                    <a:srgbClr val="0D2547"/>
                  </a:solidFill>
                  <a:cs typeface="SST Arabic" panose="020B0504030504020204"/>
                </a:rPr>
                <a:t>بانتظار الاطلاق </a:t>
              </a:r>
              <a:endParaRPr lang="en-US" sz="800" dirty="0">
                <a:solidFill>
                  <a:srgbClr val="0D2547"/>
                </a:solidFill>
                <a:cs typeface="SST Arabic" panose="020B0504030504020204"/>
              </a:endParaRPr>
            </a:p>
          </p:txBody>
        </p:sp>
        <p:grpSp>
          <p:nvGrpSpPr>
            <p:cNvPr id="375" name="Group 374">
              <a:extLst>
                <a:ext uri="{FF2B5EF4-FFF2-40B4-BE49-F238E27FC236}">
                  <a16:creationId xmlns:a16="http://schemas.microsoft.com/office/drawing/2014/main" id="{01295ABB-4DB4-40FC-AABA-95C8FB21344E}"/>
                </a:ext>
              </a:extLst>
            </p:cNvPr>
            <p:cNvGrpSpPr/>
            <p:nvPr/>
          </p:nvGrpSpPr>
          <p:grpSpPr>
            <a:xfrm>
              <a:off x="2891597" y="112316"/>
              <a:ext cx="228600" cy="228600"/>
              <a:chOff x="7717272" y="84559"/>
              <a:chExt cx="228600" cy="228600"/>
            </a:xfrm>
          </p:grpSpPr>
          <p:sp>
            <p:nvSpPr>
              <p:cNvPr id="379" name="Oval 378">
                <a:extLst>
                  <a:ext uri="{FF2B5EF4-FFF2-40B4-BE49-F238E27FC236}">
                    <a16:creationId xmlns:a16="http://schemas.microsoft.com/office/drawing/2014/main" id="{7E7BAB16-2916-4A16-A5CC-029D63E988C4}"/>
                  </a:ext>
                </a:extLst>
              </p:cNvPr>
              <p:cNvSpPr/>
              <p:nvPr/>
            </p:nvSpPr>
            <p:spPr>
              <a:xfrm>
                <a:off x="7717272" y="84559"/>
                <a:ext cx="228600" cy="228600"/>
              </a:xfrm>
              <a:prstGeom prst="ellipse">
                <a:avLst/>
              </a:prstGeom>
              <a:solidFill>
                <a:schemeClr val="bg1"/>
              </a:solidFill>
              <a:ln w="6350"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US" sz="1600" b="0" i="0" u="none" strike="noStrike" kern="1200" cap="none" spc="0" normalizeH="0" baseline="0" noProof="0" dirty="0" err="1">
                  <a:ln>
                    <a:noFill/>
                  </a:ln>
                  <a:solidFill>
                    <a:srgbClr val="FFFFFF"/>
                  </a:solidFill>
                  <a:effectLst/>
                  <a:uLnTx/>
                  <a:uFillTx/>
                  <a:latin typeface="Symbio AR+LT"/>
                  <a:ea typeface="+mn-ea"/>
                  <a:cs typeface="Symbio AR+LT"/>
                </a:endParaRPr>
              </a:p>
            </p:txBody>
          </p:sp>
          <p:sp>
            <p:nvSpPr>
              <p:cNvPr id="380" name="TextBox 379">
                <a:extLst>
                  <a:ext uri="{FF2B5EF4-FFF2-40B4-BE49-F238E27FC236}">
                    <a16:creationId xmlns:a16="http://schemas.microsoft.com/office/drawing/2014/main" id="{0575DF93-4CDD-4CA0-A501-F8BDD5FA8A6C}"/>
                  </a:ext>
                </a:extLst>
              </p:cNvPr>
              <p:cNvSpPr txBox="1"/>
              <p:nvPr/>
            </p:nvSpPr>
            <p:spPr>
              <a:xfrm>
                <a:off x="7755348" y="166590"/>
                <a:ext cx="159238" cy="64538"/>
              </a:xfrm>
              <a:prstGeom prst="rect">
                <a:avLst/>
              </a:prstGeom>
              <a:noFill/>
            </p:spPr>
            <p:txBody>
              <a:bodyPr wrap="none" rtlCol="0" anchor="ctr" anchorCtr="0">
                <a:no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1800" b="0" i="0" u="none" strike="noStrike" kern="1200" cap="none" spc="0" normalizeH="0" baseline="0" noProof="0" dirty="0">
                    <a:ln>
                      <a:noFill/>
                    </a:ln>
                    <a:solidFill>
                      <a:srgbClr val="0D2547"/>
                    </a:solidFill>
                    <a:effectLst/>
                    <a:uLnTx/>
                    <a:uFillTx/>
                    <a:latin typeface="SST Arabic" panose="020B0504030504020204" pitchFamily="34" charset="-78"/>
                    <a:ea typeface="+mn-ea"/>
                    <a:cs typeface="SST Arabic" panose="020B0504030504020204" pitchFamily="34" charset="-78"/>
                  </a:rPr>
                  <a:t>-</a:t>
                </a:r>
                <a:endParaRPr kumimoji="0" lang="en-US" sz="1800" b="0" i="0" u="none" strike="noStrike" kern="1200" cap="none" spc="0" normalizeH="0" baseline="0" noProof="0" dirty="0">
                  <a:ln>
                    <a:noFill/>
                  </a:ln>
                  <a:solidFill>
                    <a:srgbClr val="0D2547"/>
                  </a:solidFill>
                  <a:effectLst/>
                  <a:uLnTx/>
                  <a:uFillTx/>
                  <a:latin typeface="SST Arabic" panose="020B0504030504020204" pitchFamily="34" charset="-78"/>
                  <a:ea typeface="+mn-ea"/>
                  <a:cs typeface="SST Arabic" panose="020B0504030504020204" pitchFamily="34" charset="-78"/>
                </a:endParaRPr>
              </a:p>
            </p:txBody>
          </p:sp>
        </p:grpSp>
      </p:grpSp>
      <p:pic>
        <p:nvPicPr>
          <p:cNvPr id="9" name="Graphic 8" descr="Flag">
            <a:extLst>
              <a:ext uri="{FF2B5EF4-FFF2-40B4-BE49-F238E27FC236}">
                <a16:creationId xmlns:a16="http://schemas.microsoft.com/office/drawing/2014/main" id="{C6FC5EAB-FF83-427B-A6C3-45DFB8923DE1}"/>
              </a:ext>
            </a:extLst>
          </p:cNvPr>
          <p:cNvPicPr>
            <a:picLocks noChangeAspect="1"/>
          </p:cNvPicPr>
          <p:nvPr/>
        </p:nvPicPr>
        <p:blipFill>
          <a:blip r:embed="rId72">
            <a:extLst>
              <a:ext uri="{96DAC541-7B7A-43D3-8B79-37D633B846F1}">
                <asvg:svgBlip xmlns:asvg="http://schemas.microsoft.com/office/drawing/2016/SVG/main" r:embed="rId73"/>
              </a:ext>
            </a:extLst>
          </a:blip>
          <a:stretch>
            <a:fillRect/>
          </a:stretch>
        </p:blipFill>
        <p:spPr>
          <a:xfrm>
            <a:off x="8246756" y="1504624"/>
            <a:ext cx="226718" cy="226718"/>
          </a:xfrm>
          <a:prstGeom prst="rect">
            <a:avLst/>
          </a:prstGeom>
        </p:spPr>
      </p:pic>
      <p:pic>
        <p:nvPicPr>
          <p:cNvPr id="213" name="Graphic 212" descr="Flag">
            <a:extLst>
              <a:ext uri="{FF2B5EF4-FFF2-40B4-BE49-F238E27FC236}">
                <a16:creationId xmlns:a16="http://schemas.microsoft.com/office/drawing/2014/main" id="{90A1315F-F7B4-421D-AD13-D3184A7C9435}"/>
              </a:ext>
            </a:extLst>
          </p:cNvPr>
          <p:cNvPicPr>
            <a:picLocks noChangeAspect="1"/>
          </p:cNvPicPr>
          <p:nvPr/>
        </p:nvPicPr>
        <p:blipFill>
          <a:blip r:embed="rId72">
            <a:extLst>
              <a:ext uri="{96DAC541-7B7A-43D3-8B79-37D633B846F1}">
                <asvg:svgBlip xmlns:asvg="http://schemas.microsoft.com/office/drawing/2016/SVG/main" r:embed="rId73"/>
              </a:ext>
            </a:extLst>
          </a:blip>
          <a:stretch>
            <a:fillRect/>
          </a:stretch>
        </p:blipFill>
        <p:spPr>
          <a:xfrm>
            <a:off x="8246756" y="1817438"/>
            <a:ext cx="226718" cy="226718"/>
          </a:xfrm>
          <a:prstGeom prst="rect">
            <a:avLst/>
          </a:prstGeom>
        </p:spPr>
      </p:pic>
      <p:sp>
        <p:nvSpPr>
          <p:cNvPr id="140" name="TextBox 139">
            <a:extLst>
              <a:ext uri="{FF2B5EF4-FFF2-40B4-BE49-F238E27FC236}">
                <a16:creationId xmlns:a16="http://schemas.microsoft.com/office/drawing/2014/main" id="{37F4E90A-584B-902E-9D5E-40E40DA7C960}"/>
              </a:ext>
            </a:extLst>
          </p:cNvPr>
          <p:cNvSpPr txBox="1">
            <a:spLocks/>
          </p:cNvSpPr>
          <p:nvPr>
            <p:custDataLst>
              <p:tags r:id="rId47"/>
            </p:custDataLst>
          </p:nvPr>
        </p:nvSpPr>
        <p:spPr>
          <a:xfrm>
            <a:off x="4131635" y="2904532"/>
            <a:ext cx="2113352" cy="138499"/>
          </a:xfrm>
          <a:prstGeom prst="rect">
            <a:avLst/>
          </a:prstGeom>
        </p:spPr>
        <p:txBody>
          <a:bodyPr vert="horz" wrap="square" lIns="0" tIns="0" rIns="0" bIns="0" rtlCol="0" anchor="ctr" anchorCtr="0">
            <a:spAutoFit/>
          </a:bodyPr>
          <a:lstStyle>
            <a:defPPr>
              <a:defRPr lang="en-US"/>
            </a:defPPr>
            <a:lvl1pPr marR="0" lvl="0" indent="0" rtl="1" fontAlgn="auto">
              <a:lnSpc>
                <a:spcPct val="90000"/>
              </a:lnSpc>
              <a:spcBef>
                <a:spcPts val="1000"/>
              </a:spcBef>
              <a:spcAft>
                <a:spcPts val="0"/>
              </a:spcAft>
              <a:buClrTx/>
              <a:buSzTx/>
              <a:buFont typeface="Arial" panose="020B0604020202020204" pitchFamily="34" charset="0"/>
              <a:buNone/>
              <a:tabLst/>
              <a:defRPr sz="1000" b="0" i="0">
                <a:solidFill>
                  <a:srgbClr val="0D2547"/>
                </a:solidFill>
                <a:cs typeface="Symbio AR+LT" panose="020B0503030303020204" pitchFamily="34" charset="-78"/>
              </a:defRPr>
            </a:lvl1pPr>
            <a:lvl2pPr marL="685800" lvl="1" indent="-228600" algn="r" rtl="1">
              <a:lnSpc>
                <a:spcPct val="90000"/>
              </a:lnSpc>
              <a:spcBef>
                <a:spcPts val="500"/>
              </a:spcBef>
              <a:buFont typeface="Arial" panose="020B0604020202020204" pitchFamily="34" charset="0"/>
              <a:buChar char="•"/>
              <a:defRPr sz="2400" b="0" i="0">
                <a:latin typeface="Greta Arabic" panose="02000000000000000000" pitchFamily="2" charset="-78"/>
              </a:defRPr>
            </a:lvl2pPr>
            <a:lvl3pPr marL="1143000" lvl="2" indent="-228600" algn="r" rtl="1">
              <a:lnSpc>
                <a:spcPct val="90000"/>
              </a:lnSpc>
              <a:spcBef>
                <a:spcPts val="500"/>
              </a:spcBef>
              <a:buFont typeface="Arial" panose="020B0604020202020204" pitchFamily="34" charset="0"/>
              <a:buChar char="•"/>
              <a:defRPr sz="2000" b="0" i="0">
                <a:latin typeface="Greta Arabic" panose="02000000000000000000" pitchFamily="2" charset="-78"/>
              </a:defRPr>
            </a:lvl3pPr>
            <a:lvl4pPr marL="1600200" lvl="3" indent="-228600" algn="r" rtl="1">
              <a:lnSpc>
                <a:spcPct val="90000"/>
              </a:lnSpc>
              <a:spcBef>
                <a:spcPts val="500"/>
              </a:spcBef>
              <a:buFont typeface="Arial" panose="020B0604020202020204" pitchFamily="34" charset="0"/>
              <a:buChar char="•"/>
              <a:defRPr b="0" i="0">
                <a:latin typeface="Greta Arabic" panose="02000000000000000000" pitchFamily="2" charset="-78"/>
              </a:defRPr>
            </a:lvl4pPr>
            <a:lvl5pPr marL="2057400" lvl="4" indent="-228600" algn="r" rtl="1">
              <a:lnSpc>
                <a:spcPct val="90000"/>
              </a:lnSpc>
              <a:spcBef>
                <a:spcPts val="500"/>
              </a:spcBef>
              <a:buFont typeface="Arial" panose="020B0604020202020204" pitchFamily="34" charset="0"/>
              <a:buChar char="•"/>
              <a:defRPr b="0" i="0">
                <a:latin typeface="Greta Arabic" panose="02000000000000000000" pitchFamily="2" charset="-78"/>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marR="0" lvl="0" indent="0" algn="r" defTabSz="914400" rtl="1" eaLnBrk="1" fontAlgn="b" latinLnBrk="0" hangingPunct="1">
              <a:lnSpc>
                <a:spcPct val="100000"/>
              </a:lnSpc>
              <a:spcBef>
                <a:spcPts val="0"/>
              </a:spcBef>
              <a:spcAft>
                <a:spcPts val="0"/>
              </a:spcAft>
              <a:buClrTx/>
              <a:buSzTx/>
              <a:buFont typeface="Arial" panose="020B0604020202020204" pitchFamily="34" charset="0"/>
              <a:buNone/>
              <a:tabLst/>
              <a:defRPr/>
            </a:pPr>
            <a:r>
              <a:rPr kumimoji="0" lang="ar-SA" sz="900" b="0" i="0" u="none" strike="noStrike" kern="1200" cap="none" spc="0" normalizeH="0" baseline="0" noProof="0" dirty="0">
                <a:ln>
                  <a:noFill/>
                </a:ln>
                <a:solidFill>
                  <a:srgbClr val="0D2547"/>
                </a:solidFill>
                <a:effectLst/>
                <a:uLnTx/>
                <a:uFillTx/>
                <a:latin typeface="SST Arabic" panose="020B0504030504020204" pitchFamily="34" charset="-78"/>
                <a:ea typeface="+mn-ea"/>
                <a:cs typeface="SST Arabic" panose="020B0504030504020204" pitchFamily="34" charset="-78"/>
              </a:rPr>
              <a:t>19. بند تعرفة مع منفذ جمركي او دولة منشأ</a:t>
            </a:r>
          </a:p>
        </p:txBody>
      </p:sp>
      <p:sp>
        <p:nvSpPr>
          <p:cNvPr id="250" name="Oval 249">
            <a:hlinkClick r:id="rId61" action="ppaction://hlinksldjump"/>
            <a:extLst>
              <a:ext uri="{FF2B5EF4-FFF2-40B4-BE49-F238E27FC236}">
                <a16:creationId xmlns:a16="http://schemas.microsoft.com/office/drawing/2014/main" id="{81ECED2C-691D-8EF2-A865-C1843F5E31B8}"/>
              </a:ext>
            </a:extLst>
          </p:cNvPr>
          <p:cNvSpPr>
            <a:spLocks/>
          </p:cNvSpPr>
          <p:nvPr/>
        </p:nvSpPr>
        <p:spPr>
          <a:xfrm>
            <a:off x="3789664" y="2849259"/>
            <a:ext cx="228600" cy="22859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800" b="1" i="0" u="none" strike="noStrike" kern="1200" cap="none" spc="0" normalizeH="0" baseline="0" noProof="0" dirty="0">
              <a:ln>
                <a:noFill/>
              </a:ln>
              <a:solidFill>
                <a:srgbClr val="FFFFFF"/>
              </a:solidFill>
              <a:effectLst/>
              <a:uLnTx/>
              <a:uFillTx/>
              <a:latin typeface="SST Arabic" panose="020B0504030504020204" pitchFamily="34" charset="-78"/>
              <a:ea typeface="+mn-ea"/>
              <a:cs typeface="SST Arabic" panose="020B0504030504020204" pitchFamily="34" charset="-78"/>
            </a:endParaRPr>
          </a:p>
        </p:txBody>
      </p:sp>
      <p:pic>
        <p:nvPicPr>
          <p:cNvPr id="216" name="Graphic 215" descr="Flag">
            <a:extLst>
              <a:ext uri="{FF2B5EF4-FFF2-40B4-BE49-F238E27FC236}">
                <a16:creationId xmlns:a16="http://schemas.microsoft.com/office/drawing/2014/main" id="{889D61D6-C14A-4B3C-B01A-165480BF5BD6}"/>
              </a:ext>
            </a:extLst>
          </p:cNvPr>
          <p:cNvPicPr>
            <a:picLocks noChangeAspect="1"/>
          </p:cNvPicPr>
          <p:nvPr/>
        </p:nvPicPr>
        <p:blipFill>
          <a:blip r:embed="rId72">
            <a:extLst>
              <a:ext uri="{96DAC541-7B7A-43D3-8B79-37D633B846F1}">
                <asvg:svgBlip xmlns:asvg="http://schemas.microsoft.com/office/drawing/2016/SVG/main" r:embed="rId73"/>
              </a:ext>
            </a:extLst>
          </a:blip>
          <a:stretch>
            <a:fillRect/>
          </a:stretch>
        </p:blipFill>
        <p:spPr>
          <a:xfrm>
            <a:off x="4039233" y="2873628"/>
            <a:ext cx="226718" cy="226718"/>
          </a:xfrm>
          <a:prstGeom prst="rect">
            <a:avLst/>
          </a:prstGeom>
        </p:spPr>
      </p:pic>
      <p:pic>
        <p:nvPicPr>
          <p:cNvPr id="219" name="Graphic 218" descr="Flag">
            <a:extLst>
              <a:ext uri="{FF2B5EF4-FFF2-40B4-BE49-F238E27FC236}">
                <a16:creationId xmlns:a16="http://schemas.microsoft.com/office/drawing/2014/main" id="{E113DBB0-63B2-4122-9326-D3D2576CBAEA}"/>
              </a:ext>
            </a:extLst>
          </p:cNvPr>
          <p:cNvPicPr>
            <a:picLocks noChangeAspect="1"/>
          </p:cNvPicPr>
          <p:nvPr/>
        </p:nvPicPr>
        <p:blipFill>
          <a:blip r:embed="rId72">
            <a:extLst>
              <a:ext uri="{96DAC541-7B7A-43D3-8B79-37D633B846F1}">
                <asvg:svgBlip xmlns:asvg="http://schemas.microsoft.com/office/drawing/2016/SVG/main" r:embed="rId73"/>
              </a:ext>
            </a:extLst>
          </a:blip>
          <a:stretch>
            <a:fillRect/>
          </a:stretch>
        </p:blipFill>
        <p:spPr>
          <a:xfrm>
            <a:off x="4070200" y="1840353"/>
            <a:ext cx="226718" cy="226718"/>
          </a:xfrm>
          <a:prstGeom prst="rect">
            <a:avLst/>
          </a:prstGeom>
        </p:spPr>
      </p:pic>
      <p:pic>
        <p:nvPicPr>
          <p:cNvPr id="223" name="Graphic 222" descr="Flag">
            <a:extLst>
              <a:ext uri="{FF2B5EF4-FFF2-40B4-BE49-F238E27FC236}">
                <a16:creationId xmlns:a16="http://schemas.microsoft.com/office/drawing/2014/main" id="{4D9A1ADE-7536-4BAE-9584-7C083BAD8B35}"/>
              </a:ext>
            </a:extLst>
          </p:cNvPr>
          <p:cNvPicPr>
            <a:picLocks noChangeAspect="1"/>
          </p:cNvPicPr>
          <p:nvPr/>
        </p:nvPicPr>
        <p:blipFill>
          <a:blip r:embed="rId72">
            <a:extLst>
              <a:ext uri="{96DAC541-7B7A-43D3-8B79-37D633B846F1}">
                <asvg:svgBlip xmlns:asvg="http://schemas.microsoft.com/office/drawing/2016/SVG/main" r:embed="rId73"/>
              </a:ext>
            </a:extLst>
          </a:blip>
          <a:stretch>
            <a:fillRect/>
          </a:stretch>
        </p:blipFill>
        <p:spPr>
          <a:xfrm>
            <a:off x="4064024" y="2355537"/>
            <a:ext cx="226718" cy="226718"/>
          </a:xfrm>
          <a:prstGeom prst="rect">
            <a:avLst/>
          </a:prstGeom>
        </p:spPr>
      </p:pic>
      <p:sp>
        <p:nvSpPr>
          <p:cNvPr id="144" name="TextBox 143">
            <a:extLst>
              <a:ext uri="{FF2B5EF4-FFF2-40B4-BE49-F238E27FC236}">
                <a16:creationId xmlns:a16="http://schemas.microsoft.com/office/drawing/2014/main" id="{F31134DF-75FA-F5B9-E336-63DACBCFF5E8}"/>
              </a:ext>
            </a:extLst>
          </p:cNvPr>
          <p:cNvSpPr txBox="1">
            <a:spLocks/>
          </p:cNvSpPr>
          <p:nvPr>
            <p:custDataLst>
              <p:tags r:id="rId48"/>
            </p:custDataLst>
          </p:nvPr>
        </p:nvSpPr>
        <p:spPr>
          <a:xfrm>
            <a:off x="4471062" y="3214168"/>
            <a:ext cx="1773925" cy="124650"/>
          </a:xfrm>
          <a:prstGeom prst="rect">
            <a:avLst/>
          </a:prstGeom>
        </p:spPr>
        <p:txBody>
          <a:bodyPr vert="horz" wrap="square" lIns="0" tIns="0" rIns="0" bIns="0" rtlCol="0" anchor="ctr" anchorCtr="0">
            <a:spAutoFit/>
          </a:bodyPr>
          <a:lstStyle>
            <a:defPPr>
              <a:defRPr lang="en-US"/>
            </a:defPPr>
            <a:lvl1pPr marR="0" lvl="0" indent="0" rtl="1" fontAlgn="auto">
              <a:lnSpc>
                <a:spcPct val="90000"/>
              </a:lnSpc>
              <a:spcBef>
                <a:spcPts val="1000"/>
              </a:spcBef>
              <a:spcAft>
                <a:spcPts val="0"/>
              </a:spcAft>
              <a:buClrTx/>
              <a:buSzTx/>
              <a:buFont typeface="Arial" panose="020B0604020202020204" pitchFamily="34" charset="0"/>
              <a:buNone/>
              <a:tabLst/>
              <a:defRPr sz="1000" b="0" i="0">
                <a:solidFill>
                  <a:srgbClr val="0D2547"/>
                </a:solidFill>
                <a:cs typeface="Symbio AR+LT" panose="020B0503030303020204" pitchFamily="34" charset="-78"/>
              </a:defRPr>
            </a:lvl1pPr>
            <a:lvl2pPr marL="685800" lvl="1" indent="-228600" algn="r" rtl="1">
              <a:lnSpc>
                <a:spcPct val="90000"/>
              </a:lnSpc>
              <a:spcBef>
                <a:spcPts val="500"/>
              </a:spcBef>
              <a:buFont typeface="Arial" panose="020B0604020202020204" pitchFamily="34" charset="0"/>
              <a:buChar char="•"/>
              <a:defRPr sz="2400" b="0" i="0">
                <a:latin typeface="Greta Arabic" panose="02000000000000000000" pitchFamily="2" charset="-78"/>
              </a:defRPr>
            </a:lvl2pPr>
            <a:lvl3pPr marL="1143000" lvl="2" indent="-228600" algn="r" rtl="1">
              <a:lnSpc>
                <a:spcPct val="90000"/>
              </a:lnSpc>
              <a:spcBef>
                <a:spcPts val="500"/>
              </a:spcBef>
              <a:buFont typeface="Arial" panose="020B0604020202020204" pitchFamily="34" charset="0"/>
              <a:buChar char="•"/>
              <a:defRPr sz="2000" b="0" i="0">
                <a:latin typeface="Greta Arabic" panose="02000000000000000000" pitchFamily="2" charset="-78"/>
              </a:defRPr>
            </a:lvl3pPr>
            <a:lvl4pPr marL="1600200" lvl="3" indent="-228600" algn="r" rtl="1">
              <a:lnSpc>
                <a:spcPct val="90000"/>
              </a:lnSpc>
              <a:spcBef>
                <a:spcPts val="500"/>
              </a:spcBef>
              <a:buFont typeface="Arial" panose="020B0604020202020204" pitchFamily="34" charset="0"/>
              <a:buChar char="•"/>
              <a:defRPr b="0" i="0">
                <a:latin typeface="Greta Arabic" panose="02000000000000000000" pitchFamily="2" charset="-78"/>
              </a:defRPr>
            </a:lvl4pPr>
            <a:lvl5pPr marL="2057400" lvl="4" indent="-228600" algn="r" rtl="1">
              <a:lnSpc>
                <a:spcPct val="90000"/>
              </a:lnSpc>
              <a:spcBef>
                <a:spcPts val="500"/>
              </a:spcBef>
              <a:buFont typeface="Arial" panose="020B0604020202020204" pitchFamily="34" charset="0"/>
              <a:buChar char="•"/>
              <a:defRPr b="0" i="0">
                <a:latin typeface="Greta Arabic" panose="02000000000000000000" pitchFamily="2" charset="-78"/>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marR="0" lvl="0" indent="0" algn="r" defTabSz="914400" rtl="1" eaLnBrk="1" fontAlgn="b" latinLnBrk="0" hangingPunct="1">
              <a:lnSpc>
                <a:spcPct val="90000"/>
              </a:lnSpc>
              <a:spcBef>
                <a:spcPts val="1000"/>
              </a:spcBef>
              <a:spcAft>
                <a:spcPts val="0"/>
              </a:spcAft>
              <a:buClrTx/>
              <a:buSzTx/>
              <a:buFont typeface="Arial" panose="020B0604020202020204" pitchFamily="34" charset="0"/>
              <a:buNone/>
              <a:tabLst/>
              <a:defRPr/>
            </a:pPr>
            <a:r>
              <a:rPr kumimoji="0" lang="ar-SA" sz="900" b="0" i="0" u="none" strike="noStrike" kern="1200" cap="none" spc="0" normalizeH="0" baseline="0" noProof="0" dirty="0">
                <a:ln>
                  <a:noFill/>
                </a:ln>
                <a:solidFill>
                  <a:srgbClr val="0D2547"/>
                </a:solidFill>
                <a:effectLst/>
                <a:uLnTx/>
                <a:uFillTx/>
                <a:latin typeface="SST Arabic" panose="020B0504030504020204" pitchFamily="34" charset="-78"/>
                <a:ea typeface="+mn-ea"/>
                <a:cs typeface="SST Arabic" panose="020B0504030504020204" pitchFamily="34" charset="-78"/>
              </a:rPr>
              <a:t>20. رقم البوليصة</a:t>
            </a:r>
          </a:p>
        </p:txBody>
      </p:sp>
      <p:sp>
        <p:nvSpPr>
          <p:cNvPr id="370" name="Oval 369">
            <a:hlinkClick r:id="rId61" action="ppaction://hlinksldjump"/>
            <a:extLst>
              <a:ext uri="{FF2B5EF4-FFF2-40B4-BE49-F238E27FC236}">
                <a16:creationId xmlns:a16="http://schemas.microsoft.com/office/drawing/2014/main" id="{4868305B-4C69-4263-987E-98571E90DE5D}"/>
              </a:ext>
            </a:extLst>
          </p:cNvPr>
          <p:cNvSpPr>
            <a:spLocks/>
          </p:cNvSpPr>
          <p:nvPr/>
        </p:nvSpPr>
        <p:spPr>
          <a:xfrm>
            <a:off x="3788727" y="3134794"/>
            <a:ext cx="228600" cy="22859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800" b="1" i="0" u="none" strike="noStrike" kern="1200" cap="none" spc="0" normalizeH="0" baseline="0" noProof="0" dirty="0">
              <a:ln>
                <a:noFill/>
              </a:ln>
              <a:solidFill>
                <a:srgbClr val="FFFFFF"/>
              </a:solidFill>
              <a:effectLst/>
              <a:uLnTx/>
              <a:uFillTx/>
              <a:latin typeface="SST Arabic" panose="020B0504030504020204" pitchFamily="34" charset="-78"/>
              <a:ea typeface="+mn-ea"/>
              <a:cs typeface="SST Arabic" panose="020B0504030504020204" pitchFamily="34" charset="-78"/>
            </a:endParaRPr>
          </a:p>
        </p:txBody>
      </p:sp>
      <p:pic>
        <p:nvPicPr>
          <p:cNvPr id="236" name="Graphic 235" descr="Flag">
            <a:extLst>
              <a:ext uri="{FF2B5EF4-FFF2-40B4-BE49-F238E27FC236}">
                <a16:creationId xmlns:a16="http://schemas.microsoft.com/office/drawing/2014/main" id="{DCD01437-F2C2-4FF0-8C5A-0CB1FB4914AB}"/>
              </a:ext>
            </a:extLst>
          </p:cNvPr>
          <p:cNvPicPr>
            <a:picLocks noChangeAspect="1"/>
          </p:cNvPicPr>
          <p:nvPr/>
        </p:nvPicPr>
        <p:blipFill>
          <a:blip r:embed="rId72">
            <a:extLst>
              <a:ext uri="{96DAC541-7B7A-43D3-8B79-37D633B846F1}">
                <asvg:svgBlip xmlns:asvg="http://schemas.microsoft.com/office/drawing/2016/SVG/main" r:embed="rId73"/>
              </a:ext>
            </a:extLst>
          </a:blip>
          <a:stretch>
            <a:fillRect/>
          </a:stretch>
        </p:blipFill>
        <p:spPr>
          <a:xfrm>
            <a:off x="4043353" y="3169515"/>
            <a:ext cx="226718" cy="226718"/>
          </a:xfrm>
          <a:prstGeom prst="rect">
            <a:avLst/>
          </a:prstGeom>
        </p:spPr>
      </p:pic>
      <p:sp>
        <p:nvSpPr>
          <p:cNvPr id="145" name="TextBox 144">
            <a:extLst>
              <a:ext uri="{FF2B5EF4-FFF2-40B4-BE49-F238E27FC236}">
                <a16:creationId xmlns:a16="http://schemas.microsoft.com/office/drawing/2014/main" id="{D1730A3E-26B3-CA1B-BFE4-0DE98F13FEC6}"/>
              </a:ext>
            </a:extLst>
          </p:cNvPr>
          <p:cNvSpPr txBox="1">
            <a:spLocks/>
          </p:cNvSpPr>
          <p:nvPr>
            <p:custDataLst>
              <p:tags r:id="rId49"/>
            </p:custDataLst>
          </p:nvPr>
        </p:nvSpPr>
        <p:spPr>
          <a:xfrm>
            <a:off x="4131635" y="2128522"/>
            <a:ext cx="2113352" cy="124650"/>
          </a:xfrm>
          <a:prstGeom prst="rect">
            <a:avLst/>
          </a:prstGeom>
        </p:spPr>
        <p:txBody>
          <a:bodyPr vert="horz" wrap="square" lIns="0" tIns="0" rIns="0" bIns="0" rtlCol="0" anchor="ctr" anchorCtr="0">
            <a:spAutoFit/>
          </a:bodyPr>
          <a:lstStyle>
            <a:defPPr>
              <a:defRPr lang="en-US"/>
            </a:defPPr>
            <a:lvl1pPr marR="0" lvl="0" indent="0" rtl="1" fontAlgn="auto">
              <a:lnSpc>
                <a:spcPct val="90000"/>
              </a:lnSpc>
              <a:spcBef>
                <a:spcPts val="1000"/>
              </a:spcBef>
              <a:spcAft>
                <a:spcPts val="0"/>
              </a:spcAft>
              <a:buClrTx/>
              <a:buSzTx/>
              <a:buFont typeface="Arial" panose="020B0604020202020204" pitchFamily="34" charset="0"/>
              <a:buNone/>
              <a:tabLst/>
              <a:defRPr sz="1000" b="0" i="0">
                <a:solidFill>
                  <a:srgbClr val="0D2547"/>
                </a:solidFill>
                <a:cs typeface="Symbio AR+LT" panose="020B0503030303020204" pitchFamily="34" charset="-78"/>
              </a:defRPr>
            </a:lvl1pPr>
            <a:lvl2pPr marL="685800" lvl="1" indent="-228600" algn="r" rtl="1">
              <a:lnSpc>
                <a:spcPct val="90000"/>
              </a:lnSpc>
              <a:spcBef>
                <a:spcPts val="500"/>
              </a:spcBef>
              <a:buFont typeface="Arial" panose="020B0604020202020204" pitchFamily="34" charset="0"/>
              <a:buChar char="•"/>
              <a:defRPr sz="2400" b="0" i="0">
                <a:latin typeface="Greta Arabic" panose="02000000000000000000" pitchFamily="2" charset="-78"/>
              </a:defRPr>
            </a:lvl2pPr>
            <a:lvl3pPr marL="1143000" lvl="2" indent="-228600" algn="r" rtl="1">
              <a:lnSpc>
                <a:spcPct val="90000"/>
              </a:lnSpc>
              <a:spcBef>
                <a:spcPts val="500"/>
              </a:spcBef>
              <a:buFont typeface="Arial" panose="020B0604020202020204" pitchFamily="34" charset="0"/>
              <a:buChar char="•"/>
              <a:defRPr sz="2000" b="0" i="0">
                <a:latin typeface="Greta Arabic" panose="02000000000000000000" pitchFamily="2" charset="-78"/>
              </a:defRPr>
            </a:lvl3pPr>
            <a:lvl4pPr marL="1600200" lvl="3" indent="-228600" algn="r" rtl="1">
              <a:lnSpc>
                <a:spcPct val="90000"/>
              </a:lnSpc>
              <a:spcBef>
                <a:spcPts val="500"/>
              </a:spcBef>
              <a:buFont typeface="Arial" panose="020B0604020202020204" pitchFamily="34" charset="0"/>
              <a:buChar char="•"/>
              <a:defRPr b="0" i="0">
                <a:latin typeface="Greta Arabic" panose="02000000000000000000" pitchFamily="2" charset="-78"/>
              </a:defRPr>
            </a:lvl4pPr>
            <a:lvl5pPr marL="2057400" lvl="4" indent="-228600" algn="r" rtl="1">
              <a:lnSpc>
                <a:spcPct val="90000"/>
              </a:lnSpc>
              <a:spcBef>
                <a:spcPts val="500"/>
              </a:spcBef>
              <a:buFont typeface="Arial" panose="020B0604020202020204" pitchFamily="34" charset="0"/>
              <a:buChar char="•"/>
              <a:defRPr b="0" i="0">
                <a:latin typeface="Greta Arabic" panose="02000000000000000000" pitchFamily="2" charset="-78"/>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marR="0" lvl="0" indent="0" algn="r" defTabSz="914400" rtl="1" eaLnBrk="1" fontAlgn="b" latinLnBrk="0" hangingPunct="1">
              <a:lnSpc>
                <a:spcPct val="90000"/>
              </a:lnSpc>
              <a:spcBef>
                <a:spcPts val="1000"/>
              </a:spcBef>
              <a:spcAft>
                <a:spcPts val="0"/>
              </a:spcAft>
              <a:buClrTx/>
              <a:buSzTx/>
              <a:buFont typeface="Arial" panose="020B0604020202020204" pitchFamily="34" charset="0"/>
              <a:buNone/>
              <a:tabLst/>
              <a:defRPr/>
            </a:pPr>
            <a:r>
              <a:rPr kumimoji="0" lang="ar-SA" sz="900" b="0" i="0" u="none" strike="noStrike" kern="1200" cap="none" spc="0" normalizeH="0" baseline="0" noProof="0" dirty="0">
                <a:ln>
                  <a:noFill/>
                </a:ln>
                <a:solidFill>
                  <a:srgbClr val="0D2547"/>
                </a:solidFill>
                <a:effectLst/>
                <a:uLnTx/>
                <a:uFillTx/>
                <a:latin typeface="SST Arabic" panose="020B0504030504020204" pitchFamily="34" charset="-78"/>
                <a:ea typeface="+mn-ea"/>
                <a:cs typeface="SST Arabic" panose="020B0504030504020204" pitchFamily="34" charset="-78"/>
              </a:rPr>
              <a:t>16. الشركات المصدرة*</a:t>
            </a:r>
          </a:p>
        </p:txBody>
      </p:sp>
      <p:sp>
        <p:nvSpPr>
          <p:cNvPr id="371" name="Oval 370">
            <a:hlinkClick r:id="rId61" action="ppaction://hlinksldjump"/>
            <a:extLst>
              <a:ext uri="{FF2B5EF4-FFF2-40B4-BE49-F238E27FC236}">
                <a16:creationId xmlns:a16="http://schemas.microsoft.com/office/drawing/2014/main" id="{68E0794B-502B-44C3-8C9E-D7FCEC17C4DB}"/>
              </a:ext>
            </a:extLst>
          </p:cNvPr>
          <p:cNvSpPr>
            <a:spLocks/>
          </p:cNvSpPr>
          <p:nvPr/>
        </p:nvSpPr>
        <p:spPr>
          <a:xfrm>
            <a:off x="3791760" y="2076352"/>
            <a:ext cx="228600" cy="22859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800" b="1" i="0" u="none" strike="noStrike" kern="1200" cap="none" spc="0" normalizeH="0" baseline="0" noProof="0" dirty="0">
              <a:ln>
                <a:noFill/>
              </a:ln>
              <a:solidFill>
                <a:srgbClr val="FFFFFF"/>
              </a:solidFill>
              <a:effectLst/>
              <a:uLnTx/>
              <a:uFillTx/>
              <a:latin typeface="SST Arabic" panose="020B0504030504020204" pitchFamily="34" charset="-78"/>
              <a:ea typeface="+mn-ea"/>
              <a:cs typeface="SST Arabic" panose="020B0504030504020204" pitchFamily="34" charset="-78"/>
            </a:endParaRPr>
          </a:p>
        </p:txBody>
      </p:sp>
      <p:pic>
        <p:nvPicPr>
          <p:cNvPr id="237" name="Graphic 236" descr="Flag">
            <a:extLst>
              <a:ext uri="{FF2B5EF4-FFF2-40B4-BE49-F238E27FC236}">
                <a16:creationId xmlns:a16="http://schemas.microsoft.com/office/drawing/2014/main" id="{0481FCB6-8319-4D6F-9E25-2074A3C080C2}"/>
              </a:ext>
            </a:extLst>
          </p:cNvPr>
          <p:cNvPicPr>
            <a:picLocks noChangeAspect="1"/>
          </p:cNvPicPr>
          <p:nvPr/>
        </p:nvPicPr>
        <p:blipFill>
          <a:blip r:embed="rId72">
            <a:extLst>
              <a:ext uri="{96DAC541-7B7A-43D3-8B79-37D633B846F1}">
                <asvg:svgBlip xmlns:asvg="http://schemas.microsoft.com/office/drawing/2016/SVG/main" r:embed="rId73"/>
              </a:ext>
            </a:extLst>
          </a:blip>
          <a:stretch>
            <a:fillRect/>
          </a:stretch>
        </p:blipFill>
        <p:spPr>
          <a:xfrm>
            <a:off x="4057147" y="2107382"/>
            <a:ext cx="226718" cy="226718"/>
          </a:xfrm>
          <a:prstGeom prst="rect">
            <a:avLst/>
          </a:prstGeom>
        </p:spPr>
      </p:pic>
      <p:pic>
        <p:nvPicPr>
          <p:cNvPr id="238" name="Graphic 237" descr="Flag">
            <a:extLst>
              <a:ext uri="{FF2B5EF4-FFF2-40B4-BE49-F238E27FC236}">
                <a16:creationId xmlns:a16="http://schemas.microsoft.com/office/drawing/2014/main" id="{78833D66-43C6-45FB-8ACE-7145F71979FD}"/>
              </a:ext>
            </a:extLst>
          </p:cNvPr>
          <p:cNvPicPr>
            <a:picLocks noChangeAspect="1"/>
          </p:cNvPicPr>
          <p:nvPr/>
        </p:nvPicPr>
        <p:blipFill>
          <a:blip r:embed="rId72">
            <a:extLst>
              <a:ext uri="{96DAC541-7B7A-43D3-8B79-37D633B846F1}">
                <asvg:svgBlip xmlns:asvg="http://schemas.microsoft.com/office/drawing/2016/SVG/main" r:embed="rId73"/>
              </a:ext>
            </a:extLst>
          </a:blip>
          <a:stretch>
            <a:fillRect/>
          </a:stretch>
        </p:blipFill>
        <p:spPr>
          <a:xfrm>
            <a:off x="8236837" y="2110145"/>
            <a:ext cx="226718" cy="226718"/>
          </a:xfrm>
          <a:prstGeom prst="rect">
            <a:avLst/>
          </a:prstGeom>
        </p:spPr>
      </p:pic>
      <p:cxnSp>
        <p:nvCxnSpPr>
          <p:cNvPr id="189" name="Straight Connector 188">
            <a:extLst>
              <a:ext uri="{FF2B5EF4-FFF2-40B4-BE49-F238E27FC236}">
                <a16:creationId xmlns:a16="http://schemas.microsoft.com/office/drawing/2014/main" id="{B76EC6B9-5B72-4A9C-89AA-BF4F326C1D7D}"/>
              </a:ext>
            </a:extLst>
          </p:cNvPr>
          <p:cNvCxnSpPr>
            <a:cxnSpLocks/>
          </p:cNvCxnSpPr>
          <p:nvPr/>
        </p:nvCxnSpPr>
        <p:spPr>
          <a:xfrm>
            <a:off x="3699059" y="4522313"/>
            <a:ext cx="2651760"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DFF826C9-66F2-47CB-9B86-942A9CBACFA1}"/>
              </a:ext>
            </a:extLst>
          </p:cNvPr>
          <p:cNvCxnSpPr>
            <a:cxnSpLocks/>
          </p:cNvCxnSpPr>
          <p:nvPr/>
        </p:nvCxnSpPr>
        <p:spPr>
          <a:xfrm>
            <a:off x="3814826" y="5818924"/>
            <a:ext cx="2343743" cy="0"/>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91" name="Oval 190">
            <a:hlinkClick r:id="rId74" action="ppaction://hlinksldjump"/>
            <a:extLst>
              <a:ext uri="{FF2B5EF4-FFF2-40B4-BE49-F238E27FC236}">
                <a16:creationId xmlns:a16="http://schemas.microsoft.com/office/drawing/2014/main" id="{081DDFBA-1E44-4260-8F6E-2C21A9739EE8}"/>
              </a:ext>
            </a:extLst>
          </p:cNvPr>
          <p:cNvSpPr>
            <a:spLocks/>
          </p:cNvSpPr>
          <p:nvPr/>
        </p:nvSpPr>
        <p:spPr>
          <a:xfrm>
            <a:off x="3785663" y="5858751"/>
            <a:ext cx="228600" cy="228599"/>
          </a:xfrm>
          <a:prstGeom prst="ellipse">
            <a:avLst/>
          </a:prstGeom>
          <a:solidFill>
            <a:srgbClr val="575756"/>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en-US" sz="800" b="1" dirty="0">
                <a:solidFill>
                  <a:srgbClr val="FFFFFF"/>
                </a:solidFill>
                <a:latin typeface="SST Arabic" panose="020B0504030504020204" pitchFamily="34" charset="-78"/>
                <a:cs typeface="SST Arabic" panose="020B0504030504020204" pitchFamily="34" charset="-78"/>
              </a:rPr>
              <a:t>G5</a:t>
            </a:r>
            <a:endParaRPr kumimoji="0" lang="en-US" sz="800" b="1" i="0" u="none" strike="noStrike" kern="1200" cap="none" spc="0" normalizeH="0" baseline="0" noProof="0" dirty="0">
              <a:ln>
                <a:noFill/>
              </a:ln>
              <a:solidFill>
                <a:srgbClr val="FFFFFF"/>
              </a:solidFill>
              <a:effectLst/>
              <a:uLnTx/>
              <a:uFillTx/>
              <a:latin typeface="SST Arabic" panose="020B0504030504020204" pitchFamily="34" charset="-78"/>
              <a:ea typeface="+mn-ea"/>
              <a:cs typeface="SST Arabic" panose="020B0504030504020204" pitchFamily="34" charset="-78"/>
            </a:endParaRPr>
          </a:p>
        </p:txBody>
      </p:sp>
      <p:pic>
        <p:nvPicPr>
          <p:cNvPr id="192" name="Graphic 191" descr="Flag">
            <a:extLst>
              <a:ext uri="{FF2B5EF4-FFF2-40B4-BE49-F238E27FC236}">
                <a16:creationId xmlns:a16="http://schemas.microsoft.com/office/drawing/2014/main" id="{AEFA1263-FEEB-4147-962D-843679D43D62}"/>
              </a:ext>
            </a:extLst>
          </p:cNvPr>
          <p:cNvPicPr>
            <a:picLocks noChangeAspect="1"/>
          </p:cNvPicPr>
          <p:nvPr/>
        </p:nvPicPr>
        <p:blipFill>
          <a:blip r:embed="rId72">
            <a:extLst>
              <a:ext uri="{96DAC541-7B7A-43D3-8B79-37D633B846F1}">
                <asvg:svgBlip xmlns:asvg="http://schemas.microsoft.com/office/drawing/2016/SVG/main" r:embed="rId73"/>
              </a:ext>
            </a:extLst>
          </a:blip>
          <a:stretch>
            <a:fillRect/>
          </a:stretch>
        </p:blipFill>
        <p:spPr>
          <a:xfrm>
            <a:off x="3515598" y="102660"/>
            <a:ext cx="226718" cy="226718"/>
          </a:xfrm>
          <a:prstGeom prst="rect">
            <a:avLst/>
          </a:prstGeom>
        </p:spPr>
      </p:pic>
      <p:sp>
        <p:nvSpPr>
          <p:cNvPr id="193" name="TextBox 192">
            <a:extLst>
              <a:ext uri="{FF2B5EF4-FFF2-40B4-BE49-F238E27FC236}">
                <a16:creationId xmlns:a16="http://schemas.microsoft.com/office/drawing/2014/main" id="{C257D11E-C423-4ED6-9AD9-704EAED4E091}"/>
              </a:ext>
            </a:extLst>
          </p:cNvPr>
          <p:cNvSpPr txBox="1"/>
          <p:nvPr/>
        </p:nvSpPr>
        <p:spPr>
          <a:xfrm>
            <a:off x="2599241" y="183887"/>
            <a:ext cx="897657" cy="113877"/>
          </a:xfrm>
          <a:prstGeom prst="rect">
            <a:avLst/>
          </a:prstGeom>
        </p:spPr>
        <p:txBody>
          <a:bodyPr vert="horz" wrap="square" lIns="0" tIns="0" rIns="0" bIns="0" rtlCol="0" anchor="t">
            <a:spAutoFit/>
          </a:bodyPr>
          <a:lstStyle>
            <a:lvl1pPr marL="228600" lvl="0" indent="-228600" algn="r" rtl="1">
              <a:lnSpc>
                <a:spcPct val="90000"/>
              </a:lnSpc>
              <a:spcBef>
                <a:spcPts val="1000"/>
              </a:spcBef>
              <a:buFont typeface="Arial" panose="020B0604020202020204" pitchFamily="34" charset="0"/>
              <a:buChar char="•"/>
              <a:defRPr sz="2800" b="0" i="0">
                <a:latin typeface="Symbio AR+LT" panose="020B0503030303020204" pitchFamily="34" charset="-78"/>
                <a:cs typeface="Symbio AR+LT" panose="020B0503030303020204" pitchFamily="34" charset="-78"/>
              </a:defRPr>
            </a:lvl1pPr>
            <a:lvl2pPr marL="685800" lvl="1" indent="-228600" algn="r" rtl="1">
              <a:lnSpc>
                <a:spcPct val="90000"/>
              </a:lnSpc>
              <a:spcBef>
                <a:spcPts val="500"/>
              </a:spcBef>
              <a:buFont typeface="Arial" panose="020B0604020202020204" pitchFamily="34" charset="0"/>
              <a:buChar char="•"/>
              <a:defRPr sz="2400" b="0" i="0">
                <a:latin typeface="Greta Arabic" panose="02000000000000000000" pitchFamily="2" charset="-78"/>
              </a:defRPr>
            </a:lvl2pPr>
            <a:lvl3pPr marL="1143000" lvl="2" indent="-228600" algn="r" rtl="1">
              <a:lnSpc>
                <a:spcPct val="90000"/>
              </a:lnSpc>
              <a:spcBef>
                <a:spcPts val="500"/>
              </a:spcBef>
              <a:buFont typeface="Arial" panose="020B0604020202020204" pitchFamily="34" charset="0"/>
              <a:buChar char="•"/>
              <a:defRPr sz="2000" b="0" i="0">
                <a:latin typeface="Greta Arabic" panose="02000000000000000000" pitchFamily="2" charset="-78"/>
              </a:defRPr>
            </a:lvl3pPr>
            <a:lvl4pPr marL="1600200" lvl="3" indent="-228600" algn="r" rtl="1">
              <a:lnSpc>
                <a:spcPct val="90000"/>
              </a:lnSpc>
              <a:spcBef>
                <a:spcPts val="500"/>
              </a:spcBef>
              <a:buFont typeface="Arial" panose="020B0604020202020204" pitchFamily="34" charset="0"/>
              <a:buChar char="•"/>
              <a:defRPr b="0" i="0">
                <a:latin typeface="Greta Arabic" panose="02000000000000000000" pitchFamily="2" charset="-78"/>
              </a:defRPr>
            </a:lvl4pPr>
            <a:lvl5pPr marL="2057400" lvl="4" indent="-228600" algn="r" rtl="1">
              <a:lnSpc>
                <a:spcPct val="90000"/>
              </a:lnSpc>
              <a:spcBef>
                <a:spcPts val="500"/>
              </a:spcBef>
              <a:buFont typeface="Arial" panose="020B0604020202020204" pitchFamily="34" charset="0"/>
              <a:buChar char="•"/>
              <a:defRPr b="0" i="0">
                <a:latin typeface="Greta Arabic" panose="02000000000000000000" pitchFamily="2" charset="-78"/>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marR="0" lvl="0" indent="0" algn="r" defTabSz="914400" rtl="1"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ar-SA" sz="800" b="0" i="0" u="none" strike="noStrike" kern="1200" cap="none" spc="0" normalizeH="0" baseline="0" noProof="0" dirty="0">
                <a:ln>
                  <a:noFill/>
                </a:ln>
                <a:solidFill>
                  <a:srgbClr val="0D2547"/>
                </a:solidFill>
                <a:effectLst/>
                <a:uLnTx/>
                <a:uFillTx/>
                <a:latin typeface="Symbio AR+LT" panose="020B0503030303020204" pitchFamily="34" charset="-78"/>
                <a:ea typeface="+mn-ea"/>
                <a:cs typeface="SST Arabic" panose="020B0504030504020204"/>
              </a:rPr>
              <a:t>اخباريات</a:t>
            </a:r>
            <a:endParaRPr kumimoji="0" lang="en-US" sz="800" b="0" i="0" u="none" strike="noStrike" kern="1200" cap="none" spc="0" normalizeH="0" baseline="0" noProof="0" dirty="0">
              <a:ln>
                <a:noFill/>
              </a:ln>
              <a:solidFill>
                <a:srgbClr val="0D2547"/>
              </a:solidFill>
              <a:effectLst/>
              <a:uLnTx/>
              <a:uFillTx/>
              <a:latin typeface="Symbio AR+LT" panose="020B0503030303020204" pitchFamily="34" charset="-78"/>
              <a:ea typeface="+mn-ea"/>
              <a:cs typeface="SST Arabic" panose="020B0504030504020204"/>
            </a:endParaRPr>
          </a:p>
        </p:txBody>
      </p:sp>
      <p:cxnSp>
        <p:nvCxnSpPr>
          <p:cNvPr id="195" name="Straight Connector 194">
            <a:extLst>
              <a:ext uri="{FF2B5EF4-FFF2-40B4-BE49-F238E27FC236}">
                <a16:creationId xmlns:a16="http://schemas.microsoft.com/office/drawing/2014/main" id="{E86AD5B0-79C9-4BCE-807A-BAAD360D8278}"/>
              </a:ext>
            </a:extLst>
          </p:cNvPr>
          <p:cNvCxnSpPr>
            <a:cxnSpLocks/>
          </p:cNvCxnSpPr>
          <p:nvPr/>
        </p:nvCxnSpPr>
        <p:spPr>
          <a:xfrm>
            <a:off x="7999311" y="5042788"/>
            <a:ext cx="2286000" cy="0"/>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97" name="Oval 196">
            <a:hlinkClick r:id="rId75" action="ppaction://hlinksldjump"/>
            <a:extLst>
              <a:ext uri="{FF2B5EF4-FFF2-40B4-BE49-F238E27FC236}">
                <a16:creationId xmlns:a16="http://schemas.microsoft.com/office/drawing/2014/main" id="{4E3F32A8-7B25-49C4-810E-E2B29EB18EDA}"/>
              </a:ext>
            </a:extLst>
          </p:cNvPr>
          <p:cNvSpPr>
            <a:spLocks/>
          </p:cNvSpPr>
          <p:nvPr/>
        </p:nvSpPr>
        <p:spPr>
          <a:xfrm>
            <a:off x="7977351" y="5078999"/>
            <a:ext cx="228599" cy="22859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900" b="1" i="0" u="none" strike="noStrike" kern="1200" cap="none" spc="0" normalizeH="0" baseline="0" noProof="0" dirty="0">
              <a:ln>
                <a:noFill/>
              </a:ln>
              <a:solidFill>
                <a:srgbClr val="FFFFFF"/>
              </a:solidFill>
              <a:effectLst/>
              <a:uLnTx/>
              <a:uFillTx/>
              <a:latin typeface="SST Arabic" panose="020B0504030504020204" pitchFamily="34" charset="-78"/>
              <a:ea typeface="+mn-ea"/>
              <a:cs typeface="SST Arabic" panose="020B0504030504020204" pitchFamily="34" charset="-78"/>
            </a:endParaRPr>
          </a:p>
        </p:txBody>
      </p:sp>
      <p:sp>
        <p:nvSpPr>
          <p:cNvPr id="8" name="Footer Placeholder 7">
            <a:extLst>
              <a:ext uri="{FF2B5EF4-FFF2-40B4-BE49-F238E27FC236}">
                <a16:creationId xmlns:a16="http://schemas.microsoft.com/office/drawing/2014/main" id="{697F46F9-58DF-4761-B242-C577B71A515D}"/>
              </a:ext>
            </a:extLst>
          </p:cNvPr>
          <p:cNvSpPr>
            <a:spLocks noGrp="1"/>
          </p:cNvSpPr>
          <p:nvPr>
            <p:ph type="ftr" sz="quarter" idx="11"/>
            <p:custDataLst>
              <p:tags r:id="rId50"/>
            </p:custDataLst>
          </p:nvPr>
        </p:nvSpPr>
        <p:spPr/>
        <p:txBody>
          <a:bodyPr/>
          <a:lstStyle/>
          <a:p>
            <a:pPr>
              <a:defRPr/>
            </a:pPr>
            <a:r>
              <a:rPr lang="en-GB"/>
              <a:t>Public | </a:t>
            </a:r>
            <a:r>
              <a:rPr lang="ar-SA"/>
              <a:t>عام</a:t>
            </a:r>
            <a:endParaRPr lang="en-GB"/>
          </a:p>
        </p:txBody>
      </p:sp>
    </p:spTree>
    <p:extLst>
      <p:ext uri="{BB962C8B-B14F-4D97-AF65-F5344CB8AC3E}">
        <p14:creationId xmlns:p14="http://schemas.microsoft.com/office/powerpoint/2010/main" val="18269268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FDC69F8-6A1A-4E7F-A2D6-CC3F2A934257}"/>
              </a:ext>
            </a:extLst>
          </p:cNvPr>
          <p:cNvSpPr/>
          <p:nvPr/>
        </p:nvSpPr>
        <p:spPr>
          <a:xfrm>
            <a:off x="6985057" y="2934062"/>
            <a:ext cx="4135210" cy="490904"/>
          </a:xfrm>
          <a:prstGeom prst="rect">
            <a:avLst/>
          </a:prstGeom>
        </p:spPr>
        <p:txBody>
          <a:bodyPr vert="horz" lIns="0" tIns="0" rIns="0" bIns="0" rtlCol="0" anchor="t">
            <a:noAutofit/>
          </a:bodyPr>
          <a:lstStyle/>
          <a:p>
            <a:pPr algn="r" rtl="1">
              <a:lnSpc>
                <a:spcPct val="90000"/>
              </a:lnSpc>
              <a:spcBef>
                <a:spcPct val="0"/>
              </a:spcBef>
            </a:pPr>
            <a:r>
              <a:rPr lang="ar-SA" sz="2800" dirty="0">
                <a:solidFill>
                  <a:srgbClr val="0D2547"/>
                </a:solidFill>
                <a:latin typeface="Somar" panose="020B0604020202020204" charset="-78"/>
                <a:ea typeface="+mj-ea"/>
                <a:cs typeface="Somar" panose="020B0604020202020204" charset="-78"/>
              </a:rPr>
              <a:t>معايير محرك المخاطر</a:t>
            </a:r>
          </a:p>
        </p:txBody>
      </p:sp>
      <p:sp>
        <p:nvSpPr>
          <p:cNvPr id="9" name="Title 1">
            <a:extLst>
              <a:ext uri="{FF2B5EF4-FFF2-40B4-BE49-F238E27FC236}">
                <a16:creationId xmlns:a16="http://schemas.microsoft.com/office/drawing/2014/main" id="{6DFE4FFA-FFA1-45DA-B971-C96FAF646316}"/>
              </a:ext>
            </a:extLst>
          </p:cNvPr>
          <p:cNvSpPr txBox="1">
            <a:spLocks/>
          </p:cNvSpPr>
          <p:nvPr/>
        </p:nvSpPr>
        <p:spPr>
          <a:xfrm>
            <a:off x="819608" y="2536340"/>
            <a:ext cx="4207019" cy="423019"/>
          </a:xfrm>
          <a:prstGeom prst="rect">
            <a:avLst/>
          </a:prstGeom>
        </p:spPr>
        <p:txBody>
          <a:bodyPr vert="horz" lIns="0" tIns="0" rIns="0" bIns="0" rtlCol="0" anchor="t">
            <a:noAutofit/>
          </a:bodyPr>
          <a:lstStyle>
            <a:lvl1pPr algn="r" defTabSz="914400" rtl="1" eaLnBrk="1" latinLnBrk="0" hangingPunct="1">
              <a:lnSpc>
                <a:spcPct val="90000"/>
              </a:lnSpc>
              <a:spcBef>
                <a:spcPct val="0"/>
              </a:spcBef>
              <a:buNone/>
              <a:defRPr sz="4000" kern="1200">
                <a:solidFill>
                  <a:schemeClr val="tx1"/>
                </a:solidFill>
                <a:latin typeface="Greta Arabic" pitchFamily="2" charset="-78"/>
                <a:ea typeface="+mj-ea"/>
                <a:cs typeface="+mj-cs"/>
              </a:defRPr>
            </a:lvl1pPr>
          </a:lstStyle>
          <a:p>
            <a:pPr marL="0" marR="0" lvl="0" indent="0" defTabSz="914400" eaLnBrk="1" fontAlgn="auto" latinLnBrk="0" hangingPunct="1">
              <a:lnSpc>
                <a:spcPct val="90000"/>
              </a:lnSpc>
              <a:spcBef>
                <a:spcPct val="0"/>
              </a:spcBef>
              <a:spcAft>
                <a:spcPts val="0"/>
              </a:spcAft>
              <a:buClrTx/>
              <a:buSzTx/>
              <a:buFontTx/>
              <a:buNone/>
              <a:tabLst/>
              <a:defRPr/>
            </a:pPr>
            <a:r>
              <a:rPr kumimoji="0" lang="ar-SA" sz="2800" i="0" u="none" strike="noStrike" kern="1200" cap="none" spc="0" normalizeH="0" baseline="0" noProof="0" dirty="0">
                <a:ln>
                  <a:noFill/>
                </a:ln>
                <a:solidFill>
                  <a:srgbClr val="283E5B"/>
                </a:solidFill>
                <a:effectLst/>
                <a:uLnTx/>
                <a:uFillTx/>
                <a:latin typeface="Somar" panose="020B0604020202020204" charset="-78"/>
                <a:cs typeface="Somar" panose="020B0604020202020204" charset="-78"/>
              </a:rPr>
              <a:t>الحركات</a:t>
            </a:r>
          </a:p>
        </p:txBody>
      </p:sp>
      <p:sp>
        <p:nvSpPr>
          <p:cNvPr id="11" name="Google Shape;259;p52">
            <a:extLst>
              <a:ext uri="{FF2B5EF4-FFF2-40B4-BE49-F238E27FC236}">
                <a16:creationId xmlns:a16="http://schemas.microsoft.com/office/drawing/2014/main" id="{4989C957-DADC-4C82-A047-F0153F15621F}"/>
              </a:ext>
            </a:extLst>
          </p:cNvPr>
          <p:cNvSpPr txBox="1">
            <a:spLocks/>
          </p:cNvSpPr>
          <p:nvPr/>
        </p:nvSpPr>
        <p:spPr>
          <a:xfrm>
            <a:off x="5278582" y="2460859"/>
            <a:ext cx="817418" cy="43797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2"/>
              </a:buClr>
              <a:buSzPts val="4800"/>
              <a:buFont typeface="Rajdhani"/>
              <a:buNone/>
              <a:defRPr sz="2400" b="1" i="0" u="none" strike="noStrike" cap="none">
                <a:solidFill>
                  <a:schemeClr val="lt2"/>
                </a:solidFill>
                <a:latin typeface="Rajdhani"/>
                <a:ea typeface="Rajdhani"/>
                <a:cs typeface="Rajdhani"/>
                <a:sym typeface="Rajdhani"/>
              </a:defRPr>
            </a:lvl1pPr>
            <a:lvl2pPr marR="0" lvl="1"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2pPr>
            <a:lvl3pPr marR="0" lvl="2"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3pPr>
            <a:lvl4pPr marR="0" lvl="3"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4pPr>
            <a:lvl5pPr marR="0" lvl="4"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5pPr>
            <a:lvl6pPr marR="0" lvl="5"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6pPr>
            <a:lvl7pPr marR="0" lvl="6"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7pPr>
            <a:lvl8pPr marR="0" lvl="7"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8pPr>
            <a:lvl9pPr marR="0" lvl="8"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9pPr>
          </a:lstStyle>
          <a:p>
            <a:pPr marL="0" marR="0" lvl="0" indent="0" algn="r" defTabSz="914400" rtl="0" eaLnBrk="1" fontAlgn="auto" latinLnBrk="0" hangingPunct="1">
              <a:lnSpc>
                <a:spcPct val="100000"/>
              </a:lnSpc>
              <a:spcBef>
                <a:spcPts val="0"/>
              </a:spcBef>
              <a:spcAft>
                <a:spcPts val="0"/>
              </a:spcAft>
              <a:buClr>
                <a:srgbClr val="F3F3F3"/>
              </a:buClr>
              <a:buSzPts val="4800"/>
              <a:buFont typeface="Rajdhani"/>
              <a:buNone/>
              <a:tabLst/>
              <a:defRPr/>
            </a:pPr>
            <a:r>
              <a:rPr kumimoji="0" lang="en" sz="3200" b="1" i="0" u="none" strike="noStrike" kern="0" cap="none" spc="0" normalizeH="0" baseline="0" noProof="0" dirty="0">
                <a:ln>
                  <a:noFill/>
                </a:ln>
                <a:solidFill>
                  <a:srgbClr val="47D1CE"/>
                </a:solidFill>
                <a:effectLst/>
                <a:uLnTx/>
                <a:uFillTx/>
                <a:latin typeface="Rajdhani"/>
                <a:cs typeface="Rajdhani"/>
                <a:sym typeface="Rajdhani"/>
              </a:rPr>
              <a:t>02</a:t>
            </a:r>
          </a:p>
        </p:txBody>
      </p:sp>
      <p:cxnSp>
        <p:nvCxnSpPr>
          <p:cNvPr id="12" name="Google Shape;265;p52">
            <a:extLst>
              <a:ext uri="{FF2B5EF4-FFF2-40B4-BE49-F238E27FC236}">
                <a16:creationId xmlns:a16="http://schemas.microsoft.com/office/drawing/2014/main" id="{B7B8C739-5F76-4A1D-88DD-9D08D6945985}"/>
              </a:ext>
            </a:extLst>
          </p:cNvPr>
          <p:cNvCxnSpPr>
            <a:cxnSpLocks/>
          </p:cNvCxnSpPr>
          <p:nvPr/>
        </p:nvCxnSpPr>
        <p:spPr>
          <a:xfrm>
            <a:off x="5280891" y="2436214"/>
            <a:ext cx="0" cy="655245"/>
          </a:xfrm>
          <a:prstGeom prst="straightConnector1">
            <a:avLst/>
          </a:prstGeom>
          <a:noFill/>
          <a:ln w="19050" cap="flat" cmpd="sng">
            <a:solidFill>
              <a:srgbClr val="0D2547"/>
            </a:solidFill>
            <a:prstDash val="solid"/>
            <a:round/>
            <a:headEnd type="oval" w="med" len="med"/>
            <a:tailEnd type="oval" w="med" len="med"/>
          </a:ln>
        </p:spPr>
      </p:cxnSp>
      <p:sp>
        <p:nvSpPr>
          <p:cNvPr id="21" name="Google Shape;6332;p126">
            <a:extLst>
              <a:ext uri="{FF2B5EF4-FFF2-40B4-BE49-F238E27FC236}">
                <a16:creationId xmlns:a16="http://schemas.microsoft.com/office/drawing/2014/main" id="{1E1BC5D4-0AE0-4D1B-B7C5-AF799F79EDAA}"/>
              </a:ext>
            </a:extLst>
          </p:cNvPr>
          <p:cNvSpPr/>
          <p:nvPr/>
        </p:nvSpPr>
        <p:spPr>
          <a:xfrm rot="10602216">
            <a:off x="-2379473" y="4496972"/>
            <a:ext cx="12202227" cy="4599134"/>
          </a:xfrm>
          <a:custGeom>
            <a:avLst/>
            <a:gdLst/>
            <a:ahLst/>
            <a:cxnLst/>
            <a:rect l="l" t="t" r="r" b="b"/>
            <a:pathLst>
              <a:path w="74755" h="20729" extrusionOk="0">
                <a:moveTo>
                  <a:pt x="1" y="1"/>
                </a:moveTo>
                <a:cubicBezTo>
                  <a:pt x="835" y="6439"/>
                  <a:pt x="5772" y="12310"/>
                  <a:pt x="12109" y="13777"/>
                </a:cubicBezTo>
                <a:cubicBezTo>
                  <a:pt x="13474" y="14091"/>
                  <a:pt x="14847" y="14220"/>
                  <a:pt x="16226" y="14220"/>
                </a:cubicBezTo>
                <a:cubicBezTo>
                  <a:pt x="22796" y="14220"/>
                  <a:pt x="29497" y="11276"/>
                  <a:pt x="36112" y="11276"/>
                </a:cubicBezTo>
                <a:cubicBezTo>
                  <a:pt x="37265" y="11276"/>
                  <a:pt x="38416" y="11366"/>
                  <a:pt x="39562" y="11576"/>
                </a:cubicBezTo>
                <a:cubicBezTo>
                  <a:pt x="45100" y="12610"/>
                  <a:pt x="49736" y="16313"/>
                  <a:pt x="54873" y="18714"/>
                </a:cubicBezTo>
                <a:cubicBezTo>
                  <a:pt x="57406" y="19923"/>
                  <a:pt x="60365" y="20728"/>
                  <a:pt x="63173" y="20728"/>
                </a:cubicBezTo>
                <a:cubicBezTo>
                  <a:pt x="66024" y="20728"/>
                  <a:pt x="68719" y="19898"/>
                  <a:pt x="70651" y="17814"/>
                </a:cubicBezTo>
                <a:cubicBezTo>
                  <a:pt x="73653" y="14645"/>
                  <a:pt x="73753" y="9775"/>
                  <a:pt x="73954" y="5371"/>
                </a:cubicBezTo>
                <a:cubicBezTo>
                  <a:pt x="74020" y="3637"/>
                  <a:pt x="74254" y="1769"/>
                  <a:pt x="74754" y="1"/>
                </a:cubicBezTo>
                <a:close/>
              </a:path>
            </a:pathLst>
          </a:custGeom>
          <a:solidFill>
            <a:srgbClr val="ACFFD9">
              <a:alpha val="64000"/>
            </a:srgb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000000"/>
              </a:solidFill>
              <a:effectLst/>
              <a:uLnTx/>
              <a:uFillTx/>
              <a:latin typeface="Arial"/>
            </a:endParaRPr>
          </a:p>
        </p:txBody>
      </p:sp>
      <p:grpSp>
        <p:nvGrpSpPr>
          <p:cNvPr id="36" name="Group 35">
            <a:extLst>
              <a:ext uri="{FF2B5EF4-FFF2-40B4-BE49-F238E27FC236}">
                <a16:creationId xmlns:a16="http://schemas.microsoft.com/office/drawing/2014/main" id="{34DD99B5-6307-4036-AC9B-A057883C8C16}"/>
              </a:ext>
            </a:extLst>
          </p:cNvPr>
          <p:cNvGrpSpPr/>
          <p:nvPr/>
        </p:nvGrpSpPr>
        <p:grpSpPr>
          <a:xfrm>
            <a:off x="9440589" y="2382004"/>
            <a:ext cx="504299" cy="336602"/>
            <a:chOff x="6110666" y="3986085"/>
            <a:chExt cx="504299" cy="336602"/>
          </a:xfrm>
        </p:grpSpPr>
        <p:sp>
          <p:nvSpPr>
            <p:cNvPr id="37" name="Google Shape;6195;p47">
              <a:extLst>
                <a:ext uri="{FF2B5EF4-FFF2-40B4-BE49-F238E27FC236}">
                  <a16:creationId xmlns:a16="http://schemas.microsoft.com/office/drawing/2014/main" id="{595728B6-325F-44C2-9CE2-64DEBE1D1783}"/>
                </a:ext>
              </a:extLst>
            </p:cNvPr>
            <p:cNvSpPr/>
            <p:nvPr/>
          </p:nvSpPr>
          <p:spPr>
            <a:xfrm>
              <a:off x="6133018" y="4117895"/>
              <a:ext cx="459004" cy="204792"/>
            </a:xfrm>
            <a:custGeom>
              <a:avLst/>
              <a:gdLst/>
              <a:ahLst/>
              <a:cxnLst/>
              <a:rect l="l" t="t" r="r" b="b"/>
              <a:pathLst>
                <a:path w="17805" h="7944" extrusionOk="0">
                  <a:moveTo>
                    <a:pt x="1" y="2762"/>
                  </a:moveTo>
                  <a:cubicBezTo>
                    <a:pt x="1" y="4086"/>
                    <a:pt x="868" y="5410"/>
                    <a:pt x="2626" y="6437"/>
                  </a:cubicBezTo>
                  <a:lnTo>
                    <a:pt x="2626" y="6437"/>
                  </a:lnTo>
                  <a:cubicBezTo>
                    <a:pt x="2831" y="6551"/>
                    <a:pt x="3060" y="6665"/>
                    <a:pt x="3265" y="6756"/>
                  </a:cubicBezTo>
                  <a:lnTo>
                    <a:pt x="3265" y="6756"/>
                  </a:lnTo>
                  <a:cubicBezTo>
                    <a:pt x="3356" y="6802"/>
                    <a:pt x="3425" y="6825"/>
                    <a:pt x="3516" y="6870"/>
                  </a:cubicBezTo>
                  <a:lnTo>
                    <a:pt x="3516" y="6870"/>
                  </a:lnTo>
                  <a:cubicBezTo>
                    <a:pt x="3630" y="6916"/>
                    <a:pt x="3767" y="6985"/>
                    <a:pt x="3904" y="7053"/>
                  </a:cubicBezTo>
                  <a:lnTo>
                    <a:pt x="3904" y="7053"/>
                  </a:lnTo>
                  <a:cubicBezTo>
                    <a:pt x="3927" y="7053"/>
                    <a:pt x="3950" y="7053"/>
                    <a:pt x="3973" y="7076"/>
                  </a:cubicBezTo>
                  <a:lnTo>
                    <a:pt x="3973" y="7076"/>
                  </a:lnTo>
                  <a:cubicBezTo>
                    <a:pt x="4041" y="7099"/>
                    <a:pt x="4087" y="7099"/>
                    <a:pt x="4132" y="7122"/>
                  </a:cubicBezTo>
                  <a:lnTo>
                    <a:pt x="4132" y="7122"/>
                  </a:lnTo>
                  <a:cubicBezTo>
                    <a:pt x="4315" y="7190"/>
                    <a:pt x="4498" y="7258"/>
                    <a:pt x="4680" y="7304"/>
                  </a:cubicBezTo>
                  <a:lnTo>
                    <a:pt x="4680" y="7304"/>
                  </a:lnTo>
                  <a:cubicBezTo>
                    <a:pt x="4749" y="7327"/>
                    <a:pt x="4794" y="7350"/>
                    <a:pt x="4863" y="7373"/>
                  </a:cubicBezTo>
                  <a:lnTo>
                    <a:pt x="4863" y="7373"/>
                  </a:lnTo>
                  <a:cubicBezTo>
                    <a:pt x="4908" y="7373"/>
                    <a:pt x="4954" y="7395"/>
                    <a:pt x="4977" y="7418"/>
                  </a:cubicBezTo>
                  <a:lnTo>
                    <a:pt x="4977" y="7418"/>
                  </a:lnTo>
                  <a:cubicBezTo>
                    <a:pt x="5068" y="7418"/>
                    <a:pt x="5137" y="7441"/>
                    <a:pt x="5205" y="7464"/>
                  </a:cubicBezTo>
                  <a:lnTo>
                    <a:pt x="5205" y="7464"/>
                  </a:lnTo>
                  <a:cubicBezTo>
                    <a:pt x="5388" y="7510"/>
                    <a:pt x="5593" y="7555"/>
                    <a:pt x="5776" y="7601"/>
                  </a:cubicBezTo>
                  <a:lnTo>
                    <a:pt x="5776" y="7601"/>
                  </a:lnTo>
                  <a:cubicBezTo>
                    <a:pt x="5821" y="7601"/>
                    <a:pt x="5867" y="7624"/>
                    <a:pt x="5913" y="7624"/>
                  </a:cubicBezTo>
                  <a:lnTo>
                    <a:pt x="5913" y="7624"/>
                  </a:lnTo>
                  <a:cubicBezTo>
                    <a:pt x="5981" y="7647"/>
                    <a:pt x="6072" y="7669"/>
                    <a:pt x="6141" y="7669"/>
                  </a:cubicBezTo>
                  <a:lnTo>
                    <a:pt x="6141" y="7669"/>
                  </a:lnTo>
                  <a:cubicBezTo>
                    <a:pt x="6301" y="7692"/>
                    <a:pt x="6461" y="7738"/>
                    <a:pt x="6620" y="7761"/>
                  </a:cubicBezTo>
                  <a:lnTo>
                    <a:pt x="6620" y="7761"/>
                  </a:lnTo>
                  <a:cubicBezTo>
                    <a:pt x="6666" y="7761"/>
                    <a:pt x="6734" y="7783"/>
                    <a:pt x="6803" y="7783"/>
                  </a:cubicBezTo>
                  <a:lnTo>
                    <a:pt x="6803" y="7783"/>
                  </a:lnTo>
                  <a:cubicBezTo>
                    <a:pt x="6871" y="7806"/>
                    <a:pt x="6940" y="7806"/>
                    <a:pt x="7008" y="7806"/>
                  </a:cubicBezTo>
                  <a:lnTo>
                    <a:pt x="7008" y="7806"/>
                  </a:lnTo>
                  <a:cubicBezTo>
                    <a:pt x="7145" y="7829"/>
                    <a:pt x="7305" y="7852"/>
                    <a:pt x="7442" y="7852"/>
                  </a:cubicBezTo>
                  <a:lnTo>
                    <a:pt x="7442" y="7852"/>
                  </a:lnTo>
                  <a:cubicBezTo>
                    <a:pt x="7533" y="7875"/>
                    <a:pt x="7602" y="7875"/>
                    <a:pt x="7670" y="7875"/>
                  </a:cubicBezTo>
                  <a:lnTo>
                    <a:pt x="7670" y="7875"/>
                  </a:lnTo>
                  <a:cubicBezTo>
                    <a:pt x="7739" y="7898"/>
                    <a:pt x="7807" y="7898"/>
                    <a:pt x="7853" y="7898"/>
                  </a:cubicBezTo>
                  <a:lnTo>
                    <a:pt x="7853" y="7898"/>
                  </a:lnTo>
                  <a:cubicBezTo>
                    <a:pt x="8013" y="7898"/>
                    <a:pt x="8172" y="7920"/>
                    <a:pt x="8309" y="7920"/>
                  </a:cubicBezTo>
                  <a:lnTo>
                    <a:pt x="8309" y="7920"/>
                  </a:lnTo>
                  <a:cubicBezTo>
                    <a:pt x="8401" y="7920"/>
                    <a:pt x="8469" y="7920"/>
                    <a:pt x="8538" y="7943"/>
                  </a:cubicBezTo>
                  <a:lnTo>
                    <a:pt x="8538" y="7943"/>
                  </a:lnTo>
                  <a:cubicBezTo>
                    <a:pt x="8583" y="7943"/>
                    <a:pt x="8606" y="7943"/>
                    <a:pt x="8629" y="7943"/>
                  </a:cubicBezTo>
                  <a:lnTo>
                    <a:pt x="8629" y="7943"/>
                  </a:lnTo>
                  <a:cubicBezTo>
                    <a:pt x="8675" y="7920"/>
                    <a:pt x="8697" y="7920"/>
                    <a:pt x="8720" y="7920"/>
                  </a:cubicBezTo>
                  <a:lnTo>
                    <a:pt x="8720" y="7920"/>
                  </a:lnTo>
                  <a:cubicBezTo>
                    <a:pt x="8880" y="7943"/>
                    <a:pt x="9040" y="7943"/>
                    <a:pt x="9222" y="7920"/>
                  </a:cubicBezTo>
                  <a:lnTo>
                    <a:pt x="9222" y="7920"/>
                  </a:lnTo>
                  <a:cubicBezTo>
                    <a:pt x="9245" y="7920"/>
                    <a:pt x="9268" y="7920"/>
                    <a:pt x="9314" y="7920"/>
                  </a:cubicBezTo>
                  <a:lnTo>
                    <a:pt x="9314" y="7920"/>
                  </a:lnTo>
                  <a:cubicBezTo>
                    <a:pt x="9359" y="7920"/>
                    <a:pt x="9405" y="7920"/>
                    <a:pt x="9451" y="7920"/>
                  </a:cubicBezTo>
                  <a:lnTo>
                    <a:pt x="9451" y="7920"/>
                  </a:lnTo>
                  <a:cubicBezTo>
                    <a:pt x="9496" y="7920"/>
                    <a:pt x="9542" y="7920"/>
                    <a:pt x="9588" y="7920"/>
                  </a:cubicBezTo>
                  <a:lnTo>
                    <a:pt x="9588" y="7920"/>
                  </a:lnTo>
                  <a:cubicBezTo>
                    <a:pt x="9793" y="7920"/>
                    <a:pt x="9998" y="7898"/>
                    <a:pt x="10204" y="7875"/>
                  </a:cubicBezTo>
                  <a:lnTo>
                    <a:pt x="10204" y="7875"/>
                  </a:lnTo>
                  <a:cubicBezTo>
                    <a:pt x="10272" y="7875"/>
                    <a:pt x="10364" y="7875"/>
                    <a:pt x="10432" y="7852"/>
                  </a:cubicBezTo>
                  <a:lnTo>
                    <a:pt x="10432" y="7852"/>
                  </a:lnTo>
                  <a:cubicBezTo>
                    <a:pt x="10478" y="7852"/>
                    <a:pt x="10523" y="7852"/>
                    <a:pt x="10546" y="7852"/>
                  </a:cubicBezTo>
                  <a:lnTo>
                    <a:pt x="10546" y="7852"/>
                  </a:lnTo>
                  <a:cubicBezTo>
                    <a:pt x="10615" y="7852"/>
                    <a:pt x="10683" y="7829"/>
                    <a:pt x="10729" y="7829"/>
                  </a:cubicBezTo>
                  <a:lnTo>
                    <a:pt x="10729" y="7829"/>
                  </a:lnTo>
                  <a:cubicBezTo>
                    <a:pt x="10934" y="7806"/>
                    <a:pt x="11140" y="7783"/>
                    <a:pt x="11345" y="7738"/>
                  </a:cubicBezTo>
                  <a:lnTo>
                    <a:pt x="11345" y="7738"/>
                  </a:lnTo>
                  <a:cubicBezTo>
                    <a:pt x="11414" y="7738"/>
                    <a:pt x="11459" y="7715"/>
                    <a:pt x="11505" y="7715"/>
                  </a:cubicBezTo>
                  <a:lnTo>
                    <a:pt x="11505" y="7715"/>
                  </a:lnTo>
                  <a:cubicBezTo>
                    <a:pt x="11528" y="7715"/>
                    <a:pt x="11551" y="7715"/>
                    <a:pt x="11573" y="7715"/>
                  </a:cubicBezTo>
                  <a:lnTo>
                    <a:pt x="11573" y="7715"/>
                  </a:lnTo>
                  <a:cubicBezTo>
                    <a:pt x="11665" y="7692"/>
                    <a:pt x="11756" y="7669"/>
                    <a:pt x="11870" y="7647"/>
                  </a:cubicBezTo>
                  <a:lnTo>
                    <a:pt x="11870" y="7647"/>
                  </a:lnTo>
                  <a:cubicBezTo>
                    <a:pt x="12030" y="7601"/>
                    <a:pt x="12190" y="7578"/>
                    <a:pt x="12349" y="7532"/>
                  </a:cubicBezTo>
                  <a:lnTo>
                    <a:pt x="12349" y="7532"/>
                  </a:lnTo>
                  <a:cubicBezTo>
                    <a:pt x="12464" y="7510"/>
                    <a:pt x="12578" y="7464"/>
                    <a:pt x="12715" y="7441"/>
                  </a:cubicBezTo>
                  <a:lnTo>
                    <a:pt x="12715" y="7441"/>
                  </a:lnTo>
                  <a:cubicBezTo>
                    <a:pt x="12852" y="7395"/>
                    <a:pt x="13011" y="7350"/>
                    <a:pt x="13171" y="7304"/>
                  </a:cubicBezTo>
                  <a:lnTo>
                    <a:pt x="13171" y="7304"/>
                  </a:lnTo>
                  <a:cubicBezTo>
                    <a:pt x="13194" y="7304"/>
                    <a:pt x="13240" y="7304"/>
                    <a:pt x="13262" y="7281"/>
                  </a:cubicBezTo>
                  <a:lnTo>
                    <a:pt x="13262" y="7281"/>
                  </a:lnTo>
                  <a:cubicBezTo>
                    <a:pt x="13445" y="7236"/>
                    <a:pt x="13628" y="7167"/>
                    <a:pt x="13810" y="7099"/>
                  </a:cubicBezTo>
                  <a:lnTo>
                    <a:pt x="13810" y="7099"/>
                  </a:lnTo>
                  <a:cubicBezTo>
                    <a:pt x="13833" y="7076"/>
                    <a:pt x="13856" y="7076"/>
                    <a:pt x="13879" y="7053"/>
                  </a:cubicBezTo>
                  <a:lnTo>
                    <a:pt x="13879" y="7053"/>
                  </a:lnTo>
                  <a:cubicBezTo>
                    <a:pt x="14061" y="6985"/>
                    <a:pt x="14267" y="6916"/>
                    <a:pt x="14449" y="6825"/>
                  </a:cubicBezTo>
                  <a:lnTo>
                    <a:pt x="14449" y="6825"/>
                  </a:lnTo>
                  <a:cubicBezTo>
                    <a:pt x="14495" y="6802"/>
                    <a:pt x="14564" y="6779"/>
                    <a:pt x="14609" y="6734"/>
                  </a:cubicBezTo>
                  <a:lnTo>
                    <a:pt x="14609" y="6734"/>
                  </a:lnTo>
                  <a:cubicBezTo>
                    <a:pt x="14815" y="6642"/>
                    <a:pt x="15020" y="6528"/>
                    <a:pt x="15203" y="6437"/>
                  </a:cubicBezTo>
                  <a:lnTo>
                    <a:pt x="15203" y="6437"/>
                  </a:lnTo>
                  <a:cubicBezTo>
                    <a:pt x="15248" y="6414"/>
                    <a:pt x="15294" y="6391"/>
                    <a:pt x="15317" y="6368"/>
                  </a:cubicBezTo>
                  <a:lnTo>
                    <a:pt x="15317" y="6368"/>
                  </a:lnTo>
                  <a:cubicBezTo>
                    <a:pt x="15362" y="6345"/>
                    <a:pt x="15385" y="6323"/>
                    <a:pt x="15408" y="6300"/>
                  </a:cubicBezTo>
                  <a:lnTo>
                    <a:pt x="15408" y="6300"/>
                  </a:lnTo>
                  <a:cubicBezTo>
                    <a:pt x="15477" y="6277"/>
                    <a:pt x="15522" y="6231"/>
                    <a:pt x="15591" y="6209"/>
                  </a:cubicBezTo>
                  <a:lnTo>
                    <a:pt x="15591" y="6209"/>
                  </a:lnTo>
                  <a:cubicBezTo>
                    <a:pt x="15636" y="6163"/>
                    <a:pt x="15682" y="6140"/>
                    <a:pt x="15728" y="6094"/>
                  </a:cubicBezTo>
                  <a:lnTo>
                    <a:pt x="15728" y="6094"/>
                  </a:lnTo>
                  <a:cubicBezTo>
                    <a:pt x="15773" y="6072"/>
                    <a:pt x="15819" y="6026"/>
                    <a:pt x="15865" y="6003"/>
                  </a:cubicBezTo>
                  <a:lnTo>
                    <a:pt x="15865" y="6003"/>
                  </a:lnTo>
                  <a:cubicBezTo>
                    <a:pt x="15910" y="5957"/>
                    <a:pt x="15956" y="5935"/>
                    <a:pt x="16001" y="5889"/>
                  </a:cubicBezTo>
                  <a:lnTo>
                    <a:pt x="16001" y="5889"/>
                  </a:lnTo>
                  <a:cubicBezTo>
                    <a:pt x="16047" y="5866"/>
                    <a:pt x="16093" y="5821"/>
                    <a:pt x="16138" y="5798"/>
                  </a:cubicBezTo>
                  <a:lnTo>
                    <a:pt x="16138" y="5798"/>
                  </a:lnTo>
                  <a:cubicBezTo>
                    <a:pt x="16184" y="5752"/>
                    <a:pt x="16230" y="5729"/>
                    <a:pt x="16275" y="5684"/>
                  </a:cubicBezTo>
                  <a:lnTo>
                    <a:pt x="16275" y="5684"/>
                  </a:lnTo>
                  <a:cubicBezTo>
                    <a:pt x="16321" y="5638"/>
                    <a:pt x="16344" y="5615"/>
                    <a:pt x="16390" y="5569"/>
                  </a:cubicBezTo>
                  <a:lnTo>
                    <a:pt x="16390" y="5569"/>
                  </a:lnTo>
                  <a:cubicBezTo>
                    <a:pt x="16412" y="5569"/>
                    <a:pt x="16435" y="5547"/>
                    <a:pt x="16458" y="5524"/>
                  </a:cubicBezTo>
                  <a:lnTo>
                    <a:pt x="16458" y="5524"/>
                  </a:lnTo>
                  <a:cubicBezTo>
                    <a:pt x="16458" y="5524"/>
                    <a:pt x="16481" y="5501"/>
                    <a:pt x="16504" y="5478"/>
                  </a:cubicBezTo>
                  <a:lnTo>
                    <a:pt x="16504" y="5478"/>
                  </a:lnTo>
                  <a:cubicBezTo>
                    <a:pt x="16572" y="5410"/>
                    <a:pt x="16641" y="5341"/>
                    <a:pt x="16686" y="5273"/>
                  </a:cubicBezTo>
                  <a:lnTo>
                    <a:pt x="16686" y="5273"/>
                  </a:lnTo>
                  <a:cubicBezTo>
                    <a:pt x="16709" y="5250"/>
                    <a:pt x="16732" y="5227"/>
                    <a:pt x="16755" y="5204"/>
                  </a:cubicBezTo>
                  <a:lnTo>
                    <a:pt x="16755" y="5204"/>
                  </a:lnTo>
                  <a:cubicBezTo>
                    <a:pt x="16846" y="5136"/>
                    <a:pt x="16915" y="5044"/>
                    <a:pt x="16983" y="4953"/>
                  </a:cubicBezTo>
                  <a:lnTo>
                    <a:pt x="16983" y="4953"/>
                  </a:lnTo>
                  <a:cubicBezTo>
                    <a:pt x="16983" y="4930"/>
                    <a:pt x="17006" y="4930"/>
                    <a:pt x="17006" y="4930"/>
                  </a:cubicBezTo>
                  <a:lnTo>
                    <a:pt x="17006" y="4930"/>
                  </a:lnTo>
                  <a:cubicBezTo>
                    <a:pt x="17006" y="4907"/>
                    <a:pt x="17029" y="4885"/>
                    <a:pt x="17051" y="4862"/>
                  </a:cubicBezTo>
                  <a:lnTo>
                    <a:pt x="17051" y="4862"/>
                  </a:lnTo>
                  <a:cubicBezTo>
                    <a:pt x="17097" y="4816"/>
                    <a:pt x="17143" y="4748"/>
                    <a:pt x="17166" y="4702"/>
                  </a:cubicBezTo>
                  <a:lnTo>
                    <a:pt x="17166" y="4702"/>
                  </a:lnTo>
                  <a:cubicBezTo>
                    <a:pt x="17188" y="4656"/>
                    <a:pt x="17211" y="4634"/>
                    <a:pt x="17234" y="4611"/>
                  </a:cubicBezTo>
                  <a:lnTo>
                    <a:pt x="17234" y="4611"/>
                  </a:lnTo>
                  <a:cubicBezTo>
                    <a:pt x="17280" y="4542"/>
                    <a:pt x="17303" y="4497"/>
                    <a:pt x="17325" y="4451"/>
                  </a:cubicBezTo>
                  <a:lnTo>
                    <a:pt x="17325" y="4451"/>
                  </a:lnTo>
                  <a:cubicBezTo>
                    <a:pt x="17348" y="4428"/>
                    <a:pt x="17348" y="4405"/>
                    <a:pt x="17348" y="4405"/>
                  </a:cubicBezTo>
                  <a:lnTo>
                    <a:pt x="17348" y="4405"/>
                  </a:lnTo>
                  <a:cubicBezTo>
                    <a:pt x="17371" y="4383"/>
                    <a:pt x="17371" y="4360"/>
                    <a:pt x="17394" y="4337"/>
                  </a:cubicBezTo>
                  <a:lnTo>
                    <a:pt x="17394" y="4337"/>
                  </a:lnTo>
                  <a:cubicBezTo>
                    <a:pt x="17417" y="4291"/>
                    <a:pt x="17439" y="4246"/>
                    <a:pt x="17462" y="4200"/>
                  </a:cubicBezTo>
                  <a:lnTo>
                    <a:pt x="17462" y="4200"/>
                  </a:lnTo>
                  <a:cubicBezTo>
                    <a:pt x="17485" y="4177"/>
                    <a:pt x="17508" y="4131"/>
                    <a:pt x="17508" y="4086"/>
                  </a:cubicBezTo>
                  <a:lnTo>
                    <a:pt x="17508" y="4086"/>
                  </a:lnTo>
                  <a:cubicBezTo>
                    <a:pt x="17531" y="4040"/>
                    <a:pt x="17554" y="3994"/>
                    <a:pt x="17576" y="3949"/>
                  </a:cubicBezTo>
                  <a:lnTo>
                    <a:pt x="17576" y="3949"/>
                  </a:lnTo>
                  <a:cubicBezTo>
                    <a:pt x="17576" y="3926"/>
                    <a:pt x="17599" y="3926"/>
                    <a:pt x="17599" y="3903"/>
                  </a:cubicBezTo>
                  <a:lnTo>
                    <a:pt x="17599" y="3903"/>
                  </a:lnTo>
                  <a:cubicBezTo>
                    <a:pt x="17599" y="3880"/>
                    <a:pt x="17599" y="3858"/>
                    <a:pt x="17622" y="3835"/>
                  </a:cubicBezTo>
                  <a:lnTo>
                    <a:pt x="17622" y="3835"/>
                  </a:lnTo>
                  <a:cubicBezTo>
                    <a:pt x="17622" y="3789"/>
                    <a:pt x="17645" y="3766"/>
                    <a:pt x="17645" y="3721"/>
                  </a:cubicBezTo>
                  <a:lnTo>
                    <a:pt x="17645" y="3721"/>
                  </a:lnTo>
                  <a:cubicBezTo>
                    <a:pt x="17668" y="3675"/>
                    <a:pt x="17691" y="3629"/>
                    <a:pt x="17691" y="3606"/>
                  </a:cubicBezTo>
                  <a:lnTo>
                    <a:pt x="17691" y="3606"/>
                  </a:lnTo>
                  <a:cubicBezTo>
                    <a:pt x="17713" y="3561"/>
                    <a:pt x="17713" y="3515"/>
                    <a:pt x="17713" y="3470"/>
                  </a:cubicBezTo>
                  <a:lnTo>
                    <a:pt x="17713" y="3470"/>
                  </a:lnTo>
                  <a:cubicBezTo>
                    <a:pt x="17736" y="3447"/>
                    <a:pt x="17736" y="3424"/>
                    <a:pt x="17736" y="3401"/>
                  </a:cubicBezTo>
                  <a:lnTo>
                    <a:pt x="17736" y="3401"/>
                  </a:lnTo>
                  <a:cubicBezTo>
                    <a:pt x="17736" y="3378"/>
                    <a:pt x="17736" y="3355"/>
                    <a:pt x="17736" y="3355"/>
                  </a:cubicBezTo>
                  <a:lnTo>
                    <a:pt x="17736" y="3355"/>
                  </a:lnTo>
                  <a:cubicBezTo>
                    <a:pt x="17759" y="3310"/>
                    <a:pt x="17759" y="3264"/>
                    <a:pt x="17759" y="3218"/>
                  </a:cubicBezTo>
                  <a:lnTo>
                    <a:pt x="17759" y="3218"/>
                  </a:lnTo>
                  <a:cubicBezTo>
                    <a:pt x="17782" y="3173"/>
                    <a:pt x="17782" y="3127"/>
                    <a:pt x="17782" y="3104"/>
                  </a:cubicBezTo>
                  <a:lnTo>
                    <a:pt x="17782" y="3104"/>
                  </a:lnTo>
                  <a:cubicBezTo>
                    <a:pt x="17782" y="3059"/>
                    <a:pt x="17782" y="3013"/>
                    <a:pt x="17782" y="2967"/>
                  </a:cubicBezTo>
                  <a:lnTo>
                    <a:pt x="17782" y="2967"/>
                  </a:lnTo>
                  <a:cubicBezTo>
                    <a:pt x="17805" y="2945"/>
                    <a:pt x="17805" y="2922"/>
                    <a:pt x="17805" y="2876"/>
                  </a:cubicBezTo>
                  <a:lnTo>
                    <a:pt x="17805" y="2876"/>
                  </a:lnTo>
                  <a:cubicBezTo>
                    <a:pt x="17805" y="2853"/>
                    <a:pt x="17805" y="2830"/>
                    <a:pt x="17805" y="2808"/>
                  </a:cubicBezTo>
                  <a:lnTo>
                    <a:pt x="17805" y="2808"/>
                  </a:lnTo>
                  <a:lnTo>
                    <a:pt x="17805" y="69"/>
                  </a:lnTo>
                  <a:cubicBezTo>
                    <a:pt x="17805" y="114"/>
                    <a:pt x="17805" y="160"/>
                    <a:pt x="17805" y="228"/>
                  </a:cubicBezTo>
                  <a:lnTo>
                    <a:pt x="17805" y="228"/>
                  </a:lnTo>
                  <a:cubicBezTo>
                    <a:pt x="17805" y="274"/>
                    <a:pt x="17805" y="297"/>
                    <a:pt x="17782" y="342"/>
                  </a:cubicBezTo>
                  <a:lnTo>
                    <a:pt x="17782" y="342"/>
                  </a:lnTo>
                  <a:cubicBezTo>
                    <a:pt x="17782" y="388"/>
                    <a:pt x="17782" y="434"/>
                    <a:pt x="17782" y="479"/>
                  </a:cubicBezTo>
                  <a:lnTo>
                    <a:pt x="17782" y="479"/>
                  </a:lnTo>
                  <a:cubicBezTo>
                    <a:pt x="17759" y="525"/>
                    <a:pt x="17759" y="548"/>
                    <a:pt x="17759" y="594"/>
                  </a:cubicBezTo>
                  <a:lnTo>
                    <a:pt x="17759" y="594"/>
                  </a:lnTo>
                  <a:cubicBezTo>
                    <a:pt x="17736" y="639"/>
                    <a:pt x="17736" y="685"/>
                    <a:pt x="17736" y="730"/>
                  </a:cubicBezTo>
                  <a:lnTo>
                    <a:pt x="17736" y="730"/>
                  </a:lnTo>
                  <a:cubicBezTo>
                    <a:pt x="17713" y="753"/>
                    <a:pt x="17713" y="799"/>
                    <a:pt x="17691" y="845"/>
                  </a:cubicBezTo>
                  <a:lnTo>
                    <a:pt x="17691" y="845"/>
                  </a:lnTo>
                  <a:cubicBezTo>
                    <a:pt x="17691" y="890"/>
                    <a:pt x="17668" y="936"/>
                    <a:pt x="17668" y="959"/>
                  </a:cubicBezTo>
                  <a:lnTo>
                    <a:pt x="17668" y="959"/>
                  </a:lnTo>
                  <a:cubicBezTo>
                    <a:pt x="17645" y="1004"/>
                    <a:pt x="17645" y="1050"/>
                    <a:pt x="17622" y="1096"/>
                  </a:cubicBezTo>
                  <a:lnTo>
                    <a:pt x="17622" y="1096"/>
                  </a:lnTo>
                  <a:cubicBezTo>
                    <a:pt x="17599" y="1141"/>
                    <a:pt x="17599" y="1164"/>
                    <a:pt x="17576" y="1210"/>
                  </a:cubicBezTo>
                  <a:lnTo>
                    <a:pt x="17576" y="1210"/>
                  </a:lnTo>
                  <a:cubicBezTo>
                    <a:pt x="17554" y="1255"/>
                    <a:pt x="17531" y="1301"/>
                    <a:pt x="17531" y="1347"/>
                  </a:cubicBezTo>
                  <a:lnTo>
                    <a:pt x="17531" y="1347"/>
                  </a:lnTo>
                  <a:cubicBezTo>
                    <a:pt x="17508" y="1392"/>
                    <a:pt x="17485" y="1415"/>
                    <a:pt x="17462" y="1461"/>
                  </a:cubicBezTo>
                  <a:lnTo>
                    <a:pt x="17462" y="1461"/>
                  </a:lnTo>
                  <a:cubicBezTo>
                    <a:pt x="17439" y="1507"/>
                    <a:pt x="17417" y="1552"/>
                    <a:pt x="17394" y="1598"/>
                  </a:cubicBezTo>
                  <a:lnTo>
                    <a:pt x="17394" y="1598"/>
                  </a:lnTo>
                  <a:cubicBezTo>
                    <a:pt x="17371" y="1621"/>
                    <a:pt x="17371" y="1666"/>
                    <a:pt x="17348" y="1712"/>
                  </a:cubicBezTo>
                  <a:lnTo>
                    <a:pt x="17348" y="1712"/>
                  </a:lnTo>
                  <a:cubicBezTo>
                    <a:pt x="17303" y="1758"/>
                    <a:pt x="17280" y="1803"/>
                    <a:pt x="17234" y="1849"/>
                  </a:cubicBezTo>
                  <a:lnTo>
                    <a:pt x="17234" y="1849"/>
                  </a:lnTo>
                  <a:cubicBezTo>
                    <a:pt x="17211" y="1895"/>
                    <a:pt x="17211" y="1917"/>
                    <a:pt x="17188" y="1963"/>
                  </a:cubicBezTo>
                  <a:lnTo>
                    <a:pt x="17188" y="1963"/>
                  </a:lnTo>
                  <a:cubicBezTo>
                    <a:pt x="17143" y="2009"/>
                    <a:pt x="17097" y="2077"/>
                    <a:pt x="17051" y="2123"/>
                  </a:cubicBezTo>
                  <a:lnTo>
                    <a:pt x="17051" y="2123"/>
                  </a:lnTo>
                  <a:cubicBezTo>
                    <a:pt x="17029" y="2146"/>
                    <a:pt x="17029" y="2168"/>
                    <a:pt x="17006" y="2191"/>
                  </a:cubicBezTo>
                  <a:lnTo>
                    <a:pt x="17006" y="2191"/>
                  </a:lnTo>
                  <a:cubicBezTo>
                    <a:pt x="16937" y="2283"/>
                    <a:pt x="16846" y="2374"/>
                    <a:pt x="16778" y="2465"/>
                  </a:cubicBezTo>
                  <a:lnTo>
                    <a:pt x="16778" y="2465"/>
                  </a:lnTo>
                  <a:cubicBezTo>
                    <a:pt x="16755" y="2488"/>
                    <a:pt x="16732" y="2511"/>
                    <a:pt x="16709" y="2534"/>
                  </a:cubicBezTo>
                  <a:lnTo>
                    <a:pt x="16709" y="2534"/>
                  </a:lnTo>
                  <a:cubicBezTo>
                    <a:pt x="16641" y="2602"/>
                    <a:pt x="16572" y="2671"/>
                    <a:pt x="16504" y="2739"/>
                  </a:cubicBezTo>
                  <a:lnTo>
                    <a:pt x="16504" y="2739"/>
                  </a:lnTo>
                  <a:cubicBezTo>
                    <a:pt x="16458" y="2762"/>
                    <a:pt x="16435" y="2808"/>
                    <a:pt x="16412" y="2830"/>
                  </a:cubicBezTo>
                  <a:lnTo>
                    <a:pt x="16412" y="2830"/>
                  </a:lnTo>
                  <a:cubicBezTo>
                    <a:pt x="16367" y="2876"/>
                    <a:pt x="16321" y="2899"/>
                    <a:pt x="16275" y="2945"/>
                  </a:cubicBezTo>
                  <a:lnTo>
                    <a:pt x="16275" y="2945"/>
                  </a:lnTo>
                  <a:cubicBezTo>
                    <a:pt x="16230" y="2967"/>
                    <a:pt x="16184" y="3013"/>
                    <a:pt x="16161" y="3036"/>
                  </a:cubicBezTo>
                  <a:lnTo>
                    <a:pt x="16161" y="3036"/>
                  </a:lnTo>
                  <a:cubicBezTo>
                    <a:pt x="16116" y="3081"/>
                    <a:pt x="16070" y="3127"/>
                    <a:pt x="16001" y="3150"/>
                  </a:cubicBezTo>
                  <a:lnTo>
                    <a:pt x="16001" y="3150"/>
                  </a:lnTo>
                  <a:cubicBezTo>
                    <a:pt x="15979" y="3196"/>
                    <a:pt x="15933" y="3218"/>
                    <a:pt x="15887" y="3241"/>
                  </a:cubicBezTo>
                  <a:lnTo>
                    <a:pt x="15887" y="3241"/>
                  </a:lnTo>
                  <a:cubicBezTo>
                    <a:pt x="15842" y="3287"/>
                    <a:pt x="15773" y="3333"/>
                    <a:pt x="15728" y="3355"/>
                  </a:cubicBezTo>
                  <a:lnTo>
                    <a:pt x="15728" y="3355"/>
                  </a:lnTo>
                  <a:cubicBezTo>
                    <a:pt x="15682" y="3401"/>
                    <a:pt x="15636" y="3424"/>
                    <a:pt x="15591" y="3447"/>
                  </a:cubicBezTo>
                  <a:lnTo>
                    <a:pt x="15591" y="3447"/>
                  </a:lnTo>
                  <a:cubicBezTo>
                    <a:pt x="15545" y="3492"/>
                    <a:pt x="15477" y="3515"/>
                    <a:pt x="15431" y="3561"/>
                  </a:cubicBezTo>
                  <a:lnTo>
                    <a:pt x="15431" y="3561"/>
                  </a:lnTo>
                  <a:cubicBezTo>
                    <a:pt x="15362" y="3606"/>
                    <a:pt x="15294" y="3652"/>
                    <a:pt x="15225" y="3675"/>
                  </a:cubicBezTo>
                  <a:lnTo>
                    <a:pt x="15225" y="3675"/>
                  </a:lnTo>
                  <a:cubicBezTo>
                    <a:pt x="15020" y="3789"/>
                    <a:pt x="14815" y="3903"/>
                    <a:pt x="14609" y="3994"/>
                  </a:cubicBezTo>
                  <a:lnTo>
                    <a:pt x="14609" y="3994"/>
                  </a:lnTo>
                  <a:cubicBezTo>
                    <a:pt x="14564" y="4017"/>
                    <a:pt x="14518" y="4040"/>
                    <a:pt x="14449" y="4086"/>
                  </a:cubicBezTo>
                  <a:lnTo>
                    <a:pt x="14449" y="4086"/>
                  </a:lnTo>
                  <a:cubicBezTo>
                    <a:pt x="14267" y="4154"/>
                    <a:pt x="14084" y="4246"/>
                    <a:pt x="13879" y="4314"/>
                  </a:cubicBezTo>
                  <a:lnTo>
                    <a:pt x="13879" y="4314"/>
                  </a:lnTo>
                  <a:cubicBezTo>
                    <a:pt x="13856" y="4337"/>
                    <a:pt x="13833" y="4337"/>
                    <a:pt x="13810" y="4360"/>
                  </a:cubicBezTo>
                  <a:lnTo>
                    <a:pt x="13810" y="4360"/>
                  </a:lnTo>
                  <a:cubicBezTo>
                    <a:pt x="13605" y="4428"/>
                    <a:pt x="13377" y="4497"/>
                    <a:pt x="13171" y="4565"/>
                  </a:cubicBezTo>
                  <a:lnTo>
                    <a:pt x="13171" y="4565"/>
                  </a:lnTo>
                  <a:cubicBezTo>
                    <a:pt x="13011" y="4611"/>
                    <a:pt x="12874" y="4656"/>
                    <a:pt x="12715" y="4702"/>
                  </a:cubicBezTo>
                  <a:lnTo>
                    <a:pt x="12715" y="4702"/>
                  </a:lnTo>
                  <a:cubicBezTo>
                    <a:pt x="12601" y="4725"/>
                    <a:pt x="12486" y="4771"/>
                    <a:pt x="12372" y="4793"/>
                  </a:cubicBezTo>
                  <a:lnTo>
                    <a:pt x="12372" y="4793"/>
                  </a:lnTo>
                  <a:cubicBezTo>
                    <a:pt x="12190" y="4839"/>
                    <a:pt x="12030" y="4862"/>
                    <a:pt x="11870" y="4907"/>
                  </a:cubicBezTo>
                  <a:lnTo>
                    <a:pt x="11870" y="4907"/>
                  </a:lnTo>
                  <a:cubicBezTo>
                    <a:pt x="11756" y="4930"/>
                    <a:pt x="11642" y="4953"/>
                    <a:pt x="11505" y="4976"/>
                  </a:cubicBezTo>
                  <a:lnTo>
                    <a:pt x="11505" y="4976"/>
                  </a:lnTo>
                  <a:cubicBezTo>
                    <a:pt x="11459" y="4976"/>
                    <a:pt x="11414" y="4976"/>
                    <a:pt x="11368" y="4999"/>
                  </a:cubicBezTo>
                  <a:lnTo>
                    <a:pt x="11368" y="4999"/>
                  </a:lnTo>
                  <a:cubicBezTo>
                    <a:pt x="11163" y="5022"/>
                    <a:pt x="10957" y="5067"/>
                    <a:pt x="10752" y="5090"/>
                  </a:cubicBezTo>
                  <a:lnTo>
                    <a:pt x="10752" y="5090"/>
                  </a:lnTo>
                  <a:cubicBezTo>
                    <a:pt x="10683" y="5090"/>
                    <a:pt x="10615" y="5090"/>
                    <a:pt x="10569" y="5113"/>
                  </a:cubicBezTo>
                  <a:lnTo>
                    <a:pt x="10569" y="5113"/>
                  </a:lnTo>
                  <a:cubicBezTo>
                    <a:pt x="10455" y="5113"/>
                    <a:pt x="10318" y="5113"/>
                    <a:pt x="10204" y="5136"/>
                  </a:cubicBezTo>
                  <a:lnTo>
                    <a:pt x="10204" y="5136"/>
                  </a:lnTo>
                  <a:cubicBezTo>
                    <a:pt x="9998" y="5159"/>
                    <a:pt x="9816" y="5159"/>
                    <a:pt x="9610" y="5181"/>
                  </a:cubicBezTo>
                  <a:lnTo>
                    <a:pt x="9610" y="5181"/>
                  </a:lnTo>
                  <a:cubicBezTo>
                    <a:pt x="9473" y="5181"/>
                    <a:pt x="9337" y="5181"/>
                    <a:pt x="9222" y="5181"/>
                  </a:cubicBezTo>
                  <a:lnTo>
                    <a:pt x="9222" y="5181"/>
                  </a:lnTo>
                  <a:cubicBezTo>
                    <a:pt x="9063" y="5181"/>
                    <a:pt x="8903" y="5181"/>
                    <a:pt x="8720" y="5181"/>
                  </a:cubicBezTo>
                  <a:lnTo>
                    <a:pt x="8720" y="5181"/>
                  </a:lnTo>
                  <a:cubicBezTo>
                    <a:pt x="8583" y="5181"/>
                    <a:pt x="8469" y="5181"/>
                    <a:pt x="8332" y="5181"/>
                  </a:cubicBezTo>
                  <a:lnTo>
                    <a:pt x="8332" y="5181"/>
                  </a:lnTo>
                  <a:cubicBezTo>
                    <a:pt x="8172" y="5181"/>
                    <a:pt x="8013" y="5159"/>
                    <a:pt x="7876" y="5159"/>
                  </a:cubicBezTo>
                  <a:lnTo>
                    <a:pt x="7876" y="5159"/>
                  </a:lnTo>
                  <a:cubicBezTo>
                    <a:pt x="7739" y="5136"/>
                    <a:pt x="7602" y="5136"/>
                    <a:pt x="7465" y="5113"/>
                  </a:cubicBezTo>
                  <a:lnTo>
                    <a:pt x="7465" y="5113"/>
                  </a:lnTo>
                  <a:cubicBezTo>
                    <a:pt x="7305" y="5113"/>
                    <a:pt x="7168" y="5090"/>
                    <a:pt x="7008" y="5067"/>
                  </a:cubicBezTo>
                  <a:lnTo>
                    <a:pt x="7008" y="5067"/>
                  </a:lnTo>
                  <a:cubicBezTo>
                    <a:pt x="6871" y="5044"/>
                    <a:pt x="6757" y="5022"/>
                    <a:pt x="6620" y="5022"/>
                  </a:cubicBezTo>
                  <a:lnTo>
                    <a:pt x="6620" y="5022"/>
                  </a:lnTo>
                  <a:cubicBezTo>
                    <a:pt x="6461" y="4976"/>
                    <a:pt x="6301" y="4953"/>
                    <a:pt x="6141" y="4930"/>
                  </a:cubicBezTo>
                  <a:lnTo>
                    <a:pt x="6141" y="4930"/>
                  </a:lnTo>
                  <a:cubicBezTo>
                    <a:pt x="6027" y="4907"/>
                    <a:pt x="5890" y="4885"/>
                    <a:pt x="5776" y="4862"/>
                  </a:cubicBezTo>
                  <a:lnTo>
                    <a:pt x="5776" y="4862"/>
                  </a:lnTo>
                  <a:cubicBezTo>
                    <a:pt x="5593" y="4816"/>
                    <a:pt x="5411" y="4771"/>
                    <a:pt x="5228" y="4725"/>
                  </a:cubicBezTo>
                  <a:lnTo>
                    <a:pt x="5228" y="4725"/>
                  </a:lnTo>
                  <a:cubicBezTo>
                    <a:pt x="5114" y="4679"/>
                    <a:pt x="4977" y="4656"/>
                    <a:pt x="4863" y="4634"/>
                  </a:cubicBezTo>
                  <a:lnTo>
                    <a:pt x="4863" y="4634"/>
                  </a:lnTo>
                  <a:cubicBezTo>
                    <a:pt x="4817" y="4611"/>
                    <a:pt x="4749" y="4588"/>
                    <a:pt x="4680" y="4565"/>
                  </a:cubicBezTo>
                  <a:lnTo>
                    <a:pt x="4680" y="4565"/>
                  </a:lnTo>
                  <a:cubicBezTo>
                    <a:pt x="4498" y="4519"/>
                    <a:pt x="4315" y="4451"/>
                    <a:pt x="4132" y="4383"/>
                  </a:cubicBezTo>
                  <a:lnTo>
                    <a:pt x="4132" y="4383"/>
                  </a:lnTo>
                  <a:cubicBezTo>
                    <a:pt x="4087" y="4360"/>
                    <a:pt x="4041" y="4337"/>
                    <a:pt x="3995" y="4314"/>
                  </a:cubicBezTo>
                  <a:lnTo>
                    <a:pt x="3995" y="4314"/>
                  </a:lnTo>
                  <a:cubicBezTo>
                    <a:pt x="3836" y="4268"/>
                    <a:pt x="3676" y="4200"/>
                    <a:pt x="3516" y="4131"/>
                  </a:cubicBezTo>
                  <a:lnTo>
                    <a:pt x="3516" y="4131"/>
                  </a:lnTo>
                  <a:cubicBezTo>
                    <a:pt x="3448" y="4086"/>
                    <a:pt x="3356" y="4063"/>
                    <a:pt x="3288" y="4017"/>
                  </a:cubicBezTo>
                  <a:lnTo>
                    <a:pt x="3288" y="4017"/>
                  </a:lnTo>
                  <a:cubicBezTo>
                    <a:pt x="3060" y="3926"/>
                    <a:pt x="2831" y="3812"/>
                    <a:pt x="2626" y="3675"/>
                  </a:cubicBezTo>
                  <a:lnTo>
                    <a:pt x="2626" y="3675"/>
                  </a:lnTo>
                  <a:cubicBezTo>
                    <a:pt x="868" y="2671"/>
                    <a:pt x="1" y="1347"/>
                    <a:pt x="1" y="0"/>
                  </a:cubicBezTo>
                  <a:lnTo>
                    <a:pt x="1" y="0"/>
                  </a:lnTo>
                  <a:close/>
                </a:path>
              </a:pathLst>
            </a:custGeom>
            <a:solidFill>
              <a:srgbClr val="1D509B"/>
            </a:solidFill>
            <a:ln>
              <a:noFill/>
            </a:ln>
          </p:spPr>
          <p:txBody>
            <a:bodyPr spcFirstLastPara="1" wrap="square" lIns="91425" tIns="91425" rIns="91425" bIns="91425" anchor="ctr" anchorCtr="0">
              <a:noAutofit/>
            </a:bodyPr>
            <a:lstStyle/>
            <a:p>
              <a:pPr>
                <a:buClr>
                  <a:srgbClr val="000000"/>
                </a:buClr>
                <a:buFont typeface="Arial"/>
                <a:buNone/>
                <a:defRPr/>
              </a:pPr>
              <a:endParaRPr sz="1400" kern="0">
                <a:solidFill>
                  <a:srgbClr val="000000"/>
                </a:solidFill>
                <a:latin typeface="Arial"/>
                <a:cs typeface="Arial"/>
                <a:sym typeface="Arial"/>
              </a:endParaRPr>
            </a:p>
          </p:txBody>
        </p:sp>
        <p:sp>
          <p:nvSpPr>
            <p:cNvPr id="38" name="Google Shape;6196;p47">
              <a:extLst>
                <a:ext uri="{FF2B5EF4-FFF2-40B4-BE49-F238E27FC236}">
                  <a16:creationId xmlns:a16="http://schemas.microsoft.com/office/drawing/2014/main" id="{4D8CDCAF-B832-4B9E-A91D-581152FBC353}"/>
                </a:ext>
              </a:extLst>
            </p:cNvPr>
            <p:cNvSpPr/>
            <p:nvPr/>
          </p:nvSpPr>
          <p:spPr>
            <a:xfrm>
              <a:off x="6110666" y="3986085"/>
              <a:ext cx="504299" cy="278934"/>
            </a:xfrm>
            <a:custGeom>
              <a:avLst/>
              <a:gdLst/>
              <a:ahLst/>
              <a:cxnLst/>
              <a:rect l="l" t="t" r="r" b="b"/>
              <a:pathLst>
                <a:path w="19562" h="10820" extrusionOk="0">
                  <a:moveTo>
                    <a:pt x="3447" y="1507"/>
                  </a:moveTo>
                  <a:cubicBezTo>
                    <a:pt x="1" y="3515"/>
                    <a:pt x="1" y="6779"/>
                    <a:pt x="3493" y="8788"/>
                  </a:cubicBezTo>
                  <a:lnTo>
                    <a:pt x="3493" y="8788"/>
                  </a:lnTo>
                  <a:cubicBezTo>
                    <a:pt x="6985" y="10819"/>
                    <a:pt x="12623" y="10819"/>
                    <a:pt x="16092" y="8788"/>
                  </a:cubicBezTo>
                  <a:lnTo>
                    <a:pt x="16092" y="8788"/>
                  </a:lnTo>
                  <a:cubicBezTo>
                    <a:pt x="19562" y="6779"/>
                    <a:pt x="19539" y="3515"/>
                    <a:pt x="16047" y="1507"/>
                  </a:cubicBezTo>
                  <a:lnTo>
                    <a:pt x="16047" y="1507"/>
                  </a:lnTo>
                  <a:cubicBezTo>
                    <a:pt x="14312" y="502"/>
                    <a:pt x="12030" y="0"/>
                    <a:pt x="9747" y="0"/>
                  </a:cubicBezTo>
                  <a:lnTo>
                    <a:pt x="9747" y="0"/>
                  </a:lnTo>
                  <a:cubicBezTo>
                    <a:pt x="7464" y="0"/>
                    <a:pt x="5182" y="502"/>
                    <a:pt x="3447" y="1507"/>
                  </a:cubicBezTo>
                  <a:close/>
                </a:path>
              </a:pathLst>
            </a:custGeom>
            <a:solidFill>
              <a:srgbClr val="95B8EB"/>
            </a:solidFill>
            <a:ln>
              <a:noFill/>
            </a:ln>
          </p:spPr>
          <p:txBody>
            <a:bodyPr spcFirstLastPara="1" wrap="square" lIns="91425" tIns="91425" rIns="91425" bIns="91425" anchor="ctr" anchorCtr="0">
              <a:noAutofit/>
            </a:bodyPr>
            <a:lstStyle/>
            <a:p>
              <a:pPr>
                <a:buClr>
                  <a:srgbClr val="000000"/>
                </a:buClr>
                <a:buFont typeface="Arial"/>
                <a:buNone/>
                <a:defRPr/>
              </a:pPr>
              <a:endParaRPr sz="1400" kern="0">
                <a:solidFill>
                  <a:srgbClr val="000000"/>
                </a:solidFill>
                <a:latin typeface="Arial"/>
                <a:cs typeface="Arial"/>
                <a:sym typeface="Arial"/>
              </a:endParaRPr>
            </a:p>
          </p:txBody>
        </p:sp>
        <p:sp>
          <p:nvSpPr>
            <p:cNvPr id="39" name="Title 1">
              <a:extLst>
                <a:ext uri="{FF2B5EF4-FFF2-40B4-BE49-F238E27FC236}">
                  <a16:creationId xmlns:a16="http://schemas.microsoft.com/office/drawing/2014/main" id="{E820BBA0-A048-438D-AC53-8F3C036CD530}"/>
                </a:ext>
              </a:extLst>
            </p:cNvPr>
            <p:cNvSpPr txBox="1">
              <a:spLocks/>
            </p:cNvSpPr>
            <p:nvPr/>
          </p:nvSpPr>
          <p:spPr>
            <a:xfrm>
              <a:off x="6164820" y="3989004"/>
              <a:ext cx="397389" cy="262340"/>
            </a:xfrm>
            <a:prstGeom prst="rect">
              <a:avLst/>
            </a:prstGeom>
            <a:scene3d>
              <a:camera prst="isometricBottomDown"/>
              <a:lightRig rig="threePt" dir="t"/>
            </a:scene3d>
          </p:spPr>
          <p:txBody>
            <a:bodyPr vert="horz" lIns="0" tIns="0" rIns="0" bIns="0" rtlCol="0" anchor="t">
              <a:noAutofit/>
            </a:bodyPr>
            <a:lstStyle>
              <a:lvl1pPr algn="r" defTabSz="914400" rtl="1" eaLnBrk="1" latinLnBrk="0" hangingPunct="1">
                <a:lnSpc>
                  <a:spcPct val="90000"/>
                </a:lnSpc>
                <a:spcBef>
                  <a:spcPct val="0"/>
                </a:spcBef>
                <a:buNone/>
                <a:defRPr sz="4000" kern="1200">
                  <a:solidFill>
                    <a:schemeClr val="tx1"/>
                  </a:solidFill>
                  <a:latin typeface="Greta Arabic" pitchFamily="2" charset="-78"/>
                  <a:ea typeface="+mj-ea"/>
                  <a:cs typeface="+mj-cs"/>
                </a:defRPr>
              </a:lvl1pPr>
            </a:lstStyle>
            <a:p>
              <a:pPr algn="ctr">
                <a:defRPr/>
              </a:pPr>
              <a:r>
                <a:rPr lang="ar-SA" sz="2400" dirty="0">
                  <a:solidFill>
                    <a:srgbClr val="FFFFFF"/>
                  </a:solidFill>
                  <a:latin typeface="Somar" panose="020B0604020202020204" charset="-78"/>
                  <a:cs typeface="Somar" panose="020B0604020202020204" charset="-78"/>
                </a:rPr>
                <a:t>02</a:t>
              </a:r>
              <a:endParaRPr lang="ar-SA" sz="2800" dirty="0">
                <a:solidFill>
                  <a:srgbClr val="FFFFFF"/>
                </a:solidFill>
                <a:latin typeface="Somar" panose="020B0604020202020204" charset="-78"/>
                <a:cs typeface="Somar" panose="020B0604020202020204" charset="-78"/>
              </a:endParaRPr>
            </a:p>
          </p:txBody>
        </p:sp>
      </p:grpSp>
      <p:sp>
        <p:nvSpPr>
          <p:cNvPr id="17" name="Title 1">
            <a:extLst>
              <a:ext uri="{FF2B5EF4-FFF2-40B4-BE49-F238E27FC236}">
                <a16:creationId xmlns:a16="http://schemas.microsoft.com/office/drawing/2014/main" id="{5E610C05-92DD-407A-A44F-1110EF82DA5C}"/>
              </a:ext>
            </a:extLst>
          </p:cNvPr>
          <p:cNvSpPr txBox="1">
            <a:spLocks/>
          </p:cNvSpPr>
          <p:nvPr/>
        </p:nvSpPr>
        <p:spPr>
          <a:xfrm>
            <a:off x="864285" y="1621358"/>
            <a:ext cx="4207019" cy="423019"/>
          </a:xfrm>
          <a:prstGeom prst="rect">
            <a:avLst/>
          </a:prstGeom>
        </p:spPr>
        <p:txBody>
          <a:bodyPr vert="horz" lIns="0" tIns="0" rIns="0" bIns="0" rtlCol="0" anchor="t">
            <a:noAutofit/>
          </a:bodyPr>
          <a:lstStyle>
            <a:lvl1pPr algn="r" defTabSz="914400" rtl="1" eaLnBrk="1" latinLnBrk="0" hangingPunct="1">
              <a:lnSpc>
                <a:spcPct val="90000"/>
              </a:lnSpc>
              <a:spcBef>
                <a:spcPct val="0"/>
              </a:spcBef>
              <a:buNone/>
              <a:defRPr sz="4000" kern="1200">
                <a:solidFill>
                  <a:schemeClr val="tx1"/>
                </a:solidFill>
                <a:latin typeface="Greta Arabic" pitchFamily="2" charset="-78"/>
                <a:ea typeface="+mj-ea"/>
                <a:cs typeface="+mj-cs"/>
              </a:defRPr>
            </a:lvl1pPr>
          </a:lstStyle>
          <a:p>
            <a:pPr marL="0" marR="0" lvl="0" indent="0" defTabSz="914400" eaLnBrk="1" fontAlgn="auto" latinLnBrk="0" hangingPunct="1">
              <a:lnSpc>
                <a:spcPct val="90000"/>
              </a:lnSpc>
              <a:spcBef>
                <a:spcPct val="0"/>
              </a:spcBef>
              <a:spcAft>
                <a:spcPts val="0"/>
              </a:spcAft>
              <a:buClrTx/>
              <a:buSzTx/>
              <a:buFontTx/>
              <a:buNone/>
              <a:tabLst/>
              <a:defRPr/>
            </a:pPr>
            <a:r>
              <a:rPr kumimoji="0" lang="ar-SA" sz="700" i="0" u="none" strike="noStrike" kern="1200" cap="none" spc="0" normalizeH="0" baseline="0" noProof="0" dirty="0">
                <a:ln>
                  <a:noFill/>
                </a:ln>
                <a:solidFill>
                  <a:schemeClr val="bg2">
                    <a:lumMod val="50000"/>
                  </a:schemeClr>
                </a:solidFill>
                <a:effectLst/>
                <a:uLnTx/>
                <a:uFillTx/>
                <a:latin typeface="Somar" panose="020B0604020202020204" charset="-78"/>
                <a:cs typeface="Somar" panose="020B0604020202020204" charset="-78"/>
              </a:rPr>
              <a:t>البيان الجمركي</a:t>
            </a:r>
          </a:p>
        </p:txBody>
      </p:sp>
      <p:sp>
        <p:nvSpPr>
          <p:cNvPr id="18" name="Google Shape;259;p52">
            <a:extLst>
              <a:ext uri="{FF2B5EF4-FFF2-40B4-BE49-F238E27FC236}">
                <a16:creationId xmlns:a16="http://schemas.microsoft.com/office/drawing/2014/main" id="{AED498EF-295B-41D5-A521-D0E47639620B}"/>
              </a:ext>
            </a:extLst>
          </p:cNvPr>
          <p:cNvSpPr txBox="1">
            <a:spLocks/>
          </p:cNvSpPr>
          <p:nvPr/>
        </p:nvSpPr>
        <p:spPr>
          <a:xfrm>
            <a:off x="4898307" y="1460223"/>
            <a:ext cx="817418" cy="43797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2"/>
              </a:buClr>
              <a:buSzPts val="4800"/>
              <a:buFont typeface="Rajdhani"/>
              <a:buNone/>
              <a:defRPr sz="2400" b="1" i="0" u="none" strike="noStrike" cap="none">
                <a:solidFill>
                  <a:schemeClr val="lt2"/>
                </a:solidFill>
                <a:latin typeface="Rajdhani"/>
                <a:ea typeface="Rajdhani"/>
                <a:cs typeface="Rajdhani"/>
                <a:sym typeface="Rajdhani"/>
              </a:defRPr>
            </a:lvl1pPr>
            <a:lvl2pPr marR="0" lvl="1"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2pPr>
            <a:lvl3pPr marR="0" lvl="2"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3pPr>
            <a:lvl4pPr marR="0" lvl="3"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4pPr>
            <a:lvl5pPr marR="0" lvl="4"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5pPr>
            <a:lvl6pPr marR="0" lvl="5"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6pPr>
            <a:lvl7pPr marR="0" lvl="6"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7pPr>
            <a:lvl8pPr marR="0" lvl="7"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8pPr>
            <a:lvl9pPr marR="0" lvl="8"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9pPr>
          </a:lstStyle>
          <a:p>
            <a:pPr marL="0" marR="0" lvl="0" indent="0" algn="r" defTabSz="914400" rtl="0" eaLnBrk="1" fontAlgn="auto" latinLnBrk="0" hangingPunct="1">
              <a:lnSpc>
                <a:spcPct val="100000"/>
              </a:lnSpc>
              <a:spcBef>
                <a:spcPts val="0"/>
              </a:spcBef>
              <a:spcAft>
                <a:spcPts val="0"/>
              </a:spcAft>
              <a:buClr>
                <a:srgbClr val="F3F3F3"/>
              </a:buClr>
              <a:buSzPts val="4800"/>
              <a:buFont typeface="Rajdhani"/>
              <a:buNone/>
              <a:tabLst/>
              <a:defRPr/>
            </a:pPr>
            <a:r>
              <a:rPr kumimoji="0" lang="en" sz="1050" b="1" i="0" u="none" strike="noStrike" kern="0" cap="none" spc="0" normalizeH="0" baseline="0" noProof="0" dirty="0">
                <a:ln>
                  <a:noFill/>
                </a:ln>
                <a:solidFill>
                  <a:schemeClr val="bg2">
                    <a:lumMod val="50000"/>
                  </a:schemeClr>
                </a:solidFill>
                <a:effectLst/>
                <a:uLnTx/>
                <a:uFillTx/>
                <a:latin typeface="Rajdhani"/>
                <a:cs typeface="Rajdhani"/>
                <a:sym typeface="Rajdhani"/>
              </a:rPr>
              <a:t>01</a:t>
            </a:r>
          </a:p>
        </p:txBody>
      </p:sp>
      <p:cxnSp>
        <p:nvCxnSpPr>
          <p:cNvPr id="19" name="Google Shape;265;p52">
            <a:extLst>
              <a:ext uri="{FF2B5EF4-FFF2-40B4-BE49-F238E27FC236}">
                <a16:creationId xmlns:a16="http://schemas.microsoft.com/office/drawing/2014/main" id="{3F98AC58-FB6D-4C13-BE13-CBE9FF09D0FA}"/>
              </a:ext>
            </a:extLst>
          </p:cNvPr>
          <p:cNvCxnSpPr>
            <a:cxnSpLocks/>
          </p:cNvCxnSpPr>
          <p:nvPr/>
        </p:nvCxnSpPr>
        <p:spPr>
          <a:xfrm flipH="1">
            <a:off x="5298895" y="1527094"/>
            <a:ext cx="2310" cy="270617"/>
          </a:xfrm>
          <a:prstGeom prst="straightConnector1">
            <a:avLst/>
          </a:prstGeom>
          <a:noFill/>
          <a:ln w="19050" cap="flat" cmpd="sng">
            <a:solidFill>
              <a:srgbClr val="0D2547"/>
            </a:solidFill>
            <a:prstDash val="solid"/>
            <a:round/>
            <a:headEnd type="oval" w="med" len="med"/>
            <a:tailEnd type="oval" w="med" len="med"/>
          </a:ln>
        </p:spPr>
      </p:cxnSp>
      <p:sp>
        <p:nvSpPr>
          <p:cNvPr id="22" name="Title 1">
            <a:extLst>
              <a:ext uri="{FF2B5EF4-FFF2-40B4-BE49-F238E27FC236}">
                <a16:creationId xmlns:a16="http://schemas.microsoft.com/office/drawing/2014/main" id="{50D91C38-320F-4FDB-8101-90783484FAB0}"/>
              </a:ext>
            </a:extLst>
          </p:cNvPr>
          <p:cNvSpPr txBox="1">
            <a:spLocks/>
          </p:cNvSpPr>
          <p:nvPr/>
        </p:nvSpPr>
        <p:spPr>
          <a:xfrm>
            <a:off x="891049" y="3734454"/>
            <a:ext cx="4207019" cy="423019"/>
          </a:xfrm>
          <a:prstGeom prst="rect">
            <a:avLst/>
          </a:prstGeom>
        </p:spPr>
        <p:txBody>
          <a:bodyPr vert="horz" lIns="0" tIns="0" rIns="0" bIns="0" rtlCol="0" anchor="t">
            <a:noAutofit/>
          </a:bodyPr>
          <a:lstStyle>
            <a:lvl1pPr algn="r" defTabSz="914400" rtl="1" eaLnBrk="1" latinLnBrk="0" hangingPunct="1">
              <a:lnSpc>
                <a:spcPct val="90000"/>
              </a:lnSpc>
              <a:spcBef>
                <a:spcPct val="0"/>
              </a:spcBef>
              <a:buNone/>
              <a:defRPr sz="4000" kern="1200">
                <a:solidFill>
                  <a:schemeClr val="tx1"/>
                </a:solidFill>
                <a:latin typeface="Greta Arabic" pitchFamily="2" charset="-78"/>
                <a:ea typeface="+mj-ea"/>
                <a:cs typeface="+mj-cs"/>
              </a:defRPr>
            </a:lvl1pPr>
          </a:lstStyle>
          <a:p>
            <a:pPr marL="0" marR="0" lvl="0" indent="0" defTabSz="914400" eaLnBrk="1" fontAlgn="auto" latinLnBrk="0" hangingPunct="1">
              <a:lnSpc>
                <a:spcPct val="90000"/>
              </a:lnSpc>
              <a:spcBef>
                <a:spcPct val="0"/>
              </a:spcBef>
              <a:spcAft>
                <a:spcPts val="0"/>
              </a:spcAft>
              <a:buClrTx/>
              <a:buSzTx/>
              <a:buFontTx/>
              <a:buNone/>
              <a:tabLst/>
              <a:defRPr/>
            </a:pPr>
            <a:r>
              <a:rPr kumimoji="0" lang="ar-SA" sz="700" i="0" u="none" strike="noStrike" kern="1200" cap="none" spc="0" normalizeH="0" baseline="0" noProof="0" dirty="0">
                <a:ln>
                  <a:noFill/>
                </a:ln>
                <a:solidFill>
                  <a:schemeClr val="bg2">
                    <a:lumMod val="50000"/>
                  </a:schemeClr>
                </a:solidFill>
                <a:effectLst/>
                <a:uLnTx/>
                <a:uFillTx/>
                <a:latin typeface="Somar" panose="020B0604020202020204" charset="-78"/>
                <a:cs typeface="Somar" panose="020B0604020202020204" charset="-78"/>
              </a:rPr>
              <a:t>التحديات</a:t>
            </a:r>
          </a:p>
        </p:txBody>
      </p:sp>
      <p:cxnSp>
        <p:nvCxnSpPr>
          <p:cNvPr id="23" name="Google Shape;265;p52">
            <a:extLst>
              <a:ext uri="{FF2B5EF4-FFF2-40B4-BE49-F238E27FC236}">
                <a16:creationId xmlns:a16="http://schemas.microsoft.com/office/drawing/2014/main" id="{B899A4EA-253A-4765-B8C7-6781D291A751}"/>
              </a:ext>
            </a:extLst>
          </p:cNvPr>
          <p:cNvCxnSpPr>
            <a:cxnSpLocks/>
          </p:cNvCxnSpPr>
          <p:nvPr/>
        </p:nvCxnSpPr>
        <p:spPr>
          <a:xfrm flipH="1">
            <a:off x="5301268" y="3633383"/>
            <a:ext cx="2310" cy="243632"/>
          </a:xfrm>
          <a:prstGeom prst="straightConnector1">
            <a:avLst/>
          </a:prstGeom>
          <a:noFill/>
          <a:ln w="19050" cap="flat" cmpd="sng">
            <a:solidFill>
              <a:srgbClr val="0D2547"/>
            </a:solidFill>
            <a:prstDash val="solid"/>
            <a:round/>
            <a:headEnd type="oval" w="med" len="med"/>
            <a:tailEnd type="oval" w="med" len="med"/>
          </a:ln>
        </p:spPr>
      </p:cxnSp>
      <p:sp>
        <p:nvSpPr>
          <p:cNvPr id="24" name="Google Shape;259;p52">
            <a:extLst>
              <a:ext uri="{FF2B5EF4-FFF2-40B4-BE49-F238E27FC236}">
                <a16:creationId xmlns:a16="http://schemas.microsoft.com/office/drawing/2014/main" id="{46E4EF1E-0CD2-4F7F-9908-0BDB935FDEDE}"/>
              </a:ext>
            </a:extLst>
          </p:cNvPr>
          <p:cNvSpPr txBox="1">
            <a:spLocks/>
          </p:cNvSpPr>
          <p:nvPr/>
        </p:nvSpPr>
        <p:spPr>
          <a:xfrm>
            <a:off x="4894869" y="3537369"/>
            <a:ext cx="817418" cy="43797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2"/>
              </a:buClr>
              <a:buSzPts val="4800"/>
              <a:buFont typeface="Rajdhani"/>
              <a:buNone/>
              <a:defRPr sz="2400" b="1" i="0" u="none" strike="noStrike" cap="none">
                <a:solidFill>
                  <a:schemeClr val="lt2"/>
                </a:solidFill>
                <a:latin typeface="Rajdhani"/>
                <a:ea typeface="Rajdhani"/>
                <a:cs typeface="Rajdhani"/>
                <a:sym typeface="Rajdhani"/>
              </a:defRPr>
            </a:lvl1pPr>
            <a:lvl2pPr marR="0" lvl="1"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2pPr>
            <a:lvl3pPr marR="0" lvl="2"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3pPr>
            <a:lvl4pPr marR="0" lvl="3"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4pPr>
            <a:lvl5pPr marR="0" lvl="4"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5pPr>
            <a:lvl6pPr marR="0" lvl="5"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6pPr>
            <a:lvl7pPr marR="0" lvl="6"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7pPr>
            <a:lvl8pPr marR="0" lvl="7"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8pPr>
            <a:lvl9pPr marR="0" lvl="8"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9pPr>
          </a:lstStyle>
          <a:p>
            <a:pPr marL="0" marR="0" lvl="0" indent="0" algn="r" defTabSz="914400" rtl="0" eaLnBrk="1" fontAlgn="auto" latinLnBrk="0" hangingPunct="1">
              <a:lnSpc>
                <a:spcPct val="100000"/>
              </a:lnSpc>
              <a:spcBef>
                <a:spcPts val="0"/>
              </a:spcBef>
              <a:spcAft>
                <a:spcPts val="0"/>
              </a:spcAft>
              <a:buClr>
                <a:srgbClr val="F3F3F3"/>
              </a:buClr>
              <a:buSzPts val="4800"/>
              <a:buFont typeface="Rajdhani"/>
              <a:buNone/>
              <a:tabLst/>
              <a:defRPr/>
            </a:pPr>
            <a:r>
              <a:rPr lang="en-US" sz="1050" kern="0" dirty="0">
                <a:solidFill>
                  <a:schemeClr val="bg2">
                    <a:lumMod val="50000"/>
                  </a:schemeClr>
                </a:solidFill>
              </a:rPr>
              <a:t>03</a:t>
            </a:r>
            <a:endParaRPr kumimoji="0" lang="en" sz="1050" b="1" i="0" u="none" strike="noStrike" kern="0" cap="none" spc="0" normalizeH="0" baseline="0" noProof="0" dirty="0">
              <a:ln>
                <a:noFill/>
              </a:ln>
              <a:solidFill>
                <a:schemeClr val="bg2">
                  <a:lumMod val="50000"/>
                </a:schemeClr>
              </a:solidFill>
              <a:effectLst/>
              <a:uLnTx/>
              <a:uFillTx/>
              <a:sym typeface="Rajdhani"/>
            </a:endParaRPr>
          </a:p>
        </p:txBody>
      </p:sp>
      <p:sp>
        <p:nvSpPr>
          <p:cNvPr id="3" name="Slide Number Placeholder 2"/>
          <p:cNvSpPr>
            <a:spLocks noGrp="1"/>
          </p:cNvSpPr>
          <p:nvPr>
            <p:ph type="sldNum" sz="quarter" idx="12"/>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15EF7C1D-2B43-48E9-9FFA-0C1C352D9914}" type="slidenum">
              <a:rPr kumimoji="0" lang="en-GB" sz="1200" b="0" i="0" u="none" strike="noStrike" kern="1200" cap="none" spc="0" normalizeH="0" baseline="0" noProof="0" smtClean="0">
                <a:ln>
                  <a:noFill/>
                </a:ln>
                <a:solidFill>
                  <a:srgbClr val="0D2547">
                    <a:tint val="75000"/>
                  </a:srgbClr>
                </a:solidFill>
                <a:effectLst/>
                <a:uLnTx/>
                <a:uFillTx/>
                <a:latin typeface="Greta Arabic" panose="02000000000000000000" pitchFamily="2" charset="-78"/>
                <a:ea typeface="+mn-ea"/>
                <a:cs typeface="Symbio AR+LT"/>
              </a:rPr>
              <a:pPr marL="0" marR="0" lvl="0" indent="0" algn="l" defTabSz="914400" rtl="1" eaLnBrk="1" fontAlgn="auto" latinLnBrk="0" hangingPunct="1">
                <a:lnSpc>
                  <a:spcPct val="100000"/>
                </a:lnSpc>
                <a:spcBef>
                  <a:spcPts val="0"/>
                </a:spcBef>
                <a:spcAft>
                  <a:spcPts val="0"/>
                </a:spcAft>
                <a:buClrTx/>
                <a:buSzTx/>
                <a:buFontTx/>
                <a:buNone/>
                <a:tabLst/>
                <a:defRPr/>
              </a:pPr>
              <a:t>19</a:t>
            </a:fld>
            <a:endParaRPr kumimoji="0" lang="en-GB" sz="1200" b="0" i="0" u="none" strike="noStrike" kern="1200" cap="none" spc="0" normalizeH="0" baseline="0" noProof="0">
              <a:ln>
                <a:noFill/>
              </a:ln>
              <a:solidFill>
                <a:srgbClr val="0D2547">
                  <a:tint val="75000"/>
                </a:srgbClr>
              </a:solidFill>
              <a:effectLst/>
              <a:uLnTx/>
              <a:uFillTx/>
              <a:latin typeface="Greta Arabic" panose="02000000000000000000" pitchFamily="2" charset="-78"/>
              <a:ea typeface="+mn-ea"/>
              <a:cs typeface="Symbio AR+LT"/>
            </a:endParaRPr>
          </a:p>
        </p:txBody>
      </p:sp>
      <p:sp>
        <p:nvSpPr>
          <p:cNvPr id="4" name="Footer Placeholder 3">
            <a:extLst>
              <a:ext uri="{FF2B5EF4-FFF2-40B4-BE49-F238E27FC236}">
                <a16:creationId xmlns:a16="http://schemas.microsoft.com/office/drawing/2014/main" id="{2B81FAED-7E40-4EF3-AA3D-A04919E225A8}"/>
              </a:ext>
            </a:extLst>
          </p:cNvPr>
          <p:cNvSpPr>
            <a:spLocks noGrp="1"/>
          </p:cNvSpPr>
          <p:nvPr>
            <p:ph type="ftr" sz="quarter" idx="11"/>
            <p:custDataLst>
              <p:tags r:id="rId1"/>
            </p:custDataLst>
          </p:nvPr>
        </p:nvSpPr>
        <p:spPr/>
        <p:txBody>
          <a:bodyPr/>
          <a:lstStyle/>
          <a:p>
            <a:pPr>
              <a:defRPr/>
            </a:pPr>
            <a:r>
              <a:rPr lang="en-GB"/>
              <a:t>Public | </a:t>
            </a:r>
            <a:r>
              <a:rPr lang="ar-SA"/>
              <a:t>عام</a:t>
            </a:r>
            <a:endParaRPr lang="en-GB"/>
          </a:p>
        </p:txBody>
      </p:sp>
    </p:spTree>
    <p:extLst>
      <p:ext uri="{BB962C8B-B14F-4D97-AF65-F5344CB8AC3E}">
        <p14:creationId xmlns:p14="http://schemas.microsoft.com/office/powerpoint/2010/main" val="28420525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5" name="Straight Connector 44">
            <a:extLst>
              <a:ext uri="{FF2B5EF4-FFF2-40B4-BE49-F238E27FC236}">
                <a16:creationId xmlns:a16="http://schemas.microsoft.com/office/drawing/2014/main" id="{7DFF0A27-0700-4DEF-8F99-8A30A84B241F}"/>
              </a:ext>
            </a:extLst>
          </p:cNvPr>
          <p:cNvCxnSpPr>
            <a:cxnSpLocks/>
          </p:cNvCxnSpPr>
          <p:nvPr/>
        </p:nvCxnSpPr>
        <p:spPr>
          <a:xfrm flipH="1">
            <a:off x="5353864" y="4495360"/>
            <a:ext cx="192024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43" name="Arc 42">
            <a:extLst>
              <a:ext uri="{FF2B5EF4-FFF2-40B4-BE49-F238E27FC236}">
                <a16:creationId xmlns:a16="http://schemas.microsoft.com/office/drawing/2014/main" id="{543BD280-6D7C-4FA9-9184-C8F35CD3A190}"/>
              </a:ext>
            </a:extLst>
          </p:cNvPr>
          <p:cNvSpPr/>
          <p:nvPr/>
        </p:nvSpPr>
        <p:spPr>
          <a:xfrm flipH="1">
            <a:off x="4868474" y="4491250"/>
            <a:ext cx="1628170" cy="874648"/>
          </a:xfrm>
          <a:prstGeom prst="arc">
            <a:avLst>
              <a:gd name="adj1" fmla="val 16138139"/>
              <a:gd name="adj2" fmla="val 9124054"/>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7" name="Google Shape;6332;p126">
            <a:extLst>
              <a:ext uri="{FF2B5EF4-FFF2-40B4-BE49-F238E27FC236}">
                <a16:creationId xmlns:a16="http://schemas.microsoft.com/office/drawing/2014/main" id="{C652B0F2-4EC5-4812-9315-7885D4A865FF}"/>
              </a:ext>
            </a:extLst>
          </p:cNvPr>
          <p:cNvSpPr/>
          <p:nvPr/>
        </p:nvSpPr>
        <p:spPr>
          <a:xfrm rot="11002478">
            <a:off x="-3190868" y="4550709"/>
            <a:ext cx="12202227" cy="4599134"/>
          </a:xfrm>
          <a:custGeom>
            <a:avLst/>
            <a:gdLst/>
            <a:ahLst/>
            <a:cxnLst/>
            <a:rect l="l" t="t" r="r" b="b"/>
            <a:pathLst>
              <a:path w="74755" h="20729" extrusionOk="0">
                <a:moveTo>
                  <a:pt x="1" y="1"/>
                </a:moveTo>
                <a:cubicBezTo>
                  <a:pt x="835" y="6439"/>
                  <a:pt x="5772" y="12310"/>
                  <a:pt x="12109" y="13777"/>
                </a:cubicBezTo>
                <a:cubicBezTo>
                  <a:pt x="13474" y="14091"/>
                  <a:pt x="14847" y="14220"/>
                  <a:pt x="16226" y="14220"/>
                </a:cubicBezTo>
                <a:cubicBezTo>
                  <a:pt x="22796" y="14220"/>
                  <a:pt x="29497" y="11276"/>
                  <a:pt x="36112" y="11276"/>
                </a:cubicBezTo>
                <a:cubicBezTo>
                  <a:pt x="37265" y="11276"/>
                  <a:pt x="38416" y="11366"/>
                  <a:pt x="39562" y="11576"/>
                </a:cubicBezTo>
                <a:cubicBezTo>
                  <a:pt x="45100" y="12610"/>
                  <a:pt x="49736" y="16313"/>
                  <a:pt x="54873" y="18714"/>
                </a:cubicBezTo>
                <a:cubicBezTo>
                  <a:pt x="57406" y="19923"/>
                  <a:pt x="60365" y="20728"/>
                  <a:pt x="63173" y="20728"/>
                </a:cubicBezTo>
                <a:cubicBezTo>
                  <a:pt x="66024" y="20728"/>
                  <a:pt x="68719" y="19898"/>
                  <a:pt x="70651" y="17814"/>
                </a:cubicBezTo>
                <a:cubicBezTo>
                  <a:pt x="73653" y="14645"/>
                  <a:pt x="73753" y="9775"/>
                  <a:pt x="73954" y="5371"/>
                </a:cubicBezTo>
                <a:cubicBezTo>
                  <a:pt x="74020" y="3637"/>
                  <a:pt x="74254" y="1769"/>
                  <a:pt x="74754" y="1"/>
                </a:cubicBezTo>
                <a:close/>
              </a:path>
            </a:pathLst>
          </a:custGeom>
          <a:solidFill>
            <a:srgbClr val="ACFFD9">
              <a:alpha val="81000"/>
            </a:srgb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000000"/>
              </a:solidFill>
              <a:effectLst/>
              <a:uLnTx/>
              <a:uFillTx/>
              <a:latin typeface="Arial"/>
            </a:endParaRPr>
          </a:p>
        </p:txBody>
      </p:sp>
      <p:sp>
        <p:nvSpPr>
          <p:cNvPr id="143" name="Title 1">
            <a:extLst>
              <a:ext uri="{FF2B5EF4-FFF2-40B4-BE49-F238E27FC236}">
                <a16:creationId xmlns:a16="http://schemas.microsoft.com/office/drawing/2014/main" id="{4AC9F629-7F96-403B-B28D-50766AB29367}"/>
              </a:ext>
            </a:extLst>
          </p:cNvPr>
          <p:cNvSpPr txBox="1">
            <a:spLocks/>
          </p:cNvSpPr>
          <p:nvPr/>
        </p:nvSpPr>
        <p:spPr>
          <a:xfrm>
            <a:off x="2684747" y="526945"/>
            <a:ext cx="9105518" cy="1348717"/>
          </a:xfrm>
          <a:prstGeom prst="rect">
            <a:avLst/>
          </a:prstGeom>
        </p:spPr>
        <p:txBody>
          <a:bodyPr vert="horz" lIns="0" tIns="0" rIns="0" bIns="0" rtlCol="0" anchor="t">
            <a:noAutofit/>
          </a:bodyPr>
          <a:lstStyle>
            <a:lvl1pPr algn="r" defTabSz="914400" rtl="1" eaLnBrk="1" latinLnBrk="0" hangingPunct="1">
              <a:lnSpc>
                <a:spcPct val="90000"/>
              </a:lnSpc>
              <a:spcBef>
                <a:spcPct val="0"/>
              </a:spcBef>
              <a:buNone/>
              <a:defRPr sz="4000" kern="1200">
                <a:solidFill>
                  <a:schemeClr val="tx1"/>
                </a:solidFill>
                <a:latin typeface="Greta Arabic" pitchFamily="2" charset="-78"/>
                <a:ea typeface="+mj-ea"/>
                <a:cs typeface="+mj-cs"/>
              </a:defRPr>
            </a:lvl1pPr>
          </a:lstStyle>
          <a:p>
            <a:pPr>
              <a:defRPr/>
            </a:pPr>
            <a:r>
              <a:rPr lang="ar-SA" b="1" dirty="0">
                <a:solidFill>
                  <a:srgbClr val="0D2547"/>
                </a:solidFill>
                <a:latin typeface="SST Arabic" panose="020B0504030504020204" pitchFamily="34" charset="-78"/>
                <a:cs typeface="SST Arabic" panose="020B0504030504020204" pitchFamily="34" charset="-78"/>
              </a:rPr>
              <a:t>محرك المخاطر للجانب الامني</a:t>
            </a:r>
          </a:p>
        </p:txBody>
      </p:sp>
      <p:sp>
        <p:nvSpPr>
          <p:cNvPr id="87" name="Google Shape;6162;p47">
            <a:extLst>
              <a:ext uri="{FF2B5EF4-FFF2-40B4-BE49-F238E27FC236}">
                <a16:creationId xmlns:a16="http://schemas.microsoft.com/office/drawing/2014/main" id="{3BA4711E-E4EB-4E37-BA9F-913BE29AD346}"/>
              </a:ext>
            </a:extLst>
          </p:cNvPr>
          <p:cNvSpPr/>
          <p:nvPr/>
        </p:nvSpPr>
        <p:spPr>
          <a:xfrm>
            <a:off x="6073496" y="4082471"/>
            <a:ext cx="593" cy="134775"/>
          </a:xfrm>
          <a:custGeom>
            <a:avLst/>
            <a:gdLst/>
            <a:ahLst/>
            <a:cxnLst/>
            <a:rect l="l" t="t" r="r" b="b"/>
            <a:pathLst>
              <a:path w="23" h="5228" extrusionOk="0">
                <a:moveTo>
                  <a:pt x="23" y="1"/>
                </a:moveTo>
                <a:lnTo>
                  <a:pt x="0" y="4931"/>
                </a:lnTo>
                <a:cubicBezTo>
                  <a:pt x="0" y="5045"/>
                  <a:pt x="0" y="5137"/>
                  <a:pt x="0" y="5228"/>
                </a:cubicBezTo>
                <a:lnTo>
                  <a:pt x="23" y="252"/>
                </a:lnTo>
                <a:cubicBezTo>
                  <a:pt x="23" y="161"/>
                  <a:pt x="23" y="92"/>
                  <a:pt x="23" y="1"/>
                </a:cubicBezTo>
                <a:close/>
              </a:path>
            </a:pathLst>
          </a:custGeom>
          <a:solidFill>
            <a:srgbClr val="7EB4FD"/>
          </a:solidFill>
          <a:ln>
            <a:noFill/>
          </a:ln>
        </p:spPr>
        <p:txBody>
          <a:bodyPr spcFirstLastPara="1" wrap="square" lIns="91425" tIns="91425" rIns="91425" bIns="91425" anchor="ctr" anchorCtr="0">
            <a:noAutofit/>
          </a:bodyPr>
          <a:lstStyle/>
          <a:p>
            <a:pPr>
              <a:buClr>
                <a:srgbClr val="000000"/>
              </a:buClr>
              <a:buFont typeface="Arial"/>
              <a:buNone/>
              <a:defRPr/>
            </a:pPr>
            <a:endParaRPr sz="1400" kern="0">
              <a:solidFill>
                <a:srgbClr val="000000"/>
              </a:solidFill>
              <a:latin typeface="Arial"/>
              <a:cs typeface="Arial"/>
              <a:sym typeface="Arial"/>
            </a:endParaRPr>
          </a:p>
        </p:txBody>
      </p:sp>
      <p:sp>
        <p:nvSpPr>
          <p:cNvPr id="88" name="Google Shape;6163;p47">
            <a:extLst>
              <a:ext uri="{FF2B5EF4-FFF2-40B4-BE49-F238E27FC236}">
                <a16:creationId xmlns:a16="http://schemas.microsoft.com/office/drawing/2014/main" id="{9886C7FA-7A43-49C7-936F-748E745BB1CF}"/>
              </a:ext>
            </a:extLst>
          </p:cNvPr>
          <p:cNvSpPr/>
          <p:nvPr/>
        </p:nvSpPr>
        <p:spPr>
          <a:xfrm>
            <a:off x="6067000" y="4156045"/>
            <a:ext cx="619" cy="134749"/>
          </a:xfrm>
          <a:custGeom>
            <a:avLst/>
            <a:gdLst/>
            <a:ahLst/>
            <a:cxnLst/>
            <a:rect l="l" t="t" r="r" b="b"/>
            <a:pathLst>
              <a:path w="24" h="5227" extrusionOk="0">
                <a:moveTo>
                  <a:pt x="24" y="0"/>
                </a:moveTo>
                <a:lnTo>
                  <a:pt x="1" y="4976"/>
                </a:lnTo>
                <a:cubicBezTo>
                  <a:pt x="1" y="5067"/>
                  <a:pt x="1" y="5136"/>
                  <a:pt x="1" y="5227"/>
                </a:cubicBezTo>
                <a:lnTo>
                  <a:pt x="24" y="251"/>
                </a:lnTo>
                <a:cubicBezTo>
                  <a:pt x="24" y="160"/>
                  <a:pt x="24" y="68"/>
                  <a:pt x="24" y="0"/>
                </a:cubicBezTo>
                <a:close/>
              </a:path>
            </a:pathLst>
          </a:custGeom>
          <a:solidFill>
            <a:srgbClr val="7EB4FD"/>
          </a:solidFill>
          <a:ln>
            <a:noFill/>
          </a:ln>
        </p:spPr>
        <p:txBody>
          <a:bodyPr spcFirstLastPara="1" wrap="square" lIns="91425" tIns="91425" rIns="91425" bIns="91425" anchor="ctr" anchorCtr="0">
            <a:noAutofit/>
          </a:bodyPr>
          <a:lstStyle/>
          <a:p>
            <a:pPr>
              <a:buClr>
                <a:srgbClr val="000000"/>
              </a:buClr>
              <a:buFont typeface="Arial"/>
              <a:buNone/>
              <a:defRPr/>
            </a:pPr>
            <a:endParaRPr sz="1400" kern="0">
              <a:solidFill>
                <a:srgbClr val="000000"/>
              </a:solidFill>
              <a:latin typeface="Arial"/>
              <a:cs typeface="Arial"/>
              <a:sym typeface="Arial"/>
            </a:endParaRPr>
          </a:p>
        </p:txBody>
      </p:sp>
      <p:sp>
        <p:nvSpPr>
          <p:cNvPr id="113" name="Title 1">
            <a:extLst>
              <a:ext uri="{FF2B5EF4-FFF2-40B4-BE49-F238E27FC236}">
                <a16:creationId xmlns:a16="http://schemas.microsoft.com/office/drawing/2014/main" id="{1D87230E-E395-4577-A4A2-E2E3578AB997}"/>
              </a:ext>
            </a:extLst>
          </p:cNvPr>
          <p:cNvSpPr txBox="1">
            <a:spLocks/>
          </p:cNvSpPr>
          <p:nvPr/>
        </p:nvSpPr>
        <p:spPr>
          <a:xfrm>
            <a:off x="8447269" y="2327467"/>
            <a:ext cx="3277830" cy="378628"/>
          </a:xfrm>
          <a:prstGeom prst="rect">
            <a:avLst/>
          </a:prstGeom>
        </p:spPr>
        <p:txBody>
          <a:bodyPr vert="horz" lIns="0" tIns="0" rIns="0" bIns="0" rtlCol="0" anchor="t">
            <a:noAutofit/>
          </a:bodyPr>
          <a:lstStyle>
            <a:lvl1pPr algn="r" defTabSz="914400" rtl="1" eaLnBrk="1" latinLnBrk="0" hangingPunct="1">
              <a:lnSpc>
                <a:spcPct val="90000"/>
              </a:lnSpc>
              <a:spcBef>
                <a:spcPct val="0"/>
              </a:spcBef>
              <a:buNone/>
              <a:defRPr sz="4000" kern="1200">
                <a:solidFill>
                  <a:schemeClr val="tx1"/>
                </a:solidFill>
                <a:latin typeface="Greta Arabic" pitchFamily="2" charset="-78"/>
                <a:ea typeface="+mj-ea"/>
                <a:cs typeface="+mj-cs"/>
              </a:defRPr>
            </a:lvl1pPr>
          </a:lstStyle>
          <a:p>
            <a:pPr algn="ctr"/>
            <a:r>
              <a:rPr lang="ar-SA" sz="2000" dirty="0">
                <a:ln w="0"/>
                <a:effectLst>
                  <a:outerShdw blurRad="38100" dist="19050" dir="2700000" algn="tl" rotWithShape="0">
                    <a:schemeClr val="dk1">
                      <a:alpha val="40000"/>
                    </a:schemeClr>
                  </a:outerShdw>
                </a:effectLst>
                <a:latin typeface="SST Arabic" panose="020B0504030504020204" pitchFamily="34" charset="-78"/>
                <a:cs typeface="SST Arabic" panose="020B0504030504020204" pitchFamily="34" charset="-78"/>
              </a:rPr>
              <a:t>مدخلات محرك المخاطر</a:t>
            </a:r>
          </a:p>
        </p:txBody>
      </p:sp>
      <p:cxnSp>
        <p:nvCxnSpPr>
          <p:cNvPr id="114" name="Google Shape;6208;p47">
            <a:extLst>
              <a:ext uri="{FF2B5EF4-FFF2-40B4-BE49-F238E27FC236}">
                <a16:creationId xmlns:a16="http://schemas.microsoft.com/office/drawing/2014/main" id="{5C67E5CA-3EC5-42C0-ACD1-315D39DBEE8F}"/>
              </a:ext>
            </a:extLst>
          </p:cNvPr>
          <p:cNvCxnSpPr>
            <a:cxnSpLocks/>
            <a:stCxn id="271" idx="0"/>
            <a:endCxn id="144" idx="3"/>
          </p:cNvCxnSpPr>
          <p:nvPr/>
        </p:nvCxnSpPr>
        <p:spPr>
          <a:xfrm rot="16200000" flipV="1">
            <a:off x="4557881" y="2307460"/>
            <a:ext cx="172869" cy="1116484"/>
          </a:xfrm>
          <a:prstGeom prst="bentConnector2">
            <a:avLst/>
          </a:prstGeom>
          <a:noFill/>
          <a:ln w="9525" cap="flat" cmpd="sng">
            <a:solidFill>
              <a:srgbClr val="20124D"/>
            </a:solidFill>
            <a:prstDash val="solid"/>
            <a:round/>
            <a:headEnd type="none" w="med" len="med"/>
            <a:tailEnd type="oval" w="med" len="med"/>
          </a:ln>
        </p:spPr>
      </p:cxnSp>
      <p:sp>
        <p:nvSpPr>
          <p:cNvPr id="144" name="Title 1">
            <a:extLst>
              <a:ext uri="{FF2B5EF4-FFF2-40B4-BE49-F238E27FC236}">
                <a16:creationId xmlns:a16="http://schemas.microsoft.com/office/drawing/2014/main" id="{FCD5A409-6D82-4BC9-81E7-2C2E07649B3E}"/>
              </a:ext>
            </a:extLst>
          </p:cNvPr>
          <p:cNvSpPr txBox="1">
            <a:spLocks/>
          </p:cNvSpPr>
          <p:nvPr/>
        </p:nvSpPr>
        <p:spPr>
          <a:xfrm>
            <a:off x="1324330" y="2560097"/>
            <a:ext cx="2761743" cy="438339"/>
          </a:xfrm>
          <a:prstGeom prst="rect">
            <a:avLst/>
          </a:prstGeom>
        </p:spPr>
        <p:txBody>
          <a:bodyPr vert="horz" lIns="0" tIns="0" rIns="0" bIns="0" rtlCol="0" anchor="t">
            <a:noAutofit/>
          </a:bodyPr>
          <a:lstStyle>
            <a:lvl1pPr algn="r" defTabSz="914400" rtl="1" eaLnBrk="1" latinLnBrk="0" hangingPunct="1">
              <a:lnSpc>
                <a:spcPct val="90000"/>
              </a:lnSpc>
              <a:spcBef>
                <a:spcPct val="0"/>
              </a:spcBef>
              <a:buNone/>
              <a:defRPr sz="4000" kern="1200">
                <a:solidFill>
                  <a:schemeClr val="tx1"/>
                </a:solidFill>
                <a:latin typeface="Greta Arabic" pitchFamily="2" charset="-78"/>
                <a:ea typeface="+mj-ea"/>
                <a:cs typeface="+mj-cs"/>
              </a:defRPr>
            </a:lvl1pPr>
          </a:lstStyle>
          <a:p>
            <a:pPr algn="ctr"/>
            <a:endParaRPr lang="ar-SA" sz="700" dirty="0">
              <a:ln w="0"/>
              <a:effectLst>
                <a:outerShdw blurRad="38100" dist="19050" dir="2700000" algn="tl" rotWithShape="0">
                  <a:schemeClr val="dk1">
                    <a:alpha val="40000"/>
                  </a:schemeClr>
                </a:outerShdw>
              </a:effectLst>
              <a:latin typeface="SST Arabic" panose="020B0504030504020204" pitchFamily="34" charset="-78"/>
              <a:cs typeface="SST Arabic" panose="020B0504030504020204" pitchFamily="34" charset="-78"/>
            </a:endParaRPr>
          </a:p>
          <a:p>
            <a:pPr algn="ctr"/>
            <a:r>
              <a:rPr lang="ar-SA" sz="2000" dirty="0">
                <a:ln w="0"/>
                <a:effectLst>
                  <a:outerShdw blurRad="38100" dist="19050" dir="2700000" algn="tl" rotWithShape="0">
                    <a:schemeClr val="dk1">
                      <a:alpha val="40000"/>
                    </a:schemeClr>
                  </a:outerShdw>
                </a:effectLst>
                <a:latin typeface="SST Arabic" panose="020B0504030504020204" pitchFamily="34" charset="-78"/>
                <a:cs typeface="SST Arabic" panose="020B0504030504020204" pitchFamily="34" charset="-78"/>
              </a:rPr>
              <a:t>معايير محرك المخاطر</a:t>
            </a:r>
            <a:endParaRPr lang="en-US" sz="2000" dirty="0">
              <a:ln w="0"/>
              <a:effectLst>
                <a:outerShdw blurRad="38100" dist="19050" dir="2700000" algn="tl" rotWithShape="0">
                  <a:schemeClr val="dk1">
                    <a:alpha val="40000"/>
                  </a:schemeClr>
                </a:outerShdw>
              </a:effectLst>
              <a:latin typeface="SST Arabic" panose="020B0504030504020204" pitchFamily="34" charset="-78"/>
              <a:cs typeface="SST Arabic" panose="020B0504030504020204" pitchFamily="34" charset="-78"/>
            </a:endParaRPr>
          </a:p>
        </p:txBody>
      </p:sp>
      <p:sp>
        <p:nvSpPr>
          <p:cNvPr id="146" name="Title 1">
            <a:extLst>
              <a:ext uri="{FF2B5EF4-FFF2-40B4-BE49-F238E27FC236}">
                <a16:creationId xmlns:a16="http://schemas.microsoft.com/office/drawing/2014/main" id="{D9E67653-F7ED-45D3-8EF6-DCD986D525E2}"/>
              </a:ext>
            </a:extLst>
          </p:cNvPr>
          <p:cNvSpPr txBox="1">
            <a:spLocks/>
          </p:cNvSpPr>
          <p:nvPr/>
        </p:nvSpPr>
        <p:spPr>
          <a:xfrm>
            <a:off x="9101684" y="3667196"/>
            <a:ext cx="2743467" cy="354271"/>
          </a:xfrm>
          <a:prstGeom prst="rect">
            <a:avLst/>
          </a:prstGeom>
        </p:spPr>
        <p:txBody>
          <a:bodyPr vert="horz" lIns="0" tIns="0" rIns="0" bIns="0" rtlCol="0" anchor="t">
            <a:noAutofit/>
          </a:bodyPr>
          <a:lstStyle>
            <a:lvl1pPr algn="r" defTabSz="914400" rtl="1" eaLnBrk="1" latinLnBrk="0" hangingPunct="1">
              <a:lnSpc>
                <a:spcPct val="90000"/>
              </a:lnSpc>
              <a:spcBef>
                <a:spcPct val="0"/>
              </a:spcBef>
              <a:buNone/>
              <a:defRPr sz="4000" kern="1200">
                <a:solidFill>
                  <a:schemeClr val="tx1"/>
                </a:solidFill>
                <a:latin typeface="Greta Arabic" pitchFamily="2" charset="-78"/>
                <a:ea typeface="+mj-ea"/>
                <a:cs typeface="+mj-cs"/>
              </a:defRPr>
            </a:lvl1pPr>
          </a:lstStyle>
          <a:p>
            <a:pPr algn="ctr"/>
            <a:r>
              <a:rPr lang="ar-SA" sz="2000" dirty="0">
                <a:ln w="0"/>
                <a:effectLst>
                  <a:outerShdw blurRad="38100" dist="19050" dir="2700000" algn="tl" rotWithShape="0">
                    <a:schemeClr val="dk1">
                      <a:alpha val="40000"/>
                    </a:schemeClr>
                  </a:outerShdw>
                </a:effectLst>
                <a:latin typeface="SST Arabic" panose="020B0504030504020204" pitchFamily="34" charset="-78"/>
                <a:cs typeface="SST Arabic" panose="020B0504030504020204" pitchFamily="34" charset="-78"/>
              </a:rPr>
              <a:t>مخرجات محرك المخاطر</a:t>
            </a:r>
            <a:endParaRPr lang="en-US" sz="2000" dirty="0">
              <a:ln w="0"/>
              <a:effectLst>
                <a:outerShdw blurRad="38100" dist="19050" dir="2700000" algn="tl" rotWithShape="0">
                  <a:schemeClr val="dk1">
                    <a:alpha val="40000"/>
                  </a:schemeClr>
                </a:outerShdw>
              </a:effectLst>
              <a:latin typeface="SST Arabic" panose="020B0504030504020204" pitchFamily="34" charset="-78"/>
              <a:cs typeface="SST Arabic" panose="020B0504030504020204" pitchFamily="34" charset="-78"/>
            </a:endParaRPr>
          </a:p>
        </p:txBody>
      </p:sp>
      <p:cxnSp>
        <p:nvCxnSpPr>
          <p:cNvPr id="147" name="Google Shape;6206;p47">
            <a:extLst>
              <a:ext uri="{FF2B5EF4-FFF2-40B4-BE49-F238E27FC236}">
                <a16:creationId xmlns:a16="http://schemas.microsoft.com/office/drawing/2014/main" id="{3C1FC6C3-E04C-4D3D-854E-84EF679C9334}"/>
              </a:ext>
            </a:extLst>
          </p:cNvPr>
          <p:cNvCxnSpPr>
            <a:cxnSpLocks/>
            <a:stCxn id="123" idx="0"/>
          </p:cNvCxnSpPr>
          <p:nvPr/>
        </p:nvCxnSpPr>
        <p:spPr>
          <a:xfrm rot="16200000" flipV="1">
            <a:off x="4592532" y="3426486"/>
            <a:ext cx="124465" cy="1626009"/>
          </a:xfrm>
          <a:prstGeom prst="bentConnector2">
            <a:avLst/>
          </a:prstGeom>
          <a:noFill/>
          <a:ln w="9525" cap="flat" cmpd="sng">
            <a:solidFill>
              <a:srgbClr val="20124D"/>
            </a:solidFill>
            <a:prstDash val="solid"/>
            <a:round/>
            <a:headEnd type="none" w="med" len="med"/>
            <a:tailEnd type="oval" w="med" len="med"/>
          </a:ln>
        </p:spPr>
      </p:cxnSp>
      <p:sp>
        <p:nvSpPr>
          <p:cNvPr id="148" name="Title 1">
            <a:extLst>
              <a:ext uri="{FF2B5EF4-FFF2-40B4-BE49-F238E27FC236}">
                <a16:creationId xmlns:a16="http://schemas.microsoft.com/office/drawing/2014/main" id="{A1224E38-E511-451D-9BA5-40E5FFEE0143}"/>
              </a:ext>
            </a:extLst>
          </p:cNvPr>
          <p:cNvSpPr txBox="1">
            <a:spLocks/>
          </p:cNvSpPr>
          <p:nvPr/>
        </p:nvSpPr>
        <p:spPr>
          <a:xfrm>
            <a:off x="875030" y="4021467"/>
            <a:ext cx="2876152" cy="403904"/>
          </a:xfrm>
          <a:prstGeom prst="rect">
            <a:avLst/>
          </a:prstGeom>
        </p:spPr>
        <p:txBody>
          <a:bodyPr vert="horz" lIns="0" tIns="0" rIns="0" bIns="0" rtlCol="0" anchor="t">
            <a:noAutofit/>
          </a:bodyPr>
          <a:lstStyle>
            <a:lvl1pPr algn="r" defTabSz="914400" rtl="1" eaLnBrk="1" latinLnBrk="0" hangingPunct="1">
              <a:lnSpc>
                <a:spcPct val="90000"/>
              </a:lnSpc>
              <a:spcBef>
                <a:spcPct val="0"/>
              </a:spcBef>
              <a:buNone/>
              <a:defRPr sz="4000" kern="1200">
                <a:solidFill>
                  <a:schemeClr val="tx1"/>
                </a:solidFill>
                <a:latin typeface="Greta Arabic" pitchFamily="2" charset="-78"/>
                <a:ea typeface="+mj-ea"/>
                <a:cs typeface="+mj-cs"/>
              </a:defRPr>
            </a:lvl1pPr>
          </a:lstStyle>
          <a:p>
            <a:pPr algn="ctr"/>
            <a:endParaRPr lang="ar-SA" sz="700" dirty="0">
              <a:ln w="0"/>
              <a:effectLst>
                <a:outerShdw blurRad="38100" dist="19050" dir="2700000" algn="tl" rotWithShape="0">
                  <a:schemeClr val="dk1">
                    <a:alpha val="40000"/>
                  </a:schemeClr>
                </a:outerShdw>
              </a:effectLst>
              <a:latin typeface="SST Arabic" panose="020B0504030504020204" pitchFamily="34" charset="-78"/>
              <a:cs typeface="SST Arabic" panose="020B0504030504020204" pitchFamily="34" charset="-78"/>
            </a:endParaRPr>
          </a:p>
          <a:p>
            <a:pPr algn="ctr"/>
            <a:r>
              <a:rPr lang="ar-SA" sz="2000" dirty="0">
                <a:ln w="0"/>
                <a:effectLst>
                  <a:outerShdw blurRad="38100" dist="19050" dir="2700000" algn="tl" rotWithShape="0">
                    <a:schemeClr val="dk1">
                      <a:alpha val="40000"/>
                    </a:schemeClr>
                  </a:outerShdw>
                </a:effectLst>
                <a:latin typeface="SST Arabic" panose="020B0504030504020204" pitchFamily="34" charset="-78"/>
                <a:cs typeface="SST Arabic" panose="020B0504030504020204" pitchFamily="34" charset="-78"/>
              </a:rPr>
              <a:t>خطة تطوير محرك المخاطر</a:t>
            </a:r>
          </a:p>
        </p:txBody>
      </p:sp>
      <p:sp>
        <p:nvSpPr>
          <p:cNvPr id="231" name="Arc 230">
            <a:extLst>
              <a:ext uri="{FF2B5EF4-FFF2-40B4-BE49-F238E27FC236}">
                <a16:creationId xmlns:a16="http://schemas.microsoft.com/office/drawing/2014/main" id="{E0B607DF-9B85-4A14-A1E4-5A7C7CCEB25F}"/>
              </a:ext>
            </a:extLst>
          </p:cNvPr>
          <p:cNvSpPr/>
          <p:nvPr/>
        </p:nvSpPr>
        <p:spPr>
          <a:xfrm flipH="1">
            <a:off x="5174198" y="2745415"/>
            <a:ext cx="1628170" cy="874648"/>
          </a:xfrm>
          <a:prstGeom prst="arc">
            <a:avLst>
              <a:gd name="adj1" fmla="val 16138139"/>
              <a:gd name="adj2" fmla="val 5609883"/>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41" name="Straight Connector 240">
            <a:extLst>
              <a:ext uri="{FF2B5EF4-FFF2-40B4-BE49-F238E27FC236}">
                <a16:creationId xmlns:a16="http://schemas.microsoft.com/office/drawing/2014/main" id="{2CD340F2-0CCC-45FB-A6E9-0C3E64B10F00}"/>
              </a:ext>
            </a:extLst>
          </p:cNvPr>
          <p:cNvCxnSpPr>
            <a:cxnSpLocks/>
          </p:cNvCxnSpPr>
          <p:nvPr/>
        </p:nvCxnSpPr>
        <p:spPr>
          <a:xfrm flipH="1">
            <a:off x="6002142" y="2745415"/>
            <a:ext cx="1270292"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47" name="Arc 246">
            <a:extLst>
              <a:ext uri="{FF2B5EF4-FFF2-40B4-BE49-F238E27FC236}">
                <a16:creationId xmlns:a16="http://schemas.microsoft.com/office/drawing/2014/main" id="{1EA49B9A-E523-4C3E-8621-221AFA2B4EB3}"/>
              </a:ext>
            </a:extLst>
          </p:cNvPr>
          <p:cNvSpPr/>
          <p:nvPr/>
        </p:nvSpPr>
        <p:spPr>
          <a:xfrm>
            <a:off x="6508611" y="3621764"/>
            <a:ext cx="1628170" cy="874648"/>
          </a:xfrm>
          <a:prstGeom prst="arc">
            <a:avLst>
              <a:gd name="adj1" fmla="val 16138139"/>
              <a:gd name="adj2" fmla="val 5842140"/>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48" name="Straight Connector 247">
            <a:extLst>
              <a:ext uri="{FF2B5EF4-FFF2-40B4-BE49-F238E27FC236}">
                <a16:creationId xmlns:a16="http://schemas.microsoft.com/office/drawing/2014/main" id="{A27420AF-367C-4C33-967C-A55A089B1409}"/>
              </a:ext>
            </a:extLst>
          </p:cNvPr>
          <p:cNvCxnSpPr>
            <a:cxnSpLocks/>
            <a:endCxn id="231" idx="2"/>
          </p:cNvCxnSpPr>
          <p:nvPr/>
        </p:nvCxnSpPr>
        <p:spPr>
          <a:xfrm flipH="1" flipV="1">
            <a:off x="6015002" y="3619827"/>
            <a:ext cx="1324194" cy="236"/>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nvGrpSpPr>
          <p:cNvPr id="170" name="Group 169">
            <a:extLst>
              <a:ext uri="{FF2B5EF4-FFF2-40B4-BE49-F238E27FC236}">
                <a16:creationId xmlns:a16="http://schemas.microsoft.com/office/drawing/2014/main" id="{69CC5C59-86CD-4733-A26F-5A4BA82C7DCC}"/>
              </a:ext>
            </a:extLst>
          </p:cNvPr>
          <p:cNvGrpSpPr/>
          <p:nvPr/>
        </p:nvGrpSpPr>
        <p:grpSpPr>
          <a:xfrm>
            <a:off x="7913943" y="3948138"/>
            <a:ext cx="539981" cy="373226"/>
            <a:chOff x="6110666" y="3986085"/>
            <a:chExt cx="504299" cy="336602"/>
          </a:xfrm>
        </p:grpSpPr>
        <p:sp>
          <p:nvSpPr>
            <p:cNvPr id="107" name="Google Shape;6195;p47">
              <a:extLst>
                <a:ext uri="{FF2B5EF4-FFF2-40B4-BE49-F238E27FC236}">
                  <a16:creationId xmlns:a16="http://schemas.microsoft.com/office/drawing/2014/main" id="{87B9DFF9-0E64-422C-9160-171838452B23}"/>
                </a:ext>
              </a:extLst>
            </p:cNvPr>
            <p:cNvSpPr/>
            <p:nvPr/>
          </p:nvSpPr>
          <p:spPr>
            <a:xfrm>
              <a:off x="6133018" y="4117895"/>
              <a:ext cx="459004" cy="204792"/>
            </a:xfrm>
            <a:custGeom>
              <a:avLst/>
              <a:gdLst/>
              <a:ahLst/>
              <a:cxnLst/>
              <a:rect l="l" t="t" r="r" b="b"/>
              <a:pathLst>
                <a:path w="17805" h="7944" extrusionOk="0">
                  <a:moveTo>
                    <a:pt x="1" y="2762"/>
                  </a:moveTo>
                  <a:cubicBezTo>
                    <a:pt x="1" y="4086"/>
                    <a:pt x="868" y="5410"/>
                    <a:pt x="2626" y="6437"/>
                  </a:cubicBezTo>
                  <a:lnTo>
                    <a:pt x="2626" y="6437"/>
                  </a:lnTo>
                  <a:cubicBezTo>
                    <a:pt x="2831" y="6551"/>
                    <a:pt x="3060" y="6665"/>
                    <a:pt x="3265" y="6756"/>
                  </a:cubicBezTo>
                  <a:lnTo>
                    <a:pt x="3265" y="6756"/>
                  </a:lnTo>
                  <a:cubicBezTo>
                    <a:pt x="3356" y="6802"/>
                    <a:pt x="3425" y="6825"/>
                    <a:pt x="3516" y="6870"/>
                  </a:cubicBezTo>
                  <a:lnTo>
                    <a:pt x="3516" y="6870"/>
                  </a:lnTo>
                  <a:cubicBezTo>
                    <a:pt x="3630" y="6916"/>
                    <a:pt x="3767" y="6985"/>
                    <a:pt x="3904" y="7053"/>
                  </a:cubicBezTo>
                  <a:lnTo>
                    <a:pt x="3904" y="7053"/>
                  </a:lnTo>
                  <a:cubicBezTo>
                    <a:pt x="3927" y="7053"/>
                    <a:pt x="3950" y="7053"/>
                    <a:pt x="3973" y="7076"/>
                  </a:cubicBezTo>
                  <a:lnTo>
                    <a:pt x="3973" y="7076"/>
                  </a:lnTo>
                  <a:cubicBezTo>
                    <a:pt x="4041" y="7099"/>
                    <a:pt x="4087" y="7099"/>
                    <a:pt x="4132" y="7122"/>
                  </a:cubicBezTo>
                  <a:lnTo>
                    <a:pt x="4132" y="7122"/>
                  </a:lnTo>
                  <a:cubicBezTo>
                    <a:pt x="4315" y="7190"/>
                    <a:pt x="4498" y="7258"/>
                    <a:pt x="4680" y="7304"/>
                  </a:cubicBezTo>
                  <a:lnTo>
                    <a:pt x="4680" y="7304"/>
                  </a:lnTo>
                  <a:cubicBezTo>
                    <a:pt x="4749" y="7327"/>
                    <a:pt x="4794" y="7350"/>
                    <a:pt x="4863" y="7373"/>
                  </a:cubicBezTo>
                  <a:lnTo>
                    <a:pt x="4863" y="7373"/>
                  </a:lnTo>
                  <a:cubicBezTo>
                    <a:pt x="4908" y="7373"/>
                    <a:pt x="4954" y="7395"/>
                    <a:pt x="4977" y="7418"/>
                  </a:cubicBezTo>
                  <a:lnTo>
                    <a:pt x="4977" y="7418"/>
                  </a:lnTo>
                  <a:cubicBezTo>
                    <a:pt x="5068" y="7418"/>
                    <a:pt x="5137" y="7441"/>
                    <a:pt x="5205" y="7464"/>
                  </a:cubicBezTo>
                  <a:lnTo>
                    <a:pt x="5205" y="7464"/>
                  </a:lnTo>
                  <a:cubicBezTo>
                    <a:pt x="5388" y="7510"/>
                    <a:pt x="5593" y="7555"/>
                    <a:pt x="5776" y="7601"/>
                  </a:cubicBezTo>
                  <a:lnTo>
                    <a:pt x="5776" y="7601"/>
                  </a:lnTo>
                  <a:cubicBezTo>
                    <a:pt x="5821" y="7601"/>
                    <a:pt x="5867" y="7624"/>
                    <a:pt x="5913" y="7624"/>
                  </a:cubicBezTo>
                  <a:lnTo>
                    <a:pt x="5913" y="7624"/>
                  </a:lnTo>
                  <a:cubicBezTo>
                    <a:pt x="5981" y="7647"/>
                    <a:pt x="6072" y="7669"/>
                    <a:pt x="6141" y="7669"/>
                  </a:cubicBezTo>
                  <a:lnTo>
                    <a:pt x="6141" y="7669"/>
                  </a:lnTo>
                  <a:cubicBezTo>
                    <a:pt x="6301" y="7692"/>
                    <a:pt x="6461" y="7738"/>
                    <a:pt x="6620" y="7761"/>
                  </a:cubicBezTo>
                  <a:lnTo>
                    <a:pt x="6620" y="7761"/>
                  </a:lnTo>
                  <a:cubicBezTo>
                    <a:pt x="6666" y="7761"/>
                    <a:pt x="6734" y="7783"/>
                    <a:pt x="6803" y="7783"/>
                  </a:cubicBezTo>
                  <a:lnTo>
                    <a:pt x="6803" y="7783"/>
                  </a:lnTo>
                  <a:cubicBezTo>
                    <a:pt x="6871" y="7806"/>
                    <a:pt x="6940" y="7806"/>
                    <a:pt x="7008" y="7806"/>
                  </a:cubicBezTo>
                  <a:lnTo>
                    <a:pt x="7008" y="7806"/>
                  </a:lnTo>
                  <a:cubicBezTo>
                    <a:pt x="7145" y="7829"/>
                    <a:pt x="7305" y="7852"/>
                    <a:pt x="7442" y="7852"/>
                  </a:cubicBezTo>
                  <a:lnTo>
                    <a:pt x="7442" y="7852"/>
                  </a:lnTo>
                  <a:cubicBezTo>
                    <a:pt x="7533" y="7875"/>
                    <a:pt x="7602" y="7875"/>
                    <a:pt x="7670" y="7875"/>
                  </a:cubicBezTo>
                  <a:lnTo>
                    <a:pt x="7670" y="7875"/>
                  </a:lnTo>
                  <a:cubicBezTo>
                    <a:pt x="7739" y="7898"/>
                    <a:pt x="7807" y="7898"/>
                    <a:pt x="7853" y="7898"/>
                  </a:cubicBezTo>
                  <a:lnTo>
                    <a:pt x="7853" y="7898"/>
                  </a:lnTo>
                  <a:cubicBezTo>
                    <a:pt x="8013" y="7898"/>
                    <a:pt x="8172" y="7920"/>
                    <a:pt x="8309" y="7920"/>
                  </a:cubicBezTo>
                  <a:lnTo>
                    <a:pt x="8309" y="7920"/>
                  </a:lnTo>
                  <a:cubicBezTo>
                    <a:pt x="8401" y="7920"/>
                    <a:pt x="8469" y="7920"/>
                    <a:pt x="8538" y="7943"/>
                  </a:cubicBezTo>
                  <a:lnTo>
                    <a:pt x="8538" y="7943"/>
                  </a:lnTo>
                  <a:cubicBezTo>
                    <a:pt x="8583" y="7943"/>
                    <a:pt x="8606" y="7943"/>
                    <a:pt x="8629" y="7943"/>
                  </a:cubicBezTo>
                  <a:lnTo>
                    <a:pt x="8629" y="7943"/>
                  </a:lnTo>
                  <a:cubicBezTo>
                    <a:pt x="8675" y="7920"/>
                    <a:pt x="8697" y="7920"/>
                    <a:pt x="8720" y="7920"/>
                  </a:cubicBezTo>
                  <a:lnTo>
                    <a:pt x="8720" y="7920"/>
                  </a:lnTo>
                  <a:cubicBezTo>
                    <a:pt x="8880" y="7943"/>
                    <a:pt x="9040" y="7943"/>
                    <a:pt x="9222" y="7920"/>
                  </a:cubicBezTo>
                  <a:lnTo>
                    <a:pt x="9222" y="7920"/>
                  </a:lnTo>
                  <a:cubicBezTo>
                    <a:pt x="9245" y="7920"/>
                    <a:pt x="9268" y="7920"/>
                    <a:pt x="9314" y="7920"/>
                  </a:cubicBezTo>
                  <a:lnTo>
                    <a:pt x="9314" y="7920"/>
                  </a:lnTo>
                  <a:cubicBezTo>
                    <a:pt x="9359" y="7920"/>
                    <a:pt x="9405" y="7920"/>
                    <a:pt x="9451" y="7920"/>
                  </a:cubicBezTo>
                  <a:lnTo>
                    <a:pt x="9451" y="7920"/>
                  </a:lnTo>
                  <a:cubicBezTo>
                    <a:pt x="9496" y="7920"/>
                    <a:pt x="9542" y="7920"/>
                    <a:pt x="9588" y="7920"/>
                  </a:cubicBezTo>
                  <a:lnTo>
                    <a:pt x="9588" y="7920"/>
                  </a:lnTo>
                  <a:cubicBezTo>
                    <a:pt x="9793" y="7920"/>
                    <a:pt x="9998" y="7898"/>
                    <a:pt x="10204" y="7875"/>
                  </a:cubicBezTo>
                  <a:lnTo>
                    <a:pt x="10204" y="7875"/>
                  </a:lnTo>
                  <a:cubicBezTo>
                    <a:pt x="10272" y="7875"/>
                    <a:pt x="10364" y="7875"/>
                    <a:pt x="10432" y="7852"/>
                  </a:cubicBezTo>
                  <a:lnTo>
                    <a:pt x="10432" y="7852"/>
                  </a:lnTo>
                  <a:cubicBezTo>
                    <a:pt x="10478" y="7852"/>
                    <a:pt x="10523" y="7852"/>
                    <a:pt x="10546" y="7852"/>
                  </a:cubicBezTo>
                  <a:lnTo>
                    <a:pt x="10546" y="7852"/>
                  </a:lnTo>
                  <a:cubicBezTo>
                    <a:pt x="10615" y="7852"/>
                    <a:pt x="10683" y="7829"/>
                    <a:pt x="10729" y="7829"/>
                  </a:cubicBezTo>
                  <a:lnTo>
                    <a:pt x="10729" y="7829"/>
                  </a:lnTo>
                  <a:cubicBezTo>
                    <a:pt x="10934" y="7806"/>
                    <a:pt x="11140" y="7783"/>
                    <a:pt x="11345" y="7738"/>
                  </a:cubicBezTo>
                  <a:lnTo>
                    <a:pt x="11345" y="7738"/>
                  </a:lnTo>
                  <a:cubicBezTo>
                    <a:pt x="11414" y="7738"/>
                    <a:pt x="11459" y="7715"/>
                    <a:pt x="11505" y="7715"/>
                  </a:cubicBezTo>
                  <a:lnTo>
                    <a:pt x="11505" y="7715"/>
                  </a:lnTo>
                  <a:cubicBezTo>
                    <a:pt x="11528" y="7715"/>
                    <a:pt x="11551" y="7715"/>
                    <a:pt x="11573" y="7715"/>
                  </a:cubicBezTo>
                  <a:lnTo>
                    <a:pt x="11573" y="7715"/>
                  </a:lnTo>
                  <a:cubicBezTo>
                    <a:pt x="11665" y="7692"/>
                    <a:pt x="11756" y="7669"/>
                    <a:pt x="11870" y="7647"/>
                  </a:cubicBezTo>
                  <a:lnTo>
                    <a:pt x="11870" y="7647"/>
                  </a:lnTo>
                  <a:cubicBezTo>
                    <a:pt x="12030" y="7601"/>
                    <a:pt x="12190" y="7578"/>
                    <a:pt x="12349" y="7532"/>
                  </a:cubicBezTo>
                  <a:lnTo>
                    <a:pt x="12349" y="7532"/>
                  </a:lnTo>
                  <a:cubicBezTo>
                    <a:pt x="12464" y="7510"/>
                    <a:pt x="12578" y="7464"/>
                    <a:pt x="12715" y="7441"/>
                  </a:cubicBezTo>
                  <a:lnTo>
                    <a:pt x="12715" y="7441"/>
                  </a:lnTo>
                  <a:cubicBezTo>
                    <a:pt x="12852" y="7395"/>
                    <a:pt x="13011" y="7350"/>
                    <a:pt x="13171" y="7304"/>
                  </a:cubicBezTo>
                  <a:lnTo>
                    <a:pt x="13171" y="7304"/>
                  </a:lnTo>
                  <a:cubicBezTo>
                    <a:pt x="13194" y="7304"/>
                    <a:pt x="13240" y="7304"/>
                    <a:pt x="13262" y="7281"/>
                  </a:cubicBezTo>
                  <a:lnTo>
                    <a:pt x="13262" y="7281"/>
                  </a:lnTo>
                  <a:cubicBezTo>
                    <a:pt x="13445" y="7236"/>
                    <a:pt x="13628" y="7167"/>
                    <a:pt x="13810" y="7099"/>
                  </a:cubicBezTo>
                  <a:lnTo>
                    <a:pt x="13810" y="7099"/>
                  </a:lnTo>
                  <a:cubicBezTo>
                    <a:pt x="13833" y="7076"/>
                    <a:pt x="13856" y="7076"/>
                    <a:pt x="13879" y="7053"/>
                  </a:cubicBezTo>
                  <a:lnTo>
                    <a:pt x="13879" y="7053"/>
                  </a:lnTo>
                  <a:cubicBezTo>
                    <a:pt x="14061" y="6985"/>
                    <a:pt x="14267" y="6916"/>
                    <a:pt x="14449" y="6825"/>
                  </a:cubicBezTo>
                  <a:lnTo>
                    <a:pt x="14449" y="6825"/>
                  </a:lnTo>
                  <a:cubicBezTo>
                    <a:pt x="14495" y="6802"/>
                    <a:pt x="14564" y="6779"/>
                    <a:pt x="14609" y="6734"/>
                  </a:cubicBezTo>
                  <a:lnTo>
                    <a:pt x="14609" y="6734"/>
                  </a:lnTo>
                  <a:cubicBezTo>
                    <a:pt x="14815" y="6642"/>
                    <a:pt x="15020" y="6528"/>
                    <a:pt x="15203" y="6437"/>
                  </a:cubicBezTo>
                  <a:lnTo>
                    <a:pt x="15203" y="6437"/>
                  </a:lnTo>
                  <a:cubicBezTo>
                    <a:pt x="15248" y="6414"/>
                    <a:pt x="15294" y="6391"/>
                    <a:pt x="15317" y="6368"/>
                  </a:cubicBezTo>
                  <a:lnTo>
                    <a:pt x="15317" y="6368"/>
                  </a:lnTo>
                  <a:cubicBezTo>
                    <a:pt x="15362" y="6345"/>
                    <a:pt x="15385" y="6323"/>
                    <a:pt x="15408" y="6300"/>
                  </a:cubicBezTo>
                  <a:lnTo>
                    <a:pt x="15408" y="6300"/>
                  </a:lnTo>
                  <a:cubicBezTo>
                    <a:pt x="15477" y="6277"/>
                    <a:pt x="15522" y="6231"/>
                    <a:pt x="15591" y="6209"/>
                  </a:cubicBezTo>
                  <a:lnTo>
                    <a:pt x="15591" y="6209"/>
                  </a:lnTo>
                  <a:cubicBezTo>
                    <a:pt x="15636" y="6163"/>
                    <a:pt x="15682" y="6140"/>
                    <a:pt x="15728" y="6094"/>
                  </a:cubicBezTo>
                  <a:lnTo>
                    <a:pt x="15728" y="6094"/>
                  </a:lnTo>
                  <a:cubicBezTo>
                    <a:pt x="15773" y="6072"/>
                    <a:pt x="15819" y="6026"/>
                    <a:pt x="15865" y="6003"/>
                  </a:cubicBezTo>
                  <a:lnTo>
                    <a:pt x="15865" y="6003"/>
                  </a:lnTo>
                  <a:cubicBezTo>
                    <a:pt x="15910" y="5957"/>
                    <a:pt x="15956" y="5935"/>
                    <a:pt x="16001" y="5889"/>
                  </a:cubicBezTo>
                  <a:lnTo>
                    <a:pt x="16001" y="5889"/>
                  </a:lnTo>
                  <a:cubicBezTo>
                    <a:pt x="16047" y="5866"/>
                    <a:pt x="16093" y="5821"/>
                    <a:pt x="16138" y="5798"/>
                  </a:cubicBezTo>
                  <a:lnTo>
                    <a:pt x="16138" y="5798"/>
                  </a:lnTo>
                  <a:cubicBezTo>
                    <a:pt x="16184" y="5752"/>
                    <a:pt x="16230" y="5729"/>
                    <a:pt x="16275" y="5684"/>
                  </a:cubicBezTo>
                  <a:lnTo>
                    <a:pt x="16275" y="5684"/>
                  </a:lnTo>
                  <a:cubicBezTo>
                    <a:pt x="16321" y="5638"/>
                    <a:pt x="16344" y="5615"/>
                    <a:pt x="16390" y="5569"/>
                  </a:cubicBezTo>
                  <a:lnTo>
                    <a:pt x="16390" y="5569"/>
                  </a:lnTo>
                  <a:cubicBezTo>
                    <a:pt x="16412" y="5569"/>
                    <a:pt x="16435" y="5547"/>
                    <a:pt x="16458" y="5524"/>
                  </a:cubicBezTo>
                  <a:lnTo>
                    <a:pt x="16458" y="5524"/>
                  </a:lnTo>
                  <a:cubicBezTo>
                    <a:pt x="16458" y="5524"/>
                    <a:pt x="16481" y="5501"/>
                    <a:pt x="16504" y="5478"/>
                  </a:cubicBezTo>
                  <a:lnTo>
                    <a:pt x="16504" y="5478"/>
                  </a:lnTo>
                  <a:cubicBezTo>
                    <a:pt x="16572" y="5410"/>
                    <a:pt x="16641" y="5341"/>
                    <a:pt x="16686" y="5273"/>
                  </a:cubicBezTo>
                  <a:lnTo>
                    <a:pt x="16686" y="5273"/>
                  </a:lnTo>
                  <a:cubicBezTo>
                    <a:pt x="16709" y="5250"/>
                    <a:pt x="16732" y="5227"/>
                    <a:pt x="16755" y="5204"/>
                  </a:cubicBezTo>
                  <a:lnTo>
                    <a:pt x="16755" y="5204"/>
                  </a:lnTo>
                  <a:cubicBezTo>
                    <a:pt x="16846" y="5136"/>
                    <a:pt x="16915" y="5044"/>
                    <a:pt x="16983" y="4953"/>
                  </a:cubicBezTo>
                  <a:lnTo>
                    <a:pt x="16983" y="4953"/>
                  </a:lnTo>
                  <a:cubicBezTo>
                    <a:pt x="16983" y="4930"/>
                    <a:pt x="17006" y="4930"/>
                    <a:pt x="17006" y="4930"/>
                  </a:cubicBezTo>
                  <a:lnTo>
                    <a:pt x="17006" y="4930"/>
                  </a:lnTo>
                  <a:cubicBezTo>
                    <a:pt x="17006" y="4907"/>
                    <a:pt x="17029" y="4885"/>
                    <a:pt x="17051" y="4862"/>
                  </a:cubicBezTo>
                  <a:lnTo>
                    <a:pt x="17051" y="4862"/>
                  </a:lnTo>
                  <a:cubicBezTo>
                    <a:pt x="17097" y="4816"/>
                    <a:pt x="17143" y="4748"/>
                    <a:pt x="17166" y="4702"/>
                  </a:cubicBezTo>
                  <a:lnTo>
                    <a:pt x="17166" y="4702"/>
                  </a:lnTo>
                  <a:cubicBezTo>
                    <a:pt x="17188" y="4656"/>
                    <a:pt x="17211" y="4634"/>
                    <a:pt x="17234" y="4611"/>
                  </a:cubicBezTo>
                  <a:lnTo>
                    <a:pt x="17234" y="4611"/>
                  </a:lnTo>
                  <a:cubicBezTo>
                    <a:pt x="17280" y="4542"/>
                    <a:pt x="17303" y="4497"/>
                    <a:pt x="17325" y="4451"/>
                  </a:cubicBezTo>
                  <a:lnTo>
                    <a:pt x="17325" y="4451"/>
                  </a:lnTo>
                  <a:cubicBezTo>
                    <a:pt x="17348" y="4428"/>
                    <a:pt x="17348" y="4405"/>
                    <a:pt x="17348" y="4405"/>
                  </a:cubicBezTo>
                  <a:lnTo>
                    <a:pt x="17348" y="4405"/>
                  </a:lnTo>
                  <a:cubicBezTo>
                    <a:pt x="17371" y="4383"/>
                    <a:pt x="17371" y="4360"/>
                    <a:pt x="17394" y="4337"/>
                  </a:cubicBezTo>
                  <a:lnTo>
                    <a:pt x="17394" y="4337"/>
                  </a:lnTo>
                  <a:cubicBezTo>
                    <a:pt x="17417" y="4291"/>
                    <a:pt x="17439" y="4246"/>
                    <a:pt x="17462" y="4200"/>
                  </a:cubicBezTo>
                  <a:lnTo>
                    <a:pt x="17462" y="4200"/>
                  </a:lnTo>
                  <a:cubicBezTo>
                    <a:pt x="17485" y="4177"/>
                    <a:pt x="17508" y="4131"/>
                    <a:pt x="17508" y="4086"/>
                  </a:cubicBezTo>
                  <a:lnTo>
                    <a:pt x="17508" y="4086"/>
                  </a:lnTo>
                  <a:cubicBezTo>
                    <a:pt x="17531" y="4040"/>
                    <a:pt x="17554" y="3994"/>
                    <a:pt x="17576" y="3949"/>
                  </a:cubicBezTo>
                  <a:lnTo>
                    <a:pt x="17576" y="3949"/>
                  </a:lnTo>
                  <a:cubicBezTo>
                    <a:pt x="17576" y="3926"/>
                    <a:pt x="17599" y="3926"/>
                    <a:pt x="17599" y="3903"/>
                  </a:cubicBezTo>
                  <a:lnTo>
                    <a:pt x="17599" y="3903"/>
                  </a:lnTo>
                  <a:cubicBezTo>
                    <a:pt x="17599" y="3880"/>
                    <a:pt x="17599" y="3858"/>
                    <a:pt x="17622" y="3835"/>
                  </a:cubicBezTo>
                  <a:lnTo>
                    <a:pt x="17622" y="3835"/>
                  </a:lnTo>
                  <a:cubicBezTo>
                    <a:pt x="17622" y="3789"/>
                    <a:pt x="17645" y="3766"/>
                    <a:pt x="17645" y="3721"/>
                  </a:cubicBezTo>
                  <a:lnTo>
                    <a:pt x="17645" y="3721"/>
                  </a:lnTo>
                  <a:cubicBezTo>
                    <a:pt x="17668" y="3675"/>
                    <a:pt x="17691" y="3629"/>
                    <a:pt x="17691" y="3606"/>
                  </a:cubicBezTo>
                  <a:lnTo>
                    <a:pt x="17691" y="3606"/>
                  </a:lnTo>
                  <a:cubicBezTo>
                    <a:pt x="17713" y="3561"/>
                    <a:pt x="17713" y="3515"/>
                    <a:pt x="17713" y="3470"/>
                  </a:cubicBezTo>
                  <a:lnTo>
                    <a:pt x="17713" y="3470"/>
                  </a:lnTo>
                  <a:cubicBezTo>
                    <a:pt x="17736" y="3447"/>
                    <a:pt x="17736" y="3424"/>
                    <a:pt x="17736" y="3401"/>
                  </a:cubicBezTo>
                  <a:lnTo>
                    <a:pt x="17736" y="3401"/>
                  </a:lnTo>
                  <a:cubicBezTo>
                    <a:pt x="17736" y="3378"/>
                    <a:pt x="17736" y="3355"/>
                    <a:pt x="17736" y="3355"/>
                  </a:cubicBezTo>
                  <a:lnTo>
                    <a:pt x="17736" y="3355"/>
                  </a:lnTo>
                  <a:cubicBezTo>
                    <a:pt x="17759" y="3310"/>
                    <a:pt x="17759" y="3264"/>
                    <a:pt x="17759" y="3218"/>
                  </a:cubicBezTo>
                  <a:lnTo>
                    <a:pt x="17759" y="3218"/>
                  </a:lnTo>
                  <a:cubicBezTo>
                    <a:pt x="17782" y="3173"/>
                    <a:pt x="17782" y="3127"/>
                    <a:pt x="17782" y="3104"/>
                  </a:cubicBezTo>
                  <a:lnTo>
                    <a:pt x="17782" y="3104"/>
                  </a:lnTo>
                  <a:cubicBezTo>
                    <a:pt x="17782" y="3059"/>
                    <a:pt x="17782" y="3013"/>
                    <a:pt x="17782" y="2967"/>
                  </a:cubicBezTo>
                  <a:lnTo>
                    <a:pt x="17782" y="2967"/>
                  </a:lnTo>
                  <a:cubicBezTo>
                    <a:pt x="17805" y="2945"/>
                    <a:pt x="17805" y="2922"/>
                    <a:pt x="17805" y="2876"/>
                  </a:cubicBezTo>
                  <a:lnTo>
                    <a:pt x="17805" y="2876"/>
                  </a:lnTo>
                  <a:cubicBezTo>
                    <a:pt x="17805" y="2853"/>
                    <a:pt x="17805" y="2830"/>
                    <a:pt x="17805" y="2808"/>
                  </a:cubicBezTo>
                  <a:lnTo>
                    <a:pt x="17805" y="2808"/>
                  </a:lnTo>
                  <a:lnTo>
                    <a:pt x="17805" y="69"/>
                  </a:lnTo>
                  <a:cubicBezTo>
                    <a:pt x="17805" y="114"/>
                    <a:pt x="17805" y="160"/>
                    <a:pt x="17805" y="228"/>
                  </a:cubicBezTo>
                  <a:lnTo>
                    <a:pt x="17805" y="228"/>
                  </a:lnTo>
                  <a:cubicBezTo>
                    <a:pt x="17805" y="274"/>
                    <a:pt x="17805" y="297"/>
                    <a:pt x="17782" y="342"/>
                  </a:cubicBezTo>
                  <a:lnTo>
                    <a:pt x="17782" y="342"/>
                  </a:lnTo>
                  <a:cubicBezTo>
                    <a:pt x="17782" y="388"/>
                    <a:pt x="17782" y="434"/>
                    <a:pt x="17782" y="479"/>
                  </a:cubicBezTo>
                  <a:lnTo>
                    <a:pt x="17782" y="479"/>
                  </a:lnTo>
                  <a:cubicBezTo>
                    <a:pt x="17759" y="525"/>
                    <a:pt x="17759" y="548"/>
                    <a:pt x="17759" y="594"/>
                  </a:cubicBezTo>
                  <a:lnTo>
                    <a:pt x="17759" y="594"/>
                  </a:lnTo>
                  <a:cubicBezTo>
                    <a:pt x="17736" y="639"/>
                    <a:pt x="17736" y="685"/>
                    <a:pt x="17736" y="730"/>
                  </a:cubicBezTo>
                  <a:lnTo>
                    <a:pt x="17736" y="730"/>
                  </a:lnTo>
                  <a:cubicBezTo>
                    <a:pt x="17713" y="753"/>
                    <a:pt x="17713" y="799"/>
                    <a:pt x="17691" y="845"/>
                  </a:cubicBezTo>
                  <a:lnTo>
                    <a:pt x="17691" y="845"/>
                  </a:lnTo>
                  <a:cubicBezTo>
                    <a:pt x="17691" y="890"/>
                    <a:pt x="17668" y="936"/>
                    <a:pt x="17668" y="959"/>
                  </a:cubicBezTo>
                  <a:lnTo>
                    <a:pt x="17668" y="959"/>
                  </a:lnTo>
                  <a:cubicBezTo>
                    <a:pt x="17645" y="1004"/>
                    <a:pt x="17645" y="1050"/>
                    <a:pt x="17622" y="1096"/>
                  </a:cubicBezTo>
                  <a:lnTo>
                    <a:pt x="17622" y="1096"/>
                  </a:lnTo>
                  <a:cubicBezTo>
                    <a:pt x="17599" y="1141"/>
                    <a:pt x="17599" y="1164"/>
                    <a:pt x="17576" y="1210"/>
                  </a:cubicBezTo>
                  <a:lnTo>
                    <a:pt x="17576" y="1210"/>
                  </a:lnTo>
                  <a:cubicBezTo>
                    <a:pt x="17554" y="1255"/>
                    <a:pt x="17531" y="1301"/>
                    <a:pt x="17531" y="1347"/>
                  </a:cubicBezTo>
                  <a:lnTo>
                    <a:pt x="17531" y="1347"/>
                  </a:lnTo>
                  <a:cubicBezTo>
                    <a:pt x="17508" y="1392"/>
                    <a:pt x="17485" y="1415"/>
                    <a:pt x="17462" y="1461"/>
                  </a:cubicBezTo>
                  <a:lnTo>
                    <a:pt x="17462" y="1461"/>
                  </a:lnTo>
                  <a:cubicBezTo>
                    <a:pt x="17439" y="1507"/>
                    <a:pt x="17417" y="1552"/>
                    <a:pt x="17394" y="1598"/>
                  </a:cubicBezTo>
                  <a:lnTo>
                    <a:pt x="17394" y="1598"/>
                  </a:lnTo>
                  <a:cubicBezTo>
                    <a:pt x="17371" y="1621"/>
                    <a:pt x="17371" y="1666"/>
                    <a:pt x="17348" y="1712"/>
                  </a:cubicBezTo>
                  <a:lnTo>
                    <a:pt x="17348" y="1712"/>
                  </a:lnTo>
                  <a:cubicBezTo>
                    <a:pt x="17303" y="1758"/>
                    <a:pt x="17280" y="1803"/>
                    <a:pt x="17234" y="1849"/>
                  </a:cubicBezTo>
                  <a:lnTo>
                    <a:pt x="17234" y="1849"/>
                  </a:lnTo>
                  <a:cubicBezTo>
                    <a:pt x="17211" y="1895"/>
                    <a:pt x="17211" y="1917"/>
                    <a:pt x="17188" y="1963"/>
                  </a:cubicBezTo>
                  <a:lnTo>
                    <a:pt x="17188" y="1963"/>
                  </a:lnTo>
                  <a:cubicBezTo>
                    <a:pt x="17143" y="2009"/>
                    <a:pt x="17097" y="2077"/>
                    <a:pt x="17051" y="2123"/>
                  </a:cubicBezTo>
                  <a:lnTo>
                    <a:pt x="17051" y="2123"/>
                  </a:lnTo>
                  <a:cubicBezTo>
                    <a:pt x="17029" y="2146"/>
                    <a:pt x="17029" y="2168"/>
                    <a:pt x="17006" y="2191"/>
                  </a:cubicBezTo>
                  <a:lnTo>
                    <a:pt x="17006" y="2191"/>
                  </a:lnTo>
                  <a:cubicBezTo>
                    <a:pt x="16937" y="2283"/>
                    <a:pt x="16846" y="2374"/>
                    <a:pt x="16778" y="2465"/>
                  </a:cubicBezTo>
                  <a:lnTo>
                    <a:pt x="16778" y="2465"/>
                  </a:lnTo>
                  <a:cubicBezTo>
                    <a:pt x="16755" y="2488"/>
                    <a:pt x="16732" y="2511"/>
                    <a:pt x="16709" y="2534"/>
                  </a:cubicBezTo>
                  <a:lnTo>
                    <a:pt x="16709" y="2534"/>
                  </a:lnTo>
                  <a:cubicBezTo>
                    <a:pt x="16641" y="2602"/>
                    <a:pt x="16572" y="2671"/>
                    <a:pt x="16504" y="2739"/>
                  </a:cubicBezTo>
                  <a:lnTo>
                    <a:pt x="16504" y="2739"/>
                  </a:lnTo>
                  <a:cubicBezTo>
                    <a:pt x="16458" y="2762"/>
                    <a:pt x="16435" y="2808"/>
                    <a:pt x="16412" y="2830"/>
                  </a:cubicBezTo>
                  <a:lnTo>
                    <a:pt x="16412" y="2830"/>
                  </a:lnTo>
                  <a:cubicBezTo>
                    <a:pt x="16367" y="2876"/>
                    <a:pt x="16321" y="2899"/>
                    <a:pt x="16275" y="2945"/>
                  </a:cubicBezTo>
                  <a:lnTo>
                    <a:pt x="16275" y="2945"/>
                  </a:lnTo>
                  <a:cubicBezTo>
                    <a:pt x="16230" y="2967"/>
                    <a:pt x="16184" y="3013"/>
                    <a:pt x="16161" y="3036"/>
                  </a:cubicBezTo>
                  <a:lnTo>
                    <a:pt x="16161" y="3036"/>
                  </a:lnTo>
                  <a:cubicBezTo>
                    <a:pt x="16116" y="3081"/>
                    <a:pt x="16070" y="3127"/>
                    <a:pt x="16001" y="3150"/>
                  </a:cubicBezTo>
                  <a:lnTo>
                    <a:pt x="16001" y="3150"/>
                  </a:lnTo>
                  <a:cubicBezTo>
                    <a:pt x="15979" y="3196"/>
                    <a:pt x="15933" y="3218"/>
                    <a:pt x="15887" y="3241"/>
                  </a:cubicBezTo>
                  <a:lnTo>
                    <a:pt x="15887" y="3241"/>
                  </a:lnTo>
                  <a:cubicBezTo>
                    <a:pt x="15842" y="3287"/>
                    <a:pt x="15773" y="3333"/>
                    <a:pt x="15728" y="3355"/>
                  </a:cubicBezTo>
                  <a:lnTo>
                    <a:pt x="15728" y="3355"/>
                  </a:lnTo>
                  <a:cubicBezTo>
                    <a:pt x="15682" y="3401"/>
                    <a:pt x="15636" y="3424"/>
                    <a:pt x="15591" y="3447"/>
                  </a:cubicBezTo>
                  <a:lnTo>
                    <a:pt x="15591" y="3447"/>
                  </a:lnTo>
                  <a:cubicBezTo>
                    <a:pt x="15545" y="3492"/>
                    <a:pt x="15477" y="3515"/>
                    <a:pt x="15431" y="3561"/>
                  </a:cubicBezTo>
                  <a:lnTo>
                    <a:pt x="15431" y="3561"/>
                  </a:lnTo>
                  <a:cubicBezTo>
                    <a:pt x="15362" y="3606"/>
                    <a:pt x="15294" y="3652"/>
                    <a:pt x="15225" y="3675"/>
                  </a:cubicBezTo>
                  <a:lnTo>
                    <a:pt x="15225" y="3675"/>
                  </a:lnTo>
                  <a:cubicBezTo>
                    <a:pt x="15020" y="3789"/>
                    <a:pt x="14815" y="3903"/>
                    <a:pt x="14609" y="3994"/>
                  </a:cubicBezTo>
                  <a:lnTo>
                    <a:pt x="14609" y="3994"/>
                  </a:lnTo>
                  <a:cubicBezTo>
                    <a:pt x="14564" y="4017"/>
                    <a:pt x="14518" y="4040"/>
                    <a:pt x="14449" y="4086"/>
                  </a:cubicBezTo>
                  <a:lnTo>
                    <a:pt x="14449" y="4086"/>
                  </a:lnTo>
                  <a:cubicBezTo>
                    <a:pt x="14267" y="4154"/>
                    <a:pt x="14084" y="4246"/>
                    <a:pt x="13879" y="4314"/>
                  </a:cubicBezTo>
                  <a:lnTo>
                    <a:pt x="13879" y="4314"/>
                  </a:lnTo>
                  <a:cubicBezTo>
                    <a:pt x="13856" y="4337"/>
                    <a:pt x="13833" y="4337"/>
                    <a:pt x="13810" y="4360"/>
                  </a:cubicBezTo>
                  <a:lnTo>
                    <a:pt x="13810" y="4360"/>
                  </a:lnTo>
                  <a:cubicBezTo>
                    <a:pt x="13605" y="4428"/>
                    <a:pt x="13377" y="4497"/>
                    <a:pt x="13171" y="4565"/>
                  </a:cubicBezTo>
                  <a:lnTo>
                    <a:pt x="13171" y="4565"/>
                  </a:lnTo>
                  <a:cubicBezTo>
                    <a:pt x="13011" y="4611"/>
                    <a:pt x="12874" y="4656"/>
                    <a:pt x="12715" y="4702"/>
                  </a:cubicBezTo>
                  <a:lnTo>
                    <a:pt x="12715" y="4702"/>
                  </a:lnTo>
                  <a:cubicBezTo>
                    <a:pt x="12601" y="4725"/>
                    <a:pt x="12486" y="4771"/>
                    <a:pt x="12372" y="4793"/>
                  </a:cubicBezTo>
                  <a:lnTo>
                    <a:pt x="12372" y="4793"/>
                  </a:lnTo>
                  <a:cubicBezTo>
                    <a:pt x="12190" y="4839"/>
                    <a:pt x="12030" y="4862"/>
                    <a:pt x="11870" y="4907"/>
                  </a:cubicBezTo>
                  <a:lnTo>
                    <a:pt x="11870" y="4907"/>
                  </a:lnTo>
                  <a:cubicBezTo>
                    <a:pt x="11756" y="4930"/>
                    <a:pt x="11642" y="4953"/>
                    <a:pt x="11505" y="4976"/>
                  </a:cubicBezTo>
                  <a:lnTo>
                    <a:pt x="11505" y="4976"/>
                  </a:lnTo>
                  <a:cubicBezTo>
                    <a:pt x="11459" y="4976"/>
                    <a:pt x="11414" y="4976"/>
                    <a:pt x="11368" y="4999"/>
                  </a:cubicBezTo>
                  <a:lnTo>
                    <a:pt x="11368" y="4999"/>
                  </a:lnTo>
                  <a:cubicBezTo>
                    <a:pt x="11163" y="5022"/>
                    <a:pt x="10957" y="5067"/>
                    <a:pt x="10752" y="5090"/>
                  </a:cubicBezTo>
                  <a:lnTo>
                    <a:pt x="10752" y="5090"/>
                  </a:lnTo>
                  <a:cubicBezTo>
                    <a:pt x="10683" y="5090"/>
                    <a:pt x="10615" y="5090"/>
                    <a:pt x="10569" y="5113"/>
                  </a:cubicBezTo>
                  <a:lnTo>
                    <a:pt x="10569" y="5113"/>
                  </a:lnTo>
                  <a:cubicBezTo>
                    <a:pt x="10455" y="5113"/>
                    <a:pt x="10318" y="5113"/>
                    <a:pt x="10204" y="5136"/>
                  </a:cubicBezTo>
                  <a:lnTo>
                    <a:pt x="10204" y="5136"/>
                  </a:lnTo>
                  <a:cubicBezTo>
                    <a:pt x="9998" y="5159"/>
                    <a:pt x="9816" y="5159"/>
                    <a:pt x="9610" y="5181"/>
                  </a:cubicBezTo>
                  <a:lnTo>
                    <a:pt x="9610" y="5181"/>
                  </a:lnTo>
                  <a:cubicBezTo>
                    <a:pt x="9473" y="5181"/>
                    <a:pt x="9337" y="5181"/>
                    <a:pt x="9222" y="5181"/>
                  </a:cubicBezTo>
                  <a:lnTo>
                    <a:pt x="9222" y="5181"/>
                  </a:lnTo>
                  <a:cubicBezTo>
                    <a:pt x="9063" y="5181"/>
                    <a:pt x="8903" y="5181"/>
                    <a:pt x="8720" y="5181"/>
                  </a:cubicBezTo>
                  <a:lnTo>
                    <a:pt x="8720" y="5181"/>
                  </a:lnTo>
                  <a:cubicBezTo>
                    <a:pt x="8583" y="5181"/>
                    <a:pt x="8469" y="5181"/>
                    <a:pt x="8332" y="5181"/>
                  </a:cubicBezTo>
                  <a:lnTo>
                    <a:pt x="8332" y="5181"/>
                  </a:lnTo>
                  <a:cubicBezTo>
                    <a:pt x="8172" y="5181"/>
                    <a:pt x="8013" y="5159"/>
                    <a:pt x="7876" y="5159"/>
                  </a:cubicBezTo>
                  <a:lnTo>
                    <a:pt x="7876" y="5159"/>
                  </a:lnTo>
                  <a:cubicBezTo>
                    <a:pt x="7739" y="5136"/>
                    <a:pt x="7602" y="5136"/>
                    <a:pt x="7465" y="5113"/>
                  </a:cubicBezTo>
                  <a:lnTo>
                    <a:pt x="7465" y="5113"/>
                  </a:lnTo>
                  <a:cubicBezTo>
                    <a:pt x="7305" y="5113"/>
                    <a:pt x="7168" y="5090"/>
                    <a:pt x="7008" y="5067"/>
                  </a:cubicBezTo>
                  <a:lnTo>
                    <a:pt x="7008" y="5067"/>
                  </a:lnTo>
                  <a:cubicBezTo>
                    <a:pt x="6871" y="5044"/>
                    <a:pt x="6757" y="5022"/>
                    <a:pt x="6620" y="5022"/>
                  </a:cubicBezTo>
                  <a:lnTo>
                    <a:pt x="6620" y="5022"/>
                  </a:lnTo>
                  <a:cubicBezTo>
                    <a:pt x="6461" y="4976"/>
                    <a:pt x="6301" y="4953"/>
                    <a:pt x="6141" y="4930"/>
                  </a:cubicBezTo>
                  <a:lnTo>
                    <a:pt x="6141" y="4930"/>
                  </a:lnTo>
                  <a:cubicBezTo>
                    <a:pt x="6027" y="4907"/>
                    <a:pt x="5890" y="4885"/>
                    <a:pt x="5776" y="4862"/>
                  </a:cubicBezTo>
                  <a:lnTo>
                    <a:pt x="5776" y="4862"/>
                  </a:lnTo>
                  <a:cubicBezTo>
                    <a:pt x="5593" y="4816"/>
                    <a:pt x="5411" y="4771"/>
                    <a:pt x="5228" y="4725"/>
                  </a:cubicBezTo>
                  <a:lnTo>
                    <a:pt x="5228" y="4725"/>
                  </a:lnTo>
                  <a:cubicBezTo>
                    <a:pt x="5114" y="4679"/>
                    <a:pt x="4977" y="4656"/>
                    <a:pt x="4863" y="4634"/>
                  </a:cubicBezTo>
                  <a:lnTo>
                    <a:pt x="4863" y="4634"/>
                  </a:lnTo>
                  <a:cubicBezTo>
                    <a:pt x="4817" y="4611"/>
                    <a:pt x="4749" y="4588"/>
                    <a:pt x="4680" y="4565"/>
                  </a:cubicBezTo>
                  <a:lnTo>
                    <a:pt x="4680" y="4565"/>
                  </a:lnTo>
                  <a:cubicBezTo>
                    <a:pt x="4498" y="4519"/>
                    <a:pt x="4315" y="4451"/>
                    <a:pt x="4132" y="4383"/>
                  </a:cubicBezTo>
                  <a:lnTo>
                    <a:pt x="4132" y="4383"/>
                  </a:lnTo>
                  <a:cubicBezTo>
                    <a:pt x="4087" y="4360"/>
                    <a:pt x="4041" y="4337"/>
                    <a:pt x="3995" y="4314"/>
                  </a:cubicBezTo>
                  <a:lnTo>
                    <a:pt x="3995" y="4314"/>
                  </a:lnTo>
                  <a:cubicBezTo>
                    <a:pt x="3836" y="4268"/>
                    <a:pt x="3676" y="4200"/>
                    <a:pt x="3516" y="4131"/>
                  </a:cubicBezTo>
                  <a:lnTo>
                    <a:pt x="3516" y="4131"/>
                  </a:lnTo>
                  <a:cubicBezTo>
                    <a:pt x="3448" y="4086"/>
                    <a:pt x="3356" y="4063"/>
                    <a:pt x="3288" y="4017"/>
                  </a:cubicBezTo>
                  <a:lnTo>
                    <a:pt x="3288" y="4017"/>
                  </a:lnTo>
                  <a:cubicBezTo>
                    <a:pt x="3060" y="3926"/>
                    <a:pt x="2831" y="3812"/>
                    <a:pt x="2626" y="3675"/>
                  </a:cubicBezTo>
                  <a:lnTo>
                    <a:pt x="2626" y="3675"/>
                  </a:lnTo>
                  <a:cubicBezTo>
                    <a:pt x="868" y="2671"/>
                    <a:pt x="1" y="1347"/>
                    <a:pt x="1" y="0"/>
                  </a:cubicBezTo>
                  <a:lnTo>
                    <a:pt x="1" y="0"/>
                  </a:lnTo>
                  <a:close/>
                </a:path>
              </a:pathLst>
            </a:custGeom>
            <a:solidFill>
              <a:srgbClr val="1D509B"/>
            </a:solidFill>
            <a:ln>
              <a:noFill/>
            </a:ln>
          </p:spPr>
          <p:txBody>
            <a:bodyPr spcFirstLastPara="1" wrap="square" lIns="91425" tIns="91425" rIns="91425" bIns="91425" anchor="ctr" anchorCtr="0">
              <a:noAutofit/>
            </a:bodyPr>
            <a:lstStyle/>
            <a:p>
              <a:pPr>
                <a:buClr>
                  <a:srgbClr val="000000"/>
                </a:buClr>
                <a:buFont typeface="Arial"/>
                <a:buNone/>
                <a:defRPr/>
              </a:pPr>
              <a:endParaRPr sz="1400" kern="0">
                <a:solidFill>
                  <a:srgbClr val="000000"/>
                </a:solidFill>
                <a:latin typeface="Arial"/>
                <a:cs typeface="Arial"/>
                <a:sym typeface="Arial"/>
              </a:endParaRPr>
            </a:p>
          </p:txBody>
        </p:sp>
        <p:sp>
          <p:nvSpPr>
            <p:cNvPr id="108" name="Google Shape;6196;p47">
              <a:extLst>
                <a:ext uri="{FF2B5EF4-FFF2-40B4-BE49-F238E27FC236}">
                  <a16:creationId xmlns:a16="http://schemas.microsoft.com/office/drawing/2014/main" id="{460D519F-CB99-4D9C-B89B-E8376555DA93}"/>
                </a:ext>
              </a:extLst>
            </p:cNvPr>
            <p:cNvSpPr/>
            <p:nvPr/>
          </p:nvSpPr>
          <p:spPr>
            <a:xfrm>
              <a:off x="6110666" y="3986085"/>
              <a:ext cx="504299" cy="278934"/>
            </a:xfrm>
            <a:custGeom>
              <a:avLst/>
              <a:gdLst/>
              <a:ahLst/>
              <a:cxnLst/>
              <a:rect l="l" t="t" r="r" b="b"/>
              <a:pathLst>
                <a:path w="19562" h="10820" extrusionOk="0">
                  <a:moveTo>
                    <a:pt x="3447" y="1507"/>
                  </a:moveTo>
                  <a:cubicBezTo>
                    <a:pt x="1" y="3515"/>
                    <a:pt x="1" y="6779"/>
                    <a:pt x="3493" y="8788"/>
                  </a:cubicBezTo>
                  <a:lnTo>
                    <a:pt x="3493" y="8788"/>
                  </a:lnTo>
                  <a:cubicBezTo>
                    <a:pt x="6985" y="10819"/>
                    <a:pt x="12623" y="10819"/>
                    <a:pt x="16092" y="8788"/>
                  </a:cubicBezTo>
                  <a:lnTo>
                    <a:pt x="16092" y="8788"/>
                  </a:lnTo>
                  <a:cubicBezTo>
                    <a:pt x="19562" y="6779"/>
                    <a:pt x="19539" y="3515"/>
                    <a:pt x="16047" y="1507"/>
                  </a:cubicBezTo>
                  <a:lnTo>
                    <a:pt x="16047" y="1507"/>
                  </a:lnTo>
                  <a:cubicBezTo>
                    <a:pt x="14312" y="502"/>
                    <a:pt x="12030" y="0"/>
                    <a:pt x="9747" y="0"/>
                  </a:cubicBezTo>
                  <a:lnTo>
                    <a:pt x="9747" y="0"/>
                  </a:lnTo>
                  <a:cubicBezTo>
                    <a:pt x="7464" y="0"/>
                    <a:pt x="5182" y="502"/>
                    <a:pt x="3447" y="1507"/>
                  </a:cubicBezTo>
                  <a:close/>
                </a:path>
              </a:pathLst>
            </a:custGeom>
            <a:solidFill>
              <a:srgbClr val="95B8EB"/>
            </a:solidFill>
            <a:ln>
              <a:noFill/>
            </a:ln>
          </p:spPr>
          <p:txBody>
            <a:bodyPr spcFirstLastPara="1" wrap="square" lIns="91425" tIns="91425" rIns="91425" bIns="91425" anchor="ctr" anchorCtr="0">
              <a:noAutofit/>
            </a:bodyPr>
            <a:lstStyle/>
            <a:p>
              <a:pPr>
                <a:buClr>
                  <a:srgbClr val="000000"/>
                </a:buClr>
                <a:buFont typeface="Arial"/>
                <a:buNone/>
                <a:defRPr/>
              </a:pPr>
              <a:endParaRPr sz="1400" kern="0">
                <a:solidFill>
                  <a:srgbClr val="000000"/>
                </a:solidFill>
                <a:latin typeface="Arial"/>
                <a:cs typeface="Arial"/>
                <a:sym typeface="Arial"/>
              </a:endParaRPr>
            </a:p>
          </p:txBody>
        </p:sp>
        <p:sp>
          <p:nvSpPr>
            <p:cNvPr id="124" name="Title 1">
              <a:extLst>
                <a:ext uri="{FF2B5EF4-FFF2-40B4-BE49-F238E27FC236}">
                  <a16:creationId xmlns:a16="http://schemas.microsoft.com/office/drawing/2014/main" id="{FAF372CE-0861-4656-9743-AB5478906A4F}"/>
                </a:ext>
              </a:extLst>
            </p:cNvPr>
            <p:cNvSpPr txBox="1">
              <a:spLocks/>
            </p:cNvSpPr>
            <p:nvPr/>
          </p:nvSpPr>
          <p:spPr>
            <a:xfrm>
              <a:off x="6164820" y="3989004"/>
              <a:ext cx="397389" cy="262340"/>
            </a:xfrm>
            <a:prstGeom prst="rect">
              <a:avLst/>
            </a:prstGeom>
            <a:scene3d>
              <a:camera prst="isometricBottomDown"/>
              <a:lightRig rig="threePt" dir="t"/>
            </a:scene3d>
          </p:spPr>
          <p:txBody>
            <a:bodyPr vert="horz" lIns="0" tIns="0" rIns="0" bIns="0" rtlCol="0" anchor="t">
              <a:noAutofit/>
            </a:bodyPr>
            <a:lstStyle>
              <a:lvl1pPr algn="r" defTabSz="914400" rtl="1" eaLnBrk="1" latinLnBrk="0" hangingPunct="1">
                <a:lnSpc>
                  <a:spcPct val="90000"/>
                </a:lnSpc>
                <a:spcBef>
                  <a:spcPct val="0"/>
                </a:spcBef>
                <a:buNone/>
                <a:defRPr sz="4000" kern="1200">
                  <a:solidFill>
                    <a:schemeClr val="tx1"/>
                  </a:solidFill>
                  <a:latin typeface="Greta Arabic" pitchFamily="2" charset="-78"/>
                  <a:ea typeface="+mj-ea"/>
                  <a:cs typeface="+mj-cs"/>
                </a:defRPr>
              </a:lvl1pPr>
            </a:lstStyle>
            <a:p>
              <a:pPr algn="ctr">
                <a:defRPr/>
              </a:pPr>
              <a:r>
                <a:rPr lang="ar-SA" sz="2400" dirty="0">
                  <a:solidFill>
                    <a:srgbClr val="FFFFFF"/>
                  </a:solidFill>
                  <a:latin typeface="Somar" panose="020B0604020202020204" charset="-78"/>
                  <a:cs typeface="Somar" panose="020B0604020202020204" charset="-78"/>
                </a:rPr>
                <a:t>03</a:t>
              </a:r>
              <a:endParaRPr lang="ar-SA" sz="2800" dirty="0">
                <a:solidFill>
                  <a:srgbClr val="FFFFFF"/>
                </a:solidFill>
                <a:latin typeface="Somar" panose="020B0604020202020204" charset="-78"/>
                <a:cs typeface="Somar" panose="020B0604020202020204" charset="-78"/>
              </a:endParaRPr>
            </a:p>
          </p:txBody>
        </p:sp>
      </p:grpSp>
      <p:cxnSp>
        <p:nvCxnSpPr>
          <p:cNvPr id="249" name="Straight Connector 248">
            <a:extLst>
              <a:ext uri="{FF2B5EF4-FFF2-40B4-BE49-F238E27FC236}">
                <a16:creationId xmlns:a16="http://schemas.microsoft.com/office/drawing/2014/main" id="{1E5D6331-C9C3-4C2A-BA04-D37A673998EE}"/>
              </a:ext>
            </a:extLst>
          </p:cNvPr>
          <p:cNvCxnSpPr>
            <a:cxnSpLocks/>
          </p:cNvCxnSpPr>
          <p:nvPr/>
        </p:nvCxnSpPr>
        <p:spPr>
          <a:xfrm flipH="1">
            <a:off x="5353864" y="4495360"/>
            <a:ext cx="192024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83" name="Google Shape;6157;p47">
            <a:extLst>
              <a:ext uri="{FF2B5EF4-FFF2-40B4-BE49-F238E27FC236}">
                <a16:creationId xmlns:a16="http://schemas.microsoft.com/office/drawing/2014/main" id="{7B4E63D9-BC53-4D6C-AECC-9BB9A8BA6258}"/>
              </a:ext>
            </a:extLst>
          </p:cNvPr>
          <p:cNvSpPr/>
          <p:nvPr/>
        </p:nvSpPr>
        <p:spPr>
          <a:xfrm>
            <a:off x="5214547" y="4436863"/>
            <a:ext cx="459004" cy="204792"/>
          </a:xfrm>
          <a:custGeom>
            <a:avLst/>
            <a:gdLst/>
            <a:ahLst/>
            <a:cxnLst/>
            <a:rect l="l" t="t" r="r" b="b"/>
            <a:pathLst>
              <a:path w="17805" h="7944" extrusionOk="0">
                <a:moveTo>
                  <a:pt x="1" y="2763"/>
                </a:moveTo>
                <a:cubicBezTo>
                  <a:pt x="1" y="4086"/>
                  <a:pt x="868" y="5410"/>
                  <a:pt x="2626" y="6437"/>
                </a:cubicBezTo>
                <a:lnTo>
                  <a:pt x="2626" y="6437"/>
                </a:lnTo>
                <a:cubicBezTo>
                  <a:pt x="2831" y="6551"/>
                  <a:pt x="3059" y="6666"/>
                  <a:pt x="3288" y="6757"/>
                </a:cubicBezTo>
                <a:lnTo>
                  <a:pt x="3288" y="6757"/>
                </a:lnTo>
                <a:cubicBezTo>
                  <a:pt x="3356" y="6803"/>
                  <a:pt x="3447" y="6825"/>
                  <a:pt x="3516" y="6871"/>
                </a:cubicBezTo>
                <a:lnTo>
                  <a:pt x="3516" y="6871"/>
                </a:lnTo>
                <a:cubicBezTo>
                  <a:pt x="3653" y="6917"/>
                  <a:pt x="3767" y="6985"/>
                  <a:pt x="3904" y="7054"/>
                </a:cubicBezTo>
                <a:lnTo>
                  <a:pt x="3904" y="7054"/>
                </a:lnTo>
                <a:cubicBezTo>
                  <a:pt x="3927" y="7054"/>
                  <a:pt x="3972" y="7054"/>
                  <a:pt x="3995" y="7076"/>
                </a:cubicBezTo>
                <a:lnTo>
                  <a:pt x="3995" y="7076"/>
                </a:lnTo>
                <a:cubicBezTo>
                  <a:pt x="4041" y="7099"/>
                  <a:pt x="4087" y="7099"/>
                  <a:pt x="4132" y="7122"/>
                </a:cubicBezTo>
                <a:lnTo>
                  <a:pt x="4132" y="7122"/>
                </a:lnTo>
                <a:cubicBezTo>
                  <a:pt x="4315" y="7191"/>
                  <a:pt x="4497" y="7259"/>
                  <a:pt x="4680" y="7305"/>
                </a:cubicBezTo>
                <a:lnTo>
                  <a:pt x="4680" y="7305"/>
                </a:lnTo>
                <a:cubicBezTo>
                  <a:pt x="4749" y="7328"/>
                  <a:pt x="4817" y="7350"/>
                  <a:pt x="4863" y="7373"/>
                </a:cubicBezTo>
                <a:lnTo>
                  <a:pt x="4863" y="7373"/>
                </a:lnTo>
                <a:cubicBezTo>
                  <a:pt x="4908" y="7373"/>
                  <a:pt x="4954" y="7396"/>
                  <a:pt x="5000" y="7396"/>
                </a:cubicBezTo>
                <a:lnTo>
                  <a:pt x="5000" y="7396"/>
                </a:lnTo>
                <a:cubicBezTo>
                  <a:pt x="5068" y="7419"/>
                  <a:pt x="5137" y="7442"/>
                  <a:pt x="5228" y="7465"/>
                </a:cubicBezTo>
                <a:lnTo>
                  <a:pt x="5228" y="7465"/>
                </a:lnTo>
                <a:cubicBezTo>
                  <a:pt x="5410" y="7510"/>
                  <a:pt x="5593" y="7556"/>
                  <a:pt x="5776" y="7601"/>
                </a:cubicBezTo>
                <a:lnTo>
                  <a:pt x="5776" y="7601"/>
                </a:lnTo>
                <a:cubicBezTo>
                  <a:pt x="5821" y="7601"/>
                  <a:pt x="5867" y="7624"/>
                  <a:pt x="5913" y="7624"/>
                </a:cubicBezTo>
                <a:lnTo>
                  <a:pt x="5913" y="7624"/>
                </a:lnTo>
                <a:cubicBezTo>
                  <a:pt x="6004" y="7647"/>
                  <a:pt x="6072" y="7670"/>
                  <a:pt x="6141" y="7670"/>
                </a:cubicBezTo>
                <a:lnTo>
                  <a:pt x="6141" y="7670"/>
                </a:lnTo>
                <a:cubicBezTo>
                  <a:pt x="6301" y="7693"/>
                  <a:pt x="6460" y="7738"/>
                  <a:pt x="6620" y="7761"/>
                </a:cubicBezTo>
                <a:lnTo>
                  <a:pt x="6620" y="7761"/>
                </a:lnTo>
                <a:cubicBezTo>
                  <a:pt x="6689" y="7761"/>
                  <a:pt x="6734" y="7784"/>
                  <a:pt x="6803" y="7784"/>
                </a:cubicBezTo>
                <a:lnTo>
                  <a:pt x="6803" y="7784"/>
                </a:lnTo>
                <a:cubicBezTo>
                  <a:pt x="6871" y="7807"/>
                  <a:pt x="6940" y="7807"/>
                  <a:pt x="7008" y="7807"/>
                </a:cubicBezTo>
                <a:lnTo>
                  <a:pt x="7008" y="7807"/>
                </a:lnTo>
                <a:cubicBezTo>
                  <a:pt x="7168" y="7830"/>
                  <a:pt x="7305" y="7853"/>
                  <a:pt x="7465" y="7853"/>
                </a:cubicBezTo>
                <a:lnTo>
                  <a:pt x="7465" y="7853"/>
                </a:lnTo>
                <a:cubicBezTo>
                  <a:pt x="7533" y="7875"/>
                  <a:pt x="7602" y="7875"/>
                  <a:pt x="7670" y="7875"/>
                </a:cubicBezTo>
                <a:lnTo>
                  <a:pt x="7670" y="7875"/>
                </a:lnTo>
                <a:cubicBezTo>
                  <a:pt x="7739" y="7898"/>
                  <a:pt x="7807" y="7898"/>
                  <a:pt x="7876" y="7898"/>
                </a:cubicBezTo>
                <a:lnTo>
                  <a:pt x="7876" y="7898"/>
                </a:lnTo>
                <a:cubicBezTo>
                  <a:pt x="8013" y="7898"/>
                  <a:pt x="8172" y="7921"/>
                  <a:pt x="8332" y="7921"/>
                </a:cubicBezTo>
                <a:lnTo>
                  <a:pt x="8332" y="7921"/>
                </a:lnTo>
                <a:cubicBezTo>
                  <a:pt x="8401" y="7921"/>
                  <a:pt x="8469" y="7921"/>
                  <a:pt x="8538" y="7921"/>
                </a:cubicBezTo>
                <a:lnTo>
                  <a:pt x="8538" y="7921"/>
                </a:lnTo>
                <a:cubicBezTo>
                  <a:pt x="8583" y="7944"/>
                  <a:pt x="8606" y="7944"/>
                  <a:pt x="8652" y="7921"/>
                </a:cubicBezTo>
                <a:lnTo>
                  <a:pt x="8652" y="7921"/>
                </a:lnTo>
                <a:cubicBezTo>
                  <a:pt x="8674" y="7921"/>
                  <a:pt x="8697" y="7921"/>
                  <a:pt x="8720" y="7921"/>
                </a:cubicBezTo>
                <a:lnTo>
                  <a:pt x="8720" y="7921"/>
                </a:lnTo>
                <a:cubicBezTo>
                  <a:pt x="8903" y="7944"/>
                  <a:pt x="9062" y="7921"/>
                  <a:pt x="9222" y="7921"/>
                </a:cubicBezTo>
                <a:lnTo>
                  <a:pt x="9222" y="7921"/>
                </a:lnTo>
                <a:cubicBezTo>
                  <a:pt x="9245" y="7921"/>
                  <a:pt x="9291" y="7921"/>
                  <a:pt x="9336" y="7921"/>
                </a:cubicBezTo>
                <a:lnTo>
                  <a:pt x="9336" y="7921"/>
                </a:lnTo>
                <a:cubicBezTo>
                  <a:pt x="9382" y="7921"/>
                  <a:pt x="9405" y="7921"/>
                  <a:pt x="9451" y="7921"/>
                </a:cubicBezTo>
                <a:lnTo>
                  <a:pt x="9451" y="7921"/>
                </a:lnTo>
                <a:cubicBezTo>
                  <a:pt x="9519" y="7921"/>
                  <a:pt x="9565" y="7921"/>
                  <a:pt x="9610" y="7921"/>
                </a:cubicBezTo>
                <a:lnTo>
                  <a:pt x="9610" y="7921"/>
                </a:lnTo>
                <a:cubicBezTo>
                  <a:pt x="9816" y="7921"/>
                  <a:pt x="9998" y="7898"/>
                  <a:pt x="10204" y="7875"/>
                </a:cubicBezTo>
                <a:lnTo>
                  <a:pt x="10204" y="7875"/>
                </a:lnTo>
                <a:cubicBezTo>
                  <a:pt x="10295" y="7875"/>
                  <a:pt x="10364" y="7875"/>
                  <a:pt x="10455" y="7853"/>
                </a:cubicBezTo>
                <a:lnTo>
                  <a:pt x="10455" y="7853"/>
                </a:lnTo>
                <a:cubicBezTo>
                  <a:pt x="10478" y="7853"/>
                  <a:pt x="10523" y="7853"/>
                  <a:pt x="10569" y="7853"/>
                </a:cubicBezTo>
                <a:lnTo>
                  <a:pt x="10569" y="7853"/>
                </a:lnTo>
                <a:cubicBezTo>
                  <a:pt x="10615" y="7853"/>
                  <a:pt x="10683" y="7830"/>
                  <a:pt x="10752" y="7830"/>
                </a:cubicBezTo>
                <a:lnTo>
                  <a:pt x="10752" y="7830"/>
                </a:lnTo>
                <a:cubicBezTo>
                  <a:pt x="10957" y="7807"/>
                  <a:pt x="11162" y="7784"/>
                  <a:pt x="11368" y="7738"/>
                </a:cubicBezTo>
                <a:lnTo>
                  <a:pt x="11368" y="7738"/>
                </a:lnTo>
                <a:cubicBezTo>
                  <a:pt x="11413" y="7738"/>
                  <a:pt x="11459" y="7716"/>
                  <a:pt x="11505" y="7716"/>
                </a:cubicBezTo>
                <a:lnTo>
                  <a:pt x="11505" y="7716"/>
                </a:lnTo>
                <a:cubicBezTo>
                  <a:pt x="11528" y="7716"/>
                  <a:pt x="11550" y="7716"/>
                  <a:pt x="11573" y="7693"/>
                </a:cubicBezTo>
                <a:lnTo>
                  <a:pt x="11573" y="7693"/>
                </a:lnTo>
                <a:cubicBezTo>
                  <a:pt x="11687" y="7693"/>
                  <a:pt x="11779" y="7670"/>
                  <a:pt x="11870" y="7647"/>
                </a:cubicBezTo>
                <a:lnTo>
                  <a:pt x="11870" y="7647"/>
                </a:lnTo>
                <a:cubicBezTo>
                  <a:pt x="12030" y="7601"/>
                  <a:pt x="12190" y="7579"/>
                  <a:pt x="12372" y="7533"/>
                </a:cubicBezTo>
                <a:lnTo>
                  <a:pt x="12372" y="7533"/>
                </a:lnTo>
                <a:cubicBezTo>
                  <a:pt x="12486" y="7510"/>
                  <a:pt x="12600" y="7465"/>
                  <a:pt x="12715" y="7442"/>
                </a:cubicBezTo>
                <a:lnTo>
                  <a:pt x="12715" y="7442"/>
                </a:lnTo>
                <a:cubicBezTo>
                  <a:pt x="12874" y="7396"/>
                  <a:pt x="13011" y="7350"/>
                  <a:pt x="13171" y="7305"/>
                </a:cubicBezTo>
                <a:lnTo>
                  <a:pt x="13171" y="7305"/>
                </a:lnTo>
                <a:cubicBezTo>
                  <a:pt x="13194" y="7305"/>
                  <a:pt x="13240" y="7305"/>
                  <a:pt x="13262" y="7282"/>
                </a:cubicBezTo>
                <a:lnTo>
                  <a:pt x="13262" y="7282"/>
                </a:lnTo>
                <a:cubicBezTo>
                  <a:pt x="13445" y="7236"/>
                  <a:pt x="13628" y="7168"/>
                  <a:pt x="13810" y="7099"/>
                </a:cubicBezTo>
                <a:lnTo>
                  <a:pt x="13810" y="7099"/>
                </a:lnTo>
                <a:cubicBezTo>
                  <a:pt x="13833" y="7076"/>
                  <a:pt x="13856" y="7076"/>
                  <a:pt x="13879" y="7054"/>
                </a:cubicBezTo>
                <a:lnTo>
                  <a:pt x="13879" y="7054"/>
                </a:lnTo>
                <a:cubicBezTo>
                  <a:pt x="14084" y="6985"/>
                  <a:pt x="14267" y="6894"/>
                  <a:pt x="14449" y="6825"/>
                </a:cubicBezTo>
                <a:lnTo>
                  <a:pt x="14449" y="6825"/>
                </a:lnTo>
                <a:cubicBezTo>
                  <a:pt x="14518" y="6803"/>
                  <a:pt x="14563" y="6757"/>
                  <a:pt x="14609" y="6734"/>
                </a:cubicBezTo>
                <a:lnTo>
                  <a:pt x="14609" y="6734"/>
                </a:lnTo>
                <a:cubicBezTo>
                  <a:pt x="14814" y="6643"/>
                  <a:pt x="15020" y="6529"/>
                  <a:pt x="15225" y="6437"/>
                </a:cubicBezTo>
                <a:lnTo>
                  <a:pt x="15225" y="6437"/>
                </a:lnTo>
                <a:cubicBezTo>
                  <a:pt x="15248" y="6415"/>
                  <a:pt x="15294" y="6392"/>
                  <a:pt x="15317" y="6369"/>
                </a:cubicBezTo>
                <a:lnTo>
                  <a:pt x="15317" y="6369"/>
                </a:lnTo>
                <a:cubicBezTo>
                  <a:pt x="15362" y="6346"/>
                  <a:pt x="15385" y="6323"/>
                  <a:pt x="15431" y="6300"/>
                </a:cubicBezTo>
                <a:lnTo>
                  <a:pt x="15431" y="6300"/>
                </a:lnTo>
                <a:cubicBezTo>
                  <a:pt x="15476" y="6278"/>
                  <a:pt x="15545" y="6232"/>
                  <a:pt x="15591" y="6209"/>
                </a:cubicBezTo>
                <a:lnTo>
                  <a:pt x="15591" y="6209"/>
                </a:lnTo>
                <a:cubicBezTo>
                  <a:pt x="15636" y="6163"/>
                  <a:pt x="15682" y="6141"/>
                  <a:pt x="15727" y="6095"/>
                </a:cubicBezTo>
                <a:lnTo>
                  <a:pt x="15727" y="6095"/>
                </a:lnTo>
                <a:cubicBezTo>
                  <a:pt x="15773" y="6072"/>
                  <a:pt x="15819" y="6027"/>
                  <a:pt x="15887" y="6004"/>
                </a:cubicBezTo>
                <a:lnTo>
                  <a:pt x="15887" y="6004"/>
                </a:lnTo>
                <a:cubicBezTo>
                  <a:pt x="15933" y="5958"/>
                  <a:pt x="15979" y="5935"/>
                  <a:pt x="16001" y="5890"/>
                </a:cubicBezTo>
                <a:lnTo>
                  <a:pt x="16001" y="5890"/>
                </a:lnTo>
                <a:cubicBezTo>
                  <a:pt x="16047" y="5867"/>
                  <a:pt x="16116" y="5821"/>
                  <a:pt x="16161" y="5798"/>
                </a:cubicBezTo>
                <a:lnTo>
                  <a:pt x="16161" y="5798"/>
                </a:lnTo>
                <a:cubicBezTo>
                  <a:pt x="16184" y="5753"/>
                  <a:pt x="16230" y="5730"/>
                  <a:pt x="16275" y="5684"/>
                </a:cubicBezTo>
                <a:lnTo>
                  <a:pt x="16275" y="5684"/>
                </a:lnTo>
                <a:cubicBezTo>
                  <a:pt x="16321" y="5638"/>
                  <a:pt x="16367" y="5616"/>
                  <a:pt x="16412" y="5570"/>
                </a:cubicBezTo>
                <a:lnTo>
                  <a:pt x="16412" y="5570"/>
                </a:lnTo>
                <a:cubicBezTo>
                  <a:pt x="16412" y="5547"/>
                  <a:pt x="16435" y="5547"/>
                  <a:pt x="16458" y="5524"/>
                </a:cubicBezTo>
                <a:lnTo>
                  <a:pt x="16458" y="5524"/>
                </a:lnTo>
                <a:cubicBezTo>
                  <a:pt x="16481" y="5524"/>
                  <a:pt x="16481" y="5502"/>
                  <a:pt x="16504" y="5479"/>
                </a:cubicBezTo>
                <a:lnTo>
                  <a:pt x="16504" y="5479"/>
                </a:lnTo>
                <a:cubicBezTo>
                  <a:pt x="16572" y="5410"/>
                  <a:pt x="16640" y="5342"/>
                  <a:pt x="16709" y="5273"/>
                </a:cubicBezTo>
                <a:lnTo>
                  <a:pt x="16709" y="5273"/>
                </a:lnTo>
                <a:cubicBezTo>
                  <a:pt x="16732" y="5250"/>
                  <a:pt x="16755" y="5228"/>
                  <a:pt x="16777" y="5205"/>
                </a:cubicBezTo>
                <a:lnTo>
                  <a:pt x="16777" y="5205"/>
                </a:lnTo>
                <a:cubicBezTo>
                  <a:pt x="16846" y="5136"/>
                  <a:pt x="16914" y="5045"/>
                  <a:pt x="17006" y="4954"/>
                </a:cubicBezTo>
                <a:lnTo>
                  <a:pt x="17006" y="4954"/>
                </a:lnTo>
                <a:cubicBezTo>
                  <a:pt x="17006" y="4931"/>
                  <a:pt x="17006" y="4931"/>
                  <a:pt x="17006" y="4931"/>
                </a:cubicBezTo>
                <a:lnTo>
                  <a:pt x="17006" y="4931"/>
                </a:lnTo>
                <a:cubicBezTo>
                  <a:pt x="17029" y="4908"/>
                  <a:pt x="17029" y="4885"/>
                  <a:pt x="17051" y="4862"/>
                </a:cubicBezTo>
                <a:lnTo>
                  <a:pt x="17051" y="4862"/>
                </a:lnTo>
                <a:cubicBezTo>
                  <a:pt x="17097" y="4817"/>
                  <a:pt x="17143" y="4748"/>
                  <a:pt x="17188" y="4703"/>
                </a:cubicBezTo>
                <a:lnTo>
                  <a:pt x="17188" y="4703"/>
                </a:lnTo>
                <a:cubicBezTo>
                  <a:pt x="17211" y="4657"/>
                  <a:pt x="17211" y="4634"/>
                  <a:pt x="17234" y="4611"/>
                </a:cubicBezTo>
                <a:lnTo>
                  <a:pt x="17234" y="4611"/>
                </a:lnTo>
                <a:cubicBezTo>
                  <a:pt x="17280" y="4543"/>
                  <a:pt x="17302" y="4497"/>
                  <a:pt x="17348" y="4452"/>
                </a:cubicBezTo>
                <a:lnTo>
                  <a:pt x="17348" y="4452"/>
                </a:lnTo>
                <a:cubicBezTo>
                  <a:pt x="17348" y="4429"/>
                  <a:pt x="17348" y="4406"/>
                  <a:pt x="17371" y="4406"/>
                </a:cubicBezTo>
                <a:lnTo>
                  <a:pt x="17371" y="4406"/>
                </a:lnTo>
                <a:cubicBezTo>
                  <a:pt x="17371" y="4383"/>
                  <a:pt x="17394" y="4360"/>
                  <a:pt x="17394" y="4337"/>
                </a:cubicBezTo>
                <a:lnTo>
                  <a:pt x="17394" y="4337"/>
                </a:lnTo>
                <a:cubicBezTo>
                  <a:pt x="17417" y="4292"/>
                  <a:pt x="17439" y="4246"/>
                  <a:pt x="17462" y="4200"/>
                </a:cubicBezTo>
                <a:lnTo>
                  <a:pt x="17462" y="4200"/>
                </a:lnTo>
                <a:cubicBezTo>
                  <a:pt x="17485" y="4178"/>
                  <a:pt x="17508" y="4132"/>
                  <a:pt x="17531" y="4086"/>
                </a:cubicBezTo>
                <a:lnTo>
                  <a:pt x="17531" y="4086"/>
                </a:lnTo>
                <a:cubicBezTo>
                  <a:pt x="17531" y="4041"/>
                  <a:pt x="17554" y="3995"/>
                  <a:pt x="17576" y="3949"/>
                </a:cubicBezTo>
                <a:lnTo>
                  <a:pt x="17576" y="3949"/>
                </a:lnTo>
                <a:cubicBezTo>
                  <a:pt x="17576" y="3927"/>
                  <a:pt x="17599" y="3927"/>
                  <a:pt x="17599" y="3904"/>
                </a:cubicBezTo>
                <a:lnTo>
                  <a:pt x="17599" y="3904"/>
                </a:lnTo>
                <a:cubicBezTo>
                  <a:pt x="17599" y="3881"/>
                  <a:pt x="17622" y="3858"/>
                  <a:pt x="17622" y="3835"/>
                </a:cubicBezTo>
                <a:lnTo>
                  <a:pt x="17622" y="3835"/>
                </a:lnTo>
                <a:cubicBezTo>
                  <a:pt x="17645" y="3790"/>
                  <a:pt x="17645" y="3767"/>
                  <a:pt x="17668" y="3721"/>
                </a:cubicBezTo>
                <a:lnTo>
                  <a:pt x="17668" y="3721"/>
                </a:lnTo>
                <a:cubicBezTo>
                  <a:pt x="17668" y="3676"/>
                  <a:pt x="17690" y="3630"/>
                  <a:pt x="17690" y="3584"/>
                </a:cubicBezTo>
                <a:lnTo>
                  <a:pt x="17690" y="3584"/>
                </a:lnTo>
                <a:cubicBezTo>
                  <a:pt x="17713" y="3561"/>
                  <a:pt x="17713" y="3516"/>
                  <a:pt x="17736" y="3470"/>
                </a:cubicBezTo>
                <a:lnTo>
                  <a:pt x="17736" y="3470"/>
                </a:lnTo>
                <a:cubicBezTo>
                  <a:pt x="17736" y="3447"/>
                  <a:pt x="17736" y="3424"/>
                  <a:pt x="17736" y="3402"/>
                </a:cubicBezTo>
                <a:lnTo>
                  <a:pt x="17736" y="3402"/>
                </a:lnTo>
                <a:cubicBezTo>
                  <a:pt x="17759" y="3379"/>
                  <a:pt x="17759" y="3356"/>
                  <a:pt x="17759" y="3356"/>
                </a:cubicBezTo>
                <a:lnTo>
                  <a:pt x="17759" y="3356"/>
                </a:lnTo>
                <a:cubicBezTo>
                  <a:pt x="17759" y="3310"/>
                  <a:pt x="17759" y="3265"/>
                  <a:pt x="17782" y="3219"/>
                </a:cubicBezTo>
                <a:lnTo>
                  <a:pt x="17782" y="3219"/>
                </a:lnTo>
                <a:cubicBezTo>
                  <a:pt x="17782" y="3173"/>
                  <a:pt x="17782" y="3128"/>
                  <a:pt x="17782" y="3105"/>
                </a:cubicBezTo>
                <a:lnTo>
                  <a:pt x="17782" y="3105"/>
                </a:lnTo>
                <a:cubicBezTo>
                  <a:pt x="17805" y="3059"/>
                  <a:pt x="17805" y="3014"/>
                  <a:pt x="17805" y="2968"/>
                </a:cubicBezTo>
                <a:lnTo>
                  <a:pt x="17805" y="2968"/>
                </a:lnTo>
                <a:cubicBezTo>
                  <a:pt x="17805" y="2945"/>
                  <a:pt x="17805" y="2899"/>
                  <a:pt x="17805" y="2877"/>
                </a:cubicBezTo>
                <a:lnTo>
                  <a:pt x="17805" y="2877"/>
                </a:lnTo>
                <a:cubicBezTo>
                  <a:pt x="17805" y="2854"/>
                  <a:pt x="17805" y="2831"/>
                  <a:pt x="17805" y="2808"/>
                </a:cubicBezTo>
                <a:lnTo>
                  <a:pt x="17805" y="2808"/>
                </a:lnTo>
                <a:lnTo>
                  <a:pt x="17805" y="69"/>
                </a:lnTo>
                <a:cubicBezTo>
                  <a:pt x="17805" y="115"/>
                  <a:pt x="17805" y="160"/>
                  <a:pt x="17805" y="229"/>
                </a:cubicBezTo>
                <a:lnTo>
                  <a:pt x="17805" y="229"/>
                </a:lnTo>
                <a:cubicBezTo>
                  <a:pt x="17805" y="275"/>
                  <a:pt x="17805" y="297"/>
                  <a:pt x="17805" y="343"/>
                </a:cubicBezTo>
                <a:lnTo>
                  <a:pt x="17805" y="343"/>
                </a:lnTo>
                <a:cubicBezTo>
                  <a:pt x="17782" y="389"/>
                  <a:pt x="17782" y="434"/>
                  <a:pt x="17782" y="480"/>
                </a:cubicBezTo>
                <a:lnTo>
                  <a:pt x="17782" y="480"/>
                </a:lnTo>
                <a:cubicBezTo>
                  <a:pt x="17782" y="526"/>
                  <a:pt x="17759" y="548"/>
                  <a:pt x="17759" y="594"/>
                </a:cubicBezTo>
                <a:lnTo>
                  <a:pt x="17759" y="594"/>
                </a:lnTo>
                <a:cubicBezTo>
                  <a:pt x="17759" y="640"/>
                  <a:pt x="17736" y="685"/>
                  <a:pt x="17736" y="731"/>
                </a:cubicBezTo>
                <a:lnTo>
                  <a:pt x="17736" y="731"/>
                </a:lnTo>
                <a:cubicBezTo>
                  <a:pt x="17736" y="754"/>
                  <a:pt x="17713" y="800"/>
                  <a:pt x="17713" y="845"/>
                </a:cubicBezTo>
                <a:lnTo>
                  <a:pt x="17713" y="845"/>
                </a:lnTo>
                <a:cubicBezTo>
                  <a:pt x="17690" y="891"/>
                  <a:pt x="17690" y="936"/>
                  <a:pt x="17668" y="959"/>
                </a:cubicBezTo>
                <a:lnTo>
                  <a:pt x="17668" y="959"/>
                </a:lnTo>
                <a:cubicBezTo>
                  <a:pt x="17668" y="1005"/>
                  <a:pt x="17645" y="1051"/>
                  <a:pt x="17622" y="1096"/>
                </a:cubicBezTo>
                <a:lnTo>
                  <a:pt x="17622" y="1096"/>
                </a:lnTo>
                <a:cubicBezTo>
                  <a:pt x="17622" y="1142"/>
                  <a:pt x="17599" y="1165"/>
                  <a:pt x="17576" y="1210"/>
                </a:cubicBezTo>
                <a:lnTo>
                  <a:pt x="17576" y="1210"/>
                </a:lnTo>
                <a:cubicBezTo>
                  <a:pt x="17576" y="1256"/>
                  <a:pt x="17554" y="1302"/>
                  <a:pt x="17531" y="1347"/>
                </a:cubicBezTo>
                <a:lnTo>
                  <a:pt x="17531" y="1347"/>
                </a:lnTo>
                <a:cubicBezTo>
                  <a:pt x="17508" y="1393"/>
                  <a:pt x="17485" y="1416"/>
                  <a:pt x="17485" y="1461"/>
                </a:cubicBezTo>
                <a:lnTo>
                  <a:pt x="17485" y="1461"/>
                </a:lnTo>
                <a:cubicBezTo>
                  <a:pt x="17462" y="1507"/>
                  <a:pt x="17439" y="1553"/>
                  <a:pt x="17417" y="1598"/>
                </a:cubicBezTo>
                <a:lnTo>
                  <a:pt x="17417" y="1598"/>
                </a:lnTo>
                <a:cubicBezTo>
                  <a:pt x="17394" y="1621"/>
                  <a:pt x="17371" y="1667"/>
                  <a:pt x="17348" y="1690"/>
                </a:cubicBezTo>
                <a:lnTo>
                  <a:pt x="17348" y="1690"/>
                </a:lnTo>
                <a:cubicBezTo>
                  <a:pt x="17325" y="1758"/>
                  <a:pt x="17280" y="1804"/>
                  <a:pt x="17257" y="1849"/>
                </a:cubicBezTo>
                <a:lnTo>
                  <a:pt x="17257" y="1849"/>
                </a:lnTo>
                <a:cubicBezTo>
                  <a:pt x="17234" y="1895"/>
                  <a:pt x="17211" y="1918"/>
                  <a:pt x="17188" y="1964"/>
                </a:cubicBezTo>
                <a:lnTo>
                  <a:pt x="17188" y="1964"/>
                </a:lnTo>
                <a:cubicBezTo>
                  <a:pt x="17143" y="2009"/>
                  <a:pt x="17097" y="2078"/>
                  <a:pt x="17051" y="2123"/>
                </a:cubicBezTo>
                <a:lnTo>
                  <a:pt x="17051" y="2123"/>
                </a:lnTo>
                <a:cubicBezTo>
                  <a:pt x="17051" y="2146"/>
                  <a:pt x="17029" y="2169"/>
                  <a:pt x="17006" y="2192"/>
                </a:cubicBezTo>
                <a:lnTo>
                  <a:pt x="17006" y="2192"/>
                </a:lnTo>
                <a:cubicBezTo>
                  <a:pt x="16937" y="2283"/>
                  <a:pt x="16846" y="2374"/>
                  <a:pt x="16777" y="2466"/>
                </a:cubicBezTo>
                <a:lnTo>
                  <a:pt x="16777" y="2466"/>
                </a:lnTo>
                <a:cubicBezTo>
                  <a:pt x="16755" y="2489"/>
                  <a:pt x="16732" y="2511"/>
                  <a:pt x="16709" y="2534"/>
                </a:cubicBezTo>
                <a:lnTo>
                  <a:pt x="16709" y="2534"/>
                </a:lnTo>
                <a:cubicBezTo>
                  <a:pt x="16640" y="2603"/>
                  <a:pt x="16572" y="2671"/>
                  <a:pt x="16504" y="2740"/>
                </a:cubicBezTo>
                <a:lnTo>
                  <a:pt x="16504" y="2740"/>
                </a:lnTo>
                <a:cubicBezTo>
                  <a:pt x="16481" y="2763"/>
                  <a:pt x="16435" y="2808"/>
                  <a:pt x="16412" y="2831"/>
                </a:cubicBezTo>
                <a:lnTo>
                  <a:pt x="16412" y="2831"/>
                </a:lnTo>
                <a:cubicBezTo>
                  <a:pt x="16367" y="2877"/>
                  <a:pt x="16321" y="2899"/>
                  <a:pt x="16275" y="2945"/>
                </a:cubicBezTo>
                <a:lnTo>
                  <a:pt x="16275" y="2945"/>
                </a:lnTo>
                <a:cubicBezTo>
                  <a:pt x="16252" y="2968"/>
                  <a:pt x="16207" y="3014"/>
                  <a:pt x="16161" y="3036"/>
                </a:cubicBezTo>
                <a:lnTo>
                  <a:pt x="16161" y="3036"/>
                </a:lnTo>
                <a:cubicBezTo>
                  <a:pt x="16116" y="3082"/>
                  <a:pt x="16070" y="3128"/>
                  <a:pt x="16024" y="3151"/>
                </a:cubicBezTo>
                <a:lnTo>
                  <a:pt x="16024" y="3151"/>
                </a:lnTo>
                <a:cubicBezTo>
                  <a:pt x="15979" y="3196"/>
                  <a:pt x="15933" y="3219"/>
                  <a:pt x="15887" y="3242"/>
                </a:cubicBezTo>
                <a:lnTo>
                  <a:pt x="15887" y="3242"/>
                </a:lnTo>
                <a:cubicBezTo>
                  <a:pt x="15842" y="3287"/>
                  <a:pt x="15796" y="3333"/>
                  <a:pt x="15727" y="3356"/>
                </a:cubicBezTo>
                <a:lnTo>
                  <a:pt x="15727" y="3356"/>
                </a:lnTo>
                <a:cubicBezTo>
                  <a:pt x="15682" y="3402"/>
                  <a:pt x="15636" y="3424"/>
                  <a:pt x="15591" y="3447"/>
                </a:cubicBezTo>
                <a:lnTo>
                  <a:pt x="15591" y="3447"/>
                </a:lnTo>
                <a:cubicBezTo>
                  <a:pt x="15545" y="3493"/>
                  <a:pt x="15476" y="3516"/>
                  <a:pt x="15431" y="3561"/>
                </a:cubicBezTo>
                <a:lnTo>
                  <a:pt x="15431" y="3561"/>
                </a:lnTo>
                <a:cubicBezTo>
                  <a:pt x="15362" y="3607"/>
                  <a:pt x="15294" y="3630"/>
                  <a:pt x="15225" y="3676"/>
                </a:cubicBezTo>
                <a:lnTo>
                  <a:pt x="15225" y="3676"/>
                </a:lnTo>
                <a:cubicBezTo>
                  <a:pt x="15043" y="3790"/>
                  <a:pt x="14837" y="3904"/>
                  <a:pt x="14632" y="3995"/>
                </a:cubicBezTo>
                <a:lnTo>
                  <a:pt x="14632" y="3995"/>
                </a:lnTo>
                <a:cubicBezTo>
                  <a:pt x="14563" y="4018"/>
                  <a:pt x="14518" y="4041"/>
                  <a:pt x="14472" y="4064"/>
                </a:cubicBezTo>
                <a:lnTo>
                  <a:pt x="14472" y="4064"/>
                </a:lnTo>
                <a:cubicBezTo>
                  <a:pt x="14267" y="4155"/>
                  <a:pt x="14084" y="4246"/>
                  <a:pt x="13901" y="4315"/>
                </a:cubicBezTo>
                <a:lnTo>
                  <a:pt x="13901" y="4315"/>
                </a:lnTo>
                <a:cubicBezTo>
                  <a:pt x="13856" y="4337"/>
                  <a:pt x="13833" y="4337"/>
                  <a:pt x="13810" y="4360"/>
                </a:cubicBezTo>
                <a:lnTo>
                  <a:pt x="13810" y="4360"/>
                </a:lnTo>
                <a:cubicBezTo>
                  <a:pt x="13605" y="4429"/>
                  <a:pt x="13399" y="4497"/>
                  <a:pt x="13171" y="4566"/>
                </a:cubicBezTo>
                <a:lnTo>
                  <a:pt x="13171" y="4566"/>
                </a:lnTo>
                <a:cubicBezTo>
                  <a:pt x="13034" y="4611"/>
                  <a:pt x="12874" y="4657"/>
                  <a:pt x="12715" y="4703"/>
                </a:cubicBezTo>
                <a:lnTo>
                  <a:pt x="12715" y="4703"/>
                </a:lnTo>
                <a:cubicBezTo>
                  <a:pt x="12600" y="4725"/>
                  <a:pt x="12486" y="4771"/>
                  <a:pt x="12372" y="4794"/>
                </a:cubicBezTo>
                <a:lnTo>
                  <a:pt x="12372" y="4794"/>
                </a:lnTo>
                <a:cubicBezTo>
                  <a:pt x="12212" y="4840"/>
                  <a:pt x="12053" y="4862"/>
                  <a:pt x="11870" y="4908"/>
                </a:cubicBezTo>
                <a:lnTo>
                  <a:pt x="11870" y="4908"/>
                </a:lnTo>
                <a:cubicBezTo>
                  <a:pt x="11756" y="4931"/>
                  <a:pt x="11642" y="4954"/>
                  <a:pt x="11528" y="4977"/>
                </a:cubicBezTo>
                <a:lnTo>
                  <a:pt x="11528" y="4977"/>
                </a:lnTo>
                <a:cubicBezTo>
                  <a:pt x="11459" y="4977"/>
                  <a:pt x="11413" y="4977"/>
                  <a:pt x="11368" y="4999"/>
                </a:cubicBezTo>
                <a:lnTo>
                  <a:pt x="11368" y="4999"/>
                </a:lnTo>
                <a:cubicBezTo>
                  <a:pt x="11162" y="5022"/>
                  <a:pt x="10957" y="5068"/>
                  <a:pt x="10752" y="5091"/>
                </a:cubicBezTo>
                <a:lnTo>
                  <a:pt x="10752" y="5091"/>
                </a:lnTo>
                <a:cubicBezTo>
                  <a:pt x="10683" y="5091"/>
                  <a:pt x="10637" y="5091"/>
                  <a:pt x="10569" y="5114"/>
                </a:cubicBezTo>
                <a:lnTo>
                  <a:pt x="10569" y="5114"/>
                </a:lnTo>
                <a:cubicBezTo>
                  <a:pt x="10455" y="5114"/>
                  <a:pt x="10341" y="5114"/>
                  <a:pt x="10204" y="5136"/>
                </a:cubicBezTo>
                <a:lnTo>
                  <a:pt x="10204" y="5136"/>
                </a:lnTo>
                <a:cubicBezTo>
                  <a:pt x="10021" y="5159"/>
                  <a:pt x="9816" y="5159"/>
                  <a:pt x="9610" y="5182"/>
                </a:cubicBezTo>
                <a:lnTo>
                  <a:pt x="9610" y="5182"/>
                </a:lnTo>
                <a:cubicBezTo>
                  <a:pt x="9473" y="5182"/>
                  <a:pt x="9359" y="5182"/>
                  <a:pt x="9222" y="5182"/>
                </a:cubicBezTo>
                <a:lnTo>
                  <a:pt x="9222" y="5182"/>
                </a:lnTo>
                <a:cubicBezTo>
                  <a:pt x="9062" y="5182"/>
                  <a:pt x="8903" y="5182"/>
                  <a:pt x="8743" y="5182"/>
                </a:cubicBezTo>
                <a:lnTo>
                  <a:pt x="8743" y="5182"/>
                </a:lnTo>
                <a:cubicBezTo>
                  <a:pt x="8606" y="5182"/>
                  <a:pt x="8469" y="5182"/>
                  <a:pt x="8332" y="5182"/>
                </a:cubicBezTo>
                <a:lnTo>
                  <a:pt x="8332" y="5182"/>
                </a:lnTo>
                <a:cubicBezTo>
                  <a:pt x="8172" y="5159"/>
                  <a:pt x="8035" y="5159"/>
                  <a:pt x="7876" y="5159"/>
                </a:cubicBezTo>
                <a:lnTo>
                  <a:pt x="7876" y="5159"/>
                </a:lnTo>
                <a:cubicBezTo>
                  <a:pt x="7739" y="5136"/>
                  <a:pt x="7602" y="5136"/>
                  <a:pt x="7465" y="5114"/>
                </a:cubicBezTo>
                <a:lnTo>
                  <a:pt x="7465" y="5114"/>
                </a:lnTo>
                <a:cubicBezTo>
                  <a:pt x="7328" y="5114"/>
                  <a:pt x="7168" y="5091"/>
                  <a:pt x="7031" y="5068"/>
                </a:cubicBezTo>
                <a:lnTo>
                  <a:pt x="7031" y="5068"/>
                </a:lnTo>
                <a:cubicBezTo>
                  <a:pt x="6894" y="5045"/>
                  <a:pt x="6757" y="5022"/>
                  <a:pt x="6620" y="5022"/>
                </a:cubicBezTo>
                <a:lnTo>
                  <a:pt x="6620" y="5022"/>
                </a:lnTo>
                <a:cubicBezTo>
                  <a:pt x="6460" y="4977"/>
                  <a:pt x="6301" y="4954"/>
                  <a:pt x="6164" y="4931"/>
                </a:cubicBezTo>
                <a:lnTo>
                  <a:pt x="6164" y="4931"/>
                </a:lnTo>
                <a:cubicBezTo>
                  <a:pt x="6027" y="4908"/>
                  <a:pt x="5913" y="4885"/>
                  <a:pt x="5776" y="4862"/>
                </a:cubicBezTo>
                <a:lnTo>
                  <a:pt x="5776" y="4862"/>
                </a:lnTo>
                <a:cubicBezTo>
                  <a:pt x="5593" y="4817"/>
                  <a:pt x="5410" y="4771"/>
                  <a:pt x="5228" y="4725"/>
                </a:cubicBezTo>
                <a:lnTo>
                  <a:pt x="5228" y="4725"/>
                </a:lnTo>
                <a:cubicBezTo>
                  <a:pt x="5114" y="4680"/>
                  <a:pt x="5000" y="4657"/>
                  <a:pt x="4885" y="4634"/>
                </a:cubicBezTo>
                <a:lnTo>
                  <a:pt x="4885" y="4634"/>
                </a:lnTo>
                <a:cubicBezTo>
                  <a:pt x="4817" y="4611"/>
                  <a:pt x="4749" y="4589"/>
                  <a:pt x="4680" y="4566"/>
                </a:cubicBezTo>
                <a:lnTo>
                  <a:pt x="4680" y="4566"/>
                </a:lnTo>
                <a:cubicBezTo>
                  <a:pt x="4497" y="4497"/>
                  <a:pt x="4315" y="4452"/>
                  <a:pt x="4155" y="4383"/>
                </a:cubicBezTo>
                <a:lnTo>
                  <a:pt x="4155" y="4383"/>
                </a:lnTo>
                <a:cubicBezTo>
                  <a:pt x="4087" y="4360"/>
                  <a:pt x="4041" y="4337"/>
                  <a:pt x="3995" y="4315"/>
                </a:cubicBezTo>
                <a:lnTo>
                  <a:pt x="3995" y="4315"/>
                </a:lnTo>
                <a:cubicBezTo>
                  <a:pt x="3835" y="4269"/>
                  <a:pt x="3676" y="4200"/>
                  <a:pt x="3516" y="4132"/>
                </a:cubicBezTo>
                <a:lnTo>
                  <a:pt x="3516" y="4132"/>
                </a:lnTo>
                <a:cubicBezTo>
                  <a:pt x="3447" y="4086"/>
                  <a:pt x="3356" y="4064"/>
                  <a:pt x="3288" y="4018"/>
                </a:cubicBezTo>
                <a:lnTo>
                  <a:pt x="3288" y="4018"/>
                </a:lnTo>
                <a:cubicBezTo>
                  <a:pt x="3059" y="3927"/>
                  <a:pt x="2854" y="3812"/>
                  <a:pt x="2626" y="3676"/>
                </a:cubicBezTo>
                <a:lnTo>
                  <a:pt x="2626" y="3676"/>
                </a:lnTo>
                <a:cubicBezTo>
                  <a:pt x="891" y="2671"/>
                  <a:pt x="1" y="1347"/>
                  <a:pt x="1" y="1"/>
                </a:cubicBezTo>
                <a:lnTo>
                  <a:pt x="1" y="1"/>
                </a:lnTo>
                <a:close/>
              </a:path>
            </a:pathLst>
          </a:custGeom>
          <a:solidFill>
            <a:srgbClr val="1D509B"/>
          </a:solidFill>
          <a:ln>
            <a:noFill/>
          </a:ln>
        </p:spPr>
        <p:txBody>
          <a:bodyPr spcFirstLastPara="1" wrap="square" lIns="91425" tIns="91425" rIns="91425" bIns="91425" anchor="ctr" anchorCtr="0">
            <a:noAutofit/>
          </a:bodyPr>
          <a:lstStyle/>
          <a:p>
            <a:pPr>
              <a:buClr>
                <a:srgbClr val="000000"/>
              </a:buClr>
              <a:buFont typeface="Arial"/>
              <a:buNone/>
              <a:defRPr/>
            </a:pPr>
            <a:endParaRPr sz="1400" kern="0">
              <a:solidFill>
                <a:srgbClr val="000000"/>
              </a:solidFill>
              <a:latin typeface="Arial"/>
              <a:cs typeface="Arial"/>
              <a:sym typeface="Arial"/>
            </a:endParaRPr>
          </a:p>
        </p:txBody>
      </p:sp>
      <p:sp>
        <p:nvSpPr>
          <p:cNvPr id="84" name="Google Shape;6158;p47">
            <a:extLst>
              <a:ext uri="{FF2B5EF4-FFF2-40B4-BE49-F238E27FC236}">
                <a16:creationId xmlns:a16="http://schemas.microsoft.com/office/drawing/2014/main" id="{5FD7006D-60E5-4296-834C-1B35368E6701}"/>
              </a:ext>
            </a:extLst>
          </p:cNvPr>
          <p:cNvSpPr/>
          <p:nvPr/>
        </p:nvSpPr>
        <p:spPr>
          <a:xfrm>
            <a:off x="5192196" y="4305052"/>
            <a:ext cx="504299" cy="265632"/>
          </a:xfrm>
          <a:custGeom>
            <a:avLst/>
            <a:gdLst/>
            <a:ahLst/>
            <a:cxnLst/>
            <a:rect l="l" t="t" r="r" b="b"/>
            <a:pathLst>
              <a:path w="19562" h="10304" extrusionOk="0">
                <a:moveTo>
                  <a:pt x="9747" y="1"/>
                </a:moveTo>
                <a:cubicBezTo>
                  <a:pt x="7464" y="1"/>
                  <a:pt x="5205" y="503"/>
                  <a:pt x="3470" y="1507"/>
                </a:cubicBezTo>
                <a:cubicBezTo>
                  <a:pt x="0" y="3516"/>
                  <a:pt x="23" y="6780"/>
                  <a:pt x="3493" y="8789"/>
                </a:cubicBezTo>
                <a:cubicBezTo>
                  <a:pt x="5234" y="9801"/>
                  <a:pt x="7509" y="10304"/>
                  <a:pt x="9782" y="10304"/>
                </a:cubicBezTo>
                <a:cubicBezTo>
                  <a:pt x="12068" y="10304"/>
                  <a:pt x="14353" y="9796"/>
                  <a:pt x="16092" y="8789"/>
                </a:cubicBezTo>
                <a:cubicBezTo>
                  <a:pt x="19562" y="6780"/>
                  <a:pt x="19539" y="3516"/>
                  <a:pt x="16047" y="1507"/>
                </a:cubicBezTo>
                <a:cubicBezTo>
                  <a:pt x="14312" y="503"/>
                  <a:pt x="12029" y="1"/>
                  <a:pt x="9747" y="1"/>
                </a:cubicBezTo>
                <a:close/>
              </a:path>
            </a:pathLst>
          </a:custGeom>
          <a:solidFill>
            <a:srgbClr val="95B8EB"/>
          </a:solidFill>
          <a:ln>
            <a:noFill/>
          </a:ln>
        </p:spPr>
        <p:txBody>
          <a:bodyPr spcFirstLastPara="1" wrap="square" lIns="91425" tIns="91425" rIns="91425" bIns="91425" anchor="ctr" anchorCtr="0">
            <a:noAutofit/>
          </a:bodyPr>
          <a:lstStyle/>
          <a:p>
            <a:pPr>
              <a:buClr>
                <a:srgbClr val="000000"/>
              </a:buClr>
              <a:buFont typeface="Arial"/>
              <a:buNone/>
              <a:defRPr/>
            </a:pPr>
            <a:endParaRPr sz="1400" kern="0">
              <a:solidFill>
                <a:srgbClr val="000000"/>
              </a:solidFill>
              <a:latin typeface="Arial"/>
              <a:cs typeface="Arial"/>
              <a:sym typeface="Arial"/>
            </a:endParaRPr>
          </a:p>
        </p:txBody>
      </p:sp>
      <p:sp>
        <p:nvSpPr>
          <p:cNvPr id="123" name="Title 1">
            <a:extLst>
              <a:ext uri="{FF2B5EF4-FFF2-40B4-BE49-F238E27FC236}">
                <a16:creationId xmlns:a16="http://schemas.microsoft.com/office/drawing/2014/main" id="{2A1E5C28-FE60-440D-9318-4C8B5BC355F2}"/>
              </a:ext>
            </a:extLst>
          </p:cNvPr>
          <p:cNvSpPr txBox="1">
            <a:spLocks/>
          </p:cNvSpPr>
          <p:nvPr/>
        </p:nvSpPr>
        <p:spPr>
          <a:xfrm>
            <a:off x="5269073" y="4301723"/>
            <a:ext cx="397389" cy="262340"/>
          </a:xfrm>
          <a:prstGeom prst="rect">
            <a:avLst/>
          </a:prstGeom>
          <a:scene3d>
            <a:camera prst="isometricBottomDown"/>
            <a:lightRig rig="threePt" dir="t"/>
          </a:scene3d>
        </p:spPr>
        <p:txBody>
          <a:bodyPr vert="horz" lIns="0" tIns="0" rIns="0" bIns="0" rtlCol="0" anchor="t">
            <a:noAutofit/>
          </a:bodyPr>
          <a:lstStyle>
            <a:lvl1pPr algn="r" defTabSz="914400" rtl="1" eaLnBrk="1" latinLnBrk="0" hangingPunct="1">
              <a:lnSpc>
                <a:spcPct val="90000"/>
              </a:lnSpc>
              <a:spcBef>
                <a:spcPct val="0"/>
              </a:spcBef>
              <a:buNone/>
              <a:defRPr sz="4000" kern="1200">
                <a:solidFill>
                  <a:schemeClr val="tx1"/>
                </a:solidFill>
                <a:latin typeface="Greta Arabic" pitchFamily="2" charset="-78"/>
                <a:ea typeface="+mj-ea"/>
                <a:cs typeface="+mj-cs"/>
              </a:defRPr>
            </a:lvl1pPr>
          </a:lstStyle>
          <a:p>
            <a:pPr algn="ctr">
              <a:defRPr/>
            </a:pPr>
            <a:r>
              <a:rPr lang="ar-SA" sz="2400" dirty="0">
                <a:solidFill>
                  <a:srgbClr val="FFFFFF"/>
                </a:solidFill>
                <a:latin typeface="Somar" panose="020B0604020202020204" charset="-78"/>
                <a:cs typeface="Somar" panose="020B0604020202020204" charset="-78"/>
              </a:rPr>
              <a:t>04</a:t>
            </a:r>
          </a:p>
        </p:txBody>
      </p:sp>
      <p:cxnSp>
        <p:nvCxnSpPr>
          <p:cNvPr id="261" name="Google Shape;6206;p47">
            <a:extLst>
              <a:ext uri="{FF2B5EF4-FFF2-40B4-BE49-F238E27FC236}">
                <a16:creationId xmlns:a16="http://schemas.microsoft.com/office/drawing/2014/main" id="{B6B2ACDD-3892-441F-84C3-0853AEA13CD0}"/>
              </a:ext>
            </a:extLst>
          </p:cNvPr>
          <p:cNvCxnSpPr>
            <a:cxnSpLocks/>
            <a:stCxn id="124" idx="0"/>
            <a:endCxn id="146" idx="1"/>
          </p:cNvCxnSpPr>
          <p:nvPr/>
        </p:nvCxnSpPr>
        <p:spPr>
          <a:xfrm rot="5400000" flipH="1" flipV="1">
            <a:off x="8589662" y="3439354"/>
            <a:ext cx="107043" cy="917001"/>
          </a:xfrm>
          <a:prstGeom prst="bentConnector2">
            <a:avLst/>
          </a:prstGeom>
          <a:noFill/>
          <a:ln w="9525" cap="flat" cmpd="sng">
            <a:solidFill>
              <a:srgbClr val="20124D"/>
            </a:solidFill>
            <a:prstDash val="solid"/>
            <a:round/>
            <a:headEnd type="none" w="med" len="med"/>
            <a:tailEnd type="oval" w="med" len="med"/>
          </a:ln>
        </p:spPr>
      </p:cxnSp>
      <p:cxnSp>
        <p:nvCxnSpPr>
          <p:cNvPr id="265" name="Google Shape;6206;p47">
            <a:extLst>
              <a:ext uri="{FF2B5EF4-FFF2-40B4-BE49-F238E27FC236}">
                <a16:creationId xmlns:a16="http://schemas.microsoft.com/office/drawing/2014/main" id="{DDECC958-720A-42C8-B7E4-F9A5637ADBE9}"/>
              </a:ext>
            </a:extLst>
          </p:cNvPr>
          <p:cNvCxnSpPr>
            <a:cxnSpLocks/>
            <a:stCxn id="167" idx="0"/>
          </p:cNvCxnSpPr>
          <p:nvPr/>
        </p:nvCxnSpPr>
        <p:spPr>
          <a:xfrm rot="5400000" flipH="1" flipV="1">
            <a:off x="7778332" y="2034330"/>
            <a:ext cx="86632" cy="964902"/>
          </a:xfrm>
          <a:prstGeom prst="bentConnector2">
            <a:avLst/>
          </a:prstGeom>
          <a:noFill/>
          <a:ln w="9525" cap="flat" cmpd="sng">
            <a:solidFill>
              <a:srgbClr val="20124D"/>
            </a:solidFill>
            <a:prstDash val="solid"/>
            <a:round/>
            <a:headEnd type="none" w="med" len="med"/>
            <a:tailEnd type="oval" w="med" len="med"/>
          </a:ln>
        </p:spPr>
      </p:cxnSp>
      <p:grpSp>
        <p:nvGrpSpPr>
          <p:cNvPr id="268" name="Group 267">
            <a:extLst>
              <a:ext uri="{FF2B5EF4-FFF2-40B4-BE49-F238E27FC236}">
                <a16:creationId xmlns:a16="http://schemas.microsoft.com/office/drawing/2014/main" id="{1A454B4D-642B-4F38-9452-9DA85C001D0F}"/>
              </a:ext>
            </a:extLst>
          </p:cNvPr>
          <p:cNvGrpSpPr/>
          <p:nvPr/>
        </p:nvGrpSpPr>
        <p:grpSpPr>
          <a:xfrm>
            <a:off x="4950716" y="2950493"/>
            <a:ext cx="504299" cy="336603"/>
            <a:chOff x="4963840" y="2449704"/>
            <a:chExt cx="504299" cy="336603"/>
          </a:xfrm>
        </p:grpSpPr>
        <p:sp>
          <p:nvSpPr>
            <p:cNvPr id="269" name="Google Shape;6198;p47">
              <a:extLst>
                <a:ext uri="{FF2B5EF4-FFF2-40B4-BE49-F238E27FC236}">
                  <a16:creationId xmlns:a16="http://schemas.microsoft.com/office/drawing/2014/main" id="{A7DF3FBD-8BD4-40C4-B890-1D60099EA8DF}"/>
                </a:ext>
              </a:extLst>
            </p:cNvPr>
            <p:cNvSpPr/>
            <p:nvPr/>
          </p:nvSpPr>
          <p:spPr>
            <a:xfrm>
              <a:off x="4986191" y="2582108"/>
              <a:ext cx="459004" cy="204199"/>
            </a:xfrm>
            <a:custGeom>
              <a:avLst/>
              <a:gdLst/>
              <a:ahLst/>
              <a:cxnLst/>
              <a:rect l="l" t="t" r="r" b="b"/>
              <a:pathLst>
                <a:path w="17805" h="7921" extrusionOk="0">
                  <a:moveTo>
                    <a:pt x="0" y="2739"/>
                  </a:moveTo>
                  <a:cubicBezTo>
                    <a:pt x="0" y="4063"/>
                    <a:pt x="868" y="5410"/>
                    <a:pt x="2625" y="6414"/>
                  </a:cubicBezTo>
                  <a:lnTo>
                    <a:pt x="2625" y="6414"/>
                  </a:lnTo>
                  <a:cubicBezTo>
                    <a:pt x="2831" y="6528"/>
                    <a:pt x="3059" y="6642"/>
                    <a:pt x="3287" y="6756"/>
                  </a:cubicBezTo>
                  <a:lnTo>
                    <a:pt x="3287" y="6756"/>
                  </a:lnTo>
                  <a:cubicBezTo>
                    <a:pt x="3356" y="6779"/>
                    <a:pt x="3424" y="6825"/>
                    <a:pt x="3516" y="6848"/>
                  </a:cubicBezTo>
                  <a:lnTo>
                    <a:pt x="3516" y="6848"/>
                  </a:lnTo>
                  <a:cubicBezTo>
                    <a:pt x="3652" y="6916"/>
                    <a:pt x="3767" y="6962"/>
                    <a:pt x="3904" y="7030"/>
                  </a:cubicBezTo>
                  <a:lnTo>
                    <a:pt x="3904" y="7030"/>
                  </a:lnTo>
                  <a:cubicBezTo>
                    <a:pt x="3926" y="7030"/>
                    <a:pt x="3949" y="7053"/>
                    <a:pt x="3972" y="7053"/>
                  </a:cubicBezTo>
                  <a:lnTo>
                    <a:pt x="3972" y="7053"/>
                  </a:lnTo>
                  <a:cubicBezTo>
                    <a:pt x="4041" y="7076"/>
                    <a:pt x="4086" y="7099"/>
                    <a:pt x="4132" y="7099"/>
                  </a:cubicBezTo>
                  <a:lnTo>
                    <a:pt x="4132" y="7099"/>
                  </a:lnTo>
                  <a:cubicBezTo>
                    <a:pt x="4314" y="7167"/>
                    <a:pt x="4497" y="7236"/>
                    <a:pt x="4680" y="7304"/>
                  </a:cubicBezTo>
                  <a:lnTo>
                    <a:pt x="4680" y="7304"/>
                  </a:lnTo>
                  <a:cubicBezTo>
                    <a:pt x="4748" y="7304"/>
                    <a:pt x="4794" y="7327"/>
                    <a:pt x="4862" y="7350"/>
                  </a:cubicBezTo>
                  <a:lnTo>
                    <a:pt x="4862" y="7350"/>
                  </a:lnTo>
                  <a:cubicBezTo>
                    <a:pt x="4908" y="7373"/>
                    <a:pt x="4954" y="7373"/>
                    <a:pt x="4999" y="7396"/>
                  </a:cubicBezTo>
                  <a:lnTo>
                    <a:pt x="4999" y="7396"/>
                  </a:lnTo>
                  <a:cubicBezTo>
                    <a:pt x="5068" y="7418"/>
                    <a:pt x="5136" y="7418"/>
                    <a:pt x="5227" y="7441"/>
                  </a:cubicBezTo>
                  <a:lnTo>
                    <a:pt x="5227" y="7441"/>
                  </a:lnTo>
                  <a:cubicBezTo>
                    <a:pt x="5410" y="7487"/>
                    <a:pt x="5593" y="7532"/>
                    <a:pt x="5775" y="7578"/>
                  </a:cubicBezTo>
                  <a:lnTo>
                    <a:pt x="5775" y="7578"/>
                  </a:lnTo>
                  <a:cubicBezTo>
                    <a:pt x="5821" y="7601"/>
                    <a:pt x="5867" y="7601"/>
                    <a:pt x="5912" y="7624"/>
                  </a:cubicBezTo>
                  <a:lnTo>
                    <a:pt x="5912" y="7624"/>
                  </a:lnTo>
                  <a:cubicBezTo>
                    <a:pt x="5981" y="7624"/>
                    <a:pt x="6072" y="7647"/>
                    <a:pt x="6140" y="7669"/>
                  </a:cubicBezTo>
                  <a:lnTo>
                    <a:pt x="6140" y="7669"/>
                  </a:lnTo>
                  <a:cubicBezTo>
                    <a:pt x="6300" y="7692"/>
                    <a:pt x="6460" y="7715"/>
                    <a:pt x="6620" y="7738"/>
                  </a:cubicBezTo>
                  <a:lnTo>
                    <a:pt x="6620" y="7738"/>
                  </a:lnTo>
                  <a:cubicBezTo>
                    <a:pt x="6665" y="7761"/>
                    <a:pt x="6734" y="7761"/>
                    <a:pt x="6802" y="7784"/>
                  </a:cubicBezTo>
                  <a:lnTo>
                    <a:pt x="6802" y="7784"/>
                  </a:lnTo>
                  <a:cubicBezTo>
                    <a:pt x="6871" y="7784"/>
                    <a:pt x="6939" y="7784"/>
                    <a:pt x="7008" y="7806"/>
                  </a:cubicBezTo>
                  <a:lnTo>
                    <a:pt x="7008" y="7806"/>
                  </a:lnTo>
                  <a:cubicBezTo>
                    <a:pt x="7168" y="7806"/>
                    <a:pt x="7305" y="7829"/>
                    <a:pt x="7464" y="7852"/>
                  </a:cubicBezTo>
                  <a:lnTo>
                    <a:pt x="7464" y="7852"/>
                  </a:lnTo>
                  <a:cubicBezTo>
                    <a:pt x="7533" y="7852"/>
                    <a:pt x="7601" y="7875"/>
                    <a:pt x="7670" y="7875"/>
                  </a:cubicBezTo>
                  <a:lnTo>
                    <a:pt x="7670" y="7875"/>
                  </a:lnTo>
                  <a:cubicBezTo>
                    <a:pt x="7738" y="7875"/>
                    <a:pt x="7807" y="7875"/>
                    <a:pt x="7875" y="7875"/>
                  </a:cubicBezTo>
                  <a:lnTo>
                    <a:pt x="7875" y="7875"/>
                  </a:lnTo>
                  <a:cubicBezTo>
                    <a:pt x="8012" y="7898"/>
                    <a:pt x="8172" y="7898"/>
                    <a:pt x="8309" y="7898"/>
                  </a:cubicBezTo>
                  <a:lnTo>
                    <a:pt x="8309" y="7898"/>
                  </a:lnTo>
                  <a:cubicBezTo>
                    <a:pt x="8400" y="7898"/>
                    <a:pt x="8469" y="7920"/>
                    <a:pt x="8537" y="7920"/>
                  </a:cubicBezTo>
                  <a:lnTo>
                    <a:pt x="8537" y="7920"/>
                  </a:lnTo>
                  <a:cubicBezTo>
                    <a:pt x="8583" y="7920"/>
                    <a:pt x="8606" y="7920"/>
                    <a:pt x="8651" y="7920"/>
                  </a:cubicBezTo>
                  <a:lnTo>
                    <a:pt x="8651" y="7920"/>
                  </a:lnTo>
                  <a:cubicBezTo>
                    <a:pt x="8674" y="7920"/>
                    <a:pt x="8697" y="7920"/>
                    <a:pt x="8720" y="7920"/>
                  </a:cubicBezTo>
                  <a:lnTo>
                    <a:pt x="8720" y="7920"/>
                  </a:lnTo>
                  <a:cubicBezTo>
                    <a:pt x="8879" y="7920"/>
                    <a:pt x="9039" y="7920"/>
                    <a:pt x="9222" y="7920"/>
                  </a:cubicBezTo>
                  <a:lnTo>
                    <a:pt x="9222" y="7920"/>
                  </a:lnTo>
                  <a:cubicBezTo>
                    <a:pt x="9245" y="7920"/>
                    <a:pt x="9290" y="7920"/>
                    <a:pt x="9313" y="7920"/>
                  </a:cubicBezTo>
                  <a:lnTo>
                    <a:pt x="9313" y="7920"/>
                  </a:lnTo>
                  <a:cubicBezTo>
                    <a:pt x="9359" y="7920"/>
                    <a:pt x="9404" y="7920"/>
                    <a:pt x="9450" y="7920"/>
                  </a:cubicBezTo>
                  <a:lnTo>
                    <a:pt x="9450" y="7920"/>
                  </a:lnTo>
                  <a:cubicBezTo>
                    <a:pt x="9496" y="7920"/>
                    <a:pt x="9541" y="7898"/>
                    <a:pt x="9587" y="7898"/>
                  </a:cubicBezTo>
                  <a:lnTo>
                    <a:pt x="9587" y="7898"/>
                  </a:lnTo>
                  <a:cubicBezTo>
                    <a:pt x="9792" y="7898"/>
                    <a:pt x="9998" y="7875"/>
                    <a:pt x="10203" y="7852"/>
                  </a:cubicBezTo>
                  <a:lnTo>
                    <a:pt x="10203" y="7852"/>
                  </a:lnTo>
                  <a:cubicBezTo>
                    <a:pt x="10272" y="7852"/>
                    <a:pt x="10363" y="7852"/>
                    <a:pt x="10432" y="7852"/>
                  </a:cubicBezTo>
                  <a:lnTo>
                    <a:pt x="10432" y="7852"/>
                  </a:lnTo>
                  <a:cubicBezTo>
                    <a:pt x="10477" y="7852"/>
                    <a:pt x="10523" y="7829"/>
                    <a:pt x="10569" y="7829"/>
                  </a:cubicBezTo>
                  <a:lnTo>
                    <a:pt x="10569" y="7829"/>
                  </a:lnTo>
                  <a:cubicBezTo>
                    <a:pt x="10614" y="7829"/>
                    <a:pt x="10683" y="7829"/>
                    <a:pt x="10728" y="7806"/>
                  </a:cubicBezTo>
                  <a:lnTo>
                    <a:pt x="10728" y="7806"/>
                  </a:lnTo>
                  <a:cubicBezTo>
                    <a:pt x="10957" y="7784"/>
                    <a:pt x="11162" y="7761"/>
                    <a:pt x="11345" y="7715"/>
                  </a:cubicBezTo>
                  <a:lnTo>
                    <a:pt x="11345" y="7715"/>
                  </a:lnTo>
                  <a:cubicBezTo>
                    <a:pt x="11413" y="7715"/>
                    <a:pt x="11459" y="7715"/>
                    <a:pt x="11504" y="7692"/>
                  </a:cubicBezTo>
                  <a:lnTo>
                    <a:pt x="11504" y="7692"/>
                  </a:lnTo>
                  <a:cubicBezTo>
                    <a:pt x="11527" y="7692"/>
                    <a:pt x="11550" y="7692"/>
                    <a:pt x="11573" y="7692"/>
                  </a:cubicBezTo>
                  <a:lnTo>
                    <a:pt x="11573" y="7692"/>
                  </a:lnTo>
                  <a:cubicBezTo>
                    <a:pt x="11664" y="7669"/>
                    <a:pt x="11778" y="7647"/>
                    <a:pt x="11870" y="7624"/>
                  </a:cubicBezTo>
                  <a:lnTo>
                    <a:pt x="11870" y="7624"/>
                  </a:lnTo>
                  <a:cubicBezTo>
                    <a:pt x="12029" y="7601"/>
                    <a:pt x="12189" y="7555"/>
                    <a:pt x="12349" y="7532"/>
                  </a:cubicBezTo>
                  <a:lnTo>
                    <a:pt x="12349" y="7532"/>
                  </a:lnTo>
                  <a:cubicBezTo>
                    <a:pt x="12486" y="7487"/>
                    <a:pt x="12600" y="7464"/>
                    <a:pt x="12714" y="7418"/>
                  </a:cubicBezTo>
                  <a:lnTo>
                    <a:pt x="12714" y="7418"/>
                  </a:lnTo>
                  <a:cubicBezTo>
                    <a:pt x="12851" y="7396"/>
                    <a:pt x="13011" y="7350"/>
                    <a:pt x="13171" y="7304"/>
                  </a:cubicBezTo>
                  <a:lnTo>
                    <a:pt x="13171" y="7304"/>
                  </a:lnTo>
                  <a:cubicBezTo>
                    <a:pt x="13193" y="7281"/>
                    <a:pt x="13239" y="7281"/>
                    <a:pt x="13262" y="7259"/>
                  </a:cubicBezTo>
                  <a:lnTo>
                    <a:pt x="13262" y="7259"/>
                  </a:lnTo>
                  <a:cubicBezTo>
                    <a:pt x="13445" y="7213"/>
                    <a:pt x="13627" y="7144"/>
                    <a:pt x="13810" y="7076"/>
                  </a:cubicBezTo>
                  <a:lnTo>
                    <a:pt x="13810" y="7076"/>
                  </a:lnTo>
                  <a:cubicBezTo>
                    <a:pt x="13833" y="7076"/>
                    <a:pt x="13855" y="7053"/>
                    <a:pt x="13878" y="7053"/>
                  </a:cubicBezTo>
                  <a:lnTo>
                    <a:pt x="13878" y="7053"/>
                  </a:lnTo>
                  <a:cubicBezTo>
                    <a:pt x="14084" y="6962"/>
                    <a:pt x="14266" y="6893"/>
                    <a:pt x="14449" y="6802"/>
                  </a:cubicBezTo>
                  <a:lnTo>
                    <a:pt x="14449" y="6802"/>
                  </a:lnTo>
                  <a:cubicBezTo>
                    <a:pt x="14495" y="6779"/>
                    <a:pt x="14563" y="6756"/>
                    <a:pt x="14609" y="6734"/>
                  </a:cubicBezTo>
                  <a:lnTo>
                    <a:pt x="14609" y="6734"/>
                  </a:lnTo>
                  <a:cubicBezTo>
                    <a:pt x="14814" y="6619"/>
                    <a:pt x="15019" y="6528"/>
                    <a:pt x="15202" y="6414"/>
                  </a:cubicBezTo>
                  <a:lnTo>
                    <a:pt x="15202" y="6414"/>
                  </a:lnTo>
                  <a:cubicBezTo>
                    <a:pt x="15248" y="6391"/>
                    <a:pt x="15293" y="6368"/>
                    <a:pt x="15316" y="6346"/>
                  </a:cubicBezTo>
                  <a:lnTo>
                    <a:pt x="15316" y="6346"/>
                  </a:lnTo>
                  <a:cubicBezTo>
                    <a:pt x="15362" y="6323"/>
                    <a:pt x="15385" y="6300"/>
                    <a:pt x="15430" y="6277"/>
                  </a:cubicBezTo>
                  <a:lnTo>
                    <a:pt x="15430" y="6277"/>
                  </a:lnTo>
                  <a:cubicBezTo>
                    <a:pt x="15476" y="6254"/>
                    <a:pt x="15522" y="6209"/>
                    <a:pt x="15590" y="6186"/>
                  </a:cubicBezTo>
                  <a:lnTo>
                    <a:pt x="15590" y="6186"/>
                  </a:lnTo>
                  <a:cubicBezTo>
                    <a:pt x="15636" y="6140"/>
                    <a:pt x="15681" y="6117"/>
                    <a:pt x="15727" y="6094"/>
                  </a:cubicBezTo>
                  <a:lnTo>
                    <a:pt x="15727" y="6094"/>
                  </a:lnTo>
                  <a:cubicBezTo>
                    <a:pt x="15773" y="6049"/>
                    <a:pt x="15818" y="6026"/>
                    <a:pt x="15864" y="5980"/>
                  </a:cubicBezTo>
                  <a:lnTo>
                    <a:pt x="15864" y="5980"/>
                  </a:lnTo>
                  <a:cubicBezTo>
                    <a:pt x="15910" y="5958"/>
                    <a:pt x="15955" y="5912"/>
                    <a:pt x="16001" y="5889"/>
                  </a:cubicBezTo>
                  <a:lnTo>
                    <a:pt x="16001" y="5889"/>
                  </a:lnTo>
                  <a:cubicBezTo>
                    <a:pt x="16047" y="5843"/>
                    <a:pt x="16092" y="5798"/>
                    <a:pt x="16138" y="5775"/>
                  </a:cubicBezTo>
                  <a:lnTo>
                    <a:pt x="16138" y="5775"/>
                  </a:lnTo>
                  <a:cubicBezTo>
                    <a:pt x="16184" y="5729"/>
                    <a:pt x="16229" y="5706"/>
                    <a:pt x="16275" y="5661"/>
                  </a:cubicBezTo>
                  <a:lnTo>
                    <a:pt x="16275" y="5661"/>
                  </a:lnTo>
                  <a:cubicBezTo>
                    <a:pt x="16321" y="5638"/>
                    <a:pt x="16366" y="5592"/>
                    <a:pt x="16389" y="5547"/>
                  </a:cubicBezTo>
                  <a:lnTo>
                    <a:pt x="16389" y="5547"/>
                  </a:lnTo>
                  <a:cubicBezTo>
                    <a:pt x="16412" y="5547"/>
                    <a:pt x="16435" y="5524"/>
                    <a:pt x="16457" y="5501"/>
                  </a:cubicBezTo>
                  <a:lnTo>
                    <a:pt x="16457" y="5501"/>
                  </a:lnTo>
                  <a:cubicBezTo>
                    <a:pt x="16457" y="5501"/>
                    <a:pt x="16480" y="5478"/>
                    <a:pt x="16503" y="5478"/>
                  </a:cubicBezTo>
                  <a:lnTo>
                    <a:pt x="16503" y="5478"/>
                  </a:lnTo>
                  <a:cubicBezTo>
                    <a:pt x="16572" y="5410"/>
                    <a:pt x="16640" y="5341"/>
                    <a:pt x="16686" y="5273"/>
                  </a:cubicBezTo>
                  <a:lnTo>
                    <a:pt x="16686" y="5273"/>
                  </a:lnTo>
                  <a:cubicBezTo>
                    <a:pt x="16709" y="5250"/>
                    <a:pt x="16731" y="5227"/>
                    <a:pt x="16754" y="5204"/>
                  </a:cubicBezTo>
                  <a:lnTo>
                    <a:pt x="16754" y="5204"/>
                  </a:lnTo>
                  <a:cubicBezTo>
                    <a:pt x="16846" y="5113"/>
                    <a:pt x="16914" y="5022"/>
                    <a:pt x="16982" y="4930"/>
                  </a:cubicBezTo>
                  <a:lnTo>
                    <a:pt x="16982" y="4930"/>
                  </a:lnTo>
                  <a:cubicBezTo>
                    <a:pt x="17005" y="4930"/>
                    <a:pt x="17005" y="4930"/>
                    <a:pt x="17005" y="4908"/>
                  </a:cubicBezTo>
                  <a:lnTo>
                    <a:pt x="17005" y="4908"/>
                  </a:lnTo>
                  <a:cubicBezTo>
                    <a:pt x="17028" y="4908"/>
                    <a:pt x="17028" y="4885"/>
                    <a:pt x="17051" y="4862"/>
                  </a:cubicBezTo>
                  <a:lnTo>
                    <a:pt x="17051" y="4862"/>
                  </a:lnTo>
                  <a:cubicBezTo>
                    <a:pt x="17097" y="4793"/>
                    <a:pt x="17142" y="4748"/>
                    <a:pt x="17165" y="4679"/>
                  </a:cubicBezTo>
                  <a:lnTo>
                    <a:pt x="17165" y="4679"/>
                  </a:lnTo>
                  <a:cubicBezTo>
                    <a:pt x="17188" y="4656"/>
                    <a:pt x="17211" y="4611"/>
                    <a:pt x="17234" y="4588"/>
                  </a:cubicBezTo>
                  <a:lnTo>
                    <a:pt x="17234" y="4588"/>
                  </a:lnTo>
                  <a:cubicBezTo>
                    <a:pt x="17279" y="4542"/>
                    <a:pt x="17302" y="4474"/>
                    <a:pt x="17325" y="4428"/>
                  </a:cubicBezTo>
                  <a:lnTo>
                    <a:pt x="17325" y="4428"/>
                  </a:lnTo>
                  <a:cubicBezTo>
                    <a:pt x="17348" y="4405"/>
                    <a:pt x="17348" y="4405"/>
                    <a:pt x="17370" y="4383"/>
                  </a:cubicBezTo>
                  <a:lnTo>
                    <a:pt x="17370" y="4383"/>
                  </a:lnTo>
                  <a:cubicBezTo>
                    <a:pt x="17370" y="4360"/>
                    <a:pt x="17393" y="4337"/>
                    <a:pt x="17393" y="4314"/>
                  </a:cubicBezTo>
                  <a:lnTo>
                    <a:pt x="17393" y="4314"/>
                  </a:lnTo>
                  <a:cubicBezTo>
                    <a:pt x="17416" y="4268"/>
                    <a:pt x="17439" y="4223"/>
                    <a:pt x="17462" y="4177"/>
                  </a:cubicBezTo>
                  <a:lnTo>
                    <a:pt x="17462" y="4177"/>
                  </a:lnTo>
                  <a:cubicBezTo>
                    <a:pt x="17485" y="4154"/>
                    <a:pt x="17507" y="4109"/>
                    <a:pt x="17507" y="4086"/>
                  </a:cubicBezTo>
                  <a:lnTo>
                    <a:pt x="17507" y="4086"/>
                  </a:lnTo>
                  <a:cubicBezTo>
                    <a:pt x="17530" y="4040"/>
                    <a:pt x="17553" y="3995"/>
                    <a:pt x="17576" y="3949"/>
                  </a:cubicBezTo>
                  <a:lnTo>
                    <a:pt x="17576" y="3949"/>
                  </a:lnTo>
                  <a:cubicBezTo>
                    <a:pt x="17576" y="3926"/>
                    <a:pt x="17599" y="3903"/>
                    <a:pt x="17599" y="3880"/>
                  </a:cubicBezTo>
                  <a:lnTo>
                    <a:pt x="17599" y="3880"/>
                  </a:lnTo>
                  <a:cubicBezTo>
                    <a:pt x="17599" y="3858"/>
                    <a:pt x="17599" y="3835"/>
                    <a:pt x="17622" y="3835"/>
                  </a:cubicBezTo>
                  <a:lnTo>
                    <a:pt x="17622" y="3835"/>
                  </a:lnTo>
                  <a:cubicBezTo>
                    <a:pt x="17622" y="3789"/>
                    <a:pt x="17644" y="3743"/>
                    <a:pt x="17667" y="3698"/>
                  </a:cubicBezTo>
                  <a:lnTo>
                    <a:pt x="17667" y="3698"/>
                  </a:lnTo>
                  <a:cubicBezTo>
                    <a:pt x="17667" y="3652"/>
                    <a:pt x="17690" y="3629"/>
                    <a:pt x="17690" y="3584"/>
                  </a:cubicBezTo>
                  <a:lnTo>
                    <a:pt x="17690" y="3584"/>
                  </a:lnTo>
                  <a:cubicBezTo>
                    <a:pt x="17713" y="3538"/>
                    <a:pt x="17713" y="3492"/>
                    <a:pt x="17713" y="3447"/>
                  </a:cubicBezTo>
                  <a:lnTo>
                    <a:pt x="17713" y="3447"/>
                  </a:lnTo>
                  <a:cubicBezTo>
                    <a:pt x="17736" y="3424"/>
                    <a:pt x="17736" y="3401"/>
                    <a:pt x="17736" y="3378"/>
                  </a:cubicBezTo>
                  <a:lnTo>
                    <a:pt x="17736" y="3378"/>
                  </a:lnTo>
                  <a:cubicBezTo>
                    <a:pt x="17736" y="3355"/>
                    <a:pt x="17736" y="3355"/>
                    <a:pt x="17759" y="3333"/>
                  </a:cubicBezTo>
                  <a:lnTo>
                    <a:pt x="17759" y="3333"/>
                  </a:lnTo>
                  <a:cubicBezTo>
                    <a:pt x="17759" y="3287"/>
                    <a:pt x="17759" y="3241"/>
                    <a:pt x="17759" y="3196"/>
                  </a:cubicBezTo>
                  <a:lnTo>
                    <a:pt x="17759" y="3196"/>
                  </a:lnTo>
                  <a:cubicBezTo>
                    <a:pt x="17781" y="3150"/>
                    <a:pt x="17781" y="3127"/>
                    <a:pt x="17781" y="3082"/>
                  </a:cubicBezTo>
                  <a:lnTo>
                    <a:pt x="17781" y="3082"/>
                  </a:lnTo>
                  <a:cubicBezTo>
                    <a:pt x="17781" y="3036"/>
                    <a:pt x="17781" y="2990"/>
                    <a:pt x="17804" y="2945"/>
                  </a:cubicBezTo>
                  <a:lnTo>
                    <a:pt x="17804" y="2945"/>
                  </a:lnTo>
                  <a:cubicBezTo>
                    <a:pt x="17804" y="2922"/>
                    <a:pt x="17804" y="2899"/>
                    <a:pt x="17804" y="2876"/>
                  </a:cubicBezTo>
                  <a:lnTo>
                    <a:pt x="17804" y="2876"/>
                  </a:lnTo>
                  <a:cubicBezTo>
                    <a:pt x="17804" y="2853"/>
                    <a:pt x="17804" y="2808"/>
                    <a:pt x="17804" y="2785"/>
                  </a:cubicBezTo>
                  <a:lnTo>
                    <a:pt x="17804" y="2785"/>
                  </a:lnTo>
                  <a:lnTo>
                    <a:pt x="17804" y="46"/>
                  </a:lnTo>
                  <a:cubicBezTo>
                    <a:pt x="17804" y="91"/>
                    <a:pt x="17804" y="160"/>
                    <a:pt x="17804" y="206"/>
                  </a:cubicBezTo>
                  <a:lnTo>
                    <a:pt x="17804" y="206"/>
                  </a:lnTo>
                  <a:cubicBezTo>
                    <a:pt x="17804" y="251"/>
                    <a:pt x="17804" y="297"/>
                    <a:pt x="17781" y="343"/>
                  </a:cubicBezTo>
                  <a:lnTo>
                    <a:pt x="17781" y="343"/>
                  </a:lnTo>
                  <a:cubicBezTo>
                    <a:pt x="17781" y="365"/>
                    <a:pt x="17781" y="411"/>
                    <a:pt x="17781" y="457"/>
                  </a:cubicBezTo>
                  <a:lnTo>
                    <a:pt x="17781" y="457"/>
                  </a:lnTo>
                  <a:cubicBezTo>
                    <a:pt x="17781" y="502"/>
                    <a:pt x="17759" y="548"/>
                    <a:pt x="17759" y="594"/>
                  </a:cubicBezTo>
                  <a:lnTo>
                    <a:pt x="17759" y="594"/>
                  </a:lnTo>
                  <a:cubicBezTo>
                    <a:pt x="17759" y="616"/>
                    <a:pt x="17736" y="662"/>
                    <a:pt x="17736" y="708"/>
                  </a:cubicBezTo>
                  <a:lnTo>
                    <a:pt x="17736" y="708"/>
                  </a:lnTo>
                  <a:cubicBezTo>
                    <a:pt x="17713" y="753"/>
                    <a:pt x="17713" y="799"/>
                    <a:pt x="17690" y="845"/>
                  </a:cubicBezTo>
                  <a:lnTo>
                    <a:pt x="17690" y="845"/>
                  </a:lnTo>
                  <a:cubicBezTo>
                    <a:pt x="17690" y="867"/>
                    <a:pt x="17667" y="913"/>
                    <a:pt x="17667" y="959"/>
                  </a:cubicBezTo>
                  <a:lnTo>
                    <a:pt x="17667" y="959"/>
                  </a:lnTo>
                  <a:cubicBezTo>
                    <a:pt x="17644" y="1004"/>
                    <a:pt x="17644" y="1050"/>
                    <a:pt x="17622" y="1073"/>
                  </a:cubicBezTo>
                  <a:lnTo>
                    <a:pt x="17622" y="1073"/>
                  </a:lnTo>
                  <a:cubicBezTo>
                    <a:pt x="17599" y="1119"/>
                    <a:pt x="17599" y="1164"/>
                    <a:pt x="17576" y="1187"/>
                  </a:cubicBezTo>
                  <a:lnTo>
                    <a:pt x="17576" y="1187"/>
                  </a:lnTo>
                  <a:cubicBezTo>
                    <a:pt x="17553" y="1233"/>
                    <a:pt x="17553" y="1278"/>
                    <a:pt x="17530" y="1324"/>
                  </a:cubicBezTo>
                  <a:lnTo>
                    <a:pt x="17530" y="1324"/>
                  </a:lnTo>
                  <a:cubicBezTo>
                    <a:pt x="17507" y="1370"/>
                    <a:pt x="17485" y="1415"/>
                    <a:pt x="17462" y="1438"/>
                  </a:cubicBezTo>
                  <a:lnTo>
                    <a:pt x="17462" y="1438"/>
                  </a:lnTo>
                  <a:cubicBezTo>
                    <a:pt x="17439" y="1484"/>
                    <a:pt x="17416" y="1529"/>
                    <a:pt x="17393" y="1575"/>
                  </a:cubicBezTo>
                  <a:lnTo>
                    <a:pt x="17393" y="1575"/>
                  </a:lnTo>
                  <a:cubicBezTo>
                    <a:pt x="17393" y="1621"/>
                    <a:pt x="17370" y="1644"/>
                    <a:pt x="17348" y="1689"/>
                  </a:cubicBezTo>
                  <a:lnTo>
                    <a:pt x="17348" y="1689"/>
                  </a:lnTo>
                  <a:cubicBezTo>
                    <a:pt x="17302" y="1735"/>
                    <a:pt x="17279" y="1781"/>
                    <a:pt x="17234" y="1849"/>
                  </a:cubicBezTo>
                  <a:lnTo>
                    <a:pt x="17234" y="1849"/>
                  </a:lnTo>
                  <a:cubicBezTo>
                    <a:pt x="17234" y="1872"/>
                    <a:pt x="17211" y="1917"/>
                    <a:pt x="17188" y="1940"/>
                  </a:cubicBezTo>
                  <a:lnTo>
                    <a:pt x="17188" y="1940"/>
                  </a:lnTo>
                  <a:cubicBezTo>
                    <a:pt x="17142" y="1986"/>
                    <a:pt x="17097" y="2054"/>
                    <a:pt x="17051" y="2100"/>
                  </a:cubicBezTo>
                  <a:lnTo>
                    <a:pt x="17051" y="2100"/>
                  </a:lnTo>
                  <a:cubicBezTo>
                    <a:pt x="17028" y="2146"/>
                    <a:pt x="17028" y="2169"/>
                    <a:pt x="17005" y="2191"/>
                  </a:cubicBezTo>
                  <a:lnTo>
                    <a:pt x="17005" y="2191"/>
                  </a:lnTo>
                  <a:cubicBezTo>
                    <a:pt x="16937" y="2283"/>
                    <a:pt x="16846" y="2374"/>
                    <a:pt x="16777" y="2465"/>
                  </a:cubicBezTo>
                  <a:lnTo>
                    <a:pt x="16777" y="2465"/>
                  </a:lnTo>
                  <a:cubicBezTo>
                    <a:pt x="16754" y="2488"/>
                    <a:pt x="16731" y="2511"/>
                    <a:pt x="16709" y="2534"/>
                  </a:cubicBezTo>
                  <a:lnTo>
                    <a:pt x="16709" y="2534"/>
                  </a:lnTo>
                  <a:cubicBezTo>
                    <a:pt x="16640" y="2579"/>
                    <a:pt x="16572" y="2648"/>
                    <a:pt x="16503" y="2716"/>
                  </a:cubicBezTo>
                  <a:lnTo>
                    <a:pt x="16503" y="2716"/>
                  </a:lnTo>
                  <a:cubicBezTo>
                    <a:pt x="16480" y="2762"/>
                    <a:pt x="16435" y="2785"/>
                    <a:pt x="16412" y="2808"/>
                  </a:cubicBezTo>
                  <a:lnTo>
                    <a:pt x="16412" y="2808"/>
                  </a:lnTo>
                  <a:cubicBezTo>
                    <a:pt x="16366" y="2853"/>
                    <a:pt x="16321" y="2899"/>
                    <a:pt x="16275" y="2922"/>
                  </a:cubicBezTo>
                  <a:lnTo>
                    <a:pt x="16275" y="2922"/>
                  </a:lnTo>
                  <a:cubicBezTo>
                    <a:pt x="16229" y="2967"/>
                    <a:pt x="16184" y="2990"/>
                    <a:pt x="16161" y="3036"/>
                  </a:cubicBezTo>
                  <a:lnTo>
                    <a:pt x="16161" y="3036"/>
                  </a:lnTo>
                  <a:cubicBezTo>
                    <a:pt x="16115" y="3059"/>
                    <a:pt x="16069" y="3104"/>
                    <a:pt x="16024" y="3127"/>
                  </a:cubicBezTo>
                  <a:lnTo>
                    <a:pt x="16024" y="3127"/>
                  </a:lnTo>
                  <a:cubicBezTo>
                    <a:pt x="15978" y="3173"/>
                    <a:pt x="15932" y="3196"/>
                    <a:pt x="15887" y="3241"/>
                  </a:cubicBezTo>
                  <a:lnTo>
                    <a:pt x="15887" y="3241"/>
                  </a:lnTo>
                  <a:cubicBezTo>
                    <a:pt x="15841" y="3264"/>
                    <a:pt x="15773" y="3310"/>
                    <a:pt x="15727" y="3333"/>
                  </a:cubicBezTo>
                  <a:lnTo>
                    <a:pt x="15727" y="3333"/>
                  </a:lnTo>
                  <a:cubicBezTo>
                    <a:pt x="15681" y="3378"/>
                    <a:pt x="15636" y="3401"/>
                    <a:pt x="15590" y="3447"/>
                  </a:cubicBezTo>
                  <a:lnTo>
                    <a:pt x="15590" y="3447"/>
                  </a:lnTo>
                  <a:cubicBezTo>
                    <a:pt x="15544" y="3470"/>
                    <a:pt x="15476" y="3515"/>
                    <a:pt x="15430" y="3538"/>
                  </a:cubicBezTo>
                  <a:lnTo>
                    <a:pt x="15430" y="3538"/>
                  </a:lnTo>
                  <a:cubicBezTo>
                    <a:pt x="15362" y="3584"/>
                    <a:pt x="15293" y="3629"/>
                    <a:pt x="15225" y="3675"/>
                  </a:cubicBezTo>
                  <a:lnTo>
                    <a:pt x="15225" y="3675"/>
                  </a:lnTo>
                  <a:cubicBezTo>
                    <a:pt x="15019" y="3789"/>
                    <a:pt x="14837" y="3880"/>
                    <a:pt x="14631" y="3972"/>
                  </a:cubicBezTo>
                  <a:lnTo>
                    <a:pt x="14631" y="3972"/>
                  </a:lnTo>
                  <a:cubicBezTo>
                    <a:pt x="14563" y="4017"/>
                    <a:pt x="14517" y="4040"/>
                    <a:pt x="14449" y="4063"/>
                  </a:cubicBezTo>
                  <a:lnTo>
                    <a:pt x="14449" y="4063"/>
                  </a:lnTo>
                  <a:cubicBezTo>
                    <a:pt x="14266" y="4154"/>
                    <a:pt x="14084" y="4223"/>
                    <a:pt x="13878" y="4291"/>
                  </a:cubicBezTo>
                  <a:lnTo>
                    <a:pt x="13878" y="4291"/>
                  </a:lnTo>
                  <a:cubicBezTo>
                    <a:pt x="13855" y="4314"/>
                    <a:pt x="13833" y="4314"/>
                    <a:pt x="13810" y="4337"/>
                  </a:cubicBezTo>
                  <a:lnTo>
                    <a:pt x="13810" y="4337"/>
                  </a:lnTo>
                  <a:cubicBezTo>
                    <a:pt x="13604" y="4405"/>
                    <a:pt x="13399" y="4474"/>
                    <a:pt x="13171" y="4542"/>
                  </a:cubicBezTo>
                  <a:lnTo>
                    <a:pt x="13171" y="4542"/>
                  </a:lnTo>
                  <a:cubicBezTo>
                    <a:pt x="13011" y="4611"/>
                    <a:pt x="12874" y="4634"/>
                    <a:pt x="12714" y="4679"/>
                  </a:cubicBezTo>
                  <a:lnTo>
                    <a:pt x="12714" y="4679"/>
                  </a:lnTo>
                  <a:cubicBezTo>
                    <a:pt x="12600" y="4725"/>
                    <a:pt x="12486" y="4748"/>
                    <a:pt x="12372" y="4771"/>
                  </a:cubicBezTo>
                  <a:lnTo>
                    <a:pt x="12372" y="4771"/>
                  </a:lnTo>
                  <a:cubicBezTo>
                    <a:pt x="12212" y="4816"/>
                    <a:pt x="12029" y="4839"/>
                    <a:pt x="11870" y="4885"/>
                  </a:cubicBezTo>
                  <a:lnTo>
                    <a:pt x="11870" y="4885"/>
                  </a:lnTo>
                  <a:cubicBezTo>
                    <a:pt x="11755" y="4908"/>
                    <a:pt x="11641" y="4930"/>
                    <a:pt x="11504" y="4953"/>
                  </a:cubicBezTo>
                  <a:lnTo>
                    <a:pt x="11504" y="4953"/>
                  </a:lnTo>
                  <a:cubicBezTo>
                    <a:pt x="11459" y="4976"/>
                    <a:pt x="11413" y="4976"/>
                    <a:pt x="11367" y="4976"/>
                  </a:cubicBezTo>
                  <a:lnTo>
                    <a:pt x="11367" y="4976"/>
                  </a:lnTo>
                  <a:cubicBezTo>
                    <a:pt x="11162" y="5022"/>
                    <a:pt x="10957" y="5045"/>
                    <a:pt x="10751" y="5067"/>
                  </a:cubicBezTo>
                  <a:lnTo>
                    <a:pt x="10751" y="5067"/>
                  </a:lnTo>
                  <a:cubicBezTo>
                    <a:pt x="10683" y="5067"/>
                    <a:pt x="10637" y="5090"/>
                    <a:pt x="10569" y="5090"/>
                  </a:cubicBezTo>
                  <a:lnTo>
                    <a:pt x="10569" y="5090"/>
                  </a:lnTo>
                  <a:cubicBezTo>
                    <a:pt x="10454" y="5090"/>
                    <a:pt x="10317" y="5113"/>
                    <a:pt x="10203" y="5113"/>
                  </a:cubicBezTo>
                  <a:lnTo>
                    <a:pt x="10203" y="5113"/>
                  </a:lnTo>
                  <a:cubicBezTo>
                    <a:pt x="9998" y="5136"/>
                    <a:pt x="9815" y="5159"/>
                    <a:pt x="9610" y="5159"/>
                  </a:cubicBezTo>
                  <a:lnTo>
                    <a:pt x="9610" y="5159"/>
                  </a:lnTo>
                  <a:cubicBezTo>
                    <a:pt x="9473" y="5159"/>
                    <a:pt x="9359" y="5159"/>
                    <a:pt x="9222" y="5159"/>
                  </a:cubicBezTo>
                  <a:lnTo>
                    <a:pt x="9222" y="5159"/>
                  </a:lnTo>
                  <a:cubicBezTo>
                    <a:pt x="9062" y="5181"/>
                    <a:pt x="8902" y="5181"/>
                    <a:pt x="8743" y="5181"/>
                  </a:cubicBezTo>
                  <a:lnTo>
                    <a:pt x="8743" y="5181"/>
                  </a:lnTo>
                  <a:cubicBezTo>
                    <a:pt x="8606" y="5159"/>
                    <a:pt x="8469" y="5159"/>
                    <a:pt x="8332" y="5159"/>
                  </a:cubicBezTo>
                  <a:lnTo>
                    <a:pt x="8332" y="5159"/>
                  </a:lnTo>
                  <a:cubicBezTo>
                    <a:pt x="8172" y="5159"/>
                    <a:pt x="8012" y="5136"/>
                    <a:pt x="7875" y="5136"/>
                  </a:cubicBezTo>
                  <a:lnTo>
                    <a:pt x="7875" y="5136"/>
                  </a:lnTo>
                  <a:cubicBezTo>
                    <a:pt x="7738" y="5136"/>
                    <a:pt x="7601" y="5113"/>
                    <a:pt x="7464" y="5113"/>
                  </a:cubicBezTo>
                  <a:lnTo>
                    <a:pt x="7464" y="5113"/>
                  </a:lnTo>
                  <a:cubicBezTo>
                    <a:pt x="7305" y="5090"/>
                    <a:pt x="7168" y="5067"/>
                    <a:pt x="7008" y="5045"/>
                  </a:cubicBezTo>
                  <a:lnTo>
                    <a:pt x="7008" y="5045"/>
                  </a:lnTo>
                  <a:cubicBezTo>
                    <a:pt x="6894" y="5045"/>
                    <a:pt x="6757" y="5022"/>
                    <a:pt x="6620" y="4999"/>
                  </a:cubicBezTo>
                  <a:lnTo>
                    <a:pt x="6620" y="4999"/>
                  </a:lnTo>
                  <a:cubicBezTo>
                    <a:pt x="6460" y="4976"/>
                    <a:pt x="6300" y="4953"/>
                    <a:pt x="6140" y="4908"/>
                  </a:cubicBezTo>
                  <a:lnTo>
                    <a:pt x="6140" y="4908"/>
                  </a:lnTo>
                  <a:cubicBezTo>
                    <a:pt x="6026" y="4885"/>
                    <a:pt x="5889" y="4862"/>
                    <a:pt x="5775" y="4839"/>
                  </a:cubicBezTo>
                  <a:lnTo>
                    <a:pt x="5775" y="4839"/>
                  </a:lnTo>
                  <a:cubicBezTo>
                    <a:pt x="5593" y="4793"/>
                    <a:pt x="5410" y="4748"/>
                    <a:pt x="5227" y="4702"/>
                  </a:cubicBezTo>
                  <a:lnTo>
                    <a:pt x="5227" y="4702"/>
                  </a:lnTo>
                  <a:cubicBezTo>
                    <a:pt x="5113" y="4679"/>
                    <a:pt x="4999" y="4634"/>
                    <a:pt x="4862" y="4611"/>
                  </a:cubicBezTo>
                  <a:lnTo>
                    <a:pt x="4862" y="4611"/>
                  </a:lnTo>
                  <a:cubicBezTo>
                    <a:pt x="4817" y="4588"/>
                    <a:pt x="4748" y="4565"/>
                    <a:pt x="4680" y="4542"/>
                  </a:cubicBezTo>
                  <a:lnTo>
                    <a:pt x="4680" y="4542"/>
                  </a:lnTo>
                  <a:cubicBezTo>
                    <a:pt x="4497" y="4497"/>
                    <a:pt x="4314" y="4428"/>
                    <a:pt x="4132" y="4360"/>
                  </a:cubicBezTo>
                  <a:lnTo>
                    <a:pt x="4132" y="4360"/>
                  </a:lnTo>
                  <a:cubicBezTo>
                    <a:pt x="4086" y="4337"/>
                    <a:pt x="4041" y="4337"/>
                    <a:pt x="3995" y="4314"/>
                  </a:cubicBezTo>
                  <a:lnTo>
                    <a:pt x="3995" y="4314"/>
                  </a:lnTo>
                  <a:cubicBezTo>
                    <a:pt x="3835" y="4246"/>
                    <a:pt x="3675" y="4177"/>
                    <a:pt x="3516" y="4109"/>
                  </a:cubicBezTo>
                  <a:lnTo>
                    <a:pt x="3516" y="4109"/>
                  </a:lnTo>
                  <a:cubicBezTo>
                    <a:pt x="3447" y="4063"/>
                    <a:pt x="3356" y="4040"/>
                    <a:pt x="3287" y="4017"/>
                  </a:cubicBezTo>
                  <a:lnTo>
                    <a:pt x="3287" y="4017"/>
                  </a:lnTo>
                  <a:cubicBezTo>
                    <a:pt x="3059" y="3903"/>
                    <a:pt x="2831" y="3789"/>
                    <a:pt x="2625" y="3675"/>
                  </a:cubicBezTo>
                  <a:lnTo>
                    <a:pt x="2625" y="3675"/>
                  </a:lnTo>
                  <a:cubicBezTo>
                    <a:pt x="868" y="2648"/>
                    <a:pt x="0" y="1324"/>
                    <a:pt x="0" y="0"/>
                  </a:cubicBezTo>
                  <a:lnTo>
                    <a:pt x="0" y="0"/>
                  </a:lnTo>
                  <a:close/>
                </a:path>
              </a:pathLst>
            </a:custGeom>
            <a:solidFill>
              <a:srgbClr val="1D509B"/>
            </a:solidFill>
            <a:ln>
              <a:noFill/>
            </a:ln>
          </p:spPr>
          <p:txBody>
            <a:bodyPr spcFirstLastPara="1" wrap="square" lIns="91425" tIns="91425" rIns="91425" bIns="91425" anchor="ctr" anchorCtr="0">
              <a:noAutofit/>
            </a:bodyPr>
            <a:lstStyle/>
            <a:p>
              <a:pPr>
                <a:buClr>
                  <a:srgbClr val="000000"/>
                </a:buClr>
                <a:buFont typeface="Arial"/>
                <a:buNone/>
                <a:defRPr/>
              </a:pPr>
              <a:endParaRPr sz="1400" kern="0">
                <a:solidFill>
                  <a:srgbClr val="000000"/>
                </a:solidFill>
                <a:latin typeface="Arial"/>
                <a:cs typeface="Arial"/>
                <a:sym typeface="Arial"/>
              </a:endParaRPr>
            </a:p>
          </p:txBody>
        </p:sp>
        <p:sp>
          <p:nvSpPr>
            <p:cNvPr id="270" name="Google Shape;6199;p47">
              <a:extLst>
                <a:ext uri="{FF2B5EF4-FFF2-40B4-BE49-F238E27FC236}">
                  <a16:creationId xmlns:a16="http://schemas.microsoft.com/office/drawing/2014/main" id="{8321FADD-82D6-40A9-BA7B-5DB700D13D70}"/>
                </a:ext>
              </a:extLst>
            </p:cNvPr>
            <p:cNvSpPr/>
            <p:nvPr/>
          </p:nvSpPr>
          <p:spPr>
            <a:xfrm>
              <a:off x="4963840" y="2449704"/>
              <a:ext cx="504299" cy="278934"/>
            </a:xfrm>
            <a:custGeom>
              <a:avLst/>
              <a:gdLst/>
              <a:ahLst/>
              <a:cxnLst/>
              <a:rect l="l" t="t" r="r" b="b"/>
              <a:pathLst>
                <a:path w="19562" h="10820" extrusionOk="0">
                  <a:moveTo>
                    <a:pt x="3470" y="1507"/>
                  </a:moveTo>
                  <a:cubicBezTo>
                    <a:pt x="0" y="3516"/>
                    <a:pt x="23" y="6780"/>
                    <a:pt x="3492" y="8811"/>
                  </a:cubicBezTo>
                  <a:lnTo>
                    <a:pt x="3492" y="8811"/>
                  </a:lnTo>
                  <a:cubicBezTo>
                    <a:pt x="6985" y="10820"/>
                    <a:pt x="12622" y="10820"/>
                    <a:pt x="16092" y="8811"/>
                  </a:cubicBezTo>
                  <a:lnTo>
                    <a:pt x="16092" y="8811"/>
                  </a:lnTo>
                  <a:cubicBezTo>
                    <a:pt x="19561" y="6780"/>
                    <a:pt x="19539" y="3516"/>
                    <a:pt x="16046" y="1507"/>
                  </a:cubicBezTo>
                  <a:lnTo>
                    <a:pt x="16046" y="1507"/>
                  </a:lnTo>
                  <a:cubicBezTo>
                    <a:pt x="14312" y="503"/>
                    <a:pt x="12029" y="0"/>
                    <a:pt x="9746" y="0"/>
                  </a:cubicBezTo>
                  <a:lnTo>
                    <a:pt x="9746" y="0"/>
                  </a:lnTo>
                  <a:cubicBezTo>
                    <a:pt x="7464" y="0"/>
                    <a:pt x="5181" y="503"/>
                    <a:pt x="3470" y="1507"/>
                  </a:cubicBezTo>
                  <a:close/>
                </a:path>
              </a:pathLst>
            </a:custGeom>
            <a:solidFill>
              <a:srgbClr val="95B8EB"/>
            </a:solidFill>
            <a:ln>
              <a:noFill/>
            </a:ln>
          </p:spPr>
          <p:txBody>
            <a:bodyPr spcFirstLastPara="1" wrap="square" lIns="91425" tIns="91425" rIns="91425" bIns="91425" anchor="ctr" anchorCtr="0">
              <a:noAutofit/>
            </a:bodyPr>
            <a:lstStyle/>
            <a:p>
              <a:pPr>
                <a:buClr>
                  <a:srgbClr val="000000"/>
                </a:buClr>
                <a:buFont typeface="Arial"/>
                <a:buNone/>
                <a:defRPr/>
              </a:pPr>
              <a:endParaRPr sz="1400" kern="0" dirty="0">
                <a:solidFill>
                  <a:srgbClr val="000000"/>
                </a:solidFill>
                <a:latin typeface="Arial"/>
                <a:cs typeface="Arial"/>
                <a:sym typeface="Arial"/>
              </a:endParaRPr>
            </a:p>
          </p:txBody>
        </p:sp>
        <p:sp>
          <p:nvSpPr>
            <p:cNvPr id="271" name="Title 1">
              <a:extLst>
                <a:ext uri="{FF2B5EF4-FFF2-40B4-BE49-F238E27FC236}">
                  <a16:creationId xmlns:a16="http://schemas.microsoft.com/office/drawing/2014/main" id="{C7E1A447-C59A-4B70-B30D-920BDB52B653}"/>
                </a:ext>
              </a:extLst>
            </p:cNvPr>
            <p:cNvSpPr txBox="1">
              <a:spLocks/>
            </p:cNvSpPr>
            <p:nvPr/>
          </p:nvSpPr>
          <p:spPr>
            <a:xfrm>
              <a:off x="5016986" y="2451347"/>
              <a:ext cx="397389" cy="262340"/>
            </a:xfrm>
            <a:prstGeom prst="rect">
              <a:avLst/>
            </a:prstGeom>
            <a:scene3d>
              <a:camera prst="isometricBottomDown"/>
              <a:lightRig rig="threePt" dir="t"/>
            </a:scene3d>
          </p:spPr>
          <p:txBody>
            <a:bodyPr vert="horz" lIns="0" tIns="0" rIns="0" bIns="0" rtlCol="0" anchor="t">
              <a:noAutofit/>
            </a:bodyPr>
            <a:lstStyle>
              <a:lvl1pPr algn="r" defTabSz="914400" rtl="1" eaLnBrk="1" latinLnBrk="0" hangingPunct="1">
                <a:lnSpc>
                  <a:spcPct val="90000"/>
                </a:lnSpc>
                <a:spcBef>
                  <a:spcPct val="0"/>
                </a:spcBef>
                <a:buNone/>
                <a:defRPr sz="4000" kern="1200">
                  <a:solidFill>
                    <a:schemeClr val="tx1"/>
                  </a:solidFill>
                  <a:latin typeface="Greta Arabic" pitchFamily="2" charset="-78"/>
                  <a:ea typeface="+mj-ea"/>
                  <a:cs typeface="+mj-cs"/>
                </a:defRPr>
              </a:lvl1pPr>
            </a:lstStyle>
            <a:p>
              <a:pPr algn="ctr">
                <a:defRPr/>
              </a:pPr>
              <a:r>
                <a:rPr lang="ar-SA" sz="2400" dirty="0">
                  <a:solidFill>
                    <a:srgbClr val="FFFFFF"/>
                  </a:solidFill>
                  <a:latin typeface="Somar" panose="020B0604020202020204" charset="-78"/>
                  <a:cs typeface="Somar" panose="020B0604020202020204" charset="-78"/>
                </a:rPr>
                <a:t>02</a:t>
              </a:r>
              <a:endParaRPr lang="ar-SA" sz="2800" dirty="0">
                <a:solidFill>
                  <a:srgbClr val="FFFFFF"/>
                </a:solidFill>
                <a:latin typeface="Somar" panose="020B0604020202020204" charset="-78"/>
                <a:cs typeface="Somar" panose="020B0604020202020204" charset="-78"/>
              </a:endParaRPr>
            </a:p>
          </p:txBody>
        </p:sp>
      </p:grpSp>
      <p:grpSp>
        <p:nvGrpSpPr>
          <p:cNvPr id="71" name="Group 70">
            <a:extLst>
              <a:ext uri="{FF2B5EF4-FFF2-40B4-BE49-F238E27FC236}">
                <a16:creationId xmlns:a16="http://schemas.microsoft.com/office/drawing/2014/main" id="{A4D0F8B2-FD34-4853-8899-5CB0E72E36D2}"/>
              </a:ext>
            </a:extLst>
          </p:cNvPr>
          <p:cNvGrpSpPr/>
          <p:nvPr/>
        </p:nvGrpSpPr>
        <p:grpSpPr>
          <a:xfrm>
            <a:off x="7099844" y="2558579"/>
            <a:ext cx="504299" cy="325416"/>
            <a:chOff x="7443538" y="3154334"/>
            <a:chExt cx="504299" cy="325416"/>
          </a:xfrm>
        </p:grpSpPr>
        <p:sp>
          <p:nvSpPr>
            <p:cNvPr id="165" name="Google Shape;6192;p47">
              <a:extLst>
                <a:ext uri="{FF2B5EF4-FFF2-40B4-BE49-F238E27FC236}">
                  <a16:creationId xmlns:a16="http://schemas.microsoft.com/office/drawing/2014/main" id="{86D87748-C0AA-43D1-977F-A33BCF01FB61}"/>
                </a:ext>
              </a:extLst>
            </p:cNvPr>
            <p:cNvSpPr/>
            <p:nvPr/>
          </p:nvSpPr>
          <p:spPr>
            <a:xfrm>
              <a:off x="7465888" y="3275525"/>
              <a:ext cx="459597" cy="204225"/>
            </a:xfrm>
            <a:custGeom>
              <a:avLst/>
              <a:gdLst/>
              <a:ahLst/>
              <a:cxnLst/>
              <a:rect l="l" t="t" r="r" b="b"/>
              <a:pathLst>
                <a:path w="17828" h="7922" extrusionOk="0">
                  <a:moveTo>
                    <a:pt x="1" y="2740"/>
                  </a:moveTo>
                  <a:cubicBezTo>
                    <a:pt x="1" y="4064"/>
                    <a:pt x="868" y="5387"/>
                    <a:pt x="2626" y="6415"/>
                  </a:cubicBezTo>
                  <a:lnTo>
                    <a:pt x="2626" y="6415"/>
                  </a:lnTo>
                  <a:cubicBezTo>
                    <a:pt x="2831" y="6529"/>
                    <a:pt x="3060" y="6643"/>
                    <a:pt x="3288" y="6757"/>
                  </a:cubicBezTo>
                  <a:lnTo>
                    <a:pt x="3288" y="6757"/>
                  </a:lnTo>
                  <a:cubicBezTo>
                    <a:pt x="3356" y="6780"/>
                    <a:pt x="3448" y="6803"/>
                    <a:pt x="3516" y="6848"/>
                  </a:cubicBezTo>
                  <a:lnTo>
                    <a:pt x="3516" y="6848"/>
                  </a:lnTo>
                  <a:cubicBezTo>
                    <a:pt x="3653" y="6917"/>
                    <a:pt x="3790" y="6962"/>
                    <a:pt x="3927" y="7031"/>
                  </a:cubicBezTo>
                  <a:lnTo>
                    <a:pt x="3927" y="7031"/>
                  </a:lnTo>
                  <a:cubicBezTo>
                    <a:pt x="3950" y="7031"/>
                    <a:pt x="3973" y="7031"/>
                    <a:pt x="3995" y="7054"/>
                  </a:cubicBezTo>
                  <a:lnTo>
                    <a:pt x="3995" y="7054"/>
                  </a:lnTo>
                  <a:cubicBezTo>
                    <a:pt x="4041" y="7077"/>
                    <a:pt x="4087" y="7077"/>
                    <a:pt x="4132" y="7099"/>
                  </a:cubicBezTo>
                  <a:lnTo>
                    <a:pt x="4132" y="7099"/>
                  </a:lnTo>
                  <a:cubicBezTo>
                    <a:pt x="4315" y="7168"/>
                    <a:pt x="4498" y="7236"/>
                    <a:pt x="4680" y="7282"/>
                  </a:cubicBezTo>
                  <a:lnTo>
                    <a:pt x="4680" y="7282"/>
                  </a:lnTo>
                  <a:cubicBezTo>
                    <a:pt x="4749" y="7305"/>
                    <a:pt x="4817" y="7328"/>
                    <a:pt x="4863" y="7350"/>
                  </a:cubicBezTo>
                  <a:lnTo>
                    <a:pt x="4863" y="7350"/>
                  </a:lnTo>
                  <a:cubicBezTo>
                    <a:pt x="4908" y="7350"/>
                    <a:pt x="4954" y="7373"/>
                    <a:pt x="5000" y="7396"/>
                  </a:cubicBezTo>
                  <a:lnTo>
                    <a:pt x="5000" y="7396"/>
                  </a:lnTo>
                  <a:cubicBezTo>
                    <a:pt x="5068" y="7419"/>
                    <a:pt x="5159" y="7419"/>
                    <a:pt x="5228" y="7442"/>
                  </a:cubicBezTo>
                  <a:lnTo>
                    <a:pt x="5228" y="7442"/>
                  </a:lnTo>
                  <a:cubicBezTo>
                    <a:pt x="5411" y="7487"/>
                    <a:pt x="5593" y="7533"/>
                    <a:pt x="5776" y="7579"/>
                  </a:cubicBezTo>
                  <a:lnTo>
                    <a:pt x="5776" y="7579"/>
                  </a:lnTo>
                  <a:cubicBezTo>
                    <a:pt x="5821" y="7579"/>
                    <a:pt x="5867" y="7602"/>
                    <a:pt x="5936" y="7624"/>
                  </a:cubicBezTo>
                  <a:lnTo>
                    <a:pt x="5936" y="7624"/>
                  </a:lnTo>
                  <a:cubicBezTo>
                    <a:pt x="6004" y="7624"/>
                    <a:pt x="6072" y="7647"/>
                    <a:pt x="6141" y="7647"/>
                  </a:cubicBezTo>
                  <a:lnTo>
                    <a:pt x="6141" y="7647"/>
                  </a:lnTo>
                  <a:cubicBezTo>
                    <a:pt x="6301" y="7693"/>
                    <a:pt x="6461" y="7716"/>
                    <a:pt x="6620" y="7738"/>
                  </a:cubicBezTo>
                  <a:lnTo>
                    <a:pt x="6620" y="7738"/>
                  </a:lnTo>
                  <a:cubicBezTo>
                    <a:pt x="6689" y="7738"/>
                    <a:pt x="6734" y="7761"/>
                    <a:pt x="6803" y="7761"/>
                  </a:cubicBezTo>
                  <a:lnTo>
                    <a:pt x="6803" y="7761"/>
                  </a:lnTo>
                  <a:cubicBezTo>
                    <a:pt x="6871" y="7784"/>
                    <a:pt x="6940" y="7784"/>
                    <a:pt x="7008" y="7784"/>
                  </a:cubicBezTo>
                  <a:lnTo>
                    <a:pt x="7008" y="7784"/>
                  </a:lnTo>
                  <a:cubicBezTo>
                    <a:pt x="7168" y="7807"/>
                    <a:pt x="7305" y="7830"/>
                    <a:pt x="7465" y="7830"/>
                  </a:cubicBezTo>
                  <a:lnTo>
                    <a:pt x="7465" y="7830"/>
                  </a:lnTo>
                  <a:cubicBezTo>
                    <a:pt x="7533" y="7853"/>
                    <a:pt x="7602" y="7853"/>
                    <a:pt x="7670" y="7875"/>
                  </a:cubicBezTo>
                  <a:lnTo>
                    <a:pt x="7670" y="7875"/>
                  </a:lnTo>
                  <a:cubicBezTo>
                    <a:pt x="7739" y="7875"/>
                    <a:pt x="7807" y="7875"/>
                    <a:pt x="7876" y="7875"/>
                  </a:cubicBezTo>
                  <a:lnTo>
                    <a:pt x="7876" y="7875"/>
                  </a:lnTo>
                  <a:cubicBezTo>
                    <a:pt x="8013" y="7875"/>
                    <a:pt x="8172" y="7898"/>
                    <a:pt x="8332" y="7898"/>
                  </a:cubicBezTo>
                  <a:lnTo>
                    <a:pt x="8332" y="7898"/>
                  </a:lnTo>
                  <a:cubicBezTo>
                    <a:pt x="8401" y="7898"/>
                    <a:pt x="8469" y="7921"/>
                    <a:pt x="8560" y="7921"/>
                  </a:cubicBezTo>
                  <a:lnTo>
                    <a:pt x="8560" y="7921"/>
                  </a:lnTo>
                  <a:cubicBezTo>
                    <a:pt x="8583" y="7921"/>
                    <a:pt x="8629" y="7921"/>
                    <a:pt x="8652" y="7921"/>
                  </a:cubicBezTo>
                  <a:lnTo>
                    <a:pt x="8652" y="7921"/>
                  </a:lnTo>
                  <a:cubicBezTo>
                    <a:pt x="8675" y="7921"/>
                    <a:pt x="8697" y="7921"/>
                    <a:pt x="8743" y="7921"/>
                  </a:cubicBezTo>
                  <a:lnTo>
                    <a:pt x="8743" y="7921"/>
                  </a:lnTo>
                  <a:cubicBezTo>
                    <a:pt x="8903" y="7921"/>
                    <a:pt x="9063" y="7921"/>
                    <a:pt x="9222" y="7898"/>
                  </a:cubicBezTo>
                  <a:lnTo>
                    <a:pt x="9222" y="7898"/>
                  </a:lnTo>
                  <a:cubicBezTo>
                    <a:pt x="9245" y="7898"/>
                    <a:pt x="9291" y="7898"/>
                    <a:pt x="9314" y="7898"/>
                  </a:cubicBezTo>
                  <a:lnTo>
                    <a:pt x="9314" y="7898"/>
                  </a:lnTo>
                  <a:cubicBezTo>
                    <a:pt x="9359" y="7898"/>
                    <a:pt x="9405" y="7898"/>
                    <a:pt x="9473" y="7898"/>
                  </a:cubicBezTo>
                  <a:lnTo>
                    <a:pt x="9473" y="7898"/>
                  </a:lnTo>
                  <a:cubicBezTo>
                    <a:pt x="9519" y="7898"/>
                    <a:pt x="9565" y="7898"/>
                    <a:pt x="9610" y="7898"/>
                  </a:cubicBezTo>
                  <a:lnTo>
                    <a:pt x="9610" y="7898"/>
                  </a:lnTo>
                  <a:cubicBezTo>
                    <a:pt x="9816" y="7898"/>
                    <a:pt x="9998" y="7875"/>
                    <a:pt x="10204" y="7853"/>
                  </a:cubicBezTo>
                  <a:lnTo>
                    <a:pt x="10204" y="7853"/>
                  </a:lnTo>
                  <a:cubicBezTo>
                    <a:pt x="10295" y="7853"/>
                    <a:pt x="10364" y="7853"/>
                    <a:pt x="10455" y="7853"/>
                  </a:cubicBezTo>
                  <a:lnTo>
                    <a:pt x="10455" y="7853"/>
                  </a:lnTo>
                  <a:cubicBezTo>
                    <a:pt x="10478" y="7830"/>
                    <a:pt x="10523" y="7830"/>
                    <a:pt x="10569" y="7830"/>
                  </a:cubicBezTo>
                  <a:lnTo>
                    <a:pt x="10569" y="7830"/>
                  </a:lnTo>
                  <a:cubicBezTo>
                    <a:pt x="10638" y="7830"/>
                    <a:pt x="10683" y="7807"/>
                    <a:pt x="10752" y="7807"/>
                  </a:cubicBezTo>
                  <a:lnTo>
                    <a:pt x="10752" y="7807"/>
                  </a:lnTo>
                  <a:cubicBezTo>
                    <a:pt x="10957" y="7784"/>
                    <a:pt x="11163" y="7761"/>
                    <a:pt x="11368" y="7716"/>
                  </a:cubicBezTo>
                  <a:lnTo>
                    <a:pt x="11368" y="7716"/>
                  </a:lnTo>
                  <a:cubicBezTo>
                    <a:pt x="11414" y="7716"/>
                    <a:pt x="11459" y="7693"/>
                    <a:pt x="11505" y="7693"/>
                  </a:cubicBezTo>
                  <a:lnTo>
                    <a:pt x="11505" y="7693"/>
                  </a:lnTo>
                  <a:cubicBezTo>
                    <a:pt x="11528" y="7693"/>
                    <a:pt x="11551" y="7693"/>
                    <a:pt x="11596" y="7693"/>
                  </a:cubicBezTo>
                  <a:lnTo>
                    <a:pt x="11596" y="7693"/>
                  </a:lnTo>
                  <a:cubicBezTo>
                    <a:pt x="11688" y="7670"/>
                    <a:pt x="11779" y="7647"/>
                    <a:pt x="11870" y="7624"/>
                  </a:cubicBezTo>
                  <a:lnTo>
                    <a:pt x="11870" y="7624"/>
                  </a:lnTo>
                  <a:cubicBezTo>
                    <a:pt x="12030" y="7579"/>
                    <a:pt x="12212" y="7556"/>
                    <a:pt x="12372" y="7510"/>
                  </a:cubicBezTo>
                  <a:lnTo>
                    <a:pt x="12372" y="7510"/>
                  </a:lnTo>
                  <a:cubicBezTo>
                    <a:pt x="12486" y="7487"/>
                    <a:pt x="12601" y="7465"/>
                    <a:pt x="12715" y="7419"/>
                  </a:cubicBezTo>
                  <a:lnTo>
                    <a:pt x="12715" y="7419"/>
                  </a:lnTo>
                  <a:cubicBezTo>
                    <a:pt x="12874" y="7373"/>
                    <a:pt x="13011" y="7350"/>
                    <a:pt x="13171" y="7282"/>
                  </a:cubicBezTo>
                  <a:lnTo>
                    <a:pt x="13171" y="7282"/>
                  </a:lnTo>
                  <a:cubicBezTo>
                    <a:pt x="13194" y="7282"/>
                    <a:pt x="13240" y="7282"/>
                    <a:pt x="13262" y="7259"/>
                  </a:cubicBezTo>
                  <a:lnTo>
                    <a:pt x="13262" y="7259"/>
                  </a:lnTo>
                  <a:cubicBezTo>
                    <a:pt x="13445" y="7214"/>
                    <a:pt x="13628" y="7145"/>
                    <a:pt x="13810" y="7077"/>
                  </a:cubicBezTo>
                  <a:lnTo>
                    <a:pt x="13810" y="7077"/>
                  </a:lnTo>
                  <a:cubicBezTo>
                    <a:pt x="13833" y="7054"/>
                    <a:pt x="13856" y="7054"/>
                    <a:pt x="13879" y="7031"/>
                  </a:cubicBezTo>
                  <a:lnTo>
                    <a:pt x="13879" y="7031"/>
                  </a:lnTo>
                  <a:cubicBezTo>
                    <a:pt x="14084" y="6962"/>
                    <a:pt x="14267" y="6894"/>
                    <a:pt x="14449" y="6803"/>
                  </a:cubicBezTo>
                  <a:lnTo>
                    <a:pt x="14449" y="6803"/>
                  </a:lnTo>
                  <a:cubicBezTo>
                    <a:pt x="14518" y="6780"/>
                    <a:pt x="14563" y="6757"/>
                    <a:pt x="14632" y="6711"/>
                  </a:cubicBezTo>
                  <a:lnTo>
                    <a:pt x="14632" y="6711"/>
                  </a:lnTo>
                  <a:cubicBezTo>
                    <a:pt x="14837" y="6620"/>
                    <a:pt x="15020" y="6529"/>
                    <a:pt x="15225" y="6415"/>
                  </a:cubicBezTo>
                  <a:lnTo>
                    <a:pt x="15225" y="6415"/>
                  </a:lnTo>
                  <a:cubicBezTo>
                    <a:pt x="15248" y="6392"/>
                    <a:pt x="15294" y="6369"/>
                    <a:pt x="15340" y="6346"/>
                  </a:cubicBezTo>
                  <a:lnTo>
                    <a:pt x="15340" y="6346"/>
                  </a:lnTo>
                  <a:cubicBezTo>
                    <a:pt x="15362" y="6323"/>
                    <a:pt x="15385" y="6300"/>
                    <a:pt x="15431" y="6278"/>
                  </a:cubicBezTo>
                  <a:lnTo>
                    <a:pt x="15431" y="6278"/>
                  </a:lnTo>
                  <a:cubicBezTo>
                    <a:pt x="15477" y="6255"/>
                    <a:pt x="15545" y="6209"/>
                    <a:pt x="15591" y="6186"/>
                  </a:cubicBezTo>
                  <a:lnTo>
                    <a:pt x="15591" y="6186"/>
                  </a:lnTo>
                  <a:cubicBezTo>
                    <a:pt x="15636" y="6141"/>
                    <a:pt x="15682" y="6118"/>
                    <a:pt x="15728" y="6072"/>
                  </a:cubicBezTo>
                  <a:lnTo>
                    <a:pt x="15728" y="6072"/>
                  </a:lnTo>
                  <a:cubicBezTo>
                    <a:pt x="15773" y="6049"/>
                    <a:pt x="15842" y="6004"/>
                    <a:pt x="15887" y="5981"/>
                  </a:cubicBezTo>
                  <a:lnTo>
                    <a:pt x="15887" y="5981"/>
                  </a:lnTo>
                  <a:cubicBezTo>
                    <a:pt x="15933" y="5935"/>
                    <a:pt x="15979" y="5912"/>
                    <a:pt x="16024" y="5867"/>
                  </a:cubicBezTo>
                  <a:lnTo>
                    <a:pt x="16024" y="5867"/>
                  </a:lnTo>
                  <a:cubicBezTo>
                    <a:pt x="16070" y="5844"/>
                    <a:pt x="16116" y="5798"/>
                    <a:pt x="16161" y="5776"/>
                  </a:cubicBezTo>
                  <a:lnTo>
                    <a:pt x="16161" y="5776"/>
                  </a:lnTo>
                  <a:cubicBezTo>
                    <a:pt x="16184" y="5730"/>
                    <a:pt x="16230" y="5707"/>
                    <a:pt x="16275" y="5661"/>
                  </a:cubicBezTo>
                  <a:lnTo>
                    <a:pt x="16275" y="5661"/>
                  </a:lnTo>
                  <a:cubicBezTo>
                    <a:pt x="16321" y="5639"/>
                    <a:pt x="16367" y="5593"/>
                    <a:pt x="16412" y="5547"/>
                  </a:cubicBezTo>
                  <a:lnTo>
                    <a:pt x="16412" y="5547"/>
                  </a:lnTo>
                  <a:cubicBezTo>
                    <a:pt x="16412" y="5547"/>
                    <a:pt x="16435" y="5524"/>
                    <a:pt x="16458" y="5502"/>
                  </a:cubicBezTo>
                  <a:lnTo>
                    <a:pt x="16458" y="5502"/>
                  </a:lnTo>
                  <a:cubicBezTo>
                    <a:pt x="16481" y="5502"/>
                    <a:pt x="16481" y="5479"/>
                    <a:pt x="16504" y="5456"/>
                  </a:cubicBezTo>
                  <a:lnTo>
                    <a:pt x="16504" y="5456"/>
                  </a:lnTo>
                  <a:cubicBezTo>
                    <a:pt x="16572" y="5387"/>
                    <a:pt x="16641" y="5319"/>
                    <a:pt x="16709" y="5273"/>
                  </a:cubicBezTo>
                  <a:lnTo>
                    <a:pt x="16709" y="5273"/>
                  </a:lnTo>
                  <a:cubicBezTo>
                    <a:pt x="16732" y="5251"/>
                    <a:pt x="16755" y="5228"/>
                    <a:pt x="16778" y="5205"/>
                  </a:cubicBezTo>
                  <a:lnTo>
                    <a:pt x="16778" y="5205"/>
                  </a:lnTo>
                  <a:cubicBezTo>
                    <a:pt x="16846" y="5114"/>
                    <a:pt x="16937" y="5022"/>
                    <a:pt x="17006" y="4931"/>
                  </a:cubicBezTo>
                  <a:lnTo>
                    <a:pt x="17006" y="4931"/>
                  </a:lnTo>
                  <a:cubicBezTo>
                    <a:pt x="17006" y="4931"/>
                    <a:pt x="17006" y="4908"/>
                    <a:pt x="17006" y="4908"/>
                  </a:cubicBezTo>
                  <a:lnTo>
                    <a:pt x="17006" y="4908"/>
                  </a:lnTo>
                  <a:cubicBezTo>
                    <a:pt x="17029" y="4885"/>
                    <a:pt x="17051" y="4863"/>
                    <a:pt x="17051" y="4840"/>
                  </a:cubicBezTo>
                  <a:lnTo>
                    <a:pt x="17051" y="4840"/>
                  </a:lnTo>
                  <a:cubicBezTo>
                    <a:pt x="17097" y="4794"/>
                    <a:pt x="17143" y="4726"/>
                    <a:pt x="17188" y="4680"/>
                  </a:cubicBezTo>
                  <a:lnTo>
                    <a:pt x="17188" y="4680"/>
                  </a:lnTo>
                  <a:cubicBezTo>
                    <a:pt x="17211" y="4657"/>
                    <a:pt x="17234" y="4611"/>
                    <a:pt x="17234" y="4589"/>
                  </a:cubicBezTo>
                  <a:lnTo>
                    <a:pt x="17234" y="4589"/>
                  </a:lnTo>
                  <a:cubicBezTo>
                    <a:pt x="17280" y="4520"/>
                    <a:pt x="17303" y="4474"/>
                    <a:pt x="17348" y="4429"/>
                  </a:cubicBezTo>
                  <a:lnTo>
                    <a:pt x="17348" y="4429"/>
                  </a:lnTo>
                  <a:cubicBezTo>
                    <a:pt x="17348" y="4406"/>
                    <a:pt x="17371" y="4406"/>
                    <a:pt x="17371" y="4383"/>
                  </a:cubicBezTo>
                  <a:lnTo>
                    <a:pt x="17371" y="4383"/>
                  </a:lnTo>
                  <a:cubicBezTo>
                    <a:pt x="17371" y="4360"/>
                    <a:pt x="17394" y="4338"/>
                    <a:pt x="17394" y="4315"/>
                  </a:cubicBezTo>
                  <a:lnTo>
                    <a:pt x="17394" y="4315"/>
                  </a:lnTo>
                  <a:cubicBezTo>
                    <a:pt x="17417" y="4269"/>
                    <a:pt x="17439" y="4223"/>
                    <a:pt x="17462" y="4178"/>
                  </a:cubicBezTo>
                  <a:lnTo>
                    <a:pt x="17462" y="4178"/>
                  </a:lnTo>
                  <a:cubicBezTo>
                    <a:pt x="17485" y="4155"/>
                    <a:pt x="17508" y="4109"/>
                    <a:pt x="17531" y="4064"/>
                  </a:cubicBezTo>
                  <a:lnTo>
                    <a:pt x="17531" y="4064"/>
                  </a:lnTo>
                  <a:cubicBezTo>
                    <a:pt x="17554" y="4018"/>
                    <a:pt x="17554" y="3972"/>
                    <a:pt x="17576" y="3927"/>
                  </a:cubicBezTo>
                  <a:lnTo>
                    <a:pt x="17576" y="3927"/>
                  </a:lnTo>
                  <a:cubicBezTo>
                    <a:pt x="17576" y="3927"/>
                    <a:pt x="17599" y="3904"/>
                    <a:pt x="17599" y="3881"/>
                  </a:cubicBezTo>
                  <a:lnTo>
                    <a:pt x="17599" y="3881"/>
                  </a:lnTo>
                  <a:cubicBezTo>
                    <a:pt x="17622" y="3858"/>
                    <a:pt x="17622" y="3835"/>
                    <a:pt x="17622" y="3813"/>
                  </a:cubicBezTo>
                  <a:lnTo>
                    <a:pt x="17622" y="3813"/>
                  </a:lnTo>
                  <a:cubicBezTo>
                    <a:pt x="17645" y="3767"/>
                    <a:pt x="17645" y="3744"/>
                    <a:pt x="17668" y="3698"/>
                  </a:cubicBezTo>
                  <a:lnTo>
                    <a:pt x="17668" y="3698"/>
                  </a:lnTo>
                  <a:cubicBezTo>
                    <a:pt x="17668" y="3653"/>
                    <a:pt x="17691" y="3607"/>
                    <a:pt x="17691" y="3584"/>
                  </a:cubicBezTo>
                  <a:lnTo>
                    <a:pt x="17691" y="3584"/>
                  </a:lnTo>
                  <a:cubicBezTo>
                    <a:pt x="17713" y="3539"/>
                    <a:pt x="17713" y="3493"/>
                    <a:pt x="17736" y="3447"/>
                  </a:cubicBezTo>
                  <a:lnTo>
                    <a:pt x="17736" y="3447"/>
                  </a:lnTo>
                  <a:cubicBezTo>
                    <a:pt x="17736" y="3425"/>
                    <a:pt x="17736" y="3402"/>
                    <a:pt x="17759" y="3379"/>
                  </a:cubicBezTo>
                  <a:lnTo>
                    <a:pt x="17759" y="3379"/>
                  </a:lnTo>
                  <a:cubicBezTo>
                    <a:pt x="17759" y="3356"/>
                    <a:pt x="17759" y="3333"/>
                    <a:pt x="17759" y="3333"/>
                  </a:cubicBezTo>
                  <a:lnTo>
                    <a:pt x="17759" y="3333"/>
                  </a:lnTo>
                  <a:cubicBezTo>
                    <a:pt x="17759" y="3288"/>
                    <a:pt x="17782" y="3242"/>
                    <a:pt x="17782" y="3196"/>
                  </a:cubicBezTo>
                  <a:lnTo>
                    <a:pt x="17782" y="3196"/>
                  </a:lnTo>
                  <a:cubicBezTo>
                    <a:pt x="17782" y="3151"/>
                    <a:pt x="17782" y="3105"/>
                    <a:pt x="17782" y="3082"/>
                  </a:cubicBezTo>
                  <a:lnTo>
                    <a:pt x="17782" y="3082"/>
                  </a:lnTo>
                  <a:cubicBezTo>
                    <a:pt x="17805" y="3036"/>
                    <a:pt x="17805" y="2991"/>
                    <a:pt x="17805" y="2945"/>
                  </a:cubicBezTo>
                  <a:lnTo>
                    <a:pt x="17805" y="2945"/>
                  </a:lnTo>
                  <a:cubicBezTo>
                    <a:pt x="17805" y="2922"/>
                    <a:pt x="17805" y="2900"/>
                    <a:pt x="17805" y="2854"/>
                  </a:cubicBezTo>
                  <a:lnTo>
                    <a:pt x="17805" y="2854"/>
                  </a:lnTo>
                  <a:cubicBezTo>
                    <a:pt x="17805" y="2831"/>
                    <a:pt x="17805" y="2808"/>
                    <a:pt x="17805" y="2785"/>
                  </a:cubicBezTo>
                  <a:lnTo>
                    <a:pt x="17805" y="2785"/>
                  </a:lnTo>
                  <a:lnTo>
                    <a:pt x="17828" y="46"/>
                  </a:lnTo>
                  <a:cubicBezTo>
                    <a:pt x="17805" y="92"/>
                    <a:pt x="17805" y="138"/>
                    <a:pt x="17805" y="206"/>
                  </a:cubicBezTo>
                  <a:lnTo>
                    <a:pt x="17805" y="206"/>
                  </a:lnTo>
                  <a:cubicBezTo>
                    <a:pt x="17805" y="252"/>
                    <a:pt x="17805" y="297"/>
                    <a:pt x="17805" y="343"/>
                  </a:cubicBezTo>
                  <a:lnTo>
                    <a:pt x="17805" y="343"/>
                  </a:lnTo>
                  <a:cubicBezTo>
                    <a:pt x="17805" y="366"/>
                    <a:pt x="17782" y="412"/>
                    <a:pt x="17782" y="457"/>
                  </a:cubicBezTo>
                  <a:lnTo>
                    <a:pt x="17782" y="457"/>
                  </a:lnTo>
                  <a:cubicBezTo>
                    <a:pt x="17782" y="503"/>
                    <a:pt x="17782" y="549"/>
                    <a:pt x="17759" y="571"/>
                  </a:cubicBezTo>
                  <a:lnTo>
                    <a:pt x="17759" y="571"/>
                  </a:lnTo>
                  <a:cubicBezTo>
                    <a:pt x="17759" y="617"/>
                    <a:pt x="17759" y="663"/>
                    <a:pt x="17736" y="708"/>
                  </a:cubicBezTo>
                  <a:lnTo>
                    <a:pt x="17736" y="708"/>
                  </a:lnTo>
                  <a:cubicBezTo>
                    <a:pt x="17736" y="754"/>
                    <a:pt x="17713" y="777"/>
                    <a:pt x="17713" y="822"/>
                  </a:cubicBezTo>
                  <a:lnTo>
                    <a:pt x="17713" y="822"/>
                  </a:lnTo>
                  <a:cubicBezTo>
                    <a:pt x="17691" y="868"/>
                    <a:pt x="17691" y="914"/>
                    <a:pt x="17668" y="959"/>
                  </a:cubicBezTo>
                  <a:lnTo>
                    <a:pt x="17668" y="959"/>
                  </a:lnTo>
                  <a:cubicBezTo>
                    <a:pt x="17668" y="982"/>
                    <a:pt x="17645" y="1028"/>
                    <a:pt x="17622" y="1074"/>
                  </a:cubicBezTo>
                  <a:lnTo>
                    <a:pt x="17622" y="1074"/>
                  </a:lnTo>
                  <a:cubicBezTo>
                    <a:pt x="17622" y="1119"/>
                    <a:pt x="17599" y="1165"/>
                    <a:pt x="17576" y="1188"/>
                  </a:cubicBezTo>
                  <a:lnTo>
                    <a:pt x="17576" y="1188"/>
                  </a:lnTo>
                  <a:cubicBezTo>
                    <a:pt x="17576" y="1233"/>
                    <a:pt x="17554" y="1279"/>
                    <a:pt x="17531" y="1325"/>
                  </a:cubicBezTo>
                  <a:lnTo>
                    <a:pt x="17531" y="1325"/>
                  </a:lnTo>
                  <a:cubicBezTo>
                    <a:pt x="17508" y="1370"/>
                    <a:pt x="17485" y="1393"/>
                    <a:pt x="17485" y="1439"/>
                  </a:cubicBezTo>
                  <a:lnTo>
                    <a:pt x="17485" y="1439"/>
                  </a:lnTo>
                  <a:cubicBezTo>
                    <a:pt x="17462" y="1484"/>
                    <a:pt x="17439" y="1530"/>
                    <a:pt x="17417" y="1576"/>
                  </a:cubicBezTo>
                  <a:lnTo>
                    <a:pt x="17417" y="1576"/>
                  </a:lnTo>
                  <a:cubicBezTo>
                    <a:pt x="17394" y="1598"/>
                    <a:pt x="17371" y="1644"/>
                    <a:pt x="17348" y="1690"/>
                  </a:cubicBezTo>
                  <a:lnTo>
                    <a:pt x="17348" y="1690"/>
                  </a:lnTo>
                  <a:cubicBezTo>
                    <a:pt x="17325" y="1735"/>
                    <a:pt x="17280" y="1781"/>
                    <a:pt x="17257" y="1827"/>
                  </a:cubicBezTo>
                  <a:lnTo>
                    <a:pt x="17257" y="1827"/>
                  </a:lnTo>
                  <a:cubicBezTo>
                    <a:pt x="17234" y="1872"/>
                    <a:pt x="17211" y="1895"/>
                    <a:pt x="17188" y="1941"/>
                  </a:cubicBezTo>
                  <a:lnTo>
                    <a:pt x="17188" y="1941"/>
                  </a:lnTo>
                  <a:cubicBezTo>
                    <a:pt x="17143" y="1987"/>
                    <a:pt x="17097" y="2055"/>
                    <a:pt x="17074" y="2101"/>
                  </a:cubicBezTo>
                  <a:lnTo>
                    <a:pt x="17074" y="2101"/>
                  </a:lnTo>
                  <a:cubicBezTo>
                    <a:pt x="17051" y="2123"/>
                    <a:pt x="17029" y="2146"/>
                    <a:pt x="17006" y="2192"/>
                  </a:cubicBezTo>
                  <a:lnTo>
                    <a:pt x="17006" y="2192"/>
                  </a:lnTo>
                  <a:cubicBezTo>
                    <a:pt x="16937" y="2260"/>
                    <a:pt x="16869" y="2352"/>
                    <a:pt x="16778" y="2443"/>
                  </a:cubicBezTo>
                  <a:lnTo>
                    <a:pt x="16778" y="2443"/>
                  </a:lnTo>
                  <a:cubicBezTo>
                    <a:pt x="16755" y="2466"/>
                    <a:pt x="16732" y="2489"/>
                    <a:pt x="16709" y="2512"/>
                  </a:cubicBezTo>
                  <a:lnTo>
                    <a:pt x="16709" y="2512"/>
                  </a:lnTo>
                  <a:cubicBezTo>
                    <a:pt x="16641" y="2580"/>
                    <a:pt x="16572" y="2648"/>
                    <a:pt x="16504" y="2717"/>
                  </a:cubicBezTo>
                  <a:lnTo>
                    <a:pt x="16504" y="2717"/>
                  </a:lnTo>
                  <a:cubicBezTo>
                    <a:pt x="16481" y="2740"/>
                    <a:pt x="16435" y="2785"/>
                    <a:pt x="16412" y="2808"/>
                  </a:cubicBezTo>
                  <a:lnTo>
                    <a:pt x="16412" y="2808"/>
                  </a:lnTo>
                  <a:cubicBezTo>
                    <a:pt x="16367" y="2854"/>
                    <a:pt x="16321" y="2877"/>
                    <a:pt x="16275" y="2922"/>
                  </a:cubicBezTo>
                  <a:lnTo>
                    <a:pt x="16275" y="2922"/>
                  </a:lnTo>
                  <a:cubicBezTo>
                    <a:pt x="16253" y="2945"/>
                    <a:pt x="16207" y="2991"/>
                    <a:pt x="16161" y="3014"/>
                  </a:cubicBezTo>
                  <a:lnTo>
                    <a:pt x="16161" y="3014"/>
                  </a:lnTo>
                  <a:cubicBezTo>
                    <a:pt x="16116" y="3059"/>
                    <a:pt x="16070" y="3105"/>
                    <a:pt x="16024" y="3128"/>
                  </a:cubicBezTo>
                  <a:lnTo>
                    <a:pt x="16024" y="3128"/>
                  </a:lnTo>
                  <a:cubicBezTo>
                    <a:pt x="15979" y="3173"/>
                    <a:pt x="15933" y="3196"/>
                    <a:pt x="15887" y="3242"/>
                  </a:cubicBezTo>
                  <a:lnTo>
                    <a:pt x="15887" y="3242"/>
                  </a:lnTo>
                  <a:cubicBezTo>
                    <a:pt x="15842" y="3265"/>
                    <a:pt x="15796" y="3310"/>
                    <a:pt x="15750" y="3333"/>
                  </a:cubicBezTo>
                  <a:lnTo>
                    <a:pt x="15750" y="3333"/>
                  </a:lnTo>
                  <a:cubicBezTo>
                    <a:pt x="15682" y="3379"/>
                    <a:pt x="15636" y="3402"/>
                    <a:pt x="15591" y="3425"/>
                  </a:cubicBezTo>
                  <a:lnTo>
                    <a:pt x="15591" y="3425"/>
                  </a:lnTo>
                  <a:cubicBezTo>
                    <a:pt x="15545" y="3470"/>
                    <a:pt x="15499" y="3493"/>
                    <a:pt x="15431" y="3539"/>
                  </a:cubicBezTo>
                  <a:lnTo>
                    <a:pt x="15431" y="3539"/>
                  </a:lnTo>
                  <a:cubicBezTo>
                    <a:pt x="15362" y="3584"/>
                    <a:pt x="15294" y="3630"/>
                    <a:pt x="15225" y="3653"/>
                  </a:cubicBezTo>
                  <a:lnTo>
                    <a:pt x="15225" y="3653"/>
                  </a:lnTo>
                  <a:cubicBezTo>
                    <a:pt x="15043" y="3767"/>
                    <a:pt x="14837" y="3881"/>
                    <a:pt x="14632" y="3972"/>
                  </a:cubicBezTo>
                  <a:lnTo>
                    <a:pt x="14632" y="3972"/>
                  </a:lnTo>
                  <a:cubicBezTo>
                    <a:pt x="14563" y="3995"/>
                    <a:pt x="14518" y="4018"/>
                    <a:pt x="14472" y="4064"/>
                  </a:cubicBezTo>
                  <a:lnTo>
                    <a:pt x="14472" y="4064"/>
                  </a:lnTo>
                  <a:cubicBezTo>
                    <a:pt x="14290" y="4132"/>
                    <a:pt x="14084" y="4223"/>
                    <a:pt x="13902" y="4292"/>
                  </a:cubicBezTo>
                  <a:lnTo>
                    <a:pt x="13902" y="4292"/>
                  </a:lnTo>
                  <a:cubicBezTo>
                    <a:pt x="13879" y="4315"/>
                    <a:pt x="13856" y="4315"/>
                    <a:pt x="13810" y="4338"/>
                  </a:cubicBezTo>
                  <a:lnTo>
                    <a:pt x="13810" y="4338"/>
                  </a:lnTo>
                  <a:cubicBezTo>
                    <a:pt x="13605" y="4406"/>
                    <a:pt x="13399" y="4474"/>
                    <a:pt x="13171" y="4543"/>
                  </a:cubicBezTo>
                  <a:lnTo>
                    <a:pt x="13171" y="4543"/>
                  </a:lnTo>
                  <a:cubicBezTo>
                    <a:pt x="13034" y="4589"/>
                    <a:pt x="12874" y="4634"/>
                    <a:pt x="12715" y="4680"/>
                  </a:cubicBezTo>
                  <a:lnTo>
                    <a:pt x="12715" y="4680"/>
                  </a:lnTo>
                  <a:cubicBezTo>
                    <a:pt x="12601" y="4703"/>
                    <a:pt x="12486" y="4748"/>
                    <a:pt x="12372" y="4771"/>
                  </a:cubicBezTo>
                  <a:lnTo>
                    <a:pt x="12372" y="4771"/>
                  </a:lnTo>
                  <a:cubicBezTo>
                    <a:pt x="12212" y="4817"/>
                    <a:pt x="12053" y="4840"/>
                    <a:pt x="11870" y="4885"/>
                  </a:cubicBezTo>
                  <a:lnTo>
                    <a:pt x="11870" y="4885"/>
                  </a:lnTo>
                  <a:cubicBezTo>
                    <a:pt x="11756" y="4908"/>
                    <a:pt x="11642" y="4931"/>
                    <a:pt x="11528" y="4954"/>
                  </a:cubicBezTo>
                  <a:lnTo>
                    <a:pt x="11528" y="4954"/>
                  </a:lnTo>
                  <a:cubicBezTo>
                    <a:pt x="11482" y="4954"/>
                    <a:pt x="11414" y="4977"/>
                    <a:pt x="11368" y="4977"/>
                  </a:cubicBezTo>
                  <a:lnTo>
                    <a:pt x="11368" y="4977"/>
                  </a:lnTo>
                  <a:cubicBezTo>
                    <a:pt x="11163" y="4999"/>
                    <a:pt x="10957" y="5045"/>
                    <a:pt x="10752" y="5068"/>
                  </a:cubicBezTo>
                  <a:lnTo>
                    <a:pt x="10752" y="5068"/>
                  </a:lnTo>
                  <a:cubicBezTo>
                    <a:pt x="10683" y="5068"/>
                    <a:pt x="10638" y="5068"/>
                    <a:pt x="10569" y="5091"/>
                  </a:cubicBezTo>
                  <a:lnTo>
                    <a:pt x="10569" y="5091"/>
                  </a:lnTo>
                  <a:cubicBezTo>
                    <a:pt x="10455" y="5091"/>
                    <a:pt x="10341" y="5114"/>
                    <a:pt x="10204" y="5114"/>
                  </a:cubicBezTo>
                  <a:lnTo>
                    <a:pt x="10204" y="5114"/>
                  </a:lnTo>
                  <a:cubicBezTo>
                    <a:pt x="10021" y="5136"/>
                    <a:pt x="9816" y="5136"/>
                    <a:pt x="9610" y="5159"/>
                  </a:cubicBezTo>
                  <a:lnTo>
                    <a:pt x="9610" y="5159"/>
                  </a:lnTo>
                  <a:cubicBezTo>
                    <a:pt x="9496" y="5159"/>
                    <a:pt x="9359" y="5159"/>
                    <a:pt x="9222" y="5159"/>
                  </a:cubicBezTo>
                  <a:lnTo>
                    <a:pt x="9222" y="5159"/>
                  </a:lnTo>
                  <a:cubicBezTo>
                    <a:pt x="9063" y="5159"/>
                    <a:pt x="8903" y="5159"/>
                    <a:pt x="8743" y="5159"/>
                  </a:cubicBezTo>
                  <a:lnTo>
                    <a:pt x="8743" y="5159"/>
                  </a:lnTo>
                  <a:cubicBezTo>
                    <a:pt x="8606" y="5159"/>
                    <a:pt x="8469" y="5159"/>
                    <a:pt x="8332" y="5159"/>
                  </a:cubicBezTo>
                  <a:lnTo>
                    <a:pt x="8332" y="5159"/>
                  </a:lnTo>
                  <a:cubicBezTo>
                    <a:pt x="8172" y="5159"/>
                    <a:pt x="8035" y="5136"/>
                    <a:pt x="7876" y="5136"/>
                  </a:cubicBezTo>
                  <a:lnTo>
                    <a:pt x="7876" y="5136"/>
                  </a:lnTo>
                  <a:cubicBezTo>
                    <a:pt x="7739" y="5114"/>
                    <a:pt x="7602" y="5114"/>
                    <a:pt x="7465" y="5091"/>
                  </a:cubicBezTo>
                  <a:lnTo>
                    <a:pt x="7465" y="5091"/>
                  </a:lnTo>
                  <a:cubicBezTo>
                    <a:pt x="7328" y="5091"/>
                    <a:pt x="7168" y="5068"/>
                    <a:pt x="7031" y="5045"/>
                  </a:cubicBezTo>
                  <a:lnTo>
                    <a:pt x="7031" y="5045"/>
                  </a:lnTo>
                  <a:cubicBezTo>
                    <a:pt x="6894" y="5022"/>
                    <a:pt x="6757" y="5022"/>
                    <a:pt x="6620" y="4999"/>
                  </a:cubicBezTo>
                  <a:lnTo>
                    <a:pt x="6620" y="4999"/>
                  </a:lnTo>
                  <a:cubicBezTo>
                    <a:pt x="6461" y="4977"/>
                    <a:pt x="6301" y="4931"/>
                    <a:pt x="6164" y="4908"/>
                  </a:cubicBezTo>
                  <a:lnTo>
                    <a:pt x="6164" y="4908"/>
                  </a:lnTo>
                  <a:cubicBezTo>
                    <a:pt x="6027" y="4885"/>
                    <a:pt x="5913" y="4863"/>
                    <a:pt x="5776" y="4840"/>
                  </a:cubicBezTo>
                  <a:lnTo>
                    <a:pt x="5776" y="4840"/>
                  </a:lnTo>
                  <a:cubicBezTo>
                    <a:pt x="5593" y="4794"/>
                    <a:pt x="5411" y="4748"/>
                    <a:pt x="5228" y="4703"/>
                  </a:cubicBezTo>
                  <a:lnTo>
                    <a:pt x="5228" y="4703"/>
                  </a:lnTo>
                  <a:cubicBezTo>
                    <a:pt x="5114" y="4657"/>
                    <a:pt x="5000" y="4634"/>
                    <a:pt x="4886" y="4611"/>
                  </a:cubicBezTo>
                  <a:lnTo>
                    <a:pt x="4886" y="4611"/>
                  </a:lnTo>
                  <a:cubicBezTo>
                    <a:pt x="4817" y="4589"/>
                    <a:pt x="4749" y="4566"/>
                    <a:pt x="4703" y="4543"/>
                  </a:cubicBezTo>
                  <a:lnTo>
                    <a:pt x="4703" y="4543"/>
                  </a:lnTo>
                  <a:cubicBezTo>
                    <a:pt x="4520" y="4497"/>
                    <a:pt x="4338" y="4429"/>
                    <a:pt x="4155" y="4360"/>
                  </a:cubicBezTo>
                  <a:lnTo>
                    <a:pt x="4155" y="4360"/>
                  </a:lnTo>
                  <a:cubicBezTo>
                    <a:pt x="4109" y="4338"/>
                    <a:pt x="4041" y="4315"/>
                    <a:pt x="3995" y="4315"/>
                  </a:cubicBezTo>
                  <a:lnTo>
                    <a:pt x="3995" y="4315"/>
                  </a:lnTo>
                  <a:cubicBezTo>
                    <a:pt x="3836" y="4246"/>
                    <a:pt x="3676" y="4178"/>
                    <a:pt x="3516" y="4109"/>
                  </a:cubicBezTo>
                  <a:lnTo>
                    <a:pt x="3516" y="4109"/>
                  </a:lnTo>
                  <a:cubicBezTo>
                    <a:pt x="3448" y="4064"/>
                    <a:pt x="3379" y="4041"/>
                    <a:pt x="3288" y="3995"/>
                  </a:cubicBezTo>
                  <a:lnTo>
                    <a:pt x="3288" y="3995"/>
                  </a:lnTo>
                  <a:cubicBezTo>
                    <a:pt x="3060" y="3904"/>
                    <a:pt x="2854" y="3790"/>
                    <a:pt x="2649" y="3653"/>
                  </a:cubicBezTo>
                  <a:lnTo>
                    <a:pt x="2649" y="3653"/>
                  </a:lnTo>
                  <a:cubicBezTo>
                    <a:pt x="891" y="2648"/>
                    <a:pt x="1" y="1325"/>
                    <a:pt x="24" y="1"/>
                  </a:cubicBezTo>
                  <a:lnTo>
                    <a:pt x="24" y="1"/>
                  </a:lnTo>
                  <a:close/>
                </a:path>
              </a:pathLst>
            </a:custGeom>
            <a:solidFill>
              <a:srgbClr val="1D509B"/>
            </a:solidFill>
            <a:ln>
              <a:noFill/>
            </a:ln>
          </p:spPr>
          <p:txBody>
            <a:bodyPr spcFirstLastPara="1" wrap="square" lIns="91425" tIns="91425" rIns="91425" bIns="91425" anchor="ctr" anchorCtr="0">
              <a:noAutofit/>
            </a:bodyPr>
            <a:lstStyle/>
            <a:p>
              <a:pPr>
                <a:buClr>
                  <a:srgbClr val="000000"/>
                </a:buClr>
                <a:buFont typeface="Arial"/>
                <a:buNone/>
                <a:defRPr/>
              </a:pPr>
              <a:endParaRPr sz="1400" kern="0">
                <a:solidFill>
                  <a:srgbClr val="000000"/>
                </a:solidFill>
                <a:latin typeface="Arial"/>
                <a:cs typeface="Arial"/>
                <a:sym typeface="Arial"/>
              </a:endParaRPr>
            </a:p>
          </p:txBody>
        </p:sp>
        <p:sp>
          <p:nvSpPr>
            <p:cNvPr id="166" name="Google Shape;6193;p47">
              <a:extLst>
                <a:ext uri="{FF2B5EF4-FFF2-40B4-BE49-F238E27FC236}">
                  <a16:creationId xmlns:a16="http://schemas.microsoft.com/office/drawing/2014/main" id="{2BFE1C57-ABF2-485C-9AA1-879613406674}"/>
                </a:ext>
              </a:extLst>
            </p:cNvPr>
            <p:cNvSpPr/>
            <p:nvPr/>
          </p:nvSpPr>
          <p:spPr>
            <a:xfrm>
              <a:off x="7443538" y="3154334"/>
              <a:ext cx="504299" cy="265838"/>
            </a:xfrm>
            <a:custGeom>
              <a:avLst/>
              <a:gdLst/>
              <a:ahLst/>
              <a:cxnLst/>
              <a:rect l="l" t="t" r="r" b="b"/>
              <a:pathLst>
                <a:path w="19562" h="10312" extrusionOk="0">
                  <a:moveTo>
                    <a:pt x="9747" y="0"/>
                  </a:moveTo>
                  <a:cubicBezTo>
                    <a:pt x="7464" y="0"/>
                    <a:pt x="5205" y="502"/>
                    <a:pt x="3470" y="1507"/>
                  </a:cubicBezTo>
                  <a:cubicBezTo>
                    <a:pt x="1" y="3515"/>
                    <a:pt x="23" y="6779"/>
                    <a:pt x="3516" y="8788"/>
                  </a:cubicBezTo>
                  <a:cubicBezTo>
                    <a:pt x="5250" y="9803"/>
                    <a:pt x="7527" y="10311"/>
                    <a:pt x="9804" y="10311"/>
                  </a:cubicBezTo>
                  <a:cubicBezTo>
                    <a:pt x="12081" y="10311"/>
                    <a:pt x="14358" y="9803"/>
                    <a:pt x="16092" y="8788"/>
                  </a:cubicBezTo>
                  <a:cubicBezTo>
                    <a:pt x="19562" y="6779"/>
                    <a:pt x="19539" y="3515"/>
                    <a:pt x="16047" y="1507"/>
                  </a:cubicBezTo>
                  <a:cubicBezTo>
                    <a:pt x="14312" y="502"/>
                    <a:pt x="12030" y="0"/>
                    <a:pt x="9747" y="0"/>
                  </a:cubicBezTo>
                  <a:close/>
                </a:path>
              </a:pathLst>
            </a:custGeom>
            <a:solidFill>
              <a:srgbClr val="95B8EB"/>
            </a:solidFill>
            <a:ln>
              <a:noFill/>
            </a:ln>
          </p:spPr>
          <p:txBody>
            <a:bodyPr spcFirstLastPara="1" wrap="square" lIns="91425" tIns="91425" rIns="91425" bIns="91425" anchor="ctr" anchorCtr="0">
              <a:noAutofit/>
            </a:bodyPr>
            <a:lstStyle/>
            <a:p>
              <a:pPr>
                <a:buClr>
                  <a:srgbClr val="000000"/>
                </a:buClr>
                <a:buFont typeface="Arial"/>
                <a:buNone/>
                <a:defRPr/>
              </a:pPr>
              <a:endParaRPr sz="1400" kern="0">
                <a:solidFill>
                  <a:srgbClr val="000000"/>
                </a:solidFill>
                <a:latin typeface="Arial"/>
                <a:cs typeface="Arial"/>
                <a:sym typeface="Arial"/>
              </a:endParaRPr>
            </a:p>
          </p:txBody>
        </p:sp>
        <p:sp>
          <p:nvSpPr>
            <p:cNvPr id="167" name="Title 1">
              <a:extLst>
                <a:ext uri="{FF2B5EF4-FFF2-40B4-BE49-F238E27FC236}">
                  <a16:creationId xmlns:a16="http://schemas.microsoft.com/office/drawing/2014/main" id="{941B923D-E042-488C-ABA7-3A3B658E69F9}"/>
                </a:ext>
              </a:extLst>
            </p:cNvPr>
            <p:cNvSpPr txBox="1">
              <a:spLocks/>
            </p:cNvSpPr>
            <p:nvPr/>
          </p:nvSpPr>
          <p:spPr>
            <a:xfrm>
              <a:off x="7514233" y="3155852"/>
              <a:ext cx="337315" cy="262340"/>
            </a:xfrm>
            <a:prstGeom prst="rect">
              <a:avLst/>
            </a:prstGeom>
            <a:scene3d>
              <a:camera prst="isometricBottomDown"/>
              <a:lightRig rig="threePt" dir="t"/>
            </a:scene3d>
          </p:spPr>
          <p:txBody>
            <a:bodyPr vert="horz" lIns="0" tIns="0" rIns="0" bIns="0" rtlCol="0" anchor="t">
              <a:noAutofit/>
            </a:bodyPr>
            <a:lstStyle>
              <a:lvl1pPr algn="r" defTabSz="914400" rtl="1" eaLnBrk="1" latinLnBrk="0" hangingPunct="1">
                <a:lnSpc>
                  <a:spcPct val="90000"/>
                </a:lnSpc>
                <a:spcBef>
                  <a:spcPct val="0"/>
                </a:spcBef>
                <a:buNone/>
                <a:defRPr sz="4000" kern="1200">
                  <a:solidFill>
                    <a:schemeClr val="tx1"/>
                  </a:solidFill>
                  <a:latin typeface="Greta Arabic" pitchFamily="2" charset="-78"/>
                  <a:ea typeface="+mj-ea"/>
                  <a:cs typeface="+mj-cs"/>
                </a:defRPr>
              </a:lvl1pPr>
            </a:lstStyle>
            <a:p>
              <a:pPr algn="ctr">
                <a:defRPr/>
              </a:pPr>
              <a:r>
                <a:rPr lang="ar-SA" sz="2400" dirty="0">
                  <a:solidFill>
                    <a:srgbClr val="FFFFFF"/>
                  </a:solidFill>
                  <a:latin typeface="Somar" panose="020B0604020202020204" charset="-78"/>
                  <a:cs typeface="Somar" panose="020B0604020202020204" charset="-78"/>
                </a:rPr>
                <a:t>01</a:t>
              </a:r>
            </a:p>
          </p:txBody>
        </p:sp>
      </p:grpSp>
      <p:sp>
        <p:nvSpPr>
          <p:cNvPr id="3" name="Slide Number Placeholder 2"/>
          <p:cNvSpPr>
            <a:spLocks noGrp="1"/>
          </p:cNvSpPr>
          <p:nvPr>
            <p:ph type="sldNum" sz="quarter" idx="12"/>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15EF7C1D-2B43-48E9-9FFA-0C1C352D9914}" type="slidenum">
              <a:rPr kumimoji="0" lang="en-GB" sz="1200" b="0" i="0" u="none" strike="noStrike" kern="1200" cap="none" spc="0" normalizeH="0" baseline="0" noProof="0" smtClean="0">
                <a:ln>
                  <a:noFill/>
                </a:ln>
                <a:solidFill>
                  <a:srgbClr val="0D2547">
                    <a:tint val="75000"/>
                  </a:srgbClr>
                </a:solidFill>
                <a:effectLst/>
                <a:uLnTx/>
                <a:uFillTx/>
                <a:latin typeface="Greta Arabic" panose="02000000000000000000" pitchFamily="2" charset="-78"/>
                <a:ea typeface="+mn-ea"/>
                <a:cs typeface="Symbio AR+LT"/>
              </a:rPr>
              <a:pPr marL="0" marR="0" lvl="0" indent="0" algn="l" defTabSz="914400" rtl="1" eaLnBrk="1" fontAlgn="auto" latinLnBrk="0" hangingPunct="1">
                <a:lnSpc>
                  <a:spcPct val="100000"/>
                </a:lnSpc>
                <a:spcBef>
                  <a:spcPts val="0"/>
                </a:spcBef>
                <a:spcAft>
                  <a:spcPts val="0"/>
                </a:spcAft>
                <a:buClrTx/>
                <a:buSzTx/>
                <a:buFontTx/>
                <a:buNone/>
                <a:tabLst/>
                <a:defRPr/>
              </a:pPr>
              <a:t>2</a:t>
            </a:fld>
            <a:endParaRPr kumimoji="0" lang="en-GB" sz="1200" b="0" i="0" u="none" strike="noStrike" kern="1200" cap="none" spc="0" normalizeH="0" baseline="0" noProof="0">
              <a:ln>
                <a:noFill/>
              </a:ln>
              <a:solidFill>
                <a:srgbClr val="0D2547">
                  <a:tint val="75000"/>
                </a:srgbClr>
              </a:solidFill>
              <a:effectLst/>
              <a:uLnTx/>
              <a:uFillTx/>
              <a:latin typeface="Greta Arabic" panose="02000000000000000000" pitchFamily="2" charset="-78"/>
              <a:ea typeface="+mn-ea"/>
              <a:cs typeface="Symbio AR+LT"/>
            </a:endParaRPr>
          </a:p>
        </p:txBody>
      </p:sp>
      <p:sp>
        <p:nvSpPr>
          <p:cNvPr id="46" name="Title 1">
            <a:extLst>
              <a:ext uri="{FF2B5EF4-FFF2-40B4-BE49-F238E27FC236}">
                <a16:creationId xmlns:a16="http://schemas.microsoft.com/office/drawing/2014/main" id="{291DA2F1-4200-4D48-BB6D-EC819030FED6}"/>
              </a:ext>
            </a:extLst>
          </p:cNvPr>
          <p:cNvSpPr txBox="1">
            <a:spLocks/>
          </p:cNvSpPr>
          <p:nvPr/>
        </p:nvSpPr>
        <p:spPr>
          <a:xfrm>
            <a:off x="7616256" y="5266178"/>
            <a:ext cx="2876152" cy="403904"/>
          </a:xfrm>
          <a:prstGeom prst="rect">
            <a:avLst/>
          </a:prstGeom>
        </p:spPr>
        <p:txBody>
          <a:bodyPr vert="horz" lIns="0" tIns="0" rIns="0" bIns="0" rtlCol="0" anchor="t">
            <a:noAutofit/>
          </a:bodyPr>
          <a:lstStyle>
            <a:lvl1pPr algn="r" defTabSz="914400" rtl="1" eaLnBrk="1" latinLnBrk="0" hangingPunct="1">
              <a:lnSpc>
                <a:spcPct val="90000"/>
              </a:lnSpc>
              <a:spcBef>
                <a:spcPct val="0"/>
              </a:spcBef>
              <a:buNone/>
              <a:defRPr sz="4000" kern="1200">
                <a:solidFill>
                  <a:schemeClr val="tx1"/>
                </a:solidFill>
                <a:latin typeface="Greta Arabic" pitchFamily="2" charset="-78"/>
                <a:ea typeface="+mj-ea"/>
                <a:cs typeface="+mj-cs"/>
              </a:defRPr>
            </a:lvl1pPr>
          </a:lstStyle>
          <a:p>
            <a:pPr algn="ctr"/>
            <a:endParaRPr lang="ar-SA" sz="700" dirty="0">
              <a:ln w="0"/>
              <a:effectLst>
                <a:outerShdw blurRad="38100" dist="19050" dir="2700000" algn="tl" rotWithShape="0">
                  <a:schemeClr val="dk1">
                    <a:alpha val="40000"/>
                  </a:schemeClr>
                </a:outerShdw>
              </a:effectLst>
              <a:latin typeface="SST Arabic" panose="020B0504030504020204" pitchFamily="34" charset="-78"/>
              <a:cs typeface="SST Arabic" panose="020B0504030504020204" pitchFamily="34" charset="-78"/>
            </a:endParaRPr>
          </a:p>
          <a:p>
            <a:pPr algn="ctr"/>
            <a:r>
              <a:rPr lang="ar-SA" sz="2000" dirty="0">
                <a:ln w="0"/>
                <a:effectLst>
                  <a:outerShdw blurRad="38100" dist="19050" dir="2700000" algn="tl" rotWithShape="0">
                    <a:schemeClr val="dk1">
                      <a:alpha val="40000"/>
                    </a:schemeClr>
                  </a:outerShdw>
                </a:effectLst>
                <a:latin typeface="SST Arabic" panose="020B0504030504020204" pitchFamily="34" charset="-78"/>
                <a:cs typeface="SST Arabic" panose="020B0504030504020204" pitchFamily="34" charset="-78"/>
              </a:rPr>
              <a:t>ربط محرك المخاطر مع نبراس</a:t>
            </a:r>
          </a:p>
        </p:txBody>
      </p:sp>
      <p:grpSp>
        <p:nvGrpSpPr>
          <p:cNvPr id="47" name="Group 46">
            <a:extLst>
              <a:ext uri="{FF2B5EF4-FFF2-40B4-BE49-F238E27FC236}">
                <a16:creationId xmlns:a16="http://schemas.microsoft.com/office/drawing/2014/main" id="{43EC705E-7CAD-41B3-84D1-AB69089E0EF5}"/>
              </a:ext>
            </a:extLst>
          </p:cNvPr>
          <p:cNvGrpSpPr/>
          <p:nvPr/>
        </p:nvGrpSpPr>
        <p:grpSpPr>
          <a:xfrm>
            <a:off x="6061449" y="5078519"/>
            <a:ext cx="539981" cy="373226"/>
            <a:chOff x="6110666" y="3986085"/>
            <a:chExt cx="504299" cy="336602"/>
          </a:xfrm>
        </p:grpSpPr>
        <p:sp>
          <p:nvSpPr>
            <p:cNvPr id="48" name="Google Shape;6195;p47">
              <a:extLst>
                <a:ext uri="{FF2B5EF4-FFF2-40B4-BE49-F238E27FC236}">
                  <a16:creationId xmlns:a16="http://schemas.microsoft.com/office/drawing/2014/main" id="{A0CC8C22-5413-4E04-B957-DC28683A9BC1}"/>
                </a:ext>
              </a:extLst>
            </p:cNvPr>
            <p:cNvSpPr/>
            <p:nvPr/>
          </p:nvSpPr>
          <p:spPr>
            <a:xfrm>
              <a:off x="6133018" y="4117895"/>
              <a:ext cx="459004" cy="204792"/>
            </a:xfrm>
            <a:custGeom>
              <a:avLst/>
              <a:gdLst/>
              <a:ahLst/>
              <a:cxnLst/>
              <a:rect l="l" t="t" r="r" b="b"/>
              <a:pathLst>
                <a:path w="17805" h="7944" extrusionOk="0">
                  <a:moveTo>
                    <a:pt x="1" y="2762"/>
                  </a:moveTo>
                  <a:cubicBezTo>
                    <a:pt x="1" y="4086"/>
                    <a:pt x="868" y="5410"/>
                    <a:pt x="2626" y="6437"/>
                  </a:cubicBezTo>
                  <a:lnTo>
                    <a:pt x="2626" y="6437"/>
                  </a:lnTo>
                  <a:cubicBezTo>
                    <a:pt x="2831" y="6551"/>
                    <a:pt x="3060" y="6665"/>
                    <a:pt x="3265" y="6756"/>
                  </a:cubicBezTo>
                  <a:lnTo>
                    <a:pt x="3265" y="6756"/>
                  </a:lnTo>
                  <a:cubicBezTo>
                    <a:pt x="3356" y="6802"/>
                    <a:pt x="3425" y="6825"/>
                    <a:pt x="3516" y="6870"/>
                  </a:cubicBezTo>
                  <a:lnTo>
                    <a:pt x="3516" y="6870"/>
                  </a:lnTo>
                  <a:cubicBezTo>
                    <a:pt x="3630" y="6916"/>
                    <a:pt x="3767" y="6985"/>
                    <a:pt x="3904" y="7053"/>
                  </a:cubicBezTo>
                  <a:lnTo>
                    <a:pt x="3904" y="7053"/>
                  </a:lnTo>
                  <a:cubicBezTo>
                    <a:pt x="3927" y="7053"/>
                    <a:pt x="3950" y="7053"/>
                    <a:pt x="3973" y="7076"/>
                  </a:cubicBezTo>
                  <a:lnTo>
                    <a:pt x="3973" y="7076"/>
                  </a:lnTo>
                  <a:cubicBezTo>
                    <a:pt x="4041" y="7099"/>
                    <a:pt x="4087" y="7099"/>
                    <a:pt x="4132" y="7122"/>
                  </a:cubicBezTo>
                  <a:lnTo>
                    <a:pt x="4132" y="7122"/>
                  </a:lnTo>
                  <a:cubicBezTo>
                    <a:pt x="4315" y="7190"/>
                    <a:pt x="4498" y="7258"/>
                    <a:pt x="4680" y="7304"/>
                  </a:cubicBezTo>
                  <a:lnTo>
                    <a:pt x="4680" y="7304"/>
                  </a:lnTo>
                  <a:cubicBezTo>
                    <a:pt x="4749" y="7327"/>
                    <a:pt x="4794" y="7350"/>
                    <a:pt x="4863" y="7373"/>
                  </a:cubicBezTo>
                  <a:lnTo>
                    <a:pt x="4863" y="7373"/>
                  </a:lnTo>
                  <a:cubicBezTo>
                    <a:pt x="4908" y="7373"/>
                    <a:pt x="4954" y="7395"/>
                    <a:pt x="4977" y="7418"/>
                  </a:cubicBezTo>
                  <a:lnTo>
                    <a:pt x="4977" y="7418"/>
                  </a:lnTo>
                  <a:cubicBezTo>
                    <a:pt x="5068" y="7418"/>
                    <a:pt x="5137" y="7441"/>
                    <a:pt x="5205" y="7464"/>
                  </a:cubicBezTo>
                  <a:lnTo>
                    <a:pt x="5205" y="7464"/>
                  </a:lnTo>
                  <a:cubicBezTo>
                    <a:pt x="5388" y="7510"/>
                    <a:pt x="5593" y="7555"/>
                    <a:pt x="5776" y="7601"/>
                  </a:cubicBezTo>
                  <a:lnTo>
                    <a:pt x="5776" y="7601"/>
                  </a:lnTo>
                  <a:cubicBezTo>
                    <a:pt x="5821" y="7601"/>
                    <a:pt x="5867" y="7624"/>
                    <a:pt x="5913" y="7624"/>
                  </a:cubicBezTo>
                  <a:lnTo>
                    <a:pt x="5913" y="7624"/>
                  </a:lnTo>
                  <a:cubicBezTo>
                    <a:pt x="5981" y="7647"/>
                    <a:pt x="6072" y="7669"/>
                    <a:pt x="6141" y="7669"/>
                  </a:cubicBezTo>
                  <a:lnTo>
                    <a:pt x="6141" y="7669"/>
                  </a:lnTo>
                  <a:cubicBezTo>
                    <a:pt x="6301" y="7692"/>
                    <a:pt x="6461" y="7738"/>
                    <a:pt x="6620" y="7761"/>
                  </a:cubicBezTo>
                  <a:lnTo>
                    <a:pt x="6620" y="7761"/>
                  </a:lnTo>
                  <a:cubicBezTo>
                    <a:pt x="6666" y="7761"/>
                    <a:pt x="6734" y="7783"/>
                    <a:pt x="6803" y="7783"/>
                  </a:cubicBezTo>
                  <a:lnTo>
                    <a:pt x="6803" y="7783"/>
                  </a:lnTo>
                  <a:cubicBezTo>
                    <a:pt x="6871" y="7806"/>
                    <a:pt x="6940" y="7806"/>
                    <a:pt x="7008" y="7806"/>
                  </a:cubicBezTo>
                  <a:lnTo>
                    <a:pt x="7008" y="7806"/>
                  </a:lnTo>
                  <a:cubicBezTo>
                    <a:pt x="7145" y="7829"/>
                    <a:pt x="7305" y="7852"/>
                    <a:pt x="7442" y="7852"/>
                  </a:cubicBezTo>
                  <a:lnTo>
                    <a:pt x="7442" y="7852"/>
                  </a:lnTo>
                  <a:cubicBezTo>
                    <a:pt x="7533" y="7875"/>
                    <a:pt x="7602" y="7875"/>
                    <a:pt x="7670" y="7875"/>
                  </a:cubicBezTo>
                  <a:lnTo>
                    <a:pt x="7670" y="7875"/>
                  </a:lnTo>
                  <a:cubicBezTo>
                    <a:pt x="7739" y="7898"/>
                    <a:pt x="7807" y="7898"/>
                    <a:pt x="7853" y="7898"/>
                  </a:cubicBezTo>
                  <a:lnTo>
                    <a:pt x="7853" y="7898"/>
                  </a:lnTo>
                  <a:cubicBezTo>
                    <a:pt x="8013" y="7898"/>
                    <a:pt x="8172" y="7920"/>
                    <a:pt x="8309" y="7920"/>
                  </a:cubicBezTo>
                  <a:lnTo>
                    <a:pt x="8309" y="7920"/>
                  </a:lnTo>
                  <a:cubicBezTo>
                    <a:pt x="8401" y="7920"/>
                    <a:pt x="8469" y="7920"/>
                    <a:pt x="8538" y="7943"/>
                  </a:cubicBezTo>
                  <a:lnTo>
                    <a:pt x="8538" y="7943"/>
                  </a:lnTo>
                  <a:cubicBezTo>
                    <a:pt x="8583" y="7943"/>
                    <a:pt x="8606" y="7943"/>
                    <a:pt x="8629" y="7943"/>
                  </a:cubicBezTo>
                  <a:lnTo>
                    <a:pt x="8629" y="7943"/>
                  </a:lnTo>
                  <a:cubicBezTo>
                    <a:pt x="8675" y="7920"/>
                    <a:pt x="8697" y="7920"/>
                    <a:pt x="8720" y="7920"/>
                  </a:cubicBezTo>
                  <a:lnTo>
                    <a:pt x="8720" y="7920"/>
                  </a:lnTo>
                  <a:cubicBezTo>
                    <a:pt x="8880" y="7943"/>
                    <a:pt x="9040" y="7943"/>
                    <a:pt x="9222" y="7920"/>
                  </a:cubicBezTo>
                  <a:lnTo>
                    <a:pt x="9222" y="7920"/>
                  </a:lnTo>
                  <a:cubicBezTo>
                    <a:pt x="9245" y="7920"/>
                    <a:pt x="9268" y="7920"/>
                    <a:pt x="9314" y="7920"/>
                  </a:cubicBezTo>
                  <a:lnTo>
                    <a:pt x="9314" y="7920"/>
                  </a:lnTo>
                  <a:cubicBezTo>
                    <a:pt x="9359" y="7920"/>
                    <a:pt x="9405" y="7920"/>
                    <a:pt x="9451" y="7920"/>
                  </a:cubicBezTo>
                  <a:lnTo>
                    <a:pt x="9451" y="7920"/>
                  </a:lnTo>
                  <a:cubicBezTo>
                    <a:pt x="9496" y="7920"/>
                    <a:pt x="9542" y="7920"/>
                    <a:pt x="9588" y="7920"/>
                  </a:cubicBezTo>
                  <a:lnTo>
                    <a:pt x="9588" y="7920"/>
                  </a:lnTo>
                  <a:cubicBezTo>
                    <a:pt x="9793" y="7920"/>
                    <a:pt x="9998" y="7898"/>
                    <a:pt x="10204" y="7875"/>
                  </a:cubicBezTo>
                  <a:lnTo>
                    <a:pt x="10204" y="7875"/>
                  </a:lnTo>
                  <a:cubicBezTo>
                    <a:pt x="10272" y="7875"/>
                    <a:pt x="10364" y="7875"/>
                    <a:pt x="10432" y="7852"/>
                  </a:cubicBezTo>
                  <a:lnTo>
                    <a:pt x="10432" y="7852"/>
                  </a:lnTo>
                  <a:cubicBezTo>
                    <a:pt x="10478" y="7852"/>
                    <a:pt x="10523" y="7852"/>
                    <a:pt x="10546" y="7852"/>
                  </a:cubicBezTo>
                  <a:lnTo>
                    <a:pt x="10546" y="7852"/>
                  </a:lnTo>
                  <a:cubicBezTo>
                    <a:pt x="10615" y="7852"/>
                    <a:pt x="10683" y="7829"/>
                    <a:pt x="10729" y="7829"/>
                  </a:cubicBezTo>
                  <a:lnTo>
                    <a:pt x="10729" y="7829"/>
                  </a:lnTo>
                  <a:cubicBezTo>
                    <a:pt x="10934" y="7806"/>
                    <a:pt x="11140" y="7783"/>
                    <a:pt x="11345" y="7738"/>
                  </a:cubicBezTo>
                  <a:lnTo>
                    <a:pt x="11345" y="7738"/>
                  </a:lnTo>
                  <a:cubicBezTo>
                    <a:pt x="11414" y="7738"/>
                    <a:pt x="11459" y="7715"/>
                    <a:pt x="11505" y="7715"/>
                  </a:cubicBezTo>
                  <a:lnTo>
                    <a:pt x="11505" y="7715"/>
                  </a:lnTo>
                  <a:cubicBezTo>
                    <a:pt x="11528" y="7715"/>
                    <a:pt x="11551" y="7715"/>
                    <a:pt x="11573" y="7715"/>
                  </a:cubicBezTo>
                  <a:lnTo>
                    <a:pt x="11573" y="7715"/>
                  </a:lnTo>
                  <a:cubicBezTo>
                    <a:pt x="11665" y="7692"/>
                    <a:pt x="11756" y="7669"/>
                    <a:pt x="11870" y="7647"/>
                  </a:cubicBezTo>
                  <a:lnTo>
                    <a:pt x="11870" y="7647"/>
                  </a:lnTo>
                  <a:cubicBezTo>
                    <a:pt x="12030" y="7601"/>
                    <a:pt x="12190" y="7578"/>
                    <a:pt x="12349" y="7532"/>
                  </a:cubicBezTo>
                  <a:lnTo>
                    <a:pt x="12349" y="7532"/>
                  </a:lnTo>
                  <a:cubicBezTo>
                    <a:pt x="12464" y="7510"/>
                    <a:pt x="12578" y="7464"/>
                    <a:pt x="12715" y="7441"/>
                  </a:cubicBezTo>
                  <a:lnTo>
                    <a:pt x="12715" y="7441"/>
                  </a:lnTo>
                  <a:cubicBezTo>
                    <a:pt x="12852" y="7395"/>
                    <a:pt x="13011" y="7350"/>
                    <a:pt x="13171" y="7304"/>
                  </a:cubicBezTo>
                  <a:lnTo>
                    <a:pt x="13171" y="7304"/>
                  </a:lnTo>
                  <a:cubicBezTo>
                    <a:pt x="13194" y="7304"/>
                    <a:pt x="13240" y="7304"/>
                    <a:pt x="13262" y="7281"/>
                  </a:cubicBezTo>
                  <a:lnTo>
                    <a:pt x="13262" y="7281"/>
                  </a:lnTo>
                  <a:cubicBezTo>
                    <a:pt x="13445" y="7236"/>
                    <a:pt x="13628" y="7167"/>
                    <a:pt x="13810" y="7099"/>
                  </a:cubicBezTo>
                  <a:lnTo>
                    <a:pt x="13810" y="7099"/>
                  </a:lnTo>
                  <a:cubicBezTo>
                    <a:pt x="13833" y="7076"/>
                    <a:pt x="13856" y="7076"/>
                    <a:pt x="13879" y="7053"/>
                  </a:cubicBezTo>
                  <a:lnTo>
                    <a:pt x="13879" y="7053"/>
                  </a:lnTo>
                  <a:cubicBezTo>
                    <a:pt x="14061" y="6985"/>
                    <a:pt x="14267" y="6916"/>
                    <a:pt x="14449" y="6825"/>
                  </a:cubicBezTo>
                  <a:lnTo>
                    <a:pt x="14449" y="6825"/>
                  </a:lnTo>
                  <a:cubicBezTo>
                    <a:pt x="14495" y="6802"/>
                    <a:pt x="14564" y="6779"/>
                    <a:pt x="14609" y="6734"/>
                  </a:cubicBezTo>
                  <a:lnTo>
                    <a:pt x="14609" y="6734"/>
                  </a:lnTo>
                  <a:cubicBezTo>
                    <a:pt x="14815" y="6642"/>
                    <a:pt x="15020" y="6528"/>
                    <a:pt x="15203" y="6437"/>
                  </a:cubicBezTo>
                  <a:lnTo>
                    <a:pt x="15203" y="6437"/>
                  </a:lnTo>
                  <a:cubicBezTo>
                    <a:pt x="15248" y="6414"/>
                    <a:pt x="15294" y="6391"/>
                    <a:pt x="15317" y="6368"/>
                  </a:cubicBezTo>
                  <a:lnTo>
                    <a:pt x="15317" y="6368"/>
                  </a:lnTo>
                  <a:cubicBezTo>
                    <a:pt x="15362" y="6345"/>
                    <a:pt x="15385" y="6323"/>
                    <a:pt x="15408" y="6300"/>
                  </a:cubicBezTo>
                  <a:lnTo>
                    <a:pt x="15408" y="6300"/>
                  </a:lnTo>
                  <a:cubicBezTo>
                    <a:pt x="15477" y="6277"/>
                    <a:pt x="15522" y="6231"/>
                    <a:pt x="15591" y="6209"/>
                  </a:cubicBezTo>
                  <a:lnTo>
                    <a:pt x="15591" y="6209"/>
                  </a:lnTo>
                  <a:cubicBezTo>
                    <a:pt x="15636" y="6163"/>
                    <a:pt x="15682" y="6140"/>
                    <a:pt x="15728" y="6094"/>
                  </a:cubicBezTo>
                  <a:lnTo>
                    <a:pt x="15728" y="6094"/>
                  </a:lnTo>
                  <a:cubicBezTo>
                    <a:pt x="15773" y="6072"/>
                    <a:pt x="15819" y="6026"/>
                    <a:pt x="15865" y="6003"/>
                  </a:cubicBezTo>
                  <a:lnTo>
                    <a:pt x="15865" y="6003"/>
                  </a:lnTo>
                  <a:cubicBezTo>
                    <a:pt x="15910" y="5957"/>
                    <a:pt x="15956" y="5935"/>
                    <a:pt x="16001" y="5889"/>
                  </a:cubicBezTo>
                  <a:lnTo>
                    <a:pt x="16001" y="5889"/>
                  </a:lnTo>
                  <a:cubicBezTo>
                    <a:pt x="16047" y="5866"/>
                    <a:pt x="16093" y="5821"/>
                    <a:pt x="16138" y="5798"/>
                  </a:cubicBezTo>
                  <a:lnTo>
                    <a:pt x="16138" y="5798"/>
                  </a:lnTo>
                  <a:cubicBezTo>
                    <a:pt x="16184" y="5752"/>
                    <a:pt x="16230" y="5729"/>
                    <a:pt x="16275" y="5684"/>
                  </a:cubicBezTo>
                  <a:lnTo>
                    <a:pt x="16275" y="5684"/>
                  </a:lnTo>
                  <a:cubicBezTo>
                    <a:pt x="16321" y="5638"/>
                    <a:pt x="16344" y="5615"/>
                    <a:pt x="16390" y="5569"/>
                  </a:cubicBezTo>
                  <a:lnTo>
                    <a:pt x="16390" y="5569"/>
                  </a:lnTo>
                  <a:cubicBezTo>
                    <a:pt x="16412" y="5569"/>
                    <a:pt x="16435" y="5547"/>
                    <a:pt x="16458" y="5524"/>
                  </a:cubicBezTo>
                  <a:lnTo>
                    <a:pt x="16458" y="5524"/>
                  </a:lnTo>
                  <a:cubicBezTo>
                    <a:pt x="16458" y="5524"/>
                    <a:pt x="16481" y="5501"/>
                    <a:pt x="16504" y="5478"/>
                  </a:cubicBezTo>
                  <a:lnTo>
                    <a:pt x="16504" y="5478"/>
                  </a:lnTo>
                  <a:cubicBezTo>
                    <a:pt x="16572" y="5410"/>
                    <a:pt x="16641" y="5341"/>
                    <a:pt x="16686" y="5273"/>
                  </a:cubicBezTo>
                  <a:lnTo>
                    <a:pt x="16686" y="5273"/>
                  </a:lnTo>
                  <a:cubicBezTo>
                    <a:pt x="16709" y="5250"/>
                    <a:pt x="16732" y="5227"/>
                    <a:pt x="16755" y="5204"/>
                  </a:cubicBezTo>
                  <a:lnTo>
                    <a:pt x="16755" y="5204"/>
                  </a:lnTo>
                  <a:cubicBezTo>
                    <a:pt x="16846" y="5136"/>
                    <a:pt x="16915" y="5044"/>
                    <a:pt x="16983" y="4953"/>
                  </a:cubicBezTo>
                  <a:lnTo>
                    <a:pt x="16983" y="4953"/>
                  </a:lnTo>
                  <a:cubicBezTo>
                    <a:pt x="16983" y="4930"/>
                    <a:pt x="17006" y="4930"/>
                    <a:pt x="17006" y="4930"/>
                  </a:cubicBezTo>
                  <a:lnTo>
                    <a:pt x="17006" y="4930"/>
                  </a:lnTo>
                  <a:cubicBezTo>
                    <a:pt x="17006" y="4907"/>
                    <a:pt x="17029" y="4885"/>
                    <a:pt x="17051" y="4862"/>
                  </a:cubicBezTo>
                  <a:lnTo>
                    <a:pt x="17051" y="4862"/>
                  </a:lnTo>
                  <a:cubicBezTo>
                    <a:pt x="17097" y="4816"/>
                    <a:pt x="17143" y="4748"/>
                    <a:pt x="17166" y="4702"/>
                  </a:cubicBezTo>
                  <a:lnTo>
                    <a:pt x="17166" y="4702"/>
                  </a:lnTo>
                  <a:cubicBezTo>
                    <a:pt x="17188" y="4656"/>
                    <a:pt x="17211" y="4634"/>
                    <a:pt x="17234" y="4611"/>
                  </a:cubicBezTo>
                  <a:lnTo>
                    <a:pt x="17234" y="4611"/>
                  </a:lnTo>
                  <a:cubicBezTo>
                    <a:pt x="17280" y="4542"/>
                    <a:pt x="17303" y="4497"/>
                    <a:pt x="17325" y="4451"/>
                  </a:cubicBezTo>
                  <a:lnTo>
                    <a:pt x="17325" y="4451"/>
                  </a:lnTo>
                  <a:cubicBezTo>
                    <a:pt x="17348" y="4428"/>
                    <a:pt x="17348" y="4405"/>
                    <a:pt x="17348" y="4405"/>
                  </a:cubicBezTo>
                  <a:lnTo>
                    <a:pt x="17348" y="4405"/>
                  </a:lnTo>
                  <a:cubicBezTo>
                    <a:pt x="17371" y="4383"/>
                    <a:pt x="17371" y="4360"/>
                    <a:pt x="17394" y="4337"/>
                  </a:cubicBezTo>
                  <a:lnTo>
                    <a:pt x="17394" y="4337"/>
                  </a:lnTo>
                  <a:cubicBezTo>
                    <a:pt x="17417" y="4291"/>
                    <a:pt x="17439" y="4246"/>
                    <a:pt x="17462" y="4200"/>
                  </a:cubicBezTo>
                  <a:lnTo>
                    <a:pt x="17462" y="4200"/>
                  </a:lnTo>
                  <a:cubicBezTo>
                    <a:pt x="17485" y="4177"/>
                    <a:pt x="17508" y="4131"/>
                    <a:pt x="17508" y="4086"/>
                  </a:cubicBezTo>
                  <a:lnTo>
                    <a:pt x="17508" y="4086"/>
                  </a:lnTo>
                  <a:cubicBezTo>
                    <a:pt x="17531" y="4040"/>
                    <a:pt x="17554" y="3994"/>
                    <a:pt x="17576" y="3949"/>
                  </a:cubicBezTo>
                  <a:lnTo>
                    <a:pt x="17576" y="3949"/>
                  </a:lnTo>
                  <a:cubicBezTo>
                    <a:pt x="17576" y="3926"/>
                    <a:pt x="17599" y="3926"/>
                    <a:pt x="17599" y="3903"/>
                  </a:cubicBezTo>
                  <a:lnTo>
                    <a:pt x="17599" y="3903"/>
                  </a:lnTo>
                  <a:cubicBezTo>
                    <a:pt x="17599" y="3880"/>
                    <a:pt x="17599" y="3858"/>
                    <a:pt x="17622" y="3835"/>
                  </a:cubicBezTo>
                  <a:lnTo>
                    <a:pt x="17622" y="3835"/>
                  </a:lnTo>
                  <a:cubicBezTo>
                    <a:pt x="17622" y="3789"/>
                    <a:pt x="17645" y="3766"/>
                    <a:pt x="17645" y="3721"/>
                  </a:cubicBezTo>
                  <a:lnTo>
                    <a:pt x="17645" y="3721"/>
                  </a:lnTo>
                  <a:cubicBezTo>
                    <a:pt x="17668" y="3675"/>
                    <a:pt x="17691" y="3629"/>
                    <a:pt x="17691" y="3606"/>
                  </a:cubicBezTo>
                  <a:lnTo>
                    <a:pt x="17691" y="3606"/>
                  </a:lnTo>
                  <a:cubicBezTo>
                    <a:pt x="17713" y="3561"/>
                    <a:pt x="17713" y="3515"/>
                    <a:pt x="17713" y="3470"/>
                  </a:cubicBezTo>
                  <a:lnTo>
                    <a:pt x="17713" y="3470"/>
                  </a:lnTo>
                  <a:cubicBezTo>
                    <a:pt x="17736" y="3447"/>
                    <a:pt x="17736" y="3424"/>
                    <a:pt x="17736" y="3401"/>
                  </a:cubicBezTo>
                  <a:lnTo>
                    <a:pt x="17736" y="3401"/>
                  </a:lnTo>
                  <a:cubicBezTo>
                    <a:pt x="17736" y="3378"/>
                    <a:pt x="17736" y="3355"/>
                    <a:pt x="17736" y="3355"/>
                  </a:cubicBezTo>
                  <a:lnTo>
                    <a:pt x="17736" y="3355"/>
                  </a:lnTo>
                  <a:cubicBezTo>
                    <a:pt x="17759" y="3310"/>
                    <a:pt x="17759" y="3264"/>
                    <a:pt x="17759" y="3218"/>
                  </a:cubicBezTo>
                  <a:lnTo>
                    <a:pt x="17759" y="3218"/>
                  </a:lnTo>
                  <a:cubicBezTo>
                    <a:pt x="17782" y="3173"/>
                    <a:pt x="17782" y="3127"/>
                    <a:pt x="17782" y="3104"/>
                  </a:cubicBezTo>
                  <a:lnTo>
                    <a:pt x="17782" y="3104"/>
                  </a:lnTo>
                  <a:cubicBezTo>
                    <a:pt x="17782" y="3059"/>
                    <a:pt x="17782" y="3013"/>
                    <a:pt x="17782" y="2967"/>
                  </a:cubicBezTo>
                  <a:lnTo>
                    <a:pt x="17782" y="2967"/>
                  </a:lnTo>
                  <a:cubicBezTo>
                    <a:pt x="17805" y="2945"/>
                    <a:pt x="17805" y="2922"/>
                    <a:pt x="17805" y="2876"/>
                  </a:cubicBezTo>
                  <a:lnTo>
                    <a:pt x="17805" y="2876"/>
                  </a:lnTo>
                  <a:cubicBezTo>
                    <a:pt x="17805" y="2853"/>
                    <a:pt x="17805" y="2830"/>
                    <a:pt x="17805" y="2808"/>
                  </a:cubicBezTo>
                  <a:lnTo>
                    <a:pt x="17805" y="2808"/>
                  </a:lnTo>
                  <a:lnTo>
                    <a:pt x="17805" y="69"/>
                  </a:lnTo>
                  <a:cubicBezTo>
                    <a:pt x="17805" y="114"/>
                    <a:pt x="17805" y="160"/>
                    <a:pt x="17805" y="228"/>
                  </a:cubicBezTo>
                  <a:lnTo>
                    <a:pt x="17805" y="228"/>
                  </a:lnTo>
                  <a:cubicBezTo>
                    <a:pt x="17805" y="274"/>
                    <a:pt x="17805" y="297"/>
                    <a:pt x="17782" y="342"/>
                  </a:cubicBezTo>
                  <a:lnTo>
                    <a:pt x="17782" y="342"/>
                  </a:lnTo>
                  <a:cubicBezTo>
                    <a:pt x="17782" y="388"/>
                    <a:pt x="17782" y="434"/>
                    <a:pt x="17782" y="479"/>
                  </a:cubicBezTo>
                  <a:lnTo>
                    <a:pt x="17782" y="479"/>
                  </a:lnTo>
                  <a:cubicBezTo>
                    <a:pt x="17759" y="525"/>
                    <a:pt x="17759" y="548"/>
                    <a:pt x="17759" y="594"/>
                  </a:cubicBezTo>
                  <a:lnTo>
                    <a:pt x="17759" y="594"/>
                  </a:lnTo>
                  <a:cubicBezTo>
                    <a:pt x="17736" y="639"/>
                    <a:pt x="17736" y="685"/>
                    <a:pt x="17736" y="730"/>
                  </a:cubicBezTo>
                  <a:lnTo>
                    <a:pt x="17736" y="730"/>
                  </a:lnTo>
                  <a:cubicBezTo>
                    <a:pt x="17713" y="753"/>
                    <a:pt x="17713" y="799"/>
                    <a:pt x="17691" y="845"/>
                  </a:cubicBezTo>
                  <a:lnTo>
                    <a:pt x="17691" y="845"/>
                  </a:lnTo>
                  <a:cubicBezTo>
                    <a:pt x="17691" y="890"/>
                    <a:pt x="17668" y="936"/>
                    <a:pt x="17668" y="959"/>
                  </a:cubicBezTo>
                  <a:lnTo>
                    <a:pt x="17668" y="959"/>
                  </a:lnTo>
                  <a:cubicBezTo>
                    <a:pt x="17645" y="1004"/>
                    <a:pt x="17645" y="1050"/>
                    <a:pt x="17622" y="1096"/>
                  </a:cubicBezTo>
                  <a:lnTo>
                    <a:pt x="17622" y="1096"/>
                  </a:lnTo>
                  <a:cubicBezTo>
                    <a:pt x="17599" y="1141"/>
                    <a:pt x="17599" y="1164"/>
                    <a:pt x="17576" y="1210"/>
                  </a:cubicBezTo>
                  <a:lnTo>
                    <a:pt x="17576" y="1210"/>
                  </a:lnTo>
                  <a:cubicBezTo>
                    <a:pt x="17554" y="1255"/>
                    <a:pt x="17531" y="1301"/>
                    <a:pt x="17531" y="1347"/>
                  </a:cubicBezTo>
                  <a:lnTo>
                    <a:pt x="17531" y="1347"/>
                  </a:lnTo>
                  <a:cubicBezTo>
                    <a:pt x="17508" y="1392"/>
                    <a:pt x="17485" y="1415"/>
                    <a:pt x="17462" y="1461"/>
                  </a:cubicBezTo>
                  <a:lnTo>
                    <a:pt x="17462" y="1461"/>
                  </a:lnTo>
                  <a:cubicBezTo>
                    <a:pt x="17439" y="1507"/>
                    <a:pt x="17417" y="1552"/>
                    <a:pt x="17394" y="1598"/>
                  </a:cubicBezTo>
                  <a:lnTo>
                    <a:pt x="17394" y="1598"/>
                  </a:lnTo>
                  <a:cubicBezTo>
                    <a:pt x="17371" y="1621"/>
                    <a:pt x="17371" y="1666"/>
                    <a:pt x="17348" y="1712"/>
                  </a:cubicBezTo>
                  <a:lnTo>
                    <a:pt x="17348" y="1712"/>
                  </a:lnTo>
                  <a:cubicBezTo>
                    <a:pt x="17303" y="1758"/>
                    <a:pt x="17280" y="1803"/>
                    <a:pt x="17234" y="1849"/>
                  </a:cubicBezTo>
                  <a:lnTo>
                    <a:pt x="17234" y="1849"/>
                  </a:lnTo>
                  <a:cubicBezTo>
                    <a:pt x="17211" y="1895"/>
                    <a:pt x="17211" y="1917"/>
                    <a:pt x="17188" y="1963"/>
                  </a:cubicBezTo>
                  <a:lnTo>
                    <a:pt x="17188" y="1963"/>
                  </a:lnTo>
                  <a:cubicBezTo>
                    <a:pt x="17143" y="2009"/>
                    <a:pt x="17097" y="2077"/>
                    <a:pt x="17051" y="2123"/>
                  </a:cubicBezTo>
                  <a:lnTo>
                    <a:pt x="17051" y="2123"/>
                  </a:lnTo>
                  <a:cubicBezTo>
                    <a:pt x="17029" y="2146"/>
                    <a:pt x="17029" y="2168"/>
                    <a:pt x="17006" y="2191"/>
                  </a:cubicBezTo>
                  <a:lnTo>
                    <a:pt x="17006" y="2191"/>
                  </a:lnTo>
                  <a:cubicBezTo>
                    <a:pt x="16937" y="2283"/>
                    <a:pt x="16846" y="2374"/>
                    <a:pt x="16778" y="2465"/>
                  </a:cubicBezTo>
                  <a:lnTo>
                    <a:pt x="16778" y="2465"/>
                  </a:lnTo>
                  <a:cubicBezTo>
                    <a:pt x="16755" y="2488"/>
                    <a:pt x="16732" y="2511"/>
                    <a:pt x="16709" y="2534"/>
                  </a:cubicBezTo>
                  <a:lnTo>
                    <a:pt x="16709" y="2534"/>
                  </a:lnTo>
                  <a:cubicBezTo>
                    <a:pt x="16641" y="2602"/>
                    <a:pt x="16572" y="2671"/>
                    <a:pt x="16504" y="2739"/>
                  </a:cubicBezTo>
                  <a:lnTo>
                    <a:pt x="16504" y="2739"/>
                  </a:lnTo>
                  <a:cubicBezTo>
                    <a:pt x="16458" y="2762"/>
                    <a:pt x="16435" y="2808"/>
                    <a:pt x="16412" y="2830"/>
                  </a:cubicBezTo>
                  <a:lnTo>
                    <a:pt x="16412" y="2830"/>
                  </a:lnTo>
                  <a:cubicBezTo>
                    <a:pt x="16367" y="2876"/>
                    <a:pt x="16321" y="2899"/>
                    <a:pt x="16275" y="2945"/>
                  </a:cubicBezTo>
                  <a:lnTo>
                    <a:pt x="16275" y="2945"/>
                  </a:lnTo>
                  <a:cubicBezTo>
                    <a:pt x="16230" y="2967"/>
                    <a:pt x="16184" y="3013"/>
                    <a:pt x="16161" y="3036"/>
                  </a:cubicBezTo>
                  <a:lnTo>
                    <a:pt x="16161" y="3036"/>
                  </a:lnTo>
                  <a:cubicBezTo>
                    <a:pt x="16116" y="3081"/>
                    <a:pt x="16070" y="3127"/>
                    <a:pt x="16001" y="3150"/>
                  </a:cubicBezTo>
                  <a:lnTo>
                    <a:pt x="16001" y="3150"/>
                  </a:lnTo>
                  <a:cubicBezTo>
                    <a:pt x="15979" y="3196"/>
                    <a:pt x="15933" y="3218"/>
                    <a:pt x="15887" y="3241"/>
                  </a:cubicBezTo>
                  <a:lnTo>
                    <a:pt x="15887" y="3241"/>
                  </a:lnTo>
                  <a:cubicBezTo>
                    <a:pt x="15842" y="3287"/>
                    <a:pt x="15773" y="3333"/>
                    <a:pt x="15728" y="3355"/>
                  </a:cubicBezTo>
                  <a:lnTo>
                    <a:pt x="15728" y="3355"/>
                  </a:lnTo>
                  <a:cubicBezTo>
                    <a:pt x="15682" y="3401"/>
                    <a:pt x="15636" y="3424"/>
                    <a:pt x="15591" y="3447"/>
                  </a:cubicBezTo>
                  <a:lnTo>
                    <a:pt x="15591" y="3447"/>
                  </a:lnTo>
                  <a:cubicBezTo>
                    <a:pt x="15545" y="3492"/>
                    <a:pt x="15477" y="3515"/>
                    <a:pt x="15431" y="3561"/>
                  </a:cubicBezTo>
                  <a:lnTo>
                    <a:pt x="15431" y="3561"/>
                  </a:lnTo>
                  <a:cubicBezTo>
                    <a:pt x="15362" y="3606"/>
                    <a:pt x="15294" y="3652"/>
                    <a:pt x="15225" y="3675"/>
                  </a:cubicBezTo>
                  <a:lnTo>
                    <a:pt x="15225" y="3675"/>
                  </a:lnTo>
                  <a:cubicBezTo>
                    <a:pt x="15020" y="3789"/>
                    <a:pt x="14815" y="3903"/>
                    <a:pt x="14609" y="3994"/>
                  </a:cubicBezTo>
                  <a:lnTo>
                    <a:pt x="14609" y="3994"/>
                  </a:lnTo>
                  <a:cubicBezTo>
                    <a:pt x="14564" y="4017"/>
                    <a:pt x="14518" y="4040"/>
                    <a:pt x="14449" y="4086"/>
                  </a:cubicBezTo>
                  <a:lnTo>
                    <a:pt x="14449" y="4086"/>
                  </a:lnTo>
                  <a:cubicBezTo>
                    <a:pt x="14267" y="4154"/>
                    <a:pt x="14084" y="4246"/>
                    <a:pt x="13879" y="4314"/>
                  </a:cubicBezTo>
                  <a:lnTo>
                    <a:pt x="13879" y="4314"/>
                  </a:lnTo>
                  <a:cubicBezTo>
                    <a:pt x="13856" y="4337"/>
                    <a:pt x="13833" y="4337"/>
                    <a:pt x="13810" y="4360"/>
                  </a:cubicBezTo>
                  <a:lnTo>
                    <a:pt x="13810" y="4360"/>
                  </a:lnTo>
                  <a:cubicBezTo>
                    <a:pt x="13605" y="4428"/>
                    <a:pt x="13377" y="4497"/>
                    <a:pt x="13171" y="4565"/>
                  </a:cubicBezTo>
                  <a:lnTo>
                    <a:pt x="13171" y="4565"/>
                  </a:lnTo>
                  <a:cubicBezTo>
                    <a:pt x="13011" y="4611"/>
                    <a:pt x="12874" y="4656"/>
                    <a:pt x="12715" y="4702"/>
                  </a:cubicBezTo>
                  <a:lnTo>
                    <a:pt x="12715" y="4702"/>
                  </a:lnTo>
                  <a:cubicBezTo>
                    <a:pt x="12601" y="4725"/>
                    <a:pt x="12486" y="4771"/>
                    <a:pt x="12372" y="4793"/>
                  </a:cubicBezTo>
                  <a:lnTo>
                    <a:pt x="12372" y="4793"/>
                  </a:lnTo>
                  <a:cubicBezTo>
                    <a:pt x="12190" y="4839"/>
                    <a:pt x="12030" y="4862"/>
                    <a:pt x="11870" y="4907"/>
                  </a:cubicBezTo>
                  <a:lnTo>
                    <a:pt x="11870" y="4907"/>
                  </a:lnTo>
                  <a:cubicBezTo>
                    <a:pt x="11756" y="4930"/>
                    <a:pt x="11642" y="4953"/>
                    <a:pt x="11505" y="4976"/>
                  </a:cubicBezTo>
                  <a:lnTo>
                    <a:pt x="11505" y="4976"/>
                  </a:lnTo>
                  <a:cubicBezTo>
                    <a:pt x="11459" y="4976"/>
                    <a:pt x="11414" y="4976"/>
                    <a:pt x="11368" y="4999"/>
                  </a:cubicBezTo>
                  <a:lnTo>
                    <a:pt x="11368" y="4999"/>
                  </a:lnTo>
                  <a:cubicBezTo>
                    <a:pt x="11163" y="5022"/>
                    <a:pt x="10957" y="5067"/>
                    <a:pt x="10752" y="5090"/>
                  </a:cubicBezTo>
                  <a:lnTo>
                    <a:pt x="10752" y="5090"/>
                  </a:lnTo>
                  <a:cubicBezTo>
                    <a:pt x="10683" y="5090"/>
                    <a:pt x="10615" y="5090"/>
                    <a:pt x="10569" y="5113"/>
                  </a:cubicBezTo>
                  <a:lnTo>
                    <a:pt x="10569" y="5113"/>
                  </a:lnTo>
                  <a:cubicBezTo>
                    <a:pt x="10455" y="5113"/>
                    <a:pt x="10318" y="5113"/>
                    <a:pt x="10204" y="5136"/>
                  </a:cubicBezTo>
                  <a:lnTo>
                    <a:pt x="10204" y="5136"/>
                  </a:lnTo>
                  <a:cubicBezTo>
                    <a:pt x="9998" y="5159"/>
                    <a:pt x="9816" y="5159"/>
                    <a:pt x="9610" y="5181"/>
                  </a:cubicBezTo>
                  <a:lnTo>
                    <a:pt x="9610" y="5181"/>
                  </a:lnTo>
                  <a:cubicBezTo>
                    <a:pt x="9473" y="5181"/>
                    <a:pt x="9337" y="5181"/>
                    <a:pt x="9222" y="5181"/>
                  </a:cubicBezTo>
                  <a:lnTo>
                    <a:pt x="9222" y="5181"/>
                  </a:lnTo>
                  <a:cubicBezTo>
                    <a:pt x="9063" y="5181"/>
                    <a:pt x="8903" y="5181"/>
                    <a:pt x="8720" y="5181"/>
                  </a:cubicBezTo>
                  <a:lnTo>
                    <a:pt x="8720" y="5181"/>
                  </a:lnTo>
                  <a:cubicBezTo>
                    <a:pt x="8583" y="5181"/>
                    <a:pt x="8469" y="5181"/>
                    <a:pt x="8332" y="5181"/>
                  </a:cubicBezTo>
                  <a:lnTo>
                    <a:pt x="8332" y="5181"/>
                  </a:lnTo>
                  <a:cubicBezTo>
                    <a:pt x="8172" y="5181"/>
                    <a:pt x="8013" y="5159"/>
                    <a:pt x="7876" y="5159"/>
                  </a:cubicBezTo>
                  <a:lnTo>
                    <a:pt x="7876" y="5159"/>
                  </a:lnTo>
                  <a:cubicBezTo>
                    <a:pt x="7739" y="5136"/>
                    <a:pt x="7602" y="5136"/>
                    <a:pt x="7465" y="5113"/>
                  </a:cubicBezTo>
                  <a:lnTo>
                    <a:pt x="7465" y="5113"/>
                  </a:lnTo>
                  <a:cubicBezTo>
                    <a:pt x="7305" y="5113"/>
                    <a:pt x="7168" y="5090"/>
                    <a:pt x="7008" y="5067"/>
                  </a:cubicBezTo>
                  <a:lnTo>
                    <a:pt x="7008" y="5067"/>
                  </a:lnTo>
                  <a:cubicBezTo>
                    <a:pt x="6871" y="5044"/>
                    <a:pt x="6757" y="5022"/>
                    <a:pt x="6620" y="5022"/>
                  </a:cubicBezTo>
                  <a:lnTo>
                    <a:pt x="6620" y="5022"/>
                  </a:lnTo>
                  <a:cubicBezTo>
                    <a:pt x="6461" y="4976"/>
                    <a:pt x="6301" y="4953"/>
                    <a:pt x="6141" y="4930"/>
                  </a:cubicBezTo>
                  <a:lnTo>
                    <a:pt x="6141" y="4930"/>
                  </a:lnTo>
                  <a:cubicBezTo>
                    <a:pt x="6027" y="4907"/>
                    <a:pt x="5890" y="4885"/>
                    <a:pt x="5776" y="4862"/>
                  </a:cubicBezTo>
                  <a:lnTo>
                    <a:pt x="5776" y="4862"/>
                  </a:lnTo>
                  <a:cubicBezTo>
                    <a:pt x="5593" y="4816"/>
                    <a:pt x="5411" y="4771"/>
                    <a:pt x="5228" y="4725"/>
                  </a:cubicBezTo>
                  <a:lnTo>
                    <a:pt x="5228" y="4725"/>
                  </a:lnTo>
                  <a:cubicBezTo>
                    <a:pt x="5114" y="4679"/>
                    <a:pt x="4977" y="4656"/>
                    <a:pt x="4863" y="4634"/>
                  </a:cubicBezTo>
                  <a:lnTo>
                    <a:pt x="4863" y="4634"/>
                  </a:lnTo>
                  <a:cubicBezTo>
                    <a:pt x="4817" y="4611"/>
                    <a:pt x="4749" y="4588"/>
                    <a:pt x="4680" y="4565"/>
                  </a:cubicBezTo>
                  <a:lnTo>
                    <a:pt x="4680" y="4565"/>
                  </a:lnTo>
                  <a:cubicBezTo>
                    <a:pt x="4498" y="4519"/>
                    <a:pt x="4315" y="4451"/>
                    <a:pt x="4132" y="4383"/>
                  </a:cubicBezTo>
                  <a:lnTo>
                    <a:pt x="4132" y="4383"/>
                  </a:lnTo>
                  <a:cubicBezTo>
                    <a:pt x="4087" y="4360"/>
                    <a:pt x="4041" y="4337"/>
                    <a:pt x="3995" y="4314"/>
                  </a:cubicBezTo>
                  <a:lnTo>
                    <a:pt x="3995" y="4314"/>
                  </a:lnTo>
                  <a:cubicBezTo>
                    <a:pt x="3836" y="4268"/>
                    <a:pt x="3676" y="4200"/>
                    <a:pt x="3516" y="4131"/>
                  </a:cubicBezTo>
                  <a:lnTo>
                    <a:pt x="3516" y="4131"/>
                  </a:lnTo>
                  <a:cubicBezTo>
                    <a:pt x="3448" y="4086"/>
                    <a:pt x="3356" y="4063"/>
                    <a:pt x="3288" y="4017"/>
                  </a:cubicBezTo>
                  <a:lnTo>
                    <a:pt x="3288" y="4017"/>
                  </a:lnTo>
                  <a:cubicBezTo>
                    <a:pt x="3060" y="3926"/>
                    <a:pt x="2831" y="3812"/>
                    <a:pt x="2626" y="3675"/>
                  </a:cubicBezTo>
                  <a:lnTo>
                    <a:pt x="2626" y="3675"/>
                  </a:lnTo>
                  <a:cubicBezTo>
                    <a:pt x="868" y="2671"/>
                    <a:pt x="1" y="1347"/>
                    <a:pt x="1" y="0"/>
                  </a:cubicBezTo>
                  <a:lnTo>
                    <a:pt x="1" y="0"/>
                  </a:lnTo>
                  <a:close/>
                </a:path>
              </a:pathLst>
            </a:custGeom>
            <a:solidFill>
              <a:srgbClr val="1D509B"/>
            </a:solidFill>
            <a:ln>
              <a:noFill/>
            </a:ln>
          </p:spPr>
          <p:txBody>
            <a:bodyPr spcFirstLastPara="1" wrap="square" lIns="91425" tIns="91425" rIns="91425" bIns="91425" anchor="ctr" anchorCtr="0">
              <a:noAutofit/>
            </a:bodyPr>
            <a:lstStyle/>
            <a:p>
              <a:pPr>
                <a:buClr>
                  <a:srgbClr val="000000"/>
                </a:buClr>
                <a:buFont typeface="Arial"/>
                <a:buNone/>
                <a:defRPr/>
              </a:pPr>
              <a:endParaRPr sz="1400" kern="0">
                <a:solidFill>
                  <a:srgbClr val="000000"/>
                </a:solidFill>
                <a:latin typeface="Arial"/>
                <a:cs typeface="Arial"/>
                <a:sym typeface="Arial"/>
              </a:endParaRPr>
            </a:p>
          </p:txBody>
        </p:sp>
        <p:sp>
          <p:nvSpPr>
            <p:cNvPr id="49" name="Google Shape;6196;p47">
              <a:extLst>
                <a:ext uri="{FF2B5EF4-FFF2-40B4-BE49-F238E27FC236}">
                  <a16:creationId xmlns:a16="http://schemas.microsoft.com/office/drawing/2014/main" id="{4E471604-E1B6-4F4B-895B-E7575332438A}"/>
                </a:ext>
              </a:extLst>
            </p:cNvPr>
            <p:cNvSpPr/>
            <p:nvPr/>
          </p:nvSpPr>
          <p:spPr>
            <a:xfrm>
              <a:off x="6110666" y="3986085"/>
              <a:ext cx="504299" cy="278934"/>
            </a:xfrm>
            <a:custGeom>
              <a:avLst/>
              <a:gdLst/>
              <a:ahLst/>
              <a:cxnLst/>
              <a:rect l="l" t="t" r="r" b="b"/>
              <a:pathLst>
                <a:path w="19562" h="10820" extrusionOk="0">
                  <a:moveTo>
                    <a:pt x="3447" y="1507"/>
                  </a:moveTo>
                  <a:cubicBezTo>
                    <a:pt x="1" y="3515"/>
                    <a:pt x="1" y="6779"/>
                    <a:pt x="3493" y="8788"/>
                  </a:cubicBezTo>
                  <a:lnTo>
                    <a:pt x="3493" y="8788"/>
                  </a:lnTo>
                  <a:cubicBezTo>
                    <a:pt x="6985" y="10819"/>
                    <a:pt x="12623" y="10819"/>
                    <a:pt x="16092" y="8788"/>
                  </a:cubicBezTo>
                  <a:lnTo>
                    <a:pt x="16092" y="8788"/>
                  </a:lnTo>
                  <a:cubicBezTo>
                    <a:pt x="19562" y="6779"/>
                    <a:pt x="19539" y="3515"/>
                    <a:pt x="16047" y="1507"/>
                  </a:cubicBezTo>
                  <a:lnTo>
                    <a:pt x="16047" y="1507"/>
                  </a:lnTo>
                  <a:cubicBezTo>
                    <a:pt x="14312" y="502"/>
                    <a:pt x="12030" y="0"/>
                    <a:pt x="9747" y="0"/>
                  </a:cubicBezTo>
                  <a:lnTo>
                    <a:pt x="9747" y="0"/>
                  </a:lnTo>
                  <a:cubicBezTo>
                    <a:pt x="7464" y="0"/>
                    <a:pt x="5182" y="502"/>
                    <a:pt x="3447" y="1507"/>
                  </a:cubicBezTo>
                  <a:close/>
                </a:path>
              </a:pathLst>
            </a:custGeom>
            <a:solidFill>
              <a:srgbClr val="95B8EB"/>
            </a:solidFill>
            <a:ln>
              <a:noFill/>
            </a:ln>
          </p:spPr>
          <p:txBody>
            <a:bodyPr spcFirstLastPara="1" wrap="square" lIns="91425" tIns="91425" rIns="91425" bIns="91425" anchor="ctr" anchorCtr="0">
              <a:noAutofit/>
            </a:bodyPr>
            <a:lstStyle/>
            <a:p>
              <a:pPr>
                <a:buClr>
                  <a:srgbClr val="000000"/>
                </a:buClr>
                <a:buFont typeface="Arial"/>
                <a:buNone/>
                <a:defRPr/>
              </a:pPr>
              <a:endParaRPr sz="1400" kern="0">
                <a:solidFill>
                  <a:srgbClr val="000000"/>
                </a:solidFill>
                <a:latin typeface="Arial"/>
                <a:cs typeface="Arial"/>
                <a:sym typeface="Arial"/>
              </a:endParaRPr>
            </a:p>
          </p:txBody>
        </p:sp>
        <p:sp>
          <p:nvSpPr>
            <p:cNvPr id="50" name="Title 1">
              <a:extLst>
                <a:ext uri="{FF2B5EF4-FFF2-40B4-BE49-F238E27FC236}">
                  <a16:creationId xmlns:a16="http://schemas.microsoft.com/office/drawing/2014/main" id="{5746F03A-BF31-4889-ADE7-FB75CF24A8B1}"/>
                </a:ext>
              </a:extLst>
            </p:cNvPr>
            <p:cNvSpPr txBox="1">
              <a:spLocks/>
            </p:cNvSpPr>
            <p:nvPr/>
          </p:nvSpPr>
          <p:spPr>
            <a:xfrm>
              <a:off x="6164820" y="3989004"/>
              <a:ext cx="397389" cy="262340"/>
            </a:xfrm>
            <a:prstGeom prst="rect">
              <a:avLst/>
            </a:prstGeom>
            <a:scene3d>
              <a:camera prst="isometricBottomDown"/>
              <a:lightRig rig="threePt" dir="t"/>
            </a:scene3d>
          </p:spPr>
          <p:txBody>
            <a:bodyPr vert="horz" lIns="0" tIns="0" rIns="0" bIns="0" rtlCol="0" anchor="t">
              <a:noAutofit/>
            </a:bodyPr>
            <a:lstStyle>
              <a:lvl1pPr algn="r" defTabSz="914400" rtl="1" eaLnBrk="1" latinLnBrk="0" hangingPunct="1">
                <a:lnSpc>
                  <a:spcPct val="90000"/>
                </a:lnSpc>
                <a:spcBef>
                  <a:spcPct val="0"/>
                </a:spcBef>
                <a:buNone/>
                <a:defRPr sz="4000" kern="1200">
                  <a:solidFill>
                    <a:schemeClr val="tx1"/>
                  </a:solidFill>
                  <a:latin typeface="Greta Arabic" pitchFamily="2" charset="-78"/>
                  <a:ea typeface="+mj-ea"/>
                  <a:cs typeface="+mj-cs"/>
                </a:defRPr>
              </a:lvl1pPr>
            </a:lstStyle>
            <a:p>
              <a:pPr algn="ctr">
                <a:defRPr/>
              </a:pPr>
              <a:r>
                <a:rPr lang="ar-SA" sz="2400" dirty="0">
                  <a:solidFill>
                    <a:srgbClr val="FFFFFF"/>
                  </a:solidFill>
                  <a:latin typeface="Somar" panose="020B0604020202020204" charset="-78"/>
                  <a:cs typeface="Somar" panose="020B0604020202020204" charset="-78"/>
                </a:rPr>
                <a:t>05</a:t>
              </a:r>
              <a:endParaRPr lang="ar-SA" sz="2800" dirty="0">
                <a:solidFill>
                  <a:srgbClr val="FFFFFF"/>
                </a:solidFill>
                <a:latin typeface="Somar" panose="020B0604020202020204" charset="-78"/>
                <a:cs typeface="Somar" panose="020B0604020202020204" charset="-78"/>
              </a:endParaRPr>
            </a:p>
          </p:txBody>
        </p:sp>
      </p:grpSp>
      <p:cxnSp>
        <p:nvCxnSpPr>
          <p:cNvPr id="51" name="Google Shape;6206;p47">
            <a:extLst>
              <a:ext uri="{FF2B5EF4-FFF2-40B4-BE49-F238E27FC236}">
                <a16:creationId xmlns:a16="http://schemas.microsoft.com/office/drawing/2014/main" id="{849E7EF7-B325-4503-B93A-E35D1837E4F4}"/>
              </a:ext>
            </a:extLst>
          </p:cNvPr>
          <p:cNvCxnSpPr>
            <a:cxnSpLocks/>
            <a:stCxn id="50" idx="2"/>
          </p:cNvCxnSpPr>
          <p:nvPr/>
        </p:nvCxnSpPr>
        <p:spPr>
          <a:xfrm rot="16200000" flipH="1">
            <a:off x="6780198" y="4924631"/>
            <a:ext cx="202296" cy="1098314"/>
          </a:xfrm>
          <a:prstGeom prst="bentConnector2">
            <a:avLst/>
          </a:prstGeom>
          <a:noFill/>
          <a:ln w="9525" cap="flat" cmpd="sng">
            <a:solidFill>
              <a:srgbClr val="20124D"/>
            </a:solidFill>
            <a:prstDash val="solid"/>
            <a:round/>
            <a:headEnd type="none" w="med" len="med"/>
            <a:tailEnd type="oval" w="med" len="med"/>
          </a:ln>
        </p:spPr>
      </p:cxnSp>
      <p:sp>
        <p:nvSpPr>
          <p:cNvPr id="4" name="Footer Placeholder 3">
            <a:extLst>
              <a:ext uri="{FF2B5EF4-FFF2-40B4-BE49-F238E27FC236}">
                <a16:creationId xmlns:a16="http://schemas.microsoft.com/office/drawing/2014/main" id="{4C6576E6-075F-41C3-AA02-8CACBFF04DEC}"/>
              </a:ext>
            </a:extLst>
          </p:cNvPr>
          <p:cNvSpPr>
            <a:spLocks noGrp="1"/>
          </p:cNvSpPr>
          <p:nvPr>
            <p:ph type="ftr" sz="quarter" idx="11"/>
            <p:custDataLst>
              <p:tags r:id="rId1"/>
            </p:custDataLst>
          </p:nvPr>
        </p:nvSpPr>
        <p:spPr/>
        <p:txBody>
          <a:bodyPr/>
          <a:lstStyle/>
          <a:p>
            <a:pPr>
              <a:defRPr/>
            </a:pPr>
            <a:r>
              <a:rPr lang="en-GB"/>
              <a:t>Public | </a:t>
            </a:r>
            <a:r>
              <a:rPr lang="ar-SA"/>
              <a:t>عام</a:t>
            </a:r>
            <a:endParaRPr lang="en-GB"/>
          </a:p>
        </p:txBody>
      </p:sp>
    </p:spTree>
    <p:extLst>
      <p:ext uri="{BB962C8B-B14F-4D97-AF65-F5344CB8AC3E}">
        <p14:creationId xmlns:p14="http://schemas.microsoft.com/office/powerpoint/2010/main" val="4163290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p:cNvGrpSpPr/>
          <p:nvPr/>
        </p:nvGrpSpPr>
        <p:grpSpPr>
          <a:xfrm>
            <a:off x="2677370" y="105903"/>
            <a:ext cx="9523240" cy="514579"/>
            <a:chOff x="2677370" y="105903"/>
            <a:chExt cx="9523240" cy="514579"/>
          </a:xfrm>
        </p:grpSpPr>
        <p:grpSp>
          <p:nvGrpSpPr>
            <p:cNvPr id="20" name="Group 19"/>
            <p:cNvGrpSpPr/>
            <p:nvPr/>
          </p:nvGrpSpPr>
          <p:grpSpPr>
            <a:xfrm>
              <a:off x="2677370" y="105903"/>
              <a:ext cx="9507253" cy="514579"/>
              <a:chOff x="2684747" y="526945"/>
              <a:chExt cx="9507253" cy="514579"/>
            </a:xfrm>
          </p:grpSpPr>
          <p:sp>
            <p:nvSpPr>
              <p:cNvPr id="22" name="Rounded Rectangle 48">
                <a:extLst>
                  <a:ext uri="{FF2B5EF4-FFF2-40B4-BE49-F238E27FC236}">
                    <a16:creationId xmlns:a16="http://schemas.microsoft.com/office/drawing/2014/main" id="{1D3517A2-7E57-47A0-B474-C78F0DC46F03}"/>
                  </a:ext>
                </a:extLst>
              </p:cNvPr>
              <p:cNvSpPr/>
              <p:nvPr/>
            </p:nvSpPr>
            <p:spPr>
              <a:xfrm>
                <a:off x="11869187" y="526945"/>
                <a:ext cx="322813" cy="315316"/>
              </a:xfrm>
              <a:prstGeom prst="roundRect">
                <a:avLst>
                  <a:gd name="adj" fmla="val 0"/>
                </a:avLst>
              </a:prstGeom>
              <a:solidFill>
                <a:srgbClr val="20CFD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FFFFFF"/>
                  </a:solidFill>
                  <a:effectLst/>
                  <a:uLnTx/>
                  <a:uFillTx/>
                  <a:latin typeface="SST Arabic" panose="020B0504030504020204" pitchFamily="34" charset="-78"/>
                  <a:ea typeface="+mn-ea"/>
                  <a:cs typeface="SST Arabic" panose="020B0504030504020204" pitchFamily="34" charset="-78"/>
                </a:endParaRPr>
              </a:p>
            </p:txBody>
          </p:sp>
          <p:sp>
            <p:nvSpPr>
              <p:cNvPr id="23" name="Title 1">
                <a:extLst>
                  <a:ext uri="{FF2B5EF4-FFF2-40B4-BE49-F238E27FC236}">
                    <a16:creationId xmlns:a16="http://schemas.microsoft.com/office/drawing/2014/main" id="{4AC9F629-7F96-403B-B28D-50766AB29367}"/>
                  </a:ext>
                </a:extLst>
              </p:cNvPr>
              <p:cNvSpPr txBox="1">
                <a:spLocks/>
              </p:cNvSpPr>
              <p:nvPr/>
            </p:nvSpPr>
            <p:spPr>
              <a:xfrm>
                <a:off x="2684747" y="526945"/>
                <a:ext cx="9105518" cy="514579"/>
              </a:xfrm>
              <a:prstGeom prst="rect">
                <a:avLst/>
              </a:prstGeom>
            </p:spPr>
            <p:txBody>
              <a:bodyPr vert="horz" lIns="0" tIns="0" rIns="0" bIns="0" rtlCol="0" anchor="t">
                <a:noAutofit/>
              </a:bodyPr>
              <a:lstStyle>
                <a:lvl1pPr algn="r" defTabSz="914400" rtl="1" eaLnBrk="1" latinLnBrk="0" hangingPunct="1">
                  <a:lnSpc>
                    <a:spcPct val="90000"/>
                  </a:lnSpc>
                  <a:spcBef>
                    <a:spcPct val="0"/>
                  </a:spcBef>
                  <a:buNone/>
                  <a:defRPr sz="4000" kern="1200">
                    <a:solidFill>
                      <a:schemeClr val="tx1"/>
                    </a:solidFill>
                    <a:latin typeface="Greta Arabic" pitchFamily="2" charset="-78"/>
                    <a:ea typeface="+mj-ea"/>
                    <a:cs typeface="+mj-cs"/>
                  </a:defRPr>
                </a:lvl1pPr>
              </a:lstStyle>
              <a:p>
                <a:pPr marL="0" marR="0" lvl="0" indent="0" algn="r" defTabSz="914400" rtl="1" eaLnBrk="1" fontAlgn="auto" latinLnBrk="0" hangingPunct="1">
                  <a:lnSpc>
                    <a:spcPct val="90000"/>
                  </a:lnSpc>
                  <a:spcBef>
                    <a:spcPct val="0"/>
                  </a:spcBef>
                  <a:spcAft>
                    <a:spcPts val="0"/>
                  </a:spcAft>
                  <a:buClrTx/>
                  <a:buSzTx/>
                  <a:buFontTx/>
                  <a:buNone/>
                  <a:tabLst/>
                  <a:defRPr/>
                </a:pPr>
                <a:r>
                  <a:rPr kumimoji="0" lang="ar-SA" sz="2400" b="1" i="0" u="none" strike="noStrike" kern="1200" cap="none" spc="0" normalizeH="0" baseline="0" noProof="0" dirty="0">
                    <a:ln>
                      <a:noFill/>
                    </a:ln>
                    <a:solidFill>
                      <a:srgbClr val="0D2547"/>
                    </a:solidFill>
                    <a:effectLst/>
                    <a:uLnTx/>
                    <a:uFillTx/>
                    <a:latin typeface="SST Arabic" panose="020B0504030504020204" pitchFamily="34" charset="-78"/>
                    <a:ea typeface="+mj-ea"/>
                    <a:cs typeface="SST Arabic" panose="020B0504030504020204" pitchFamily="34" charset="-78"/>
                  </a:rPr>
                  <a:t>معايير محرك المخاطر – 2 الحركات</a:t>
                </a:r>
              </a:p>
            </p:txBody>
          </p:sp>
        </p:grpSp>
        <p:sp>
          <p:nvSpPr>
            <p:cNvPr id="21" name="Isosceles Triangle 69">
              <a:extLst>
                <a:ext uri="{FF2B5EF4-FFF2-40B4-BE49-F238E27FC236}">
                  <a16:creationId xmlns:a16="http://schemas.microsoft.com/office/drawing/2014/main" id="{D0F90FA7-C414-47A0-B1F2-C03C4EFAC7EE}"/>
                </a:ext>
              </a:extLst>
            </p:cNvPr>
            <p:cNvSpPr/>
            <p:nvPr/>
          </p:nvSpPr>
          <p:spPr>
            <a:xfrm rot="16200000">
              <a:off x="9951186" y="-1774937"/>
              <a:ext cx="18288" cy="4480560"/>
            </a:xfrm>
            <a:prstGeom prst="roundRect">
              <a:avLst>
                <a:gd name="adj" fmla="val 0"/>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ymbio AR+LT"/>
                <a:ea typeface="+mn-ea"/>
                <a:cs typeface="Symbio AR+LT"/>
              </a:endParaRPr>
            </a:p>
          </p:txBody>
        </p:sp>
      </p:grpSp>
      <p:sp>
        <p:nvSpPr>
          <p:cNvPr id="7" name="Left Arrow 4">
            <a:extLst>
              <a:ext uri="{FF2B5EF4-FFF2-40B4-BE49-F238E27FC236}">
                <a16:creationId xmlns:a16="http://schemas.microsoft.com/office/drawing/2014/main" id="{EB24A2EA-8700-41B3-A997-CDA55E022082}"/>
              </a:ext>
            </a:extLst>
          </p:cNvPr>
          <p:cNvSpPr/>
          <p:nvPr/>
        </p:nvSpPr>
        <p:spPr>
          <a:xfrm>
            <a:off x="3043710" y="3320388"/>
            <a:ext cx="4583925" cy="415636"/>
          </a:xfrm>
          <a:prstGeom prst="leftArrow">
            <a:avLst>
              <a:gd name="adj1" fmla="val 36667"/>
              <a:gd name="adj2" fmla="val 121112"/>
            </a:avLst>
          </a:prstGeom>
          <a:solidFill>
            <a:schemeClr val="bg1">
              <a:lumMod val="65000"/>
              <a:alpha val="9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FFFFFF"/>
              </a:solidFill>
              <a:effectLst/>
              <a:uLnTx/>
              <a:uFillTx/>
              <a:latin typeface="SST Arabic" panose="020B0504030504020204" pitchFamily="34" charset="-78"/>
              <a:ea typeface="+mn-ea"/>
              <a:cs typeface="SST Arabic" panose="020B0504030504020204" pitchFamily="34" charset="-78"/>
            </a:endParaRPr>
          </a:p>
        </p:txBody>
      </p:sp>
      <p:sp>
        <p:nvSpPr>
          <p:cNvPr id="8" name="Oval 7">
            <a:extLst>
              <a:ext uri="{FF2B5EF4-FFF2-40B4-BE49-F238E27FC236}">
                <a16:creationId xmlns:a16="http://schemas.microsoft.com/office/drawing/2014/main" id="{0FC4A5FE-9A03-4463-AB3C-9D730F6636EB}"/>
              </a:ext>
            </a:extLst>
          </p:cNvPr>
          <p:cNvSpPr/>
          <p:nvPr/>
        </p:nvSpPr>
        <p:spPr>
          <a:xfrm>
            <a:off x="4682524" y="1688719"/>
            <a:ext cx="3265318" cy="3102476"/>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FFFFFF"/>
              </a:solidFill>
              <a:effectLst/>
              <a:uLnTx/>
              <a:uFillTx/>
              <a:latin typeface="SST Arabic" panose="020B0504030504020204" pitchFamily="34" charset="-78"/>
              <a:ea typeface="+mn-ea"/>
              <a:cs typeface="SST Arabic" panose="020B0504030504020204" pitchFamily="34" charset="-78"/>
            </a:endParaRPr>
          </a:p>
        </p:txBody>
      </p:sp>
      <p:sp>
        <p:nvSpPr>
          <p:cNvPr id="9" name="Circular Arrow 12">
            <a:extLst>
              <a:ext uri="{FF2B5EF4-FFF2-40B4-BE49-F238E27FC236}">
                <a16:creationId xmlns:a16="http://schemas.microsoft.com/office/drawing/2014/main" id="{E0711CAA-DDD0-40E4-984E-8FEA24DF6D34}"/>
              </a:ext>
            </a:extLst>
          </p:cNvPr>
          <p:cNvSpPr/>
          <p:nvPr/>
        </p:nvSpPr>
        <p:spPr>
          <a:xfrm rot="1384623">
            <a:off x="4754788" y="2078377"/>
            <a:ext cx="1971165" cy="2054723"/>
          </a:xfrm>
          <a:prstGeom prst="circularArrow">
            <a:avLst>
              <a:gd name="adj1" fmla="val 5984"/>
              <a:gd name="adj2" fmla="val 394124"/>
              <a:gd name="adj3" fmla="val 13313824"/>
              <a:gd name="adj4" fmla="val 10508221"/>
              <a:gd name="adj5" fmla="val 6981"/>
            </a:avLst>
          </a:prstGeom>
          <a:solidFill>
            <a:schemeClr val="accent3">
              <a:lumMod val="75000"/>
            </a:schemeClr>
          </a:solidFill>
        </p:spPr>
        <p:style>
          <a:lnRef idx="0">
            <a:schemeClr val="lt1">
              <a:hueOff val="0"/>
              <a:satOff val="0"/>
              <a:lumOff val="0"/>
              <a:alphaOff val="0"/>
            </a:schemeClr>
          </a:lnRef>
          <a:fillRef idx="1">
            <a:schemeClr val="accent4">
              <a:hueOff val="0"/>
              <a:satOff val="0"/>
              <a:lumOff val="0"/>
              <a:alphaOff val="0"/>
            </a:schemeClr>
          </a:fillRef>
          <a:effectRef idx="1">
            <a:schemeClr val="accent4">
              <a:hueOff val="0"/>
              <a:satOff val="0"/>
              <a:lumOff val="0"/>
              <a:alphaOff val="0"/>
            </a:schemeClr>
          </a:effectRef>
          <a:fontRef idx="minor">
            <a:schemeClr val="lt1"/>
          </a:fontRef>
        </p:style>
      </p:sp>
      <p:grpSp>
        <p:nvGrpSpPr>
          <p:cNvPr id="10" name="Group 9">
            <a:extLst>
              <a:ext uri="{FF2B5EF4-FFF2-40B4-BE49-F238E27FC236}">
                <a16:creationId xmlns:a16="http://schemas.microsoft.com/office/drawing/2014/main" id="{5FB5DF53-E299-4980-8E8E-D35750DFE6CD}"/>
              </a:ext>
            </a:extLst>
          </p:cNvPr>
          <p:cNvGrpSpPr/>
          <p:nvPr/>
        </p:nvGrpSpPr>
        <p:grpSpPr>
          <a:xfrm flipV="1">
            <a:off x="7947842" y="2505566"/>
            <a:ext cx="1137351" cy="1097280"/>
            <a:chOff x="8715159" y="3163225"/>
            <a:chExt cx="1467947" cy="1097280"/>
          </a:xfrm>
          <a:solidFill>
            <a:schemeClr val="bg1">
              <a:lumMod val="85000"/>
            </a:schemeClr>
          </a:solidFill>
        </p:grpSpPr>
        <p:sp>
          <p:nvSpPr>
            <p:cNvPr id="11" name="Rectangle 10">
              <a:extLst>
                <a:ext uri="{FF2B5EF4-FFF2-40B4-BE49-F238E27FC236}">
                  <a16:creationId xmlns:a16="http://schemas.microsoft.com/office/drawing/2014/main" id="{8E90F330-8616-4389-8390-31C4FBD2B8D0}"/>
                </a:ext>
              </a:extLst>
            </p:cNvPr>
            <p:cNvSpPr/>
            <p:nvPr/>
          </p:nvSpPr>
          <p:spPr>
            <a:xfrm>
              <a:off x="8715159" y="3163225"/>
              <a:ext cx="1463040" cy="15401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FFFFFF"/>
                </a:solidFill>
                <a:effectLst/>
                <a:uLnTx/>
                <a:uFillTx/>
                <a:latin typeface="SST Arabic" panose="020B0504030504020204" pitchFamily="34" charset="-78"/>
                <a:ea typeface="+mn-ea"/>
                <a:cs typeface="SST Arabic" panose="020B0504030504020204" pitchFamily="34" charset="-78"/>
              </a:endParaRPr>
            </a:p>
          </p:txBody>
        </p:sp>
        <p:sp>
          <p:nvSpPr>
            <p:cNvPr id="12" name="Rectangle 11">
              <a:extLst>
                <a:ext uri="{FF2B5EF4-FFF2-40B4-BE49-F238E27FC236}">
                  <a16:creationId xmlns:a16="http://schemas.microsoft.com/office/drawing/2014/main" id="{5423C438-515D-4C0E-909B-3D1FD396F3B6}"/>
                </a:ext>
              </a:extLst>
            </p:cNvPr>
            <p:cNvSpPr/>
            <p:nvPr/>
          </p:nvSpPr>
          <p:spPr>
            <a:xfrm rot="16200000">
              <a:off x="9557458" y="3634856"/>
              <a:ext cx="1097280" cy="15401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FFFFFF"/>
                </a:solidFill>
                <a:effectLst/>
                <a:uLnTx/>
                <a:uFillTx/>
                <a:latin typeface="SST Arabic" panose="020B0504030504020204" pitchFamily="34" charset="-78"/>
                <a:ea typeface="+mn-ea"/>
                <a:cs typeface="SST Arabic" panose="020B0504030504020204" pitchFamily="34" charset="-78"/>
              </a:endParaRPr>
            </a:p>
          </p:txBody>
        </p:sp>
      </p:grpSp>
      <p:grpSp>
        <p:nvGrpSpPr>
          <p:cNvPr id="13" name="Group 12">
            <a:extLst>
              <a:ext uri="{FF2B5EF4-FFF2-40B4-BE49-F238E27FC236}">
                <a16:creationId xmlns:a16="http://schemas.microsoft.com/office/drawing/2014/main" id="{496AFF7F-BAE0-4292-8B0F-764B42873842}"/>
              </a:ext>
            </a:extLst>
          </p:cNvPr>
          <p:cNvGrpSpPr/>
          <p:nvPr/>
        </p:nvGrpSpPr>
        <p:grpSpPr>
          <a:xfrm>
            <a:off x="1063841" y="3570005"/>
            <a:ext cx="1594543" cy="390525"/>
            <a:chOff x="3339153" y="2111946"/>
            <a:chExt cx="1594543" cy="390525"/>
          </a:xfrm>
        </p:grpSpPr>
        <p:sp>
          <p:nvSpPr>
            <p:cNvPr id="14" name="Rounded Rectangle 36">
              <a:extLst>
                <a:ext uri="{FF2B5EF4-FFF2-40B4-BE49-F238E27FC236}">
                  <a16:creationId xmlns:a16="http://schemas.microsoft.com/office/drawing/2014/main" id="{12EEB7E8-917C-44B0-ACB3-1AA985CB9DDC}"/>
                </a:ext>
              </a:extLst>
            </p:cNvPr>
            <p:cNvSpPr/>
            <p:nvPr/>
          </p:nvSpPr>
          <p:spPr>
            <a:xfrm>
              <a:off x="3353248" y="2111946"/>
              <a:ext cx="1525493" cy="390525"/>
            </a:xfrm>
            <a:prstGeom prst="roundRect">
              <a:avLst>
                <a:gd name="adj" fmla="val 0"/>
              </a:avLst>
            </a:prstGeom>
            <a:solidFill>
              <a:schemeClr val="bg1"/>
            </a:solidFill>
            <a:ln w="1905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D79A2B"/>
                </a:solidFill>
                <a:effectLst/>
                <a:uLnTx/>
                <a:uFillTx/>
                <a:latin typeface="SST Arabic" panose="020B0504030504020204" pitchFamily="34" charset="-78"/>
                <a:ea typeface="+mn-ea"/>
                <a:cs typeface="SST Arabic" panose="020B0504030504020204" pitchFamily="34" charset="-78"/>
              </a:endParaRPr>
            </a:p>
          </p:txBody>
        </p:sp>
        <p:sp>
          <p:nvSpPr>
            <p:cNvPr id="15" name="Text Placeholder 1">
              <a:extLst>
                <a:ext uri="{FF2B5EF4-FFF2-40B4-BE49-F238E27FC236}">
                  <a16:creationId xmlns:a16="http://schemas.microsoft.com/office/drawing/2014/main" id="{844355A8-E746-4D14-B2A2-88950E75403A}"/>
                </a:ext>
              </a:extLst>
            </p:cNvPr>
            <p:cNvSpPr txBox="1">
              <a:spLocks/>
            </p:cNvSpPr>
            <p:nvPr/>
          </p:nvSpPr>
          <p:spPr>
            <a:xfrm>
              <a:off x="3339153" y="2175090"/>
              <a:ext cx="1594543" cy="264236"/>
            </a:xfrm>
            <a:prstGeom prst="rect">
              <a:avLst/>
            </a:prstGeom>
          </p:spPr>
          <p:txBody>
            <a:bodyPr vert="horz" lIns="91440" tIns="45720" rIns="91440" bIns="45720" rtlCol="0">
              <a:noAutofit/>
            </a:bodyPr>
            <a:lstStyle>
              <a:lvl1pPr marL="0" indent="0" algn="r" defTabSz="914400" rtl="1" eaLnBrk="1" latinLnBrk="0" hangingPunct="1">
                <a:lnSpc>
                  <a:spcPct val="90000"/>
                </a:lnSpc>
                <a:spcBef>
                  <a:spcPts val="1000"/>
                </a:spcBef>
                <a:buFont typeface="Arial" panose="020B0604020202020204" pitchFamily="34" charset="0"/>
                <a:buNone/>
                <a:defRPr lang="en-US" sz="2800" b="1" kern="1200" dirty="0">
                  <a:solidFill>
                    <a:srgbClr val="2D4553"/>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1"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ar-SA" sz="1100" b="1" i="0" u="none" strike="noStrike" kern="1200" cap="none" spc="0" normalizeH="0" baseline="0" noProof="0" dirty="0">
                  <a:ln>
                    <a:noFill/>
                  </a:ln>
                  <a:solidFill>
                    <a:srgbClr val="2D4553"/>
                  </a:solidFill>
                  <a:effectLst/>
                  <a:uLnTx/>
                  <a:uFillTx/>
                  <a:latin typeface="SST Arabic" panose="020B0504030504020204" pitchFamily="34" charset="-78"/>
                  <a:ea typeface="+mn-ea"/>
                  <a:cs typeface="SST Arabic" panose="020B0504030504020204" pitchFamily="34" charset="-78"/>
                </a:rPr>
                <a:t>لا يوجد استهداف</a:t>
              </a:r>
            </a:p>
          </p:txBody>
        </p:sp>
      </p:grpSp>
      <p:grpSp>
        <p:nvGrpSpPr>
          <p:cNvPr id="16" name="Group 15">
            <a:extLst>
              <a:ext uri="{FF2B5EF4-FFF2-40B4-BE49-F238E27FC236}">
                <a16:creationId xmlns:a16="http://schemas.microsoft.com/office/drawing/2014/main" id="{BC932CF8-33D0-48C5-B52F-097440D58F80}"/>
              </a:ext>
            </a:extLst>
          </p:cNvPr>
          <p:cNvGrpSpPr/>
          <p:nvPr/>
        </p:nvGrpSpPr>
        <p:grpSpPr>
          <a:xfrm>
            <a:off x="1084155" y="3031787"/>
            <a:ext cx="1594543" cy="390525"/>
            <a:chOff x="3339153" y="2111946"/>
            <a:chExt cx="1594543" cy="390525"/>
          </a:xfrm>
        </p:grpSpPr>
        <p:sp>
          <p:nvSpPr>
            <p:cNvPr id="17" name="Rounded Rectangle 56">
              <a:extLst>
                <a:ext uri="{FF2B5EF4-FFF2-40B4-BE49-F238E27FC236}">
                  <a16:creationId xmlns:a16="http://schemas.microsoft.com/office/drawing/2014/main" id="{D895805B-50AE-4F94-A765-5DC1892B1A91}"/>
                </a:ext>
              </a:extLst>
            </p:cNvPr>
            <p:cNvSpPr/>
            <p:nvPr/>
          </p:nvSpPr>
          <p:spPr>
            <a:xfrm>
              <a:off x="3353248" y="2111946"/>
              <a:ext cx="1525493" cy="390525"/>
            </a:xfrm>
            <a:prstGeom prst="roundRect">
              <a:avLst>
                <a:gd name="adj" fmla="val 0"/>
              </a:avLst>
            </a:prstGeom>
            <a:solidFill>
              <a:schemeClr val="bg1"/>
            </a:solidFill>
            <a:ln w="19050">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D79A2B"/>
                </a:solidFill>
                <a:effectLst/>
                <a:uLnTx/>
                <a:uFillTx/>
                <a:latin typeface="SST Arabic" panose="020B0504030504020204" pitchFamily="34" charset="-78"/>
                <a:ea typeface="+mn-ea"/>
                <a:cs typeface="SST Arabic" panose="020B0504030504020204" pitchFamily="34" charset="-78"/>
              </a:endParaRPr>
            </a:p>
          </p:txBody>
        </p:sp>
        <p:sp>
          <p:nvSpPr>
            <p:cNvPr id="18" name="Text Placeholder 1">
              <a:extLst>
                <a:ext uri="{FF2B5EF4-FFF2-40B4-BE49-F238E27FC236}">
                  <a16:creationId xmlns:a16="http://schemas.microsoft.com/office/drawing/2014/main" id="{E9941AAC-A286-4977-863F-C64D9840CA80}"/>
                </a:ext>
              </a:extLst>
            </p:cNvPr>
            <p:cNvSpPr txBox="1">
              <a:spLocks/>
            </p:cNvSpPr>
            <p:nvPr/>
          </p:nvSpPr>
          <p:spPr>
            <a:xfrm>
              <a:off x="3339153" y="2175090"/>
              <a:ext cx="1594543" cy="264236"/>
            </a:xfrm>
            <a:prstGeom prst="rect">
              <a:avLst/>
            </a:prstGeom>
          </p:spPr>
          <p:txBody>
            <a:bodyPr vert="horz" lIns="91440" tIns="45720" rIns="91440" bIns="45720" rtlCol="0">
              <a:noAutofit/>
            </a:bodyPr>
            <a:lstStyle>
              <a:lvl1pPr marL="0" indent="0" algn="r" defTabSz="914400" rtl="1" eaLnBrk="1" latinLnBrk="0" hangingPunct="1">
                <a:lnSpc>
                  <a:spcPct val="90000"/>
                </a:lnSpc>
                <a:spcBef>
                  <a:spcPts val="1000"/>
                </a:spcBef>
                <a:buFont typeface="Arial" panose="020B0604020202020204" pitchFamily="34" charset="0"/>
                <a:buNone/>
                <a:defRPr lang="en-US" sz="2800" b="1" kern="1200" dirty="0">
                  <a:solidFill>
                    <a:srgbClr val="2D4553"/>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1"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ar-SA" sz="1100" b="1" i="0" u="none" strike="noStrike" kern="1200" cap="none" spc="0" normalizeH="0" baseline="0" noProof="0" dirty="0">
                  <a:ln>
                    <a:noFill/>
                  </a:ln>
                  <a:solidFill>
                    <a:srgbClr val="C00000"/>
                  </a:solidFill>
                  <a:effectLst/>
                  <a:uLnTx/>
                  <a:uFillTx/>
                  <a:latin typeface="SST Arabic" panose="020B0504030504020204" pitchFamily="34" charset="-78"/>
                  <a:ea typeface="+mn-ea"/>
                  <a:cs typeface="SST Arabic" panose="020B0504030504020204" pitchFamily="34" charset="-78"/>
                </a:rPr>
                <a:t>استهداف</a:t>
              </a:r>
              <a:r>
                <a:rPr kumimoji="0" lang="ar-SA" sz="1100" b="1" i="0" u="none" strike="noStrike" kern="1200" cap="none" spc="0" normalizeH="0" baseline="0" noProof="0" dirty="0">
                  <a:ln>
                    <a:noFill/>
                  </a:ln>
                  <a:solidFill>
                    <a:srgbClr val="2D4553"/>
                  </a:solidFill>
                  <a:effectLst/>
                  <a:uLnTx/>
                  <a:uFillTx/>
                  <a:latin typeface="SST Arabic" panose="020B0504030504020204" pitchFamily="34" charset="-78"/>
                  <a:ea typeface="+mn-ea"/>
                  <a:cs typeface="SST Arabic" panose="020B0504030504020204" pitchFamily="34" charset="-78"/>
                </a:rPr>
                <a:t> غير محدد</a:t>
              </a:r>
            </a:p>
          </p:txBody>
        </p:sp>
      </p:grpSp>
      <p:sp>
        <p:nvSpPr>
          <p:cNvPr id="24" name="Text Placeholder 1">
            <a:extLst>
              <a:ext uri="{FF2B5EF4-FFF2-40B4-BE49-F238E27FC236}">
                <a16:creationId xmlns:a16="http://schemas.microsoft.com/office/drawing/2014/main" id="{6C587ED5-037E-4D16-8D13-77C0908DC6B5}"/>
              </a:ext>
            </a:extLst>
          </p:cNvPr>
          <p:cNvSpPr txBox="1">
            <a:spLocks/>
          </p:cNvSpPr>
          <p:nvPr/>
        </p:nvSpPr>
        <p:spPr>
          <a:xfrm>
            <a:off x="8964040" y="2130790"/>
            <a:ext cx="1090154" cy="390525"/>
          </a:xfrm>
          <a:prstGeom prst="rect">
            <a:avLst/>
          </a:prstGeom>
        </p:spPr>
        <p:txBody>
          <a:bodyPr vert="horz" lIns="91440" tIns="45720" rIns="91440" bIns="45720" rtlCol="0">
            <a:noAutofit/>
          </a:bodyPr>
          <a:lstStyle>
            <a:lvl1pPr marL="0" indent="0" algn="r" defTabSz="914400" rtl="1" eaLnBrk="1" latinLnBrk="0" hangingPunct="1">
              <a:lnSpc>
                <a:spcPct val="90000"/>
              </a:lnSpc>
              <a:spcBef>
                <a:spcPts val="1000"/>
              </a:spcBef>
              <a:buFont typeface="Arial" panose="020B0604020202020204" pitchFamily="34" charset="0"/>
              <a:buNone/>
              <a:defRPr lang="en-US" sz="2800" b="1" kern="1200" dirty="0">
                <a:solidFill>
                  <a:srgbClr val="2D4553"/>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1"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ar-SA" sz="1600" b="1" i="0" u="none" strike="noStrike" kern="1200" cap="none" spc="0" normalizeH="0" baseline="0" noProof="0" dirty="0">
                <a:ln>
                  <a:noFill/>
                </a:ln>
                <a:solidFill>
                  <a:srgbClr val="2D4553"/>
                </a:solidFill>
                <a:effectLst/>
                <a:uLnTx/>
                <a:uFillTx/>
                <a:latin typeface="SST Arabic" panose="020B0504030504020204" pitchFamily="34" charset="-78"/>
                <a:ea typeface="+mn-ea"/>
                <a:cs typeface="SST Arabic" panose="020B0504030504020204" pitchFamily="34" charset="-78"/>
              </a:rPr>
              <a:t>الحركة</a:t>
            </a:r>
            <a:endParaRPr kumimoji="0" lang="en-US" sz="1600" b="1" i="0" u="none" strike="noStrike" kern="1200" cap="none" spc="0" normalizeH="0" baseline="0" noProof="0" dirty="0">
              <a:ln>
                <a:noFill/>
              </a:ln>
              <a:solidFill>
                <a:srgbClr val="2D4553"/>
              </a:solidFill>
              <a:effectLst/>
              <a:uLnTx/>
              <a:uFillTx/>
              <a:latin typeface="SST Arabic" panose="020B0504030504020204" pitchFamily="34" charset="-78"/>
              <a:ea typeface="+mn-ea"/>
              <a:cs typeface="SST Arabic" panose="020B0504030504020204" pitchFamily="34" charset="-78"/>
            </a:endParaRPr>
          </a:p>
        </p:txBody>
      </p:sp>
      <p:pic>
        <p:nvPicPr>
          <p:cNvPr id="25" name="Picture 24">
            <a:extLst>
              <a:ext uri="{FF2B5EF4-FFF2-40B4-BE49-F238E27FC236}">
                <a16:creationId xmlns:a16="http://schemas.microsoft.com/office/drawing/2014/main" id="{55256A7A-994B-4D6E-84F6-ECB7F6EA7917}"/>
              </a:ext>
            </a:extLst>
          </p:cNvPr>
          <p:cNvPicPr>
            <a:picLocks noChangeAspect="1"/>
          </p:cNvPicPr>
          <p:nvPr/>
        </p:nvPicPr>
        <p:blipFill>
          <a:blip r:embed="rId4">
            <a:duotone>
              <a:prstClr val="black"/>
              <a:srgbClr val="04B0AC">
                <a:tint val="45000"/>
                <a:satMod val="400000"/>
              </a:srgbClr>
            </a:duotone>
            <a:extLst>
              <a:ext uri="{BEBA8EAE-BF5A-486C-A8C5-ECC9F3942E4B}">
                <a14:imgProps xmlns:a14="http://schemas.microsoft.com/office/drawing/2010/main">
                  <a14:imgLayer r:embed="rId5">
                    <a14:imgEffect>
                      <a14:brightnessContrast bright="-20000" contrast="-20000"/>
                    </a14:imgEffect>
                  </a14:imgLayer>
                </a14:imgProps>
              </a:ext>
            </a:extLst>
          </a:blip>
          <a:stretch>
            <a:fillRect/>
          </a:stretch>
        </p:blipFill>
        <p:spPr>
          <a:xfrm>
            <a:off x="8791285" y="2019066"/>
            <a:ext cx="468486" cy="439656"/>
          </a:xfrm>
          <a:prstGeom prst="rect">
            <a:avLst/>
          </a:prstGeom>
        </p:spPr>
      </p:pic>
      <p:grpSp>
        <p:nvGrpSpPr>
          <p:cNvPr id="26" name="Group 25">
            <a:extLst>
              <a:ext uri="{FF2B5EF4-FFF2-40B4-BE49-F238E27FC236}">
                <a16:creationId xmlns:a16="http://schemas.microsoft.com/office/drawing/2014/main" id="{E02DA137-F0BC-411E-A954-F298149DD470}"/>
              </a:ext>
            </a:extLst>
          </p:cNvPr>
          <p:cNvGrpSpPr/>
          <p:nvPr/>
        </p:nvGrpSpPr>
        <p:grpSpPr>
          <a:xfrm>
            <a:off x="1063724" y="2133390"/>
            <a:ext cx="1594543" cy="791583"/>
            <a:chOff x="3332817" y="2111946"/>
            <a:chExt cx="1594543" cy="390525"/>
          </a:xfrm>
        </p:grpSpPr>
        <p:sp>
          <p:nvSpPr>
            <p:cNvPr id="27" name="Rounded Rectangle 35">
              <a:extLst>
                <a:ext uri="{FF2B5EF4-FFF2-40B4-BE49-F238E27FC236}">
                  <a16:creationId xmlns:a16="http://schemas.microsoft.com/office/drawing/2014/main" id="{64C8A0AB-2E1F-4AF9-B8C1-8A7B6B76B5F3}"/>
                </a:ext>
              </a:extLst>
            </p:cNvPr>
            <p:cNvSpPr/>
            <p:nvPr/>
          </p:nvSpPr>
          <p:spPr>
            <a:xfrm>
              <a:off x="3353248" y="2111946"/>
              <a:ext cx="1525493" cy="390525"/>
            </a:xfrm>
            <a:prstGeom prst="roundRect">
              <a:avLst>
                <a:gd name="adj" fmla="val 0"/>
              </a:avLst>
            </a:prstGeom>
            <a:solidFill>
              <a:schemeClr val="bg1"/>
            </a:solidFill>
            <a:ln w="19050">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D79A2B"/>
                </a:solidFill>
                <a:effectLst/>
                <a:uLnTx/>
                <a:uFillTx/>
                <a:latin typeface="SST Arabic" panose="020B0504030504020204" pitchFamily="34" charset="-78"/>
                <a:ea typeface="+mn-ea"/>
                <a:cs typeface="SST Arabic" panose="020B0504030504020204" pitchFamily="34" charset="-78"/>
              </a:endParaRPr>
            </a:p>
          </p:txBody>
        </p:sp>
        <p:sp>
          <p:nvSpPr>
            <p:cNvPr id="28" name="Text Placeholder 1">
              <a:extLst>
                <a:ext uri="{FF2B5EF4-FFF2-40B4-BE49-F238E27FC236}">
                  <a16:creationId xmlns:a16="http://schemas.microsoft.com/office/drawing/2014/main" id="{C83571C7-C70E-4626-AFA6-4B97096BE140}"/>
                </a:ext>
              </a:extLst>
            </p:cNvPr>
            <p:cNvSpPr txBox="1">
              <a:spLocks/>
            </p:cNvSpPr>
            <p:nvPr/>
          </p:nvSpPr>
          <p:spPr>
            <a:xfrm>
              <a:off x="3332817" y="2156432"/>
              <a:ext cx="1594543" cy="264236"/>
            </a:xfrm>
            <a:prstGeom prst="rect">
              <a:avLst/>
            </a:prstGeom>
          </p:spPr>
          <p:txBody>
            <a:bodyPr vert="horz" lIns="91440" tIns="45720" rIns="91440" bIns="45720" rtlCol="0">
              <a:noAutofit/>
            </a:bodyPr>
            <a:lstStyle>
              <a:lvl1pPr marL="0" indent="0" algn="r" defTabSz="914400" rtl="1" eaLnBrk="1" latinLnBrk="0" hangingPunct="1">
                <a:lnSpc>
                  <a:spcPct val="90000"/>
                </a:lnSpc>
                <a:spcBef>
                  <a:spcPts val="1000"/>
                </a:spcBef>
                <a:buFont typeface="Arial" panose="020B0604020202020204" pitchFamily="34" charset="0"/>
                <a:buNone/>
                <a:defRPr lang="en-US" sz="2800" b="1" kern="1200" dirty="0">
                  <a:solidFill>
                    <a:srgbClr val="2D4553"/>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1"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ar-SA" sz="1100" b="1" i="0" u="none" strike="noStrike" kern="1200" cap="none" spc="0" normalizeH="0" baseline="0" noProof="0" dirty="0">
                  <a:ln>
                    <a:noFill/>
                  </a:ln>
                  <a:solidFill>
                    <a:srgbClr val="C00000"/>
                  </a:solidFill>
                  <a:effectLst/>
                  <a:uLnTx/>
                  <a:uFillTx/>
                  <a:latin typeface="SST Arabic" panose="020B0504030504020204" pitchFamily="34" charset="-78"/>
                  <a:ea typeface="+mn-ea"/>
                  <a:cs typeface="SST Arabic" panose="020B0504030504020204" pitchFamily="34" charset="-78"/>
                </a:rPr>
                <a:t>استهداف</a:t>
              </a:r>
              <a:r>
                <a:rPr kumimoji="0" lang="ar-SA" sz="1100" b="1" i="0" u="none" strike="noStrike" kern="1200" cap="none" spc="0" normalizeH="0" baseline="0" noProof="0" dirty="0">
                  <a:ln>
                    <a:noFill/>
                  </a:ln>
                  <a:solidFill>
                    <a:srgbClr val="2D4553"/>
                  </a:solidFill>
                  <a:effectLst/>
                  <a:uLnTx/>
                  <a:uFillTx/>
                  <a:latin typeface="SST Arabic" panose="020B0504030504020204" pitchFamily="34" charset="-78"/>
                  <a:ea typeface="+mn-ea"/>
                  <a:cs typeface="SST Arabic" panose="020B0504030504020204" pitchFamily="34" charset="-78"/>
                </a:rPr>
                <a:t> محدد</a:t>
              </a:r>
            </a:p>
            <a:p>
              <a:pPr marL="0" marR="0" lvl="0" indent="0" algn="ctr" defTabSz="914400" rtl="1"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ar-SA" sz="800" b="1" i="0" u="none" strike="noStrike" kern="1200" cap="none" spc="0" normalizeH="0" baseline="0" noProof="0" dirty="0">
                  <a:ln>
                    <a:noFill/>
                  </a:ln>
                  <a:solidFill>
                    <a:srgbClr val="2D4553"/>
                  </a:solidFill>
                  <a:effectLst/>
                  <a:uLnTx/>
                  <a:uFillTx/>
                  <a:latin typeface="SST Arabic" panose="020B0504030504020204" pitchFamily="34" charset="-78"/>
                  <a:ea typeface="+mn-ea"/>
                  <a:cs typeface="SST Arabic" panose="020B0504030504020204" pitchFamily="34" charset="-78"/>
                </a:rPr>
                <a:t>(إخباريات أمنية من مصادر خارجية او الشؤون الأمنية)</a:t>
              </a:r>
              <a:endParaRPr kumimoji="0" lang="ar-SA" sz="1100" b="1" i="0" u="none" strike="noStrike" kern="1200" cap="none" spc="0" normalizeH="0" baseline="0" noProof="0" dirty="0">
                <a:ln>
                  <a:noFill/>
                </a:ln>
                <a:solidFill>
                  <a:srgbClr val="2D4553"/>
                </a:solidFill>
                <a:effectLst/>
                <a:uLnTx/>
                <a:uFillTx/>
                <a:latin typeface="SST Arabic" panose="020B0504030504020204" pitchFamily="34" charset="-78"/>
                <a:ea typeface="+mn-ea"/>
                <a:cs typeface="SST Arabic" panose="020B0504030504020204" pitchFamily="34" charset="-78"/>
              </a:endParaRPr>
            </a:p>
          </p:txBody>
        </p:sp>
      </p:grpSp>
      <p:sp>
        <p:nvSpPr>
          <p:cNvPr id="29" name="Circular Arrow 10">
            <a:extLst>
              <a:ext uri="{FF2B5EF4-FFF2-40B4-BE49-F238E27FC236}">
                <a16:creationId xmlns:a16="http://schemas.microsoft.com/office/drawing/2014/main" id="{7758DD35-83AC-4854-BFEF-7663D1F71929}"/>
              </a:ext>
            </a:extLst>
          </p:cNvPr>
          <p:cNvSpPr/>
          <p:nvPr/>
        </p:nvSpPr>
        <p:spPr>
          <a:xfrm>
            <a:off x="5761283" y="2874066"/>
            <a:ext cx="2516228" cy="2622893"/>
          </a:xfrm>
          <a:prstGeom prst="circularArrow">
            <a:avLst>
              <a:gd name="adj1" fmla="val 4687"/>
              <a:gd name="adj2" fmla="val 299029"/>
              <a:gd name="adj3" fmla="val 2498893"/>
              <a:gd name="adj4" fmla="val 15898999"/>
              <a:gd name="adj5" fmla="val 5469"/>
            </a:avLst>
          </a:prstGeom>
        </p:spPr>
        <p:style>
          <a:lnRef idx="0">
            <a:schemeClr val="lt1">
              <a:hueOff val="0"/>
              <a:satOff val="0"/>
              <a:lumOff val="0"/>
              <a:alphaOff val="0"/>
            </a:schemeClr>
          </a:lnRef>
          <a:fillRef idx="1">
            <a:schemeClr val="accent2">
              <a:hueOff val="0"/>
              <a:satOff val="0"/>
              <a:lumOff val="0"/>
              <a:alphaOff val="0"/>
            </a:schemeClr>
          </a:fillRef>
          <a:effectRef idx="1">
            <a:schemeClr val="accent2">
              <a:hueOff val="0"/>
              <a:satOff val="0"/>
              <a:lumOff val="0"/>
              <a:alphaOff val="0"/>
            </a:schemeClr>
          </a:effectRef>
          <a:fontRef idx="minor">
            <a:schemeClr val="lt1"/>
          </a:fontRef>
        </p:style>
      </p:sp>
      <p:sp>
        <p:nvSpPr>
          <p:cNvPr id="32" name="Freeform 9">
            <a:extLst>
              <a:ext uri="{FF2B5EF4-FFF2-40B4-BE49-F238E27FC236}">
                <a16:creationId xmlns:a16="http://schemas.microsoft.com/office/drawing/2014/main" id="{EA05EC17-EAE8-4106-842A-8FD34D35D6C4}"/>
              </a:ext>
            </a:extLst>
          </p:cNvPr>
          <p:cNvSpPr/>
          <p:nvPr/>
        </p:nvSpPr>
        <p:spPr>
          <a:xfrm>
            <a:off x="4809481" y="2130790"/>
            <a:ext cx="1959432" cy="1893048"/>
          </a:xfrm>
          <a:custGeom>
            <a:avLst/>
            <a:gdLst>
              <a:gd name="connsiteX0" fmla="*/ 1043029 w 1393963"/>
              <a:gd name="connsiteY0" fmla="*/ 353055 h 1393963"/>
              <a:gd name="connsiteX1" fmla="*/ 1248685 w 1393963"/>
              <a:gd name="connsiteY1" fmla="*/ 291074 h 1393963"/>
              <a:gd name="connsiteX2" fmla="*/ 1324359 w 1393963"/>
              <a:gd name="connsiteY2" fmla="*/ 422146 h 1393963"/>
              <a:gd name="connsiteX3" fmla="*/ 1167854 w 1393963"/>
              <a:gd name="connsiteY3" fmla="*/ 569259 h 1393963"/>
              <a:gd name="connsiteX4" fmla="*/ 1167854 w 1393963"/>
              <a:gd name="connsiteY4" fmla="*/ 824704 h 1393963"/>
              <a:gd name="connsiteX5" fmla="*/ 1324359 w 1393963"/>
              <a:gd name="connsiteY5" fmla="*/ 971817 h 1393963"/>
              <a:gd name="connsiteX6" fmla="*/ 1248685 w 1393963"/>
              <a:gd name="connsiteY6" fmla="*/ 1102889 h 1393963"/>
              <a:gd name="connsiteX7" fmla="*/ 1043029 w 1393963"/>
              <a:gd name="connsiteY7" fmla="*/ 1040908 h 1393963"/>
              <a:gd name="connsiteX8" fmla="*/ 821807 w 1393963"/>
              <a:gd name="connsiteY8" fmla="*/ 1168631 h 1393963"/>
              <a:gd name="connsiteX9" fmla="*/ 772656 w 1393963"/>
              <a:gd name="connsiteY9" fmla="*/ 1377725 h 1393963"/>
              <a:gd name="connsiteX10" fmla="*/ 621307 w 1393963"/>
              <a:gd name="connsiteY10" fmla="*/ 1377725 h 1393963"/>
              <a:gd name="connsiteX11" fmla="*/ 572156 w 1393963"/>
              <a:gd name="connsiteY11" fmla="*/ 1168630 h 1393963"/>
              <a:gd name="connsiteX12" fmla="*/ 350934 w 1393963"/>
              <a:gd name="connsiteY12" fmla="*/ 1040907 h 1393963"/>
              <a:gd name="connsiteX13" fmla="*/ 145278 w 1393963"/>
              <a:gd name="connsiteY13" fmla="*/ 1102889 h 1393963"/>
              <a:gd name="connsiteX14" fmla="*/ 69604 w 1393963"/>
              <a:gd name="connsiteY14" fmla="*/ 971817 h 1393963"/>
              <a:gd name="connsiteX15" fmla="*/ 226109 w 1393963"/>
              <a:gd name="connsiteY15" fmla="*/ 824704 h 1393963"/>
              <a:gd name="connsiteX16" fmla="*/ 226109 w 1393963"/>
              <a:gd name="connsiteY16" fmla="*/ 569259 h 1393963"/>
              <a:gd name="connsiteX17" fmla="*/ 69604 w 1393963"/>
              <a:gd name="connsiteY17" fmla="*/ 422146 h 1393963"/>
              <a:gd name="connsiteX18" fmla="*/ 145278 w 1393963"/>
              <a:gd name="connsiteY18" fmla="*/ 291074 h 1393963"/>
              <a:gd name="connsiteX19" fmla="*/ 350934 w 1393963"/>
              <a:gd name="connsiteY19" fmla="*/ 353055 h 1393963"/>
              <a:gd name="connsiteX20" fmla="*/ 572156 w 1393963"/>
              <a:gd name="connsiteY20" fmla="*/ 225332 h 1393963"/>
              <a:gd name="connsiteX21" fmla="*/ 621307 w 1393963"/>
              <a:gd name="connsiteY21" fmla="*/ 16238 h 1393963"/>
              <a:gd name="connsiteX22" fmla="*/ 772656 w 1393963"/>
              <a:gd name="connsiteY22" fmla="*/ 16238 h 1393963"/>
              <a:gd name="connsiteX23" fmla="*/ 821807 w 1393963"/>
              <a:gd name="connsiteY23" fmla="*/ 225333 h 1393963"/>
              <a:gd name="connsiteX24" fmla="*/ 1043029 w 1393963"/>
              <a:gd name="connsiteY24" fmla="*/ 353056 h 1393963"/>
              <a:gd name="connsiteX25" fmla="*/ 1043029 w 1393963"/>
              <a:gd name="connsiteY25" fmla="*/ 353055 h 1393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393963" h="1393963">
                <a:moveTo>
                  <a:pt x="897220" y="352607"/>
                </a:moveTo>
                <a:lnTo>
                  <a:pt x="1046318" y="260264"/>
                </a:lnTo>
                <a:lnTo>
                  <a:pt x="1133698" y="347646"/>
                </a:lnTo>
                <a:lnTo>
                  <a:pt x="1041356" y="496743"/>
                </a:lnTo>
                <a:cubicBezTo>
                  <a:pt x="1076922" y="557911"/>
                  <a:pt x="1095555" y="627450"/>
                  <a:pt x="1095337" y="698206"/>
                </a:cubicBezTo>
                <a:lnTo>
                  <a:pt x="1249857" y="781157"/>
                </a:lnTo>
                <a:lnTo>
                  <a:pt x="1217874" y="900522"/>
                </a:lnTo>
                <a:lnTo>
                  <a:pt x="1042580" y="895099"/>
                </a:lnTo>
                <a:cubicBezTo>
                  <a:pt x="1007390" y="956485"/>
                  <a:pt x="956485" y="1007390"/>
                  <a:pt x="895099" y="1042581"/>
                </a:cubicBezTo>
                <a:lnTo>
                  <a:pt x="900522" y="1217874"/>
                </a:lnTo>
                <a:lnTo>
                  <a:pt x="781157" y="1249858"/>
                </a:lnTo>
                <a:lnTo>
                  <a:pt x="698206" y="1095337"/>
                </a:lnTo>
                <a:cubicBezTo>
                  <a:pt x="627449" y="1095554"/>
                  <a:pt x="557911" y="1076922"/>
                  <a:pt x="496743" y="1041355"/>
                </a:cubicBezTo>
                <a:lnTo>
                  <a:pt x="347645" y="1133699"/>
                </a:lnTo>
                <a:lnTo>
                  <a:pt x="260265" y="1046317"/>
                </a:lnTo>
                <a:lnTo>
                  <a:pt x="352607" y="897220"/>
                </a:lnTo>
                <a:cubicBezTo>
                  <a:pt x="317041" y="836052"/>
                  <a:pt x="298408" y="766513"/>
                  <a:pt x="298626" y="695757"/>
                </a:cubicBezTo>
                <a:lnTo>
                  <a:pt x="144106" y="612806"/>
                </a:lnTo>
                <a:lnTo>
                  <a:pt x="176089" y="493441"/>
                </a:lnTo>
                <a:lnTo>
                  <a:pt x="351383" y="498864"/>
                </a:lnTo>
                <a:cubicBezTo>
                  <a:pt x="386573" y="437478"/>
                  <a:pt x="437478" y="386573"/>
                  <a:pt x="498864" y="351382"/>
                </a:cubicBezTo>
                <a:lnTo>
                  <a:pt x="493441" y="176089"/>
                </a:lnTo>
                <a:lnTo>
                  <a:pt x="612806" y="144105"/>
                </a:lnTo>
                <a:lnTo>
                  <a:pt x="695757" y="298626"/>
                </a:lnTo>
                <a:cubicBezTo>
                  <a:pt x="766514" y="298409"/>
                  <a:pt x="836052" y="317041"/>
                  <a:pt x="897220" y="352608"/>
                </a:cubicBezTo>
                <a:lnTo>
                  <a:pt x="897220" y="352607"/>
                </a:lnTo>
                <a:close/>
              </a:path>
            </a:pathLst>
          </a:custGeom>
          <a:solidFill>
            <a:srgbClr val="049C98"/>
          </a:solidFill>
          <a:ln w="19050" cap="flat" cmpd="sng" algn="ctr">
            <a:solidFill>
              <a:srgbClr val="FFFFFF">
                <a:hueOff val="0"/>
                <a:satOff val="0"/>
                <a:lumOff val="0"/>
                <a:alphaOff val="0"/>
              </a:srgbClr>
            </a:solidFill>
            <a:prstDash val="solid"/>
            <a:miter lim="800000"/>
          </a:ln>
          <a:effectLst>
            <a:outerShdw blurRad="50800" dist="38100" dir="2700000" algn="tl" rotWithShape="0">
              <a:prstClr val="black">
                <a:alpha val="40000"/>
              </a:prstClr>
            </a:outerShdw>
          </a:effectLst>
        </p:spPr>
        <p:txBody>
          <a:bodyPr spcFirstLastPara="0" vert="horz" wrap="square" lIns="381031" tIns="383196" rIns="381031" bIns="383196" numCol="1" spcCol="1270" anchor="ctr" anchorCtr="0">
            <a:noAutofit/>
          </a:bodyPr>
          <a:lstStyle/>
          <a:p>
            <a:pPr marL="0" marR="0" lvl="0" indent="0" algn="ctr" defTabSz="800100" rtl="0" eaLnBrk="1" fontAlgn="auto" latinLnBrk="0" hangingPunct="1">
              <a:lnSpc>
                <a:spcPct val="90000"/>
              </a:lnSpc>
              <a:spcBef>
                <a:spcPct val="0"/>
              </a:spcBef>
              <a:spcAft>
                <a:spcPct val="35000"/>
              </a:spcAft>
              <a:buClrTx/>
              <a:buSzTx/>
              <a:buFontTx/>
              <a:buNone/>
              <a:tabLst/>
              <a:defRPr/>
            </a:pPr>
            <a:r>
              <a:rPr kumimoji="0" lang="ar-SA" b="1" i="0" u="none" strike="noStrike" kern="0" cap="none" spc="0" normalizeH="0" baseline="0" noProof="0" dirty="0">
                <a:ln>
                  <a:noFill/>
                </a:ln>
                <a:solidFill>
                  <a:srgbClr val="FFFFFF"/>
                </a:solidFill>
                <a:effectLst/>
                <a:uLnTx/>
                <a:uFillTx/>
                <a:latin typeface="Somar Bold" panose="00000800000000000000" pitchFamily="50" charset="-78"/>
                <a:cs typeface="Somar Bold" panose="00000800000000000000" pitchFamily="50" charset="-78"/>
              </a:rPr>
              <a:t>المركبة</a:t>
            </a:r>
            <a:endParaRPr kumimoji="0" lang="en-US" b="1" i="0" u="none" strike="noStrike" kern="0" cap="none" spc="0" normalizeH="0" baseline="0" noProof="0" dirty="0">
              <a:ln>
                <a:noFill/>
              </a:ln>
              <a:solidFill>
                <a:srgbClr val="FFFFFF"/>
              </a:solidFill>
              <a:effectLst/>
              <a:uLnTx/>
              <a:uFillTx/>
              <a:latin typeface="Somar Bold" panose="00000800000000000000" pitchFamily="50" charset="-78"/>
              <a:cs typeface="Somar Bold" panose="00000800000000000000" pitchFamily="50" charset="-78"/>
            </a:endParaRPr>
          </a:p>
        </p:txBody>
      </p:sp>
      <p:sp>
        <p:nvSpPr>
          <p:cNvPr id="33" name="Freeform 9">
            <a:extLst>
              <a:ext uri="{FF2B5EF4-FFF2-40B4-BE49-F238E27FC236}">
                <a16:creationId xmlns:a16="http://schemas.microsoft.com/office/drawing/2014/main" id="{9C7ED9BD-8764-45F0-80DD-45A5E70997DA}"/>
              </a:ext>
            </a:extLst>
          </p:cNvPr>
          <p:cNvSpPr/>
          <p:nvPr/>
        </p:nvSpPr>
        <p:spPr>
          <a:xfrm>
            <a:off x="5816901" y="3133913"/>
            <a:ext cx="2240095" cy="2334871"/>
          </a:xfrm>
          <a:custGeom>
            <a:avLst/>
            <a:gdLst>
              <a:gd name="connsiteX0" fmla="*/ 1043029 w 1393963"/>
              <a:gd name="connsiteY0" fmla="*/ 353055 h 1393963"/>
              <a:gd name="connsiteX1" fmla="*/ 1248685 w 1393963"/>
              <a:gd name="connsiteY1" fmla="*/ 291074 h 1393963"/>
              <a:gd name="connsiteX2" fmla="*/ 1324359 w 1393963"/>
              <a:gd name="connsiteY2" fmla="*/ 422146 h 1393963"/>
              <a:gd name="connsiteX3" fmla="*/ 1167854 w 1393963"/>
              <a:gd name="connsiteY3" fmla="*/ 569259 h 1393963"/>
              <a:gd name="connsiteX4" fmla="*/ 1167854 w 1393963"/>
              <a:gd name="connsiteY4" fmla="*/ 824704 h 1393963"/>
              <a:gd name="connsiteX5" fmla="*/ 1324359 w 1393963"/>
              <a:gd name="connsiteY5" fmla="*/ 971817 h 1393963"/>
              <a:gd name="connsiteX6" fmla="*/ 1248685 w 1393963"/>
              <a:gd name="connsiteY6" fmla="*/ 1102889 h 1393963"/>
              <a:gd name="connsiteX7" fmla="*/ 1043029 w 1393963"/>
              <a:gd name="connsiteY7" fmla="*/ 1040908 h 1393963"/>
              <a:gd name="connsiteX8" fmla="*/ 821807 w 1393963"/>
              <a:gd name="connsiteY8" fmla="*/ 1168631 h 1393963"/>
              <a:gd name="connsiteX9" fmla="*/ 772656 w 1393963"/>
              <a:gd name="connsiteY9" fmla="*/ 1377725 h 1393963"/>
              <a:gd name="connsiteX10" fmla="*/ 621307 w 1393963"/>
              <a:gd name="connsiteY10" fmla="*/ 1377725 h 1393963"/>
              <a:gd name="connsiteX11" fmla="*/ 572156 w 1393963"/>
              <a:gd name="connsiteY11" fmla="*/ 1168630 h 1393963"/>
              <a:gd name="connsiteX12" fmla="*/ 350934 w 1393963"/>
              <a:gd name="connsiteY12" fmla="*/ 1040907 h 1393963"/>
              <a:gd name="connsiteX13" fmla="*/ 145278 w 1393963"/>
              <a:gd name="connsiteY13" fmla="*/ 1102889 h 1393963"/>
              <a:gd name="connsiteX14" fmla="*/ 69604 w 1393963"/>
              <a:gd name="connsiteY14" fmla="*/ 971817 h 1393963"/>
              <a:gd name="connsiteX15" fmla="*/ 226109 w 1393963"/>
              <a:gd name="connsiteY15" fmla="*/ 824704 h 1393963"/>
              <a:gd name="connsiteX16" fmla="*/ 226109 w 1393963"/>
              <a:gd name="connsiteY16" fmla="*/ 569259 h 1393963"/>
              <a:gd name="connsiteX17" fmla="*/ 69604 w 1393963"/>
              <a:gd name="connsiteY17" fmla="*/ 422146 h 1393963"/>
              <a:gd name="connsiteX18" fmla="*/ 145278 w 1393963"/>
              <a:gd name="connsiteY18" fmla="*/ 291074 h 1393963"/>
              <a:gd name="connsiteX19" fmla="*/ 350934 w 1393963"/>
              <a:gd name="connsiteY19" fmla="*/ 353055 h 1393963"/>
              <a:gd name="connsiteX20" fmla="*/ 572156 w 1393963"/>
              <a:gd name="connsiteY20" fmla="*/ 225332 h 1393963"/>
              <a:gd name="connsiteX21" fmla="*/ 621307 w 1393963"/>
              <a:gd name="connsiteY21" fmla="*/ 16238 h 1393963"/>
              <a:gd name="connsiteX22" fmla="*/ 772656 w 1393963"/>
              <a:gd name="connsiteY22" fmla="*/ 16238 h 1393963"/>
              <a:gd name="connsiteX23" fmla="*/ 821807 w 1393963"/>
              <a:gd name="connsiteY23" fmla="*/ 225333 h 1393963"/>
              <a:gd name="connsiteX24" fmla="*/ 1043029 w 1393963"/>
              <a:gd name="connsiteY24" fmla="*/ 353056 h 1393963"/>
              <a:gd name="connsiteX25" fmla="*/ 1043029 w 1393963"/>
              <a:gd name="connsiteY25" fmla="*/ 353055 h 1393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393963" h="1393963">
                <a:moveTo>
                  <a:pt x="897220" y="352607"/>
                </a:moveTo>
                <a:lnTo>
                  <a:pt x="1046318" y="260264"/>
                </a:lnTo>
                <a:lnTo>
                  <a:pt x="1133698" y="347646"/>
                </a:lnTo>
                <a:lnTo>
                  <a:pt x="1041356" y="496743"/>
                </a:lnTo>
                <a:cubicBezTo>
                  <a:pt x="1076922" y="557911"/>
                  <a:pt x="1095555" y="627450"/>
                  <a:pt x="1095337" y="698206"/>
                </a:cubicBezTo>
                <a:lnTo>
                  <a:pt x="1249857" y="781157"/>
                </a:lnTo>
                <a:lnTo>
                  <a:pt x="1217874" y="900522"/>
                </a:lnTo>
                <a:lnTo>
                  <a:pt x="1042580" y="895099"/>
                </a:lnTo>
                <a:cubicBezTo>
                  <a:pt x="1007390" y="956485"/>
                  <a:pt x="956485" y="1007390"/>
                  <a:pt x="895099" y="1042581"/>
                </a:cubicBezTo>
                <a:lnTo>
                  <a:pt x="900522" y="1217874"/>
                </a:lnTo>
                <a:lnTo>
                  <a:pt x="781157" y="1249858"/>
                </a:lnTo>
                <a:lnTo>
                  <a:pt x="698206" y="1095337"/>
                </a:lnTo>
                <a:cubicBezTo>
                  <a:pt x="627449" y="1095554"/>
                  <a:pt x="557911" y="1076922"/>
                  <a:pt x="496743" y="1041355"/>
                </a:cubicBezTo>
                <a:lnTo>
                  <a:pt x="347645" y="1133699"/>
                </a:lnTo>
                <a:lnTo>
                  <a:pt x="260265" y="1046317"/>
                </a:lnTo>
                <a:lnTo>
                  <a:pt x="352607" y="897220"/>
                </a:lnTo>
                <a:cubicBezTo>
                  <a:pt x="317041" y="836052"/>
                  <a:pt x="298408" y="766513"/>
                  <a:pt x="298626" y="695757"/>
                </a:cubicBezTo>
                <a:lnTo>
                  <a:pt x="144106" y="612806"/>
                </a:lnTo>
                <a:lnTo>
                  <a:pt x="176089" y="493441"/>
                </a:lnTo>
                <a:lnTo>
                  <a:pt x="351383" y="498864"/>
                </a:lnTo>
                <a:cubicBezTo>
                  <a:pt x="386573" y="437478"/>
                  <a:pt x="437478" y="386573"/>
                  <a:pt x="498864" y="351382"/>
                </a:cubicBezTo>
                <a:lnTo>
                  <a:pt x="493441" y="176089"/>
                </a:lnTo>
                <a:lnTo>
                  <a:pt x="612806" y="144105"/>
                </a:lnTo>
                <a:lnTo>
                  <a:pt x="695757" y="298626"/>
                </a:lnTo>
                <a:cubicBezTo>
                  <a:pt x="766514" y="298409"/>
                  <a:pt x="836052" y="317041"/>
                  <a:pt x="897220" y="352608"/>
                </a:cubicBezTo>
                <a:lnTo>
                  <a:pt x="897220" y="352607"/>
                </a:lnTo>
                <a:close/>
              </a:path>
            </a:pathLst>
          </a:custGeom>
          <a:solidFill>
            <a:srgbClr val="009BDF"/>
          </a:solidFill>
          <a:ln w="19050" cap="flat" cmpd="sng" algn="ctr">
            <a:solidFill>
              <a:srgbClr val="FFFFFF">
                <a:hueOff val="0"/>
                <a:satOff val="0"/>
                <a:lumOff val="0"/>
                <a:alphaOff val="0"/>
              </a:srgbClr>
            </a:solidFill>
            <a:prstDash val="solid"/>
            <a:miter lim="800000"/>
          </a:ln>
          <a:effectLst>
            <a:outerShdw blurRad="50800" dist="38100" dir="2700000" algn="tl" rotWithShape="0">
              <a:prstClr val="black">
                <a:alpha val="40000"/>
              </a:prstClr>
            </a:outerShdw>
          </a:effectLst>
        </p:spPr>
        <p:txBody>
          <a:bodyPr spcFirstLastPara="0" vert="horz" wrap="square" lIns="381031" tIns="383196" rIns="381031" bIns="383196" numCol="1" spcCol="1270" anchor="ctr" anchorCtr="0">
            <a:noAutofit/>
          </a:bodyPr>
          <a:lstStyle/>
          <a:p>
            <a:pPr marL="0" marR="0" lvl="0" indent="0" algn="ctr" defTabSz="800100" rtl="0" eaLnBrk="1" fontAlgn="auto" latinLnBrk="0" hangingPunct="1">
              <a:lnSpc>
                <a:spcPct val="90000"/>
              </a:lnSpc>
              <a:spcBef>
                <a:spcPct val="0"/>
              </a:spcBef>
              <a:spcAft>
                <a:spcPct val="35000"/>
              </a:spcAft>
              <a:buClrTx/>
              <a:buSzTx/>
              <a:buFontTx/>
              <a:buNone/>
              <a:tabLst/>
              <a:defRPr/>
            </a:pPr>
            <a:r>
              <a:rPr kumimoji="0" lang="ar-SA" b="1" i="0" u="none" strike="noStrike" kern="0" cap="none" spc="0" normalizeH="0" baseline="0" noProof="0" dirty="0">
                <a:ln>
                  <a:noFill/>
                </a:ln>
                <a:solidFill>
                  <a:srgbClr val="FFFFFF"/>
                </a:solidFill>
                <a:effectLst/>
                <a:uLnTx/>
                <a:uFillTx/>
                <a:latin typeface="SST Arabic" panose="020B0504030504020204" pitchFamily="34" charset="-78"/>
                <a:ea typeface="+mn-ea"/>
                <a:cs typeface="+mj-cs"/>
              </a:rPr>
              <a:t>المسافر</a:t>
            </a:r>
            <a:r>
              <a:rPr kumimoji="0" lang="ar-SA" sz="1600" b="1" i="0" u="none" strike="noStrike" kern="0" cap="none" spc="0" normalizeH="0" baseline="0" noProof="0" dirty="0">
                <a:ln>
                  <a:noFill/>
                </a:ln>
                <a:solidFill>
                  <a:srgbClr val="FFFFFF"/>
                </a:solidFill>
                <a:effectLst/>
                <a:uLnTx/>
                <a:uFillTx/>
                <a:latin typeface="SST Arabic" panose="020B0504030504020204" pitchFamily="34" charset="-78"/>
                <a:ea typeface="+mn-ea"/>
                <a:cs typeface="SST Arabic" panose="020B0504030504020204" pitchFamily="34" charset="-78"/>
              </a:rPr>
              <a:t> </a:t>
            </a:r>
            <a:endParaRPr kumimoji="0" lang="en-US" sz="1600" b="1" i="0" u="none" strike="noStrike" kern="0" cap="none" spc="0" normalizeH="0" baseline="0" noProof="0" dirty="0">
              <a:ln>
                <a:noFill/>
              </a:ln>
              <a:solidFill>
                <a:srgbClr val="FFFFFF"/>
              </a:solidFill>
              <a:effectLst/>
              <a:uLnTx/>
              <a:uFillTx/>
              <a:latin typeface="SST Arabic" panose="020B0504030504020204" pitchFamily="34" charset="-78"/>
              <a:ea typeface="+mn-ea"/>
              <a:cs typeface="SST Arabic" panose="020B0504030504020204" pitchFamily="34" charset="-78"/>
            </a:endParaRPr>
          </a:p>
        </p:txBody>
      </p:sp>
      <p:sp>
        <p:nvSpPr>
          <p:cNvPr id="3" name="Slide Number Placeholder 2"/>
          <p:cNvSpPr>
            <a:spLocks noGrp="1"/>
          </p:cNvSpPr>
          <p:nvPr>
            <p:ph type="sldNum" sz="quarter" idx="12"/>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15EF7C1D-2B43-48E9-9FFA-0C1C352D9914}" type="slidenum">
              <a:rPr kumimoji="0" lang="en-GB" sz="1200" b="0" i="0" u="none" strike="noStrike" kern="1200" cap="none" spc="0" normalizeH="0" baseline="0" noProof="0" smtClean="0">
                <a:ln>
                  <a:noFill/>
                </a:ln>
                <a:solidFill>
                  <a:srgbClr val="0D2547">
                    <a:tint val="75000"/>
                  </a:srgbClr>
                </a:solidFill>
                <a:effectLst/>
                <a:uLnTx/>
                <a:uFillTx/>
                <a:latin typeface="Greta Arabic" panose="02000000000000000000" pitchFamily="2" charset="-78"/>
                <a:ea typeface="+mn-ea"/>
                <a:cs typeface="Symbio AR+LT"/>
              </a:rPr>
              <a:pPr marL="0" marR="0" lvl="0" indent="0" algn="l" defTabSz="914400" rtl="1" eaLnBrk="1" fontAlgn="auto" latinLnBrk="0" hangingPunct="1">
                <a:lnSpc>
                  <a:spcPct val="100000"/>
                </a:lnSpc>
                <a:spcBef>
                  <a:spcPts val="0"/>
                </a:spcBef>
                <a:spcAft>
                  <a:spcPts val="0"/>
                </a:spcAft>
                <a:buClrTx/>
                <a:buSzTx/>
                <a:buFontTx/>
                <a:buNone/>
                <a:tabLst/>
                <a:defRPr/>
              </a:pPr>
              <a:t>20</a:t>
            </a:fld>
            <a:endParaRPr kumimoji="0" lang="en-GB" sz="1200" b="0" i="0" u="none" strike="noStrike" kern="1200" cap="none" spc="0" normalizeH="0" baseline="0" noProof="0">
              <a:ln>
                <a:noFill/>
              </a:ln>
              <a:solidFill>
                <a:srgbClr val="0D2547">
                  <a:tint val="75000"/>
                </a:srgbClr>
              </a:solidFill>
              <a:effectLst/>
              <a:uLnTx/>
              <a:uFillTx/>
              <a:latin typeface="Greta Arabic" panose="02000000000000000000" pitchFamily="2" charset="-78"/>
              <a:ea typeface="+mn-ea"/>
              <a:cs typeface="Symbio AR+LT"/>
            </a:endParaRPr>
          </a:p>
        </p:txBody>
      </p:sp>
      <p:sp>
        <p:nvSpPr>
          <p:cNvPr id="4" name="Footer Placeholder 3">
            <a:extLst>
              <a:ext uri="{FF2B5EF4-FFF2-40B4-BE49-F238E27FC236}">
                <a16:creationId xmlns:a16="http://schemas.microsoft.com/office/drawing/2014/main" id="{CBD1BA33-601C-4883-93A6-99859DDE3F57}"/>
              </a:ext>
            </a:extLst>
          </p:cNvPr>
          <p:cNvSpPr>
            <a:spLocks noGrp="1"/>
          </p:cNvSpPr>
          <p:nvPr>
            <p:ph type="ftr" sz="quarter" idx="11"/>
            <p:custDataLst>
              <p:tags r:id="rId1"/>
            </p:custDataLst>
          </p:nvPr>
        </p:nvSpPr>
        <p:spPr/>
        <p:txBody>
          <a:bodyPr/>
          <a:lstStyle/>
          <a:p>
            <a:pPr>
              <a:defRPr/>
            </a:pPr>
            <a:r>
              <a:rPr lang="en-GB"/>
              <a:t>Public | </a:t>
            </a:r>
            <a:r>
              <a:rPr lang="ar-SA"/>
              <a:t>عام</a:t>
            </a:r>
            <a:endParaRPr lang="en-GB"/>
          </a:p>
        </p:txBody>
      </p:sp>
    </p:spTree>
    <p:extLst>
      <p:ext uri="{BB962C8B-B14F-4D97-AF65-F5344CB8AC3E}">
        <p14:creationId xmlns:p14="http://schemas.microsoft.com/office/powerpoint/2010/main" val="33594398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Rectangle 123">
            <a:extLst>
              <a:ext uri="{FF2B5EF4-FFF2-40B4-BE49-F238E27FC236}">
                <a16:creationId xmlns:a16="http://schemas.microsoft.com/office/drawing/2014/main" id="{CD042CD2-C750-4BD6-B683-242894ECF3AB}"/>
              </a:ext>
            </a:extLst>
          </p:cNvPr>
          <p:cNvSpPr/>
          <p:nvPr/>
        </p:nvSpPr>
        <p:spPr>
          <a:xfrm>
            <a:off x="0" y="1178599"/>
            <a:ext cx="12192000" cy="56794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ymbio AR+LT"/>
              <a:ea typeface="+mn-ea"/>
              <a:cs typeface="Symbio AR+LT"/>
            </a:endParaRPr>
          </a:p>
        </p:txBody>
      </p:sp>
      <p:graphicFrame>
        <p:nvGraphicFramePr>
          <p:cNvPr id="5" name="Object 4" hidden="1">
            <a:extLst>
              <a:ext uri="{FF2B5EF4-FFF2-40B4-BE49-F238E27FC236}">
                <a16:creationId xmlns:a16="http://schemas.microsoft.com/office/drawing/2014/main" id="{4409D9C4-A8D6-4A39-BCDA-3F0558B5E349}"/>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3918" name="think-cell Slide" r:id="rId39" imgW="395" imgH="396" progId="TCLayout.ActiveDocument.1">
                  <p:embed/>
                </p:oleObj>
              </mc:Choice>
              <mc:Fallback>
                <p:oleObj name="think-cell Slide" r:id="rId39" imgW="395" imgH="396" progId="TCLayout.ActiveDocument.1">
                  <p:embed/>
                  <p:pic>
                    <p:nvPicPr>
                      <p:cNvPr id="5" name="Object 4" hidden="1">
                        <a:extLst>
                          <a:ext uri="{FF2B5EF4-FFF2-40B4-BE49-F238E27FC236}">
                            <a16:creationId xmlns:a16="http://schemas.microsoft.com/office/drawing/2014/main" id="{4409D9C4-A8D6-4A39-BCDA-3F0558B5E349}"/>
                          </a:ext>
                        </a:extLst>
                      </p:cNvPr>
                      <p:cNvPicPr/>
                      <p:nvPr/>
                    </p:nvPicPr>
                    <p:blipFill>
                      <a:blip r:embed="rId40"/>
                      <a:stretch>
                        <a:fillRect/>
                      </a:stretch>
                    </p:blipFill>
                    <p:spPr>
                      <a:xfrm>
                        <a:off x="1588" y="1588"/>
                        <a:ext cx="1588" cy="1588"/>
                      </a:xfrm>
                      <a:prstGeom prst="rect">
                        <a:avLst/>
                      </a:prstGeom>
                    </p:spPr>
                  </p:pic>
                </p:oleObj>
              </mc:Fallback>
            </mc:AlternateContent>
          </a:graphicData>
        </a:graphic>
      </p:graphicFrame>
      <p:sp>
        <p:nvSpPr>
          <p:cNvPr id="3" name="Slide Number Placeholder 2">
            <a:extLst>
              <a:ext uri="{FF2B5EF4-FFF2-40B4-BE49-F238E27FC236}">
                <a16:creationId xmlns:a16="http://schemas.microsoft.com/office/drawing/2014/main" id="{AC4F17FA-DDED-D8DB-CECA-C07811040AD7}"/>
              </a:ext>
            </a:extLst>
          </p:cNvPr>
          <p:cNvSpPr>
            <a:spLocks noGrp="1"/>
          </p:cNvSpPr>
          <p:nvPr>
            <p:ph type="sldNum" sz="quarter" idx="12"/>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15EF7C1D-2B43-48E9-9FFA-0C1C352D9914}" type="slidenum">
              <a:rPr kumimoji="0" lang="en-GB" sz="1200" b="0" i="0" u="none" strike="noStrike" kern="1200" cap="none" spc="0" normalizeH="0" baseline="0" noProof="0" smtClean="0">
                <a:ln>
                  <a:noFill/>
                </a:ln>
                <a:solidFill>
                  <a:srgbClr val="0D2547">
                    <a:tint val="75000"/>
                  </a:srgbClr>
                </a:solidFill>
                <a:effectLst/>
                <a:uLnTx/>
                <a:uFillTx/>
                <a:latin typeface="Greta Arabic" panose="02000000000000000000" pitchFamily="2" charset="-78"/>
                <a:ea typeface="+mn-ea"/>
                <a:cs typeface="Symbio AR+LT"/>
              </a:rPr>
              <a:pPr marL="0" marR="0" lvl="0" indent="0" algn="l" defTabSz="914400" rtl="1" eaLnBrk="1" fontAlgn="auto" latinLnBrk="0" hangingPunct="1">
                <a:lnSpc>
                  <a:spcPct val="100000"/>
                </a:lnSpc>
                <a:spcBef>
                  <a:spcPts val="0"/>
                </a:spcBef>
                <a:spcAft>
                  <a:spcPts val="0"/>
                </a:spcAft>
                <a:buClrTx/>
                <a:buSzTx/>
                <a:buFontTx/>
                <a:buNone/>
                <a:tabLst/>
                <a:defRPr/>
              </a:pPr>
              <a:t>21</a:t>
            </a:fld>
            <a:endParaRPr kumimoji="0" lang="en-GB" sz="1200" b="0" i="0" u="none" strike="noStrike" kern="1200" cap="none" spc="0" normalizeH="0" baseline="0" noProof="0">
              <a:ln>
                <a:noFill/>
              </a:ln>
              <a:solidFill>
                <a:srgbClr val="0D2547">
                  <a:tint val="75000"/>
                </a:srgbClr>
              </a:solidFill>
              <a:effectLst/>
              <a:uLnTx/>
              <a:uFillTx/>
              <a:latin typeface="Greta Arabic" panose="02000000000000000000" pitchFamily="2" charset="-78"/>
              <a:ea typeface="+mn-ea"/>
              <a:cs typeface="Symbio AR+LT"/>
            </a:endParaRPr>
          </a:p>
        </p:txBody>
      </p:sp>
      <p:sp>
        <p:nvSpPr>
          <p:cNvPr id="91" name="TextBox 90">
            <a:extLst>
              <a:ext uri="{FF2B5EF4-FFF2-40B4-BE49-F238E27FC236}">
                <a16:creationId xmlns:a16="http://schemas.microsoft.com/office/drawing/2014/main" id="{B1F3C6C4-D820-E679-43D3-9B40D7D0D372}"/>
              </a:ext>
            </a:extLst>
          </p:cNvPr>
          <p:cNvSpPr txBox="1">
            <a:spLocks/>
          </p:cNvSpPr>
          <p:nvPr>
            <p:custDataLst>
              <p:tags r:id="rId3"/>
            </p:custDataLst>
          </p:nvPr>
        </p:nvSpPr>
        <p:spPr>
          <a:xfrm>
            <a:off x="6163680" y="852566"/>
            <a:ext cx="2808501" cy="166199"/>
          </a:xfrm>
          <a:prstGeom prst="rect">
            <a:avLst/>
          </a:prstGeom>
        </p:spPr>
        <p:txBody>
          <a:bodyPr vert="horz" wrap="square" lIns="0" tIns="0" rIns="0" bIns="0" rtlCol="0" anchor="ctr" anchorCtr="0">
            <a:noAutofit/>
          </a:bodyPr>
          <a:lstStyle>
            <a:lvl1pPr marL="228600" lvl="0" indent="-228600" algn="r" rtl="1">
              <a:lnSpc>
                <a:spcPct val="90000"/>
              </a:lnSpc>
              <a:spcBef>
                <a:spcPts val="1000"/>
              </a:spcBef>
              <a:buFont typeface="Arial" panose="020B0604020202020204" pitchFamily="34" charset="0"/>
              <a:buChar char="•"/>
              <a:defRPr sz="2800" b="0" i="0">
                <a:latin typeface="Symbio AR+LT" panose="020B0503030303020204" pitchFamily="34" charset="-78"/>
                <a:cs typeface="Symbio AR+LT" panose="020B0503030303020204" pitchFamily="34" charset="-78"/>
              </a:defRPr>
            </a:lvl1pPr>
            <a:lvl2pPr marL="685800" lvl="1" indent="-228600" algn="r" rtl="1">
              <a:lnSpc>
                <a:spcPct val="90000"/>
              </a:lnSpc>
              <a:spcBef>
                <a:spcPts val="500"/>
              </a:spcBef>
              <a:buFont typeface="Arial" panose="020B0604020202020204" pitchFamily="34" charset="0"/>
              <a:buChar char="•"/>
              <a:defRPr sz="2400" b="0" i="0">
                <a:latin typeface="Greta Arabic" panose="02000000000000000000" pitchFamily="2" charset="-78"/>
              </a:defRPr>
            </a:lvl2pPr>
            <a:lvl3pPr marL="1143000" lvl="2" indent="-228600" algn="r" rtl="1">
              <a:lnSpc>
                <a:spcPct val="90000"/>
              </a:lnSpc>
              <a:spcBef>
                <a:spcPts val="500"/>
              </a:spcBef>
              <a:buFont typeface="Arial" panose="020B0604020202020204" pitchFamily="34" charset="0"/>
              <a:buChar char="•"/>
              <a:defRPr sz="2000" b="0" i="0">
                <a:latin typeface="Greta Arabic" panose="02000000000000000000" pitchFamily="2" charset="-78"/>
              </a:defRPr>
            </a:lvl3pPr>
            <a:lvl4pPr marL="1600200" lvl="3" indent="-228600" algn="r" rtl="1">
              <a:lnSpc>
                <a:spcPct val="90000"/>
              </a:lnSpc>
              <a:spcBef>
                <a:spcPts val="500"/>
              </a:spcBef>
              <a:buFont typeface="Arial" panose="020B0604020202020204" pitchFamily="34" charset="0"/>
              <a:buChar char="•"/>
              <a:defRPr b="0" i="0">
                <a:latin typeface="Greta Arabic" panose="02000000000000000000" pitchFamily="2" charset="-78"/>
              </a:defRPr>
            </a:lvl4pPr>
            <a:lvl5pPr marL="2057400" lvl="4" indent="-228600" algn="r" rtl="1">
              <a:lnSpc>
                <a:spcPct val="90000"/>
              </a:lnSpc>
              <a:spcBef>
                <a:spcPts val="500"/>
              </a:spcBef>
              <a:buFont typeface="Arial" panose="020B0604020202020204" pitchFamily="34" charset="0"/>
              <a:buChar char="•"/>
              <a:defRPr b="0" i="0">
                <a:latin typeface="Greta Arabic" panose="02000000000000000000" pitchFamily="2" charset="-78"/>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marR="0" lvl="0" indent="0" algn="r" defTabSz="914400" rtl="1"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ar-SA" sz="1600" b="1" i="0" u="none" strike="noStrike" kern="1200" cap="none" spc="0" normalizeH="0" baseline="0" noProof="0" dirty="0">
                <a:ln>
                  <a:noFill/>
                </a:ln>
                <a:solidFill>
                  <a:srgbClr val="002E87"/>
                </a:solidFill>
                <a:effectLst/>
                <a:uLnTx/>
                <a:uFillTx/>
                <a:latin typeface="SST Arabic" panose="020B0504030504020204" pitchFamily="34" charset="-78"/>
                <a:ea typeface="+mn-ea"/>
                <a:cs typeface="SST Arabic" panose="020B0504030504020204" pitchFamily="34" charset="-78"/>
              </a:rPr>
              <a:t>المسافر </a:t>
            </a:r>
            <a:endParaRPr kumimoji="0" lang="en-GB" sz="1600" b="1" i="0" u="none" strike="noStrike" kern="1200" cap="none" spc="0" normalizeH="0" baseline="0" noProof="0" dirty="0">
              <a:ln>
                <a:noFill/>
              </a:ln>
              <a:solidFill>
                <a:srgbClr val="002E87"/>
              </a:solidFill>
              <a:effectLst/>
              <a:uLnTx/>
              <a:uFillTx/>
              <a:latin typeface="SST Arabic" panose="020B0504030504020204" pitchFamily="34" charset="-78"/>
              <a:ea typeface="+mn-ea"/>
              <a:cs typeface="SST Arabic" panose="020B0504030504020204" pitchFamily="34" charset="-78"/>
            </a:endParaRPr>
          </a:p>
        </p:txBody>
      </p:sp>
      <p:sp>
        <p:nvSpPr>
          <p:cNvPr id="257" name="TextBox 256">
            <a:extLst>
              <a:ext uri="{FF2B5EF4-FFF2-40B4-BE49-F238E27FC236}">
                <a16:creationId xmlns:a16="http://schemas.microsoft.com/office/drawing/2014/main" id="{43E8130D-DA20-B3ED-A5E5-AFE365250474}"/>
              </a:ext>
            </a:extLst>
          </p:cNvPr>
          <p:cNvSpPr txBox="1">
            <a:spLocks noChangeAspect="1"/>
          </p:cNvSpPr>
          <p:nvPr>
            <p:custDataLst>
              <p:tags r:id="rId4"/>
            </p:custDataLst>
          </p:nvPr>
        </p:nvSpPr>
        <p:spPr>
          <a:xfrm>
            <a:off x="8713231" y="3128621"/>
            <a:ext cx="900000" cy="900000"/>
          </a:xfrm>
          <a:prstGeom prst="ellipse">
            <a:avLst/>
          </a:prstGeom>
          <a:solidFill>
            <a:srgbClr val="002E87"/>
          </a:solidFill>
        </p:spPr>
        <p:txBody>
          <a:bodyPr vert="horz" wrap="none" lIns="0" tIns="0" rIns="0" bIns="0" rtlCol="0" anchor="ctr" anchorCtr="0">
            <a:noAutofit/>
          </a:bodyPr>
          <a:lstStyle>
            <a:lvl1pPr marL="228600" lvl="0" indent="-228600" algn="r" rtl="1">
              <a:lnSpc>
                <a:spcPct val="90000"/>
              </a:lnSpc>
              <a:spcBef>
                <a:spcPts val="1000"/>
              </a:spcBef>
              <a:buFont typeface="Arial" panose="020B0604020202020204" pitchFamily="34" charset="0"/>
              <a:buChar char="•"/>
              <a:defRPr sz="2800" b="0" i="0">
                <a:latin typeface="Symbio AR+LT" panose="020B0503030303020204" pitchFamily="34" charset="-78"/>
                <a:cs typeface="Symbio AR+LT" panose="020B0503030303020204" pitchFamily="34" charset="-78"/>
              </a:defRPr>
            </a:lvl1pPr>
            <a:lvl2pPr marL="685800" lvl="1" indent="-228600" algn="r" rtl="1">
              <a:lnSpc>
                <a:spcPct val="90000"/>
              </a:lnSpc>
              <a:spcBef>
                <a:spcPts val="500"/>
              </a:spcBef>
              <a:buFont typeface="Arial" panose="020B0604020202020204" pitchFamily="34" charset="0"/>
              <a:buChar char="•"/>
              <a:defRPr sz="2400" b="0" i="0">
                <a:latin typeface="Greta Arabic" panose="02000000000000000000" pitchFamily="2" charset="-78"/>
              </a:defRPr>
            </a:lvl2pPr>
            <a:lvl3pPr marL="1143000" lvl="2" indent="-228600" algn="r" rtl="1">
              <a:lnSpc>
                <a:spcPct val="90000"/>
              </a:lnSpc>
              <a:spcBef>
                <a:spcPts val="500"/>
              </a:spcBef>
              <a:buFont typeface="Arial" panose="020B0604020202020204" pitchFamily="34" charset="0"/>
              <a:buChar char="•"/>
              <a:defRPr sz="2000" b="0" i="0">
                <a:latin typeface="Greta Arabic" panose="02000000000000000000" pitchFamily="2" charset="-78"/>
              </a:defRPr>
            </a:lvl3pPr>
            <a:lvl4pPr marL="1600200" lvl="3" indent="-228600" algn="r" rtl="1">
              <a:lnSpc>
                <a:spcPct val="90000"/>
              </a:lnSpc>
              <a:spcBef>
                <a:spcPts val="500"/>
              </a:spcBef>
              <a:buFont typeface="Arial" panose="020B0604020202020204" pitchFamily="34" charset="0"/>
              <a:buChar char="•"/>
              <a:defRPr b="0" i="0">
                <a:latin typeface="Greta Arabic" panose="02000000000000000000" pitchFamily="2" charset="-78"/>
              </a:defRPr>
            </a:lvl4pPr>
            <a:lvl5pPr marL="2057400" lvl="4" indent="-228600" algn="r" rtl="1">
              <a:lnSpc>
                <a:spcPct val="90000"/>
              </a:lnSpc>
              <a:spcBef>
                <a:spcPts val="500"/>
              </a:spcBef>
              <a:buFont typeface="Arial" panose="020B0604020202020204" pitchFamily="34" charset="0"/>
              <a:buChar char="•"/>
              <a:defRPr b="0" i="0">
                <a:latin typeface="Greta Arabic" panose="02000000000000000000" pitchFamily="2" charset="-78"/>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marR="0" lvl="0" indent="0" algn="ctr" defTabSz="914400" rtl="1"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ar-SA" sz="1000" b="1" i="0" u="none" strike="noStrike" kern="1200" cap="none" spc="0" normalizeH="0" baseline="0" noProof="0" dirty="0">
                <a:ln>
                  <a:noFill/>
                </a:ln>
                <a:solidFill>
                  <a:srgbClr val="FFFFFF"/>
                </a:solidFill>
                <a:effectLst/>
                <a:uLnTx/>
                <a:uFillTx/>
                <a:latin typeface="SST Arabic" panose="020B0504030504020204" pitchFamily="34" charset="-78"/>
                <a:ea typeface="+mn-ea"/>
                <a:cs typeface="SST Arabic" panose="020B0504030504020204" pitchFamily="34" charset="-78"/>
              </a:rPr>
              <a:t>المحاضر </a:t>
            </a:r>
            <a:endParaRPr kumimoji="0" lang="en-GB" sz="1000" b="1" i="0" u="none" strike="noStrike" kern="1200" cap="none" spc="0" normalizeH="0" baseline="0" noProof="0" dirty="0">
              <a:ln>
                <a:noFill/>
              </a:ln>
              <a:solidFill>
                <a:srgbClr val="FFFFFF"/>
              </a:solidFill>
              <a:effectLst/>
              <a:uLnTx/>
              <a:uFillTx/>
              <a:latin typeface="SST Arabic" panose="020B0504030504020204" pitchFamily="34" charset="-78"/>
              <a:ea typeface="+mn-ea"/>
              <a:cs typeface="SST Arabic" panose="020B0504030504020204" pitchFamily="34" charset="-78"/>
            </a:endParaRPr>
          </a:p>
        </p:txBody>
      </p:sp>
      <p:sp>
        <p:nvSpPr>
          <p:cNvPr id="255" name="TextBox 254">
            <a:hlinkClick r:id="rId41" action="ppaction://hlinksldjump"/>
            <a:extLst>
              <a:ext uri="{FF2B5EF4-FFF2-40B4-BE49-F238E27FC236}">
                <a16:creationId xmlns:a16="http://schemas.microsoft.com/office/drawing/2014/main" id="{0E0DA3DE-ECCE-449B-0723-99F4EB003071}"/>
              </a:ext>
            </a:extLst>
          </p:cNvPr>
          <p:cNvSpPr txBox="1">
            <a:spLocks noChangeAspect="1"/>
          </p:cNvSpPr>
          <p:nvPr>
            <p:custDataLst>
              <p:tags r:id="rId5"/>
            </p:custDataLst>
          </p:nvPr>
        </p:nvSpPr>
        <p:spPr>
          <a:xfrm>
            <a:off x="8713231" y="1741619"/>
            <a:ext cx="900000" cy="900000"/>
          </a:xfrm>
          <a:prstGeom prst="ellipse">
            <a:avLst/>
          </a:prstGeom>
          <a:solidFill>
            <a:srgbClr val="002E87"/>
          </a:solidFill>
        </p:spPr>
        <p:txBody>
          <a:bodyPr vert="horz" wrap="none" lIns="0" tIns="0" rIns="0" bIns="0" rtlCol="0" anchor="ctr" anchorCtr="0">
            <a:noAutofit/>
          </a:bodyPr>
          <a:lstStyle>
            <a:lvl1pPr marL="228600" lvl="0" indent="-228600" algn="r" rtl="1">
              <a:lnSpc>
                <a:spcPct val="90000"/>
              </a:lnSpc>
              <a:spcBef>
                <a:spcPts val="1000"/>
              </a:spcBef>
              <a:buFont typeface="Arial" panose="020B0604020202020204" pitchFamily="34" charset="0"/>
              <a:buChar char="•"/>
              <a:defRPr sz="2800" b="0" i="0">
                <a:latin typeface="Symbio AR+LT" panose="020B0503030303020204" pitchFamily="34" charset="-78"/>
                <a:cs typeface="Symbio AR+LT" panose="020B0503030303020204" pitchFamily="34" charset="-78"/>
              </a:defRPr>
            </a:lvl1pPr>
            <a:lvl2pPr marL="685800" lvl="1" indent="-228600" algn="r" rtl="1">
              <a:lnSpc>
                <a:spcPct val="90000"/>
              </a:lnSpc>
              <a:spcBef>
                <a:spcPts val="500"/>
              </a:spcBef>
              <a:buFont typeface="Arial" panose="020B0604020202020204" pitchFamily="34" charset="0"/>
              <a:buChar char="•"/>
              <a:defRPr sz="2400" b="0" i="0">
                <a:latin typeface="Greta Arabic" panose="02000000000000000000" pitchFamily="2" charset="-78"/>
              </a:defRPr>
            </a:lvl2pPr>
            <a:lvl3pPr marL="1143000" lvl="2" indent="-228600" algn="r" rtl="1">
              <a:lnSpc>
                <a:spcPct val="90000"/>
              </a:lnSpc>
              <a:spcBef>
                <a:spcPts val="500"/>
              </a:spcBef>
              <a:buFont typeface="Arial" panose="020B0604020202020204" pitchFamily="34" charset="0"/>
              <a:buChar char="•"/>
              <a:defRPr sz="2000" b="0" i="0">
                <a:latin typeface="Greta Arabic" panose="02000000000000000000" pitchFamily="2" charset="-78"/>
              </a:defRPr>
            </a:lvl3pPr>
            <a:lvl4pPr marL="1600200" lvl="3" indent="-228600" algn="r" rtl="1">
              <a:lnSpc>
                <a:spcPct val="90000"/>
              </a:lnSpc>
              <a:spcBef>
                <a:spcPts val="500"/>
              </a:spcBef>
              <a:buFont typeface="Arial" panose="020B0604020202020204" pitchFamily="34" charset="0"/>
              <a:buChar char="•"/>
              <a:defRPr b="0" i="0">
                <a:latin typeface="Greta Arabic" panose="02000000000000000000" pitchFamily="2" charset="-78"/>
              </a:defRPr>
            </a:lvl4pPr>
            <a:lvl5pPr marL="2057400" lvl="4" indent="-228600" algn="r" rtl="1">
              <a:lnSpc>
                <a:spcPct val="90000"/>
              </a:lnSpc>
              <a:spcBef>
                <a:spcPts val="500"/>
              </a:spcBef>
              <a:buFont typeface="Arial" panose="020B0604020202020204" pitchFamily="34" charset="0"/>
              <a:buChar char="•"/>
              <a:defRPr b="0" i="0">
                <a:latin typeface="Greta Arabic" panose="02000000000000000000" pitchFamily="2" charset="-78"/>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marR="0" lvl="0" indent="0" algn="ctr" defTabSz="914400" rtl="1"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ar-SA" sz="1000" b="1" i="0" u="none" strike="noStrike" kern="1200" cap="none" spc="0" normalizeH="0" baseline="0" noProof="0" dirty="0">
                <a:ln>
                  <a:noFill/>
                </a:ln>
                <a:solidFill>
                  <a:srgbClr val="FFFFFF"/>
                </a:solidFill>
                <a:effectLst/>
                <a:uLnTx/>
                <a:uFillTx/>
                <a:latin typeface="SST Arabic" panose="020B0504030504020204" pitchFamily="34" charset="-78"/>
                <a:ea typeface="+mn-ea"/>
                <a:cs typeface="SST Arabic" panose="020B0504030504020204" pitchFamily="34" charset="-78"/>
              </a:rPr>
              <a:t>استهداف محدد</a:t>
            </a:r>
          </a:p>
        </p:txBody>
      </p:sp>
      <p:cxnSp>
        <p:nvCxnSpPr>
          <p:cNvPr id="263" name="Straight Connector 262">
            <a:extLst>
              <a:ext uri="{FF2B5EF4-FFF2-40B4-BE49-F238E27FC236}">
                <a16:creationId xmlns:a16="http://schemas.microsoft.com/office/drawing/2014/main" id="{B8084BA4-F193-DB35-D67A-3B5964EC5371}"/>
              </a:ext>
            </a:extLst>
          </p:cNvPr>
          <p:cNvCxnSpPr>
            <a:cxnSpLocks/>
          </p:cNvCxnSpPr>
          <p:nvPr/>
        </p:nvCxnSpPr>
        <p:spPr>
          <a:xfrm>
            <a:off x="8365978" y="1562046"/>
            <a:ext cx="0" cy="1188720"/>
          </a:xfrm>
          <a:prstGeom prst="line">
            <a:avLst/>
          </a:prstGeom>
          <a:ln>
            <a:solidFill>
              <a:srgbClr val="002E87"/>
            </a:solidFill>
          </a:ln>
        </p:spPr>
        <p:style>
          <a:lnRef idx="1">
            <a:schemeClr val="accent1"/>
          </a:lnRef>
          <a:fillRef idx="0">
            <a:schemeClr val="accent1"/>
          </a:fillRef>
          <a:effectRef idx="0">
            <a:schemeClr val="accent1"/>
          </a:effectRef>
          <a:fontRef idx="minor">
            <a:schemeClr val="tx1"/>
          </a:fontRef>
        </p:style>
      </p:cxnSp>
      <p:sp>
        <p:nvSpPr>
          <p:cNvPr id="277" name="TextBox 276">
            <a:extLst>
              <a:ext uri="{FF2B5EF4-FFF2-40B4-BE49-F238E27FC236}">
                <a16:creationId xmlns:a16="http://schemas.microsoft.com/office/drawing/2014/main" id="{8A957F14-23B9-BD14-5E02-1F2E3310ADA4}"/>
              </a:ext>
            </a:extLst>
          </p:cNvPr>
          <p:cNvSpPr txBox="1">
            <a:spLocks/>
          </p:cNvSpPr>
          <p:nvPr>
            <p:custDataLst>
              <p:tags r:id="rId6"/>
            </p:custDataLst>
          </p:nvPr>
        </p:nvSpPr>
        <p:spPr>
          <a:xfrm>
            <a:off x="7945788" y="2359093"/>
            <a:ext cx="1379912" cy="138499"/>
          </a:xfrm>
          <a:prstGeom prst="rect">
            <a:avLst/>
          </a:prstGeom>
        </p:spPr>
        <p:txBody>
          <a:bodyPr vert="horz" wrap="square" lIns="0" tIns="0" rIns="0" bIns="0" rtlCol="0" anchor="ctr" anchorCtr="0">
            <a:noAutofit/>
          </a:bodyPr>
          <a:lstStyle>
            <a:defPPr>
              <a:defRPr lang="en-US"/>
            </a:defPPr>
            <a:lvl1pPr marR="0" lvl="0" indent="0" algn="r" rtl="1" fontAlgn="auto">
              <a:lnSpc>
                <a:spcPct val="90000"/>
              </a:lnSpc>
              <a:spcBef>
                <a:spcPts val="1000"/>
              </a:spcBef>
              <a:spcAft>
                <a:spcPts val="0"/>
              </a:spcAft>
              <a:buClrTx/>
              <a:buSzTx/>
              <a:buFont typeface="Arial" panose="020B0604020202020204" pitchFamily="34" charset="0"/>
              <a:buNone/>
              <a:tabLst/>
              <a:defRPr kumimoji="0" sz="1000" b="1" i="0" u="none" strike="noStrike" cap="none" spc="0" normalizeH="0" baseline="0">
                <a:ln>
                  <a:noFill/>
                </a:ln>
                <a:solidFill>
                  <a:srgbClr val="0D2547"/>
                </a:solidFill>
                <a:effectLst/>
                <a:uLnTx/>
                <a:uFillTx/>
                <a:cs typeface="Symbio AR+LT" panose="020B0503030303020204" pitchFamily="34" charset="-78"/>
              </a:defRPr>
            </a:lvl1pPr>
            <a:lvl2pPr marL="685800" lvl="1" indent="-228600" algn="r" rtl="1">
              <a:lnSpc>
                <a:spcPct val="90000"/>
              </a:lnSpc>
              <a:spcBef>
                <a:spcPts val="500"/>
              </a:spcBef>
              <a:buFont typeface="Arial" panose="020B0604020202020204" pitchFamily="34" charset="0"/>
              <a:buChar char="•"/>
              <a:defRPr sz="2400" b="0" i="0">
                <a:latin typeface="Greta Arabic" panose="02000000000000000000" pitchFamily="2" charset="-78"/>
              </a:defRPr>
            </a:lvl2pPr>
            <a:lvl3pPr marL="1143000" lvl="2" indent="-228600" algn="r" rtl="1">
              <a:lnSpc>
                <a:spcPct val="90000"/>
              </a:lnSpc>
              <a:spcBef>
                <a:spcPts val="500"/>
              </a:spcBef>
              <a:buFont typeface="Arial" panose="020B0604020202020204" pitchFamily="34" charset="0"/>
              <a:buChar char="•"/>
              <a:defRPr sz="2000" b="0" i="0">
                <a:latin typeface="Greta Arabic" panose="02000000000000000000" pitchFamily="2" charset="-78"/>
              </a:defRPr>
            </a:lvl3pPr>
            <a:lvl4pPr marL="1600200" lvl="3" indent="-228600" algn="r" rtl="1">
              <a:lnSpc>
                <a:spcPct val="90000"/>
              </a:lnSpc>
              <a:spcBef>
                <a:spcPts val="500"/>
              </a:spcBef>
              <a:buFont typeface="Arial" panose="020B0604020202020204" pitchFamily="34" charset="0"/>
              <a:buChar char="•"/>
              <a:defRPr b="0" i="0">
                <a:latin typeface="Greta Arabic" panose="02000000000000000000" pitchFamily="2" charset="-78"/>
              </a:defRPr>
            </a:lvl4pPr>
            <a:lvl5pPr marL="2057400" lvl="4" indent="-228600" algn="r" rtl="1">
              <a:lnSpc>
                <a:spcPct val="90000"/>
              </a:lnSpc>
              <a:spcBef>
                <a:spcPts val="500"/>
              </a:spcBef>
              <a:buFont typeface="Arial" panose="020B0604020202020204" pitchFamily="34" charset="0"/>
              <a:buChar char="•"/>
              <a:defRPr b="0" i="0">
                <a:latin typeface="Greta Arabic" panose="02000000000000000000" pitchFamily="2" charset="-78"/>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marR="0" lvl="0" indent="0" algn="r" defTabSz="914400" rtl="1"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GB" sz="1000" b="1" i="0" u="none" strike="noStrike" kern="1200" cap="none" spc="0" normalizeH="0" baseline="0" noProof="0" dirty="0">
              <a:ln>
                <a:noFill/>
              </a:ln>
              <a:solidFill>
                <a:srgbClr val="0D2547"/>
              </a:solidFill>
              <a:effectLst/>
              <a:uLnTx/>
              <a:uFillTx/>
              <a:latin typeface="SST Arabic" panose="020B0504030504020204" pitchFamily="34" charset="-78"/>
              <a:ea typeface="+mn-ea"/>
              <a:cs typeface="SST Arabic" panose="020B0504030504020204" pitchFamily="34" charset="-78"/>
            </a:endParaRPr>
          </a:p>
        </p:txBody>
      </p:sp>
      <p:cxnSp>
        <p:nvCxnSpPr>
          <p:cNvPr id="285" name="Straight Connector 284">
            <a:extLst>
              <a:ext uri="{FF2B5EF4-FFF2-40B4-BE49-F238E27FC236}">
                <a16:creationId xmlns:a16="http://schemas.microsoft.com/office/drawing/2014/main" id="{53094B1D-6EBD-E8A7-3BD2-464C20ABC6E8}"/>
              </a:ext>
            </a:extLst>
          </p:cNvPr>
          <p:cNvCxnSpPr>
            <a:cxnSpLocks/>
          </p:cNvCxnSpPr>
          <p:nvPr/>
        </p:nvCxnSpPr>
        <p:spPr>
          <a:xfrm>
            <a:off x="6055031" y="1178599"/>
            <a:ext cx="3384171" cy="0"/>
          </a:xfrm>
          <a:prstGeom prst="line">
            <a:avLst/>
          </a:prstGeom>
          <a:ln>
            <a:solidFill>
              <a:srgbClr val="002E87"/>
            </a:solidFill>
          </a:ln>
        </p:spPr>
        <p:style>
          <a:lnRef idx="1">
            <a:schemeClr val="accent1"/>
          </a:lnRef>
          <a:fillRef idx="0">
            <a:schemeClr val="accent1"/>
          </a:fillRef>
          <a:effectRef idx="0">
            <a:schemeClr val="accent1"/>
          </a:effectRef>
          <a:fontRef idx="minor">
            <a:schemeClr val="tx1"/>
          </a:fontRef>
        </p:style>
      </p:cxnSp>
      <p:cxnSp>
        <p:nvCxnSpPr>
          <p:cNvPr id="308" name="Straight Connector 307">
            <a:extLst>
              <a:ext uri="{FF2B5EF4-FFF2-40B4-BE49-F238E27FC236}">
                <a16:creationId xmlns:a16="http://schemas.microsoft.com/office/drawing/2014/main" id="{D3805B5C-B6D4-098E-4962-85F03F4124CE}"/>
              </a:ext>
            </a:extLst>
          </p:cNvPr>
          <p:cNvCxnSpPr>
            <a:cxnSpLocks/>
          </p:cNvCxnSpPr>
          <p:nvPr/>
        </p:nvCxnSpPr>
        <p:spPr>
          <a:xfrm>
            <a:off x="5948010" y="3051979"/>
            <a:ext cx="2286000"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0" name="Straight Connector 349">
            <a:extLst>
              <a:ext uri="{FF2B5EF4-FFF2-40B4-BE49-F238E27FC236}">
                <a16:creationId xmlns:a16="http://schemas.microsoft.com/office/drawing/2014/main" id="{DA023E3C-C137-838F-B07C-D1AAC5257595}"/>
              </a:ext>
            </a:extLst>
          </p:cNvPr>
          <p:cNvCxnSpPr>
            <a:cxnSpLocks/>
          </p:cNvCxnSpPr>
          <p:nvPr/>
        </p:nvCxnSpPr>
        <p:spPr>
          <a:xfrm>
            <a:off x="8365978" y="2134055"/>
            <a:ext cx="220589" cy="0"/>
          </a:xfrm>
          <a:prstGeom prst="line">
            <a:avLst/>
          </a:prstGeom>
          <a:ln>
            <a:solidFill>
              <a:srgbClr val="002E87"/>
            </a:solidFill>
            <a:tailEnd type="oval"/>
          </a:ln>
        </p:spPr>
        <p:style>
          <a:lnRef idx="1">
            <a:schemeClr val="accent1"/>
          </a:lnRef>
          <a:fillRef idx="0">
            <a:schemeClr val="accent1"/>
          </a:fillRef>
          <a:effectRef idx="0">
            <a:schemeClr val="accent1"/>
          </a:effectRef>
          <a:fontRef idx="minor">
            <a:schemeClr val="tx1"/>
          </a:fontRef>
        </p:style>
      </p:cxnSp>
      <p:cxnSp>
        <p:nvCxnSpPr>
          <p:cNvPr id="340" name="Straight Connector 339">
            <a:extLst>
              <a:ext uri="{FF2B5EF4-FFF2-40B4-BE49-F238E27FC236}">
                <a16:creationId xmlns:a16="http://schemas.microsoft.com/office/drawing/2014/main" id="{FB9B584E-02BB-5808-930C-5DE6818EDD27}"/>
              </a:ext>
            </a:extLst>
          </p:cNvPr>
          <p:cNvCxnSpPr>
            <a:cxnSpLocks/>
          </p:cNvCxnSpPr>
          <p:nvPr/>
        </p:nvCxnSpPr>
        <p:spPr>
          <a:xfrm>
            <a:off x="8367168" y="3224088"/>
            <a:ext cx="0" cy="640080"/>
          </a:xfrm>
          <a:prstGeom prst="line">
            <a:avLst/>
          </a:prstGeom>
          <a:ln>
            <a:solidFill>
              <a:srgbClr val="002E87"/>
            </a:solidFill>
          </a:ln>
        </p:spPr>
        <p:style>
          <a:lnRef idx="1">
            <a:schemeClr val="accent1"/>
          </a:lnRef>
          <a:fillRef idx="0">
            <a:schemeClr val="accent1"/>
          </a:fillRef>
          <a:effectRef idx="0">
            <a:schemeClr val="accent1"/>
          </a:effectRef>
          <a:fontRef idx="minor">
            <a:schemeClr val="tx1"/>
          </a:fontRef>
        </p:style>
      </p:cxnSp>
      <p:cxnSp>
        <p:nvCxnSpPr>
          <p:cNvPr id="262" name="Straight Connector 261">
            <a:extLst>
              <a:ext uri="{FF2B5EF4-FFF2-40B4-BE49-F238E27FC236}">
                <a16:creationId xmlns:a16="http://schemas.microsoft.com/office/drawing/2014/main" id="{2CD17421-9F25-92C8-2A14-05C792DC4C30}"/>
              </a:ext>
            </a:extLst>
          </p:cNvPr>
          <p:cNvCxnSpPr>
            <a:cxnSpLocks/>
          </p:cNvCxnSpPr>
          <p:nvPr/>
        </p:nvCxnSpPr>
        <p:spPr>
          <a:xfrm>
            <a:off x="5718844" y="1260354"/>
            <a:ext cx="0" cy="539496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17" name="TextBox 316">
            <a:extLst>
              <a:ext uri="{FF2B5EF4-FFF2-40B4-BE49-F238E27FC236}">
                <a16:creationId xmlns:a16="http://schemas.microsoft.com/office/drawing/2014/main" id="{F5132E98-04A4-4746-9E2D-DB5F53588246}"/>
              </a:ext>
            </a:extLst>
          </p:cNvPr>
          <p:cNvSpPr txBox="1">
            <a:spLocks/>
          </p:cNvSpPr>
          <p:nvPr>
            <p:custDataLst>
              <p:tags r:id="rId7"/>
            </p:custDataLst>
          </p:nvPr>
        </p:nvSpPr>
        <p:spPr>
          <a:xfrm>
            <a:off x="7069999" y="3182071"/>
            <a:ext cx="1199631" cy="153888"/>
          </a:xfrm>
          <a:prstGeom prst="rect">
            <a:avLst/>
          </a:prstGeom>
        </p:spPr>
        <p:txBody>
          <a:bodyPr vert="horz" wrap="square" lIns="0" tIns="0" rIns="0" bIns="0" rtlCol="0" anchor="ctr" anchorCtr="0">
            <a:spAutoFit/>
          </a:bodyPr>
          <a:lstStyle>
            <a:defPPr>
              <a:defRPr lang="en-US"/>
            </a:defPPr>
            <a:lvl1pPr marR="0" lvl="0" indent="0" rtl="1" fontAlgn="auto">
              <a:lnSpc>
                <a:spcPct val="90000"/>
              </a:lnSpc>
              <a:spcBef>
                <a:spcPts val="1000"/>
              </a:spcBef>
              <a:spcAft>
                <a:spcPts val="0"/>
              </a:spcAft>
              <a:buClrTx/>
              <a:buSzTx/>
              <a:buFont typeface="Arial" panose="020B0604020202020204" pitchFamily="34" charset="0"/>
              <a:buNone/>
              <a:tabLst/>
              <a:defRPr sz="1000" b="0" i="0">
                <a:solidFill>
                  <a:srgbClr val="0D2547"/>
                </a:solidFill>
                <a:cs typeface="Symbio AR+LT" panose="020B0503030303020204" pitchFamily="34" charset="-78"/>
              </a:defRPr>
            </a:lvl1pPr>
            <a:lvl2pPr marL="685800" lvl="1" indent="-228600" algn="r" rtl="1">
              <a:lnSpc>
                <a:spcPct val="90000"/>
              </a:lnSpc>
              <a:spcBef>
                <a:spcPts val="500"/>
              </a:spcBef>
              <a:buFont typeface="Arial" panose="020B0604020202020204" pitchFamily="34" charset="0"/>
              <a:buChar char="•"/>
              <a:defRPr sz="2400" b="0" i="0">
                <a:latin typeface="Greta Arabic" panose="02000000000000000000" pitchFamily="2" charset="-78"/>
              </a:defRPr>
            </a:lvl2pPr>
            <a:lvl3pPr marL="1143000" lvl="2" indent="-228600" algn="r" rtl="1">
              <a:lnSpc>
                <a:spcPct val="90000"/>
              </a:lnSpc>
              <a:spcBef>
                <a:spcPts val="500"/>
              </a:spcBef>
              <a:buFont typeface="Arial" panose="020B0604020202020204" pitchFamily="34" charset="0"/>
              <a:buChar char="•"/>
              <a:defRPr sz="2000" b="0" i="0">
                <a:latin typeface="Greta Arabic" panose="02000000000000000000" pitchFamily="2" charset="-78"/>
              </a:defRPr>
            </a:lvl3pPr>
            <a:lvl4pPr marL="1600200" lvl="3" indent="-228600" algn="r" rtl="1">
              <a:lnSpc>
                <a:spcPct val="90000"/>
              </a:lnSpc>
              <a:spcBef>
                <a:spcPts val="500"/>
              </a:spcBef>
              <a:buFont typeface="Arial" panose="020B0604020202020204" pitchFamily="34" charset="0"/>
              <a:buChar char="•"/>
              <a:defRPr b="0" i="0">
                <a:latin typeface="Greta Arabic" panose="02000000000000000000" pitchFamily="2" charset="-78"/>
              </a:defRPr>
            </a:lvl4pPr>
            <a:lvl5pPr marL="2057400" lvl="4" indent="-228600" algn="r" rtl="1">
              <a:lnSpc>
                <a:spcPct val="90000"/>
              </a:lnSpc>
              <a:spcBef>
                <a:spcPts val="500"/>
              </a:spcBef>
              <a:buFont typeface="Arial" panose="020B0604020202020204" pitchFamily="34" charset="0"/>
              <a:buChar char="•"/>
              <a:defRPr b="0" i="0">
                <a:latin typeface="Greta Arabic" panose="02000000000000000000" pitchFamily="2" charset="-78"/>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marR="0" lvl="0" indent="0" algn="r" defTabSz="914400" rtl="1" eaLnBrk="1" fontAlgn="b" latinLnBrk="0" hangingPunct="1">
              <a:lnSpc>
                <a:spcPct val="100000"/>
              </a:lnSpc>
              <a:spcBef>
                <a:spcPts val="0"/>
              </a:spcBef>
              <a:spcAft>
                <a:spcPts val="0"/>
              </a:spcAft>
              <a:buClrTx/>
              <a:buSzTx/>
              <a:buFont typeface="Arial" panose="020B0604020202020204" pitchFamily="34" charset="0"/>
              <a:buNone/>
              <a:tabLst/>
              <a:defRPr/>
            </a:pPr>
            <a:r>
              <a:rPr kumimoji="0" lang="ar-SA" sz="1000" b="0" i="0" u="none" strike="noStrike" kern="1200" cap="none" spc="0" normalizeH="0" baseline="0" noProof="0" dirty="0">
                <a:ln>
                  <a:noFill/>
                </a:ln>
                <a:solidFill>
                  <a:srgbClr val="0D2547"/>
                </a:solidFill>
                <a:effectLst/>
                <a:uLnTx/>
                <a:uFillTx/>
                <a:latin typeface="SST Arabic" panose="020B0504030504020204" pitchFamily="34" charset="-78"/>
                <a:ea typeface="+mn-ea"/>
                <a:cs typeface="SST Arabic" panose="020B0504030504020204" pitchFamily="34" charset="-78"/>
              </a:rPr>
              <a:t>5. محضر مخدرات سابق </a:t>
            </a:r>
          </a:p>
        </p:txBody>
      </p:sp>
      <p:cxnSp>
        <p:nvCxnSpPr>
          <p:cNvPr id="310" name="Straight Connector 309">
            <a:extLst>
              <a:ext uri="{FF2B5EF4-FFF2-40B4-BE49-F238E27FC236}">
                <a16:creationId xmlns:a16="http://schemas.microsoft.com/office/drawing/2014/main" id="{FA8D8284-5588-1369-2B64-19A94B4ED56A}"/>
              </a:ext>
            </a:extLst>
          </p:cNvPr>
          <p:cNvCxnSpPr>
            <a:cxnSpLocks/>
          </p:cNvCxnSpPr>
          <p:nvPr/>
        </p:nvCxnSpPr>
        <p:spPr>
          <a:xfrm>
            <a:off x="5969470" y="3718670"/>
            <a:ext cx="2286000" cy="0"/>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37" name="Oval 336">
            <a:hlinkClick r:id="rId42" action="ppaction://hlinksldjump"/>
            <a:extLst>
              <a:ext uri="{FF2B5EF4-FFF2-40B4-BE49-F238E27FC236}">
                <a16:creationId xmlns:a16="http://schemas.microsoft.com/office/drawing/2014/main" id="{613790CA-2C2A-4234-ADA9-5EAF673C66A3}"/>
              </a:ext>
            </a:extLst>
          </p:cNvPr>
          <p:cNvSpPr>
            <a:spLocks/>
          </p:cNvSpPr>
          <p:nvPr/>
        </p:nvSpPr>
        <p:spPr>
          <a:xfrm>
            <a:off x="5935081" y="3150578"/>
            <a:ext cx="228599" cy="22859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800" b="1" i="0" u="none" strike="noStrike" kern="1200" cap="none" spc="0" normalizeH="0" baseline="0" noProof="0" dirty="0">
              <a:ln>
                <a:noFill/>
              </a:ln>
              <a:solidFill>
                <a:srgbClr val="FFFFFF"/>
              </a:solidFill>
              <a:effectLst/>
              <a:uLnTx/>
              <a:uFillTx/>
              <a:latin typeface="SST Arabic" panose="020B0504030504020204" pitchFamily="34" charset="-78"/>
              <a:ea typeface="+mn-ea"/>
              <a:cs typeface="SST Arabic" panose="020B0504030504020204" pitchFamily="34" charset="-78"/>
            </a:endParaRPr>
          </a:p>
        </p:txBody>
      </p:sp>
      <p:sp>
        <p:nvSpPr>
          <p:cNvPr id="201" name="TextBox 200">
            <a:extLst>
              <a:ext uri="{FF2B5EF4-FFF2-40B4-BE49-F238E27FC236}">
                <a16:creationId xmlns:a16="http://schemas.microsoft.com/office/drawing/2014/main" id="{13A93041-849D-6DA6-2633-65F1CD65220C}"/>
              </a:ext>
            </a:extLst>
          </p:cNvPr>
          <p:cNvSpPr txBox="1">
            <a:spLocks/>
          </p:cNvSpPr>
          <p:nvPr>
            <p:custDataLst>
              <p:tags r:id="rId8"/>
            </p:custDataLst>
          </p:nvPr>
        </p:nvSpPr>
        <p:spPr>
          <a:xfrm>
            <a:off x="6603355" y="1583478"/>
            <a:ext cx="1666275" cy="153888"/>
          </a:xfrm>
          <a:prstGeom prst="rect">
            <a:avLst/>
          </a:prstGeom>
        </p:spPr>
        <p:txBody>
          <a:bodyPr vert="horz" wrap="square" lIns="0" tIns="0" rIns="0" bIns="0" rtlCol="0" anchor="ctr" anchorCtr="0">
            <a:spAutoFit/>
          </a:bodyPr>
          <a:lstStyle>
            <a:defPPr>
              <a:defRPr lang="en-US"/>
            </a:defPPr>
            <a:lvl1pPr marR="0" lvl="0" indent="0" rtl="1" fontAlgn="auto">
              <a:lnSpc>
                <a:spcPct val="90000"/>
              </a:lnSpc>
              <a:spcBef>
                <a:spcPts val="1000"/>
              </a:spcBef>
              <a:spcAft>
                <a:spcPts val="0"/>
              </a:spcAft>
              <a:buClrTx/>
              <a:buSzTx/>
              <a:buFont typeface="Arial" panose="020B0604020202020204" pitchFamily="34" charset="0"/>
              <a:buNone/>
              <a:tabLst/>
              <a:defRPr sz="1000" b="0" i="0">
                <a:solidFill>
                  <a:srgbClr val="0D2547"/>
                </a:solidFill>
                <a:cs typeface="Symbio AR+LT" panose="020B0503030303020204" pitchFamily="34" charset="-78"/>
              </a:defRPr>
            </a:lvl1pPr>
            <a:lvl2pPr marL="685800" lvl="1" indent="-228600" algn="r" rtl="1">
              <a:lnSpc>
                <a:spcPct val="90000"/>
              </a:lnSpc>
              <a:spcBef>
                <a:spcPts val="500"/>
              </a:spcBef>
              <a:buFont typeface="Arial" panose="020B0604020202020204" pitchFamily="34" charset="0"/>
              <a:buChar char="•"/>
              <a:defRPr sz="2400" b="0" i="0">
                <a:latin typeface="Greta Arabic" panose="02000000000000000000" pitchFamily="2" charset="-78"/>
              </a:defRPr>
            </a:lvl2pPr>
            <a:lvl3pPr marL="1143000" lvl="2" indent="-228600" algn="r" rtl="1">
              <a:lnSpc>
                <a:spcPct val="90000"/>
              </a:lnSpc>
              <a:spcBef>
                <a:spcPts val="500"/>
              </a:spcBef>
              <a:buFont typeface="Arial" panose="020B0604020202020204" pitchFamily="34" charset="0"/>
              <a:buChar char="•"/>
              <a:defRPr sz="2000" b="0" i="0">
                <a:latin typeface="Greta Arabic" panose="02000000000000000000" pitchFamily="2" charset="-78"/>
              </a:defRPr>
            </a:lvl3pPr>
            <a:lvl4pPr marL="1600200" lvl="3" indent="-228600" algn="r" rtl="1">
              <a:lnSpc>
                <a:spcPct val="90000"/>
              </a:lnSpc>
              <a:spcBef>
                <a:spcPts val="500"/>
              </a:spcBef>
              <a:buFont typeface="Arial" panose="020B0604020202020204" pitchFamily="34" charset="0"/>
              <a:buChar char="•"/>
              <a:defRPr b="0" i="0">
                <a:latin typeface="Greta Arabic" panose="02000000000000000000" pitchFamily="2" charset="-78"/>
              </a:defRPr>
            </a:lvl4pPr>
            <a:lvl5pPr marL="2057400" lvl="4" indent="-228600" algn="r" rtl="1">
              <a:lnSpc>
                <a:spcPct val="90000"/>
              </a:lnSpc>
              <a:spcBef>
                <a:spcPts val="500"/>
              </a:spcBef>
              <a:buFont typeface="Arial" panose="020B0604020202020204" pitchFamily="34" charset="0"/>
              <a:buChar char="•"/>
              <a:defRPr b="0" i="0">
                <a:latin typeface="Greta Arabic" panose="02000000000000000000" pitchFamily="2" charset="-78"/>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marR="0" lvl="0" indent="0" algn="r" defTabSz="914400" rtl="1" eaLnBrk="1" fontAlgn="b" latinLnBrk="0" hangingPunct="1">
              <a:lnSpc>
                <a:spcPct val="100000"/>
              </a:lnSpc>
              <a:spcBef>
                <a:spcPts val="0"/>
              </a:spcBef>
              <a:spcAft>
                <a:spcPts val="0"/>
              </a:spcAft>
              <a:buClrTx/>
              <a:buSzTx/>
              <a:buFont typeface="Arial" panose="020B0604020202020204" pitchFamily="34" charset="0"/>
              <a:buNone/>
              <a:tabLst/>
              <a:defRPr/>
            </a:pPr>
            <a:r>
              <a:rPr kumimoji="0" lang="ar-SA" sz="1000" b="0" i="0" u="none" strike="noStrike" kern="1200" cap="none" spc="0" normalizeH="0" baseline="0" noProof="0" dirty="0">
                <a:ln>
                  <a:noFill/>
                </a:ln>
                <a:solidFill>
                  <a:srgbClr val="0D2547"/>
                </a:solidFill>
                <a:effectLst/>
                <a:uLnTx/>
                <a:uFillTx/>
                <a:latin typeface="SST Arabic" panose="020B0504030504020204" pitchFamily="34" charset="-78"/>
                <a:ea typeface="+mn-ea"/>
                <a:cs typeface="SST Arabic" panose="020B0504030504020204" pitchFamily="34" charset="-78"/>
              </a:rPr>
              <a:t>1. اسم السائق</a:t>
            </a:r>
          </a:p>
        </p:txBody>
      </p:sp>
      <p:sp>
        <p:nvSpPr>
          <p:cNvPr id="275" name="TextBox 274">
            <a:extLst>
              <a:ext uri="{FF2B5EF4-FFF2-40B4-BE49-F238E27FC236}">
                <a16:creationId xmlns:a16="http://schemas.microsoft.com/office/drawing/2014/main" id="{E582A96D-5061-0C1F-8299-CC7029EC3DA2}"/>
              </a:ext>
            </a:extLst>
          </p:cNvPr>
          <p:cNvSpPr txBox="1">
            <a:spLocks/>
          </p:cNvSpPr>
          <p:nvPr>
            <p:custDataLst>
              <p:tags r:id="rId9"/>
            </p:custDataLst>
          </p:nvPr>
        </p:nvSpPr>
        <p:spPr>
          <a:xfrm>
            <a:off x="7603538" y="1343748"/>
            <a:ext cx="711342" cy="138499"/>
          </a:xfrm>
          <a:prstGeom prst="rect">
            <a:avLst/>
          </a:prstGeom>
        </p:spPr>
        <p:txBody>
          <a:bodyPr vert="horz" wrap="square" lIns="0" tIns="0" rIns="0" bIns="0" rtlCol="0" anchor="ctr" anchorCtr="0">
            <a:noAutofit/>
          </a:bodyPr>
          <a:lstStyle>
            <a:defPPr>
              <a:defRPr lang="en-US"/>
            </a:defPPr>
            <a:lvl1pPr marR="0" lvl="0" indent="0" algn="r" rtl="1" fontAlgn="auto">
              <a:lnSpc>
                <a:spcPct val="90000"/>
              </a:lnSpc>
              <a:spcBef>
                <a:spcPts val="1000"/>
              </a:spcBef>
              <a:spcAft>
                <a:spcPts val="0"/>
              </a:spcAft>
              <a:buClrTx/>
              <a:buSzTx/>
              <a:buFont typeface="Arial" panose="020B0604020202020204" pitchFamily="34" charset="0"/>
              <a:buNone/>
              <a:tabLst/>
              <a:defRPr kumimoji="0" sz="1000" b="1" i="0" u="none" strike="noStrike" cap="none" spc="0" normalizeH="0" baseline="0">
                <a:ln>
                  <a:noFill/>
                </a:ln>
                <a:solidFill>
                  <a:srgbClr val="0D2547"/>
                </a:solidFill>
                <a:effectLst/>
                <a:uLnTx/>
                <a:uFillTx/>
                <a:cs typeface="Symbio AR+LT" panose="020B0503030303020204" pitchFamily="34" charset="-78"/>
              </a:defRPr>
            </a:lvl1pPr>
            <a:lvl2pPr marL="685800" lvl="1" indent="-228600" algn="r" rtl="1">
              <a:lnSpc>
                <a:spcPct val="90000"/>
              </a:lnSpc>
              <a:spcBef>
                <a:spcPts val="500"/>
              </a:spcBef>
              <a:buFont typeface="Arial" panose="020B0604020202020204" pitchFamily="34" charset="0"/>
              <a:buChar char="•"/>
              <a:defRPr sz="2400" b="0" i="0">
                <a:latin typeface="Greta Arabic" panose="02000000000000000000" pitchFamily="2" charset="-78"/>
              </a:defRPr>
            </a:lvl2pPr>
            <a:lvl3pPr marL="1143000" lvl="2" indent="-228600" algn="r" rtl="1">
              <a:lnSpc>
                <a:spcPct val="90000"/>
              </a:lnSpc>
              <a:spcBef>
                <a:spcPts val="500"/>
              </a:spcBef>
              <a:buFont typeface="Arial" panose="020B0604020202020204" pitchFamily="34" charset="0"/>
              <a:buChar char="•"/>
              <a:defRPr sz="2000" b="0" i="0">
                <a:latin typeface="Greta Arabic" panose="02000000000000000000" pitchFamily="2" charset="-78"/>
              </a:defRPr>
            </a:lvl3pPr>
            <a:lvl4pPr marL="1600200" lvl="3" indent="-228600" algn="r" rtl="1">
              <a:lnSpc>
                <a:spcPct val="90000"/>
              </a:lnSpc>
              <a:spcBef>
                <a:spcPts val="500"/>
              </a:spcBef>
              <a:buFont typeface="Arial" panose="020B0604020202020204" pitchFamily="34" charset="0"/>
              <a:buChar char="•"/>
              <a:defRPr b="0" i="0">
                <a:latin typeface="Greta Arabic" panose="02000000000000000000" pitchFamily="2" charset="-78"/>
              </a:defRPr>
            </a:lvl4pPr>
            <a:lvl5pPr marL="2057400" lvl="4" indent="-228600" algn="r" rtl="1">
              <a:lnSpc>
                <a:spcPct val="90000"/>
              </a:lnSpc>
              <a:spcBef>
                <a:spcPts val="500"/>
              </a:spcBef>
              <a:buFont typeface="Arial" panose="020B0604020202020204" pitchFamily="34" charset="0"/>
              <a:buChar char="•"/>
              <a:defRPr b="0" i="0">
                <a:latin typeface="Greta Arabic" panose="02000000000000000000" pitchFamily="2" charset="-78"/>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marR="0" lvl="0" indent="0" algn="r" defTabSz="914400" rtl="1"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ar-SA" sz="1000" b="1" i="0" u="none" strike="noStrike" kern="1200" cap="none" spc="0" normalizeH="0" baseline="0" noProof="0" dirty="0">
                <a:ln>
                  <a:noFill/>
                </a:ln>
                <a:solidFill>
                  <a:srgbClr val="0D2547"/>
                </a:solidFill>
                <a:effectLst/>
                <a:uLnTx/>
                <a:uFillTx/>
                <a:latin typeface="SST Arabic" panose="020B0504030504020204" pitchFamily="34" charset="-78"/>
                <a:ea typeface="+mn-ea"/>
                <a:cs typeface="SST Arabic" panose="020B0504030504020204" pitchFamily="34" charset="-78"/>
              </a:rPr>
              <a:t>مكمن الخطر </a:t>
            </a:r>
            <a:endParaRPr kumimoji="0" lang="en-GB" sz="1000" b="1" i="0" u="none" strike="noStrike" kern="1200" cap="none" spc="0" normalizeH="0" baseline="0" noProof="0" dirty="0">
              <a:ln>
                <a:noFill/>
              </a:ln>
              <a:solidFill>
                <a:srgbClr val="0D2547"/>
              </a:solidFill>
              <a:effectLst/>
              <a:uLnTx/>
              <a:uFillTx/>
              <a:latin typeface="SST Arabic" panose="020B0504030504020204" pitchFamily="34" charset="-78"/>
              <a:ea typeface="+mn-ea"/>
              <a:cs typeface="SST Arabic" panose="020B0504030504020204" pitchFamily="34" charset="-78"/>
            </a:endParaRPr>
          </a:p>
        </p:txBody>
      </p:sp>
      <p:cxnSp>
        <p:nvCxnSpPr>
          <p:cNvPr id="303" name="Straight Connector 302">
            <a:extLst>
              <a:ext uri="{FF2B5EF4-FFF2-40B4-BE49-F238E27FC236}">
                <a16:creationId xmlns:a16="http://schemas.microsoft.com/office/drawing/2014/main" id="{6499C19D-606C-A161-5D86-90E39C4ED0D2}"/>
              </a:ext>
            </a:extLst>
          </p:cNvPr>
          <p:cNvCxnSpPr>
            <a:cxnSpLocks/>
          </p:cNvCxnSpPr>
          <p:nvPr/>
        </p:nvCxnSpPr>
        <p:spPr>
          <a:xfrm flipH="1" flipV="1">
            <a:off x="5882089" y="1751431"/>
            <a:ext cx="2286000" cy="0"/>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5" name="Straight Connector 304">
            <a:extLst>
              <a:ext uri="{FF2B5EF4-FFF2-40B4-BE49-F238E27FC236}">
                <a16:creationId xmlns:a16="http://schemas.microsoft.com/office/drawing/2014/main" id="{24284670-3FCF-0145-5B39-502804FE0E65}"/>
              </a:ext>
            </a:extLst>
          </p:cNvPr>
          <p:cNvCxnSpPr>
            <a:cxnSpLocks/>
          </p:cNvCxnSpPr>
          <p:nvPr/>
        </p:nvCxnSpPr>
        <p:spPr>
          <a:xfrm>
            <a:off x="5903629" y="2065159"/>
            <a:ext cx="2286000" cy="0"/>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7" name="Straight Connector 306">
            <a:extLst>
              <a:ext uri="{FF2B5EF4-FFF2-40B4-BE49-F238E27FC236}">
                <a16:creationId xmlns:a16="http://schemas.microsoft.com/office/drawing/2014/main" id="{6EBD7860-C706-9534-7646-0E45918E067E}"/>
              </a:ext>
            </a:extLst>
          </p:cNvPr>
          <p:cNvCxnSpPr>
            <a:cxnSpLocks/>
          </p:cNvCxnSpPr>
          <p:nvPr/>
        </p:nvCxnSpPr>
        <p:spPr>
          <a:xfrm>
            <a:off x="5936125" y="2363553"/>
            <a:ext cx="2286000" cy="0"/>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17" name="Oval 216">
            <a:hlinkClick r:id="rId41" action="ppaction://hlinksldjump"/>
            <a:extLst>
              <a:ext uri="{FF2B5EF4-FFF2-40B4-BE49-F238E27FC236}">
                <a16:creationId xmlns:a16="http://schemas.microsoft.com/office/drawing/2014/main" id="{B16EAD3E-438C-09AE-AB73-D444FB065F3D}"/>
              </a:ext>
            </a:extLst>
          </p:cNvPr>
          <p:cNvSpPr>
            <a:spLocks/>
          </p:cNvSpPr>
          <p:nvPr/>
        </p:nvSpPr>
        <p:spPr>
          <a:xfrm>
            <a:off x="5935081" y="1510194"/>
            <a:ext cx="228599" cy="22859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800" b="1" i="0" u="none" strike="noStrike" kern="1200" cap="none" spc="0" normalizeH="0" baseline="0" noProof="0" dirty="0">
              <a:ln>
                <a:noFill/>
              </a:ln>
              <a:solidFill>
                <a:srgbClr val="FFFFFF"/>
              </a:solidFill>
              <a:effectLst/>
              <a:uLnTx/>
              <a:uFillTx/>
              <a:latin typeface="SST Arabic" panose="020B0504030504020204" pitchFamily="34" charset="-78"/>
              <a:ea typeface="+mn-ea"/>
              <a:cs typeface="SST Arabic" panose="020B0504030504020204" pitchFamily="34" charset="-78"/>
            </a:endParaRPr>
          </a:p>
        </p:txBody>
      </p:sp>
      <p:cxnSp>
        <p:nvCxnSpPr>
          <p:cNvPr id="339" name="Straight Connector 338">
            <a:extLst>
              <a:ext uri="{FF2B5EF4-FFF2-40B4-BE49-F238E27FC236}">
                <a16:creationId xmlns:a16="http://schemas.microsoft.com/office/drawing/2014/main" id="{F367E00A-6DC4-43A7-AE68-BC2BCD0B88A9}"/>
              </a:ext>
            </a:extLst>
          </p:cNvPr>
          <p:cNvCxnSpPr>
            <a:cxnSpLocks/>
          </p:cNvCxnSpPr>
          <p:nvPr/>
        </p:nvCxnSpPr>
        <p:spPr>
          <a:xfrm>
            <a:off x="5969470" y="3396763"/>
            <a:ext cx="2286000" cy="0"/>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56" name="Straight Connector 355">
            <a:extLst>
              <a:ext uri="{FF2B5EF4-FFF2-40B4-BE49-F238E27FC236}">
                <a16:creationId xmlns:a16="http://schemas.microsoft.com/office/drawing/2014/main" id="{E043DCFA-093C-42F3-AA90-FB1860AA817B}"/>
              </a:ext>
            </a:extLst>
          </p:cNvPr>
          <p:cNvCxnSpPr>
            <a:cxnSpLocks/>
          </p:cNvCxnSpPr>
          <p:nvPr/>
        </p:nvCxnSpPr>
        <p:spPr>
          <a:xfrm>
            <a:off x="8365977" y="3570483"/>
            <a:ext cx="220590" cy="0"/>
          </a:xfrm>
          <a:prstGeom prst="line">
            <a:avLst/>
          </a:prstGeom>
          <a:ln>
            <a:solidFill>
              <a:srgbClr val="002E87"/>
            </a:solidFill>
            <a:tailEnd type="oval"/>
          </a:ln>
        </p:spPr>
        <p:style>
          <a:lnRef idx="1">
            <a:schemeClr val="accent1"/>
          </a:lnRef>
          <a:fillRef idx="0">
            <a:schemeClr val="accent1"/>
          </a:fillRef>
          <a:effectRef idx="0">
            <a:schemeClr val="accent1"/>
          </a:effectRef>
          <a:fontRef idx="minor">
            <a:schemeClr val="tx1"/>
          </a:fontRef>
        </p:style>
      </p:cxnSp>
      <p:sp>
        <p:nvSpPr>
          <p:cNvPr id="194" name="TextBox 193">
            <a:hlinkClick r:id="rId43" action="ppaction://hlinksldjump"/>
            <a:extLst>
              <a:ext uri="{FF2B5EF4-FFF2-40B4-BE49-F238E27FC236}">
                <a16:creationId xmlns:a16="http://schemas.microsoft.com/office/drawing/2014/main" id="{2F50AFE9-B685-FC6B-E578-2E946579017B}"/>
              </a:ext>
            </a:extLst>
          </p:cNvPr>
          <p:cNvSpPr txBox="1">
            <a:spLocks noChangeAspect="1"/>
          </p:cNvSpPr>
          <p:nvPr>
            <p:custDataLst>
              <p:tags r:id="rId10"/>
            </p:custDataLst>
          </p:nvPr>
        </p:nvSpPr>
        <p:spPr>
          <a:xfrm>
            <a:off x="4706135" y="1607033"/>
            <a:ext cx="900000" cy="900000"/>
          </a:xfrm>
          <a:prstGeom prst="ellipse">
            <a:avLst/>
          </a:prstGeom>
          <a:solidFill>
            <a:srgbClr val="05D0CB"/>
          </a:solidFill>
        </p:spPr>
        <p:txBody>
          <a:bodyPr vert="horz" wrap="none" lIns="0" tIns="0" rIns="0" bIns="0" rtlCol="0" anchor="ctr" anchorCtr="0">
            <a:noAutofit/>
          </a:bodyPr>
          <a:lstStyle>
            <a:lvl1pPr marL="228600" lvl="0" indent="-228600" algn="r" rtl="1">
              <a:lnSpc>
                <a:spcPct val="90000"/>
              </a:lnSpc>
              <a:spcBef>
                <a:spcPts val="1000"/>
              </a:spcBef>
              <a:buFont typeface="Arial" panose="020B0604020202020204" pitchFamily="34" charset="0"/>
              <a:buChar char="•"/>
              <a:defRPr sz="2800" b="0" i="0">
                <a:latin typeface="Symbio AR+LT" panose="020B0503030303020204" pitchFamily="34" charset="-78"/>
                <a:cs typeface="Symbio AR+LT" panose="020B0503030303020204" pitchFamily="34" charset="-78"/>
              </a:defRPr>
            </a:lvl1pPr>
            <a:lvl2pPr marL="685800" lvl="1" indent="-228600" algn="r" rtl="1">
              <a:lnSpc>
                <a:spcPct val="90000"/>
              </a:lnSpc>
              <a:spcBef>
                <a:spcPts val="500"/>
              </a:spcBef>
              <a:buFont typeface="Arial" panose="020B0604020202020204" pitchFamily="34" charset="0"/>
              <a:buChar char="•"/>
              <a:defRPr sz="2400" b="0" i="0">
                <a:latin typeface="Greta Arabic" panose="02000000000000000000" pitchFamily="2" charset="-78"/>
              </a:defRPr>
            </a:lvl2pPr>
            <a:lvl3pPr marL="1143000" lvl="2" indent="-228600" algn="r" rtl="1">
              <a:lnSpc>
                <a:spcPct val="90000"/>
              </a:lnSpc>
              <a:spcBef>
                <a:spcPts val="500"/>
              </a:spcBef>
              <a:buFont typeface="Arial" panose="020B0604020202020204" pitchFamily="34" charset="0"/>
              <a:buChar char="•"/>
              <a:defRPr sz="2000" b="0" i="0">
                <a:latin typeface="Greta Arabic" panose="02000000000000000000" pitchFamily="2" charset="-78"/>
              </a:defRPr>
            </a:lvl3pPr>
            <a:lvl4pPr marL="1600200" lvl="3" indent="-228600" algn="r" rtl="1">
              <a:lnSpc>
                <a:spcPct val="90000"/>
              </a:lnSpc>
              <a:spcBef>
                <a:spcPts val="500"/>
              </a:spcBef>
              <a:buFont typeface="Arial" panose="020B0604020202020204" pitchFamily="34" charset="0"/>
              <a:buChar char="•"/>
              <a:defRPr b="0" i="0">
                <a:latin typeface="Greta Arabic" panose="02000000000000000000" pitchFamily="2" charset="-78"/>
              </a:defRPr>
            </a:lvl4pPr>
            <a:lvl5pPr marL="2057400" lvl="4" indent="-228600" algn="r" rtl="1">
              <a:lnSpc>
                <a:spcPct val="90000"/>
              </a:lnSpc>
              <a:spcBef>
                <a:spcPts val="500"/>
              </a:spcBef>
              <a:buFont typeface="Arial" panose="020B0604020202020204" pitchFamily="34" charset="0"/>
              <a:buChar char="•"/>
              <a:defRPr b="0" i="0">
                <a:latin typeface="Greta Arabic" panose="02000000000000000000" pitchFamily="2" charset="-78"/>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marR="0" lvl="0" indent="0" algn="ctr" defTabSz="914400" rtl="1"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ar-SA" sz="1000" b="1" i="0" u="none" strike="noStrike" kern="1200" cap="none" spc="0" normalizeH="0" baseline="0" noProof="0" dirty="0">
                <a:ln>
                  <a:noFill/>
                </a:ln>
                <a:solidFill>
                  <a:srgbClr val="FFFFFF"/>
                </a:solidFill>
                <a:effectLst/>
                <a:uLnTx/>
                <a:uFillTx/>
                <a:latin typeface="SST Arabic" panose="020B0504030504020204" pitchFamily="34" charset="-78"/>
                <a:ea typeface="+mn-ea"/>
                <a:cs typeface="SST Arabic" panose="020B0504030504020204" pitchFamily="34" charset="-78"/>
              </a:rPr>
              <a:t>استهداف محدد</a:t>
            </a:r>
            <a:endParaRPr kumimoji="0" lang="en-GB" sz="1000" b="1" i="0" u="none" strike="noStrike" kern="1200" cap="none" spc="0" normalizeH="0" baseline="0" noProof="0" dirty="0">
              <a:ln>
                <a:noFill/>
              </a:ln>
              <a:solidFill>
                <a:srgbClr val="FFFFFF"/>
              </a:solidFill>
              <a:effectLst/>
              <a:uLnTx/>
              <a:uFillTx/>
              <a:latin typeface="SST Arabic" panose="020B0504030504020204" pitchFamily="34" charset="-78"/>
              <a:ea typeface="+mn-ea"/>
              <a:cs typeface="SST Arabic" panose="020B0504030504020204" pitchFamily="34" charset="-78"/>
            </a:endParaRPr>
          </a:p>
        </p:txBody>
      </p:sp>
      <p:sp>
        <p:nvSpPr>
          <p:cNvPr id="280" name="TextBox 279">
            <a:extLst>
              <a:ext uri="{FF2B5EF4-FFF2-40B4-BE49-F238E27FC236}">
                <a16:creationId xmlns:a16="http://schemas.microsoft.com/office/drawing/2014/main" id="{B49D19BF-23FC-39E0-46D2-3A7CFA9A3D1D}"/>
              </a:ext>
            </a:extLst>
          </p:cNvPr>
          <p:cNvSpPr txBox="1">
            <a:spLocks/>
          </p:cNvSpPr>
          <p:nvPr>
            <p:custDataLst>
              <p:tags r:id="rId11"/>
            </p:custDataLst>
          </p:nvPr>
        </p:nvSpPr>
        <p:spPr>
          <a:xfrm>
            <a:off x="2135837" y="877698"/>
            <a:ext cx="2950496" cy="166199"/>
          </a:xfrm>
          <a:prstGeom prst="rect">
            <a:avLst/>
          </a:prstGeom>
        </p:spPr>
        <p:txBody>
          <a:bodyPr vert="horz" wrap="square" lIns="0" tIns="0" rIns="0" bIns="0" rtlCol="0" anchor="ctr" anchorCtr="0">
            <a:noAutofit/>
          </a:bodyPr>
          <a:lstStyle>
            <a:lvl1pPr marL="228600" lvl="0" indent="-228600" algn="r" rtl="1">
              <a:lnSpc>
                <a:spcPct val="90000"/>
              </a:lnSpc>
              <a:spcBef>
                <a:spcPts val="1000"/>
              </a:spcBef>
              <a:buFont typeface="Arial" panose="020B0604020202020204" pitchFamily="34" charset="0"/>
              <a:buChar char="•"/>
              <a:defRPr sz="2800" b="0" i="0">
                <a:latin typeface="Symbio AR+LT" panose="020B0503030303020204" pitchFamily="34" charset="-78"/>
                <a:cs typeface="Symbio AR+LT" panose="020B0503030303020204" pitchFamily="34" charset="-78"/>
              </a:defRPr>
            </a:lvl1pPr>
            <a:lvl2pPr marL="685800" lvl="1" indent="-228600" algn="r" rtl="1">
              <a:lnSpc>
                <a:spcPct val="90000"/>
              </a:lnSpc>
              <a:spcBef>
                <a:spcPts val="500"/>
              </a:spcBef>
              <a:buFont typeface="Arial" panose="020B0604020202020204" pitchFamily="34" charset="0"/>
              <a:buChar char="•"/>
              <a:defRPr sz="2400" b="0" i="0">
                <a:latin typeface="Greta Arabic" panose="02000000000000000000" pitchFamily="2" charset="-78"/>
              </a:defRPr>
            </a:lvl2pPr>
            <a:lvl3pPr marL="1143000" lvl="2" indent="-228600" algn="r" rtl="1">
              <a:lnSpc>
                <a:spcPct val="90000"/>
              </a:lnSpc>
              <a:spcBef>
                <a:spcPts val="500"/>
              </a:spcBef>
              <a:buFont typeface="Arial" panose="020B0604020202020204" pitchFamily="34" charset="0"/>
              <a:buChar char="•"/>
              <a:defRPr sz="2000" b="0" i="0">
                <a:latin typeface="Greta Arabic" panose="02000000000000000000" pitchFamily="2" charset="-78"/>
              </a:defRPr>
            </a:lvl3pPr>
            <a:lvl4pPr marL="1600200" lvl="3" indent="-228600" algn="r" rtl="1">
              <a:lnSpc>
                <a:spcPct val="90000"/>
              </a:lnSpc>
              <a:spcBef>
                <a:spcPts val="500"/>
              </a:spcBef>
              <a:buFont typeface="Arial" panose="020B0604020202020204" pitchFamily="34" charset="0"/>
              <a:buChar char="•"/>
              <a:defRPr b="0" i="0">
                <a:latin typeface="Greta Arabic" panose="02000000000000000000" pitchFamily="2" charset="-78"/>
              </a:defRPr>
            </a:lvl4pPr>
            <a:lvl5pPr marL="2057400" lvl="4" indent="-228600" algn="r" rtl="1">
              <a:lnSpc>
                <a:spcPct val="90000"/>
              </a:lnSpc>
              <a:spcBef>
                <a:spcPts val="500"/>
              </a:spcBef>
              <a:buFont typeface="Arial" panose="020B0604020202020204" pitchFamily="34" charset="0"/>
              <a:buChar char="•"/>
              <a:defRPr b="0" i="0">
                <a:latin typeface="Greta Arabic" panose="02000000000000000000" pitchFamily="2" charset="-78"/>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marR="0" lvl="0" indent="0" algn="r" defTabSz="914400" rtl="1"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ar-SA" sz="1600" b="1" i="0" u="none" strike="noStrike" kern="1200" cap="none" spc="0" normalizeH="0" baseline="0" noProof="0" dirty="0">
                <a:ln>
                  <a:noFill/>
                </a:ln>
                <a:solidFill>
                  <a:srgbClr val="05D0CB"/>
                </a:solidFill>
                <a:effectLst/>
                <a:uLnTx/>
                <a:uFillTx/>
                <a:latin typeface="SST Arabic" panose="020B0504030504020204" pitchFamily="34" charset="-78"/>
                <a:ea typeface="+mn-ea"/>
                <a:cs typeface="SST Arabic" panose="020B0504030504020204" pitchFamily="34" charset="-78"/>
              </a:rPr>
              <a:t>المركبة </a:t>
            </a:r>
            <a:endParaRPr kumimoji="0" lang="en-GB" sz="1600" b="1" i="0" u="none" strike="noStrike" kern="1200" cap="none" spc="0" normalizeH="0" baseline="0" noProof="0" dirty="0">
              <a:ln>
                <a:noFill/>
              </a:ln>
              <a:solidFill>
                <a:srgbClr val="05D0CB"/>
              </a:solidFill>
              <a:effectLst/>
              <a:uLnTx/>
              <a:uFillTx/>
              <a:latin typeface="SST Arabic" panose="020B0504030504020204" pitchFamily="34" charset="-78"/>
              <a:ea typeface="+mn-ea"/>
              <a:cs typeface="SST Arabic" panose="020B0504030504020204" pitchFamily="34" charset="-78"/>
            </a:endParaRPr>
          </a:p>
        </p:txBody>
      </p:sp>
      <p:cxnSp>
        <p:nvCxnSpPr>
          <p:cNvPr id="281" name="Straight Connector 280">
            <a:extLst>
              <a:ext uri="{FF2B5EF4-FFF2-40B4-BE49-F238E27FC236}">
                <a16:creationId xmlns:a16="http://schemas.microsoft.com/office/drawing/2014/main" id="{43A2F279-8036-2377-3114-587E30590388}"/>
              </a:ext>
            </a:extLst>
          </p:cNvPr>
          <p:cNvCxnSpPr>
            <a:cxnSpLocks/>
          </p:cNvCxnSpPr>
          <p:nvPr/>
        </p:nvCxnSpPr>
        <p:spPr>
          <a:xfrm>
            <a:off x="1426913" y="1187189"/>
            <a:ext cx="4114800" cy="0"/>
          </a:xfrm>
          <a:prstGeom prst="line">
            <a:avLst/>
          </a:prstGeom>
          <a:ln>
            <a:solidFill>
              <a:srgbClr val="05D0CB"/>
            </a:solidFill>
          </a:ln>
        </p:spPr>
        <p:style>
          <a:lnRef idx="1">
            <a:schemeClr val="accent1"/>
          </a:lnRef>
          <a:fillRef idx="0">
            <a:schemeClr val="accent1"/>
          </a:fillRef>
          <a:effectRef idx="0">
            <a:schemeClr val="accent1"/>
          </a:effectRef>
          <a:fontRef idx="minor">
            <a:schemeClr val="tx1"/>
          </a:fontRef>
        </p:style>
      </p:cxnSp>
      <p:cxnSp>
        <p:nvCxnSpPr>
          <p:cNvPr id="345" name="Straight Connector 344">
            <a:extLst>
              <a:ext uri="{FF2B5EF4-FFF2-40B4-BE49-F238E27FC236}">
                <a16:creationId xmlns:a16="http://schemas.microsoft.com/office/drawing/2014/main" id="{080057FF-8A9B-E8E8-37A4-3215ACBC283B}"/>
              </a:ext>
            </a:extLst>
          </p:cNvPr>
          <p:cNvCxnSpPr>
            <a:cxnSpLocks/>
          </p:cNvCxnSpPr>
          <p:nvPr/>
        </p:nvCxnSpPr>
        <p:spPr>
          <a:xfrm>
            <a:off x="4302332" y="2007400"/>
            <a:ext cx="294714" cy="0"/>
          </a:xfrm>
          <a:prstGeom prst="line">
            <a:avLst/>
          </a:prstGeom>
          <a:ln>
            <a:solidFill>
              <a:schemeClr val="accent3"/>
            </a:solidFill>
            <a:tailEnd type="oval"/>
          </a:ln>
        </p:spPr>
        <p:style>
          <a:lnRef idx="1">
            <a:schemeClr val="accent1"/>
          </a:lnRef>
          <a:fillRef idx="0">
            <a:schemeClr val="accent1"/>
          </a:fillRef>
          <a:effectRef idx="0">
            <a:schemeClr val="accent1"/>
          </a:effectRef>
          <a:fontRef idx="minor">
            <a:schemeClr val="tx1"/>
          </a:fontRef>
        </p:style>
      </p:cxnSp>
      <p:cxnSp>
        <p:nvCxnSpPr>
          <p:cNvPr id="346" name="Straight Connector 345">
            <a:extLst>
              <a:ext uri="{FF2B5EF4-FFF2-40B4-BE49-F238E27FC236}">
                <a16:creationId xmlns:a16="http://schemas.microsoft.com/office/drawing/2014/main" id="{73E62F57-D215-B920-3D72-F0A6D9F06D55}"/>
              </a:ext>
            </a:extLst>
          </p:cNvPr>
          <p:cNvCxnSpPr>
            <a:cxnSpLocks/>
          </p:cNvCxnSpPr>
          <p:nvPr/>
        </p:nvCxnSpPr>
        <p:spPr>
          <a:xfrm>
            <a:off x="4310286" y="3358310"/>
            <a:ext cx="274320" cy="0"/>
          </a:xfrm>
          <a:prstGeom prst="line">
            <a:avLst/>
          </a:prstGeom>
          <a:ln>
            <a:solidFill>
              <a:schemeClr val="accent3"/>
            </a:solidFill>
            <a:tailEnd type="oval"/>
          </a:ln>
        </p:spPr>
        <p:style>
          <a:lnRef idx="1">
            <a:schemeClr val="accent1"/>
          </a:lnRef>
          <a:fillRef idx="0">
            <a:schemeClr val="accent1"/>
          </a:fillRef>
          <a:effectRef idx="0">
            <a:schemeClr val="accent1"/>
          </a:effectRef>
          <a:fontRef idx="minor">
            <a:schemeClr val="tx1"/>
          </a:fontRef>
        </p:style>
      </p:cxnSp>
      <p:sp>
        <p:nvSpPr>
          <p:cNvPr id="271" name="TextBox 270">
            <a:extLst>
              <a:ext uri="{FF2B5EF4-FFF2-40B4-BE49-F238E27FC236}">
                <a16:creationId xmlns:a16="http://schemas.microsoft.com/office/drawing/2014/main" id="{05C97D66-94D2-1A38-4350-1B19534D519B}"/>
              </a:ext>
            </a:extLst>
          </p:cNvPr>
          <p:cNvSpPr txBox="1">
            <a:spLocks/>
          </p:cNvSpPr>
          <p:nvPr>
            <p:custDataLst>
              <p:tags r:id="rId12"/>
            </p:custDataLst>
          </p:nvPr>
        </p:nvSpPr>
        <p:spPr>
          <a:xfrm>
            <a:off x="3106968" y="1359147"/>
            <a:ext cx="1041573" cy="138499"/>
          </a:xfrm>
          <a:prstGeom prst="rect">
            <a:avLst/>
          </a:prstGeom>
        </p:spPr>
        <p:txBody>
          <a:bodyPr vert="horz" wrap="square" lIns="0" tIns="0" rIns="0" bIns="0" rtlCol="0" anchor="ctr" anchorCtr="0">
            <a:noAutofit/>
          </a:bodyPr>
          <a:lstStyle>
            <a:defPPr>
              <a:defRPr lang="en-US"/>
            </a:defPPr>
            <a:lvl1pPr marR="0" lvl="0" indent="0" algn="r" rtl="1" fontAlgn="auto">
              <a:lnSpc>
                <a:spcPct val="90000"/>
              </a:lnSpc>
              <a:spcBef>
                <a:spcPts val="1000"/>
              </a:spcBef>
              <a:spcAft>
                <a:spcPts val="0"/>
              </a:spcAft>
              <a:buClrTx/>
              <a:buSzTx/>
              <a:buFont typeface="Arial" panose="020B0604020202020204" pitchFamily="34" charset="0"/>
              <a:buNone/>
              <a:tabLst/>
              <a:defRPr kumimoji="0" sz="1000" b="1" i="0" u="none" strike="noStrike" cap="none" spc="0" normalizeH="0" baseline="0">
                <a:ln>
                  <a:noFill/>
                </a:ln>
                <a:solidFill>
                  <a:srgbClr val="0D2547"/>
                </a:solidFill>
                <a:effectLst/>
                <a:uLnTx/>
                <a:uFillTx/>
                <a:cs typeface="Symbio AR+LT" panose="020B0503030303020204" pitchFamily="34" charset="-78"/>
              </a:defRPr>
            </a:lvl1pPr>
            <a:lvl2pPr marL="685800" lvl="1" indent="-228600" algn="r" rtl="1">
              <a:lnSpc>
                <a:spcPct val="90000"/>
              </a:lnSpc>
              <a:spcBef>
                <a:spcPts val="500"/>
              </a:spcBef>
              <a:buFont typeface="Arial" panose="020B0604020202020204" pitchFamily="34" charset="0"/>
              <a:buChar char="•"/>
              <a:defRPr sz="2400" b="0" i="0">
                <a:latin typeface="Greta Arabic" panose="02000000000000000000" pitchFamily="2" charset="-78"/>
              </a:defRPr>
            </a:lvl2pPr>
            <a:lvl3pPr marL="1143000" lvl="2" indent="-228600" algn="r" rtl="1">
              <a:lnSpc>
                <a:spcPct val="90000"/>
              </a:lnSpc>
              <a:spcBef>
                <a:spcPts val="500"/>
              </a:spcBef>
              <a:buFont typeface="Arial" panose="020B0604020202020204" pitchFamily="34" charset="0"/>
              <a:buChar char="•"/>
              <a:defRPr sz="2000" b="0" i="0">
                <a:latin typeface="Greta Arabic" panose="02000000000000000000" pitchFamily="2" charset="-78"/>
              </a:defRPr>
            </a:lvl3pPr>
            <a:lvl4pPr marL="1600200" lvl="3" indent="-228600" algn="r" rtl="1">
              <a:lnSpc>
                <a:spcPct val="90000"/>
              </a:lnSpc>
              <a:spcBef>
                <a:spcPts val="500"/>
              </a:spcBef>
              <a:buFont typeface="Arial" panose="020B0604020202020204" pitchFamily="34" charset="0"/>
              <a:buChar char="•"/>
              <a:defRPr b="0" i="0">
                <a:latin typeface="Greta Arabic" panose="02000000000000000000" pitchFamily="2" charset="-78"/>
              </a:defRPr>
            </a:lvl4pPr>
            <a:lvl5pPr marL="2057400" lvl="4" indent="-228600" algn="r" rtl="1">
              <a:lnSpc>
                <a:spcPct val="90000"/>
              </a:lnSpc>
              <a:spcBef>
                <a:spcPts val="500"/>
              </a:spcBef>
              <a:buFont typeface="Arial" panose="020B0604020202020204" pitchFamily="34" charset="0"/>
              <a:buChar char="•"/>
              <a:defRPr b="0" i="0">
                <a:latin typeface="Greta Arabic" panose="02000000000000000000" pitchFamily="2" charset="-78"/>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marR="0" lvl="0" indent="0" algn="r" defTabSz="914400" rtl="1"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ar-SA" sz="1000" b="1" i="0" u="none" strike="noStrike" kern="1200" cap="none" spc="0" normalizeH="0" baseline="0" noProof="0" dirty="0">
                <a:ln>
                  <a:noFill/>
                </a:ln>
                <a:solidFill>
                  <a:srgbClr val="0D2547"/>
                </a:solidFill>
                <a:effectLst/>
                <a:uLnTx/>
                <a:uFillTx/>
                <a:latin typeface="SST Arabic" panose="020B0504030504020204" pitchFamily="34" charset="-78"/>
                <a:ea typeface="+mn-ea"/>
                <a:cs typeface="SST Arabic" panose="020B0504030504020204" pitchFamily="34" charset="-78"/>
              </a:rPr>
              <a:t>مكمن الخطر </a:t>
            </a:r>
            <a:endParaRPr kumimoji="0" lang="en-GB" sz="1000" b="1" i="0" u="none" strike="noStrike" kern="1200" cap="none" spc="0" normalizeH="0" baseline="0" noProof="0" dirty="0">
              <a:ln>
                <a:noFill/>
              </a:ln>
              <a:solidFill>
                <a:srgbClr val="0D2547"/>
              </a:solidFill>
              <a:effectLst/>
              <a:uLnTx/>
              <a:uFillTx/>
              <a:latin typeface="SST Arabic" panose="020B0504030504020204" pitchFamily="34" charset="-78"/>
              <a:ea typeface="+mn-ea"/>
              <a:cs typeface="SST Arabic" panose="020B0504030504020204" pitchFamily="34" charset="-78"/>
            </a:endParaRPr>
          </a:p>
        </p:txBody>
      </p:sp>
      <p:cxnSp>
        <p:nvCxnSpPr>
          <p:cNvPr id="261" name="Straight Connector 260">
            <a:extLst>
              <a:ext uri="{FF2B5EF4-FFF2-40B4-BE49-F238E27FC236}">
                <a16:creationId xmlns:a16="http://schemas.microsoft.com/office/drawing/2014/main" id="{FA42C3A7-CADF-CE0F-3A46-169BF74C106D}"/>
              </a:ext>
            </a:extLst>
          </p:cNvPr>
          <p:cNvCxnSpPr>
            <a:cxnSpLocks/>
          </p:cNvCxnSpPr>
          <p:nvPr/>
        </p:nvCxnSpPr>
        <p:spPr>
          <a:xfrm>
            <a:off x="4298390" y="1587222"/>
            <a:ext cx="0" cy="91440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87" name="Straight Connector 286">
            <a:extLst>
              <a:ext uri="{FF2B5EF4-FFF2-40B4-BE49-F238E27FC236}">
                <a16:creationId xmlns:a16="http://schemas.microsoft.com/office/drawing/2014/main" id="{C78B6D85-4B33-1D71-54F0-7A404C225831}"/>
              </a:ext>
            </a:extLst>
          </p:cNvPr>
          <p:cNvCxnSpPr>
            <a:cxnSpLocks/>
          </p:cNvCxnSpPr>
          <p:nvPr/>
        </p:nvCxnSpPr>
        <p:spPr>
          <a:xfrm>
            <a:off x="1783778" y="1829123"/>
            <a:ext cx="2343742" cy="0"/>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8" name="Straight Connector 287">
            <a:extLst>
              <a:ext uri="{FF2B5EF4-FFF2-40B4-BE49-F238E27FC236}">
                <a16:creationId xmlns:a16="http://schemas.microsoft.com/office/drawing/2014/main" id="{2AF59492-65AF-48D8-4794-C59EBBFDAF93}"/>
              </a:ext>
            </a:extLst>
          </p:cNvPr>
          <p:cNvCxnSpPr>
            <a:cxnSpLocks/>
          </p:cNvCxnSpPr>
          <p:nvPr/>
        </p:nvCxnSpPr>
        <p:spPr>
          <a:xfrm>
            <a:off x="1783778" y="2119658"/>
            <a:ext cx="2343742" cy="0"/>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4" name="Straight Connector 333">
            <a:extLst>
              <a:ext uri="{FF2B5EF4-FFF2-40B4-BE49-F238E27FC236}">
                <a16:creationId xmlns:a16="http://schemas.microsoft.com/office/drawing/2014/main" id="{A5CFF69F-D9C7-B0F9-56CE-823E6DBB93E7}"/>
              </a:ext>
            </a:extLst>
          </p:cNvPr>
          <p:cNvCxnSpPr>
            <a:cxnSpLocks/>
          </p:cNvCxnSpPr>
          <p:nvPr/>
        </p:nvCxnSpPr>
        <p:spPr>
          <a:xfrm>
            <a:off x="4310830" y="3147960"/>
            <a:ext cx="0" cy="45720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174" name="TextBox 173">
            <a:extLst>
              <a:ext uri="{FF2B5EF4-FFF2-40B4-BE49-F238E27FC236}">
                <a16:creationId xmlns:a16="http://schemas.microsoft.com/office/drawing/2014/main" id="{E5D4EB79-6E44-4AF3-B16C-C2A665F3CAF8}"/>
              </a:ext>
            </a:extLst>
          </p:cNvPr>
          <p:cNvSpPr txBox="1">
            <a:spLocks noChangeAspect="1"/>
          </p:cNvSpPr>
          <p:nvPr>
            <p:custDataLst>
              <p:tags r:id="rId13"/>
            </p:custDataLst>
          </p:nvPr>
        </p:nvSpPr>
        <p:spPr>
          <a:xfrm>
            <a:off x="4706135" y="2908310"/>
            <a:ext cx="900000" cy="900000"/>
          </a:xfrm>
          <a:prstGeom prst="ellipse">
            <a:avLst/>
          </a:prstGeom>
          <a:solidFill>
            <a:srgbClr val="05D0CB"/>
          </a:solidFill>
        </p:spPr>
        <p:txBody>
          <a:bodyPr vert="horz" wrap="none" lIns="0" tIns="0" rIns="0" bIns="0" rtlCol="0" anchor="ctr" anchorCtr="0">
            <a:noAutofit/>
          </a:bodyPr>
          <a:lstStyle>
            <a:lvl1pPr marL="228600" lvl="0" indent="-228600" algn="r" rtl="1">
              <a:lnSpc>
                <a:spcPct val="90000"/>
              </a:lnSpc>
              <a:spcBef>
                <a:spcPts val="1000"/>
              </a:spcBef>
              <a:buFont typeface="Arial" panose="020B0604020202020204" pitchFamily="34" charset="0"/>
              <a:buChar char="•"/>
              <a:defRPr sz="2800" b="0" i="0">
                <a:latin typeface="Symbio AR+LT" panose="020B0503030303020204" pitchFamily="34" charset="-78"/>
                <a:cs typeface="Symbio AR+LT" panose="020B0503030303020204" pitchFamily="34" charset="-78"/>
              </a:defRPr>
            </a:lvl1pPr>
            <a:lvl2pPr marL="685800" lvl="1" indent="-228600" algn="r" rtl="1">
              <a:lnSpc>
                <a:spcPct val="90000"/>
              </a:lnSpc>
              <a:spcBef>
                <a:spcPts val="500"/>
              </a:spcBef>
              <a:buFont typeface="Arial" panose="020B0604020202020204" pitchFamily="34" charset="0"/>
              <a:buChar char="•"/>
              <a:defRPr sz="2400" b="0" i="0">
                <a:latin typeface="Greta Arabic" panose="02000000000000000000" pitchFamily="2" charset="-78"/>
              </a:defRPr>
            </a:lvl2pPr>
            <a:lvl3pPr marL="1143000" lvl="2" indent="-228600" algn="r" rtl="1">
              <a:lnSpc>
                <a:spcPct val="90000"/>
              </a:lnSpc>
              <a:spcBef>
                <a:spcPts val="500"/>
              </a:spcBef>
              <a:buFont typeface="Arial" panose="020B0604020202020204" pitchFamily="34" charset="0"/>
              <a:buChar char="•"/>
              <a:defRPr sz="2000" b="0" i="0">
                <a:latin typeface="Greta Arabic" panose="02000000000000000000" pitchFamily="2" charset="-78"/>
              </a:defRPr>
            </a:lvl3pPr>
            <a:lvl4pPr marL="1600200" lvl="3" indent="-228600" algn="r" rtl="1">
              <a:lnSpc>
                <a:spcPct val="90000"/>
              </a:lnSpc>
              <a:spcBef>
                <a:spcPts val="500"/>
              </a:spcBef>
              <a:buFont typeface="Arial" panose="020B0604020202020204" pitchFamily="34" charset="0"/>
              <a:buChar char="•"/>
              <a:defRPr b="0" i="0">
                <a:latin typeface="Greta Arabic" panose="02000000000000000000" pitchFamily="2" charset="-78"/>
              </a:defRPr>
            </a:lvl4pPr>
            <a:lvl5pPr marL="2057400" lvl="4" indent="-228600" algn="r" rtl="1">
              <a:lnSpc>
                <a:spcPct val="90000"/>
              </a:lnSpc>
              <a:spcBef>
                <a:spcPts val="500"/>
              </a:spcBef>
              <a:buFont typeface="Arial" panose="020B0604020202020204" pitchFamily="34" charset="0"/>
              <a:buChar char="•"/>
              <a:defRPr b="0" i="0">
                <a:latin typeface="Greta Arabic" panose="02000000000000000000" pitchFamily="2" charset="-78"/>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marR="0" lvl="0" indent="0" algn="ctr" defTabSz="914400" rtl="1"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ar-SA" sz="1000" b="1" i="0" u="none" strike="noStrike" kern="1200" cap="none" spc="0" normalizeH="0" baseline="0" noProof="0" dirty="0">
                <a:ln>
                  <a:noFill/>
                </a:ln>
                <a:solidFill>
                  <a:srgbClr val="FFFFFF"/>
                </a:solidFill>
                <a:effectLst/>
                <a:uLnTx/>
                <a:uFillTx/>
                <a:latin typeface="SST Arabic" panose="020B0504030504020204" pitchFamily="34" charset="-78"/>
                <a:ea typeface="+mn-ea"/>
                <a:cs typeface="SST Arabic" panose="020B0504030504020204" pitchFamily="34" charset="-78"/>
              </a:rPr>
              <a:t>المحاضر </a:t>
            </a:r>
          </a:p>
        </p:txBody>
      </p:sp>
      <p:sp>
        <p:nvSpPr>
          <p:cNvPr id="273" name="Rounded Rectangle 48">
            <a:extLst>
              <a:ext uri="{FF2B5EF4-FFF2-40B4-BE49-F238E27FC236}">
                <a16:creationId xmlns:a16="http://schemas.microsoft.com/office/drawing/2014/main" id="{D60E007B-DC24-4060-8E6B-93BC0D40A73D}"/>
              </a:ext>
            </a:extLst>
          </p:cNvPr>
          <p:cNvSpPr/>
          <p:nvPr/>
        </p:nvSpPr>
        <p:spPr>
          <a:xfrm>
            <a:off x="11868030" y="105903"/>
            <a:ext cx="322813" cy="315316"/>
          </a:xfrm>
          <a:prstGeom prst="roundRect">
            <a:avLst>
              <a:gd name="adj" fmla="val 0"/>
            </a:avLst>
          </a:prstGeom>
          <a:solidFill>
            <a:srgbClr val="20CFD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1200" b="1" i="0" u="none" strike="noStrike" kern="1200" cap="none" spc="0" normalizeH="0" baseline="0" noProof="0" dirty="0">
                <a:ln>
                  <a:noFill/>
                </a:ln>
                <a:solidFill>
                  <a:srgbClr val="FFFFFF"/>
                </a:solidFill>
                <a:effectLst/>
                <a:uLnTx/>
                <a:uFillTx/>
                <a:latin typeface="SST Arabic" panose="020B0504030504020204" pitchFamily="34" charset="-78"/>
                <a:ea typeface="+mn-ea"/>
                <a:cs typeface="SST Arabic" panose="020B0504030504020204" pitchFamily="34" charset="-78"/>
              </a:rPr>
              <a:t> </a:t>
            </a:r>
            <a:endParaRPr kumimoji="0" lang="en-US" sz="1200" b="1" i="0" u="none" strike="noStrike" kern="1200" cap="none" spc="0" normalizeH="0" baseline="0" noProof="0" dirty="0">
              <a:ln>
                <a:noFill/>
              </a:ln>
              <a:solidFill>
                <a:srgbClr val="FFFFFF"/>
              </a:solidFill>
              <a:effectLst/>
              <a:uLnTx/>
              <a:uFillTx/>
              <a:latin typeface="SST Arabic" panose="020B0504030504020204" pitchFamily="34" charset="-78"/>
              <a:ea typeface="+mn-ea"/>
              <a:cs typeface="SST Arabic" panose="020B0504030504020204" pitchFamily="34" charset="-78"/>
            </a:endParaRPr>
          </a:p>
        </p:txBody>
      </p:sp>
      <p:grpSp>
        <p:nvGrpSpPr>
          <p:cNvPr id="246" name="Group 245">
            <a:extLst>
              <a:ext uri="{FF2B5EF4-FFF2-40B4-BE49-F238E27FC236}">
                <a16:creationId xmlns:a16="http://schemas.microsoft.com/office/drawing/2014/main" id="{E3EB77B5-A965-4FF8-B28B-CCA2439292FC}"/>
              </a:ext>
            </a:extLst>
          </p:cNvPr>
          <p:cNvGrpSpPr/>
          <p:nvPr/>
        </p:nvGrpSpPr>
        <p:grpSpPr>
          <a:xfrm>
            <a:off x="2677370" y="105903"/>
            <a:ext cx="9523240" cy="514579"/>
            <a:chOff x="2677370" y="105903"/>
            <a:chExt cx="9523240" cy="514579"/>
          </a:xfrm>
        </p:grpSpPr>
        <p:grpSp>
          <p:nvGrpSpPr>
            <p:cNvPr id="247" name="Group 246">
              <a:extLst>
                <a:ext uri="{FF2B5EF4-FFF2-40B4-BE49-F238E27FC236}">
                  <a16:creationId xmlns:a16="http://schemas.microsoft.com/office/drawing/2014/main" id="{9EA9B988-5895-4087-8855-AFD8627A62A3}"/>
                </a:ext>
              </a:extLst>
            </p:cNvPr>
            <p:cNvGrpSpPr/>
            <p:nvPr/>
          </p:nvGrpSpPr>
          <p:grpSpPr>
            <a:xfrm>
              <a:off x="2677370" y="105903"/>
              <a:ext cx="9507253" cy="514579"/>
              <a:chOff x="2684747" y="526945"/>
              <a:chExt cx="9507253" cy="514579"/>
            </a:xfrm>
          </p:grpSpPr>
          <p:sp>
            <p:nvSpPr>
              <p:cNvPr id="249" name="Rounded Rectangle 48">
                <a:extLst>
                  <a:ext uri="{FF2B5EF4-FFF2-40B4-BE49-F238E27FC236}">
                    <a16:creationId xmlns:a16="http://schemas.microsoft.com/office/drawing/2014/main" id="{0C72DE3A-4041-481A-9127-A9153CB98FC6}"/>
                  </a:ext>
                </a:extLst>
              </p:cNvPr>
              <p:cNvSpPr/>
              <p:nvPr/>
            </p:nvSpPr>
            <p:spPr>
              <a:xfrm>
                <a:off x="11869187" y="526945"/>
                <a:ext cx="322813" cy="315316"/>
              </a:xfrm>
              <a:prstGeom prst="roundRect">
                <a:avLst>
                  <a:gd name="adj" fmla="val 0"/>
                </a:avLst>
              </a:prstGeom>
              <a:solidFill>
                <a:srgbClr val="20CFD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FFFFFF"/>
                  </a:solidFill>
                  <a:effectLst/>
                  <a:uLnTx/>
                  <a:uFillTx/>
                  <a:latin typeface="SST Arabic" panose="020B0504030504020204" pitchFamily="34" charset="-78"/>
                  <a:ea typeface="+mn-ea"/>
                  <a:cs typeface="SST Arabic" panose="020B0504030504020204" pitchFamily="34" charset="-78"/>
                </a:endParaRPr>
              </a:p>
            </p:txBody>
          </p:sp>
          <p:sp>
            <p:nvSpPr>
              <p:cNvPr id="250" name="Title 1">
                <a:extLst>
                  <a:ext uri="{FF2B5EF4-FFF2-40B4-BE49-F238E27FC236}">
                    <a16:creationId xmlns:a16="http://schemas.microsoft.com/office/drawing/2014/main" id="{F1DEB439-D0AD-4D97-B387-7B5DC7B32682}"/>
                  </a:ext>
                </a:extLst>
              </p:cNvPr>
              <p:cNvSpPr txBox="1">
                <a:spLocks/>
              </p:cNvSpPr>
              <p:nvPr/>
            </p:nvSpPr>
            <p:spPr>
              <a:xfrm>
                <a:off x="2684747" y="526945"/>
                <a:ext cx="9105518" cy="514579"/>
              </a:xfrm>
              <a:prstGeom prst="rect">
                <a:avLst/>
              </a:prstGeom>
            </p:spPr>
            <p:txBody>
              <a:bodyPr vert="horz" lIns="0" tIns="0" rIns="0" bIns="0" rtlCol="0" anchor="t">
                <a:noAutofit/>
              </a:bodyPr>
              <a:lstStyle>
                <a:lvl1pPr algn="r" defTabSz="914400" rtl="1" eaLnBrk="1" latinLnBrk="0" hangingPunct="1">
                  <a:lnSpc>
                    <a:spcPct val="90000"/>
                  </a:lnSpc>
                  <a:spcBef>
                    <a:spcPct val="0"/>
                  </a:spcBef>
                  <a:buNone/>
                  <a:defRPr sz="4000" kern="1200">
                    <a:solidFill>
                      <a:schemeClr val="tx1"/>
                    </a:solidFill>
                    <a:latin typeface="Greta Arabic" pitchFamily="2" charset="-78"/>
                    <a:ea typeface="+mj-ea"/>
                    <a:cs typeface="+mj-cs"/>
                  </a:defRPr>
                </a:lvl1pPr>
              </a:lstStyle>
              <a:p>
                <a:pPr marL="0" marR="0" lvl="0" indent="0" algn="r" defTabSz="914400" rtl="1" eaLnBrk="1" fontAlgn="auto" latinLnBrk="0" hangingPunct="1">
                  <a:lnSpc>
                    <a:spcPct val="90000"/>
                  </a:lnSpc>
                  <a:spcBef>
                    <a:spcPct val="0"/>
                  </a:spcBef>
                  <a:spcAft>
                    <a:spcPts val="0"/>
                  </a:spcAft>
                  <a:buClrTx/>
                  <a:buSzTx/>
                  <a:buFontTx/>
                  <a:buNone/>
                  <a:tabLst/>
                  <a:defRPr/>
                </a:pPr>
                <a:r>
                  <a:rPr kumimoji="0" lang="ar-SA" sz="2400" b="1" i="0" u="none" strike="noStrike" kern="1200" cap="none" spc="0" normalizeH="0" baseline="0" noProof="0" dirty="0">
                    <a:ln>
                      <a:noFill/>
                    </a:ln>
                    <a:solidFill>
                      <a:srgbClr val="0D2547"/>
                    </a:solidFill>
                    <a:effectLst/>
                    <a:uLnTx/>
                    <a:uFillTx/>
                    <a:latin typeface="SST Arabic" panose="020B0504030504020204" pitchFamily="34" charset="-78"/>
                    <a:ea typeface="+mj-ea"/>
                    <a:cs typeface="SST Arabic" panose="020B0504030504020204" pitchFamily="34" charset="-78"/>
                  </a:rPr>
                  <a:t>معايير محرك المخاطر – 2 الحركات</a:t>
                </a:r>
              </a:p>
            </p:txBody>
          </p:sp>
        </p:grpSp>
        <p:sp>
          <p:nvSpPr>
            <p:cNvPr id="248" name="Isosceles Triangle 69">
              <a:extLst>
                <a:ext uri="{FF2B5EF4-FFF2-40B4-BE49-F238E27FC236}">
                  <a16:creationId xmlns:a16="http://schemas.microsoft.com/office/drawing/2014/main" id="{EE580AE3-E6C0-4A4F-8DBA-E9B19FA282FE}"/>
                </a:ext>
              </a:extLst>
            </p:cNvPr>
            <p:cNvSpPr/>
            <p:nvPr/>
          </p:nvSpPr>
          <p:spPr>
            <a:xfrm rot="16200000">
              <a:off x="9951186" y="-1774937"/>
              <a:ext cx="18288" cy="4480560"/>
            </a:xfrm>
            <a:prstGeom prst="roundRect">
              <a:avLst>
                <a:gd name="adj" fmla="val 0"/>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ymbio AR+LT"/>
                <a:ea typeface="+mn-ea"/>
                <a:cs typeface="Symbio AR+LT"/>
              </a:endParaRPr>
            </a:p>
          </p:txBody>
        </p:sp>
      </p:grpSp>
      <p:sp>
        <p:nvSpPr>
          <p:cNvPr id="147" name="TextBox 146">
            <a:extLst>
              <a:ext uri="{FF2B5EF4-FFF2-40B4-BE49-F238E27FC236}">
                <a16:creationId xmlns:a16="http://schemas.microsoft.com/office/drawing/2014/main" id="{DF399C2E-10BB-4A2A-B069-F6E0EB90F0A5}"/>
              </a:ext>
            </a:extLst>
          </p:cNvPr>
          <p:cNvSpPr txBox="1">
            <a:spLocks/>
          </p:cNvSpPr>
          <p:nvPr>
            <p:custDataLst>
              <p:tags r:id="rId14"/>
            </p:custDataLst>
          </p:nvPr>
        </p:nvSpPr>
        <p:spPr>
          <a:xfrm>
            <a:off x="6444243" y="1844592"/>
            <a:ext cx="1825387" cy="153888"/>
          </a:xfrm>
          <a:prstGeom prst="rect">
            <a:avLst/>
          </a:prstGeom>
        </p:spPr>
        <p:txBody>
          <a:bodyPr vert="horz" wrap="square" lIns="0" tIns="0" rIns="0" bIns="0" rtlCol="0" anchor="ctr" anchorCtr="0">
            <a:spAutoFit/>
          </a:bodyPr>
          <a:lstStyle>
            <a:defPPr>
              <a:defRPr lang="en-US"/>
            </a:defPPr>
            <a:lvl1pPr marR="0" lvl="0" indent="0" rtl="1" fontAlgn="auto">
              <a:lnSpc>
                <a:spcPct val="90000"/>
              </a:lnSpc>
              <a:spcBef>
                <a:spcPts val="1000"/>
              </a:spcBef>
              <a:spcAft>
                <a:spcPts val="0"/>
              </a:spcAft>
              <a:buClrTx/>
              <a:buSzTx/>
              <a:buFont typeface="Arial" panose="020B0604020202020204" pitchFamily="34" charset="0"/>
              <a:buNone/>
              <a:tabLst/>
              <a:defRPr sz="1000" b="0" i="0">
                <a:solidFill>
                  <a:srgbClr val="0D2547"/>
                </a:solidFill>
                <a:cs typeface="Symbio AR+LT" panose="020B0503030303020204" pitchFamily="34" charset="-78"/>
              </a:defRPr>
            </a:lvl1pPr>
            <a:lvl2pPr marL="685800" lvl="1" indent="-228600" algn="r" rtl="1">
              <a:lnSpc>
                <a:spcPct val="90000"/>
              </a:lnSpc>
              <a:spcBef>
                <a:spcPts val="500"/>
              </a:spcBef>
              <a:buFont typeface="Arial" panose="020B0604020202020204" pitchFamily="34" charset="0"/>
              <a:buChar char="•"/>
              <a:defRPr sz="2400" b="0" i="0">
                <a:latin typeface="Greta Arabic" panose="02000000000000000000" pitchFamily="2" charset="-78"/>
              </a:defRPr>
            </a:lvl2pPr>
            <a:lvl3pPr marL="1143000" lvl="2" indent="-228600" algn="r" rtl="1">
              <a:lnSpc>
                <a:spcPct val="90000"/>
              </a:lnSpc>
              <a:spcBef>
                <a:spcPts val="500"/>
              </a:spcBef>
              <a:buFont typeface="Arial" panose="020B0604020202020204" pitchFamily="34" charset="0"/>
              <a:buChar char="•"/>
              <a:defRPr sz="2000" b="0" i="0">
                <a:latin typeface="Greta Arabic" panose="02000000000000000000" pitchFamily="2" charset="-78"/>
              </a:defRPr>
            </a:lvl3pPr>
            <a:lvl4pPr marL="1600200" lvl="3" indent="-228600" algn="r" rtl="1">
              <a:lnSpc>
                <a:spcPct val="90000"/>
              </a:lnSpc>
              <a:spcBef>
                <a:spcPts val="500"/>
              </a:spcBef>
              <a:buFont typeface="Arial" panose="020B0604020202020204" pitchFamily="34" charset="0"/>
              <a:buChar char="•"/>
              <a:defRPr b="0" i="0">
                <a:latin typeface="Greta Arabic" panose="02000000000000000000" pitchFamily="2" charset="-78"/>
              </a:defRPr>
            </a:lvl4pPr>
            <a:lvl5pPr marL="2057400" lvl="4" indent="-228600" algn="r" rtl="1">
              <a:lnSpc>
                <a:spcPct val="90000"/>
              </a:lnSpc>
              <a:spcBef>
                <a:spcPts val="500"/>
              </a:spcBef>
              <a:buFont typeface="Arial" panose="020B0604020202020204" pitchFamily="34" charset="0"/>
              <a:buChar char="•"/>
              <a:defRPr b="0" i="0">
                <a:latin typeface="Greta Arabic" panose="02000000000000000000" pitchFamily="2" charset="-78"/>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marR="0" lvl="0" indent="0" algn="r" defTabSz="914400" rtl="1" eaLnBrk="1" fontAlgn="b" latinLnBrk="0" hangingPunct="1">
              <a:lnSpc>
                <a:spcPct val="100000"/>
              </a:lnSpc>
              <a:spcBef>
                <a:spcPts val="0"/>
              </a:spcBef>
              <a:spcAft>
                <a:spcPts val="0"/>
              </a:spcAft>
              <a:buClrTx/>
              <a:buSzTx/>
              <a:buFont typeface="Arial" panose="020B0604020202020204" pitchFamily="34" charset="0"/>
              <a:buNone/>
              <a:tabLst/>
              <a:defRPr/>
            </a:pPr>
            <a:r>
              <a:rPr kumimoji="0" lang="ar-SA" sz="1000" b="0" i="0" u="none" strike="noStrike" kern="1200" cap="none" spc="0" normalizeH="0" baseline="0" noProof="0" dirty="0">
                <a:ln>
                  <a:noFill/>
                </a:ln>
                <a:solidFill>
                  <a:srgbClr val="0D2547"/>
                </a:solidFill>
                <a:effectLst/>
                <a:uLnTx/>
                <a:uFillTx/>
                <a:latin typeface="SST Arabic" panose="020B0504030504020204" pitchFamily="34" charset="-78"/>
                <a:ea typeface="+mn-ea"/>
                <a:cs typeface="SST Arabic" panose="020B0504030504020204" pitchFamily="34" charset="-78"/>
              </a:rPr>
              <a:t>2. رقم وثيقه السفر (الجواز / الهوية)</a:t>
            </a:r>
          </a:p>
        </p:txBody>
      </p:sp>
      <p:sp>
        <p:nvSpPr>
          <p:cNvPr id="151" name="TextBox 150">
            <a:extLst>
              <a:ext uri="{FF2B5EF4-FFF2-40B4-BE49-F238E27FC236}">
                <a16:creationId xmlns:a16="http://schemas.microsoft.com/office/drawing/2014/main" id="{8490BE5A-8439-4CD4-9132-19C608E4C8D9}"/>
              </a:ext>
            </a:extLst>
          </p:cNvPr>
          <p:cNvSpPr txBox="1">
            <a:spLocks/>
          </p:cNvSpPr>
          <p:nvPr>
            <p:custDataLst>
              <p:tags r:id="rId15"/>
            </p:custDataLst>
          </p:nvPr>
        </p:nvSpPr>
        <p:spPr>
          <a:xfrm>
            <a:off x="6603355" y="2147359"/>
            <a:ext cx="1666275" cy="153888"/>
          </a:xfrm>
          <a:prstGeom prst="rect">
            <a:avLst/>
          </a:prstGeom>
        </p:spPr>
        <p:txBody>
          <a:bodyPr vert="horz" wrap="square" lIns="0" tIns="0" rIns="0" bIns="0" rtlCol="0" anchor="ctr" anchorCtr="0">
            <a:spAutoFit/>
          </a:bodyPr>
          <a:lstStyle>
            <a:defPPr>
              <a:defRPr lang="en-US"/>
            </a:defPPr>
            <a:lvl1pPr marR="0" lvl="0" indent="0" rtl="1" fontAlgn="auto">
              <a:lnSpc>
                <a:spcPct val="90000"/>
              </a:lnSpc>
              <a:spcBef>
                <a:spcPts val="1000"/>
              </a:spcBef>
              <a:spcAft>
                <a:spcPts val="0"/>
              </a:spcAft>
              <a:buClrTx/>
              <a:buSzTx/>
              <a:buFont typeface="Arial" panose="020B0604020202020204" pitchFamily="34" charset="0"/>
              <a:buNone/>
              <a:tabLst/>
              <a:defRPr sz="1000" b="0" i="0">
                <a:solidFill>
                  <a:srgbClr val="0D2547"/>
                </a:solidFill>
                <a:cs typeface="Symbio AR+LT" panose="020B0503030303020204" pitchFamily="34" charset="-78"/>
              </a:defRPr>
            </a:lvl1pPr>
            <a:lvl2pPr marL="685800" lvl="1" indent="-228600" algn="r" rtl="1">
              <a:lnSpc>
                <a:spcPct val="90000"/>
              </a:lnSpc>
              <a:spcBef>
                <a:spcPts val="500"/>
              </a:spcBef>
              <a:buFont typeface="Arial" panose="020B0604020202020204" pitchFamily="34" charset="0"/>
              <a:buChar char="•"/>
              <a:defRPr sz="2400" b="0" i="0">
                <a:latin typeface="Greta Arabic" panose="02000000000000000000" pitchFamily="2" charset="-78"/>
              </a:defRPr>
            </a:lvl2pPr>
            <a:lvl3pPr marL="1143000" lvl="2" indent="-228600" algn="r" rtl="1">
              <a:lnSpc>
                <a:spcPct val="90000"/>
              </a:lnSpc>
              <a:spcBef>
                <a:spcPts val="500"/>
              </a:spcBef>
              <a:buFont typeface="Arial" panose="020B0604020202020204" pitchFamily="34" charset="0"/>
              <a:buChar char="•"/>
              <a:defRPr sz="2000" b="0" i="0">
                <a:latin typeface="Greta Arabic" panose="02000000000000000000" pitchFamily="2" charset="-78"/>
              </a:defRPr>
            </a:lvl3pPr>
            <a:lvl4pPr marL="1600200" lvl="3" indent="-228600" algn="r" rtl="1">
              <a:lnSpc>
                <a:spcPct val="90000"/>
              </a:lnSpc>
              <a:spcBef>
                <a:spcPts val="500"/>
              </a:spcBef>
              <a:buFont typeface="Arial" panose="020B0604020202020204" pitchFamily="34" charset="0"/>
              <a:buChar char="•"/>
              <a:defRPr b="0" i="0">
                <a:latin typeface="Greta Arabic" panose="02000000000000000000" pitchFamily="2" charset="-78"/>
              </a:defRPr>
            </a:lvl4pPr>
            <a:lvl5pPr marL="2057400" lvl="4" indent="-228600" algn="r" rtl="1">
              <a:lnSpc>
                <a:spcPct val="90000"/>
              </a:lnSpc>
              <a:spcBef>
                <a:spcPts val="500"/>
              </a:spcBef>
              <a:buFont typeface="Arial" panose="020B0604020202020204" pitchFamily="34" charset="0"/>
              <a:buChar char="•"/>
              <a:defRPr b="0" i="0">
                <a:latin typeface="Greta Arabic" panose="02000000000000000000" pitchFamily="2" charset="-78"/>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marR="0" lvl="0" indent="0" algn="r" defTabSz="914400" rtl="1" eaLnBrk="1" fontAlgn="b" latinLnBrk="0" hangingPunct="1">
              <a:lnSpc>
                <a:spcPct val="100000"/>
              </a:lnSpc>
              <a:spcBef>
                <a:spcPts val="0"/>
              </a:spcBef>
              <a:spcAft>
                <a:spcPts val="0"/>
              </a:spcAft>
              <a:buClrTx/>
              <a:buSzTx/>
              <a:buFont typeface="Arial" panose="020B0604020202020204" pitchFamily="34" charset="0"/>
              <a:buNone/>
              <a:tabLst/>
              <a:defRPr/>
            </a:pPr>
            <a:r>
              <a:rPr kumimoji="0" lang="ar-SA" sz="1000" b="0" i="0" u="none" strike="noStrike" kern="1200" cap="none" spc="0" normalizeH="0" baseline="0" noProof="0" dirty="0">
                <a:ln>
                  <a:noFill/>
                </a:ln>
                <a:solidFill>
                  <a:srgbClr val="0D2547"/>
                </a:solidFill>
                <a:effectLst/>
                <a:uLnTx/>
                <a:uFillTx/>
                <a:latin typeface="SST Arabic" panose="020B0504030504020204" pitchFamily="34" charset="-78"/>
                <a:ea typeface="+mn-ea"/>
                <a:cs typeface="SST Arabic" panose="020B0504030504020204" pitchFamily="34" charset="-78"/>
              </a:rPr>
              <a:t>3. اسم مالك المركبة</a:t>
            </a:r>
          </a:p>
        </p:txBody>
      </p:sp>
      <p:sp>
        <p:nvSpPr>
          <p:cNvPr id="152" name="TextBox 151">
            <a:extLst>
              <a:ext uri="{FF2B5EF4-FFF2-40B4-BE49-F238E27FC236}">
                <a16:creationId xmlns:a16="http://schemas.microsoft.com/office/drawing/2014/main" id="{079AC29A-45A8-4388-94E0-F8C868B0E0F9}"/>
              </a:ext>
            </a:extLst>
          </p:cNvPr>
          <p:cNvSpPr txBox="1">
            <a:spLocks/>
          </p:cNvSpPr>
          <p:nvPr>
            <p:custDataLst>
              <p:tags r:id="rId16"/>
            </p:custDataLst>
          </p:nvPr>
        </p:nvSpPr>
        <p:spPr>
          <a:xfrm>
            <a:off x="6603355" y="2439365"/>
            <a:ext cx="1666275" cy="153888"/>
          </a:xfrm>
          <a:prstGeom prst="rect">
            <a:avLst/>
          </a:prstGeom>
        </p:spPr>
        <p:txBody>
          <a:bodyPr vert="horz" wrap="square" lIns="0" tIns="0" rIns="0" bIns="0" rtlCol="0" anchor="ctr" anchorCtr="0">
            <a:spAutoFit/>
          </a:bodyPr>
          <a:lstStyle>
            <a:defPPr>
              <a:defRPr lang="en-US"/>
            </a:defPPr>
            <a:lvl1pPr marR="0" lvl="0" indent="0" rtl="1" fontAlgn="auto">
              <a:lnSpc>
                <a:spcPct val="90000"/>
              </a:lnSpc>
              <a:spcBef>
                <a:spcPts val="1000"/>
              </a:spcBef>
              <a:spcAft>
                <a:spcPts val="0"/>
              </a:spcAft>
              <a:buClrTx/>
              <a:buSzTx/>
              <a:buFont typeface="Arial" panose="020B0604020202020204" pitchFamily="34" charset="0"/>
              <a:buNone/>
              <a:tabLst/>
              <a:defRPr sz="1000" b="0" i="0">
                <a:solidFill>
                  <a:srgbClr val="0D2547"/>
                </a:solidFill>
                <a:cs typeface="Symbio AR+LT" panose="020B0503030303020204" pitchFamily="34" charset="-78"/>
              </a:defRPr>
            </a:lvl1pPr>
            <a:lvl2pPr marL="685800" lvl="1" indent="-228600" algn="r" rtl="1">
              <a:lnSpc>
                <a:spcPct val="90000"/>
              </a:lnSpc>
              <a:spcBef>
                <a:spcPts val="500"/>
              </a:spcBef>
              <a:buFont typeface="Arial" panose="020B0604020202020204" pitchFamily="34" charset="0"/>
              <a:buChar char="•"/>
              <a:defRPr sz="2400" b="0" i="0">
                <a:latin typeface="Greta Arabic" panose="02000000000000000000" pitchFamily="2" charset="-78"/>
              </a:defRPr>
            </a:lvl2pPr>
            <a:lvl3pPr marL="1143000" lvl="2" indent="-228600" algn="r" rtl="1">
              <a:lnSpc>
                <a:spcPct val="90000"/>
              </a:lnSpc>
              <a:spcBef>
                <a:spcPts val="500"/>
              </a:spcBef>
              <a:buFont typeface="Arial" panose="020B0604020202020204" pitchFamily="34" charset="0"/>
              <a:buChar char="•"/>
              <a:defRPr sz="2000" b="0" i="0">
                <a:latin typeface="Greta Arabic" panose="02000000000000000000" pitchFamily="2" charset="-78"/>
              </a:defRPr>
            </a:lvl3pPr>
            <a:lvl4pPr marL="1600200" lvl="3" indent="-228600" algn="r" rtl="1">
              <a:lnSpc>
                <a:spcPct val="90000"/>
              </a:lnSpc>
              <a:spcBef>
                <a:spcPts val="500"/>
              </a:spcBef>
              <a:buFont typeface="Arial" panose="020B0604020202020204" pitchFamily="34" charset="0"/>
              <a:buChar char="•"/>
              <a:defRPr b="0" i="0">
                <a:latin typeface="Greta Arabic" panose="02000000000000000000" pitchFamily="2" charset="-78"/>
              </a:defRPr>
            </a:lvl4pPr>
            <a:lvl5pPr marL="2057400" lvl="4" indent="-228600" algn="r" rtl="1">
              <a:lnSpc>
                <a:spcPct val="90000"/>
              </a:lnSpc>
              <a:spcBef>
                <a:spcPts val="500"/>
              </a:spcBef>
              <a:buFont typeface="Arial" panose="020B0604020202020204" pitchFamily="34" charset="0"/>
              <a:buChar char="•"/>
              <a:defRPr b="0" i="0">
                <a:latin typeface="Greta Arabic" panose="02000000000000000000" pitchFamily="2" charset="-78"/>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marR="0" lvl="0" indent="0" algn="r" defTabSz="914400" rtl="1" eaLnBrk="1" fontAlgn="b" latinLnBrk="0" hangingPunct="1">
              <a:lnSpc>
                <a:spcPct val="100000"/>
              </a:lnSpc>
              <a:spcBef>
                <a:spcPts val="0"/>
              </a:spcBef>
              <a:spcAft>
                <a:spcPts val="0"/>
              </a:spcAft>
              <a:buClrTx/>
              <a:buSzTx/>
              <a:buFont typeface="Arial" panose="020B0604020202020204" pitchFamily="34" charset="0"/>
              <a:buNone/>
              <a:tabLst/>
              <a:defRPr/>
            </a:pPr>
            <a:r>
              <a:rPr kumimoji="0" lang="ar-SA" sz="1000" b="0" i="0" u="none" strike="noStrike" kern="1200" cap="none" spc="0" normalizeH="0" baseline="0" noProof="0" dirty="0">
                <a:ln>
                  <a:noFill/>
                </a:ln>
                <a:solidFill>
                  <a:srgbClr val="0D2547"/>
                </a:solidFill>
                <a:effectLst/>
                <a:uLnTx/>
                <a:uFillTx/>
                <a:latin typeface="SST Arabic" panose="020B0504030504020204" pitchFamily="34" charset="-78"/>
                <a:ea typeface="+mn-ea"/>
                <a:cs typeface="SST Arabic" panose="020B0504030504020204" pitchFamily="34" charset="-78"/>
              </a:rPr>
              <a:t>4. رقم هوية مالك المركبة</a:t>
            </a:r>
          </a:p>
        </p:txBody>
      </p:sp>
      <p:sp>
        <p:nvSpPr>
          <p:cNvPr id="166" name="TextBox 165">
            <a:extLst>
              <a:ext uri="{FF2B5EF4-FFF2-40B4-BE49-F238E27FC236}">
                <a16:creationId xmlns:a16="http://schemas.microsoft.com/office/drawing/2014/main" id="{8204087D-48DA-461C-9037-80577A7CCBB6}"/>
              </a:ext>
            </a:extLst>
          </p:cNvPr>
          <p:cNvSpPr txBox="1">
            <a:spLocks/>
          </p:cNvSpPr>
          <p:nvPr>
            <p:custDataLst>
              <p:tags r:id="rId17"/>
            </p:custDataLst>
          </p:nvPr>
        </p:nvSpPr>
        <p:spPr>
          <a:xfrm>
            <a:off x="7069999" y="3480773"/>
            <a:ext cx="1199631" cy="153888"/>
          </a:xfrm>
          <a:prstGeom prst="rect">
            <a:avLst/>
          </a:prstGeom>
        </p:spPr>
        <p:txBody>
          <a:bodyPr vert="horz" wrap="square" lIns="0" tIns="0" rIns="0" bIns="0" rtlCol="0" anchor="ctr" anchorCtr="0">
            <a:spAutoFit/>
          </a:bodyPr>
          <a:lstStyle>
            <a:defPPr>
              <a:defRPr lang="en-US"/>
            </a:defPPr>
            <a:lvl1pPr marR="0" lvl="0" indent="0" rtl="1" fontAlgn="auto">
              <a:lnSpc>
                <a:spcPct val="90000"/>
              </a:lnSpc>
              <a:spcBef>
                <a:spcPts val="1000"/>
              </a:spcBef>
              <a:spcAft>
                <a:spcPts val="0"/>
              </a:spcAft>
              <a:buClrTx/>
              <a:buSzTx/>
              <a:buFont typeface="Arial" panose="020B0604020202020204" pitchFamily="34" charset="0"/>
              <a:buNone/>
              <a:tabLst/>
              <a:defRPr sz="1000" b="0" i="0">
                <a:solidFill>
                  <a:srgbClr val="0D2547"/>
                </a:solidFill>
                <a:cs typeface="Symbio AR+LT" panose="020B0503030303020204" pitchFamily="34" charset="-78"/>
              </a:defRPr>
            </a:lvl1pPr>
            <a:lvl2pPr marL="685800" lvl="1" indent="-228600" algn="r" rtl="1">
              <a:lnSpc>
                <a:spcPct val="90000"/>
              </a:lnSpc>
              <a:spcBef>
                <a:spcPts val="500"/>
              </a:spcBef>
              <a:buFont typeface="Arial" panose="020B0604020202020204" pitchFamily="34" charset="0"/>
              <a:buChar char="•"/>
              <a:defRPr sz="2400" b="0" i="0">
                <a:latin typeface="Greta Arabic" panose="02000000000000000000" pitchFamily="2" charset="-78"/>
              </a:defRPr>
            </a:lvl2pPr>
            <a:lvl3pPr marL="1143000" lvl="2" indent="-228600" algn="r" rtl="1">
              <a:lnSpc>
                <a:spcPct val="90000"/>
              </a:lnSpc>
              <a:spcBef>
                <a:spcPts val="500"/>
              </a:spcBef>
              <a:buFont typeface="Arial" panose="020B0604020202020204" pitchFamily="34" charset="0"/>
              <a:buChar char="•"/>
              <a:defRPr sz="2000" b="0" i="0">
                <a:latin typeface="Greta Arabic" panose="02000000000000000000" pitchFamily="2" charset="-78"/>
              </a:defRPr>
            </a:lvl3pPr>
            <a:lvl4pPr marL="1600200" lvl="3" indent="-228600" algn="r" rtl="1">
              <a:lnSpc>
                <a:spcPct val="90000"/>
              </a:lnSpc>
              <a:spcBef>
                <a:spcPts val="500"/>
              </a:spcBef>
              <a:buFont typeface="Arial" panose="020B0604020202020204" pitchFamily="34" charset="0"/>
              <a:buChar char="•"/>
              <a:defRPr b="0" i="0">
                <a:latin typeface="Greta Arabic" panose="02000000000000000000" pitchFamily="2" charset="-78"/>
              </a:defRPr>
            </a:lvl4pPr>
            <a:lvl5pPr marL="2057400" lvl="4" indent="-228600" algn="r" rtl="1">
              <a:lnSpc>
                <a:spcPct val="90000"/>
              </a:lnSpc>
              <a:spcBef>
                <a:spcPts val="500"/>
              </a:spcBef>
              <a:buFont typeface="Arial" panose="020B0604020202020204" pitchFamily="34" charset="0"/>
              <a:buChar char="•"/>
              <a:defRPr b="0" i="0">
                <a:latin typeface="Greta Arabic" panose="02000000000000000000" pitchFamily="2" charset="-78"/>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marR="0" lvl="0" indent="0" algn="r" defTabSz="914400" rtl="1" eaLnBrk="1" fontAlgn="b" latinLnBrk="0" hangingPunct="1">
              <a:lnSpc>
                <a:spcPct val="100000"/>
              </a:lnSpc>
              <a:spcBef>
                <a:spcPts val="0"/>
              </a:spcBef>
              <a:spcAft>
                <a:spcPts val="0"/>
              </a:spcAft>
              <a:buClrTx/>
              <a:buSzTx/>
              <a:buFont typeface="Arial" panose="020B0604020202020204" pitchFamily="34" charset="0"/>
              <a:buNone/>
              <a:tabLst/>
              <a:defRPr/>
            </a:pPr>
            <a:r>
              <a:rPr kumimoji="0" lang="ar-SA" sz="1000" b="0" i="0" u="none" strike="noStrike" kern="1200" cap="none" spc="0" normalizeH="0" baseline="0" noProof="0" dirty="0">
                <a:ln>
                  <a:noFill/>
                </a:ln>
                <a:solidFill>
                  <a:srgbClr val="0D2547"/>
                </a:solidFill>
                <a:effectLst/>
                <a:uLnTx/>
                <a:uFillTx/>
                <a:latin typeface="SST Arabic" panose="020B0504030504020204" pitchFamily="34" charset="-78"/>
                <a:ea typeface="+mn-ea"/>
                <a:cs typeface="SST Arabic" panose="020B0504030504020204" pitchFamily="34" charset="-78"/>
              </a:rPr>
              <a:t>6. محضر أمني سابق </a:t>
            </a:r>
          </a:p>
        </p:txBody>
      </p:sp>
      <p:sp>
        <p:nvSpPr>
          <p:cNvPr id="167" name="TextBox 166">
            <a:extLst>
              <a:ext uri="{FF2B5EF4-FFF2-40B4-BE49-F238E27FC236}">
                <a16:creationId xmlns:a16="http://schemas.microsoft.com/office/drawing/2014/main" id="{55851711-034A-4E33-BF11-E7635504F89C}"/>
              </a:ext>
            </a:extLst>
          </p:cNvPr>
          <p:cNvSpPr txBox="1">
            <a:spLocks/>
          </p:cNvSpPr>
          <p:nvPr>
            <p:custDataLst>
              <p:tags r:id="rId18"/>
            </p:custDataLst>
          </p:nvPr>
        </p:nvSpPr>
        <p:spPr>
          <a:xfrm>
            <a:off x="6419406" y="3787224"/>
            <a:ext cx="1850224" cy="153888"/>
          </a:xfrm>
          <a:prstGeom prst="rect">
            <a:avLst/>
          </a:prstGeom>
        </p:spPr>
        <p:txBody>
          <a:bodyPr vert="horz" wrap="square" lIns="0" tIns="0" rIns="0" bIns="0" rtlCol="0" anchor="ctr" anchorCtr="0">
            <a:spAutoFit/>
          </a:bodyPr>
          <a:lstStyle>
            <a:defPPr>
              <a:defRPr lang="en-US"/>
            </a:defPPr>
            <a:lvl1pPr marR="0" lvl="0" indent="0" rtl="1" fontAlgn="auto">
              <a:lnSpc>
                <a:spcPct val="90000"/>
              </a:lnSpc>
              <a:spcBef>
                <a:spcPts val="1000"/>
              </a:spcBef>
              <a:spcAft>
                <a:spcPts val="0"/>
              </a:spcAft>
              <a:buClrTx/>
              <a:buSzTx/>
              <a:buFont typeface="Arial" panose="020B0604020202020204" pitchFamily="34" charset="0"/>
              <a:buNone/>
              <a:tabLst/>
              <a:defRPr sz="1000" b="0" i="0">
                <a:solidFill>
                  <a:srgbClr val="0D2547"/>
                </a:solidFill>
                <a:cs typeface="Symbio AR+LT" panose="020B0503030303020204" pitchFamily="34" charset="-78"/>
              </a:defRPr>
            </a:lvl1pPr>
            <a:lvl2pPr marL="685800" lvl="1" indent="-228600" algn="r" rtl="1">
              <a:lnSpc>
                <a:spcPct val="90000"/>
              </a:lnSpc>
              <a:spcBef>
                <a:spcPts val="500"/>
              </a:spcBef>
              <a:buFont typeface="Arial" panose="020B0604020202020204" pitchFamily="34" charset="0"/>
              <a:buChar char="•"/>
              <a:defRPr sz="2400" b="0" i="0">
                <a:latin typeface="Greta Arabic" panose="02000000000000000000" pitchFamily="2" charset="-78"/>
              </a:defRPr>
            </a:lvl2pPr>
            <a:lvl3pPr marL="1143000" lvl="2" indent="-228600" algn="r" rtl="1">
              <a:lnSpc>
                <a:spcPct val="90000"/>
              </a:lnSpc>
              <a:spcBef>
                <a:spcPts val="500"/>
              </a:spcBef>
              <a:buFont typeface="Arial" panose="020B0604020202020204" pitchFamily="34" charset="0"/>
              <a:buChar char="•"/>
              <a:defRPr sz="2000" b="0" i="0">
                <a:latin typeface="Greta Arabic" panose="02000000000000000000" pitchFamily="2" charset="-78"/>
              </a:defRPr>
            </a:lvl3pPr>
            <a:lvl4pPr marL="1600200" lvl="3" indent="-228600" algn="r" rtl="1">
              <a:lnSpc>
                <a:spcPct val="90000"/>
              </a:lnSpc>
              <a:spcBef>
                <a:spcPts val="500"/>
              </a:spcBef>
              <a:buFont typeface="Arial" panose="020B0604020202020204" pitchFamily="34" charset="0"/>
              <a:buChar char="•"/>
              <a:defRPr b="0" i="0">
                <a:latin typeface="Greta Arabic" panose="02000000000000000000" pitchFamily="2" charset="-78"/>
              </a:defRPr>
            </a:lvl4pPr>
            <a:lvl5pPr marL="2057400" lvl="4" indent="-228600" algn="r" rtl="1">
              <a:lnSpc>
                <a:spcPct val="90000"/>
              </a:lnSpc>
              <a:spcBef>
                <a:spcPts val="500"/>
              </a:spcBef>
              <a:buFont typeface="Arial" panose="020B0604020202020204" pitchFamily="34" charset="0"/>
              <a:buChar char="•"/>
              <a:defRPr b="0" i="0">
                <a:latin typeface="Greta Arabic" panose="02000000000000000000" pitchFamily="2" charset="-78"/>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marR="0" lvl="0" indent="0" algn="r" defTabSz="914400" rtl="1" eaLnBrk="1" fontAlgn="b" latinLnBrk="0" hangingPunct="1">
              <a:lnSpc>
                <a:spcPct val="100000"/>
              </a:lnSpc>
              <a:spcBef>
                <a:spcPts val="0"/>
              </a:spcBef>
              <a:spcAft>
                <a:spcPts val="0"/>
              </a:spcAft>
              <a:buClrTx/>
              <a:buSzTx/>
              <a:buFont typeface="Arial" panose="020B0604020202020204" pitchFamily="34" charset="0"/>
              <a:buNone/>
              <a:tabLst/>
              <a:defRPr/>
            </a:pPr>
            <a:r>
              <a:rPr kumimoji="0" lang="ar-SA" sz="1000" b="0" i="0" u="none" strike="noStrike" kern="1200" cap="none" spc="0" normalizeH="0" baseline="0" noProof="0" dirty="0">
                <a:ln>
                  <a:noFill/>
                </a:ln>
                <a:solidFill>
                  <a:srgbClr val="0D2547"/>
                </a:solidFill>
                <a:effectLst/>
                <a:uLnTx/>
                <a:uFillTx/>
                <a:latin typeface="SST Arabic" panose="020B0504030504020204" pitchFamily="34" charset="-78"/>
                <a:ea typeface="+mn-ea"/>
                <a:cs typeface="SST Arabic" panose="020B0504030504020204" pitchFamily="34" charset="-78"/>
              </a:rPr>
              <a:t>7. نسبة المحاضر الأمنية للمنفذ</a:t>
            </a:r>
          </a:p>
        </p:txBody>
      </p:sp>
      <p:sp>
        <p:nvSpPr>
          <p:cNvPr id="168" name="Oval 167">
            <a:hlinkClick r:id="rId44" action="ppaction://hlinksldjump"/>
            <a:extLst>
              <a:ext uri="{FF2B5EF4-FFF2-40B4-BE49-F238E27FC236}">
                <a16:creationId xmlns:a16="http://schemas.microsoft.com/office/drawing/2014/main" id="{FAFDFFDC-B252-4635-9EA3-76D065C7F191}"/>
              </a:ext>
            </a:extLst>
          </p:cNvPr>
          <p:cNvSpPr>
            <a:spLocks/>
          </p:cNvSpPr>
          <p:nvPr/>
        </p:nvSpPr>
        <p:spPr>
          <a:xfrm>
            <a:off x="5935081" y="3461280"/>
            <a:ext cx="228599" cy="22859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800" b="1" i="0" u="none" strike="noStrike" kern="1200" cap="none" spc="0" normalizeH="0" baseline="0" noProof="0" dirty="0">
              <a:ln>
                <a:noFill/>
              </a:ln>
              <a:solidFill>
                <a:srgbClr val="FFFFFF"/>
              </a:solidFill>
              <a:effectLst/>
              <a:uLnTx/>
              <a:uFillTx/>
              <a:latin typeface="SST Arabic" panose="020B0504030504020204" pitchFamily="34" charset="-78"/>
              <a:ea typeface="+mn-ea"/>
              <a:cs typeface="SST Arabic" panose="020B0504030504020204" pitchFamily="34" charset="-78"/>
            </a:endParaRPr>
          </a:p>
        </p:txBody>
      </p:sp>
      <p:sp>
        <p:nvSpPr>
          <p:cNvPr id="170" name="TextBox 169">
            <a:extLst>
              <a:ext uri="{FF2B5EF4-FFF2-40B4-BE49-F238E27FC236}">
                <a16:creationId xmlns:a16="http://schemas.microsoft.com/office/drawing/2014/main" id="{51A8EC15-84A5-40ED-8454-60AF08A9E602}"/>
              </a:ext>
            </a:extLst>
          </p:cNvPr>
          <p:cNvSpPr txBox="1">
            <a:spLocks/>
          </p:cNvSpPr>
          <p:nvPr>
            <p:custDataLst>
              <p:tags r:id="rId19"/>
            </p:custDataLst>
          </p:nvPr>
        </p:nvSpPr>
        <p:spPr>
          <a:xfrm>
            <a:off x="2455766" y="1631847"/>
            <a:ext cx="1666275" cy="153888"/>
          </a:xfrm>
          <a:prstGeom prst="rect">
            <a:avLst/>
          </a:prstGeom>
        </p:spPr>
        <p:txBody>
          <a:bodyPr vert="horz" wrap="square" lIns="0" tIns="0" rIns="0" bIns="0" rtlCol="0" anchor="ctr" anchorCtr="0">
            <a:spAutoFit/>
          </a:bodyPr>
          <a:lstStyle>
            <a:defPPr>
              <a:defRPr lang="en-US"/>
            </a:defPPr>
            <a:lvl1pPr marR="0" lvl="0" indent="0" rtl="1" fontAlgn="auto">
              <a:lnSpc>
                <a:spcPct val="90000"/>
              </a:lnSpc>
              <a:spcBef>
                <a:spcPts val="1000"/>
              </a:spcBef>
              <a:spcAft>
                <a:spcPts val="0"/>
              </a:spcAft>
              <a:buClrTx/>
              <a:buSzTx/>
              <a:buFont typeface="Arial" panose="020B0604020202020204" pitchFamily="34" charset="0"/>
              <a:buNone/>
              <a:tabLst/>
              <a:defRPr sz="1000" b="0" i="0">
                <a:solidFill>
                  <a:srgbClr val="0D2547"/>
                </a:solidFill>
                <a:cs typeface="Symbio AR+LT" panose="020B0503030303020204" pitchFamily="34" charset="-78"/>
              </a:defRPr>
            </a:lvl1pPr>
            <a:lvl2pPr marL="685800" lvl="1" indent="-228600" algn="r" rtl="1">
              <a:lnSpc>
                <a:spcPct val="90000"/>
              </a:lnSpc>
              <a:spcBef>
                <a:spcPts val="500"/>
              </a:spcBef>
              <a:buFont typeface="Arial" panose="020B0604020202020204" pitchFamily="34" charset="0"/>
              <a:buChar char="•"/>
              <a:defRPr sz="2400" b="0" i="0">
                <a:latin typeface="Greta Arabic" panose="02000000000000000000" pitchFamily="2" charset="-78"/>
              </a:defRPr>
            </a:lvl2pPr>
            <a:lvl3pPr marL="1143000" lvl="2" indent="-228600" algn="r" rtl="1">
              <a:lnSpc>
                <a:spcPct val="90000"/>
              </a:lnSpc>
              <a:spcBef>
                <a:spcPts val="500"/>
              </a:spcBef>
              <a:buFont typeface="Arial" panose="020B0604020202020204" pitchFamily="34" charset="0"/>
              <a:buChar char="•"/>
              <a:defRPr sz="2000" b="0" i="0">
                <a:latin typeface="Greta Arabic" panose="02000000000000000000" pitchFamily="2" charset="-78"/>
              </a:defRPr>
            </a:lvl3pPr>
            <a:lvl4pPr marL="1600200" lvl="3" indent="-228600" algn="r" rtl="1">
              <a:lnSpc>
                <a:spcPct val="90000"/>
              </a:lnSpc>
              <a:spcBef>
                <a:spcPts val="500"/>
              </a:spcBef>
              <a:buFont typeface="Arial" panose="020B0604020202020204" pitchFamily="34" charset="0"/>
              <a:buChar char="•"/>
              <a:defRPr b="0" i="0">
                <a:latin typeface="Greta Arabic" panose="02000000000000000000" pitchFamily="2" charset="-78"/>
              </a:defRPr>
            </a:lvl4pPr>
            <a:lvl5pPr marL="2057400" lvl="4" indent="-228600" algn="r" rtl="1">
              <a:lnSpc>
                <a:spcPct val="90000"/>
              </a:lnSpc>
              <a:spcBef>
                <a:spcPts val="500"/>
              </a:spcBef>
              <a:buFont typeface="Arial" panose="020B0604020202020204" pitchFamily="34" charset="0"/>
              <a:buChar char="•"/>
              <a:defRPr b="0" i="0">
                <a:latin typeface="Greta Arabic" panose="02000000000000000000" pitchFamily="2" charset="-78"/>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marR="0" lvl="0" indent="0" algn="r" defTabSz="914400" rtl="1" eaLnBrk="1" fontAlgn="b" latinLnBrk="0" hangingPunct="1">
              <a:lnSpc>
                <a:spcPct val="100000"/>
              </a:lnSpc>
              <a:spcBef>
                <a:spcPts val="0"/>
              </a:spcBef>
              <a:spcAft>
                <a:spcPts val="0"/>
              </a:spcAft>
              <a:buClrTx/>
              <a:buSzTx/>
              <a:buFont typeface="Arial" panose="020B0604020202020204" pitchFamily="34" charset="0"/>
              <a:buNone/>
              <a:tabLst/>
              <a:defRPr/>
            </a:pPr>
            <a:r>
              <a:rPr kumimoji="0" lang="ar-SA" sz="1000" b="0" i="0" u="none" strike="noStrike" kern="1200" cap="none" spc="0" normalizeH="0" baseline="0" noProof="0" dirty="0">
                <a:ln>
                  <a:noFill/>
                </a:ln>
                <a:solidFill>
                  <a:srgbClr val="0D2547"/>
                </a:solidFill>
                <a:effectLst/>
                <a:uLnTx/>
                <a:uFillTx/>
                <a:latin typeface="SST Arabic" panose="020B0504030504020204" pitchFamily="34" charset="-78"/>
                <a:ea typeface="+mn-ea"/>
                <a:cs typeface="SST Arabic" panose="020B0504030504020204" pitchFamily="34" charset="-78"/>
              </a:rPr>
              <a:t>16. رقم اللوحة </a:t>
            </a:r>
          </a:p>
        </p:txBody>
      </p:sp>
      <p:sp>
        <p:nvSpPr>
          <p:cNvPr id="171" name="TextBox 170">
            <a:extLst>
              <a:ext uri="{FF2B5EF4-FFF2-40B4-BE49-F238E27FC236}">
                <a16:creationId xmlns:a16="http://schemas.microsoft.com/office/drawing/2014/main" id="{DB3B7649-6E93-4AD7-97B9-29898297074A}"/>
              </a:ext>
            </a:extLst>
          </p:cNvPr>
          <p:cNvSpPr txBox="1">
            <a:spLocks/>
          </p:cNvSpPr>
          <p:nvPr>
            <p:custDataLst>
              <p:tags r:id="rId20"/>
            </p:custDataLst>
          </p:nvPr>
        </p:nvSpPr>
        <p:spPr>
          <a:xfrm>
            <a:off x="2455766" y="1952230"/>
            <a:ext cx="1666275" cy="153888"/>
          </a:xfrm>
          <a:prstGeom prst="rect">
            <a:avLst/>
          </a:prstGeom>
        </p:spPr>
        <p:txBody>
          <a:bodyPr vert="horz" wrap="square" lIns="0" tIns="0" rIns="0" bIns="0" rtlCol="0" anchor="ctr" anchorCtr="0">
            <a:spAutoFit/>
          </a:bodyPr>
          <a:lstStyle>
            <a:defPPr>
              <a:defRPr lang="en-US"/>
            </a:defPPr>
            <a:lvl1pPr marR="0" lvl="0" indent="0" rtl="1" fontAlgn="auto">
              <a:lnSpc>
                <a:spcPct val="90000"/>
              </a:lnSpc>
              <a:spcBef>
                <a:spcPts val="1000"/>
              </a:spcBef>
              <a:spcAft>
                <a:spcPts val="0"/>
              </a:spcAft>
              <a:buClrTx/>
              <a:buSzTx/>
              <a:buFont typeface="Arial" panose="020B0604020202020204" pitchFamily="34" charset="0"/>
              <a:buNone/>
              <a:tabLst/>
              <a:defRPr sz="1000" b="0" i="0">
                <a:solidFill>
                  <a:srgbClr val="0D2547"/>
                </a:solidFill>
                <a:cs typeface="Symbio AR+LT" panose="020B0503030303020204" pitchFamily="34" charset="-78"/>
              </a:defRPr>
            </a:lvl1pPr>
            <a:lvl2pPr marL="685800" lvl="1" indent="-228600" algn="r" rtl="1">
              <a:lnSpc>
                <a:spcPct val="90000"/>
              </a:lnSpc>
              <a:spcBef>
                <a:spcPts val="500"/>
              </a:spcBef>
              <a:buFont typeface="Arial" panose="020B0604020202020204" pitchFamily="34" charset="0"/>
              <a:buChar char="•"/>
              <a:defRPr sz="2400" b="0" i="0">
                <a:latin typeface="Greta Arabic" panose="02000000000000000000" pitchFamily="2" charset="-78"/>
              </a:defRPr>
            </a:lvl2pPr>
            <a:lvl3pPr marL="1143000" lvl="2" indent="-228600" algn="r" rtl="1">
              <a:lnSpc>
                <a:spcPct val="90000"/>
              </a:lnSpc>
              <a:spcBef>
                <a:spcPts val="500"/>
              </a:spcBef>
              <a:buFont typeface="Arial" panose="020B0604020202020204" pitchFamily="34" charset="0"/>
              <a:buChar char="•"/>
              <a:defRPr sz="2000" b="0" i="0">
                <a:latin typeface="Greta Arabic" panose="02000000000000000000" pitchFamily="2" charset="-78"/>
              </a:defRPr>
            </a:lvl3pPr>
            <a:lvl4pPr marL="1600200" lvl="3" indent="-228600" algn="r" rtl="1">
              <a:lnSpc>
                <a:spcPct val="90000"/>
              </a:lnSpc>
              <a:spcBef>
                <a:spcPts val="500"/>
              </a:spcBef>
              <a:buFont typeface="Arial" panose="020B0604020202020204" pitchFamily="34" charset="0"/>
              <a:buChar char="•"/>
              <a:defRPr b="0" i="0">
                <a:latin typeface="Greta Arabic" panose="02000000000000000000" pitchFamily="2" charset="-78"/>
              </a:defRPr>
            </a:lvl4pPr>
            <a:lvl5pPr marL="2057400" lvl="4" indent="-228600" algn="r" rtl="1">
              <a:lnSpc>
                <a:spcPct val="90000"/>
              </a:lnSpc>
              <a:spcBef>
                <a:spcPts val="500"/>
              </a:spcBef>
              <a:buFont typeface="Arial" panose="020B0604020202020204" pitchFamily="34" charset="0"/>
              <a:buChar char="•"/>
              <a:defRPr b="0" i="0">
                <a:latin typeface="Greta Arabic" panose="02000000000000000000" pitchFamily="2" charset="-78"/>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marR="0" lvl="0" indent="0" algn="r" defTabSz="914400" rtl="1" eaLnBrk="1" fontAlgn="b" latinLnBrk="0" hangingPunct="1">
              <a:lnSpc>
                <a:spcPct val="100000"/>
              </a:lnSpc>
              <a:spcBef>
                <a:spcPts val="0"/>
              </a:spcBef>
              <a:spcAft>
                <a:spcPts val="0"/>
              </a:spcAft>
              <a:buClrTx/>
              <a:buSzTx/>
              <a:buFont typeface="Arial" panose="020B0604020202020204" pitchFamily="34" charset="0"/>
              <a:buNone/>
              <a:tabLst/>
              <a:defRPr/>
            </a:pPr>
            <a:r>
              <a:rPr kumimoji="0" lang="ar-SA" sz="1000" b="0" i="0" u="none" strike="noStrike" kern="1200" cap="none" spc="0" normalizeH="0" baseline="0" noProof="0" dirty="0">
                <a:ln>
                  <a:noFill/>
                </a:ln>
                <a:solidFill>
                  <a:srgbClr val="0D2547"/>
                </a:solidFill>
                <a:effectLst/>
                <a:uLnTx/>
                <a:uFillTx/>
                <a:latin typeface="SST Arabic" panose="020B0504030504020204" pitchFamily="34" charset="-78"/>
                <a:ea typeface="+mn-ea"/>
                <a:cs typeface="SST Arabic" panose="020B0504030504020204" pitchFamily="34" charset="-78"/>
              </a:rPr>
              <a:t>17. جنسية اللوحة</a:t>
            </a:r>
          </a:p>
        </p:txBody>
      </p:sp>
      <p:sp>
        <p:nvSpPr>
          <p:cNvPr id="172" name="TextBox 171">
            <a:extLst>
              <a:ext uri="{FF2B5EF4-FFF2-40B4-BE49-F238E27FC236}">
                <a16:creationId xmlns:a16="http://schemas.microsoft.com/office/drawing/2014/main" id="{5571ABCC-4D24-4CE0-8FF0-272E4686C6F8}"/>
              </a:ext>
            </a:extLst>
          </p:cNvPr>
          <p:cNvSpPr txBox="1">
            <a:spLocks/>
          </p:cNvSpPr>
          <p:nvPr>
            <p:custDataLst>
              <p:tags r:id="rId21"/>
            </p:custDataLst>
          </p:nvPr>
        </p:nvSpPr>
        <p:spPr>
          <a:xfrm>
            <a:off x="2455766" y="2265430"/>
            <a:ext cx="1666275" cy="153888"/>
          </a:xfrm>
          <a:prstGeom prst="rect">
            <a:avLst/>
          </a:prstGeom>
        </p:spPr>
        <p:txBody>
          <a:bodyPr vert="horz" wrap="square" lIns="0" tIns="0" rIns="0" bIns="0" rtlCol="0" anchor="ctr" anchorCtr="0">
            <a:spAutoFit/>
          </a:bodyPr>
          <a:lstStyle>
            <a:defPPr>
              <a:defRPr lang="en-US"/>
            </a:defPPr>
            <a:lvl1pPr marR="0" lvl="0" indent="0" rtl="1" fontAlgn="auto">
              <a:lnSpc>
                <a:spcPct val="90000"/>
              </a:lnSpc>
              <a:spcBef>
                <a:spcPts val="1000"/>
              </a:spcBef>
              <a:spcAft>
                <a:spcPts val="0"/>
              </a:spcAft>
              <a:buClrTx/>
              <a:buSzTx/>
              <a:buFont typeface="Arial" panose="020B0604020202020204" pitchFamily="34" charset="0"/>
              <a:buNone/>
              <a:tabLst/>
              <a:defRPr sz="1000" b="0" i="0">
                <a:solidFill>
                  <a:srgbClr val="0D2547"/>
                </a:solidFill>
                <a:cs typeface="Symbio AR+LT" panose="020B0503030303020204" pitchFamily="34" charset="-78"/>
              </a:defRPr>
            </a:lvl1pPr>
            <a:lvl2pPr marL="685800" lvl="1" indent="-228600" algn="r" rtl="1">
              <a:lnSpc>
                <a:spcPct val="90000"/>
              </a:lnSpc>
              <a:spcBef>
                <a:spcPts val="500"/>
              </a:spcBef>
              <a:buFont typeface="Arial" panose="020B0604020202020204" pitchFamily="34" charset="0"/>
              <a:buChar char="•"/>
              <a:defRPr sz="2400" b="0" i="0">
                <a:latin typeface="Greta Arabic" panose="02000000000000000000" pitchFamily="2" charset="-78"/>
              </a:defRPr>
            </a:lvl2pPr>
            <a:lvl3pPr marL="1143000" lvl="2" indent="-228600" algn="r" rtl="1">
              <a:lnSpc>
                <a:spcPct val="90000"/>
              </a:lnSpc>
              <a:spcBef>
                <a:spcPts val="500"/>
              </a:spcBef>
              <a:buFont typeface="Arial" panose="020B0604020202020204" pitchFamily="34" charset="0"/>
              <a:buChar char="•"/>
              <a:defRPr sz="2000" b="0" i="0">
                <a:latin typeface="Greta Arabic" panose="02000000000000000000" pitchFamily="2" charset="-78"/>
              </a:defRPr>
            </a:lvl3pPr>
            <a:lvl4pPr marL="1600200" lvl="3" indent="-228600" algn="r" rtl="1">
              <a:lnSpc>
                <a:spcPct val="90000"/>
              </a:lnSpc>
              <a:spcBef>
                <a:spcPts val="500"/>
              </a:spcBef>
              <a:buFont typeface="Arial" panose="020B0604020202020204" pitchFamily="34" charset="0"/>
              <a:buChar char="•"/>
              <a:defRPr b="0" i="0">
                <a:latin typeface="Greta Arabic" panose="02000000000000000000" pitchFamily="2" charset="-78"/>
              </a:defRPr>
            </a:lvl4pPr>
            <a:lvl5pPr marL="2057400" lvl="4" indent="-228600" algn="r" rtl="1">
              <a:lnSpc>
                <a:spcPct val="90000"/>
              </a:lnSpc>
              <a:spcBef>
                <a:spcPts val="500"/>
              </a:spcBef>
              <a:buFont typeface="Arial" panose="020B0604020202020204" pitchFamily="34" charset="0"/>
              <a:buChar char="•"/>
              <a:defRPr b="0" i="0">
                <a:latin typeface="Greta Arabic" panose="02000000000000000000" pitchFamily="2" charset="-78"/>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marR="0" lvl="0" indent="0" algn="r" defTabSz="914400" rtl="1" eaLnBrk="1" fontAlgn="b" latinLnBrk="0" hangingPunct="1">
              <a:lnSpc>
                <a:spcPct val="100000"/>
              </a:lnSpc>
              <a:spcBef>
                <a:spcPts val="0"/>
              </a:spcBef>
              <a:spcAft>
                <a:spcPts val="0"/>
              </a:spcAft>
              <a:buClrTx/>
              <a:buSzTx/>
              <a:buFont typeface="Arial" panose="020B0604020202020204" pitchFamily="34" charset="0"/>
              <a:buNone/>
              <a:tabLst/>
              <a:defRPr/>
            </a:pPr>
            <a:r>
              <a:rPr kumimoji="0" lang="ar-SA" sz="1000" b="0" i="0" u="none" strike="noStrike" kern="1200" cap="none" spc="0" normalizeH="0" baseline="0" noProof="0" dirty="0">
                <a:ln>
                  <a:noFill/>
                </a:ln>
                <a:solidFill>
                  <a:srgbClr val="0D2547"/>
                </a:solidFill>
                <a:effectLst/>
                <a:uLnTx/>
                <a:uFillTx/>
                <a:latin typeface="SST Arabic" panose="020B0504030504020204" pitchFamily="34" charset="-78"/>
                <a:ea typeface="+mn-ea"/>
                <a:cs typeface="SST Arabic" panose="020B0504030504020204" pitchFamily="34" charset="-78"/>
              </a:rPr>
              <a:t>18. رقم الهيكل</a:t>
            </a:r>
          </a:p>
        </p:txBody>
      </p:sp>
      <p:sp>
        <p:nvSpPr>
          <p:cNvPr id="173" name="Oval 172">
            <a:hlinkClick r:id="rId43" action="ppaction://hlinksldjump"/>
            <a:extLst>
              <a:ext uri="{FF2B5EF4-FFF2-40B4-BE49-F238E27FC236}">
                <a16:creationId xmlns:a16="http://schemas.microsoft.com/office/drawing/2014/main" id="{80129433-F5C3-4068-BC0B-E918650A62A4}"/>
              </a:ext>
            </a:extLst>
          </p:cNvPr>
          <p:cNvSpPr>
            <a:spLocks/>
          </p:cNvSpPr>
          <p:nvPr/>
        </p:nvSpPr>
        <p:spPr>
          <a:xfrm>
            <a:off x="1754980" y="1549353"/>
            <a:ext cx="228599" cy="22859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800" b="1" i="0" u="none" strike="noStrike" kern="1200" cap="none" spc="0" normalizeH="0" baseline="0" noProof="0" dirty="0">
              <a:ln>
                <a:noFill/>
              </a:ln>
              <a:solidFill>
                <a:srgbClr val="FFFFFF"/>
              </a:solidFill>
              <a:effectLst/>
              <a:uLnTx/>
              <a:uFillTx/>
              <a:latin typeface="SST Arabic" panose="020B0504030504020204" pitchFamily="34" charset="-78"/>
              <a:ea typeface="+mn-ea"/>
              <a:cs typeface="SST Arabic" panose="020B0504030504020204" pitchFamily="34" charset="-78"/>
            </a:endParaRPr>
          </a:p>
        </p:txBody>
      </p:sp>
      <p:sp>
        <p:nvSpPr>
          <p:cNvPr id="179" name="TextBox 178">
            <a:extLst>
              <a:ext uri="{FF2B5EF4-FFF2-40B4-BE49-F238E27FC236}">
                <a16:creationId xmlns:a16="http://schemas.microsoft.com/office/drawing/2014/main" id="{7222B7B7-2297-4293-A06D-626EAE1563BB}"/>
              </a:ext>
            </a:extLst>
          </p:cNvPr>
          <p:cNvSpPr txBox="1">
            <a:spLocks/>
          </p:cNvSpPr>
          <p:nvPr>
            <p:custDataLst>
              <p:tags r:id="rId22"/>
            </p:custDataLst>
          </p:nvPr>
        </p:nvSpPr>
        <p:spPr>
          <a:xfrm>
            <a:off x="2724458" y="3203928"/>
            <a:ext cx="1397583" cy="153888"/>
          </a:xfrm>
          <a:prstGeom prst="rect">
            <a:avLst/>
          </a:prstGeom>
        </p:spPr>
        <p:txBody>
          <a:bodyPr vert="horz" wrap="square" lIns="0" tIns="0" rIns="0" bIns="0" rtlCol="0" anchor="ctr" anchorCtr="0">
            <a:spAutoFit/>
          </a:bodyPr>
          <a:lstStyle>
            <a:defPPr>
              <a:defRPr lang="en-US"/>
            </a:defPPr>
            <a:lvl1pPr marR="0" lvl="0" indent="0" rtl="1" fontAlgn="auto">
              <a:lnSpc>
                <a:spcPct val="90000"/>
              </a:lnSpc>
              <a:spcBef>
                <a:spcPts val="1000"/>
              </a:spcBef>
              <a:spcAft>
                <a:spcPts val="0"/>
              </a:spcAft>
              <a:buClrTx/>
              <a:buSzTx/>
              <a:buFont typeface="Arial" panose="020B0604020202020204" pitchFamily="34" charset="0"/>
              <a:buNone/>
              <a:tabLst/>
              <a:defRPr sz="1000" b="0" i="0">
                <a:solidFill>
                  <a:srgbClr val="0D2547"/>
                </a:solidFill>
                <a:cs typeface="Symbio AR+LT" panose="020B0503030303020204" pitchFamily="34" charset="-78"/>
              </a:defRPr>
            </a:lvl1pPr>
            <a:lvl2pPr marL="685800" lvl="1" indent="-228600" algn="r" rtl="1">
              <a:lnSpc>
                <a:spcPct val="90000"/>
              </a:lnSpc>
              <a:spcBef>
                <a:spcPts val="500"/>
              </a:spcBef>
              <a:buFont typeface="Arial" panose="020B0604020202020204" pitchFamily="34" charset="0"/>
              <a:buChar char="•"/>
              <a:defRPr sz="2400" b="0" i="0">
                <a:latin typeface="Greta Arabic" panose="02000000000000000000" pitchFamily="2" charset="-78"/>
              </a:defRPr>
            </a:lvl2pPr>
            <a:lvl3pPr marL="1143000" lvl="2" indent="-228600" algn="r" rtl="1">
              <a:lnSpc>
                <a:spcPct val="90000"/>
              </a:lnSpc>
              <a:spcBef>
                <a:spcPts val="500"/>
              </a:spcBef>
              <a:buFont typeface="Arial" panose="020B0604020202020204" pitchFamily="34" charset="0"/>
              <a:buChar char="•"/>
              <a:defRPr sz="2000" b="0" i="0">
                <a:latin typeface="Greta Arabic" panose="02000000000000000000" pitchFamily="2" charset="-78"/>
              </a:defRPr>
            </a:lvl3pPr>
            <a:lvl4pPr marL="1600200" lvl="3" indent="-228600" algn="r" rtl="1">
              <a:lnSpc>
                <a:spcPct val="90000"/>
              </a:lnSpc>
              <a:spcBef>
                <a:spcPts val="500"/>
              </a:spcBef>
              <a:buFont typeface="Arial" panose="020B0604020202020204" pitchFamily="34" charset="0"/>
              <a:buChar char="•"/>
              <a:defRPr b="0" i="0">
                <a:latin typeface="Greta Arabic" panose="02000000000000000000" pitchFamily="2" charset="-78"/>
              </a:defRPr>
            </a:lvl4pPr>
            <a:lvl5pPr marL="2057400" lvl="4" indent="-228600" algn="r" rtl="1">
              <a:lnSpc>
                <a:spcPct val="90000"/>
              </a:lnSpc>
              <a:spcBef>
                <a:spcPts val="500"/>
              </a:spcBef>
              <a:buFont typeface="Arial" panose="020B0604020202020204" pitchFamily="34" charset="0"/>
              <a:buChar char="•"/>
              <a:defRPr b="0" i="0">
                <a:latin typeface="Greta Arabic" panose="02000000000000000000" pitchFamily="2" charset="-78"/>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marR="0" lvl="0" indent="0" algn="r" defTabSz="914400" rtl="1" eaLnBrk="1" fontAlgn="b" latinLnBrk="0" hangingPunct="1">
              <a:lnSpc>
                <a:spcPct val="100000"/>
              </a:lnSpc>
              <a:spcBef>
                <a:spcPts val="0"/>
              </a:spcBef>
              <a:spcAft>
                <a:spcPts val="0"/>
              </a:spcAft>
              <a:buClrTx/>
              <a:buSzTx/>
              <a:buFont typeface="Arial" panose="020B0604020202020204" pitchFamily="34" charset="0"/>
              <a:buNone/>
              <a:tabLst/>
              <a:defRPr/>
            </a:pPr>
            <a:r>
              <a:rPr kumimoji="0" lang="ar-SA" sz="1000" b="0" i="0" u="none" strike="noStrike" kern="1200" cap="none" spc="0" normalizeH="0" baseline="0" noProof="0" dirty="0">
                <a:ln>
                  <a:noFill/>
                </a:ln>
                <a:solidFill>
                  <a:srgbClr val="0D2547"/>
                </a:solidFill>
                <a:effectLst/>
                <a:uLnTx/>
                <a:uFillTx/>
                <a:latin typeface="SST Arabic" panose="020B0504030504020204" pitchFamily="34" charset="-78"/>
                <a:ea typeface="+mn-ea"/>
                <a:cs typeface="SST Arabic" panose="020B0504030504020204" pitchFamily="34" charset="-78"/>
              </a:rPr>
              <a:t>19. محضر مخدرات سابق </a:t>
            </a:r>
          </a:p>
        </p:txBody>
      </p:sp>
      <p:cxnSp>
        <p:nvCxnSpPr>
          <p:cNvPr id="180" name="Straight Connector 179">
            <a:extLst>
              <a:ext uri="{FF2B5EF4-FFF2-40B4-BE49-F238E27FC236}">
                <a16:creationId xmlns:a16="http://schemas.microsoft.com/office/drawing/2014/main" id="{3DE7ECB0-8A32-4047-928B-196B9941F386}"/>
              </a:ext>
            </a:extLst>
          </p:cNvPr>
          <p:cNvCxnSpPr>
            <a:cxnSpLocks/>
          </p:cNvCxnSpPr>
          <p:nvPr/>
        </p:nvCxnSpPr>
        <p:spPr>
          <a:xfrm>
            <a:off x="1905571" y="3051979"/>
            <a:ext cx="2286000" cy="0"/>
          </a:xfrm>
          <a:prstGeom prst="line">
            <a:avLst/>
          </a:prstGeom>
          <a:ln w="6350">
            <a:solidFill>
              <a:srgbClr val="6ABEC2"/>
            </a:solidFill>
          </a:ln>
        </p:spPr>
        <p:style>
          <a:lnRef idx="1">
            <a:schemeClr val="accent1"/>
          </a:lnRef>
          <a:fillRef idx="0">
            <a:schemeClr val="accent1"/>
          </a:fillRef>
          <a:effectRef idx="0">
            <a:schemeClr val="accent1"/>
          </a:effectRef>
          <a:fontRef idx="minor">
            <a:schemeClr val="tx1"/>
          </a:fontRef>
        </p:style>
      </p:cxnSp>
      <p:sp>
        <p:nvSpPr>
          <p:cNvPr id="181" name="Oval 180">
            <a:hlinkClick r:id="rId45" action="ppaction://hlinksldjump"/>
            <a:extLst>
              <a:ext uri="{FF2B5EF4-FFF2-40B4-BE49-F238E27FC236}">
                <a16:creationId xmlns:a16="http://schemas.microsoft.com/office/drawing/2014/main" id="{CDC4DD3C-9307-4D0B-87B7-A9FF904AFD16}"/>
              </a:ext>
            </a:extLst>
          </p:cNvPr>
          <p:cNvSpPr>
            <a:spLocks/>
          </p:cNvSpPr>
          <p:nvPr/>
        </p:nvSpPr>
        <p:spPr>
          <a:xfrm>
            <a:off x="1754980" y="3109788"/>
            <a:ext cx="228599" cy="22859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800" b="1" i="0" u="none" strike="noStrike" kern="1200" cap="none" spc="0" normalizeH="0" baseline="0" noProof="0" dirty="0">
              <a:ln>
                <a:noFill/>
              </a:ln>
              <a:solidFill>
                <a:srgbClr val="FFFFFF"/>
              </a:solidFill>
              <a:effectLst/>
              <a:uLnTx/>
              <a:uFillTx/>
              <a:latin typeface="SST Arabic" panose="020B0504030504020204" pitchFamily="34" charset="-78"/>
              <a:ea typeface="+mn-ea"/>
              <a:cs typeface="SST Arabic" panose="020B0504030504020204" pitchFamily="34" charset="-78"/>
            </a:endParaRPr>
          </a:p>
        </p:txBody>
      </p:sp>
      <p:sp>
        <p:nvSpPr>
          <p:cNvPr id="183" name="TextBox 182">
            <a:extLst>
              <a:ext uri="{FF2B5EF4-FFF2-40B4-BE49-F238E27FC236}">
                <a16:creationId xmlns:a16="http://schemas.microsoft.com/office/drawing/2014/main" id="{6F45F7A5-6CF7-4403-8C4E-3E347E4144C3}"/>
              </a:ext>
            </a:extLst>
          </p:cNvPr>
          <p:cNvSpPr txBox="1">
            <a:spLocks noChangeAspect="1"/>
          </p:cNvSpPr>
          <p:nvPr>
            <p:custDataLst>
              <p:tags r:id="rId23"/>
            </p:custDataLst>
          </p:nvPr>
        </p:nvSpPr>
        <p:spPr>
          <a:xfrm>
            <a:off x="8713231" y="5070843"/>
            <a:ext cx="900000" cy="900000"/>
          </a:xfrm>
          <a:prstGeom prst="ellipse">
            <a:avLst/>
          </a:prstGeom>
          <a:solidFill>
            <a:srgbClr val="002E87"/>
          </a:solidFill>
        </p:spPr>
        <p:txBody>
          <a:bodyPr vert="horz" wrap="none" lIns="0" tIns="0" rIns="0" bIns="0" rtlCol="0" anchor="ctr" anchorCtr="0">
            <a:noAutofit/>
          </a:bodyPr>
          <a:lstStyle>
            <a:lvl1pPr marL="228600" lvl="0" indent="-228600" algn="r" rtl="1">
              <a:lnSpc>
                <a:spcPct val="90000"/>
              </a:lnSpc>
              <a:spcBef>
                <a:spcPts val="1000"/>
              </a:spcBef>
              <a:buFont typeface="Arial" panose="020B0604020202020204" pitchFamily="34" charset="0"/>
              <a:buChar char="•"/>
              <a:defRPr sz="2800" b="0" i="0">
                <a:latin typeface="Symbio AR+LT" panose="020B0503030303020204" pitchFamily="34" charset="-78"/>
                <a:cs typeface="Symbio AR+LT" panose="020B0503030303020204" pitchFamily="34" charset="-78"/>
              </a:defRPr>
            </a:lvl1pPr>
            <a:lvl2pPr marL="685800" lvl="1" indent="-228600" algn="r" rtl="1">
              <a:lnSpc>
                <a:spcPct val="90000"/>
              </a:lnSpc>
              <a:spcBef>
                <a:spcPts val="500"/>
              </a:spcBef>
              <a:buFont typeface="Arial" panose="020B0604020202020204" pitchFamily="34" charset="0"/>
              <a:buChar char="•"/>
              <a:defRPr sz="2400" b="0" i="0">
                <a:latin typeface="Greta Arabic" panose="02000000000000000000" pitchFamily="2" charset="-78"/>
              </a:defRPr>
            </a:lvl2pPr>
            <a:lvl3pPr marL="1143000" lvl="2" indent="-228600" algn="r" rtl="1">
              <a:lnSpc>
                <a:spcPct val="90000"/>
              </a:lnSpc>
              <a:spcBef>
                <a:spcPts val="500"/>
              </a:spcBef>
              <a:buFont typeface="Arial" panose="020B0604020202020204" pitchFamily="34" charset="0"/>
              <a:buChar char="•"/>
              <a:defRPr sz="2000" b="0" i="0">
                <a:latin typeface="Greta Arabic" panose="02000000000000000000" pitchFamily="2" charset="-78"/>
              </a:defRPr>
            </a:lvl3pPr>
            <a:lvl4pPr marL="1600200" lvl="3" indent="-228600" algn="r" rtl="1">
              <a:lnSpc>
                <a:spcPct val="90000"/>
              </a:lnSpc>
              <a:spcBef>
                <a:spcPts val="500"/>
              </a:spcBef>
              <a:buFont typeface="Arial" panose="020B0604020202020204" pitchFamily="34" charset="0"/>
              <a:buChar char="•"/>
              <a:defRPr b="0" i="0">
                <a:latin typeface="Greta Arabic" panose="02000000000000000000" pitchFamily="2" charset="-78"/>
              </a:defRPr>
            </a:lvl4pPr>
            <a:lvl5pPr marL="2057400" lvl="4" indent="-228600" algn="r" rtl="1">
              <a:lnSpc>
                <a:spcPct val="90000"/>
              </a:lnSpc>
              <a:spcBef>
                <a:spcPts val="500"/>
              </a:spcBef>
              <a:buFont typeface="Arial" panose="020B0604020202020204" pitchFamily="34" charset="0"/>
              <a:buChar char="•"/>
              <a:defRPr b="0" i="0">
                <a:latin typeface="Greta Arabic" panose="02000000000000000000" pitchFamily="2" charset="-78"/>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marR="0" lvl="0" indent="0" algn="ctr" defTabSz="914400" rtl="1"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ar-SA" sz="1000" b="1" i="0" u="none" strike="noStrike" kern="1200" cap="none" spc="0" normalizeH="0" baseline="0" noProof="0" dirty="0">
                <a:ln>
                  <a:noFill/>
                </a:ln>
                <a:solidFill>
                  <a:srgbClr val="FFFFFF"/>
                </a:solidFill>
                <a:effectLst/>
                <a:uLnTx/>
                <a:uFillTx/>
                <a:latin typeface="SST Arabic" panose="020B0504030504020204" pitchFamily="34" charset="-78"/>
                <a:ea typeface="+mn-ea"/>
                <a:cs typeface="SST Arabic" panose="020B0504030504020204" pitchFamily="34" charset="-78"/>
              </a:rPr>
              <a:t>تفاصيل</a:t>
            </a:r>
          </a:p>
          <a:p>
            <a:pPr marL="0" marR="0" lvl="0" indent="0" algn="ctr" defTabSz="914400" rtl="1"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ar-SA" sz="1000" b="1" i="0" u="none" strike="noStrike" kern="1200" cap="none" spc="0" normalizeH="0" baseline="0" noProof="0" dirty="0">
                <a:ln>
                  <a:noFill/>
                </a:ln>
                <a:solidFill>
                  <a:srgbClr val="FFFFFF"/>
                </a:solidFill>
                <a:effectLst/>
                <a:uLnTx/>
                <a:uFillTx/>
                <a:latin typeface="SST Arabic" panose="020B0504030504020204" pitchFamily="34" charset="-78"/>
                <a:ea typeface="+mn-ea"/>
                <a:cs typeface="SST Arabic" panose="020B0504030504020204" pitchFamily="34" charset="-78"/>
              </a:rPr>
              <a:t>الحركة </a:t>
            </a:r>
            <a:endParaRPr kumimoji="0" lang="en-GB" sz="1000" b="1" i="0" u="none" strike="noStrike" kern="1200" cap="none" spc="0" normalizeH="0" baseline="0" noProof="0" dirty="0">
              <a:ln>
                <a:noFill/>
              </a:ln>
              <a:solidFill>
                <a:srgbClr val="FFFFFF"/>
              </a:solidFill>
              <a:effectLst/>
              <a:uLnTx/>
              <a:uFillTx/>
              <a:latin typeface="SST Arabic" panose="020B0504030504020204" pitchFamily="34" charset="-78"/>
              <a:ea typeface="+mn-ea"/>
              <a:cs typeface="SST Arabic" panose="020B0504030504020204" pitchFamily="34" charset="-78"/>
            </a:endParaRPr>
          </a:p>
        </p:txBody>
      </p:sp>
      <p:cxnSp>
        <p:nvCxnSpPr>
          <p:cNvPr id="184" name="Straight Connector 183">
            <a:extLst>
              <a:ext uri="{FF2B5EF4-FFF2-40B4-BE49-F238E27FC236}">
                <a16:creationId xmlns:a16="http://schemas.microsoft.com/office/drawing/2014/main" id="{265E22E5-FF06-4E64-AA47-CD81C099E789}"/>
              </a:ext>
            </a:extLst>
          </p:cNvPr>
          <p:cNvCxnSpPr>
            <a:cxnSpLocks/>
          </p:cNvCxnSpPr>
          <p:nvPr/>
        </p:nvCxnSpPr>
        <p:spPr>
          <a:xfrm>
            <a:off x="5962170" y="4237458"/>
            <a:ext cx="2286000"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B8E8DB5E-C941-4D68-BF21-D8671F1F242F}"/>
              </a:ext>
            </a:extLst>
          </p:cNvPr>
          <p:cNvCxnSpPr>
            <a:cxnSpLocks/>
          </p:cNvCxnSpPr>
          <p:nvPr/>
        </p:nvCxnSpPr>
        <p:spPr>
          <a:xfrm>
            <a:off x="8381328" y="4409567"/>
            <a:ext cx="0" cy="2286000"/>
          </a:xfrm>
          <a:prstGeom prst="line">
            <a:avLst/>
          </a:prstGeom>
          <a:ln>
            <a:solidFill>
              <a:srgbClr val="002E87"/>
            </a:solidFill>
          </a:ln>
        </p:spPr>
        <p:style>
          <a:lnRef idx="1">
            <a:schemeClr val="accent1"/>
          </a:lnRef>
          <a:fillRef idx="0">
            <a:schemeClr val="accent1"/>
          </a:fillRef>
          <a:effectRef idx="0">
            <a:schemeClr val="accent1"/>
          </a:effectRef>
          <a:fontRef idx="minor">
            <a:schemeClr val="tx1"/>
          </a:fontRef>
        </p:style>
      </p:cxnSp>
      <p:sp>
        <p:nvSpPr>
          <p:cNvPr id="187" name="TextBox 186">
            <a:extLst>
              <a:ext uri="{FF2B5EF4-FFF2-40B4-BE49-F238E27FC236}">
                <a16:creationId xmlns:a16="http://schemas.microsoft.com/office/drawing/2014/main" id="{08A46FFE-1206-4922-BBE9-E13EB42FD8B4}"/>
              </a:ext>
            </a:extLst>
          </p:cNvPr>
          <p:cNvSpPr txBox="1">
            <a:spLocks/>
          </p:cNvSpPr>
          <p:nvPr>
            <p:custDataLst>
              <p:tags r:id="rId24"/>
            </p:custDataLst>
          </p:nvPr>
        </p:nvSpPr>
        <p:spPr>
          <a:xfrm>
            <a:off x="6818265" y="4367550"/>
            <a:ext cx="1451365" cy="153888"/>
          </a:xfrm>
          <a:prstGeom prst="rect">
            <a:avLst/>
          </a:prstGeom>
        </p:spPr>
        <p:txBody>
          <a:bodyPr vert="horz" wrap="square" lIns="0" tIns="0" rIns="0" bIns="0" rtlCol="0" anchor="ctr" anchorCtr="0">
            <a:spAutoFit/>
          </a:bodyPr>
          <a:lstStyle>
            <a:defPPr>
              <a:defRPr lang="en-US"/>
            </a:defPPr>
            <a:lvl1pPr marR="0" lvl="0" indent="0" rtl="1" fontAlgn="auto">
              <a:lnSpc>
                <a:spcPct val="90000"/>
              </a:lnSpc>
              <a:spcBef>
                <a:spcPts val="1000"/>
              </a:spcBef>
              <a:spcAft>
                <a:spcPts val="0"/>
              </a:spcAft>
              <a:buClrTx/>
              <a:buSzTx/>
              <a:buFont typeface="Arial" panose="020B0604020202020204" pitchFamily="34" charset="0"/>
              <a:buNone/>
              <a:tabLst/>
              <a:defRPr sz="1000" b="0" i="0">
                <a:solidFill>
                  <a:srgbClr val="0D2547"/>
                </a:solidFill>
                <a:cs typeface="Symbio AR+LT" panose="020B0503030303020204" pitchFamily="34" charset="-78"/>
              </a:defRPr>
            </a:lvl1pPr>
            <a:lvl2pPr marL="685800" lvl="1" indent="-228600" algn="r" rtl="1">
              <a:lnSpc>
                <a:spcPct val="90000"/>
              </a:lnSpc>
              <a:spcBef>
                <a:spcPts val="500"/>
              </a:spcBef>
              <a:buFont typeface="Arial" panose="020B0604020202020204" pitchFamily="34" charset="0"/>
              <a:buChar char="•"/>
              <a:defRPr sz="2400" b="0" i="0">
                <a:latin typeface="Greta Arabic" panose="02000000000000000000" pitchFamily="2" charset="-78"/>
              </a:defRPr>
            </a:lvl2pPr>
            <a:lvl3pPr marL="1143000" lvl="2" indent="-228600" algn="r" rtl="1">
              <a:lnSpc>
                <a:spcPct val="90000"/>
              </a:lnSpc>
              <a:spcBef>
                <a:spcPts val="500"/>
              </a:spcBef>
              <a:buFont typeface="Arial" panose="020B0604020202020204" pitchFamily="34" charset="0"/>
              <a:buChar char="•"/>
              <a:defRPr sz="2000" b="0" i="0">
                <a:latin typeface="Greta Arabic" panose="02000000000000000000" pitchFamily="2" charset="-78"/>
              </a:defRPr>
            </a:lvl3pPr>
            <a:lvl4pPr marL="1600200" lvl="3" indent="-228600" algn="r" rtl="1">
              <a:lnSpc>
                <a:spcPct val="90000"/>
              </a:lnSpc>
              <a:spcBef>
                <a:spcPts val="500"/>
              </a:spcBef>
              <a:buFont typeface="Arial" panose="020B0604020202020204" pitchFamily="34" charset="0"/>
              <a:buChar char="•"/>
              <a:defRPr b="0" i="0">
                <a:latin typeface="Greta Arabic" panose="02000000000000000000" pitchFamily="2" charset="-78"/>
              </a:defRPr>
            </a:lvl4pPr>
            <a:lvl5pPr marL="2057400" lvl="4" indent="-228600" algn="r" rtl="1">
              <a:lnSpc>
                <a:spcPct val="90000"/>
              </a:lnSpc>
              <a:spcBef>
                <a:spcPts val="500"/>
              </a:spcBef>
              <a:buFont typeface="Arial" panose="020B0604020202020204" pitchFamily="34" charset="0"/>
              <a:buChar char="•"/>
              <a:defRPr b="0" i="0">
                <a:latin typeface="Greta Arabic" panose="02000000000000000000" pitchFamily="2" charset="-78"/>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marR="0" lvl="0" indent="0" algn="r" defTabSz="914400" rtl="1" eaLnBrk="1" fontAlgn="b" latinLnBrk="0" hangingPunct="1">
              <a:lnSpc>
                <a:spcPct val="100000"/>
              </a:lnSpc>
              <a:spcBef>
                <a:spcPts val="0"/>
              </a:spcBef>
              <a:spcAft>
                <a:spcPts val="0"/>
              </a:spcAft>
              <a:buClrTx/>
              <a:buSzTx/>
              <a:buFont typeface="Arial" panose="020B0604020202020204" pitchFamily="34" charset="0"/>
              <a:buNone/>
              <a:tabLst/>
              <a:defRPr/>
            </a:pPr>
            <a:r>
              <a:rPr kumimoji="0" lang="ar-SA" sz="1000" b="0" i="0" u="none" strike="noStrike" kern="1200" cap="none" spc="0" normalizeH="0" baseline="0" noProof="0" dirty="0">
                <a:ln>
                  <a:noFill/>
                </a:ln>
                <a:solidFill>
                  <a:srgbClr val="0D2547"/>
                </a:solidFill>
                <a:effectLst/>
                <a:uLnTx/>
                <a:uFillTx/>
                <a:latin typeface="SST Arabic" panose="020B0504030504020204" pitchFamily="34" charset="-78"/>
                <a:ea typeface="+mn-ea"/>
                <a:cs typeface="SST Arabic" panose="020B0504030504020204" pitchFamily="34" charset="-78"/>
              </a:rPr>
              <a:t>8. تردد المسافر لنفس اليوم</a:t>
            </a:r>
          </a:p>
        </p:txBody>
      </p:sp>
      <p:cxnSp>
        <p:nvCxnSpPr>
          <p:cNvPr id="189" name="Straight Connector 188">
            <a:extLst>
              <a:ext uri="{FF2B5EF4-FFF2-40B4-BE49-F238E27FC236}">
                <a16:creationId xmlns:a16="http://schemas.microsoft.com/office/drawing/2014/main" id="{3CA168B0-18B5-4E5A-BD3A-8EAA0448CA1B}"/>
              </a:ext>
            </a:extLst>
          </p:cNvPr>
          <p:cNvCxnSpPr>
            <a:cxnSpLocks/>
          </p:cNvCxnSpPr>
          <p:nvPr/>
        </p:nvCxnSpPr>
        <p:spPr>
          <a:xfrm>
            <a:off x="5962610" y="5513744"/>
            <a:ext cx="2286000" cy="0"/>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90" name="Oval 189">
            <a:hlinkClick r:id="rId46" action="ppaction://hlinksldjump"/>
            <a:extLst>
              <a:ext uri="{FF2B5EF4-FFF2-40B4-BE49-F238E27FC236}">
                <a16:creationId xmlns:a16="http://schemas.microsoft.com/office/drawing/2014/main" id="{D66EAE7C-19B6-4FE3-BAF0-2E986D52FB28}"/>
              </a:ext>
            </a:extLst>
          </p:cNvPr>
          <p:cNvSpPr>
            <a:spLocks/>
          </p:cNvSpPr>
          <p:nvPr/>
        </p:nvSpPr>
        <p:spPr>
          <a:xfrm>
            <a:off x="5935081" y="4336057"/>
            <a:ext cx="228599" cy="22859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800" b="1" i="0" u="none" strike="noStrike" kern="1200" cap="none" spc="0" normalizeH="0" baseline="0" noProof="0" dirty="0">
              <a:ln>
                <a:noFill/>
              </a:ln>
              <a:solidFill>
                <a:srgbClr val="FFFFFF"/>
              </a:solidFill>
              <a:effectLst/>
              <a:uLnTx/>
              <a:uFillTx/>
              <a:latin typeface="SST Arabic" panose="020B0504030504020204" pitchFamily="34" charset="-78"/>
              <a:ea typeface="+mn-ea"/>
              <a:cs typeface="SST Arabic" panose="020B0504030504020204" pitchFamily="34" charset="-78"/>
            </a:endParaRPr>
          </a:p>
        </p:txBody>
      </p:sp>
      <p:cxnSp>
        <p:nvCxnSpPr>
          <p:cNvPr id="191" name="Straight Connector 190">
            <a:extLst>
              <a:ext uri="{FF2B5EF4-FFF2-40B4-BE49-F238E27FC236}">
                <a16:creationId xmlns:a16="http://schemas.microsoft.com/office/drawing/2014/main" id="{C8504D38-ED58-4780-9058-E0215BF85EB9}"/>
              </a:ext>
            </a:extLst>
          </p:cNvPr>
          <p:cNvCxnSpPr>
            <a:cxnSpLocks/>
          </p:cNvCxnSpPr>
          <p:nvPr/>
        </p:nvCxnSpPr>
        <p:spPr>
          <a:xfrm>
            <a:off x="5983630" y="4887039"/>
            <a:ext cx="2286000" cy="0"/>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DCD8086C-9C5A-416B-B155-8F3636660A76}"/>
              </a:ext>
            </a:extLst>
          </p:cNvPr>
          <p:cNvCxnSpPr>
            <a:cxnSpLocks/>
          </p:cNvCxnSpPr>
          <p:nvPr/>
        </p:nvCxnSpPr>
        <p:spPr>
          <a:xfrm>
            <a:off x="8380137" y="5512705"/>
            <a:ext cx="220590" cy="0"/>
          </a:xfrm>
          <a:prstGeom prst="line">
            <a:avLst/>
          </a:prstGeom>
          <a:ln>
            <a:solidFill>
              <a:srgbClr val="002E87"/>
            </a:solidFill>
            <a:tailEnd type="oval"/>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CC7991F1-0E54-4226-ABC3-3AF4F64723C3}"/>
              </a:ext>
            </a:extLst>
          </p:cNvPr>
          <p:cNvCxnSpPr>
            <a:cxnSpLocks/>
          </p:cNvCxnSpPr>
          <p:nvPr/>
        </p:nvCxnSpPr>
        <p:spPr>
          <a:xfrm>
            <a:off x="4292323" y="4606699"/>
            <a:ext cx="274320" cy="0"/>
          </a:xfrm>
          <a:prstGeom prst="line">
            <a:avLst/>
          </a:prstGeom>
          <a:ln>
            <a:solidFill>
              <a:schemeClr val="accent3"/>
            </a:solidFill>
            <a:tailEnd type="oval"/>
          </a:ln>
        </p:spPr>
        <p:style>
          <a:lnRef idx="1">
            <a:schemeClr val="accent1"/>
          </a:lnRef>
          <a:fillRef idx="0">
            <a:schemeClr val="accent1"/>
          </a:fillRef>
          <a:effectRef idx="0">
            <a:schemeClr val="accent1"/>
          </a:effectRef>
          <a:fontRef idx="minor">
            <a:schemeClr val="tx1"/>
          </a:fontRef>
        </p:style>
      </p:cxnSp>
      <p:cxnSp>
        <p:nvCxnSpPr>
          <p:cNvPr id="199" name="Straight Connector 198">
            <a:extLst>
              <a:ext uri="{FF2B5EF4-FFF2-40B4-BE49-F238E27FC236}">
                <a16:creationId xmlns:a16="http://schemas.microsoft.com/office/drawing/2014/main" id="{48A0349D-4404-42A1-B80E-D45A6F8A4B02}"/>
              </a:ext>
            </a:extLst>
          </p:cNvPr>
          <p:cNvCxnSpPr>
            <a:cxnSpLocks/>
          </p:cNvCxnSpPr>
          <p:nvPr/>
        </p:nvCxnSpPr>
        <p:spPr>
          <a:xfrm>
            <a:off x="4292867" y="4354306"/>
            <a:ext cx="0" cy="54864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9DE4E7D2-D6EE-4BD3-B73A-23F91AAC9503}"/>
              </a:ext>
            </a:extLst>
          </p:cNvPr>
          <p:cNvCxnSpPr>
            <a:cxnSpLocks/>
          </p:cNvCxnSpPr>
          <p:nvPr/>
        </p:nvCxnSpPr>
        <p:spPr>
          <a:xfrm>
            <a:off x="1735553" y="4607754"/>
            <a:ext cx="2343743" cy="0"/>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09" name="TextBox 208">
            <a:extLst>
              <a:ext uri="{FF2B5EF4-FFF2-40B4-BE49-F238E27FC236}">
                <a16:creationId xmlns:a16="http://schemas.microsoft.com/office/drawing/2014/main" id="{FF004F10-C144-43EC-96F8-4609A3300992}"/>
              </a:ext>
            </a:extLst>
          </p:cNvPr>
          <p:cNvSpPr txBox="1">
            <a:spLocks noChangeAspect="1"/>
          </p:cNvSpPr>
          <p:nvPr>
            <p:custDataLst>
              <p:tags r:id="rId25"/>
            </p:custDataLst>
          </p:nvPr>
        </p:nvSpPr>
        <p:spPr>
          <a:xfrm>
            <a:off x="4706135" y="4177716"/>
            <a:ext cx="900000" cy="900000"/>
          </a:xfrm>
          <a:prstGeom prst="ellipse">
            <a:avLst/>
          </a:prstGeom>
          <a:solidFill>
            <a:srgbClr val="05D0CB"/>
          </a:solidFill>
        </p:spPr>
        <p:txBody>
          <a:bodyPr vert="horz" wrap="none" lIns="0" tIns="0" rIns="0" bIns="0" rtlCol="0" anchor="ctr" anchorCtr="0">
            <a:noAutofit/>
          </a:bodyPr>
          <a:lstStyle>
            <a:lvl1pPr marL="228600" lvl="0" indent="-228600" algn="r" rtl="1">
              <a:lnSpc>
                <a:spcPct val="90000"/>
              </a:lnSpc>
              <a:spcBef>
                <a:spcPts val="1000"/>
              </a:spcBef>
              <a:buFont typeface="Arial" panose="020B0604020202020204" pitchFamily="34" charset="0"/>
              <a:buChar char="•"/>
              <a:defRPr sz="2800" b="0" i="0">
                <a:latin typeface="Symbio AR+LT" panose="020B0503030303020204" pitchFamily="34" charset="-78"/>
                <a:cs typeface="Symbio AR+LT" panose="020B0503030303020204" pitchFamily="34" charset="-78"/>
              </a:defRPr>
            </a:lvl1pPr>
            <a:lvl2pPr marL="685800" lvl="1" indent="-228600" algn="r" rtl="1">
              <a:lnSpc>
                <a:spcPct val="90000"/>
              </a:lnSpc>
              <a:spcBef>
                <a:spcPts val="500"/>
              </a:spcBef>
              <a:buFont typeface="Arial" panose="020B0604020202020204" pitchFamily="34" charset="0"/>
              <a:buChar char="•"/>
              <a:defRPr sz="2400" b="0" i="0">
                <a:latin typeface="Greta Arabic" panose="02000000000000000000" pitchFamily="2" charset="-78"/>
              </a:defRPr>
            </a:lvl2pPr>
            <a:lvl3pPr marL="1143000" lvl="2" indent="-228600" algn="r" rtl="1">
              <a:lnSpc>
                <a:spcPct val="90000"/>
              </a:lnSpc>
              <a:spcBef>
                <a:spcPts val="500"/>
              </a:spcBef>
              <a:buFont typeface="Arial" panose="020B0604020202020204" pitchFamily="34" charset="0"/>
              <a:buChar char="•"/>
              <a:defRPr sz="2000" b="0" i="0">
                <a:latin typeface="Greta Arabic" panose="02000000000000000000" pitchFamily="2" charset="-78"/>
              </a:defRPr>
            </a:lvl3pPr>
            <a:lvl4pPr marL="1600200" lvl="3" indent="-228600" algn="r" rtl="1">
              <a:lnSpc>
                <a:spcPct val="90000"/>
              </a:lnSpc>
              <a:spcBef>
                <a:spcPts val="500"/>
              </a:spcBef>
              <a:buFont typeface="Arial" panose="020B0604020202020204" pitchFamily="34" charset="0"/>
              <a:buChar char="•"/>
              <a:defRPr b="0" i="0">
                <a:latin typeface="Greta Arabic" panose="02000000000000000000" pitchFamily="2" charset="-78"/>
              </a:defRPr>
            </a:lvl4pPr>
            <a:lvl5pPr marL="2057400" lvl="4" indent="-228600" algn="r" rtl="1">
              <a:lnSpc>
                <a:spcPct val="90000"/>
              </a:lnSpc>
              <a:spcBef>
                <a:spcPts val="500"/>
              </a:spcBef>
              <a:buFont typeface="Arial" panose="020B0604020202020204" pitchFamily="34" charset="0"/>
              <a:buChar char="•"/>
              <a:defRPr b="0" i="0">
                <a:latin typeface="Greta Arabic" panose="02000000000000000000" pitchFamily="2" charset="-78"/>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marR="0" lvl="0" indent="0" algn="ctr" defTabSz="914400" rtl="1"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ar-SA" sz="1000" b="1" i="0" u="none" strike="noStrike" kern="1200" cap="none" spc="0" normalizeH="0" baseline="0" noProof="0" dirty="0">
                <a:ln>
                  <a:noFill/>
                </a:ln>
                <a:solidFill>
                  <a:srgbClr val="FFFFFF"/>
                </a:solidFill>
                <a:effectLst/>
                <a:uLnTx/>
                <a:uFillTx/>
                <a:latin typeface="SST Arabic" panose="020B0504030504020204" pitchFamily="34" charset="-78"/>
                <a:ea typeface="+mn-ea"/>
                <a:cs typeface="SST Arabic" panose="020B0504030504020204" pitchFamily="34" charset="-78"/>
              </a:rPr>
              <a:t>تفاصيل</a:t>
            </a:r>
          </a:p>
          <a:p>
            <a:pPr marL="0" marR="0" lvl="0" indent="0" algn="ctr" defTabSz="914400" rtl="1"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ar-SA" sz="1000" b="1" i="0" u="none" strike="noStrike" kern="1200" cap="none" spc="0" normalizeH="0" baseline="0" noProof="0" dirty="0">
                <a:ln>
                  <a:noFill/>
                </a:ln>
                <a:solidFill>
                  <a:srgbClr val="FFFFFF"/>
                </a:solidFill>
                <a:effectLst/>
                <a:uLnTx/>
                <a:uFillTx/>
                <a:latin typeface="SST Arabic" panose="020B0504030504020204" pitchFamily="34" charset="-78"/>
                <a:ea typeface="+mn-ea"/>
                <a:cs typeface="SST Arabic" panose="020B0504030504020204" pitchFamily="34" charset="-78"/>
              </a:rPr>
              <a:t>الحركة</a:t>
            </a:r>
          </a:p>
        </p:txBody>
      </p:sp>
      <p:sp>
        <p:nvSpPr>
          <p:cNvPr id="210" name="TextBox 209">
            <a:extLst>
              <a:ext uri="{FF2B5EF4-FFF2-40B4-BE49-F238E27FC236}">
                <a16:creationId xmlns:a16="http://schemas.microsoft.com/office/drawing/2014/main" id="{84F51A09-CC8E-40F2-A54B-AE7CA7F8FEBA}"/>
              </a:ext>
            </a:extLst>
          </p:cNvPr>
          <p:cNvSpPr txBox="1">
            <a:spLocks/>
          </p:cNvSpPr>
          <p:nvPr>
            <p:custDataLst>
              <p:tags r:id="rId26"/>
            </p:custDataLst>
          </p:nvPr>
        </p:nvSpPr>
        <p:spPr>
          <a:xfrm>
            <a:off x="2138983" y="4634386"/>
            <a:ext cx="1894786" cy="153888"/>
          </a:xfrm>
          <a:prstGeom prst="rect">
            <a:avLst/>
          </a:prstGeom>
        </p:spPr>
        <p:txBody>
          <a:bodyPr vert="horz" wrap="square" lIns="0" tIns="0" rIns="0" bIns="0" rtlCol="0" anchor="ctr" anchorCtr="0">
            <a:spAutoFit/>
          </a:bodyPr>
          <a:lstStyle>
            <a:defPPr>
              <a:defRPr lang="en-US"/>
            </a:defPPr>
            <a:lvl1pPr marR="0" lvl="0" indent="0" rtl="1" fontAlgn="auto">
              <a:lnSpc>
                <a:spcPct val="90000"/>
              </a:lnSpc>
              <a:spcBef>
                <a:spcPts val="1000"/>
              </a:spcBef>
              <a:spcAft>
                <a:spcPts val="0"/>
              </a:spcAft>
              <a:buClrTx/>
              <a:buSzTx/>
              <a:buFont typeface="Arial" panose="020B0604020202020204" pitchFamily="34" charset="0"/>
              <a:buNone/>
              <a:tabLst/>
              <a:defRPr sz="1000" b="0" i="0">
                <a:solidFill>
                  <a:srgbClr val="0D2547"/>
                </a:solidFill>
                <a:cs typeface="Symbio AR+LT" panose="020B0503030303020204" pitchFamily="34" charset="-78"/>
              </a:defRPr>
            </a:lvl1pPr>
            <a:lvl2pPr marL="685800" lvl="1" indent="-228600" algn="r" rtl="1">
              <a:lnSpc>
                <a:spcPct val="90000"/>
              </a:lnSpc>
              <a:spcBef>
                <a:spcPts val="500"/>
              </a:spcBef>
              <a:buFont typeface="Arial" panose="020B0604020202020204" pitchFamily="34" charset="0"/>
              <a:buChar char="•"/>
              <a:defRPr sz="2400" b="0" i="0">
                <a:latin typeface="Greta Arabic" panose="02000000000000000000" pitchFamily="2" charset="-78"/>
              </a:defRPr>
            </a:lvl2pPr>
            <a:lvl3pPr marL="1143000" lvl="2" indent="-228600" algn="r" rtl="1">
              <a:lnSpc>
                <a:spcPct val="90000"/>
              </a:lnSpc>
              <a:spcBef>
                <a:spcPts val="500"/>
              </a:spcBef>
              <a:buFont typeface="Arial" panose="020B0604020202020204" pitchFamily="34" charset="0"/>
              <a:buChar char="•"/>
              <a:defRPr sz="2000" b="0" i="0">
                <a:latin typeface="Greta Arabic" panose="02000000000000000000" pitchFamily="2" charset="-78"/>
              </a:defRPr>
            </a:lvl3pPr>
            <a:lvl4pPr marL="1600200" lvl="3" indent="-228600" algn="r" rtl="1">
              <a:lnSpc>
                <a:spcPct val="90000"/>
              </a:lnSpc>
              <a:spcBef>
                <a:spcPts val="500"/>
              </a:spcBef>
              <a:buFont typeface="Arial" panose="020B0604020202020204" pitchFamily="34" charset="0"/>
              <a:buChar char="•"/>
              <a:defRPr b="0" i="0">
                <a:latin typeface="Greta Arabic" panose="02000000000000000000" pitchFamily="2" charset="-78"/>
              </a:defRPr>
            </a:lvl4pPr>
            <a:lvl5pPr marL="2057400" lvl="4" indent="-228600" algn="r" rtl="1">
              <a:lnSpc>
                <a:spcPct val="90000"/>
              </a:lnSpc>
              <a:spcBef>
                <a:spcPts val="500"/>
              </a:spcBef>
              <a:buFont typeface="Arial" panose="020B0604020202020204" pitchFamily="34" charset="0"/>
              <a:buChar char="•"/>
              <a:defRPr b="0" i="0">
                <a:latin typeface="Greta Arabic" panose="02000000000000000000" pitchFamily="2" charset="-78"/>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marR="0" lvl="0" indent="0" algn="r" defTabSz="914400" rtl="1" eaLnBrk="1" fontAlgn="b" latinLnBrk="0" hangingPunct="1">
              <a:lnSpc>
                <a:spcPct val="100000"/>
              </a:lnSpc>
              <a:spcBef>
                <a:spcPts val="0"/>
              </a:spcBef>
              <a:spcAft>
                <a:spcPts val="0"/>
              </a:spcAft>
              <a:buClrTx/>
              <a:buSzTx/>
              <a:buFont typeface="Arial" panose="020B0604020202020204" pitchFamily="34" charset="0"/>
              <a:buNone/>
              <a:tabLst/>
              <a:defRPr/>
            </a:pPr>
            <a:endParaRPr kumimoji="0" lang="ar-SA" sz="1000" b="0" i="0" u="none" strike="noStrike" kern="1200" cap="none" spc="0" normalizeH="0" baseline="0" noProof="0" dirty="0">
              <a:ln>
                <a:noFill/>
              </a:ln>
              <a:solidFill>
                <a:srgbClr val="0D2547"/>
              </a:solidFill>
              <a:effectLst/>
              <a:uLnTx/>
              <a:uFillTx/>
              <a:latin typeface="SST Arabic" panose="020B0504030504020204" pitchFamily="34" charset="-78"/>
              <a:ea typeface="+mn-ea"/>
              <a:cs typeface="SST Arabic" panose="020B0504030504020204" pitchFamily="34" charset="-78"/>
            </a:endParaRPr>
          </a:p>
        </p:txBody>
      </p:sp>
      <p:sp>
        <p:nvSpPr>
          <p:cNvPr id="211" name="TextBox 210">
            <a:extLst>
              <a:ext uri="{FF2B5EF4-FFF2-40B4-BE49-F238E27FC236}">
                <a16:creationId xmlns:a16="http://schemas.microsoft.com/office/drawing/2014/main" id="{2AD4E46D-87AB-4578-B3BB-30FB4CDC8F24}"/>
              </a:ext>
            </a:extLst>
          </p:cNvPr>
          <p:cNvSpPr txBox="1">
            <a:spLocks/>
          </p:cNvSpPr>
          <p:nvPr>
            <p:custDataLst>
              <p:tags r:id="rId27"/>
            </p:custDataLst>
          </p:nvPr>
        </p:nvSpPr>
        <p:spPr>
          <a:xfrm>
            <a:off x="2922410" y="4410274"/>
            <a:ext cx="1199631" cy="153888"/>
          </a:xfrm>
          <a:prstGeom prst="rect">
            <a:avLst/>
          </a:prstGeom>
        </p:spPr>
        <p:txBody>
          <a:bodyPr vert="horz" wrap="square" lIns="0" tIns="0" rIns="0" bIns="0" rtlCol="0" anchor="ctr" anchorCtr="0">
            <a:spAutoFit/>
          </a:bodyPr>
          <a:lstStyle>
            <a:defPPr>
              <a:defRPr lang="en-US"/>
            </a:defPPr>
            <a:lvl1pPr marR="0" lvl="0" indent="0" rtl="1" fontAlgn="auto">
              <a:lnSpc>
                <a:spcPct val="90000"/>
              </a:lnSpc>
              <a:spcBef>
                <a:spcPts val="1000"/>
              </a:spcBef>
              <a:spcAft>
                <a:spcPts val="0"/>
              </a:spcAft>
              <a:buClrTx/>
              <a:buSzTx/>
              <a:buFont typeface="Arial" panose="020B0604020202020204" pitchFamily="34" charset="0"/>
              <a:buNone/>
              <a:tabLst/>
              <a:defRPr sz="1000" b="0" i="0">
                <a:solidFill>
                  <a:srgbClr val="0D2547"/>
                </a:solidFill>
                <a:cs typeface="Symbio AR+LT" panose="020B0503030303020204" pitchFamily="34" charset="-78"/>
              </a:defRPr>
            </a:lvl1pPr>
            <a:lvl2pPr marL="685800" lvl="1" indent="-228600" algn="r" rtl="1">
              <a:lnSpc>
                <a:spcPct val="90000"/>
              </a:lnSpc>
              <a:spcBef>
                <a:spcPts val="500"/>
              </a:spcBef>
              <a:buFont typeface="Arial" panose="020B0604020202020204" pitchFamily="34" charset="0"/>
              <a:buChar char="•"/>
              <a:defRPr sz="2400" b="0" i="0">
                <a:latin typeface="Greta Arabic" panose="02000000000000000000" pitchFamily="2" charset="-78"/>
              </a:defRPr>
            </a:lvl2pPr>
            <a:lvl3pPr marL="1143000" lvl="2" indent="-228600" algn="r" rtl="1">
              <a:lnSpc>
                <a:spcPct val="90000"/>
              </a:lnSpc>
              <a:spcBef>
                <a:spcPts val="500"/>
              </a:spcBef>
              <a:buFont typeface="Arial" panose="020B0604020202020204" pitchFamily="34" charset="0"/>
              <a:buChar char="•"/>
              <a:defRPr sz="2000" b="0" i="0">
                <a:latin typeface="Greta Arabic" panose="02000000000000000000" pitchFamily="2" charset="-78"/>
              </a:defRPr>
            </a:lvl3pPr>
            <a:lvl4pPr marL="1600200" lvl="3" indent="-228600" algn="r" rtl="1">
              <a:lnSpc>
                <a:spcPct val="90000"/>
              </a:lnSpc>
              <a:spcBef>
                <a:spcPts val="500"/>
              </a:spcBef>
              <a:buFont typeface="Arial" panose="020B0604020202020204" pitchFamily="34" charset="0"/>
              <a:buChar char="•"/>
              <a:defRPr b="0" i="0">
                <a:latin typeface="Greta Arabic" panose="02000000000000000000" pitchFamily="2" charset="-78"/>
              </a:defRPr>
            </a:lvl4pPr>
            <a:lvl5pPr marL="2057400" lvl="4" indent="-228600" algn="r" rtl="1">
              <a:lnSpc>
                <a:spcPct val="90000"/>
              </a:lnSpc>
              <a:spcBef>
                <a:spcPts val="500"/>
              </a:spcBef>
              <a:buFont typeface="Arial" panose="020B0604020202020204" pitchFamily="34" charset="0"/>
              <a:buChar char="•"/>
              <a:defRPr b="0" i="0">
                <a:latin typeface="Greta Arabic" panose="02000000000000000000" pitchFamily="2" charset="-78"/>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marR="0" lvl="0" indent="0" algn="r" defTabSz="914400" rtl="1" eaLnBrk="1" fontAlgn="b" latinLnBrk="0" hangingPunct="1">
              <a:lnSpc>
                <a:spcPct val="100000"/>
              </a:lnSpc>
              <a:spcBef>
                <a:spcPts val="0"/>
              </a:spcBef>
              <a:spcAft>
                <a:spcPts val="0"/>
              </a:spcAft>
              <a:buClrTx/>
              <a:buSzTx/>
              <a:buFont typeface="Arial" panose="020B0604020202020204" pitchFamily="34" charset="0"/>
              <a:buNone/>
              <a:tabLst/>
              <a:defRPr/>
            </a:pPr>
            <a:r>
              <a:rPr kumimoji="0" lang="ar-SA" sz="1000" b="0" i="0" u="none" strike="noStrike" kern="1200" cap="none" spc="0" normalizeH="0" baseline="0" noProof="0" dirty="0">
                <a:ln>
                  <a:noFill/>
                </a:ln>
                <a:solidFill>
                  <a:srgbClr val="0D2547"/>
                </a:solidFill>
                <a:effectLst/>
                <a:uLnTx/>
                <a:uFillTx/>
                <a:latin typeface="SST Arabic" panose="020B0504030504020204" pitchFamily="34" charset="-78"/>
                <a:ea typeface="+mn-ea"/>
                <a:cs typeface="SST Arabic" panose="020B0504030504020204" pitchFamily="34" charset="-78"/>
              </a:rPr>
              <a:t>20. نوع المركبة</a:t>
            </a:r>
          </a:p>
        </p:txBody>
      </p:sp>
      <p:cxnSp>
        <p:nvCxnSpPr>
          <p:cNvPr id="212" name="Straight Connector 211">
            <a:extLst>
              <a:ext uri="{FF2B5EF4-FFF2-40B4-BE49-F238E27FC236}">
                <a16:creationId xmlns:a16="http://schemas.microsoft.com/office/drawing/2014/main" id="{A0E74450-603D-459A-A01C-5D8AD2E372C5}"/>
              </a:ext>
            </a:extLst>
          </p:cNvPr>
          <p:cNvCxnSpPr>
            <a:cxnSpLocks/>
          </p:cNvCxnSpPr>
          <p:nvPr/>
        </p:nvCxnSpPr>
        <p:spPr>
          <a:xfrm>
            <a:off x="1887608" y="4258325"/>
            <a:ext cx="2286000" cy="0"/>
          </a:xfrm>
          <a:prstGeom prst="line">
            <a:avLst/>
          </a:prstGeom>
          <a:ln w="6350">
            <a:solidFill>
              <a:srgbClr val="6ABEC2"/>
            </a:solidFill>
          </a:ln>
        </p:spPr>
        <p:style>
          <a:lnRef idx="1">
            <a:schemeClr val="accent1"/>
          </a:lnRef>
          <a:fillRef idx="0">
            <a:schemeClr val="accent1"/>
          </a:fillRef>
          <a:effectRef idx="0">
            <a:schemeClr val="accent1"/>
          </a:effectRef>
          <a:fontRef idx="minor">
            <a:schemeClr val="tx1"/>
          </a:fontRef>
        </p:style>
      </p:cxnSp>
      <p:sp>
        <p:nvSpPr>
          <p:cNvPr id="214" name="Oval 213">
            <a:hlinkClick r:id="rId47" action="ppaction://hlinksldjump"/>
            <a:extLst>
              <a:ext uri="{FF2B5EF4-FFF2-40B4-BE49-F238E27FC236}">
                <a16:creationId xmlns:a16="http://schemas.microsoft.com/office/drawing/2014/main" id="{9C5E2C60-2E77-44B3-BB89-17F0377F117D}"/>
              </a:ext>
            </a:extLst>
          </p:cNvPr>
          <p:cNvSpPr>
            <a:spLocks/>
          </p:cNvSpPr>
          <p:nvPr/>
        </p:nvSpPr>
        <p:spPr>
          <a:xfrm>
            <a:off x="1754980" y="4316134"/>
            <a:ext cx="228599" cy="22859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800" b="1" i="0" u="none" strike="noStrike" kern="1200" cap="none" spc="0" normalizeH="0" baseline="0" noProof="0" dirty="0">
              <a:ln>
                <a:noFill/>
              </a:ln>
              <a:solidFill>
                <a:srgbClr val="FFFFFF"/>
              </a:solidFill>
              <a:effectLst/>
              <a:uLnTx/>
              <a:uFillTx/>
              <a:latin typeface="SST Arabic" panose="020B0504030504020204" pitchFamily="34" charset="-78"/>
              <a:ea typeface="+mn-ea"/>
              <a:cs typeface="SST Arabic" panose="020B0504030504020204" pitchFamily="34" charset="-78"/>
            </a:endParaRPr>
          </a:p>
        </p:txBody>
      </p:sp>
      <p:sp>
        <p:nvSpPr>
          <p:cNvPr id="341" name="TextBox 340">
            <a:extLst>
              <a:ext uri="{FF2B5EF4-FFF2-40B4-BE49-F238E27FC236}">
                <a16:creationId xmlns:a16="http://schemas.microsoft.com/office/drawing/2014/main" id="{7B3614F0-68BC-4EA5-8047-ABB94901A054}"/>
              </a:ext>
            </a:extLst>
          </p:cNvPr>
          <p:cNvSpPr txBox="1">
            <a:spLocks/>
          </p:cNvSpPr>
          <p:nvPr>
            <p:custDataLst>
              <p:tags r:id="rId28"/>
            </p:custDataLst>
          </p:nvPr>
        </p:nvSpPr>
        <p:spPr>
          <a:xfrm>
            <a:off x="7069999" y="5275015"/>
            <a:ext cx="1199631" cy="153888"/>
          </a:xfrm>
          <a:prstGeom prst="rect">
            <a:avLst/>
          </a:prstGeom>
        </p:spPr>
        <p:txBody>
          <a:bodyPr vert="horz" wrap="square" lIns="0" tIns="0" rIns="0" bIns="0" rtlCol="0" anchor="ctr" anchorCtr="0">
            <a:spAutoFit/>
          </a:bodyPr>
          <a:lstStyle>
            <a:defPPr>
              <a:defRPr lang="en-US"/>
            </a:defPPr>
            <a:lvl1pPr marR="0" lvl="0" indent="0" rtl="1" fontAlgn="auto">
              <a:lnSpc>
                <a:spcPct val="90000"/>
              </a:lnSpc>
              <a:spcBef>
                <a:spcPts val="1000"/>
              </a:spcBef>
              <a:spcAft>
                <a:spcPts val="0"/>
              </a:spcAft>
              <a:buClrTx/>
              <a:buSzTx/>
              <a:buFont typeface="Arial" panose="020B0604020202020204" pitchFamily="34" charset="0"/>
              <a:buNone/>
              <a:tabLst/>
              <a:defRPr sz="1000" b="0" i="0">
                <a:solidFill>
                  <a:srgbClr val="0D2547"/>
                </a:solidFill>
                <a:cs typeface="Symbio AR+LT" panose="020B0503030303020204" pitchFamily="34" charset="-78"/>
              </a:defRPr>
            </a:lvl1pPr>
            <a:lvl2pPr marL="685800" lvl="1" indent="-228600" algn="r" rtl="1">
              <a:lnSpc>
                <a:spcPct val="90000"/>
              </a:lnSpc>
              <a:spcBef>
                <a:spcPts val="500"/>
              </a:spcBef>
              <a:buFont typeface="Arial" panose="020B0604020202020204" pitchFamily="34" charset="0"/>
              <a:buChar char="•"/>
              <a:defRPr sz="2400" b="0" i="0">
                <a:latin typeface="Greta Arabic" panose="02000000000000000000" pitchFamily="2" charset="-78"/>
              </a:defRPr>
            </a:lvl2pPr>
            <a:lvl3pPr marL="1143000" lvl="2" indent="-228600" algn="r" rtl="1">
              <a:lnSpc>
                <a:spcPct val="90000"/>
              </a:lnSpc>
              <a:spcBef>
                <a:spcPts val="500"/>
              </a:spcBef>
              <a:buFont typeface="Arial" panose="020B0604020202020204" pitchFamily="34" charset="0"/>
              <a:buChar char="•"/>
              <a:defRPr sz="2000" b="0" i="0">
                <a:latin typeface="Greta Arabic" panose="02000000000000000000" pitchFamily="2" charset="-78"/>
              </a:defRPr>
            </a:lvl3pPr>
            <a:lvl4pPr marL="1600200" lvl="3" indent="-228600" algn="r" rtl="1">
              <a:lnSpc>
                <a:spcPct val="90000"/>
              </a:lnSpc>
              <a:spcBef>
                <a:spcPts val="500"/>
              </a:spcBef>
              <a:buFont typeface="Arial" panose="020B0604020202020204" pitchFamily="34" charset="0"/>
              <a:buChar char="•"/>
              <a:defRPr b="0" i="0">
                <a:latin typeface="Greta Arabic" panose="02000000000000000000" pitchFamily="2" charset="-78"/>
              </a:defRPr>
            </a:lvl4pPr>
            <a:lvl5pPr marL="2057400" lvl="4" indent="-228600" algn="r" rtl="1">
              <a:lnSpc>
                <a:spcPct val="90000"/>
              </a:lnSpc>
              <a:spcBef>
                <a:spcPts val="500"/>
              </a:spcBef>
              <a:buFont typeface="Arial" panose="020B0604020202020204" pitchFamily="34" charset="0"/>
              <a:buChar char="•"/>
              <a:defRPr b="0" i="0">
                <a:latin typeface="Greta Arabic" panose="02000000000000000000" pitchFamily="2" charset="-78"/>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marR="0" lvl="0" indent="0" algn="r" defTabSz="914400" rtl="1" eaLnBrk="1" fontAlgn="b" latinLnBrk="0" hangingPunct="1">
              <a:lnSpc>
                <a:spcPct val="100000"/>
              </a:lnSpc>
              <a:spcBef>
                <a:spcPts val="0"/>
              </a:spcBef>
              <a:spcAft>
                <a:spcPts val="0"/>
              </a:spcAft>
              <a:buClrTx/>
              <a:buSzTx/>
              <a:buFont typeface="Arial" panose="020B0604020202020204" pitchFamily="34" charset="0"/>
              <a:buNone/>
              <a:tabLst/>
              <a:defRPr/>
            </a:pPr>
            <a:r>
              <a:rPr kumimoji="0" lang="ar-SA" sz="1000" b="0" i="0" u="none" strike="noStrike" kern="1200" cap="none" spc="0" normalizeH="0" baseline="0" noProof="0" dirty="0">
                <a:ln>
                  <a:noFill/>
                </a:ln>
                <a:solidFill>
                  <a:srgbClr val="0D2547"/>
                </a:solidFill>
                <a:effectLst/>
                <a:uLnTx/>
                <a:uFillTx/>
                <a:latin typeface="SST Arabic" panose="020B0504030504020204" pitchFamily="34" charset="-78"/>
                <a:ea typeface="+mn-ea"/>
                <a:cs typeface="SST Arabic" panose="020B0504030504020204" pitchFamily="34" charset="-78"/>
              </a:rPr>
              <a:t>11. جنسية السائق</a:t>
            </a:r>
          </a:p>
        </p:txBody>
      </p:sp>
      <p:sp>
        <p:nvSpPr>
          <p:cNvPr id="343" name="Oval 342">
            <a:hlinkClick r:id="rId48" action="ppaction://hlinksldjump"/>
            <a:extLst>
              <a:ext uri="{FF2B5EF4-FFF2-40B4-BE49-F238E27FC236}">
                <a16:creationId xmlns:a16="http://schemas.microsoft.com/office/drawing/2014/main" id="{16EFFB77-F3C3-40B7-B212-90069A94FB6C}"/>
              </a:ext>
            </a:extLst>
          </p:cNvPr>
          <p:cNvSpPr/>
          <p:nvPr/>
        </p:nvSpPr>
        <p:spPr>
          <a:xfrm>
            <a:off x="5935081" y="5235055"/>
            <a:ext cx="228600" cy="228600"/>
          </a:xfrm>
          <a:prstGeom prst="ellipse">
            <a:avLst/>
          </a:prstGeom>
          <a:solidFill>
            <a:srgbClr val="575756"/>
          </a:solidFill>
          <a:ln w="6350"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r>
              <a:rPr lang="ar-SA" sz="2400" dirty="0">
                <a:solidFill>
                  <a:schemeClr val="bg1"/>
                </a:solidFill>
                <a:latin typeface="Symbio AR+LT"/>
                <a:cs typeface="Symbio AR+LT"/>
              </a:rPr>
              <a:t>-</a:t>
            </a:r>
            <a:endParaRPr kumimoji="0" lang="en-US" sz="2400" b="0" i="0" u="none" strike="noStrike" kern="1200" cap="none" spc="0" normalizeH="0" baseline="0" noProof="0" dirty="0" err="1">
              <a:ln>
                <a:noFill/>
              </a:ln>
              <a:solidFill>
                <a:schemeClr val="bg1"/>
              </a:solidFill>
              <a:effectLst/>
              <a:uLnTx/>
              <a:uFillTx/>
              <a:latin typeface="Symbio AR+LT"/>
              <a:cs typeface="Symbio AR+LT"/>
            </a:endParaRPr>
          </a:p>
        </p:txBody>
      </p:sp>
      <p:sp>
        <p:nvSpPr>
          <p:cNvPr id="347" name="TextBox 346">
            <a:extLst>
              <a:ext uri="{FF2B5EF4-FFF2-40B4-BE49-F238E27FC236}">
                <a16:creationId xmlns:a16="http://schemas.microsoft.com/office/drawing/2014/main" id="{95C9E055-3828-4E6A-A80E-385948FEE6FF}"/>
              </a:ext>
            </a:extLst>
          </p:cNvPr>
          <p:cNvSpPr txBox="1">
            <a:spLocks/>
          </p:cNvSpPr>
          <p:nvPr>
            <p:custDataLst>
              <p:tags r:id="rId29"/>
            </p:custDataLst>
          </p:nvPr>
        </p:nvSpPr>
        <p:spPr>
          <a:xfrm>
            <a:off x="7069999" y="5604411"/>
            <a:ext cx="1199631" cy="153888"/>
          </a:xfrm>
          <a:prstGeom prst="rect">
            <a:avLst/>
          </a:prstGeom>
        </p:spPr>
        <p:txBody>
          <a:bodyPr vert="horz" wrap="square" lIns="0" tIns="0" rIns="0" bIns="0" rtlCol="0" anchor="ctr" anchorCtr="0">
            <a:spAutoFit/>
          </a:bodyPr>
          <a:lstStyle>
            <a:defPPr>
              <a:defRPr lang="en-US"/>
            </a:defPPr>
            <a:lvl1pPr marR="0" lvl="0" indent="0" rtl="1" fontAlgn="auto">
              <a:lnSpc>
                <a:spcPct val="90000"/>
              </a:lnSpc>
              <a:spcBef>
                <a:spcPts val="1000"/>
              </a:spcBef>
              <a:spcAft>
                <a:spcPts val="0"/>
              </a:spcAft>
              <a:buClrTx/>
              <a:buSzTx/>
              <a:buFont typeface="Arial" panose="020B0604020202020204" pitchFamily="34" charset="0"/>
              <a:buNone/>
              <a:tabLst/>
              <a:defRPr sz="1000" b="0" i="0">
                <a:solidFill>
                  <a:srgbClr val="0D2547"/>
                </a:solidFill>
                <a:cs typeface="Symbio AR+LT" panose="020B0503030303020204" pitchFamily="34" charset="-78"/>
              </a:defRPr>
            </a:lvl1pPr>
            <a:lvl2pPr marL="685800" lvl="1" indent="-228600" algn="r" rtl="1">
              <a:lnSpc>
                <a:spcPct val="90000"/>
              </a:lnSpc>
              <a:spcBef>
                <a:spcPts val="500"/>
              </a:spcBef>
              <a:buFont typeface="Arial" panose="020B0604020202020204" pitchFamily="34" charset="0"/>
              <a:buChar char="•"/>
              <a:defRPr sz="2400" b="0" i="0">
                <a:latin typeface="Greta Arabic" panose="02000000000000000000" pitchFamily="2" charset="-78"/>
              </a:defRPr>
            </a:lvl2pPr>
            <a:lvl3pPr marL="1143000" lvl="2" indent="-228600" algn="r" rtl="1">
              <a:lnSpc>
                <a:spcPct val="90000"/>
              </a:lnSpc>
              <a:spcBef>
                <a:spcPts val="500"/>
              </a:spcBef>
              <a:buFont typeface="Arial" panose="020B0604020202020204" pitchFamily="34" charset="0"/>
              <a:buChar char="•"/>
              <a:defRPr sz="2000" b="0" i="0">
                <a:latin typeface="Greta Arabic" panose="02000000000000000000" pitchFamily="2" charset="-78"/>
              </a:defRPr>
            </a:lvl3pPr>
            <a:lvl4pPr marL="1600200" lvl="3" indent="-228600" algn="r" rtl="1">
              <a:lnSpc>
                <a:spcPct val="90000"/>
              </a:lnSpc>
              <a:spcBef>
                <a:spcPts val="500"/>
              </a:spcBef>
              <a:buFont typeface="Arial" panose="020B0604020202020204" pitchFamily="34" charset="0"/>
              <a:buChar char="•"/>
              <a:defRPr b="0" i="0">
                <a:latin typeface="Greta Arabic" panose="02000000000000000000" pitchFamily="2" charset="-78"/>
              </a:defRPr>
            </a:lvl4pPr>
            <a:lvl5pPr marL="2057400" lvl="4" indent="-228600" algn="r" rtl="1">
              <a:lnSpc>
                <a:spcPct val="90000"/>
              </a:lnSpc>
              <a:spcBef>
                <a:spcPts val="500"/>
              </a:spcBef>
              <a:buFont typeface="Arial" panose="020B0604020202020204" pitchFamily="34" charset="0"/>
              <a:buChar char="•"/>
              <a:defRPr b="0" i="0">
                <a:latin typeface="Greta Arabic" panose="02000000000000000000" pitchFamily="2" charset="-78"/>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marR="0" lvl="0" indent="0" algn="r" defTabSz="914400" rtl="1" eaLnBrk="1" fontAlgn="b" latinLnBrk="0" hangingPunct="1">
              <a:lnSpc>
                <a:spcPct val="100000"/>
              </a:lnSpc>
              <a:spcBef>
                <a:spcPts val="0"/>
              </a:spcBef>
              <a:spcAft>
                <a:spcPts val="0"/>
              </a:spcAft>
              <a:buClrTx/>
              <a:buSzTx/>
              <a:buFont typeface="Arial" panose="020B0604020202020204" pitchFamily="34" charset="0"/>
              <a:buNone/>
              <a:tabLst/>
              <a:defRPr/>
            </a:pPr>
            <a:r>
              <a:rPr kumimoji="0" lang="ar-SA" sz="1000" b="0" i="0" u="none" strike="noStrike" kern="1200" cap="none" spc="0" normalizeH="0" baseline="0" noProof="0" dirty="0">
                <a:ln>
                  <a:noFill/>
                </a:ln>
                <a:solidFill>
                  <a:srgbClr val="0D2547"/>
                </a:solidFill>
                <a:effectLst/>
                <a:uLnTx/>
                <a:uFillTx/>
                <a:latin typeface="SST Arabic" panose="020B0504030504020204" pitchFamily="34" charset="-78"/>
                <a:ea typeface="+mn-ea"/>
                <a:cs typeface="SST Arabic" panose="020B0504030504020204" pitchFamily="34" charset="-78"/>
              </a:rPr>
              <a:t>12. عمر وثيقة السفر</a:t>
            </a:r>
          </a:p>
        </p:txBody>
      </p:sp>
      <p:cxnSp>
        <p:nvCxnSpPr>
          <p:cNvPr id="348" name="Straight Connector 347">
            <a:extLst>
              <a:ext uri="{FF2B5EF4-FFF2-40B4-BE49-F238E27FC236}">
                <a16:creationId xmlns:a16="http://schemas.microsoft.com/office/drawing/2014/main" id="{C4200242-A7B0-48C4-A1F1-73D394A2E58B}"/>
              </a:ext>
            </a:extLst>
          </p:cNvPr>
          <p:cNvCxnSpPr>
            <a:cxnSpLocks/>
          </p:cNvCxnSpPr>
          <p:nvPr/>
        </p:nvCxnSpPr>
        <p:spPr>
          <a:xfrm>
            <a:off x="5969018" y="5856460"/>
            <a:ext cx="2286000" cy="0"/>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51" name="TextBox 350">
            <a:extLst>
              <a:ext uri="{FF2B5EF4-FFF2-40B4-BE49-F238E27FC236}">
                <a16:creationId xmlns:a16="http://schemas.microsoft.com/office/drawing/2014/main" id="{D7AF934B-BF11-48D4-858E-E59FB03D3642}"/>
              </a:ext>
            </a:extLst>
          </p:cNvPr>
          <p:cNvSpPr txBox="1">
            <a:spLocks/>
          </p:cNvSpPr>
          <p:nvPr>
            <p:custDataLst>
              <p:tags r:id="rId30"/>
            </p:custDataLst>
          </p:nvPr>
        </p:nvSpPr>
        <p:spPr>
          <a:xfrm>
            <a:off x="7069999" y="5947127"/>
            <a:ext cx="1199631" cy="153888"/>
          </a:xfrm>
          <a:prstGeom prst="rect">
            <a:avLst/>
          </a:prstGeom>
        </p:spPr>
        <p:txBody>
          <a:bodyPr vert="horz" wrap="square" lIns="0" tIns="0" rIns="0" bIns="0" rtlCol="0" anchor="ctr" anchorCtr="0">
            <a:spAutoFit/>
          </a:bodyPr>
          <a:lstStyle>
            <a:defPPr>
              <a:defRPr lang="en-US"/>
            </a:defPPr>
            <a:lvl1pPr marR="0" lvl="0" indent="0" rtl="1" fontAlgn="auto">
              <a:lnSpc>
                <a:spcPct val="90000"/>
              </a:lnSpc>
              <a:spcBef>
                <a:spcPts val="1000"/>
              </a:spcBef>
              <a:spcAft>
                <a:spcPts val="0"/>
              </a:spcAft>
              <a:buClrTx/>
              <a:buSzTx/>
              <a:buFont typeface="Arial" panose="020B0604020202020204" pitchFamily="34" charset="0"/>
              <a:buNone/>
              <a:tabLst/>
              <a:defRPr sz="1000" b="0" i="0">
                <a:solidFill>
                  <a:srgbClr val="0D2547"/>
                </a:solidFill>
                <a:cs typeface="Symbio AR+LT" panose="020B0503030303020204" pitchFamily="34" charset="-78"/>
              </a:defRPr>
            </a:lvl1pPr>
            <a:lvl2pPr marL="685800" lvl="1" indent="-228600" algn="r" rtl="1">
              <a:lnSpc>
                <a:spcPct val="90000"/>
              </a:lnSpc>
              <a:spcBef>
                <a:spcPts val="500"/>
              </a:spcBef>
              <a:buFont typeface="Arial" panose="020B0604020202020204" pitchFamily="34" charset="0"/>
              <a:buChar char="•"/>
              <a:defRPr sz="2400" b="0" i="0">
                <a:latin typeface="Greta Arabic" panose="02000000000000000000" pitchFamily="2" charset="-78"/>
              </a:defRPr>
            </a:lvl2pPr>
            <a:lvl3pPr marL="1143000" lvl="2" indent="-228600" algn="r" rtl="1">
              <a:lnSpc>
                <a:spcPct val="90000"/>
              </a:lnSpc>
              <a:spcBef>
                <a:spcPts val="500"/>
              </a:spcBef>
              <a:buFont typeface="Arial" panose="020B0604020202020204" pitchFamily="34" charset="0"/>
              <a:buChar char="•"/>
              <a:defRPr sz="2000" b="0" i="0">
                <a:latin typeface="Greta Arabic" panose="02000000000000000000" pitchFamily="2" charset="-78"/>
              </a:defRPr>
            </a:lvl3pPr>
            <a:lvl4pPr marL="1600200" lvl="3" indent="-228600" algn="r" rtl="1">
              <a:lnSpc>
                <a:spcPct val="90000"/>
              </a:lnSpc>
              <a:spcBef>
                <a:spcPts val="500"/>
              </a:spcBef>
              <a:buFont typeface="Arial" panose="020B0604020202020204" pitchFamily="34" charset="0"/>
              <a:buChar char="•"/>
              <a:defRPr b="0" i="0">
                <a:latin typeface="Greta Arabic" panose="02000000000000000000" pitchFamily="2" charset="-78"/>
              </a:defRPr>
            </a:lvl4pPr>
            <a:lvl5pPr marL="2057400" lvl="4" indent="-228600" algn="r" rtl="1">
              <a:lnSpc>
                <a:spcPct val="90000"/>
              </a:lnSpc>
              <a:spcBef>
                <a:spcPts val="500"/>
              </a:spcBef>
              <a:buFont typeface="Arial" panose="020B0604020202020204" pitchFamily="34" charset="0"/>
              <a:buChar char="•"/>
              <a:defRPr b="0" i="0">
                <a:latin typeface="Greta Arabic" panose="02000000000000000000" pitchFamily="2" charset="-78"/>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marR="0" lvl="0" indent="0" algn="r" defTabSz="914400" rtl="1" eaLnBrk="1" fontAlgn="b" latinLnBrk="0" hangingPunct="1">
              <a:lnSpc>
                <a:spcPct val="100000"/>
              </a:lnSpc>
              <a:spcBef>
                <a:spcPts val="0"/>
              </a:spcBef>
              <a:spcAft>
                <a:spcPts val="0"/>
              </a:spcAft>
              <a:buClrTx/>
              <a:buSzTx/>
              <a:buFont typeface="Arial" panose="020B0604020202020204" pitchFamily="34" charset="0"/>
              <a:buNone/>
              <a:tabLst/>
              <a:defRPr/>
            </a:pPr>
            <a:r>
              <a:rPr kumimoji="0" lang="ar-SA" sz="1000" b="0" i="0" u="none" strike="noStrike" kern="1200" cap="none" spc="0" normalizeH="0" baseline="0" noProof="0" dirty="0">
                <a:ln>
                  <a:noFill/>
                </a:ln>
                <a:solidFill>
                  <a:srgbClr val="0D2547"/>
                </a:solidFill>
                <a:effectLst/>
                <a:uLnTx/>
                <a:uFillTx/>
                <a:latin typeface="SST Arabic" panose="020B0504030504020204" pitchFamily="34" charset="-78"/>
                <a:ea typeface="+mn-ea"/>
                <a:cs typeface="SST Arabic" panose="020B0504030504020204" pitchFamily="34" charset="-78"/>
              </a:rPr>
              <a:t>13. عدد الركاب</a:t>
            </a:r>
          </a:p>
        </p:txBody>
      </p:sp>
      <p:cxnSp>
        <p:nvCxnSpPr>
          <p:cNvPr id="352" name="Straight Connector 351">
            <a:extLst>
              <a:ext uri="{FF2B5EF4-FFF2-40B4-BE49-F238E27FC236}">
                <a16:creationId xmlns:a16="http://schemas.microsoft.com/office/drawing/2014/main" id="{CB09CA3C-3FF7-44EE-8BB3-2F2448728999}"/>
              </a:ext>
            </a:extLst>
          </p:cNvPr>
          <p:cNvCxnSpPr>
            <a:cxnSpLocks/>
          </p:cNvCxnSpPr>
          <p:nvPr/>
        </p:nvCxnSpPr>
        <p:spPr>
          <a:xfrm>
            <a:off x="5975278" y="6173411"/>
            <a:ext cx="2286000" cy="0"/>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54" name="TextBox 353">
            <a:extLst>
              <a:ext uri="{FF2B5EF4-FFF2-40B4-BE49-F238E27FC236}">
                <a16:creationId xmlns:a16="http://schemas.microsoft.com/office/drawing/2014/main" id="{32214B90-8301-4C6D-81B1-076BABB4058E}"/>
              </a:ext>
            </a:extLst>
          </p:cNvPr>
          <p:cNvSpPr txBox="1">
            <a:spLocks/>
          </p:cNvSpPr>
          <p:nvPr>
            <p:custDataLst>
              <p:tags r:id="rId31"/>
            </p:custDataLst>
          </p:nvPr>
        </p:nvSpPr>
        <p:spPr>
          <a:xfrm>
            <a:off x="6484246" y="6264078"/>
            <a:ext cx="1785384" cy="153888"/>
          </a:xfrm>
          <a:prstGeom prst="rect">
            <a:avLst/>
          </a:prstGeom>
        </p:spPr>
        <p:txBody>
          <a:bodyPr vert="horz" wrap="square" lIns="0" tIns="0" rIns="0" bIns="0" rtlCol="0" anchor="ctr" anchorCtr="0">
            <a:spAutoFit/>
          </a:bodyPr>
          <a:lstStyle>
            <a:defPPr>
              <a:defRPr lang="en-US"/>
            </a:defPPr>
            <a:lvl1pPr marR="0" lvl="0" indent="0" rtl="1" fontAlgn="auto">
              <a:lnSpc>
                <a:spcPct val="90000"/>
              </a:lnSpc>
              <a:spcBef>
                <a:spcPts val="1000"/>
              </a:spcBef>
              <a:spcAft>
                <a:spcPts val="0"/>
              </a:spcAft>
              <a:buClrTx/>
              <a:buSzTx/>
              <a:buFont typeface="Arial" panose="020B0604020202020204" pitchFamily="34" charset="0"/>
              <a:buNone/>
              <a:tabLst/>
              <a:defRPr sz="1000" b="0" i="0">
                <a:solidFill>
                  <a:srgbClr val="0D2547"/>
                </a:solidFill>
                <a:cs typeface="Symbio AR+LT" panose="020B0503030303020204" pitchFamily="34" charset="-78"/>
              </a:defRPr>
            </a:lvl1pPr>
            <a:lvl2pPr marL="685800" lvl="1" indent="-228600" algn="r" rtl="1">
              <a:lnSpc>
                <a:spcPct val="90000"/>
              </a:lnSpc>
              <a:spcBef>
                <a:spcPts val="500"/>
              </a:spcBef>
              <a:buFont typeface="Arial" panose="020B0604020202020204" pitchFamily="34" charset="0"/>
              <a:buChar char="•"/>
              <a:defRPr sz="2400" b="0" i="0">
                <a:latin typeface="Greta Arabic" panose="02000000000000000000" pitchFamily="2" charset="-78"/>
              </a:defRPr>
            </a:lvl2pPr>
            <a:lvl3pPr marL="1143000" lvl="2" indent="-228600" algn="r" rtl="1">
              <a:lnSpc>
                <a:spcPct val="90000"/>
              </a:lnSpc>
              <a:spcBef>
                <a:spcPts val="500"/>
              </a:spcBef>
              <a:buFont typeface="Arial" panose="020B0604020202020204" pitchFamily="34" charset="0"/>
              <a:buChar char="•"/>
              <a:defRPr sz="2000" b="0" i="0">
                <a:latin typeface="Greta Arabic" panose="02000000000000000000" pitchFamily="2" charset="-78"/>
              </a:defRPr>
            </a:lvl3pPr>
            <a:lvl4pPr marL="1600200" lvl="3" indent="-228600" algn="r" rtl="1">
              <a:lnSpc>
                <a:spcPct val="90000"/>
              </a:lnSpc>
              <a:spcBef>
                <a:spcPts val="500"/>
              </a:spcBef>
              <a:buFont typeface="Arial" panose="020B0604020202020204" pitchFamily="34" charset="0"/>
              <a:buChar char="•"/>
              <a:defRPr b="0" i="0">
                <a:latin typeface="Greta Arabic" panose="02000000000000000000" pitchFamily="2" charset="-78"/>
              </a:defRPr>
            </a:lvl4pPr>
            <a:lvl5pPr marL="2057400" lvl="4" indent="-228600" algn="r" rtl="1">
              <a:lnSpc>
                <a:spcPct val="90000"/>
              </a:lnSpc>
              <a:spcBef>
                <a:spcPts val="500"/>
              </a:spcBef>
              <a:buFont typeface="Arial" panose="020B0604020202020204" pitchFamily="34" charset="0"/>
              <a:buChar char="•"/>
              <a:defRPr b="0" i="0">
                <a:latin typeface="Greta Arabic" panose="02000000000000000000" pitchFamily="2" charset="-78"/>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marR="0" lvl="0" indent="0" algn="r" defTabSz="914400" rtl="1" eaLnBrk="1" fontAlgn="b" latinLnBrk="0" hangingPunct="1">
              <a:lnSpc>
                <a:spcPct val="100000"/>
              </a:lnSpc>
              <a:spcBef>
                <a:spcPts val="0"/>
              </a:spcBef>
              <a:spcAft>
                <a:spcPts val="0"/>
              </a:spcAft>
              <a:buClrTx/>
              <a:buSzTx/>
              <a:buFont typeface="Arial" panose="020B0604020202020204" pitchFamily="34" charset="0"/>
              <a:buNone/>
              <a:tabLst/>
              <a:defRPr/>
            </a:pPr>
            <a:r>
              <a:rPr kumimoji="0" lang="ar-SA" sz="1000" b="0" i="0" u="none" strike="noStrike" kern="1200" cap="none" spc="0" normalizeH="0" baseline="0" noProof="0" dirty="0">
                <a:ln>
                  <a:noFill/>
                </a:ln>
                <a:solidFill>
                  <a:srgbClr val="0D2547"/>
                </a:solidFill>
                <a:effectLst/>
                <a:uLnTx/>
                <a:uFillTx/>
                <a:latin typeface="SST Arabic" panose="020B0504030504020204" pitchFamily="34" charset="-78"/>
                <a:ea typeface="+mn-ea"/>
                <a:cs typeface="SST Arabic" panose="020B0504030504020204" pitchFamily="34" charset="-78"/>
              </a:rPr>
              <a:t>14. تطرف الجنسية بالنسبة للمنفذ</a:t>
            </a:r>
          </a:p>
        </p:txBody>
      </p:sp>
      <p:sp>
        <p:nvSpPr>
          <p:cNvPr id="372" name="TextBox 371">
            <a:extLst>
              <a:ext uri="{FF2B5EF4-FFF2-40B4-BE49-F238E27FC236}">
                <a16:creationId xmlns:a16="http://schemas.microsoft.com/office/drawing/2014/main" id="{686AD206-21B3-4EFC-9136-9487538E5255}"/>
              </a:ext>
            </a:extLst>
          </p:cNvPr>
          <p:cNvSpPr txBox="1">
            <a:spLocks/>
          </p:cNvSpPr>
          <p:nvPr>
            <p:custDataLst>
              <p:tags r:id="rId32"/>
            </p:custDataLst>
          </p:nvPr>
        </p:nvSpPr>
        <p:spPr>
          <a:xfrm>
            <a:off x="2922410" y="4684584"/>
            <a:ext cx="1199631" cy="153888"/>
          </a:xfrm>
          <a:prstGeom prst="rect">
            <a:avLst/>
          </a:prstGeom>
        </p:spPr>
        <p:txBody>
          <a:bodyPr vert="horz" wrap="square" lIns="0" tIns="0" rIns="0" bIns="0" rtlCol="0" anchor="ctr" anchorCtr="0">
            <a:spAutoFit/>
          </a:bodyPr>
          <a:lstStyle>
            <a:defPPr>
              <a:defRPr lang="en-US"/>
            </a:defPPr>
            <a:lvl1pPr marR="0" lvl="0" indent="0" rtl="1" fontAlgn="auto">
              <a:lnSpc>
                <a:spcPct val="90000"/>
              </a:lnSpc>
              <a:spcBef>
                <a:spcPts val="1000"/>
              </a:spcBef>
              <a:spcAft>
                <a:spcPts val="0"/>
              </a:spcAft>
              <a:buClrTx/>
              <a:buSzTx/>
              <a:buFont typeface="Arial" panose="020B0604020202020204" pitchFamily="34" charset="0"/>
              <a:buNone/>
              <a:tabLst/>
              <a:defRPr sz="1000" b="0" i="0">
                <a:solidFill>
                  <a:srgbClr val="0D2547"/>
                </a:solidFill>
                <a:cs typeface="Symbio AR+LT" panose="020B0503030303020204" pitchFamily="34" charset="-78"/>
              </a:defRPr>
            </a:lvl1pPr>
            <a:lvl2pPr marL="685800" lvl="1" indent="-228600" algn="r" rtl="1">
              <a:lnSpc>
                <a:spcPct val="90000"/>
              </a:lnSpc>
              <a:spcBef>
                <a:spcPts val="500"/>
              </a:spcBef>
              <a:buFont typeface="Arial" panose="020B0604020202020204" pitchFamily="34" charset="0"/>
              <a:buChar char="•"/>
              <a:defRPr sz="2400" b="0" i="0">
                <a:latin typeface="Greta Arabic" panose="02000000000000000000" pitchFamily="2" charset="-78"/>
              </a:defRPr>
            </a:lvl2pPr>
            <a:lvl3pPr marL="1143000" lvl="2" indent="-228600" algn="r" rtl="1">
              <a:lnSpc>
                <a:spcPct val="90000"/>
              </a:lnSpc>
              <a:spcBef>
                <a:spcPts val="500"/>
              </a:spcBef>
              <a:buFont typeface="Arial" panose="020B0604020202020204" pitchFamily="34" charset="0"/>
              <a:buChar char="•"/>
              <a:defRPr sz="2000" b="0" i="0">
                <a:latin typeface="Greta Arabic" panose="02000000000000000000" pitchFamily="2" charset="-78"/>
              </a:defRPr>
            </a:lvl3pPr>
            <a:lvl4pPr marL="1600200" lvl="3" indent="-228600" algn="r" rtl="1">
              <a:lnSpc>
                <a:spcPct val="90000"/>
              </a:lnSpc>
              <a:spcBef>
                <a:spcPts val="500"/>
              </a:spcBef>
              <a:buFont typeface="Arial" panose="020B0604020202020204" pitchFamily="34" charset="0"/>
              <a:buChar char="•"/>
              <a:defRPr b="0" i="0">
                <a:latin typeface="Greta Arabic" panose="02000000000000000000" pitchFamily="2" charset="-78"/>
              </a:defRPr>
            </a:lvl4pPr>
            <a:lvl5pPr marL="2057400" lvl="4" indent="-228600" algn="r" rtl="1">
              <a:lnSpc>
                <a:spcPct val="90000"/>
              </a:lnSpc>
              <a:spcBef>
                <a:spcPts val="500"/>
              </a:spcBef>
              <a:buFont typeface="Arial" panose="020B0604020202020204" pitchFamily="34" charset="0"/>
              <a:buChar char="•"/>
              <a:defRPr b="0" i="0">
                <a:latin typeface="Greta Arabic" panose="02000000000000000000" pitchFamily="2" charset="-78"/>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marR="0" lvl="0" indent="0" algn="r" defTabSz="914400" rtl="1" eaLnBrk="1" fontAlgn="b" latinLnBrk="0" hangingPunct="1">
              <a:lnSpc>
                <a:spcPct val="100000"/>
              </a:lnSpc>
              <a:spcBef>
                <a:spcPts val="0"/>
              </a:spcBef>
              <a:spcAft>
                <a:spcPts val="0"/>
              </a:spcAft>
              <a:buClrTx/>
              <a:buSzTx/>
              <a:buFont typeface="Arial" panose="020B0604020202020204" pitchFamily="34" charset="0"/>
              <a:buNone/>
              <a:tabLst/>
              <a:defRPr/>
            </a:pPr>
            <a:r>
              <a:rPr kumimoji="0" lang="ar-SA" sz="1000" b="0" i="0" u="none" strike="noStrike" kern="1200" cap="none" spc="0" normalizeH="0" baseline="0" noProof="0" dirty="0">
                <a:ln>
                  <a:noFill/>
                </a:ln>
                <a:solidFill>
                  <a:srgbClr val="0D2547"/>
                </a:solidFill>
                <a:effectLst/>
                <a:uLnTx/>
                <a:uFillTx/>
                <a:latin typeface="SST Arabic" panose="020B0504030504020204" pitchFamily="34" charset="-78"/>
                <a:ea typeface="+mn-ea"/>
                <a:cs typeface="SST Arabic" panose="020B0504030504020204" pitchFamily="34" charset="-78"/>
              </a:rPr>
              <a:t>21. عدد المركبات</a:t>
            </a:r>
          </a:p>
        </p:txBody>
      </p:sp>
      <p:sp>
        <p:nvSpPr>
          <p:cNvPr id="374" name="Oval 373">
            <a:hlinkClick r:id="rId49" action="ppaction://hlinksldjump"/>
            <a:extLst>
              <a:ext uri="{FF2B5EF4-FFF2-40B4-BE49-F238E27FC236}">
                <a16:creationId xmlns:a16="http://schemas.microsoft.com/office/drawing/2014/main" id="{D4363593-FBF1-4FB9-82B5-EAAC6BA44536}"/>
              </a:ext>
            </a:extLst>
          </p:cNvPr>
          <p:cNvSpPr>
            <a:spLocks/>
          </p:cNvSpPr>
          <p:nvPr/>
        </p:nvSpPr>
        <p:spPr>
          <a:xfrm>
            <a:off x="1754980" y="4638521"/>
            <a:ext cx="228600" cy="2286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FFFFFF"/>
                </a:solidFill>
                <a:effectLst/>
                <a:uLnTx/>
                <a:uFillTx/>
                <a:latin typeface="SST Arabic" panose="020B0504030504020204" pitchFamily="34" charset="-78"/>
                <a:ea typeface="+mn-ea"/>
                <a:cs typeface="SST Arabic" panose="020B0504030504020204" pitchFamily="34" charset="-78"/>
              </a:rPr>
              <a:t>G1</a:t>
            </a:r>
          </a:p>
        </p:txBody>
      </p:sp>
      <p:cxnSp>
        <p:nvCxnSpPr>
          <p:cNvPr id="375" name="Straight Connector 374">
            <a:extLst>
              <a:ext uri="{FF2B5EF4-FFF2-40B4-BE49-F238E27FC236}">
                <a16:creationId xmlns:a16="http://schemas.microsoft.com/office/drawing/2014/main" id="{B9214167-010F-42F1-9738-7927C46925DD}"/>
              </a:ext>
            </a:extLst>
          </p:cNvPr>
          <p:cNvCxnSpPr>
            <a:cxnSpLocks/>
          </p:cNvCxnSpPr>
          <p:nvPr/>
        </p:nvCxnSpPr>
        <p:spPr>
          <a:xfrm>
            <a:off x="5955310" y="4607754"/>
            <a:ext cx="2286000" cy="0"/>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76" name="TextBox 375">
            <a:extLst>
              <a:ext uri="{FF2B5EF4-FFF2-40B4-BE49-F238E27FC236}">
                <a16:creationId xmlns:a16="http://schemas.microsoft.com/office/drawing/2014/main" id="{A18FF723-E9BF-4CDC-8F4D-5D1A0F1E1B2A}"/>
              </a:ext>
            </a:extLst>
          </p:cNvPr>
          <p:cNvSpPr txBox="1">
            <a:spLocks/>
          </p:cNvSpPr>
          <p:nvPr>
            <p:custDataLst>
              <p:tags r:id="rId33"/>
            </p:custDataLst>
          </p:nvPr>
        </p:nvSpPr>
        <p:spPr>
          <a:xfrm>
            <a:off x="6531974" y="4679018"/>
            <a:ext cx="1737656" cy="153888"/>
          </a:xfrm>
          <a:prstGeom prst="rect">
            <a:avLst/>
          </a:prstGeom>
        </p:spPr>
        <p:txBody>
          <a:bodyPr vert="horz" wrap="square" lIns="0" tIns="0" rIns="0" bIns="0" rtlCol="0" anchor="ctr" anchorCtr="0">
            <a:spAutoFit/>
          </a:bodyPr>
          <a:lstStyle>
            <a:defPPr>
              <a:defRPr lang="en-US"/>
            </a:defPPr>
            <a:lvl1pPr marR="0" lvl="0" indent="0" rtl="1" fontAlgn="auto">
              <a:lnSpc>
                <a:spcPct val="90000"/>
              </a:lnSpc>
              <a:spcBef>
                <a:spcPts val="1000"/>
              </a:spcBef>
              <a:spcAft>
                <a:spcPts val="0"/>
              </a:spcAft>
              <a:buClrTx/>
              <a:buSzTx/>
              <a:buFont typeface="Arial" panose="020B0604020202020204" pitchFamily="34" charset="0"/>
              <a:buNone/>
              <a:tabLst/>
              <a:defRPr sz="1000" b="0" i="0">
                <a:solidFill>
                  <a:srgbClr val="0D2547"/>
                </a:solidFill>
                <a:cs typeface="Symbio AR+LT" panose="020B0503030303020204" pitchFamily="34" charset="-78"/>
              </a:defRPr>
            </a:lvl1pPr>
            <a:lvl2pPr marL="685800" lvl="1" indent="-228600" algn="r" rtl="1">
              <a:lnSpc>
                <a:spcPct val="90000"/>
              </a:lnSpc>
              <a:spcBef>
                <a:spcPts val="500"/>
              </a:spcBef>
              <a:buFont typeface="Arial" panose="020B0604020202020204" pitchFamily="34" charset="0"/>
              <a:buChar char="•"/>
              <a:defRPr sz="2400" b="0" i="0">
                <a:latin typeface="Greta Arabic" panose="02000000000000000000" pitchFamily="2" charset="-78"/>
              </a:defRPr>
            </a:lvl2pPr>
            <a:lvl3pPr marL="1143000" lvl="2" indent="-228600" algn="r" rtl="1">
              <a:lnSpc>
                <a:spcPct val="90000"/>
              </a:lnSpc>
              <a:spcBef>
                <a:spcPts val="500"/>
              </a:spcBef>
              <a:buFont typeface="Arial" panose="020B0604020202020204" pitchFamily="34" charset="0"/>
              <a:buChar char="•"/>
              <a:defRPr sz="2000" b="0" i="0">
                <a:latin typeface="Greta Arabic" panose="02000000000000000000" pitchFamily="2" charset="-78"/>
              </a:defRPr>
            </a:lvl3pPr>
            <a:lvl4pPr marL="1600200" lvl="3" indent="-228600" algn="r" rtl="1">
              <a:lnSpc>
                <a:spcPct val="90000"/>
              </a:lnSpc>
              <a:spcBef>
                <a:spcPts val="500"/>
              </a:spcBef>
              <a:buFont typeface="Arial" panose="020B0604020202020204" pitchFamily="34" charset="0"/>
              <a:buChar char="•"/>
              <a:defRPr b="0" i="0">
                <a:latin typeface="Greta Arabic" panose="02000000000000000000" pitchFamily="2" charset="-78"/>
              </a:defRPr>
            </a:lvl4pPr>
            <a:lvl5pPr marL="2057400" lvl="4" indent="-228600" algn="r" rtl="1">
              <a:lnSpc>
                <a:spcPct val="90000"/>
              </a:lnSpc>
              <a:spcBef>
                <a:spcPts val="500"/>
              </a:spcBef>
              <a:buFont typeface="Arial" panose="020B0604020202020204" pitchFamily="34" charset="0"/>
              <a:buChar char="•"/>
              <a:defRPr b="0" i="0">
                <a:latin typeface="Greta Arabic" panose="02000000000000000000" pitchFamily="2" charset="-78"/>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marR="0" lvl="0" indent="0" algn="r" defTabSz="914400" rtl="1" eaLnBrk="1" fontAlgn="b" latinLnBrk="0" hangingPunct="1">
              <a:lnSpc>
                <a:spcPct val="100000"/>
              </a:lnSpc>
              <a:spcBef>
                <a:spcPts val="0"/>
              </a:spcBef>
              <a:spcAft>
                <a:spcPts val="0"/>
              </a:spcAft>
              <a:buClrTx/>
              <a:buSzTx/>
              <a:buFont typeface="Arial" panose="020B0604020202020204" pitchFamily="34" charset="0"/>
              <a:buNone/>
              <a:tabLst/>
              <a:defRPr/>
            </a:pPr>
            <a:r>
              <a:rPr kumimoji="0" lang="ar-SA" sz="1000" b="0" i="0" u="none" strike="noStrike" kern="1200" cap="none" spc="0" normalizeH="0" baseline="0" noProof="0" dirty="0">
                <a:ln>
                  <a:noFill/>
                </a:ln>
                <a:solidFill>
                  <a:srgbClr val="0D2547"/>
                </a:solidFill>
                <a:effectLst/>
                <a:uLnTx/>
                <a:uFillTx/>
                <a:latin typeface="SST Arabic" panose="020B0504030504020204" pitchFamily="34" charset="-78"/>
                <a:ea typeface="+mn-ea"/>
                <a:cs typeface="SST Arabic" panose="020B0504030504020204" pitchFamily="34" charset="-78"/>
              </a:rPr>
              <a:t>9. تردد المسافر في فترة محددة</a:t>
            </a:r>
          </a:p>
        </p:txBody>
      </p:sp>
      <p:sp>
        <p:nvSpPr>
          <p:cNvPr id="377" name="Oval 376">
            <a:hlinkClick r:id="rId49" action="ppaction://hlinksldjump"/>
            <a:extLst>
              <a:ext uri="{FF2B5EF4-FFF2-40B4-BE49-F238E27FC236}">
                <a16:creationId xmlns:a16="http://schemas.microsoft.com/office/drawing/2014/main" id="{999EF24D-CB43-42EA-837A-FEF563963393}"/>
              </a:ext>
            </a:extLst>
          </p:cNvPr>
          <p:cNvSpPr>
            <a:spLocks/>
          </p:cNvSpPr>
          <p:nvPr/>
        </p:nvSpPr>
        <p:spPr>
          <a:xfrm>
            <a:off x="5935081" y="4633443"/>
            <a:ext cx="228600" cy="2286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FFFFFF"/>
                </a:solidFill>
                <a:effectLst/>
                <a:uLnTx/>
                <a:uFillTx/>
                <a:latin typeface="SST Arabic" panose="020B0504030504020204" pitchFamily="34" charset="-78"/>
                <a:ea typeface="+mn-ea"/>
                <a:cs typeface="SST Arabic" panose="020B0504030504020204" pitchFamily="34" charset="-78"/>
              </a:rPr>
              <a:t>G1</a:t>
            </a:r>
          </a:p>
        </p:txBody>
      </p:sp>
      <p:pic>
        <p:nvPicPr>
          <p:cNvPr id="404" name="Picture 403">
            <a:extLst>
              <a:ext uri="{FF2B5EF4-FFF2-40B4-BE49-F238E27FC236}">
                <a16:creationId xmlns:a16="http://schemas.microsoft.com/office/drawing/2014/main" id="{DFDFABF9-F095-4688-9BE5-C4AD00506E55}"/>
              </a:ext>
            </a:extLst>
          </p:cNvPr>
          <p:cNvPicPr>
            <a:picLocks noChangeAspect="1"/>
          </p:cNvPicPr>
          <p:nvPr/>
        </p:nvPicPr>
        <p:blipFill>
          <a:blip r:embed="rId50">
            <a:duotone>
              <a:prstClr val="black"/>
              <a:schemeClr val="accent4">
                <a:tint val="45000"/>
                <a:satMod val="400000"/>
              </a:schemeClr>
            </a:duotone>
            <a:extLst/>
          </a:blip>
          <a:stretch>
            <a:fillRect/>
          </a:stretch>
        </p:blipFill>
        <p:spPr>
          <a:xfrm>
            <a:off x="8987113" y="728904"/>
            <a:ext cx="446920" cy="402780"/>
          </a:xfrm>
          <a:prstGeom prst="rect">
            <a:avLst/>
          </a:prstGeom>
        </p:spPr>
      </p:pic>
      <p:pic>
        <p:nvPicPr>
          <p:cNvPr id="406" name="Picture 405">
            <a:extLst>
              <a:ext uri="{FF2B5EF4-FFF2-40B4-BE49-F238E27FC236}">
                <a16:creationId xmlns:a16="http://schemas.microsoft.com/office/drawing/2014/main" id="{4FC3ECAE-9F1E-4D58-A662-415B674A0894}"/>
              </a:ext>
            </a:extLst>
          </p:cNvPr>
          <p:cNvPicPr>
            <a:picLocks noChangeAspect="1"/>
          </p:cNvPicPr>
          <p:nvPr/>
        </p:nvPicPr>
        <p:blipFill>
          <a:blip r:embed="rId51">
            <a:duotone>
              <a:prstClr val="black"/>
              <a:schemeClr val="accent3">
                <a:tint val="45000"/>
                <a:satMod val="400000"/>
              </a:schemeClr>
            </a:duotone>
            <a:extLst>
              <a:ext uri="{BEBA8EAE-BF5A-486C-A8C5-ECC9F3942E4B}">
                <a14:imgProps xmlns:a14="http://schemas.microsoft.com/office/drawing/2010/main">
                  <a14:imgLayer r:embed="rId52">
                    <a14:imgEffect>
                      <a14:brightnessContrast bright="-40000"/>
                    </a14:imgEffect>
                  </a14:imgLayer>
                </a14:imgProps>
              </a:ext>
            </a:extLst>
          </a:blip>
          <a:stretch>
            <a:fillRect/>
          </a:stretch>
        </p:blipFill>
        <p:spPr>
          <a:xfrm>
            <a:off x="5156135" y="833329"/>
            <a:ext cx="336879" cy="287878"/>
          </a:xfrm>
          <a:prstGeom prst="rect">
            <a:avLst/>
          </a:prstGeom>
          <a:effectLst/>
        </p:spPr>
      </p:pic>
      <p:sp>
        <p:nvSpPr>
          <p:cNvPr id="125" name="Oval 124">
            <a:hlinkClick r:id="rId41" action="ppaction://hlinksldjump"/>
            <a:extLst>
              <a:ext uri="{FF2B5EF4-FFF2-40B4-BE49-F238E27FC236}">
                <a16:creationId xmlns:a16="http://schemas.microsoft.com/office/drawing/2014/main" id="{450C1D86-3D63-4F8D-B704-90A22FCCCCE6}"/>
              </a:ext>
            </a:extLst>
          </p:cNvPr>
          <p:cNvSpPr>
            <a:spLocks/>
          </p:cNvSpPr>
          <p:nvPr/>
        </p:nvSpPr>
        <p:spPr>
          <a:xfrm>
            <a:off x="5935081" y="1798625"/>
            <a:ext cx="228599" cy="22859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800" b="1" i="0" u="none" strike="noStrike" kern="1200" cap="none" spc="0" normalizeH="0" baseline="0" noProof="0" dirty="0">
              <a:ln>
                <a:noFill/>
              </a:ln>
              <a:solidFill>
                <a:srgbClr val="FFFFFF"/>
              </a:solidFill>
              <a:effectLst/>
              <a:uLnTx/>
              <a:uFillTx/>
              <a:latin typeface="SST Arabic" panose="020B0504030504020204" pitchFamily="34" charset="-78"/>
              <a:ea typeface="+mn-ea"/>
              <a:cs typeface="SST Arabic" panose="020B0504030504020204" pitchFamily="34" charset="-78"/>
            </a:endParaRPr>
          </a:p>
        </p:txBody>
      </p:sp>
      <p:sp>
        <p:nvSpPr>
          <p:cNvPr id="126" name="Oval 125">
            <a:hlinkClick r:id="rId41" action="ppaction://hlinksldjump"/>
            <a:extLst>
              <a:ext uri="{FF2B5EF4-FFF2-40B4-BE49-F238E27FC236}">
                <a16:creationId xmlns:a16="http://schemas.microsoft.com/office/drawing/2014/main" id="{8F4268C7-5CC5-4126-A12C-1B61E7B5079E}"/>
              </a:ext>
            </a:extLst>
          </p:cNvPr>
          <p:cNvSpPr>
            <a:spLocks/>
          </p:cNvSpPr>
          <p:nvPr/>
        </p:nvSpPr>
        <p:spPr>
          <a:xfrm>
            <a:off x="5935081" y="2087940"/>
            <a:ext cx="228599" cy="22859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800" b="1" i="0" u="none" strike="noStrike" kern="1200" cap="none" spc="0" normalizeH="0" baseline="0" noProof="0" dirty="0">
              <a:ln>
                <a:noFill/>
              </a:ln>
              <a:solidFill>
                <a:srgbClr val="FFFFFF"/>
              </a:solidFill>
              <a:effectLst/>
              <a:uLnTx/>
              <a:uFillTx/>
              <a:latin typeface="SST Arabic" panose="020B0504030504020204" pitchFamily="34" charset="-78"/>
              <a:ea typeface="+mn-ea"/>
              <a:cs typeface="SST Arabic" panose="020B0504030504020204" pitchFamily="34" charset="-78"/>
            </a:endParaRPr>
          </a:p>
        </p:txBody>
      </p:sp>
      <p:sp>
        <p:nvSpPr>
          <p:cNvPr id="127" name="Oval 126">
            <a:hlinkClick r:id="rId41" action="ppaction://hlinksldjump"/>
            <a:extLst>
              <a:ext uri="{FF2B5EF4-FFF2-40B4-BE49-F238E27FC236}">
                <a16:creationId xmlns:a16="http://schemas.microsoft.com/office/drawing/2014/main" id="{9BAEFD8E-8EEF-4E6F-8C98-B1ADFA1C736D}"/>
              </a:ext>
            </a:extLst>
          </p:cNvPr>
          <p:cNvSpPr>
            <a:spLocks/>
          </p:cNvSpPr>
          <p:nvPr/>
        </p:nvSpPr>
        <p:spPr>
          <a:xfrm>
            <a:off x="5935081" y="2418892"/>
            <a:ext cx="228599" cy="22859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800" b="1" i="0" u="none" strike="noStrike" kern="1200" cap="none" spc="0" normalizeH="0" baseline="0" noProof="0" dirty="0">
              <a:ln>
                <a:noFill/>
              </a:ln>
              <a:solidFill>
                <a:srgbClr val="FFFFFF"/>
              </a:solidFill>
              <a:effectLst/>
              <a:uLnTx/>
              <a:uFillTx/>
              <a:latin typeface="SST Arabic" panose="020B0504030504020204" pitchFamily="34" charset="-78"/>
              <a:ea typeface="+mn-ea"/>
              <a:cs typeface="SST Arabic" panose="020B0504030504020204" pitchFamily="34" charset="-78"/>
            </a:endParaRPr>
          </a:p>
        </p:txBody>
      </p:sp>
      <p:sp>
        <p:nvSpPr>
          <p:cNvPr id="128" name="Oval 127">
            <a:hlinkClick r:id="rId44" action="ppaction://hlinksldjump"/>
            <a:extLst>
              <a:ext uri="{FF2B5EF4-FFF2-40B4-BE49-F238E27FC236}">
                <a16:creationId xmlns:a16="http://schemas.microsoft.com/office/drawing/2014/main" id="{E1B41984-7200-4659-BEA6-FDB275BB555B}"/>
              </a:ext>
            </a:extLst>
          </p:cNvPr>
          <p:cNvSpPr>
            <a:spLocks/>
          </p:cNvSpPr>
          <p:nvPr/>
        </p:nvSpPr>
        <p:spPr>
          <a:xfrm>
            <a:off x="5935081" y="3782509"/>
            <a:ext cx="228599" cy="22859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800" b="1" i="0" u="none" strike="noStrike" kern="1200" cap="none" spc="0" normalizeH="0" baseline="0" noProof="0" dirty="0">
              <a:ln>
                <a:noFill/>
              </a:ln>
              <a:solidFill>
                <a:srgbClr val="FFFFFF"/>
              </a:solidFill>
              <a:effectLst/>
              <a:uLnTx/>
              <a:uFillTx/>
              <a:latin typeface="SST Arabic" panose="020B0504030504020204" pitchFamily="34" charset="-78"/>
              <a:ea typeface="+mn-ea"/>
              <a:cs typeface="SST Arabic" panose="020B0504030504020204" pitchFamily="34" charset="-78"/>
            </a:endParaRPr>
          </a:p>
        </p:txBody>
      </p:sp>
      <p:sp>
        <p:nvSpPr>
          <p:cNvPr id="130" name="Oval 129">
            <a:hlinkClick r:id="rId48" action="ppaction://hlinksldjump"/>
            <a:extLst>
              <a:ext uri="{FF2B5EF4-FFF2-40B4-BE49-F238E27FC236}">
                <a16:creationId xmlns:a16="http://schemas.microsoft.com/office/drawing/2014/main" id="{7A3DC71C-042D-4C72-9EE8-5AC8B904647D}"/>
              </a:ext>
            </a:extLst>
          </p:cNvPr>
          <p:cNvSpPr/>
          <p:nvPr/>
        </p:nvSpPr>
        <p:spPr>
          <a:xfrm>
            <a:off x="5935081" y="5558894"/>
            <a:ext cx="228600" cy="228600"/>
          </a:xfrm>
          <a:prstGeom prst="ellipse">
            <a:avLst/>
          </a:prstGeom>
          <a:solidFill>
            <a:srgbClr val="575756"/>
          </a:solidFill>
          <a:ln w="6350"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r>
              <a:rPr lang="ar-SA" sz="2400" dirty="0">
                <a:solidFill>
                  <a:schemeClr val="bg1"/>
                </a:solidFill>
                <a:latin typeface="Symbio AR+LT"/>
                <a:cs typeface="Symbio AR+LT"/>
              </a:rPr>
              <a:t>-</a:t>
            </a:r>
            <a:endParaRPr kumimoji="0" lang="en-US" sz="2400" b="0" i="0" u="none" strike="noStrike" kern="1200" cap="none" spc="0" normalizeH="0" baseline="0" noProof="0" dirty="0" err="1">
              <a:ln>
                <a:noFill/>
              </a:ln>
              <a:solidFill>
                <a:schemeClr val="bg1"/>
              </a:solidFill>
              <a:effectLst/>
              <a:uLnTx/>
              <a:uFillTx/>
              <a:latin typeface="Symbio AR+LT"/>
              <a:cs typeface="Symbio AR+LT"/>
            </a:endParaRPr>
          </a:p>
        </p:txBody>
      </p:sp>
      <p:sp>
        <p:nvSpPr>
          <p:cNvPr id="131" name="Oval 130">
            <a:hlinkClick r:id="rId48" action="ppaction://hlinksldjump"/>
            <a:extLst>
              <a:ext uri="{FF2B5EF4-FFF2-40B4-BE49-F238E27FC236}">
                <a16:creationId xmlns:a16="http://schemas.microsoft.com/office/drawing/2014/main" id="{645035D1-E14C-4699-9AD9-C9222FB0D2E2}"/>
              </a:ext>
            </a:extLst>
          </p:cNvPr>
          <p:cNvSpPr/>
          <p:nvPr/>
        </p:nvSpPr>
        <p:spPr>
          <a:xfrm>
            <a:off x="5935081" y="5892769"/>
            <a:ext cx="228600" cy="228600"/>
          </a:xfrm>
          <a:prstGeom prst="ellipse">
            <a:avLst/>
          </a:prstGeom>
          <a:solidFill>
            <a:srgbClr val="575756"/>
          </a:solidFill>
          <a:ln w="6350"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r>
              <a:rPr lang="ar-SA" sz="2400" dirty="0">
                <a:solidFill>
                  <a:schemeClr val="bg1"/>
                </a:solidFill>
                <a:latin typeface="Symbio AR+LT"/>
                <a:cs typeface="Symbio AR+LT"/>
              </a:rPr>
              <a:t>-</a:t>
            </a:r>
            <a:endParaRPr kumimoji="0" lang="en-US" sz="2400" b="0" i="0" u="none" strike="noStrike" kern="1200" cap="none" spc="0" normalizeH="0" baseline="0" noProof="0" dirty="0" err="1">
              <a:ln>
                <a:noFill/>
              </a:ln>
              <a:solidFill>
                <a:schemeClr val="bg1"/>
              </a:solidFill>
              <a:effectLst/>
              <a:uLnTx/>
              <a:uFillTx/>
              <a:latin typeface="Symbio AR+LT"/>
              <a:cs typeface="Symbio AR+LT"/>
            </a:endParaRPr>
          </a:p>
        </p:txBody>
      </p:sp>
      <p:sp>
        <p:nvSpPr>
          <p:cNvPr id="133" name="Oval 132">
            <a:hlinkClick r:id="rId43" action="ppaction://hlinksldjump"/>
            <a:extLst>
              <a:ext uri="{FF2B5EF4-FFF2-40B4-BE49-F238E27FC236}">
                <a16:creationId xmlns:a16="http://schemas.microsoft.com/office/drawing/2014/main" id="{614D5E35-6358-4B45-84F6-ECB1E9344188}"/>
              </a:ext>
            </a:extLst>
          </p:cNvPr>
          <p:cNvSpPr>
            <a:spLocks/>
          </p:cNvSpPr>
          <p:nvPr/>
        </p:nvSpPr>
        <p:spPr>
          <a:xfrm>
            <a:off x="1754980" y="1870810"/>
            <a:ext cx="228599" cy="22859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800" b="1" i="0" u="none" strike="noStrike" kern="1200" cap="none" spc="0" normalizeH="0" baseline="0" noProof="0" dirty="0">
              <a:ln>
                <a:noFill/>
              </a:ln>
              <a:solidFill>
                <a:srgbClr val="FFFFFF"/>
              </a:solidFill>
              <a:effectLst/>
              <a:uLnTx/>
              <a:uFillTx/>
              <a:latin typeface="SST Arabic" panose="020B0504030504020204" pitchFamily="34" charset="-78"/>
              <a:ea typeface="+mn-ea"/>
              <a:cs typeface="SST Arabic" panose="020B0504030504020204" pitchFamily="34" charset="-78"/>
            </a:endParaRPr>
          </a:p>
        </p:txBody>
      </p:sp>
      <p:sp>
        <p:nvSpPr>
          <p:cNvPr id="134" name="Oval 133">
            <a:hlinkClick r:id="rId43" action="ppaction://hlinksldjump"/>
            <a:extLst>
              <a:ext uri="{FF2B5EF4-FFF2-40B4-BE49-F238E27FC236}">
                <a16:creationId xmlns:a16="http://schemas.microsoft.com/office/drawing/2014/main" id="{928DC9C1-803D-464D-8C53-79C8404BAFF1}"/>
              </a:ext>
            </a:extLst>
          </p:cNvPr>
          <p:cNvSpPr>
            <a:spLocks/>
          </p:cNvSpPr>
          <p:nvPr/>
        </p:nvSpPr>
        <p:spPr>
          <a:xfrm>
            <a:off x="1754980" y="2177063"/>
            <a:ext cx="228599" cy="22859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800" b="1" i="0" u="none" strike="noStrike" kern="1200" cap="none" spc="0" normalizeH="0" baseline="0" noProof="0" dirty="0">
              <a:ln>
                <a:noFill/>
              </a:ln>
              <a:solidFill>
                <a:srgbClr val="FFFFFF"/>
              </a:solidFill>
              <a:effectLst/>
              <a:uLnTx/>
              <a:uFillTx/>
              <a:latin typeface="SST Arabic" panose="020B0504030504020204" pitchFamily="34" charset="-78"/>
              <a:ea typeface="+mn-ea"/>
              <a:cs typeface="SST Arabic" panose="020B0504030504020204" pitchFamily="34" charset="-78"/>
            </a:endParaRPr>
          </a:p>
        </p:txBody>
      </p:sp>
      <p:sp>
        <p:nvSpPr>
          <p:cNvPr id="117" name="TextBox 116">
            <a:hlinkClick r:id="rId53" action="ppaction://hlinksldjump"/>
            <a:extLst>
              <a:ext uri="{FF2B5EF4-FFF2-40B4-BE49-F238E27FC236}">
                <a16:creationId xmlns:a16="http://schemas.microsoft.com/office/drawing/2014/main" id="{BEE6E4D5-3868-4282-9A3F-3791AF8BC3FC}"/>
              </a:ext>
            </a:extLst>
          </p:cNvPr>
          <p:cNvSpPr txBox="1"/>
          <p:nvPr/>
        </p:nvSpPr>
        <p:spPr>
          <a:xfrm>
            <a:off x="86843" y="6312730"/>
            <a:ext cx="957859" cy="233893"/>
          </a:xfrm>
          <a:prstGeom prst="rect">
            <a:avLst/>
          </a:prstGeom>
          <a:noFill/>
        </p:spPr>
        <p:txBody>
          <a:bodyPr wrap="none" rtlCol="0" anchor="ctr" anchorCtr="0">
            <a:no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1000" b="0" i="0" u="none" strike="noStrike" kern="1200" cap="none" spc="0" normalizeH="0" baseline="0" noProof="0" dirty="0">
                <a:ln>
                  <a:noFill/>
                </a:ln>
                <a:solidFill>
                  <a:srgbClr val="575756">
                    <a:lumMod val="50000"/>
                  </a:srgbClr>
                </a:solidFill>
                <a:effectLst/>
                <a:uLnTx/>
                <a:uFillTx/>
                <a:latin typeface="SST Arabic" panose="020B0504030504020204" pitchFamily="34" charset="-78"/>
                <a:ea typeface="+mn-ea"/>
                <a:cs typeface="Somar Bold"/>
              </a:rPr>
              <a:t>حركات الترانزيت</a:t>
            </a:r>
            <a:endParaRPr kumimoji="0" lang="en-US" sz="1000" b="0" i="0" u="none" strike="noStrike" kern="1200" cap="none" spc="0" normalizeH="0" baseline="0" noProof="0" dirty="0">
              <a:ln>
                <a:noFill/>
              </a:ln>
              <a:solidFill>
                <a:srgbClr val="575756">
                  <a:lumMod val="50000"/>
                </a:srgbClr>
              </a:solidFill>
              <a:effectLst/>
              <a:uLnTx/>
              <a:uFillTx/>
              <a:latin typeface="SST Arabic" panose="020B0504030504020204" pitchFamily="34" charset="-78"/>
              <a:ea typeface="+mn-ea"/>
              <a:cs typeface="Somar Bold"/>
            </a:endParaRPr>
          </a:p>
        </p:txBody>
      </p:sp>
      <p:pic>
        <p:nvPicPr>
          <p:cNvPr id="33851" name="Picture 59" descr="11 Montreal-Based Startups to Watch">
            <a:hlinkClick r:id="rId53" action="ppaction://hlinksldjump"/>
            <a:extLst>
              <a:ext uri="{FF2B5EF4-FFF2-40B4-BE49-F238E27FC236}">
                <a16:creationId xmlns:a16="http://schemas.microsoft.com/office/drawing/2014/main" id="{2C55937D-86E5-4514-8095-D5E57F518532}"/>
              </a:ext>
            </a:extLst>
          </p:cNvPr>
          <p:cNvPicPr>
            <a:picLocks noChangeAspect="1" noChangeArrowheads="1"/>
          </p:cNvPicPr>
          <p:nvPr/>
        </p:nvPicPr>
        <p:blipFill>
          <a:blip r:embed="rId54">
            <a:duotone>
              <a:schemeClr val="accent3">
                <a:shade val="45000"/>
                <a:satMod val="135000"/>
              </a:schemeClr>
              <a:prstClr val="white"/>
            </a:duotone>
            <a:extLst>
              <a:ext uri="{BEBA8EAE-BF5A-486C-A8C5-ECC9F3942E4B}">
                <a14:imgProps xmlns:a14="http://schemas.microsoft.com/office/drawing/2010/main">
                  <a14:imgLayer r:embed="rId55">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1022708" y="6308464"/>
            <a:ext cx="228596" cy="228596"/>
          </a:xfrm>
          <a:prstGeom prst="rect">
            <a:avLst/>
          </a:prstGeom>
          <a:noFill/>
          <a:extLst>
            <a:ext uri="{909E8E84-426E-40DD-AFC4-6F175D3DCCD1}">
              <a14:hiddenFill xmlns:a14="http://schemas.microsoft.com/office/drawing/2010/main">
                <a:solidFill>
                  <a:srgbClr val="FFFFFF"/>
                </a:solidFill>
              </a14:hiddenFill>
            </a:ext>
          </a:extLst>
        </p:spPr>
      </p:pic>
      <p:pic>
        <p:nvPicPr>
          <p:cNvPr id="108" name="Graphic 107" descr="Flag">
            <a:extLst>
              <a:ext uri="{FF2B5EF4-FFF2-40B4-BE49-F238E27FC236}">
                <a16:creationId xmlns:a16="http://schemas.microsoft.com/office/drawing/2014/main" id="{5AF058CB-A7DE-4ABD-84C7-0381E6216A28}"/>
              </a:ext>
            </a:extLst>
          </p:cNvPr>
          <p:cNvPicPr>
            <a:picLocks noChangeAspect="1"/>
          </p:cNvPicPr>
          <p:nvPr/>
        </p:nvPicPr>
        <p:blipFill>
          <a:blip r:embed="rId56">
            <a:extLst>
              <a:ext uri="{96DAC541-7B7A-43D3-8B79-37D633B846F1}">
                <asvg:svgBlip xmlns:asvg="http://schemas.microsoft.com/office/drawing/2016/SVG/main" r:embed="rId57"/>
              </a:ext>
            </a:extLst>
          </a:blip>
          <a:stretch>
            <a:fillRect/>
          </a:stretch>
        </p:blipFill>
        <p:spPr>
          <a:xfrm>
            <a:off x="6192947" y="1493674"/>
            <a:ext cx="226718" cy="226718"/>
          </a:xfrm>
          <a:prstGeom prst="rect">
            <a:avLst/>
          </a:prstGeom>
        </p:spPr>
      </p:pic>
      <p:pic>
        <p:nvPicPr>
          <p:cNvPr id="109" name="Graphic 108" descr="Flag">
            <a:extLst>
              <a:ext uri="{FF2B5EF4-FFF2-40B4-BE49-F238E27FC236}">
                <a16:creationId xmlns:a16="http://schemas.microsoft.com/office/drawing/2014/main" id="{0E890E74-6D69-4A09-8A35-42A3D82B06B1}"/>
              </a:ext>
            </a:extLst>
          </p:cNvPr>
          <p:cNvPicPr>
            <a:picLocks noChangeAspect="1"/>
          </p:cNvPicPr>
          <p:nvPr/>
        </p:nvPicPr>
        <p:blipFill>
          <a:blip r:embed="rId56">
            <a:extLst>
              <a:ext uri="{96DAC541-7B7A-43D3-8B79-37D633B846F1}">
                <asvg:svgBlip xmlns:asvg="http://schemas.microsoft.com/office/drawing/2016/SVG/main" r:embed="rId57"/>
              </a:ext>
            </a:extLst>
          </a:blip>
          <a:stretch>
            <a:fillRect/>
          </a:stretch>
        </p:blipFill>
        <p:spPr>
          <a:xfrm>
            <a:off x="6189205" y="1835441"/>
            <a:ext cx="226718" cy="226718"/>
          </a:xfrm>
          <a:prstGeom prst="rect">
            <a:avLst/>
          </a:prstGeom>
        </p:spPr>
      </p:pic>
      <p:pic>
        <p:nvPicPr>
          <p:cNvPr id="110" name="Graphic 109" descr="Flag">
            <a:extLst>
              <a:ext uri="{FF2B5EF4-FFF2-40B4-BE49-F238E27FC236}">
                <a16:creationId xmlns:a16="http://schemas.microsoft.com/office/drawing/2014/main" id="{B5543217-E1A8-4531-A216-9564A317C61C}"/>
              </a:ext>
            </a:extLst>
          </p:cNvPr>
          <p:cNvPicPr>
            <a:picLocks noChangeAspect="1"/>
          </p:cNvPicPr>
          <p:nvPr/>
        </p:nvPicPr>
        <p:blipFill>
          <a:blip r:embed="rId56">
            <a:extLst>
              <a:ext uri="{96DAC541-7B7A-43D3-8B79-37D633B846F1}">
                <asvg:svgBlip xmlns:asvg="http://schemas.microsoft.com/office/drawing/2016/SVG/main" r:embed="rId57"/>
              </a:ext>
            </a:extLst>
          </a:blip>
          <a:stretch>
            <a:fillRect/>
          </a:stretch>
        </p:blipFill>
        <p:spPr>
          <a:xfrm>
            <a:off x="6189205" y="2157950"/>
            <a:ext cx="226718" cy="226718"/>
          </a:xfrm>
          <a:prstGeom prst="rect">
            <a:avLst/>
          </a:prstGeom>
        </p:spPr>
      </p:pic>
      <p:pic>
        <p:nvPicPr>
          <p:cNvPr id="122" name="Graphic 121" descr="Flag">
            <a:extLst>
              <a:ext uri="{FF2B5EF4-FFF2-40B4-BE49-F238E27FC236}">
                <a16:creationId xmlns:a16="http://schemas.microsoft.com/office/drawing/2014/main" id="{5F505FEF-140F-47F3-A7F1-DF11559E9BCB}"/>
              </a:ext>
            </a:extLst>
          </p:cNvPr>
          <p:cNvPicPr>
            <a:picLocks noChangeAspect="1"/>
          </p:cNvPicPr>
          <p:nvPr/>
        </p:nvPicPr>
        <p:blipFill>
          <a:blip r:embed="rId56">
            <a:extLst>
              <a:ext uri="{96DAC541-7B7A-43D3-8B79-37D633B846F1}">
                <asvg:svgBlip xmlns:asvg="http://schemas.microsoft.com/office/drawing/2016/SVG/main" r:embed="rId57"/>
              </a:ext>
            </a:extLst>
          </a:blip>
          <a:stretch>
            <a:fillRect/>
          </a:stretch>
        </p:blipFill>
        <p:spPr>
          <a:xfrm>
            <a:off x="6189205" y="2441075"/>
            <a:ext cx="226718" cy="226718"/>
          </a:xfrm>
          <a:prstGeom prst="rect">
            <a:avLst/>
          </a:prstGeom>
        </p:spPr>
      </p:pic>
      <p:cxnSp>
        <p:nvCxnSpPr>
          <p:cNvPr id="123" name="Straight Connector 122">
            <a:extLst>
              <a:ext uri="{FF2B5EF4-FFF2-40B4-BE49-F238E27FC236}">
                <a16:creationId xmlns:a16="http://schemas.microsoft.com/office/drawing/2014/main" id="{A90FEF3E-5664-413F-86AF-530285DD5714}"/>
              </a:ext>
            </a:extLst>
          </p:cNvPr>
          <p:cNvCxnSpPr>
            <a:cxnSpLocks/>
          </p:cNvCxnSpPr>
          <p:nvPr/>
        </p:nvCxnSpPr>
        <p:spPr>
          <a:xfrm>
            <a:off x="5964768" y="5176374"/>
            <a:ext cx="2286000" cy="0"/>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29" name="TextBox 128">
            <a:extLst>
              <a:ext uri="{FF2B5EF4-FFF2-40B4-BE49-F238E27FC236}">
                <a16:creationId xmlns:a16="http://schemas.microsoft.com/office/drawing/2014/main" id="{6CA6E22D-595D-4189-940A-A7180A06F36C}"/>
              </a:ext>
            </a:extLst>
          </p:cNvPr>
          <p:cNvSpPr txBox="1">
            <a:spLocks/>
          </p:cNvSpPr>
          <p:nvPr>
            <p:custDataLst>
              <p:tags r:id="rId34"/>
            </p:custDataLst>
          </p:nvPr>
        </p:nvSpPr>
        <p:spPr>
          <a:xfrm>
            <a:off x="6606384" y="4958100"/>
            <a:ext cx="1663246" cy="153888"/>
          </a:xfrm>
          <a:prstGeom prst="rect">
            <a:avLst/>
          </a:prstGeom>
        </p:spPr>
        <p:txBody>
          <a:bodyPr vert="horz" wrap="square" lIns="0" tIns="0" rIns="0" bIns="0" rtlCol="0" anchor="ctr" anchorCtr="0">
            <a:spAutoFit/>
          </a:bodyPr>
          <a:lstStyle>
            <a:defPPr>
              <a:defRPr lang="en-US"/>
            </a:defPPr>
            <a:lvl1pPr marR="0" lvl="0" indent="0" rtl="1" fontAlgn="auto">
              <a:lnSpc>
                <a:spcPct val="90000"/>
              </a:lnSpc>
              <a:spcBef>
                <a:spcPts val="1000"/>
              </a:spcBef>
              <a:spcAft>
                <a:spcPts val="0"/>
              </a:spcAft>
              <a:buClrTx/>
              <a:buSzTx/>
              <a:buFont typeface="Arial" panose="020B0604020202020204" pitchFamily="34" charset="0"/>
              <a:buNone/>
              <a:tabLst/>
              <a:defRPr sz="1000" b="0" i="0">
                <a:solidFill>
                  <a:srgbClr val="0D2547"/>
                </a:solidFill>
                <a:cs typeface="Symbio AR+LT" panose="020B0503030303020204" pitchFamily="34" charset="-78"/>
              </a:defRPr>
            </a:lvl1pPr>
            <a:lvl2pPr marL="685800" lvl="1" indent="-228600" algn="r" rtl="1">
              <a:lnSpc>
                <a:spcPct val="90000"/>
              </a:lnSpc>
              <a:spcBef>
                <a:spcPts val="500"/>
              </a:spcBef>
              <a:buFont typeface="Arial" panose="020B0604020202020204" pitchFamily="34" charset="0"/>
              <a:buChar char="•"/>
              <a:defRPr sz="2400" b="0" i="0">
                <a:latin typeface="Greta Arabic" panose="02000000000000000000" pitchFamily="2" charset="-78"/>
              </a:defRPr>
            </a:lvl2pPr>
            <a:lvl3pPr marL="1143000" lvl="2" indent="-228600" algn="r" rtl="1">
              <a:lnSpc>
                <a:spcPct val="90000"/>
              </a:lnSpc>
              <a:spcBef>
                <a:spcPts val="500"/>
              </a:spcBef>
              <a:buFont typeface="Arial" panose="020B0604020202020204" pitchFamily="34" charset="0"/>
              <a:buChar char="•"/>
              <a:defRPr sz="2000" b="0" i="0">
                <a:latin typeface="Greta Arabic" panose="02000000000000000000" pitchFamily="2" charset="-78"/>
              </a:defRPr>
            </a:lvl3pPr>
            <a:lvl4pPr marL="1600200" lvl="3" indent="-228600" algn="r" rtl="1">
              <a:lnSpc>
                <a:spcPct val="90000"/>
              </a:lnSpc>
              <a:spcBef>
                <a:spcPts val="500"/>
              </a:spcBef>
              <a:buFont typeface="Arial" panose="020B0604020202020204" pitchFamily="34" charset="0"/>
              <a:buChar char="•"/>
              <a:defRPr b="0" i="0">
                <a:latin typeface="Greta Arabic" panose="02000000000000000000" pitchFamily="2" charset="-78"/>
              </a:defRPr>
            </a:lvl4pPr>
            <a:lvl5pPr marL="2057400" lvl="4" indent="-228600" algn="r" rtl="1">
              <a:lnSpc>
                <a:spcPct val="90000"/>
              </a:lnSpc>
              <a:spcBef>
                <a:spcPts val="500"/>
              </a:spcBef>
              <a:buFont typeface="Arial" panose="020B0604020202020204" pitchFamily="34" charset="0"/>
              <a:buChar char="•"/>
              <a:defRPr b="0" i="0">
                <a:latin typeface="Greta Arabic" panose="02000000000000000000" pitchFamily="2" charset="-78"/>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marR="0" lvl="0" indent="0" algn="r" defTabSz="914400" rtl="1" eaLnBrk="1" fontAlgn="b" latinLnBrk="0" hangingPunct="1">
              <a:lnSpc>
                <a:spcPct val="100000"/>
              </a:lnSpc>
              <a:spcBef>
                <a:spcPts val="0"/>
              </a:spcBef>
              <a:spcAft>
                <a:spcPts val="0"/>
              </a:spcAft>
              <a:buClrTx/>
              <a:buSzTx/>
              <a:buFont typeface="Arial" panose="020B0604020202020204" pitchFamily="34" charset="0"/>
              <a:buNone/>
              <a:tabLst/>
              <a:defRPr/>
            </a:pPr>
            <a:r>
              <a:rPr kumimoji="0" lang="ar-SA" sz="1000" b="0" i="0" u="none" strike="noStrike" kern="1200" cap="none" spc="0" normalizeH="0" baseline="0" noProof="0" dirty="0">
                <a:ln>
                  <a:noFill/>
                </a:ln>
                <a:solidFill>
                  <a:srgbClr val="0D2547"/>
                </a:solidFill>
                <a:effectLst/>
                <a:uLnTx/>
                <a:uFillTx/>
                <a:latin typeface="SST Arabic" panose="020B0504030504020204" pitchFamily="34" charset="-78"/>
                <a:ea typeface="+mn-ea"/>
                <a:cs typeface="SST Arabic" panose="020B0504030504020204" pitchFamily="34" charset="-78"/>
              </a:rPr>
              <a:t>10. تردد المسافر بجنسية محددة</a:t>
            </a:r>
          </a:p>
        </p:txBody>
      </p:sp>
      <p:sp>
        <p:nvSpPr>
          <p:cNvPr id="135" name="Oval 134">
            <a:hlinkClick r:id="rId58" action="ppaction://hlinksldjump"/>
            <a:extLst>
              <a:ext uri="{FF2B5EF4-FFF2-40B4-BE49-F238E27FC236}">
                <a16:creationId xmlns:a16="http://schemas.microsoft.com/office/drawing/2014/main" id="{0C9E2307-9E94-48EA-B9BC-4B68C36FF034}"/>
              </a:ext>
            </a:extLst>
          </p:cNvPr>
          <p:cNvSpPr/>
          <p:nvPr/>
        </p:nvSpPr>
        <p:spPr>
          <a:xfrm>
            <a:off x="5935081" y="4921880"/>
            <a:ext cx="228600" cy="228600"/>
          </a:xfrm>
          <a:prstGeom prst="ellipse">
            <a:avLst/>
          </a:prstGeom>
          <a:solidFill>
            <a:schemeClr val="bg1"/>
          </a:solidFill>
          <a:ln w="6350"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r>
              <a:rPr lang="ar-SA" sz="2400" dirty="0">
                <a:solidFill>
                  <a:schemeClr val="accent4">
                    <a:lumMod val="75000"/>
                  </a:schemeClr>
                </a:solidFill>
                <a:latin typeface="Symbio AR+LT"/>
                <a:cs typeface="Symbio AR+LT"/>
              </a:rPr>
              <a:t>-</a:t>
            </a:r>
            <a:endParaRPr kumimoji="0" lang="en-US" sz="2400" b="0" i="0" u="none" strike="noStrike" kern="1200" cap="none" spc="0" normalizeH="0" baseline="0" noProof="0" dirty="0" err="1">
              <a:ln>
                <a:noFill/>
              </a:ln>
              <a:solidFill>
                <a:schemeClr val="accent4">
                  <a:lumMod val="75000"/>
                </a:schemeClr>
              </a:solidFill>
              <a:effectLst/>
              <a:uLnTx/>
              <a:uFillTx/>
              <a:latin typeface="Symbio AR+LT"/>
              <a:cs typeface="Symbio AR+LT"/>
            </a:endParaRPr>
          </a:p>
        </p:txBody>
      </p:sp>
      <p:cxnSp>
        <p:nvCxnSpPr>
          <p:cNvPr id="136" name="Straight Connector 135">
            <a:extLst>
              <a:ext uri="{FF2B5EF4-FFF2-40B4-BE49-F238E27FC236}">
                <a16:creationId xmlns:a16="http://schemas.microsoft.com/office/drawing/2014/main" id="{2214EE38-7E2E-4879-A7B8-3433DD588F88}"/>
              </a:ext>
            </a:extLst>
          </p:cNvPr>
          <p:cNvCxnSpPr>
            <a:cxnSpLocks/>
          </p:cNvCxnSpPr>
          <p:nvPr/>
        </p:nvCxnSpPr>
        <p:spPr>
          <a:xfrm>
            <a:off x="5999398" y="6471636"/>
            <a:ext cx="2286000" cy="0"/>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37" name="TextBox 136">
            <a:extLst>
              <a:ext uri="{FF2B5EF4-FFF2-40B4-BE49-F238E27FC236}">
                <a16:creationId xmlns:a16="http://schemas.microsoft.com/office/drawing/2014/main" id="{DDB04C91-A678-417C-A6E1-9CAA8A8481D0}"/>
              </a:ext>
            </a:extLst>
          </p:cNvPr>
          <p:cNvSpPr txBox="1">
            <a:spLocks/>
          </p:cNvSpPr>
          <p:nvPr>
            <p:custDataLst>
              <p:tags r:id="rId35"/>
            </p:custDataLst>
          </p:nvPr>
        </p:nvSpPr>
        <p:spPr>
          <a:xfrm>
            <a:off x="6716698" y="6527944"/>
            <a:ext cx="1552932" cy="153888"/>
          </a:xfrm>
          <a:prstGeom prst="rect">
            <a:avLst/>
          </a:prstGeom>
        </p:spPr>
        <p:txBody>
          <a:bodyPr vert="horz" wrap="square" lIns="0" tIns="0" rIns="0" bIns="0" rtlCol="0" anchor="ctr" anchorCtr="0">
            <a:spAutoFit/>
          </a:bodyPr>
          <a:lstStyle>
            <a:defPPr>
              <a:defRPr lang="en-US"/>
            </a:defPPr>
            <a:lvl1pPr marR="0" lvl="0" indent="0" rtl="1" fontAlgn="auto">
              <a:lnSpc>
                <a:spcPct val="90000"/>
              </a:lnSpc>
              <a:spcBef>
                <a:spcPts val="1000"/>
              </a:spcBef>
              <a:spcAft>
                <a:spcPts val="0"/>
              </a:spcAft>
              <a:buClrTx/>
              <a:buSzTx/>
              <a:buFont typeface="Arial" panose="020B0604020202020204" pitchFamily="34" charset="0"/>
              <a:buNone/>
              <a:tabLst/>
              <a:defRPr sz="1000" b="0" i="0">
                <a:solidFill>
                  <a:srgbClr val="0D2547"/>
                </a:solidFill>
                <a:cs typeface="Symbio AR+LT" panose="020B0503030303020204" pitchFamily="34" charset="-78"/>
              </a:defRPr>
            </a:lvl1pPr>
            <a:lvl2pPr marL="685800" lvl="1" indent="-228600" algn="r" rtl="1">
              <a:lnSpc>
                <a:spcPct val="90000"/>
              </a:lnSpc>
              <a:spcBef>
                <a:spcPts val="500"/>
              </a:spcBef>
              <a:buFont typeface="Arial" panose="020B0604020202020204" pitchFamily="34" charset="0"/>
              <a:buChar char="•"/>
              <a:defRPr sz="2400" b="0" i="0">
                <a:latin typeface="Greta Arabic" panose="02000000000000000000" pitchFamily="2" charset="-78"/>
              </a:defRPr>
            </a:lvl2pPr>
            <a:lvl3pPr marL="1143000" lvl="2" indent="-228600" algn="r" rtl="1">
              <a:lnSpc>
                <a:spcPct val="90000"/>
              </a:lnSpc>
              <a:spcBef>
                <a:spcPts val="500"/>
              </a:spcBef>
              <a:buFont typeface="Arial" panose="020B0604020202020204" pitchFamily="34" charset="0"/>
              <a:buChar char="•"/>
              <a:defRPr sz="2000" b="0" i="0">
                <a:latin typeface="Greta Arabic" panose="02000000000000000000" pitchFamily="2" charset="-78"/>
              </a:defRPr>
            </a:lvl3pPr>
            <a:lvl4pPr marL="1600200" lvl="3" indent="-228600" algn="r" rtl="1">
              <a:lnSpc>
                <a:spcPct val="90000"/>
              </a:lnSpc>
              <a:spcBef>
                <a:spcPts val="500"/>
              </a:spcBef>
              <a:buFont typeface="Arial" panose="020B0604020202020204" pitchFamily="34" charset="0"/>
              <a:buChar char="•"/>
              <a:defRPr b="0" i="0">
                <a:latin typeface="Greta Arabic" panose="02000000000000000000" pitchFamily="2" charset="-78"/>
              </a:defRPr>
            </a:lvl4pPr>
            <a:lvl5pPr marL="2057400" lvl="4" indent="-228600" algn="r" rtl="1">
              <a:lnSpc>
                <a:spcPct val="90000"/>
              </a:lnSpc>
              <a:spcBef>
                <a:spcPts val="500"/>
              </a:spcBef>
              <a:buFont typeface="Arial" panose="020B0604020202020204" pitchFamily="34" charset="0"/>
              <a:buChar char="•"/>
              <a:defRPr b="0" i="0">
                <a:latin typeface="Greta Arabic" panose="02000000000000000000" pitchFamily="2" charset="-78"/>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marR="0" lvl="0" indent="0" algn="r" defTabSz="914400" rtl="1" eaLnBrk="1" fontAlgn="b" latinLnBrk="0" hangingPunct="1">
              <a:lnSpc>
                <a:spcPct val="100000"/>
              </a:lnSpc>
              <a:spcBef>
                <a:spcPts val="0"/>
              </a:spcBef>
              <a:spcAft>
                <a:spcPts val="0"/>
              </a:spcAft>
              <a:buClrTx/>
              <a:buSzTx/>
              <a:buFont typeface="Arial" panose="020B0604020202020204" pitchFamily="34" charset="0"/>
              <a:buNone/>
              <a:tabLst/>
              <a:defRPr/>
            </a:pPr>
            <a:r>
              <a:rPr lang="ar-SA" dirty="0">
                <a:latin typeface="SST Arabic" panose="020B0504030504020204" pitchFamily="34" charset="-78"/>
                <a:cs typeface="SST Arabic" panose="020B0504030504020204" pitchFamily="34" charset="-78"/>
              </a:rPr>
              <a:t>15. سائقي المركبات المشبوهة</a:t>
            </a:r>
            <a:endParaRPr kumimoji="0" lang="ar-SA" sz="1000" b="0" i="0" u="none" strike="noStrike" kern="1200" cap="none" spc="0" normalizeH="0" baseline="0" noProof="0" dirty="0">
              <a:ln>
                <a:noFill/>
              </a:ln>
              <a:solidFill>
                <a:srgbClr val="0D2547"/>
              </a:solidFill>
              <a:effectLst/>
              <a:uLnTx/>
              <a:uFillTx/>
              <a:latin typeface="SST Arabic" panose="020B0504030504020204" pitchFamily="34" charset="-78"/>
              <a:ea typeface="+mn-ea"/>
              <a:cs typeface="SST Arabic" panose="020B0504030504020204" pitchFamily="34" charset="-78"/>
            </a:endParaRPr>
          </a:p>
        </p:txBody>
      </p:sp>
      <p:sp>
        <p:nvSpPr>
          <p:cNvPr id="138" name="Oval 137">
            <a:hlinkClick r:id="rId59" action="ppaction://hlinksldjump"/>
            <a:extLst>
              <a:ext uri="{FF2B5EF4-FFF2-40B4-BE49-F238E27FC236}">
                <a16:creationId xmlns:a16="http://schemas.microsoft.com/office/drawing/2014/main" id="{E8C6D318-4220-4CE0-8F36-89B0992FC1FF}"/>
              </a:ext>
            </a:extLst>
          </p:cNvPr>
          <p:cNvSpPr/>
          <p:nvPr/>
        </p:nvSpPr>
        <p:spPr>
          <a:xfrm>
            <a:off x="5935081" y="6507235"/>
            <a:ext cx="228600" cy="228600"/>
          </a:xfrm>
          <a:prstGeom prst="ellipse">
            <a:avLst/>
          </a:prstGeom>
          <a:solidFill>
            <a:schemeClr val="bg1"/>
          </a:solidFill>
          <a:ln w="6350"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r>
              <a:rPr lang="ar-SA" sz="2400" dirty="0">
                <a:solidFill>
                  <a:schemeClr val="accent4">
                    <a:lumMod val="75000"/>
                  </a:schemeClr>
                </a:solidFill>
                <a:latin typeface="Symbio AR+LT"/>
                <a:cs typeface="Symbio AR+LT"/>
              </a:rPr>
              <a:t>-</a:t>
            </a:r>
            <a:endParaRPr kumimoji="0" lang="en-US" sz="2400" b="0" i="0" u="none" strike="noStrike" kern="1200" cap="none" spc="0" normalizeH="0" baseline="0" noProof="0" dirty="0" err="1">
              <a:ln>
                <a:noFill/>
              </a:ln>
              <a:solidFill>
                <a:schemeClr val="accent4">
                  <a:lumMod val="75000"/>
                </a:schemeClr>
              </a:solidFill>
              <a:effectLst/>
              <a:uLnTx/>
              <a:uFillTx/>
              <a:latin typeface="Symbio AR+LT"/>
              <a:cs typeface="Symbio AR+LT"/>
            </a:endParaRPr>
          </a:p>
        </p:txBody>
      </p:sp>
      <p:pic>
        <p:nvPicPr>
          <p:cNvPr id="139" name="Graphic 138" descr="Flag">
            <a:extLst>
              <a:ext uri="{FF2B5EF4-FFF2-40B4-BE49-F238E27FC236}">
                <a16:creationId xmlns:a16="http://schemas.microsoft.com/office/drawing/2014/main" id="{917B47ED-7105-46BA-A38F-9A69C8A5FD1A}"/>
              </a:ext>
            </a:extLst>
          </p:cNvPr>
          <p:cNvPicPr>
            <a:picLocks noChangeAspect="1"/>
          </p:cNvPicPr>
          <p:nvPr/>
        </p:nvPicPr>
        <p:blipFill>
          <a:blip r:embed="rId56">
            <a:extLst>
              <a:ext uri="{96DAC541-7B7A-43D3-8B79-37D633B846F1}">
                <asvg:svgBlip xmlns:asvg="http://schemas.microsoft.com/office/drawing/2016/SVG/main" r:embed="rId57"/>
              </a:ext>
            </a:extLst>
          </a:blip>
          <a:stretch>
            <a:fillRect/>
          </a:stretch>
        </p:blipFill>
        <p:spPr>
          <a:xfrm>
            <a:off x="2035836" y="1551234"/>
            <a:ext cx="226718" cy="226718"/>
          </a:xfrm>
          <a:prstGeom prst="rect">
            <a:avLst/>
          </a:prstGeom>
        </p:spPr>
      </p:pic>
      <p:pic>
        <p:nvPicPr>
          <p:cNvPr id="140" name="Graphic 139" descr="Flag">
            <a:extLst>
              <a:ext uri="{FF2B5EF4-FFF2-40B4-BE49-F238E27FC236}">
                <a16:creationId xmlns:a16="http://schemas.microsoft.com/office/drawing/2014/main" id="{B3888D59-7C2E-46BA-8CF8-7701E041337B}"/>
              </a:ext>
            </a:extLst>
          </p:cNvPr>
          <p:cNvPicPr>
            <a:picLocks noChangeAspect="1"/>
          </p:cNvPicPr>
          <p:nvPr/>
        </p:nvPicPr>
        <p:blipFill>
          <a:blip r:embed="rId56">
            <a:extLst>
              <a:ext uri="{96DAC541-7B7A-43D3-8B79-37D633B846F1}">
                <asvg:svgBlip xmlns:asvg="http://schemas.microsoft.com/office/drawing/2016/SVG/main" r:embed="rId57"/>
              </a:ext>
            </a:extLst>
          </a:blip>
          <a:stretch>
            <a:fillRect/>
          </a:stretch>
        </p:blipFill>
        <p:spPr>
          <a:xfrm>
            <a:off x="2022478" y="1872371"/>
            <a:ext cx="226718" cy="226718"/>
          </a:xfrm>
          <a:prstGeom prst="rect">
            <a:avLst/>
          </a:prstGeom>
        </p:spPr>
      </p:pic>
      <p:pic>
        <p:nvPicPr>
          <p:cNvPr id="141" name="Graphic 140" descr="Flag">
            <a:extLst>
              <a:ext uri="{FF2B5EF4-FFF2-40B4-BE49-F238E27FC236}">
                <a16:creationId xmlns:a16="http://schemas.microsoft.com/office/drawing/2014/main" id="{313DEB64-3A99-4AC8-96DB-B48D7EDE45E8}"/>
              </a:ext>
            </a:extLst>
          </p:cNvPr>
          <p:cNvPicPr>
            <a:picLocks noChangeAspect="1"/>
          </p:cNvPicPr>
          <p:nvPr/>
        </p:nvPicPr>
        <p:blipFill>
          <a:blip r:embed="rId56">
            <a:extLst>
              <a:ext uri="{96DAC541-7B7A-43D3-8B79-37D633B846F1}">
                <asvg:svgBlip xmlns:asvg="http://schemas.microsoft.com/office/drawing/2016/SVG/main" r:embed="rId57"/>
              </a:ext>
            </a:extLst>
          </a:blip>
          <a:stretch>
            <a:fillRect/>
          </a:stretch>
        </p:blipFill>
        <p:spPr>
          <a:xfrm>
            <a:off x="2027515" y="2159632"/>
            <a:ext cx="226718" cy="226718"/>
          </a:xfrm>
          <a:prstGeom prst="rect">
            <a:avLst/>
          </a:prstGeom>
        </p:spPr>
      </p:pic>
      <p:sp>
        <p:nvSpPr>
          <p:cNvPr id="142" name="Oval 141">
            <a:hlinkClick r:id="rId48" action="ppaction://hlinksldjump"/>
            <a:extLst>
              <a:ext uri="{FF2B5EF4-FFF2-40B4-BE49-F238E27FC236}">
                <a16:creationId xmlns:a16="http://schemas.microsoft.com/office/drawing/2014/main" id="{207B1469-93B1-4D48-8531-6D6A49DC367D}"/>
              </a:ext>
            </a:extLst>
          </p:cNvPr>
          <p:cNvSpPr/>
          <p:nvPr/>
        </p:nvSpPr>
        <p:spPr>
          <a:xfrm>
            <a:off x="5935081" y="6203051"/>
            <a:ext cx="228600" cy="228600"/>
          </a:xfrm>
          <a:prstGeom prst="ellipse">
            <a:avLst/>
          </a:prstGeom>
          <a:solidFill>
            <a:srgbClr val="575756"/>
          </a:solidFill>
          <a:ln w="6350"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r>
              <a:rPr lang="ar-SA" sz="2400" dirty="0">
                <a:solidFill>
                  <a:schemeClr val="bg1"/>
                </a:solidFill>
                <a:latin typeface="Symbio AR+LT"/>
                <a:cs typeface="Symbio AR+LT"/>
              </a:rPr>
              <a:t>-</a:t>
            </a:r>
            <a:endParaRPr kumimoji="0" lang="en-US" sz="2400" b="0" i="0" u="none" strike="noStrike" kern="1200" cap="none" spc="0" normalizeH="0" baseline="0" noProof="0" dirty="0" err="1">
              <a:ln>
                <a:noFill/>
              </a:ln>
              <a:solidFill>
                <a:schemeClr val="bg1"/>
              </a:solidFill>
              <a:effectLst/>
              <a:uLnTx/>
              <a:uFillTx/>
              <a:latin typeface="Symbio AR+LT"/>
              <a:cs typeface="Symbio AR+LT"/>
            </a:endParaRPr>
          </a:p>
        </p:txBody>
      </p:sp>
      <p:sp>
        <p:nvSpPr>
          <p:cNvPr id="132" name="TextBox 131">
            <a:extLst>
              <a:ext uri="{FF2B5EF4-FFF2-40B4-BE49-F238E27FC236}">
                <a16:creationId xmlns:a16="http://schemas.microsoft.com/office/drawing/2014/main" id="{0703B4B3-6961-4874-A4CE-1172E7261F2B}"/>
              </a:ext>
            </a:extLst>
          </p:cNvPr>
          <p:cNvSpPr txBox="1"/>
          <p:nvPr/>
        </p:nvSpPr>
        <p:spPr>
          <a:xfrm>
            <a:off x="323480" y="171216"/>
            <a:ext cx="766244" cy="110800"/>
          </a:xfrm>
          <a:prstGeom prst="rect">
            <a:avLst/>
          </a:prstGeom>
        </p:spPr>
        <p:txBody>
          <a:bodyPr vert="horz" wrap="square" lIns="0" tIns="0" rIns="0" bIns="0" rtlCol="0" anchor="t">
            <a:spAutoFit/>
          </a:bodyPr>
          <a:lstStyle>
            <a:lvl1pPr marL="228600" lvl="0" indent="-228600" algn="r" rtl="1">
              <a:lnSpc>
                <a:spcPct val="90000"/>
              </a:lnSpc>
              <a:spcBef>
                <a:spcPts val="1000"/>
              </a:spcBef>
              <a:buFont typeface="Arial" panose="020B0604020202020204" pitchFamily="34" charset="0"/>
              <a:buChar char="•"/>
              <a:defRPr sz="2800" b="0" i="0">
                <a:latin typeface="Symbio AR+LT" panose="020B0503030303020204" pitchFamily="34" charset="-78"/>
                <a:cs typeface="Symbio AR+LT" panose="020B0503030303020204" pitchFamily="34" charset="-78"/>
              </a:defRPr>
            </a:lvl1pPr>
            <a:lvl2pPr marL="685800" lvl="1" indent="-228600" algn="r" rtl="1">
              <a:lnSpc>
                <a:spcPct val="90000"/>
              </a:lnSpc>
              <a:spcBef>
                <a:spcPts val="500"/>
              </a:spcBef>
              <a:buFont typeface="Arial" panose="020B0604020202020204" pitchFamily="34" charset="0"/>
              <a:buChar char="•"/>
              <a:defRPr sz="2400" b="0" i="0">
                <a:latin typeface="Greta Arabic" panose="02000000000000000000" pitchFamily="2" charset="-78"/>
              </a:defRPr>
            </a:lvl2pPr>
            <a:lvl3pPr marL="1143000" lvl="2" indent="-228600" algn="r" rtl="1">
              <a:lnSpc>
                <a:spcPct val="90000"/>
              </a:lnSpc>
              <a:spcBef>
                <a:spcPts val="500"/>
              </a:spcBef>
              <a:buFont typeface="Arial" panose="020B0604020202020204" pitchFamily="34" charset="0"/>
              <a:buChar char="•"/>
              <a:defRPr sz="2000" b="0" i="0">
                <a:latin typeface="Greta Arabic" panose="02000000000000000000" pitchFamily="2" charset="-78"/>
              </a:defRPr>
            </a:lvl3pPr>
            <a:lvl4pPr marL="1600200" lvl="3" indent="-228600" algn="r" rtl="1">
              <a:lnSpc>
                <a:spcPct val="90000"/>
              </a:lnSpc>
              <a:spcBef>
                <a:spcPts val="500"/>
              </a:spcBef>
              <a:buFont typeface="Arial" panose="020B0604020202020204" pitchFamily="34" charset="0"/>
              <a:buChar char="•"/>
              <a:defRPr b="0" i="0">
                <a:latin typeface="Greta Arabic" panose="02000000000000000000" pitchFamily="2" charset="-78"/>
              </a:defRPr>
            </a:lvl4pPr>
            <a:lvl5pPr marL="2057400" lvl="4" indent="-228600" algn="r" rtl="1">
              <a:lnSpc>
                <a:spcPct val="90000"/>
              </a:lnSpc>
              <a:spcBef>
                <a:spcPts val="500"/>
              </a:spcBef>
              <a:buFont typeface="Arial" panose="020B0604020202020204" pitchFamily="34" charset="0"/>
              <a:buChar char="•"/>
              <a:defRPr b="0" i="0">
                <a:latin typeface="Greta Arabic" panose="02000000000000000000" pitchFamily="2" charset="-78"/>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marR="0" lvl="0" indent="0" algn="r" defTabSz="914400" rtl="1"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ar-SA" sz="800" b="0" i="0" u="none" strike="noStrike" kern="1200" cap="none" spc="0" normalizeH="0" baseline="0" noProof="0" dirty="0">
                <a:ln>
                  <a:noFill/>
                </a:ln>
                <a:solidFill>
                  <a:srgbClr val="0D2547"/>
                </a:solidFill>
                <a:effectLst/>
                <a:uLnTx/>
                <a:uFillTx/>
                <a:latin typeface="Symbio AR+LT" panose="020B0503030303020204" pitchFamily="34" charset="-78"/>
                <a:ea typeface="+mn-ea"/>
                <a:cs typeface="SST Arabic" panose="020B0504030504020204"/>
              </a:rPr>
              <a:t>قاعدة مجمعة</a:t>
            </a:r>
            <a:endParaRPr kumimoji="0" lang="en-US" sz="800" b="0" i="0" u="none" strike="noStrike" kern="1200" cap="none" spc="0" normalizeH="0" baseline="0" noProof="0" dirty="0">
              <a:ln>
                <a:noFill/>
              </a:ln>
              <a:solidFill>
                <a:srgbClr val="0D2547"/>
              </a:solidFill>
              <a:effectLst/>
              <a:uLnTx/>
              <a:uFillTx/>
              <a:latin typeface="Symbio AR+LT" panose="020B0503030303020204" pitchFamily="34" charset="-78"/>
              <a:ea typeface="+mn-ea"/>
              <a:cs typeface="SST Arabic" panose="020B0504030504020204"/>
            </a:endParaRPr>
          </a:p>
        </p:txBody>
      </p:sp>
      <p:sp>
        <p:nvSpPr>
          <p:cNvPr id="143" name="Oval 142">
            <a:extLst>
              <a:ext uri="{FF2B5EF4-FFF2-40B4-BE49-F238E27FC236}">
                <a16:creationId xmlns:a16="http://schemas.microsoft.com/office/drawing/2014/main" id="{E3DD52C0-5D7F-4C25-AC57-5181CDB8AC4E}"/>
              </a:ext>
            </a:extLst>
          </p:cNvPr>
          <p:cNvSpPr>
            <a:spLocks/>
          </p:cNvSpPr>
          <p:nvPr/>
        </p:nvSpPr>
        <p:spPr>
          <a:xfrm>
            <a:off x="1137004" y="112316"/>
            <a:ext cx="228600" cy="2286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FFFFFF"/>
              </a:solidFill>
              <a:effectLst/>
              <a:uLnTx/>
              <a:uFillTx/>
              <a:latin typeface="Symbio AR+LT"/>
              <a:ea typeface="+mn-ea"/>
              <a:cs typeface="SST Arabic" panose="020B0504030504020204"/>
            </a:endParaRPr>
          </a:p>
        </p:txBody>
      </p:sp>
      <p:grpSp>
        <p:nvGrpSpPr>
          <p:cNvPr id="144" name="Group 143">
            <a:extLst>
              <a:ext uri="{FF2B5EF4-FFF2-40B4-BE49-F238E27FC236}">
                <a16:creationId xmlns:a16="http://schemas.microsoft.com/office/drawing/2014/main" id="{6950665F-4662-40BB-8F80-375A5AACFF50}"/>
              </a:ext>
            </a:extLst>
          </p:cNvPr>
          <p:cNvGrpSpPr/>
          <p:nvPr/>
        </p:nvGrpSpPr>
        <p:grpSpPr>
          <a:xfrm>
            <a:off x="1280573" y="112316"/>
            <a:ext cx="1000441" cy="228600"/>
            <a:chOff x="1340392" y="149340"/>
            <a:chExt cx="1000441" cy="228600"/>
          </a:xfrm>
        </p:grpSpPr>
        <p:sp>
          <p:nvSpPr>
            <p:cNvPr id="145" name="TextBox 144">
              <a:extLst>
                <a:ext uri="{FF2B5EF4-FFF2-40B4-BE49-F238E27FC236}">
                  <a16:creationId xmlns:a16="http://schemas.microsoft.com/office/drawing/2014/main" id="{1AC2B788-A252-4049-81B4-ACBB53E1D491}"/>
                </a:ext>
              </a:extLst>
            </p:cNvPr>
            <p:cNvSpPr txBox="1"/>
            <p:nvPr/>
          </p:nvSpPr>
          <p:spPr>
            <a:xfrm>
              <a:off x="1340392" y="210624"/>
              <a:ext cx="724557" cy="112788"/>
            </a:xfrm>
            <a:prstGeom prst="rect">
              <a:avLst/>
            </a:prstGeom>
          </p:spPr>
          <p:txBody>
            <a:bodyPr vert="horz" wrap="square" lIns="0" tIns="0" rIns="0" bIns="0" rtlCol="0" anchor="t">
              <a:spAutoFit/>
            </a:bodyPr>
            <a:lstStyle>
              <a:lvl1pPr marL="228600" lvl="0" indent="-228600" algn="r" rtl="1">
                <a:lnSpc>
                  <a:spcPct val="90000"/>
                </a:lnSpc>
                <a:spcBef>
                  <a:spcPts val="1000"/>
                </a:spcBef>
                <a:buFont typeface="Arial" panose="020B0604020202020204" pitchFamily="34" charset="0"/>
                <a:buChar char="•"/>
                <a:defRPr sz="2800" b="0" i="0">
                  <a:latin typeface="Symbio AR+LT" panose="020B0503030303020204" pitchFamily="34" charset="-78"/>
                  <a:cs typeface="Symbio AR+LT" panose="020B0503030303020204" pitchFamily="34" charset="-78"/>
                </a:defRPr>
              </a:lvl1pPr>
              <a:lvl2pPr marL="685800" lvl="1" indent="-228600" algn="r" rtl="1">
                <a:lnSpc>
                  <a:spcPct val="90000"/>
                </a:lnSpc>
                <a:spcBef>
                  <a:spcPts val="500"/>
                </a:spcBef>
                <a:buFont typeface="Arial" panose="020B0604020202020204" pitchFamily="34" charset="0"/>
                <a:buChar char="•"/>
                <a:defRPr sz="2400" b="0" i="0">
                  <a:latin typeface="Greta Arabic" panose="02000000000000000000" pitchFamily="2" charset="-78"/>
                </a:defRPr>
              </a:lvl2pPr>
              <a:lvl3pPr marL="1143000" lvl="2" indent="-228600" algn="r" rtl="1">
                <a:lnSpc>
                  <a:spcPct val="90000"/>
                </a:lnSpc>
                <a:spcBef>
                  <a:spcPts val="500"/>
                </a:spcBef>
                <a:buFont typeface="Arial" panose="020B0604020202020204" pitchFamily="34" charset="0"/>
                <a:buChar char="•"/>
                <a:defRPr sz="2000" b="0" i="0">
                  <a:latin typeface="Greta Arabic" panose="02000000000000000000" pitchFamily="2" charset="-78"/>
                </a:defRPr>
              </a:lvl3pPr>
              <a:lvl4pPr marL="1600200" lvl="3" indent="-228600" algn="r" rtl="1">
                <a:lnSpc>
                  <a:spcPct val="90000"/>
                </a:lnSpc>
                <a:spcBef>
                  <a:spcPts val="500"/>
                </a:spcBef>
                <a:buFont typeface="Arial" panose="020B0604020202020204" pitchFamily="34" charset="0"/>
                <a:buChar char="•"/>
                <a:defRPr b="0" i="0">
                  <a:latin typeface="Greta Arabic" panose="02000000000000000000" pitchFamily="2" charset="-78"/>
                </a:defRPr>
              </a:lvl4pPr>
              <a:lvl5pPr marL="2057400" lvl="4" indent="-228600" algn="r" rtl="1">
                <a:lnSpc>
                  <a:spcPct val="90000"/>
                </a:lnSpc>
                <a:spcBef>
                  <a:spcPts val="500"/>
                </a:spcBef>
                <a:buFont typeface="Arial" panose="020B0604020202020204" pitchFamily="34" charset="0"/>
                <a:buChar char="•"/>
                <a:defRPr b="0" i="0">
                  <a:latin typeface="Greta Arabic" panose="02000000000000000000" pitchFamily="2" charset="-78"/>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marR="0" lvl="0" indent="0" algn="r" defTabSz="914400" rtl="1"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ar-SA" sz="800" b="0" i="0" u="none" strike="noStrike" kern="1200" cap="none" spc="0" normalizeH="0" baseline="0" noProof="0" dirty="0">
                  <a:ln>
                    <a:noFill/>
                  </a:ln>
                  <a:solidFill>
                    <a:srgbClr val="0D2547"/>
                  </a:solidFill>
                  <a:effectLst/>
                  <a:uLnTx/>
                  <a:uFillTx/>
                  <a:latin typeface="Symbio AR+LT" panose="020B0503030303020204" pitchFamily="34" charset="-78"/>
                  <a:ea typeface="+mn-ea"/>
                  <a:cs typeface="SST Arabic" panose="020B0504030504020204"/>
                </a:rPr>
                <a:t>قاعدة مستقلة</a:t>
              </a:r>
              <a:endParaRPr kumimoji="0" lang="en-US" sz="800" b="0" i="0" u="none" strike="noStrike" kern="1200" cap="none" spc="0" normalizeH="0" baseline="0" noProof="0" dirty="0">
                <a:ln>
                  <a:noFill/>
                </a:ln>
                <a:solidFill>
                  <a:srgbClr val="0D2547"/>
                </a:solidFill>
                <a:effectLst/>
                <a:uLnTx/>
                <a:uFillTx/>
                <a:latin typeface="Symbio AR+LT" panose="020B0503030303020204" pitchFamily="34" charset="-78"/>
                <a:ea typeface="+mn-ea"/>
                <a:cs typeface="SST Arabic" panose="020B0504030504020204"/>
              </a:endParaRPr>
            </a:p>
          </p:txBody>
        </p:sp>
        <p:sp>
          <p:nvSpPr>
            <p:cNvPr id="146" name="Oval 145">
              <a:extLst>
                <a:ext uri="{FF2B5EF4-FFF2-40B4-BE49-F238E27FC236}">
                  <a16:creationId xmlns:a16="http://schemas.microsoft.com/office/drawing/2014/main" id="{B9D56DC8-EE39-46FB-8238-16434C230FDC}"/>
                </a:ext>
              </a:extLst>
            </p:cNvPr>
            <p:cNvSpPr>
              <a:spLocks/>
            </p:cNvSpPr>
            <p:nvPr/>
          </p:nvSpPr>
          <p:spPr>
            <a:xfrm>
              <a:off x="2112233" y="149340"/>
              <a:ext cx="228600" cy="2286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FFFFFF"/>
                </a:solidFill>
                <a:effectLst/>
                <a:uLnTx/>
                <a:uFillTx/>
                <a:latin typeface="Symbio AR+LT"/>
                <a:ea typeface="+mn-ea"/>
                <a:cs typeface="SST Arabic" panose="020B0504030504020204"/>
              </a:endParaRPr>
            </a:p>
          </p:txBody>
        </p:sp>
      </p:grpSp>
      <p:sp>
        <p:nvSpPr>
          <p:cNvPr id="148" name="TextBox 147">
            <a:extLst>
              <a:ext uri="{FF2B5EF4-FFF2-40B4-BE49-F238E27FC236}">
                <a16:creationId xmlns:a16="http://schemas.microsoft.com/office/drawing/2014/main" id="{B3341C11-47B6-49DD-A028-E67CFE20D16E}"/>
              </a:ext>
            </a:extLst>
          </p:cNvPr>
          <p:cNvSpPr txBox="1"/>
          <p:nvPr/>
        </p:nvSpPr>
        <p:spPr>
          <a:xfrm>
            <a:off x="1910332" y="183887"/>
            <a:ext cx="897657" cy="113877"/>
          </a:xfrm>
          <a:prstGeom prst="rect">
            <a:avLst/>
          </a:prstGeom>
        </p:spPr>
        <p:txBody>
          <a:bodyPr vert="horz" wrap="square" lIns="0" tIns="0" rIns="0" bIns="0" rtlCol="0" anchor="t">
            <a:spAutoFit/>
          </a:bodyPr>
          <a:lstStyle>
            <a:lvl1pPr marL="228600" lvl="0" indent="-228600" algn="r" rtl="1">
              <a:lnSpc>
                <a:spcPct val="90000"/>
              </a:lnSpc>
              <a:spcBef>
                <a:spcPts val="1000"/>
              </a:spcBef>
              <a:buFont typeface="Arial" panose="020B0604020202020204" pitchFamily="34" charset="0"/>
              <a:buChar char="•"/>
              <a:defRPr sz="2800" b="0" i="0">
                <a:latin typeface="Symbio AR+LT" panose="020B0503030303020204" pitchFamily="34" charset="-78"/>
                <a:cs typeface="Symbio AR+LT" panose="020B0503030303020204" pitchFamily="34" charset="-78"/>
              </a:defRPr>
            </a:lvl1pPr>
            <a:lvl2pPr marL="685800" lvl="1" indent="-228600" algn="r" rtl="1">
              <a:lnSpc>
                <a:spcPct val="90000"/>
              </a:lnSpc>
              <a:spcBef>
                <a:spcPts val="500"/>
              </a:spcBef>
              <a:buFont typeface="Arial" panose="020B0604020202020204" pitchFamily="34" charset="0"/>
              <a:buChar char="•"/>
              <a:defRPr sz="2400" b="0" i="0">
                <a:latin typeface="Greta Arabic" panose="02000000000000000000" pitchFamily="2" charset="-78"/>
              </a:defRPr>
            </a:lvl2pPr>
            <a:lvl3pPr marL="1143000" lvl="2" indent="-228600" algn="r" rtl="1">
              <a:lnSpc>
                <a:spcPct val="90000"/>
              </a:lnSpc>
              <a:spcBef>
                <a:spcPts val="500"/>
              </a:spcBef>
              <a:buFont typeface="Arial" panose="020B0604020202020204" pitchFamily="34" charset="0"/>
              <a:buChar char="•"/>
              <a:defRPr sz="2000" b="0" i="0">
                <a:latin typeface="Greta Arabic" panose="02000000000000000000" pitchFamily="2" charset="-78"/>
              </a:defRPr>
            </a:lvl3pPr>
            <a:lvl4pPr marL="1600200" lvl="3" indent="-228600" algn="r" rtl="1">
              <a:lnSpc>
                <a:spcPct val="90000"/>
              </a:lnSpc>
              <a:spcBef>
                <a:spcPts val="500"/>
              </a:spcBef>
              <a:buFont typeface="Arial" panose="020B0604020202020204" pitchFamily="34" charset="0"/>
              <a:buChar char="•"/>
              <a:defRPr b="0" i="0">
                <a:latin typeface="Greta Arabic" panose="02000000000000000000" pitchFamily="2" charset="-78"/>
              </a:defRPr>
            </a:lvl4pPr>
            <a:lvl5pPr marL="2057400" lvl="4" indent="-228600" algn="r" rtl="1">
              <a:lnSpc>
                <a:spcPct val="90000"/>
              </a:lnSpc>
              <a:spcBef>
                <a:spcPts val="500"/>
              </a:spcBef>
              <a:buFont typeface="Arial" panose="020B0604020202020204" pitchFamily="34" charset="0"/>
              <a:buChar char="•"/>
              <a:defRPr b="0" i="0">
                <a:latin typeface="Greta Arabic" panose="02000000000000000000" pitchFamily="2" charset="-78"/>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marR="0" lvl="0" indent="0" algn="r" defTabSz="914400" rtl="1"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ar-SA" sz="800" b="0" i="0" u="none" strike="noStrike" kern="1200" cap="none" spc="0" normalizeH="0" baseline="0" noProof="0" dirty="0">
                <a:ln>
                  <a:noFill/>
                </a:ln>
                <a:solidFill>
                  <a:srgbClr val="0D2547"/>
                </a:solidFill>
                <a:effectLst/>
                <a:uLnTx/>
                <a:uFillTx/>
                <a:latin typeface="Symbio AR+LT" panose="020B0503030303020204" pitchFamily="34" charset="-78"/>
                <a:ea typeface="+mn-ea"/>
                <a:cs typeface="SST Arabic" panose="020B0504030504020204"/>
              </a:rPr>
              <a:t>تحت التنفيذ </a:t>
            </a:r>
            <a:endParaRPr kumimoji="0" lang="en-US" sz="800" b="0" i="0" u="none" strike="noStrike" kern="1200" cap="none" spc="0" normalizeH="0" baseline="0" noProof="0" dirty="0">
              <a:ln>
                <a:noFill/>
              </a:ln>
              <a:solidFill>
                <a:srgbClr val="0D2547"/>
              </a:solidFill>
              <a:effectLst/>
              <a:uLnTx/>
              <a:uFillTx/>
              <a:latin typeface="Symbio AR+LT" panose="020B0503030303020204" pitchFamily="34" charset="-78"/>
              <a:ea typeface="+mn-ea"/>
              <a:cs typeface="SST Arabic" panose="020B0504030504020204"/>
            </a:endParaRPr>
          </a:p>
        </p:txBody>
      </p:sp>
      <p:grpSp>
        <p:nvGrpSpPr>
          <p:cNvPr id="149" name="Group 148">
            <a:extLst>
              <a:ext uri="{FF2B5EF4-FFF2-40B4-BE49-F238E27FC236}">
                <a16:creationId xmlns:a16="http://schemas.microsoft.com/office/drawing/2014/main" id="{7AA6FBA9-7F7E-49C8-8712-0A5D41639F0F}"/>
              </a:ext>
            </a:extLst>
          </p:cNvPr>
          <p:cNvGrpSpPr/>
          <p:nvPr/>
        </p:nvGrpSpPr>
        <p:grpSpPr>
          <a:xfrm>
            <a:off x="2833757" y="112316"/>
            <a:ext cx="228600" cy="228600"/>
            <a:chOff x="7654669" y="84559"/>
            <a:chExt cx="228600" cy="228600"/>
          </a:xfrm>
        </p:grpSpPr>
        <p:sp>
          <p:nvSpPr>
            <p:cNvPr id="150" name="Oval 149">
              <a:extLst>
                <a:ext uri="{FF2B5EF4-FFF2-40B4-BE49-F238E27FC236}">
                  <a16:creationId xmlns:a16="http://schemas.microsoft.com/office/drawing/2014/main" id="{2142C058-91E9-4EB4-9FEC-97939B615F68}"/>
                </a:ext>
              </a:extLst>
            </p:cNvPr>
            <p:cNvSpPr/>
            <p:nvPr/>
          </p:nvSpPr>
          <p:spPr>
            <a:xfrm>
              <a:off x="7654669" y="84559"/>
              <a:ext cx="228600" cy="228600"/>
            </a:xfrm>
            <a:prstGeom prst="ellipse">
              <a:avLst/>
            </a:prstGeom>
            <a:solidFill>
              <a:schemeClr val="bg1"/>
            </a:solidFill>
            <a:ln w="6350"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US" sz="1600" b="0" i="0" u="none" strike="noStrike" kern="1200" cap="none" spc="0" normalizeH="0" baseline="0" noProof="0" dirty="0" err="1">
                <a:ln>
                  <a:noFill/>
                </a:ln>
                <a:solidFill>
                  <a:srgbClr val="FFFFFF"/>
                </a:solidFill>
                <a:effectLst/>
                <a:uLnTx/>
                <a:uFillTx/>
                <a:latin typeface="Symbio AR+LT"/>
                <a:ea typeface="+mn-ea"/>
                <a:cs typeface="Symbio AR+LT"/>
              </a:endParaRPr>
            </a:p>
          </p:txBody>
        </p:sp>
        <p:sp>
          <p:nvSpPr>
            <p:cNvPr id="153" name="TextBox 152">
              <a:extLst>
                <a:ext uri="{FF2B5EF4-FFF2-40B4-BE49-F238E27FC236}">
                  <a16:creationId xmlns:a16="http://schemas.microsoft.com/office/drawing/2014/main" id="{A47F1765-20DD-4B72-ADD2-C5EFAD2B4C7F}"/>
                </a:ext>
              </a:extLst>
            </p:cNvPr>
            <p:cNvSpPr txBox="1"/>
            <p:nvPr/>
          </p:nvSpPr>
          <p:spPr>
            <a:xfrm>
              <a:off x="7700574" y="162348"/>
              <a:ext cx="159238" cy="64538"/>
            </a:xfrm>
            <a:prstGeom prst="rect">
              <a:avLst/>
            </a:prstGeom>
            <a:noFill/>
          </p:spPr>
          <p:txBody>
            <a:bodyPr wrap="none" rtlCol="0" anchor="ctr" anchorCtr="0">
              <a:no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1800" b="0" i="0" u="none" strike="noStrike" kern="1200" cap="none" spc="0" normalizeH="0" baseline="0" noProof="0" dirty="0">
                  <a:ln>
                    <a:noFill/>
                  </a:ln>
                  <a:solidFill>
                    <a:srgbClr val="0D2547"/>
                  </a:solidFill>
                  <a:effectLst/>
                  <a:uLnTx/>
                  <a:uFillTx/>
                  <a:latin typeface="SST Arabic" panose="020B0504030504020204" pitchFamily="34" charset="-78"/>
                  <a:ea typeface="+mn-ea"/>
                  <a:cs typeface="SST Arabic" panose="020B0504030504020204" pitchFamily="34" charset="-78"/>
                </a:rPr>
                <a:t>-</a:t>
              </a:r>
              <a:endParaRPr kumimoji="0" lang="en-US" sz="1800" b="0" i="0" u="none" strike="noStrike" kern="1200" cap="none" spc="0" normalizeH="0" baseline="0" noProof="0" dirty="0">
                <a:ln>
                  <a:noFill/>
                </a:ln>
                <a:solidFill>
                  <a:srgbClr val="0D2547"/>
                </a:solidFill>
                <a:effectLst/>
                <a:uLnTx/>
                <a:uFillTx/>
                <a:latin typeface="SST Arabic" panose="020B0504030504020204" pitchFamily="34" charset="-78"/>
                <a:ea typeface="+mn-ea"/>
                <a:cs typeface="SST Arabic" panose="020B0504030504020204" pitchFamily="34" charset="-78"/>
              </a:endParaRPr>
            </a:p>
          </p:txBody>
        </p:sp>
      </p:grpSp>
      <p:grpSp>
        <p:nvGrpSpPr>
          <p:cNvPr id="154" name="Group 153">
            <a:extLst>
              <a:ext uri="{FF2B5EF4-FFF2-40B4-BE49-F238E27FC236}">
                <a16:creationId xmlns:a16="http://schemas.microsoft.com/office/drawing/2014/main" id="{4295F4D1-F2D8-4863-BE5F-8E26A36AF75E}"/>
              </a:ext>
            </a:extLst>
          </p:cNvPr>
          <p:cNvGrpSpPr/>
          <p:nvPr/>
        </p:nvGrpSpPr>
        <p:grpSpPr>
          <a:xfrm>
            <a:off x="4213034" y="108074"/>
            <a:ext cx="228600" cy="228600"/>
            <a:chOff x="3646281" y="108074"/>
            <a:chExt cx="228600" cy="228600"/>
          </a:xfrm>
        </p:grpSpPr>
        <p:sp>
          <p:nvSpPr>
            <p:cNvPr id="155" name="Oval 154">
              <a:extLst>
                <a:ext uri="{FF2B5EF4-FFF2-40B4-BE49-F238E27FC236}">
                  <a16:creationId xmlns:a16="http://schemas.microsoft.com/office/drawing/2014/main" id="{1C0D833F-BA99-480C-AD07-F3C402065E39}"/>
                </a:ext>
              </a:extLst>
            </p:cNvPr>
            <p:cNvSpPr>
              <a:spLocks/>
            </p:cNvSpPr>
            <p:nvPr/>
          </p:nvSpPr>
          <p:spPr>
            <a:xfrm>
              <a:off x="3646281" y="108074"/>
              <a:ext cx="228600" cy="2286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FFFFFF"/>
                </a:solidFill>
                <a:effectLst/>
                <a:uLnTx/>
                <a:uFillTx/>
                <a:latin typeface="Symbio AR+LT"/>
                <a:ea typeface="+mn-ea"/>
                <a:cs typeface="SST Arabic" panose="020B0504030504020204"/>
              </a:endParaRPr>
            </a:p>
          </p:txBody>
        </p:sp>
        <p:sp>
          <p:nvSpPr>
            <p:cNvPr id="156" name="TextBox 155">
              <a:extLst>
                <a:ext uri="{FF2B5EF4-FFF2-40B4-BE49-F238E27FC236}">
                  <a16:creationId xmlns:a16="http://schemas.microsoft.com/office/drawing/2014/main" id="{0DA345B7-580A-4039-816A-CA9BDD61005A}"/>
                </a:ext>
              </a:extLst>
            </p:cNvPr>
            <p:cNvSpPr txBox="1"/>
            <p:nvPr/>
          </p:nvSpPr>
          <p:spPr>
            <a:xfrm>
              <a:off x="3678229" y="189737"/>
              <a:ext cx="159238" cy="64538"/>
            </a:xfrm>
            <a:prstGeom prst="rect">
              <a:avLst/>
            </a:prstGeom>
            <a:noFill/>
          </p:spPr>
          <p:txBody>
            <a:bodyPr wrap="none" rtlCol="0" anchor="ctr" anchorCtr="0">
              <a:no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1800" b="0" i="0" u="none" strike="noStrike" kern="1200" cap="none" spc="0" normalizeH="0" baseline="0" noProof="0" dirty="0">
                  <a:ln>
                    <a:noFill/>
                  </a:ln>
                  <a:solidFill>
                    <a:srgbClr val="FFFFFF"/>
                  </a:solidFill>
                  <a:effectLst/>
                  <a:uLnTx/>
                  <a:uFillTx/>
                  <a:latin typeface="SST Arabic" panose="020B0504030504020204" pitchFamily="34" charset="-78"/>
                  <a:ea typeface="+mn-ea"/>
                  <a:cs typeface="SST Arabic" panose="020B0504030504020204" pitchFamily="34" charset="-78"/>
                </a:rPr>
                <a:t>-</a:t>
              </a:r>
              <a:endParaRPr kumimoji="0" lang="en-US" sz="1800" b="0" i="0" u="none" strike="noStrike" kern="1200" cap="none" spc="0" normalizeH="0" baseline="0" noProof="0" dirty="0">
                <a:ln>
                  <a:noFill/>
                </a:ln>
                <a:solidFill>
                  <a:srgbClr val="FFFFFF"/>
                </a:solidFill>
                <a:effectLst/>
                <a:uLnTx/>
                <a:uFillTx/>
                <a:latin typeface="SST Arabic" panose="020B0504030504020204" pitchFamily="34" charset="-78"/>
                <a:ea typeface="+mn-ea"/>
                <a:cs typeface="SST Arabic" panose="020B0504030504020204" pitchFamily="34" charset="-78"/>
              </a:endParaRPr>
            </a:p>
          </p:txBody>
        </p:sp>
      </p:grpSp>
      <p:sp>
        <p:nvSpPr>
          <p:cNvPr id="157" name="TextBox 156">
            <a:extLst>
              <a:ext uri="{FF2B5EF4-FFF2-40B4-BE49-F238E27FC236}">
                <a16:creationId xmlns:a16="http://schemas.microsoft.com/office/drawing/2014/main" id="{2D2359D7-A256-4EE3-AD48-3B3902EA2BC9}"/>
              </a:ext>
            </a:extLst>
          </p:cNvPr>
          <p:cNvSpPr txBox="1"/>
          <p:nvPr/>
        </p:nvSpPr>
        <p:spPr>
          <a:xfrm>
            <a:off x="3011688" y="176748"/>
            <a:ext cx="1162539" cy="113877"/>
          </a:xfrm>
          <a:prstGeom prst="rect">
            <a:avLst/>
          </a:prstGeom>
        </p:spPr>
        <p:txBody>
          <a:bodyPr vert="horz" wrap="square" lIns="0" tIns="0" rIns="0" bIns="0" rtlCol="0" anchor="t">
            <a:spAutoFit/>
          </a:bodyPr>
          <a:lstStyle>
            <a:lvl1pPr marL="228600" lvl="0" indent="-228600" algn="r" rtl="1">
              <a:lnSpc>
                <a:spcPct val="90000"/>
              </a:lnSpc>
              <a:spcBef>
                <a:spcPts val="1000"/>
              </a:spcBef>
              <a:buFont typeface="Arial" panose="020B0604020202020204" pitchFamily="34" charset="0"/>
              <a:buChar char="•"/>
              <a:defRPr sz="2800" b="0" i="0">
                <a:latin typeface="Symbio AR+LT" panose="020B0503030303020204" pitchFamily="34" charset="-78"/>
                <a:cs typeface="Symbio AR+LT" panose="020B0503030303020204" pitchFamily="34" charset="-78"/>
              </a:defRPr>
            </a:lvl1pPr>
            <a:lvl2pPr marL="685800" lvl="1" indent="-228600" algn="r" rtl="1">
              <a:lnSpc>
                <a:spcPct val="90000"/>
              </a:lnSpc>
              <a:spcBef>
                <a:spcPts val="500"/>
              </a:spcBef>
              <a:buFont typeface="Arial" panose="020B0604020202020204" pitchFamily="34" charset="0"/>
              <a:buChar char="•"/>
              <a:defRPr sz="2400" b="0" i="0">
                <a:latin typeface="Greta Arabic" panose="02000000000000000000" pitchFamily="2" charset="-78"/>
              </a:defRPr>
            </a:lvl2pPr>
            <a:lvl3pPr marL="1143000" lvl="2" indent="-228600" algn="r" rtl="1">
              <a:lnSpc>
                <a:spcPct val="90000"/>
              </a:lnSpc>
              <a:spcBef>
                <a:spcPts val="500"/>
              </a:spcBef>
              <a:buFont typeface="Arial" panose="020B0604020202020204" pitchFamily="34" charset="0"/>
              <a:buChar char="•"/>
              <a:defRPr sz="2000" b="0" i="0">
                <a:latin typeface="Greta Arabic" panose="02000000000000000000" pitchFamily="2" charset="-78"/>
              </a:defRPr>
            </a:lvl3pPr>
            <a:lvl4pPr marL="1600200" lvl="3" indent="-228600" algn="r" rtl="1">
              <a:lnSpc>
                <a:spcPct val="90000"/>
              </a:lnSpc>
              <a:spcBef>
                <a:spcPts val="500"/>
              </a:spcBef>
              <a:buFont typeface="Arial" panose="020B0604020202020204" pitchFamily="34" charset="0"/>
              <a:buChar char="•"/>
              <a:defRPr b="0" i="0">
                <a:latin typeface="Greta Arabic" panose="02000000000000000000" pitchFamily="2" charset="-78"/>
              </a:defRPr>
            </a:lvl4pPr>
            <a:lvl5pPr marL="2057400" lvl="4" indent="-228600" algn="r" rtl="1">
              <a:lnSpc>
                <a:spcPct val="90000"/>
              </a:lnSpc>
              <a:spcBef>
                <a:spcPts val="500"/>
              </a:spcBef>
              <a:buFont typeface="Arial" panose="020B0604020202020204" pitchFamily="34" charset="0"/>
              <a:buChar char="•"/>
              <a:defRPr b="0" i="0">
                <a:latin typeface="Greta Arabic" panose="02000000000000000000" pitchFamily="2" charset="-78"/>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marR="0" lvl="0" indent="0" algn="r" defTabSz="914400" rtl="1"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ar-SA" sz="800" b="0" i="0" u="none" strike="noStrike" kern="1200" cap="none" spc="0" normalizeH="0" baseline="0" noProof="0" dirty="0">
                <a:ln>
                  <a:noFill/>
                </a:ln>
                <a:solidFill>
                  <a:srgbClr val="0D2547"/>
                </a:solidFill>
                <a:effectLst/>
                <a:uLnTx/>
                <a:uFillTx/>
                <a:latin typeface="Symbio AR+LT" panose="020B0503030303020204" pitchFamily="34" charset="-78"/>
                <a:ea typeface="+mn-ea"/>
                <a:cs typeface="SST Arabic" panose="020B0504030504020204"/>
              </a:rPr>
              <a:t>قاعدة مجمعة تحت التنفيذ</a:t>
            </a:r>
            <a:endParaRPr kumimoji="0" lang="en-US" sz="800" b="0" i="0" u="none" strike="noStrike" kern="1200" cap="none" spc="0" normalizeH="0" baseline="0" noProof="0" dirty="0">
              <a:ln>
                <a:noFill/>
              </a:ln>
              <a:solidFill>
                <a:srgbClr val="0D2547"/>
              </a:solidFill>
              <a:effectLst/>
              <a:uLnTx/>
              <a:uFillTx/>
              <a:latin typeface="Symbio AR+LT" panose="020B0503030303020204" pitchFamily="34" charset="-78"/>
              <a:ea typeface="+mn-ea"/>
              <a:cs typeface="SST Arabic" panose="020B0504030504020204"/>
            </a:endParaRPr>
          </a:p>
        </p:txBody>
      </p:sp>
      <p:sp>
        <p:nvSpPr>
          <p:cNvPr id="4" name="Footer Placeholder 3">
            <a:extLst>
              <a:ext uri="{FF2B5EF4-FFF2-40B4-BE49-F238E27FC236}">
                <a16:creationId xmlns:a16="http://schemas.microsoft.com/office/drawing/2014/main" id="{C8440843-D01A-4003-AE33-7740D7A74025}"/>
              </a:ext>
            </a:extLst>
          </p:cNvPr>
          <p:cNvSpPr>
            <a:spLocks noGrp="1"/>
          </p:cNvSpPr>
          <p:nvPr>
            <p:ph type="ftr" sz="quarter" idx="11"/>
            <p:custDataLst>
              <p:tags r:id="rId36"/>
            </p:custDataLst>
          </p:nvPr>
        </p:nvSpPr>
        <p:spPr/>
        <p:txBody>
          <a:bodyPr/>
          <a:lstStyle/>
          <a:p>
            <a:pPr>
              <a:defRPr/>
            </a:pPr>
            <a:r>
              <a:rPr lang="en-GB"/>
              <a:t>Public | </a:t>
            </a:r>
            <a:r>
              <a:rPr lang="ar-SA"/>
              <a:t>عام</a:t>
            </a:r>
            <a:endParaRPr lang="en-GB"/>
          </a:p>
        </p:txBody>
      </p:sp>
    </p:spTree>
    <p:extLst>
      <p:ext uri="{BB962C8B-B14F-4D97-AF65-F5344CB8AC3E}">
        <p14:creationId xmlns:p14="http://schemas.microsoft.com/office/powerpoint/2010/main" val="15202569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FDC69F8-6A1A-4E7F-A2D6-CC3F2A934257}"/>
              </a:ext>
            </a:extLst>
          </p:cNvPr>
          <p:cNvSpPr/>
          <p:nvPr/>
        </p:nvSpPr>
        <p:spPr>
          <a:xfrm>
            <a:off x="6985057" y="2934062"/>
            <a:ext cx="4135210" cy="490904"/>
          </a:xfrm>
          <a:prstGeom prst="rect">
            <a:avLst/>
          </a:prstGeom>
        </p:spPr>
        <p:txBody>
          <a:bodyPr vert="horz" lIns="0" tIns="0" rIns="0" bIns="0" rtlCol="0" anchor="t">
            <a:noAutofit/>
          </a:bodyPr>
          <a:lstStyle/>
          <a:p>
            <a:pPr algn="r" rtl="1">
              <a:lnSpc>
                <a:spcPct val="90000"/>
              </a:lnSpc>
              <a:spcBef>
                <a:spcPct val="0"/>
              </a:spcBef>
            </a:pPr>
            <a:r>
              <a:rPr lang="ar-SA" sz="2800" dirty="0">
                <a:solidFill>
                  <a:srgbClr val="0D2547"/>
                </a:solidFill>
                <a:latin typeface="Somar" panose="020B0604020202020204" charset="-78"/>
                <a:ea typeface="+mj-ea"/>
                <a:cs typeface="Somar" panose="020B0604020202020204" charset="-78"/>
              </a:rPr>
              <a:t>معايير محرك المخاطر</a:t>
            </a:r>
          </a:p>
        </p:txBody>
      </p:sp>
      <p:sp>
        <p:nvSpPr>
          <p:cNvPr id="9" name="Title 1">
            <a:extLst>
              <a:ext uri="{FF2B5EF4-FFF2-40B4-BE49-F238E27FC236}">
                <a16:creationId xmlns:a16="http://schemas.microsoft.com/office/drawing/2014/main" id="{6DFE4FFA-FFA1-45DA-B971-C96FAF646316}"/>
              </a:ext>
            </a:extLst>
          </p:cNvPr>
          <p:cNvSpPr txBox="1">
            <a:spLocks/>
          </p:cNvSpPr>
          <p:nvPr/>
        </p:nvSpPr>
        <p:spPr>
          <a:xfrm>
            <a:off x="819608" y="3327571"/>
            <a:ext cx="4207019" cy="423019"/>
          </a:xfrm>
          <a:prstGeom prst="rect">
            <a:avLst/>
          </a:prstGeom>
        </p:spPr>
        <p:txBody>
          <a:bodyPr vert="horz" lIns="0" tIns="0" rIns="0" bIns="0" rtlCol="0" anchor="t">
            <a:noAutofit/>
          </a:bodyPr>
          <a:lstStyle>
            <a:lvl1pPr algn="r" defTabSz="914400" rtl="1" eaLnBrk="1" latinLnBrk="0" hangingPunct="1">
              <a:lnSpc>
                <a:spcPct val="90000"/>
              </a:lnSpc>
              <a:spcBef>
                <a:spcPct val="0"/>
              </a:spcBef>
              <a:buNone/>
              <a:defRPr sz="4000" kern="1200">
                <a:solidFill>
                  <a:schemeClr val="tx1"/>
                </a:solidFill>
                <a:latin typeface="Greta Arabic" pitchFamily="2" charset="-78"/>
                <a:ea typeface="+mj-ea"/>
                <a:cs typeface="+mj-cs"/>
              </a:defRPr>
            </a:lvl1pPr>
          </a:lstStyle>
          <a:p>
            <a:pPr marL="0" marR="0" lvl="0" indent="0" defTabSz="914400" eaLnBrk="1" fontAlgn="auto" latinLnBrk="0" hangingPunct="1">
              <a:lnSpc>
                <a:spcPct val="90000"/>
              </a:lnSpc>
              <a:spcBef>
                <a:spcPct val="0"/>
              </a:spcBef>
              <a:spcAft>
                <a:spcPts val="0"/>
              </a:spcAft>
              <a:buClrTx/>
              <a:buSzTx/>
              <a:buFontTx/>
              <a:buNone/>
              <a:tabLst/>
              <a:defRPr/>
            </a:pPr>
            <a:r>
              <a:rPr kumimoji="0" lang="ar-SA" sz="2800" i="0" u="none" strike="noStrike" kern="1200" cap="none" spc="0" normalizeH="0" baseline="0" noProof="0" dirty="0">
                <a:ln>
                  <a:noFill/>
                </a:ln>
                <a:solidFill>
                  <a:srgbClr val="283E5B"/>
                </a:solidFill>
                <a:effectLst/>
                <a:uLnTx/>
                <a:uFillTx/>
                <a:latin typeface="Somar" panose="020B0604020202020204" charset="-78"/>
                <a:cs typeface="Somar" panose="020B0604020202020204" charset="-78"/>
              </a:rPr>
              <a:t>التحديات</a:t>
            </a:r>
          </a:p>
        </p:txBody>
      </p:sp>
      <p:sp>
        <p:nvSpPr>
          <p:cNvPr id="11" name="Google Shape;259;p52">
            <a:extLst>
              <a:ext uri="{FF2B5EF4-FFF2-40B4-BE49-F238E27FC236}">
                <a16:creationId xmlns:a16="http://schemas.microsoft.com/office/drawing/2014/main" id="{4989C957-DADC-4C82-A047-F0153F15621F}"/>
              </a:ext>
            </a:extLst>
          </p:cNvPr>
          <p:cNvSpPr txBox="1">
            <a:spLocks/>
          </p:cNvSpPr>
          <p:nvPr/>
        </p:nvSpPr>
        <p:spPr>
          <a:xfrm>
            <a:off x="5278582" y="3252090"/>
            <a:ext cx="817418" cy="43797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2"/>
              </a:buClr>
              <a:buSzPts val="4800"/>
              <a:buFont typeface="Rajdhani"/>
              <a:buNone/>
              <a:defRPr sz="2400" b="1" i="0" u="none" strike="noStrike" cap="none">
                <a:solidFill>
                  <a:schemeClr val="lt2"/>
                </a:solidFill>
                <a:latin typeface="Rajdhani"/>
                <a:ea typeface="Rajdhani"/>
                <a:cs typeface="Rajdhani"/>
                <a:sym typeface="Rajdhani"/>
              </a:defRPr>
            </a:lvl1pPr>
            <a:lvl2pPr marR="0" lvl="1"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2pPr>
            <a:lvl3pPr marR="0" lvl="2"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3pPr>
            <a:lvl4pPr marR="0" lvl="3"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4pPr>
            <a:lvl5pPr marR="0" lvl="4"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5pPr>
            <a:lvl6pPr marR="0" lvl="5"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6pPr>
            <a:lvl7pPr marR="0" lvl="6"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7pPr>
            <a:lvl8pPr marR="0" lvl="7"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8pPr>
            <a:lvl9pPr marR="0" lvl="8"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9pPr>
          </a:lstStyle>
          <a:p>
            <a:pPr marL="0" marR="0" lvl="0" indent="0" algn="r" defTabSz="914400" rtl="0" eaLnBrk="1" fontAlgn="auto" latinLnBrk="0" hangingPunct="1">
              <a:lnSpc>
                <a:spcPct val="100000"/>
              </a:lnSpc>
              <a:spcBef>
                <a:spcPts val="0"/>
              </a:spcBef>
              <a:spcAft>
                <a:spcPts val="0"/>
              </a:spcAft>
              <a:buClr>
                <a:srgbClr val="F3F3F3"/>
              </a:buClr>
              <a:buSzPts val="4800"/>
              <a:buFont typeface="Rajdhani"/>
              <a:buNone/>
              <a:tabLst/>
              <a:defRPr/>
            </a:pPr>
            <a:r>
              <a:rPr kumimoji="0" lang="en" sz="3200" b="1" i="0" u="none" strike="noStrike" kern="0" cap="none" spc="0" normalizeH="0" baseline="0" noProof="0" dirty="0">
                <a:ln>
                  <a:noFill/>
                </a:ln>
                <a:solidFill>
                  <a:srgbClr val="47D1CE"/>
                </a:solidFill>
                <a:effectLst/>
                <a:uLnTx/>
                <a:uFillTx/>
                <a:latin typeface="Rajdhani"/>
                <a:cs typeface="Rajdhani"/>
                <a:sym typeface="Rajdhani"/>
              </a:rPr>
              <a:t>03</a:t>
            </a:r>
          </a:p>
        </p:txBody>
      </p:sp>
      <p:cxnSp>
        <p:nvCxnSpPr>
          <p:cNvPr id="12" name="Google Shape;265;p52">
            <a:extLst>
              <a:ext uri="{FF2B5EF4-FFF2-40B4-BE49-F238E27FC236}">
                <a16:creationId xmlns:a16="http://schemas.microsoft.com/office/drawing/2014/main" id="{B7B8C739-5F76-4A1D-88DD-9D08D6945985}"/>
              </a:ext>
            </a:extLst>
          </p:cNvPr>
          <p:cNvCxnSpPr>
            <a:cxnSpLocks/>
          </p:cNvCxnSpPr>
          <p:nvPr/>
        </p:nvCxnSpPr>
        <p:spPr>
          <a:xfrm>
            <a:off x="5280891" y="3227445"/>
            <a:ext cx="0" cy="655245"/>
          </a:xfrm>
          <a:prstGeom prst="straightConnector1">
            <a:avLst/>
          </a:prstGeom>
          <a:noFill/>
          <a:ln w="19050" cap="flat" cmpd="sng">
            <a:solidFill>
              <a:srgbClr val="0D2547"/>
            </a:solidFill>
            <a:prstDash val="solid"/>
            <a:round/>
            <a:headEnd type="oval" w="med" len="med"/>
            <a:tailEnd type="oval" w="med" len="med"/>
          </a:ln>
        </p:spPr>
      </p:cxnSp>
      <p:sp>
        <p:nvSpPr>
          <p:cNvPr id="21" name="Google Shape;6332;p126">
            <a:extLst>
              <a:ext uri="{FF2B5EF4-FFF2-40B4-BE49-F238E27FC236}">
                <a16:creationId xmlns:a16="http://schemas.microsoft.com/office/drawing/2014/main" id="{1E1BC5D4-0AE0-4D1B-B7C5-AF799F79EDAA}"/>
              </a:ext>
            </a:extLst>
          </p:cNvPr>
          <p:cNvSpPr/>
          <p:nvPr/>
        </p:nvSpPr>
        <p:spPr>
          <a:xfrm rot="10602216">
            <a:off x="-2379473" y="4496972"/>
            <a:ext cx="12202227" cy="4599134"/>
          </a:xfrm>
          <a:custGeom>
            <a:avLst/>
            <a:gdLst/>
            <a:ahLst/>
            <a:cxnLst/>
            <a:rect l="l" t="t" r="r" b="b"/>
            <a:pathLst>
              <a:path w="74755" h="20729" extrusionOk="0">
                <a:moveTo>
                  <a:pt x="1" y="1"/>
                </a:moveTo>
                <a:cubicBezTo>
                  <a:pt x="835" y="6439"/>
                  <a:pt x="5772" y="12310"/>
                  <a:pt x="12109" y="13777"/>
                </a:cubicBezTo>
                <a:cubicBezTo>
                  <a:pt x="13474" y="14091"/>
                  <a:pt x="14847" y="14220"/>
                  <a:pt x="16226" y="14220"/>
                </a:cubicBezTo>
                <a:cubicBezTo>
                  <a:pt x="22796" y="14220"/>
                  <a:pt x="29497" y="11276"/>
                  <a:pt x="36112" y="11276"/>
                </a:cubicBezTo>
                <a:cubicBezTo>
                  <a:pt x="37265" y="11276"/>
                  <a:pt x="38416" y="11366"/>
                  <a:pt x="39562" y="11576"/>
                </a:cubicBezTo>
                <a:cubicBezTo>
                  <a:pt x="45100" y="12610"/>
                  <a:pt x="49736" y="16313"/>
                  <a:pt x="54873" y="18714"/>
                </a:cubicBezTo>
                <a:cubicBezTo>
                  <a:pt x="57406" y="19923"/>
                  <a:pt x="60365" y="20728"/>
                  <a:pt x="63173" y="20728"/>
                </a:cubicBezTo>
                <a:cubicBezTo>
                  <a:pt x="66024" y="20728"/>
                  <a:pt x="68719" y="19898"/>
                  <a:pt x="70651" y="17814"/>
                </a:cubicBezTo>
                <a:cubicBezTo>
                  <a:pt x="73653" y="14645"/>
                  <a:pt x="73753" y="9775"/>
                  <a:pt x="73954" y="5371"/>
                </a:cubicBezTo>
                <a:cubicBezTo>
                  <a:pt x="74020" y="3637"/>
                  <a:pt x="74254" y="1769"/>
                  <a:pt x="74754" y="1"/>
                </a:cubicBezTo>
                <a:close/>
              </a:path>
            </a:pathLst>
          </a:custGeom>
          <a:solidFill>
            <a:srgbClr val="ACFFD9">
              <a:alpha val="64000"/>
            </a:srgb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000000"/>
              </a:solidFill>
              <a:effectLst/>
              <a:uLnTx/>
              <a:uFillTx/>
              <a:latin typeface="Arial"/>
            </a:endParaRPr>
          </a:p>
        </p:txBody>
      </p:sp>
      <p:grpSp>
        <p:nvGrpSpPr>
          <p:cNvPr id="36" name="Group 35">
            <a:extLst>
              <a:ext uri="{FF2B5EF4-FFF2-40B4-BE49-F238E27FC236}">
                <a16:creationId xmlns:a16="http://schemas.microsoft.com/office/drawing/2014/main" id="{34DD99B5-6307-4036-AC9B-A057883C8C16}"/>
              </a:ext>
            </a:extLst>
          </p:cNvPr>
          <p:cNvGrpSpPr/>
          <p:nvPr/>
        </p:nvGrpSpPr>
        <p:grpSpPr>
          <a:xfrm>
            <a:off x="9440589" y="2382004"/>
            <a:ext cx="504299" cy="336602"/>
            <a:chOff x="6110666" y="3986085"/>
            <a:chExt cx="504299" cy="336602"/>
          </a:xfrm>
        </p:grpSpPr>
        <p:sp>
          <p:nvSpPr>
            <p:cNvPr id="37" name="Google Shape;6195;p47">
              <a:extLst>
                <a:ext uri="{FF2B5EF4-FFF2-40B4-BE49-F238E27FC236}">
                  <a16:creationId xmlns:a16="http://schemas.microsoft.com/office/drawing/2014/main" id="{595728B6-325F-44C2-9CE2-64DEBE1D1783}"/>
                </a:ext>
              </a:extLst>
            </p:cNvPr>
            <p:cNvSpPr/>
            <p:nvPr/>
          </p:nvSpPr>
          <p:spPr>
            <a:xfrm>
              <a:off x="6133018" y="4117895"/>
              <a:ext cx="459004" cy="204792"/>
            </a:xfrm>
            <a:custGeom>
              <a:avLst/>
              <a:gdLst/>
              <a:ahLst/>
              <a:cxnLst/>
              <a:rect l="l" t="t" r="r" b="b"/>
              <a:pathLst>
                <a:path w="17805" h="7944" extrusionOk="0">
                  <a:moveTo>
                    <a:pt x="1" y="2762"/>
                  </a:moveTo>
                  <a:cubicBezTo>
                    <a:pt x="1" y="4086"/>
                    <a:pt x="868" y="5410"/>
                    <a:pt x="2626" y="6437"/>
                  </a:cubicBezTo>
                  <a:lnTo>
                    <a:pt x="2626" y="6437"/>
                  </a:lnTo>
                  <a:cubicBezTo>
                    <a:pt x="2831" y="6551"/>
                    <a:pt x="3060" y="6665"/>
                    <a:pt x="3265" y="6756"/>
                  </a:cubicBezTo>
                  <a:lnTo>
                    <a:pt x="3265" y="6756"/>
                  </a:lnTo>
                  <a:cubicBezTo>
                    <a:pt x="3356" y="6802"/>
                    <a:pt x="3425" y="6825"/>
                    <a:pt x="3516" y="6870"/>
                  </a:cubicBezTo>
                  <a:lnTo>
                    <a:pt x="3516" y="6870"/>
                  </a:lnTo>
                  <a:cubicBezTo>
                    <a:pt x="3630" y="6916"/>
                    <a:pt x="3767" y="6985"/>
                    <a:pt x="3904" y="7053"/>
                  </a:cubicBezTo>
                  <a:lnTo>
                    <a:pt x="3904" y="7053"/>
                  </a:lnTo>
                  <a:cubicBezTo>
                    <a:pt x="3927" y="7053"/>
                    <a:pt x="3950" y="7053"/>
                    <a:pt x="3973" y="7076"/>
                  </a:cubicBezTo>
                  <a:lnTo>
                    <a:pt x="3973" y="7076"/>
                  </a:lnTo>
                  <a:cubicBezTo>
                    <a:pt x="4041" y="7099"/>
                    <a:pt x="4087" y="7099"/>
                    <a:pt x="4132" y="7122"/>
                  </a:cubicBezTo>
                  <a:lnTo>
                    <a:pt x="4132" y="7122"/>
                  </a:lnTo>
                  <a:cubicBezTo>
                    <a:pt x="4315" y="7190"/>
                    <a:pt x="4498" y="7258"/>
                    <a:pt x="4680" y="7304"/>
                  </a:cubicBezTo>
                  <a:lnTo>
                    <a:pt x="4680" y="7304"/>
                  </a:lnTo>
                  <a:cubicBezTo>
                    <a:pt x="4749" y="7327"/>
                    <a:pt x="4794" y="7350"/>
                    <a:pt x="4863" y="7373"/>
                  </a:cubicBezTo>
                  <a:lnTo>
                    <a:pt x="4863" y="7373"/>
                  </a:lnTo>
                  <a:cubicBezTo>
                    <a:pt x="4908" y="7373"/>
                    <a:pt x="4954" y="7395"/>
                    <a:pt x="4977" y="7418"/>
                  </a:cubicBezTo>
                  <a:lnTo>
                    <a:pt x="4977" y="7418"/>
                  </a:lnTo>
                  <a:cubicBezTo>
                    <a:pt x="5068" y="7418"/>
                    <a:pt x="5137" y="7441"/>
                    <a:pt x="5205" y="7464"/>
                  </a:cubicBezTo>
                  <a:lnTo>
                    <a:pt x="5205" y="7464"/>
                  </a:lnTo>
                  <a:cubicBezTo>
                    <a:pt x="5388" y="7510"/>
                    <a:pt x="5593" y="7555"/>
                    <a:pt x="5776" y="7601"/>
                  </a:cubicBezTo>
                  <a:lnTo>
                    <a:pt x="5776" y="7601"/>
                  </a:lnTo>
                  <a:cubicBezTo>
                    <a:pt x="5821" y="7601"/>
                    <a:pt x="5867" y="7624"/>
                    <a:pt x="5913" y="7624"/>
                  </a:cubicBezTo>
                  <a:lnTo>
                    <a:pt x="5913" y="7624"/>
                  </a:lnTo>
                  <a:cubicBezTo>
                    <a:pt x="5981" y="7647"/>
                    <a:pt x="6072" y="7669"/>
                    <a:pt x="6141" y="7669"/>
                  </a:cubicBezTo>
                  <a:lnTo>
                    <a:pt x="6141" y="7669"/>
                  </a:lnTo>
                  <a:cubicBezTo>
                    <a:pt x="6301" y="7692"/>
                    <a:pt x="6461" y="7738"/>
                    <a:pt x="6620" y="7761"/>
                  </a:cubicBezTo>
                  <a:lnTo>
                    <a:pt x="6620" y="7761"/>
                  </a:lnTo>
                  <a:cubicBezTo>
                    <a:pt x="6666" y="7761"/>
                    <a:pt x="6734" y="7783"/>
                    <a:pt x="6803" y="7783"/>
                  </a:cubicBezTo>
                  <a:lnTo>
                    <a:pt x="6803" y="7783"/>
                  </a:lnTo>
                  <a:cubicBezTo>
                    <a:pt x="6871" y="7806"/>
                    <a:pt x="6940" y="7806"/>
                    <a:pt x="7008" y="7806"/>
                  </a:cubicBezTo>
                  <a:lnTo>
                    <a:pt x="7008" y="7806"/>
                  </a:lnTo>
                  <a:cubicBezTo>
                    <a:pt x="7145" y="7829"/>
                    <a:pt x="7305" y="7852"/>
                    <a:pt x="7442" y="7852"/>
                  </a:cubicBezTo>
                  <a:lnTo>
                    <a:pt x="7442" y="7852"/>
                  </a:lnTo>
                  <a:cubicBezTo>
                    <a:pt x="7533" y="7875"/>
                    <a:pt x="7602" y="7875"/>
                    <a:pt x="7670" y="7875"/>
                  </a:cubicBezTo>
                  <a:lnTo>
                    <a:pt x="7670" y="7875"/>
                  </a:lnTo>
                  <a:cubicBezTo>
                    <a:pt x="7739" y="7898"/>
                    <a:pt x="7807" y="7898"/>
                    <a:pt x="7853" y="7898"/>
                  </a:cubicBezTo>
                  <a:lnTo>
                    <a:pt x="7853" y="7898"/>
                  </a:lnTo>
                  <a:cubicBezTo>
                    <a:pt x="8013" y="7898"/>
                    <a:pt x="8172" y="7920"/>
                    <a:pt x="8309" y="7920"/>
                  </a:cubicBezTo>
                  <a:lnTo>
                    <a:pt x="8309" y="7920"/>
                  </a:lnTo>
                  <a:cubicBezTo>
                    <a:pt x="8401" y="7920"/>
                    <a:pt x="8469" y="7920"/>
                    <a:pt x="8538" y="7943"/>
                  </a:cubicBezTo>
                  <a:lnTo>
                    <a:pt x="8538" y="7943"/>
                  </a:lnTo>
                  <a:cubicBezTo>
                    <a:pt x="8583" y="7943"/>
                    <a:pt x="8606" y="7943"/>
                    <a:pt x="8629" y="7943"/>
                  </a:cubicBezTo>
                  <a:lnTo>
                    <a:pt x="8629" y="7943"/>
                  </a:lnTo>
                  <a:cubicBezTo>
                    <a:pt x="8675" y="7920"/>
                    <a:pt x="8697" y="7920"/>
                    <a:pt x="8720" y="7920"/>
                  </a:cubicBezTo>
                  <a:lnTo>
                    <a:pt x="8720" y="7920"/>
                  </a:lnTo>
                  <a:cubicBezTo>
                    <a:pt x="8880" y="7943"/>
                    <a:pt x="9040" y="7943"/>
                    <a:pt x="9222" y="7920"/>
                  </a:cubicBezTo>
                  <a:lnTo>
                    <a:pt x="9222" y="7920"/>
                  </a:lnTo>
                  <a:cubicBezTo>
                    <a:pt x="9245" y="7920"/>
                    <a:pt x="9268" y="7920"/>
                    <a:pt x="9314" y="7920"/>
                  </a:cubicBezTo>
                  <a:lnTo>
                    <a:pt x="9314" y="7920"/>
                  </a:lnTo>
                  <a:cubicBezTo>
                    <a:pt x="9359" y="7920"/>
                    <a:pt x="9405" y="7920"/>
                    <a:pt x="9451" y="7920"/>
                  </a:cubicBezTo>
                  <a:lnTo>
                    <a:pt x="9451" y="7920"/>
                  </a:lnTo>
                  <a:cubicBezTo>
                    <a:pt x="9496" y="7920"/>
                    <a:pt x="9542" y="7920"/>
                    <a:pt x="9588" y="7920"/>
                  </a:cubicBezTo>
                  <a:lnTo>
                    <a:pt x="9588" y="7920"/>
                  </a:lnTo>
                  <a:cubicBezTo>
                    <a:pt x="9793" y="7920"/>
                    <a:pt x="9998" y="7898"/>
                    <a:pt x="10204" y="7875"/>
                  </a:cubicBezTo>
                  <a:lnTo>
                    <a:pt x="10204" y="7875"/>
                  </a:lnTo>
                  <a:cubicBezTo>
                    <a:pt x="10272" y="7875"/>
                    <a:pt x="10364" y="7875"/>
                    <a:pt x="10432" y="7852"/>
                  </a:cubicBezTo>
                  <a:lnTo>
                    <a:pt x="10432" y="7852"/>
                  </a:lnTo>
                  <a:cubicBezTo>
                    <a:pt x="10478" y="7852"/>
                    <a:pt x="10523" y="7852"/>
                    <a:pt x="10546" y="7852"/>
                  </a:cubicBezTo>
                  <a:lnTo>
                    <a:pt x="10546" y="7852"/>
                  </a:lnTo>
                  <a:cubicBezTo>
                    <a:pt x="10615" y="7852"/>
                    <a:pt x="10683" y="7829"/>
                    <a:pt x="10729" y="7829"/>
                  </a:cubicBezTo>
                  <a:lnTo>
                    <a:pt x="10729" y="7829"/>
                  </a:lnTo>
                  <a:cubicBezTo>
                    <a:pt x="10934" y="7806"/>
                    <a:pt x="11140" y="7783"/>
                    <a:pt x="11345" y="7738"/>
                  </a:cubicBezTo>
                  <a:lnTo>
                    <a:pt x="11345" y="7738"/>
                  </a:lnTo>
                  <a:cubicBezTo>
                    <a:pt x="11414" y="7738"/>
                    <a:pt x="11459" y="7715"/>
                    <a:pt x="11505" y="7715"/>
                  </a:cubicBezTo>
                  <a:lnTo>
                    <a:pt x="11505" y="7715"/>
                  </a:lnTo>
                  <a:cubicBezTo>
                    <a:pt x="11528" y="7715"/>
                    <a:pt x="11551" y="7715"/>
                    <a:pt x="11573" y="7715"/>
                  </a:cubicBezTo>
                  <a:lnTo>
                    <a:pt x="11573" y="7715"/>
                  </a:lnTo>
                  <a:cubicBezTo>
                    <a:pt x="11665" y="7692"/>
                    <a:pt x="11756" y="7669"/>
                    <a:pt x="11870" y="7647"/>
                  </a:cubicBezTo>
                  <a:lnTo>
                    <a:pt x="11870" y="7647"/>
                  </a:lnTo>
                  <a:cubicBezTo>
                    <a:pt x="12030" y="7601"/>
                    <a:pt x="12190" y="7578"/>
                    <a:pt x="12349" y="7532"/>
                  </a:cubicBezTo>
                  <a:lnTo>
                    <a:pt x="12349" y="7532"/>
                  </a:lnTo>
                  <a:cubicBezTo>
                    <a:pt x="12464" y="7510"/>
                    <a:pt x="12578" y="7464"/>
                    <a:pt x="12715" y="7441"/>
                  </a:cubicBezTo>
                  <a:lnTo>
                    <a:pt x="12715" y="7441"/>
                  </a:lnTo>
                  <a:cubicBezTo>
                    <a:pt x="12852" y="7395"/>
                    <a:pt x="13011" y="7350"/>
                    <a:pt x="13171" y="7304"/>
                  </a:cubicBezTo>
                  <a:lnTo>
                    <a:pt x="13171" y="7304"/>
                  </a:lnTo>
                  <a:cubicBezTo>
                    <a:pt x="13194" y="7304"/>
                    <a:pt x="13240" y="7304"/>
                    <a:pt x="13262" y="7281"/>
                  </a:cubicBezTo>
                  <a:lnTo>
                    <a:pt x="13262" y="7281"/>
                  </a:lnTo>
                  <a:cubicBezTo>
                    <a:pt x="13445" y="7236"/>
                    <a:pt x="13628" y="7167"/>
                    <a:pt x="13810" y="7099"/>
                  </a:cubicBezTo>
                  <a:lnTo>
                    <a:pt x="13810" y="7099"/>
                  </a:lnTo>
                  <a:cubicBezTo>
                    <a:pt x="13833" y="7076"/>
                    <a:pt x="13856" y="7076"/>
                    <a:pt x="13879" y="7053"/>
                  </a:cubicBezTo>
                  <a:lnTo>
                    <a:pt x="13879" y="7053"/>
                  </a:lnTo>
                  <a:cubicBezTo>
                    <a:pt x="14061" y="6985"/>
                    <a:pt x="14267" y="6916"/>
                    <a:pt x="14449" y="6825"/>
                  </a:cubicBezTo>
                  <a:lnTo>
                    <a:pt x="14449" y="6825"/>
                  </a:lnTo>
                  <a:cubicBezTo>
                    <a:pt x="14495" y="6802"/>
                    <a:pt x="14564" y="6779"/>
                    <a:pt x="14609" y="6734"/>
                  </a:cubicBezTo>
                  <a:lnTo>
                    <a:pt x="14609" y="6734"/>
                  </a:lnTo>
                  <a:cubicBezTo>
                    <a:pt x="14815" y="6642"/>
                    <a:pt x="15020" y="6528"/>
                    <a:pt x="15203" y="6437"/>
                  </a:cubicBezTo>
                  <a:lnTo>
                    <a:pt x="15203" y="6437"/>
                  </a:lnTo>
                  <a:cubicBezTo>
                    <a:pt x="15248" y="6414"/>
                    <a:pt x="15294" y="6391"/>
                    <a:pt x="15317" y="6368"/>
                  </a:cubicBezTo>
                  <a:lnTo>
                    <a:pt x="15317" y="6368"/>
                  </a:lnTo>
                  <a:cubicBezTo>
                    <a:pt x="15362" y="6345"/>
                    <a:pt x="15385" y="6323"/>
                    <a:pt x="15408" y="6300"/>
                  </a:cubicBezTo>
                  <a:lnTo>
                    <a:pt x="15408" y="6300"/>
                  </a:lnTo>
                  <a:cubicBezTo>
                    <a:pt x="15477" y="6277"/>
                    <a:pt x="15522" y="6231"/>
                    <a:pt x="15591" y="6209"/>
                  </a:cubicBezTo>
                  <a:lnTo>
                    <a:pt x="15591" y="6209"/>
                  </a:lnTo>
                  <a:cubicBezTo>
                    <a:pt x="15636" y="6163"/>
                    <a:pt x="15682" y="6140"/>
                    <a:pt x="15728" y="6094"/>
                  </a:cubicBezTo>
                  <a:lnTo>
                    <a:pt x="15728" y="6094"/>
                  </a:lnTo>
                  <a:cubicBezTo>
                    <a:pt x="15773" y="6072"/>
                    <a:pt x="15819" y="6026"/>
                    <a:pt x="15865" y="6003"/>
                  </a:cubicBezTo>
                  <a:lnTo>
                    <a:pt x="15865" y="6003"/>
                  </a:lnTo>
                  <a:cubicBezTo>
                    <a:pt x="15910" y="5957"/>
                    <a:pt x="15956" y="5935"/>
                    <a:pt x="16001" y="5889"/>
                  </a:cubicBezTo>
                  <a:lnTo>
                    <a:pt x="16001" y="5889"/>
                  </a:lnTo>
                  <a:cubicBezTo>
                    <a:pt x="16047" y="5866"/>
                    <a:pt x="16093" y="5821"/>
                    <a:pt x="16138" y="5798"/>
                  </a:cubicBezTo>
                  <a:lnTo>
                    <a:pt x="16138" y="5798"/>
                  </a:lnTo>
                  <a:cubicBezTo>
                    <a:pt x="16184" y="5752"/>
                    <a:pt x="16230" y="5729"/>
                    <a:pt x="16275" y="5684"/>
                  </a:cubicBezTo>
                  <a:lnTo>
                    <a:pt x="16275" y="5684"/>
                  </a:lnTo>
                  <a:cubicBezTo>
                    <a:pt x="16321" y="5638"/>
                    <a:pt x="16344" y="5615"/>
                    <a:pt x="16390" y="5569"/>
                  </a:cubicBezTo>
                  <a:lnTo>
                    <a:pt x="16390" y="5569"/>
                  </a:lnTo>
                  <a:cubicBezTo>
                    <a:pt x="16412" y="5569"/>
                    <a:pt x="16435" y="5547"/>
                    <a:pt x="16458" y="5524"/>
                  </a:cubicBezTo>
                  <a:lnTo>
                    <a:pt x="16458" y="5524"/>
                  </a:lnTo>
                  <a:cubicBezTo>
                    <a:pt x="16458" y="5524"/>
                    <a:pt x="16481" y="5501"/>
                    <a:pt x="16504" y="5478"/>
                  </a:cubicBezTo>
                  <a:lnTo>
                    <a:pt x="16504" y="5478"/>
                  </a:lnTo>
                  <a:cubicBezTo>
                    <a:pt x="16572" y="5410"/>
                    <a:pt x="16641" y="5341"/>
                    <a:pt x="16686" y="5273"/>
                  </a:cubicBezTo>
                  <a:lnTo>
                    <a:pt x="16686" y="5273"/>
                  </a:lnTo>
                  <a:cubicBezTo>
                    <a:pt x="16709" y="5250"/>
                    <a:pt x="16732" y="5227"/>
                    <a:pt x="16755" y="5204"/>
                  </a:cubicBezTo>
                  <a:lnTo>
                    <a:pt x="16755" y="5204"/>
                  </a:lnTo>
                  <a:cubicBezTo>
                    <a:pt x="16846" y="5136"/>
                    <a:pt x="16915" y="5044"/>
                    <a:pt x="16983" y="4953"/>
                  </a:cubicBezTo>
                  <a:lnTo>
                    <a:pt x="16983" y="4953"/>
                  </a:lnTo>
                  <a:cubicBezTo>
                    <a:pt x="16983" y="4930"/>
                    <a:pt x="17006" y="4930"/>
                    <a:pt x="17006" y="4930"/>
                  </a:cubicBezTo>
                  <a:lnTo>
                    <a:pt x="17006" y="4930"/>
                  </a:lnTo>
                  <a:cubicBezTo>
                    <a:pt x="17006" y="4907"/>
                    <a:pt x="17029" y="4885"/>
                    <a:pt x="17051" y="4862"/>
                  </a:cubicBezTo>
                  <a:lnTo>
                    <a:pt x="17051" y="4862"/>
                  </a:lnTo>
                  <a:cubicBezTo>
                    <a:pt x="17097" y="4816"/>
                    <a:pt x="17143" y="4748"/>
                    <a:pt x="17166" y="4702"/>
                  </a:cubicBezTo>
                  <a:lnTo>
                    <a:pt x="17166" y="4702"/>
                  </a:lnTo>
                  <a:cubicBezTo>
                    <a:pt x="17188" y="4656"/>
                    <a:pt x="17211" y="4634"/>
                    <a:pt x="17234" y="4611"/>
                  </a:cubicBezTo>
                  <a:lnTo>
                    <a:pt x="17234" y="4611"/>
                  </a:lnTo>
                  <a:cubicBezTo>
                    <a:pt x="17280" y="4542"/>
                    <a:pt x="17303" y="4497"/>
                    <a:pt x="17325" y="4451"/>
                  </a:cubicBezTo>
                  <a:lnTo>
                    <a:pt x="17325" y="4451"/>
                  </a:lnTo>
                  <a:cubicBezTo>
                    <a:pt x="17348" y="4428"/>
                    <a:pt x="17348" y="4405"/>
                    <a:pt x="17348" y="4405"/>
                  </a:cubicBezTo>
                  <a:lnTo>
                    <a:pt x="17348" y="4405"/>
                  </a:lnTo>
                  <a:cubicBezTo>
                    <a:pt x="17371" y="4383"/>
                    <a:pt x="17371" y="4360"/>
                    <a:pt x="17394" y="4337"/>
                  </a:cubicBezTo>
                  <a:lnTo>
                    <a:pt x="17394" y="4337"/>
                  </a:lnTo>
                  <a:cubicBezTo>
                    <a:pt x="17417" y="4291"/>
                    <a:pt x="17439" y="4246"/>
                    <a:pt x="17462" y="4200"/>
                  </a:cubicBezTo>
                  <a:lnTo>
                    <a:pt x="17462" y="4200"/>
                  </a:lnTo>
                  <a:cubicBezTo>
                    <a:pt x="17485" y="4177"/>
                    <a:pt x="17508" y="4131"/>
                    <a:pt x="17508" y="4086"/>
                  </a:cubicBezTo>
                  <a:lnTo>
                    <a:pt x="17508" y="4086"/>
                  </a:lnTo>
                  <a:cubicBezTo>
                    <a:pt x="17531" y="4040"/>
                    <a:pt x="17554" y="3994"/>
                    <a:pt x="17576" y="3949"/>
                  </a:cubicBezTo>
                  <a:lnTo>
                    <a:pt x="17576" y="3949"/>
                  </a:lnTo>
                  <a:cubicBezTo>
                    <a:pt x="17576" y="3926"/>
                    <a:pt x="17599" y="3926"/>
                    <a:pt x="17599" y="3903"/>
                  </a:cubicBezTo>
                  <a:lnTo>
                    <a:pt x="17599" y="3903"/>
                  </a:lnTo>
                  <a:cubicBezTo>
                    <a:pt x="17599" y="3880"/>
                    <a:pt x="17599" y="3858"/>
                    <a:pt x="17622" y="3835"/>
                  </a:cubicBezTo>
                  <a:lnTo>
                    <a:pt x="17622" y="3835"/>
                  </a:lnTo>
                  <a:cubicBezTo>
                    <a:pt x="17622" y="3789"/>
                    <a:pt x="17645" y="3766"/>
                    <a:pt x="17645" y="3721"/>
                  </a:cubicBezTo>
                  <a:lnTo>
                    <a:pt x="17645" y="3721"/>
                  </a:lnTo>
                  <a:cubicBezTo>
                    <a:pt x="17668" y="3675"/>
                    <a:pt x="17691" y="3629"/>
                    <a:pt x="17691" y="3606"/>
                  </a:cubicBezTo>
                  <a:lnTo>
                    <a:pt x="17691" y="3606"/>
                  </a:lnTo>
                  <a:cubicBezTo>
                    <a:pt x="17713" y="3561"/>
                    <a:pt x="17713" y="3515"/>
                    <a:pt x="17713" y="3470"/>
                  </a:cubicBezTo>
                  <a:lnTo>
                    <a:pt x="17713" y="3470"/>
                  </a:lnTo>
                  <a:cubicBezTo>
                    <a:pt x="17736" y="3447"/>
                    <a:pt x="17736" y="3424"/>
                    <a:pt x="17736" y="3401"/>
                  </a:cubicBezTo>
                  <a:lnTo>
                    <a:pt x="17736" y="3401"/>
                  </a:lnTo>
                  <a:cubicBezTo>
                    <a:pt x="17736" y="3378"/>
                    <a:pt x="17736" y="3355"/>
                    <a:pt x="17736" y="3355"/>
                  </a:cubicBezTo>
                  <a:lnTo>
                    <a:pt x="17736" y="3355"/>
                  </a:lnTo>
                  <a:cubicBezTo>
                    <a:pt x="17759" y="3310"/>
                    <a:pt x="17759" y="3264"/>
                    <a:pt x="17759" y="3218"/>
                  </a:cubicBezTo>
                  <a:lnTo>
                    <a:pt x="17759" y="3218"/>
                  </a:lnTo>
                  <a:cubicBezTo>
                    <a:pt x="17782" y="3173"/>
                    <a:pt x="17782" y="3127"/>
                    <a:pt x="17782" y="3104"/>
                  </a:cubicBezTo>
                  <a:lnTo>
                    <a:pt x="17782" y="3104"/>
                  </a:lnTo>
                  <a:cubicBezTo>
                    <a:pt x="17782" y="3059"/>
                    <a:pt x="17782" y="3013"/>
                    <a:pt x="17782" y="2967"/>
                  </a:cubicBezTo>
                  <a:lnTo>
                    <a:pt x="17782" y="2967"/>
                  </a:lnTo>
                  <a:cubicBezTo>
                    <a:pt x="17805" y="2945"/>
                    <a:pt x="17805" y="2922"/>
                    <a:pt x="17805" y="2876"/>
                  </a:cubicBezTo>
                  <a:lnTo>
                    <a:pt x="17805" y="2876"/>
                  </a:lnTo>
                  <a:cubicBezTo>
                    <a:pt x="17805" y="2853"/>
                    <a:pt x="17805" y="2830"/>
                    <a:pt x="17805" y="2808"/>
                  </a:cubicBezTo>
                  <a:lnTo>
                    <a:pt x="17805" y="2808"/>
                  </a:lnTo>
                  <a:lnTo>
                    <a:pt x="17805" y="69"/>
                  </a:lnTo>
                  <a:cubicBezTo>
                    <a:pt x="17805" y="114"/>
                    <a:pt x="17805" y="160"/>
                    <a:pt x="17805" y="228"/>
                  </a:cubicBezTo>
                  <a:lnTo>
                    <a:pt x="17805" y="228"/>
                  </a:lnTo>
                  <a:cubicBezTo>
                    <a:pt x="17805" y="274"/>
                    <a:pt x="17805" y="297"/>
                    <a:pt x="17782" y="342"/>
                  </a:cubicBezTo>
                  <a:lnTo>
                    <a:pt x="17782" y="342"/>
                  </a:lnTo>
                  <a:cubicBezTo>
                    <a:pt x="17782" y="388"/>
                    <a:pt x="17782" y="434"/>
                    <a:pt x="17782" y="479"/>
                  </a:cubicBezTo>
                  <a:lnTo>
                    <a:pt x="17782" y="479"/>
                  </a:lnTo>
                  <a:cubicBezTo>
                    <a:pt x="17759" y="525"/>
                    <a:pt x="17759" y="548"/>
                    <a:pt x="17759" y="594"/>
                  </a:cubicBezTo>
                  <a:lnTo>
                    <a:pt x="17759" y="594"/>
                  </a:lnTo>
                  <a:cubicBezTo>
                    <a:pt x="17736" y="639"/>
                    <a:pt x="17736" y="685"/>
                    <a:pt x="17736" y="730"/>
                  </a:cubicBezTo>
                  <a:lnTo>
                    <a:pt x="17736" y="730"/>
                  </a:lnTo>
                  <a:cubicBezTo>
                    <a:pt x="17713" y="753"/>
                    <a:pt x="17713" y="799"/>
                    <a:pt x="17691" y="845"/>
                  </a:cubicBezTo>
                  <a:lnTo>
                    <a:pt x="17691" y="845"/>
                  </a:lnTo>
                  <a:cubicBezTo>
                    <a:pt x="17691" y="890"/>
                    <a:pt x="17668" y="936"/>
                    <a:pt x="17668" y="959"/>
                  </a:cubicBezTo>
                  <a:lnTo>
                    <a:pt x="17668" y="959"/>
                  </a:lnTo>
                  <a:cubicBezTo>
                    <a:pt x="17645" y="1004"/>
                    <a:pt x="17645" y="1050"/>
                    <a:pt x="17622" y="1096"/>
                  </a:cubicBezTo>
                  <a:lnTo>
                    <a:pt x="17622" y="1096"/>
                  </a:lnTo>
                  <a:cubicBezTo>
                    <a:pt x="17599" y="1141"/>
                    <a:pt x="17599" y="1164"/>
                    <a:pt x="17576" y="1210"/>
                  </a:cubicBezTo>
                  <a:lnTo>
                    <a:pt x="17576" y="1210"/>
                  </a:lnTo>
                  <a:cubicBezTo>
                    <a:pt x="17554" y="1255"/>
                    <a:pt x="17531" y="1301"/>
                    <a:pt x="17531" y="1347"/>
                  </a:cubicBezTo>
                  <a:lnTo>
                    <a:pt x="17531" y="1347"/>
                  </a:lnTo>
                  <a:cubicBezTo>
                    <a:pt x="17508" y="1392"/>
                    <a:pt x="17485" y="1415"/>
                    <a:pt x="17462" y="1461"/>
                  </a:cubicBezTo>
                  <a:lnTo>
                    <a:pt x="17462" y="1461"/>
                  </a:lnTo>
                  <a:cubicBezTo>
                    <a:pt x="17439" y="1507"/>
                    <a:pt x="17417" y="1552"/>
                    <a:pt x="17394" y="1598"/>
                  </a:cubicBezTo>
                  <a:lnTo>
                    <a:pt x="17394" y="1598"/>
                  </a:lnTo>
                  <a:cubicBezTo>
                    <a:pt x="17371" y="1621"/>
                    <a:pt x="17371" y="1666"/>
                    <a:pt x="17348" y="1712"/>
                  </a:cubicBezTo>
                  <a:lnTo>
                    <a:pt x="17348" y="1712"/>
                  </a:lnTo>
                  <a:cubicBezTo>
                    <a:pt x="17303" y="1758"/>
                    <a:pt x="17280" y="1803"/>
                    <a:pt x="17234" y="1849"/>
                  </a:cubicBezTo>
                  <a:lnTo>
                    <a:pt x="17234" y="1849"/>
                  </a:lnTo>
                  <a:cubicBezTo>
                    <a:pt x="17211" y="1895"/>
                    <a:pt x="17211" y="1917"/>
                    <a:pt x="17188" y="1963"/>
                  </a:cubicBezTo>
                  <a:lnTo>
                    <a:pt x="17188" y="1963"/>
                  </a:lnTo>
                  <a:cubicBezTo>
                    <a:pt x="17143" y="2009"/>
                    <a:pt x="17097" y="2077"/>
                    <a:pt x="17051" y="2123"/>
                  </a:cubicBezTo>
                  <a:lnTo>
                    <a:pt x="17051" y="2123"/>
                  </a:lnTo>
                  <a:cubicBezTo>
                    <a:pt x="17029" y="2146"/>
                    <a:pt x="17029" y="2168"/>
                    <a:pt x="17006" y="2191"/>
                  </a:cubicBezTo>
                  <a:lnTo>
                    <a:pt x="17006" y="2191"/>
                  </a:lnTo>
                  <a:cubicBezTo>
                    <a:pt x="16937" y="2283"/>
                    <a:pt x="16846" y="2374"/>
                    <a:pt x="16778" y="2465"/>
                  </a:cubicBezTo>
                  <a:lnTo>
                    <a:pt x="16778" y="2465"/>
                  </a:lnTo>
                  <a:cubicBezTo>
                    <a:pt x="16755" y="2488"/>
                    <a:pt x="16732" y="2511"/>
                    <a:pt x="16709" y="2534"/>
                  </a:cubicBezTo>
                  <a:lnTo>
                    <a:pt x="16709" y="2534"/>
                  </a:lnTo>
                  <a:cubicBezTo>
                    <a:pt x="16641" y="2602"/>
                    <a:pt x="16572" y="2671"/>
                    <a:pt x="16504" y="2739"/>
                  </a:cubicBezTo>
                  <a:lnTo>
                    <a:pt x="16504" y="2739"/>
                  </a:lnTo>
                  <a:cubicBezTo>
                    <a:pt x="16458" y="2762"/>
                    <a:pt x="16435" y="2808"/>
                    <a:pt x="16412" y="2830"/>
                  </a:cubicBezTo>
                  <a:lnTo>
                    <a:pt x="16412" y="2830"/>
                  </a:lnTo>
                  <a:cubicBezTo>
                    <a:pt x="16367" y="2876"/>
                    <a:pt x="16321" y="2899"/>
                    <a:pt x="16275" y="2945"/>
                  </a:cubicBezTo>
                  <a:lnTo>
                    <a:pt x="16275" y="2945"/>
                  </a:lnTo>
                  <a:cubicBezTo>
                    <a:pt x="16230" y="2967"/>
                    <a:pt x="16184" y="3013"/>
                    <a:pt x="16161" y="3036"/>
                  </a:cubicBezTo>
                  <a:lnTo>
                    <a:pt x="16161" y="3036"/>
                  </a:lnTo>
                  <a:cubicBezTo>
                    <a:pt x="16116" y="3081"/>
                    <a:pt x="16070" y="3127"/>
                    <a:pt x="16001" y="3150"/>
                  </a:cubicBezTo>
                  <a:lnTo>
                    <a:pt x="16001" y="3150"/>
                  </a:lnTo>
                  <a:cubicBezTo>
                    <a:pt x="15979" y="3196"/>
                    <a:pt x="15933" y="3218"/>
                    <a:pt x="15887" y="3241"/>
                  </a:cubicBezTo>
                  <a:lnTo>
                    <a:pt x="15887" y="3241"/>
                  </a:lnTo>
                  <a:cubicBezTo>
                    <a:pt x="15842" y="3287"/>
                    <a:pt x="15773" y="3333"/>
                    <a:pt x="15728" y="3355"/>
                  </a:cubicBezTo>
                  <a:lnTo>
                    <a:pt x="15728" y="3355"/>
                  </a:lnTo>
                  <a:cubicBezTo>
                    <a:pt x="15682" y="3401"/>
                    <a:pt x="15636" y="3424"/>
                    <a:pt x="15591" y="3447"/>
                  </a:cubicBezTo>
                  <a:lnTo>
                    <a:pt x="15591" y="3447"/>
                  </a:lnTo>
                  <a:cubicBezTo>
                    <a:pt x="15545" y="3492"/>
                    <a:pt x="15477" y="3515"/>
                    <a:pt x="15431" y="3561"/>
                  </a:cubicBezTo>
                  <a:lnTo>
                    <a:pt x="15431" y="3561"/>
                  </a:lnTo>
                  <a:cubicBezTo>
                    <a:pt x="15362" y="3606"/>
                    <a:pt x="15294" y="3652"/>
                    <a:pt x="15225" y="3675"/>
                  </a:cubicBezTo>
                  <a:lnTo>
                    <a:pt x="15225" y="3675"/>
                  </a:lnTo>
                  <a:cubicBezTo>
                    <a:pt x="15020" y="3789"/>
                    <a:pt x="14815" y="3903"/>
                    <a:pt x="14609" y="3994"/>
                  </a:cubicBezTo>
                  <a:lnTo>
                    <a:pt x="14609" y="3994"/>
                  </a:lnTo>
                  <a:cubicBezTo>
                    <a:pt x="14564" y="4017"/>
                    <a:pt x="14518" y="4040"/>
                    <a:pt x="14449" y="4086"/>
                  </a:cubicBezTo>
                  <a:lnTo>
                    <a:pt x="14449" y="4086"/>
                  </a:lnTo>
                  <a:cubicBezTo>
                    <a:pt x="14267" y="4154"/>
                    <a:pt x="14084" y="4246"/>
                    <a:pt x="13879" y="4314"/>
                  </a:cubicBezTo>
                  <a:lnTo>
                    <a:pt x="13879" y="4314"/>
                  </a:lnTo>
                  <a:cubicBezTo>
                    <a:pt x="13856" y="4337"/>
                    <a:pt x="13833" y="4337"/>
                    <a:pt x="13810" y="4360"/>
                  </a:cubicBezTo>
                  <a:lnTo>
                    <a:pt x="13810" y="4360"/>
                  </a:lnTo>
                  <a:cubicBezTo>
                    <a:pt x="13605" y="4428"/>
                    <a:pt x="13377" y="4497"/>
                    <a:pt x="13171" y="4565"/>
                  </a:cubicBezTo>
                  <a:lnTo>
                    <a:pt x="13171" y="4565"/>
                  </a:lnTo>
                  <a:cubicBezTo>
                    <a:pt x="13011" y="4611"/>
                    <a:pt x="12874" y="4656"/>
                    <a:pt x="12715" y="4702"/>
                  </a:cubicBezTo>
                  <a:lnTo>
                    <a:pt x="12715" y="4702"/>
                  </a:lnTo>
                  <a:cubicBezTo>
                    <a:pt x="12601" y="4725"/>
                    <a:pt x="12486" y="4771"/>
                    <a:pt x="12372" y="4793"/>
                  </a:cubicBezTo>
                  <a:lnTo>
                    <a:pt x="12372" y="4793"/>
                  </a:lnTo>
                  <a:cubicBezTo>
                    <a:pt x="12190" y="4839"/>
                    <a:pt x="12030" y="4862"/>
                    <a:pt x="11870" y="4907"/>
                  </a:cubicBezTo>
                  <a:lnTo>
                    <a:pt x="11870" y="4907"/>
                  </a:lnTo>
                  <a:cubicBezTo>
                    <a:pt x="11756" y="4930"/>
                    <a:pt x="11642" y="4953"/>
                    <a:pt x="11505" y="4976"/>
                  </a:cubicBezTo>
                  <a:lnTo>
                    <a:pt x="11505" y="4976"/>
                  </a:lnTo>
                  <a:cubicBezTo>
                    <a:pt x="11459" y="4976"/>
                    <a:pt x="11414" y="4976"/>
                    <a:pt x="11368" y="4999"/>
                  </a:cubicBezTo>
                  <a:lnTo>
                    <a:pt x="11368" y="4999"/>
                  </a:lnTo>
                  <a:cubicBezTo>
                    <a:pt x="11163" y="5022"/>
                    <a:pt x="10957" y="5067"/>
                    <a:pt x="10752" y="5090"/>
                  </a:cubicBezTo>
                  <a:lnTo>
                    <a:pt x="10752" y="5090"/>
                  </a:lnTo>
                  <a:cubicBezTo>
                    <a:pt x="10683" y="5090"/>
                    <a:pt x="10615" y="5090"/>
                    <a:pt x="10569" y="5113"/>
                  </a:cubicBezTo>
                  <a:lnTo>
                    <a:pt x="10569" y="5113"/>
                  </a:lnTo>
                  <a:cubicBezTo>
                    <a:pt x="10455" y="5113"/>
                    <a:pt x="10318" y="5113"/>
                    <a:pt x="10204" y="5136"/>
                  </a:cubicBezTo>
                  <a:lnTo>
                    <a:pt x="10204" y="5136"/>
                  </a:lnTo>
                  <a:cubicBezTo>
                    <a:pt x="9998" y="5159"/>
                    <a:pt x="9816" y="5159"/>
                    <a:pt x="9610" y="5181"/>
                  </a:cubicBezTo>
                  <a:lnTo>
                    <a:pt x="9610" y="5181"/>
                  </a:lnTo>
                  <a:cubicBezTo>
                    <a:pt x="9473" y="5181"/>
                    <a:pt x="9337" y="5181"/>
                    <a:pt x="9222" y="5181"/>
                  </a:cubicBezTo>
                  <a:lnTo>
                    <a:pt x="9222" y="5181"/>
                  </a:lnTo>
                  <a:cubicBezTo>
                    <a:pt x="9063" y="5181"/>
                    <a:pt x="8903" y="5181"/>
                    <a:pt x="8720" y="5181"/>
                  </a:cubicBezTo>
                  <a:lnTo>
                    <a:pt x="8720" y="5181"/>
                  </a:lnTo>
                  <a:cubicBezTo>
                    <a:pt x="8583" y="5181"/>
                    <a:pt x="8469" y="5181"/>
                    <a:pt x="8332" y="5181"/>
                  </a:cubicBezTo>
                  <a:lnTo>
                    <a:pt x="8332" y="5181"/>
                  </a:lnTo>
                  <a:cubicBezTo>
                    <a:pt x="8172" y="5181"/>
                    <a:pt x="8013" y="5159"/>
                    <a:pt x="7876" y="5159"/>
                  </a:cubicBezTo>
                  <a:lnTo>
                    <a:pt x="7876" y="5159"/>
                  </a:lnTo>
                  <a:cubicBezTo>
                    <a:pt x="7739" y="5136"/>
                    <a:pt x="7602" y="5136"/>
                    <a:pt x="7465" y="5113"/>
                  </a:cubicBezTo>
                  <a:lnTo>
                    <a:pt x="7465" y="5113"/>
                  </a:lnTo>
                  <a:cubicBezTo>
                    <a:pt x="7305" y="5113"/>
                    <a:pt x="7168" y="5090"/>
                    <a:pt x="7008" y="5067"/>
                  </a:cubicBezTo>
                  <a:lnTo>
                    <a:pt x="7008" y="5067"/>
                  </a:lnTo>
                  <a:cubicBezTo>
                    <a:pt x="6871" y="5044"/>
                    <a:pt x="6757" y="5022"/>
                    <a:pt x="6620" y="5022"/>
                  </a:cubicBezTo>
                  <a:lnTo>
                    <a:pt x="6620" y="5022"/>
                  </a:lnTo>
                  <a:cubicBezTo>
                    <a:pt x="6461" y="4976"/>
                    <a:pt x="6301" y="4953"/>
                    <a:pt x="6141" y="4930"/>
                  </a:cubicBezTo>
                  <a:lnTo>
                    <a:pt x="6141" y="4930"/>
                  </a:lnTo>
                  <a:cubicBezTo>
                    <a:pt x="6027" y="4907"/>
                    <a:pt x="5890" y="4885"/>
                    <a:pt x="5776" y="4862"/>
                  </a:cubicBezTo>
                  <a:lnTo>
                    <a:pt x="5776" y="4862"/>
                  </a:lnTo>
                  <a:cubicBezTo>
                    <a:pt x="5593" y="4816"/>
                    <a:pt x="5411" y="4771"/>
                    <a:pt x="5228" y="4725"/>
                  </a:cubicBezTo>
                  <a:lnTo>
                    <a:pt x="5228" y="4725"/>
                  </a:lnTo>
                  <a:cubicBezTo>
                    <a:pt x="5114" y="4679"/>
                    <a:pt x="4977" y="4656"/>
                    <a:pt x="4863" y="4634"/>
                  </a:cubicBezTo>
                  <a:lnTo>
                    <a:pt x="4863" y="4634"/>
                  </a:lnTo>
                  <a:cubicBezTo>
                    <a:pt x="4817" y="4611"/>
                    <a:pt x="4749" y="4588"/>
                    <a:pt x="4680" y="4565"/>
                  </a:cubicBezTo>
                  <a:lnTo>
                    <a:pt x="4680" y="4565"/>
                  </a:lnTo>
                  <a:cubicBezTo>
                    <a:pt x="4498" y="4519"/>
                    <a:pt x="4315" y="4451"/>
                    <a:pt x="4132" y="4383"/>
                  </a:cubicBezTo>
                  <a:lnTo>
                    <a:pt x="4132" y="4383"/>
                  </a:lnTo>
                  <a:cubicBezTo>
                    <a:pt x="4087" y="4360"/>
                    <a:pt x="4041" y="4337"/>
                    <a:pt x="3995" y="4314"/>
                  </a:cubicBezTo>
                  <a:lnTo>
                    <a:pt x="3995" y="4314"/>
                  </a:lnTo>
                  <a:cubicBezTo>
                    <a:pt x="3836" y="4268"/>
                    <a:pt x="3676" y="4200"/>
                    <a:pt x="3516" y="4131"/>
                  </a:cubicBezTo>
                  <a:lnTo>
                    <a:pt x="3516" y="4131"/>
                  </a:lnTo>
                  <a:cubicBezTo>
                    <a:pt x="3448" y="4086"/>
                    <a:pt x="3356" y="4063"/>
                    <a:pt x="3288" y="4017"/>
                  </a:cubicBezTo>
                  <a:lnTo>
                    <a:pt x="3288" y="4017"/>
                  </a:lnTo>
                  <a:cubicBezTo>
                    <a:pt x="3060" y="3926"/>
                    <a:pt x="2831" y="3812"/>
                    <a:pt x="2626" y="3675"/>
                  </a:cubicBezTo>
                  <a:lnTo>
                    <a:pt x="2626" y="3675"/>
                  </a:lnTo>
                  <a:cubicBezTo>
                    <a:pt x="868" y="2671"/>
                    <a:pt x="1" y="1347"/>
                    <a:pt x="1" y="0"/>
                  </a:cubicBezTo>
                  <a:lnTo>
                    <a:pt x="1" y="0"/>
                  </a:lnTo>
                  <a:close/>
                </a:path>
              </a:pathLst>
            </a:custGeom>
            <a:solidFill>
              <a:srgbClr val="1D509B"/>
            </a:solidFill>
            <a:ln>
              <a:noFill/>
            </a:ln>
          </p:spPr>
          <p:txBody>
            <a:bodyPr spcFirstLastPara="1" wrap="square" lIns="91425" tIns="91425" rIns="91425" bIns="91425" anchor="ctr" anchorCtr="0">
              <a:noAutofit/>
            </a:bodyPr>
            <a:lstStyle/>
            <a:p>
              <a:pPr>
                <a:buClr>
                  <a:srgbClr val="000000"/>
                </a:buClr>
                <a:buFont typeface="Arial"/>
                <a:buNone/>
                <a:defRPr/>
              </a:pPr>
              <a:endParaRPr sz="1400" kern="0">
                <a:solidFill>
                  <a:srgbClr val="000000"/>
                </a:solidFill>
                <a:latin typeface="Arial"/>
                <a:cs typeface="Arial"/>
                <a:sym typeface="Arial"/>
              </a:endParaRPr>
            </a:p>
          </p:txBody>
        </p:sp>
        <p:sp>
          <p:nvSpPr>
            <p:cNvPr id="38" name="Google Shape;6196;p47">
              <a:extLst>
                <a:ext uri="{FF2B5EF4-FFF2-40B4-BE49-F238E27FC236}">
                  <a16:creationId xmlns:a16="http://schemas.microsoft.com/office/drawing/2014/main" id="{4D8CDCAF-B832-4B9E-A91D-581152FBC353}"/>
                </a:ext>
              </a:extLst>
            </p:cNvPr>
            <p:cNvSpPr/>
            <p:nvPr/>
          </p:nvSpPr>
          <p:spPr>
            <a:xfrm>
              <a:off x="6110666" y="3986085"/>
              <a:ext cx="504299" cy="278934"/>
            </a:xfrm>
            <a:custGeom>
              <a:avLst/>
              <a:gdLst/>
              <a:ahLst/>
              <a:cxnLst/>
              <a:rect l="l" t="t" r="r" b="b"/>
              <a:pathLst>
                <a:path w="19562" h="10820" extrusionOk="0">
                  <a:moveTo>
                    <a:pt x="3447" y="1507"/>
                  </a:moveTo>
                  <a:cubicBezTo>
                    <a:pt x="1" y="3515"/>
                    <a:pt x="1" y="6779"/>
                    <a:pt x="3493" y="8788"/>
                  </a:cubicBezTo>
                  <a:lnTo>
                    <a:pt x="3493" y="8788"/>
                  </a:lnTo>
                  <a:cubicBezTo>
                    <a:pt x="6985" y="10819"/>
                    <a:pt x="12623" y="10819"/>
                    <a:pt x="16092" y="8788"/>
                  </a:cubicBezTo>
                  <a:lnTo>
                    <a:pt x="16092" y="8788"/>
                  </a:lnTo>
                  <a:cubicBezTo>
                    <a:pt x="19562" y="6779"/>
                    <a:pt x="19539" y="3515"/>
                    <a:pt x="16047" y="1507"/>
                  </a:cubicBezTo>
                  <a:lnTo>
                    <a:pt x="16047" y="1507"/>
                  </a:lnTo>
                  <a:cubicBezTo>
                    <a:pt x="14312" y="502"/>
                    <a:pt x="12030" y="0"/>
                    <a:pt x="9747" y="0"/>
                  </a:cubicBezTo>
                  <a:lnTo>
                    <a:pt x="9747" y="0"/>
                  </a:lnTo>
                  <a:cubicBezTo>
                    <a:pt x="7464" y="0"/>
                    <a:pt x="5182" y="502"/>
                    <a:pt x="3447" y="1507"/>
                  </a:cubicBezTo>
                  <a:close/>
                </a:path>
              </a:pathLst>
            </a:custGeom>
            <a:solidFill>
              <a:srgbClr val="95B8EB"/>
            </a:solidFill>
            <a:ln>
              <a:noFill/>
            </a:ln>
          </p:spPr>
          <p:txBody>
            <a:bodyPr spcFirstLastPara="1" wrap="square" lIns="91425" tIns="91425" rIns="91425" bIns="91425" anchor="ctr" anchorCtr="0">
              <a:noAutofit/>
            </a:bodyPr>
            <a:lstStyle/>
            <a:p>
              <a:pPr>
                <a:buClr>
                  <a:srgbClr val="000000"/>
                </a:buClr>
                <a:buFont typeface="Arial"/>
                <a:buNone/>
                <a:defRPr/>
              </a:pPr>
              <a:endParaRPr sz="1400" kern="0">
                <a:solidFill>
                  <a:srgbClr val="000000"/>
                </a:solidFill>
                <a:latin typeface="Arial"/>
                <a:cs typeface="Arial"/>
                <a:sym typeface="Arial"/>
              </a:endParaRPr>
            </a:p>
          </p:txBody>
        </p:sp>
        <p:sp>
          <p:nvSpPr>
            <p:cNvPr id="39" name="Title 1">
              <a:extLst>
                <a:ext uri="{FF2B5EF4-FFF2-40B4-BE49-F238E27FC236}">
                  <a16:creationId xmlns:a16="http://schemas.microsoft.com/office/drawing/2014/main" id="{E820BBA0-A048-438D-AC53-8F3C036CD530}"/>
                </a:ext>
              </a:extLst>
            </p:cNvPr>
            <p:cNvSpPr txBox="1">
              <a:spLocks/>
            </p:cNvSpPr>
            <p:nvPr/>
          </p:nvSpPr>
          <p:spPr>
            <a:xfrm>
              <a:off x="6164820" y="3989004"/>
              <a:ext cx="397389" cy="262340"/>
            </a:xfrm>
            <a:prstGeom prst="rect">
              <a:avLst/>
            </a:prstGeom>
            <a:scene3d>
              <a:camera prst="isometricBottomDown"/>
              <a:lightRig rig="threePt" dir="t"/>
            </a:scene3d>
          </p:spPr>
          <p:txBody>
            <a:bodyPr vert="horz" lIns="0" tIns="0" rIns="0" bIns="0" rtlCol="0" anchor="t">
              <a:noAutofit/>
            </a:bodyPr>
            <a:lstStyle>
              <a:lvl1pPr algn="r" defTabSz="914400" rtl="1" eaLnBrk="1" latinLnBrk="0" hangingPunct="1">
                <a:lnSpc>
                  <a:spcPct val="90000"/>
                </a:lnSpc>
                <a:spcBef>
                  <a:spcPct val="0"/>
                </a:spcBef>
                <a:buNone/>
                <a:defRPr sz="4000" kern="1200">
                  <a:solidFill>
                    <a:schemeClr val="tx1"/>
                  </a:solidFill>
                  <a:latin typeface="Greta Arabic" pitchFamily="2" charset="-78"/>
                  <a:ea typeface="+mj-ea"/>
                  <a:cs typeface="+mj-cs"/>
                </a:defRPr>
              </a:lvl1pPr>
            </a:lstStyle>
            <a:p>
              <a:pPr algn="ctr">
                <a:defRPr/>
              </a:pPr>
              <a:r>
                <a:rPr lang="ar-SA" sz="2400" dirty="0">
                  <a:solidFill>
                    <a:srgbClr val="FFFFFF"/>
                  </a:solidFill>
                  <a:latin typeface="Somar" panose="020B0604020202020204" charset="-78"/>
                  <a:cs typeface="Somar" panose="020B0604020202020204" charset="-78"/>
                </a:rPr>
                <a:t>02</a:t>
              </a:r>
              <a:endParaRPr lang="ar-SA" sz="2800" dirty="0">
                <a:solidFill>
                  <a:srgbClr val="FFFFFF"/>
                </a:solidFill>
                <a:latin typeface="Somar" panose="020B0604020202020204" charset="-78"/>
                <a:cs typeface="Somar" panose="020B0604020202020204" charset="-78"/>
              </a:endParaRPr>
            </a:p>
          </p:txBody>
        </p:sp>
      </p:grpSp>
      <p:sp>
        <p:nvSpPr>
          <p:cNvPr id="17" name="Title 1">
            <a:extLst>
              <a:ext uri="{FF2B5EF4-FFF2-40B4-BE49-F238E27FC236}">
                <a16:creationId xmlns:a16="http://schemas.microsoft.com/office/drawing/2014/main" id="{5E610C05-92DD-407A-A44F-1110EF82DA5C}"/>
              </a:ext>
            </a:extLst>
          </p:cNvPr>
          <p:cNvSpPr txBox="1">
            <a:spLocks/>
          </p:cNvSpPr>
          <p:nvPr/>
        </p:nvSpPr>
        <p:spPr>
          <a:xfrm>
            <a:off x="864285" y="1621358"/>
            <a:ext cx="4207019" cy="423019"/>
          </a:xfrm>
          <a:prstGeom prst="rect">
            <a:avLst/>
          </a:prstGeom>
        </p:spPr>
        <p:txBody>
          <a:bodyPr vert="horz" lIns="0" tIns="0" rIns="0" bIns="0" rtlCol="0" anchor="t">
            <a:noAutofit/>
          </a:bodyPr>
          <a:lstStyle>
            <a:lvl1pPr algn="r" defTabSz="914400" rtl="1" eaLnBrk="1" latinLnBrk="0" hangingPunct="1">
              <a:lnSpc>
                <a:spcPct val="90000"/>
              </a:lnSpc>
              <a:spcBef>
                <a:spcPct val="0"/>
              </a:spcBef>
              <a:buNone/>
              <a:defRPr sz="4000" kern="1200">
                <a:solidFill>
                  <a:schemeClr val="tx1"/>
                </a:solidFill>
                <a:latin typeface="Greta Arabic" pitchFamily="2" charset="-78"/>
                <a:ea typeface="+mj-ea"/>
                <a:cs typeface="+mj-cs"/>
              </a:defRPr>
            </a:lvl1pPr>
          </a:lstStyle>
          <a:p>
            <a:pPr marL="0" marR="0" lvl="0" indent="0" defTabSz="914400" eaLnBrk="1" fontAlgn="auto" latinLnBrk="0" hangingPunct="1">
              <a:lnSpc>
                <a:spcPct val="90000"/>
              </a:lnSpc>
              <a:spcBef>
                <a:spcPct val="0"/>
              </a:spcBef>
              <a:spcAft>
                <a:spcPts val="0"/>
              </a:spcAft>
              <a:buClrTx/>
              <a:buSzTx/>
              <a:buFontTx/>
              <a:buNone/>
              <a:tabLst/>
              <a:defRPr/>
            </a:pPr>
            <a:r>
              <a:rPr kumimoji="0" lang="ar-SA" sz="700" i="0" u="none" strike="noStrike" kern="1200" cap="none" spc="0" normalizeH="0" baseline="0" noProof="0" dirty="0">
                <a:ln>
                  <a:noFill/>
                </a:ln>
                <a:solidFill>
                  <a:schemeClr val="bg2">
                    <a:lumMod val="50000"/>
                  </a:schemeClr>
                </a:solidFill>
                <a:effectLst/>
                <a:uLnTx/>
                <a:uFillTx/>
                <a:latin typeface="Somar" panose="020B0604020202020204" charset="-78"/>
                <a:cs typeface="Somar" panose="020B0604020202020204" charset="-78"/>
              </a:rPr>
              <a:t>البيان الجمركي</a:t>
            </a:r>
          </a:p>
        </p:txBody>
      </p:sp>
      <p:sp>
        <p:nvSpPr>
          <p:cNvPr id="18" name="Google Shape;259;p52">
            <a:extLst>
              <a:ext uri="{FF2B5EF4-FFF2-40B4-BE49-F238E27FC236}">
                <a16:creationId xmlns:a16="http://schemas.microsoft.com/office/drawing/2014/main" id="{AED498EF-295B-41D5-A521-D0E47639620B}"/>
              </a:ext>
            </a:extLst>
          </p:cNvPr>
          <p:cNvSpPr txBox="1">
            <a:spLocks/>
          </p:cNvSpPr>
          <p:nvPr/>
        </p:nvSpPr>
        <p:spPr>
          <a:xfrm>
            <a:off x="4898307" y="1460223"/>
            <a:ext cx="817418" cy="43797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2"/>
              </a:buClr>
              <a:buSzPts val="4800"/>
              <a:buFont typeface="Rajdhani"/>
              <a:buNone/>
              <a:defRPr sz="2400" b="1" i="0" u="none" strike="noStrike" cap="none">
                <a:solidFill>
                  <a:schemeClr val="lt2"/>
                </a:solidFill>
                <a:latin typeface="Rajdhani"/>
                <a:ea typeface="Rajdhani"/>
                <a:cs typeface="Rajdhani"/>
                <a:sym typeface="Rajdhani"/>
              </a:defRPr>
            </a:lvl1pPr>
            <a:lvl2pPr marR="0" lvl="1"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2pPr>
            <a:lvl3pPr marR="0" lvl="2"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3pPr>
            <a:lvl4pPr marR="0" lvl="3"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4pPr>
            <a:lvl5pPr marR="0" lvl="4"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5pPr>
            <a:lvl6pPr marR="0" lvl="5"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6pPr>
            <a:lvl7pPr marR="0" lvl="6"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7pPr>
            <a:lvl8pPr marR="0" lvl="7"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8pPr>
            <a:lvl9pPr marR="0" lvl="8"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9pPr>
          </a:lstStyle>
          <a:p>
            <a:pPr marL="0" marR="0" lvl="0" indent="0" algn="r" defTabSz="914400" rtl="0" eaLnBrk="1" fontAlgn="auto" latinLnBrk="0" hangingPunct="1">
              <a:lnSpc>
                <a:spcPct val="100000"/>
              </a:lnSpc>
              <a:spcBef>
                <a:spcPts val="0"/>
              </a:spcBef>
              <a:spcAft>
                <a:spcPts val="0"/>
              </a:spcAft>
              <a:buClr>
                <a:srgbClr val="F3F3F3"/>
              </a:buClr>
              <a:buSzPts val="4800"/>
              <a:buFont typeface="Rajdhani"/>
              <a:buNone/>
              <a:tabLst/>
              <a:defRPr/>
            </a:pPr>
            <a:r>
              <a:rPr kumimoji="0" lang="en" sz="1050" b="1" i="0" u="none" strike="noStrike" kern="0" cap="none" spc="0" normalizeH="0" baseline="0" noProof="0" dirty="0">
                <a:ln>
                  <a:noFill/>
                </a:ln>
                <a:solidFill>
                  <a:schemeClr val="bg2">
                    <a:lumMod val="50000"/>
                  </a:schemeClr>
                </a:solidFill>
                <a:effectLst/>
                <a:uLnTx/>
                <a:uFillTx/>
                <a:latin typeface="Rajdhani"/>
                <a:cs typeface="Rajdhani"/>
                <a:sym typeface="Rajdhani"/>
              </a:rPr>
              <a:t>01</a:t>
            </a:r>
          </a:p>
        </p:txBody>
      </p:sp>
      <p:cxnSp>
        <p:nvCxnSpPr>
          <p:cNvPr id="19" name="Google Shape;265;p52">
            <a:extLst>
              <a:ext uri="{FF2B5EF4-FFF2-40B4-BE49-F238E27FC236}">
                <a16:creationId xmlns:a16="http://schemas.microsoft.com/office/drawing/2014/main" id="{3F98AC58-FB6D-4C13-BE13-CBE9FF09D0FA}"/>
              </a:ext>
            </a:extLst>
          </p:cNvPr>
          <p:cNvCxnSpPr>
            <a:cxnSpLocks/>
          </p:cNvCxnSpPr>
          <p:nvPr/>
        </p:nvCxnSpPr>
        <p:spPr>
          <a:xfrm flipH="1">
            <a:off x="5298895" y="1527094"/>
            <a:ext cx="2310" cy="270617"/>
          </a:xfrm>
          <a:prstGeom prst="straightConnector1">
            <a:avLst/>
          </a:prstGeom>
          <a:noFill/>
          <a:ln w="19050" cap="flat" cmpd="sng">
            <a:solidFill>
              <a:srgbClr val="0D2547"/>
            </a:solidFill>
            <a:prstDash val="solid"/>
            <a:round/>
            <a:headEnd type="oval" w="med" len="med"/>
            <a:tailEnd type="oval" w="med" len="med"/>
          </a:ln>
        </p:spPr>
      </p:cxnSp>
      <p:sp>
        <p:nvSpPr>
          <p:cNvPr id="22" name="Title 1">
            <a:extLst>
              <a:ext uri="{FF2B5EF4-FFF2-40B4-BE49-F238E27FC236}">
                <a16:creationId xmlns:a16="http://schemas.microsoft.com/office/drawing/2014/main" id="{50D91C38-320F-4FDB-8101-90783484FAB0}"/>
              </a:ext>
            </a:extLst>
          </p:cNvPr>
          <p:cNvSpPr txBox="1">
            <a:spLocks/>
          </p:cNvSpPr>
          <p:nvPr/>
        </p:nvSpPr>
        <p:spPr>
          <a:xfrm>
            <a:off x="891049" y="2519453"/>
            <a:ext cx="4207019" cy="423019"/>
          </a:xfrm>
          <a:prstGeom prst="rect">
            <a:avLst/>
          </a:prstGeom>
        </p:spPr>
        <p:txBody>
          <a:bodyPr vert="horz" lIns="0" tIns="0" rIns="0" bIns="0" rtlCol="0" anchor="t">
            <a:noAutofit/>
          </a:bodyPr>
          <a:lstStyle>
            <a:lvl1pPr algn="r" defTabSz="914400" rtl="1" eaLnBrk="1" latinLnBrk="0" hangingPunct="1">
              <a:lnSpc>
                <a:spcPct val="90000"/>
              </a:lnSpc>
              <a:spcBef>
                <a:spcPct val="0"/>
              </a:spcBef>
              <a:buNone/>
              <a:defRPr sz="4000" kern="1200">
                <a:solidFill>
                  <a:schemeClr val="tx1"/>
                </a:solidFill>
                <a:latin typeface="Greta Arabic" pitchFamily="2" charset="-78"/>
                <a:ea typeface="+mj-ea"/>
                <a:cs typeface="+mj-cs"/>
              </a:defRPr>
            </a:lvl1pPr>
          </a:lstStyle>
          <a:p>
            <a:pPr marL="0" marR="0" lvl="0" indent="0" defTabSz="914400" eaLnBrk="1" fontAlgn="auto" latinLnBrk="0" hangingPunct="1">
              <a:lnSpc>
                <a:spcPct val="90000"/>
              </a:lnSpc>
              <a:spcBef>
                <a:spcPct val="0"/>
              </a:spcBef>
              <a:spcAft>
                <a:spcPts val="0"/>
              </a:spcAft>
              <a:buClrTx/>
              <a:buSzTx/>
              <a:buFontTx/>
              <a:buNone/>
              <a:tabLst/>
              <a:defRPr/>
            </a:pPr>
            <a:r>
              <a:rPr lang="ar-SA" sz="700" dirty="0">
                <a:solidFill>
                  <a:schemeClr val="bg2">
                    <a:lumMod val="50000"/>
                  </a:schemeClr>
                </a:solidFill>
                <a:latin typeface="Somar" panose="020B0604020202020204" charset="-78"/>
                <a:cs typeface="Somar" panose="020B0604020202020204" charset="-78"/>
              </a:rPr>
              <a:t>الحركات</a:t>
            </a:r>
            <a:endParaRPr kumimoji="0" lang="ar-SA" sz="700" i="0" u="none" strike="noStrike" kern="1200" cap="none" spc="0" normalizeH="0" baseline="0" noProof="0" dirty="0">
              <a:ln>
                <a:noFill/>
              </a:ln>
              <a:solidFill>
                <a:schemeClr val="bg2">
                  <a:lumMod val="50000"/>
                </a:schemeClr>
              </a:solidFill>
              <a:effectLst/>
              <a:uLnTx/>
              <a:uFillTx/>
              <a:latin typeface="Somar" panose="020B0604020202020204" charset="-78"/>
              <a:cs typeface="Somar" panose="020B0604020202020204" charset="-78"/>
            </a:endParaRPr>
          </a:p>
        </p:txBody>
      </p:sp>
      <p:cxnSp>
        <p:nvCxnSpPr>
          <p:cNvPr id="23" name="Google Shape;265;p52">
            <a:extLst>
              <a:ext uri="{FF2B5EF4-FFF2-40B4-BE49-F238E27FC236}">
                <a16:creationId xmlns:a16="http://schemas.microsoft.com/office/drawing/2014/main" id="{B899A4EA-253A-4765-B8C7-6781D291A751}"/>
              </a:ext>
            </a:extLst>
          </p:cNvPr>
          <p:cNvCxnSpPr>
            <a:cxnSpLocks/>
          </p:cNvCxnSpPr>
          <p:nvPr/>
        </p:nvCxnSpPr>
        <p:spPr>
          <a:xfrm flipH="1">
            <a:off x="5301268" y="2418382"/>
            <a:ext cx="2310" cy="243632"/>
          </a:xfrm>
          <a:prstGeom prst="straightConnector1">
            <a:avLst/>
          </a:prstGeom>
          <a:noFill/>
          <a:ln w="19050" cap="flat" cmpd="sng">
            <a:solidFill>
              <a:srgbClr val="0D2547"/>
            </a:solidFill>
            <a:prstDash val="solid"/>
            <a:round/>
            <a:headEnd type="oval" w="med" len="med"/>
            <a:tailEnd type="oval" w="med" len="med"/>
          </a:ln>
        </p:spPr>
      </p:cxnSp>
      <p:sp>
        <p:nvSpPr>
          <p:cNvPr id="24" name="Google Shape;259;p52">
            <a:extLst>
              <a:ext uri="{FF2B5EF4-FFF2-40B4-BE49-F238E27FC236}">
                <a16:creationId xmlns:a16="http://schemas.microsoft.com/office/drawing/2014/main" id="{46E4EF1E-0CD2-4F7F-9908-0BDB935FDEDE}"/>
              </a:ext>
            </a:extLst>
          </p:cNvPr>
          <p:cNvSpPr txBox="1">
            <a:spLocks/>
          </p:cNvSpPr>
          <p:nvPr/>
        </p:nvSpPr>
        <p:spPr>
          <a:xfrm>
            <a:off x="4894869" y="2322368"/>
            <a:ext cx="817418" cy="43797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2"/>
              </a:buClr>
              <a:buSzPts val="4800"/>
              <a:buFont typeface="Rajdhani"/>
              <a:buNone/>
              <a:defRPr sz="2400" b="1" i="0" u="none" strike="noStrike" cap="none">
                <a:solidFill>
                  <a:schemeClr val="lt2"/>
                </a:solidFill>
                <a:latin typeface="Rajdhani"/>
                <a:ea typeface="Rajdhani"/>
                <a:cs typeface="Rajdhani"/>
                <a:sym typeface="Rajdhani"/>
              </a:defRPr>
            </a:lvl1pPr>
            <a:lvl2pPr marR="0" lvl="1"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2pPr>
            <a:lvl3pPr marR="0" lvl="2"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3pPr>
            <a:lvl4pPr marR="0" lvl="3"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4pPr>
            <a:lvl5pPr marR="0" lvl="4"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5pPr>
            <a:lvl6pPr marR="0" lvl="5"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6pPr>
            <a:lvl7pPr marR="0" lvl="6"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7pPr>
            <a:lvl8pPr marR="0" lvl="7"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8pPr>
            <a:lvl9pPr marR="0" lvl="8"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9pPr>
          </a:lstStyle>
          <a:p>
            <a:pPr marL="0" marR="0" lvl="0" indent="0" algn="r" defTabSz="914400" rtl="0" eaLnBrk="1" fontAlgn="auto" latinLnBrk="0" hangingPunct="1">
              <a:lnSpc>
                <a:spcPct val="100000"/>
              </a:lnSpc>
              <a:spcBef>
                <a:spcPts val="0"/>
              </a:spcBef>
              <a:spcAft>
                <a:spcPts val="0"/>
              </a:spcAft>
              <a:buClr>
                <a:srgbClr val="F3F3F3"/>
              </a:buClr>
              <a:buSzPts val="4800"/>
              <a:buFont typeface="Rajdhani"/>
              <a:buNone/>
              <a:tabLst/>
              <a:defRPr/>
            </a:pPr>
            <a:r>
              <a:rPr lang="en-US" sz="1050" kern="0" dirty="0">
                <a:solidFill>
                  <a:schemeClr val="bg2">
                    <a:lumMod val="50000"/>
                  </a:schemeClr>
                </a:solidFill>
              </a:rPr>
              <a:t>02</a:t>
            </a:r>
            <a:endParaRPr kumimoji="0" lang="en" sz="1050" b="1" i="0" u="none" strike="noStrike" kern="0" cap="none" spc="0" normalizeH="0" baseline="0" noProof="0" dirty="0">
              <a:ln>
                <a:noFill/>
              </a:ln>
              <a:solidFill>
                <a:schemeClr val="bg2">
                  <a:lumMod val="50000"/>
                </a:schemeClr>
              </a:solidFill>
              <a:effectLst/>
              <a:uLnTx/>
              <a:uFillTx/>
              <a:sym typeface="Rajdhani"/>
            </a:endParaRPr>
          </a:p>
        </p:txBody>
      </p:sp>
      <p:sp>
        <p:nvSpPr>
          <p:cNvPr id="3" name="Slide Number Placeholder 2"/>
          <p:cNvSpPr>
            <a:spLocks noGrp="1"/>
          </p:cNvSpPr>
          <p:nvPr>
            <p:ph type="sldNum" sz="quarter" idx="12"/>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15EF7C1D-2B43-48E9-9FFA-0C1C352D9914}" type="slidenum">
              <a:rPr kumimoji="0" lang="en-GB" sz="1200" b="0" i="0" u="none" strike="noStrike" kern="1200" cap="none" spc="0" normalizeH="0" baseline="0" noProof="0" smtClean="0">
                <a:ln>
                  <a:noFill/>
                </a:ln>
                <a:solidFill>
                  <a:srgbClr val="0D2547">
                    <a:tint val="75000"/>
                  </a:srgbClr>
                </a:solidFill>
                <a:effectLst/>
                <a:uLnTx/>
                <a:uFillTx/>
                <a:latin typeface="Greta Arabic" panose="02000000000000000000" pitchFamily="2" charset="-78"/>
                <a:ea typeface="+mn-ea"/>
                <a:cs typeface="Symbio AR+LT"/>
              </a:rPr>
              <a:pPr marL="0" marR="0" lvl="0" indent="0" algn="l" defTabSz="914400" rtl="1" eaLnBrk="1" fontAlgn="auto" latinLnBrk="0" hangingPunct="1">
                <a:lnSpc>
                  <a:spcPct val="100000"/>
                </a:lnSpc>
                <a:spcBef>
                  <a:spcPts val="0"/>
                </a:spcBef>
                <a:spcAft>
                  <a:spcPts val="0"/>
                </a:spcAft>
                <a:buClrTx/>
                <a:buSzTx/>
                <a:buFontTx/>
                <a:buNone/>
                <a:tabLst/>
                <a:defRPr/>
              </a:pPr>
              <a:t>22</a:t>
            </a:fld>
            <a:endParaRPr kumimoji="0" lang="en-GB" sz="1200" b="0" i="0" u="none" strike="noStrike" kern="1200" cap="none" spc="0" normalizeH="0" baseline="0" noProof="0">
              <a:ln>
                <a:noFill/>
              </a:ln>
              <a:solidFill>
                <a:srgbClr val="0D2547">
                  <a:tint val="75000"/>
                </a:srgbClr>
              </a:solidFill>
              <a:effectLst/>
              <a:uLnTx/>
              <a:uFillTx/>
              <a:latin typeface="Greta Arabic" panose="02000000000000000000" pitchFamily="2" charset="-78"/>
              <a:ea typeface="+mn-ea"/>
              <a:cs typeface="Symbio AR+LT"/>
            </a:endParaRPr>
          </a:p>
        </p:txBody>
      </p:sp>
      <p:sp>
        <p:nvSpPr>
          <p:cNvPr id="4" name="Footer Placeholder 3">
            <a:extLst>
              <a:ext uri="{FF2B5EF4-FFF2-40B4-BE49-F238E27FC236}">
                <a16:creationId xmlns:a16="http://schemas.microsoft.com/office/drawing/2014/main" id="{CCC85B46-DFE6-4962-8D0B-931BAF675700}"/>
              </a:ext>
            </a:extLst>
          </p:cNvPr>
          <p:cNvSpPr>
            <a:spLocks noGrp="1"/>
          </p:cNvSpPr>
          <p:nvPr>
            <p:ph type="ftr" sz="quarter" idx="11"/>
            <p:custDataLst>
              <p:tags r:id="rId1"/>
            </p:custDataLst>
          </p:nvPr>
        </p:nvSpPr>
        <p:spPr/>
        <p:txBody>
          <a:bodyPr/>
          <a:lstStyle/>
          <a:p>
            <a:pPr>
              <a:defRPr/>
            </a:pPr>
            <a:r>
              <a:rPr lang="en-GB"/>
              <a:t>Public | </a:t>
            </a:r>
            <a:r>
              <a:rPr lang="ar-SA"/>
              <a:t>عام</a:t>
            </a:r>
            <a:endParaRPr lang="en-GB"/>
          </a:p>
        </p:txBody>
      </p:sp>
    </p:spTree>
    <p:extLst>
      <p:ext uri="{BB962C8B-B14F-4D97-AF65-F5344CB8AC3E}">
        <p14:creationId xmlns:p14="http://schemas.microsoft.com/office/powerpoint/2010/main" val="18135832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2677370" y="105903"/>
            <a:ext cx="9523240" cy="514579"/>
            <a:chOff x="2677370" y="105903"/>
            <a:chExt cx="9523240" cy="514579"/>
          </a:xfrm>
        </p:grpSpPr>
        <p:grpSp>
          <p:nvGrpSpPr>
            <p:cNvPr id="9" name="Group 8"/>
            <p:cNvGrpSpPr/>
            <p:nvPr/>
          </p:nvGrpSpPr>
          <p:grpSpPr>
            <a:xfrm>
              <a:off x="2677370" y="105903"/>
              <a:ext cx="9507253" cy="514579"/>
              <a:chOff x="2684747" y="526945"/>
              <a:chExt cx="9507253" cy="514579"/>
            </a:xfrm>
          </p:grpSpPr>
          <p:sp>
            <p:nvSpPr>
              <p:cNvPr id="11" name="Rounded Rectangle 48">
                <a:extLst>
                  <a:ext uri="{FF2B5EF4-FFF2-40B4-BE49-F238E27FC236}">
                    <a16:creationId xmlns:a16="http://schemas.microsoft.com/office/drawing/2014/main" id="{1D3517A2-7E57-47A0-B474-C78F0DC46F03}"/>
                  </a:ext>
                </a:extLst>
              </p:cNvPr>
              <p:cNvSpPr/>
              <p:nvPr/>
            </p:nvSpPr>
            <p:spPr>
              <a:xfrm>
                <a:off x="11869187" y="526945"/>
                <a:ext cx="322813" cy="315316"/>
              </a:xfrm>
              <a:prstGeom prst="roundRect">
                <a:avLst>
                  <a:gd name="adj" fmla="val 0"/>
                </a:avLst>
              </a:prstGeom>
              <a:solidFill>
                <a:srgbClr val="20CFD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FFFFFF"/>
                  </a:solidFill>
                  <a:effectLst/>
                  <a:uLnTx/>
                  <a:uFillTx/>
                  <a:latin typeface="SST Arabic" panose="020B0504030504020204" pitchFamily="34" charset="-78"/>
                  <a:ea typeface="+mn-ea"/>
                  <a:cs typeface="SST Arabic" panose="020B0504030504020204" pitchFamily="34" charset="-78"/>
                </a:endParaRPr>
              </a:p>
            </p:txBody>
          </p:sp>
          <p:sp>
            <p:nvSpPr>
              <p:cNvPr id="12" name="Title 1">
                <a:extLst>
                  <a:ext uri="{FF2B5EF4-FFF2-40B4-BE49-F238E27FC236}">
                    <a16:creationId xmlns:a16="http://schemas.microsoft.com/office/drawing/2014/main" id="{4AC9F629-7F96-403B-B28D-50766AB29367}"/>
                  </a:ext>
                </a:extLst>
              </p:cNvPr>
              <p:cNvSpPr txBox="1">
                <a:spLocks/>
              </p:cNvSpPr>
              <p:nvPr/>
            </p:nvSpPr>
            <p:spPr>
              <a:xfrm>
                <a:off x="2684747" y="526945"/>
                <a:ext cx="9105518" cy="514579"/>
              </a:xfrm>
              <a:prstGeom prst="rect">
                <a:avLst/>
              </a:prstGeom>
            </p:spPr>
            <p:txBody>
              <a:bodyPr vert="horz" lIns="0" tIns="0" rIns="0" bIns="0" rtlCol="0" anchor="t">
                <a:noAutofit/>
              </a:bodyPr>
              <a:lstStyle>
                <a:lvl1pPr algn="r" defTabSz="914400" rtl="1" eaLnBrk="1" latinLnBrk="0" hangingPunct="1">
                  <a:lnSpc>
                    <a:spcPct val="90000"/>
                  </a:lnSpc>
                  <a:spcBef>
                    <a:spcPct val="0"/>
                  </a:spcBef>
                  <a:buNone/>
                  <a:defRPr sz="4000" kern="1200">
                    <a:solidFill>
                      <a:schemeClr val="tx1"/>
                    </a:solidFill>
                    <a:latin typeface="Greta Arabic" pitchFamily="2" charset="-78"/>
                    <a:ea typeface="+mj-ea"/>
                    <a:cs typeface="+mj-cs"/>
                  </a:defRPr>
                </a:lvl1pPr>
              </a:lstStyle>
              <a:p>
                <a:pPr>
                  <a:defRPr/>
                </a:pPr>
                <a:r>
                  <a:rPr lang="ar-SA" sz="2400" b="1" dirty="0">
                    <a:solidFill>
                      <a:srgbClr val="0D2547"/>
                    </a:solidFill>
                    <a:latin typeface="SST Arabic" panose="020B0504030504020204" pitchFamily="34" charset="-78"/>
                    <a:cs typeface="SST Arabic" panose="020B0504030504020204" pitchFamily="34" charset="-78"/>
                  </a:rPr>
                  <a:t>معايير محرك المخاطر – 3 التحديات</a:t>
                </a:r>
              </a:p>
            </p:txBody>
          </p:sp>
        </p:grpSp>
        <p:sp>
          <p:nvSpPr>
            <p:cNvPr id="10" name="Isosceles Triangle 69">
              <a:extLst>
                <a:ext uri="{FF2B5EF4-FFF2-40B4-BE49-F238E27FC236}">
                  <a16:creationId xmlns:a16="http://schemas.microsoft.com/office/drawing/2014/main" id="{D0F90FA7-C414-47A0-B1F2-C03C4EFAC7EE}"/>
                </a:ext>
              </a:extLst>
            </p:cNvPr>
            <p:cNvSpPr/>
            <p:nvPr/>
          </p:nvSpPr>
          <p:spPr>
            <a:xfrm rot="16200000">
              <a:off x="9951186" y="-1774937"/>
              <a:ext cx="18288" cy="4480560"/>
            </a:xfrm>
            <a:prstGeom prst="roundRect">
              <a:avLst>
                <a:gd name="adj" fmla="val 0"/>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ymbio AR+LT"/>
                <a:ea typeface="+mn-ea"/>
                <a:cs typeface="Symbio AR+LT"/>
              </a:endParaRPr>
            </a:p>
          </p:txBody>
        </p:sp>
      </p:grpSp>
      <p:graphicFrame>
        <p:nvGraphicFramePr>
          <p:cNvPr id="13" name="Table 12">
            <a:extLst>
              <a:ext uri="{FF2B5EF4-FFF2-40B4-BE49-F238E27FC236}">
                <a16:creationId xmlns:a16="http://schemas.microsoft.com/office/drawing/2014/main" id="{F5C90085-FE51-41DA-B1EE-1795156F5460}"/>
              </a:ext>
            </a:extLst>
          </p:cNvPr>
          <p:cNvGraphicFramePr>
            <a:graphicFrameLocks noGrp="1"/>
          </p:cNvGraphicFramePr>
          <p:nvPr>
            <p:extLst>
              <p:ext uri="{D42A27DB-BD31-4B8C-83A1-F6EECF244321}">
                <p14:modId xmlns:p14="http://schemas.microsoft.com/office/powerpoint/2010/main" val="2156639552"/>
              </p:ext>
            </p:extLst>
          </p:nvPr>
        </p:nvGraphicFramePr>
        <p:xfrm>
          <a:off x="697799" y="808465"/>
          <a:ext cx="10990954" cy="5506705"/>
        </p:xfrm>
        <a:graphic>
          <a:graphicData uri="http://schemas.openxmlformats.org/drawingml/2006/table">
            <a:tbl>
              <a:tblPr firstRow="1" bandRow="1">
                <a:tableStyleId>{5FD0F851-EC5A-4D38-B0AD-8093EC10F338}</a:tableStyleId>
              </a:tblPr>
              <a:tblGrid>
                <a:gridCol w="1173042">
                  <a:extLst>
                    <a:ext uri="{9D8B030D-6E8A-4147-A177-3AD203B41FA5}">
                      <a16:colId xmlns:a16="http://schemas.microsoft.com/office/drawing/2014/main" val="1136492247"/>
                    </a:ext>
                  </a:extLst>
                </a:gridCol>
                <a:gridCol w="1544834">
                  <a:extLst>
                    <a:ext uri="{9D8B030D-6E8A-4147-A177-3AD203B41FA5}">
                      <a16:colId xmlns:a16="http://schemas.microsoft.com/office/drawing/2014/main" val="1149836115"/>
                    </a:ext>
                  </a:extLst>
                </a:gridCol>
                <a:gridCol w="1611005">
                  <a:extLst>
                    <a:ext uri="{9D8B030D-6E8A-4147-A177-3AD203B41FA5}">
                      <a16:colId xmlns:a16="http://schemas.microsoft.com/office/drawing/2014/main" val="3277025727"/>
                    </a:ext>
                  </a:extLst>
                </a:gridCol>
                <a:gridCol w="1611005">
                  <a:extLst>
                    <a:ext uri="{9D8B030D-6E8A-4147-A177-3AD203B41FA5}">
                      <a16:colId xmlns:a16="http://schemas.microsoft.com/office/drawing/2014/main" val="3524328600"/>
                    </a:ext>
                  </a:extLst>
                </a:gridCol>
                <a:gridCol w="1827182">
                  <a:extLst>
                    <a:ext uri="{9D8B030D-6E8A-4147-A177-3AD203B41FA5}">
                      <a16:colId xmlns:a16="http://schemas.microsoft.com/office/drawing/2014/main" val="3764984079"/>
                    </a:ext>
                  </a:extLst>
                </a:gridCol>
                <a:gridCol w="3223886">
                  <a:extLst>
                    <a:ext uri="{9D8B030D-6E8A-4147-A177-3AD203B41FA5}">
                      <a16:colId xmlns:a16="http://schemas.microsoft.com/office/drawing/2014/main" val="4227225427"/>
                    </a:ext>
                  </a:extLst>
                </a:gridCol>
              </a:tblGrid>
              <a:tr h="405208">
                <a:tc>
                  <a:txBody>
                    <a:bodyPr/>
                    <a:lstStyle/>
                    <a:p>
                      <a:pPr algn="ctr"/>
                      <a:r>
                        <a:rPr lang="ar-SA" sz="2400" dirty="0">
                          <a:solidFill>
                            <a:schemeClr val="bg1"/>
                          </a:solidFill>
                          <a:cs typeface="+mj-cs"/>
                        </a:rPr>
                        <a:t>الحالة</a:t>
                      </a:r>
                      <a:endParaRPr lang="en-US" sz="2400" dirty="0">
                        <a:solidFill>
                          <a:schemeClr val="bg1"/>
                        </a:solidFill>
                        <a:cs typeface="+mj-cs"/>
                      </a:endParaRPr>
                    </a:p>
                  </a:txBody>
                  <a:tcPr anchor="ctr">
                    <a:solidFill>
                      <a:srgbClr val="6393A7"/>
                    </a:solidFill>
                  </a:tcPr>
                </a:tc>
                <a:tc>
                  <a:txBody>
                    <a:bodyPr/>
                    <a:lstStyle/>
                    <a:p>
                      <a:pPr algn="ctr"/>
                      <a:r>
                        <a:rPr lang="ar-SA" sz="2400" dirty="0">
                          <a:solidFill>
                            <a:schemeClr val="bg1"/>
                          </a:solidFill>
                          <a:cs typeface="+mj-cs"/>
                        </a:rPr>
                        <a:t>تاريخ الانجاز</a:t>
                      </a:r>
                      <a:endParaRPr lang="en-US" sz="2400" dirty="0">
                        <a:solidFill>
                          <a:schemeClr val="bg1"/>
                        </a:solidFill>
                        <a:cs typeface="+mj-cs"/>
                      </a:endParaRPr>
                    </a:p>
                  </a:txBody>
                  <a:tcPr anchor="ctr">
                    <a:solidFill>
                      <a:srgbClr val="6393A7"/>
                    </a:solidFill>
                  </a:tcPr>
                </a:tc>
                <a:tc>
                  <a:txBody>
                    <a:bodyPr/>
                    <a:lstStyle/>
                    <a:p>
                      <a:pPr algn="ctr"/>
                      <a:r>
                        <a:rPr lang="ar-SA" sz="2400" dirty="0">
                          <a:solidFill>
                            <a:schemeClr val="bg1"/>
                          </a:solidFill>
                          <a:cs typeface="+mj-cs"/>
                        </a:rPr>
                        <a:t>طلب التغيير</a:t>
                      </a:r>
                      <a:endParaRPr lang="en-US" sz="2400" dirty="0">
                        <a:solidFill>
                          <a:schemeClr val="bg1"/>
                        </a:solidFill>
                        <a:cs typeface="+mj-cs"/>
                      </a:endParaRPr>
                    </a:p>
                  </a:txBody>
                  <a:tcPr anchor="ctr">
                    <a:solidFill>
                      <a:srgbClr val="6393A7"/>
                    </a:solidFill>
                  </a:tcPr>
                </a:tc>
                <a:tc>
                  <a:txBody>
                    <a:bodyPr/>
                    <a:lstStyle/>
                    <a:p>
                      <a:pPr algn="ctr"/>
                      <a:r>
                        <a:rPr lang="ar-SA" sz="2400" dirty="0">
                          <a:solidFill>
                            <a:schemeClr val="bg1"/>
                          </a:solidFill>
                          <a:cs typeface="+mj-cs"/>
                        </a:rPr>
                        <a:t>تاريخ البدء</a:t>
                      </a:r>
                      <a:endParaRPr lang="en-US" sz="2400" dirty="0">
                        <a:solidFill>
                          <a:schemeClr val="bg1"/>
                        </a:solidFill>
                        <a:cs typeface="+mj-cs"/>
                      </a:endParaRPr>
                    </a:p>
                  </a:txBody>
                  <a:tcPr anchor="ctr">
                    <a:solidFill>
                      <a:srgbClr val="6393A7"/>
                    </a:solidFill>
                  </a:tcPr>
                </a:tc>
                <a:tc>
                  <a:txBody>
                    <a:bodyPr/>
                    <a:lstStyle/>
                    <a:p>
                      <a:pPr algn="ctr"/>
                      <a:r>
                        <a:rPr lang="ar-SA" sz="2400" dirty="0">
                          <a:solidFill>
                            <a:schemeClr val="bg1"/>
                          </a:solidFill>
                          <a:cs typeface="+mj-cs"/>
                        </a:rPr>
                        <a:t>المعالجة</a:t>
                      </a:r>
                      <a:endParaRPr lang="en-US" sz="2400" dirty="0">
                        <a:solidFill>
                          <a:schemeClr val="bg1"/>
                        </a:solidFill>
                        <a:cs typeface="+mj-cs"/>
                      </a:endParaRPr>
                    </a:p>
                  </a:txBody>
                  <a:tcPr anchor="ctr">
                    <a:solidFill>
                      <a:srgbClr val="6393A7"/>
                    </a:solidFill>
                  </a:tcPr>
                </a:tc>
                <a:tc>
                  <a:txBody>
                    <a:bodyPr/>
                    <a:lstStyle/>
                    <a:p>
                      <a:pPr algn="ctr"/>
                      <a:r>
                        <a:rPr lang="ar-SA" sz="2400" dirty="0">
                          <a:solidFill>
                            <a:schemeClr val="bg1"/>
                          </a:solidFill>
                          <a:cs typeface="+mj-cs"/>
                        </a:rPr>
                        <a:t>التحدي</a:t>
                      </a:r>
                      <a:endParaRPr lang="en-US" sz="2400" dirty="0">
                        <a:solidFill>
                          <a:schemeClr val="bg1"/>
                        </a:solidFill>
                        <a:cs typeface="+mj-cs"/>
                      </a:endParaRPr>
                    </a:p>
                  </a:txBody>
                  <a:tcPr anchor="ctr">
                    <a:solidFill>
                      <a:srgbClr val="6393A7"/>
                    </a:solidFill>
                  </a:tcPr>
                </a:tc>
                <a:extLst>
                  <a:ext uri="{0D108BD9-81ED-4DB2-BD59-A6C34878D82A}">
                    <a16:rowId xmlns:a16="http://schemas.microsoft.com/office/drawing/2014/main" val="5332629"/>
                  </a:ext>
                </a:extLst>
              </a:tr>
              <a:tr h="547894">
                <a:tc>
                  <a:txBody>
                    <a:bodyPr/>
                    <a:lstStyle/>
                    <a:p>
                      <a:pPr algn="ctr"/>
                      <a:r>
                        <a:rPr lang="ar-SA" sz="1100" dirty="0">
                          <a:latin typeface="SST Arabic" panose="020B0504030504020204" pitchFamily="34" charset="-78"/>
                          <a:cs typeface="SST Arabic" panose="020B0504030504020204" pitchFamily="34" charset="-78"/>
                        </a:rPr>
                        <a:t>تم الحل</a:t>
                      </a:r>
                      <a:endParaRPr lang="en-US" sz="1100" dirty="0">
                        <a:latin typeface="SST Arabic" panose="020B0504030504020204" pitchFamily="34" charset="-78"/>
                        <a:cs typeface="SST Arabic" panose="020B0504030504020204" pitchFamily="34" charset="-78"/>
                      </a:endParaRPr>
                    </a:p>
                  </a:txBody>
                  <a:tcPr anchor="ct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ar-SA" sz="1100" dirty="0">
                          <a:latin typeface="SST Arabic" panose="020B0504030504020204" pitchFamily="34" charset="-78"/>
                          <a:cs typeface="SST Arabic" panose="020B0504030504020204" pitchFamily="34" charset="-78"/>
                        </a:rPr>
                        <a:t>11 سبتمبر</a:t>
                      </a:r>
                      <a:r>
                        <a:rPr lang="ar-SA" sz="1100" baseline="0" dirty="0">
                          <a:latin typeface="SST Arabic" panose="020B0504030504020204" pitchFamily="34" charset="-78"/>
                          <a:cs typeface="SST Arabic" panose="020B0504030504020204" pitchFamily="34" charset="-78"/>
                        </a:rPr>
                        <a:t> 2023</a:t>
                      </a:r>
                      <a:endParaRPr lang="en-US" sz="1100" dirty="0">
                        <a:latin typeface="SST Arabic" panose="020B0504030504020204" pitchFamily="34" charset="-78"/>
                        <a:cs typeface="SST Arabic" panose="020B0504030504020204" pitchFamily="34" charset="-78"/>
                      </a:endParaRPr>
                    </a:p>
                  </a:txBody>
                  <a:tcPr anchor="ctr">
                    <a:solidFill>
                      <a:srgbClr val="F2F2F2"/>
                    </a:solidFill>
                  </a:tcPr>
                </a:tc>
                <a:tc>
                  <a:txBody>
                    <a:bodyPr/>
                    <a:lstStyle/>
                    <a:p>
                      <a:pPr algn="ctr"/>
                      <a:r>
                        <a:rPr lang="en-US" sz="1100" dirty="0">
                          <a:latin typeface="SST Arabic" panose="020B0504030504020204" pitchFamily="34" charset="-78"/>
                          <a:cs typeface="SST Arabic" panose="020B0504030504020204" pitchFamily="34" charset="-78"/>
                        </a:rPr>
                        <a:t>N/A</a:t>
                      </a:r>
                    </a:p>
                  </a:txBody>
                  <a:tcPr anchor="c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ar-SA" sz="1100" kern="1200" dirty="0">
                          <a:solidFill>
                            <a:schemeClr val="tx1"/>
                          </a:solidFill>
                          <a:latin typeface="SST Arabic" panose="020B0504030504020204" pitchFamily="34" charset="-78"/>
                          <a:ea typeface="+mn-ea"/>
                          <a:cs typeface="SST Arabic" panose="020B0504030504020204" pitchFamily="34" charset="-78"/>
                        </a:rPr>
                        <a:t>11 سبتمبر 2023</a:t>
                      </a:r>
                      <a:endParaRPr lang="en-US" sz="1100" kern="1200" dirty="0">
                        <a:solidFill>
                          <a:schemeClr val="tx1"/>
                        </a:solidFill>
                        <a:latin typeface="SST Arabic" panose="020B0504030504020204" pitchFamily="34" charset="-78"/>
                        <a:ea typeface="+mn-ea"/>
                        <a:cs typeface="SST Arabic" panose="020B0504030504020204" pitchFamily="34" charset="-78"/>
                      </a:endParaRPr>
                    </a:p>
                  </a:txBody>
                  <a:tcPr anchor="c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SA" sz="1100" b="0" i="0" u="none" strike="noStrike" kern="1200" cap="none" spc="0" normalizeH="0" baseline="0" noProof="0" dirty="0">
                          <a:ln>
                            <a:noFill/>
                          </a:ln>
                          <a:solidFill>
                            <a:srgbClr val="0D2547"/>
                          </a:solidFill>
                          <a:effectLst/>
                          <a:uLnTx/>
                          <a:uFillTx/>
                          <a:latin typeface="SST Arabic" panose="020B0504030504020204" pitchFamily="34" charset="-78"/>
                          <a:ea typeface="+mn-ea"/>
                          <a:cs typeface="SST Arabic" panose="020B0504030504020204" pitchFamily="34" charset="-78"/>
                        </a:rPr>
                        <a:t>نقل كافة التحليلات الأمنية إلى إدارة تحليل المخاطر بالمواءمة مع الأمنية</a:t>
                      </a:r>
                      <a:endParaRPr kumimoji="0" lang="en-US" sz="1100" b="0" i="0" u="none" strike="noStrike" kern="1200" cap="none" spc="0" normalizeH="0" baseline="0" noProof="0" dirty="0">
                        <a:ln>
                          <a:noFill/>
                        </a:ln>
                        <a:solidFill>
                          <a:srgbClr val="0D2547"/>
                        </a:solidFill>
                        <a:effectLst/>
                        <a:uLnTx/>
                        <a:uFillTx/>
                        <a:latin typeface="SST Arabic" panose="020B0504030504020204" pitchFamily="34" charset="-78"/>
                        <a:ea typeface="+mn-ea"/>
                        <a:cs typeface="SST Arabic" panose="020B0504030504020204" pitchFamily="34" charset="-78"/>
                      </a:endParaRPr>
                    </a:p>
                  </a:txBody>
                  <a:tcPr anchor="ctr">
                    <a:solidFill>
                      <a:schemeClr val="bg1">
                        <a:lumMod val="95000"/>
                      </a:schemeClr>
                    </a:solidFill>
                  </a:tcPr>
                </a:tc>
                <a:tc>
                  <a:txBody>
                    <a:bodyPr/>
                    <a:lstStyle/>
                    <a:p>
                      <a:pPr algn="r"/>
                      <a:r>
                        <a:rPr lang="ar-SA" sz="1100" dirty="0">
                          <a:latin typeface="SST Arabic" panose="020B0504030504020204" pitchFamily="34" charset="-78"/>
                          <a:cs typeface="SST Arabic" panose="020B0504030504020204" pitchFamily="34" charset="-78"/>
                        </a:rPr>
                        <a:t>1. تحليلات أمنية يتم ادراجها كقوائم في محرك المخاطر</a:t>
                      </a:r>
                      <a:endParaRPr lang="en-US" sz="1100" dirty="0">
                        <a:latin typeface="SST Arabic" panose="020B0504030504020204" pitchFamily="34" charset="-78"/>
                        <a:cs typeface="SST Arabic" panose="020B0504030504020204" pitchFamily="34" charset="-78"/>
                      </a:endParaRPr>
                    </a:p>
                  </a:txBody>
                  <a:tcPr anchor="ctr">
                    <a:solidFill>
                      <a:schemeClr val="bg1">
                        <a:lumMod val="95000"/>
                      </a:schemeClr>
                    </a:solidFill>
                  </a:tcPr>
                </a:tc>
                <a:extLst>
                  <a:ext uri="{0D108BD9-81ED-4DB2-BD59-A6C34878D82A}">
                    <a16:rowId xmlns:a16="http://schemas.microsoft.com/office/drawing/2014/main" val="469911982"/>
                  </a:ext>
                </a:extLst>
              </a:tr>
              <a:tr h="54789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ar-SA" sz="1100" dirty="0">
                          <a:latin typeface="SST Arabic" panose="020B0504030504020204" pitchFamily="34" charset="-78"/>
                          <a:cs typeface="SST Arabic" panose="020B0504030504020204" pitchFamily="34" charset="-78"/>
                        </a:rPr>
                        <a:t>تم توفير بيئة الاختبار بانتظار وصول البيانات </a:t>
                      </a:r>
                      <a:endParaRPr lang="en-US" sz="1100" dirty="0">
                        <a:latin typeface="SST Arabic" panose="020B0504030504020204" pitchFamily="34" charset="-78"/>
                        <a:cs typeface="SST Arabic" panose="020B0504030504020204" pitchFamily="34" charset="-78"/>
                      </a:endParaRPr>
                    </a:p>
                  </a:txBody>
                  <a:tcPr anchor="ct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kern="1200" dirty="0">
                          <a:solidFill>
                            <a:schemeClr val="tx1"/>
                          </a:solidFill>
                          <a:latin typeface="SST Arabic" panose="020B0504030504020204" pitchFamily="34" charset="-78"/>
                          <a:ea typeface="+mn-ea"/>
                          <a:cs typeface="SST Arabic" panose="020B0504030504020204" pitchFamily="34" charset="-78"/>
                        </a:rPr>
                        <a:t>TBD</a:t>
                      </a:r>
                    </a:p>
                  </a:txBody>
                  <a:tcPr anchor="ctr">
                    <a:solidFill>
                      <a:srgbClr val="FFFFFF"/>
                    </a:solidFill>
                  </a:tcPr>
                </a:tc>
                <a:tc>
                  <a:txBody>
                    <a:bodyPr/>
                    <a:lstStyle/>
                    <a:p>
                      <a:pPr algn="ctr"/>
                      <a:r>
                        <a:rPr lang="en-US" sz="1100" dirty="0">
                          <a:latin typeface="SST Arabic" panose="020B0504030504020204" pitchFamily="34" charset="-78"/>
                          <a:cs typeface="SST Arabic" panose="020B0504030504020204" pitchFamily="34" charset="-78"/>
                        </a:rPr>
                        <a:t>N/A</a:t>
                      </a:r>
                    </a:p>
                  </a:txBody>
                  <a:tcPr anchor="c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ar-SA" sz="1100" kern="1200" dirty="0">
                          <a:solidFill>
                            <a:schemeClr val="tx1"/>
                          </a:solidFill>
                          <a:latin typeface="SST Arabic" panose="020B0504030504020204" pitchFamily="34" charset="-78"/>
                          <a:ea typeface="+mn-ea"/>
                          <a:cs typeface="SST Arabic" panose="020B0504030504020204" pitchFamily="34" charset="-78"/>
                        </a:rPr>
                        <a:t>1 يونيو 2022</a:t>
                      </a:r>
                      <a:endParaRPr lang="en-US" sz="1100" kern="1200" dirty="0">
                        <a:solidFill>
                          <a:schemeClr val="tx1"/>
                        </a:solidFill>
                        <a:latin typeface="SST Arabic" panose="020B0504030504020204" pitchFamily="34" charset="-78"/>
                        <a:ea typeface="+mn-ea"/>
                        <a:cs typeface="SST Arabic" panose="020B0504030504020204" pitchFamily="34" charset="-78"/>
                      </a:endParaRPr>
                    </a:p>
                  </a:txBody>
                  <a:tcPr anchor="ctr">
                    <a:solidFill>
                      <a:schemeClr val="bg1"/>
                    </a:solidFill>
                  </a:tcPr>
                </a:tc>
                <a:tc>
                  <a:txBody>
                    <a:bodyPr/>
                    <a:lstStyle/>
                    <a:p>
                      <a:pPr algn="ctr"/>
                      <a:r>
                        <a:rPr lang="ar-SA" sz="1100" dirty="0">
                          <a:latin typeface="SST Arabic" panose="020B0504030504020204" pitchFamily="34" charset="-78"/>
                          <a:cs typeface="SST Arabic" panose="020B0504030504020204" pitchFamily="34" charset="-78"/>
                        </a:rPr>
                        <a:t>توفير بيئة اختبار</a:t>
                      </a:r>
                      <a:endParaRPr lang="en-US" sz="1100" dirty="0">
                        <a:latin typeface="SST Arabic" panose="020B0504030504020204" pitchFamily="34" charset="-78"/>
                        <a:cs typeface="SST Arabic" panose="020B0504030504020204" pitchFamily="34" charset="-78"/>
                      </a:endParaRPr>
                    </a:p>
                  </a:txBody>
                  <a:tcPr anchor="ctr">
                    <a:solidFill>
                      <a:schemeClr val="bg1"/>
                    </a:solidFill>
                  </a:tcPr>
                </a:tc>
                <a:tc>
                  <a:txBody>
                    <a:bodyPr/>
                    <a:lstStyle/>
                    <a:p>
                      <a:pPr algn="r"/>
                      <a:r>
                        <a:rPr lang="ar-SA" sz="1100" dirty="0">
                          <a:latin typeface="SST Arabic" panose="020B0504030504020204" pitchFamily="34" charset="-78"/>
                          <a:cs typeface="SST Arabic" panose="020B0504030504020204" pitchFamily="34" charset="-78"/>
                        </a:rPr>
                        <a:t>2. بطاقة الاستهداف الأمني</a:t>
                      </a:r>
                      <a:endParaRPr lang="en-US" sz="1100" dirty="0">
                        <a:latin typeface="SST Arabic" panose="020B0504030504020204" pitchFamily="34" charset="-78"/>
                        <a:cs typeface="SST Arabic" panose="020B0504030504020204" pitchFamily="34" charset="-78"/>
                      </a:endParaRPr>
                    </a:p>
                  </a:txBody>
                  <a:tcPr anchor="ctr">
                    <a:solidFill>
                      <a:schemeClr val="bg1"/>
                    </a:solidFill>
                  </a:tcPr>
                </a:tc>
                <a:extLst>
                  <a:ext uri="{0D108BD9-81ED-4DB2-BD59-A6C34878D82A}">
                    <a16:rowId xmlns:a16="http://schemas.microsoft.com/office/drawing/2014/main" val="4072638416"/>
                  </a:ext>
                </a:extLst>
              </a:tr>
              <a:tr h="51026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ar-SA" sz="1100" dirty="0">
                          <a:latin typeface="SST Arabic" panose="020B0504030504020204" pitchFamily="34" charset="-78"/>
                          <a:cs typeface="SST Arabic" panose="020B0504030504020204" pitchFamily="34" charset="-78"/>
                        </a:rPr>
                        <a:t>قائم</a:t>
                      </a:r>
                      <a:endParaRPr lang="en-US" sz="1100" dirty="0">
                        <a:latin typeface="SST Arabic" panose="020B0504030504020204" pitchFamily="34" charset="-78"/>
                        <a:cs typeface="SST Arabic" panose="020B0504030504020204" pitchFamily="34" charset="-78"/>
                      </a:endParaRPr>
                    </a:p>
                  </a:txBody>
                  <a:tcPr anchor="ctr">
                    <a:solidFill>
                      <a:srgbClr val="FFC000"/>
                    </a:solidFill>
                  </a:tcPr>
                </a:tc>
                <a:tc>
                  <a:txBody>
                    <a:bodyPr/>
                    <a:lstStyle/>
                    <a:p>
                      <a:pPr algn="ctr"/>
                      <a:r>
                        <a:rPr lang="ar-SA" sz="1100" dirty="0">
                          <a:latin typeface="SST Arabic" panose="020B0504030504020204" pitchFamily="34" charset="-78"/>
                          <a:cs typeface="SST Arabic" panose="020B0504030504020204" pitchFamily="34" charset="-78"/>
                        </a:rPr>
                        <a:t>22 نوفمبر 2023</a:t>
                      </a:r>
                    </a:p>
                    <a:p>
                      <a:pPr algn="ctr"/>
                      <a:r>
                        <a:rPr lang="ar-SA" sz="1100" dirty="0">
                          <a:latin typeface="SST Arabic" panose="020B0504030504020204" pitchFamily="34" charset="-78"/>
                          <a:cs typeface="SST Arabic" panose="020B0504030504020204" pitchFamily="34" charset="-78"/>
                        </a:rPr>
                        <a:t>تم الاطلاق للمسافرين</a:t>
                      </a:r>
                      <a:endParaRPr lang="en-US" sz="1100" dirty="0">
                        <a:latin typeface="SST Arabic" panose="020B0504030504020204" pitchFamily="34" charset="-78"/>
                        <a:cs typeface="SST Arabic" panose="020B0504030504020204" pitchFamily="34" charset="-78"/>
                      </a:endParaRPr>
                    </a:p>
                  </a:txBody>
                  <a:tcPr anchor="ctr">
                    <a:solidFill>
                      <a:srgbClr val="F2F2F2"/>
                    </a:solidFill>
                  </a:tcPr>
                </a:tc>
                <a:tc>
                  <a:txBody>
                    <a:bodyPr/>
                    <a:lstStyle/>
                    <a:p>
                      <a:pPr algn="ctr" rtl="1"/>
                      <a:r>
                        <a:rPr lang="en-US" sz="1100" dirty="0">
                          <a:latin typeface="SST Arabic" panose="020B0504030504020204" pitchFamily="34" charset="-78"/>
                          <a:cs typeface="SST Arabic" panose="020B0504030504020204" pitchFamily="34" charset="-78"/>
                        </a:rPr>
                        <a:t>CR:6294-6614- 6615</a:t>
                      </a:r>
                      <a:endParaRPr lang="ar-SA" sz="1100" dirty="0">
                        <a:latin typeface="SST Arabic" panose="020B0504030504020204" pitchFamily="34" charset="-78"/>
                        <a:cs typeface="SST Arabic" panose="020B0504030504020204" pitchFamily="34" charset="-78"/>
                      </a:endParaRPr>
                    </a:p>
                    <a:p>
                      <a:pPr algn="ctr"/>
                      <a:r>
                        <a:rPr lang="en-US" sz="1100" dirty="0">
                          <a:latin typeface="SST Arabic" panose="020B0504030504020204" pitchFamily="34" charset="-78"/>
                          <a:cs typeface="SST Arabic" panose="020B0504030504020204" pitchFamily="34" charset="-78"/>
                        </a:rPr>
                        <a:t>CR:6503</a:t>
                      </a:r>
                    </a:p>
                  </a:txBody>
                  <a:tcPr anchor="ctr">
                    <a:solidFill>
                      <a:srgbClr val="F2F2F2"/>
                    </a:solidFill>
                  </a:tcPr>
                </a:tc>
                <a:tc>
                  <a:txBody>
                    <a:bodyPr/>
                    <a:lstStyle/>
                    <a:p>
                      <a:pPr algn="ctr"/>
                      <a:r>
                        <a:rPr lang="ar-SA" sz="1100" kern="1200" baseline="0" dirty="0">
                          <a:solidFill>
                            <a:schemeClr val="tx1"/>
                          </a:solidFill>
                          <a:latin typeface="SST Arabic" panose="020B0504030504020204" pitchFamily="34" charset="-78"/>
                          <a:ea typeface="+mn-ea"/>
                          <a:cs typeface="SST Arabic" panose="020B0504030504020204" pitchFamily="34" charset="-78"/>
                        </a:rPr>
                        <a:t>20 يوليو 2022</a:t>
                      </a:r>
                    </a:p>
                    <a:p>
                      <a:pPr algn="ctr"/>
                      <a:r>
                        <a:rPr lang="ar-SA" sz="1100" dirty="0">
                          <a:latin typeface="SST Arabic" panose="020B0504030504020204" pitchFamily="34" charset="-78"/>
                          <a:cs typeface="SST Arabic" panose="020B0504030504020204" pitchFamily="34" charset="-78"/>
                        </a:rPr>
                        <a:t>21</a:t>
                      </a:r>
                      <a:r>
                        <a:rPr lang="ar-SA" sz="1100" baseline="0" dirty="0">
                          <a:latin typeface="SST Arabic" panose="020B0504030504020204" pitchFamily="34" charset="-78"/>
                          <a:cs typeface="SST Arabic" panose="020B0504030504020204" pitchFamily="34" charset="-78"/>
                        </a:rPr>
                        <a:t> مايو 2023</a:t>
                      </a:r>
                      <a:endParaRPr lang="en-US" sz="1100" dirty="0">
                        <a:latin typeface="SST Arabic" panose="020B0504030504020204" pitchFamily="34" charset="-78"/>
                        <a:cs typeface="SST Arabic" panose="020B0504030504020204" pitchFamily="34" charset="-78"/>
                      </a:endParaRPr>
                    </a:p>
                  </a:txBody>
                  <a:tcPr anchor="c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ar-SA" sz="1100" dirty="0">
                          <a:latin typeface="SST Arabic" panose="020B0504030504020204" pitchFamily="34" charset="-78"/>
                          <a:cs typeface="SST Arabic" panose="020B0504030504020204" pitchFamily="34" charset="-78"/>
                        </a:rPr>
                        <a:t>التغذية العكسية</a:t>
                      </a:r>
                    </a:p>
                    <a:p>
                      <a:pPr marL="0" marR="0" lvl="0" indent="0" algn="ctr" defTabSz="914400" rtl="0" eaLnBrk="1" fontAlgn="auto" latinLnBrk="0" hangingPunct="1">
                        <a:lnSpc>
                          <a:spcPct val="100000"/>
                        </a:lnSpc>
                        <a:spcBef>
                          <a:spcPts val="0"/>
                        </a:spcBef>
                        <a:spcAft>
                          <a:spcPts val="0"/>
                        </a:spcAft>
                        <a:buClrTx/>
                        <a:buSzTx/>
                        <a:buFontTx/>
                        <a:buNone/>
                        <a:tabLst/>
                        <a:defRPr/>
                      </a:pPr>
                      <a:r>
                        <a:rPr lang="ar-SA" sz="1100" dirty="0">
                          <a:latin typeface="SST Arabic" panose="020B0504030504020204" pitchFamily="34" charset="-78"/>
                          <a:cs typeface="SST Arabic" panose="020B0504030504020204" pitchFamily="34" charset="-78"/>
                        </a:rPr>
                        <a:t>أتمتة الواقعة</a:t>
                      </a:r>
                      <a:endParaRPr lang="en-US" sz="1100" dirty="0">
                        <a:latin typeface="SST Arabic" panose="020B0504030504020204" pitchFamily="34" charset="-78"/>
                        <a:cs typeface="SST Arabic" panose="020B0504030504020204" pitchFamily="34" charset="-78"/>
                      </a:endParaRPr>
                    </a:p>
                  </a:txBody>
                  <a:tcPr anchor="ctr">
                    <a:solidFill>
                      <a:schemeClr val="bg1">
                        <a:lumMod val="95000"/>
                      </a:schemeClr>
                    </a:solidFill>
                  </a:tcPr>
                </a:tc>
                <a:tc>
                  <a:txBody>
                    <a:bodyPr/>
                    <a:lstStyle/>
                    <a:p>
                      <a:pPr algn="r"/>
                      <a:r>
                        <a:rPr lang="ar-SA" sz="1100" dirty="0">
                          <a:latin typeface="SST Arabic" panose="020B0504030504020204" pitchFamily="34" charset="-78"/>
                          <a:cs typeface="SST Arabic" panose="020B0504030504020204" pitchFamily="34" charset="-78"/>
                        </a:rPr>
                        <a:t>3. جودة البيانات فيما يخص المحاضر الأمنية</a:t>
                      </a:r>
                      <a:endParaRPr lang="en-US" sz="1100" dirty="0">
                        <a:latin typeface="SST Arabic" panose="020B0504030504020204" pitchFamily="34" charset="-78"/>
                        <a:cs typeface="SST Arabic" panose="020B0504030504020204" pitchFamily="34" charset="-78"/>
                      </a:endParaRPr>
                    </a:p>
                  </a:txBody>
                  <a:tcPr anchor="ctr">
                    <a:solidFill>
                      <a:schemeClr val="bg1">
                        <a:lumMod val="95000"/>
                      </a:schemeClr>
                    </a:solidFill>
                  </a:tcPr>
                </a:tc>
                <a:extLst>
                  <a:ext uri="{0D108BD9-81ED-4DB2-BD59-A6C34878D82A}">
                    <a16:rowId xmlns:a16="http://schemas.microsoft.com/office/drawing/2014/main" val="1591188826"/>
                  </a:ext>
                </a:extLst>
              </a:tr>
              <a:tr h="59695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ar-SA" sz="1100" dirty="0">
                          <a:latin typeface="SST Arabic" panose="020B0504030504020204" pitchFamily="34" charset="-78"/>
                          <a:cs typeface="SST Arabic" panose="020B0504030504020204" pitchFamily="34" charset="-78"/>
                        </a:rPr>
                        <a:t>قائم</a:t>
                      </a:r>
                      <a:endParaRPr lang="en-US" sz="1100" dirty="0">
                        <a:latin typeface="SST Arabic" panose="020B0504030504020204" pitchFamily="34" charset="-78"/>
                        <a:cs typeface="SST Arabic" panose="020B0504030504020204" pitchFamily="34" charset="-78"/>
                      </a:endParaRPr>
                    </a:p>
                  </a:txBody>
                  <a:tcPr anchor="c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ar-SA" sz="1100" kern="1200" dirty="0">
                          <a:solidFill>
                            <a:schemeClr val="tx1"/>
                          </a:solidFill>
                          <a:latin typeface="SST Arabic" panose="020B0504030504020204" pitchFamily="34" charset="-78"/>
                          <a:ea typeface="+mn-ea"/>
                          <a:cs typeface="SST Arabic" panose="020B0504030504020204" pitchFamily="34" charset="-78"/>
                        </a:rPr>
                        <a:t>26 نوفمبر</a:t>
                      </a:r>
                      <a:endParaRPr lang="en-US" sz="1100" kern="1200" dirty="0">
                        <a:solidFill>
                          <a:schemeClr val="tx1"/>
                        </a:solidFill>
                        <a:latin typeface="SST Arabic" panose="020B0504030504020204" pitchFamily="34" charset="-78"/>
                        <a:ea typeface="+mn-ea"/>
                        <a:cs typeface="SST Arabic" panose="020B0504030504020204" pitchFamily="34" charset="-78"/>
                      </a:endParaRPr>
                    </a:p>
                  </a:txBody>
                  <a:tcPr anchor="ctr">
                    <a:solidFill>
                      <a:srgbClr val="FFFFFF"/>
                    </a:solidFill>
                  </a:tcPr>
                </a:tc>
                <a:tc>
                  <a:txBody>
                    <a:bodyPr/>
                    <a:lstStyle/>
                    <a:p>
                      <a:pPr algn="ctr"/>
                      <a:r>
                        <a:rPr lang="en-US" sz="1100" dirty="0">
                          <a:latin typeface="SST Arabic" panose="020B0504030504020204" pitchFamily="34" charset="-78"/>
                          <a:cs typeface="SST Arabic" panose="020B0504030504020204" pitchFamily="34" charset="-78"/>
                        </a:rPr>
                        <a:t>N/A</a:t>
                      </a:r>
                    </a:p>
                  </a:txBody>
                  <a:tcPr anchor="c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ar-SA" sz="1100" dirty="0">
                          <a:latin typeface="SST Arabic" panose="020B0504030504020204" pitchFamily="34" charset="-78"/>
                          <a:cs typeface="SST Arabic" panose="020B0504030504020204" pitchFamily="34" charset="-78"/>
                        </a:rPr>
                        <a:t>11 سبتمبر</a:t>
                      </a:r>
                      <a:r>
                        <a:rPr lang="ar-SA" sz="1100" baseline="0" dirty="0">
                          <a:latin typeface="SST Arabic" panose="020B0504030504020204" pitchFamily="34" charset="-78"/>
                          <a:cs typeface="SST Arabic" panose="020B0504030504020204" pitchFamily="34" charset="-78"/>
                        </a:rPr>
                        <a:t> 2023</a:t>
                      </a:r>
                      <a:endParaRPr lang="en-US" sz="1100" dirty="0">
                        <a:latin typeface="SST Arabic" panose="020B0504030504020204" pitchFamily="34" charset="-78"/>
                        <a:cs typeface="SST Arabic" panose="020B0504030504020204" pitchFamily="34" charset="-78"/>
                      </a:endParaRPr>
                    </a:p>
                  </a:txBody>
                  <a:tcPr anchor="c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ar-SA" sz="1100" dirty="0">
                          <a:latin typeface="SST Arabic" panose="020B0504030504020204" pitchFamily="34" charset="-78"/>
                          <a:cs typeface="SST Arabic" panose="020B0504030504020204" pitchFamily="34" charset="-78"/>
                        </a:rPr>
                        <a:t>يجري العمل على ذلك</a:t>
                      </a:r>
                      <a:endParaRPr lang="en-US" sz="1100" dirty="0">
                        <a:latin typeface="SST Arabic" panose="020B0504030504020204" pitchFamily="34" charset="-78"/>
                        <a:cs typeface="SST Arabic" panose="020B0504030504020204" pitchFamily="34" charset="-78"/>
                      </a:endParaRPr>
                    </a:p>
                  </a:txBody>
                  <a:tcPr anchor="ctr">
                    <a:solidFill>
                      <a:schemeClr val="bg1"/>
                    </a:solidFill>
                  </a:tcPr>
                </a:tc>
                <a:tc>
                  <a:txBody>
                    <a:bodyPr/>
                    <a:lstStyle/>
                    <a:p>
                      <a:pPr algn="r"/>
                      <a:r>
                        <a:rPr lang="ar-SA" sz="1100" b="0" dirty="0">
                          <a:latin typeface="SST Arabic" panose="020B0504030504020204" pitchFamily="34" charset="-78"/>
                          <a:cs typeface="SST Arabic" panose="020B0504030504020204" pitchFamily="34" charset="-78"/>
                        </a:rPr>
                        <a:t>4. توحيد المؤشرات الأمنية لكافة أنواع البيانات الجمركية</a:t>
                      </a:r>
                      <a:r>
                        <a:rPr lang="ar-SA" sz="1100" b="0" baseline="0" dirty="0">
                          <a:latin typeface="SST Arabic" panose="020B0504030504020204" pitchFamily="34" charset="-78"/>
                          <a:cs typeface="SST Arabic" panose="020B0504030504020204" pitchFamily="34" charset="-78"/>
                        </a:rPr>
                        <a:t> ومراجعة الحدود</a:t>
                      </a:r>
                      <a:endParaRPr lang="en-US" sz="1100" b="0" dirty="0">
                        <a:latin typeface="SST Arabic" panose="020B0504030504020204" pitchFamily="34" charset="-78"/>
                        <a:cs typeface="SST Arabic" panose="020B0504030504020204" pitchFamily="34" charset="-78"/>
                      </a:endParaRPr>
                    </a:p>
                  </a:txBody>
                  <a:tcPr anchor="ctr">
                    <a:solidFill>
                      <a:schemeClr val="bg1"/>
                    </a:solidFill>
                  </a:tcPr>
                </a:tc>
                <a:extLst>
                  <a:ext uri="{0D108BD9-81ED-4DB2-BD59-A6C34878D82A}">
                    <a16:rowId xmlns:a16="http://schemas.microsoft.com/office/drawing/2014/main" val="2219515410"/>
                  </a:ext>
                </a:extLst>
              </a:tr>
              <a:tr h="59695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ar-SA" sz="1100" dirty="0">
                          <a:latin typeface="SST Arabic" panose="020B0504030504020204" pitchFamily="34" charset="-78"/>
                          <a:cs typeface="SST Arabic" panose="020B0504030504020204" pitchFamily="34" charset="-78"/>
                        </a:rPr>
                        <a:t>قائم</a:t>
                      </a:r>
                      <a:endParaRPr lang="en-US" sz="1100" dirty="0">
                        <a:latin typeface="SST Arabic" panose="020B0504030504020204" pitchFamily="34" charset="-78"/>
                        <a:cs typeface="SST Arabic" panose="020B0504030504020204" pitchFamily="34" charset="-78"/>
                      </a:endParaRPr>
                    </a:p>
                  </a:txBody>
                  <a:tcPr anchor="c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ar-SA" sz="1100" kern="1200" dirty="0">
                          <a:solidFill>
                            <a:schemeClr val="tx1"/>
                          </a:solidFill>
                          <a:latin typeface="SST Arabic" panose="020B0504030504020204" pitchFamily="34" charset="-78"/>
                          <a:ea typeface="+mn-ea"/>
                          <a:cs typeface="SST Arabic" panose="020B0504030504020204" pitchFamily="34" charset="-78"/>
                        </a:rPr>
                        <a:t>23 أكتوبر</a:t>
                      </a:r>
                      <a:endParaRPr lang="en-US" sz="1100" kern="1200" dirty="0">
                        <a:solidFill>
                          <a:schemeClr val="tx1"/>
                        </a:solidFill>
                        <a:latin typeface="SST Arabic" panose="020B0504030504020204" pitchFamily="34" charset="-78"/>
                        <a:ea typeface="+mn-ea"/>
                        <a:cs typeface="SST Arabic" panose="020B0504030504020204" pitchFamily="34" charset="-78"/>
                      </a:endParaRPr>
                    </a:p>
                  </a:txBody>
                  <a:tcPr anchor="ctr">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kern="1200" dirty="0">
                          <a:solidFill>
                            <a:schemeClr val="tx1"/>
                          </a:solidFill>
                          <a:latin typeface="SST Arabic" panose="020B0504030504020204" pitchFamily="34" charset="-78"/>
                          <a:ea typeface="+mn-ea"/>
                          <a:cs typeface="SST Arabic" panose="020B0504030504020204" pitchFamily="34" charset="-78"/>
                        </a:rPr>
                        <a:t>N/A</a:t>
                      </a:r>
                    </a:p>
                  </a:txBody>
                  <a:tcPr anchor="ctr">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ar-SA" sz="1100" dirty="0">
                          <a:latin typeface="SST Arabic" panose="020B0504030504020204" pitchFamily="34" charset="-78"/>
                          <a:cs typeface="SST Arabic" panose="020B0504030504020204" pitchFamily="34" charset="-78"/>
                        </a:rPr>
                        <a:t>5 أكتوبر</a:t>
                      </a:r>
                      <a:r>
                        <a:rPr lang="ar-SA" sz="1100" baseline="0" dirty="0">
                          <a:latin typeface="SST Arabic" panose="020B0504030504020204" pitchFamily="34" charset="-78"/>
                          <a:cs typeface="SST Arabic" panose="020B0504030504020204" pitchFamily="34" charset="-78"/>
                        </a:rPr>
                        <a:t> 2023</a:t>
                      </a:r>
                      <a:endParaRPr lang="en-US" sz="1100" dirty="0">
                        <a:latin typeface="SST Arabic" panose="020B0504030504020204" pitchFamily="34" charset="-78"/>
                        <a:cs typeface="SST Arabic" panose="020B0504030504020204" pitchFamily="34" charset="-78"/>
                      </a:endParaRPr>
                    </a:p>
                  </a:txBody>
                  <a:tcPr anchor="c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ar-SA" sz="1100" dirty="0">
                          <a:latin typeface="SST Arabic" panose="020B0504030504020204" pitchFamily="34" charset="-78"/>
                          <a:cs typeface="SST Arabic" panose="020B0504030504020204" pitchFamily="34" charset="-78"/>
                        </a:rPr>
                        <a:t>يجري العمل على ذلك</a:t>
                      </a:r>
                      <a:endParaRPr lang="en-US" sz="1100" dirty="0">
                        <a:latin typeface="SST Arabic" panose="020B0504030504020204" pitchFamily="34" charset="-78"/>
                        <a:cs typeface="SST Arabic" panose="020B0504030504020204" pitchFamily="34" charset="-78"/>
                      </a:endParaRPr>
                    </a:p>
                  </a:txBody>
                  <a:tcPr anchor="ctr">
                    <a:solidFill>
                      <a:schemeClr val="bg1">
                        <a:lumMod val="95000"/>
                      </a:schemeClr>
                    </a:solidFill>
                  </a:tcPr>
                </a:tc>
                <a:tc>
                  <a:txBody>
                    <a:bodyPr/>
                    <a:lstStyle/>
                    <a:p>
                      <a:pPr algn="r"/>
                      <a:r>
                        <a:rPr lang="ar-SA" sz="1100" dirty="0">
                          <a:latin typeface="SST Arabic" panose="020B0504030504020204" pitchFamily="34" charset="-78"/>
                          <a:cs typeface="SST Arabic" panose="020B0504030504020204" pitchFamily="34" charset="-78"/>
                        </a:rPr>
                        <a:t>5. تفعيل محرك المخاطر للجانب الأمني للوارد الحكومي والشخصي ووارد مقصد خليجي</a:t>
                      </a:r>
                      <a:endParaRPr lang="en-US" sz="1100" dirty="0">
                        <a:latin typeface="SST Arabic" panose="020B0504030504020204" pitchFamily="34" charset="-78"/>
                        <a:cs typeface="SST Arabic" panose="020B0504030504020204" pitchFamily="34" charset="-78"/>
                      </a:endParaRPr>
                    </a:p>
                  </a:txBody>
                  <a:tcPr anchor="ctr">
                    <a:solidFill>
                      <a:schemeClr val="bg1">
                        <a:lumMod val="95000"/>
                      </a:schemeClr>
                    </a:solidFill>
                  </a:tcPr>
                </a:tc>
                <a:extLst>
                  <a:ext uri="{0D108BD9-81ED-4DB2-BD59-A6C34878D82A}">
                    <a16:rowId xmlns:a16="http://schemas.microsoft.com/office/drawing/2014/main" val="1952904519"/>
                  </a:ext>
                </a:extLst>
              </a:tr>
              <a:tr h="59695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ar-SA" sz="1100" dirty="0">
                          <a:latin typeface="SST Arabic" panose="020B0504030504020204" pitchFamily="34" charset="-78"/>
                          <a:cs typeface="SST Arabic" panose="020B0504030504020204" pitchFamily="34" charset="-78"/>
                        </a:rPr>
                        <a:t>مكتمل</a:t>
                      </a:r>
                      <a:endParaRPr lang="en-US" sz="1100" dirty="0">
                        <a:latin typeface="SST Arabic" panose="020B0504030504020204" pitchFamily="34" charset="-78"/>
                        <a:cs typeface="SST Arabic" panose="020B0504030504020204" pitchFamily="34" charset="-78"/>
                      </a:endParaRPr>
                    </a:p>
                  </a:txBody>
                  <a:tcPr anchor="ct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ar-SA" sz="1100" kern="1200" dirty="0">
                          <a:solidFill>
                            <a:schemeClr val="tx1"/>
                          </a:solidFill>
                          <a:latin typeface="SST Arabic" panose="020B0504030504020204" pitchFamily="34" charset="-78"/>
                          <a:ea typeface="+mn-ea"/>
                          <a:cs typeface="SST Arabic" panose="020B0504030504020204" pitchFamily="34" charset="-78"/>
                        </a:rPr>
                        <a:t>تم ارسال الخطاب</a:t>
                      </a:r>
                      <a:endParaRPr lang="en-US" sz="1100" kern="1200" dirty="0">
                        <a:solidFill>
                          <a:schemeClr val="tx1"/>
                        </a:solidFill>
                        <a:latin typeface="SST Arabic" panose="020B0504030504020204" pitchFamily="34" charset="-78"/>
                        <a:ea typeface="+mn-ea"/>
                        <a:cs typeface="SST Arabic" panose="020B0504030504020204" pitchFamily="34" charset="-78"/>
                      </a:endParaRPr>
                    </a:p>
                  </a:txBody>
                  <a:tcPr anchor="ctr">
                    <a:solidFill>
                      <a:srgbClr val="FFFF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latin typeface="SST Arabic" panose="020B0504030504020204" pitchFamily="34" charset="-78"/>
                          <a:cs typeface="SST Arabic" panose="020B0504030504020204" pitchFamily="34" charset="-78"/>
                        </a:rPr>
                        <a:t>N/A</a:t>
                      </a:r>
                    </a:p>
                  </a:txBody>
                  <a:tcPr anchor="ctr">
                    <a:solidFill>
                      <a:srgbClr val="FFFF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ar-SA" sz="1100" dirty="0">
                          <a:solidFill>
                            <a:schemeClr val="tx1"/>
                          </a:solidFill>
                          <a:latin typeface="SST Arabic" panose="020B0504030504020204" pitchFamily="34" charset="-78"/>
                          <a:cs typeface="SST Arabic" panose="020B0504030504020204" pitchFamily="34" charset="-78"/>
                        </a:rPr>
                        <a:t>-</a:t>
                      </a:r>
                      <a:endParaRPr lang="en-US" sz="1100" dirty="0">
                        <a:solidFill>
                          <a:schemeClr val="tx1"/>
                        </a:solidFill>
                        <a:latin typeface="SST Arabic" panose="020B0504030504020204" pitchFamily="34" charset="-78"/>
                        <a:cs typeface="SST Arabic" panose="020B0504030504020204" pitchFamily="34" charset="-78"/>
                      </a:endParaRPr>
                    </a:p>
                  </a:txBody>
                  <a:tcPr anchor="ctr">
                    <a:solidFill>
                      <a:srgbClr val="FFFF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ar-SA" sz="1100" dirty="0">
                          <a:latin typeface="SST Arabic" panose="020B0504030504020204" pitchFamily="34" charset="-78"/>
                          <a:cs typeface="SST Arabic" panose="020B0504030504020204" pitchFamily="34" charset="-78"/>
                        </a:rPr>
                        <a:t>خطاب وزارة الداخلية</a:t>
                      </a:r>
                      <a:endParaRPr lang="en-US" sz="1100" dirty="0">
                        <a:latin typeface="SST Arabic" panose="020B0504030504020204" pitchFamily="34" charset="-78"/>
                        <a:cs typeface="SST Arabic" panose="020B0504030504020204" pitchFamily="34" charset="-78"/>
                      </a:endParaRPr>
                    </a:p>
                  </a:txBody>
                  <a:tcPr anchor="ctr">
                    <a:solidFill>
                      <a:srgbClr val="FFFFFF"/>
                    </a:solidFill>
                  </a:tcPr>
                </a:tc>
                <a:tc>
                  <a:txBody>
                    <a:bodyPr/>
                    <a:lstStyle/>
                    <a:p>
                      <a:pPr algn="r"/>
                      <a:r>
                        <a:rPr lang="ar-SA" sz="1100" dirty="0">
                          <a:latin typeface="SST Arabic" panose="020B0504030504020204" pitchFamily="34" charset="-78"/>
                          <a:cs typeface="SST Arabic" panose="020B0504030504020204" pitchFamily="34" charset="-78"/>
                        </a:rPr>
                        <a:t>7. المسافرين ودقة الاستهداف</a:t>
                      </a:r>
                      <a:endParaRPr lang="en-US" sz="1100" dirty="0">
                        <a:latin typeface="SST Arabic" panose="020B0504030504020204" pitchFamily="34" charset="-78"/>
                        <a:cs typeface="SST Arabic" panose="020B0504030504020204" pitchFamily="34" charset="-78"/>
                      </a:endParaRPr>
                    </a:p>
                  </a:txBody>
                  <a:tcPr anchor="ctr">
                    <a:solidFill>
                      <a:srgbClr val="FFFFFF"/>
                    </a:solidFill>
                  </a:tcPr>
                </a:tc>
                <a:extLst>
                  <a:ext uri="{0D108BD9-81ED-4DB2-BD59-A6C34878D82A}">
                    <a16:rowId xmlns:a16="http://schemas.microsoft.com/office/drawing/2014/main" val="3944162439"/>
                  </a:ext>
                </a:extLst>
              </a:tr>
              <a:tr h="59695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ar-SA" sz="1100" dirty="0">
                          <a:latin typeface="SST Arabic" panose="020B0504030504020204" pitchFamily="34" charset="-78"/>
                          <a:cs typeface="SST Arabic" panose="020B0504030504020204" pitchFamily="34" charset="-78"/>
                        </a:rPr>
                        <a:t>قائم</a:t>
                      </a:r>
                      <a:endParaRPr lang="en-US" sz="1100" dirty="0">
                        <a:latin typeface="SST Arabic" panose="020B0504030504020204" pitchFamily="34" charset="-78"/>
                        <a:cs typeface="SST Arabic" panose="020B0504030504020204" pitchFamily="34" charset="-78"/>
                      </a:endParaRPr>
                    </a:p>
                  </a:txBody>
                  <a:tcPr anchor="c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ar-SA" sz="1100" dirty="0">
                          <a:latin typeface="SST Arabic" panose="020B0504030504020204" pitchFamily="34" charset="-78"/>
                          <a:cs typeface="SST Arabic" panose="020B0504030504020204" pitchFamily="34" charset="-78"/>
                        </a:rPr>
                        <a:t>4 يناير 2024</a:t>
                      </a:r>
                      <a:endParaRPr lang="en-US" sz="1100" dirty="0">
                        <a:latin typeface="SST Arabic" panose="020B0504030504020204" pitchFamily="34" charset="-78"/>
                        <a:cs typeface="SST Arabic" panose="020B0504030504020204" pitchFamily="34" charset="-78"/>
                      </a:endParaRPr>
                    </a:p>
                  </a:txBody>
                  <a:tcPr anchor="ctr">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latin typeface="SST Arabic" panose="020B0504030504020204" pitchFamily="34" charset="-78"/>
                          <a:cs typeface="SST Arabic" panose="020B0504030504020204" pitchFamily="34" charset="-78"/>
                        </a:rPr>
                        <a:t>N/A</a:t>
                      </a:r>
                    </a:p>
                  </a:txBody>
                  <a:tcPr anchor="ctr">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ar-SA" sz="1100" dirty="0">
                          <a:latin typeface="SST Arabic" panose="020B0504030504020204" pitchFamily="34" charset="-78"/>
                          <a:cs typeface="SST Arabic" panose="020B0504030504020204" pitchFamily="34" charset="-78"/>
                        </a:rPr>
                        <a:t>3 مايو 2023</a:t>
                      </a:r>
                      <a:endParaRPr lang="en-US" sz="1100" dirty="0">
                        <a:latin typeface="SST Arabic" panose="020B0504030504020204" pitchFamily="34" charset="-78"/>
                        <a:cs typeface="SST Arabic" panose="020B0504030504020204" pitchFamily="34" charset="-78"/>
                      </a:endParaRPr>
                    </a:p>
                  </a:txBody>
                  <a:tcPr anchor="ctr">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ar-SA" sz="1100" dirty="0">
                          <a:latin typeface="SST Arabic" panose="020B0504030504020204" pitchFamily="34" charset="-78"/>
                          <a:cs typeface="SST Arabic" panose="020B0504030504020204" pitchFamily="34" charset="-78"/>
                        </a:rPr>
                        <a:t>قارئ الجوازات</a:t>
                      </a:r>
                      <a:endParaRPr lang="en-US" sz="1100" dirty="0">
                        <a:latin typeface="SST Arabic" panose="020B0504030504020204" pitchFamily="34" charset="-78"/>
                        <a:cs typeface="SST Arabic" panose="020B0504030504020204" pitchFamily="34" charset="-78"/>
                      </a:endParaRPr>
                    </a:p>
                  </a:txBody>
                  <a:tcPr anchor="ctr">
                    <a:solidFill>
                      <a:srgbClr val="F2F2F2"/>
                    </a:solidFill>
                  </a:tcPr>
                </a:tc>
                <a:tc>
                  <a:txBody>
                    <a:bodyPr/>
                    <a:lstStyle/>
                    <a:p>
                      <a:pPr algn="r"/>
                      <a:r>
                        <a:rPr lang="ar-SA" sz="1100" dirty="0">
                          <a:latin typeface="SST Arabic" panose="020B0504030504020204" pitchFamily="34" charset="-78"/>
                          <a:cs typeface="SST Arabic" panose="020B0504030504020204" pitchFamily="34" charset="-78"/>
                        </a:rPr>
                        <a:t>8. جودة مدخلات موظف الحركة</a:t>
                      </a:r>
                      <a:endParaRPr lang="en-US" sz="1100" dirty="0">
                        <a:latin typeface="SST Arabic" panose="020B0504030504020204" pitchFamily="34" charset="-78"/>
                        <a:cs typeface="SST Arabic" panose="020B0504030504020204" pitchFamily="34" charset="-78"/>
                      </a:endParaRPr>
                    </a:p>
                  </a:txBody>
                  <a:tcPr anchor="ctr">
                    <a:solidFill>
                      <a:srgbClr val="F2F2F2"/>
                    </a:solidFill>
                  </a:tcPr>
                </a:tc>
                <a:extLst>
                  <a:ext uri="{0D108BD9-81ED-4DB2-BD59-A6C34878D82A}">
                    <a16:rowId xmlns:a16="http://schemas.microsoft.com/office/drawing/2014/main" val="602199923"/>
                  </a:ext>
                </a:extLst>
              </a:tr>
              <a:tr h="59695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ar-SA" sz="1100" dirty="0">
                          <a:latin typeface="SST Arabic" panose="020B0504030504020204" pitchFamily="34" charset="-78"/>
                          <a:cs typeface="SST Arabic" panose="020B0504030504020204" pitchFamily="34" charset="-78"/>
                        </a:rPr>
                        <a:t>قائم</a:t>
                      </a:r>
                      <a:endParaRPr lang="en-US" sz="1100" dirty="0">
                        <a:latin typeface="SST Arabic" panose="020B0504030504020204" pitchFamily="34" charset="-78"/>
                        <a:cs typeface="SST Arabic" panose="020B0504030504020204" pitchFamily="34" charset="-78"/>
                      </a:endParaRPr>
                    </a:p>
                  </a:txBody>
                  <a:tcPr anchor="c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latin typeface="SST Arabic" panose="020B0504030504020204" pitchFamily="34" charset="-78"/>
                          <a:cs typeface="SST Arabic" panose="020B0504030504020204" pitchFamily="34" charset="-78"/>
                        </a:rPr>
                        <a:t>TBD</a:t>
                      </a:r>
                    </a:p>
                  </a:txBody>
                  <a:tcPr anchor="c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latin typeface="SST Arabic" panose="020B0504030504020204" pitchFamily="34" charset="-78"/>
                          <a:cs typeface="SST Arabic" panose="020B0504030504020204" pitchFamily="34" charset="-78"/>
                        </a:rPr>
                        <a:t>IR-4264</a:t>
                      </a:r>
                    </a:p>
                  </a:txBody>
                  <a:tcPr anchor="c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ar-SA" sz="1100" dirty="0">
                          <a:latin typeface="SST Arabic" panose="020B0504030504020204" pitchFamily="34" charset="-78"/>
                          <a:cs typeface="SST Arabic" panose="020B0504030504020204" pitchFamily="34" charset="-78"/>
                        </a:rPr>
                        <a:t>5 أكتوبر 2023</a:t>
                      </a:r>
                      <a:endParaRPr lang="en-US" sz="1100" dirty="0">
                        <a:latin typeface="SST Arabic" panose="020B0504030504020204" pitchFamily="34" charset="-78"/>
                        <a:cs typeface="SST Arabic" panose="020B0504030504020204" pitchFamily="34" charset="-78"/>
                      </a:endParaRPr>
                    </a:p>
                  </a:txBody>
                  <a:tcPr anchor="c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ar-SA" sz="1100" dirty="0">
                          <a:latin typeface="SST Arabic" panose="020B0504030504020204" pitchFamily="34" charset="-78"/>
                          <a:cs typeface="SST Arabic" panose="020B0504030504020204" pitchFamily="34" charset="-78"/>
                        </a:rPr>
                        <a:t>تم رفع طلب تغيير</a:t>
                      </a:r>
                      <a:endParaRPr lang="en-US" sz="1100" dirty="0">
                        <a:latin typeface="SST Arabic" panose="020B0504030504020204" pitchFamily="34" charset="-78"/>
                        <a:cs typeface="SST Arabic" panose="020B0504030504020204" pitchFamily="34" charset="-78"/>
                      </a:endParaRPr>
                    </a:p>
                  </a:txBody>
                  <a:tcPr anchor="ctr">
                    <a:solidFill>
                      <a:schemeClr val="bg1"/>
                    </a:solidFill>
                  </a:tcPr>
                </a:tc>
                <a:tc>
                  <a:txBody>
                    <a:bodyPr/>
                    <a:lstStyle/>
                    <a:p>
                      <a:pPr algn="r"/>
                      <a:r>
                        <a:rPr lang="ar-SA" sz="1100" dirty="0">
                          <a:latin typeface="SST Arabic" panose="020B0504030504020204" pitchFamily="34" charset="-78"/>
                          <a:cs typeface="SST Arabic" panose="020B0504030504020204" pitchFamily="34" charset="-78"/>
                        </a:rPr>
                        <a:t>9. حوكمة فك الاشتباه</a:t>
                      </a:r>
                      <a:endParaRPr lang="en-US" sz="1100" dirty="0">
                        <a:latin typeface="SST Arabic" panose="020B0504030504020204" pitchFamily="34" charset="-78"/>
                        <a:cs typeface="SST Arabic" panose="020B0504030504020204" pitchFamily="34" charset="-78"/>
                      </a:endParaRPr>
                    </a:p>
                  </a:txBody>
                  <a:tcPr anchor="ctr">
                    <a:solidFill>
                      <a:schemeClr val="bg1"/>
                    </a:solidFill>
                  </a:tcPr>
                </a:tc>
                <a:extLst>
                  <a:ext uri="{0D108BD9-81ED-4DB2-BD59-A6C34878D82A}">
                    <a16:rowId xmlns:a16="http://schemas.microsoft.com/office/drawing/2014/main" val="2428463377"/>
                  </a:ext>
                </a:extLst>
              </a:tr>
            </a:tbl>
          </a:graphicData>
        </a:graphic>
      </p:graphicFrame>
      <p:sp>
        <p:nvSpPr>
          <p:cNvPr id="14" name="Isosceles Triangle 69">
            <a:extLst>
              <a:ext uri="{FF2B5EF4-FFF2-40B4-BE49-F238E27FC236}">
                <a16:creationId xmlns:a16="http://schemas.microsoft.com/office/drawing/2014/main" id="{F61481C4-1E57-4171-863C-98481CD9EF34}"/>
              </a:ext>
            </a:extLst>
          </p:cNvPr>
          <p:cNvSpPr/>
          <p:nvPr/>
        </p:nvSpPr>
        <p:spPr>
          <a:xfrm rot="16200000">
            <a:off x="6114227" y="339759"/>
            <a:ext cx="18288" cy="12252960"/>
          </a:xfrm>
          <a:prstGeom prst="roundRect">
            <a:avLst>
              <a:gd name="adj" fmla="val 0"/>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ymbio AR+LT"/>
              <a:ea typeface="+mn-ea"/>
              <a:cs typeface="Symbio AR+LT"/>
            </a:endParaRPr>
          </a:p>
        </p:txBody>
      </p:sp>
      <p:sp>
        <p:nvSpPr>
          <p:cNvPr id="3" name="Slide Number Placeholder 2"/>
          <p:cNvSpPr>
            <a:spLocks noGrp="1"/>
          </p:cNvSpPr>
          <p:nvPr>
            <p:ph type="sldNum" sz="quarter" idx="12"/>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15EF7C1D-2B43-48E9-9FFA-0C1C352D9914}" type="slidenum">
              <a:rPr kumimoji="0" lang="en-GB" sz="1200" b="0" i="0" u="none" strike="noStrike" kern="1200" cap="none" spc="0" normalizeH="0" baseline="0" noProof="0" smtClean="0">
                <a:ln>
                  <a:noFill/>
                </a:ln>
                <a:solidFill>
                  <a:srgbClr val="0D2547">
                    <a:tint val="75000"/>
                  </a:srgbClr>
                </a:solidFill>
                <a:effectLst/>
                <a:uLnTx/>
                <a:uFillTx/>
                <a:latin typeface="Greta Arabic" panose="02000000000000000000" pitchFamily="2" charset="-78"/>
                <a:ea typeface="+mn-ea"/>
                <a:cs typeface="Symbio AR+LT"/>
              </a:rPr>
              <a:pPr marL="0" marR="0" lvl="0" indent="0" algn="l" defTabSz="914400" rtl="1" eaLnBrk="1" fontAlgn="auto" latinLnBrk="0" hangingPunct="1">
                <a:lnSpc>
                  <a:spcPct val="100000"/>
                </a:lnSpc>
                <a:spcBef>
                  <a:spcPts val="0"/>
                </a:spcBef>
                <a:spcAft>
                  <a:spcPts val="0"/>
                </a:spcAft>
                <a:buClrTx/>
                <a:buSzTx/>
                <a:buFontTx/>
                <a:buNone/>
                <a:tabLst/>
                <a:defRPr/>
              </a:pPr>
              <a:t>23</a:t>
            </a:fld>
            <a:endParaRPr kumimoji="0" lang="en-GB" sz="1200" b="0" i="0" u="none" strike="noStrike" kern="1200" cap="none" spc="0" normalizeH="0" baseline="0" noProof="0">
              <a:ln>
                <a:noFill/>
              </a:ln>
              <a:solidFill>
                <a:srgbClr val="0D2547">
                  <a:tint val="75000"/>
                </a:srgbClr>
              </a:solidFill>
              <a:effectLst/>
              <a:uLnTx/>
              <a:uFillTx/>
              <a:latin typeface="Greta Arabic" panose="02000000000000000000" pitchFamily="2" charset="-78"/>
              <a:ea typeface="+mn-ea"/>
              <a:cs typeface="Symbio AR+LT"/>
            </a:endParaRPr>
          </a:p>
        </p:txBody>
      </p:sp>
      <p:sp>
        <p:nvSpPr>
          <p:cNvPr id="2" name="Rectangle 1"/>
          <p:cNvSpPr/>
          <p:nvPr/>
        </p:nvSpPr>
        <p:spPr>
          <a:xfrm>
            <a:off x="2154621" y="3962400"/>
            <a:ext cx="945931" cy="304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1" eaLnBrk="1" latinLnBrk="0" hangingPunct="1"/>
            <a:endParaRPr lang="en-US" dirty="0"/>
          </a:p>
        </p:txBody>
      </p:sp>
      <p:sp>
        <p:nvSpPr>
          <p:cNvPr id="15" name="Rectangle 14"/>
          <p:cNvSpPr/>
          <p:nvPr/>
        </p:nvSpPr>
        <p:spPr>
          <a:xfrm>
            <a:off x="6526924" y="1655379"/>
            <a:ext cx="1813035" cy="5728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1" eaLnBrk="1" latinLnBrk="0" hangingPunct="1"/>
            <a:endParaRPr lang="en-US"/>
          </a:p>
        </p:txBody>
      </p:sp>
      <p:sp>
        <p:nvSpPr>
          <p:cNvPr id="5" name="Footer Placeholder 4">
            <a:extLst>
              <a:ext uri="{FF2B5EF4-FFF2-40B4-BE49-F238E27FC236}">
                <a16:creationId xmlns:a16="http://schemas.microsoft.com/office/drawing/2014/main" id="{B492AB44-3BCB-4920-8183-1BFA3E747619}"/>
              </a:ext>
            </a:extLst>
          </p:cNvPr>
          <p:cNvSpPr>
            <a:spLocks noGrp="1"/>
          </p:cNvSpPr>
          <p:nvPr>
            <p:ph type="ftr" sz="quarter" idx="11"/>
            <p:custDataLst>
              <p:tags r:id="rId1"/>
            </p:custDataLst>
          </p:nvPr>
        </p:nvSpPr>
        <p:spPr/>
        <p:txBody>
          <a:bodyPr/>
          <a:lstStyle/>
          <a:p>
            <a:pPr>
              <a:defRPr/>
            </a:pPr>
            <a:r>
              <a:rPr lang="en-GB"/>
              <a:t>Public | </a:t>
            </a:r>
            <a:r>
              <a:rPr lang="ar-SA"/>
              <a:t>عام</a:t>
            </a:r>
            <a:endParaRPr lang="en-GB"/>
          </a:p>
        </p:txBody>
      </p:sp>
    </p:spTree>
    <p:extLst>
      <p:ext uri="{BB962C8B-B14F-4D97-AF65-F5344CB8AC3E}">
        <p14:creationId xmlns:p14="http://schemas.microsoft.com/office/powerpoint/2010/main" val="22086440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Arc 49">
            <a:extLst>
              <a:ext uri="{FF2B5EF4-FFF2-40B4-BE49-F238E27FC236}">
                <a16:creationId xmlns:a16="http://schemas.microsoft.com/office/drawing/2014/main" id="{EAE51862-96BA-4F3E-A91B-8077A72128FF}"/>
              </a:ext>
            </a:extLst>
          </p:cNvPr>
          <p:cNvSpPr/>
          <p:nvPr/>
        </p:nvSpPr>
        <p:spPr>
          <a:xfrm flipH="1">
            <a:off x="4868474" y="4491250"/>
            <a:ext cx="1628170" cy="874648"/>
          </a:xfrm>
          <a:prstGeom prst="arc">
            <a:avLst>
              <a:gd name="adj1" fmla="val 16138139"/>
              <a:gd name="adj2" fmla="val 9124054"/>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7" name="Google Shape;6332;p126">
            <a:extLst>
              <a:ext uri="{FF2B5EF4-FFF2-40B4-BE49-F238E27FC236}">
                <a16:creationId xmlns:a16="http://schemas.microsoft.com/office/drawing/2014/main" id="{C652B0F2-4EC5-4812-9315-7885D4A865FF}"/>
              </a:ext>
            </a:extLst>
          </p:cNvPr>
          <p:cNvSpPr/>
          <p:nvPr/>
        </p:nvSpPr>
        <p:spPr>
          <a:xfrm rot="11002478">
            <a:off x="-3190868" y="4550709"/>
            <a:ext cx="12202227" cy="4599134"/>
          </a:xfrm>
          <a:custGeom>
            <a:avLst/>
            <a:gdLst/>
            <a:ahLst/>
            <a:cxnLst/>
            <a:rect l="l" t="t" r="r" b="b"/>
            <a:pathLst>
              <a:path w="74755" h="20729" extrusionOk="0">
                <a:moveTo>
                  <a:pt x="1" y="1"/>
                </a:moveTo>
                <a:cubicBezTo>
                  <a:pt x="835" y="6439"/>
                  <a:pt x="5772" y="12310"/>
                  <a:pt x="12109" y="13777"/>
                </a:cubicBezTo>
                <a:cubicBezTo>
                  <a:pt x="13474" y="14091"/>
                  <a:pt x="14847" y="14220"/>
                  <a:pt x="16226" y="14220"/>
                </a:cubicBezTo>
                <a:cubicBezTo>
                  <a:pt x="22796" y="14220"/>
                  <a:pt x="29497" y="11276"/>
                  <a:pt x="36112" y="11276"/>
                </a:cubicBezTo>
                <a:cubicBezTo>
                  <a:pt x="37265" y="11276"/>
                  <a:pt x="38416" y="11366"/>
                  <a:pt x="39562" y="11576"/>
                </a:cubicBezTo>
                <a:cubicBezTo>
                  <a:pt x="45100" y="12610"/>
                  <a:pt x="49736" y="16313"/>
                  <a:pt x="54873" y="18714"/>
                </a:cubicBezTo>
                <a:cubicBezTo>
                  <a:pt x="57406" y="19923"/>
                  <a:pt x="60365" y="20728"/>
                  <a:pt x="63173" y="20728"/>
                </a:cubicBezTo>
                <a:cubicBezTo>
                  <a:pt x="66024" y="20728"/>
                  <a:pt x="68719" y="19898"/>
                  <a:pt x="70651" y="17814"/>
                </a:cubicBezTo>
                <a:cubicBezTo>
                  <a:pt x="73653" y="14645"/>
                  <a:pt x="73753" y="9775"/>
                  <a:pt x="73954" y="5371"/>
                </a:cubicBezTo>
                <a:cubicBezTo>
                  <a:pt x="74020" y="3637"/>
                  <a:pt x="74254" y="1769"/>
                  <a:pt x="74754" y="1"/>
                </a:cubicBezTo>
                <a:close/>
              </a:path>
            </a:pathLst>
          </a:custGeom>
          <a:solidFill>
            <a:srgbClr val="ACFFD9">
              <a:alpha val="81000"/>
            </a:srgb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000000"/>
              </a:solidFill>
              <a:effectLst/>
              <a:uLnTx/>
              <a:uFillTx/>
              <a:latin typeface="Arial"/>
            </a:endParaRPr>
          </a:p>
        </p:txBody>
      </p:sp>
      <p:sp>
        <p:nvSpPr>
          <p:cNvPr id="143" name="Title 1">
            <a:extLst>
              <a:ext uri="{FF2B5EF4-FFF2-40B4-BE49-F238E27FC236}">
                <a16:creationId xmlns:a16="http://schemas.microsoft.com/office/drawing/2014/main" id="{4AC9F629-7F96-403B-B28D-50766AB29367}"/>
              </a:ext>
            </a:extLst>
          </p:cNvPr>
          <p:cNvSpPr txBox="1">
            <a:spLocks/>
          </p:cNvSpPr>
          <p:nvPr/>
        </p:nvSpPr>
        <p:spPr>
          <a:xfrm>
            <a:off x="2684747" y="526945"/>
            <a:ext cx="9105518" cy="1348717"/>
          </a:xfrm>
          <a:prstGeom prst="rect">
            <a:avLst/>
          </a:prstGeom>
        </p:spPr>
        <p:txBody>
          <a:bodyPr vert="horz" lIns="0" tIns="0" rIns="0" bIns="0" rtlCol="0" anchor="t">
            <a:noAutofit/>
          </a:bodyPr>
          <a:lstStyle>
            <a:lvl1pPr algn="r" defTabSz="914400" rtl="1" eaLnBrk="1" latinLnBrk="0" hangingPunct="1">
              <a:lnSpc>
                <a:spcPct val="90000"/>
              </a:lnSpc>
              <a:spcBef>
                <a:spcPct val="0"/>
              </a:spcBef>
              <a:buNone/>
              <a:defRPr sz="4000" kern="1200">
                <a:solidFill>
                  <a:schemeClr val="tx1"/>
                </a:solidFill>
                <a:latin typeface="Greta Arabic" pitchFamily="2" charset="-78"/>
                <a:ea typeface="+mj-ea"/>
                <a:cs typeface="+mj-cs"/>
              </a:defRPr>
            </a:lvl1pPr>
          </a:lstStyle>
          <a:p>
            <a:pPr>
              <a:defRPr/>
            </a:pPr>
            <a:r>
              <a:rPr lang="ar-SA" b="1" dirty="0">
                <a:solidFill>
                  <a:srgbClr val="0D2547"/>
                </a:solidFill>
                <a:latin typeface="SST Arabic" panose="020B0504030504020204" pitchFamily="34" charset="-78"/>
                <a:cs typeface="SST Arabic" panose="020B0504030504020204" pitchFamily="34" charset="-78"/>
              </a:rPr>
              <a:t>محرك المخاطر للجانب الامني</a:t>
            </a:r>
          </a:p>
        </p:txBody>
      </p:sp>
      <p:sp>
        <p:nvSpPr>
          <p:cNvPr id="87" name="Google Shape;6162;p47">
            <a:extLst>
              <a:ext uri="{FF2B5EF4-FFF2-40B4-BE49-F238E27FC236}">
                <a16:creationId xmlns:a16="http://schemas.microsoft.com/office/drawing/2014/main" id="{3BA4711E-E4EB-4E37-BA9F-913BE29AD346}"/>
              </a:ext>
            </a:extLst>
          </p:cNvPr>
          <p:cNvSpPr/>
          <p:nvPr/>
        </p:nvSpPr>
        <p:spPr>
          <a:xfrm>
            <a:off x="6073496" y="4082471"/>
            <a:ext cx="593" cy="134775"/>
          </a:xfrm>
          <a:custGeom>
            <a:avLst/>
            <a:gdLst/>
            <a:ahLst/>
            <a:cxnLst/>
            <a:rect l="l" t="t" r="r" b="b"/>
            <a:pathLst>
              <a:path w="23" h="5228" extrusionOk="0">
                <a:moveTo>
                  <a:pt x="23" y="1"/>
                </a:moveTo>
                <a:lnTo>
                  <a:pt x="0" y="4931"/>
                </a:lnTo>
                <a:cubicBezTo>
                  <a:pt x="0" y="5045"/>
                  <a:pt x="0" y="5137"/>
                  <a:pt x="0" y="5228"/>
                </a:cubicBezTo>
                <a:lnTo>
                  <a:pt x="23" y="252"/>
                </a:lnTo>
                <a:cubicBezTo>
                  <a:pt x="23" y="161"/>
                  <a:pt x="23" y="92"/>
                  <a:pt x="23" y="1"/>
                </a:cubicBezTo>
                <a:close/>
              </a:path>
            </a:pathLst>
          </a:custGeom>
          <a:solidFill>
            <a:srgbClr val="7EB4FD"/>
          </a:solidFill>
          <a:ln>
            <a:noFill/>
          </a:ln>
        </p:spPr>
        <p:txBody>
          <a:bodyPr spcFirstLastPara="1" wrap="square" lIns="91425" tIns="91425" rIns="91425" bIns="91425" anchor="ctr" anchorCtr="0">
            <a:noAutofit/>
          </a:bodyPr>
          <a:lstStyle/>
          <a:p>
            <a:pPr>
              <a:buClr>
                <a:srgbClr val="000000"/>
              </a:buClr>
              <a:buFont typeface="Arial"/>
              <a:buNone/>
              <a:defRPr/>
            </a:pPr>
            <a:endParaRPr sz="1400" kern="0">
              <a:solidFill>
                <a:srgbClr val="000000"/>
              </a:solidFill>
              <a:latin typeface="Arial"/>
              <a:cs typeface="Arial"/>
              <a:sym typeface="Arial"/>
            </a:endParaRPr>
          </a:p>
        </p:txBody>
      </p:sp>
      <p:sp>
        <p:nvSpPr>
          <p:cNvPr id="88" name="Google Shape;6163;p47">
            <a:extLst>
              <a:ext uri="{FF2B5EF4-FFF2-40B4-BE49-F238E27FC236}">
                <a16:creationId xmlns:a16="http://schemas.microsoft.com/office/drawing/2014/main" id="{9886C7FA-7A43-49C7-936F-748E745BB1CF}"/>
              </a:ext>
            </a:extLst>
          </p:cNvPr>
          <p:cNvSpPr/>
          <p:nvPr/>
        </p:nvSpPr>
        <p:spPr>
          <a:xfrm>
            <a:off x="6067000" y="4156045"/>
            <a:ext cx="619" cy="134749"/>
          </a:xfrm>
          <a:custGeom>
            <a:avLst/>
            <a:gdLst/>
            <a:ahLst/>
            <a:cxnLst/>
            <a:rect l="l" t="t" r="r" b="b"/>
            <a:pathLst>
              <a:path w="24" h="5227" extrusionOk="0">
                <a:moveTo>
                  <a:pt x="24" y="0"/>
                </a:moveTo>
                <a:lnTo>
                  <a:pt x="1" y="4976"/>
                </a:lnTo>
                <a:cubicBezTo>
                  <a:pt x="1" y="5067"/>
                  <a:pt x="1" y="5136"/>
                  <a:pt x="1" y="5227"/>
                </a:cubicBezTo>
                <a:lnTo>
                  <a:pt x="24" y="251"/>
                </a:lnTo>
                <a:cubicBezTo>
                  <a:pt x="24" y="160"/>
                  <a:pt x="24" y="68"/>
                  <a:pt x="24" y="0"/>
                </a:cubicBezTo>
                <a:close/>
              </a:path>
            </a:pathLst>
          </a:custGeom>
          <a:solidFill>
            <a:srgbClr val="7EB4FD"/>
          </a:solidFill>
          <a:ln>
            <a:noFill/>
          </a:ln>
        </p:spPr>
        <p:txBody>
          <a:bodyPr spcFirstLastPara="1" wrap="square" lIns="91425" tIns="91425" rIns="91425" bIns="91425" anchor="ctr" anchorCtr="0">
            <a:noAutofit/>
          </a:bodyPr>
          <a:lstStyle/>
          <a:p>
            <a:pPr>
              <a:buClr>
                <a:srgbClr val="000000"/>
              </a:buClr>
              <a:buFont typeface="Arial"/>
              <a:buNone/>
              <a:defRPr/>
            </a:pPr>
            <a:endParaRPr sz="1400" kern="0">
              <a:solidFill>
                <a:srgbClr val="000000"/>
              </a:solidFill>
              <a:latin typeface="Arial"/>
              <a:cs typeface="Arial"/>
              <a:sym typeface="Arial"/>
            </a:endParaRPr>
          </a:p>
        </p:txBody>
      </p:sp>
      <p:sp>
        <p:nvSpPr>
          <p:cNvPr id="113" name="Title 1">
            <a:extLst>
              <a:ext uri="{FF2B5EF4-FFF2-40B4-BE49-F238E27FC236}">
                <a16:creationId xmlns:a16="http://schemas.microsoft.com/office/drawing/2014/main" id="{1D87230E-E395-4577-A4A2-E2E3578AB997}"/>
              </a:ext>
            </a:extLst>
          </p:cNvPr>
          <p:cNvSpPr txBox="1">
            <a:spLocks/>
          </p:cNvSpPr>
          <p:nvPr/>
        </p:nvSpPr>
        <p:spPr>
          <a:xfrm>
            <a:off x="8447269" y="2327467"/>
            <a:ext cx="3277830" cy="378628"/>
          </a:xfrm>
          <a:prstGeom prst="rect">
            <a:avLst/>
          </a:prstGeom>
        </p:spPr>
        <p:txBody>
          <a:bodyPr vert="horz" lIns="0" tIns="0" rIns="0" bIns="0" rtlCol="0" anchor="t">
            <a:noAutofit/>
          </a:bodyPr>
          <a:lstStyle>
            <a:lvl1pPr algn="r" defTabSz="914400" rtl="1" eaLnBrk="1" latinLnBrk="0" hangingPunct="1">
              <a:lnSpc>
                <a:spcPct val="90000"/>
              </a:lnSpc>
              <a:spcBef>
                <a:spcPct val="0"/>
              </a:spcBef>
              <a:buNone/>
              <a:defRPr sz="4000" kern="1200">
                <a:solidFill>
                  <a:schemeClr val="tx1"/>
                </a:solidFill>
                <a:latin typeface="Greta Arabic" pitchFamily="2" charset="-78"/>
                <a:ea typeface="+mj-ea"/>
                <a:cs typeface="+mj-cs"/>
              </a:defRPr>
            </a:lvl1pPr>
          </a:lstStyle>
          <a:p>
            <a:pPr algn="ctr"/>
            <a:r>
              <a:rPr lang="ar-SA" sz="2000" dirty="0">
                <a:ln w="0"/>
                <a:effectLst>
                  <a:outerShdw blurRad="38100" dist="19050" dir="2700000" algn="tl" rotWithShape="0">
                    <a:schemeClr val="dk1">
                      <a:alpha val="40000"/>
                    </a:schemeClr>
                  </a:outerShdw>
                </a:effectLst>
                <a:latin typeface="SST Arabic" panose="020B0504030504020204" pitchFamily="34" charset="-78"/>
                <a:cs typeface="SST Arabic" panose="020B0504030504020204" pitchFamily="34" charset="-78"/>
              </a:rPr>
              <a:t>مدخلات محرك المخاطر</a:t>
            </a:r>
          </a:p>
        </p:txBody>
      </p:sp>
      <p:cxnSp>
        <p:nvCxnSpPr>
          <p:cNvPr id="114" name="Google Shape;6208;p47">
            <a:extLst>
              <a:ext uri="{FF2B5EF4-FFF2-40B4-BE49-F238E27FC236}">
                <a16:creationId xmlns:a16="http://schemas.microsoft.com/office/drawing/2014/main" id="{5C67E5CA-3EC5-42C0-ACD1-315D39DBEE8F}"/>
              </a:ext>
            </a:extLst>
          </p:cNvPr>
          <p:cNvCxnSpPr>
            <a:cxnSpLocks/>
            <a:stCxn id="271" idx="0"/>
            <a:endCxn id="144" idx="3"/>
          </p:cNvCxnSpPr>
          <p:nvPr/>
        </p:nvCxnSpPr>
        <p:spPr>
          <a:xfrm rot="16200000" flipV="1">
            <a:off x="4557881" y="2307460"/>
            <a:ext cx="172869" cy="1116484"/>
          </a:xfrm>
          <a:prstGeom prst="bentConnector2">
            <a:avLst/>
          </a:prstGeom>
          <a:noFill/>
          <a:ln w="9525" cap="flat" cmpd="sng">
            <a:solidFill>
              <a:srgbClr val="20124D"/>
            </a:solidFill>
            <a:prstDash val="solid"/>
            <a:round/>
            <a:headEnd type="none" w="med" len="med"/>
            <a:tailEnd type="oval" w="med" len="med"/>
          </a:ln>
        </p:spPr>
      </p:cxnSp>
      <p:sp>
        <p:nvSpPr>
          <p:cNvPr id="144" name="Title 1">
            <a:extLst>
              <a:ext uri="{FF2B5EF4-FFF2-40B4-BE49-F238E27FC236}">
                <a16:creationId xmlns:a16="http://schemas.microsoft.com/office/drawing/2014/main" id="{FCD5A409-6D82-4BC9-81E7-2C2E07649B3E}"/>
              </a:ext>
            </a:extLst>
          </p:cNvPr>
          <p:cNvSpPr txBox="1">
            <a:spLocks/>
          </p:cNvSpPr>
          <p:nvPr/>
        </p:nvSpPr>
        <p:spPr>
          <a:xfrm>
            <a:off x="1324330" y="2560097"/>
            <a:ext cx="2761743" cy="438339"/>
          </a:xfrm>
          <a:prstGeom prst="rect">
            <a:avLst/>
          </a:prstGeom>
        </p:spPr>
        <p:txBody>
          <a:bodyPr vert="horz" lIns="0" tIns="0" rIns="0" bIns="0" rtlCol="0" anchor="t">
            <a:noAutofit/>
          </a:bodyPr>
          <a:lstStyle>
            <a:lvl1pPr algn="r" defTabSz="914400" rtl="1" eaLnBrk="1" latinLnBrk="0" hangingPunct="1">
              <a:lnSpc>
                <a:spcPct val="90000"/>
              </a:lnSpc>
              <a:spcBef>
                <a:spcPct val="0"/>
              </a:spcBef>
              <a:buNone/>
              <a:defRPr sz="4000" kern="1200">
                <a:solidFill>
                  <a:schemeClr val="tx1"/>
                </a:solidFill>
                <a:latin typeface="Greta Arabic" pitchFamily="2" charset="-78"/>
                <a:ea typeface="+mj-ea"/>
                <a:cs typeface="+mj-cs"/>
              </a:defRPr>
            </a:lvl1pPr>
          </a:lstStyle>
          <a:p>
            <a:pPr algn="ctr"/>
            <a:endParaRPr lang="ar-SA" sz="700" dirty="0">
              <a:ln w="0"/>
              <a:effectLst>
                <a:outerShdw blurRad="38100" dist="19050" dir="2700000" algn="tl" rotWithShape="0">
                  <a:schemeClr val="dk1">
                    <a:alpha val="40000"/>
                  </a:schemeClr>
                </a:outerShdw>
              </a:effectLst>
              <a:latin typeface="SST Arabic" panose="020B0504030504020204" pitchFamily="34" charset="-78"/>
              <a:cs typeface="SST Arabic" panose="020B0504030504020204" pitchFamily="34" charset="-78"/>
            </a:endParaRPr>
          </a:p>
          <a:p>
            <a:pPr algn="ctr"/>
            <a:r>
              <a:rPr lang="ar-SA" sz="2000" dirty="0">
                <a:ln w="0"/>
                <a:effectLst>
                  <a:outerShdw blurRad="38100" dist="19050" dir="2700000" algn="tl" rotWithShape="0">
                    <a:schemeClr val="dk1">
                      <a:alpha val="40000"/>
                    </a:schemeClr>
                  </a:outerShdw>
                </a:effectLst>
                <a:latin typeface="SST Arabic" panose="020B0504030504020204" pitchFamily="34" charset="-78"/>
                <a:cs typeface="SST Arabic" panose="020B0504030504020204" pitchFamily="34" charset="-78"/>
              </a:rPr>
              <a:t>معايير محرك المخاطر</a:t>
            </a:r>
            <a:endParaRPr lang="en-US" sz="2000" dirty="0">
              <a:ln w="0"/>
              <a:effectLst>
                <a:outerShdw blurRad="38100" dist="19050" dir="2700000" algn="tl" rotWithShape="0">
                  <a:schemeClr val="dk1">
                    <a:alpha val="40000"/>
                  </a:schemeClr>
                </a:outerShdw>
              </a:effectLst>
              <a:latin typeface="SST Arabic" panose="020B0504030504020204" pitchFamily="34" charset="-78"/>
              <a:cs typeface="SST Arabic" panose="020B0504030504020204" pitchFamily="34" charset="-78"/>
            </a:endParaRPr>
          </a:p>
        </p:txBody>
      </p:sp>
      <p:sp>
        <p:nvSpPr>
          <p:cNvPr id="146" name="Title 1">
            <a:extLst>
              <a:ext uri="{FF2B5EF4-FFF2-40B4-BE49-F238E27FC236}">
                <a16:creationId xmlns:a16="http://schemas.microsoft.com/office/drawing/2014/main" id="{D9E67653-F7ED-45D3-8EF6-DCD986D525E2}"/>
              </a:ext>
            </a:extLst>
          </p:cNvPr>
          <p:cNvSpPr txBox="1">
            <a:spLocks/>
          </p:cNvSpPr>
          <p:nvPr/>
        </p:nvSpPr>
        <p:spPr>
          <a:xfrm>
            <a:off x="9101684" y="3667196"/>
            <a:ext cx="2743467" cy="354271"/>
          </a:xfrm>
          <a:prstGeom prst="rect">
            <a:avLst/>
          </a:prstGeom>
        </p:spPr>
        <p:txBody>
          <a:bodyPr vert="horz" lIns="0" tIns="0" rIns="0" bIns="0" rtlCol="0" anchor="t">
            <a:noAutofit/>
          </a:bodyPr>
          <a:lstStyle>
            <a:lvl1pPr algn="r" defTabSz="914400" rtl="1" eaLnBrk="1" latinLnBrk="0" hangingPunct="1">
              <a:lnSpc>
                <a:spcPct val="90000"/>
              </a:lnSpc>
              <a:spcBef>
                <a:spcPct val="0"/>
              </a:spcBef>
              <a:buNone/>
              <a:defRPr sz="4000" kern="1200">
                <a:solidFill>
                  <a:schemeClr val="tx1"/>
                </a:solidFill>
                <a:latin typeface="Greta Arabic" pitchFamily="2" charset="-78"/>
                <a:ea typeface="+mj-ea"/>
                <a:cs typeface="+mj-cs"/>
              </a:defRPr>
            </a:lvl1pPr>
          </a:lstStyle>
          <a:p>
            <a:pPr algn="ctr"/>
            <a:r>
              <a:rPr lang="ar-SA" sz="2000" dirty="0">
                <a:ln w="0"/>
                <a:effectLst>
                  <a:outerShdw blurRad="38100" dist="19050" dir="2700000" algn="tl" rotWithShape="0">
                    <a:schemeClr val="dk1">
                      <a:alpha val="40000"/>
                    </a:schemeClr>
                  </a:outerShdw>
                </a:effectLst>
                <a:latin typeface="SST Arabic" panose="020B0504030504020204" pitchFamily="34" charset="-78"/>
                <a:cs typeface="SST Arabic" panose="020B0504030504020204" pitchFamily="34" charset="-78"/>
              </a:rPr>
              <a:t>مخرجات محرك المخاطر</a:t>
            </a:r>
            <a:endParaRPr lang="en-US" sz="2000" dirty="0">
              <a:ln w="0"/>
              <a:effectLst>
                <a:outerShdw blurRad="38100" dist="19050" dir="2700000" algn="tl" rotWithShape="0">
                  <a:schemeClr val="dk1">
                    <a:alpha val="40000"/>
                  </a:schemeClr>
                </a:outerShdw>
              </a:effectLst>
              <a:latin typeface="SST Arabic" panose="020B0504030504020204" pitchFamily="34" charset="-78"/>
              <a:cs typeface="SST Arabic" panose="020B0504030504020204" pitchFamily="34" charset="-78"/>
            </a:endParaRPr>
          </a:p>
        </p:txBody>
      </p:sp>
      <p:cxnSp>
        <p:nvCxnSpPr>
          <p:cNvPr id="147" name="Google Shape;6206;p47">
            <a:extLst>
              <a:ext uri="{FF2B5EF4-FFF2-40B4-BE49-F238E27FC236}">
                <a16:creationId xmlns:a16="http://schemas.microsoft.com/office/drawing/2014/main" id="{3C1FC6C3-E04C-4D3D-854E-84EF679C9334}"/>
              </a:ext>
            </a:extLst>
          </p:cNvPr>
          <p:cNvCxnSpPr>
            <a:cxnSpLocks/>
            <a:stCxn id="123" idx="0"/>
          </p:cNvCxnSpPr>
          <p:nvPr/>
        </p:nvCxnSpPr>
        <p:spPr>
          <a:xfrm rot="16200000" flipV="1">
            <a:off x="4592532" y="3426486"/>
            <a:ext cx="124465" cy="1626009"/>
          </a:xfrm>
          <a:prstGeom prst="bentConnector2">
            <a:avLst/>
          </a:prstGeom>
          <a:noFill/>
          <a:ln w="9525" cap="flat" cmpd="sng">
            <a:solidFill>
              <a:srgbClr val="20124D"/>
            </a:solidFill>
            <a:prstDash val="solid"/>
            <a:round/>
            <a:headEnd type="none" w="med" len="med"/>
            <a:tailEnd type="oval" w="med" len="med"/>
          </a:ln>
        </p:spPr>
      </p:cxnSp>
      <p:sp>
        <p:nvSpPr>
          <p:cNvPr id="148" name="Title 1">
            <a:extLst>
              <a:ext uri="{FF2B5EF4-FFF2-40B4-BE49-F238E27FC236}">
                <a16:creationId xmlns:a16="http://schemas.microsoft.com/office/drawing/2014/main" id="{A1224E38-E511-451D-9BA5-40E5FFEE0143}"/>
              </a:ext>
            </a:extLst>
          </p:cNvPr>
          <p:cNvSpPr txBox="1">
            <a:spLocks/>
          </p:cNvSpPr>
          <p:nvPr/>
        </p:nvSpPr>
        <p:spPr>
          <a:xfrm>
            <a:off x="875030" y="4021467"/>
            <a:ext cx="2876152" cy="403904"/>
          </a:xfrm>
          <a:prstGeom prst="rect">
            <a:avLst/>
          </a:prstGeom>
        </p:spPr>
        <p:txBody>
          <a:bodyPr vert="horz" lIns="0" tIns="0" rIns="0" bIns="0" rtlCol="0" anchor="t">
            <a:noAutofit/>
          </a:bodyPr>
          <a:lstStyle>
            <a:lvl1pPr algn="r" defTabSz="914400" rtl="1" eaLnBrk="1" latinLnBrk="0" hangingPunct="1">
              <a:lnSpc>
                <a:spcPct val="90000"/>
              </a:lnSpc>
              <a:spcBef>
                <a:spcPct val="0"/>
              </a:spcBef>
              <a:buNone/>
              <a:defRPr sz="4000" kern="1200">
                <a:solidFill>
                  <a:schemeClr val="tx1"/>
                </a:solidFill>
                <a:latin typeface="Greta Arabic" pitchFamily="2" charset="-78"/>
                <a:ea typeface="+mj-ea"/>
                <a:cs typeface="+mj-cs"/>
              </a:defRPr>
            </a:lvl1pPr>
          </a:lstStyle>
          <a:p>
            <a:pPr algn="ctr"/>
            <a:endParaRPr lang="ar-SA" sz="700" dirty="0">
              <a:ln w="0"/>
              <a:effectLst>
                <a:outerShdw blurRad="38100" dist="19050" dir="2700000" algn="tl" rotWithShape="0">
                  <a:schemeClr val="dk1">
                    <a:alpha val="40000"/>
                  </a:schemeClr>
                </a:outerShdw>
              </a:effectLst>
              <a:latin typeface="SST Arabic" panose="020B0504030504020204" pitchFamily="34" charset="-78"/>
              <a:cs typeface="SST Arabic" panose="020B0504030504020204" pitchFamily="34" charset="-78"/>
            </a:endParaRPr>
          </a:p>
          <a:p>
            <a:pPr algn="ctr"/>
            <a:r>
              <a:rPr lang="ar-SA" sz="2000" dirty="0">
                <a:ln w="0"/>
                <a:effectLst>
                  <a:outerShdw blurRad="38100" dist="19050" dir="2700000" algn="tl" rotWithShape="0">
                    <a:schemeClr val="dk1">
                      <a:alpha val="40000"/>
                    </a:schemeClr>
                  </a:outerShdw>
                </a:effectLst>
                <a:latin typeface="SST Arabic" panose="020B0504030504020204" pitchFamily="34" charset="-78"/>
                <a:cs typeface="SST Arabic" panose="020B0504030504020204" pitchFamily="34" charset="-78"/>
              </a:rPr>
              <a:t>مخرجات محرك المخاطر</a:t>
            </a:r>
            <a:endParaRPr lang="en-US" sz="2000" dirty="0">
              <a:ln w="0"/>
              <a:effectLst>
                <a:outerShdw blurRad="38100" dist="19050" dir="2700000" algn="tl" rotWithShape="0">
                  <a:schemeClr val="dk1">
                    <a:alpha val="40000"/>
                  </a:schemeClr>
                </a:outerShdw>
              </a:effectLst>
              <a:latin typeface="SST Arabic" panose="020B0504030504020204" pitchFamily="34" charset="-78"/>
              <a:cs typeface="SST Arabic" panose="020B0504030504020204" pitchFamily="34" charset="-78"/>
            </a:endParaRPr>
          </a:p>
        </p:txBody>
      </p:sp>
      <p:sp>
        <p:nvSpPr>
          <p:cNvPr id="231" name="Arc 230">
            <a:extLst>
              <a:ext uri="{FF2B5EF4-FFF2-40B4-BE49-F238E27FC236}">
                <a16:creationId xmlns:a16="http://schemas.microsoft.com/office/drawing/2014/main" id="{E0B607DF-9B85-4A14-A1E4-5A7C7CCEB25F}"/>
              </a:ext>
            </a:extLst>
          </p:cNvPr>
          <p:cNvSpPr/>
          <p:nvPr/>
        </p:nvSpPr>
        <p:spPr>
          <a:xfrm flipH="1">
            <a:off x="5174198" y="2745415"/>
            <a:ext cx="1628170" cy="874648"/>
          </a:xfrm>
          <a:prstGeom prst="arc">
            <a:avLst>
              <a:gd name="adj1" fmla="val 16138139"/>
              <a:gd name="adj2" fmla="val 5609883"/>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41" name="Straight Connector 240">
            <a:extLst>
              <a:ext uri="{FF2B5EF4-FFF2-40B4-BE49-F238E27FC236}">
                <a16:creationId xmlns:a16="http://schemas.microsoft.com/office/drawing/2014/main" id="{2CD340F2-0CCC-45FB-A6E9-0C3E64B10F00}"/>
              </a:ext>
            </a:extLst>
          </p:cNvPr>
          <p:cNvCxnSpPr>
            <a:cxnSpLocks/>
          </p:cNvCxnSpPr>
          <p:nvPr/>
        </p:nvCxnSpPr>
        <p:spPr>
          <a:xfrm flipH="1">
            <a:off x="6002142" y="2745415"/>
            <a:ext cx="1270292"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47" name="Arc 246">
            <a:extLst>
              <a:ext uri="{FF2B5EF4-FFF2-40B4-BE49-F238E27FC236}">
                <a16:creationId xmlns:a16="http://schemas.microsoft.com/office/drawing/2014/main" id="{1EA49B9A-E523-4C3E-8621-221AFA2B4EB3}"/>
              </a:ext>
            </a:extLst>
          </p:cNvPr>
          <p:cNvSpPr/>
          <p:nvPr/>
        </p:nvSpPr>
        <p:spPr>
          <a:xfrm>
            <a:off x="6508611" y="3621764"/>
            <a:ext cx="1628170" cy="874648"/>
          </a:xfrm>
          <a:prstGeom prst="arc">
            <a:avLst>
              <a:gd name="adj1" fmla="val 16138139"/>
              <a:gd name="adj2" fmla="val 5842140"/>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48" name="Straight Connector 247">
            <a:extLst>
              <a:ext uri="{FF2B5EF4-FFF2-40B4-BE49-F238E27FC236}">
                <a16:creationId xmlns:a16="http://schemas.microsoft.com/office/drawing/2014/main" id="{A27420AF-367C-4C33-967C-A55A089B1409}"/>
              </a:ext>
            </a:extLst>
          </p:cNvPr>
          <p:cNvCxnSpPr>
            <a:cxnSpLocks/>
            <a:endCxn id="231" idx="2"/>
          </p:cNvCxnSpPr>
          <p:nvPr/>
        </p:nvCxnSpPr>
        <p:spPr>
          <a:xfrm flipH="1" flipV="1">
            <a:off x="6015002" y="3619827"/>
            <a:ext cx="1324194" cy="236"/>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nvGrpSpPr>
          <p:cNvPr id="170" name="Group 169">
            <a:extLst>
              <a:ext uri="{FF2B5EF4-FFF2-40B4-BE49-F238E27FC236}">
                <a16:creationId xmlns:a16="http://schemas.microsoft.com/office/drawing/2014/main" id="{69CC5C59-86CD-4733-A26F-5A4BA82C7DCC}"/>
              </a:ext>
            </a:extLst>
          </p:cNvPr>
          <p:cNvGrpSpPr/>
          <p:nvPr/>
        </p:nvGrpSpPr>
        <p:grpSpPr>
          <a:xfrm>
            <a:off x="7913943" y="3948138"/>
            <a:ext cx="539981" cy="373226"/>
            <a:chOff x="6110666" y="3986085"/>
            <a:chExt cx="504299" cy="336602"/>
          </a:xfrm>
        </p:grpSpPr>
        <p:sp>
          <p:nvSpPr>
            <p:cNvPr id="107" name="Google Shape;6195;p47">
              <a:extLst>
                <a:ext uri="{FF2B5EF4-FFF2-40B4-BE49-F238E27FC236}">
                  <a16:creationId xmlns:a16="http://schemas.microsoft.com/office/drawing/2014/main" id="{87B9DFF9-0E64-422C-9160-171838452B23}"/>
                </a:ext>
              </a:extLst>
            </p:cNvPr>
            <p:cNvSpPr/>
            <p:nvPr/>
          </p:nvSpPr>
          <p:spPr>
            <a:xfrm>
              <a:off x="6133018" y="4117895"/>
              <a:ext cx="459004" cy="204792"/>
            </a:xfrm>
            <a:custGeom>
              <a:avLst/>
              <a:gdLst/>
              <a:ahLst/>
              <a:cxnLst/>
              <a:rect l="l" t="t" r="r" b="b"/>
              <a:pathLst>
                <a:path w="17805" h="7944" extrusionOk="0">
                  <a:moveTo>
                    <a:pt x="1" y="2762"/>
                  </a:moveTo>
                  <a:cubicBezTo>
                    <a:pt x="1" y="4086"/>
                    <a:pt x="868" y="5410"/>
                    <a:pt x="2626" y="6437"/>
                  </a:cubicBezTo>
                  <a:lnTo>
                    <a:pt x="2626" y="6437"/>
                  </a:lnTo>
                  <a:cubicBezTo>
                    <a:pt x="2831" y="6551"/>
                    <a:pt x="3060" y="6665"/>
                    <a:pt x="3265" y="6756"/>
                  </a:cubicBezTo>
                  <a:lnTo>
                    <a:pt x="3265" y="6756"/>
                  </a:lnTo>
                  <a:cubicBezTo>
                    <a:pt x="3356" y="6802"/>
                    <a:pt x="3425" y="6825"/>
                    <a:pt x="3516" y="6870"/>
                  </a:cubicBezTo>
                  <a:lnTo>
                    <a:pt x="3516" y="6870"/>
                  </a:lnTo>
                  <a:cubicBezTo>
                    <a:pt x="3630" y="6916"/>
                    <a:pt x="3767" y="6985"/>
                    <a:pt x="3904" y="7053"/>
                  </a:cubicBezTo>
                  <a:lnTo>
                    <a:pt x="3904" y="7053"/>
                  </a:lnTo>
                  <a:cubicBezTo>
                    <a:pt x="3927" y="7053"/>
                    <a:pt x="3950" y="7053"/>
                    <a:pt x="3973" y="7076"/>
                  </a:cubicBezTo>
                  <a:lnTo>
                    <a:pt x="3973" y="7076"/>
                  </a:lnTo>
                  <a:cubicBezTo>
                    <a:pt x="4041" y="7099"/>
                    <a:pt x="4087" y="7099"/>
                    <a:pt x="4132" y="7122"/>
                  </a:cubicBezTo>
                  <a:lnTo>
                    <a:pt x="4132" y="7122"/>
                  </a:lnTo>
                  <a:cubicBezTo>
                    <a:pt x="4315" y="7190"/>
                    <a:pt x="4498" y="7258"/>
                    <a:pt x="4680" y="7304"/>
                  </a:cubicBezTo>
                  <a:lnTo>
                    <a:pt x="4680" y="7304"/>
                  </a:lnTo>
                  <a:cubicBezTo>
                    <a:pt x="4749" y="7327"/>
                    <a:pt x="4794" y="7350"/>
                    <a:pt x="4863" y="7373"/>
                  </a:cubicBezTo>
                  <a:lnTo>
                    <a:pt x="4863" y="7373"/>
                  </a:lnTo>
                  <a:cubicBezTo>
                    <a:pt x="4908" y="7373"/>
                    <a:pt x="4954" y="7395"/>
                    <a:pt x="4977" y="7418"/>
                  </a:cubicBezTo>
                  <a:lnTo>
                    <a:pt x="4977" y="7418"/>
                  </a:lnTo>
                  <a:cubicBezTo>
                    <a:pt x="5068" y="7418"/>
                    <a:pt x="5137" y="7441"/>
                    <a:pt x="5205" y="7464"/>
                  </a:cubicBezTo>
                  <a:lnTo>
                    <a:pt x="5205" y="7464"/>
                  </a:lnTo>
                  <a:cubicBezTo>
                    <a:pt x="5388" y="7510"/>
                    <a:pt x="5593" y="7555"/>
                    <a:pt x="5776" y="7601"/>
                  </a:cubicBezTo>
                  <a:lnTo>
                    <a:pt x="5776" y="7601"/>
                  </a:lnTo>
                  <a:cubicBezTo>
                    <a:pt x="5821" y="7601"/>
                    <a:pt x="5867" y="7624"/>
                    <a:pt x="5913" y="7624"/>
                  </a:cubicBezTo>
                  <a:lnTo>
                    <a:pt x="5913" y="7624"/>
                  </a:lnTo>
                  <a:cubicBezTo>
                    <a:pt x="5981" y="7647"/>
                    <a:pt x="6072" y="7669"/>
                    <a:pt x="6141" y="7669"/>
                  </a:cubicBezTo>
                  <a:lnTo>
                    <a:pt x="6141" y="7669"/>
                  </a:lnTo>
                  <a:cubicBezTo>
                    <a:pt x="6301" y="7692"/>
                    <a:pt x="6461" y="7738"/>
                    <a:pt x="6620" y="7761"/>
                  </a:cubicBezTo>
                  <a:lnTo>
                    <a:pt x="6620" y="7761"/>
                  </a:lnTo>
                  <a:cubicBezTo>
                    <a:pt x="6666" y="7761"/>
                    <a:pt x="6734" y="7783"/>
                    <a:pt x="6803" y="7783"/>
                  </a:cubicBezTo>
                  <a:lnTo>
                    <a:pt x="6803" y="7783"/>
                  </a:lnTo>
                  <a:cubicBezTo>
                    <a:pt x="6871" y="7806"/>
                    <a:pt x="6940" y="7806"/>
                    <a:pt x="7008" y="7806"/>
                  </a:cubicBezTo>
                  <a:lnTo>
                    <a:pt x="7008" y="7806"/>
                  </a:lnTo>
                  <a:cubicBezTo>
                    <a:pt x="7145" y="7829"/>
                    <a:pt x="7305" y="7852"/>
                    <a:pt x="7442" y="7852"/>
                  </a:cubicBezTo>
                  <a:lnTo>
                    <a:pt x="7442" y="7852"/>
                  </a:lnTo>
                  <a:cubicBezTo>
                    <a:pt x="7533" y="7875"/>
                    <a:pt x="7602" y="7875"/>
                    <a:pt x="7670" y="7875"/>
                  </a:cubicBezTo>
                  <a:lnTo>
                    <a:pt x="7670" y="7875"/>
                  </a:lnTo>
                  <a:cubicBezTo>
                    <a:pt x="7739" y="7898"/>
                    <a:pt x="7807" y="7898"/>
                    <a:pt x="7853" y="7898"/>
                  </a:cubicBezTo>
                  <a:lnTo>
                    <a:pt x="7853" y="7898"/>
                  </a:lnTo>
                  <a:cubicBezTo>
                    <a:pt x="8013" y="7898"/>
                    <a:pt x="8172" y="7920"/>
                    <a:pt x="8309" y="7920"/>
                  </a:cubicBezTo>
                  <a:lnTo>
                    <a:pt x="8309" y="7920"/>
                  </a:lnTo>
                  <a:cubicBezTo>
                    <a:pt x="8401" y="7920"/>
                    <a:pt x="8469" y="7920"/>
                    <a:pt x="8538" y="7943"/>
                  </a:cubicBezTo>
                  <a:lnTo>
                    <a:pt x="8538" y="7943"/>
                  </a:lnTo>
                  <a:cubicBezTo>
                    <a:pt x="8583" y="7943"/>
                    <a:pt x="8606" y="7943"/>
                    <a:pt x="8629" y="7943"/>
                  </a:cubicBezTo>
                  <a:lnTo>
                    <a:pt x="8629" y="7943"/>
                  </a:lnTo>
                  <a:cubicBezTo>
                    <a:pt x="8675" y="7920"/>
                    <a:pt x="8697" y="7920"/>
                    <a:pt x="8720" y="7920"/>
                  </a:cubicBezTo>
                  <a:lnTo>
                    <a:pt x="8720" y="7920"/>
                  </a:lnTo>
                  <a:cubicBezTo>
                    <a:pt x="8880" y="7943"/>
                    <a:pt x="9040" y="7943"/>
                    <a:pt x="9222" y="7920"/>
                  </a:cubicBezTo>
                  <a:lnTo>
                    <a:pt x="9222" y="7920"/>
                  </a:lnTo>
                  <a:cubicBezTo>
                    <a:pt x="9245" y="7920"/>
                    <a:pt x="9268" y="7920"/>
                    <a:pt x="9314" y="7920"/>
                  </a:cubicBezTo>
                  <a:lnTo>
                    <a:pt x="9314" y="7920"/>
                  </a:lnTo>
                  <a:cubicBezTo>
                    <a:pt x="9359" y="7920"/>
                    <a:pt x="9405" y="7920"/>
                    <a:pt x="9451" y="7920"/>
                  </a:cubicBezTo>
                  <a:lnTo>
                    <a:pt x="9451" y="7920"/>
                  </a:lnTo>
                  <a:cubicBezTo>
                    <a:pt x="9496" y="7920"/>
                    <a:pt x="9542" y="7920"/>
                    <a:pt x="9588" y="7920"/>
                  </a:cubicBezTo>
                  <a:lnTo>
                    <a:pt x="9588" y="7920"/>
                  </a:lnTo>
                  <a:cubicBezTo>
                    <a:pt x="9793" y="7920"/>
                    <a:pt x="9998" y="7898"/>
                    <a:pt x="10204" y="7875"/>
                  </a:cubicBezTo>
                  <a:lnTo>
                    <a:pt x="10204" y="7875"/>
                  </a:lnTo>
                  <a:cubicBezTo>
                    <a:pt x="10272" y="7875"/>
                    <a:pt x="10364" y="7875"/>
                    <a:pt x="10432" y="7852"/>
                  </a:cubicBezTo>
                  <a:lnTo>
                    <a:pt x="10432" y="7852"/>
                  </a:lnTo>
                  <a:cubicBezTo>
                    <a:pt x="10478" y="7852"/>
                    <a:pt x="10523" y="7852"/>
                    <a:pt x="10546" y="7852"/>
                  </a:cubicBezTo>
                  <a:lnTo>
                    <a:pt x="10546" y="7852"/>
                  </a:lnTo>
                  <a:cubicBezTo>
                    <a:pt x="10615" y="7852"/>
                    <a:pt x="10683" y="7829"/>
                    <a:pt x="10729" y="7829"/>
                  </a:cubicBezTo>
                  <a:lnTo>
                    <a:pt x="10729" y="7829"/>
                  </a:lnTo>
                  <a:cubicBezTo>
                    <a:pt x="10934" y="7806"/>
                    <a:pt x="11140" y="7783"/>
                    <a:pt x="11345" y="7738"/>
                  </a:cubicBezTo>
                  <a:lnTo>
                    <a:pt x="11345" y="7738"/>
                  </a:lnTo>
                  <a:cubicBezTo>
                    <a:pt x="11414" y="7738"/>
                    <a:pt x="11459" y="7715"/>
                    <a:pt x="11505" y="7715"/>
                  </a:cubicBezTo>
                  <a:lnTo>
                    <a:pt x="11505" y="7715"/>
                  </a:lnTo>
                  <a:cubicBezTo>
                    <a:pt x="11528" y="7715"/>
                    <a:pt x="11551" y="7715"/>
                    <a:pt x="11573" y="7715"/>
                  </a:cubicBezTo>
                  <a:lnTo>
                    <a:pt x="11573" y="7715"/>
                  </a:lnTo>
                  <a:cubicBezTo>
                    <a:pt x="11665" y="7692"/>
                    <a:pt x="11756" y="7669"/>
                    <a:pt x="11870" y="7647"/>
                  </a:cubicBezTo>
                  <a:lnTo>
                    <a:pt x="11870" y="7647"/>
                  </a:lnTo>
                  <a:cubicBezTo>
                    <a:pt x="12030" y="7601"/>
                    <a:pt x="12190" y="7578"/>
                    <a:pt x="12349" y="7532"/>
                  </a:cubicBezTo>
                  <a:lnTo>
                    <a:pt x="12349" y="7532"/>
                  </a:lnTo>
                  <a:cubicBezTo>
                    <a:pt x="12464" y="7510"/>
                    <a:pt x="12578" y="7464"/>
                    <a:pt x="12715" y="7441"/>
                  </a:cubicBezTo>
                  <a:lnTo>
                    <a:pt x="12715" y="7441"/>
                  </a:lnTo>
                  <a:cubicBezTo>
                    <a:pt x="12852" y="7395"/>
                    <a:pt x="13011" y="7350"/>
                    <a:pt x="13171" y="7304"/>
                  </a:cubicBezTo>
                  <a:lnTo>
                    <a:pt x="13171" y="7304"/>
                  </a:lnTo>
                  <a:cubicBezTo>
                    <a:pt x="13194" y="7304"/>
                    <a:pt x="13240" y="7304"/>
                    <a:pt x="13262" y="7281"/>
                  </a:cubicBezTo>
                  <a:lnTo>
                    <a:pt x="13262" y="7281"/>
                  </a:lnTo>
                  <a:cubicBezTo>
                    <a:pt x="13445" y="7236"/>
                    <a:pt x="13628" y="7167"/>
                    <a:pt x="13810" y="7099"/>
                  </a:cubicBezTo>
                  <a:lnTo>
                    <a:pt x="13810" y="7099"/>
                  </a:lnTo>
                  <a:cubicBezTo>
                    <a:pt x="13833" y="7076"/>
                    <a:pt x="13856" y="7076"/>
                    <a:pt x="13879" y="7053"/>
                  </a:cubicBezTo>
                  <a:lnTo>
                    <a:pt x="13879" y="7053"/>
                  </a:lnTo>
                  <a:cubicBezTo>
                    <a:pt x="14061" y="6985"/>
                    <a:pt x="14267" y="6916"/>
                    <a:pt x="14449" y="6825"/>
                  </a:cubicBezTo>
                  <a:lnTo>
                    <a:pt x="14449" y="6825"/>
                  </a:lnTo>
                  <a:cubicBezTo>
                    <a:pt x="14495" y="6802"/>
                    <a:pt x="14564" y="6779"/>
                    <a:pt x="14609" y="6734"/>
                  </a:cubicBezTo>
                  <a:lnTo>
                    <a:pt x="14609" y="6734"/>
                  </a:lnTo>
                  <a:cubicBezTo>
                    <a:pt x="14815" y="6642"/>
                    <a:pt x="15020" y="6528"/>
                    <a:pt x="15203" y="6437"/>
                  </a:cubicBezTo>
                  <a:lnTo>
                    <a:pt x="15203" y="6437"/>
                  </a:lnTo>
                  <a:cubicBezTo>
                    <a:pt x="15248" y="6414"/>
                    <a:pt x="15294" y="6391"/>
                    <a:pt x="15317" y="6368"/>
                  </a:cubicBezTo>
                  <a:lnTo>
                    <a:pt x="15317" y="6368"/>
                  </a:lnTo>
                  <a:cubicBezTo>
                    <a:pt x="15362" y="6345"/>
                    <a:pt x="15385" y="6323"/>
                    <a:pt x="15408" y="6300"/>
                  </a:cubicBezTo>
                  <a:lnTo>
                    <a:pt x="15408" y="6300"/>
                  </a:lnTo>
                  <a:cubicBezTo>
                    <a:pt x="15477" y="6277"/>
                    <a:pt x="15522" y="6231"/>
                    <a:pt x="15591" y="6209"/>
                  </a:cubicBezTo>
                  <a:lnTo>
                    <a:pt x="15591" y="6209"/>
                  </a:lnTo>
                  <a:cubicBezTo>
                    <a:pt x="15636" y="6163"/>
                    <a:pt x="15682" y="6140"/>
                    <a:pt x="15728" y="6094"/>
                  </a:cubicBezTo>
                  <a:lnTo>
                    <a:pt x="15728" y="6094"/>
                  </a:lnTo>
                  <a:cubicBezTo>
                    <a:pt x="15773" y="6072"/>
                    <a:pt x="15819" y="6026"/>
                    <a:pt x="15865" y="6003"/>
                  </a:cubicBezTo>
                  <a:lnTo>
                    <a:pt x="15865" y="6003"/>
                  </a:lnTo>
                  <a:cubicBezTo>
                    <a:pt x="15910" y="5957"/>
                    <a:pt x="15956" y="5935"/>
                    <a:pt x="16001" y="5889"/>
                  </a:cubicBezTo>
                  <a:lnTo>
                    <a:pt x="16001" y="5889"/>
                  </a:lnTo>
                  <a:cubicBezTo>
                    <a:pt x="16047" y="5866"/>
                    <a:pt x="16093" y="5821"/>
                    <a:pt x="16138" y="5798"/>
                  </a:cubicBezTo>
                  <a:lnTo>
                    <a:pt x="16138" y="5798"/>
                  </a:lnTo>
                  <a:cubicBezTo>
                    <a:pt x="16184" y="5752"/>
                    <a:pt x="16230" y="5729"/>
                    <a:pt x="16275" y="5684"/>
                  </a:cubicBezTo>
                  <a:lnTo>
                    <a:pt x="16275" y="5684"/>
                  </a:lnTo>
                  <a:cubicBezTo>
                    <a:pt x="16321" y="5638"/>
                    <a:pt x="16344" y="5615"/>
                    <a:pt x="16390" y="5569"/>
                  </a:cubicBezTo>
                  <a:lnTo>
                    <a:pt x="16390" y="5569"/>
                  </a:lnTo>
                  <a:cubicBezTo>
                    <a:pt x="16412" y="5569"/>
                    <a:pt x="16435" y="5547"/>
                    <a:pt x="16458" y="5524"/>
                  </a:cubicBezTo>
                  <a:lnTo>
                    <a:pt x="16458" y="5524"/>
                  </a:lnTo>
                  <a:cubicBezTo>
                    <a:pt x="16458" y="5524"/>
                    <a:pt x="16481" y="5501"/>
                    <a:pt x="16504" y="5478"/>
                  </a:cubicBezTo>
                  <a:lnTo>
                    <a:pt x="16504" y="5478"/>
                  </a:lnTo>
                  <a:cubicBezTo>
                    <a:pt x="16572" y="5410"/>
                    <a:pt x="16641" y="5341"/>
                    <a:pt x="16686" y="5273"/>
                  </a:cubicBezTo>
                  <a:lnTo>
                    <a:pt x="16686" y="5273"/>
                  </a:lnTo>
                  <a:cubicBezTo>
                    <a:pt x="16709" y="5250"/>
                    <a:pt x="16732" y="5227"/>
                    <a:pt x="16755" y="5204"/>
                  </a:cubicBezTo>
                  <a:lnTo>
                    <a:pt x="16755" y="5204"/>
                  </a:lnTo>
                  <a:cubicBezTo>
                    <a:pt x="16846" y="5136"/>
                    <a:pt x="16915" y="5044"/>
                    <a:pt x="16983" y="4953"/>
                  </a:cubicBezTo>
                  <a:lnTo>
                    <a:pt x="16983" y="4953"/>
                  </a:lnTo>
                  <a:cubicBezTo>
                    <a:pt x="16983" y="4930"/>
                    <a:pt x="17006" y="4930"/>
                    <a:pt x="17006" y="4930"/>
                  </a:cubicBezTo>
                  <a:lnTo>
                    <a:pt x="17006" y="4930"/>
                  </a:lnTo>
                  <a:cubicBezTo>
                    <a:pt x="17006" y="4907"/>
                    <a:pt x="17029" y="4885"/>
                    <a:pt x="17051" y="4862"/>
                  </a:cubicBezTo>
                  <a:lnTo>
                    <a:pt x="17051" y="4862"/>
                  </a:lnTo>
                  <a:cubicBezTo>
                    <a:pt x="17097" y="4816"/>
                    <a:pt x="17143" y="4748"/>
                    <a:pt x="17166" y="4702"/>
                  </a:cubicBezTo>
                  <a:lnTo>
                    <a:pt x="17166" y="4702"/>
                  </a:lnTo>
                  <a:cubicBezTo>
                    <a:pt x="17188" y="4656"/>
                    <a:pt x="17211" y="4634"/>
                    <a:pt x="17234" y="4611"/>
                  </a:cubicBezTo>
                  <a:lnTo>
                    <a:pt x="17234" y="4611"/>
                  </a:lnTo>
                  <a:cubicBezTo>
                    <a:pt x="17280" y="4542"/>
                    <a:pt x="17303" y="4497"/>
                    <a:pt x="17325" y="4451"/>
                  </a:cubicBezTo>
                  <a:lnTo>
                    <a:pt x="17325" y="4451"/>
                  </a:lnTo>
                  <a:cubicBezTo>
                    <a:pt x="17348" y="4428"/>
                    <a:pt x="17348" y="4405"/>
                    <a:pt x="17348" y="4405"/>
                  </a:cubicBezTo>
                  <a:lnTo>
                    <a:pt x="17348" y="4405"/>
                  </a:lnTo>
                  <a:cubicBezTo>
                    <a:pt x="17371" y="4383"/>
                    <a:pt x="17371" y="4360"/>
                    <a:pt x="17394" y="4337"/>
                  </a:cubicBezTo>
                  <a:lnTo>
                    <a:pt x="17394" y="4337"/>
                  </a:lnTo>
                  <a:cubicBezTo>
                    <a:pt x="17417" y="4291"/>
                    <a:pt x="17439" y="4246"/>
                    <a:pt x="17462" y="4200"/>
                  </a:cubicBezTo>
                  <a:lnTo>
                    <a:pt x="17462" y="4200"/>
                  </a:lnTo>
                  <a:cubicBezTo>
                    <a:pt x="17485" y="4177"/>
                    <a:pt x="17508" y="4131"/>
                    <a:pt x="17508" y="4086"/>
                  </a:cubicBezTo>
                  <a:lnTo>
                    <a:pt x="17508" y="4086"/>
                  </a:lnTo>
                  <a:cubicBezTo>
                    <a:pt x="17531" y="4040"/>
                    <a:pt x="17554" y="3994"/>
                    <a:pt x="17576" y="3949"/>
                  </a:cubicBezTo>
                  <a:lnTo>
                    <a:pt x="17576" y="3949"/>
                  </a:lnTo>
                  <a:cubicBezTo>
                    <a:pt x="17576" y="3926"/>
                    <a:pt x="17599" y="3926"/>
                    <a:pt x="17599" y="3903"/>
                  </a:cubicBezTo>
                  <a:lnTo>
                    <a:pt x="17599" y="3903"/>
                  </a:lnTo>
                  <a:cubicBezTo>
                    <a:pt x="17599" y="3880"/>
                    <a:pt x="17599" y="3858"/>
                    <a:pt x="17622" y="3835"/>
                  </a:cubicBezTo>
                  <a:lnTo>
                    <a:pt x="17622" y="3835"/>
                  </a:lnTo>
                  <a:cubicBezTo>
                    <a:pt x="17622" y="3789"/>
                    <a:pt x="17645" y="3766"/>
                    <a:pt x="17645" y="3721"/>
                  </a:cubicBezTo>
                  <a:lnTo>
                    <a:pt x="17645" y="3721"/>
                  </a:lnTo>
                  <a:cubicBezTo>
                    <a:pt x="17668" y="3675"/>
                    <a:pt x="17691" y="3629"/>
                    <a:pt x="17691" y="3606"/>
                  </a:cubicBezTo>
                  <a:lnTo>
                    <a:pt x="17691" y="3606"/>
                  </a:lnTo>
                  <a:cubicBezTo>
                    <a:pt x="17713" y="3561"/>
                    <a:pt x="17713" y="3515"/>
                    <a:pt x="17713" y="3470"/>
                  </a:cubicBezTo>
                  <a:lnTo>
                    <a:pt x="17713" y="3470"/>
                  </a:lnTo>
                  <a:cubicBezTo>
                    <a:pt x="17736" y="3447"/>
                    <a:pt x="17736" y="3424"/>
                    <a:pt x="17736" y="3401"/>
                  </a:cubicBezTo>
                  <a:lnTo>
                    <a:pt x="17736" y="3401"/>
                  </a:lnTo>
                  <a:cubicBezTo>
                    <a:pt x="17736" y="3378"/>
                    <a:pt x="17736" y="3355"/>
                    <a:pt x="17736" y="3355"/>
                  </a:cubicBezTo>
                  <a:lnTo>
                    <a:pt x="17736" y="3355"/>
                  </a:lnTo>
                  <a:cubicBezTo>
                    <a:pt x="17759" y="3310"/>
                    <a:pt x="17759" y="3264"/>
                    <a:pt x="17759" y="3218"/>
                  </a:cubicBezTo>
                  <a:lnTo>
                    <a:pt x="17759" y="3218"/>
                  </a:lnTo>
                  <a:cubicBezTo>
                    <a:pt x="17782" y="3173"/>
                    <a:pt x="17782" y="3127"/>
                    <a:pt x="17782" y="3104"/>
                  </a:cubicBezTo>
                  <a:lnTo>
                    <a:pt x="17782" y="3104"/>
                  </a:lnTo>
                  <a:cubicBezTo>
                    <a:pt x="17782" y="3059"/>
                    <a:pt x="17782" y="3013"/>
                    <a:pt x="17782" y="2967"/>
                  </a:cubicBezTo>
                  <a:lnTo>
                    <a:pt x="17782" y="2967"/>
                  </a:lnTo>
                  <a:cubicBezTo>
                    <a:pt x="17805" y="2945"/>
                    <a:pt x="17805" y="2922"/>
                    <a:pt x="17805" y="2876"/>
                  </a:cubicBezTo>
                  <a:lnTo>
                    <a:pt x="17805" y="2876"/>
                  </a:lnTo>
                  <a:cubicBezTo>
                    <a:pt x="17805" y="2853"/>
                    <a:pt x="17805" y="2830"/>
                    <a:pt x="17805" y="2808"/>
                  </a:cubicBezTo>
                  <a:lnTo>
                    <a:pt x="17805" y="2808"/>
                  </a:lnTo>
                  <a:lnTo>
                    <a:pt x="17805" y="69"/>
                  </a:lnTo>
                  <a:cubicBezTo>
                    <a:pt x="17805" y="114"/>
                    <a:pt x="17805" y="160"/>
                    <a:pt x="17805" y="228"/>
                  </a:cubicBezTo>
                  <a:lnTo>
                    <a:pt x="17805" y="228"/>
                  </a:lnTo>
                  <a:cubicBezTo>
                    <a:pt x="17805" y="274"/>
                    <a:pt x="17805" y="297"/>
                    <a:pt x="17782" y="342"/>
                  </a:cubicBezTo>
                  <a:lnTo>
                    <a:pt x="17782" y="342"/>
                  </a:lnTo>
                  <a:cubicBezTo>
                    <a:pt x="17782" y="388"/>
                    <a:pt x="17782" y="434"/>
                    <a:pt x="17782" y="479"/>
                  </a:cubicBezTo>
                  <a:lnTo>
                    <a:pt x="17782" y="479"/>
                  </a:lnTo>
                  <a:cubicBezTo>
                    <a:pt x="17759" y="525"/>
                    <a:pt x="17759" y="548"/>
                    <a:pt x="17759" y="594"/>
                  </a:cubicBezTo>
                  <a:lnTo>
                    <a:pt x="17759" y="594"/>
                  </a:lnTo>
                  <a:cubicBezTo>
                    <a:pt x="17736" y="639"/>
                    <a:pt x="17736" y="685"/>
                    <a:pt x="17736" y="730"/>
                  </a:cubicBezTo>
                  <a:lnTo>
                    <a:pt x="17736" y="730"/>
                  </a:lnTo>
                  <a:cubicBezTo>
                    <a:pt x="17713" y="753"/>
                    <a:pt x="17713" y="799"/>
                    <a:pt x="17691" y="845"/>
                  </a:cubicBezTo>
                  <a:lnTo>
                    <a:pt x="17691" y="845"/>
                  </a:lnTo>
                  <a:cubicBezTo>
                    <a:pt x="17691" y="890"/>
                    <a:pt x="17668" y="936"/>
                    <a:pt x="17668" y="959"/>
                  </a:cubicBezTo>
                  <a:lnTo>
                    <a:pt x="17668" y="959"/>
                  </a:lnTo>
                  <a:cubicBezTo>
                    <a:pt x="17645" y="1004"/>
                    <a:pt x="17645" y="1050"/>
                    <a:pt x="17622" y="1096"/>
                  </a:cubicBezTo>
                  <a:lnTo>
                    <a:pt x="17622" y="1096"/>
                  </a:lnTo>
                  <a:cubicBezTo>
                    <a:pt x="17599" y="1141"/>
                    <a:pt x="17599" y="1164"/>
                    <a:pt x="17576" y="1210"/>
                  </a:cubicBezTo>
                  <a:lnTo>
                    <a:pt x="17576" y="1210"/>
                  </a:lnTo>
                  <a:cubicBezTo>
                    <a:pt x="17554" y="1255"/>
                    <a:pt x="17531" y="1301"/>
                    <a:pt x="17531" y="1347"/>
                  </a:cubicBezTo>
                  <a:lnTo>
                    <a:pt x="17531" y="1347"/>
                  </a:lnTo>
                  <a:cubicBezTo>
                    <a:pt x="17508" y="1392"/>
                    <a:pt x="17485" y="1415"/>
                    <a:pt x="17462" y="1461"/>
                  </a:cubicBezTo>
                  <a:lnTo>
                    <a:pt x="17462" y="1461"/>
                  </a:lnTo>
                  <a:cubicBezTo>
                    <a:pt x="17439" y="1507"/>
                    <a:pt x="17417" y="1552"/>
                    <a:pt x="17394" y="1598"/>
                  </a:cubicBezTo>
                  <a:lnTo>
                    <a:pt x="17394" y="1598"/>
                  </a:lnTo>
                  <a:cubicBezTo>
                    <a:pt x="17371" y="1621"/>
                    <a:pt x="17371" y="1666"/>
                    <a:pt x="17348" y="1712"/>
                  </a:cubicBezTo>
                  <a:lnTo>
                    <a:pt x="17348" y="1712"/>
                  </a:lnTo>
                  <a:cubicBezTo>
                    <a:pt x="17303" y="1758"/>
                    <a:pt x="17280" y="1803"/>
                    <a:pt x="17234" y="1849"/>
                  </a:cubicBezTo>
                  <a:lnTo>
                    <a:pt x="17234" y="1849"/>
                  </a:lnTo>
                  <a:cubicBezTo>
                    <a:pt x="17211" y="1895"/>
                    <a:pt x="17211" y="1917"/>
                    <a:pt x="17188" y="1963"/>
                  </a:cubicBezTo>
                  <a:lnTo>
                    <a:pt x="17188" y="1963"/>
                  </a:lnTo>
                  <a:cubicBezTo>
                    <a:pt x="17143" y="2009"/>
                    <a:pt x="17097" y="2077"/>
                    <a:pt x="17051" y="2123"/>
                  </a:cubicBezTo>
                  <a:lnTo>
                    <a:pt x="17051" y="2123"/>
                  </a:lnTo>
                  <a:cubicBezTo>
                    <a:pt x="17029" y="2146"/>
                    <a:pt x="17029" y="2168"/>
                    <a:pt x="17006" y="2191"/>
                  </a:cubicBezTo>
                  <a:lnTo>
                    <a:pt x="17006" y="2191"/>
                  </a:lnTo>
                  <a:cubicBezTo>
                    <a:pt x="16937" y="2283"/>
                    <a:pt x="16846" y="2374"/>
                    <a:pt x="16778" y="2465"/>
                  </a:cubicBezTo>
                  <a:lnTo>
                    <a:pt x="16778" y="2465"/>
                  </a:lnTo>
                  <a:cubicBezTo>
                    <a:pt x="16755" y="2488"/>
                    <a:pt x="16732" y="2511"/>
                    <a:pt x="16709" y="2534"/>
                  </a:cubicBezTo>
                  <a:lnTo>
                    <a:pt x="16709" y="2534"/>
                  </a:lnTo>
                  <a:cubicBezTo>
                    <a:pt x="16641" y="2602"/>
                    <a:pt x="16572" y="2671"/>
                    <a:pt x="16504" y="2739"/>
                  </a:cubicBezTo>
                  <a:lnTo>
                    <a:pt x="16504" y="2739"/>
                  </a:lnTo>
                  <a:cubicBezTo>
                    <a:pt x="16458" y="2762"/>
                    <a:pt x="16435" y="2808"/>
                    <a:pt x="16412" y="2830"/>
                  </a:cubicBezTo>
                  <a:lnTo>
                    <a:pt x="16412" y="2830"/>
                  </a:lnTo>
                  <a:cubicBezTo>
                    <a:pt x="16367" y="2876"/>
                    <a:pt x="16321" y="2899"/>
                    <a:pt x="16275" y="2945"/>
                  </a:cubicBezTo>
                  <a:lnTo>
                    <a:pt x="16275" y="2945"/>
                  </a:lnTo>
                  <a:cubicBezTo>
                    <a:pt x="16230" y="2967"/>
                    <a:pt x="16184" y="3013"/>
                    <a:pt x="16161" y="3036"/>
                  </a:cubicBezTo>
                  <a:lnTo>
                    <a:pt x="16161" y="3036"/>
                  </a:lnTo>
                  <a:cubicBezTo>
                    <a:pt x="16116" y="3081"/>
                    <a:pt x="16070" y="3127"/>
                    <a:pt x="16001" y="3150"/>
                  </a:cubicBezTo>
                  <a:lnTo>
                    <a:pt x="16001" y="3150"/>
                  </a:lnTo>
                  <a:cubicBezTo>
                    <a:pt x="15979" y="3196"/>
                    <a:pt x="15933" y="3218"/>
                    <a:pt x="15887" y="3241"/>
                  </a:cubicBezTo>
                  <a:lnTo>
                    <a:pt x="15887" y="3241"/>
                  </a:lnTo>
                  <a:cubicBezTo>
                    <a:pt x="15842" y="3287"/>
                    <a:pt x="15773" y="3333"/>
                    <a:pt x="15728" y="3355"/>
                  </a:cubicBezTo>
                  <a:lnTo>
                    <a:pt x="15728" y="3355"/>
                  </a:lnTo>
                  <a:cubicBezTo>
                    <a:pt x="15682" y="3401"/>
                    <a:pt x="15636" y="3424"/>
                    <a:pt x="15591" y="3447"/>
                  </a:cubicBezTo>
                  <a:lnTo>
                    <a:pt x="15591" y="3447"/>
                  </a:lnTo>
                  <a:cubicBezTo>
                    <a:pt x="15545" y="3492"/>
                    <a:pt x="15477" y="3515"/>
                    <a:pt x="15431" y="3561"/>
                  </a:cubicBezTo>
                  <a:lnTo>
                    <a:pt x="15431" y="3561"/>
                  </a:lnTo>
                  <a:cubicBezTo>
                    <a:pt x="15362" y="3606"/>
                    <a:pt x="15294" y="3652"/>
                    <a:pt x="15225" y="3675"/>
                  </a:cubicBezTo>
                  <a:lnTo>
                    <a:pt x="15225" y="3675"/>
                  </a:lnTo>
                  <a:cubicBezTo>
                    <a:pt x="15020" y="3789"/>
                    <a:pt x="14815" y="3903"/>
                    <a:pt x="14609" y="3994"/>
                  </a:cubicBezTo>
                  <a:lnTo>
                    <a:pt x="14609" y="3994"/>
                  </a:lnTo>
                  <a:cubicBezTo>
                    <a:pt x="14564" y="4017"/>
                    <a:pt x="14518" y="4040"/>
                    <a:pt x="14449" y="4086"/>
                  </a:cubicBezTo>
                  <a:lnTo>
                    <a:pt x="14449" y="4086"/>
                  </a:lnTo>
                  <a:cubicBezTo>
                    <a:pt x="14267" y="4154"/>
                    <a:pt x="14084" y="4246"/>
                    <a:pt x="13879" y="4314"/>
                  </a:cubicBezTo>
                  <a:lnTo>
                    <a:pt x="13879" y="4314"/>
                  </a:lnTo>
                  <a:cubicBezTo>
                    <a:pt x="13856" y="4337"/>
                    <a:pt x="13833" y="4337"/>
                    <a:pt x="13810" y="4360"/>
                  </a:cubicBezTo>
                  <a:lnTo>
                    <a:pt x="13810" y="4360"/>
                  </a:lnTo>
                  <a:cubicBezTo>
                    <a:pt x="13605" y="4428"/>
                    <a:pt x="13377" y="4497"/>
                    <a:pt x="13171" y="4565"/>
                  </a:cubicBezTo>
                  <a:lnTo>
                    <a:pt x="13171" y="4565"/>
                  </a:lnTo>
                  <a:cubicBezTo>
                    <a:pt x="13011" y="4611"/>
                    <a:pt x="12874" y="4656"/>
                    <a:pt x="12715" y="4702"/>
                  </a:cubicBezTo>
                  <a:lnTo>
                    <a:pt x="12715" y="4702"/>
                  </a:lnTo>
                  <a:cubicBezTo>
                    <a:pt x="12601" y="4725"/>
                    <a:pt x="12486" y="4771"/>
                    <a:pt x="12372" y="4793"/>
                  </a:cubicBezTo>
                  <a:lnTo>
                    <a:pt x="12372" y="4793"/>
                  </a:lnTo>
                  <a:cubicBezTo>
                    <a:pt x="12190" y="4839"/>
                    <a:pt x="12030" y="4862"/>
                    <a:pt x="11870" y="4907"/>
                  </a:cubicBezTo>
                  <a:lnTo>
                    <a:pt x="11870" y="4907"/>
                  </a:lnTo>
                  <a:cubicBezTo>
                    <a:pt x="11756" y="4930"/>
                    <a:pt x="11642" y="4953"/>
                    <a:pt x="11505" y="4976"/>
                  </a:cubicBezTo>
                  <a:lnTo>
                    <a:pt x="11505" y="4976"/>
                  </a:lnTo>
                  <a:cubicBezTo>
                    <a:pt x="11459" y="4976"/>
                    <a:pt x="11414" y="4976"/>
                    <a:pt x="11368" y="4999"/>
                  </a:cubicBezTo>
                  <a:lnTo>
                    <a:pt x="11368" y="4999"/>
                  </a:lnTo>
                  <a:cubicBezTo>
                    <a:pt x="11163" y="5022"/>
                    <a:pt x="10957" y="5067"/>
                    <a:pt x="10752" y="5090"/>
                  </a:cubicBezTo>
                  <a:lnTo>
                    <a:pt x="10752" y="5090"/>
                  </a:lnTo>
                  <a:cubicBezTo>
                    <a:pt x="10683" y="5090"/>
                    <a:pt x="10615" y="5090"/>
                    <a:pt x="10569" y="5113"/>
                  </a:cubicBezTo>
                  <a:lnTo>
                    <a:pt x="10569" y="5113"/>
                  </a:lnTo>
                  <a:cubicBezTo>
                    <a:pt x="10455" y="5113"/>
                    <a:pt x="10318" y="5113"/>
                    <a:pt x="10204" y="5136"/>
                  </a:cubicBezTo>
                  <a:lnTo>
                    <a:pt x="10204" y="5136"/>
                  </a:lnTo>
                  <a:cubicBezTo>
                    <a:pt x="9998" y="5159"/>
                    <a:pt x="9816" y="5159"/>
                    <a:pt x="9610" y="5181"/>
                  </a:cubicBezTo>
                  <a:lnTo>
                    <a:pt x="9610" y="5181"/>
                  </a:lnTo>
                  <a:cubicBezTo>
                    <a:pt x="9473" y="5181"/>
                    <a:pt x="9337" y="5181"/>
                    <a:pt x="9222" y="5181"/>
                  </a:cubicBezTo>
                  <a:lnTo>
                    <a:pt x="9222" y="5181"/>
                  </a:lnTo>
                  <a:cubicBezTo>
                    <a:pt x="9063" y="5181"/>
                    <a:pt x="8903" y="5181"/>
                    <a:pt x="8720" y="5181"/>
                  </a:cubicBezTo>
                  <a:lnTo>
                    <a:pt x="8720" y="5181"/>
                  </a:lnTo>
                  <a:cubicBezTo>
                    <a:pt x="8583" y="5181"/>
                    <a:pt x="8469" y="5181"/>
                    <a:pt x="8332" y="5181"/>
                  </a:cubicBezTo>
                  <a:lnTo>
                    <a:pt x="8332" y="5181"/>
                  </a:lnTo>
                  <a:cubicBezTo>
                    <a:pt x="8172" y="5181"/>
                    <a:pt x="8013" y="5159"/>
                    <a:pt x="7876" y="5159"/>
                  </a:cubicBezTo>
                  <a:lnTo>
                    <a:pt x="7876" y="5159"/>
                  </a:lnTo>
                  <a:cubicBezTo>
                    <a:pt x="7739" y="5136"/>
                    <a:pt x="7602" y="5136"/>
                    <a:pt x="7465" y="5113"/>
                  </a:cubicBezTo>
                  <a:lnTo>
                    <a:pt x="7465" y="5113"/>
                  </a:lnTo>
                  <a:cubicBezTo>
                    <a:pt x="7305" y="5113"/>
                    <a:pt x="7168" y="5090"/>
                    <a:pt x="7008" y="5067"/>
                  </a:cubicBezTo>
                  <a:lnTo>
                    <a:pt x="7008" y="5067"/>
                  </a:lnTo>
                  <a:cubicBezTo>
                    <a:pt x="6871" y="5044"/>
                    <a:pt x="6757" y="5022"/>
                    <a:pt x="6620" y="5022"/>
                  </a:cubicBezTo>
                  <a:lnTo>
                    <a:pt x="6620" y="5022"/>
                  </a:lnTo>
                  <a:cubicBezTo>
                    <a:pt x="6461" y="4976"/>
                    <a:pt x="6301" y="4953"/>
                    <a:pt x="6141" y="4930"/>
                  </a:cubicBezTo>
                  <a:lnTo>
                    <a:pt x="6141" y="4930"/>
                  </a:lnTo>
                  <a:cubicBezTo>
                    <a:pt x="6027" y="4907"/>
                    <a:pt x="5890" y="4885"/>
                    <a:pt x="5776" y="4862"/>
                  </a:cubicBezTo>
                  <a:lnTo>
                    <a:pt x="5776" y="4862"/>
                  </a:lnTo>
                  <a:cubicBezTo>
                    <a:pt x="5593" y="4816"/>
                    <a:pt x="5411" y="4771"/>
                    <a:pt x="5228" y="4725"/>
                  </a:cubicBezTo>
                  <a:lnTo>
                    <a:pt x="5228" y="4725"/>
                  </a:lnTo>
                  <a:cubicBezTo>
                    <a:pt x="5114" y="4679"/>
                    <a:pt x="4977" y="4656"/>
                    <a:pt x="4863" y="4634"/>
                  </a:cubicBezTo>
                  <a:lnTo>
                    <a:pt x="4863" y="4634"/>
                  </a:lnTo>
                  <a:cubicBezTo>
                    <a:pt x="4817" y="4611"/>
                    <a:pt x="4749" y="4588"/>
                    <a:pt x="4680" y="4565"/>
                  </a:cubicBezTo>
                  <a:lnTo>
                    <a:pt x="4680" y="4565"/>
                  </a:lnTo>
                  <a:cubicBezTo>
                    <a:pt x="4498" y="4519"/>
                    <a:pt x="4315" y="4451"/>
                    <a:pt x="4132" y="4383"/>
                  </a:cubicBezTo>
                  <a:lnTo>
                    <a:pt x="4132" y="4383"/>
                  </a:lnTo>
                  <a:cubicBezTo>
                    <a:pt x="4087" y="4360"/>
                    <a:pt x="4041" y="4337"/>
                    <a:pt x="3995" y="4314"/>
                  </a:cubicBezTo>
                  <a:lnTo>
                    <a:pt x="3995" y="4314"/>
                  </a:lnTo>
                  <a:cubicBezTo>
                    <a:pt x="3836" y="4268"/>
                    <a:pt x="3676" y="4200"/>
                    <a:pt x="3516" y="4131"/>
                  </a:cubicBezTo>
                  <a:lnTo>
                    <a:pt x="3516" y="4131"/>
                  </a:lnTo>
                  <a:cubicBezTo>
                    <a:pt x="3448" y="4086"/>
                    <a:pt x="3356" y="4063"/>
                    <a:pt x="3288" y="4017"/>
                  </a:cubicBezTo>
                  <a:lnTo>
                    <a:pt x="3288" y="4017"/>
                  </a:lnTo>
                  <a:cubicBezTo>
                    <a:pt x="3060" y="3926"/>
                    <a:pt x="2831" y="3812"/>
                    <a:pt x="2626" y="3675"/>
                  </a:cubicBezTo>
                  <a:lnTo>
                    <a:pt x="2626" y="3675"/>
                  </a:lnTo>
                  <a:cubicBezTo>
                    <a:pt x="868" y="2671"/>
                    <a:pt x="1" y="1347"/>
                    <a:pt x="1" y="0"/>
                  </a:cubicBezTo>
                  <a:lnTo>
                    <a:pt x="1" y="0"/>
                  </a:lnTo>
                  <a:close/>
                </a:path>
              </a:pathLst>
            </a:custGeom>
            <a:solidFill>
              <a:srgbClr val="1D509B"/>
            </a:solidFill>
            <a:ln>
              <a:noFill/>
            </a:ln>
          </p:spPr>
          <p:txBody>
            <a:bodyPr spcFirstLastPara="1" wrap="square" lIns="91425" tIns="91425" rIns="91425" bIns="91425" anchor="ctr" anchorCtr="0">
              <a:noAutofit/>
            </a:bodyPr>
            <a:lstStyle/>
            <a:p>
              <a:pPr>
                <a:buClr>
                  <a:srgbClr val="000000"/>
                </a:buClr>
                <a:buFont typeface="Arial"/>
                <a:buNone/>
                <a:defRPr/>
              </a:pPr>
              <a:endParaRPr sz="1400" kern="0">
                <a:solidFill>
                  <a:srgbClr val="000000"/>
                </a:solidFill>
                <a:latin typeface="Arial"/>
                <a:cs typeface="Arial"/>
                <a:sym typeface="Arial"/>
              </a:endParaRPr>
            </a:p>
          </p:txBody>
        </p:sp>
        <p:sp>
          <p:nvSpPr>
            <p:cNvPr id="108" name="Google Shape;6196;p47">
              <a:extLst>
                <a:ext uri="{FF2B5EF4-FFF2-40B4-BE49-F238E27FC236}">
                  <a16:creationId xmlns:a16="http://schemas.microsoft.com/office/drawing/2014/main" id="{460D519F-CB99-4D9C-B89B-E8376555DA93}"/>
                </a:ext>
              </a:extLst>
            </p:cNvPr>
            <p:cNvSpPr/>
            <p:nvPr/>
          </p:nvSpPr>
          <p:spPr>
            <a:xfrm>
              <a:off x="6110666" y="3986085"/>
              <a:ext cx="504299" cy="278934"/>
            </a:xfrm>
            <a:custGeom>
              <a:avLst/>
              <a:gdLst/>
              <a:ahLst/>
              <a:cxnLst/>
              <a:rect l="l" t="t" r="r" b="b"/>
              <a:pathLst>
                <a:path w="19562" h="10820" extrusionOk="0">
                  <a:moveTo>
                    <a:pt x="3447" y="1507"/>
                  </a:moveTo>
                  <a:cubicBezTo>
                    <a:pt x="1" y="3515"/>
                    <a:pt x="1" y="6779"/>
                    <a:pt x="3493" y="8788"/>
                  </a:cubicBezTo>
                  <a:lnTo>
                    <a:pt x="3493" y="8788"/>
                  </a:lnTo>
                  <a:cubicBezTo>
                    <a:pt x="6985" y="10819"/>
                    <a:pt x="12623" y="10819"/>
                    <a:pt x="16092" y="8788"/>
                  </a:cubicBezTo>
                  <a:lnTo>
                    <a:pt x="16092" y="8788"/>
                  </a:lnTo>
                  <a:cubicBezTo>
                    <a:pt x="19562" y="6779"/>
                    <a:pt x="19539" y="3515"/>
                    <a:pt x="16047" y="1507"/>
                  </a:cubicBezTo>
                  <a:lnTo>
                    <a:pt x="16047" y="1507"/>
                  </a:lnTo>
                  <a:cubicBezTo>
                    <a:pt x="14312" y="502"/>
                    <a:pt x="12030" y="0"/>
                    <a:pt x="9747" y="0"/>
                  </a:cubicBezTo>
                  <a:lnTo>
                    <a:pt x="9747" y="0"/>
                  </a:lnTo>
                  <a:cubicBezTo>
                    <a:pt x="7464" y="0"/>
                    <a:pt x="5182" y="502"/>
                    <a:pt x="3447" y="1507"/>
                  </a:cubicBezTo>
                  <a:close/>
                </a:path>
              </a:pathLst>
            </a:custGeom>
            <a:solidFill>
              <a:srgbClr val="95B8EB"/>
            </a:solidFill>
            <a:ln>
              <a:noFill/>
            </a:ln>
          </p:spPr>
          <p:txBody>
            <a:bodyPr spcFirstLastPara="1" wrap="square" lIns="91425" tIns="91425" rIns="91425" bIns="91425" anchor="ctr" anchorCtr="0">
              <a:noAutofit/>
            </a:bodyPr>
            <a:lstStyle/>
            <a:p>
              <a:pPr>
                <a:buClr>
                  <a:srgbClr val="000000"/>
                </a:buClr>
                <a:buFont typeface="Arial"/>
                <a:buNone/>
                <a:defRPr/>
              </a:pPr>
              <a:endParaRPr sz="1400" kern="0">
                <a:solidFill>
                  <a:srgbClr val="000000"/>
                </a:solidFill>
                <a:latin typeface="Arial"/>
                <a:cs typeface="Arial"/>
                <a:sym typeface="Arial"/>
              </a:endParaRPr>
            </a:p>
          </p:txBody>
        </p:sp>
        <p:sp>
          <p:nvSpPr>
            <p:cNvPr id="124" name="Title 1">
              <a:extLst>
                <a:ext uri="{FF2B5EF4-FFF2-40B4-BE49-F238E27FC236}">
                  <a16:creationId xmlns:a16="http://schemas.microsoft.com/office/drawing/2014/main" id="{FAF372CE-0861-4656-9743-AB5478906A4F}"/>
                </a:ext>
              </a:extLst>
            </p:cNvPr>
            <p:cNvSpPr txBox="1">
              <a:spLocks/>
            </p:cNvSpPr>
            <p:nvPr/>
          </p:nvSpPr>
          <p:spPr>
            <a:xfrm>
              <a:off x="6164820" y="3989004"/>
              <a:ext cx="397389" cy="262340"/>
            </a:xfrm>
            <a:prstGeom prst="rect">
              <a:avLst/>
            </a:prstGeom>
            <a:scene3d>
              <a:camera prst="isometricBottomDown"/>
              <a:lightRig rig="threePt" dir="t"/>
            </a:scene3d>
          </p:spPr>
          <p:txBody>
            <a:bodyPr vert="horz" lIns="0" tIns="0" rIns="0" bIns="0" rtlCol="0" anchor="t">
              <a:noAutofit/>
            </a:bodyPr>
            <a:lstStyle>
              <a:lvl1pPr algn="r" defTabSz="914400" rtl="1" eaLnBrk="1" latinLnBrk="0" hangingPunct="1">
                <a:lnSpc>
                  <a:spcPct val="90000"/>
                </a:lnSpc>
                <a:spcBef>
                  <a:spcPct val="0"/>
                </a:spcBef>
                <a:buNone/>
                <a:defRPr sz="4000" kern="1200">
                  <a:solidFill>
                    <a:schemeClr val="tx1"/>
                  </a:solidFill>
                  <a:latin typeface="Greta Arabic" pitchFamily="2" charset="-78"/>
                  <a:ea typeface="+mj-ea"/>
                  <a:cs typeface="+mj-cs"/>
                </a:defRPr>
              </a:lvl1pPr>
            </a:lstStyle>
            <a:p>
              <a:pPr algn="ctr">
                <a:defRPr/>
              </a:pPr>
              <a:r>
                <a:rPr lang="ar-SA" sz="2400" dirty="0">
                  <a:solidFill>
                    <a:srgbClr val="FFFFFF"/>
                  </a:solidFill>
                  <a:latin typeface="Somar" panose="020B0604020202020204" charset="-78"/>
                  <a:cs typeface="Somar" panose="020B0604020202020204" charset="-78"/>
                </a:rPr>
                <a:t>03</a:t>
              </a:r>
              <a:endParaRPr lang="ar-SA" sz="2800" dirty="0">
                <a:solidFill>
                  <a:srgbClr val="FFFFFF"/>
                </a:solidFill>
                <a:latin typeface="Somar" panose="020B0604020202020204" charset="-78"/>
                <a:cs typeface="Somar" panose="020B0604020202020204" charset="-78"/>
              </a:endParaRPr>
            </a:p>
          </p:txBody>
        </p:sp>
      </p:grpSp>
      <p:cxnSp>
        <p:nvCxnSpPr>
          <p:cNvPr id="249" name="Straight Connector 248">
            <a:extLst>
              <a:ext uri="{FF2B5EF4-FFF2-40B4-BE49-F238E27FC236}">
                <a16:creationId xmlns:a16="http://schemas.microsoft.com/office/drawing/2014/main" id="{1E5D6331-C9C3-4C2A-BA04-D37A673998EE}"/>
              </a:ext>
            </a:extLst>
          </p:cNvPr>
          <p:cNvCxnSpPr>
            <a:cxnSpLocks/>
          </p:cNvCxnSpPr>
          <p:nvPr/>
        </p:nvCxnSpPr>
        <p:spPr>
          <a:xfrm flipH="1">
            <a:off x="5353864" y="4495360"/>
            <a:ext cx="192024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83" name="Google Shape;6157;p47">
            <a:extLst>
              <a:ext uri="{FF2B5EF4-FFF2-40B4-BE49-F238E27FC236}">
                <a16:creationId xmlns:a16="http://schemas.microsoft.com/office/drawing/2014/main" id="{7B4E63D9-BC53-4D6C-AECC-9BB9A8BA6258}"/>
              </a:ext>
            </a:extLst>
          </p:cNvPr>
          <p:cNvSpPr/>
          <p:nvPr/>
        </p:nvSpPr>
        <p:spPr>
          <a:xfrm>
            <a:off x="5214547" y="4436863"/>
            <a:ext cx="459004" cy="204792"/>
          </a:xfrm>
          <a:custGeom>
            <a:avLst/>
            <a:gdLst/>
            <a:ahLst/>
            <a:cxnLst/>
            <a:rect l="l" t="t" r="r" b="b"/>
            <a:pathLst>
              <a:path w="17805" h="7944" extrusionOk="0">
                <a:moveTo>
                  <a:pt x="1" y="2763"/>
                </a:moveTo>
                <a:cubicBezTo>
                  <a:pt x="1" y="4086"/>
                  <a:pt x="868" y="5410"/>
                  <a:pt x="2626" y="6437"/>
                </a:cubicBezTo>
                <a:lnTo>
                  <a:pt x="2626" y="6437"/>
                </a:lnTo>
                <a:cubicBezTo>
                  <a:pt x="2831" y="6551"/>
                  <a:pt x="3059" y="6666"/>
                  <a:pt x="3288" y="6757"/>
                </a:cubicBezTo>
                <a:lnTo>
                  <a:pt x="3288" y="6757"/>
                </a:lnTo>
                <a:cubicBezTo>
                  <a:pt x="3356" y="6803"/>
                  <a:pt x="3447" y="6825"/>
                  <a:pt x="3516" y="6871"/>
                </a:cubicBezTo>
                <a:lnTo>
                  <a:pt x="3516" y="6871"/>
                </a:lnTo>
                <a:cubicBezTo>
                  <a:pt x="3653" y="6917"/>
                  <a:pt x="3767" y="6985"/>
                  <a:pt x="3904" y="7054"/>
                </a:cubicBezTo>
                <a:lnTo>
                  <a:pt x="3904" y="7054"/>
                </a:lnTo>
                <a:cubicBezTo>
                  <a:pt x="3927" y="7054"/>
                  <a:pt x="3972" y="7054"/>
                  <a:pt x="3995" y="7076"/>
                </a:cubicBezTo>
                <a:lnTo>
                  <a:pt x="3995" y="7076"/>
                </a:lnTo>
                <a:cubicBezTo>
                  <a:pt x="4041" y="7099"/>
                  <a:pt x="4087" y="7099"/>
                  <a:pt x="4132" y="7122"/>
                </a:cubicBezTo>
                <a:lnTo>
                  <a:pt x="4132" y="7122"/>
                </a:lnTo>
                <a:cubicBezTo>
                  <a:pt x="4315" y="7191"/>
                  <a:pt x="4497" y="7259"/>
                  <a:pt x="4680" y="7305"/>
                </a:cubicBezTo>
                <a:lnTo>
                  <a:pt x="4680" y="7305"/>
                </a:lnTo>
                <a:cubicBezTo>
                  <a:pt x="4749" y="7328"/>
                  <a:pt x="4817" y="7350"/>
                  <a:pt x="4863" y="7373"/>
                </a:cubicBezTo>
                <a:lnTo>
                  <a:pt x="4863" y="7373"/>
                </a:lnTo>
                <a:cubicBezTo>
                  <a:pt x="4908" y="7373"/>
                  <a:pt x="4954" y="7396"/>
                  <a:pt x="5000" y="7396"/>
                </a:cubicBezTo>
                <a:lnTo>
                  <a:pt x="5000" y="7396"/>
                </a:lnTo>
                <a:cubicBezTo>
                  <a:pt x="5068" y="7419"/>
                  <a:pt x="5137" y="7442"/>
                  <a:pt x="5228" y="7465"/>
                </a:cubicBezTo>
                <a:lnTo>
                  <a:pt x="5228" y="7465"/>
                </a:lnTo>
                <a:cubicBezTo>
                  <a:pt x="5410" y="7510"/>
                  <a:pt x="5593" y="7556"/>
                  <a:pt x="5776" y="7601"/>
                </a:cubicBezTo>
                <a:lnTo>
                  <a:pt x="5776" y="7601"/>
                </a:lnTo>
                <a:cubicBezTo>
                  <a:pt x="5821" y="7601"/>
                  <a:pt x="5867" y="7624"/>
                  <a:pt x="5913" y="7624"/>
                </a:cubicBezTo>
                <a:lnTo>
                  <a:pt x="5913" y="7624"/>
                </a:lnTo>
                <a:cubicBezTo>
                  <a:pt x="6004" y="7647"/>
                  <a:pt x="6072" y="7670"/>
                  <a:pt x="6141" y="7670"/>
                </a:cubicBezTo>
                <a:lnTo>
                  <a:pt x="6141" y="7670"/>
                </a:lnTo>
                <a:cubicBezTo>
                  <a:pt x="6301" y="7693"/>
                  <a:pt x="6460" y="7738"/>
                  <a:pt x="6620" y="7761"/>
                </a:cubicBezTo>
                <a:lnTo>
                  <a:pt x="6620" y="7761"/>
                </a:lnTo>
                <a:cubicBezTo>
                  <a:pt x="6689" y="7761"/>
                  <a:pt x="6734" y="7784"/>
                  <a:pt x="6803" y="7784"/>
                </a:cubicBezTo>
                <a:lnTo>
                  <a:pt x="6803" y="7784"/>
                </a:lnTo>
                <a:cubicBezTo>
                  <a:pt x="6871" y="7807"/>
                  <a:pt x="6940" y="7807"/>
                  <a:pt x="7008" y="7807"/>
                </a:cubicBezTo>
                <a:lnTo>
                  <a:pt x="7008" y="7807"/>
                </a:lnTo>
                <a:cubicBezTo>
                  <a:pt x="7168" y="7830"/>
                  <a:pt x="7305" y="7853"/>
                  <a:pt x="7465" y="7853"/>
                </a:cubicBezTo>
                <a:lnTo>
                  <a:pt x="7465" y="7853"/>
                </a:lnTo>
                <a:cubicBezTo>
                  <a:pt x="7533" y="7875"/>
                  <a:pt x="7602" y="7875"/>
                  <a:pt x="7670" y="7875"/>
                </a:cubicBezTo>
                <a:lnTo>
                  <a:pt x="7670" y="7875"/>
                </a:lnTo>
                <a:cubicBezTo>
                  <a:pt x="7739" y="7898"/>
                  <a:pt x="7807" y="7898"/>
                  <a:pt x="7876" y="7898"/>
                </a:cubicBezTo>
                <a:lnTo>
                  <a:pt x="7876" y="7898"/>
                </a:lnTo>
                <a:cubicBezTo>
                  <a:pt x="8013" y="7898"/>
                  <a:pt x="8172" y="7921"/>
                  <a:pt x="8332" y="7921"/>
                </a:cubicBezTo>
                <a:lnTo>
                  <a:pt x="8332" y="7921"/>
                </a:lnTo>
                <a:cubicBezTo>
                  <a:pt x="8401" y="7921"/>
                  <a:pt x="8469" y="7921"/>
                  <a:pt x="8538" y="7921"/>
                </a:cubicBezTo>
                <a:lnTo>
                  <a:pt x="8538" y="7921"/>
                </a:lnTo>
                <a:cubicBezTo>
                  <a:pt x="8583" y="7944"/>
                  <a:pt x="8606" y="7944"/>
                  <a:pt x="8652" y="7921"/>
                </a:cubicBezTo>
                <a:lnTo>
                  <a:pt x="8652" y="7921"/>
                </a:lnTo>
                <a:cubicBezTo>
                  <a:pt x="8674" y="7921"/>
                  <a:pt x="8697" y="7921"/>
                  <a:pt x="8720" y="7921"/>
                </a:cubicBezTo>
                <a:lnTo>
                  <a:pt x="8720" y="7921"/>
                </a:lnTo>
                <a:cubicBezTo>
                  <a:pt x="8903" y="7944"/>
                  <a:pt x="9062" y="7921"/>
                  <a:pt x="9222" y="7921"/>
                </a:cubicBezTo>
                <a:lnTo>
                  <a:pt x="9222" y="7921"/>
                </a:lnTo>
                <a:cubicBezTo>
                  <a:pt x="9245" y="7921"/>
                  <a:pt x="9291" y="7921"/>
                  <a:pt x="9336" y="7921"/>
                </a:cubicBezTo>
                <a:lnTo>
                  <a:pt x="9336" y="7921"/>
                </a:lnTo>
                <a:cubicBezTo>
                  <a:pt x="9382" y="7921"/>
                  <a:pt x="9405" y="7921"/>
                  <a:pt x="9451" y="7921"/>
                </a:cubicBezTo>
                <a:lnTo>
                  <a:pt x="9451" y="7921"/>
                </a:lnTo>
                <a:cubicBezTo>
                  <a:pt x="9519" y="7921"/>
                  <a:pt x="9565" y="7921"/>
                  <a:pt x="9610" y="7921"/>
                </a:cubicBezTo>
                <a:lnTo>
                  <a:pt x="9610" y="7921"/>
                </a:lnTo>
                <a:cubicBezTo>
                  <a:pt x="9816" y="7921"/>
                  <a:pt x="9998" y="7898"/>
                  <a:pt x="10204" y="7875"/>
                </a:cubicBezTo>
                <a:lnTo>
                  <a:pt x="10204" y="7875"/>
                </a:lnTo>
                <a:cubicBezTo>
                  <a:pt x="10295" y="7875"/>
                  <a:pt x="10364" y="7875"/>
                  <a:pt x="10455" y="7853"/>
                </a:cubicBezTo>
                <a:lnTo>
                  <a:pt x="10455" y="7853"/>
                </a:lnTo>
                <a:cubicBezTo>
                  <a:pt x="10478" y="7853"/>
                  <a:pt x="10523" y="7853"/>
                  <a:pt x="10569" y="7853"/>
                </a:cubicBezTo>
                <a:lnTo>
                  <a:pt x="10569" y="7853"/>
                </a:lnTo>
                <a:cubicBezTo>
                  <a:pt x="10615" y="7853"/>
                  <a:pt x="10683" y="7830"/>
                  <a:pt x="10752" y="7830"/>
                </a:cubicBezTo>
                <a:lnTo>
                  <a:pt x="10752" y="7830"/>
                </a:lnTo>
                <a:cubicBezTo>
                  <a:pt x="10957" y="7807"/>
                  <a:pt x="11162" y="7784"/>
                  <a:pt x="11368" y="7738"/>
                </a:cubicBezTo>
                <a:lnTo>
                  <a:pt x="11368" y="7738"/>
                </a:lnTo>
                <a:cubicBezTo>
                  <a:pt x="11413" y="7738"/>
                  <a:pt x="11459" y="7716"/>
                  <a:pt x="11505" y="7716"/>
                </a:cubicBezTo>
                <a:lnTo>
                  <a:pt x="11505" y="7716"/>
                </a:lnTo>
                <a:cubicBezTo>
                  <a:pt x="11528" y="7716"/>
                  <a:pt x="11550" y="7716"/>
                  <a:pt x="11573" y="7693"/>
                </a:cubicBezTo>
                <a:lnTo>
                  <a:pt x="11573" y="7693"/>
                </a:lnTo>
                <a:cubicBezTo>
                  <a:pt x="11687" y="7693"/>
                  <a:pt x="11779" y="7670"/>
                  <a:pt x="11870" y="7647"/>
                </a:cubicBezTo>
                <a:lnTo>
                  <a:pt x="11870" y="7647"/>
                </a:lnTo>
                <a:cubicBezTo>
                  <a:pt x="12030" y="7601"/>
                  <a:pt x="12190" y="7579"/>
                  <a:pt x="12372" y="7533"/>
                </a:cubicBezTo>
                <a:lnTo>
                  <a:pt x="12372" y="7533"/>
                </a:lnTo>
                <a:cubicBezTo>
                  <a:pt x="12486" y="7510"/>
                  <a:pt x="12600" y="7465"/>
                  <a:pt x="12715" y="7442"/>
                </a:cubicBezTo>
                <a:lnTo>
                  <a:pt x="12715" y="7442"/>
                </a:lnTo>
                <a:cubicBezTo>
                  <a:pt x="12874" y="7396"/>
                  <a:pt x="13011" y="7350"/>
                  <a:pt x="13171" y="7305"/>
                </a:cubicBezTo>
                <a:lnTo>
                  <a:pt x="13171" y="7305"/>
                </a:lnTo>
                <a:cubicBezTo>
                  <a:pt x="13194" y="7305"/>
                  <a:pt x="13240" y="7305"/>
                  <a:pt x="13262" y="7282"/>
                </a:cubicBezTo>
                <a:lnTo>
                  <a:pt x="13262" y="7282"/>
                </a:lnTo>
                <a:cubicBezTo>
                  <a:pt x="13445" y="7236"/>
                  <a:pt x="13628" y="7168"/>
                  <a:pt x="13810" y="7099"/>
                </a:cubicBezTo>
                <a:lnTo>
                  <a:pt x="13810" y="7099"/>
                </a:lnTo>
                <a:cubicBezTo>
                  <a:pt x="13833" y="7076"/>
                  <a:pt x="13856" y="7076"/>
                  <a:pt x="13879" y="7054"/>
                </a:cubicBezTo>
                <a:lnTo>
                  <a:pt x="13879" y="7054"/>
                </a:lnTo>
                <a:cubicBezTo>
                  <a:pt x="14084" y="6985"/>
                  <a:pt x="14267" y="6894"/>
                  <a:pt x="14449" y="6825"/>
                </a:cubicBezTo>
                <a:lnTo>
                  <a:pt x="14449" y="6825"/>
                </a:lnTo>
                <a:cubicBezTo>
                  <a:pt x="14518" y="6803"/>
                  <a:pt x="14563" y="6757"/>
                  <a:pt x="14609" y="6734"/>
                </a:cubicBezTo>
                <a:lnTo>
                  <a:pt x="14609" y="6734"/>
                </a:lnTo>
                <a:cubicBezTo>
                  <a:pt x="14814" y="6643"/>
                  <a:pt x="15020" y="6529"/>
                  <a:pt x="15225" y="6437"/>
                </a:cubicBezTo>
                <a:lnTo>
                  <a:pt x="15225" y="6437"/>
                </a:lnTo>
                <a:cubicBezTo>
                  <a:pt x="15248" y="6415"/>
                  <a:pt x="15294" y="6392"/>
                  <a:pt x="15317" y="6369"/>
                </a:cubicBezTo>
                <a:lnTo>
                  <a:pt x="15317" y="6369"/>
                </a:lnTo>
                <a:cubicBezTo>
                  <a:pt x="15362" y="6346"/>
                  <a:pt x="15385" y="6323"/>
                  <a:pt x="15431" y="6300"/>
                </a:cubicBezTo>
                <a:lnTo>
                  <a:pt x="15431" y="6300"/>
                </a:lnTo>
                <a:cubicBezTo>
                  <a:pt x="15476" y="6278"/>
                  <a:pt x="15545" y="6232"/>
                  <a:pt x="15591" y="6209"/>
                </a:cubicBezTo>
                <a:lnTo>
                  <a:pt x="15591" y="6209"/>
                </a:lnTo>
                <a:cubicBezTo>
                  <a:pt x="15636" y="6163"/>
                  <a:pt x="15682" y="6141"/>
                  <a:pt x="15727" y="6095"/>
                </a:cubicBezTo>
                <a:lnTo>
                  <a:pt x="15727" y="6095"/>
                </a:lnTo>
                <a:cubicBezTo>
                  <a:pt x="15773" y="6072"/>
                  <a:pt x="15819" y="6027"/>
                  <a:pt x="15887" y="6004"/>
                </a:cubicBezTo>
                <a:lnTo>
                  <a:pt x="15887" y="6004"/>
                </a:lnTo>
                <a:cubicBezTo>
                  <a:pt x="15933" y="5958"/>
                  <a:pt x="15979" y="5935"/>
                  <a:pt x="16001" y="5890"/>
                </a:cubicBezTo>
                <a:lnTo>
                  <a:pt x="16001" y="5890"/>
                </a:lnTo>
                <a:cubicBezTo>
                  <a:pt x="16047" y="5867"/>
                  <a:pt x="16116" y="5821"/>
                  <a:pt x="16161" y="5798"/>
                </a:cubicBezTo>
                <a:lnTo>
                  <a:pt x="16161" y="5798"/>
                </a:lnTo>
                <a:cubicBezTo>
                  <a:pt x="16184" y="5753"/>
                  <a:pt x="16230" y="5730"/>
                  <a:pt x="16275" y="5684"/>
                </a:cubicBezTo>
                <a:lnTo>
                  <a:pt x="16275" y="5684"/>
                </a:lnTo>
                <a:cubicBezTo>
                  <a:pt x="16321" y="5638"/>
                  <a:pt x="16367" y="5616"/>
                  <a:pt x="16412" y="5570"/>
                </a:cubicBezTo>
                <a:lnTo>
                  <a:pt x="16412" y="5570"/>
                </a:lnTo>
                <a:cubicBezTo>
                  <a:pt x="16412" y="5547"/>
                  <a:pt x="16435" y="5547"/>
                  <a:pt x="16458" y="5524"/>
                </a:cubicBezTo>
                <a:lnTo>
                  <a:pt x="16458" y="5524"/>
                </a:lnTo>
                <a:cubicBezTo>
                  <a:pt x="16481" y="5524"/>
                  <a:pt x="16481" y="5502"/>
                  <a:pt x="16504" y="5479"/>
                </a:cubicBezTo>
                <a:lnTo>
                  <a:pt x="16504" y="5479"/>
                </a:lnTo>
                <a:cubicBezTo>
                  <a:pt x="16572" y="5410"/>
                  <a:pt x="16640" y="5342"/>
                  <a:pt x="16709" y="5273"/>
                </a:cubicBezTo>
                <a:lnTo>
                  <a:pt x="16709" y="5273"/>
                </a:lnTo>
                <a:cubicBezTo>
                  <a:pt x="16732" y="5250"/>
                  <a:pt x="16755" y="5228"/>
                  <a:pt x="16777" y="5205"/>
                </a:cubicBezTo>
                <a:lnTo>
                  <a:pt x="16777" y="5205"/>
                </a:lnTo>
                <a:cubicBezTo>
                  <a:pt x="16846" y="5136"/>
                  <a:pt x="16914" y="5045"/>
                  <a:pt x="17006" y="4954"/>
                </a:cubicBezTo>
                <a:lnTo>
                  <a:pt x="17006" y="4954"/>
                </a:lnTo>
                <a:cubicBezTo>
                  <a:pt x="17006" y="4931"/>
                  <a:pt x="17006" y="4931"/>
                  <a:pt x="17006" y="4931"/>
                </a:cubicBezTo>
                <a:lnTo>
                  <a:pt x="17006" y="4931"/>
                </a:lnTo>
                <a:cubicBezTo>
                  <a:pt x="17029" y="4908"/>
                  <a:pt x="17029" y="4885"/>
                  <a:pt x="17051" y="4862"/>
                </a:cubicBezTo>
                <a:lnTo>
                  <a:pt x="17051" y="4862"/>
                </a:lnTo>
                <a:cubicBezTo>
                  <a:pt x="17097" y="4817"/>
                  <a:pt x="17143" y="4748"/>
                  <a:pt x="17188" y="4703"/>
                </a:cubicBezTo>
                <a:lnTo>
                  <a:pt x="17188" y="4703"/>
                </a:lnTo>
                <a:cubicBezTo>
                  <a:pt x="17211" y="4657"/>
                  <a:pt x="17211" y="4634"/>
                  <a:pt x="17234" y="4611"/>
                </a:cubicBezTo>
                <a:lnTo>
                  <a:pt x="17234" y="4611"/>
                </a:lnTo>
                <a:cubicBezTo>
                  <a:pt x="17280" y="4543"/>
                  <a:pt x="17302" y="4497"/>
                  <a:pt x="17348" y="4452"/>
                </a:cubicBezTo>
                <a:lnTo>
                  <a:pt x="17348" y="4452"/>
                </a:lnTo>
                <a:cubicBezTo>
                  <a:pt x="17348" y="4429"/>
                  <a:pt x="17348" y="4406"/>
                  <a:pt x="17371" y="4406"/>
                </a:cubicBezTo>
                <a:lnTo>
                  <a:pt x="17371" y="4406"/>
                </a:lnTo>
                <a:cubicBezTo>
                  <a:pt x="17371" y="4383"/>
                  <a:pt x="17394" y="4360"/>
                  <a:pt x="17394" y="4337"/>
                </a:cubicBezTo>
                <a:lnTo>
                  <a:pt x="17394" y="4337"/>
                </a:lnTo>
                <a:cubicBezTo>
                  <a:pt x="17417" y="4292"/>
                  <a:pt x="17439" y="4246"/>
                  <a:pt x="17462" y="4200"/>
                </a:cubicBezTo>
                <a:lnTo>
                  <a:pt x="17462" y="4200"/>
                </a:lnTo>
                <a:cubicBezTo>
                  <a:pt x="17485" y="4178"/>
                  <a:pt x="17508" y="4132"/>
                  <a:pt x="17531" y="4086"/>
                </a:cubicBezTo>
                <a:lnTo>
                  <a:pt x="17531" y="4086"/>
                </a:lnTo>
                <a:cubicBezTo>
                  <a:pt x="17531" y="4041"/>
                  <a:pt x="17554" y="3995"/>
                  <a:pt x="17576" y="3949"/>
                </a:cubicBezTo>
                <a:lnTo>
                  <a:pt x="17576" y="3949"/>
                </a:lnTo>
                <a:cubicBezTo>
                  <a:pt x="17576" y="3927"/>
                  <a:pt x="17599" y="3927"/>
                  <a:pt x="17599" y="3904"/>
                </a:cubicBezTo>
                <a:lnTo>
                  <a:pt x="17599" y="3904"/>
                </a:lnTo>
                <a:cubicBezTo>
                  <a:pt x="17599" y="3881"/>
                  <a:pt x="17622" y="3858"/>
                  <a:pt x="17622" y="3835"/>
                </a:cubicBezTo>
                <a:lnTo>
                  <a:pt x="17622" y="3835"/>
                </a:lnTo>
                <a:cubicBezTo>
                  <a:pt x="17645" y="3790"/>
                  <a:pt x="17645" y="3767"/>
                  <a:pt x="17668" y="3721"/>
                </a:cubicBezTo>
                <a:lnTo>
                  <a:pt x="17668" y="3721"/>
                </a:lnTo>
                <a:cubicBezTo>
                  <a:pt x="17668" y="3676"/>
                  <a:pt x="17690" y="3630"/>
                  <a:pt x="17690" y="3584"/>
                </a:cubicBezTo>
                <a:lnTo>
                  <a:pt x="17690" y="3584"/>
                </a:lnTo>
                <a:cubicBezTo>
                  <a:pt x="17713" y="3561"/>
                  <a:pt x="17713" y="3516"/>
                  <a:pt x="17736" y="3470"/>
                </a:cubicBezTo>
                <a:lnTo>
                  <a:pt x="17736" y="3470"/>
                </a:lnTo>
                <a:cubicBezTo>
                  <a:pt x="17736" y="3447"/>
                  <a:pt x="17736" y="3424"/>
                  <a:pt x="17736" y="3402"/>
                </a:cubicBezTo>
                <a:lnTo>
                  <a:pt x="17736" y="3402"/>
                </a:lnTo>
                <a:cubicBezTo>
                  <a:pt x="17759" y="3379"/>
                  <a:pt x="17759" y="3356"/>
                  <a:pt x="17759" y="3356"/>
                </a:cubicBezTo>
                <a:lnTo>
                  <a:pt x="17759" y="3356"/>
                </a:lnTo>
                <a:cubicBezTo>
                  <a:pt x="17759" y="3310"/>
                  <a:pt x="17759" y="3265"/>
                  <a:pt x="17782" y="3219"/>
                </a:cubicBezTo>
                <a:lnTo>
                  <a:pt x="17782" y="3219"/>
                </a:lnTo>
                <a:cubicBezTo>
                  <a:pt x="17782" y="3173"/>
                  <a:pt x="17782" y="3128"/>
                  <a:pt x="17782" y="3105"/>
                </a:cubicBezTo>
                <a:lnTo>
                  <a:pt x="17782" y="3105"/>
                </a:lnTo>
                <a:cubicBezTo>
                  <a:pt x="17805" y="3059"/>
                  <a:pt x="17805" y="3014"/>
                  <a:pt x="17805" y="2968"/>
                </a:cubicBezTo>
                <a:lnTo>
                  <a:pt x="17805" y="2968"/>
                </a:lnTo>
                <a:cubicBezTo>
                  <a:pt x="17805" y="2945"/>
                  <a:pt x="17805" y="2899"/>
                  <a:pt x="17805" y="2877"/>
                </a:cubicBezTo>
                <a:lnTo>
                  <a:pt x="17805" y="2877"/>
                </a:lnTo>
                <a:cubicBezTo>
                  <a:pt x="17805" y="2854"/>
                  <a:pt x="17805" y="2831"/>
                  <a:pt x="17805" y="2808"/>
                </a:cubicBezTo>
                <a:lnTo>
                  <a:pt x="17805" y="2808"/>
                </a:lnTo>
                <a:lnTo>
                  <a:pt x="17805" y="69"/>
                </a:lnTo>
                <a:cubicBezTo>
                  <a:pt x="17805" y="115"/>
                  <a:pt x="17805" y="160"/>
                  <a:pt x="17805" y="229"/>
                </a:cubicBezTo>
                <a:lnTo>
                  <a:pt x="17805" y="229"/>
                </a:lnTo>
                <a:cubicBezTo>
                  <a:pt x="17805" y="275"/>
                  <a:pt x="17805" y="297"/>
                  <a:pt x="17805" y="343"/>
                </a:cubicBezTo>
                <a:lnTo>
                  <a:pt x="17805" y="343"/>
                </a:lnTo>
                <a:cubicBezTo>
                  <a:pt x="17782" y="389"/>
                  <a:pt x="17782" y="434"/>
                  <a:pt x="17782" y="480"/>
                </a:cubicBezTo>
                <a:lnTo>
                  <a:pt x="17782" y="480"/>
                </a:lnTo>
                <a:cubicBezTo>
                  <a:pt x="17782" y="526"/>
                  <a:pt x="17759" y="548"/>
                  <a:pt x="17759" y="594"/>
                </a:cubicBezTo>
                <a:lnTo>
                  <a:pt x="17759" y="594"/>
                </a:lnTo>
                <a:cubicBezTo>
                  <a:pt x="17759" y="640"/>
                  <a:pt x="17736" y="685"/>
                  <a:pt x="17736" y="731"/>
                </a:cubicBezTo>
                <a:lnTo>
                  <a:pt x="17736" y="731"/>
                </a:lnTo>
                <a:cubicBezTo>
                  <a:pt x="17736" y="754"/>
                  <a:pt x="17713" y="800"/>
                  <a:pt x="17713" y="845"/>
                </a:cubicBezTo>
                <a:lnTo>
                  <a:pt x="17713" y="845"/>
                </a:lnTo>
                <a:cubicBezTo>
                  <a:pt x="17690" y="891"/>
                  <a:pt x="17690" y="936"/>
                  <a:pt x="17668" y="959"/>
                </a:cubicBezTo>
                <a:lnTo>
                  <a:pt x="17668" y="959"/>
                </a:lnTo>
                <a:cubicBezTo>
                  <a:pt x="17668" y="1005"/>
                  <a:pt x="17645" y="1051"/>
                  <a:pt x="17622" y="1096"/>
                </a:cubicBezTo>
                <a:lnTo>
                  <a:pt x="17622" y="1096"/>
                </a:lnTo>
                <a:cubicBezTo>
                  <a:pt x="17622" y="1142"/>
                  <a:pt x="17599" y="1165"/>
                  <a:pt x="17576" y="1210"/>
                </a:cubicBezTo>
                <a:lnTo>
                  <a:pt x="17576" y="1210"/>
                </a:lnTo>
                <a:cubicBezTo>
                  <a:pt x="17576" y="1256"/>
                  <a:pt x="17554" y="1302"/>
                  <a:pt x="17531" y="1347"/>
                </a:cubicBezTo>
                <a:lnTo>
                  <a:pt x="17531" y="1347"/>
                </a:lnTo>
                <a:cubicBezTo>
                  <a:pt x="17508" y="1393"/>
                  <a:pt x="17485" y="1416"/>
                  <a:pt x="17485" y="1461"/>
                </a:cubicBezTo>
                <a:lnTo>
                  <a:pt x="17485" y="1461"/>
                </a:lnTo>
                <a:cubicBezTo>
                  <a:pt x="17462" y="1507"/>
                  <a:pt x="17439" y="1553"/>
                  <a:pt x="17417" y="1598"/>
                </a:cubicBezTo>
                <a:lnTo>
                  <a:pt x="17417" y="1598"/>
                </a:lnTo>
                <a:cubicBezTo>
                  <a:pt x="17394" y="1621"/>
                  <a:pt x="17371" y="1667"/>
                  <a:pt x="17348" y="1690"/>
                </a:cubicBezTo>
                <a:lnTo>
                  <a:pt x="17348" y="1690"/>
                </a:lnTo>
                <a:cubicBezTo>
                  <a:pt x="17325" y="1758"/>
                  <a:pt x="17280" y="1804"/>
                  <a:pt x="17257" y="1849"/>
                </a:cubicBezTo>
                <a:lnTo>
                  <a:pt x="17257" y="1849"/>
                </a:lnTo>
                <a:cubicBezTo>
                  <a:pt x="17234" y="1895"/>
                  <a:pt x="17211" y="1918"/>
                  <a:pt x="17188" y="1964"/>
                </a:cubicBezTo>
                <a:lnTo>
                  <a:pt x="17188" y="1964"/>
                </a:lnTo>
                <a:cubicBezTo>
                  <a:pt x="17143" y="2009"/>
                  <a:pt x="17097" y="2078"/>
                  <a:pt x="17051" y="2123"/>
                </a:cubicBezTo>
                <a:lnTo>
                  <a:pt x="17051" y="2123"/>
                </a:lnTo>
                <a:cubicBezTo>
                  <a:pt x="17051" y="2146"/>
                  <a:pt x="17029" y="2169"/>
                  <a:pt x="17006" y="2192"/>
                </a:cubicBezTo>
                <a:lnTo>
                  <a:pt x="17006" y="2192"/>
                </a:lnTo>
                <a:cubicBezTo>
                  <a:pt x="16937" y="2283"/>
                  <a:pt x="16846" y="2374"/>
                  <a:pt x="16777" y="2466"/>
                </a:cubicBezTo>
                <a:lnTo>
                  <a:pt x="16777" y="2466"/>
                </a:lnTo>
                <a:cubicBezTo>
                  <a:pt x="16755" y="2489"/>
                  <a:pt x="16732" y="2511"/>
                  <a:pt x="16709" y="2534"/>
                </a:cubicBezTo>
                <a:lnTo>
                  <a:pt x="16709" y="2534"/>
                </a:lnTo>
                <a:cubicBezTo>
                  <a:pt x="16640" y="2603"/>
                  <a:pt x="16572" y="2671"/>
                  <a:pt x="16504" y="2740"/>
                </a:cubicBezTo>
                <a:lnTo>
                  <a:pt x="16504" y="2740"/>
                </a:lnTo>
                <a:cubicBezTo>
                  <a:pt x="16481" y="2763"/>
                  <a:pt x="16435" y="2808"/>
                  <a:pt x="16412" y="2831"/>
                </a:cubicBezTo>
                <a:lnTo>
                  <a:pt x="16412" y="2831"/>
                </a:lnTo>
                <a:cubicBezTo>
                  <a:pt x="16367" y="2877"/>
                  <a:pt x="16321" y="2899"/>
                  <a:pt x="16275" y="2945"/>
                </a:cubicBezTo>
                <a:lnTo>
                  <a:pt x="16275" y="2945"/>
                </a:lnTo>
                <a:cubicBezTo>
                  <a:pt x="16252" y="2968"/>
                  <a:pt x="16207" y="3014"/>
                  <a:pt x="16161" y="3036"/>
                </a:cubicBezTo>
                <a:lnTo>
                  <a:pt x="16161" y="3036"/>
                </a:lnTo>
                <a:cubicBezTo>
                  <a:pt x="16116" y="3082"/>
                  <a:pt x="16070" y="3128"/>
                  <a:pt x="16024" y="3151"/>
                </a:cubicBezTo>
                <a:lnTo>
                  <a:pt x="16024" y="3151"/>
                </a:lnTo>
                <a:cubicBezTo>
                  <a:pt x="15979" y="3196"/>
                  <a:pt x="15933" y="3219"/>
                  <a:pt x="15887" y="3242"/>
                </a:cubicBezTo>
                <a:lnTo>
                  <a:pt x="15887" y="3242"/>
                </a:lnTo>
                <a:cubicBezTo>
                  <a:pt x="15842" y="3287"/>
                  <a:pt x="15796" y="3333"/>
                  <a:pt x="15727" y="3356"/>
                </a:cubicBezTo>
                <a:lnTo>
                  <a:pt x="15727" y="3356"/>
                </a:lnTo>
                <a:cubicBezTo>
                  <a:pt x="15682" y="3402"/>
                  <a:pt x="15636" y="3424"/>
                  <a:pt x="15591" y="3447"/>
                </a:cubicBezTo>
                <a:lnTo>
                  <a:pt x="15591" y="3447"/>
                </a:lnTo>
                <a:cubicBezTo>
                  <a:pt x="15545" y="3493"/>
                  <a:pt x="15476" y="3516"/>
                  <a:pt x="15431" y="3561"/>
                </a:cubicBezTo>
                <a:lnTo>
                  <a:pt x="15431" y="3561"/>
                </a:lnTo>
                <a:cubicBezTo>
                  <a:pt x="15362" y="3607"/>
                  <a:pt x="15294" y="3630"/>
                  <a:pt x="15225" y="3676"/>
                </a:cubicBezTo>
                <a:lnTo>
                  <a:pt x="15225" y="3676"/>
                </a:lnTo>
                <a:cubicBezTo>
                  <a:pt x="15043" y="3790"/>
                  <a:pt x="14837" y="3904"/>
                  <a:pt x="14632" y="3995"/>
                </a:cubicBezTo>
                <a:lnTo>
                  <a:pt x="14632" y="3995"/>
                </a:lnTo>
                <a:cubicBezTo>
                  <a:pt x="14563" y="4018"/>
                  <a:pt x="14518" y="4041"/>
                  <a:pt x="14472" y="4064"/>
                </a:cubicBezTo>
                <a:lnTo>
                  <a:pt x="14472" y="4064"/>
                </a:lnTo>
                <a:cubicBezTo>
                  <a:pt x="14267" y="4155"/>
                  <a:pt x="14084" y="4246"/>
                  <a:pt x="13901" y="4315"/>
                </a:cubicBezTo>
                <a:lnTo>
                  <a:pt x="13901" y="4315"/>
                </a:lnTo>
                <a:cubicBezTo>
                  <a:pt x="13856" y="4337"/>
                  <a:pt x="13833" y="4337"/>
                  <a:pt x="13810" y="4360"/>
                </a:cubicBezTo>
                <a:lnTo>
                  <a:pt x="13810" y="4360"/>
                </a:lnTo>
                <a:cubicBezTo>
                  <a:pt x="13605" y="4429"/>
                  <a:pt x="13399" y="4497"/>
                  <a:pt x="13171" y="4566"/>
                </a:cubicBezTo>
                <a:lnTo>
                  <a:pt x="13171" y="4566"/>
                </a:lnTo>
                <a:cubicBezTo>
                  <a:pt x="13034" y="4611"/>
                  <a:pt x="12874" y="4657"/>
                  <a:pt x="12715" y="4703"/>
                </a:cubicBezTo>
                <a:lnTo>
                  <a:pt x="12715" y="4703"/>
                </a:lnTo>
                <a:cubicBezTo>
                  <a:pt x="12600" y="4725"/>
                  <a:pt x="12486" y="4771"/>
                  <a:pt x="12372" y="4794"/>
                </a:cubicBezTo>
                <a:lnTo>
                  <a:pt x="12372" y="4794"/>
                </a:lnTo>
                <a:cubicBezTo>
                  <a:pt x="12212" y="4840"/>
                  <a:pt x="12053" y="4862"/>
                  <a:pt x="11870" y="4908"/>
                </a:cubicBezTo>
                <a:lnTo>
                  <a:pt x="11870" y="4908"/>
                </a:lnTo>
                <a:cubicBezTo>
                  <a:pt x="11756" y="4931"/>
                  <a:pt x="11642" y="4954"/>
                  <a:pt x="11528" y="4977"/>
                </a:cubicBezTo>
                <a:lnTo>
                  <a:pt x="11528" y="4977"/>
                </a:lnTo>
                <a:cubicBezTo>
                  <a:pt x="11459" y="4977"/>
                  <a:pt x="11413" y="4977"/>
                  <a:pt x="11368" y="4999"/>
                </a:cubicBezTo>
                <a:lnTo>
                  <a:pt x="11368" y="4999"/>
                </a:lnTo>
                <a:cubicBezTo>
                  <a:pt x="11162" y="5022"/>
                  <a:pt x="10957" y="5068"/>
                  <a:pt x="10752" y="5091"/>
                </a:cubicBezTo>
                <a:lnTo>
                  <a:pt x="10752" y="5091"/>
                </a:lnTo>
                <a:cubicBezTo>
                  <a:pt x="10683" y="5091"/>
                  <a:pt x="10637" y="5091"/>
                  <a:pt x="10569" y="5114"/>
                </a:cubicBezTo>
                <a:lnTo>
                  <a:pt x="10569" y="5114"/>
                </a:lnTo>
                <a:cubicBezTo>
                  <a:pt x="10455" y="5114"/>
                  <a:pt x="10341" y="5114"/>
                  <a:pt x="10204" y="5136"/>
                </a:cubicBezTo>
                <a:lnTo>
                  <a:pt x="10204" y="5136"/>
                </a:lnTo>
                <a:cubicBezTo>
                  <a:pt x="10021" y="5159"/>
                  <a:pt x="9816" y="5159"/>
                  <a:pt x="9610" y="5182"/>
                </a:cubicBezTo>
                <a:lnTo>
                  <a:pt x="9610" y="5182"/>
                </a:lnTo>
                <a:cubicBezTo>
                  <a:pt x="9473" y="5182"/>
                  <a:pt x="9359" y="5182"/>
                  <a:pt x="9222" y="5182"/>
                </a:cubicBezTo>
                <a:lnTo>
                  <a:pt x="9222" y="5182"/>
                </a:lnTo>
                <a:cubicBezTo>
                  <a:pt x="9062" y="5182"/>
                  <a:pt x="8903" y="5182"/>
                  <a:pt x="8743" y="5182"/>
                </a:cubicBezTo>
                <a:lnTo>
                  <a:pt x="8743" y="5182"/>
                </a:lnTo>
                <a:cubicBezTo>
                  <a:pt x="8606" y="5182"/>
                  <a:pt x="8469" y="5182"/>
                  <a:pt x="8332" y="5182"/>
                </a:cubicBezTo>
                <a:lnTo>
                  <a:pt x="8332" y="5182"/>
                </a:lnTo>
                <a:cubicBezTo>
                  <a:pt x="8172" y="5159"/>
                  <a:pt x="8035" y="5159"/>
                  <a:pt x="7876" y="5159"/>
                </a:cubicBezTo>
                <a:lnTo>
                  <a:pt x="7876" y="5159"/>
                </a:lnTo>
                <a:cubicBezTo>
                  <a:pt x="7739" y="5136"/>
                  <a:pt x="7602" y="5136"/>
                  <a:pt x="7465" y="5114"/>
                </a:cubicBezTo>
                <a:lnTo>
                  <a:pt x="7465" y="5114"/>
                </a:lnTo>
                <a:cubicBezTo>
                  <a:pt x="7328" y="5114"/>
                  <a:pt x="7168" y="5091"/>
                  <a:pt x="7031" y="5068"/>
                </a:cubicBezTo>
                <a:lnTo>
                  <a:pt x="7031" y="5068"/>
                </a:lnTo>
                <a:cubicBezTo>
                  <a:pt x="6894" y="5045"/>
                  <a:pt x="6757" y="5022"/>
                  <a:pt x="6620" y="5022"/>
                </a:cubicBezTo>
                <a:lnTo>
                  <a:pt x="6620" y="5022"/>
                </a:lnTo>
                <a:cubicBezTo>
                  <a:pt x="6460" y="4977"/>
                  <a:pt x="6301" y="4954"/>
                  <a:pt x="6164" y="4931"/>
                </a:cubicBezTo>
                <a:lnTo>
                  <a:pt x="6164" y="4931"/>
                </a:lnTo>
                <a:cubicBezTo>
                  <a:pt x="6027" y="4908"/>
                  <a:pt x="5913" y="4885"/>
                  <a:pt x="5776" y="4862"/>
                </a:cubicBezTo>
                <a:lnTo>
                  <a:pt x="5776" y="4862"/>
                </a:lnTo>
                <a:cubicBezTo>
                  <a:pt x="5593" y="4817"/>
                  <a:pt x="5410" y="4771"/>
                  <a:pt x="5228" y="4725"/>
                </a:cubicBezTo>
                <a:lnTo>
                  <a:pt x="5228" y="4725"/>
                </a:lnTo>
                <a:cubicBezTo>
                  <a:pt x="5114" y="4680"/>
                  <a:pt x="5000" y="4657"/>
                  <a:pt x="4885" y="4634"/>
                </a:cubicBezTo>
                <a:lnTo>
                  <a:pt x="4885" y="4634"/>
                </a:lnTo>
                <a:cubicBezTo>
                  <a:pt x="4817" y="4611"/>
                  <a:pt x="4749" y="4589"/>
                  <a:pt x="4680" y="4566"/>
                </a:cubicBezTo>
                <a:lnTo>
                  <a:pt x="4680" y="4566"/>
                </a:lnTo>
                <a:cubicBezTo>
                  <a:pt x="4497" y="4497"/>
                  <a:pt x="4315" y="4452"/>
                  <a:pt x="4155" y="4383"/>
                </a:cubicBezTo>
                <a:lnTo>
                  <a:pt x="4155" y="4383"/>
                </a:lnTo>
                <a:cubicBezTo>
                  <a:pt x="4087" y="4360"/>
                  <a:pt x="4041" y="4337"/>
                  <a:pt x="3995" y="4315"/>
                </a:cubicBezTo>
                <a:lnTo>
                  <a:pt x="3995" y="4315"/>
                </a:lnTo>
                <a:cubicBezTo>
                  <a:pt x="3835" y="4269"/>
                  <a:pt x="3676" y="4200"/>
                  <a:pt x="3516" y="4132"/>
                </a:cubicBezTo>
                <a:lnTo>
                  <a:pt x="3516" y="4132"/>
                </a:lnTo>
                <a:cubicBezTo>
                  <a:pt x="3447" y="4086"/>
                  <a:pt x="3356" y="4064"/>
                  <a:pt x="3288" y="4018"/>
                </a:cubicBezTo>
                <a:lnTo>
                  <a:pt x="3288" y="4018"/>
                </a:lnTo>
                <a:cubicBezTo>
                  <a:pt x="3059" y="3927"/>
                  <a:pt x="2854" y="3812"/>
                  <a:pt x="2626" y="3676"/>
                </a:cubicBezTo>
                <a:lnTo>
                  <a:pt x="2626" y="3676"/>
                </a:lnTo>
                <a:cubicBezTo>
                  <a:pt x="891" y="2671"/>
                  <a:pt x="1" y="1347"/>
                  <a:pt x="1" y="1"/>
                </a:cubicBezTo>
                <a:lnTo>
                  <a:pt x="1" y="1"/>
                </a:lnTo>
                <a:close/>
              </a:path>
            </a:pathLst>
          </a:custGeom>
          <a:solidFill>
            <a:srgbClr val="1D509B"/>
          </a:solidFill>
          <a:ln>
            <a:noFill/>
          </a:ln>
        </p:spPr>
        <p:txBody>
          <a:bodyPr spcFirstLastPara="1" wrap="square" lIns="91425" tIns="91425" rIns="91425" bIns="91425" anchor="ctr" anchorCtr="0">
            <a:noAutofit/>
          </a:bodyPr>
          <a:lstStyle/>
          <a:p>
            <a:pPr>
              <a:buClr>
                <a:srgbClr val="000000"/>
              </a:buClr>
              <a:buFont typeface="Arial"/>
              <a:buNone/>
              <a:defRPr/>
            </a:pPr>
            <a:endParaRPr sz="1400" kern="0">
              <a:solidFill>
                <a:srgbClr val="000000"/>
              </a:solidFill>
              <a:latin typeface="Arial"/>
              <a:cs typeface="Arial"/>
              <a:sym typeface="Arial"/>
            </a:endParaRPr>
          </a:p>
        </p:txBody>
      </p:sp>
      <p:sp>
        <p:nvSpPr>
          <p:cNvPr id="84" name="Google Shape;6158;p47">
            <a:extLst>
              <a:ext uri="{FF2B5EF4-FFF2-40B4-BE49-F238E27FC236}">
                <a16:creationId xmlns:a16="http://schemas.microsoft.com/office/drawing/2014/main" id="{5FD7006D-60E5-4296-834C-1B35368E6701}"/>
              </a:ext>
            </a:extLst>
          </p:cNvPr>
          <p:cNvSpPr/>
          <p:nvPr/>
        </p:nvSpPr>
        <p:spPr>
          <a:xfrm>
            <a:off x="5192196" y="4305052"/>
            <a:ext cx="504299" cy="265632"/>
          </a:xfrm>
          <a:custGeom>
            <a:avLst/>
            <a:gdLst/>
            <a:ahLst/>
            <a:cxnLst/>
            <a:rect l="l" t="t" r="r" b="b"/>
            <a:pathLst>
              <a:path w="19562" h="10304" extrusionOk="0">
                <a:moveTo>
                  <a:pt x="9747" y="1"/>
                </a:moveTo>
                <a:cubicBezTo>
                  <a:pt x="7464" y="1"/>
                  <a:pt x="5205" y="503"/>
                  <a:pt x="3470" y="1507"/>
                </a:cubicBezTo>
                <a:cubicBezTo>
                  <a:pt x="0" y="3516"/>
                  <a:pt x="23" y="6780"/>
                  <a:pt x="3493" y="8789"/>
                </a:cubicBezTo>
                <a:cubicBezTo>
                  <a:pt x="5234" y="9801"/>
                  <a:pt x="7509" y="10304"/>
                  <a:pt x="9782" y="10304"/>
                </a:cubicBezTo>
                <a:cubicBezTo>
                  <a:pt x="12068" y="10304"/>
                  <a:pt x="14353" y="9796"/>
                  <a:pt x="16092" y="8789"/>
                </a:cubicBezTo>
                <a:cubicBezTo>
                  <a:pt x="19562" y="6780"/>
                  <a:pt x="19539" y="3516"/>
                  <a:pt x="16047" y="1507"/>
                </a:cubicBezTo>
                <a:cubicBezTo>
                  <a:pt x="14312" y="503"/>
                  <a:pt x="12029" y="1"/>
                  <a:pt x="9747" y="1"/>
                </a:cubicBezTo>
                <a:close/>
              </a:path>
            </a:pathLst>
          </a:custGeom>
          <a:solidFill>
            <a:srgbClr val="95B8EB"/>
          </a:solidFill>
          <a:ln>
            <a:noFill/>
          </a:ln>
        </p:spPr>
        <p:txBody>
          <a:bodyPr spcFirstLastPara="1" wrap="square" lIns="91425" tIns="91425" rIns="91425" bIns="91425" anchor="ctr" anchorCtr="0">
            <a:noAutofit/>
          </a:bodyPr>
          <a:lstStyle/>
          <a:p>
            <a:pPr>
              <a:buClr>
                <a:srgbClr val="000000"/>
              </a:buClr>
              <a:buFont typeface="Arial"/>
              <a:buNone/>
              <a:defRPr/>
            </a:pPr>
            <a:endParaRPr sz="1400" kern="0">
              <a:solidFill>
                <a:srgbClr val="000000"/>
              </a:solidFill>
              <a:latin typeface="Arial"/>
              <a:cs typeface="Arial"/>
              <a:sym typeface="Arial"/>
            </a:endParaRPr>
          </a:p>
        </p:txBody>
      </p:sp>
      <p:sp>
        <p:nvSpPr>
          <p:cNvPr id="123" name="Title 1">
            <a:extLst>
              <a:ext uri="{FF2B5EF4-FFF2-40B4-BE49-F238E27FC236}">
                <a16:creationId xmlns:a16="http://schemas.microsoft.com/office/drawing/2014/main" id="{2A1E5C28-FE60-440D-9318-4C8B5BC355F2}"/>
              </a:ext>
            </a:extLst>
          </p:cNvPr>
          <p:cNvSpPr txBox="1">
            <a:spLocks/>
          </p:cNvSpPr>
          <p:nvPr/>
        </p:nvSpPr>
        <p:spPr>
          <a:xfrm>
            <a:off x="5269073" y="4301723"/>
            <a:ext cx="397389" cy="262340"/>
          </a:xfrm>
          <a:prstGeom prst="rect">
            <a:avLst/>
          </a:prstGeom>
          <a:scene3d>
            <a:camera prst="isometricBottomDown"/>
            <a:lightRig rig="threePt" dir="t"/>
          </a:scene3d>
        </p:spPr>
        <p:txBody>
          <a:bodyPr vert="horz" lIns="0" tIns="0" rIns="0" bIns="0" rtlCol="0" anchor="t">
            <a:noAutofit/>
          </a:bodyPr>
          <a:lstStyle>
            <a:lvl1pPr algn="r" defTabSz="914400" rtl="1" eaLnBrk="1" latinLnBrk="0" hangingPunct="1">
              <a:lnSpc>
                <a:spcPct val="90000"/>
              </a:lnSpc>
              <a:spcBef>
                <a:spcPct val="0"/>
              </a:spcBef>
              <a:buNone/>
              <a:defRPr sz="4000" kern="1200">
                <a:solidFill>
                  <a:schemeClr val="tx1"/>
                </a:solidFill>
                <a:latin typeface="Greta Arabic" pitchFamily="2" charset="-78"/>
                <a:ea typeface="+mj-ea"/>
                <a:cs typeface="+mj-cs"/>
              </a:defRPr>
            </a:lvl1pPr>
          </a:lstStyle>
          <a:p>
            <a:pPr algn="ctr">
              <a:defRPr/>
            </a:pPr>
            <a:r>
              <a:rPr lang="ar-SA" sz="2400" dirty="0">
                <a:solidFill>
                  <a:srgbClr val="FFFFFF"/>
                </a:solidFill>
                <a:latin typeface="Somar" panose="020B0604020202020204" charset="-78"/>
                <a:cs typeface="Somar" panose="020B0604020202020204" charset="-78"/>
              </a:rPr>
              <a:t>04</a:t>
            </a:r>
          </a:p>
        </p:txBody>
      </p:sp>
      <p:cxnSp>
        <p:nvCxnSpPr>
          <p:cNvPr id="261" name="Google Shape;6206;p47">
            <a:extLst>
              <a:ext uri="{FF2B5EF4-FFF2-40B4-BE49-F238E27FC236}">
                <a16:creationId xmlns:a16="http://schemas.microsoft.com/office/drawing/2014/main" id="{B6B2ACDD-3892-441F-84C3-0853AEA13CD0}"/>
              </a:ext>
            </a:extLst>
          </p:cNvPr>
          <p:cNvCxnSpPr>
            <a:cxnSpLocks/>
            <a:stCxn id="124" idx="0"/>
            <a:endCxn id="146" idx="1"/>
          </p:cNvCxnSpPr>
          <p:nvPr/>
        </p:nvCxnSpPr>
        <p:spPr>
          <a:xfrm rot="5400000" flipH="1" flipV="1">
            <a:off x="8589662" y="3439354"/>
            <a:ext cx="107043" cy="917001"/>
          </a:xfrm>
          <a:prstGeom prst="bentConnector2">
            <a:avLst/>
          </a:prstGeom>
          <a:noFill/>
          <a:ln w="9525" cap="flat" cmpd="sng">
            <a:solidFill>
              <a:srgbClr val="20124D"/>
            </a:solidFill>
            <a:prstDash val="solid"/>
            <a:round/>
            <a:headEnd type="none" w="med" len="med"/>
            <a:tailEnd type="oval" w="med" len="med"/>
          </a:ln>
        </p:spPr>
      </p:cxnSp>
      <p:cxnSp>
        <p:nvCxnSpPr>
          <p:cNvPr id="265" name="Google Shape;6206;p47">
            <a:extLst>
              <a:ext uri="{FF2B5EF4-FFF2-40B4-BE49-F238E27FC236}">
                <a16:creationId xmlns:a16="http://schemas.microsoft.com/office/drawing/2014/main" id="{DDECC958-720A-42C8-B7E4-F9A5637ADBE9}"/>
              </a:ext>
            </a:extLst>
          </p:cNvPr>
          <p:cNvCxnSpPr>
            <a:cxnSpLocks/>
            <a:stCxn id="167" idx="0"/>
          </p:cNvCxnSpPr>
          <p:nvPr/>
        </p:nvCxnSpPr>
        <p:spPr>
          <a:xfrm rot="5400000" flipH="1" flipV="1">
            <a:off x="7778332" y="2034330"/>
            <a:ext cx="86632" cy="964902"/>
          </a:xfrm>
          <a:prstGeom prst="bentConnector2">
            <a:avLst/>
          </a:prstGeom>
          <a:noFill/>
          <a:ln w="9525" cap="flat" cmpd="sng">
            <a:solidFill>
              <a:srgbClr val="20124D"/>
            </a:solidFill>
            <a:prstDash val="solid"/>
            <a:round/>
            <a:headEnd type="none" w="med" len="med"/>
            <a:tailEnd type="oval" w="med" len="med"/>
          </a:ln>
        </p:spPr>
      </p:cxnSp>
      <p:grpSp>
        <p:nvGrpSpPr>
          <p:cNvPr id="268" name="Group 267">
            <a:extLst>
              <a:ext uri="{FF2B5EF4-FFF2-40B4-BE49-F238E27FC236}">
                <a16:creationId xmlns:a16="http://schemas.microsoft.com/office/drawing/2014/main" id="{1A454B4D-642B-4F38-9452-9DA85C001D0F}"/>
              </a:ext>
            </a:extLst>
          </p:cNvPr>
          <p:cNvGrpSpPr/>
          <p:nvPr/>
        </p:nvGrpSpPr>
        <p:grpSpPr>
          <a:xfrm>
            <a:off x="4950716" y="2950493"/>
            <a:ext cx="504299" cy="336603"/>
            <a:chOff x="4963840" y="2449704"/>
            <a:chExt cx="504299" cy="336603"/>
          </a:xfrm>
        </p:grpSpPr>
        <p:sp>
          <p:nvSpPr>
            <p:cNvPr id="269" name="Google Shape;6198;p47">
              <a:extLst>
                <a:ext uri="{FF2B5EF4-FFF2-40B4-BE49-F238E27FC236}">
                  <a16:creationId xmlns:a16="http://schemas.microsoft.com/office/drawing/2014/main" id="{A7DF3FBD-8BD4-40C4-B890-1D60099EA8DF}"/>
                </a:ext>
              </a:extLst>
            </p:cNvPr>
            <p:cNvSpPr/>
            <p:nvPr/>
          </p:nvSpPr>
          <p:spPr>
            <a:xfrm>
              <a:off x="4986191" y="2582108"/>
              <a:ext cx="459004" cy="204199"/>
            </a:xfrm>
            <a:custGeom>
              <a:avLst/>
              <a:gdLst/>
              <a:ahLst/>
              <a:cxnLst/>
              <a:rect l="l" t="t" r="r" b="b"/>
              <a:pathLst>
                <a:path w="17805" h="7921" extrusionOk="0">
                  <a:moveTo>
                    <a:pt x="0" y="2739"/>
                  </a:moveTo>
                  <a:cubicBezTo>
                    <a:pt x="0" y="4063"/>
                    <a:pt x="868" y="5410"/>
                    <a:pt x="2625" y="6414"/>
                  </a:cubicBezTo>
                  <a:lnTo>
                    <a:pt x="2625" y="6414"/>
                  </a:lnTo>
                  <a:cubicBezTo>
                    <a:pt x="2831" y="6528"/>
                    <a:pt x="3059" y="6642"/>
                    <a:pt x="3287" y="6756"/>
                  </a:cubicBezTo>
                  <a:lnTo>
                    <a:pt x="3287" y="6756"/>
                  </a:lnTo>
                  <a:cubicBezTo>
                    <a:pt x="3356" y="6779"/>
                    <a:pt x="3424" y="6825"/>
                    <a:pt x="3516" y="6848"/>
                  </a:cubicBezTo>
                  <a:lnTo>
                    <a:pt x="3516" y="6848"/>
                  </a:lnTo>
                  <a:cubicBezTo>
                    <a:pt x="3652" y="6916"/>
                    <a:pt x="3767" y="6962"/>
                    <a:pt x="3904" y="7030"/>
                  </a:cubicBezTo>
                  <a:lnTo>
                    <a:pt x="3904" y="7030"/>
                  </a:lnTo>
                  <a:cubicBezTo>
                    <a:pt x="3926" y="7030"/>
                    <a:pt x="3949" y="7053"/>
                    <a:pt x="3972" y="7053"/>
                  </a:cubicBezTo>
                  <a:lnTo>
                    <a:pt x="3972" y="7053"/>
                  </a:lnTo>
                  <a:cubicBezTo>
                    <a:pt x="4041" y="7076"/>
                    <a:pt x="4086" y="7099"/>
                    <a:pt x="4132" y="7099"/>
                  </a:cubicBezTo>
                  <a:lnTo>
                    <a:pt x="4132" y="7099"/>
                  </a:lnTo>
                  <a:cubicBezTo>
                    <a:pt x="4314" y="7167"/>
                    <a:pt x="4497" y="7236"/>
                    <a:pt x="4680" y="7304"/>
                  </a:cubicBezTo>
                  <a:lnTo>
                    <a:pt x="4680" y="7304"/>
                  </a:lnTo>
                  <a:cubicBezTo>
                    <a:pt x="4748" y="7304"/>
                    <a:pt x="4794" y="7327"/>
                    <a:pt x="4862" y="7350"/>
                  </a:cubicBezTo>
                  <a:lnTo>
                    <a:pt x="4862" y="7350"/>
                  </a:lnTo>
                  <a:cubicBezTo>
                    <a:pt x="4908" y="7373"/>
                    <a:pt x="4954" y="7373"/>
                    <a:pt x="4999" y="7396"/>
                  </a:cubicBezTo>
                  <a:lnTo>
                    <a:pt x="4999" y="7396"/>
                  </a:lnTo>
                  <a:cubicBezTo>
                    <a:pt x="5068" y="7418"/>
                    <a:pt x="5136" y="7418"/>
                    <a:pt x="5227" y="7441"/>
                  </a:cubicBezTo>
                  <a:lnTo>
                    <a:pt x="5227" y="7441"/>
                  </a:lnTo>
                  <a:cubicBezTo>
                    <a:pt x="5410" y="7487"/>
                    <a:pt x="5593" y="7532"/>
                    <a:pt x="5775" y="7578"/>
                  </a:cubicBezTo>
                  <a:lnTo>
                    <a:pt x="5775" y="7578"/>
                  </a:lnTo>
                  <a:cubicBezTo>
                    <a:pt x="5821" y="7601"/>
                    <a:pt x="5867" y="7601"/>
                    <a:pt x="5912" y="7624"/>
                  </a:cubicBezTo>
                  <a:lnTo>
                    <a:pt x="5912" y="7624"/>
                  </a:lnTo>
                  <a:cubicBezTo>
                    <a:pt x="5981" y="7624"/>
                    <a:pt x="6072" y="7647"/>
                    <a:pt x="6140" y="7669"/>
                  </a:cubicBezTo>
                  <a:lnTo>
                    <a:pt x="6140" y="7669"/>
                  </a:lnTo>
                  <a:cubicBezTo>
                    <a:pt x="6300" y="7692"/>
                    <a:pt x="6460" y="7715"/>
                    <a:pt x="6620" y="7738"/>
                  </a:cubicBezTo>
                  <a:lnTo>
                    <a:pt x="6620" y="7738"/>
                  </a:lnTo>
                  <a:cubicBezTo>
                    <a:pt x="6665" y="7761"/>
                    <a:pt x="6734" y="7761"/>
                    <a:pt x="6802" y="7784"/>
                  </a:cubicBezTo>
                  <a:lnTo>
                    <a:pt x="6802" y="7784"/>
                  </a:lnTo>
                  <a:cubicBezTo>
                    <a:pt x="6871" y="7784"/>
                    <a:pt x="6939" y="7784"/>
                    <a:pt x="7008" y="7806"/>
                  </a:cubicBezTo>
                  <a:lnTo>
                    <a:pt x="7008" y="7806"/>
                  </a:lnTo>
                  <a:cubicBezTo>
                    <a:pt x="7168" y="7806"/>
                    <a:pt x="7305" y="7829"/>
                    <a:pt x="7464" y="7852"/>
                  </a:cubicBezTo>
                  <a:lnTo>
                    <a:pt x="7464" y="7852"/>
                  </a:lnTo>
                  <a:cubicBezTo>
                    <a:pt x="7533" y="7852"/>
                    <a:pt x="7601" y="7875"/>
                    <a:pt x="7670" y="7875"/>
                  </a:cubicBezTo>
                  <a:lnTo>
                    <a:pt x="7670" y="7875"/>
                  </a:lnTo>
                  <a:cubicBezTo>
                    <a:pt x="7738" y="7875"/>
                    <a:pt x="7807" y="7875"/>
                    <a:pt x="7875" y="7875"/>
                  </a:cubicBezTo>
                  <a:lnTo>
                    <a:pt x="7875" y="7875"/>
                  </a:lnTo>
                  <a:cubicBezTo>
                    <a:pt x="8012" y="7898"/>
                    <a:pt x="8172" y="7898"/>
                    <a:pt x="8309" y="7898"/>
                  </a:cubicBezTo>
                  <a:lnTo>
                    <a:pt x="8309" y="7898"/>
                  </a:lnTo>
                  <a:cubicBezTo>
                    <a:pt x="8400" y="7898"/>
                    <a:pt x="8469" y="7920"/>
                    <a:pt x="8537" y="7920"/>
                  </a:cubicBezTo>
                  <a:lnTo>
                    <a:pt x="8537" y="7920"/>
                  </a:lnTo>
                  <a:cubicBezTo>
                    <a:pt x="8583" y="7920"/>
                    <a:pt x="8606" y="7920"/>
                    <a:pt x="8651" y="7920"/>
                  </a:cubicBezTo>
                  <a:lnTo>
                    <a:pt x="8651" y="7920"/>
                  </a:lnTo>
                  <a:cubicBezTo>
                    <a:pt x="8674" y="7920"/>
                    <a:pt x="8697" y="7920"/>
                    <a:pt x="8720" y="7920"/>
                  </a:cubicBezTo>
                  <a:lnTo>
                    <a:pt x="8720" y="7920"/>
                  </a:lnTo>
                  <a:cubicBezTo>
                    <a:pt x="8879" y="7920"/>
                    <a:pt x="9039" y="7920"/>
                    <a:pt x="9222" y="7920"/>
                  </a:cubicBezTo>
                  <a:lnTo>
                    <a:pt x="9222" y="7920"/>
                  </a:lnTo>
                  <a:cubicBezTo>
                    <a:pt x="9245" y="7920"/>
                    <a:pt x="9290" y="7920"/>
                    <a:pt x="9313" y="7920"/>
                  </a:cubicBezTo>
                  <a:lnTo>
                    <a:pt x="9313" y="7920"/>
                  </a:lnTo>
                  <a:cubicBezTo>
                    <a:pt x="9359" y="7920"/>
                    <a:pt x="9404" y="7920"/>
                    <a:pt x="9450" y="7920"/>
                  </a:cubicBezTo>
                  <a:lnTo>
                    <a:pt x="9450" y="7920"/>
                  </a:lnTo>
                  <a:cubicBezTo>
                    <a:pt x="9496" y="7920"/>
                    <a:pt x="9541" y="7898"/>
                    <a:pt x="9587" y="7898"/>
                  </a:cubicBezTo>
                  <a:lnTo>
                    <a:pt x="9587" y="7898"/>
                  </a:lnTo>
                  <a:cubicBezTo>
                    <a:pt x="9792" y="7898"/>
                    <a:pt x="9998" y="7875"/>
                    <a:pt x="10203" y="7852"/>
                  </a:cubicBezTo>
                  <a:lnTo>
                    <a:pt x="10203" y="7852"/>
                  </a:lnTo>
                  <a:cubicBezTo>
                    <a:pt x="10272" y="7852"/>
                    <a:pt x="10363" y="7852"/>
                    <a:pt x="10432" y="7852"/>
                  </a:cubicBezTo>
                  <a:lnTo>
                    <a:pt x="10432" y="7852"/>
                  </a:lnTo>
                  <a:cubicBezTo>
                    <a:pt x="10477" y="7852"/>
                    <a:pt x="10523" y="7829"/>
                    <a:pt x="10569" y="7829"/>
                  </a:cubicBezTo>
                  <a:lnTo>
                    <a:pt x="10569" y="7829"/>
                  </a:lnTo>
                  <a:cubicBezTo>
                    <a:pt x="10614" y="7829"/>
                    <a:pt x="10683" y="7829"/>
                    <a:pt x="10728" y="7806"/>
                  </a:cubicBezTo>
                  <a:lnTo>
                    <a:pt x="10728" y="7806"/>
                  </a:lnTo>
                  <a:cubicBezTo>
                    <a:pt x="10957" y="7784"/>
                    <a:pt x="11162" y="7761"/>
                    <a:pt x="11345" y="7715"/>
                  </a:cubicBezTo>
                  <a:lnTo>
                    <a:pt x="11345" y="7715"/>
                  </a:lnTo>
                  <a:cubicBezTo>
                    <a:pt x="11413" y="7715"/>
                    <a:pt x="11459" y="7715"/>
                    <a:pt x="11504" y="7692"/>
                  </a:cubicBezTo>
                  <a:lnTo>
                    <a:pt x="11504" y="7692"/>
                  </a:lnTo>
                  <a:cubicBezTo>
                    <a:pt x="11527" y="7692"/>
                    <a:pt x="11550" y="7692"/>
                    <a:pt x="11573" y="7692"/>
                  </a:cubicBezTo>
                  <a:lnTo>
                    <a:pt x="11573" y="7692"/>
                  </a:lnTo>
                  <a:cubicBezTo>
                    <a:pt x="11664" y="7669"/>
                    <a:pt x="11778" y="7647"/>
                    <a:pt x="11870" y="7624"/>
                  </a:cubicBezTo>
                  <a:lnTo>
                    <a:pt x="11870" y="7624"/>
                  </a:lnTo>
                  <a:cubicBezTo>
                    <a:pt x="12029" y="7601"/>
                    <a:pt x="12189" y="7555"/>
                    <a:pt x="12349" y="7532"/>
                  </a:cubicBezTo>
                  <a:lnTo>
                    <a:pt x="12349" y="7532"/>
                  </a:lnTo>
                  <a:cubicBezTo>
                    <a:pt x="12486" y="7487"/>
                    <a:pt x="12600" y="7464"/>
                    <a:pt x="12714" y="7418"/>
                  </a:cubicBezTo>
                  <a:lnTo>
                    <a:pt x="12714" y="7418"/>
                  </a:lnTo>
                  <a:cubicBezTo>
                    <a:pt x="12851" y="7396"/>
                    <a:pt x="13011" y="7350"/>
                    <a:pt x="13171" y="7304"/>
                  </a:cubicBezTo>
                  <a:lnTo>
                    <a:pt x="13171" y="7304"/>
                  </a:lnTo>
                  <a:cubicBezTo>
                    <a:pt x="13193" y="7281"/>
                    <a:pt x="13239" y="7281"/>
                    <a:pt x="13262" y="7259"/>
                  </a:cubicBezTo>
                  <a:lnTo>
                    <a:pt x="13262" y="7259"/>
                  </a:lnTo>
                  <a:cubicBezTo>
                    <a:pt x="13445" y="7213"/>
                    <a:pt x="13627" y="7144"/>
                    <a:pt x="13810" y="7076"/>
                  </a:cubicBezTo>
                  <a:lnTo>
                    <a:pt x="13810" y="7076"/>
                  </a:lnTo>
                  <a:cubicBezTo>
                    <a:pt x="13833" y="7076"/>
                    <a:pt x="13855" y="7053"/>
                    <a:pt x="13878" y="7053"/>
                  </a:cubicBezTo>
                  <a:lnTo>
                    <a:pt x="13878" y="7053"/>
                  </a:lnTo>
                  <a:cubicBezTo>
                    <a:pt x="14084" y="6962"/>
                    <a:pt x="14266" y="6893"/>
                    <a:pt x="14449" y="6802"/>
                  </a:cubicBezTo>
                  <a:lnTo>
                    <a:pt x="14449" y="6802"/>
                  </a:lnTo>
                  <a:cubicBezTo>
                    <a:pt x="14495" y="6779"/>
                    <a:pt x="14563" y="6756"/>
                    <a:pt x="14609" y="6734"/>
                  </a:cubicBezTo>
                  <a:lnTo>
                    <a:pt x="14609" y="6734"/>
                  </a:lnTo>
                  <a:cubicBezTo>
                    <a:pt x="14814" y="6619"/>
                    <a:pt x="15019" y="6528"/>
                    <a:pt x="15202" y="6414"/>
                  </a:cubicBezTo>
                  <a:lnTo>
                    <a:pt x="15202" y="6414"/>
                  </a:lnTo>
                  <a:cubicBezTo>
                    <a:pt x="15248" y="6391"/>
                    <a:pt x="15293" y="6368"/>
                    <a:pt x="15316" y="6346"/>
                  </a:cubicBezTo>
                  <a:lnTo>
                    <a:pt x="15316" y="6346"/>
                  </a:lnTo>
                  <a:cubicBezTo>
                    <a:pt x="15362" y="6323"/>
                    <a:pt x="15385" y="6300"/>
                    <a:pt x="15430" y="6277"/>
                  </a:cubicBezTo>
                  <a:lnTo>
                    <a:pt x="15430" y="6277"/>
                  </a:lnTo>
                  <a:cubicBezTo>
                    <a:pt x="15476" y="6254"/>
                    <a:pt x="15522" y="6209"/>
                    <a:pt x="15590" y="6186"/>
                  </a:cubicBezTo>
                  <a:lnTo>
                    <a:pt x="15590" y="6186"/>
                  </a:lnTo>
                  <a:cubicBezTo>
                    <a:pt x="15636" y="6140"/>
                    <a:pt x="15681" y="6117"/>
                    <a:pt x="15727" y="6094"/>
                  </a:cubicBezTo>
                  <a:lnTo>
                    <a:pt x="15727" y="6094"/>
                  </a:lnTo>
                  <a:cubicBezTo>
                    <a:pt x="15773" y="6049"/>
                    <a:pt x="15818" y="6026"/>
                    <a:pt x="15864" y="5980"/>
                  </a:cubicBezTo>
                  <a:lnTo>
                    <a:pt x="15864" y="5980"/>
                  </a:lnTo>
                  <a:cubicBezTo>
                    <a:pt x="15910" y="5958"/>
                    <a:pt x="15955" y="5912"/>
                    <a:pt x="16001" y="5889"/>
                  </a:cubicBezTo>
                  <a:lnTo>
                    <a:pt x="16001" y="5889"/>
                  </a:lnTo>
                  <a:cubicBezTo>
                    <a:pt x="16047" y="5843"/>
                    <a:pt x="16092" y="5798"/>
                    <a:pt x="16138" y="5775"/>
                  </a:cubicBezTo>
                  <a:lnTo>
                    <a:pt x="16138" y="5775"/>
                  </a:lnTo>
                  <a:cubicBezTo>
                    <a:pt x="16184" y="5729"/>
                    <a:pt x="16229" y="5706"/>
                    <a:pt x="16275" y="5661"/>
                  </a:cubicBezTo>
                  <a:lnTo>
                    <a:pt x="16275" y="5661"/>
                  </a:lnTo>
                  <a:cubicBezTo>
                    <a:pt x="16321" y="5638"/>
                    <a:pt x="16366" y="5592"/>
                    <a:pt x="16389" y="5547"/>
                  </a:cubicBezTo>
                  <a:lnTo>
                    <a:pt x="16389" y="5547"/>
                  </a:lnTo>
                  <a:cubicBezTo>
                    <a:pt x="16412" y="5547"/>
                    <a:pt x="16435" y="5524"/>
                    <a:pt x="16457" y="5501"/>
                  </a:cubicBezTo>
                  <a:lnTo>
                    <a:pt x="16457" y="5501"/>
                  </a:lnTo>
                  <a:cubicBezTo>
                    <a:pt x="16457" y="5501"/>
                    <a:pt x="16480" y="5478"/>
                    <a:pt x="16503" y="5478"/>
                  </a:cubicBezTo>
                  <a:lnTo>
                    <a:pt x="16503" y="5478"/>
                  </a:lnTo>
                  <a:cubicBezTo>
                    <a:pt x="16572" y="5410"/>
                    <a:pt x="16640" y="5341"/>
                    <a:pt x="16686" y="5273"/>
                  </a:cubicBezTo>
                  <a:lnTo>
                    <a:pt x="16686" y="5273"/>
                  </a:lnTo>
                  <a:cubicBezTo>
                    <a:pt x="16709" y="5250"/>
                    <a:pt x="16731" y="5227"/>
                    <a:pt x="16754" y="5204"/>
                  </a:cubicBezTo>
                  <a:lnTo>
                    <a:pt x="16754" y="5204"/>
                  </a:lnTo>
                  <a:cubicBezTo>
                    <a:pt x="16846" y="5113"/>
                    <a:pt x="16914" y="5022"/>
                    <a:pt x="16982" y="4930"/>
                  </a:cubicBezTo>
                  <a:lnTo>
                    <a:pt x="16982" y="4930"/>
                  </a:lnTo>
                  <a:cubicBezTo>
                    <a:pt x="17005" y="4930"/>
                    <a:pt x="17005" y="4930"/>
                    <a:pt x="17005" y="4908"/>
                  </a:cubicBezTo>
                  <a:lnTo>
                    <a:pt x="17005" y="4908"/>
                  </a:lnTo>
                  <a:cubicBezTo>
                    <a:pt x="17028" y="4908"/>
                    <a:pt x="17028" y="4885"/>
                    <a:pt x="17051" y="4862"/>
                  </a:cubicBezTo>
                  <a:lnTo>
                    <a:pt x="17051" y="4862"/>
                  </a:lnTo>
                  <a:cubicBezTo>
                    <a:pt x="17097" y="4793"/>
                    <a:pt x="17142" y="4748"/>
                    <a:pt x="17165" y="4679"/>
                  </a:cubicBezTo>
                  <a:lnTo>
                    <a:pt x="17165" y="4679"/>
                  </a:lnTo>
                  <a:cubicBezTo>
                    <a:pt x="17188" y="4656"/>
                    <a:pt x="17211" y="4611"/>
                    <a:pt x="17234" y="4588"/>
                  </a:cubicBezTo>
                  <a:lnTo>
                    <a:pt x="17234" y="4588"/>
                  </a:lnTo>
                  <a:cubicBezTo>
                    <a:pt x="17279" y="4542"/>
                    <a:pt x="17302" y="4474"/>
                    <a:pt x="17325" y="4428"/>
                  </a:cubicBezTo>
                  <a:lnTo>
                    <a:pt x="17325" y="4428"/>
                  </a:lnTo>
                  <a:cubicBezTo>
                    <a:pt x="17348" y="4405"/>
                    <a:pt x="17348" y="4405"/>
                    <a:pt x="17370" y="4383"/>
                  </a:cubicBezTo>
                  <a:lnTo>
                    <a:pt x="17370" y="4383"/>
                  </a:lnTo>
                  <a:cubicBezTo>
                    <a:pt x="17370" y="4360"/>
                    <a:pt x="17393" y="4337"/>
                    <a:pt x="17393" y="4314"/>
                  </a:cubicBezTo>
                  <a:lnTo>
                    <a:pt x="17393" y="4314"/>
                  </a:lnTo>
                  <a:cubicBezTo>
                    <a:pt x="17416" y="4268"/>
                    <a:pt x="17439" y="4223"/>
                    <a:pt x="17462" y="4177"/>
                  </a:cubicBezTo>
                  <a:lnTo>
                    <a:pt x="17462" y="4177"/>
                  </a:lnTo>
                  <a:cubicBezTo>
                    <a:pt x="17485" y="4154"/>
                    <a:pt x="17507" y="4109"/>
                    <a:pt x="17507" y="4086"/>
                  </a:cubicBezTo>
                  <a:lnTo>
                    <a:pt x="17507" y="4086"/>
                  </a:lnTo>
                  <a:cubicBezTo>
                    <a:pt x="17530" y="4040"/>
                    <a:pt x="17553" y="3995"/>
                    <a:pt x="17576" y="3949"/>
                  </a:cubicBezTo>
                  <a:lnTo>
                    <a:pt x="17576" y="3949"/>
                  </a:lnTo>
                  <a:cubicBezTo>
                    <a:pt x="17576" y="3926"/>
                    <a:pt x="17599" y="3903"/>
                    <a:pt x="17599" y="3880"/>
                  </a:cubicBezTo>
                  <a:lnTo>
                    <a:pt x="17599" y="3880"/>
                  </a:lnTo>
                  <a:cubicBezTo>
                    <a:pt x="17599" y="3858"/>
                    <a:pt x="17599" y="3835"/>
                    <a:pt x="17622" y="3835"/>
                  </a:cubicBezTo>
                  <a:lnTo>
                    <a:pt x="17622" y="3835"/>
                  </a:lnTo>
                  <a:cubicBezTo>
                    <a:pt x="17622" y="3789"/>
                    <a:pt x="17644" y="3743"/>
                    <a:pt x="17667" y="3698"/>
                  </a:cubicBezTo>
                  <a:lnTo>
                    <a:pt x="17667" y="3698"/>
                  </a:lnTo>
                  <a:cubicBezTo>
                    <a:pt x="17667" y="3652"/>
                    <a:pt x="17690" y="3629"/>
                    <a:pt x="17690" y="3584"/>
                  </a:cubicBezTo>
                  <a:lnTo>
                    <a:pt x="17690" y="3584"/>
                  </a:lnTo>
                  <a:cubicBezTo>
                    <a:pt x="17713" y="3538"/>
                    <a:pt x="17713" y="3492"/>
                    <a:pt x="17713" y="3447"/>
                  </a:cubicBezTo>
                  <a:lnTo>
                    <a:pt x="17713" y="3447"/>
                  </a:lnTo>
                  <a:cubicBezTo>
                    <a:pt x="17736" y="3424"/>
                    <a:pt x="17736" y="3401"/>
                    <a:pt x="17736" y="3378"/>
                  </a:cubicBezTo>
                  <a:lnTo>
                    <a:pt x="17736" y="3378"/>
                  </a:lnTo>
                  <a:cubicBezTo>
                    <a:pt x="17736" y="3355"/>
                    <a:pt x="17736" y="3355"/>
                    <a:pt x="17759" y="3333"/>
                  </a:cubicBezTo>
                  <a:lnTo>
                    <a:pt x="17759" y="3333"/>
                  </a:lnTo>
                  <a:cubicBezTo>
                    <a:pt x="17759" y="3287"/>
                    <a:pt x="17759" y="3241"/>
                    <a:pt x="17759" y="3196"/>
                  </a:cubicBezTo>
                  <a:lnTo>
                    <a:pt x="17759" y="3196"/>
                  </a:lnTo>
                  <a:cubicBezTo>
                    <a:pt x="17781" y="3150"/>
                    <a:pt x="17781" y="3127"/>
                    <a:pt x="17781" y="3082"/>
                  </a:cubicBezTo>
                  <a:lnTo>
                    <a:pt x="17781" y="3082"/>
                  </a:lnTo>
                  <a:cubicBezTo>
                    <a:pt x="17781" y="3036"/>
                    <a:pt x="17781" y="2990"/>
                    <a:pt x="17804" y="2945"/>
                  </a:cubicBezTo>
                  <a:lnTo>
                    <a:pt x="17804" y="2945"/>
                  </a:lnTo>
                  <a:cubicBezTo>
                    <a:pt x="17804" y="2922"/>
                    <a:pt x="17804" y="2899"/>
                    <a:pt x="17804" y="2876"/>
                  </a:cubicBezTo>
                  <a:lnTo>
                    <a:pt x="17804" y="2876"/>
                  </a:lnTo>
                  <a:cubicBezTo>
                    <a:pt x="17804" y="2853"/>
                    <a:pt x="17804" y="2808"/>
                    <a:pt x="17804" y="2785"/>
                  </a:cubicBezTo>
                  <a:lnTo>
                    <a:pt x="17804" y="2785"/>
                  </a:lnTo>
                  <a:lnTo>
                    <a:pt x="17804" y="46"/>
                  </a:lnTo>
                  <a:cubicBezTo>
                    <a:pt x="17804" y="91"/>
                    <a:pt x="17804" y="160"/>
                    <a:pt x="17804" y="206"/>
                  </a:cubicBezTo>
                  <a:lnTo>
                    <a:pt x="17804" y="206"/>
                  </a:lnTo>
                  <a:cubicBezTo>
                    <a:pt x="17804" y="251"/>
                    <a:pt x="17804" y="297"/>
                    <a:pt x="17781" y="343"/>
                  </a:cubicBezTo>
                  <a:lnTo>
                    <a:pt x="17781" y="343"/>
                  </a:lnTo>
                  <a:cubicBezTo>
                    <a:pt x="17781" y="365"/>
                    <a:pt x="17781" y="411"/>
                    <a:pt x="17781" y="457"/>
                  </a:cubicBezTo>
                  <a:lnTo>
                    <a:pt x="17781" y="457"/>
                  </a:lnTo>
                  <a:cubicBezTo>
                    <a:pt x="17781" y="502"/>
                    <a:pt x="17759" y="548"/>
                    <a:pt x="17759" y="594"/>
                  </a:cubicBezTo>
                  <a:lnTo>
                    <a:pt x="17759" y="594"/>
                  </a:lnTo>
                  <a:cubicBezTo>
                    <a:pt x="17759" y="616"/>
                    <a:pt x="17736" y="662"/>
                    <a:pt x="17736" y="708"/>
                  </a:cubicBezTo>
                  <a:lnTo>
                    <a:pt x="17736" y="708"/>
                  </a:lnTo>
                  <a:cubicBezTo>
                    <a:pt x="17713" y="753"/>
                    <a:pt x="17713" y="799"/>
                    <a:pt x="17690" y="845"/>
                  </a:cubicBezTo>
                  <a:lnTo>
                    <a:pt x="17690" y="845"/>
                  </a:lnTo>
                  <a:cubicBezTo>
                    <a:pt x="17690" y="867"/>
                    <a:pt x="17667" y="913"/>
                    <a:pt x="17667" y="959"/>
                  </a:cubicBezTo>
                  <a:lnTo>
                    <a:pt x="17667" y="959"/>
                  </a:lnTo>
                  <a:cubicBezTo>
                    <a:pt x="17644" y="1004"/>
                    <a:pt x="17644" y="1050"/>
                    <a:pt x="17622" y="1073"/>
                  </a:cubicBezTo>
                  <a:lnTo>
                    <a:pt x="17622" y="1073"/>
                  </a:lnTo>
                  <a:cubicBezTo>
                    <a:pt x="17599" y="1119"/>
                    <a:pt x="17599" y="1164"/>
                    <a:pt x="17576" y="1187"/>
                  </a:cubicBezTo>
                  <a:lnTo>
                    <a:pt x="17576" y="1187"/>
                  </a:lnTo>
                  <a:cubicBezTo>
                    <a:pt x="17553" y="1233"/>
                    <a:pt x="17553" y="1278"/>
                    <a:pt x="17530" y="1324"/>
                  </a:cubicBezTo>
                  <a:lnTo>
                    <a:pt x="17530" y="1324"/>
                  </a:lnTo>
                  <a:cubicBezTo>
                    <a:pt x="17507" y="1370"/>
                    <a:pt x="17485" y="1415"/>
                    <a:pt x="17462" y="1438"/>
                  </a:cubicBezTo>
                  <a:lnTo>
                    <a:pt x="17462" y="1438"/>
                  </a:lnTo>
                  <a:cubicBezTo>
                    <a:pt x="17439" y="1484"/>
                    <a:pt x="17416" y="1529"/>
                    <a:pt x="17393" y="1575"/>
                  </a:cubicBezTo>
                  <a:lnTo>
                    <a:pt x="17393" y="1575"/>
                  </a:lnTo>
                  <a:cubicBezTo>
                    <a:pt x="17393" y="1621"/>
                    <a:pt x="17370" y="1644"/>
                    <a:pt x="17348" y="1689"/>
                  </a:cubicBezTo>
                  <a:lnTo>
                    <a:pt x="17348" y="1689"/>
                  </a:lnTo>
                  <a:cubicBezTo>
                    <a:pt x="17302" y="1735"/>
                    <a:pt x="17279" y="1781"/>
                    <a:pt x="17234" y="1849"/>
                  </a:cubicBezTo>
                  <a:lnTo>
                    <a:pt x="17234" y="1849"/>
                  </a:lnTo>
                  <a:cubicBezTo>
                    <a:pt x="17234" y="1872"/>
                    <a:pt x="17211" y="1917"/>
                    <a:pt x="17188" y="1940"/>
                  </a:cubicBezTo>
                  <a:lnTo>
                    <a:pt x="17188" y="1940"/>
                  </a:lnTo>
                  <a:cubicBezTo>
                    <a:pt x="17142" y="1986"/>
                    <a:pt x="17097" y="2054"/>
                    <a:pt x="17051" y="2100"/>
                  </a:cubicBezTo>
                  <a:lnTo>
                    <a:pt x="17051" y="2100"/>
                  </a:lnTo>
                  <a:cubicBezTo>
                    <a:pt x="17028" y="2146"/>
                    <a:pt x="17028" y="2169"/>
                    <a:pt x="17005" y="2191"/>
                  </a:cubicBezTo>
                  <a:lnTo>
                    <a:pt x="17005" y="2191"/>
                  </a:lnTo>
                  <a:cubicBezTo>
                    <a:pt x="16937" y="2283"/>
                    <a:pt x="16846" y="2374"/>
                    <a:pt x="16777" y="2465"/>
                  </a:cubicBezTo>
                  <a:lnTo>
                    <a:pt x="16777" y="2465"/>
                  </a:lnTo>
                  <a:cubicBezTo>
                    <a:pt x="16754" y="2488"/>
                    <a:pt x="16731" y="2511"/>
                    <a:pt x="16709" y="2534"/>
                  </a:cubicBezTo>
                  <a:lnTo>
                    <a:pt x="16709" y="2534"/>
                  </a:lnTo>
                  <a:cubicBezTo>
                    <a:pt x="16640" y="2579"/>
                    <a:pt x="16572" y="2648"/>
                    <a:pt x="16503" y="2716"/>
                  </a:cubicBezTo>
                  <a:lnTo>
                    <a:pt x="16503" y="2716"/>
                  </a:lnTo>
                  <a:cubicBezTo>
                    <a:pt x="16480" y="2762"/>
                    <a:pt x="16435" y="2785"/>
                    <a:pt x="16412" y="2808"/>
                  </a:cubicBezTo>
                  <a:lnTo>
                    <a:pt x="16412" y="2808"/>
                  </a:lnTo>
                  <a:cubicBezTo>
                    <a:pt x="16366" y="2853"/>
                    <a:pt x="16321" y="2899"/>
                    <a:pt x="16275" y="2922"/>
                  </a:cubicBezTo>
                  <a:lnTo>
                    <a:pt x="16275" y="2922"/>
                  </a:lnTo>
                  <a:cubicBezTo>
                    <a:pt x="16229" y="2967"/>
                    <a:pt x="16184" y="2990"/>
                    <a:pt x="16161" y="3036"/>
                  </a:cubicBezTo>
                  <a:lnTo>
                    <a:pt x="16161" y="3036"/>
                  </a:lnTo>
                  <a:cubicBezTo>
                    <a:pt x="16115" y="3059"/>
                    <a:pt x="16069" y="3104"/>
                    <a:pt x="16024" y="3127"/>
                  </a:cubicBezTo>
                  <a:lnTo>
                    <a:pt x="16024" y="3127"/>
                  </a:lnTo>
                  <a:cubicBezTo>
                    <a:pt x="15978" y="3173"/>
                    <a:pt x="15932" y="3196"/>
                    <a:pt x="15887" y="3241"/>
                  </a:cubicBezTo>
                  <a:lnTo>
                    <a:pt x="15887" y="3241"/>
                  </a:lnTo>
                  <a:cubicBezTo>
                    <a:pt x="15841" y="3264"/>
                    <a:pt x="15773" y="3310"/>
                    <a:pt x="15727" y="3333"/>
                  </a:cubicBezTo>
                  <a:lnTo>
                    <a:pt x="15727" y="3333"/>
                  </a:lnTo>
                  <a:cubicBezTo>
                    <a:pt x="15681" y="3378"/>
                    <a:pt x="15636" y="3401"/>
                    <a:pt x="15590" y="3447"/>
                  </a:cubicBezTo>
                  <a:lnTo>
                    <a:pt x="15590" y="3447"/>
                  </a:lnTo>
                  <a:cubicBezTo>
                    <a:pt x="15544" y="3470"/>
                    <a:pt x="15476" y="3515"/>
                    <a:pt x="15430" y="3538"/>
                  </a:cubicBezTo>
                  <a:lnTo>
                    <a:pt x="15430" y="3538"/>
                  </a:lnTo>
                  <a:cubicBezTo>
                    <a:pt x="15362" y="3584"/>
                    <a:pt x="15293" y="3629"/>
                    <a:pt x="15225" y="3675"/>
                  </a:cubicBezTo>
                  <a:lnTo>
                    <a:pt x="15225" y="3675"/>
                  </a:lnTo>
                  <a:cubicBezTo>
                    <a:pt x="15019" y="3789"/>
                    <a:pt x="14837" y="3880"/>
                    <a:pt x="14631" y="3972"/>
                  </a:cubicBezTo>
                  <a:lnTo>
                    <a:pt x="14631" y="3972"/>
                  </a:lnTo>
                  <a:cubicBezTo>
                    <a:pt x="14563" y="4017"/>
                    <a:pt x="14517" y="4040"/>
                    <a:pt x="14449" y="4063"/>
                  </a:cubicBezTo>
                  <a:lnTo>
                    <a:pt x="14449" y="4063"/>
                  </a:lnTo>
                  <a:cubicBezTo>
                    <a:pt x="14266" y="4154"/>
                    <a:pt x="14084" y="4223"/>
                    <a:pt x="13878" y="4291"/>
                  </a:cubicBezTo>
                  <a:lnTo>
                    <a:pt x="13878" y="4291"/>
                  </a:lnTo>
                  <a:cubicBezTo>
                    <a:pt x="13855" y="4314"/>
                    <a:pt x="13833" y="4314"/>
                    <a:pt x="13810" y="4337"/>
                  </a:cubicBezTo>
                  <a:lnTo>
                    <a:pt x="13810" y="4337"/>
                  </a:lnTo>
                  <a:cubicBezTo>
                    <a:pt x="13604" y="4405"/>
                    <a:pt x="13399" y="4474"/>
                    <a:pt x="13171" y="4542"/>
                  </a:cubicBezTo>
                  <a:lnTo>
                    <a:pt x="13171" y="4542"/>
                  </a:lnTo>
                  <a:cubicBezTo>
                    <a:pt x="13011" y="4611"/>
                    <a:pt x="12874" y="4634"/>
                    <a:pt x="12714" y="4679"/>
                  </a:cubicBezTo>
                  <a:lnTo>
                    <a:pt x="12714" y="4679"/>
                  </a:lnTo>
                  <a:cubicBezTo>
                    <a:pt x="12600" y="4725"/>
                    <a:pt x="12486" y="4748"/>
                    <a:pt x="12372" y="4771"/>
                  </a:cubicBezTo>
                  <a:lnTo>
                    <a:pt x="12372" y="4771"/>
                  </a:lnTo>
                  <a:cubicBezTo>
                    <a:pt x="12212" y="4816"/>
                    <a:pt x="12029" y="4839"/>
                    <a:pt x="11870" y="4885"/>
                  </a:cubicBezTo>
                  <a:lnTo>
                    <a:pt x="11870" y="4885"/>
                  </a:lnTo>
                  <a:cubicBezTo>
                    <a:pt x="11755" y="4908"/>
                    <a:pt x="11641" y="4930"/>
                    <a:pt x="11504" y="4953"/>
                  </a:cubicBezTo>
                  <a:lnTo>
                    <a:pt x="11504" y="4953"/>
                  </a:lnTo>
                  <a:cubicBezTo>
                    <a:pt x="11459" y="4976"/>
                    <a:pt x="11413" y="4976"/>
                    <a:pt x="11367" y="4976"/>
                  </a:cubicBezTo>
                  <a:lnTo>
                    <a:pt x="11367" y="4976"/>
                  </a:lnTo>
                  <a:cubicBezTo>
                    <a:pt x="11162" y="5022"/>
                    <a:pt x="10957" y="5045"/>
                    <a:pt x="10751" y="5067"/>
                  </a:cubicBezTo>
                  <a:lnTo>
                    <a:pt x="10751" y="5067"/>
                  </a:lnTo>
                  <a:cubicBezTo>
                    <a:pt x="10683" y="5067"/>
                    <a:pt x="10637" y="5090"/>
                    <a:pt x="10569" y="5090"/>
                  </a:cubicBezTo>
                  <a:lnTo>
                    <a:pt x="10569" y="5090"/>
                  </a:lnTo>
                  <a:cubicBezTo>
                    <a:pt x="10454" y="5090"/>
                    <a:pt x="10317" y="5113"/>
                    <a:pt x="10203" y="5113"/>
                  </a:cubicBezTo>
                  <a:lnTo>
                    <a:pt x="10203" y="5113"/>
                  </a:lnTo>
                  <a:cubicBezTo>
                    <a:pt x="9998" y="5136"/>
                    <a:pt x="9815" y="5159"/>
                    <a:pt x="9610" y="5159"/>
                  </a:cubicBezTo>
                  <a:lnTo>
                    <a:pt x="9610" y="5159"/>
                  </a:lnTo>
                  <a:cubicBezTo>
                    <a:pt x="9473" y="5159"/>
                    <a:pt x="9359" y="5159"/>
                    <a:pt x="9222" y="5159"/>
                  </a:cubicBezTo>
                  <a:lnTo>
                    <a:pt x="9222" y="5159"/>
                  </a:lnTo>
                  <a:cubicBezTo>
                    <a:pt x="9062" y="5181"/>
                    <a:pt x="8902" y="5181"/>
                    <a:pt x="8743" y="5181"/>
                  </a:cubicBezTo>
                  <a:lnTo>
                    <a:pt x="8743" y="5181"/>
                  </a:lnTo>
                  <a:cubicBezTo>
                    <a:pt x="8606" y="5159"/>
                    <a:pt x="8469" y="5159"/>
                    <a:pt x="8332" y="5159"/>
                  </a:cubicBezTo>
                  <a:lnTo>
                    <a:pt x="8332" y="5159"/>
                  </a:lnTo>
                  <a:cubicBezTo>
                    <a:pt x="8172" y="5159"/>
                    <a:pt x="8012" y="5136"/>
                    <a:pt x="7875" y="5136"/>
                  </a:cubicBezTo>
                  <a:lnTo>
                    <a:pt x="7875" y="5136"/>
                  </a:lnTo>
                  <a:cubicBezTo>
                    <a:pt x="7738" y="5136"/>
                    <a:pt x="7601" y="5113"/>
                    <a:pt x="7464" y="5113"/>
                  </a:cubicBezTo>
                  <a:lnTo>
                    <a:pt x="7464" y="5113"/>
                  </a:lnTo>
                  <a:cubicBezTo>
                    <a:pt x="7305" y="5090"/>
                    <a:pt x="7168" y="5067"/>
                    <a:pt x="7008" y="5045"/>
                  </a:cubicBezTo>
                  <a:lnTo>
                    <a:pt x="7008" y="5045"/>
                  </a:lnTo>
                  <a:cubicBezTo>
                    <a:pt x="6894" y="5045"/>
                    <a:pt x="6757" y="5022"/>
                    <a:pt x="6620" y="4999"/>
                  </a:cubicBezTo>
                  <a:lnTo>
                    <a:pt x="6620" y="4999"/>
                  </a:lnTo>
                  <a:cubicBezTo>
                    <a:pt x="6460" y="4976"/>
                    <a:pt x="6300" y="4953"/>
                    <a:pt x="6140" y="4908"/>
                  </a:cubicBezTo>
                  <a:lnTo>
                    <a:pt x="6140" y="4908"/>
                  </a:lnTo>
                  <a:cubicBezTo>
                    <a:pt x="6026" y="4885"/>
                    <a:pt x="5889" y="4862"/>
                    <a:pt x="5775" y="4839"/>
                  </a:cubicBezTo>
                  <a:lnTo>
                    <a:pt x="5775" y="4839"/>
                  </a:lnTo>
                  <a:cubicBezTo>
                    <a:pt x="5593" y="4793"/>
                    <a:pt x="5410" y="4748"/>
                    <a:pt x="5227" y="4702"/>
                  </a:cubicBezTo>
                  <a:lnTo>
                    <a:pt x="5227" y="4702"/>
                  </a:lnTo>
                  <a:cubicBezTo>
                    <a:pt x="5113" y="4679"/>
                    <a:pt x="4999" y="4634"/>
                    <a:pt x="4862" y="4611"/>
                  </a:cubicBezTo>
                  <a:lnTo>
                    <a:pt x="4862" y="4611"/>
                  </a:lnTo>
                  <a:cubicBezTo>
                    <a:pt x="4817" y="4588"/>
                    <a:pt x="4748" y="4565"/>
                    <a:pt x="4680" y="4542"/>
                  </a:cubicBezTo>
                  <a:lnTo>
                    <a:pt x="4680" y="4542"/>
                  </a:lnTo>
                  <a:cubicBezTo>
                    <a:pt x="4497" y="4497"/>
                    <a:pt x="4314" y="4428"/>
                    <a:pt x="4132" y="4360"/>
                  </a:cubicBezTo>
                  <a:lnTo>
                    <a:pt x="4132" y="4360"/>
                  </a:lnTo>
                  <a:cubicBezTo>
                    <a:pt x="4086" y="4337"/>
                    <a:pt x="4041" y="4337"/>
                    <a:pt x="3995" y="4314"/>
                  </a:cubicBezTo>
                  <a:lnTo>
                    <a:pt x="3995" y="4314"/>
                  </a:lnTo>
                  <a:cubicBezTo>
                    <a:pt x="3835" y="4246"/>
                    <a:pt x="3675" y="4177"/>
                    <a:pt x="3516" y="4109"/>
                  </a:cubicBezTo>
                  <a:lnTo>
                    <a:pt x="3516" y="4109"/>
                  </a:lnTo>
                  <a:cubicBezTo>
                    <a:pt x="3447" y="4063"/>
                    <a:pt x="3356" y="4040"/>
                    <a:pt x="3287" y="4017"/>
                  </a:cubicBezTo>
                  <a:lnTo>
                    <a:pt x="3287" y="4017"/>
                  </a:lnTo>
                  <a:cubicBezTo>
                    <a:pt x="3059" y="3903"/>
                    <a:pt x="2831" y="3789"/>
                    <a:pt x="2625" y="3675"/>
                  </a:cubicBezTo>
                  <a:lnTo>
                    <a:pt x="2625" y="3675"/>
                  </a:lnTo>
                  <a:cubicBezTo>
                    <a:pt x="868" y="2648"/>
                    <a:pt x="0" y="1324"/>
                    <a:pt x="0" y="0"/>
                  </a:cubicBezTo>
                  <a:lnTo>
                    <a:pt x="0" y="0"/>
                  </a:lnTo>
                  <a:close/>
                </a:path>
              </a:pathLst>
            </a:custGeom>
            <a:solidFill>
              <a:srgbClr val="1D509B"/>
            </a:solidFill>
            <a:ln>
              <a:noFill/>
            </a:ln>
          </p:spPr>
          <p:txBody>
            <a:bodyPr spcFirstLastPara="1" wrap="square" lIns="91425" tIns="91425" rIns="91425" bIns="91425" anchor="ctr" anchorCtr="0">
              <a:noAutofit/>
            </a:bodyPr>
            <a:lstStyle/>
            <a:p>
              <a:pPr>
                <a:buClr>
                  <a:srgbClr val="000000"/>
                </a:buClr>
                <a:buFont typeface="Arial"/>
                <a:buNone/>
                <a:defRPr/>
              </a:pPr>
              <a:endParaRPr sz="1400" kern="0">
                <a:solidFill>
                  <a:srgbClr val="000000"/>
                </a:solidFill>
                <a:latin typeface="Arial"/>
                <a:cs typeface="Arial"/>
                <a:sym typeface="Arial"/>
              </a:endParaRPr>
            </a:p>
          </p:txBody>
        </p:sp>
        <p:sp>
          <p:nvSpPr>
            <p:cNvPr id="270" name="Google Shape;6199;p47">
              <a:extLst>
                <a:ext uri="{FF2B5EF4-FFF2-40B4-BE49-F238E27FC236}">
                  <a16:creationId xmlns:a16="http://schemas.microsoft.com/office/drawing/2014/main" id="{8321FADD-82D6-40A9-BA7B-5DB700D13D70}"/>
                </a:ext>
              </a:extLst>
            </p:cNvPr>
            <p:cNvSpPr/>
            <p:nvPr/>
          </p:nvSpPr>
          <p:spPr>
            <a:xfrm>
              <a:off x="4963840" y="2449704"/>
              <a:ext cx="504299" cy="278934"/>
            </a:xfrm>
            <a:custGeom>
              <a:avLst/>
              <a:gdLst/>
              <a:ahLst/>
              <a:cxnLst/>
              <a:rect l="l" t="t" r="r" b="b"/>
              <a:pathLst>
                <a:path w="19562" h="10820" extrusionOk="0">
                  <a:moveTo>
                    <a:pt x="3470" y="1507"/>
                  </a:moveTo>
                  <a:cubicBezTo>
                    <a:pt x="0" y="3516"/>
                    <a:pt x="23" y="6780"/>
                    <a:pt x="3492" y="8811"/>
                  </a:cubicBezTo>
                  <a:lnTo>
                    <a:pt x="3492" y="8811"/>
                  </a:lnTo>
                  <a:cubicBezTo>
                    <a:pt x="6985" y="10820"/>
                    <a:pt x="12622" y="10820"/>
                    <a:pt x="16092" y="8811"/>
                  </a:cubicBezTo>
                  <a:lnTo>
                    <a:pt x="16092" y="8811"/>
                  </a:lnTo>
                  <a:cubicBezTo>
                    <a:pt x="19561" y="6780"/>
                    <a:pt x="19539" y="3516"/>
                    <a:pt x="16046" y="1507"/>
                  </a:cubicBezTo>
                  <a:lnTo>
                    <a:pt x="16046" y="1507"/>
                  </a:lnTo>
                  <a:cubicBezTo>
                    <a:pt x="14312" y="503"/>
                    <a:pt x="12029" y="0"/>
                    <a:pt x="9746" y="0"/>
                  </a:cubicBezTo>
                  <a:lnTo>
                    <a:pt x="9746" y="0"/>
                  </a:lnTo>
                  <a:cubicBezTo>
                    <a:pt x="7464" y="0"/>
                    <a:pt x="5181" y="503"/>
                    <a:pt x="3470" y="1507"/>
                  </a:cubicBezTo>
                  <a:close/>
                </a:path>
              </a:pathLst>
            </a:custGeom>
            <a:solidFill>
              <a:srgbClr val="95B8EB"/>
            </a:solidFill>
            <a:ln>
              <a:noFill/>
            </a:ln>
          </p:spPr>
          <p:txBody>
            <a:bodyPr spcFirstLastPara="1" wrap="square" lIns="91425" tIns="91425" rIns="91425" bIns="91425" anchor="ctr" anchorCtr="0">
              <a:noAutofit/>
            </a:bodyPr>
            <a:lstStyle/>
            <a:p>
              <a:pPr>
                <a:buClr>
                  <a:srgbClr val="000000"/>
                </a:buClr>
                <a:buFont typeface="Arial"/>
                <a:buNone/>
                <a:defRPr/>
              </a:pPr>
              <a:endParaRPr sz="1400" kern="0" dirty="0">
                <a:solidFill>
                  <a:srgbClr val="000000"/>
                </a:solidFill>
                <a:latin typeface="Arial"/>
                <a:cs typeface="Arial"/>
                <a:sym typeface="Arial"/>
              </a:endParaRPr>
            </a:p>
          </p:txBody>
        </p:sp>
        <p:sp>
          <p:nvSpPr>
            <p:cNvPr id="271" name="Title 1">
              <a:extLst>
                <a:ext uri="{FF2B5EF4-FFF2-40B4-BE49-F238E27FC236}">
                  <a16:creationId xmlns:a16="http://schemas.microsoft.com/office/drawing/2014/main" id="{C7E1A447-C59A-4B70-B30D-920BDB52B653}"/>
                </a:ext>
              </a:extLst>
            </p:cNvPr>
            <p:cNvSpPr txBox="1">
              <a:spLocks/>
            </p:cNvSpPr>
            <p:nvPr/>
          </p:nvSpPr>
          <p:spPr>
            <a:xfrm>
              <a:off x="5016986" y="2451347"/>
              <a:ext cx="397389" cy="262340"/>
            </a:xfrm>
            <a:prstGeom prst="rect">
              <a:avLst/>
            </a:prstGeom>
            <a:scene3d>
              <a:camera prst="isometricBottomDown"/>
              <a:lightRig rig="threePt" dir="t"/>
            </a:scene3d>
          </p:spPr>
          <p:txBody>
            <a:bodyPr vert="horz" lIns="0" tIns="0" rIns="0" bIns="0" rtlCol="0" anchor="t">
              <a:noAutofit/>
            </a:bodyPr>
            <a:lstStyle>
              <a:lvl1pPr algn="r" defTabSz="914400" rtl="1" eaLnBrk="1" latinLnBrk="0" hangingPunct="1">
                <a:lnSpc>
                  <a:spcPct val="90000"/>
                </a:lnSpc>
                <a:spcBef>
                  <a:spcPct val="0"/>
                </a:spcBef>
                <a:buNone/>
                <a:defRPr sz="4000" kern="1200">
                  <a:solidFill>
                    <a:schemeClr val="tx1"/>
                  </a:solidFill>
                  <a:latin typeface="Greta Arabic" pitchFamily="2" charset="-78"/>
                  <a:ea typeface="+mj-ea"/>
                  <a:cs typeface="+mj-cs"/>
                </a:defRPr>
              </a:lvl1pPr>
            </a:lstStyle>
            <a:p>
              <a:pPr algn="ctr">
                <a:defRPr/>
              </a:pPr>
              <a:r>
                <a:rPr lang="ar-SA" sz="2400" dirty="0">
                  <a:solidFill>
                    <a:srgbClr val="FFFFFF"/>
                  </a:solidFill>
                  <a:latin typeface="Somar" panose="020B0604020202020204" charset="-78"/>
                  <a:cs typeface="Somar" panose="020B0604020202020204" charset="-78"/>
                </a:rPr>
                <a:t>02</a:t>
              </a:r>
              <a:endParaRPr lang="ar-SA" sz="2800" dirty="0">
                <a:solidFill>
                  <a:srgbClr val="FFFFFF"/>
                </a:solidFill>
                <a:latin typeface="Somar" panose="020B0604020202020204" charset="-78"/>
                <a:cs typeface="Somar" panose="020B0604020202020204" charset="-78"/>
              </a:endParaRPr>
            </a:p>
          </p:txBody>
        </p:sp>
      </p:grpSp>
      <p:grpSp>
        <p:nvGrpSpPr>
          <p:cNvPr id="71" name="Group 70">
            <a:extLst>
              <a:ext uri="{FF2B5EF4-FFF2-40B4-BE49-F238E27FC236}">
                <a16:creationId xmlns:a16="http://schemas.microsoft.com/office/drawing/2014/main" id="{A4D0F8B2-FD34-4853-8899-5CB0E72E36D2}"/>
              </a:ext>
            </a:extLst>
          </p:cNvPr>
          <p:cNvGrpSpPr/>
          <p:nvPr/>
        </p:nvGrpSpPr>
        <p:grpSpPr>
          <a:xfrm>
            <a:off x="7099844" y="2558579"/>
            <a:ext cx="504299" cy="325416"/>
            <a:chOff x="7443538" y="3154334"/>
            <a:chExt cx="504299" cy="325416"/>
          </a:xfrm>
        </p:grpSpPr>
        <p:sp>
          <p:nvSpPr>
            <p:cNvPr id="165" name="Google Shape;6192;p47">
              <a:extLst>
                <a:ext uri="{FF2B5EF4-FFF2-40B4-BE49-F238E27FC236}">
                  <a16:creationId xmlns:a16="http://schemas.microsoft.com/office/drawing/2014/main" id="{86D87748-C0AA-43D1-977F-A33BCF01FB61}"/>
                </a:ext>
              </a:extLst>
            </p:cNvPr>
            <p:cNvSpPr/>
            <p:nvPr/>
          </p:nvSpPr>
          <p:spPr>
            <a:xfrm>
              <a:off x="7465888" y="3275525"/>
              <a:ext cx="459597" cy="204225"/>
            </a:xfrm>
            <a:custGeom>
              <a:avLst/>
              <a:gdLst/>
              <a:ahLst/>
              <a:cxnLst/>
              <a:rect l="l" t="t" r="r" b="b"/>
              <a:pathLst>
                <a:path w="17828" h="7922" extrusionOk="0">
                  <a:moveTo>
                    <a:pt x="1" y="2740"/>
                  </a:moveTo>
                  <a:cubicBezTo>
                    <a:pt x="1" y="4064"/>
                    <a:pt x="868" y="5387"/>
                    <a:pt x="2626" y="6415"/>
                  </a:cubicBezTo>
                  <a:lnTo>
                    <a:pt x="2626" y="6415"/>
                  </a:lnTo>
                  <a:cubicBezTo>
                    <a:pt x="2831" y="6529"/>
                    <a:pt x="3060" y="6643"/>
                    <a:pt x="3288" y="6757"/>
                  </a:cubicBezTo>
                  <a:lnTo>
                    <a:pt x="3288" y="6757"/>
                  </a:lnTo>
                  <a:cubicBezTo>
                    <a:pt x="3356" y="6780"/>
                    <a:pt x="3448" y="6803"/>
                    <a:pt x="3516" y="6848"/>
                  </a:cubicBezTo>
                  <a:lnTo>
                    <a:pt x="3516" y="6848"/>
                  </a:lnTo>
                  <a:cubicBezTo>
                    <a:pt x="3653" y="6917"/>
                    <a:pt x="3790" y="6962"/>
                    <a:pt x="3927" y="7031"/>
                  </a:cubicBezTo>
                  <a:lnTo>
                    <a:pt x="3927" y="7031"/>
                  </a:lnTo>
                  <a:cubicBezTo>
                    <a:pt x="3950" y="7031"/>
                    <a:pt x="3973" y="7031"/>
                    <a:pt x="3995" y="7054"/>
                  </a:cubicBezTo>
                  <a:lnTo>
                    <a:pt x="3995" y="7054"/>
                  </a:lnTo>
                  <a:cubicBezTo>
                    <a:pt x="4041" y="7077"/>
                    <a:pt x="4087" y="7077"/>
                    <a:pt x="4132" y="7099"/>
                  </a:cubicBezTo>
                  <a:lnTo>
                    <a:pt x="4132" y="7099"/>
                  </a:lnTo>
                  <a:cubicBezTo>
                    <a:pt x="4315" y="7168"/>
                    <a:pt x="4498" y="7236"/>
                    <a:pt x="4680" y="7282"/>
                  </a:cubicBezTo>
                  <a:lnTo>
                    <a:pt x="4680" y="7282"/>
                  </a:lnTo>
                  <a:cubicBezTo>
                    <a:pt x="4749" y="7305"/>
                    <a:pt x="4817" y="7328"/>
                    <a:pt x="4863" y="7350"/>
                  </a:cubicBezTo>
                  <a:lnTo>
                    <a:pt x="4863" y="7350"/>
                  </a:lnTo>
                  <a:cubicBezTo>
                    <a:pt x="4908" y="7350"/>
                    <a:pt x="4954" y="7373"/>
                    <a:pt x="5000" y="7396"/>
                  </a:cubicBezTo>
                  <a:lnTo>
                    <a:pt x="5000" y="7396"/>
                  </a:lnTo>
                  <a:cubicBezTo>
                    <a:pt x="5068" y="7419"/>
                    <a:pt x="5159" y="7419"/>
                    <a:pt x="5228" y="7442"/>
                  </a:cubicBezTo>
                  <a:lnTo>
                    <a:pt x="5228" y="7442"/>
                  </a:lnTo>
                  <a:cubicBezTo>
                    <a:pt x="5411" y="7487"/>
                    <a:pt x="5593" y="7533"/>
                    <a:pt x="5776" y="7579"/>
                  </a:cubicBezTo>
                  <a:lnTo>
                    <a:pt x="5776" y="7579"/>
                  </a:lnTo>
                  <a:cubicBezTo>
                    <a:pt x="5821" y="7579"/>
                    <a:pt x="5867" y="7602"/>
                    <a:pt x="5936" y="7624"/>
                  </a:cubicBezTo>
                  <a:lnTo>
                    <a:pt x="5936" y="7624"/>
                  </a:lnTo>
                  <a:cubicBezTo>
                    <a:pt x="6004" y="7624"/>
                    <a:pt x="6072" y="7647"/>
                    <a:pt x="6141" y="7647"/>
                  </a:cubicBezTo>
                  <a:lnTo>
                    <a:pt x="6141" y="7647"/>
                  </a:lnTo>
                  <a:cubicBezTo>
                    <a:pt x="6301" y="7693"/>
                    <a:pt x="6461" y="7716"/>
                    <a:pt x="6620" y="7738"/>
                  </a:cubicBezTo>
                  <a:lnTo>
                    <a:pt x="6620" y="7738"/>
                  </a:lnTo>
                  <a:cubicBezTo>
                    <a:pt x="6689" y="7738"/>
                    <a:pt x="6734" y="7761"/>
                    <a:pt x="6803" y="7761"/>
                  </a:cubicBezTo>
                  <a:lnTo>
                    <a:pt x="6803" y="7761"/>
                  </a:lnTo>
                  <a:cubicBezTo>
                    <a:pt x="6871" y="7784"/>
                    <a:pt x="6940" y="7784"/>
                    <a:pt x="7008" y="7784"/>
                  </a:cubicBezTo>
                  <a:lnTo>
                    <a:pt x="7008" y="7784"/>
                  </a:lnTo>
                  <a:cubicBezTo>
                    <a:pt x="7168" y="7807"/>
                    <a:pt x="7305" y="7830"/>
                    <a:pt x="7465" y="7830"/>
                  </a:cubicBezTo>
                  <a:lnTo>
                    <a:pt x="7465" y="7830"/>
                  </a:lnTo>
                  <a:cubicBezTo>
                    <a:pt x="7533" y="7853"/>
                    <a:pt x="7602" y="7853"/>
                    <a:pt x="7670" y="7875"/>
                  </a:cubicBezTo>
                  <a:lnTo>
                    <a:pt x="7670" y="7875"/>
                  </a:lnTo>
                  <a:cubicBezTo>
                    <a:pt x="7739" y="7875"/>
                    <a:pt x="7807" y="7875"/>
                    <a:pt x="7876" y="7875"/>
                  </a:cubicBezTo>
                  <a:lnTo>
                    <a:pt x="7876" y="7875"/>
                  </a:lnTo>
                  <a:cubicBezTo>
                    <a:pt x="8013" y="7875"/>
                    <a:pt x="8172" y="7898"/>
                    <a:pt x="8332" y="7898"/>
                  </a:cubicBezTo>
                  <a:lnTo>
                    <a:pt x="8332" y="7898"/>
                  </a:lnTo>
                  <a:cubicBezTo>
                    <a:pt x="8401" y="7898"/>
                    <a:pt x="8469" y="7921"/>
                    <a:pt x="8560" y="7921"/>
                  </a:cubicBezTo>
                  <a:lnTo>
                    <a:pt x="8560" y="7921"/>
                  </a:lnTo>
                  <a:cubicBezTo>
                    <a:pt x="8583" y="7921"/>
                    <a:pt x="8629" y="7921"/>
                    <a:pt x="8652" y="7921"/>
                  </a:cubicBezTo>
                  <a:lnTo>
                    <a:pt x="8652" y="7921"/>
                  </a:lnTo>
                  <a:cubicBezTo>
                    <a:pt x="8675" y="7921"/>
                    <a:pt x="8697" y="7921"/>
                    <a:pt x="8743" y="7921"/>
                  </a:cubicBezTo>
                  <a:lnTo>
                    <a:pt x="8743" y="7921"/>
                  </a:lnTo>
                  <a:cubicBezTo>
                    <a:pt x="8903" y="7921"/>
                    <a:pt x="9063" y="7921"/>
                    <a:pt x="9222" y="7898"/>
                  </a:cubicBezTo>
                  <a:lnTo>
                    <a:pt x="9222" y="7898"/>
                  </a:lnTo>
                  <a:cubicBezTo>
                    <a:pt x="9245" y="7898"/>
                    <a:pt x="9291" y="7898"/>
                    <a:pt x="9314" y="7898"/>
                  </a:cubicBezTo>
                  <a:lnTo>
                    <a:pt x="9314" y="7898"/>
                  </a:lnTo>
                  <a:cubicBezTo>
                    <a:pt x="9359" y="7898"/>
                    <a:pt x="9405" y="7898"/>
                    <a:pt x="9473" y="7898"/>
                  </a:cubicBezTo>
                  <a:lnTo>
                    <a:pt x="9473" y="7898"/>
                  </a:lnTo>
                  <a:cubicBezTo>
                    <a:pt x="9519" y="7898"/>
                    <a:pt x="9565" y="7898"/>
                    <a:pt x="9610" y="7898"/>
                  </a:cubicBezTo>
                  <a:lnTo>
                    <a:pt x="9610" y="7898"/>
                  </a:lnTo>
                  <a:cubicBezTo>
                    <a:pt x="9816" y="7898"/>
                    <a:pt x="9998" y="7875"/>
                    <a:pt x="10204" y="7853"/>
                  </a:cubicBezTo>
                  <a:lnTo>
                    <a:pt x="10204" y="7853"/>
                  </a:lnTo>
                  <a:cubicBezTo>
                    <a:pt x="10295" y="7853"/>
                    <a:pt x="10364" y="7853"/>
                    <a:pt x="10455" y="7853"/>
                  </a:cubicBezTo>
                  <a:lnTo>
                    <a:pt x="10455" y="7853"/>
                  </a:lnTo>
                  <a:cubicBezTo>
                    <a:pt x="10478" y="7830"/>
                    <a:pt x="10523" y="7830"/>
                    <a:pt x="10569" y="7830"/>
                  </a:cubicBezTo>
                  <a:lnTo>
                    <a:pt x="10569" y="7830"/>
                  </a:lnTo>
                  <a:cubicBezTo>
                    <a:pt x="10638" y="7830"/>
                    <a:pt x="10683" y="7807"/>
                    <a:pt x="10752" y="7807"/>
                  </a:cubicBezTo>
                  <a:lnTo>
                    <a:pt x="10752" y="7807"/>
                  </a:lnTo>
                  <a:cubicBezTo>
                    <a:pt x="10957" y="7784"/>
                    <a:pt x="11163" y="7761"/>
                    <a:pt x="11368" y="7716"/>
                  </a:cubicBezTo>
                  <a:lnTo>
                    <a:pt x="11368" y="7716"/>
                  </a:lnTo>
                  <a:cubicBezTo>
                    <a:pt x="11414" y="7716"/>
                    <a:pt x="11459" y="7693"/>
                    <a:pt x="11505" y="7693"/>
                  </a:cubicBezTo>
                  <a:lnTo>
                    <a:pt x="11505" y="7693"/>
                  </a:lnTo>
                  <a:cubicBezTo>
                    <a:pt x="11528" y="7693"/>
                    <a:pt x="11551" y="7693"/>
                    <a:pt x="11596" y="7693"/>
                  </a:cubicBezTo>
                  <a:lnTo>
                    <a:pt x="11596" y="7693"/>
                  </a:lnTo>
                  <a:cubicBezTo>
                    <a:pt x="11688" y="7670"/>
                    <a:pt x="11779" y="7647"/>
                    <a:pt x="11870" y="7624"/>
                  </a:cubicBezTo>
                  <a:lnTo>
                    <a:pt x="11870" y="7624"/>
                  </a:lnTo>
                  <a:cubicBezTo>
                    <a:pt x="12030" y="7579"/>
                    <a:pt x="12212" y="7556"/>
                    <a:pt x="12372" y="7510"/>
                  </a:cubicBezTo>
                  <a:lnTo>
                    <a:pt x="12372" y="7510"/>
                  </a:lnTo>
                  <a:cubicBezTo>
                    <a:pt x="12486" y="7487"/>
                    <a:pt x="12601" y="7465"/>
                    <a:pt x="12715" y="7419"/>
                  </a:cubicBezTo>
                  <a:lnTo>
                    <a:pt x="12715" y="7419"/>
                  </a:lnTo>
                  <a:cubicBezTo>
                    <a:pt x="12874" y="7373"/>
                    <a:pt x="13011" y="7350"/>
                    <a:pt x="13171" y="7282"/>
                  </a:cubicBezTo>
                  <a:lnTo>
                    <a:pt x="13171" y="7282"/>
                  </a:lnTo>
                  <a:cubicBezTo>
                    <a:pt x="13194" y="7282"/>
                    <a:pt x="13240" y="7282"/>
                    <a:pt x="13262" y="7259"/>
                  </a:cubicBezTo>
                  <a:lnTo>
                    <a:pt x="13262" y="7259"/>
                  </a:lnTo>
                  <a:cubicBezTo>
                    <a:pt x="13445" y="7214"/>
                    <a:pt x="13628" y="7145"/>
                    <a:pt x="13810" y="7077"/>
                  </a:cubicBezTo>
                  <a:lnTo>
                    <a:pt x="13810" y="7077"/>
                  </a:lnTo>
                  <a:cubicBezTo>
                    <a:pt x="13833" y="7054"/>
                    <a:pt x="13856" y="7054"/>
                    <a:pt x="13879" y="7031"/>
                  </a:cubicBezTo>
                  <a:lnTo>
                    <a:pt x="13879" y="7031"/>
                  </a:lnTo>
                  <a:cubicBezTo>
                    <a:pt x="14084" y="6962"/>
                    <a:pt x="14267" y="6894"/>
                    <a:pt x="14449" y="6803"/>
                  </a:cubicBezTo>
                  <a:lnTo>
                    <a:pt x="14449" y="6803"/>
                  </a:lnTo>
                  <a:cubicBezTo>
                    <a:pt x="14518" y="6780"/>
                    <a:pt x="14563" y="6757"/>
                    <a:pt x="14632" y="6711"/>
                  </a:cubicBezTo>
                  <a:lnTo>
                    <a:pt x="14632" y="6711"/>
                  </a:lnTo>
                  <a:cubicBezTo>
                    <a:pt x="14837" y="6620"/>
                    <a:pt x="15020" y="6529"/>
                    <a:pt x="15225" y="6415"/>
                  </a:cubicBezTo>
                  <a:lnTo>
                    <a:pt x="15225" y="6415"/>
                  </a:lnTo>
                  <a:cubicBezTo>
                    <a:pt x="15248" y="6392"/>
                    <a:pt x="15294" y="6369"/>
                    <a:pt x="15340" y="6346"/>
                  </a:cubicBezTo>
                  <a:lnTo>
                    <a:pt x="15340" y="6346"/>
                  </a:lnTo>
                  <a:cubicBezTo>
                    <a:pt x="15362" y="6323"/>
                    <a:pt x="15385" y="6300"/>
                    <a:pt x="15431" y="6278"/>
                  </a:cubicBezTo>
                  <a:lnTo>
                    <a:pt x="15431" y="6278"/>
                  </a:lnTo>
                  <a:cubicBezTo>
                    <a:pt x="15477" y="6255"/>
                    <a:pt x="15545" y="6209"/>
                    <a:pt x="15591" y="6186"/>
                  </a:cubicBezTo>
                  <a:lnTo>
                    <a:pt x="15591" y="6186"/>
                  </a:lnTo>
                  <a:cubicBezTo>
                    <a:pt x="15636" y="6141"/>
                    <a:pt x="15682" y="6118"/>
                    <a:pt x="15728" y="6072"/>
                  </a:cubicBezTo>
                  <a:lnTo>
                    <a:pt x="15728" y="6072"/>
                  </a:lnTo>
                  <a:cubicBezTo>
                    <a:pt x="15773" y="6049"/>
                    <a:pt x="15842" y="6004"/>
                    <a:pt x="15887" y="5981"/>
                  </a:cubicBezTo>
                  <a:lnTo>
                    <a:pt x="15887" y="5981"/>
                  </a:lnTo>
                  <a:cubicBezTo>
                    <a:pt x="15933" y="5935"/>
                    <a:pt x="15979" y="5912"/>
                    <a:pt x="16024" y="5867"/>
                  </a:cubicBezTo>
                  <a:lnTo>
                    <a:pt x="16024" y="5867"/>
                  </a:lnTo>
                  <a:cubicBezTo>
                    <a:pt x="16070" y="5844"/>
                    <a:pt x="16116" y="5798"/>
                    <a:pt x="16161" y="5776"/>
                  </a:cubicBezTo>
                  <a:lnTo>
                    <a:pt x="16161" y="5776"/>
                  </a:lnTo>
                  <a:cubicBezTo>
                    <a:pt x="16184" y="5730"/>
                    <a:pt x="16230" y="5707"/>
                    <a:pt x="16275" y="5661"/>
                  </a:cubicBezTo>
                  <a:lnTo>
                    <a:pt x="16275" y="5661"/>
                  </a:lnTo>
                  <a:cubicBezTo>
                    <a:pt x="16321" y="5639"/>
                    <a:pt x="16367" y="5593"/>
                    <a:pt x="16412" y="5547"/>
                  </a:cubicBezTo>
                  <a:lnTo>
                    <a:pt x="16412" y="5547"/>
                  </a:lnTo>
                  <a:cubicBezTo>
                    <a:pt x="16412" y="5547"/>
                    <a:pt x="16435" y="5524"/>
                    <a:pt x="16458" y="5502"/>
                  </a:cubicBezTo>
                  <a:lnTo>
                    <a:pt x="16458" y="5502"/>
                  </a:lnTo>
                  <a:cubicBezTo>
                    <a:pt x="16481" y="5502"/>
                    <a:pt x="16481" y="5479"/>
                    <a:pt x="16504" y="5456"/>
                  </a:cubicBezTo>
                  <a:lnTo>
                    <a:pt x="16504" y="5456"/>
                  </a:lnTo>
                  <a:cubicBezTo>
                    <a:pt x="16572" y="5387"/>
                    <a:pt x="16641" y="5319"/>
                    <a:pt x="16709" y="5273"/>
                  </a:cubicBezTo>
                  <a:lnTo>
                    <a:pt x="16709" y="5273"/>
                  </a:lnTo>
                  <a:cubicBezTo>
                    <a:pt x="16732" y="5251"/>
                    <a:pt x="16755" y="5228"/>
                    <a:pt x="16778" y="5205"/>
                  </a:cubicBezTo>
                  <a:lnTo>
                    <a:pt x="16778" y="5205"/>
                  </a:lnTo>
                  <a:cubicBezTo>
                    <a:pt x="16846" y="5114"/>
                    <a:pt x="16937" y="5022"/>
                    <a:pt x="17006" y="4931"/>
                  </a:cubicBezTo>
                  <a:lnTo>
                    <a:pt x="17006" y="4931"/>
                  </a:lnTo>
                  <a:cubicBezTo>
                    <a:pt x="17006" y="4931"/>
                    <a:pt x="17006" y="4908"/>
                    <a:pt x="17006" y="4908"/>
                  </a:cubicBezTo>
                  <a:lnTo>
                    <a:pt x="17006" y="4908"/>
                  </a:lnTo>
                  <a:cubicBezTo>
                    <a:pt x="17029" y="4885"/>
                    <a:pt x="17051" y="4863"/>
                    <a:pt x="17051" y="4840"/>
                  </a:cubicBezTo>
                  <a:lnTo>
                    <a:pt x="17051" y="4840"/>
                  </a:lnTo>
                  <a:cubicBezTo>
                    <a:pt x="17097" y="4794"/>
                    <a:pt x="17143" y="4726"/>
                    <a:pt x="17188" y="4680"/>
                  </a:cubicBezTo>
                  <a:lnTo>
                    <a:pt x="17188" y="4680"/>
                  </a:lnTo>
                  <a:cubicBezTo>
                    <a:pt x="17211" y="4657"/>
                    <a:pt x="17234" y="4611"/>
                    <a:pt x="17234" y="4589"/>
                  </a:cubicBezTo>
                  <a:lnTo>
                    <a:pt x="17234" y="4589"/>
                  </a:lnTo>
                  <a:cubicBezTo>
                    <a:pt x="17280" y="4520"/>
                    <a:pt x="17303" y="4474"/>
                    <a:pt x="17348" y="4429"/>
                  </a:cubicBezTo>
                  <a:lnTo>
                    <a:pt x="17348" y="4429"/>
                  </a:lnTo>
                  <a:cubicBezTo>
                    <a:pt x="17348" y="4406"/>
                    <a:pt x="17371" y="4406"/>
                    <a:pt x="17371" y="4383"/>
                  </a:cubicBezTo>
                  <a:lnTo>
                    <a:pt x="17371" y="4383"/>
                  </a:lnTo>
                  <a:cubicBezTo>
                    <a:pt x="17371" y="4360"/>
                    <a:pt x="17394" y="4338"/>
                    <a:pt x="17394" y="4315"/>
                  </a:cubicBezTo>
                  <a:lnTo>
                    <a:pt x="17394" y="4315"/>
                  </a:lnTo>
                  <a:cubicBezTo>
                    <a:pt x="17417" y="4269"/>
                    <a:pt x="17439" y="4223"/>
                    <a:pt x="17462" y="4178"/>
                  </a:cubicBezTo>
                  <a:lnTo>
                    <a:pt x="17462" y="4178"/>
                  </a:lnTo>
                  <a:cubicBezTo>
                    <a:pt x="17485" y="4155"/>
                    <a:pt x="17508" y="4109"/>
                    <a:pt x="17531" y="4064"/>
                  </a:cubicBezTo>
                  <a:lnTo>
                    <a:pt x="17531" y="4064"/>
                  </a:lnTo>
                  <a:cubicBezTo>
                    <a:pt x="17554" y="4018"/>
                    <a:pt x="17554" y="3972"/>
                    <a:pt x="17576" y="3927"/>
                  </a:cubicBezTo>
                  <a:lnTo>
                    <a:pt x="17576" y="3927"/>
                  </a:lnTo>
                  <a:cubicBezTo>
                    <a:pt x="17576" y="3927"/>
                    <a:pt x="17599" y="3904"/>
                    <a:pt x="17599" y="3881"/>
                  </a:cubicBezTo>
                  <a:lnTo>
                    <a:pt x="17599" y="3881"/>
                  </a:lnTo>
                  <a:cubicBezTo>
                    <a:pt x="17622" y="3858"/>
                    <a:pt x="17622" y="3835"/>
                    <a:pt x="17622" y="3813"/>
                  </a:cubicBezTo>
                  <a:lnTo>
                    <a:pt x="17622" y="3813"/>
                  </a:lnTo>
                  <a:cubicBezTo>
                    <a:pt x="17645" y="3767"/>
                    <a:pt x="17645" y="3744"/>
                    <a:pt x="17668" y="3698"/>
                  </a:cubicBezTo>
                  <a:lnTo>
                    <a:pt x="17668" y="3698"/>
                  </a:lnTo>
                  <a:cubicBezTo>
                    <a:pt x="17668" y="3653"/>
                    <a:pt x="17691" y="3607"/>
                    <a:pt x="17691" y="3584"/>
                  </a:cubicBezTo>
                  <a:lnTo>
                    <a:pt x="17691" y="3584"/>
                  </a:lnTo>
                  <a:cubicBezTo>
                    <a:pt x="17713" y="3539"/>
                    <a:pt x="17713" y="3493"/>
                    <a:pt x="17736" y="3447"/>
                  </a:cubicBezTo>
                  <a:lnTo>
                    <a:pt x="17736" y="3447"/>
                  </a:lnTo>
                  <a:cubicBezTo>
                    <a:pt x="17736" y="3425"/>
                    <a:pt x="17736" y="3402"/>
                    <a:pt x="17759" y="3379"/>
                  </a:cubicBezTo>
                  <a:lnTo>
                    <a:pt x="17759" y="3379"/>
                  </a:lnTo>
                  <a:cubicBezTo>
                    <a:pt x="17759" y="3356"/>
                    <a:pt x="17759" y="3333"/>
                    <a:pt x="17759" y="3333"/>
                  </a:cubicBezTo>
                  <a:lnTo>
                    <a:pt x="17759" y="3333"/>
                  </a:lnTo>
                  <a:cubicBezTo>
                    <a:pt x="17759" y="3288"/>
                    <a:pt x="17782" y="3242"/>
                    <a:pt x="17782" y="3196"/>
                  </a:cubicBezTo>
                  <a:lnTo>
                    <a:pt x="17782" y="3196"/>
                  </a:lnTo>
                  <a:cubicBezTo>
                    <a:pt x="17782" y="3151"/>
                    <a:pt x="17782" y="3105"/>
                    <a:pt x="17782" y="3082"/>
                  </a:cubicBezTo>
                  <a:lnTo>
                    <a:pt x="17782" y="3082"/>
                  </a:lnTo>
                  <a:cubicBezTo>
                    <a:pt x="17805" y="3036"/>
                    <a:pt x="17805" y="2991"/>
                    <a:pt x="17805" y="2945"/>
                  </a:cubicBezTo>
                  <a:lnTo>
                    <a:pt x="17805" y="2945"/>
                  </a:lnTo>
                  <a:cubicBezTo>
                    <a:pt x="17805" y="2922"/>
                    <a:pt x="17805" y="2900"/>
                    <a:pt x="17805" y="2854"/>
                  </a:cubicBezTo>
                  <a:lnTo>
                    <a:pt x="17805" y="2854"/>
                  </a:lnTo>
                  <a:cubicBezTo>
                    <a:pt x="17805" y="2831"/>
                    <a:pt x="17805" y="2808"/>
                    <a:pt x="17805" y="2785"/>
                  </a:cubicBezTo>
                  <a:lnTo>
                    <a:pt x="17805" y="2785"/>
                  </a:lnTo>
                  <a:lnTo>
                    <a:pt x="17828" y="46"/>
                  </a:lnTo>
                  <a:cubicBezTo>
                    <a:pt x="17805" y="92"/>
                    <a:pt x="17805" y="138"/>
                    <a:pt x="17805" y="206"/>
                  </a:cubicBezTo>
                  <a:lnTo>
                    <a:pt x="17805" y="206"/>
                  </a:lnTo>
                  <a:cubicBezTo>
                    <a:pt x="17805" y="252"/>
                    <a:pt x="17805" y="297"/>
                    <a:pt x="17805" y="343"/>
                  </a:cubicBezTo>
                  <a:lnTo>
                    <a:pt x="17805" y="343"/>
                  </a:lnTo>
                  <a:cubicBezTo>
                    <a:pt x="17805" y="366"/>
                    <a:pt x="17782" y="412"/>
                    <a:pt x="17782" y="457"/>
                  </a:cubicBezTo>
                  <a:lnTo>
                    <a:pt x="17782" y="457"/>
                  </a:lnTo>
                  <a:cubicBezTo>
                    <a:pt x="17782" y="503"/>
                    <a:pt x="17782" y="549"/>
                    <a:pt x="17759" y="571"/>
                  </a:cubicBezTo>
                  <a:lnTo>
                    <a:pt x="17759" y="571"/>
                  </a:lnTo>
                  <a:cubicBezTo>
                    <a:pt x="17759" y="617"/>
                    <a:pt x="17759" y="663"/>
                    <a:pt x="17736" y="708"/>
                  </a:cubicBezTo>
                  <a:lnTo>
                    <a:pt x="17736" y="708"/>
                  </a:lnTo>
                  <a:cubicBezTo>
                    <a:pt x="17736" y="754"/>
                    <a:pt x="17713" y="777"/>
                    <a:pt x="17713" y="822"/>
                  </a:cubicBezTo>
                  <a:lnTo>
                    <a:pt x="17713" y="822"/>
                  </a:lnTo>
                  <a:cubicBezTo>
                    <a:pt x="17691" y="868"/>
                    <a:pt x="17691" y="914"/>
                    <a:pt x="17668" y="959"/>
                  </a:cubicBezTo>
                  <a:lnTo>
                    <a:pt x="17668" y="959"/>
                  </a:lnTo>
                  <a:cubicBezTo>
                    <a:pt x="17668" y="982"/>
                    <a:pt x="17645" y="1028"/>
                    <a:pt x="17622" y="1074"/>
                  </a:cubicBezTo>
                  <a:lnTo>
                    <a:pt x="17622" y="1074"/>
                  </a:lnTo>
                  <a:cubicBezTo>
                    <a:pt x="17622" y="1119"/>
                    <a:pt x="17599" y="1165"/>
                    <a:pt x="17576" y="1188"/>
                  </a:cubicBezTo>
                  <a:lnTo>
                    <a:pt x="17576" y="1188"/>
                  </a:lnTo>
                  <a:cubicBezTo>
                    <a:pt x="17576" y="1233"/>
                    <a:pt x="17554" y="1279"/>
                    <a:pt x="17531" y="1325"/>
                  </a:cubicBezTo>
                  <a:lnTo>
                    <a:pt x="17531" y="1325"/>
                  </a:lnTo>
                  <a:cubicBezTo>
                    <a:pt x="17508" y="1370"/>
                    <a:pt x="17485" y="1393"/>
                    <a:pt x="17485" y="1439"/>
                  </a:cubicBezTo>
                  <a:lnTo>
                    <a:pt x="17485" y="1439"/>
                  </a:lnTo>
                  <a:cubicBezTo>
                    <a:pt x="17462" y="1484"/>
                    <a:pt x="17439" y="1530"/>
                    <a:pt x="17417" y="1576"/>
                  </a:cubicBezTo>
                  <a:lnTo>
                    <a:pt x="17417" y="1576"/>
                  </a:lnTo>
                  <a:cubicBezTo>
                    <a:pt x="17394" y="1598"/>
                    <a:pt x="17371" y="1644"/>
                    <a:pt x="17348" y="1690"/>
                  </a:cubicBezTo>
                  <a:lnTo>
                    <a:pt x="17348" y="1690"/>
                  </a:lnTo>
                  <a:cubicBezTo>
                    <a:pt x="17325" y="1735"/>
                    <a:pt x="17280" y="1781"/>
                    <a:pt x="17257" y="1827"/>
                  </a:cubicBezTo>
                  <a:lnTo>
                    <a:pt x="17257" y="1827"/>
                  </a:lnTo>
                  <a:cubicBezTo>
                    <a:pt x="17234" y="1872"/>
                    <a:pt x="17211" y="1895"/>
                    <a:pt x="17188" y="1941"/>
                  </a:cubicBezTo>
                  <a:lnTo>
                    <a:pt x="17188" y="1941"/>
                  </a:lnTo>
                  <a:cubicBezTo>
                    <a:pt x="17143" y="1987"/>
                    <a:pt x="17097" y="2055"/>
                    <a:pt x="17074" y="2101"/>
                  </a:cubicBezTo>
                  <a:lnTo>
                    <a:pt x="17074" y="2101"/>
                  </a:lnTo>
                  <a:cubicBezTo>
                    <a:pt x="17051" y="2123"/>
                    <a:pt x="17029" y="2146"/>
                    <a:pt x="17006" y="2192"/>
                  </a:cubicBezTo>
                  <a:lnTo>
                    <a:pt x="17006" y="2192"/>
                  </a:lnTo>
                  <a:cubicBezTo>
                    <a:pt x="16937" y="2260"/>
                    <a:pt x="16869" y="2352"/>
                    <a:pt x="16778" y="2443"/>
                  </a:cubicBezTo>
                  <a:lnTo>
                    <a:pt x="16778" y="2443"/>
                  </a:lnTo>
                  <a:cubicBezTo>
                    <a:pt x="16755" y="2466"/>
                    <a:pt x="16732" y="2489"/>
                    <a:pt x="16709" y="2512"/>
                  </a:cubicBezTo>
                  <a:lnTo>
                    <a:pt x="16709" y="2512"/>
                  </a:lnTo>
                  <a:cubicBezTo>
                    <a:pt x="16641" y="2580"/>
                    <a:pt x="16572" y="2648"/>
                    <a:pt x="16504" y="2717"/>
                  </a:cubicBezTo>
                  <a:lnTo>
                    <a:pt x="16504" y="2717"/>
                  </a:lnTo>
                  <a:cubicBezTo>
                    <a:pt x="16481" y="2740"/>
                    <a:pt x="16435" y="2785"/>
                    <a:pt x="16412" y="2808"/>
                  </a:cubicBezTo>
                  <a:lnTo>
                    <a:pt x="16412" y="2808"/>
                  </a:lnTo>
                  <a:cubicBezTo>
                    <a:pt x="16367" y="2854"/>
                    <a:pt x="16321" y="2877"/>
                    <a:pt x="16275" y="2922"/>
                  </a:cubicBezTo>
                  <a:lnTo>
                    <a:pt x="16275" y="2922"/>
                  </a:lnTo>
                  <a:cubicBezTo>
                    <a:pt x="16253" y="2945"/>
                    <a:pt x="16207" y="2991"/>
                    <a:pt x="16161" y="3014"/>
                  </a:cubicBezTo>
                  <a:lnTo>
                    <a:pt x="16161" y="3014"/>
                  </a:lnTo>
                  <a:cubicBezTo>
                    <a:pt x="16116" y="3059"/>
                    <a:pt x="16070" y="3105"/>
                    <a:pt x="16024" y="3128"/>
                  </a:cubicBezTo>
                  <a:lnTo>
                    <a:pt x="16024" y="3128"/>
                  </a:lnTo>
                  <a:cubicBezTo>
                    <a:pt x="15979" y="3173"/>
                    <a:pt x="15933" y="3196"/>
                    <a:pt x="15887" y="3242"/>
                  </a:cubicBezTo>
                  <a:lnTo>
                    <a:pt x="15887" y="3242"/>
                  </a:lnTo>
                  <a:cubicBezTo>
                    <a:pt x="15842" y="3265"/>
                    <a:pt x="15796" y="3310"/>
                    <a:pt x="15750" y="3333"/>
                  </a:cubicBezTo>
                  <a:lnTo>
                    <a:pt x="15750" y="3333"/>
                  </a:lnTo>
                  <a:cubicBezTo>
                    <a:pt x="15682" y="3379"/>
                    <a:pt x="15636" y="3402"/>
                    <a:pt x="15591" y="3425"/>
                  </a:cubicBezTo>
                  <a:lnTo>
                    <a:pt x="15591" y="3425"/>
                  </a:lnTo>
                  <a:cubicBezTo>
                    <a:pt x="15545" y="3470"/>
                    <a:pt x="15499" y="3493"/>
                    <a:pt x="15431" y="3539"/>
                  </a:cubicBezTo>
                  <a:lnTo>
                    <a:pt x="15431" y="3539"/>
                  </a:lnTo>
                  <a:cubicBezTo>
                    <a:pt x="15362" y="3584"/>
                    <a:pt x="15294" y="3630"/>
                    <a:pt x="15225" y="3653"/>
                  </a:cubicBezTo>
                  <a:lnTo>
                    <a:pt x="15225" y="3653"/>
                  </a:lnTo>
                  <a:cubicBezTo>
                    <a:pt x="15043" y="3767"/>
                    <a:pt x="14837" y="3881"/>
                    <a:pt x="14632" y="3972"/>
                  </a:cubicBezTo>
                  <a:lnTo>
                    <a:pt x="14632" y="3972"/>
                  </a:lnTo>
                  <a:cubicBezTo>
                    <a:pt x="14563" y="3995"/>
                    <a:pt x="14518" y="4018"/>
                    <a:pt x="14472" y="4064"/>
                  </a:cubicBezTo>
                  <a:lnTo>
                    <a:pt x="14472" y="4064"/>
                  </a:lnTo>
                  <a:cubicBezTo>
                    <a:pt x="14290" y="4132"/>
                    <a:pt x="14084" y="4223"/>
                    <a:pt x="13902" y="4292"/>
                  </a:cubicBezTo>
                  <a:lnTo>
                    <a:pt x="13902" y="4292"/>
                  </a:lnTo>
                  <a:cubicBezTo>
                    <a:pt x="13879" y="4315"/>
                    <a:pt x="13856" y="4315"/>
                    <a:pt x="13810" y="4338"/>
                  </a:cubicBezTo>
                  <a:lnTo>
                    <a:pt x="13810" y="4338"/>
                  </a:lnTo>
                  <a:cubicBezTo>
                    <a:pt x="13605" y="4406"/>
                    <a:pt x="13399" y="4474"/>
                    <a:pt x="13171" y="4543"/>
                  </a:cubicBezTo>
                  <a:lnTo>
                    <a:pt x="13171" y="4543"/>
                  </a:lnTo>
                  <a:cubicBezTo>
                    <a:pt x="13034" y="4589"/>
                    <a:pt x="12874" y="4634"/>
                    <a:pt x="12715" y="4680"/>
                  </a:cubicBezTo>
                  <a:lnTo>
                    <a:pt x="12715" y="4680"/>
                  </a:lnTo>
                  <a:cubicBezTo>
                    <a:pt x="12601" y="4703"/>
                    <a:pt x="12486" y="4748"/>
                    <a:pt x="12372" y="4771"/>
                  </a:cubicBezTo>
                  <a:lnTo>
                    <a:pt x="12372" y="4771"/>
                  </a:lnTo>
                  <a:cubicBezTo>
                    <a:pt x="12212" y="4817"/>
                    <a:pt x="12053" y="4840"/>
                    <a:pt x="11870" y="4885"/>
                  </a:cubicBezTo>
                  <a:lnTo>
                    <a:pt x="11870" y="4885"/>
                  </a:lnTo>
                  <a:cubicBezTo>
                    <a:pt x="11756" y="4908"/>
                    <a:pt x="11642" y="4931"/>
                    <a:pt x="11528" y="4954"/>
                  </a:cubicBezTo>
                  <a:lnTo>
                    <a:pt x="11528" y="4954"/>
                  </a:lnTo>
                  <a:cubicBezTo>
                    <a:pt x="11482" y="4954"/>
                    <a:pt x="11414" y="4977"/>
                    <a:pt x="11368" y="4977"/>
                  </a:cubicBezTo>
                  <a:lnTo>
                    <a:pt x="11368" y="4977"/>
                  </a:lnTo>
                  <a:cubicBezTo>
                    <a:pt x="11163" y="4999"/>
                    <a:pt x="10957" y="5045"/>
                    <a:pt x="10752" y="5068"/>
                  </a:cubicBezTo>
                  <a:lnTo>
                    <a:pt x="10752" y="5068"/>
                  </a:lnTo>
                  <a:cubicBezTo>
                    <a:pt x="10683" y="5068"/>
                    <a:pt x="10638" y="5068"/>
                    <a:pt x="10569" y="5091"/>
                  </a:cubicBezTo>
                  <a:lnTo>
                    <a:pt x="10569" y="5091"/>
                  </a:lnTo>
                  <a:cubicBezTo>
                    <a:pt x="10455" y="5091"/>
                    <a:pt x="10341" y="5114"/>
                    <a:pt x="10204" y="5114"/>
                  </a:cubicBezTo>
                  <a:lnTo>
                    <a:pt x="10204" y="5114"/>
                  </a:lnTo>
                  <a:cubicBezTo>
                    <a:pt x="10021" y="5136"/>
                    <a:pt x="9816" y="5136"/>
                    <a:pt x="9610" y="5159"/>
                  </a:cubicBezTo>
                  <a:lnTo>
                    <a:pt x="9610" y="5159"/>
                  </a:lnTo>
                  <a:cubicBezTo>
                    <a:pt x="9496" y="5159"/>
                    <a:pt x="9359" y="5159"/>
                    <a:pt x="9222" y="5159"/>
                  </a:cubicBezTo>
                  <a:lnTo>
                    <a:pt x="9222" y="5159"/>
                  </a:lnTo>
                  <a:cubicBezTo>
                    <a:pt x="9063" y="5159"/>
                    <a:pt x="8903" y="5159"/>
                    <a:pt x="8743" y="5159"/>
                  </a:cubicBezTo>
                  <a:lnTo>
                    <a:pt x="8743" y="5159"/>
                  </a:lnTo>
                  <a:cubicBezTo>
                    <a:pt x="8606" y="5159"/>
                    <a:pt x="8469" y="5159"/>
                    <a:pt x="8332" y="5159"/>
                  </a:cubicBezTo>
                  <a:lnTo>
                    <a:pt x="8332" y="5159"/>
                  </a:lnTo>
                  <a:cubicBezTo>
                    <a:pt x="8172" y="5159"/>
                    <a:pt x="8035" y="5136"/>
                    <a:pt x="7876" y="5136"/>
                  </a:cubicBezTo>
                  <a:lnTo>
                    <a:pt x="7876" y="5136"/>
                  </a:lnTo>
                  <a:cubicBezTo>
                    <a:pt x="7739" y="5114"/>
                    <a:pt x="7602" y="5114"/>
                    <a:pt x="7465" y="5091"/>
                  </a:cubicBezTo>
                  <a:lnTo>
                    <a:pt x="7465" y="5091"/>
                  </a:lnTo>
                  <a:cubicBezTo>
                    <a:pt x="7328" y="5091"/>
                    <a:pt x="7168" y="5068"/>
                    <a:pt x="7031" y="5045"/>
                  </a:cubicBezTo>
                  <a:lnTo>
                    <a:pt x="7031" y="5045"/>
                  </a:lnTo>
                  <a:cubicBezTo>
                    <a:pt x="6894" y="5022"/>
                    <a:pt x="6757" y="5022"/>
                    <a:pt x="6620" y="4999"/>
                  </a:cubicBezTo>
                  <a:lnTo>
                    <a:pt x="6620" y="4999"/>
                  </a:lnTo>
                  <a:cubicBezTo>
                    <a:pt x="6461" y="4977"/>
                    <a:pt x="6301" y="4931"/>
                    <a:pt x="6164" y="4908"/>
                  </a:cubicBezTo>
                  <a:lnTo>
                    <a:pt x="6164" y="4908"/>
                  </a:lnTo>
                  <a:cubicBezTo>
                    <a:pt x="6027" y="4885"/>
                    <a:pt x="5913" y="4863"/>
                    <a:pt x="5776" y="4840"/>
                  </a:cubicBezTo>
                  <a:lnTo>
                    <a:pt x="5776" y="4840"/>
                  </a:lnTo>
                  <a:cubicBezTo>
                    <a:pt x="5593" y="4794"/>
                    <a:pt x="5411" y="4748"/>
                    <a:pt x="5228" y="4703"/>
                  </a:cubicBezTo>
                  <a:lnTo>
                    <a:pt x="5228" y="4703"/>
                  </a:lnTo>
                  <a:cubicBezTo>
                    <a:pt x="5114" y="4657"/>
                    <a:pt x="5000" y="4634"/>
                    <a:pt x="4886" y="4611"/>
                  </a:cubicBezTo>
                  <a:lnTo>
                    <a:pt x="4886" y="4611"/>
                  </a:lnTo>
                  <a:cubicBezTo>
                    <a:pt x="4817" y="4589"/>
                    <a:pt x="4749" y="4566"/>
                    <a:pt x="4703" y="4543"/>
                  </a:cubicBezTo>
                  <a:lnTo>
                    <a:pt x="4703" y="4543"/>
                  </a:lnTo>
                  <a:cubicBezTo>
                    <a:pt x="4520" y="4497"/>
                    <a:pt x="4338" y="4429"/>
                    <a:pt x="4155" y="4360"/>
                  </a:cubicBezTo>
                  <a:lnTo>
                    <a:pt x="4155" y="4360"/>
                  </a:lnTo>
                  <a:cubicBezTo>
                    <a:pt x="4109" y="4338"/>
                    <a:pt x="4041" y="4315"/>
                    <a:pt x="3995" y="4315"/>
                  </a:cubicBezTo>
                  <a:lnTo>
                    <a:pt x="3995" y="4315"/>
                  </a:lnTo>
                  <a:cubicBezTo>
                    <a:pt x="3836" y="4246"/>
                    <a:pt x="3676" y="4178"/>
                    <a:pt x="3516" y="4109"/>
                  </a:cubicBezTo>
                  <a:lnTo>
                    <a:pt x="3516" y="4109"/>
                  </a:lnTo>
                  <a:cubicBezTo>
                    <a:pt x="3448" y="4064"/>
                    <a:pt x="3379" y="4041"/>
                    <a:pt x="3288" y="3995"/>
                  </a:cubicBezTo>
                  <a:lnTo>
                    <a:pt x="3288" y="3995"/>
                  </a:lnTo>
                  <a:cubicBezTo>
                    <a:pt x="3060" y="3904"/>
                    <a:pt x="2854" y="3790"/>
                    <a:pt x="2649" y="3653"/>
                  </a:cubicBezTo>
                  <a:lnTo>
                    <a:pt x="2649" y="3653"/>
                  </a:lnTo>
                  <a:cubicBezTo>
                    <a:pt x="891" y="2648"/>
                    <a:pt x="1" y="1325"/>
                    <a:pt x="24" y="1"/>
                  </a:cubicBezTo>
                  <a:lnTo>
                    <a:pt x="24" y="1"/>
                  </a:lnTo>
                  <a:close/>
                </a:path>
              </a:pathLst>
            </a:custGeom>
            <a:solidFill>
              <a:srgbClr val="1D509B"/>
            </a:solidFill>
            <a:ln>
              <a:noFill/>
            </a:ln>
          </p:spPr>
          <p:txBody>
            <a:bodyPr spcFirstLastPara="1" wrap="square" lIns="91425" tIns="91425" rIns="91425" bIns="91425" anchor="ctr" anchorCtr="0">
              <a:noAutofit/>
            </a:bodyPr>
            <a:lstStyle/>
            <a:p>
              <a:pPr>
                <a:buClr>
                  <a:srgbClr val="000000"/>
                </a:buClr>
                <a:buFont typeface="Arial"/>
                <a:buNone/>
                <a:defRPr/>
              </a:pPr>
              <a:endParaRPr sz="1400" kern="0">
                <a:solidFill>
                  <a:srgbClr val="000000"/>
                </a:solidFill>
                <a:latin typeface="Arial"/>
                <a:cs typeface="Arial"/>
                <a:sym typeface="Arial"/>
              </a:endParaRPr>
            </a:p>
          </p:txBody>
        </p:sp>
        <p:sp>
          <p:nvSpPr>
            <p:cNvPr id="166" name="Google Shape;6193;p47">
              <a:extLst>
                <a:ext uri="{FF2B5EF4-FFF2-40B4-BE49-F238E27FC236}">
                  <a16:creationId xmlns:a16="http://schemas.microsoft.com/office/drawing/2014/main" id="{2BFE1C57-ABF2-485C-9AA1-879613406674}"/>
                </a:ext>
              </a:extLst>
            </p:cNvPr>
            <p:cNvSpPr/>
            <p:nvPr/>
          </p:nvSpPr>
          <p:spPr>
            <a:xfrm>
              <a:off x="7443538" y="3154334"/>
              <a:ext cx="504299" cy="265838"/>
            </a:xfrm>
            <a:custGeom>
              <a:avLst/>
              <a:gdLst/>
              <a:ahLst/>
              <a:cxnLst/>
              <a:rect l="l" t="t" r="r" b="b"/>
              <a:pathLst>
                <a:path w="19562" h="10312" extrusionOk="0">
                  <a:moveTo>
                    <a:pt x="9747" y="0"/>
                  </a:moveTo>
                  <a:cubicBezTo>
                    <a:pt x="7464" y="0"/>
                    <a:pt x="5205" y="502"/>
                    <a:pt x="3470" y="1507"/>
                  </a:cubicBezTo>
                  <a:cubicBezTo>
                    <a:pt x="1" y="3515"/>
                    <a:pt x="23" y="6779"/>
                    <a:pt x="3516" y="8788"/>
                  </a:cubicBezTo>
                  <a:cubicBezTo>
                    <a:pt x="5250" y="9803"/>
                    <a:pt x="7527" y="10311"/>
                    <a:pt x="9804" y="10311"/>
                  </a:cubicBezTo>
                  <a:cubicBezTo>
                    <a:pt x="12081" y="10311"/>
                    <a:pt x="14358" y="9803"/>
                    <a:pt x="16092" y="8788"/>
                  </a:cubicBezTo>
                  <a:cubicBezTo>
                    <a:pt x="19562" y="6779"/>
                    <a:pt x="19539" y="3515"/>
                    <a:pt x="16047" y="1507"/>
                  </a:cubicBezTo>
                  <a:cubicBezTo>
                    <a:pt x="14312" y="502"/>
                    <a:pt x="12030" y="0"/>
                    <a:pt x="9747" y="0"/>
                  </a:cubicBezTo>
                  <a:close/>
                </a:path>
              </a:pathLst>
            </a:custGeom>
            <a:solidFill>
              <a:srgbClr val="95B8EB"/>
            </a:solidFill>
            <a:ln>
              <a:noFill/>
            </a:ln>
          </p:spPr>
          <p:txBody>
            <a:bodyPr spcFirstLastPara="1" wrap="square" lIns="91425" tIns="91425" rIns="91425" bIns="91425" anchor="ctr" anchorCtr="0">
              <a:noAutofit/>
            </a:bodyPr>
            <a:lstStyle/>
            <a:p>
              <a:pPr>
                <a:buClr>
                  <a:srgbClr val="000000"/>
                </a:buClr>
                <a:buFont typeface="Arial"/>
                <a:buNone/>
                <a:defRPr/>
              </a:pPr>
              <a:endParaRPr sz="1400" kern="0">
                <a:solidFill>
                  <a:srgbClr val="000000"/>
                </a:solidFill>
                <a:latin typeface="Arial"/>
                <a:cs typeface="Arial"/>
                <a:sym typeface="Arial"/>
              </a:endParaRPr>
            </a:p>
          </p:txBody>
        </p:sp>
        <p:sp>
          <p:nvSpPr>
            <p:cNvPr id="167" name="Title 1">
              <a:extLst>
                <a:ext uri="{FF2B5EF4-FFF2-40B4-BE49-F238E27FC236}">
                  <a16:creationId xmlns:a16="http://schemas.microsoft.com/office/drawing/2014/main" id="{941B923D-E042-488C-ABA7-3A3B658E69F9}"/>
                </a:ext>
              </a:extLst>
            </p:cNvPr>
            <p:cNvSpPr txBox="1">
              <a:spLocks/>
            </p:cNvSpPr>
            <p:nvPr/>
          </p:nvSpPr>
          <p:spPr>
            <a:xfrm>
              <a:off x="7514233" y="3155852"/>
              <a:ext cx="337315" cy="262340"/>
            </a:xfrm>
            <a:prstGeom prst="rect">
              <a:avLst/>
            </a:prstGeom>
            <a:scene3d>
              <a:camera prst="isometricBottomDown"/>
              <a:lightRig rig="threePt" dir="t"/>
            </a:scene3d>
          </p:spPr>
          <p:txBody>
            <a:bodyPr vert="horz" lIns="0" tIns="0" rIns="0" bIns="0" rtlCol="0" anchor="t">
              <a:noAutofit/>
            </a:bodyPr>
            <a:lstStyle>
              <a:lvl1pPr algn="r" defTabSz="914400" rtl="1" eaLnBrk="1" latinLnBrk="0" hangingPunct="1">
                <a:lnSpc>
                  <a:spcPct val="90000"/>
                </a:lnSpc>
                <a:spcBef>
                  <a:spcPct val="0"/>
                </a:spcBef>
                <a:buNone/>
                <a:defRPr sz="4000" kern="1200">
                  <a:solidFill>
                    <a:schemeClr val="tx1"/>
                  </a:solidFill>
                  <a:latin typeface="Greta Arabic" pitchFamily="2" charset="-78"/>
                  <a:ea typeface="+mj-ea"/>
                  <a:cs typeface="+mj-cs"/>
                </a:defRPr>
              </a:lvl1pPr>
            </a:lstStyle>
            <a:p>
              <a:pPr algn="ctr">
                <a:defRPr/>
              </a:pPr>
              <a:r>
                <a:rPr lang="ar-SA" sz="2400" dirty="0">
                  <a:solidFill>
                    <a:srgbClr val="FFFFFF"/>
                  </a:solidFill>
                  <a:latin typeface="Somar" panose="020B0604020202020204" charset="-78"/>
                  <a:cs typeface="Somar" panose="020B0604020202020204" charset="-78"/>
                </a:rPr>
                <a:t>01</a:t>
              </a:r>
            </a:p>
          </p:txBody>
        </p:sp>
      </p:grpSp>
      <p:pic>
        <p:nvPicPr>
          <p:cNvPr id="4" name="Graphic 3" descr="Checkmark">
            <a:extLst>
              <a:ext uri="{FF2B5EF4-FFF2-40B4-BE49-F238E27FC236}">
                <a16:creationId xmlns:a16="http://schemas.microsoft.com/office/drawing/2014/main" id="{3E72B130-CDBD-474C-886F-D3FE1646FE8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975273" y="1947196"/>
            <a:ext cx="363342" cy="363342"/>
          </a:xfrm>
          <a:prstGeom prst="rect">
            <a:avLst/>
          </a:prstGeom>
        </p:spPr>
      </p:pic>
      <p:pic>
        <p:nvPicPr>
          <p:cNvPr id="43" name="Graphic 42" descr="Checkmark">
            <a:extLst>
              <a:ext uri="{FF2B5EF4-FFF2-40B4-BE49-F238E27FC236}">
                <a16:creationId xmlns:a16="http://schemas.microsoft.com/office/drawing/2014/main" id="{5C9350AF-7D53-4532-82D0-B84D6CC101B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684747" y="2174567"/>
            <a:ext cx="363342" cy="363342"/>
          </a:xfrm>
          <a:prstGeom prst="rect">
            <a:avLst/>
          </a:prstGeom>
        </p:spPr>
      </p:pic>
      <p:sp>
        <p:nvSpPr>
          <p:cNvPr id="3" name="Slide Number Placeholder 2"/>
          <p:cNvSpPr>
            <a:spLocks noGrp="1"/>
          </p:cNvSpPr>
          <p:nvPr>
            <p:ph type="sldNum" sz="quarter" idx="12"/>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15EF7C1D-2B43-48E9-9FFA-0C1C352D9914}" type="slidenum">
              <a:rPr kumimoji="0" lang="en-GB" sz="1200" b="0" i="0" u="none" strike="noStrike" kern="1200" cap="none" spc="0" normalizeH="0" baseline="0" noProof="0" smtClean="0">
                <a:ln>
                  <a:noFill/>
                </a:ln>
                <a:solidFill>
                  <a:srgbClr val="0D2547">
                    <a:tint val="75000"/>
                  </a:srgbClr>
                </a:solidFill>
                <a:effectLst/>
                <a:uLnTx/>
                <a:uFillTx/>
                <a:latin typeface="Greta Arabic" panose="02000000000000000000" pitchFamily="2" charset="-78"/>
                <a:ea typeface="+mn-ea"/>
                <a:cs typeface="Symbio AR+LT"/>
              </a:rPr>
              <a:pPr marL="0" marR="0" lvl="0" indent="0" algn="l" defTabSz="914400" rtl="1" eaLnBrk="1" fontAlgn="auto" latinLnBrk="0" hangingPunct="1">
                <a:lnSpc>
                  <a:spcPct val="100000"/>
                </a:lnSpc>
                <a:spcBef>
                  <a:spcPts val="0"/>
                </a:spcBef>
                <a:spcAft>
                  <a:spcPts val="0"/>
                </a:spcAft>
                <a:buClrTx/>
                <a:buSzTx/>
                <a:buFontTx/>
                <a:buNone/>
                <a:tabLst/>
                <a:defRPr/>
              </a:pPr>
              <a:t>24</a:t>
            </a:fld>
            <a:endParaRPr kumimoji="0" lang="en-GB" sz="1200" b="0" i="0" u="none" strike="noStrike" kern="1200" cap="none" spc="0" normalizeH="0" baseline="0" noProof="0">
              <a:ln>
                <a:noFill/>
              </a:ln>
              <a:solidFill>
                <a:srgbClr val="0D2547">
                  <a:tint val="75000"/>
                </a:srgbClr>
              </a:solidFill>
              <a:effectLst/>
              <a:uLnTx/>
              <a:uFillTx/>
              <a:latin typeface="Greta Arabic" panose="02000000000000000000" pitchFamily="2" charset="-78"/>
              <a:ea typeface="+mn-ea"/>
              <a:cs typeface="Symbio AR+LT"/>
            </a:endParaRPr>
          </a:p>
        </p:txBody>
      </p:sp>
      <p:sp>
        <p:nvSpPr>
          <p:cNvPr id="51" name="Title 1">
            <a:extLst>
              <a:ext uri="{FF2B5EF4-FFF2-40B4-BE49-F238E27FC236}">
                <a16:creationId xmlns:a16="http://schemas.microsoft.com/office/drawing/2014/main" id="{C1C265B0-F051-4CD8-8952-90CBE5A3AB1A}"/>
              </a:ext>
            </a:extLst>
          </p:cNvPr>
          <p:cNvSpPr txBox="1">
            <a:spLocks/>
          </p:cNvSpPr>
          <p:nvPr/>
        </p:nvSpPr>
        <p:spPr>
          <a:xfrm>
            <a:off x="7616256" y="5266178"/>
            <a:ext cx="2876152" cy="403904"/>
          </a:xfrm>
          <a:prstGeom prst="rect">
            <a:avLst/>
          </a:prstGeom>
        </p:spPr>
        <p:txBody>
          <a:bodyPr vert="horz" lIns="0" tIns="0" rIns="0" bIns="0" rtlCol="0" anchor="t">
            <a:noAutofit/>
          </a:bodyPr>
          <a:lstStyle>
            <a:lvl1pPr algn="r" defTabSz="914400" rtl="1" eaLnBrk="1" latinLnBrk="0" hangingPunct="1">
              <a:lnSpc>
                <a:spcPct val="90000"/>
              </a:lnSpc>
              <a:spcBef>
                <a:spcPct val="0"/>
              </a:spcBef>
              <a:buNone/>
              <a:defRPr sz="4000" kern="1200">
                <a:solidFill>
                  <a:schemeClr val="tx1"/>
                </a:solidFill>
                <a:latin typeface="Greta Arabic" pitchFamily="2" charset="-78"/>
                <a:ea typeface="+mj-ea"/>
                <a:cs typeface="+mj-cs"/>
              </a:defRPr>
            </a:lvl1pPr>
          </a:lstStyle>
          <a:p>
            <a:pPr algn="ctr"/>
            <a:endParaRPr lang="ar-SA" sz="700" dirty="0">
              <a:ln w="0"/>
              <a:effectLst>
                <a:outerShdw blurRad="38100" dist="19050" dir="2700000" algn="tl" rotWithShape="0">
                  <a:schemeClr val="dk1">
                    <a:alpha val="40000"/>
                  </a:schemeClr>
                </a:outerShdw>
              </a:effectLst>
              <a:latin typeface="SST Arabic" panose="020B0504030504020204" pitchFamily="34" charset="-78"/>
              <a:cs typeface="SST Arabic" panose="020B0504030504020204" pitchFamily="34" charset="-78"/>
            </a:endParaRPr>
          </a:p>
          <a:p>
            <a:pPr algn="ctr"/>
            <a:r>
              <a:rPr lang="ar-SA" sz="2000" dirty="0">
                <a:ln w="0"/>
                <a:effectLst>
                  <a:outerShdw blurRad="38100" dist="19050" dir="2700000" algn="tl" rotWithShape="0">
                    <a:schemeClr val="dk1">
                      <a:alpha val="40000"/>
                    </a:schemeClr>
                  </a:outerShdw>
                </a:effectLst>
                <a:latin typeface="SST Arabic" panose="020B0504030504020204" pitchFamily="34" charset="-78"/>
                <a:cs typeface="SST Arabic" panose="020B0504030504020204" pitchFamily="34" charset="-78"/>
              </a:rPr>
              <a:t>ربط محرك المخاطر مع نبراس</a:t>
            </a:r>
          </a:p>
        </p:txBody>
      </p:sp>
      <p:grpSp>
        <p:nvGrpSpPr>
          <p:cNvPr id="52" name="Group 51">
            <a:extLst>
              <a:ext uri="{FF2B5EF4-FFF2-40B4-BE49-F238E27FC236}">
                <a16:creationId xmlns:a16="http://schemas.microsoft.com/office/drawing/2014/main" id="{F48420CE-3442-40DD-B99F-75E0BF10D50B}"/>
              </a:ext>
            </a:extLst>
          </p:cNvPr>
          <p:cNvGrpSpPr/>
          <p:nvPr/>
        </p:nvGrpSpPr>
        <p:grpSpPr>
          <a:xfrm>
            <a:off x="6061449" y="5078519"/>
            <a:ext cx="539981" cy="373226"/>
            <a:chOff x="6110666" y="3986085"/>
            <a:chExt cx="504299" cy="336602"/>
          </a:xfrm>
        </p:grpSpPr>
        <p:sp>
          <p:nvSpPr>
            <p:cNvPr id="53" name="Google Shape;6195;p47">
              <a:extLst>
                <a:ext uri="{FF2B5EF4-FFF2-40B4-BE49-F238E27FC236}">
                  <a16:creationId xmlns:a16="http://schemas.microsoft.com/office/drawing/2014/main" id="{8F21E01B-4C70-44AB-955E-5D3C7B8E3194}"/>
                </a:ext>
              </a:extLst>
            </p:cNvPr>
            <p:cNvSpPr/>
            <p:nvPr/>
          </p:nvSpPr>
          <p:spPr>
            <a:xfrm>
              <a:off x="6133018" y="4117895"/>
              <a:ext cx="459004" cy="204792"/>
            </a:xfrm>
            <a:custGeom>
              <a:avLst/>
              <a:gdLst/>
              <a:ahLst/>
              <a:cxnLst/>
              <a:rect l="l" t="t" r="r" b="b"/>
              <a:pathLst>
                <a:path w="17805" h="7944" extrusionOk="0">
                  <a:moveTo>
                    <a:pt x="1" y="2762"/>
                  </a:moveTo>
                  <a:cubicBezTo>
                    <a:pt x="1" y="4086"/>
                    <a:pt x="868" y="5410"/>
                    <a:pt x="2626" y="6437"/>
                  </a:cubicBezTo>
                  <a:lnTo>
                    <a:pt x="2626" y="6437"/>
                  </a:lnTo>
                  <a:cubicBezTo>
                    <a:pt x="2831" y="6551"/>
                    <a:pt x="3060" y="6665"/>
                    <a:pt x="3265" y="6756"/>
                  </a:cubicBezTo>
                  <a:lnTo>
                    <a:pt x="3265" y="6756"/>
                  </a:lnTo>
                  <a:cubicBezTo>
                    <a:pt x="3356" y="6802"/>
                    <a:pt x="3425" y="6825"/>
                    <a:pt x="3516" y="6870"/>
                  </a:cubicBezTo>
                  <a:lnTo>
                    <a:pt x="3516" y="6870"/>
                  </a:lnTo>
                  <a:cubicBezTo>
                    <a:pt x="3630" y="6916"/>
                    <a:pt x="3767" y="6985"/>
                    <a:pt x="3904" y="7053"/>
                  </a:cubicBezTo>
                  <a:lnTo>
                    <a:pt x="3904" y="7053"/>
                  </a:lnTo>
                  <a:cubicBezTo>
                    <a:pt x="3927" y="7053"/>
                    <a:pt x="3950" y="7053"/>
                    <a:pt x="3973" y="7076"/>
                  </a:cubicBezTo>
                  <a:lnTo>
                    <a:pt x="3973" y="7076"/>
                  </a:lnTo>
                  <a:cubicBezTo>
                    <a:pt x="4041" y="7099"/>
                    <a:pt x="4087" y="7099"/>
                    <a:pt x="4132" y="7122"/>
                  </a:cubicBezTo>
                  <a:lnTo>
                    <a:pt x="4132" y="7122"/>
                  </a:lnTo>
                  <a:cubicBezTo>
                    <a:pt x="4315" y="7190"/>
                    <a:pt x="4498" y="7258"/>
                    <a:pt x="4680" y="7304"/>
                  </a:cubicBezTo>
                  <a:lnTo>
                    <a:pt x="4680" y="7304"/>
                  </a:lnTo>
                  <a:cubicBezTo>
                    <a:pt x="4749" y="7327"/>
                    <a:pt x="4794" y="7350"/>
                    <a:pt x="4863" y="7373"/>
                  </a:cubicBezTo>
                  <a:lnTo>
                    <a:pt x="4863" y="7373"/>
                  </a:lnTo>
                  <a:cubicBezTo>
                    <a:pt x="4908" y="7373"/>
                    <a:pt x="4954" y="7395"/>
                    <a:pt x="4977" y="7418"/>
                  </a:cubicBezTo>
                  <a:lnTo>
                    <a:pt x="4977" y="7418"/>
                  </a:lnTo>
                  <a:cubicBezTo>
                    <a:pt x="5068" y="7418"/>
                    <a:pt x="5137" y="7441"/>
                    <a:pt x="5205" y="7464"/>
                  </a:cubicBezTo>
                  <a:lnTo>
                    <a:pt x="5205" y="7464"/>
                  </a:lnTo>
                  <a:cubicBezTo>
                    <a:pt x="5388" y="7510"/>
                    <a:pt x="5593" y="7555"/>
                    <a:pt x="5776" y="7601"/>
                  </a:cubicBezTo>
                  <a:lnTo>
                    <a:pt x="5776" y="7601"/>
                  </a:lnTo>
                  <a:cubicBezTo>
                    <a:pt x="5821" y="7601"/>
                    <a:pt x="5867" y="7624"/>
                    <a:pt x="5913" y="7624"/>
                  </a:cubicBezTo>
                  <a:lnTo>
                    <a:pt x="5913" y="7624"/>
                  </a:lnTo>
                  <a:cubicBezTo>
                    <a:pt x="5981" y="7647"/>
                    <a:pt x="6072" y="7669"/>
                    <a:pt x="6141" y="7669"/>
                  </a:cubicBezTo>
                  <a:lnTo>
                    <a:pt x="6141" y="7669"/>
                  </a:lnTo>
                  <a:cubicBezTo>
                    <a:pt x="6301" y="7692"/>
                    <a:pt x="6461" y="7738"/>
                    <a:pt x="6620" y="7761"/>
                  </a:cubicBezTo>
                  <a:lnTo>
                    <a:pt x="6620" y="7761"/>
                  </a:lnTo>
                  <a:cubicBezTo>
                    <a:pt x="6666" y="7761"/>
                    <a:pt x="6734" y="7783"/>
                    <a:pt x="6803" y="7783"/>
                  </a:cubicBezTo>
                  <a:lnTo>
                    <a:pt x="6803" y="7783"/>
                  </a:lnTo>
                  <a:cubicBezTo>
                    <a:pt x="6871" y="7806"/>
                    <a:pt x="6940" y="7806"/>
                    <a:pt x="7008" y="7806"/>
                  </a:cubicBezTo>
                  <a:lnTo>
                    <a:pt x="7008" y="7806"/>
                  </a:lnTo>
                  <a:cubicBezTo>
                    <a:pt x="7145" y="7829"/>
                    <a:pt x="7305" y="7852"/>
                    <a:pt x="7442" y="7852"/>
                  </a:cubicBezTo>
                  <a:lnTo>
                    <a:pt x="7442" y="7852"/>
                  </a:lnTo>
                  <a:cubicBezTo>
                    <a:pt x="7533" y="7875"/>
                    <a:pt x="7602" y="7875"/>
                    <a:pt x="7670" y="7875"/>
                  </a:cubicBezTo>
                  <a:lnTo>
                    <a:pt x="7670" y="7875"/>
                  </a:lnTo>
                  <a:cubicBezTo>
                    <a:pt x="7739" y="7898"/>
                    <a:pt x="7807" y="7898"/>
                    <a:pt x="7853" y="7898"/>
                  </a:cubicBezTo>
                  <a:lnTo>
                    <a:pt x="7853" y="7898"/>
                  </a:lnTo>
                  <a:cubicBezTo>
                    <a:pt x="8013" y="7898"/>
                    <a:pt x="8172" y="7920"/>
                    <a:pt x="8309" y="7920"/>
                  </a:cubicBezTo>
                  <a:lnTo>
                    <a:pt x="8309" y="7920"/>
                  </a:lnTo>
                  <a:cubicBezTo>
                    <a:pt x="8401" y="7920"/>
                    <a:pt x="8469" y="7920"/>
                    <a:pt x="8538" y="7943"/>
                  </a:cubicBezTo>
                  <a:lnTo>
                    <a:pt x="8538" y="7943"/>
                  </a:lnTo>
                  <a:cubicBezTo>
                    <a:pt x="8583" y="7943"/>
                    <a:pt x="8606" y="7943"/>
                    <a:pt x="8629" y="7943"/>
                  </a:cubicBezTo>
                  <a:lnTo>
                    <a:pt x="8629" y="7943"/>
                  </a:lnTo>
                  <a:cubicBezTo>
                    <a:pt x="8675" y="7920"/>
                    <a:pt x="8697" y="7920"/>
                    <a:pt x="8720" y="7920"/>
                  </a:cubicBezTo>
                  <a:lnTo>
                    <a:pt x="8720" y="7920"/>
                  </a:lnTo>
                  <a:cubicBezTo>
                    <a:pt x="8880" y="7943"/>
                    <a:pt x="9040" y="7943"/>
                    <a:pt x="9222" y="7920"/>
                  </a:cubicBezTo>
                  <a:lnTo>
                    <a:pt x="9222" y="7920"/>
                  </a:lnTo>
                  <a:cubicBezTo>
                    <a:pt x="9245" y="7920"/>
                    <a:pt x="9268" y="7920"/>
                    <a:pt x="9314" y="7920"/>
                  </a:cubicBezTo>
                  <a:lnTo>
                    <a:pt x="9314" y="7920"/>
                  </a:lnTo>
                  <a:cubicBezTo>
                    <a:pt x="9359" y="7920"/>
                    <a:pt x="9405" y="7920"/>
                    <a:pt x="9451" y="7920"/>
                  </a:cubicBezTo>
                  <a:lnTo>
                    <a:pt x="9451" y="7920"/>
                  </a:lnTo>
                  <a:cubicBezTo>
                    <a:pt x="9496" y="7920"/>
                    <a:pt x="9542" y="7920"/>
                    <a:pt x="9588" y="7920"/>
                  </a:cubicBezTo>
                  <a:lnTo>
                    <a:pt x="9588" y="7920"/>
                  </a:lnTo>
                  <a:cubicBezTo>
                    <a:pt x="9793" y="7920"/>
                    <a:pt x="9998" y="7898"/>
                    <a:pt x="10204" y="7875"/>
                  </a:cubicBezTo>
                  <a:lnTo>
                    <a:pt x="10204" y="7875"/>
                  </a:lnTo>
                  <a:cubicBezTo>
                    <a:pt x="10272" y="7875"/>
                    <a:pt x="10364" y="7875"/>
                    <a:pt x="10432" y="7852"/>
                  </a:cubicBezTo>
                  <a:lnTo>
                    <a:pt x="10432" y="7852"/>
                  </a:lnTo>
                  <a:cubicBezTo>
                    <a:pt x="10478" y="7852"/>
                    <a:pt x="10523" y="7852"/>
                    <a:pt x="10546" y="7852"/>
                  </a:cubicBezTo>
                  <a:lnTo>
                    <a:pt x="10546" y="7852"/>
                  </a:lnTo>
                  <a:cubicBezTo>
                    <a:pt x="10615" y="7852"/>
                    <a:pt x="10683" y="7829"/>
                    <a:pt x="10729" y="7829"/>
                  </a:cubicBezTo>
                  <a:lnTo>
                    <a:pt x="10729" y="7829"/>
                  </a:lnTo>
                  <a:cubicBezTo>
                    <a:pt x="10934" y="7806"/>
                    <a:pt x="11140" y="7783"/>
                    <a:pt x="11345" y="7738"/>
                  </a:cubicBezTo>
                  <a:lnTo>
                    <a:pt x="11345" y="7738"/>
                  </a:lnTo>
                  <a:cubicBezTo>
                    <a:pt x="11414" y="7738"/>
                    <a:pt x="11459" y="7715"/>
                    <a:pt x="11505" y="7715"/>
                  </a:cubicBezTo>
                  <a:lnTo>
                    <a:pt x="11505" y="7715"/>
                  </a:lnTo>
                  <a:cubicBezTo>
                    <a:pt x="11528" y="7715"/>
                    <a:pt x="11551" y="7715"/>
                    <a:pt x="11573" y="7715"/>
                  </a:cubicBezTo>
                  <a:lnTo>
                    <a:pt x="11573" y="7715"/>
                  </a:lnTo>
                  <a:cubicBezTo>
                    <a:pt x="11665" y="7692"/>
                    <a:pt x="11756" y="7669"/>
                    <a:pt x="11870" y="7647"/>
                  </a:cubicBezTo>
                  <a:lnTo>
                    <a:pt x="11870" y="7647"/>
                  </a:lnTo>
                  <a:cubicBezTo>
                    <a:pt x="12030" y="7601"/>
                    <a:pt x="12190" y="7578"/>
                    <a:pt x="12349" y="7532"/>
                  </a:cubicBezTo>
                  <a:lnTo>
                    <a:pt x="12349" y="7532"/>
                  </a:lnTo>
                  <a:cubicBezTo>
                    <a:pt x="12464" y="7510"/>
                    <a:pt x="12578" y="7464"/>
                    <a:pt x="12715" y="7441"/>
                  </a:cubicBezTo>
                  <a:lnTo>
                    <a:pt x="12715" y="7441"/>
                  </a:lnTo>
                  <a:cubicBezTo>
                    <a:pt x="12852" y="7395"/>
                    <a:pt x="13011" y="7350"/>
                    <a:pt x="13171" y="7304"/>
                  </a:cubicBezTo>
                  <a:lnTo>
                    <a:pt x="13171" y="7304"/>
                  </a:lnTo>
                  <a:cubicBezTo>
                    <a:pt x="13194" y="7304"/>
                    <a:pt x="13240" y="7304"/>
                    <a:pt x="13262" y="7281"/>
                  </a:cubicBezTo>
                  <a:lnTo>
                    <a:pt x="13262" y="7281"/>
                  </a:lnTo>
                  <a:cubicBezTo>
                    <a:pt x="13445" y="7236"/>
                    <a:pt x="13628" y="7167"/>
                    <a:pt x="13810" y="7099"/>
                  </a:cubicBezTo>
                  <a:lnTo>
                    <a:pt x="13810" y="7099"/>
                  </a:lnTo>
                  <a:cubicBezTo>
                    <a:pt x="13833" y="7076"/>
                    <a:pt x="13856" y="7076"/>
                    <a:pt x="13879" y="7053"/>
                  </a:cubicBezTo>
                  <a:lnTo>
                    <a:pt x="13879" y="7053"/>
                  </a:lnTo>
                  <a:cubicBezTo>
                    <a:pt x="14061" y="6985"/>
                    <a:pt x="14267" y="6916"/>
                    <a:pt x="14449" y="6825"/>
                  </a:cubicBezTo>
                  <a:lnTo>
                    <a:pt x="14449" y="6825"/>
                  </a:lnTo>
                  <a:cubicBezTo>
                    <a:pt x="14495" y="6802"/>
                    <a:pt x="14564" y="6779"/>
                    <a:pt x="14609" y="6734"/>
                  </a:cubicBezTo>
                  <a:lnTo>
                    <a:pt x="14609" y="6734"/>
                  </a:lnTo>
                  <a:cubicBezTo>
                    <a:pt x="14815" y="6642"/>
                    <a:pt x="15020" y="6528"/>
                    <a:pt x="15203" y="6437"/>
                  </a:cubicBezTo>
                  <a:lnTo>
                    <a:pt x="15203" y="6437"/>
                  </a:lnTo>
                  <a:cubicBezTo>
                    <a:pt x="15248" y="6414"/>
                    <a:pt x="15294" y="6391"/>
                    <a:pt x="15317" y="6368"/>
                  </a:cubicBezTo>
                  <a:lnTo>
                    <a:pt x="15317" y="6368"/>
                  </a:lnTo>
                  <a:cubicBezTo>
                    <a:pt x="15362" y="6345"/>
                    <a:pt x="15385" y="6323"/>
                    <a:pt x="15408" y="6300"/>
                  </a:cubicBezTo>
                  <a:lnTo>
                    <a:pt x="15408" y="6300"/>
                  </a:lnTo>
                  <a:cubicBezTo>
                    <a:pt x="15477" y="6277"/>
                    <a:pt x="15522" y="6231"/>
                    <a:pt x="15591" y="6209"/>
                  </a:cubicBezTo>
                  <a:lnTo>
                    <a:pt x="15591" y="6209"/>
                  </a:lnTo>
                  <a:cubicBezTo>
                    <a:pt x="15636" y="6163"/>
                    <a:pt x="15682" y="6140"/>
                    <a:pt x="15728" y="6094"/>
                  </a:cubicBezTo>
                  <a:lnTo>
                    <a:pt x="15728" y="6094"/>
                  </a:lnTo>
                  <a:cubicBezTo>
                    <a:pt x="15773" y="6072"/>
                    <a:pt x="15819" y="6026"/>
                    <a:pt x="15865" y="6003"/>
                  </a:cubicBezTo>
                  <a:lnTo>
                    <a:pt x="15865" y="6003"/>
                  </a:lnTo>
                  <a:cubicBezTo>
                    <a:pt x="15910" y="5957"/>
                    <a:pt x="15956" y="5935"/>
                    <a:pt x="16001" y="5889"/>
                  </a:cubicBezTo>
                  <a:lnTo>
                    <a:pt x="16001" y="5889"/>
                  </a:lnTo>
                  <a:cubicBezTo>
                    <a:pt x="16047" y="5866"/>
                    <a:pt x="16093" y="5821"/>
                    <a:pt x="16138" y="5798"/>
                  </a:cubicBezTo>
                  <a:lnTo>
                    <a:pt x="16138" y="5798"/>
                  </a:lnTo>
                  <a:cubicBezTo>
                    <a:pt x="16184" y="5752"/>
                    <a:pt x="16230" y="5729"/>
                    <a:pt x="16275" y="5684"/>
                  </a:cubicBezTo>
                  <a:lnTo>
                    <a:pt x="16275" y="5684"/>
                  </a:lnTo>
                  <a:cubicBezTo>
                    <a:pt x="16321" y="5638"/>
                    <a:pt x="16344" y="5615"/>
                    <a:pt x="16390" y="5569"/>
                  </a:cubicBezTo>
                  <a:lnTo>
                    <a:pt x="16390" y="5569"/>
                  </a:lnTo>
                  <a:cubicBezTo>
                    <a:pt x="16412" y="5569"/>
                    <a:pt x="16435" y="5547"/>
                    <a:pt x="16458" y="5524"/>
                  </a:cubicBezTo>
                  <a:lnTo>
                    <a:pt x="16458" y="5524"/>
                  </a:lnTo>
                  <a:cubicBezTo>
                    <a:pt x="16458" y="5524"/>
                    <a:pt x="16481" y="5501"/>
                    <a:pt x="16504" y="5478"/>
                  </a:cubicBezTo>
                  <a:lnTo>
                    <a:pt x="16504" y="5478"/>
                  </a:lnTo>
                  <a:cubicBezTo>
                    <a:pt x="16572" y="5410"/>
                    <a:pt x="16641" y="5341"/>
                    <a:pt x="16686" y="5273"/>
                  </a:cubicBezTo>
                  <a:lnTo>
                    <a:pt x="16686" y="5273"/>
                  </a:lnTo>
                  <a:cubicBezTo>
                    <a:pt x="16709" y="5250"/>
                    <a:pt x="16732" y="5227"/>
                    <a:pt x="16755" y="5204"/>
                  </a:cubicBezTo>
                  <a:lnTo>
                    <a:pt x="16755" y="5204"/>
                  </a:lnTo>
                  <a:cubicBezTo>
                    <a:pt x="16846" y="5136"/>
                    <a:pt x="16915" y="5044"/>
                    <a:pt x="16983" y="4953"/>
                  </a:cubicBezTo>
                  <a:lnTo>
                    <a:pt x="16983" y="4953"/>
                  </a:lnTo>
                  <a:cubicBezTo>
                    <a:pt x="16983" y="4930"/>
                    <a:pt x="17006" y="4930"/>
                    <a:pt x="17006" y="4930"/>
                  </a:cubicBezTo>
                  <a:lnTo>
                    <a:pt x="17006" y="4930"/>
                  </a:lnTo>
                  <a:cubicBezTo>
                    <a:pt x="17006" y="4907"/>
                    <a:pt x="17029" y="4885"/>
                    <a:pt x="17051" y="4862"/>
                  </a:cubicBezTo>
                  <a:lnTo>
                    <a:pt x="17051" y="4862"/>
                  </a:lnTo>
                  <a:cubicBezTo>
                    <a:pt x="17097" y="4816"/>
                    <a:pt x="17143" y="4748"/>
                    <a:pt x="17166" y="4702"/>
                  </a:cubicBezTo>
                  <a:lnTo>
                    <a:pt x="17166" y="4702"/>
                  </a:lnTo>
                  <a:cubicBezTo>
                    <a:pt x="17188" y="4656"/>
                    <a:pt x="17211" y="4634"/>
                    <a:pt x="17234" y="4611"/>
                  </a:cubicBezTo>
                  <a:lnTo>
                    <a:pt x="17234" y="4611"/>
                  </a:lnTo>
                  <a:cubicBezTo>
                    <a:pt x="17280" y="4542"/>
                    <a:pt x="17303" y="4497"/>
                    <a:pt x="17325" y="4451"/>
                  </a:cubicBezTo>
                  <a:lnTo>
                    <a:pt x="17325" y="4451"/>
                  </a:lnTo>
                  <a:cubicBezTo>
                    <a:pt x="17348" y="4428"/>
                    <a:pt x="17348" y="4405"/>
                    <a:pt x="17348" y="4405"/>
                  </a:cubicBezTo>
                  <a:lnTo>
                    <a:pt x="17348" y="4405"/>
                  </a:lnTo>
                  <a:cubicBezTo>
                    <a:pt x="17371" y="4383"/>
                    <a:pt x="17371" y="4360"/>
                    <a:pt x="17394" y="4337"/>
                  </a:cubicBezTo>
                  <a:lnTo>
                    <a:pt x="17394" y="4337"/>
                  </a:lnTo>
                  <a:cubicBezTo>
                    <a:pt x="17417" y="4291"/>
                    <a:pt x="17439" y="4246"/>
                    <a:pt x="17462" y="4200"/>
                  </a:cubicBezTo>
                  <a:lnTo>
                    <a:pt x="17462" y="4200"/>
                  </a:lnTo>
                  <a:cubicBezTo>
                    <a:pt x="17485" y="4177"/>
                    <a:pt x="17508" y="4131"/>
                    <a:pt x="17508" y="4086"/>
                  </a:cubicBezTo>
                  <a:lnTo>
                    <a:pt x="17508" y="4086"/>
                  </a:lnTo>
                  <a:cubicBezTo>
                    <a:pt x="17531" y="4040"/>
                    <a:pt x="17554" y="3994"/>
                    <a:pt x="17576" y="3949"/>
                  </a:cubicBezTo>
                  <a:lnTo>
                    <a:pt x="17576" y="3949"/>
                  </a:lnTo>
                  <a:cubicBezTo>
                    <a:pt x="17576" y="3926"/>
                    <a:pt x="17599" y="3926"/>
                    <a:pt x="17599" y="3903"/>
                  </a:cubicBezTo>
                  <a:lnTo>
                    <a:pt x="17599" y="3903"/>
                  </a:lnTo>
                  <a:cubicBezTo>
                    <a:pt x="17599" y="3880"/>
                    <a:pt x="17599" y="3858"/>
                    <a:pt x="17622" y="3835"/>
                  </a:cubicBezTo>
                  <a:lnTo>
                    <a:pt x="17622" y="3835"/>
                  </a:lnTo>
                  <a:cubicBezTo>
                    <a:pt x="17622" y="3789"/>
                    <a:pt x="17645" y="3766"/>
                    <a:pt x="17645" y="3721"/>
                  </a:cubicBezTo>
                  <a:lnTo>
                    <a:pt x="17645" y="3721"/>
                  </a:lnTo>
                  <a:cubicBezTo>
                    <a:pt x="17668" y="3675"/>
                    <a:pt x="17691" y="3629"/>
                    <a:pt x="17691" y="3606"/>
                  </a:cubicBezTo>
                  <a:lnTo>
                    <a:pt x="17691" y="3606"/>
                  </a:lnTo>
                  <a:cubicBezTo>
                    <a:pt x="17713" y="3561"/>
                    <a:pt x="17713" y="3515"/>
                    <a:pt x="17713" y="3470"/>
                  </a:cubicBezTo>
                  <a:lnTo>
                    <a:pt x="17713" y="3470"/>
                  </a:lnTo>
                  <a:cubicBezTo>
                    <a:pt x="17736" y="3447"/>
                    <a:pt x="17736" y="3424"/>
                    <a:pt x="17736" y="3401"/>
                  </a:cubicBezTo>
                  <a:lnTo>
                    <a:pt x="17736" y="3401"/>
                  </a:lnTo>
                  <a:cubicBezTo>
                    <a:pt x="17736" y="3378"/>
                    <a:pt x="17736" y="3355"/>
                    <a:pt x="17736" y="3355"/>
                  </a:cubicBezTo>
                  <a:lnTo>
                    <a:pt x="17736" y="3355"/>
                  </a:lnTo>
                  <a:cubicBezTo>
                    <a:pt x="17759" y="3310"/>
                    <a:pt x="17759" y="3264"/>
                    <a:pt x="17759" y="3218"/>
                  </a:cubicBezTo>
                  <a:lnTo>
                    <a:pt x="17759" y="3218"/>
                  </a:lnTo>
                  <a:cubicBezTo>
                    <a:pt x="17782" y="3173"/>
                    <a:pt x="17782" y="3127"/>
                    <a:pt x="17782" y="3104"/>
                  </a:cubicBezTo>
                  <a:lnTo>
                    <a:pt x="17782" y="3104"/>
                  </a:lnTo>
                  <a:cubicBezTo>
                    <a:pt x="17782" y="3059"/>
                    <a:pt x="17782" y="3013"/>
                    <a:pt x="17782" y="2967"/>
                  </a:cubicBezTo>
                  <a:lnTo>
                    <a:pt x="17782" y="2967"/>
                  </a:lnTo>
                  <a:cubicBezTo>
                    <a:pt x="17805" y="2945"/>
                    <a:pt x="17805" y="2922"/>
                    <a:pt x="17805" y="2876"/>
                  </a:cubicBezTo>
                  <a:lnTo>
                    <a:pt x="17805" y="2876"/>
                  </a:lnTo>
                  <a:cubicBezTo>
                    <a:pt x="17805" y="2853"/>
                    <a:pt x="17805" y="2830"/>
                    <a:pt x="17805" y="2808"/>
                  </a:cubicBezTo>
                  <a:lnTo>
                    <a:pt x="17805" y="2808"/>
                  </a:lnTo>
                  <a:lnTo>
                    <a:pt x="17805" y="69"/>
                  </a:lnTo>
                  <a:cubicBezTo>
                    <a:pt x="17805" y="114"/>
                    <a:pt x="17805" y="160"/>
                    <a:pt x="17805" y="228"/>
                  </a:cubicBezTo>
                  <a:lnTo>
                    <a:pt x="17805" y="228"/>
                  </a:lnTo>
                  <a:cubicBezTo>
                    <a:pt x="17805" y="274"/>
                    <a:pt x="17805" y="297"/>
                    <a:pt x="17782" y="342"/>
                  </a:cubicBezTo>
                  <a:lnTo>
                    <a:pt x="17782" y="342"/>
                  </a:lnTo>
                  <a:cubicBezTo>
                    <a:pt x="17782" y="388"/>
                    <a:pt x="17782" y="434"/>
                    <a:pt x="17782" y="479"/>
                  </a:cubicBezTo>
                  <a:lnTo>
                    <a:pt x="17782" y="479"/>
                  </a:lnTo>
                  <a:cubicBezTo>
                    <a:pt x="17759" y="525"/>
                    <a:pt x="17759" y="548"/>
                    <a:pt x="17759" y="594"/>
                  </a:cubicBezTo>
                  <a:lnTo>
                    <a:pt x="17759" y="594"/>
                  </a:lnTo>
                  <a:cubicBezTo>
                    <a:pt x="17736" y="639"/>
                    <a:pt x="17736" y="685"/>
                    <a:pt x="17736" y="730"/>
                  </a:cubicBezTo>
                  <a:lnTo>
                    <a:pt x="17736" y="730"/>
                  </a:lnTo>
                  <a:cubicBezTo>
                    <a:pt x="17713" y="753"/>
                    <a:pt x="17713" y="799"/>
                    <a:pt x="17691" y="845"/>
                  </a:cubicBezTo>
                  <a:lnTo>
                    <a:pt x="17691" y="845"/>
                  </a:lnTo>
                  <a:cubicBezTo>
                    <a:pt x="17691" y="890"/>
                    <a:pt x="17668" y="936"/>
                    <a:pt x="17668" y="959"/>
                  </a:cubicBezTo>
                  <a:lnTo>
                    <a:pt x="17668" y="959"/>
                  </a:lnTo>
                  <a:cubicBezTo>
                    <a:pt x="17645" y="1004"/>
                    <a:pt x="17645" y="1050"/>
                    <a:pt x="17622" y="1096"/>
                  </a:cubicBezTo>
                  <a:lnTo>
                    <a:pt x="17622" y="1096"/>
                  </a:lnTo>
                  <a:cubicBezTo>
                    <a:pt x="17599" y="1141"/>
                    <a:pt x="17599" y="1164"/>
                    <a:pt x="17576" y="1210"/>
                  </a:cubicBezTo>
                  <a:lnTo>
                    <a:pt x="17576" y="1210"/>
                  </a:lnTo>
                  <a:cubicBezTo>
                    <a:pt x="17554" y="1255"/>
                    <a:pt x="17531" y="1301"/>
                    <a:pt x="17531" y="1347"/>
                  </a:cubicBezTo>
                  <a:lnTo>
                    <a:pt x="17531" y="1347"/>
                  </a:lnTo>
                  <a:cubicBezTo>
                    <a:pt x="17508" y="1392"/>
                    <a:pt x="17485" y="1415"/>
                    <a:pt x="17462" y="1461"/>
                  </a:cubicBezTo>
                  <a:lnTo>
                    <a:pt x="17462" y="1461"/>
                  </a:lnTo>
                  <a:cubicBezTo>
                    <a:pt x="17439" y="1507"/>
                    <a:pt x="17417" y="1552"/>
                    <a:pt x="17394" y="1598"/>
                  </a:cubicBezTo>
                  <a:lnTo>
                    <a:pt x="17394" y="1598"/>
                  </a:lnTo>
                  <a:cubicBezTo>
                    <a:pt x="17371" y="1621"/>
                    <a:pt x="17371" y="1666"/>
                    <a:pt x="17348" y="1712"/>
                  </a:cubicBezTo>
                  <a:lnTo>
                    <a:pt x="17348" y="1712"/>
                  </a:lnTo>
                  <a:cubicBezTo>
                    <a:pt x="17303" y="1758"/>
                    <a:pt x="17280" y="1803"/>
                    <a:pt x="17234" y="1849"/>
                  </a:cubicBezTo>
                  <a:lnTo>
                    <a:pt x="17234" y="1849"/>
                  </a:lnTo>
                  <a:cubicBezTo>
                    <a:pt x="17211" y="1895"/>
                    <a:pt x="17211" y="1917"/>
                    <a:pt x="17188" y="1963"/>
                  </a:cubicBezTo>
                  <a:lnTo>
                    <a:pt x="17188" y="1963"/>
                  </a:lnTo>
                  <a:cubicBezTo>
                    <a:pt x="17143" y="2009"/>
                    <a:pt x="17097" y="2077"/>
                    <a:pt x="17051" y="2123"/>
                  </a:cubicBezTo>
                  <a:lnTo>
                    <a:pt x="17051" y="2123"/>
                  </a:lnTo>
                  <a:cubicBezTo>
                    <a:pt x="17029" y="2146"/>
                    <a:pt x="17029" y="2168"/>
                    <a:pt x="17006" y="2191"/>
                  </a:cubicBezTo>
                  <a:lnTo>
                    <a:pt x="17006" y="2191"/>
                  </a:lnTo>
                  <a:cubicBezTo>
                    <a:pt x="16937" y="2283"/>
                    <a:pt x="16846" y="2374"/>
                    <a:pt x="16778" y="2465"/>
                  </a:cubicBezTo>
                  <a:lnTo>
                    <a:pt x="16778" y="2465"/>
                  </a:lnTo>
                  <a:cubicBezTo>
                    <a:pt x="16755" y="2488"/>
                    <a:pt x="16732" y="2511"/>
                    <a:pt x="16709" y="2534"/>
                  </a:cubicBezTo>
                  <a:lnTo>
                    <a:pt x="16709" y="2534"/>
                  </a:lnTo>
                  <a:cubicBezTo>
                    <a:pt x="16641" y="2602"/>
                    <a:pt x="16572" y="2671"/>
                    <a:pt x="16504" y="2739"/>
                  </a:cubicBezTo>
                  <a:lnTo>
                    <a:pt x="16504" y="2739"/>
                  </a:lnTo>
                  <a:cubicBezTo>
                    <a:pt x="16458" y="2762"/>
                    <a:pt x="16435" y="2808"/>
                    <a:pt x="16412" y="2830"/>
                  </a:cubicBezTo>
                  <a:lnTo>
                    <a:pt x="16412" y="2830"/>
                  </a:lnTo>
                  <a:cubicBezTo>
                    <a:pt x="16367" y="2876"/>
                    <a:pt x="16321" y="2899"/>
                    <a:pt x="16275" y="2945"/>
                  </a:cubicBezTo>
                  <a:lnTo>
                    <a:pt x="16275" y="2945"/>
                  </a:lnTo>
                  <a:cubicBezTo>
                    <a:pt x="16230" y="2967"/>
                    <a:pt x="16184" y="3013"/>
                    <a:pt x="16161" y="3036"/>
                  </a:cubicBezTo>
                  <a:lnTo>
                    <a:pt x="16161" y="3036"/>
                  </a:lnTo>
                  <a:cubicBezTo>
                    <a:pt x="16116" y="3081"/>
                    <a:pt x="16070" y="3127"/>
                    <a:pt x="16001" y="3150"/>
                  </a:cubicBezTo>
                  <a:lnTo>
                    <a:pt x="16001" y="3150"/>
                  </a:lnTo>
                  <a:cubicBezTo>
                    <a:pt x="15979" y="3196"/>
                    <a:pt x="15933" y="3218"/>
                    <a:pt x="15887" y="3241"/>
                  </a:cubicBezTo>
                  <a:lnTo>
                    <a:pt x="15887" y="3241"/>
                  </a:lnTo>
                  <a:cubicBezTo>
                    <a:pt x="15842" y="3287"/>
                    <a:pt x="15773" y="3333"/>
                    <a:pt x="15728" y="3355"/>
                  </a:cubicBezTo>
                  <a:lnTo>
                    <a:pt x="15728" y="3355"/>
                  </a:lnTo>
                  <a:cubicBezTo>
                    <a:pt x="15682" y="3401"/>
                    <a:pt x="15636" y="3424"/>
                    <a:pt x="15591" y="3447"/>
                  </a:cubicBezTo>
                  <a:lnTo>
                    <a:pt x="15591" y="3447"/>
                  </a:lnTo>
                  <a:cubicBezTo>
                    <a:pt x="15545" y="3492"/>
                    <a:pt x="15477" y="3515"/>
                    <a:pt x="15431" y="3561"/>
                  </a:cubicBezTo>
                  <a:lnTo>
                    <a:pt x="15431" y="3561"/>
                  </a:lnTo>
                  <a:cubicBezTo>
                    <a:pt x="15362" y="3606"/>
                    <a:pt x="15294" y="3652"/>
                    <a:pt x="15225" y="3675"/>
                  </a:cubicBezTo>
                  <a:lnTo>
                    <a:pt x="15225" y="3675"/>
                  </a:lnTo>
                  <a:cubicBezTo>
                    <a:pt x="15020" y="3789"/>
                    <a:pt x="14815" y="3903"/>
                    <a:pt x="14609" y="3994"/>
                  </a:cubicBezTo>
                  <a:lnTo>
                    <a:pt x="14609" y="3994"/>
                  </a:lnTo>
                  <a:cubicBezTo>
                    <a:pt x="14564" y="4017"/>
                    <a:pt x="14518" y="4040"/>
                    <a:pt x="14449" y="4086"/>
                  </a:cubicBezTo>
                  <a:lnTo>
                    <a:pt x="14449" y="4086"/>
                  </a:lnTo>
                  <a:cubicBezTo>
                    <a:pt x="14267" y="4154"/>
                    <a:pt x="14084" y="4246"/>
                    <a:pt x="13879" y="4314"/>
                  </a:cubicBezTo>
                  <a:lnTo>
                    <a:pt x="13879" y="4314"/>
                  </a:lnTo>
                  <a:cubicBezTo>
                    <a:pt x="13856" y="4337"/>
                    <a:pt x="13833" y="4337"/>
                    <a:pt x="13810" y="4360"/>
                  </a:cubicBezTo>
                  <a:lnTo>
                    <a:pt x="13810" y="4360"/>
                  </a:lnTo>
                  <a:cubicBezTo>
                    <a:pt x="13605" y="4428"/>
                    <a:pt x="13377" y="4497"/>
                    <a:pt x="13171" y="4565"/>
                  </a:cubicBezTo>
                  <a:lnTo>
                    <a:pt x="13171" y="4565"/>
                  </a:lnTo>
                  <a:cubicBezTo>
                    <a:pt x="13011" y="4611"/>
                    <a:pt x="12874" y="4656"/>
                    <a:pt x="12715" y="4702"/>
                  </a:cubicBezTo>
                  <a:lnTo>
                    <a:pt x="12715" y="4702"/>
                  </a:lnTo>
                  <a:cubicBezTo>
                    <a:pt x="12601" y="4725"/>
                    <a:pt x="12486" y="4771"/>
                    <a:pt x="12372" y="4793"/>
                  </a:cubicBezTo>
                  <a:lnTo>
                    <a:pt x="12372" y="4793"/>
                  </a:lnTo>
                  <a:cubicBezTo>
                    <a:pt x="12190" y="4839"/>
                    <a:pt x="12030" y="4862"/>
                    <a:pt x="11870" y="4907"/>
                  </a:cubicBezTo>
                  <a:lnTo>
                    <a:pt x="11870" y="4907"/>
                  </a:lnTo>
                  <a:cubicBezTo>
                    <a:pt x="11756" y="4930"/>
                    <a:pt x="11642" y="4953"/>
                    <a:pt x="11505" y="4976"/>
                  </a:cubicBezTo>
                  <a:lnTo>
                    <a:pt x="11505" y="4976"/>
                  </a:lnTo>
                  <a:cubicBezTo>
                    <a:pt x="11459" y="4976"/>
                    <a:pt x="11414" y="4976"/>
                    <a:pt x="11368" y="4999"/>
                  </a:cubicBezTo>
                  <a:lnTo>
                    <a:pt x="11368" y="4999"/>
                  </a:lnTo>
                  <a:cubicBezTo>
                    <a:pt x="11163" y="5022"/>
                    <a:pt x="10957" y="5067"/>
                    <a:pt x="10752" y="5090"/>
                  </a:cubicBezTo>
                  <a:lnTo>
                    <a:pt x="10752" y="5090"/>
                  </a:lnTo>
                  <a:cubicBezTo>
                    <a:pt x="10683" y="5090"/>
                    <a:pt x="10615" y="5090"/>
                    <a:pt x="10569" y="5113"/>
                  </a:cubicBezTo>
                  <a:lnTo>
                    <a:pt x="10569" y="5113"/>
                  </a:lnTo>
                  <a:cubicBezTo>
                    <a:pt x="10455" y="5113"/>
                    <a:pt x="10318" y="5113"/>
                    <a:pt x="10204" y="5136"/>
                  </a:cubicBezTo>
                  <a:lnTo>
                    <a:pt x="10204" y="5136"/>
                  </a:lnTo>
                  <a:cubicBezTo>
                    <a:pt x="9998" y="5159"/>
                    <a:pt x="9816" y="5159"/>
                    <a:pt x="9610" y="5181"/>
                  </a:cubicBezTo>
                  <a:lnTo>
                    <a:pt x="9610" y="5181"/>
                  </a:lnTo>
                  <a:cubicBezTo>
                    <a:pt x="9473" y="5181"/>
                    <a:pt x="9337" y="5181"/>
                    <a:pt x="9222" y="5181"/>
                  </a:cubicBezTo>
                  <a:lnTo>
                    <a:pt x="9222" y="5181"/>
                  </a:lnTo>
                  <a:cubicBezTo>
                    <a:pt x="9063" y="5181"/>
                    <a:pt x="8903" y="5181"/>
                    <a:pt x="8720" y="5181"/>
                  </a:cubicBezTo>
                  <a:lnTo>
                    <a:pt x="8720" y="5181"/>
                  </a:lnTo>
                  <a:cubicBezTo>
                    <a:pt x="8583" y="5181"/>
                    <a:pt x="8469" y="5181"/>
                    <a:pt x="8332" y="5181"/>
                  </a:cubicBezTo>
                  <a:lnTo>
                    <a:pt x="8332" y="5181"/>
                  </a:lnTo>
                  <a:cubicBezTo>
                    <a:pt x="8172" y="5181"/>
                    <a:pt x="8013" y="5159"/>
                    <a:pt x="7876" y="5159"/>
                  </a:cubicBezTo>
                  <a:lnTo>
                    <a:pt x="7876" y="5159"/>
                  </a:lnTo>
                  <a:cubicBezTo>
                    <a:pt x="7739" y="5136"/>
                    <a:pt x="7602" y="5136"/>
                    <a:pt x="7465" y="5113"/>
                  </a:cubicBezTo>
                  <a:lnTo>
                    <a:pt x="7465" y="5113"/>
                  </a:lnTo>
                  <a:cubicBezTo>
                    <a:pt x="7305" y="5113"/>
                    <a:pt x="7168" y="5090"/>
                    <a:pt x="7008" y="5067"/>
                  </a:cubicBezTo>
                  <a:lnTo>
                    <a:pt x="7008" y="5067"/>
                  </a:lnTo>
                  <a:cubicBezTo>
                    <a:pt x="6871" y="5044"/>
                    <a:pt x="6757" y="5022"/>
                    <a:pt x="6620" y="5022"/>
                  </a:cubicBezTo>
                  <a:lnTo>
                    <a:pt x="6620" y="5022"/>
                  </a:lnTo>
                  <a:cubicBezTo>
                    <a:pt x="6461" y="4976"/>
                    <a:pt x="6301" y="4953"/>
                    <a:pt x="6141" y="4930"/>
                  </a:cubicBezTo>
                  <a:lnTo>
                    <a:pt x="6141" y="4930"/>
                  </a:lnTo>
                  <a:cubicBezTo>
                    <a:pt x="6027" y="4907"/>
                    <a:pt x="5890" y="4885"/>
                    <a:pt x="5776" y="4862"/>
                  </a:cubicBezTo>
                  <a:lnTo>
                    <a:pt x="5776" y="4862"/>
                  </a:lnTo>
                  <a:cubicBezTo>
                    <a:pt x="5593" y="4816"/>
                    <a:pt x="5411" y="4771"/>
                    <a:pt x="5228" y="4725"/>
                  </a:cubicBezTo>
                  <a:lnTo>
                    <a:pt x="5228" y="4725"/>
                  </a:lnTo>
                  <a:cubicBezTo>
                    <a:pt x="5114" y="4679"/>
                    <a:pt x="4977" y="4656"/>
                    <a:pt x="4863" y="4634"/>
                  </a:cubicBezTo>
                  <a:lnTo>
                    <a:pt x="4863" y="4634"/>
                  </a:lnTo>
                  <a:cubicBezTo>
                    <a:pt x="4817" y="4611"/>
                    <a:pt x="4749" y="4588"/>
                    <a:pt x="4680" y="4565"/>
                  </a:cubicBezTo>
                  <a:lnTo>
                    <a:pt x="4680" y="4565"/>
                  </a:lnTo>
                  <a:cubicBezTo>
                    <a:pt x="4498" y="4519"/>
                    <a:pt x="4315" y="4451"/>
                    <a:pt x="4132" y="4383"/>
                  </a:cubicBezTo>
                  <a:lnTo>
                    <a:pt x="4132" y="4383"/>
                  </a:lnTo>
                  <a:cubicBezTo>
                    <a:pt x="4087" y="4360"/>
                    <a:pt x="4041" y="4337"/>
                    <a:pt x="3995" y="4314"/>
                  </a:cubicBezTo>
                  <a:lnTo>
                    <a:pt x="3995" y="4314"/>
                  </a:lnTo>
                  <a:cubicBezTo>
                    <a:pt x="3836" y="4268"/>
                    <a:pt x="3676" y="4200"/>
                    <a:pt x="3516" y="4131"/>
                  </a:cubicBezTo>
                  <a:lnTo>
                    <a:pt x="3516" y="4131"/>
                  </a:lnTo>
                  <a:cubicBezTo>
                    <a:pt x="3448" y="4086"/>
                    <a:pt x="3356" y="4063"/>
                    <a:pt x="3288" y="4017"/>
                  </a:cubicBezTo>
                  <a:lnTo>
                    <a:pt x="3288" y="4017"/>
                  </a:lnTo>
                  <a:cubicBezTo>
                    <a:pt x="3060" y="3926"/>
                    <a:pt x="2831" y="3812"/>
                    <a:pt x="2626" y="3675"/>
                  </a:cubicBezTo>
                  <a:lnTo>
                    <a:pt x="2626" y="3675"/>
                  </a:lnTo>
                  <a:cubicBezTo>
                    <a:pt x="868" y="2671"/>
                    <a:pt x="1" y="1347"/>
                    <a:pt x="1" y="0"/>
                  </a:cubicBezTo>
                  <a:lnTo>
                    <a:pt x="1" y="0"/>
                  </a:lnTo>
                  <a:close/>
                </a:path>
              </a:pathLst>
            </a:custGeom>
            <a:solidFill>
              <a:srgbClr val="1D509B"/>
            </a:solidFill>
            <a:ln>
              <a:noFill/>
            </a:ln>
          </p:spPr>
          <p:txBody>
            <a:bodyPr spcFirstLastPara="1" wrap="square" lIns="91425" tIns="91425" rIns="91425" bIns="91425" anchor="ctr" anchorCtr="0">
              <a:noAutofit/>
            </a:bodyPr>
            <a:lstStyle/>
            <a:p>
              <a:pPr>
                <a:buClr>
                  <a:srgbClr val="000000"/>
                </a:buClr>
                <a:buFont typeface="Arial"/>
                <a:buNone/>
                <a:defRPr/>
              </a:pPr>
              <a:endParaRPr sz="1400" kern="0">
                <a:solidFill>
                  <a:srgbClr val="000000"/>
                </a:solidFill>
                <a:latin typeface="Arial"/>
                <a:cs typeface="Arial"/>
                <a:sym typeface="Arial"/>
              </a:endParaRPr>
            </a:p>
          </p:txBody>
        </p:sp>
        <p:sp>
          <p:nvSpPr>
            <p:cNvPr id="54" name="Google Shape;6196;p47">
              <a:extLst>
                <a:ext uri="{FF2B5EF4-FFF2-40B4-BE49-F238E27FC236}">
                  <a16:creationId xmlns:a16="http://schemas.microsoft.com/office/drawing/2014/main" id="{414D6552-E073-48E4-8FB0-63130B36E9AA}"/>
                </a:ext>
              </a:extLst>
            </p:cNvPr>
            <p:cNvSpPr/>
            <p:nvPr/>
          </p:nvSpPr>
          <p:spPr>
            <a:xfrm>
              <a:off x="6110666" y="3986085"/>
              <a:ext cx="504299" cy="278934"/>
            </a:xfrm>
            <a:custGeom>
              <a:avLst/>
              <a:gdLst/>
              <a:ahLst/>
              <a:cxnLst/>
              <a:rect l="l" t="t" r="r" b="b"/>
              <a:pathLst>
                <a:path w="19562" h="10820" extrusionOk="0">
                  <a:moveTo>
                    <a:pt x="3447" y="1507"/>
                  </a:moveTo>
                  <a:cubicBezTo>
                    <a:pt x="1" y="3515"/>
                    <a:pt x="1" y="6779"/>
                    <a:pt x="3493" y="8788"/>
                  </a:cubicBezTo>
                  <a:lnTo>
                    <a:pt x="3493" y="8788"/>
                  </a:lnTo>
                  <a:cubicBezTo>
                    <a:pt x="6985" y="10819"/>
                    <a:pt x="12623" y="10819"/>
                    <a:pt x="16092" y="8788"/>
                  </a:cubicBezTo>
                  <a:lnTo>
                    <a:pt x="16092" y="8788"/>
                  </a:lnTo>
                  <a:cubicBezTo>
                    <a:pt x="19562" y="6779"/>
                    <a:pt x="19539" y="3515"/>
                    <a:pt x="16047" y="1507"/>
                  </a:cubicBezTo>
                  <a:lnTo>
                    <a:pt x="16047" y="1507"/>
                  </a:lnTo>
                  <a:cubicBezTo>
                    <a:pt x="14312" y="502"/>
                    <a:pt x="12030" y="0"/>
                    <a:pt x="9747" y="0"/>
                  </a:cubicBezTo>
                  <a:lnTo>
                    <a:pt x="9747" y="0"/>
                  </a:lnTo>
                  <a:cubicBezTo>
                    <a:pt x="7464" y="0"/>
                    <a:pt x="5182" y="502"/>
                    <a:pt x="3447" y="1507"/>
                  </a:cubicBezTo>
                  <a:close/>
                </a:path>
              </a:pathLst>
            </a:custGeom>
            <a:solidFill>
              <a:srgbClr val="95B8EB"/>
            </a:solidFill>
            <a:ln>
              <a:noFill/>
            </a:ln>
          </p:spPr>
          <p:txBody>
            <a:bodyPr spcFirstLastPara="1" wrap="square" lIns="91425" tIns="91425" rIns="91425" bIns="91425" anchor="ctr" anchorCtr="0">
              <a:noAutofit/>
            </a:bodyPr>
            <a:lstStyle/>
            <a:p>
              <a:pPr>
                <a:buClr>
                  <a:srgbClr val="000000"/>
                </a:buClr>
                <a:buFont typeface="Arial"/>
                <a:buNone/>
                <a:defRPr/>
              </a:pPr>
              <a:endParaRPr sz="1400" kern="0">
                <a:solidFill>
                  <a:srgbClr val="000000"/>
                </a:solidFill>
                <a:latin typeface="Arial"/>
                <a:cs typeface="Arial"/>
                <a:sym typeface="Arial"/>
              </a:endParaRPr>
            </a:p>
          </p:txBody>
        </p:sp>
        <p:sp>
          <p:nvSpPr>
            <p:cNvPr id="55" name="Title 1">
              <a:extLst>
                <a:ext uri="{FF2B5EF4-FFF2-40B4-BE49-F238E27FC236}">
                  <a16:creationId xmlns:a16="http://schemas.microsoft.com/office/drawing/2014/main" id="{DC9288A2-D757-456D-BE20-26D79BC449B6}"/>
                </a:ext>
              </a:extLst>
            </p:cNvPr>
            <p:cNvSpPr txBox="1">
              <a:spLocks/>
            </p:cNvSpPr>
            <p:nvPr/>
          </p:nvSpPr>
          <p:spPr>
            <a:xfrm>
              <a:off x="6164820" y="3989004"/>
              <a:ext cx="397389" cy="262340"/>
            </a:xfrm>
            <a:prstGeom prst="rect">
              <a:avLst/>
            </a:prstGeom>
            <a:scene3d>
              <a:camera prst="isometricBottomDown"/>
              <a:lightRig rig="threePt" dir="t"/>
            </a:scene3d>
          </p:spPr>
          <p:txBody>
            <a:bodyPr vert="horz" lIns="0" tIns="0" rIns="0" bIns="0" rtlCol="0" anchor="t">
              <a:noAutofit/>
            </a:bodyPr>
            <a:lstStyle>
              <a:lvl1pPr algn="r" defTabSz="914400" rtl="1" eaLnBrk="1" latinLnBrk="0" hangingPunct="1">
                <a:lnSpc>
                  <a:spcPct val="90000"/>
                </a:lnSpc>
                <a:spcBef>
                  <a:spcPct val="0"/>
                </a:spcBef>
                <a:buNone/>
                <a:defRPr sz="4000" kern="1200">
                  <a:solidFill>
                    <a:schemeClr val="tx1"/>
                  </a:solidFill>
                  <a:latin typeface="Greta Arabic" pitchFamily="2" charset="-78"/>
                  <a:ea typeface="+mj-ea"/>
                  <a:cs typeface="+mj-cs"/>
                </a:defRPr>
              </a:lvl1pPr>
            </a:lstStyle>
            <a:p>
              <a:pPr algn="ctr">
                <a:defRPr/>
              </a:pPr>
              <a:r>
                <a:rPr lang="ar-SA" sz="2400" dirty="0">
                  <a:solidFill>
                    <a:srgbClr val="FFFFFF"/>
                  </a:solidFill>
                  <a:latin typeface="Somar" panose="020B0604020202020204" charset="-78"/>
                  <a:cs typeface="Somar" panose="020B0604020202020204" charset="-78"/>
                </a:rPr>
                <a:t>05</a:t>
              </a:r>
              <a:endParaRPr lang="ar-SA" sz="2800" dirty="0">
                <a:solidFill>
                  <a:srgbClr val="FFFFFF"/>
                </a:solidFill>
                <a:latin typeface="Somar" panose="020B0604020202020204" charset="-78"/>
                <a:cs typeface="Somar" panose="020B0604020202020204" charset="-78"/>
              </a:endParaRPr>
            </a:p>
          </p:txBody>
        </p:sp>
      </p:grpSp>
      <p:cxnSp>
        <p:nvCxnSpPr>
          <p:cNvPr id="56" name="Google Shape;6206;p47">
            <a:extLst>
              <a:ext uri="{FF2B5EF4-FFF2-40B4-BE49-F238E27FC236}">
                <a16:creationId xmlns:a16="http://schemas.microsoft.com/office/drawing/2014/main" id="{61CDF39D-38D3-44AA-94D2-6DDB72F83262}"/>
              </a:ext>
            </a:extLst>
          </p:cNvPr>
          <p:cNvCxnSpPr>
            <a:cxnSpLocks/>
            <a:stCxn id="55" idx="2"/>
          </p:cNvCxnSpPr>
          <p:nvPr/>
        </p:nvCxnSpPr>
        <p:spPr>
          <a:xfrm rot="16200000" flipH="1">
            <a:off x="6780198" y="4924631"/>
            <a:ext cx="202296" cy="1098314"/>
          </a:xfrm>
          <a:prstGeom prst="bentConnector2">
            <a:avLst/>
          </a:prstGeom>
          <a:noFill/>
          <a:ln w="9525" cap="flat" cmpd="sng">
            <a:solidFill>
              <a:srgbClr val="20124D"/>
            </a:solidFill>
            <a:prstDash val="solid"/>
            <a:round/>
            <a:headEnd type="none" w="med" len="med"/>
            <a:tailEnd type="oval" w="med" len="med"/>
          </a:ln>
        </p:spPr>
      </p:cxnSp>
      <p:sp>
        <p:nvSpPr>
          <p:cNvPr id="5" name="Footer Placeholder 4">
            <a:extLst>
              <a:ext uri="{FF2B5EF4-FFF2-40B4-BE49-F238E27FC236}">
                <a16:creationId xmlns:a16="http://schemas.microsoft.com/office/drawing/2014/main" id="{E911C9B5-5E4B-479A-9341-08C1C83FEA9D}"/>
              </a:ext>
            </a:extLst>
          </p:cNvPr>
          <p:cNvSpPr>
            <a:spLocks noGrp="1"/>
          </p:cNvSpPr>
          <p:nvPr>
            <p:ph type="ftr" sz="quarter" idx="11"/>
            <p:custDataLst>
              <p:tags r:id="rId1"/>
            </p:custDataLst>
          </p:nvPr>
        </p:nvSpPr>
        <p:spPr/>
        <p:txBody>
          <a:bodyPr/>
          <a:lstStyle/>
          <a:p>
            <a:pPr>
              <a:defRPr/>
            </a:pPr>
            <a:r>
              <a:rPr lang="en-GB"/>
              <a:t>Public | </a:t>
            </a:r>
            <a:r>
              <a:rPr lang="ar-SA"/>
              <a:t>عام</a:t>
            </a:r>
            <a:endParaRPr lang="en-GB"/>
          </a:p>
        </p:txBody>
      </p:sp>
    </p:spTree>
    <p:extLst>
      <p:ext uri="{BB962C8B-B14F-4D97-AF65-F5344CB8AC3E}">
        <p14:creationId xmlns:p14="http://schemas.microsoft.com/office/powerpoint/2010/main" val="8572724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Arc 33">
            <a:extLst>
              <a:ext uri="{FF2B5EF4-FFF2-40B4-BE49-F238E27FC236}">
                <a16:creationId xmlns:a16="http://schemas.microsoft.com/office/drawing/2014/main" id="{43457E2C-6B9E-4D72-AF87-39E5C3B2E968}"/>
              </a:ext>
            </a:extLst>
          </p:cNvPr>
          <p:cNvSpPr/>
          <p:nvPr/>
        </p:nvSpPr>
        <p:spPr>
          <a:xfrm flipH="1">
            <a:off x="4868474" y="4491250"/>
            <a:ext cx="1628170" cy="874648"/>
          </a:xfrm>
          <a:prstGeom prst="arc">
            <a:avLst>
              <a:gd name="adj1" fmla="val 16138139"/>
              <a:gd name="adj2" fmla="val 9124054"/>
            </a:avLst>
          </a:prstGeom>
          <a:ln>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7" name="Google Shape;6332;p126">
            <a:extLst>
              <a:ext uri="{FF2B5EF4-FFF2-40B4-BE49-F238E27FC236}">
                <a16:creationId xmlns:a16="http://schemas.microsoft.com/office/drawing/2014/main" id="{C652B0F2-4EC5-4812-9315-7885D4A865FF}"/>
              </a:ext>
            </a:extLst>
          </p:cNvPr>
          <p:cNvSpPr/>
          <p:nvPr/>
        </p:nvSpPr>
        <p:spPr>
          <a:xfrm rot="11002478">
            <a:off x="-3190868" y="4550709"/>
            <a:ext cx="12202227" cy="4599134"/>
          </a:xfrm>
          <a:custGeom>
            <a:avLst/>
            <a:gdLst/>
            <a:ahLst/>
            <a:cxnLst/>
            <a:rect l="l" t="t" r="r" b="b"/>
            <a:pathLst>
              <a:path w="74755" h="20729" extrusionOk="0">
                <a:moveTo>
                  <a:pt x="1" y="1"/>
                </a:moveTo>
                <a:cubicBezTo>
                  <a:pt x="835" y="6439"/>
                  <a:pt x="5772" y="12310"/>
                  <a:pt x="12109" y="13777"/>
                </a:cubicBezTo>
                <a:cubicBezTo>
                  <a:pt x="13474" y="14091"/>
                  <a:pt x="14847" y="14220"/>
                  <a:pt x="16226" y="14220"/>
                </a:cubicBezTo>
                <a:cubicBezTo>
                  <a:pt x="22796" y="14220"/>
                  <a:pt x="29497" y="11276"/>
                  <a:pt x="36112" y="11276"/>
                </a:cubicBezTo>
                <a:cubicBezTo>
                  <a:pt x="37265" y="11276"/>
                  <a:pt x="38416" y="11366"/>
                  <a:pt x="39562" y="11576"/>
                </a:cubicBezTo>
                <a:cubicBezTo>
                  <a:pt x="45100" y="12610"/>
                  <a:pt x="49736" y="16313"/>
                  <a:pt x="54873" y="18714"/>
                </a:cubicBezTo>
                <a:cubicBezTo>
                  <a:pt x="57406" y="19923"/>
                  <a:pt x="60365" y="20728"/>
                  <a:pt x="63173" y="20728"/>
                </a:cubicBezTo>
                <a:cubicBezTo>
                  <a:pt x="66024" y="20728"/>
                  <a:pt x="68719" y="19898"/>
                  <a:pt x="70651" y="17814"/>
                </a:cubicBezTo>
                <a:cubicBezTo>
                  <a:pt x="73653" y="14645"/>
                  <a:pt x="73753" y="9775"/>
                  <a:pt x="73954" y="5371"/>
                </a:cubicBezTo>
                <a:cubicBezTo>
                  <a:pt x="74020" y="3637"/>
                  <a:pt x="74254" y="1769"/>
                  <a:pt x="74754" y="1"/>
                </a:cubicBezTo>
                <a:close/>
              </a:path>
            </a:pathLst>
          </a:custGeom>
          <a:solidFill>
            <a:srgbClr val="ACFFD9">
              <a:alpha val="81000"/>
            </a:srgb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000000"/>
              </a:solidFill>
              <a:effectLst/>
              <a:uLnTx/>
              <a:uFillTx/>
              <a:latin typeface="Arial"/>
            </a:endParaRPr>
          </a:p>
        </p:txBody>
      </p:sp>
      <p:sp>
        <p:nvSpPr>
          <p:cNvPr id="143" name="Title 1">
            <a:extLst>
              <a:ext uri="{FF2B5EF4-FFF2-40B4-BE49-F238E27FC236}">
                <a16:creationId xmlns:a16="http://schemas.microsoft.com/office/drawing/2014/main" id="{4AC9F629-7F96-403B-B28D-50766AB29367}"/>
              </a:ext>
            </a:extLst>
          </p:cNvPr>
          <p:cNvSpPr txBox="1">
            <a:spLocks/>
          </p:cNvSpPr>
          <p:nvPr/>
        </p:nvSpPr>
        <p:spPr>
          <a:xfrm>
            <a:off x="2684747" y="526945"/>
            <a:ext cx="9105518" cy="1348717"/>
          </a:xfrm>
          <a:prstGeom prst="rect">
            <a:avLst/>
          </a:prstGeom>
        </p:spPr>
        <p:txBody>
          <a:bodyPr vert="horz" lIns="0" tIns="0" rIns="0" bIns="0" rtlCol="0" anchor="t">
            <a:noAutofit/>
          </a:bodyPr>
          <a:lstStyle>
            <a:lvl1pPr algn="r" defTabSz="914400" rtl="1" eaLnBrk="1" latinLnBrk="0" hangingPunct="1">
              <a:lnSpc>
                <a:spcPct val="90000"/>
              </a:lnSpc>
              <a:spcBef>
                <a:spcPct val="0"/>
              </a:spcBef>
              <a:buNone/>
              <a:defRPr sz="4000" kern="1200">
                <a:solidFill>
                  <a:schemeClr val="tx1"/>
                </a:solidFill>
                <a:latin typeface="Greta Arabic" pitchFamily="2" charset="-78"/>
                <a:ea typeface="+mj-ea"/>
                <a:cs typeface="+mj-cs"/>
              </a:defRPr>
            </a:lvl1pPr>
          </a:lstStyle>
          <a:p>
            <a:pPr>
              <a:defRPr/>
            </a:pPr>
            <a:r>
              <a:rPr lang="ar-SA" b="1" dirty="0">
                <a:solidFill>
                  <a:srgbClr val="0D2547"/>
                </a:solidFill>
                <a:latin typeface="SST Arabic" panose="020B0504030504020204" pitchFamily="34" charset="-78"/>
                <a:cs typeface="SST Arabic" panose="020B0504030504020204" pitchFamily="34" charset="-78"/>
              </a:rPr>
              <a:t>محرك المخاطر للجانب الامني</a:t>
            </a:r>
          </a:p>
        </p:txBody>
      </p:sp>
      <p:sp>
        <p:nvSpPr>
          <p:cNvPr id="87" name="Google Shape;6162;p47">
            <a:extLst>
              <a:ext uri="{FF2B5EF4-FFF2-40B4-BE49-F238E27FC236}">
                <a16:creationId xmlns:a16="http://schemas.microsoft.com/office/drawing/2014/main" id="{3BA4711E-E4EB-4E37-BA9F-913BE29AD346}"/>
              </a:ext>
            </a:extLst>
          </p:cNvPr>
          <p:cNvSpPr/>
          <p:nvPr/>
        </p:nvSpPr>
        <p:spPr>
          <a:xfrm>
            <a:off x="6073496" y="4082471"/>
            <a:ext cx="593" cy="134775"/>
          </a:xfrm>
          <a:custGeom>
            <a:avLst/>
            <a:gdLst/>
            <a:ahLst/>
            <a:cxnLst/>
            <a:rect l="l" t="t" r="r" b="b"/>
            <a:pathLst>
              <a:path w="23" h="5228" extrusionOk="0">
                <a:moveTo>
                  <a:pt x="23" y="1"/>
                </a:moveTo>
                <a:lnTo>
                  <a:pt x="0" y="4931"/>
                </a:lnTo>
                <a:cubicBezTo>
                  <a:pt x="0" y="5045"/>
                  <a:pt x="0" y="5137"/>
                  <a:pt x="0" y="5228"/>
                </a:cubicBezTo>
                <a:lnTo>
                  <a:pt x="23" y="252"/>
                </a:lnTo>
                <a:cubicBezTo>
                  <a:pt x="23" y="161"/>
                  <a:pt x="23" y="92"/>
                  <a:pt x="23" y="1"/>
                </a:cubicBezTo>
                <a:close/>
              </a:path>
            </a:pathLst>
          </a:custGeom>
          <a:solidFill>
            <a:srgbClr val="7EB4FD"/>
          </a:solidFill>
          <a:ln>
            <a:noFill/>
          </a:ln>
        </p:spPr>
        <p:txBody>
          <a:bodyPr spcFirstLastPara="1" wrap="square" lIns="91425" tIns="91425" rIns="91425" bIns="91425" anchor="ctr" anchorCtr="0">
            <a:noAutofit/>
          </a:bodyPr>
          <a:lstStyle/>
          <a:p>
            <a:pPr>
              <a:buClr>
                <a:srgbClr val="000000"/>
              </a:buClr>
              <a:buFont typeface="Arial"/>
              <a:buNone/>
              <a:defRPr/>
            </a:pPr>
            <a:endParaRPr sz="1400" kern="0">
              <a:solidFill>
                <a:srgbClr val="000000"/>
              </a:solidFill>
              <a:latin typeface="Arial"/>
              <a:cs typeface="Arial"/>
              <a:sym typeface="Arial"/>
            </a:endParaRPr>
          </a:p>
        </p:txBody>
      </p:sp>
      <p:sp>
        <p:nvSpPr>
          <p:cNvPr id="88" name="Google Shape;6163;p47">
            <a:extLst>
              <a:ext uri="{FF2B5EF4-FFF2-40B4-BE49-F238E27FC236}">
                <a16:creationId xmlns:a16="http://schemas.microsoft.com/office/drawing/2014/main" id="{9886C7FA-7A43-49C7-936F-748E745BB1CF}"/>
              </a:ext>
            </a:extLst>
          </p:cNvPr>
          <p:cNvSpPr/>
          <p:nvPr/>
        </p:nvSpPr>
        <p:spPr>
          <a:xfrm>
            <a:off x="6067000" y="4156045"/>
            <a:ext cx="619" cy="134749"/>
          </a:xfrm>
          <a:custGeom>
            <a:avLst/>
            <a:gdLst/>
            <a:ahLst/>
            <a:cxnLst/>
            <a:rect l="l" t="t" r="r" b="b"/>
            <a:pathLst>
              <a:path w="24" h="5227" extrusionOk="0">
                <a:moveTo>
                  <a:pt x="24" y="0"/>
                </a:moveTo>
                <a:lnTo>
                  <a:pt x="1" y="4976"/>
                </a:lnTo>
                <a:cubicBezTo>
                  <a:pt x="1" y="5067"/>
                  <a:pt x="1" y="5136"/>
                  <a:pt x="1" y="5227"/>
                </a:cubicBezTo>
                <a:lnTo>
                  <a:pt x="24" y="251"/>
                </a:lnTo>
                <a:cubicBezTo>
                  <a:pt x="24" y="160"/>
                  <a:pt x="24" y="68"/>
                  <a:pt x="24" y="0"/>
                </a:cubicBezTo>
                <a:close/>
              </a:path>
            </a:pathLst>
          </a:custGeom>
          <a:solidFill>
            <a:srgbClr val="7EB4FD"/>
          </a:solidFill>
          <a:ln>
            <a:noFill/>
          </a:ln>
        </p:spPr>
        <p:txBody>
          <a:bodyPr spcFirstLastPara="1" wrap="square" lIns="91425" tIns="91425" rIns="91425" bIns="91425" anchor="ctr" anchorCtr="0">
            <a:noAutofit/>
          </a:bodyPr>
          <a:lstStyle/>
          <a:p>
            <a:pPr>
              <a:buClr>
                <a:srgbClr val="000000"/>
              </a:buClr>
              <a:buFont typeface="Arial"/>
              <a:buNone/>
              <a:defRPr/>
            </a:pPr>
            <a:endParaRPr sz="1400" kern="0">
              <a:solidFill>
                <a:srgbClr val="000000"/>
              </a:solidFill>
              <a:latin typeface="Arial"/>
              <a:cs typeface="Arial"/>
              <a:sym typeface="Arial"/>
            </a:endParaRPr>
          </a:p>
        </p:txBody>
      </p:sp>
      <p:sp>
        <p:nvSpPr>
          <p:cNvPr id="231" name="Arc 230">
            <a:extLst>
              <a:ext uri="{FF2B5EF4-FFF2-40B4-BE49-F238E27FC236}">
                <a16:creationId xmlns:a16="http://schemas.microsoft.com/office/drawing/2014/main" id="{E0B607DF-9B85-4A14-A1E4-5A7C7CCEB25F}"/>
              </a:ext>
            </a:extLst>
          </p:cNvPr>
          <p:cNvSpPr/>
          <p:nvPr/>
        </p:nvSpPr>
        <p:spPr>
          <a:xfrm flipH="1">
            <a:off x="5174198" y="2745415"/>
            <a:ext cx="1628170" cy="874648"/>
          </a:xfrm>
          <a:prstGeom prst="arc">
            <a:avLst>
              <a:gd name="adj1" fmla="val 16138139"/>
              <a:gd name="adj2" fmla="val 5609883"/>
            </a:avLst>
          </a:prstGeom>
          <a:ln>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41" name="Straight Connector 240">
            <a:extLst>
              <a:ext uri="{FF2B5EF4-FFF2-40B4-BE49-F238E27FC236}">
                <a16:creationId xmlns:a16="http://schemas.microsoft.com/office/drawing/2014/main" id="{2CD340F2-0CCC-45FB-A6E9-0C3E64B10F00}"/>
              </a:ext>
            </a:extLst>
          </p:cNvPr>
          <p:cNvCxnSpPr>
            <a:cxnSpLocks/>
          </p:cNvCxnSpPr>
          <p:nvPr/>
        </p:nvCxnSpPr>
        <p:spPr>
          <a:xfrm flipH="1">
            <a:off x="6002142" y="2745415"/>
            <a:ext cx="1270292" cy="0"/>
          </a:xfrm>
          <a:prstGeom prst="line">
            <a:avLst/>
          </a:prstGeom>
          <a:ln>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47" name="Arc 246">
            <a:extLst>
              <a:ext uri="{FF2B5EF4-FFF2-40B4-BE49-F238E27FC236}">
                <a16:creationId xmlns:a16="http://schemas.microsoft.com/office/drawing/2014/main" id="{1EA49B9A-E523-4C3E-8621-221AFA2B4EB3}"/>
              </a:ext>
            </a:extLst>
          </p:cNvPr>
          <p:cNvSpPr/>
          <p:nvPr/>
        </p:nvSpPr>
        <p:spPr>
          <a:xfrm>
            <a:off x="6508611" y="3621764"/>
            <a:ext cx="1628170" cy="874648"/>
          </a:xfrm>
          <a:prstGeom prst="arc">
            <a:avLst>
              <a:gd name="adj1" fmla="val 16138139"/>
              <a:gd name="adj2" fmla="val 5842140"/>
            </a:avLst>
          </a:prstGeom>
          <a:ln>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48" name="Straight Connector 247">
            <a:extLst>
              <a:ext uri="{FF2B5EF4-FFF2-40B4-BE49-F238E27FC236}">
                <a16:creationId xmlns:a16="http://schemas.microsoft.com/office/drawing/2014/main" id="{A27420AF-367C-4C33-967C-A55A089B1409}"/>
              </a:ext>
            </a:extLst>
          </p:cNvPr>
          <p:cNvCxnSpPr>
            <a:cxnSpLocks/>
            <a:endCxn id="231" idx="2"/>
          </p:cNvCxnSpPr>
          <p:nvPr/>
        </p:nvCxnSpPr>
        <p:spPr>
          <a:xfrm flipH="1" flipV="1">
            <a:off x="6015002" y="3619827"/>
            <a:ext cx="1324194" cy="236"/>
          </a:xfrm>
          <a:prstGeom prst="line">
            <a:avLst/>
          </a:prstGeom>
          <a:ln>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grpSp>
        <p:nvGrpSpPr>
          <p:cNvPr id="170" name="Group 169">
            <a:extLst>
              <a:ext uri="{FF2B5EF4-FFF2-40B4-BE49-F238E27FC236}">
                <a16:creationId xmlns:a16="http://schemas.microsoft.com/office/drawing/2014/main" id="{69CC5C59-86CD-4733-A26F-5A4BA82C7DCC}"/>
              </a:ext>
            </a:extLst>
          </p:cNvPr>
          <p:cNvGrpSpPr/>
          <p:nvPr/>
        </p:nvGrpSpPr>
        <p:grpSpPr>
          <a:xfrm>
            <a:off x="7913943" y="3948138"/>
            <a:ext cx="539981" cy="373226"/>
            <a:chOff x="6110666" y="3986085"/>
            <a:chExt cx="504299" cy="336602"/>
          </a:xfrm>
        </p:grpSpPr>
        <p:sp>
          <p:nvSpPr>
            <p:cNvPr id="107" name="Google Shape;6195;p47">
              <a:extLst>
                <a:ext uri="{FF2B5EF4-FFF2-40B4-BE49-F238E27FC236}">
                  <a16:creationId xmlns:a16="http://schemas.microsoft.com/office/drawing/2014/main" id="{87B9DFF9-0E64-422C-9160-171838452B23}"/>
                </a:ext>
              </a:extLst>
            </p:cNvPr>
            <p:cNvSpPr/>
            <p:nvPr/>
          </p:nvSpPr>
          <p:spPr>
            <a:xfrm>
              <a:off x="6133018" y="4117895"/>
              <a:ext cx="459004" cy="204792"/>
            </a:xfrm>
            <a:custGeom>
              <a:avLst/>
              <a:gdLst/>
              <a:ahLst/>
              <a:cxnLst/>
              <a:rect l="l" t="t" r="r" b="b"/>
              <a:pathLst>
                <a:path w="17805" h="7944" extrusionOk="0">
                  <a:moveTo>
                    <a:pt x="1" y="2762"/>
                  </a:moveTo>
                  <a:cubicBezTo>
                    <a:pt x="1" y="4086"/>
                    <a:pt x="868" y="5410"/>
                    <a:pt x="2626" y="6437"/>
                  </a:cubicBezTo>
                  <a:lnTo>
                    <a:pt x="2626" y="6437"/>
                  </a:lnTo>
                  <a:cubicBezTo>
                    <a:pt x="2831" y="6551"/>
                    <a:pt x="3060" y="6665"/>
                    <a:pt x="3265" y="6756"/>
                  </a:cubicBezTo>
                  <a:lnTo>
                    <a:pt x="3265" y="6756"/>
                  </a:lnTo>
                  <a:cubicBezTo>
                    <a:pt x="3356" y="6802"/>
                    <a:pt x="3425" y="6825"/>
                    <a:pt x="3516" y="6870"/>
                  </a:cubicBezTo>
                  <a:lnTo>
                    <a:pt x="3516" y="6870"/>
                  </a:lnTo>
                  <a:cubicBezTo>
                    <a:pt x="3630" y="6916"/>
                    <a:pt x="3767" y="6985"/>
                    <a:pt x="3904" y="7053"/>
                  </a:cubicBezTo>
                  <a:lnTo>
                    <a:pt x="3904" y="7053"/>
                  </a:lnTo>
                  <a:cubicBezTo>
                    <a:pt x="3927" y="7053"/>
                    <a:pt x="3950" y="7053"/>
                    <a:pt x="3973" y="7076"/>
                  </a:cubicBezTo>
                  <a:lnTo>
                    <a:pt x="3973" y="7076"/>
                  </a:lnTo>
                  <a:cubicBezTo>
                    <a:pt x="4041" y="7099"/>
                    <a:pt x="4087" y="7099"/>
                    <a:pt x="4132" y="7122"/>
                  </a:cubicBezTo>
                  <a:lnTo>
                    <a:pt x="4132" y="7122"/>
                  </a:lnTo>
                  <a:cubicBezTo>
                    <a:pt x="4315" y="7190"/>
                    <a:pt x="4498" y="7258"/>
                    <a:pt x="4680" y="7304"/>
                  </a:cubicBezTo>
                  <a:lnTo>
                    <a:pt x="4680" y="7304"/>
                  </a:lnTo>
                  <a:cubicBezTo>
                    <a:pt x="4749" y="7327"/>
                    <a:pt x="4794" y="7350"/>
                    <a:pt x="4863" y="7373"/>
                  </a:cubicBezTo>
                  <a:lnTo>
                    <a:pt x="4863" y="7373"/>
                  </a:lnTo>
                  <a:cubicBezTo>
                    <a:pt x="4908" y="7373"/>
                    <a:pt x="4954" y="7395"/>
                    <a:pt x="4977" y="7418"/>
                  </a:cubicBezTo>
                  <a:lnTo>
                    <a:pt x="4977" y="7418"/>
                  </a:lnTo>
                  <a:cubicBezTo>
                    <a:pt x="5068" y="7418"/>
                    <a:pt x="5137" y="7441"/>
                    <a:pt x="5205" y="7464"/>
                  </a:cubicBezTo>
                  <a:lnTo>
                    <a:pt x="5205" y="7464"/>
                  </a:lnTo>
                  <a:cubicBezTo>
                    <a:pt x="5388" y="7510"/>
                    <a:pt x="5593" y="7555"/>
                    <a:pt x="5776" y="7601"/>
                  </a:cubicBezTo>
                  <a:lnTo>
                    <a:pt x="5776" y="7601"/>
                  </a:lnTo>
                  <a:cubicBezTo>
                    <a:pt x="5821" y="7601"/>
                    <a:pt x="5867" y="7624"/>
                    <a:pt x="5913" y="7624"/>
                  </a:cubicBezTo>
                  <a:lnTo>
                    <a:pt x="5913" y="7624"/>
                  </a:lnTo>
                  <a:cubicBezTo>
                    <a:pt x="5981" y="7647"/>
                    <a:pt x="6072" y="7669"/>
                    <a:pt x="6141" y="7669"/>
                  </a:cubicBezTo>
                  <a:lnTo>
                    <a:pt x="6141" y="7669"/>
                  </a:lnTo>
                  <a:cubicBezTo>
                    <a:pt x="6301" y="7692"/>
                    <a:pt x="6461" y="7738"/>
                    <a:pt x="6620" y="7761"/>
                  </a:cubicBezTo>
                  <a:lnTo>
                    <a:pt x="6620" y="7761"/>
                  </a:lnTo>
                  <a:cubicBezTo>
                    <a:pt x="6666" y="7761"/>
                    <a:pt x="6734" y="7783"/>
                    <a:pt x="6803" y="7783"/>
                  </a:cubicBezTo>
                  <a:lnTo>
                    <a:pt x="6803" y="7783"/>
                  </a:lnTo>
                  <a:cubicBezTo>
                    <a:pt x="6871" y="7806"/>
                    <a:pt x="6940" y="7806"/>
                    <a:pt x="7008" y="7806"/>
                  </a:cubicBezTo>
                  <a:lnTo>
                    <a:pt x="7008" y="7806"/>
                  </a:lnTo>
                  <a:cubicBezTo>
                    <a:pt x="7145" y="7829"/>
                    <a:pt x="7305" y="7852"/>
                    <a:pt x="7442" y="7852"/>
                  </a:cubicBezTo>
                  <a:lnTo>
                    <a:pt x="7442" y="7852"/>
                  </a:lnTo>
                  <a:cubicBezTo>
                    <a:pt x="7533" y="7875"/>
                    <a:pt x="7602" y="7875"/>
                    <a:pt x="7670" y="7875"/>
                  </a:cubicBezTo>
                  <a:lnTo>
                    <a:pt x="7670" y="7875"/>
                  </a:lnTo>
                  <a:cubicBezTo>
                    <a:pt x="7739" y="7898"/>
                    <a:pt x="7807" y="7898"/>
                    <a:pt x="7853" y="7898"/>
                  </a:cubicBezTo>
                  <a:lnTo>
                    <a:pt x="7853" y="7898"/>
                  </a:lnTo>
                  <a:cubicBezTo>
                    <a:pt x="8013" y="7898"/>
                    <a:pt x="8172" y="7920"/>
                    <a:pt x="8309" y="7920"/>
                  </a:cubicBezTo>
                  <a:lnTo>
                    <a:pt x="8309" y="7920"/>
                  </a:lnTo>
                  <a:cubicBezTo>
                    <a:pt x="8401" y="7920"/>
                    <a:pt x="8469" y="7920"/>
                    <a:pt x="8538" y="7943"/>
                  </a:cubicBezTo>
                  <a:lnTo>
                    <a:pt x="8538" y="7943"/>
                  </a:lnTo>
                  <a:cubicBezTo>
                    <a:pt x="8583" y="7943"/>
                    <a:pt x="8606" y="7943"/>
                    <a:pt x="8629" y="7943"/>
                  </a:cubicBezTo>
                  <a:lnTo>
                    <a:pt x="8629" y="7943"/>
                  </a:lnTo>
                  <a:cubicBezTo>
                    <a:pt x="8675" y="7920"/>
                    <a:pt x="8697" y="7920"/>
                    <a:pt x="8720" y="7920"/>
                  </a:cubicBezTo>
                  <a:lnTo>
                    <a:pt x="8720" y="7920"/>
                  </a:lnTo>
                  <a:cubicBezTo>
                    <a:pt x="8880" y="7943"/>
                    <a:pt x="9040" y="7943"/>
                    <a:pt x="9222" y="7920"/>
                  </a:cubicBezTo>
                  <a:lnTo>
                    <a:pt x="9222" y="7920"/>
                  </a:lnTo>
                  <a:cubicBezTo>
                    <a:pt x="9245" y="7920"/>
                    <a:pt x="9268" y="7920"/>
                    <a:pt x="9314" y="7920"/>
                  </a:cubicBezTo>
                  <a:lnTo>
                    <a:pt x="9314" y="7920"/>
                  </a:lnTo>
                  <a:cubicBezTo>
                    <a:pt x="9359" y="7920"/>
                    <a:pt x="9405" y="7920"/>
                    <a:pt x="9451" y="7920"/>
                  </a:cubicBezTo>
                  <a:lnTo>
                    <a:pt x="9451" y="7920"/>
                  </a:lnTo>
                  <a:cubicBezTo>
                    <a:pt x="9496" y="7920"/>
                    <a:pt x="9542" y="7920"/>
                    <a:pt x="9588" y="7920"/>
                  </a:cubicBezTo>
                  <a:lnTo>
                    <a:pt x="9588" y="7920"/>
                  </a:lnTo>
                  <a:cubicBezTo>
                    <a:pt x="9793" y="7920"/>
                    <a:pt x="9998" y="7898"/>
                    <a:pt x="10204" y="7875"/>
                  </a:cubicBezTo>
                  <a:lnTo>
                    <a:pt x="10204" y="7875"/>
                  </a:lnTo>
                  <a:cubicBezTo>
                    <a:pt x="10272" y="7875"/>
                    <a:pt x="10364" y="7875"/>
                    <a:pt x="10432" y="7852"/>
                  </a:cubicBezTo>
                  <a:lnTo>
                    <a:pt x="10432" y="7852"/>
                  </a:lnTo>
                  <a:cubicBezTo>
                    <a:pt x="10478" y="7852"/>
                    <a:pt x="10523" y="7852"/>
                    <a:pt x="10546" y="7852"/>
                  </a:cubicBezTo>
                  <a:lnTo>
                    <a:pt x="10546" y="7852"/>
                  </a:lnTo>
                  <a:cubicBezTo>
                    <a:pt x="10615" y="7852"/>
                    <a:pt x="10683" y="7829"/>
                    <a:pt x="10729" y="7829"/>
                  </a:cubicBezTo>
                  <a:lnTo>
                    <a:pt x="10729" y="7829"/>
                  </a:lnTo>
                  <a:cubicBezTo>
                    <a:pt x="10934" y="7806"/>
                    <a:pt x="11140" y="7783"/>
                    <a:pt x="11345" y="7738"/>
                  </a:cubicBezTo>
                  <a:lnTo>
                    <a:pt x="11345" y="7738"/>
                  </a:lnTo>
                  <a:cubicBezTo>
                    <a:pt x="11414" y="7738"/>
                    <a:pt x="11459" y="7715"/>
                    <a:pt x="11505" y="7715"/>
                  </a:cubicBezTo>
                  <a:lnTo>
                    <a:pt x="11505" y="7715"/>
                  </a:lnTo>
                  <a:cubicBezTo>
                    <a:pt x="11528" y="7715"/>
                    <a:pt x="11551" y="7715"/>
                    <a:pt x="11573" y="7715"/>
                  </a:cubicBezTo>
                  <a:lnTo>
                    <a:pt x="11573" y="7715"/>
                  </a:lnTo>
                  <a:cubicBezTo>
                    <a:pt x="11665" y="7692"/>
                    <a:pt x="11756" y="7669"/>
                    <a:pt x="11870" y="7647"/>
                  </a:cubicBezTo>
                  <a:lnTo>
                    <a:pt x="11870" y="7647"/>
                  </a:lnTo>
                  <a:cubicBezTo>
                    <a:pt x="12030" y="7601"/>
                    <a:pt x="12190" y="7578"/>
                    <a:pt x="12349" y="7532"/>
                  </a:cubicBezTo>
                  <a:lnTo>
                    <a:pt x="12349" y="7532"/>
                  </a:lnTo>
                  <a:cubicBezTo>
                    <a:pt x="12464" y="7510"/>
                    <a:pt x="12578" y="7464"/>
                    <a:pt x="12715" y="7441"/>
                  </a:cubicBezTo>
                  <a:lnTo>
                    <a:pt x="12715" y="7441"/>
                  </a:lnTo>
                  <a:cubicBezTo>
                    <a:pt x="12852" y="7395"/>
                    <a:pt x="13011" y="7350"/>
                    <a:pt x="13171" y="7304"/>
                  </a:cubicBezTo>
                  <a:lnTo>
                    <a:pt x="13171" y="7304"/>
                  </a:lnTo>
                  <a:cubicBezTo>
                    <a:pt x="13194" y="7304"/>
                    <a:pt x="13240" y="7304"/>
                    <a:pt x="13262" y="7281"/>
                  </a:cubicBezTo>
                  <a:lnTo>
                    <a:pt x="13262" y="7281"/>
                  </a:lnTo>
                  <a:cubicBezTo>
                    <a:pt x="13445" y="7236"/>
                    <a:pt x="13628" y="7167"/>
                    <a:pt x="13810" y="7099"/>
                  </a:cubicBezTo>
                  <a:lnTo>
                    <a:pt x="13810" y="7099"/>
                  </a:lnTo>
                  <a:cubicBezTo>
                    <a:pt x="13833" y="7076"/>
                    <a:pt x="13856" y="7076"/>
                    <a:pt x="13879" y="7053"/>
                  </a:cubicBezTo>
                  <a:lnTo>
                    <a:pt x="13879" y="7053"/>
                  </a:lnTo>
                  <a:cubicBezTo>
                    <a:pt x="14061" y="6985"/>
                    <a:pt x="14267" y="6916"/>
                    <a:pt x="14449" y="6825"/>
                  </a:cubicBezTo>
                  <a:lnTo>
                    <a:pt x="14449" y="6825"/>
                  </a:lnTo>
                  <a:cubicBezTo>
                    <a:pt x="14495" y="6802"/>
                    <a:pt x="14564" y="6779"/>
                    <a:pt x="14609" y="6734"/>
                  </a:cubicBezTo>
                  <a:lnTo>
                    <a:pt x="14609" y="6734"/>
                  </a:lnTo>
                  <a:cubicBezTo>
                    <a:pt x="14815" y="6642"/>
                    <a:pt x="15020" y="6528"/>
                    <a:pt x="15203" y="6437"/>
                  </a:cubicBezTo>
                  <a:lnTo>
                    <a:pt x="15203" y="6437"/>
                  </a:lnTo>
                  <a:cubicBezTo>
                    <a:pt x="15248" y="6414"/>
                    <a:pt x="15294" y="6391"/>
                    <a:pt x="15317" y="6368"/>
                  </a:cubicBezTo>
                  <a:lnTo>
                    <a:pt x="15317" y="6368"/>
                  </a:lnTo>
                  <a:cubicBezTo>
                    <a:pt x="15362" y="6345"/>
                    <a:pt x="15385" y="6323"/>
                    <a:pt x="15408" y="6300"/>
                  </a:cubicBezTo>
                  <a:lnTo>
                    <a:pt x="15408" y="6300"/>
                  </a:lnTo>
                  <a:cubicBezTo>
                    <a:pt x="15477" y="6277"/>
                    <a:pt x="15522" y="6231"/>
                    <a:pt x="15591" y="6209"/>
                  </a:cubicBezTo>
                  <a:lnTo>
                    <a:pt x="15591" y="6209"/>
                  </a:lnTo>
                  <a:cubicBezTo>
                    <a:pt x="15636" y="6163"/>
                    <a:pt x="15682" y="6140"/>
                    <a:pt x="15728" y="6094"/>
                  </a:cubicBezTo>
                  <a:lnTo>
                    <a:pt x="15728" y="6094"/>
                  </a:lnTo>
                  <a:cubicBezTo>
                    <a:pt x="15773" y="6072"/>
                    <a:pt x="15819" y="6026"/>
                    <a:pt x="15865" y="6003"/>
                  </a:cubicBezTo>
                  <a:lnTo>
                    <a:pt x="15865" y="6003"/>
                  </a:lnTo>
                  <a:cubicBezTo>
                    <a:pt x="15910" y="5957"/>
                    <a:pt x="15956" y="5935"/>
                    <a:pt x="16001" y="5889"/>
                  </a:cubicBezTo>
                  <a:lnTo>
                    <a:pt x="16001" y="5889"/>
                  </a:lnTo>
                  <a:cubicBezTo>
                    <a:pt x="16047" y="5866"/>
                    <a:pt x="16093" y="5821"/>
                    <a:pt x="16138" y="5798"/>
                  </a:cubicBezTo>
                  <a:lnTo>
                    <a:pt x="16138" y="5798"/>
                  </a:lnTo>
                  <a:cubicBezTo>
                    <a:pt x="16184" y="5752"/>
                    <a:pt x="16230" y="5729"/>
                    <a:pt x="16275" y="5684"/>
                  </a:cubicBezTo>
                  <a:lnTo>
                    <a:pt x="16275" y="5684"/>
                  </a:lnTo>
                  <a:cubicBezTo>
                    <a:pt x="16321" y="5638"/>
                    <a:pt x="16344" y="5615"/>
                    <a:pt x="16390" y="5569"/>
                  </a:cubicBezTo>
                  <a:lnTo>
                    <a:pt x="16390" y="5569"/>
                  </a:lnTo>
                  <a:cubicBezTo>
                    <a:pt x="16412" y="5569"/>
                    <a:pt x="16435" y="5547"/>
                    <a:pt x="16458" y="5524"/>
                  </a:cubicBezTo>
                  <a:lnTo>
                    <a:pt x="16458" y="5524"/>
                  </a:lnTo>
                  <a:cubicBezTo>
                    <a:pt x="16458" y="5524"/>
                    <a:pt x="16481" y="5501"/>
                    <a:pt x="16504" y="5478"/>
                  </a:cubicBezTo>
                  <a:lnTo>
                    <a:pt x="16504" y="5478"/>
                  </a:lnTo>
                  <a:cubicBezTo>
                    <a:pt x="16572" y="5410"/>
                    <a:pt x="16641" y="5341"/>
                    <a:pt x="16686" y="5273"/>
                  </a:cubicBezTo>
                  <a:lnTo>
                    <a:pt x="16686" y="5273"/>
                  </a:lnTo>
                  <a:cubicBezTo>
                    <a:pt x="16709" y="5250"/>
                    <a:pt x="16732" y="5227"/>
                    <a:pt x="16755" y="5204"/>
                  </a:cubicBezTo>
                  <a:lnTo>
                    <a:pt x="16755" y="5204"/>
                  </a:lnTo>
                  <a:cubicBezTo>
                    <a:pt x="16846" y="5136"/>
                    <a:pt x="16915" y="5044"/>
                    <a:pt x="16983" y="4953"/>
                  </a:cubicBezTo>
                  <a:lnTo>
                    <a:pt x="16983" y="4953"/>
                  </a:lnTo>
                  <a:cubicBezTo>
                    <a:pt x="16983" y="4930"/>
                    <a:pt x="17006" y="4930"/>
                    <a:pt x="17006" y="4930"/>
                  </a:cubicBezTo>
                  <a:lnTo>
                    <a:pt x="17006" y="4930"/>
                  </a:lnTo>
                  <a:cubicBezTo>
                    <a:pt x="17006" y="4907"/>
                    <a:pt x="17029" y="4885"/>
                    <a:pt x="17051" y="4862"/>
                  </a:cubicBezTo>
                  <a:lnTo>
                    <a:pt x="17051" y="4862"/>
                  </a:lnTo>
                  <a:cubicBezTo>
                    <a:pt x="17097" y="4816"/>
                    <a:pt x="17143" y="4748"/>
                    <a:pt x="17166" y="4702"/>
                  </a:cubicBezTo>
                  <a:lnTo>
                    <a:pt x="17166" y="4702"/>
                  </a:lnTo>
                  <a:cubicBezTo>
                    <a:pt x="17188" y="4656"/>
                    <a:pt x="17211" y="4634"/>
                    <a:pt x="17234" y="4611"/>
                  </a:cubicBezTo>
                  <a:lnTo>
                    <a:pt x="17234" y="4611"/>
                  </a:lnTo>
                  <a:cubicBezTo>
                    <a:pt x="17280" y="4542"/>
                    <a:pt x="17303" y="4497"/>
                    <a:pt x="17325" y="4451"/>
                  </a:cubicBezTo>
                  <a:lnTo>
                    <a:pt x="17325" y="4451"/>
                  </a:lnTo>
                  <a:cubicBezTo>
                    <a:pt x="17348" y="4428"/>
                    <a:pt x="17348" y="4405"/>
                    <a:pt x="17348" y="4405"/>
                  </a:cubicBezTo>
                  <a:lnTo>
                    <a:pt x="17348" y="4405"/>
                  </a:lnTo>
                  <a:cubicBezTo>
                    <a:pt x="17371" y="4383"/>
                    <a:pt x="17371" y="4360"/>
                    <a:pt x="17394" y="4337"/>
                  </a:cubicBezTo>
                  <a:lnTo>
                    <a:pt x="17394" y="4337"/>
                  </a:lnTo>
                  <a:cubicBezTo>
                    <a:pt x="17417" y="4291"/>
                    <a:pt x="17439" y="4246"/>
                    <a:pt x="17462" y="4200"/>
                  </a:cubicBezTo>
                  <a:lnTo>
                    <a:pt x="17462" y="4200"/>
                  </a:lnTo>
                  <a:cubicBezTo>
                    <a:pt x="17485" y="4177"/>
                    <a:pt x="17508" y="4131"/>
                    <a:pt x="17508" y="4086"/>
                  </a:cubicBezTo>
                  <a:lnTo>
                    <a:pt x="17508" y="4086"/>
                  </a:lnTo>
                  <a:cubicBezTo>
                    <a:pt x="17531" y="4040"/>
                    <a:pt x="17554" y="3994"/>
                    <a:pt x="17576" y="3949"/>
                  </a:cubicBezTo>
                  <a:lnTo>
                    <a:pt x="17576" y="3949"/>
                  </a:lnTo>
                  <a:cubicBezTo>
                    <a:pt x="17576" y="3926"/>
                    <a:pt x="17599" y="3926"/>
                    <a:pt x="17599" y="3903"/>
                  </a:cubicBezTo>
                  <a:lnTo>
                    <a:pt x="17599" y="3903"/>
                  </a:lnTo>
                  <a:cubicBezTo>
                    <a:pt x="17599" y="3880"/>
                    <a:pt x="17599" y="3858"/>
                    <a:pt x="17622" y="3835"/>
                  </a:cubicBezTo>
                  <a:lnTo>
                    <a:pt x="17622" y="3835"/>
                  </a:lnTo>
                  <a:cubicBezTo>
                    <a:pt x="17622" y="3789"/>
                    <a:pt x="17645" y="3766"/>
                    <a:pt x="17645" y="3721"/>
                  </a:cubicBezTo>
                  <a:lnTo>
                    <a:pt x="17645" y="3721"/>
                  </a:lnTo>
                  <a:cubicBezTo>
                    <a:pt x="17668" y="3675"/>
                    <a:pt x="17691" y="3629"/>
                    <a:pt x="17691" y="3606"/>
                  </a:cubicBezTo>
                  <a:lnTo>
                    <a:pt x="17691" y="3606"/>
                  </a:lnTo>
                  <a:cubicBezTo>
                    <a:pt x="17713" y="3561"/>
                    <a:pt x="17713" y="3515"/>
                    <a:pt x="17713" y="3470"/>
                  </a:cubicBezTo>
                  <a:lnTo>
                    <a:pt x="17713" y="3470"/>
                  </a:lnTo>
                  <a:cubicBezTo>
                    <a:pt x="17736" y="3447"/>
                    <a:pt x="17736" y="3424"/>
                    <a:pt x="17736" y="3401"/>
                  </a:cubicBezTo>
                  <a:lnTo>
                    <a:pt x="17736" y="3401"/>
                  </a:lnTo>
                  <a:cubicBezTo>
                    <a:pt x="17736" y="3378"/>
                    <a:pt x="17736" y="3355"/>
                    <a:pt x="17736" y="3355"/>
                  </a:cubicBezTo>
                  <a:lnTo>
                    <a:pt x="17736" y="3355"/>
                  </a:lnTo>
                  <a:cubicBezTo>
                    <a:pt x="17759" y="3310"/>
                    <a:pt x="17759" y="3264"/>
                    <a:pt x="17759" y="3218"/>
                  </a:cubicBezTo>
                  <a:lnTo>
                    <a:pt x="17759" y="3218"/>
                  </a:lnTo>
                  <a:cubicBezTo>
                    <a:pt x="17782" y="3173"/>
                    <a:pt x="17782" y="3127"/>
                    <a:pt x="17782" y="3104"/>
                  </a:cubicBezTo>
                  <a:lnTo>
                    <a:pt x="17782" y="3104"/>
                  </a:lnTo>
                  <a:cubicBezTo>
                    <a:pt x="17782" y="3059"/>
                    <a:pt x="17782" y="3013"/>
                    <a:pt x="17782" y="2967"/>
                  </a:cubicBezTo>
                  <a:lnTo>
                    <a:pt x="17782" y="2967"/>
                  </a:lnTo>
                  <a:cubicBezTo>
                    <a:pt x="17805" y="2945"/>
                    <a:pt x="17805" y="2922"/>
                    <a:pt x="17805" y="2876"/>
                  </a:cubicBezTo>
                  <a:lnTo>
                    <a:pt x="17805" y="2876"/>
                  </a:lnTo>
                  <a:cubicBezTo>
                    <a:pt x="17805" y="2853"/>
                    <a:pt x="17805" y="2830"/>
                    <a:pt x="17805" y="2808"/>
                  </a:cubicBezTo>
                  <a:lnTo>
                    <a:pt x="17805" y="2808"/>
                  </a:lnTo>
                  <a:lnTo>
                    <a:pt x="17805" y="69"/>
                  </a:lnTo>
                  <a:cubicBezTo>
                    <a:pt x="17805" y="114"/>
                    <a:pt x="17805" y="160"/>
                    <a:pt x="17805" y="228"/>
                  </a:cubicBezTo>
                  <a:lnTo>
                    <a:pt x="17805" y="228"/>
                  </a:lnTo>
                  <a:cubicBezTo>
                    <a:pt x="17805" y="274"/>
                    <a:pt x="17805" y="297"/>
                    <a:pt x="17782" y="342"/>
                  </a:cubicBezTo>
                  <a:lnTo>
                    <a:pt x="17782" y="342"/>
                  </a:lnTo>
                  <a:cubicBezTo>
                    <a:pt x="17782" y="388"/>
                    <a:pt x="17782" y="434"/>
                    <a:pt x="17782" y="479"/>
                  </a:cubicBezTo>
                  <a:lnTo>
                    <a:pt x="17782" y="479"/>
                  </a:lnTo>
                  <a:cubicBezTo>
                    <a:pt x="17759" y="525"/>
                    <a:pt x="17759" y="548"/>
                    <a:pt x="17759" y="594"/>
                  </a:cubicBezTo>
                  <a:lnTo>
                    <a:pt x="17759" y="594"/>
                  </a:lnTo>
                  <a:cubicBezTo>
                    <a:pt x="17736" y="639"/>
                    <a:pt x="17736" y="685"/>
                    <a:pt x="17736" y="730"/>
                  </a:cubicBezTo>
                  <a:lnTo>
                    <a:pt x="17736" y="730"/>
                  </a:lnTo>
                  <a:cubicBezTo>
                    <a:pt x="17713" y="753"/>
                    <a:pt x="17713" y="799"/>
                    <a:pt x="17691" y="845"/>
                  </a:cubicBezTo>
                  <a:lnTo>
                    <a:pt x="17691" y="845"/>
                  </a:lnTo>
                  <a:cubicBezTo>
                    <a:pt x="17691" y="890"/>
                    <a:pt x="17668" y="936"/>
                    <a:pt x="17668" y="959"/>
                  </a:cubicBezTo>
                  <a:lnTo>
                    <a:pt x="17668" y="959"/>
                  </a:lnTo>
                  <a:cubicBezTo>
                    <a:pt x="17645" y="1004"/>
                    <a:pt x="17645" y="1050"/>
                    <a:pt x="17622" y="1096"/>
                  </a:cubicBezTo>
                  <a:lnTo>
                    <a:pt x="17622" y="1096"/>
                  </a:lnTo>
                  <a:cubicBezTo>
                    <a:pt x="17599" y="1141"/>
                    <a:pt x="17599" y="1164"/>
                    <a:pt x="17576" y="1210"/>
                  </a:cubicBezTo>
                  <a:lnTo>
                    <a:pt x="17576" y="1210"/>
                  </a:lnTo>
                  <a:cubicBezTo>
                    <a:pt x="17554" y="1255"/>
                    <a:pt x="17531" y="1301"/>
                    <a:pt x="17531" y="1347"/>
                  </a:cubicBezTo>
                  <a:lnTo>
                    <a:pt x="17531" y="1347"/>
                  </a:lnTo>
                  <a:cubicBezTo>
                    <a:pt x="17508" y="1392"/>
                    <a:pt x="17485" y="1415"/>
                    <a:pt x="17462" y="1461"/>
                  </a:cubicBezTo>
                  <a:lnTo>
                    <a:pt x="17462" y="1461"/>
                  </a:lnTo>
                  <a:cubicBezTo>
                    <a:pt x="17439" y="1507"/>
                    <a:pt x="17417" y="1552"/>
                    <a:pt x="17394" y="1598"/>
                  </a:cubicBezTo>
                  <a:lnTo>
                    <a:pt x="17394" y="1598"/>
                  </a:lnTo>
                  <a:cubicBezTo>
                    <a:pt x="17371" y="1621"/>
                    <a:pt x="17371" y="1666"/>
                    <a:pt x="17348" y="1712"/>
                  </a:cubicBezTo>
                  <a:lnTo>
                    <a:pt x="17348" y="1712"/>
                  </a:lnTo>
                  <a:cubicBezTo>
                    <a:pt x="17303" y="1758"/>
                    <a:pt x="17280" y="1803"/>
                    <a:pt x="17234" y="1849"/>
                  </a:cubicBezTo>
                  <a:lnTo>
                    <a:pt x="17234" y="1849"/>
                  </a:lnTo>
                  <a:cubicBezTo>
                    <a:pt x="17211" y="1895"/>
                    <a:pt x="17211" y="1917"/>
                    <a:pt x="17188" y="1963"/>
                  </a:cubicBezTo>
                  <a:lnTo>
                    <a:pt x="17188" y="1963"/>
                  </a:lnTo>
                  <a:cubicBezTo>
                    <a:pt x="17143" y="2009"/>
                    <a:pt x="17097" y="2077"/>
                    <a:pt x="17051" y="2123"/>
                  </a:cubicBezTo>
                  <a:lnTo>
                    <a:pt x="17051" y="2123"/>
                  </a:lnTo>
                  <a:cubicBezTo>
                    <a:pt x="17029" y="2146"/>
                    <a:pt x="17029" y="2168"/>
                    <a:pt x="17006" y="2191"/>
                  </a:cubicBezTo>
                  <a:lnTo>
                    <a:pt x="17006" y="2191"/>
                  </a:lnTo>
                  <a:cubicBezTo>
                    <a:pt x="16937" y="2283"/>
                    <a:pt x="16846" y="2374"/>
                    <a:pt x="16778" y="2465"/>
                  </a:cubicBezTo>
                  <a:lnTo>
                    <a:pt x="16778" y="2465"/>
                  </a:lnTo>
                  <a:cubicBezTo>
                    <a:pt x="16755" y="2488"/>
                    <a:pt x="16732" y="2511"/>
                    <a:pt x="16709" y="2534"/>
                  </a:cubicBezTo>
                  <a:lnTo>
                    <a:pt x="16709" y="2534"/>
                  </a:lnTo>
                  <a:cubicBezTo>
                    <a:pt x="16641" y="2602"/>
                    <a:pt x="16572" y="2671"/>
                    <a:pt x="16504" y="2739"/>
                  </a:cubicBezTo>
                  <a:lnTo>
                    <a:pt x="16504" y="2739"/>
                  </a:lnTo>
                  <a:cubicBezTo>
                    <a:pt x="16458" y="2762"/>
                    <a:pt x="16435" y="2808"/>
                    <a:pt x="16412" y="2830"/>
                  </a:cubicBezTo>
                  <a:lnTo>
                    <a:pt x="16412" y="2830"/>
                  </a:lnTo>
                  <a:cubicBezTo>
                    <a:pt x="16367" y="2876"/>
                    <a:pt x="16321" y="2899"/>
                    <a:pt x="16275" y="2945"/>
                  </a:cubicBezTo>
                  <a:lnTo>
                    <a:pt x="16275" y="2945"/>
                  </a:lnTo>
                  <a:cubicBezTo>
                    <a:pt x="16230" y="2967"/>
                    <a:pt x="16184" y="3013"/>
                    <a:pt x="16161" y="3036"/>
                  </a:cubicBezTo>
                  <a:lnTo>
                    <a:pt x="16161" y="3036"/>
                  </a:lnTo>
                  <a:cubicBezTo>
                    <a:pt x="16116" y="3081"/>
                    <a:pt x="16070" y="3127"/>
                    <a:pt x="16001" y="3150"/>
                  </a:cubicBezTo>
                  <a:lnTo>
                    <a:pt x="16001" y="3150"/>
                  </a:lnTo>
                  <a:cubicBezTo>
                    <a:pt x="15979" y="3196"/>
                    <a:pt x="15933" y="3218"/>
                    <a:pt x="15887" y="3241"/>
                  </a:cubicBezTo>
                  <a:lnTo>
                    <a:pt x="15887" y="3241"/>
                  </a:lnTo>
                  <a:cubicBezTo>
                    <a:pt x="15842" y="3287"/>
                    <a:pt x="15773" y="3333"/>
                    <a:pt x="15728" y="3355"/>
                  </a:cubicBezTo>
                  <a:lnTo>
                    <a:pt x="15728" y="3355"/>
                  </a:lnTo>
                  <a:cubicBezTo>
                    <a:pt x="15682" y="3401"/>
                    <a:pt x="15636" y="3424"/>
                    <a:pt x="15591" y="3447"/>
                  </a:cubicBezTo>
                  <a:lnTo>
                    <a:pt x="15591" y="3447"/>
                  </a:lnTo>
                  <a:cubicBezTo>
                    <a:pt x="15545" y="3492"/>
                    <a:pt x="15477" y="3515"/>
                    <a:pt x="15431" y="3561"/>
                  </a:cubicBezTo>
                  <a:lnTo>
                    <a:pt x="15431" y="3561"/>
                  </a:lnTo>
                  <a:cubicBezTo>
                    <a:pt x="15362" y="3606"/>
                    <a:pt x="15294" y="3652"/>
                    <a:pt x="15225" y="3675"/>
                  </a:cubicBezTo>
                  <a:lnTo>
                    <a:pt x="15225" y="3675"/>
                  </a:lnTo>
                  <a:cubicBezTo>
                    <a:pt x="15020" y="3789"/>
                    <a:pt x="14815" y="3903"/>
                    <a:pt x="14609" y="3994"/>
                  </a:cubicBezTo>
                  <a:lnTo>
                    <a:pt x="14609" y="3994"/>
                  </a:lnTo>
                  <a:cubicBezTo>
                    <a:pt x="14564" y="4017"/>
                    <a:pt x="14518" y="4040"/>
                    <a:pt x="14449" y="4086"/>
                  </a:cubicBezTo>
                  <a:lnTo>
                    <a:pt x="14449" y="4086"/>
                  </a:lnTo>
                  <a:cubicBezTo>
                    <a:pt x="14267" y="4154"/>
                    <a:pt x="14084" y="4246"/>
                    <a:pt x="13879" y="4314"/>
                  </a:cubicBezTo>
                  <a:lnTo>
                    <a:pt x="13879" y="4314"/>
                  </a:lnTo>
                  <a:cubicBezTo>
                    <a:pt x="13856" y="4337"/>
                    <a:pt x="13833" y="4337"/>
                    <a:pt x="13810" y="4360"/>
                  </a:cubicBezTo>
                  <a:lnTo>
                    <a:pt x="13810" y="4360"/>
                  </a:lnTo>
                  <a:cubicBezTo>
                    <a:pt x="13605" y="4428"/>
                    <a:pt x="13377" y="4497"/>
                    <a:pt x="13171" y="4565"/>
                  </a:cubicBezTo>
                  <a:lnTo>
                    <a:pt x="13171" y="4565"/>
                  </a:lnTo>
                  <a:cubicBezTo>
                    <a:pt x="13011" y="4611"/>
                    <a:pt x="12874" y="4656"/>
                    <a:pt x="12715" y="4702"/>
                  </a:cubicBezTo>
                  <a:lnTo>
                    <a:pt x="12715" y="4702"/>
                  </a:lnTo>
                  <a:cubicBezTo>
                    <a:pt x="12601" y="4725"/>
                    <a:pt x="12486" y="4771"/>
                    <a:pt x="12372" y="4793"/>
                  </a:cubicBezTo>
                  <a:lnTo>
                    <a:pt x="12372" y="4793"/>
                  </a:lnTo>
                  <a:cubicBezTo>
                    <a:pt x="12190" y="4839"/>
                    <a:pt x="12030" y="4862"/>
                    <a:pt x="11870" y="4907"/>
                  </a:cubicBezTo>
                  <a:lnTo>
                    <a:pt x="11870" y="4907"/>
                  </a:lnTo>
                  <a:cubicBezTo>
                    <a:pt x="11756" y="4930"/>
                    <a:pt x="11642" y="4953"/>
                    <a:pt x="11505" y="4976"/>
                  </a:cubicBezTo>
                  <a:lnTo>
                    <a:pt x="11505" y="4976"/>
                  </a:lnTo>
                  <a:cubicBezTo>
                    <a:pt x="11459" y="4976"/>
                    <a:pt x="11414" y="4976"/>
                    <a:pt x="11368" y="4999"/>
                  </a:cubicBezTo>
                  <a:lnTo>
                    <a:pt x="11368" y="4999"/>
                  </a:lnTo>
                  <a:cubicBezTo>
                    <a:pt x="11163" y="5022"/>
                    <a:pt x="10957" y="5067"/>
                    <a:pt x="10752" y="5090"/>
                  </a:cubicBezTo>
                  <a:lnTo>
                    <a:pt x="10752" y="5090"/>
                  </a:lnTo>
                  <a:cubicBezTo>
                    <a:pt x="10683" y="5090"/>
                    <a:pt x="10615" y="5090"/>
                    <a:pt x="10569" y="5113"/>
                  </a:cubicBezTo>
                  <a:lnTo>
                    <a:pt x="10569" y="5113"/>
                  </a:lnTo>
                  <a:cubicBezTo>
                    <a:pt x="10455" y="5113"/>
                    <a:pt x="10318" y="5113"/>
                    <a:pt x="10204" y="5136"/>
                  </a:cubicBezTo>
                  <a:lnTo>
                    <a:pt x="10204" y="5136"/>
                  </a:lnTo>
                  <a:cubicBezTo>
                    <a:pt x="9998" y="5159"/>
                    <a:pt x="9816" y="5159"/>
                    <a:pt x="9610" y="5181"/>
                  </a:cubicBezTo>
                  <a:lnTo>
                    <a:pt x="9610" y="5181"/>
                  </a:lnTo>
                  <a:cubicBezTo>
                    <a:pt x="9473" y="5181"/>
                    <a:pt x="9337" y="5181"/>
                    <a:pt x="9222" y="5181"/>
                  </a:cubicBezTo>
                  <a:lnTo>
                    <a:pt x="9222" y="5181"/>
                  </a:lnTo>
                  <a:cubicBezTo>
                    <a:pt x="9063" y="5181"/>
                    <a:pt x="8903" y="5181"/>
                    <a:pt x="8720" y="5181"/>
                  </a:cubicBezTo>
                  <a:lnTo>
                    <a:pt x="8720" y="5181"/>
                  </a:lnTo>
                  <a:cubicBezTo>
                    <a:pt x="8583" y="5181"/>
                    <a:pt x="8469" y="5181"/>
                    <a:pt x="8332" y="5181"/>
                  </a:cubicBezTo>
                  <a:lnTo>
                    <a:pt x="8332" y="5181"/>
                  </a:lnTo>
                  <a:cubicBezTo>
                    <a:pt x="8172" y="5181"/>
                    <a:pt x="8013" y="5159"/>
                    <a:pt x="7876" y="5159"/>
                  </a:cubicBezTo>
                  <a:lnTo>
                    <a:pt x="7876" y="5159"/>
                  </a:lnTo>
                  <a:cubicBezTo>
                    <a:pt x="7739" y="5136"/>
                    <a:pt x="7602" y="5136"/>
                    <a:pt x="7465" y="5113"/>
                  </a:cubicBezTo>
                  <a:lnTo>
                    <a:pt x="7465" y="5113"/>
                  </a:lnTo>
                  <a:cubicBezTo>
                    <a:pt x="7305" y="5113"/>
                    <a:pt x="7168" y="5090"/>
                    <a:pt x="7008" y="5067"/>
                  </a:cubicBezTo>
                  <a:lnTo>
                    <a:pt x="7008" y="5067"/>
                  </a:lnTo>
                  <a:cubicBezTo>
                    <a:pt x="6871" y="5044"/>
                    <a:pt x="6757" y="5022"/>
                    <a:pt x="6620" y="5022"/>
                  </a:cubicBezTo>
                  <a:lnTo>
                    <a:pt x="6620" y="5022"/>
                  </a:lnTo>
                  <a:cubicBezTo>
                    <a:pt x="6461" y="4976"/>
                    <a:pt x="6301" y="4953"/>
                    <a:pt x="6141" y="4930"/>
                  </a:cubicBezTo>
                  <a:lnTo>
                    <a:pt x="6141" y="4930"/>
                  </a:lnTo>
                  <a:cubicBezTo>
                    <a:pt x="6027" y="4907"/>
                    <a:pt x="5890" y="4885"/>
                    <a:pt x="5776" y="4862"/>
                  </a:cubicBezTo>
                  <a:lnTo>
                    <a:pt x="5776" y="4862"/>
                  </a:lnTo>
                  <a:cubicBezTo>
                    <a:pt x="5593" y="4816"/>
                    <a:pt x="5411" y="4771"/>
                    <a:pt x="5228" y="4725"/>
                  </a:cubicBezTo>
                  <a:lnTo>
                    <a:pt x="5228" y="4725"/>
                  </a:lnTo>
                  <a:cubicBezTo>
                    <a:pt x="5114" y="4679"/>
                    <a:pt x="4977" y="4656"/>
                    <a:pt x="4863" y="4634"/>
                  </a:cubicBezTo>
                  <a:lnTo>
                    <a:pt x="4863" y="4634"/>
                  </a:lnTo>
                  <a:cubicBezTo>
                    <a:pt x="4817" y="4611"/>
                    <a:pt x="4749" y="4588"/>
                    <a:pt x="4680" y="4565"/>
                  </a:cubicBezTo>
                  <a:lnTo>
                    <a:pt x="4680" y="4565"/>
                  </a:lnTo>
                  <a:cubicBezTo>
                    <a:pt x="4498" y="4519"/>
                    <a:pt x="4315" y="4451"/>
                    <a:pt x="4132" y="4383"/>
                  </a:cubicBezTo>
                  <a:lnTo>
                    <a:pt x="4132" y="4383"/>
                  </a:lnTo>
                  <a:cubicBezTo>
                    <a:pt x="4087" y="4360"/>
                    <a:pt x="4041" y="4337"/>
                    <a:pt x="3995" y="4314"/>
                  </a:cubicBezTo>
                  <a:lnTo>
                    <a:pt x="3995" y="4314"/>
                  </a:lnTo>
                  <a:cubicBezTo>
                    <a:pt x="3836" y="4268"/>
                    <a:pt x="3676" y="4200"/>
                    <a:pt x="3516" y="4131"/>
                  </a:cubicBezTo>
                  <a:lnTo>
                    <a:pt x="3516" y="4131"/>
                  </a:lnTo>
                  <a:cubicBezTo>
                    <a:pt x="3448" y="4086"/>
                    <a:pt x="3356" y="4063"/>
                    <a:pt x="3288" y="4017"/>
                  </a:cubicBezTo>
                  <a:lnTo>
                    <a:pt x="3288" y="4017"/>
                  </a:lnTo>
                  <a:cubicBezTo>
                    <a:pt x="3060" y="3926"/>
                    <a:pt x="2831" y="3812"/>
                    <a:pt x="2626" y="3675"/>
                  </a:cubicBezTo>
                  <a:lnTo>
                    <a:pt x="2626" y="3675"/>
                  </a:lnTo>
                  <a:cubicBezTo>
                    <a:pt x="868" y="2671"/>
                    <a:pt x="1" y="1347"/>
                    <a:pt x="1" y="0"/>
                  </a:cubicBezTo>
                  <a:lnTo>
                    <a:pt x="1" y="0"/>
                  </a:lnTo>
                  <a:close/>
                </a:path>
              </a:pathLst>
            </a:custGeom>
            <a:solidFill>
              <a:srgbClr val="2A5AA0"/>
            </a:solidFill>
            <a:ln>
              <a:noFill/>
            </a:ln>
          </p:spPr>
          <p:txBody>
            <a:bodyPr spcFirstLastPara="1" wrap="square" lIns="91425" tIns="91425" rIns="91425" bIns="91425" anchor="ctr" anchorCtr="0">
              <a:noAutofit/>
            </a:bodyPr>
            <a:lstStyle/>
            <a:p>
              <a:pPr>
                <a:buClr>
                  <a:srgbClr val="000000"/>
                </a:buClr>
                <a:buFont typeface="Arial"/>
                <a:buNone/>
                <a:defRPr/>
              </a:pPr>
              <a:endParaRPr sz="1400" kern="0">
                <a:solidFill>
                  <a:srgbClr val="000000"/>
                </a:solidFill>
                <a:latin typeface="Arial"/>
                <a:cs typeface="Arial"/>
                <a:sym typeface="Arial"/>
              </a:endParaRPr>
            </a:p>
          </p:txBody>
        </p:sp>
        <p:sp>
          <p:nvSpPr>
            <p:cNvPr id="108" name="Google Shape;6196;p47">
              <a:extLst>
                <a:ext uri="{FF2B5EF4-FFF2-40B4-BE49-F238E27FC236}">
                  <a16:creationId xmlns:a16="http://schemas.microsoft.com/office/drawing/2014/main" id="{460D519F-CB99-4D9C-B89B-E8376555DA93}"/>
                </a:ext>
              </a:extLst>
            </p:cNvPr>
            <p:cNvSpPr/>
            <p:nvPr/>
          </p:nvSpPr>
          <p:spPr>
            <a:xfrm>
              <a:off x="6110666" y="3986085"/>
              <a:ext cx="504299" cy="278934"/>
            </a:xfrm>
            <a:custGeom>
              <a:avLst/>
              <a:gdLst/>
              <a:ahLst/>
              <a:cxnLst/>
              <a:rect l="l" t="t" r="r" b="b"/>
              <a:pathLst>
                <a:path w="19562" h="10820" extrusionOk="0">
                  <a:moveTo>
                    <a:pt x="3447" y="1507"/>
                  </a:moveTo>
                  <a:cubicBezTo>
                    <a:pt x="1" y="3515"/>
                    <a:pt x="1" y="6779"/>
                    <a:pt x="3493" y="8788"/>
                  </a:cubicBezTo>
                  <a:lnTo>
                    <a:pt x="3493" y="8788"/>
                  </a:lnTo>
                  <a:cubicBezTo>
                    <a:pt x="6985" y="10819"/>
                    <a:pt x="12623" y="10819"/>
                    <a:pt x="16092" y="8788"/>
                  </a:cubicBezTo>
                  <a:lnTo>
                    <a:pt x="16092" y="8788"/>
                  </a:lnTo>
                  <a:cubicBezTo>
                    <a:pt x="19562" y="6779"/>
                    <a:pt x="19539" y="3515"/>
                    <a:pt x="16047" y="1507"/>
                  </a:cubicBezTo>
                  <a:lnTo>
                    <a:pt x="16047" y="1507"/>
                  </a:lnTo>
                  <a:cubicBezTo>
                    <a:pt x="14312" y="502"/>
                    <a:pt x="12030" y="0"/>
                    <a:pt x="9747" y="0"/>
                  </a:cubicBezTo>
                  <a:lnTo>
                    <a:pt x="9747" y="0"/>
                  </a:lnTo>
                  <a:cubicBezTo>
                    <a:pt x="7464" y="0"/>
                    <a:pt x="5182" y="502"/>
                    <a:pt x="3447" y="1507"/>
                  </a:cubicBezTo>
                  <a:close/>
                </a:path>
              </a:pathLst>
            </a:custGeom>
            <a:solidFill>
              <a:srgbClr val="95B8EB"/>
            </a:solidFill>
            <a:ln>
              <a:noFill/>
            </a:ln>
          </p:spPr>
          <p:txBody>
            <a:bodyPr spcFirstLastPara="1" wrap="square" lIns="91425" tIns="91425" rIns="91425" bIns="91425" anchor="ctr" anchorCtr="0">
              <a:noAutofit/>
            </a:bodyPr>
            <a:lstStyle/>
            <a:p>
              <a:pPr>
                <a:buClr>
                  <a:srgbClr val="000000"/>
                </a:buClr>
                <a:buFont typeface="Arial"/>
                <a:buNone/>
                <a:defRPr/>
              </a:pPr>
              <a:endParaRPr sz="1400" kern="0">
                <a:solidFill>
                  <a:srgbClr val="000000"/>
                </a:solidFill>
                <a:latin typeface="Arial"/>
                <a:cs typeface="Arial"/>
                <a:sym typeface="Arial"/>
              </a:endParaRPr>
            </a:p>
          </p:txBody>
        </p:sp>
        <p:sp>
          <p:nvSpPr>
            <p:cNvPr id="124" name="Title 1">
              <a:extLst>
                <a:ext uri="{FF2B5EF4-FFF2-40B4-BE49-F238E27FC236}">
                  <a16:creationId xmlns:a16="http://schemas.microsoft.com/office/drawing/2014/main" id="{FAF372CE-0861-4656-9743-AB5478906A4F}"/>
                </a:ext>
              </a:extLst>
            </p:cNvPr>
            <p:cNvSpPr txBox="1">
              <a:spLocks/>
            </p:cNvSpPr>
            <p:nvPr/>
          </p:nvSpPr>
          <p:spPr>
            <a:xfrm>
              <a:off x="6164820" y="3989004"/>
              <a:ext cx="397389" cy="262340"/>
            </a:xfrm>
            <a:prstGeom prst="rect">
              <a:avLst/>
            </a:prstGeom>
            <a:scene3d>
              <a:camera prst="isometricBottomDown"/>
              <a:lightRig rig="threePt" dir="t"/>
            </a:scene3d>
          </p:spPr>
          <p:txBody>
            <a:bodyPr vert="horz" lIns="0" tIns="0" rIns="0" bIns="0" rtlCol="0" anchor="t">
              <a:noAutofit/>
            </a:bodyPr>
            <a:lstStyle>
              <a:lvl1pPr algn="r" defTabSz="914400" rtl="1" eaLnBrk="1" latinLnBrk="0" hangingPunct="1">
                <a:lnSpc>
                  <a:spcPct val="90000"/>
                </a:lnSpc>
                <a:spcBef>
                  <a:spcPct val="0"/>
                </a:spcBef>
                <a:buNone/>
                <a:defRPr sz="4000" kern="1200">
                  <a:solidFill>
                    <a:schemeClr val="tx1"/>
                  </a:solidFill>
                  <a:latin typeface="Greta Arabic" pitchFamily="2" charset="-78"/>
                  <a:ea typeface="+mj-ea"/>
                  <a:cs typeface="+mj-cs"/>
                </a:defRPr>
              </a:lvl1pPr>
            </a:lstStyle>
            <a:p>
              <a:pPr algn="ctr">
                <a:defRPr/>
              </a:pPr>
              <a:r>
                <a:rPr lang="ar-SA" sz="2400" dirty="0">
                  <a:solidFill>
                    <a:srgbClr val="FFFFFF"/>
                  </a:solidFill>
                  <a:latin typeface="Somar" panose="020B0604020202020204" charset="-78"/>
                  <a:cs typeface="Somar" panose="020B0604020202020204" charset="-78"/>
                </a:rPr>
                <a:t>03</a:t>
              </a:r>
              <a:endParaRPr lang="ar-SA" sz="2800" dirty="0">
                <a:solidFill>
                  <a:srgbClr val="FFFFFF"/>
                </a:solidFill>
                <a:latin typeface="Somar" panose="020B0604020202020204" charset="-78"/>
                <a:cs typeface="Somar" panose="020B0604020202020204" charset="-78"/>
              </a:endParaRPr>
            </a:p>
          </p:txBody>
        </p:sp>
      </p:grpSp>
      <p:cxnSp>
        <p:nvCxnSpPr>
          <p:cNvPr id="249" name="Straight Connector 248">
            <a:extLst>
              <a:ext uri="{FF2B5EF4-FFF2-40B4-BE49-F238E27FC236}">
                <a16:creationId xmlns:a16="http://schemas.microsoft.com/office/drawing/2014/main" id="{1E5D6331-C9C3-4C2A-BA04-D37A673998EE}"/>
              </a:ext>
            </a:extLst>
          </p:cNvPr>
          <p:cNvCxnSpPr>
            <a:cxnSpLocks/>
          </p:cNvCxnSpPr>
          <p:nvPr/>
        </p:nvCxnSpPr>
        <p:spPr>
          <a:xfrm flipH="1">
            <a:off x="5353864" y="4495360"/>
            <a:ext cx="1920240" cy="0"/>
          </a:xfrm>
          <a:prstGeom prst="line">
            <a:avLst/>
          </a:prstGeom>
          <a:ln>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83" name="Google Shape;6157;p47">
            <a:extLst>
              <a:ext uri="{FF2B5EF4-FFF2-40B4-BE49-F238E27FC236}">
                <a16:creationId xmlns:a16="http://schemas.microsoft.com/office/drawing/2014/main" id="{7B4E63D9-BC53-4D6C-AECC-9BB9A8BA6258}"/>
              </a:ext>
            </a:extLst>
          </p:cNvPr>
          <p:cNvSpPr/>
          <p:nvPr/>
        </p:nvSpPr>
        <p:spPr>
          <a:xfrm>
            <a:off x="5214547" y="4436863"/>
            <a:ext cx="459004" cy="204792"/>
          </a:xfrm>
          <a:custGeom>
            <a:avLst/>
            <a:gdLst/>
            <a:ahLst/>
            <a:cxnLst/>
            <a:rect l="l" t="t" r="r" b="b"/>
            <a:pathLst>
              <a:path w="17805" h="7944" extrusionOk="0">
                <a:moveTo>
                  <a:pt x="1" y="2763"/>
                </a:moveTo>
                <a:cubicBezTo>
                  <a:pt x="1" y="4086"/>
                  <a:pt x="868" y="5410"/>
                  <a:pt x="2626" y="6437"/>
                </a:cubicBezTo>
                <a:lnTo>
                  <a:pt x="2626" y="6437"/>
                </a:lnTo>
                <a:cubicBezTo>
                  <a:pt x="2831" y="6551"/>
                  <a:pt x="3059" y="6666"/>
                  <a:pt x="3288" y="6757"/>
                </a:cubicBezTo>
                <a:lnTo>
                  <a:pt x="3288" y="6757"/>
                </a:lnTo>
                <a:cubicBezTo>
                  <a:pt x="3356" y="6803"/>
                  <a:pt x="3447" y="6825"/>
                  <a:pt x="3516" y="6871"/>
                </a:cubicBezTo>
                <a:lnTo>
                  <a:pt x="3516" y="6871"/>
                </a:lnTo>
                <a:cubicBezTo>
                  <a:pt x="3653" y="6917"/>
                  <a:pt x="3767" y="6985"/>
                  <a:pt x="3904" y="7054"/>
                </a:cubicBezTo>
                <a:lnTo>
                  <a:pt x="3904" y="7054"/>
                </a:lnTo>
                <a:cubicBezTo>
                  <a:pt x="3927" y="7054"/>
                  <a:pt x="3972" y="7054"/>
                  <a:pt x="3995" y="7076"/>
                </a:cubicBezTo>
                <a:lnTo>
                  <a:pt x="3995" y="7076"/>
                </a:lnTo>
                <a:cubicBezTo>
                  <a:pt x="4041" y="7099"/>
                  <a:pt x="4087" y="7099"/>
                  <a:pt x="4132" y="7122"/>
                </a:cubicBezTo>
                <a:lnTo>
                  <a:pt x="4132" y="7122"/>
                </a:lnTo>
                <a:cubicBezTo>
                  <a:pt x="4315" y="7191"/>
                  <a:pt x="4497" y="7259"/>
                  <a:pt x="4680" y="7305"/>
                </a:cubicBezTo>
                <a:lnTo>
                  <a:pt x="4680" y="7305"/>
                </a:lnTo>
                <a:cubicBezTo>
                  <a:pt x="4749" y="7328"/>
                  <a:pt x="4817" y="7350"/>
                  <a:pt x="4863" y="7373"/>
                </a:cubicBezTo>
                <a:lnTo>
                  <a:pt x="4863" y="7373"/>
                </a:lnTo>
                <a:cubicBezTo>
                  <a:pt x="4908" y="7373"/>
                  <a:pt x="4954" y="7396"/>
                  <a:pt x="5000" y="7396"/>
                </a:cubicBezTo>
                <a:lnTo>
                  <a:pt x="5000" y="7396"/>
                </a:lnTo>
                <a:cubicBezTo>
                  <a:pt x="5068" y="7419"/>
                  <a:pt x="5137" y="7442"/>
                  <a:pt x="5228" y="7465"/>
                </a:cubicBezTo>
                <a:lnTo>
                  <a:pt x="5228" y="7465"/>
                </a:lnTo>
                <a:cubicBezTo>
                  <a:pt x="5410" y="7510"/>
                  <a:pt x="5593" y="7556"/>
                  <a:pt x="5776" y="7601"/>
                </a:cubicBezTo>
                <a:lnTo>
                  <a:pt x="5776" y="7601"/>
                </a:lnTo>
                <a:cubicBezTo>
                  <a:pt x="5821" y="7601"/>
                  <a:pt x="5867" y="7624"/>
                  <a:pt x="5913" y="7624"/>
                </a:cubicBezTo>
                <a:lnTo>
                  <a:pt x="5913" y="7624"/>
                </a:lnTo>
                <a:cubicBezTo>
                  <a:pt x="6004" y="7647"/>
                  <a:pt x="6072" y="7670"/>
                  <a:pt x="6141" y="7670"/>
                </a:cubicBezTo>
                <a:lnTo>
                  <a:pt x="6141" y="7670"/>
                </a:lnTo>
                <a:cubicBezTo>
                  <a:pt x="6301" y="7693"/>
                  <a:pt x="6460" y="7738"/>
                  <a:pt x="6620" y="7761"/>
                </a:cubicBezTo>
                <a:lnTo>
                  <a:pt x="6620" y="7761"/>
                </a:lnTo>
                <a:cubicBezTo>
                  <a:pt x="6689" y="7761"/>
                  <a:pt x="6734" y="7784"/>
                  <a:pt x="6803" y="7784"/>
                </a:cubicBezTo>
                <a:lnTo>
                  <a:pt x="6803" y="7784"/>
                </a:lnTo>
                <a:cubicBezTo>
                  <a:pt x="6871" y="7807"/>
                  <a:pt x="6940" y="7807"/>
                  <a:pt x="7008" y="7807"/>
                </a:cubicBezTo>
                <a:lnTo>
                  <a:pt x="7008" y="7807"/>
                </a:lnTo>
                <a:cubicBezTo>
                  <a:pt x="7168" y="7830"/>
                  <a:pt x="7305" y="7853"/>
                  <a:pt x="7465" y="7853"/>
                </a:cubicBezTo>
                <a:lnTo>
                  <a:pt x="7465" y="7853"/>
                </a:lnTo>
                <a:cubicBezTo>
                  <a:pt x="7533" y="7875"/>
                  <a:pt x="7602" y="7875"/>
                  <a:pt x="7670" y="7875"/>
                </a:cubicBezTo>
                <a:lnTo>
                  <a:pt x="7670" y="7875"/>
                </a:lnTo>
                <a:cubicBezTo>
                  <a:pt x="7739" y="7898"/>
                  <a:pt x="7807" y="7898"/>
                  <a:pt x="7876" y="7898"/>
                </a:cubicBezTo>
                <a:lnTo>
                  <a:pt x="7876" y="7898"/>
                </a:lnTo>
                <a:cubicBezTo>
                  <a:pt x="8013" y="7898"/>
                  <a:pt x="8172" y="7921"/>
                  <a:pt x="8332" y="7921"/>
                </a:cubicBezTo>
                <a:lnTo>
                  <a:pt x="8332" y="7921"/>
                </a:lnTo>
                <a:cubicBezTo>
                  <a:pt x="8401" y="7921"/>
                  <a:pt x="8469" y="7921"/>
                  <a:pt x="8538" y="7921"/>
                </a:cubicBezTo>
                <a:lnTo>
                  <a:pt x="8538" y="7921"/>
                </a:lnTo>
                <a:cubicBezTo>
                  <a:pt x="8583" y="7944"/>
                  <a:pt x="8606" y="7944"/>
                  <a:pt x="8652" y="7921"/>
                </a:cubicBezTo>
                <a:lnTo>
                  <a:pt x="8652" y="7921"/>
                </a:lnTo>
                <a:cubicBezTo>
                  <a:pt x="8674" y="7921"/>
                  <a:pt x="8697" y="7921"/>
                  <a:pt x="8720" y="7921"/>
                </a:cubicBezTo>
                <a:lnTo>
                  <a:pt x="8720" y="7921"/>
                </a:lnTo>
                <a:cubicBezTo>
                  <a:pt x="8903" y="7944"/>
                  <a:pt x="9062" y="7921"/>
                  <a:pt x="9222" y="7921"/>
                </a:cubicBezTo>
                <a:lnTo>
                  <a:pt x="9222" y="7921"/>
                </a:lnTo>
                <a:cubicBezTo>
                  <a:pt x="9245" y="7921"/>
                  <a:pt x="9291" y="7921"/>
                  <a:pt x="9336" y="7921"/>
                </a:cubicBezTo>
                <a:lnTo>
                  <a:pt x="9336" y="7921"/>
                </a:lnTo>
                <a:cubicBezTo>
                  <a:pt x="9382" y="7921"/>
                  <a:pt x="9405" y="7921"/>
                  <a:pt x="9451" y="7921"/>
                </a:cubicBezTo>
                <a:lnTo>
                  <a:pt x="9451" y="7921"/>
                </a:lnTo>
                <a:cubicBezTo>
                  <a:pt x="9519" y="7921"/>
                  <a:pt x="9565" y="7921"/>
                  <a:pt x="9610" y="7921"/>
                </a:cubicBezTo>
                <a:lnTo>
                  <a:pt x="9610" y="7921"/>
                </a:lnTo>
                <a:cubicBezTo>
                  <a:pt x="9816" y="7921"/>
                  <a:pt x="9998" y="7898"/>
                  <a:pt x="10204" y="7875"/>
                </a:cubicBezTo>
                <a:lnTo>
                  <a:pt x="10204" y="7875"/>
                </a:lnTo>
                <a:cubicBezTo>
                  <a:pt x="10295" y="7875"/>
                  <a:pt x="10364" y="7875"/>
                  <a:pt x="10455" y="7853"/>
                </a:cubicBezTo>
                <a:lnTo>
                  <a:pt x="10455" y="7853"/>
                </a:lnTo>
                <a:cubicBezTo>
                  <a:pt x="10478" y="7853"/>
                  <a:pt x="10523" y="7853"/>
                  <a:pt x="10569" y="7853"/>
                </a:cubicBezTo>
                <a:lnTo>
                  <a:pt x="10569" y="7853"/>
                </a:lnTo>
                <a:cubicBezTo>
                  <a:pt x="10615" y="7853"/>
                  <a:pt x="10683" y="7830"/>
                  <a:pt x="10752" y="7830"/>
                </a:cubicBezTo>
                <a:lnTo>
                  <a:pt x="10752" y="7830"/>
                </a:lnTo>
                <a:cubicBezTo>
                  <a:pt x="10957" y="7807"/>
                  <a:pt x="11162" y="7784"/>
                  <a:pt x="11368" y="7738"/>
                </a:cubicBezTo>
                <a:lnTo>
                  <a:pt x="11368" y="7738"/>
                </a:lnTo>
                <a:cubicBezTo>
                  <a:pt x="11413" y="7738"/>
                  <a:pt x="11459" y="7716"/>
                  <a:pt x="11505" y="7716"/>
                </a:cubicBezTo>
                <a:lnTo>
                  <a:pt x="11505" y="7716"/>
                </a:lnTo>
                <a:cubicBezTo>
                  <a:pt x="11528" y="7716"/>
                  <a:pt x="11550" y="7716"/>
                  <a:pt x="11573" y="7693"/>
                </a:cubicBezTo>
                <a:lnTo>
                  <a:pt x="11573" y="7693"/>
                </a:lnTo>
                <a:cubicBezTo>
                  <a:pt x="11687" y="7693"/>
                  <a:pt x="11779" y="7670"/>
                  <a:pt x="11870" y="7647"/>
                </a:cubicBezTo>
                <a:lnTo>
                  <a:pt x="11870" y="7647"/>
                </a:lnTo>
                <a:cubicBezTo>
                  <a:pt x="12030" y="7601"/>
                  <a:pt x="12190" y="7579"/>
                  <a:pt x="12372" y="7533"/>
                </a:cubicBezTo>
                <a:lnTo>
                  <a:pt x="12372" y="7533"/>
                </a:lnTo>
                <a:cubicBezTo>
                  <a:pt x="12486" y="7510"/>
                  <a:pt x="12600" y="7465"/>
                  <a:pt x="12715" y="7442"/>
                </a:cubicBezTo>
                <a:lnTo>
                  <a:pt x="12715" y="7442"/>
                </a:lnTo>
                <a:cubicBezTo>
                  <a:pt x="12874" y="7396"/>
                  <a:pt x="13011" y="7350"/>
                  <a:pt x="13171" y="7305"/>
                </a:cubicBezTo>
                <a:lnTo>
                  <a:pt x="13171" y="7305"/>
                </a:lnTo>
                <a:cubicBezTo>
                  <a:pt x="13194" y="7305"/>
                  <a:pt x="13240" y="7305"/>
                  <a:pt x="13262" y="7282"/>
                </a:cubicBezTo>
                <a:lnTo>
                  <a:pt x="13262" y="7282"/>
                </a:lnTo>
                <a:cubicBezTo>
                  <a:pt x="13445" y="7236"/>
                  <a:pt x="13628" y="7168"/>
                  <a:pt x="13810" y="7099"/>
                </a:cubicBezTo>
                <a:lnTo>
                  <a:pt x="13810" y="7099"/>
                </a:lnTo>
                <a:cubicBezTo>
                  <a:pt x="13833" y="7076"/>
                  <a:pt x="13856" y="7076"/>
                  <a:pt x="13879" y="7054"/>
                </a:cubicBezTo>
                <a:lnTo>
                  <a:pt x="13879" y="7054"/>
                </a:lnTo>
                <a:cubicBezTo>
                  <a:pt x="14084" y="6985"/>
                  <a:pt x="14267" y="6894"/>
                  <a:pt x="14449" y="6825"/>
                </a:cubicBezTo>
                <a:lnTo>
                  <a:pt x="14449" y="6825"/>
                </a:lnTo>
                <a:cubicBezTo>
                  <a:pt x="14518" y="6803"/>
                  <a:pt x="14563" y="6757"/>
                  <a:pt x="14609" y="6734"/>
                </a:cubicBezTo>
                <a:lnTo>
                  <a:pt x="14609" y="6734"/>
                </a:lnTo>
                <a:cubicBezTo>
                  <a:pt x="14814" y="6643"/>
                  <a:pt x="15020" y="6529"/>
                  <a:pt x="15225" y="6437"/>
                </a:cubicBezTo>
                <a:lnTo>
                  <a:pt x="15225" y="6437"/>
                </a:lnTo>
                <a:cubicBezTo>
                  <a:pt x="15248" y="6415"/>
                  <a:pt x="15294" y="6392"/>
                  <a:pt x="15317" y="6369"/>
                </a:cubicBezTo>
                <a:lnTo>
                  <a:pt x="15317" y="6369"/>
                </a:lnTo>
                <a:cubicBezTo>
                  <a:pt x="15362" y="6346"/>
                  <a:pt x="15385" y="6323"/>
                  <a:pt x="15431" y="6300"/>
                </a:cubicBezTo>
                <a:lnTo>
                  <a:pt x="15431" y="6300"/>
                </a:lnTo>
                <a:cubicBezTo>
                  <a:pt x="15476" y="6278"/>
                  <a:pt x="15545" y="6232"/>
                  <a:pt x="15591" y="6209"/>
                </a:cubicBezTo>
                <a:lnTo>
                  <a:pt x="15591" y="6209"/>
                </a:lnTo>
                <a:cubicBezTo>
                  <a:pt x="15636" y="6163"/>
                  <a:pt x="15682" y="6141"/>
                  <a:pt x="15727" y="6095"/>
                </a:cubicBezTo>
                <a:lnTo>
                  <a:pt x="15727" y="6095"/>
                </a:lnTo>
                <a:cubicBezTo>
                  <a:pt x="15773" y="6072"/>
                  <a:pt x="15819" y="6027"/>
                  <a:pt x="15887" y="6004"/>
                </a:cubicBezTo>
                <a:lnTo>
                  <a:pt x="15887" y="6004"/>
                </a:lnTo>
                <a:cubicBezTo>
                  <a:pt x="15933" y="5958"/>
                  <a:pt x="15979" y="5935"/>
                  <a:pt x="16001" y="5890"/>
                </a:cubicBezTo>
                <a:lnTo>
                  <a:pt x="16001" y="5890"/>
                </a:lnTo>
                <a:cubicBezTo>
                  <a:pt x="16047" y="5867"/>
                  <a:pt x="16116" y="5821"/>
                  <a:pt x="16161" y="5798"/>
                </a:cubicBezTo>
                <a:lnTo>
                  <a:pt x="16161" y="5798"/>
                </a:lnTo>
                <a:cubicBezTo>
                  <a:pt x="16184" y="5753"/>
                  <a:pt x="16230" y="5730"/>
                  <a:pt x="16275" y="5684"/>
                </a:cubicBezTo>
                <a:lnTo>
                  <a:pt x="16275" y="5684"/>
                </a:lnTo>
                <a:cubicBezTo>
                  <a:pt x="16321" y="5638"/>
                  <a:pt x="16367" y="5616"/>
                  <a:pt x="16412" y="5570"/>
                </a:cubicBezTo>
                <a:lnTo>
                  <a:pt x="16412" y="5570"/>
                </a:lnTo>
                <a:cubicBezTo>
                  <a:pt x="16412" y="5547"/>
                  <a:pt x="16435" y="5547"/>
                  <a:pt x="16458" y="5524"/>
                </a:cubicBezTo>
                <a:lnTo>
                  <a:pt x="16458" y="5524"/>
                </a:lnTo>
                <a:cubicBezTo>
                  <a:pt x="16481" y="5524"/>
                  <a:pt x="16481" y="5502"/>
                  <a:pt x="16504" y="5479"/>
                </a:cubicBezTo>
                <a:lnTo>
                  <a:pt x="16504" y="5479"/>
                </a:lnTo>
                <a:cubicBezTo>
                  <a:pt x="16572" y="5410"/>
                  <a:pt x="16640" y="5342"/>
                  <a:pt x="16709" y="5273"/>
                </a:cubicBezTo>
                <a:lnTo>
                  <a:pt x="16709" y="5273"/>
                </a:lnTo>
                <a:cubicBezTo>
                  <a:pt x="16732" y="5250"/>
                  <a:pt x="16755" y="5228"/>
                  <a:pt x="16777" y="5205"/>
                </a:cubicBezTo>
                <a:lnTo>
                  <a:pt x="16777" y="5205"/>
                </a:lnTo>
                <a:cubicBezTo>
                  <a:pt x="16846" y="5136"/>
                  <a:pt x="16914" y="5045"/>
                  <a:pt x="17006" y="4954"/>
                </a:cubicBezTo>
                <a:lnTo>
                  <a:pt x="17006" y="4954"/>
                </a:lnTo>
                <a:cubicBezTo>
                  <a:pt x="17006" y="4931"/>
                  <a:pt x="17006" y="4931"/>
                  <a:pt x="17006" y="4931"/>
                </a:cubicBezTo>
                <a:lnTo>
                  <a:pt x="17006" y="4931"/>
                </a:lnTo>
                <a:cubicBezTo>
                  <a:pt x="17029" y="4908"/>
                  <a:pt x="17029" y="4885"/>
                  <a:pt x="17051" y="4862"/>
                </a:cubicBezTo>
                <a:lnTo>
                  <a:pt x="17051" y="4862"/>
                </a:lnTo>
                <a:cubicBezTo>
                  <a:pt x="17097" y="4817"/>
                  <a:pt x="17143" y="4748"/>
                  <a:pt x="17188" y="4703"/>
                </a:cubicBezTo>
                <a:lnTo>
                  <a:pt x="17188" y="4703"/>
                </a:lnTo>
                <a:cubicBezTo>
                  <a:pt x="17211" y="4657"/>
                  <a:pt x="17211" y="4634"/>
                  <a:pt x="17234" y="4611"/>
                </a:cubicBezTo>
                <a:lnTo>
                  <a:pt x="17234" y="4611"/>
                </a:lnTo>
                <a:cubicBezTo>
                  <a:pt x="17280" y="4543"/>
                  <a:pt x="17302" y="4497"/>
                  <a:pt x="17348" y="4452"/>
                </a:cubicBezTo>
                <a:lnTo>
                  <a:pt x="17348" y="4452"/>
                </a:lnTo>
                <a:cubicBezTo>
                  <a:pt x="17348" y="4429"/>
                  <a:pt x="17348" y="4406"/>
                  <a:pt x="17371" y="4406"/>
                </a:cubicBezTo>
                <a:lnTo>
                  <a:pt x="17371" y="4406"/>
                </a:lnTo>
                <a:cubicBezTo>
                  <a:pt x="17371" y="4383"/>
                  <a:pt x="17394" y="4360"/>
                  <a:pt x="17394" y="4337"/>
                </a:cubicBezTo>
                <a:lnTo>
                  <a:pt x="17394" y="4337"/>
                </a:lnTo>
                <a:cubicBezTo>
                  <a:pt x="17417" y="4292"/>
                  <a:pt x="17439" y="4246"/>
                  <a:pt x="17462" y="4200"/>
                </a:cubicBezTo>
                <a:lnTo>
                  <a:pt x="17462" y="4200"/>
                </a:lnTo>
                <a:cubicBezTo>
                  <a:pt x="17485" y="4178"/>
                  <a:pt x="17508" y="4132"/>
                  <a:pt x="17531" y="4086"/>
                </a:cubicBezTo>
                <a:lnTo>
                  <a:pt x="17531" y="4086"/>
                </a:lnTo>
                <a:cubicBezTo>
                  <a:pt x="17531" y="4041"/>
                  <a:pt x="17554" y="3995"/>
                  <a:pt x="17576" y="3949"/>
                </a:cubicBezTo>
                <a:lnTo>
                  <a:pt x="17576" y="3949"/>
                </a:lnTo>
                <a:cubicBezTo>
                  <a:pt x="17576" y="3927"/>
                  <a:pt x="17599" y="3927"/>
                  <a:pt x="17599" y="3904"/>
                </a:cubicBezTo>
                <a:lnTo>
                  <a:pt x="17599" y="3904"/>
                </a:lnTo>
                <a:cubicBezTo>
                  <a:pt x="17599" y="3881"/>
                  <a:pt x="17622" y="3858"/>
                  <a:pt x="17622" y="3835"/>
                </a:cubicBezTo>
                <a:lnTo>
                  <a:pt x="17622" y="3835"/>
                </a:lnTo>
                <a:cubicBezTo>
                  <a:pt x="17645" y="3790"/>
                  <a:pt x="17645" y="3767"/>
                  <a:pt x="17668" y="3721"/>
                </a:cubicBezTo>
                <a:lnTo>
                  <a:pt x="17668" y="3721"/>
                </a:lnTo>
                <a:cubicBezTo>
                  <a:pt x="17668" y="3676"/>
                  <a:pt x="17690" y="3630"/>
                  <a:pt x="17690" y="3584"/>
                </a:cubicBezTo>
                <a:lnTo>
                  <a:pt x="17690" y="3584"/>
                </a:lnTo>
                <a:cubicBezTo>
                  <a:pt x="17713" y="3561"/>
                  <a:pt x="17713" y="3516"/>
                  <a:pt x="17736" y="3470"/>
                </a:cubicBezTo>
                <a:lnTo>
                  <a:pt x="17736" y="3470"/>
                </a:lnTo>
                <a:cubicBezTo>
                  <a:pt x="17736" y="3447"/>
                  <a:pt x="17736" y="3424"/>
                  <a:pt x="17736" y="3402"/>
                </a:cubicBezTo>
                <a:lnTo>
                  <a:pt x="17736" y="3402"/>
                </a:lnTo>
                <a:cubicBezTo>
                  <a:pt x="17759" y="3379"/>
                  <a:pt x="17759" y="3356"/>
                  <a:pt x="17759" y="3356"/>
                </a:cubicBezTo>
                <a:lnTo>
                  <a:pt x="17759" y="3356"/>
                </a:lnTo>
                <a:cubicBezTo>
                  <a:pt x="17759" y="3310"/>
                  <a:pt x="17759" y="3265"/>
                  <a:pt x="17782" y="3219"/>
                </a:cubicBezTo>
                <a:lnTo>
                  <a:pt x="17782" y="3219"/>
                </a:lnTo>
                <a:cubicBezTo>
                  <a:pt x="17782" y="3173"/>
                  <a:pt x="17782" y="3128"/>
                  <a:pt x="17782" y="3105"/>
                </a:cubicBezTo>
                <a:lnTo>
                  <a:pt x="17782" y="3105"/>
                </a:lnTo>
                <a:cubicBezTo>
                  <a:pt x="17805" y="3059"/>
                  <a:pt x="17805" y="3014"/>
                  <a:pt x="17805" y="2968"/>
                </a:cubicBezTo>
                <a:lnTo>
                  <a:pt x="17805" y="2968"/>
                </a:lnTo>
                <a:cubicBezTo>
                  <a:pt x="17805" y="2945"/>
                  <a:pt x="17805" y="2899"/>
                  <a:pt x="17805" y="2877"/>
                </a:cubicBezTo>
                <a:lnTo>
                  <a:pt x="17805" y="2877"/>
                </a:lnTo>
                <a:cubicBezTo>
                  <a:pt x="17805" y="2854"/>
                  <a:pt x="17805" y="2831"/>
                  <a:pt x="17805" y="2808"/>
                </a:cubicBezTo>
                <a:lnTo>
                  <a:pt x="17805" y="2808"/>
                </a:lnTo>
                <a:lnTo>
                  <a:pt x="17805" y="69"/>
                </a:lnTo>
                <a:cubicBezTo>
                  <a:pt x="17805" y="115"/>
                  <a:pt x="17805" y="160"/>
                  <a:pt x="17805" y="229"/>
                </a:cubicBezTo>
                <a:lnTo>
                  <a:pt x="17805" y="229"/>
                </a:lnTo>
                <a:cubicBezTo>
                  <a:pt x="17805" y="275"/>
                  <a:pt x="17805" y="297"/>
                  <a:pt x="17805" y="343"/>
                </a:cubicBezTo>
                <a:lnTo>
                  <a:pt x="17805" y="343"/>
                </a:lnTo>
                <a:cubicBezTo>
                  <a:pt x="17782" y="389"/>
                  <a:pt x="17782" y="434"/>
                  <a:pt x="17782" y="480"/>
                </a:cubicBezTo>
                <a:lnTo>
                  <a:pt x="17782" y="480"/>
                </a:lnTo>
                <a:cubicBezTo>
                  <a:pt x="17782" y="526"/>
                  <a:pt x="17759" y="548"/>
                  <a:pt x="17759" y="594"/>
                </a:cubicBezTo>
                <a:lnTo>
                  <a:pt x="17759" y="594"/>
                </a:lnTo>
                <a:cubicBezTo>
                  <a:pt x="17759" y="640"/>
                  <a:pt x="17736" y="685"/>
                  <a:pt x="17736" y="731"/>
                </a:cubicBezTo>
                <a:lnTo>
                  <a:pt x="17736" y="731"/>
                </a:lnTo>
                <a:cubicBezTo>
                  <a:pt x="17736" y="754"/>
                  <a:pt x="17713" y="800"/>
                  <a:pt x="17713" y="845"/>
                </a:cubicBezTo>
                <a:lnTo>
                  <a:pt x="17713" y="845"/>
                </a:lnTo>
                <a:cubicBezTo>
                  <a:pt x="17690" y="891"/>
                  <a:pt x="17690" y="936"/>
                  <a:pt x="17668" y="959"/>
                </a:cubicBezTo>
                <a:lnTo>
                  <a:pt x="17668" y="959"/>
                </a:lnTo>
                <a:cubicBezTo>
                  <a:pt x="17668" y="1005"/>
                  <a:pt x="17645" y="1051"/>
                  <a:pt x="17622" y="1096"/>
                </a:cubicBezTo>
                <a:lnTo>
                  <a:pt x="17622" y="1096"/>
                </a:lnTo>
                <a:cubicBezTo>
                  <a:pt x="17622" y="1142"/>
                  <a:pt x="17599" y="1165"/>
                  <a:pt x="17576" y="1210"/>
                </a:cubicBezTo>
                <a:lnTo>
                  <a:pt x="17576" y="1210"/>
                </a:lnTo>
                <a:cubicBezTo>
                  <a:pt x="17576" y="1256"/>
                  <a:pt x="17554" y="1302"/>
                  <a:pt x="17531" y="1347"/>
                </a:cubicBezTo>
                <a:lnTo>
                  <a:pt x="17531" y="1347"/>
                </a:lnTo>
                <a:cubicBezTo>
                  <a:pt x="17508" y="1393"/>
                  <a:pt x="17485" y="1416"/>
                  <a:pt x="17485" y="1461"/>
                </a:cubicBezTo>
                <a:lnTo>
                  <a:pt x="17485" y="1461"/>
                </a:lnTo>
                <a:cubicBezTo>
                  <a:pt x="17462" y="1507"/>
                  <a:pt x="17439" y="1553"/>
                  <a:pt x="17417" y="1598"/>
                </a:cubicBezTo>
                <a:lnTo>
                  <a:pt x="17417" y="1598"/>
                </a:lnTo>
                <a:cubicBezTo>
                  <a:pt x="17394" y="1621"/>
                  <a:pt x="17371" y="1667"/>
                  <a:pt x="17348" y="1690"/>
                </a:cubicBezTo>
                <a:lnTo>
                  <a:pt x="17348" y="1690"/>
                </a:lnTo>
                <a:cubicBezTo>
                  <a:pt x="17325" y="1758"/>
                  <a:pt x="17280" y="1804"/>
                  <a:pt x="17257" y="1849"/>
                </a:cubicBezTo>
                <a:lnTo>
                  <a:pt x="17257" y="1849"/>
                </a:lnTo>
                <a:cubicBezTo>
                  <a:pt x="17234" y="1895"/>
                  <a:pt x="17211" y="1918"/>
                  <a:pt x="17188" y="1964"/>
                </a:cubicBezTo>
                <a:lnTo>
                  <a:pt x="17188" y="1964"/>
                </a:lnTo>
                <a:cubicBezTo>
                  <a:pt x="17143" y="2009"/>
                  <a:pt x="17097" y="2078"/>
                  <a:pt x="17051" y="2123"/>
                </a:cubicBezTo>
                <a:lnTo>
                  <a:pt x="17051" y="2123"/>
                </a:lnTo>
                <a:cubicBezTo>
                  <a:pt x="17051" y="2146"/>
                  <a:pt x="17029" y="2169"/>
                  <a:pt x="17006" y="2192"/>
                </a:cubicBezTo>
                <a:lnTo>
                  <a:pt x="17006" y="2192"/>
                </a:lnTo>
                <a:cubicBezTo>
                  <a:pt x="16937" y="2283"/>
                  <a:pt x="16846" y="2374"/>
                  <a:pt x="16777" y="2466"/>
                </a:cubicBezTo>
                <a:lnTo>
                  <a:pt x="16777" y="2466"/>
                </a:lnTo>
                <a:cubicBezTo>
                  <a:pt x="16755" y="2489"/>
                  <a:pt x="16732" y="2511"/>
                  <a:pt x="16709" y="2534"/>
                </a:cubicBezTo>
                <a:lnTo>
                  <a:pt x="16709" y="2534"/>
                </a:lnTo>
                <a:cubicBezTo>
                  <a:pt x="16640" y="2603"/>
                  <a:pt x="16572" y="2671"/>
                  <a:pt x="16504" y="2740"/>
                </a:cubicBezTo>
                <a:lnTo>
                  <a:pt x="16504" y="2740"/>
                </a:lnTo>
                <a:cubicBezTo>
                  <a:pt x="16481" y="2763"/>
                  <a:pt x="16435" y="2808"/>
                  <a:pt x="16412" y="2831"/>
                </a:cubicBezTo>
                <a:lnTo>
                  <a:pt x="16412" y="2831"/>
                </a:lnTo>
                <a:cubicBezTo>
                  <a:pt x="16367" y="2877"/>
                  <a:pt x="16321" y="2899"/>
                  <a:pt x="16275" y="2945"/>
                </a:cubicBezTo>
                <a:lnTo>
                  <a:pt x="16275" y="2945"/>
                </a:lnTo>
                <a:cubicBezTo>
                  <a:pt x="16252" y="2968"/>
                  <a:pt x="16207" y="3014"/>
                  <a:pt x="16161" y="3036"/>
                </a:cubicBezTo>
                <a:lnTo>
                  <a:pt x="16161" y="3036"/>
                </a:lnTo>
                <a:cubicBezTo>
                  <a:pt x="16116" y="3082"/>
                  <a:pt x="16070" y="3128"/>
                  <a:pt x="16024" y="3151"/>
                </a:cubicBezTo>
                <a:lnTo>
                  <a:pt x="16024" y="3151"/>
                </a:lnTo>
                <a:cubicBezTo>
                  <a:pt x="15979" y="3196"/>
                  <a:pt x="15933" y="3219"/>
                  <a:pt x="15887" y="3242"/>
                </a:cubicBezTo>
                <a:lnTo>
                  <a:pt x="15887" y="3242"/>
                </a:lnTo>
                <a:cubicBezTo>
                  <a:pt x="15842" y="3287"/>
                  <a:pt x="15796" y="3333"/>
                  <a:pt x="15727" y="3356"/>
                </a:cubicBezTo>
                <a:lnTo>
                  <a:pt x="15727" y="3356"/>
                </a:lnTo>
                <a:cubicBezTo>
                  <a:pt x="15682" y="3402"/>
                  <a:pt x="15636" y="3424"/>
                  <a:pt x="15591" y="3447"/>
                </a:cubicBezTo>
                <a:lnTo>
                  <a:pt x="15591" y="3447"/>
                </a:lnTo>
                <a:cubicBezTo>
                  <a:pt x="15545" y="3493"/>
                  <a:pt x="15476" y="3516"/>
                  <a:pt x="15431" y="3561"/>
                </a:cubicBezTo>
                <a:lnTo>
                  <a:pt x="15431" y="3561"/>
                </a:lnTo>
                <a:cubicBezTo>
                  <a:pt x="15362" y="3607"/>
                  <a:pt x="15294" y="3630"/>
                  <a:pt x="15225" y="3676"/>
                </a:cubicBezTo>
                <a:lnTo>
                  <a:pt x="15225" y="3676"/>
                </a:lnTo>
                <a:cubicBezTo>
                  <a:pt x="15043" y="3790"/>
                  <a:pt x="14837" y="3904"/>
                  <a:pt x="14632" y="3995"/>
                </a:cubicBezTo>
                <a:lnTo>
                  <a:pt x="14632" y="3995"/>
                </a:lnTo>
                <a:cubicBezTo>
                  <a:pt x="14563" y="4018"/>
                  <a:pt x="14518" y="4041"/>
                  <a:pt x="14472" y="4064"/>
                </a:cubicBezTo>
                <a:lnTo>
                  <a:pt x="14472" y="4064"/>
                </a:lnTo>
                <a:cubicBezTo>
                  <a:pt x="14267" y="4155"/>
                  <a:pt x="14084" y="4246"/>
                  <a:pt x="13901" y="4315"/>
                </a:cubicBezTo>
                <a:lnTo>
                  <a:pt x="13901" y="4315"/>
                </a:lnTo>
                <a:cubicBezTo>
                  <a:pt x="13856" y="4337"/>
                  <a:pt x="13833" y="4337"/>
                  <a:pt x="13810" y="4360"/>
                </a:cubicBezTo>
                <a:lnTo>
                  <a:pt x="13810" y="4360"/>
                </a:lnTo>
                <a:cubicBezTo>
                  <a:pt x="13605" y="4429"/>
                  <a:pt x="13399" y="4497"/>
                  <a:pt x="13171" y="4566"/>
                </a:cubicBezTo>
                <a:lnTo>
                  <a:pt x="13171" y="4566"/>
                </a:lnTo>
                <a:cubicBezTo>
                  <a:pt x="13034" y="4611"/>
                  <a:pt x="12874" y="4657"/>
                  <a:pt x="12715" y="4703"/>
                </a:cubicBezTo>
                <a:lnTo>
                  <a:pt x="12715" y="4703"/>
                </a:lnTo>
                <a:cubicBezTo>
                  <a:pt x="12600" y="4725"/>
                  <a:pt x="12486" y="4771"/>
                  <a:pt x="12372" y="4794"/>
                </a:cubicBezTo>
                <a:lnTo>
                  <a:pt x="12372" y="4794"/>
                </a:lnTo>
                <a:cubicBezTo>
                  <a:pt x="12212" y="4840"/>
                  <a:pt x="12053" y="4862"/>
                  <a:pt x="11870" y="4908"/>
                </a:cubicBezTo>
                <a:lnTo>
                  <a:pt x="11870" y="4908"/>
                </a:lnTo>
                <a:cubicBezTo>
                  <a:pt x="11756" y="4931"/>
                  <a:pt x="11642" y="4954"/>
                  <a:pt x="11528" y="4977"/>
                </a:cubicBezTo>
                <a:lnTo>
                  <a:pt x="11528" y="4977"/>
                </a:lnTo>
                <a:cubicBezTo>
                  <a:pt x="11459" y="4977"/>
                  <a:pt x="11413" y="4977"/>
                  <a:pt x="11368" y="4999"/>
                </a:cubicBezTo>
                <a:lnTo>
                  <a:pt x="11368" y="4999"/>
                </a:lnTo>
                <a:cubicBezTo>
                  <a:pt x="11162" y="5022"/>
                  <a:pt x="10957" y="5068"/>
                  <a:pt x="10752" y="5091"/>
                </a:cubicBezTo>
                <a:lnTo>
                  <a:pt x="10752" y="5091"/>
                </a:lnTo>
                <a:cubicBezTo>
                  <a:pt x="10683" y="5091"/>
                  <a:pt x="10637" y="5091"/>
                  <a:pt x="10569" y="5114"/>
                </a:cubicBezTo>
                <a:lnTo>
                  <a:pt x="10569" y="5114"/>
                </a:lnTo>
                <a:cubicBezTo>
                  <a:pt x="10455" y="5114"/>
                  <a:pt x="10341" y="5114"/>
                  <a:pt x="10204" y="5136"/>
                </a:cubicBezTo>
                <a:lnTo>
                  <a:pt x="10204" y="5136"/>
                </a:lnTo>
                <a:cubicBezTo>
                  <a:pt x="10021" y="5159"/>
                  <a:pt x="9816" y="5159"/>
                  <a:pt x="9610" y="5182"/>
                </a:cubicBezTo>
                <a:lnTo>
                  <a:pt x="9610" y="5182"/>
                </a:lnTo>
                <a:cubicBezTo>
                  <a:pt x="9473" y="5182"/>
                  <a:pt x="9359" y="5182"/>
                  <a:pt x="9222" y="5182"/>
                </a:cubicBezTo>
                <a:lnTo>
                  <a:pt x="9222" y="5182"/>
                </a:lnTo>
                <a:cubicBezTo>
                  <a:pt x="9062" y="5182"/>
                  <a:pt x="8903" y="5182"/>
                  <a:pt x="8743" y="5182"/>
                </a:cubicBezTo>
                <a:lnTo>
                  <a:pt x="8743" y="5182"/>
                </a:lnTo>
                <a:cubicBezTo>
                  <a:pt x="8606" y="5182"/>
                  <a:pt x="8469" y="5182"/>
                  <a:pt x="8332" y="5182"/>
                </a:cubicBezTo>
                <a:lnTo>
                  <a:pt x="8332" y="5182"/>
                </a:lnTo>
                <a:cubicBezTo>
                  <a:pt x="8172" y="5159"/>
                  <a:pt x="8035" y="5159"/>
                  <a:pt x="7876" y="5159"/>
                </a:cubicBezTo>
                <a:lnTo>
                  <a:pt x="7876" y="5159"/>
                </a:lnTo>
                <a:cubicBezTo>
                  <a:pt x="7739" y="5136"/>
                  <a:pt x="7602" y="5136"/>
                  <a:pt x="7465" y="5114"/>
                </a:cubicBezTo>
                <a:lnTo>
                  <a:pt x="7465" y="5114"/>
                </a:lnTo>
                <a:cubicBezTo>
                  <a:pt x="7328" y="5114"/>
                  <a:pt x="7168" y="5091"/>
                  <a:pt x="7031" y="5068"/>
                </a:cubicBezTo>
                <a:lnTo>
                  <a:pt x="7031" y="5068"/>
                </a:lnTo>
                <a:cubicBezTo>
                  <a:pt x="6894" y="5045"/>
                  <a:pt x="6757" y="5022"/>
                  <a:pt x="6620" y="5022"/>
                </a:cubicBezTo>
                <a:lnTo>
                  <a:pt x="6620" y="5022"/>
                </a:lnTo>
                <a:cubicBezTo>
                  <a:pt x="6460" y="4977"/>
                  <a:pt x="6301" y="4954"/>
                  <a:pt x="6164" y="4931"/>
                </a:cubicBezTo>
                <a:lnTo>
                  <a:pt x="6164" y="4931"/>
                </a:lnTo>
                <a:cubicBezTo>
                  <a:pt x="6027" y="4908"/>
                  <a:pt x="5913" y="4885"/>
                  <a:pt x="5776" y="4862"/>
                </a:cubicBezTo>
                <a:lnTo>
                  <a:pt x="5776" y="4862"/>
                </a:lnTo>
                <a:cubicBezTo>
                  <a:pt x="5593" y="4817"/>
                  <a:pt x="5410" y="4771"/>
                  <a:pt x="5228" y="4725"/>
                </a:cubicBezTo>
                <a:lnTo>
                  <a:pt x="5228" y="4725"/>
                </a:lnTo>
                <a:cubicBezTo>
                  <a:pt x="5114" y="4680"/>
                  <a:pt x="5000" y="4657"/>
                  <a:pt x="4885" y="4634"/>
                </a:cubicBezTo>
                <a:lnTo>
                  <a:pt x="4885" y="4634"/>
                </a:lnTo>
                <a:cubicBezTo>
                  <a:pt x="4817" y="4611"/>
                  <a:pt x="4749" y="4589"/>
                  <a:pt x="4680" y="4566"/>
                </a:cubicBezTo>
                <a:lnTo>
                  <a:pt x="4680" y="4566"/>
                </a:lnTo>
                <a:cubicBezTo>
                  <a:pt x="4497" y="4497"/>
                  <a:pt x="4315" y="4452"/>
                  <a:pt x="4155" y="4383"/>
                </a:cubicBezTo>
                <a:lnTo>
                  <a:pt x="4155" y="4383"/>
                </a:lnTo>
                <a:cubicBezTo>
                  <a:pt x="4087" y="4360"/>
                  <a:pt x="4041" y="4337"/>
                  <a:pt x="3995" y="4315"/>
                </a:cubicBezTo>
                <a:lnTo>
                  <a:pt x="3995" y="4315"/>
                </a:lnTo>
                <a:cubicBezTo>
                  <a:pt x="3835" y="4269"/>
                  <a:pt x="3676" y="4200"/>
                  <a:pt x="3516" y="4132"/>
                </a:cubicBezTo>
                <a:lnTo>
                  <a:pt x="3516" y="4132"/>
                </a:lnTo>
                <a:cubicBezTo>
                  <a:pt x="3447" y="4086"/>
                  <a:pt x="3356" y="4064"/>
                  <a:pt x="3288" y="4018"/>
                </a:cubicBezTo>
                <a:lnTo>
                  <a:pt x="3288" y="4018"/>
                </a:lnTo>
                <a:cubicBezTo>
                  <a:pt x="3059" y="3927"/>
                  <a:pt x="2854" y="3812"/>
                  <a:pt x="2626" y="3676"/>
                </a:cubicBezTo>
                <a:lnTo>
                  <a:pt x="2626" y="3676"/>
                </a:lnTo>
                <a:cubicBezTo>
                  <a:pt x="891" y="2671"/>
                  <a:pt x="1" y="1347"/>
                  <a:pt x="1" y="1"/>
                </a:cubicBezTo>
                <a:lnTo>
                  <a:pt x="1" y="1"/>
                </a:lnTo>
                <a:close/>
              </a:path>
            </a:pathLst>
          </a:custGeom>
          <a:solidFill>
            <a:schemeClr val="accent6">
              <a:lumMod val="50000"/>
            </a:schemeClr>
          </a:solidFill>
          <a:ln>
            <a:noFill/>
          </a:ln>
        </p:spPr>
        <p:txBody>
          <a:bodyPr spcFirstLastPara="1" wrap="square" lIns="91425" tIns="91425" rIns="91425" bIns="91425" anchor="ctr" anchorCtr="0">
            <a:noAutofit/>
          </a:bodyPr>
          <a:lstStyle/>
          <a:p>
            <a:pPr>
              <a:buClr>
                <a:srgbClr val="000000"/>
              </a:buClr>
              <a:buFont typeface="Arial"/>
              <a:buNone/>
              <a:defRPr/>
            </a:pPr>
            <a:endParaRPr sz="1400" kern="0">
              <a:solidFill>
                <a:srgbClr val="000000"/>
              </a:solidFill>
              <a:latin typeface="Arial"/>
              <a:cs typeface="Arial"/>
              <a:sym typeface="Arial"/>
            </a:endParaRPr>
          </a:p>
        </p:txBody>
      </p:sp>
      <p:sp>
        <p:nvSpPr>
          <p:cNvPr id="84" name="Google Shape;6158;p47">
            <a:extLst>
              <a:ext uri="{FF2B5EF4-FFF2-40B4-BE49-F238E27FC236}">
                <a16:creationId xmlns:a16="http://schemas.microsoft.com/office/drawing/2014/main" id="{5FD7006D-60E5-4296-834C-1B35368E6701}"/>
              </a:ext>
            </a:extLst>
          </p:cNvPr>
          <p:cNvSpPr/>
          <p:nvPr/>
        </p:nvSpPr>
        <p:spPr>
          <a:xfrm>
            <a:off x="5192196" y="4305052"/>
            <a:ext cx="504299" cy="265632"/>
          </a:xfrm>
          <a:custGeom>
            <a:avLst/>
            <a:gdLst/>
            <a:ahLst/>
            <a:cxnLst/>
            <a:rect l="l" t="t" r="r" b="b"/>
            <a:pathLst>
              <a:path w="19562" h="10304" extrusionOk="0">
                <a:moveTo>
                  <a:pt x="9747" y="1"/>
                </a:moveTo>
                <a:cubicBezTo>
                  <a:pt x="7464" y="1"/>
                  <a:pt x="5205" y="503"/>
                  <a:pt x="3470" y="1507"/>
                </a:cubicBezTo>
                <a:cubicBezTo>
                  <a:pt x="0" y="3516"/>
                  <a:pt x="23" y="6780"/>
                  <a:pt x="3493" y="8789"/>
                </a:cubicBezTo>
                <a:cubicBezTo>
                  <a:pt x="5234" y="9801"/>
                  <a:pt x="7509" y="10304"/>
                  <a:pt x="9782" y="10304"/>
                </a:cubicBezTo>
                <a:cubicBezTo>
                  <a:pt x="12068" y="10304"/>
                  <a:pt x="14353" y="9796"/>
                  <a:pt x="16092" y="8789"/>
                </a:cubicBezTo>
                <a:cubicBezTo>
                  <a:pt x="19562" y="6780"/>
                  <a:pt x="19539" y="3516"/>
                  <a:pt x="16047" y="1507"/>
                </a:cubicBezTo>
                <a:cubicBezTo>
                  <a:pt x="14312" y="503"/>
                  <a:pt x="12029" y="1"/>
                  <a:pt x="9747" y="1"/>
                </a:cubicBezTo>
                <a:close/>
              </a:path>
            </a:pathLst>
          </a:custGeom>
          <a:solidFill>
            <a:srgbClr val="D9D9D9"/>
          </a:solidFill>
          <a:ln>
            <a:noFill/>
          </a:ln>
        </p:spPr>
        <p:txBody>
          <a:bodyPr spcFirstLastPara="1" wrap="square" lIns="91425" tIns="91425" rIns="91425" bIns="91425" anchor="ctr" anchorCtr="0">
            <a:noAutofit/>
          </a:bodyPr>
          <a:lstStyle/>
          <a:p>
            <a:pPr>
              <a:buClr>
                <a:srgbClr val="000000"/>
              </a:buClr>
              <a:buFont typeface="Arial"/>
              <a:buNone/>
              <a:defRPr/>
            </a:pPr>
            <a:endParaRPr sz="1400" kern="0">
              <a:solidFill>
                <a:srgbClr val="000000"/>
              </a:solidFill>
              <a:latin typeface="Arial"/>
              <a:cs typeface="Arial"/>
              <a:sym typeface="Arial"/>
            </a:endParaRPr>
          </a:p>
        </p:txBody>
      </p:sp>
      <p:sp>
        <p:nvSpPr>
          <p:cNvPr id="123" name="Title 1">
            <a:extLst>
              <a:ext uri="{FF2B5EF4-FFF2-40B4-BE49-F238E27FC236}">
                <a16:creationId xmlns:a16="http://schemas.microsoft.com/office/drawing/2014/main" id="{2A1E5C28-FE60-440D-9318-4C8B5BC355F2}"/>
              </a:ext>
            </a:extLst>
          </p:cNvPr>
          <p:cNvSpPr txBox="1">
            <a:spLocks/>
          </p:cNvSpPr>
          <p:nvPr/>
        </p:nvSpPr>
        <p:spPr>
          <a:xfrm>
            <a:off x="5269073" y="4301723"/>
            <a:ext cx="397389" cy="262340"/>
          </a:xfrm>
          <a:prstGeom prst="rect">
            <a:avLst/>
          </a:prstGeom>
          <a:scene3d>
            <a:camera prst="isometricBottomDown"/>
            <a:lightRig rig="threePt" dir="t"/>
          </a:scene3d>
        </p:spPr>
        <p:txBody>
          <a:bodyPr vert="horz" lIns="0" tIns="0" rIns="0" bIns="0" rtlCol="0" anchor="t">
            <a:noAutofit/>
          </a:bodyPr>
          <a:lstStyle>
            <a:lvl1pPr algn="r" defTabSz="914400" rtl="1" eaLnBrk="1" latinLnBrk="0" hangingPunct="1">
              <a:lnSpc>
                <a:spcPct val="90000"/>
              </a:lnSpc>
              <a:spcBef>
                <a:spcPct val="0"/>
              </a:spcBef>
              <a:buNone/>
              <a:defRPr sz="4000" kern="1200">
                <a:solidFill>
                  <a:schemeClr val="tx1"/>
                </a:solidFill>
                <a:latin typeface="Greta Arabic" pitchFamily="2" charset="-78"/>
                <a:ea typeface="+mj-ea"/>
                <a:cs typeface="+mj-cs"/>
              </a:defRPr>
            </a:lvl1pPr>
          </a:lstStyle>
          <a:p>
            <a:pPr algn="ctr">
              <a:defRPr/>
            </a:pPr>
            <a:r>
              <a:rPr lang="ar-SA" sz="2400" dirty="0">
                <a:solidFill>
                  <a:srgbClr val="FFFFFF"/>
                </a:solidFill>
                <a:latin typeface="Somar" panose="020B0604020202020204" charset="-78"/>
                <a:cs typeface="Somar" panose="020B0604020202020204" charset="-78"/>
              </a:rPr>
              <a:t>04</a:t>
            </a:r>
          </a:p>
        </p:txBody>
      </p:sp>
      <p:grpSp>
        <p:nvGrpSpPr>
          <p:cNvPr id="268" name="Group 267">
            <a:extLst>
              <a:ext uri="{FF2B5EF4-FFF2-40B4-BE49-F238E27FC236}">
                <a16:creationId xmlns:a16="http://schemas.microsoft.com/office/drawing/2014/main" id="{1A454B4D-642B-4F38-9452-9DA85C001D0F}"/>
              </a:ext>
            </a:extLst>
          </p:cNvPr>
          <p:cNvGrpSpPr/>
          <p:nvPr/>
        </p:nvGrpSpPr>
        <p:grpSpPr>
          <a:xfrm>
            <a:off x="4950716" y="2950493"/>
            <a:ext cx="504299" cy="336603"/>
            <a:chOff x="4963840" y="2449704"/>
            <a:chExt cx="504299" cy="336603"/>
          </a:xfrm>
        </p:grpSpPr>
        <p:sp>
          <p:nvSpPr>
            <p:cNvPr id="269" name="Google Shape;6198;p47">
              <a:extLst>
                <a:ext uri="{FF2B5EF4-FFF2-40B4-BE49-F238E27FC236}">
                  <a16:creationId xmlns:a16="http://schemas.microsoft.com/office/drawing/2014/main" id="{A7DF3FBD-8BD4-40C4-B890-1D60099EA8DF}"/>
                </a:ext>
              </a:extLst>
            </p:cNvPr>
            <p:cNvSpPr/>
            <p:nvPr/>
          </p:nvSpPr>
          <p:spPr>
            <a:xfrm>
              <a:off x="4986191" y="2582108"/>
              <a:ext cx="459004" cy="204199"/>
            </a:xfrm>
            <a:custGeom>
              <a:avLst/>
              <a:gdLst/>
              <a:ahLst/>
              <a:cxnLst/>
              <a:rect l="l" t="t" r="r" b="b"/>
              <a:pathLst>
                <a:path w="17805" h="7921" extrusionOk="0">
                  <a:moveTo>
                    <a:pt x="0" y="2739"/>
                  </a:moveTo>
                  <a:cubicBezTo>
                    <a:pt x="0" y="4063"/>
                    <a:pt x="868" y="5410"/>
                    <a:pt x="2625" y="6414"/>
                  </a:cubicBezTo>
                  <a:lnTo>
                    <a:pt x="2625" y="6414"/>
                  </a:lnTo>
                  <a:cubicBezTo>
                    <a:pt x="2831" y="6528"/>
                    <a:pt x="3059" y="6642"/>
                    <a:pt x="3287" y="6756"/>
                  </a:cubicBezTo>
                  <a:lnTo>
                    <a:pt x="3287" y="6756"/>
                  </a:lnTo>
                  <a:cubicBezTo>
                    <a:pt x="3356" y="6779"/>
                    <a:pt x="3424" y="6825"/>
                    <a:pt x="3516" y="6848"/>
                  </a:cubicBezTo>
                  <a:lnTo>
                    <a:pt x="3516" y="6848"/>
                  </a:lnTo>
                  <a:cubicBezTo>
                    <a:pt x="3652" y="6916"/>
                    <a:pt x="3767" y="6962"/>
                    <a:pt x="3904" y="7030"/>
                  </a:cubicBezTo>
                  <a:lnTo>
                    <a:pt x="3904" y="7030"/>
                  </a:lnTo>
                  <a:cubicBezTo>
                    <a:pt x="3926" y="7030"/>
                    <a:pt x="3949" y="7053"/>
                    <a:pt x="3972" y="7053"/>
                  </a:cubicBezTo>
                  <a:lnTo>
                    <a:pt x="3972" y="7053"/>
                  </a:lnTo>
                  <a:cubicBezTo>
                    <a:pt x="4041" y="7076"/>
                    <a:pt x="4086" y="7099"/>
                    <a:pt x="4132" y="7099"/>
                  </a:cubicBezTo>
                  <a:lnTo>
                    <a:pt x="4132" y="7099"/>
                  </a:lnTo>
                  <a:cubicBezTo>
                    <a:pt x="4314" y="7167"/>
                    <a:pt x="4497" y="7236"/>
                    <a:pt x="4680" y="7304"/>
                  </a:cubicBezTo>
                  <a:lnTo>
                    <a:pt x="4680" y="7304"/>
                  </a:lnTo>
                  <a:cubicBezTo>
                    <a:pt x="4748" y="7304"/>
                    <a:pt x="4794" y="7327"/>
                    <a:pt x="4862" y="7350"/>
                  </a:cubicBezTo>
                  <a:lnTo>
                    <a:pt x="4862" y="7350"/>
                  </a:lnTo>
                  <a:cubicBezTo>
                    <a:pt x="4908" y="7373"/>
                    <a:pt x="4954" y="7373"/>
                    <a:pt x="4999" y="7396"/>
                  </a:cubicBezTo>
                  <a:lnTo>
                    <a:pt x="4999" y="7396"/>
                  </a:lnTo>
                  <a:cubicBezTo>
                    <a:pt x="5068" y="7418"/>
                    <a:pt x="5136" y="7418"/>
                    <a:pt x="5227" y="7441"/>
                  </a:cubicBezTo>
                  <a:lnTo>
                    <a:pt x="5227" y="7441"/>
                  </a:lnTo>
                  <a:cubicBezTo>
                    <a:pt x="5410" y="7487"/>
                    <a:pt x="5593" y="7532"/>
                    <a:pt x="5775" y="7578"/>
                  </a:cubicBezTo>
                  <a:lnTo>
                    <a:pt x="5775" y="7578"/>
                  </a:lnTo>
                  <a:cubicBezTo>
                    <a:pt x="5821" y="7601"/>
                    <a:pt x="5867" y="7601"/>
                    <a:pt x="5912" y="7624"/>
                  </a:cubicBezTo>
                  <a:lnTo>
                    <a:pt x="5912" y="7624"/>
                  </a:lnTo>
                  <a:cubicBezTo>
                    <a:pt x="5981" y="7624"/>
                    <a:pt x="6072" y="7647"/>
                    <a:pt x="6140" y="7669"/>
                  </a:cubicBezTo>
                  <a:lnTo>
                    <a:pt x="6140" y="7669"/>
                  </a:lnTo>
                  <a:cubicBezTo>
                    <a:pt x="6300" y="7692"/>
                    <a:pt x="6460" y="7715"/>
                    <a:pt x="6620" y="7738"/>
                  </a:cubicBezTo>
                  <a:lnTo>
                    <a:pt x="6620" y="7738"/>
                  </a:lnTo>
                  <a:cubicBezTo>
                    <a:pt x="6665" y="7761"/>
                    <a:pt x="6734" y="7761"/>
                    <a:pt x="6802" y="7784"/>
                  </a:cubicBezTo>
                  <a:lnTo>
                    <a:pt x="6802" y="7784"/>
                  </a:lnTo>
                  <a:cubicBezTo>
                    <a:pt x="6871" y="7784"/>
                    <a:pt x="6939" y="7784"/>
                    <a:pt x="7008" y="7806"/>
                  </a:cubicBezTo>
                  <a:lnTo>
                    <a:pt x="7008" y="7806"/>
                  </a:lnTo>
                  <a:cubicBezTo>
                    <a:pt x="7168" y="7806"/>
                    <a:pt x="7305" y="7829"/>
                    <a:pt x="7464" y="7852"/>
                  </a:cubicBezTo>
                  <a:lnTo>
                    <a:pt x="7464" y="7852"/>
                  </a:lnTo>
                  <a:cubicBezTo>
                    <a:pt x="7533" y="7852"/>
                    <a:pt x="7601" y="7875"/>
                    <a:pt x="7670" y="7875"/>
                  </a:cubicBezTo>
                  <a:lnTo>
                    <a:pt x="7670" y="7875"/>
                  </a:lnTo>
                  <a:cubicBezTo>
                    <a:pt x="7738" y="7875"/>
                    <a:pt x="7807" y="7875"/>
                    <a:pt x="7875" y="7875"/>
                  </a:cubicBezTo>
                  <a:lnTo>
                    <a:pt x="7875" y="7875"/>
                  </a:lnTo>
                  <a:cubicBezTo>
                    <a:pt x="8012" y="7898"/>
                    <a:pt x="8172" y="7898"/>
                    <a:pt x="8309" y="7898"/>
                  </a:cubicBezTo>
                  <a:lnTo>
                    <a:pt x="8309" y="7898"/>
                  </a:lnTo>
                  <a:cubicBezTo>
                    <a:pt x="8400" y="7898"/>
                    <a:pt x="8469" y="7920"/>
                    <a:pt x="8537" y="7920"/>
                  </a:cubicBezTo>
                  <a:lnTo>
                    <a:pt x="8537" y="7920"/>
                  </a:lnTo>
                  <a:cubicBezTo>
                    <a:pt x="8583" y="7920"/>
                    <a:pt x="8606" y="7920"/>
                    <a:pt x="8651" y="7920"/>
                  </a:cubicBezTo>
                  <a:lnTo>
                    <a:pt x="8651" y="7920"/>
                  </a:lnTo>
                  <a:cubicBezTo>
                    <a:pt x="8674" y="7920"/>
                    <a:pt x="8697" y="7920"/>
                    <a:pt x="8720" y="7920"/>
                  </a:cubicBezTo>
                  <a:lnTo>
                    <a:pt x="8720" y="7920"/>
                  </a:lnTo>
                  <a:cubicBezTo>
                    <a:pt x="8879" y="7920"/>
                    <a:pt x="9039" y="7920"/>
                    <a:pt x="9222" y="7920"/>
                  </a:cubicBezTo>
                  <a:lnTo>
                    <a:pt x="9222" y="7920"/>
                  </a:lnTo>
                  <a:cubicBezTo>
                    <a:pt x="9245" y="7920"/>
                    <a:pt x="9290" y="7920"/>
                    <a:pt x="9313" y="7920"/>
                  </a:cubicBezTo>
                  <a:lnTo>
                    <a:pt x="9313" y="7920"/>
                  </a:lnTo>
                  <a:cubicBezTo>
                    <a:pt x="9359" y="7920"/>
                    <a:pt x="9404" y="7920"/>
                    <a:pt x="9450" y="7920"/>
                  </a:cubicBezTo>
                  <a:lnTo>
                    <a:pt x="9450" y="7920"/>
                  </a:lnTo>
                  <a:cubicBezTo>
                    <a:pt x="9496" y="7920"/>
                    <a:pt x="9541" y="7898"/>
                    <a:pt x="9587" y="7898"/>
                  </a:cubicBezTo>
                  <a:lnTo>
                    <a:pt x="9587" y="7898"/>
                  </a:lnTo>
                  <a:cubicBezTo>
                    <a:pt x="9792" y="7898"/>
                    <a:pt x="9998" y="7875"/>
                    <a:pt x="10203" y="7852"/>
                  </a:cubicBezTo>
                  <a:lnTo>
                    <a:pt x="10203" y="7852"/>
                  </a:lnTo>
                  <a:cubicBezTo>
                    <a:pt x="10272" y="7852"/>
                    <a:pt x="10363" y="7852"/>
                    <a:pt x="10432" y="7852"/>
                  </a:cubicBezTo>
                  <a:lnTo>
                    <a:pt x="10432" y="7852"/>
                  </a:lnTo>
                  <a:cubicBezTo>
                    <a:pt x="10477" y="7852"/>
                    <a:pt x="10523" y="7829"/>
                    <a:pt x="10569" y="7829"/>
                  </a:cubicBezTo>
                  <a:lnTo>
                    <a:pt x="10569" y="7829"/>
                  </a:lnTo>
                  <a:cubicBezTo>
                    <a:pt x="10614" y="7829"/>
                    <a:pt x="10683" y="7829"/>
                    <a:pt x="10728" y="7806"/>
                  </a:cubicBezTo>
                  <a:lnTo>
                    <a:pt x="10728" y="7806"/>
                  </a:lnTo>
                  <a:cubicBezTo>
                    <a:pt x="10957" y="7784"/>
                    <a:pt x="11162" y="7761"/>
                    <a:pt x="11345" y="7715"/>
                  </a:cubicBezTo>
                  <a:lnTo>
                    <a:pt x="11345" y="7715"/>
                  </a:lnTo>
                  <a:cubicBezTo>
                    <a:pt x="11413" y="7715"/>
                    <a:pt x="11459" y="7715"/>
                    <a:pt x="11504" y="7692"/>
                  </a:cubicBezTo>
                  <a:lnTo>
                    <a:pt x="11504" y="7692"/>
                  </a:lnTo>
                  <a:cubicBezTo>
                    <a:pt x="11527" y="7692"/>
                    <a:pt x="11550" y="7692"/>
                    <a:pt x="11573" y="7692"/>
                  </a:cubicBezTo>
                  <a:lnTo>
                    <a:pt x="11573" y="7692"/>
                  </a:lnTo>
                  <a:cubicBezTo>
                    <a:pt x="11664" y="7669"/>
                    <a:pt x="11778" y="7647"/>
                    <a:pt x="11870" y="7624"/>
                  </a:cubicBezTo>
                  <a:lnTo>
                    <a:pt x="11870" y="7624"/>
                  </a:lnTo>
                  <a:cubicBezTo>
                    <a:pt x="12029" y="7601"/>
                    <a:pt x="12189" y="7555"/>
                    <a:pt x="12349" y="7532"/>
                  </a:cubicBezTo>
                  <a:lnTo>
                    <a:pt x="12349" y="7532"/>
                  </a:lnTo>
                  <a:cubicBezTo>
                    <a:pt x="12486" y="7487"/>
                    <a:pt x="12600" y="7464"/>
                    <a:pt x="12714" y="7418"/>
                  </a:cubicBezTo>
                  <a:lnTo>
                    <a:pt x="12714" y="7418"/>
                  </a:lnTo>
                  <a:cubicBezTo>
                    <a:pt x="12851" y="7396"/>
                    <a:pt x="13011" y="7350"/>
                    <a:pt x="13171" y="7304"/>
                  </a:cubicBezTo>
                  <a:lnTo>
                    <a:pt x="13171" y="7304"/>
                  </a:lnTo>
                  <a:cubicBezTo>
                    <a:pt x="13193" y="7281"/>
                    <a:pt x="13239" y="7281"/>
                    <a:pt x="13262" y="7259"/>
                  </a:cubicBezTo>
                  <a:lnTo>
                    <a:pt x="13262" y="7259"/>
                  </a:lnTo>
                  <a:cubicBezTo>
                    <a:pt x="13445" y="7213"/>
                    <a:pt x="13627" y="7144"/>
                    <a:pt x="13810" y="7076"/>
                  </a:cubicBezTo>
                  <a:lnTo>
                    <a:pt x="13810" y="7076"/>
                  </a:lnTo>
                  <a:cubicBezTo>
                    <a:pt x="13833" y="7076"/>
                    <a:pt x="13855" y="7053"/>
                    <a:pt x="13878" y="7053"/>
                  </a:cubicBezTo>
                  <a:lnTo>
                    <a:pt x="13878" y="7053"/>
                  </a:lnTo>
                  <a:cubicBezTo>
                    <a:pt x="14084" y="6962"/>
                    <a:pt x="14266" y="6893"/>
                    <a:pt x="14449" y="6802"/>
                  </a:cubicBezTo>
                  <a:lnTo>
                    <a:pt x="14449" y="6802"/>
                  </a:lnTo>
                  <a:cubicBezTo>
                    <a:pt x="14495" y="6779"/>
                    <a:pt x="14563" y="6756"/>
                    <a:pt x="14609" y="6734"/>
                  </a:cubicBezTo>
                  <a:lnTo>
                    <a:pt x="14609" y="6734"/>
                  </a:lnTo>
                  <a:cubicBezTo>
                    <a:pt x="14814" y="6619"/>
                    <a:pt x="15019" y="6528"/>
                    <a:pt x="15202" y="6414"/>
                  </a:cubicBezTo>
                  <a:lnTo>
                    <a:pt x="15202" y="6414"/>
                  </a:lnTo>
                  <a:cubicBezTo>
                    <a:pt x="15248" y="6391"/>
                    <a:pt x="15293" y="6368"/>
                    <a:pt x="15316" y="6346"/>
                  </a:cubicBezTo>
                  <a:lnTo>
                    <a:pt x="15316" y="6346"/>
                  </a:lnTo>
                  <a:cubicBezTo>
                    <a:pt x="15362" y="6323"/>
                    <a:pt x="15385" y="6300"/>
                    <a:pt x="15430" y="6277"/>
                  </a:cubicBezTo>
                  <a:lnTo>
                    <a:pt x="15430" y="6277"/>
                  </a:lnTo>
                  <a:cubicBezTo>
                    <a:pt x="15476" y="6254"/>
                    <a:pt x="15522" y="6209"/>
                    <a:pt x="15590" y="6186"/>
                  </a:cubicBezTo>
                  <a:lnTo>
                    <a:pt x="15590" y="6186"/>
                  </a:lnTo>
                  <a:cubicBezTo>
                    <a:pt x="15636" y="6140"/>
                    <a:pt x="15681" y="6117"/>
                    <a:pt x="15727" y="6094"/>
                  </a:cubicBezTo>
                  <a:lnTo>
                    <a:pt x="15727" y="6094"/>
                  </a:lnTo>
                  <a:cubicBezTo>
                    <a:pt x="15773" y="6049"/>
                    <a:pt x="15818" y="6026"/>
                    <a:pt x="15864" y="5980"/>
                  </a:cubicBezTo>
                  <a:lnTo>
                    <a:pt x="15864" y="5980"/>
                  </a:lnTo>
                  <a:cubicBezTo>
                    <a:pt x="15910" y="5958"/>
                    <a:pt x="15955" y="5912"/>
                    <a:pt x="16001" y="5889"/>
                  </a:cubicBezTo>
                  <a:lnTo>
                    <a:pt x="16001" y="5889"/>
                  </a:lnTo>
                  <a:cubicBezTo>
                    <a:pt x="16047" y="5843"/>
                    <a:pt x="16092" y="5798"/>
                    <a:pt x="16138" y="5775"/>
                  </a:cubicBezTo>
                  <a:lnTo>
                    <a:pt x="16138" y="5775"/>
                  </a:lnTo>
                  <a:cubicBezTo>
                    <a:pt x="16184" y="5729"/>
                    <a:pt x="16229" y="5706"/>
                    <a:pt x="16275" y="5661"/>
                  </a:cubicBezTo>
                  <a:lnTo>
                    <a:pt x="16275" y="5661"/>
                  </a:lnTo>
                  <a:cubicBezTo>
                    <a:pt x="16321" y="5638"/>
                    <a:pt x="16366" y="5592"/>
                    <a:pt x="16389" y="5547"/>
                  </a:cubicBezTo>
                  <a:lnTo>
                    <a:pt x="16389" y="5547"/>
                  </a:lnTo>
                  <a:cubicBezTo>
                    <a:pt x="16412" y="5547"/>
                    <a:pt x="16435" y="5524"/>
                    <a:pt x="16457" y="5501"/>
                  </a:cubicBezTo>
                  <a:lnTo>
                    <a:pt x="16457" y="5501"/>
                  </a:lnTo>
                  <a:cubicBezTo>
                    <a:pt x="16457" y="5501"/>
                    <a:pt x="16480" y="5478"/>
                    <a:pt x="16503" y="5478"/>
                  </a:cubicBezTo>
                  <a:lnTo>
                    <a:pt x="16503" y="5478"/>
                  </a:lnTo>
                  <a:cubicBezTo>
                    <a:pt x="16572" y="5410"/>
                    <a:pt x="16640" y="5341"/>
                    <a:pt x="16686" y="5273"/>
                  </a:cubicBezTo>
                  <a:lnTo>
                    <a:pt x="16686" y="5273"/>
                  </a:lnTo>
                  <a:cubicBezTo>
                    <a:pt x="16709" y="5250"/>
                    <a:pt x="16731" y="5227"/>
                    <a:pt x="16754" y="5204"/>
                  </a:cubicBezTo>
                  <a:lnTo>
                    <a:pt x="16754" y="5204"/>
                  </a:lnTo>
                  <a:cubicBezTo>
                    <a:pt x="16846" y="5113"/>
                    <a:pt x="16914" y="5022"/>
                    <a:pt x="16982" y="4930"/>
                  </a:cubicBezTo>
                  <a:lnTo>
                    <a:pt x="16982" y="4930"/>
                  </a:lnTo>
                  <a:cubicBezTo>
                    <a:pt x="17005" y="4930"/>
                    <a:pt x="17005" y="4930"/>
                    <a:pt x="17005" y="4908"/>
                  </a:cubicBezTo>
                  <a:lnTo>
                    <a:pt x="17005" y="4908"/>
                  </a:lnTo>
                  <a:cubicBezTo>
                    <a:pt x="17028" y="4908"/>
                    <a:pt x="17028" y="4885"/>
                    <a:pt x="17051" y="4862"/>
                  </a:cubicBezTo>
                  <a:lnTo>
                    <a:pt x="17051" y="4862"/>
                  </a:lnTo>
                  <a:cubicBezTo>
                    <a:pt x="17097" y="4793"/>
                    <a:pt x="17142" y="4748"/>
                    <a:pt x="17165" y="4679"/>
                  </a:cubicBezTo>
                  <a:lnTo>
                    <a:pt x="17165" y="4679"/>
                  </a:lnTo>
                  <a:cubicBezTo>
                    <a:pt x="17188" y="4656"/>
                    <a:pt x="17211" y="4611"/>
                    <a:pt x="17234" y="4588"/>
                  </a:cubicBezTo>
                  <a:lnTo>
                    <a:pt x="17234" y="4588"/>
                  </a:lnTo>
                  <a:cubicBezTo>
                    <a:pt x="17279" y="4542"/>
                    <a:pt x="17302" y="4474"/>
                    <a:pt x="17325" y="4428"/>
                  </a:cubicBezTo>
                  <a:lnTo>
                    <a:pt x="17325" y="4428"/>
                  </a:lnTo>
                  <a:cubicBezTo>
                    <a:pt x="17348" y="4405"/>
                    <a:pt x="17348" y="4405"/>
                    <a:pt x="17370" y="4383"/>
                  </a:cubicBezTo>
                  <a:lnTo>
                    <a:pt x="17370" y="4383"/>
                  </a:lnTo>
                  <a:cubicBezTo>
                    <a:pt x="17370" y="4360"/>
                    <a:pt x="17393" y="4337"/>
                    <a:pt x="17393" y="4314"/>
                  </a:cubicBezTo>
                  <a:lnTo>
                    <a:pt x="17393" y="4314"/>
                  </a:lnTo>
                  <a:cubicBezTo>
                    <a:pt x="17416" y="4268"/>
                    <a:pt x="17439" y="4223"/>
                    <a:pt x="17462" y="4177"/>
                  </a:cubicBezTo>
                  <a:lnTo>
                    <a:pt x="17462" y="4177"/>
                  </a:lnTo>
                  <a:cubicBezTo>
                    <a:pt x="17485" y="4154"/>
                    <a:pt x="17507" y="4109"/>
                    <a:pt x="17507" y="4086"/>
                  </a:cubicBezTo>
                  <a:lnTo>
                    <a:pt x="17507" y="4086"/>
                  </a:lnTo>
                  <a:cubicBezTo>
                    <a:pt x="17530" y="4040"/>
                    <a:pt x="17553" y="3995"/>
                    <a:pt x="17576" y="3949"/>
                  </a:cubicBezTo>
                  <a:lnTo>
                    <a:pt x="17576" y="3949"/>
                  </a:lnTo>
                  <a:cubicBezTo>
                    <a:pt x="17576" y="3926"/>
                    <a:pt x="17599" y="3903"/>
                    <a:pt x="17599" y="3880"/>
                  </a:cubicBezTo>
                  <a:lnTo>
                    <a:pt x="17599" y="3880"/>
                  </a:lnTo>
                  <a:cubicBezTo>
                    <a:pt x="17599" y="3858"/>
                    <a:pt x="17599" y="3835"/>
                    <a:pt x="17622" y="3835"/>
                  </a:cubicBezTo>
                  <a:lnTo>
                    <a:pt x="17622" y="3835"/>
                  </a:lnTo>
                  <a:cubicBezTo>
                    <a:pt x="17622" y="3789"/>
                    <a:pt x="17644" y="3743"/>
                    <a:pt x="17667" y="3698"/>
                  </a:cubicBezTo>
                  <a:lnTo>
                    <a:pt x="17667" y="3698"/>
                  </a:lnTo>
                  <a:cubicBezTo>
                    <a:pt x="17667" y="3652"/>
                    <a:pt x="17690" y="3629"/>
                    <a:pt x="17690" y="3584"/>
                  </a:cubicBezTo>
                  <a:lnTo>
                    <a:pt x="17690" y="3584"/>
                  </a:lnTo>
                  <a:cubicBezTo>
                    <a:pt x="17713" y="3538"/>
                    <a:pt x="17713" y="3492"/>
                    <a:pt x="17713" y="3447"/>
                  </a:cubicBezTo>
                  <a:lnTo>
                    <a:pt x="17713" y="3447"/>
                  </a:lnTo>
                  <a:cubicBezTo>
                    <a:pt x="17736" y="3424"/>
                    <a:pt x="17736" y="3401"/>
                    <a:pt x="17736" y="3378"/>
                  </a:cubicBezTo>
                  <a:lnTo>
                    <a:pt x="17736" y="3378"/>
                  </a:lnTo>
                  <a:cubicBezTo>
                    <a:pt x="17736" y="3355"/>
                    <a:pt x="17736" y="3355"/>
                    <a:pt x="17759" y="3333"/>
                  </a:cubicBezTo>
                  <a:lnTo>
                    <a:pt x="17759" y="3333"/>
                  </a:lnTo>
                  <a:cubicBezTo>
                    <a:pt x="17759" y="3287"/>
                    <a:pt x="17759" y="3241"/>
                    <a:pt x="17759" y="3196"/>
                  </a:cubicBezTo>
                  <a:lnTo>
                    <a:pt x="17759" y="3196"/>
                  </a:lnTo>
                  <a:cubicBezTo>
                    <a:pt x="17781" y="3150"/>
                    <a:pt x="17781" y="3127"/>
                    <a:pt x="17781" y="3082"/>
                  </a:cubicBezTo>
                  <a:lnTo>
                    <a:pt x="17781" y="3082"/>
                  </a:lnTo>
                  <a:cubicBezTo>
                    <a:pt x="17781" y="3036"/>
                    <a:pt x="17781" y="2990"/>
                    <a:pt x="17804" y="2945"/>
                  </a:cubicBezTo>
                  <a:lnTo>
                    <a:pt x="17804" y="2945"/>
                  </a:lnTo>
                  <a:cubicBezTo>
                    <a:pt x="17804" y="2922"/>
                    <a:pt x="17804" y="2899"/>
                    <a:pt x="17804" y="2876"/>
                  </a:cubicBezTo>
                  <a:lnTo>
                    <a:pt x="17804" y="2876"/>
                  </a:lnTo>
                  <a:cubicBezTo>
                    <a:pt x="17804" y="2853"/>
                    <a:pt x="17804" y="2808"/>
                    <a:pt x="17804" y="2785"/>
                  </a:cubicBezTo>
                  <a:lnTo>
                    <a:pt x="17804" y="2785"/>
                  </a:lnTo>
                  <a:lnTo>
                    <a:pt x="17804" y="46"/>
                  </a:lnTo>
                  <a:cubicBezTo>
                    <a:pt x="17804" y="91"/>
                    <a:pt x="17804" y="160"/>
                    <a:pt x="17804" y="206"/>
                  </a:cubicBezTo>
                  <a:lnTo>
                    <a:pt x="17804" y="206"/>
                  </a:lnTo>
                  <a:cubicBezTo>
                    <a:pt x="17804" y="251"/>
                    <a:pt x="17804" y="297"/>
                    <a:pt x="17781" y="343"/>
                  </a:cubicBezTo>
                  <a:lnTo>
                    <a:pt x="17781" y="343"/>
                  </a:lnTo>
                  <a:cubicBezTo>
                    <a:pt x="17781" y="365"/>
                    <a:pt x="17781" y="411"/>
                    <a:pt x="17781" y="457"/>
                  </a:cubicBezTo>
                  <a:lnTo>
                    <a:pt x="17781" y="457"/>
                  </a:lnTo>
                  <a:cubicBezTo>
                    <a:pt x="17781" y="502"/>
                    <a:pt x="17759" y="548"/>
                    <a:pt x="17759" y="594"/>
                  </a:cubicBezTo>
                  <a:lnTo>
                    <a:pt x="17759" y="594"/>
                  </a:lnTo>
                  <a:cubicBezTo>
                    <a:pt x="17759" y="616"/>
                    <a:pt x="17736" y="662"/>
                    <a:pt x="17736" y="708"/>
                  </a:cubicBezTo>
                  <a:lnTo>
                    <a:pt x="17736" y="708"/>
                  </a:lnTo>
                  <a:cubicBezTo>
                    <a:pt x="17713" y="753"/>
                    <a:pt x="17713" y="799"/>
                    <a:pt x="17690" y="845"/>
                  </a:cubicBezTo>
                  <a:lnTo>
                    <a:pt x="17690" y="845"/>
                  </a:lnTo>
                  <a:cubicBezTo>
                    <a:pt x="17690" y="867"/>
                    <a:pt x="17667" y="913"/>
                    <a:pt x="17667" y="959"/>
                  </a:cubicBezTo>
                  <a:lnTo>
                    <a:pt x="17667" y="959"/>
                  </a:lnTo>
                  <a:cubicBezTo>
                    <a:pt x="17644" y="1004"/>
                    <a:pt x="17644" y="1050"/>
                    <a:pt x="17622" y="1073"/>
                  </a:cubicBezTo>
                  <a:lnTo>
                    <a:pt x="17622" y="1073"/>
                  </a:lnTo>
                  <a:cubicBezTo>
                    <a:pt x="17599" y="1119"/>
                    <a:pt x="17599" y="1164"/>
                    <a:pt x="17576" y="1187"/>
                  </a:cubicBezTo>
                  <a:lnTo>
                    <a:pt x="17576" y="1187"/>
                  </a:lnTo>
                  <a:cubicBezTo>
                    <a:pt x="17553" y="1233"/>
                    <a:pt x="17553" y="1278"/>
                    <a:pt x="17530" y="1324"/>
                  </a:cubicBezTo>
                  <a:lnTo>
                    <a:pt x="17530" y="1324"/>
                  </a:lnTo>
                  <a:cubicBezTo>
                    <a:pt x="17507" y="1370"/>
                    <a:pt x="17485" y="1415"/>
                    <a:pt x="17462" y="1438"/>
                  </a:cubicBezTo>
                  <a:lnTo>
                    <a:pt x="17462" y="1438"/>
                  </a:lnTo>
                  <a:cubicBezTo>
                    <a:pt x="17439" y="1484"/>
                    <a:pt x="17416" y="1529"/>
                    <a:pt x="17393" y="1575"/>
                  </a:cubicBezTo>
                  <a:lnTo>
                    <a:pt x="17393" y="1575"/>
                  </a:lnTo>
                  <a:cubicBezTo>
                    <a:pt x="17393" y="1621"/>
                    <a:pt x="17370" y="1644"/>
                    <a:pt x="17348" y="1689"/>
                  </a:cubicBezTo>
                  <a:lnTo>
                    <a:pt x="17348" y="1689"/>
                  </a:lnTo>
                  <a:cubicBezTo>
                    <a:pt x="17302" y="1735"/>
                    <a:pt x="17279" y="1781"/>
                    <a:pt x="17234" y="1849"/>
                  </a:cubicBezTo>
                  <a:lnTo>
                    <a:pt x="17234" y="1849"/>
                  </a:lnTo>
                  <a:cubicBezTo>
                    <a:pt x="17234" y="1872"/>
                    <a:pt x="17211" y="1917"/>
                    <a:pt x="17188" y="1940"/>
                  </a:cubicBezTo>
                  <a:lnTo>
                    <a:pt x="17188" y="1940"/>
                  </a:lnTo>
                  <a:cubicBezTo>
                    <a:pt x="17142" y="1986"/>
                    <a:pt x="17097" y="2054"/>
                    <a:pt x="17051" y="2100"/>
                  </a:cubicBezTo>
                  <a:lnTo>
                    <a:pt x="17051" y="2100"/>
                  </a:lnTo>
                  <a:cubicBezTo>
                    <a:pt x="17028" y="2146"/>
                    <a:pt x="17028" y="2169"/>
                    <a:pt x="17005" y="2191"/>
                  </a:cubicBezTo>
                  <a:lnTo>
                    <a:pt x="17005" y="2191"/>
                  </a:lnTo>
                  <a:cubicBezTo>
                    <a:pt x="16937" y="2283"/>
                    <a:pt x="16846" y="2374"/>
                    <a:pt x="16777" y="2465"/>
                  </a:cubicBezTo>
                  <a:lnTo>
                    <a:pt x="16777" y="2465"/>
                  </a:lnTo>
                  <a:cubicBezTo>
                    <a:pt x="16754" y="2488"/>
                    <a:pt x="16731" y="2511"/>
                    <a:pt x="16709" y="2534"/>
                  </a:cubicBezTo>
                  <a:lnTo>
                    <a:pt x="16709" y="2534"/>
                  </a:lnTo>
                  <a:cubicBezTo>
                    <a:pt x="16640" y="2579"/>
                    <a:pt x="16572" y="2648"/>
                    <a:pt x="16503" y="2716"/>
                  </a:cubicBezTo>
                  <a:lnTo>
                    <a:pt x="16503" y="2716"/>
                  </a:lnTo>
                  <a:cubicBezTo>
                    <a:pt x="16480" y="2762"/>
                    <a:pt x="16435" y="2785"/>
                    <a:pt x="16412" y="2808"/>
                  </a:cubicBezTo>
                  <a:lnTo>
                    <a:pt x="16412" y="2808"/>
                  </a:lnTo>
                  <a:cubicBezTo>
                    <a:pt x="16366" y="2853"/>
                    <a:pt x="16321" y="2899"/>
                    <a:pt x="16275" y="2922"/>
                  </a:cubicBezTo>
                  <a:lnTo>
                    <a:pt x="16275" y="2922"/>
                  </a:lnTo>
                  <a:cubicBezTo>
                    <a:pt x="16229" y="2967"/>
                    <a:pt x="16184" y="2990"/>
                    <a:pt x="16161" y="3036"/>
                  </a:cubicBezTo>
                  <a:lnTo>
                    <a:pt x="16161" y="3036"/>
                  </a:lnTo>
                  <a:cubicBezTo>
                    <a:pt x="16115" y="3059"/>
                    <a:pt x="16069" y="3104"/>
                    <a:pt x="16024" y="3127"/>
                  </a:cubicBezTo>
                  <a:lnTo>
                    <a:pt x="16024" y="3127"/>
                  </a:lnTo>
                  <a:cubicBezTo>
                    <a:pt x="15978" y="3173"/>
                    <a:pt x="15932" y="3196"/>
                    <a:pt x="15887" y="3241"/>
                  </a:cubicBezTo>
                  <a:lnTo>
                    <a:pt x="15887" y="3241"/>
                  </a:lnTo>
                  <a:cubicBezTo>
                    <a:pt x="15841" y="3264"/>
                    <a:pt x="15773" y="3310"/>
                    <a:pt x="15727" y="3333"/>
                  </a:cubicBezTo>
                  <a:lnTo>
                    <a:pt x="15727" y="3333"/>
                  </a:lnTo>
                  <a:cubicBezTo>
                    <a:pt x="15681" y="3378"/>
                    <a:pt x="15636" y="3401"/>
                    <a:pt x="15590" y="3447"/>
                  </a:cubicBezTo>
                  <a:lnTo>
                    <a:pt x="15590" y="3447"/>
                  </a:lnTo>
                  <a:cubicBezTo>
                    <a:pt x="15544" y="3470"/>
                    <a:pt x="15476" y="3515"/>
                    <a:pt x="15430" y="3538"/>
                  </a:cubicBezTo>
                  <a:lnTo>
                    <a:pt x="15430" y="3538"/>
                  </a:lnTo>
                  <a:cubicBezTo>
                    <a:pt x="15362" y="3584"/>
                    <a:pt x="15293" y="3629"/>
                    <a:pt x="15225" y="3675"/>
                  </a:cubicBezTo>
                  <a:lnTo>
                    <a:pt x="15225" y="3675"/>
                  </a:lnTo>
                  <a:cubicBezTo>
                    <a:pt x="15019" y="3789"/>
                    <a:pt x="14837" y="3880"/>
                    <a:pt x="14631" y="3972"/>
                  </a:cubicBezTo>
                  <a:lnTo>
                    <a:pt x="14631" y="3972"/>
                  </a:lnTo>
                  <a:cubicBezTo>
                    <a:pt x="14563" y="4017"/>
                    <a:pt x="14517" y="4040"/>
                    <a:pt x="14449" y="4063"/>
                  </a:cubicBezTo>
                  <a:lnTo>
                    <a:pt x="14449" y="4063"/>
                  </a:lnTo>
                  <a:cubicBezTo>
                    <a:pt x="14266" y="4154"/>
                    <a:pt x="14084" y="4223"/>
                    <a:pt x="13878" y="4291"/>
                  </a:cubicBezTo>
                  <a:lnTo>
                    <a:pt x="13878" y="4291"/>
                  </a:lnTo>
                  <a:cubicBezTo>
                    <a:pt x="13855" y="4314"/>
                    <a:pt x="13833" y="4314"/>
                    <a:pt x="13810" y="4337"/>
                  </a:cubicBezTo>
                  <a:lnTo>
                    <a:pt x="13810" y="4337"/>
                  </a:lnTo>
                  <a:cubicBezTo>
                    <a:pt x="13604" y="4405"/>
                    <a:pt x="13399" y="4474"/>
                    <a:pt x="13171" y="4542"/>
                  </a:cubicBezTo>
                  <a:lnTo>
                    <a:pt x="13171" y="4542"/>
                  </a:lnTo>
                  <a:cubicBezTo>
                    <a:pt x="13011" y="4611"/>
                    <a:pt x="12874" y="4634"/>
                    <a:pt x="12714" y="4679"/>
                  </a:cubicBezTo>
                  <a:lnTo>
                    <a:pt x="12714" y="4679"/>
                  </a:lnTo>
                  <a:cubicBezTo>
                    <a:pt x="12600" y="4725"/>
                    <a:pt x="12486" y="4748"/>
                    <a:pt x="12372" y="4771"/>
                  </a:cubicBezTo>
                  <a:lnTo>
                    <a:pt x="12372" y="4771"/>
                  </a:lnTo>
                  <a:cubicBezTo>
                    <a:pt x="12212" y="4816"/>
                    <a:pt x="12029" y="4839"/>
                    <a:pt x="11870" y="4885"/>
                  </a:cubicBezTo>
                  <a:lnTo>
                    <a:pt x="11870" y="4885"/>
                  </a:lnTo>
                  <a:cubicBezTo>
                    <a:pt x="11755" y="4908"/>
                    <a:pt x="11641" y="4930"/>
                    <a:pt x="11504" y="4953"/>
                  </a:cubicBezTo>
                  <a:lnTo>
                    <a:pt x="11504" y="4953"/>
                  </a:lnTo>
                  <a:cubicBezTo>
                    <a:pt x="11459" y="4976"/>
                    <a:pt x="11413" y="4976"/>
                    <a:pt x="11367" y="4976"/>
                  </a:cubicBezTo>
                  <a:lnTo>
                    <a:pt x="11367" y="4976"/>
                  </a:lnTo>
                  <a:cubicBezTo>
                    <a:pt x="11162" y="5022"/>
                    <a:pt x="10957" y="5045"/>
                    <a:pt x="10751" y="5067"/>
                  </a:cubicBezTo>
                  <a:lnTo>
                    <a:pt x="10751" y="5067"/>
                  </a:lnTo>
                  <a:cubicBezTo>
                    <a:pt x="10683" y="5067"/>
                    <a:pt x="10637" y="5090"/>
                    <a:pt x="10569" y="5090"/>
                  </a:cubicBezTo>
                  <a:lnTo>
                    <a:pt x="10569" y="5090"/>
                  </a:lnTo>
                  <a:cubicBezTo>
                    <a:pt x="10454" y="5090"/>
                    <a:pt x="10317" y="5113"/>
                    <a:pt x="10203" y="5113"/>
                  </a:cubicBezTo>
                  <a:lnTo>
                    <a:pt x="10203" y="5113"/>
                  </a:lnTo>
                  <a:cubicBezTo>
                    <a:pt x="9998" y="5136"/>
                    <a:pt x="9815" y="5159"/>
                    <a:pt x="9610" y="5159"/>
                  </a:cubicBezTo>
                  <a:lnTo>
                    <a:pt x="9610" y="5159"/>
                  </a:lnTo>
                  <a:cubicBezTo>
                    <a:pt x="9473" y="5159"/>
                    <a:pt x="9359" y="5159"/>
                    <a:pt x="9222" y="5159"/>
                  </a:cubicBezTo>
                  <a:lnTo>
                    <a:pt x="9222" y="5159"/>
                  </a:lnTo>
                  <a:cubicBezTo>
                    <a:pt x="9062" y="5181"/>
                    <a:pt x="8902" y="5181"/>
                    <a:pt x="8743" y="5181"/>
                  </a:cubicBezTo>
                  <a:lnTo>
                    <a:pt x="8743" y="5181"/>
                  </a:lnTo>
                  <a:cubicBezTo>
                    <a:pt x="8606" y="5159"/>
                    <a:pt x="8469" y="5159"/>
                    <a:pt x="8332" y="5159"/>
                  </a:cubicBezTo>
                  <a:lnTo>
                    <a:pt x="8332" y="5159"/>
                  </a:lnTo>
                  <a:cubicBezTo>
                    <a:pt x="8172" y="5159"/>
                    <a:pt x="8012" y="5136"/>
                    <a:pt x="7875" y="5136"/>
                  </a:cubicBezTo>
                  <a:lnTo>
                    <a:pt x="7875" y="5136"/>
                  </a:lnTo>
                  <a:cubicBezTo>
                    <a:pt x="7738" y="5136"/>
                    <a:pt x="7601" y="5113"/>
                    <a:pt x="7464" y="5113"/>
                  </a:cubicBezTo>
                  <a:lnTo>
                    <a:pt x="7464" y="5113"/>
                  </a:lnTo>
                  <a:cubicBezTo>
                    <a:pt x="7305" y="5090"/>
                    <a:pt x="7168" y="5067"/>
                    <a:pt x="7008" y="5045"/>
                  </a:cubicBezTo>
                  <a:lnTo>
                    <a:pt x="7008" y="5045"/>
                  </a:lnTo>
                  <a:cubicBezTo>
                    <a:pt x="6894" y="5045"/>
                    <a:pt x="6757" y="5022"/>
                    <a:pt x="6620" y="4999"/>
                  </a:cubicBezTo>
                  <a:lnTo>
                    <a:pt x="6620" y="4999"/>
                  </a:lnTo>
                  <a:cubicBezTo>
                    <a:pt x="6460" y="4976"/>
                    <a:pt x="6300" y="4953"/>
                    <a:pt x="6140" y="4908"/>
                  </a:cubicBezTo>
                  <a:lnTo>
                    <a:pt x="6140" y="4908"/>
                  </a:lnTo>
                  <a:cubicBezTo>
                    <a:pt x="6026" y="4885"/>
                    <a:pt x="5889" y="4862"/>
                    <a:pt x="5775" y="4839"/>
                  </a:cubicBezTo>
                  <a:lnTo>
                    <a:pt x="5775" y="4839"/>
                  </a:lnTo>
                  <a:cubicBezTo>
                    <a:pt x="5593" y="4793"/>
                    <a:pt x="5410" y="4748"/>
                    <a:pt x="5227" y="4702"/>
                  </a:cubicBezTo>
                  <a:lnTo>
                    <a:pt x="5227" y="4702"/>
                  </a:lnTo>
                  <a:cubicBezTo>
                    <a:pt x="5113" y="4679"/>
                    <a:pt x="4999" y="4634"/>
                    <a:pt x="4862" y="4611"/>
                  </a:cubicBezTo>
                  <a:lnTo>
                    <a:pt x="4862" y="4611"/>
                  </a:lnTo>
                  <a:cubicBezTo>
                    <a:pt x="4817" y="4588"/>
                    <a:pt x="4748" y="4565"/>
                    <a:pt x="4680" y="4542"/>
                  </a:cubicBezTo>
                  <a:lnTo>
                    <a:pt x="4680" y="4542"/>
                  </a:lnTo>
                  <a:cubicBezTo>
                    <a:pt x="4497" y="4497"/>
                    <a:pt x="4314" y="4428"/>
                    <a:pt x="4132" y="4360"/>
                  </a:cubicBezTo>
                  <a:lnTo>
                    <a:pt x="4132" y="4360"/>
                  </a:lnTo>
                  <a:cubicBezTo>
                    <a:pt x="4086" y="4337"/>
                    <a:pt x="4041" y="4337"/>
                    <a:pt x="3995" y="4314"/>
                  </a:cubicBezTo>
                  <a:lnTo>
                    <a:pt x="3995" y="4314"/>
                  </a:lnTo>
                  <a:cubicBezTo>
                    <a:pt x="3835" y="4246"/>
                    <a:pt x="3675" y="4177"/>
                    <a:pt x="3516" y="4109"/>
                  </a:cubicBezTo>
                  <a:lnTo>
                    <a:pt x="3516" y="4109"/>
                  </a:lnTo>
                  <a:cubicBezTo>
                    <a:pt x="3447" y="4063"/>
                    <a:pt x="3356" y="4040"/>
                    <a:pt x="3287" y="4017"/>
                  </a:cubicBezTo>
                  <a:lnTo>
                    <a:pt x="3287" y="4017"/>
                  </a:lnTo>
                  <a:cubicBezTo>
                    <a:pt x="3059" y="3903"/>
                    <a:pt x="2831" y="3789"/>
                    <a:pt x="2625" y="3675"/>
                  </a:cubicBezTo>
                  <a:lnTo>
                    <a:pt x="2625" y="3675"/>
                  </a:lnTo>
                  <a:cubicBezTo>
                    <a:pt x="868" y="2648"/>
                    <a:pt x="0" y="1324"/>
                    <a:pt x="0" y="0"/>
                  </a:cubicBezTo>
                  <a:lnTo>
                    <a:pt x="0" y="0"/>
                  </a:lnTo>
                  <a:close/>
                </a:path>
              </a:pathLst>
            </a:custGeom>
            <a:solidFill>
              <a:srgbClr val="737373"/>
            </a:solidFill>
            <a:ln>
              <a:noFill/>
            </a:ln>
          </p:spPr>
          <p:txBody>
            <a:bodyPr spcFirstLastPara="1" wrap="square" lIns="91425" tIns="91425" rIns="91425" bIns="91425" anchor="ctr" anchorCtr="0">
              <a:noAutofit/>
            </a:bodyPr>
            <a:lstStyle/>
            <a:p>
              <a:pPr>
                <a:buClr>
                  <a:srgbClr val="000000"/>
                </a:buClr>
                <a:buFont typeface="Arial"/>
                <a:buNone/>
                <a:defRPr/>
              </a:pPr>
              <a:endParaRPr sz="1400" kern="0" dirty="0">
                <a:solidFill>
                  <a:srgbClr val="000000"/>
                </a:solidFill>
                <a:latin typeface="Arial"/>
                <a:cs typeface="Arial"/>
                <a:sym typeface="Arial"/>
              </a:endParaRPr>
            </a:p>
          </p:txBody>
        </p:sp>
        <p:sp>
          <p:nvSpPr>
            <p:cNvPr id="270" name="Google Shape;6199;p47">
              <a:extLst>
                <a:ext uri="{FF2B5EF4-FFF2-40B4-BE49-F238E27FC236}">
                  <a16:creationId xmlns:a16="http://schemas.microsoft.com/office/drawing/2014/main" id="{8321FADD-82D6-40A9-BA7B-5DB700D13D70}"/>
                </a:ext>
              </a:extLst>
            </p:cNvPr>
            <p:cNvSpPr/>
            <p:nvPr/>
          </p:nvSpPr>
          <p:spPr>
            <a:xfrm>
              <a:off x="4963840" y="2449704"/>
              <a:ext cx="504299" cy="278934"/>
            </a:xfrm>
            <a:custGeom>
              <a:avLst/>
              <a:gdLst/>
              <a:ahLst/>
              <a:cxnLst/>
              <a:rect l="l" t="t" r="r" b="b"/>
              <a:pathLst>
                <a:path w="19562" h="10820" extrusionOk="0">
                  <a:moveTo>
                    <a:pt x="3470" y="1507"/>
                  </a:moveTo>
                  <a:cubicBezTo>
                    <a:pt x="0" y="3516"/>
                    <a:pt x="23" y="6780"/>
                    <a:pt x="3492" y="8811"/>
                  </a:cubicBezTo>
                  <a:lnTo>
                    <a:pt x="3492" y="8811"/>
                  </a:lnTo>
                  <a:cubicBezTo>
                    <a:pt x="6985" y="10820"/>
                    <a:pt x="12622" y="10820"/>
                    <a:pt x="16092" y="8811"/>
                  </a:cubicBezTo>
                  <a:lnTo>
                    <a:pt x="16092" y="8811"/>
                  </a:lnTo>
                  <a:cubicBezTo>
                    <a:pt x="19561" y="6780"/>
                    <a:pt x="19539" y="3516"/>
                    <a:pt x="16046" y="1507"/>
                  </a:cubicBezTo>
                  <a:lnTo>
                    <a:pt x="16046" y="1507"/>
                  </a:lnTo>
                  <a:cubicBezTo>
                    <a:pt x="14312" y="503"/>
                    <a:pt x="12029" y="0"/>
                    <a:pt x="9746" y="0"/>
                  </a:cubicBezTo>
                  <a:lnTo>
                    <a:pt x="9746" y="0"/>
                  </a:lnTo>
                  <a:cubicBezTo>
                    <a:pt x="7464" y="0"/>
                    <a:pt x="5181" y="503"/>
                    <a:pt x="3470" y="1507"/>
                  </a:cubicBezTo>
                  <a:close/>
                </a:path>
              </a:pathLst>
            </a:custGeom>
            <a:solidFill>
              <a:srgbClr val="D9D9D9"/>
            </a:solidFill>
            <a:ln>
              <a:noFill/>
            </a:ln>
          </p:spPr>
          <p:txBody>
            <a:bodyPr spcFirstLastPara="1" wrap="square" lIns="91425" tIns="91425" rIns="91425" bIns="91425" anchor="ctr" anchorCtr="0">
              <a:noAutofit/>
            </a:bodyPr>
            <a:lstStyle/>
            <a:p>
              <a:pPr>
                <a:buClr>
                  <a:srgbClr val="000000"/>
                </a:buClr>
                <a:buFont typeface="Arial"/>
                <a:buNone/>
                <a:defRPr/>
              </a:pPr>
              <a:endParaRPr sz="1400" kern="0" dirty="0">
                <a:solidFill>
                  <a:srgbClr val="000000"/>
                </a:solidFill>
                <a:latin typeface="Arial"/>
                <a:cs typeface="Arial"/>
                <a:sym typeface="Arial"/>
              </a:endParaRPr>
            </a:p>
          </p:txBody>
        </p:sp>
        <p:sp>
          <p:nvSpPr>
            <p:cNvPr id="271" name="Title 1">
              <a:extLst>
                <a:ext uri="{FF2B5EF4-FFF2-40B4-BE49-F238E27FC236}">
                  <a16:creationId xmlns:a16="http://schemas.microsoft.com/office/drawing/2014/main" id="{C7E1A447-C59A-4B70-B30D-920BDB52B653}"/>
                </a:ext>
              </a:extLst>
            </p:cNvPr>
            <p:cNvSpPr txBox="1">
              <a:spLocks/>
            </p:cNvSpPr>
            <p:nvPr/>
          </p:nvSpPr>
          <p:spPr>
            <a:xfrm>
              <a:off x="5016986" y="2451347"/>
              <a:ext cx="397389" cy="262340"/>
            </a:xfrm>
            <a:prstGeom prst="rect">
              <a:avLst/>
            </a:prstGeom>
            <a:scene3d>
              <a:camera prst="isometricBottomDown"/>
              <a:lightRig rig="threePt" dir="t"/>
            </a:scene3d>
          </p:spPr>
          <p:txBody>
            <a:bodyPr vert="horz" lIns="0" tIns="0" rIns="0" bIns="0" rtlCol="0" anchor="t">
              <a:noAutofit/>
            </a:bodyPr>
            <a:lstStyle>
              <a:lvl1pPr algn="r" defTabSz="914400" rtl="1" eaLnBrk="1" latinLnBrk="0" hangingPunct="1">
                <a:lnSpc>
                  <a:spcPct val="90000"/>
                </a:lnSpc>
                <a:spcBef>
                  <a:spcPct val="0"/>
                </a:spcBef>
                <a:buNone/>
                <a:defRPr sz="4000" kern="1200">
                  <a:solidFill>
                    <a:schemeClr val="tx1"/>
                  </a:solidFill>
                  <a:latin typeface="Greta Arabic" pitchFamily="2" charset="-78"/>
                  <a:ea typeface="+mj-ea"/>
                  <a:cs typeface="+mj-cs"/>
                </a:defRPr>
              </a:lvl1pPr>
            </a:lstStyle>
            <a:p>
              <a:pPr algn="ctr">
                <a:defRPr/>
              </a:pPr>
              <a:r>
                <a:rPr lang="ar-SA" sz="2400" dirty="0">
                  <a:solidFill>
                    <a:srgbClr val="FFFFFF"/>
                  </a:solidFill>
                  <a:latin typeface="Somar" panose="020B0604020202020204" charset="-78"/>
                  <a:cs typeface="Somar" panose="020B0604020202020204" charset="-78"/>
                </a:rPr>
                <a:t>02</a:t>
              </a:r>
              <a:endParaRPr lang="ar-SA" sz="2800" dirty="0">
                <a:solidFill>
                  <a:srgbClr val="FFFFFF"/>
                </a:solidFill>
                <a:latin typeface="Somar" panose="020B0604020202020204" charset="-78"/>
                <a:cs typeface="Somar" panose="020B0604020202020204" charset="-78"/>
              </a:endParaRPr>
            </a:p>
          </p:txBody>
        </p:sp>
      </p:grpSp>
      <p:grpSp>
        <p:nvGrpSpPr>
          <p:cNvPr id="71" name="Group 70">
            <a:extLst>
              <a:ext uri="{FF2B5EF4-FFF2-40B4-BE49-F238E27FC236}">
                <a16:creationId xmlns:a16="http://schemas.microsoft.com/office/drawing/2014/main" id="{A4D0F8B2-FD34-4853-8899-5CB0E72E36D2}"/>
              </a:ext>
            </a:extLst>
          </p:cNvPr>
          <p:cNvGrpSpPr/>
          <p:nvPr/>
        </p:nvGrpSpPr>
        <p:grpSpPr>
          <a:xfrm>
            <a:off x="7099844" y="2558579"/>
            <a:ext cx="504299" cy="325416"/>
            <a:chOff x="7443538" y="3154334"/>
            <a:chExt cx="504299" cy="325416"/>
          </a:xfrm>
        </p:grpSpPr>
        <p:sp>
          <p:nvSpPr>
            <p:cNvPr id="165" name="Google Shape;6192;p47">
              <a:extLst>
                <a:ext uri="{FF2B5EF4-FFF2-40B4-BE49-F238E27FC236}">
                  <a16:creationId xmlns:a16="http://schemas.microsoft.com/office/drawing/2014/main" id="{86D87748-C0AA-43D1-977F-A33BCF01FB61}"/>
                </a:ext>
              </a:extLst>
            </p:cNvPr>
            <p:cNvSpPr/>
            <p:nvPr/>
          </p:nvSpPr>
          <p:spPr>
            <a:xfrm>
              <a:off x="7465888" y="3275525"/>
              <a:ext cx="459597" cy="204225"/>
            </a:xfrm>
            <a:custGeom>
              <a:avLst/>
              <a:gdLst/>
              <a:ahLst/>
              <a:cxnLst/>
              <a:rect l="l" t="t" r="r" b="b"/>
              <a:pathLst>
                <a:path w="17828" h="7922" extrusionOk="0">
                  <a:moveTo>
                    <a:pt x="1" y="2740"/>
                  </a:moveTo>
                  <a:cubicBezTo>
                    <a:pt x="1" y="4064"/>
                    <a:pt x="868" y="5387"/>
                    <a:pt x="2626" y="6415"/>
                  </a:cubicBezTo>
                  <a:lnTo>
                    <a:pt x="2626" y="6415"/>
                  </a:lnTo>
                  <a:cubicBezTo>
                    <a:pt x="2831" y="6529"/>
                    <a:pt x="3060" y="6643"/>
                    <a:pt x="3288" y="6757"/>
                  </a:cubicBezTo>
                  <a:lnTo>
                    <a:pt x="3288" y="6757"/>
                  </a:lnTo>
                  <a:cubicBezTo>
                    <a:pt x="3356" y="6780"/>
                    <a:pt x="3448" y="6803"/>
                    <a:pt x="3516" y="6848"/>
                  </a:cubicBezTo>
                  <a:lnTo>
                    <a:pt x="3516" y="6848"/>
                  </a:lnTo>
                  <a:cubicBezTo>
                    <a:pt x="3653" y="6917"/>
                    <a:pt x="3790" y="6962"/>
                    <a:pt x="3927" y="7031"/>
                  </a:cubicBezTo>
                  <a:lnTo>
                    <a:pt x="3927" y="7031"/>
                  </a:lnTo>
                  <a:cubicBezTo>
                    <a:pt x="3950" y="7031"/>
                    <a:pt x="3973" y="7031"/>
                    <a:pt x="3995" y="7054"/>
                  </a:cubicBezTo>
                  <a:lnTo>
                    <a:pt x="3995" y="7054"/>
                  </a:lnTo>
                  <a:cubicBezTo>
                    <a:pt x="4041" y="7077"/>
                    <a:pt x="4087" y="7077"/>
                    <a:pt x="4132" y="7099"/>
                  </a:cubicBezTo>
                  <a:lnTo>
                    <a:pt x="4132" y="7099"/>
                  </a:lnTo>
                  <a:cubicBezTo>
                    <a:pt x="4315" y="7168"/>
                    <a:pt x="4498" y="7236"/>
                    <a:pt x="4680" y="7282"/>
                  </a:cubicBezTo>
                  <a:lnTo>
                    <a:pt x="4680" y="7282"/>
                  </a:lnTo>
                  <a:cubicBezTo>
                    <a:pt x="4749" y="7305"/>
                    <a:pt x="4817" y="7328"/>
                    <a:pt x="4863" y="7350"/>
                  </a:cubicBezTo>
                  <a:lnTo>
                    <a:pt x="4863" y="7350"/>
                  </a:lnTo>
                  <a:cubicBezTo>
                    <a:pt x="4908" y="7350"/>
                    <a:pt x="4954" y="7373"/>
                    <a:pt x="5000" y="7396"/>
                  </a:cubicBezTo>
                  <a:lnTo>
                    <a:pt x="5000" y="7396"/>
                  </a:lnTo>
                  <a:cubicBezTo>
                    <a:pt x="5068" y="7419"/>
                    <a:pt x="5159" y="7419"/>
                    <a:pt x="5228" y="7442"/>
                  </a:cubicBezTo>
                  <a:lnTo>
                    <a:pt x="5228" y="7442"/>
                  </a:lnTo>
                  <a:cubicBezTo>
                    <a:pt x="5411" y="7487"/>
                    <a:pt x="5593" y="7533"/>
                    <a:pt x="5776" y="7579"/>
                  </a:cubicBezTo>
                  <a:lnTo>
                    <a:pt x="5776" y="7579"/>
                  </a:lnTo>
                  <a:cubicBezTo>
                    <a:pt x="5821" y="7579"/>
                    <a:pt x="5867" y="7602"/>
                    <a:pt x="5936" y="7624"/>
                  </a:cubicBezTo>
                  <a:lnTo>
                    <a:pt x="5936" y="7624"/>
                  </a:lnTo>
                  <a:cubicBezTo>
                    <a:pt x="6004" y="7624"/>
                    <a:pt x="6072" y="7647"/>
                    <a:pt x="6141" y="7647"/>
                  </a:cubicBezTo>
                  <a:lnTo>
                    <a:pt x="6141" y="7647"/>
                  </a:lnTo>
                  <a:cubicBezTo>
                    <a:pt x="6301" y="7693"/>
                    <a:pt x="6461" y="7716"/>
                    <a:pt x="6620" y="7738"/>
                  </a:cubicBezTo>
                  <a:lnTo>
                    <a:pt x="6620" y="7738"/>
                  </a:lnTo>
                  <a:cubicBezTo>
                    <a:pt x="6689" y="7738"/>
                    <a:pt x="6734" y="7761"/>
                    <a:pt x="6803" y="7761"/>
                  </a:cubicBezTo>
                  <a:lnTo>
                    <a:pt x="6803" y="7761"/>
                  </a:lnTo>
                  <a:cubicBezTo>
                    <a:pt x="6871" y="7784"/>
                    <a:pt x="6940" y="7784"/>
                    <a:pt x="7008" y="7784"/>
                  </a:cubicBezTo>
                  <a:lnTo>
                    <a:pt x="7008" y="7784"/>
                  </a:lnTo>
                  <a:cubicBezTo>
                    <a:pt x="7168" y="7807"/>
                    <a:pt x="7305" y="7830"/>
                    <a:pt x="7465" y="7830"/>
                  </a:cubicBezTo>
                  <a:lnTo>
                    <a:pt x="7465" y="7830"/>
                  </a:lnTo>
                  <a:cubicBezTo>
                    <a:pt x="7533" y="7853"/>
                    <a:pt x="7602" y="7853"/>
                    <a:pt x="7670" y="7875"/>
                  </a:cubicBezTo>
                  <a:lnTo>
                    <a:pt x="7670" y="7875"/>
                  </a:lnTo>
                  <a:cubicBezTo>
                    <a:pt x="7739" y="7875"/>
                    <a:pt x="7807" y="7875"/>
                    <a:pt x="7876" y="7875"/>
                  </a:cubicBezTo>
                  <a:lnTo>
                    <a:pt x="7876" y="7875"/>
                  </a:lnTo>
                  <a:cubicBezTo>
                    <a:pt x="8013" y="7875"/>
                    <a:pt x="8172" y="7898"/>
                    <a:pt x="8332" y="7898"/>
                  </a:cubicBezTo>
                  <a:lnTo>
                    <a:pt x="8332" y="7898"/>
                  </a:lnTo>
                  <a:cubicBezTo>
                    <a:pt x="8401" y="7898"/>
                    <a:pt x="8469" y="7921"/>
                    <a:pt x="8560" y="7921"/>
                  </a:cubicBezTo>
                  <a:lnTo>
                    <a:pt x="8560" y="7921"/>
                  </a:lnTo>
                  <a:cubicBezTo>
                    <a:pt x="8583" y="7921"/>
                    <a:pt x="8629" y="7921"/>
                    <a:pt x="8652" y="7921"/>
                  </a:cubicBezTo>
                  <a:lnTo>
                    <a:pt x="8652" y="7921"/>
                  </a:lnTo>
                  <a:cubicBezTo>
                    <a:pt x="8675" y="7921"/>
                    <a:pt x="8697" y="7921"/>
                    <a:pt x="8743" y="7921"/>
                  </a:cubicBezTo>
                  <a:lnTo>
                    <a:pt x="8743" y="7921"/>
                  </a:lnTo>
                  <a:cubicBezTo>
                    <a:pt x="8903" y="7921"/>
                    <a:pt x="9063" y="7921"/>
                    <a:pt x="9222" y="7898"/>
                  </a:cubicBezTo>
                  <a:lnTo>
                    <a:pt x="9222" y="7898"/>
                  </a:lnTo>
                  <a:cubicBezTo>
                    <a:pt x="9245" y="7898"/>
                    <a:pt x="9291" y="7898"/>
                    <a:pt x="9314" y="7898"/>
                  </a:cubicBezTo>
                  <a:lnTo>
                    <a:pt x="9314" y="7898"/>
                  </a:lnTo>
                  <a:cubicBezTo>
                    <a:pt x="9359" y="7898"/>
                    <a:pt x="9405" y="7898"/>
                    <a:pt x="9473" y="7898"/>
                  </a:cubicBezTo>
                  <a:lnTo>
                    <a:pt x="9473" y="7898"/>
                  </a:lnTo>
                  <a:cubicBezTo>
                    <a:pt x="9519" y="7898"/>
                    <a:pt x="9565" y="7898"/>
                    <a:pt x="9610" y="7898"/>
                  </a:cubicBezTo>
                  <a:lnTo>
                    <a:pt x="9610" y="7898"/>
                  </a:lnTo>
                  <a:cubicBezTo>
                    <a:pt x="9816" y="7898"/>
                    <a:pt x="9998" y="7875"/>
                    <a:pt x="10204" y="7853"/>
                  </a:cubicBezTo>
                  <a:lnTo>
                    <a:pt x="10204" y="7853"/>
                  </a:lnTo>
                  <a:cubicBezTo>
                    <a:pt x="10295" y="7853"/>
                    <a:pt x="10364" y="7853"/>
                    <a:pt x="10455" y="7853"/>
                  </a:cubicBezTo>
                  <a:lnTo>
                    <a:pt x="10455" y="7853"/>
                  </a:lnTo>
                  <a:cubicBezTo>
                    <a:pt x="10478" y="7830"/>
                    <a:pt x="10523" y="7830"/>
                    <a:pt x="10569" y="7830"/>
                  </a:cubicBezTo>
                  <a:lnTo>
                    <a:pt x="10569" y="7830"/>
                  </a:lnTo>
                  <a:cubicBezTo>
                    <a:pt x="10638" y="7830"/>
                    <a:pt x="10683" y="7807"/>
                    <a:pt x="10752" y="7807"/>
                  </a:cubicBezTo>
                  <a:lnTo>
                    <a:pt x="10752" y="7807"/>
                  </a:lnTo>
                  <a:cubicBezTo>
                    <a:pt x="10957" y="7784"/>
                    <a:pt x="11163" y="7761"/>
                    <a:pt x="11368" y="7716"/>
                  </a:cubicBezTo>
                  <a:lnTo>
                    <a:pt x="11368" y="7716"/>
                  </a:lnTo>
                  <a:cubicBezTo>
                    <a:pt x="11414" y="7716"/>
                    <a:pt x="11459" y="7693"/>
                    <a:pt x="11505" y="7693"/>
                  </a:cubicBezTo>
                  <a:lnTo>
                    <a:pt x="11505" y="7693"/>
                  </a:lnTo>
                  <a:cubicBezTo>
                    <a:pt x="11528" y="7693"/>
                    <a:pt x="11551" y="7693"/>
                    <a:pt x="11596" y="7693"/>
                  </a:cubicBezTo>
                  <a:lnTo>
                    <a:pt x="11596" y="7693"/>
                  </a:lnTo>
                  <a:cubicBezTo>
                    <a:pt x="11688" y="7670"/>
                    <a:pt x="11779" y="7647"/>
                    <a:pt x="11870" y="7624"/>
                  </a:cubicBezTo>
                  <a:lnTo>
                    <a:pt x="11870" y="7624"/>
                  </a:lnTo>
                  <a:cubicBezTo>
                    <a:pt x="12030" y="7579"/>
                    <a:pt x="12212" y="7556"/>
                    <a:pt x="12372" y="7510"/>
                  </a:cubicBezTo>
                  <a:lnTo>
                    <a:pt x="12372" y="7510"/>
                  </a:lnTo>
                  <a:cubicBezTo>
                    <a:pt x="12486" y="7487"/>
                    <a:pt x="12601" y="7465"/>
                    <a:pt x="12715" y="7419"/>
                  </a:cubicBezTo>
                  <a:lnTo>
                    <a:pt x="12715" y="7419"/>
                  </a:lnTo>
                  <a:cubicBezTo>
                    <a:pt x="12874" y="7373"/>
                    <a:pt x="13011" y="7350"/>
                    <a:pt x="13171" y="7282"/>
                  </a:cubicBezTo>
                  <a:lnTo>
                    <a:pt x="13171" y="7282"/>
                  </a:lnTo>
                  <a:cubicBezTo>
                    <a:pt x="13194" y="7282"/>
                    <a:pt x="13240" y="7282"/>
                    <a:pt x="13262" y="7259"/>
                  </a:cubicBezTo>
                  <a:lnTo>
                    <a:pt x="13262" y="7259"/>
                  </a:lnTo>
                  <a:cubicBezTo>
                    <a:pt x="13445" y="7214"/>
                    <a:pt x="13628" y="7145"/>
                    <a:pt x="13810" y="7077"/>
                  </a:cubicBezTo>
                  <a:lnTo>
                    <a:pt x="13810" y="7077"/>
                  </a:lnTo>
                  <a:cubicBezTo>
                    <a:pt x="13833" y="7054"/>
                    <a:pt x="13856" y="7054"/>
                    <a:pt x="13879" y="7031"/>
                  </a:cubicBezTo>
                  <a:lnTo>
                    <a:pt x="13879" y="7031"/>
                  </a:lnTo>
                  <a:cubicBezTo>
                    <a:pt x="14084" y="6962"/>
                    <a:pt x="14267" y="6894"/>
                    <a:pt x="14449" y="6803"/>
                  </a:cubicBezTo>
                  <a:lnTo>
                    <a:pt x="14449" y="6803"/>
                  </a:lnTo>
                  <a:cubicBezTo>
                    <a:pt x="14518" y="6780"/>
                    <a:pt x="14563" y="6757"/>
                    <a:pt x="14632" y="6711"/>
                  </a:cubicBezTo>
                  <a:lnTo>
                    <a:pt x="14632" y="6711"/>
                  </a:lnTo>
                  <a:cubicBezTo>
                    <a:pt x="14837" y="6620"/>
                    <a:pt x="15020" y="6529"/>
                    <a:pt x="15225" y="6415"/>
                  </a:cubicBezTo>
                  <a:lnTo>
                    <a:pt x="15225" y="6415"/>
                  </a:lnTo>
                  <a:cubicBezTo>
                    <a:pt x="15248" y="6392"/>
                    <a:pt x="15294" y="6369"/>
                    <a:pt x="15340" y="6346"/>
                  </a:cubicBezTo>
                  <a:lnTo>
                    <a:pt x="15340" y="6346"/>
                  </a:lnTo>
                  <a:cubicBezTo>
                    <a:pt x="15362" y="6323"/>
                    <a:pt x="15385" y="6300"/>
                    <a:pt x="15431" y="6278"/>
                  </a:cubicBezTo>
                  <a:lnTo>
                    <a:pt x="15431" y="6278"/>
                  </a:lnTo>
                  <a:cubicBezTo>
                    <a:pt x="15477" y="6255"/>
                    <a:pt x="15545" y="6209"/>
                    <a:pt x="15591" y="6186"/>
                  </a:cubicBezTo>
                  <a:lnTo>
                    <a:pt x="15591" y="6186"/>
                  </a:lnTo>
                  <a:cubicBezTo>
                    <a:pt x="15636" y="6141"/>
                    <a:pt x="15682" y="6118"/>
                    <a:pt x="15728" y="6072"/>
                  </a:cubicBezTo>
                  <a:lnTo>
                    <a:pt x="15728" y="6072"/>
                  </a:lnTo>
                  <a:cubicBezTo>
                    <a:pt x="15773" y="6049"/>
                    <a:pt x="15842" y="6004"/>
                    <a:pt x="15887" y="5981"/>
                  </a:cubicBezTo>
                  <a:lnTo>
                    <a:pt x="15887" y="5981"/>
                  </a:lnTo>
                  <a:cubicBezTo>
                    <a:pt x="15933" y="5935"/>
                    <a:pt x="15979" y="5912"/>
                    <a:pt x="16024" y="5867"/>
                  </a:cubicBezTo>
                  <a:lnTo>
                    <a:pt x="16024" y="5867"/>
                  </a:lnTo>
                  <a:cubicBezTo>
                    <a:pt x="16070" y="5844"/>
                    <a:pt x="16116" y="5798"/>
                    <a:pt x="16161" y="5776"/>
                  </a:cubicBezTo>
                  <a:lnTo>
                    <a:pt x="16161" y="5776"/>
                  </a:lnTo>
                  <a:cubicBezTo>
                    <a:pt x="16184" y="5730"/>
                    <a:pt x="16230" y="5707"/>
                    <a:pt x="16275" y="5661"/>
                  </a:cubicBezTo>
                  <a:lnTo>
                    <a:pt x="16275" y="5661"/>
                  </a:lnTo>
                  <a:cubicBezTo>
                    <a:pt x="16321" y="5639"/>
                    <a:pt x="16367" y="5593"/>
                    <a:pt x="16412" y="5547"/>
                  </a:cubicBezTo>
                  <a:lnTo>
                    <a:pt x="16412" y="5547"/>
                  </a:lnTo>
                  <a:cubicBezTo>
                    <a:pt x="16412" y="5547"/>
                    <a:pt x="16435" y="5524"/>
                    <a:pt x="16458" y="5502"/>
                  </a:cubicBezTo>
                  <a:lnTo>
                    <a:pt x="16458" y="5502"/>
                  </a:lnTo>
                  <a:cubicBezTo>
                    <a:pt x="16481" y="5502"/>
                    <a:pt x="16481" y="5479"/>
                    <a:pt x="16504" y="5456"/>
                  </a:cubicBezTo>
                  <a:lnTo>
                    <a:pt x="16504" y="5456"/>
                  </a:lnTo>
                  <a:cubicBezTo>
                    <a:pt x="16572" y="5387"/>
                    <a:pt x="16641" y="5319"/>
                    <a:pt x="16709" y="5273"/>
                  </a:cubicBezTo>
                  <a:lnTo>
                    <a:pt x="16709" y="5273"/>
                  </a:lnTo>
                  <a:cubicBezTo>
                    <a:pt x="16732" y="5251"/>
                    <a:pt x="16755" y="5228"/>
                    <a:pt x="16778" y="5205"/>
                  </a:cubicBezTo>
                  <a:lnTo>
                    <a:pt x="16778" y="5205"/>
                  </a:lnTo>
                  <a:cubicBezTo>
                    <a:pt x="16846" y="5114"/>
                    <a:pt x="16937" y="5022"/>
                    <a:pt x="17006" y="4931"/>
                  </a:cubicBezTo>
                  <a:lnTo>
                    <a:pt x="17006" y="4931"/>
                  </a:lnTo>
                  <a:cubicBezTo>
                    <a:pt x="17006" y="4931"/>
                    <a:pt x="17006" y="4908"/>
                    <a:pt x="17006" y="4908"/>
                  </a:cubicBezTo>
                  <a:lnTo>
                    <a:pt x="17006" y="4908"/>
                  </a:lnTo>
                  <a:cubicBezTo>
                    <a:pt x="17029" y="4885"/>
                    <a:pt x="17051" y="4863"/>
                    <a:pt x="17051" y="4840"/>
                  </a:cubicBezTo>
                  <a:lnTo>
                    <a:pt x="17051" y="4840"/>
                  </a:lnTo>
                  <a:cubicBezTo>
                    <a:pt x="17097" y="4794"/>
                    <a:pt x="17143" y="4726"/>
                    <a:pt x="17188" y="4680"/>
                  </a:cubicBezTo>
                  <a:lnTo>
                    <a:pt x="17188" y="4680"/>
                  </a:lnTo>
                  <a:cubicBezTo>
                    <a:pt x="17211" y="4657"/>
                    <a:pt x="17234" y="4611"/>
                    <a:pt x="17234" y="4589"/>
                  </a:cubicBezTo>
                  <a:lnTo>
                    <a:pt x="17234" y="4589"/>
                  </a:lnTo>
                  <a:cubicBezTo>
                    <a:pt x="17280" y="4520"/>
                    <a:pt x="17303" y="4474"/>
                    <a:pt x="17348" y="4429"/>
                  </a:cubicBezTo>
                  <a:lnTo>
                    <a:pt x="17348" y="4429"/>
                  </a:lnTo>
                  <a:cubicBezTo>
                    <a:pt x="17348" y="4406"/>
                    <a:pt x="17371" y="4406"/>
                    <a:pt x="17371" y="4383"/>
                  </a:cubicBezTo>
                  <a:lnTo>
                    <a:pt x="17371" y="4383"/>
                  </a:lnTo>
                  <a:cubicBezTo>
                    <a:pt x="17371" y="4360"/>
                    <a:pt x="17394" y="4338"/>
                    <a:pt x="17394" y="4315"/>
                  </a:cubicBezTo>
                  <a:lnTo>
                    <a:pt x="17394" y="4315"/>
                  </a:lnTo>
                  <a:cubicBezTo>
                    <a:pt x="17417" y="4269"/>
                    <a:pt x="17439" y="4223"/>
                    <a:pt x="17462" y="4178"/>
                  </a:cubicBezTo>
                  <a:lnTo>
                    <a:pt x="17462" y="4178"/>
                  </a:lnTo>
                  <a:cubicBezTo>
                    <a:pt x="17485" y="4155"/>
                    <a:pt x="17508" y="4109"/>
                    <a:pt x="17531" y="4064"/>
                  </a:cubicBezTo>
                  <a:lnTo>
                    <a:pt x="17531" y="4064"/>
                  </a:lnTo>
                  <a:cubicBezTo>
                    <a:pt x="17554" y="4018"/>
                    <a:pt x="17554" y="3972"/>
                    <a:pt x="17576" y="3927"/>
                  </a:cubicBezTo>
                  <a:lnTo>
                    <a:pt x="17576" y="3927"/>
                  </a:lnTo>
                  <a:cubicBezTo>
                    <a:pt x="17576" y="3927"/>
                    <a:pt x="17599" y="3904"/>
                    <a:pt x="17599" y="3881"/>
                  </a:cubicBezTo>
                  <a:lnTo>
                    <a:pt x="17599" y="3881"/>
                  </a:lnTo>
                  <a:cubicBezTo>
                    <a:pt x="17622" y="3858"/>
                    <a:pt x="17622" y="3835"/>
                    <a:pt x="17622" y="3813"/>
                  </a:cubicBezTo>
                  <a:lnTo>
                    <a:pt x="17622" y="3813"/>
                  </a:lnTo>
                  <a:cubicBezTo>
                    <a:pt x="17645" y="3767"/>
                    <a:pt x="17645" y="3744"/>
                    <a:pt x="17668" y="3698"/>
                  </a:cubicBezTo>
                  <a:lnTo>
                    <a:pt x="17668" y="3698"/>
                  </a:lnTo>
                  <a:cubicBezTo>
                    <a:pt x="17668" y="3653"/>
                    <a:pt x="17691" y="3607"/>
                    <a:pt x="17691" y="3584"/>
                  </a:cubicBezTo>
                  <a:lnTo>
                    <a:pt x="17691" y="3584"/>
                  </a:lnTo>
                  <a:cubicBezTo>
                    <a:pt x="17713" y="3539"/>
                    <a:pt x="17713" y="3493"/>
                    <a:pt x="17736" y="3447"/>
                  </a:cubicBezTo>
                  <a:lnTo>
                    <a:pt x="17736" y="3447"/>
                  </a:lnTo>
                  <a:cubicBezTo>
                    <a:pt x="17736" y="3425"/>
                    <a:pt x="17736" y="3402"/>
                    <a:pt x="17759" y="3379"/>
                  </a:cubicBezTo>
                  <a:lnTo>
                    <a:pt x="17759" y="3379"/>
                  </a:lnTo>
                  <a:cubicBezTo>
                    <a:pt x="17759" y="3356"/>
                    <a:pt x="17759" y="3333"/>
                    <a:pt x="17759" y="3333"/>
                  </a:cubicBezTo>
                  <a:lnTo>
                    <a:pt x="17759" y="3333"/>
                  </a:lnTo>
                  <a:cubicBezTo>
                    <a:pt x="17759" y="3288"/>
                    <a:pt x="17782" y="3242"/>
                    <a:pt x="17782" y="3196"/>
                  </a:cubicBezTo>
                  <a:lnTo>
                    <a:pt x="17782" y="3196"/>
                  </a:lnTo>
                  <a:cubicBezTo>
                    <a:pt x="17782" y="3151"/>
                    <a:pt x="17782" y="3105"/>
                    <a:pt x="17782" y="3082"/>
                  </a:cubicBezTo>
                  <a:lnTo>
                    <a:pt x="17782" y="3082"/>
                  </a:lnTo>
                  <a:cubicBezTo>
                    <a:pt x="17805" y="3036"/>
                    <a:pt x="17805" y="2991"/>
                    <a:pt x="17805" y="2945"/>
                  </a:cubicBezTo>
                  <a:lnTo>
                    <a:pt x="17805" y="2945"/>
                  </a:lnTo>
                  <a:cubicBezTo>
                    <a:pt x="17805" y="2922"/>
                    <a:pt x="17805" y="2900"/>
                    <a:pt x="17805" y="2854"/>
                  </a:cubicBezTo>
                  <a:lnTo>
                    <a:pt x="17805" y="2854"/>
                  </a:lnTo>
                  <a:cubicBezTo>
                    <a:pt x="17805" y="2831"/>
                    <a:pt x="17805" y="2808"/>
                    <a:pt x="17805" y="2785"/>
                  </a:cubicBezTo>
                  <a:lnTo>
                    <a:pt x="17805" y="2785"/>
                  </a:lnTo>
                  <a:lnTo>
                    <a:pt x="17828" y="46"/>
                  </a:lnTo>
                  <a:cubicBezTo>
                    <a:pt x="17805" y="92"/>
                    <a:pt x="17805" y="138"/>
                    <a:pt x="17805" y="206"/>
                  </a:cubicBezTo>
                  <a:lnTo>
                    <a:pt x="17805" y="206"/>
                  </a:lnTo>
                  <a:cubicBezTo>
                    <a:pt x="17805" y="252"/>
                    <a:pt x="17805" y="297"/>
                    <a:pt x="17805" y="343"/>
                  </a:cubicBezTo>
                  <a:lnTo>
                    <a:pt x="17805" y="343"/>
                  </a:lnTo>
                  <a:cubicBezTo>
                    <a:pt x="17805" y="366"/>
                    <a:pt x="17782" y="412"/>
                    <a:pt x="17782" y="457"/>
                  </a:cubicBezTo>
                  <a:lnTo>
                    <a:pt x="17782" y="457"/>
                  </a:lnTo>
                  <a:cubicBezTo>
                    <a:pt x="17782" y="503"/>
                    <a:pt x="17782" y="549"/>
                    <a:pt x="17759" y="571"/>
                  </a:cubicBezTo>
                  <a:lnTo>
                    <a:pt x="17759" y="571"/>
                  </a:lnTo>
                  <a:cubicBezTo>
                    <a:pt x="17759" y="617"/>
                    <a:pt x="17759" y="663"/>
                    <a:pt x="17736" y="708"/>
                  </a:cubicBezTo>
                  <a:lnTo>
                    <a:pt x="17736" y="708"/>
                  </a:lnTo>
                  <a:cubicBezTo>
                    <a:pt x="17736" y="754"/>
                    <a:pt x="17713" y="777"/>
                    <a:pt x="17713" y="822"/>
                  </a:cubicBezTo>
                  <a:lnTo>
                    <a:pt x="17713" y="822"/>
                  </a:lnTo>
                  <a:cubicBezTo>
                    <a:pt x="17691" y="868"/>
                    <a:pt x="17691" y="914"/>
                    <a:pt x="17668" y="959"/>
                  </a:cubicBezTo>
                  <a:lnTo>
                    <a:pt x="17668" y="959"/>
                  </a:lnTo>
                  <a:cubicBezTo>
                    <a:pt x="17668" y="982"/>
                    <a:pt x="17645" y="1028"/>
                    <a:pt x="17622" y="1074"/>
                  </a:cubicBezTo>
                  <a:lnTo>
                    <a:pt x="17622" y="1074"/>
                  </a:lnTo>
                  <a:cubicBezTo>
                    <a:pt x="17622" y="1119"/>
                    <a:pt x="17599" y="1165"/>
                    <a:pt x="17576" y="1188"/>
                  </a:cubicBezTo>
                  <a:lnTo>
                    <a:pt x="17576" y="1188"/>
                  </a:lnTo>
                  <a:cubicBezTo>
                    <a:pt x="17576" y="1233"/>
                    <a:pt x="17554" y="1279"/>
                    <a:pt x="17531" y="1325"/>
                  </a:cubicBezTo>
                  <a:lnTo>
                    <a:pt x="17531" y="1325"/>
                  </a:lnTo>
                  <a:cubicBezTo>
                    <a:pt x="17508" y="1370"/>
                    <a:pt x="17485" y="1393"/>
                    <a:pt x="17485" y="1439"/>
                  </a:cubicBezTo>
                  <a:lnTo>
                    <a:pt x="17485" y="1439"/>
                  </a:lnTo>
                  <a:cubicBezTo>
                    <a:pt x="17462" y="1484"/>
                    <a:pt x="17439" y="1530"/>
                    <a:pt x="17417" y="1576"/>
                  </a:cubicBezTo>
                  <a:lnTo>
                    <a:pt x="17417" y="1576"/>
                  </a:lnTo>
                  <a:cubicBezTo>
                    <a:pt x="17394" y="1598"/>
                    <a:pt x="17371" y="1644"/>
                    <a:pt x="17348" y="1690"/>
                  </a:cubicBezTo>
                  <a:lnTo>
                    <a:pt x="17348" y="1690"/>
                  </a:lnTo>
                  <a:cubicBezTo>
                    <a:pt x="17325" y="1735"/>
                    <a:pt x="17280" y="1781"/>
                    <a:pt x="17257" y="1827"/>
                  </a:cubicBezTo>
                  <a:lnTo>
                    <a:pt x="17257" y="1827"/>
                  </a:lnTo>
                  <a:cubicBezTo>
                    <a:pt x="17234" y="1872"/>
                    <a:pt x="17211" y="1895"/>
                    <a:pt x="17188" y="1941"/>
                  </a:cubicBezTo>
                  <a:lnTo>
                    <a:pt x="17188" y="1941"/>
                  </a:lnTo>
                  <a:cubicBezTo>
                    <a:pt x="17143" y="1987"/>
                    <a:pt x="17097" y="2055"/>
                    <a:pt x="17074" y="2101"/>
                  </a:cubicBezTo>
                  <a:lnTo>
                    <a:pt x="17074" y="2101"/>
                  </a:lnTo>
                  <a:cubicBezTo>
                    <a:pt x="17051" y="2123"/>
                    <a:pt x="17029" y="2146"/>
                    <a:pt x="17006" y="2192"/>
                  </a:cubicBezTo>
                  <a:lnTo>
                    <a:pt x="17006" y="2192"/>
                  </a:lnTo>
                  <a:cubicBezTo>
                    <a:pt x="16937" y="2260"/>
                    <a:pt x="16869" y="2352"/>
                    <a:pt x="16778" y="2443"/>
                  </a:cubicBezTo>
                  <a:lnTo>
                    <a:pt x="16778" y="2443"/>
                  </a:lnTo>
                  <a:cubicBezTo>
                    <a:pt x="16755" y="2466"/>
                    <a:pt x="16732" y="2489"/>
                    <a:pt x="16709" y="2512"/>
                  </a:cubicBezTo>
                  <a:lnTo>
                    <a:pt x="16709" y="2512"/>
                  </a:lnTo>
                  <a:cubicBezTo>
                    <a:pt x="16641" y="2580"/>
                    <a:pt x="16572" y="2648"/>
                    <a:pt x="16504" y="2717"/>
                  </a:cubicBezTo>
                  <a:lnTo>
                    <a:pt x="16504" y="2717"/>
                  </a:lnTo>
                  <a:cubicBezTo>
                    <a:pt x="16481" y="2740"/>
                    <a:pt x="16435" y="2785"/>
                    <a:pt x="16412" y="2808"/>
                  </a:cubicBezTo>
                  <a:lnTo>
                    <a:pt x="16412" y="2808"/>
                  </a:lnTo>
                  <a:cubicBezTo>
                    <a:pt x="16367" y="2854"/>
                    <a:pt x="16321" y="2877"/>
                    <a:pt x="16275" y="2922"/>
                  </a:cubicBezTo>
                  <a:lnTo>
                    <a:pt x="16275" y="2922"/>
                  </a:lnTo>
                  <a:cubicBezTo>
                    <a:pt x="16253" y="2945"/>
                    <a:pt x="16207" y="2991"/>
                    <a:pt x="16161" y="3014"/>
                  </a:cubicBezTo>
                  <a:lnTo>
                    <a:pt x="16161" y="3014"/>
                  </a:lnTo>
                  <a:cubicBezTo>
                    <a:pt x="16116" y="3059"/>
                    <a:pt x="16070" y="3105"/>
                    <a:pt x="16024" y="3128"/>
                  </a:cubicBezTo>
                  <a:lnTo>
                    <a:pt x="16024" y="3128"/>
                  </a:lnTo>
                  <a:cubicBezTo>
                    <a:pt x="15979" y="3173"/>
                    <a:pt x="15933" y="3196"/>
                    <a:pt x="15887" y="3242"/>
                  </a:cubicBezTo>
                  <a:lnTo>
                    <a:pt x="15887" y="3242"/>
                  </a:lnTo>
                  <a:cubicBezTo>
                    <a:pt x="15842" y="3265"/>
                    <a:pt x="15796" y="3310"/>
                    <a:pt x="15750" y="3333"/>
                  </a:cubicBezTo>
                  <a:lnTo>
                    <a:pt x="15750" y="3333"/>
                  </a:lnTo>
                  <a:cubicBezTo>
                    <a:pt x="15682" y="3379"/>
                    <a:pt x="15636" y="3402"/>
                    <a:pt x="15591" y="3425"/>
                  </a:cubicBezTo>
                  <a:lnTo>
                    <a:pt x="15591" y="3425"/>
                  </a:lnTo>
                  <a:cubicBezTo>
                    <a:pt x="15545" y="3470"/>
                    <a:pt x="15499" y="3493"/>
                    <a:pt x="15431" y="3539"/>
                  </a:cubicBezTo>
                  <a:lnTo>
                    <a:pt x="15431" y="3539"/>
                  </a:lnTo>
                  <a:cubicBezTo>
                    <a:pt x="15362" y="3584"/>
                    <a:pt x="15294" y="3630"/>
                    <a:pt x="15225" y="3653"/>
                  </a:cubicBezTo>
                  <a:lnTo>
                    <a:pt x="15225" y="3653"/>
                  </a:lnTo>
                  <a:cubicBezTo>
                    <a:pt x="15043" y="3767"/>
                    <a:pt x="14837" y="3881"/>
                    <a:pt x="14632" y="3972"/>
                  </a:cubicBezTo>
                  <a:lnTo>
                    <a:pt x="14632" y="3972"/>
                  </a:lnTo>
                  <a:cubicBezTo>
                    <a:pt x="14563" y="3995"/>
                    <a:pt x="14518" y="4018"/>
                    <a:pt x="14472" y="4064"/>
                  </a:cubicBezTo>
                  <a:lnTo>
                    <a:pt x="14472" y="4064"/>
                  </a:lnTo>
                  <a:cubicBezTo>
                    <a:pt x="14290" y="4132"/>
                    <a:pt x="14084" y="4223"/>
                    <a:pt x="13902" y="4292"/>
                  </a:cubicBezTo>
                  <a:lnTo>
                    <a:pt x="13902" y="4292"/>
                  </a:lnTo>
                  <a:cubicBezTo>
                    <a:pt x="13879" y="4315"/>
                    <a:pt x="13856" y="4315"/>
                    <a:pt x="13810" y="4338"/>
                  </a:cubicBezTo>
                  <a:lnTo>
                    <a:pt x="13810" y="4338"/>
                  </a:lnTo>
                  <a:cubicBezTo>
                    <a:pt x="13605" y="4406"/>
                    <a:pt x="13399" y="4474"/>
                    <a:pt x="13171" y="4543"/>
                  </a:cubicBezTo>
                  <a:lnTo>
                    <a:pt x="13171" y="4543"/>
                  </a:lnTo>
                  <a:cubicBezTo>
                    <a:pt x="13034" y="4589"/>
                    <a:pt x="12874" y="4634"/>
                    <a:pt x="12715" y="4680"/>
                  </a:cubicBezTo>
                  <a:lnTo>
                    <a:pt x="12715" y="4680"/>
                  </a:lnTo>
                  <a:cubicBezTo>
                    <a:pt x="12601" y="4703"/>
                    <a:pt x="12486" y="4748"/>
                    <a:pt x="12372" y="4771"/>
                  </a:cubicBezTo>
                  <a:lnTo>
                    <a:pt x="12372" y="4771"/>
                  </a:lnTo>
                  <a:cubicBezTo>
                    <a:pt x="12212" y="4817"/>
                    <a:pt x="12053" y="4840"/>
                    <a:pt x="11870" y="4885"/>
                  </a:cubicBezTo>
                  <a:lnTo>
                    <a:pt x="11870" y="4885"/>
                  </a:lnTo>
                  <a:cubicBezTo>
                    <a:pt x="11756" y="4908"/>
                    <a:pt x="11642" y="4931"/>
                    <a:pt x="11528" y="4954"/>
                  </a:cubicBezTo>
                  <a:lnTo>
                    <a:pt x="11528" y="4954"/>
                  </a:lnTo>
                  <a:cubicBezTo>
                    <a:pt x="11482" y="4954"/>
                    <a:pt x="11414" y="4977"/>
                    <a:pt x="11368" y="4977"/>
                  </a:cubicBezTo>
                  <a:lnTo>
                    <a:pt x="11368" y="4977"/>
                  </a:lnTo>
                  <a:cubicBezTo>
                    <a:pt x="11163" y="4999"/>
                    <a:pt x="10957" y="5045"/>
                    <a:pt x="10752" y="5068"/>
                  </a:cubicBezTo>
                  <a:lnTo>
                    <a:pt x="10752" y="5068"/>
                  </a:lnTo>
                  <a:cubicBezTo>
                    <a:pt x="10683" y="5068"/>
                    <a:pt x="10638" y="5068"/>
                    <a:pt x="10569" y="5091"/>
                  </a:cubicBezTo>
                  <a:lnTo>
                    <a:pt x="10569" y="5091"/>
                  </a:lnTo>
                  <a:cubicBezTo>
                    <a:pt x="10455" y="5091"/>
                    <a:pt x="10341" y="5114"/>
                    <a:pt x="10204" y="5114"/>
                  </a:cubicBezTo>
                  <a:lnTo>
                    <a:pt x="10204" y="5114"/>
                  </a:lnTo>
                  <a:cubicBezTo>
                    <a:pt x="10021" y="5136"/>
                    <a:pt x="9816" y="5136"/>
                    <a:pt x="9610" y="5159"/>
                  </a:cubicBezTo>
                  <a:lnTo>
                    <a:pt x="9610" y="5159"/>
                  </a:lnTo>
                  <a:cubicBezTo>
                    <a:pt x="9496" y="5159"/>
                    <a:pt x="9359" y="5159"/>
                    <a:pt x="9222" y="5159"/>
                  </a:cubicBezTo>
                  <a:lnTo>
                    <a:pt x="9222" y="5159"/>
                  </a:lnTo>
                  <a:cubicBezTo>
                    <a:pt x="9063" y="5159"/>
                    <a:pt x="8903" y="5159"/>
                    <a:pt x="8743" y="5159"/>
                  </a:cubicBezTo>
                  <a:lnTo>
                    <a:pt x="8743" y="5159"/>
                  </a:lnTo>
                  <a:cubicBezTo>
                    <a:pt x="8606" y="5159"/>
                    <a:pt x="8469" y="5159"/>
                    <a:pt x="8332" y="5159"/>
                  </a:cubicBezTo>
                  <a:lnTo>
                    <a:pt x="8332" y="5159"/>
                  </a:lnTo>
                  <a:cubicBezTo>
                    <a:pt x="8172" y="5159"/>
                    <a:pt x="8035" y="5136"/>
                    <a:pt x="7876" y="5136"/>
                  </a:cubicBezTo>
                  <a:lnTo>
                    <a:pt x="7876" y="5136"/>
                  </a:lnTo>
                  <a:cubicBezTo>
                    <a:pt x="7739" y="5114"/>
                    <a:pt x="7602" y="5114"/>
                    <a:pt x="7465" y="5091"/>
                  </a:cubicBezTo>
                  <a:lnTo>
                    <a:pt x="7465" y="5091"/>
                  </a:lnTo>
                  <a:cubicBezTo>
                    <a:pt x="7328" y="5091"/>
                    <a:pt x="7168" y="5068"/>
                    <a:pt x="7031" y="5045"/>
                  </a:cubicBezTo>
                  <a:lnTo>
                    <a:pt x="7031" y="5045"/>
                  </a:lnTo>
                  <a:cubicBezTo>
                    <a:pt x="6894" y="5022"/>
                    <a:pt x="6757" y="5022"/>
                    <a:pt x="6620" y="4999"/>
                  </a:cubicBezTo>
                  <a:lnTo>
                    <a:pt x="6620" y="4999"/>
                  </a:lnTo>
                  <a:cubicBezTo>
                    <a:pt x="6461" y="4977"/>
                    <a:pt x="6301" y="4931"/>
                    <a:pt x="6164" y="4908"/>
                  </a:cubicBezTo>
                  <a:lnTo>
                    <a:pt x="6164" y="4908"/>
                  </a:lnTo>
                  <a:cubicBezTo>
                    <a:pt x="6027" y="4885"/>
                    <a:pt x="5913" y="4863"/>
                    <a:pt x="5776" y="4840"/>
                  </a:cubicBezTo>
                  <a:lnTo>
                    <a:pt x="5776" y="4840"/>
                  </a:lnTo>
                  <a:cubicBezTo>
                    <a:pt x="5593" y="4794"/>
                    <a:pt x="5411" y="4748"/>
                    <a:pt x="5228" y="4703"/>
                  </a:cubicBezTo>
                  <a:lnTo>
                    <a:pt x="5228" y="4703"/>
                  </a:lnTo>
                  <a:cubicBezTo>
                    <a:pt x="5114" y="4657"/>
                    <a:pt x="5000" y="4634"/>
                    <a:pt x="4886" y="4611"/>
                  </a:cubicBezTo>
                  <a:lnTo>
                    <a:pt x="4886" y="4611"/>
                  </a:lnTo>
                  <a:cubicBezTo>
                    <a:pt x="4817" y="4589"/>
                    <a:pt x="4749" y="4566"/>
                    <a:pt x="4703" y="4543"/>
                  </a:cubicBezTo>
                  <a:lnTo>
                    <a:pt x="4703" y="4543"/>
                  </a:lnTo>
                  <a:cubicBezTo>
                    <a:pt x="4520" y="4497"/>
                    <a:pt x="4338" y="4429"/>
                    <a:pt x="4155" y="4360"/>
                  </a:cubicBezTo>
                  <a:lnTo>
                    <a:pt x="4155" y="4360"/>
                  </a:lnTo>
                  <a:cubicBezTo>
                    <a:pt x="4109" y="4338"/>
                    <a:pt x="4041" y="4315"/>
                    <a:pt x="3995" y="4315"/>
                  </a:cubicBezTo>
                  <a:lnTo>
                    <a:pt x="3995" y="4315"/>
                  </a:lnTo>
                  <a:cubicBezTo>
                    <a:pt x="3836" y="4246"/>
                    <a:pt x="3676" y="4178"/>
                    <a:pt x="3516" y="4109"/>
                  </a:cubicBezTo>
                  <a:lnTo>
                    <a:pt x="3516" y="4109"/>
                  </a:lnTo>
                  <a:cubicBezTo>
                    <a:pt x="3448" y="4064"/>
                    <a:pt x="3379" y="4041"/>
                    <a:pt x="3288" y="3995"/>
                  </a:cubicBezTo>
                  <a:lnTo>
                    <a:pt x="3288" y="3995"/>
                  </a:lnTo>
                  <a:cubicBezTo>
                    <a:pt x="3060" y="3904"/>
                    <a:pt x="2854" y="3790"/>
                    <a:pt x="2649" y="3653"/>
                  </a:cubicBezTo>
                  <a:lnTo>
                    <a:pt x="2649" y="3653"/>
                  </a:lnTo>
                  <a:cubicBezTo>
                    <a:pt x="891" y="2648"/>
                    <a:pt x="1" y="1325"/>
                    <a:pt x="24" y="1"/>
                  </a:cubicBezTo>
                  <a:lnTo>
                    <a:pt x="24" y="1"/>
                  </a:lnTo>
                  <a:close/>
                </a:path>
              </a:pathLst>
            </a:custGeom>
            <a:solidFill>
              <a:srgbClr val="737373"/>
            </a:solidFill>
            <a:ln>
              <a:noFill/>
            </a:ln>
          </p:spPr>
          <p:txBody>
            <a:bodyPr spcFirstLastPara="1" wrap="square" lIns="91425" tIns="91425" rIns="91425" bIns="91425" anchor="ctr" anchorCtr="0">
              <a:noAutofit/>
            </a:bodyPr>
            <a:lstStyle/>
            <a:p>
              <a:pPr>
                <a:buClr>
                  <a:srgbClr val="000000"/>
                </a:buClr>
                <a:buFont typeface="Arial"/>
                <a:buNone/>
                <a:defRPr/>
              </a:pPr>
              <a:endParaRPr sz="1400" kern="0">
                <a:solidFill>
                  <a:srgbClr val="000000"/>
                </a:solidFill>
                <a:latin typeface="Arial"/>
                <a:cs typeface="Arial"/>
                <a:sym typeface="Arial"/>
              </a:endParaRPr>
            </a:p>
          </p:txBody>
        </p:sp>
        <p:sp>
          <p:nvSpPr>
            <p:cNvPr id="166" name="Google Shape;6193;p47">
              <a:extLst>
                <a:ext uri="{FF2B5EF4-FFF2-40B4-BE49-F238E27FC236}">
                  <a16:creationId xmlns:a16="http://schemas.microsoft.com/office/drawing/2014/main" id="{2BFE1C57-ABF2-485C-9AA1-879613406674}"/>
                </a:ext>
              </a:extLst>
            </p:cNvPr>
            <p:cNvSpPr/>
            <p:nvPr/>
          </p:nvSpPr>
          <p:spPr>
            <a:xfrm>
              <a:off x="7443538" y="3154334"/>
              <a:ext cx="504299" cy="265838"/>
            </a:xfrm>
            <a:custGeom>
              <a:avLst/>
              <a:gdLst/>
              <a:ahLst/>
              <a:cxnLst/>
              <a:rect l="l" t="t" r="r" b="b"/>
              <a:pathLst>
                <a:path w="19562" h="10312" extrusionOk="0">
                  <a:moveTo>
                    <a:pt x="9747" y="0"/>
                  </a:moveTo>
                  <a:cubicBezTo>
                    <a:pt x="7464" y="0"/>
                    <a:pt x="5205" y="502"/>
                    <a:pt x="3470" y="1507"/>
                  </a:cubicBezTo>
                  <a:cubicBezTo>
                    <a:pt x="1" y="3515"/>
                    <a:pt x="23" y="6779"/>
                    <a:pt x="3516" y="8788"/>
                  </a:cubicBezTo>
                  <a:cubicBezTo>
                    <a:pt x="5250" y="9803"/>
                    <a:pt x="7527" y="10311"/>
                    <a:pt x="9804" y="10311"/>
                  </a:cubicBezTo>
                  <a:cubicBezTo>
                    <a:pt x="12081" y="10311"/>
                    <a:pt x="14358" y="9803"/>
                    <a:pt x="16092" y="8788"/>
                  </a:cubicBezTo>
                  <a:cubicBezTo>
                    <a:pt x="19562" y="6779"/>
                    <a:pt x="19539" y="3515"/>
                    <a:pt x="16047" y="1507"/>
                  </a:cubicBezTo>
                  <a:cubicBezTo>
                    <a:pt x="14312" y="502"/>
                    <a:pt x="12030" y="0"/>
                    <a:pt x="9747" y="0"/>
                  </a:cubicBezTo>
                  <a:close/>
                </a:path>
              </a:pathLst>
            </a:custGeom>
            <a:solidFill>
              <a:srgbClr val="D9D9D9"/>
            </a:solidFill>
            <a:ln>
              <a:noFill/>
            </a:ln>
          </p:spPr>
          <p:txBody>
            <a:bodyPr spcFirstLastPara="1" wrap="square" lIns="91425" tIns="91425" rIns="91425" bIns="91425" anchor="ctr" anchorCtr="0">
              <a:noAutofit/>
            </a:bodyPr>
            <a:lstStyle/>
            <a:p>
              <a:pPr>
                <a:buClr>
                  <a:srgbClr val="000000"/>
                </a:buClr>
                <a:buFont typeface="Arial"/>
                <a:buNone/>
                <a:defRPr/>
              </a:pPr>
              <a:endParaRPr sz="1400" kern="0">
                <a:solidFill>
                  <a:srgbClr val="000000"/>
                </a:solidFill>
                <a:latin typeface="Arial"/>
                <a:cs typeface="Arial"/>
                <a:sym typeface="Arial"/>
              </a:endParaRPr>
            </a:p>
          </p:txBody>
        </p:sp>
        <p:sp>
          <p:nvSpPr>
            <p:cNvPr id="167" name="Title 1">
              <a:extLst>
                <a:ext uri="{FF2B5EF4-FFF2-40B4-BE49-F238E27FC236}">
                  <a16:creationId xmlns:a16="http://schemas.microsoft.com/office/drawing/2014/main" id="{941B923D-E042-488C-ABA7-3A3B658E69F9}"/>
                </a:ext>
              </a:extLst>
            </p:cNvPr>
            <p:cNvSpPr txBox="1">
              <a:spLocks/>
            </p:cNvSpPr>
            <p:nvPr/>
          </p:nvSpPr>
          <p:spPr>
            <a:xfrm>
              <a:off x="7514233" y="3155852"/>
              <a:ext cx="337315" cy="262340"/>
            </a:xfrm>
            <a:prstGeom prst="rect">
              <a:avLst/>
            </a:prstGeom>
            <a:scene3d>
              <a:camera prst="isometricBottomDown"/>
              <a:lightRig rig="threePt" dir="t"/>
            </a:scene3d>
          </p:spPr>
          <p:txBody>
            <a:bodyPr vert="horz" lIns="0" tIns="0" rIns="0" bIns="0" rtlCol="0" anchor="t">
              <a:noAutofit/>
            </a:bodyPr>
            <a:lstStyle>
              <a:lvl1pPr algn="r" defTabSz="914400" rtl="1" eaLnBrk="1" latinLnBrk="0" hangingPunct="1">
                <a:lnSpc>
                  <a:spcPct val="90000"/>
                </a:lnSpc>
                <a:spcBef>
                  <a:spcPct val="0"/>
                </a:spcBef>
                <a:buNone/>
                <a:defRPr sz="4000" kern="1200">
                  <a:solidFill>
                    <a:schemeClr val="tx1"/>
                  </a:solidFill>
                  <a:latin typeface="Greta Arabic" pitchFamily="2" charset="-78"/>
                  <a:ea typeface="+mj-ea"/>
                  <a:cs typeface="+mj-cs"/>
                </a:defRPr>
              </a:lvl1pPr>
            </a:lstStyle>
            <a:p>
              <a:pPr algn="ctr">
                <a:defRPr/>
              </a:pPr>
              <a:r>
                <a:rPr lang="ar-SA" sz="2400" dirty="0">
                  <a:solidFill>
                    <a:srgbClr val="FFFFFF"/>
                  </a:solidFill>
                  <a:latin typeface="Somar" panose="020B0604020202020204" charset="-78"/>
                  <a:cs typeface="Somar" panose="020B0604020202020204" charset="-78"/>
                </a:rPr>
                <a:t>01</a:t>
              </a:r>
            </a:p>
          </p:txBody>
        </p:sp>
      </p:grpSp>
      <p:sp>
        <p:nvSpPr>
          <p:cNvPr id="35" name="Title 1">
            <a:extLst>
              <a:ext uri="{FF2B5EF4-FFF2-40B4-BE49-F238E27FC236}">
                <a16:creationId xmlns:a16="http://schemas.microsoft.com/office/drawing/2014/main" id="{1DBA80AC-0CC7-4BE7-BB0B-3A055A31FE64}"/>
              </a:ext>
            </a:extLst>
          </p:cNvPr>
          <p:cNvSpPr txBox="1">
            <a:spLocks/>
          </p:cNvSpPr>
          <p:nvPr/>
        </p:nvSpPr>
        <p:spPr>
          <a:xfrm>
            <a:off x="9101684" y="3667196"/>
            <a:ext cx="2743467" cy="354271"/>
          </a:xfrm>
          <a:prstGeom prst="rect">
            <a:avLst/>
          </a:prstGeom>
        </p:spPr>
        <p:txBody>
          <a:bodyPr vert="horz" lIns="0" tIns="0" rIns="0" bIns="0" rtlCol="0" anchor="t">
            <a:noAutofit/>
          </a:bodyPr>
          <a:lstStyle>
            <a:lvl1pPr algn="r" defTabSz="914400" rtl="1" eaLnBrk="1" latinLnBrk="0" hangingPunct="1">
              <a:lnSpc>
                <a:spcPct val="90000"/>
              </a:lnSpc>
              <a:spcBef>
                <a:spcPct val="0"/>
              </a:spcBef>
              <a:buNone/>
              <a:defRPr sz="4000" kern="1200">
                <a:solidFill>
                  <a:schemeClr val="tx1"/>
                </a:solidFill>
                <a:latin typeface="Greta Arabic" pitchFamily="2" charset="-78"/>
                <a:ea typeface="+mj-ea"/>
                <a:cs typeface="+mj-cs"/>
              </a:defRPr>
            </a:lvl1pPr>
          </a:lstStyle>
          <a:p>
            <a:pPr algn="ctr"/>
            <a:r>
              <a:rPr lang="ar-SA" sz="2000" dirty="0">
                <a:ln w="0"/>
                <a:effectLst>
                  <a:outerShdw blurRad="38100" dist="19050" dir="2700000" algn="tl" rotWithShape="0">
                    <a:schemeClr val="dk1">
                      <a:alpha val="40000"/>
                    </a:schemeClr>
                  </a:outerShdw>
                </a:effectLst>
                <a:latin typeface="SST Arabic" panose="020B0504030504020204" pitchFamily="34" charset="-78"/>
                <a:cs typeface="SST Arabic" panose="020B0504030504020204" pitchFamily="34" charset="-78"/>
              </a:rPr>
              <a:t>مخرجات محرك المخاطر</a:t>
            </a:r>
            <a:endParaRPr lang="en-US" sz="2000" dirty="0">
              <a:ln w="0"/>
              <a:effectLst>
                <a:outerShdw blurRad="38100" dist="19050" dir="2700000" algn="tl" rotWithShape="0">
                  <a:schemeClr val="dk1">
                    <a:alpha val="40000"/>
                  </a:schemeClr>
                </a:outerShdw>
              </a:effectLst>
              <a:latin typeface="SST Arabic" panose="020B0504030504020204" pitchFamily="34" charset="-78"/>
              <a:cs typeface="SST Arabic" panose="020B0504030504020204" pitchFamily="34" charset="-78"/>
            </a:endParaRPr>
          </a:p>
        </p:txBody>
      </p:sp>
      <p:cxnSp>
        <p:nvCxnSpPr>
          <p:cNvPr id="36" name="Google Shape;6206;p47">
            <a:extLst>
              <a:ext uri="{FF2B5EF4-FFF2-40B4-BE49-F238E27FC236}">
                <a16:creationId xmlns:a16="http://schemas.microsoft.com/office/drawing/2014/main" id="{61D7614A-A542-4C0E-80E1-2BC16301BC55}"/>
              </a:ext>
            </a:extLst>
          </p:cNvPr>
          <p:cNvCxnSpPr>
            <a:cxnSpLocks/>
            <a:endCxn id="35" idx="1"/>
          </p:cNvCxnSpPr>
          <p:nvPr/>
        </p:nvCxnSpPr>
        <p:spPr>
          <a:xfrm rot="5400000" flipH="1" flipV="1">
            <a:off x="8589662" y="3439354"/>
            <a:ext cx="107043" cy="917001"/>
          </a:xfrm>
          <a:prstGeom prst="bentConnector2">
            <a:avLst/>
          </a:prstGeom>
          <a:noFill/>
          <a:ln w="9525" cap="flat" cmpd="sng">
            <a:solidFill>
              <a:srgbClr val="20124D"/>
            </a:solidFill>
            <a:prstDash val="solid"/>
            <a:round/>
            <a:headEnd type="none" w="med" len="med"/>
            <a:tailEnd type="oval" w="med" len="med"/>
          </a:ln>
        </p:spPr>
      </p:cxnSp>
      <p:sp>
        <p:nvSpPr>
          <p:cNvPr id="3" name="Slide Number Placeholder 2"/>
          <p:cNvSpPr>
            <a:spLocks noGrp="1"/>
          </p:cNvSpPr>
          <p:nvPr>
            <p:ph type="sldNum" sz="quarter" idx="12"/>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15EF7C1D-2B43-48E9-9FFA-0C1C352D9914}" type="slidenum">
              <a:rPr kumimoji="0" lang="en-GB" sz="1200" b="0" i="0" u="none" strike="noStrike" kern="1200" cap="none" spc="0" normalizeH="0" baseline="0" noProof="0" smtClean="0">
                <a:ln>
                  <a:noFill/>
                </a:ln>
                <a:solidFill>
                  <a:srgbClr val="0D2547">
                    <a:tint val="75000"/>
                  </a:srgbClr>
                </a:solidFill>
                <a:effectLst/>
                <a:uLnTx/>
                <a:uFillTx/>
                <a:latin typeface="Greta Arabic" panose="02000000000000000000" pitchFamily="2" charset="-78"/>
                <a:ea typeface="+mn-ea"/>
                <a:cs typeface="Symbio AR+LT"/>
              </a:rPr>
              <a:pPr marL="0" marR="0" lvl="0" indent="0" algn="l" defTabSz="914400" rtl="1" eaLnBrk="1" fontAlgn="auto" latinLnBrk="0" hangingPunct="1">
                <a:lnSpc>
                  <a:spcPct val="100000"/>
                </a:lnSpc>
                <a:spcBef>
                  <a:spcPts val="0"/>
                </a:spcBef>
                <a:spcAft>
                  <a:spcPts val="0"/>
                </a:spcAft>
                <a:buClrTx/>
                <a:buSzTx/>
                <a:buFontTx/>
                <a:buNone/>
                <a:tabLst/>
                <a:defRPr/>
              </a:pPr>
              <a:t>25</a:t>
            </a:fld>
            <a:endParaRPr kumimoji="0" lang="en-GB" sz="1200" b="0" i="0" u="none" strike="noStrike" kern="1200" cap="none" spc="0" normalizeH="0" baseline="0" noProof="0">
              <a:ln>
                <a:noFill/>
              </a:ln>
              <a:solidFill>
                <a:srgbClr val="0D2547">
                  <a:tint val="75000"/>
                </a:srgbClr>
              </a:solidFill>
              <a:effectLst/>
              <a:uLnTx/>
              <a:uFillTx/>
              <a:latin typeface="Greta Arabic" panose="02000000000000000000" pitchFamily="2" charset="-78"/>
              <a:ea typeface="+mn-ea"/>
              <a:cs typeface="Symbio AR+LT"/>
            </a:endParaRPr>
          </a:p>
        </p:txBody>
      </p:sp>
      <p:grpSp>
        <p:nvGrpSpPr>
          <p:cNvPr id="37" name="Group 36">
            <a:extLst>
              <a:ext uri="{FF2B5EF4-FFF2-40B4-BE49-F238E27FC236}">
                <a16:creationId xmlns:a16="http://schemas.microsoft.com/office/drawing/2014/main" id="{C4EED26B-7CD1-4FE0-A33C-82274DA8FC4B}"/>
              </a:ext>
            </a:extLst>
          </p:cNvPr>
          <p:cNvGrpSpPr/>
          <p:nvPr/>
        </p:nvGrpSpPr>
        <p:grpSpPr>
          <a:xfrm>
            <a:off x="6061449" y="5078519"/>
            <a:ext cx="539981" cy="373226"/>
            <a:chOff x="6110666" y="3986085"/>
            <a:chExt cx="504299" cy="336602"/>
          </a:xfrm>
        </p:grpSpPr>
        <p:sp>
          <p:nvSpPr>
            <p:cNvPr id="42" name="Google Shape;6195;p47">
              <a:extLst>
                <a:ext uri="{FF2B5EF4-FFF2-40B4-BE49-F238E27FC236}">
                  <a16:creationId xmlns:a16="http://schemas.microsoft.com/office/drawing/2014/main" id="{2398A78D-09C8-4D13-BBA1-D33616388FBF}"/>
                </a:ext>
              </a:extLst>
            </p:cNvPr>
            <p:cNvSpPr/>
            <p:nvPr/>
          </p:nvSpPr>
          <p:spPr>
            <a:xfrm>
              <a:off x="6133018" y="4117895"/>
              <a:ext cx="459004" cy="204792"/>
            </a:xfrm>
            <a:custGeom>
              <a:avLst/>
              <a:gdLst/>
              <a:ahLst/>
              <a:cxnLst/>
              <a:rect l="l" t="t" r="r" b="b"/>
              <a:pathLst>
                <a:path w="17805" h="7944" extrusionOk="0">
                  <a:moveTo>
                    <a:pt x="1" y="2762"/>
                  </a:moveTo>
                  <a:cubicBezTo>
                    <a:pt x="1" y="4086"/>
                    <a:pt x="868" y="5410"/>
                    <a:pt x="2626" y="6437"/>
                  </a:cubicBezTo>
                  <a:lnTo>
                    <a:pt x="2626" y="6437"/>
                  </a:lnTo>
                  <a:cubicBezTo>
                    <a:pt x="2831" y="6551"/>
                    <a:pt x="3060" y="6665"/>
                    <a:pt x="3265" y="6756"/>
                  </a:cubicBezTo>
                  <a:lnTo>
                    <a:pt x="3265" y="6756"/>
                  </a:lnTo>
                  <a:cubicBezTo>
                    <a:pt x="3356" y="6802"/>
                    <a:pt x="3425" y="6825"/>
                    <a:pt x="3516" y="6870"/>
                  </a:cubicBezTo>
                  <a:lnTo>
                    <a:pt x="3516" y="6870"/>
                  </a:lnTo>
                  <a:cubicBezTo>
                    <a:pt x="3630" y="6916"/>
                    <a:pt x="3767" y="6985"/>
                    <a:pt x="3904" y="7053"/>
                  </a:cubicBezTo>
                  <a:lnTo>
                    <a:pt x="3904" y="7053"/>
                  </a:lnTo>
                  <a:cubicBezTo>
                    <a:pt x="3927" y="7053"/>
                    <a:pt x="3950" y="7053"/>
                    <a:pt x="3973" y="7076"/>
                  </a:cubicBezTo>
                  <a:lnTo>
                    <a:pt x="3973" y="7076"/>
                  </a:lnTo>
                  <a:cubicBezTo>
                    <a:pt x="4041" y="7099"/>
                    <a:pt x="4087" y="7099"/>
                    <a:pt x="4132" y="7122"/>
                  </a:cubicBezTo>
                  <a:lnTo>
                    <a:pt x="4132" y="7122"/>
                  </a:lnTo>
                  <a:cubicBezTo>
                    <a:pt x="4315" y="7190"/>
                    <a:pt x="4498" y="7258"/>
                    <a:pt x="4680" y="7304"/>
                  </a:cubicBezTo>
                  <a:lnTo>
                    <a:pt x="4680" y="7304"/>
                  </a:lnTo>
                  <a:cubicBezTo>
                    <a:pt x="4749" y="7327"/>
                    <a:pt x="4794" y="7350"/>
                    <a:pt x="4863" y="7373"/>
                  </a:cubicBezTo>
                  <a:lnTo>
                    <a:pt x="4863" y="7373"/>
                  </a:lnTo>
                  <a:cubicBezTo>
                    <a:pt x="4908" y="7373"/>
                    <a:pt x="4954" y="7395"/>
                    <a:pt x="4977" y="7418"/>
                  </a:cubicBezTo>
                  <a:lnTo>
                    <a:pt x="4977" y="7418"/>
                  </a:lnTo>
                  <a:cubicBezTo>
                    <a:pt x="5068" y="7418"/>
                    <a:pt x="5137" y="7441"/>
                    <a:pt x="5205" y="7464"/>
                  </a:cubicBezTo>
                  <a:lnTo>
                    <a:pt x="5205" y="7464"/>
                  </a:lnTo>
                  <a:cubicBezTo>
                    <a:pt x="5388" y="7510"/>
                    <a:pt x="5593" y="7555"/>
                    <a:pt x="5776" y="7601"/>
                  </a:cubicBezTo>
                  <a:lnTo>
                    <a:pt x="5776" y="7601"/>
                  </a:lnTo>
                  <a:cubicBezTo>
                    <a:pt x="5821" y="7601"/>
                    <a:pt x="5867" y="7624"/>
                    <a:pt x="5913" y="7624"/>
                  </a:cubicBezTo>
                  <a:lnTo>
                    <a:pt x="5913" y="7624"/>
                  </a:lnTo>
                  <a:cubicBezTo>
                    <a:pt x="5981" y="7647"/>
                    <a:pt x="6072" y="7669"/>
                    <a:pt x="6141" y="7669"/>
                  </a:cubicBezTo>
                  <a:lnTo>
                    <a:pt x="6141" y="7669"/>
                  </a:lnTo>
                  <a:cubicBezTo>
                    <a:pt x="6301" y="7692"/>
                    <a:pt x="6461" y="7738"/>
                    <a:pt x="6620" y="7761"/>
                  </a:cubicBezTo>
                  <a:lnTo>
                    <a:pt x="6620" y="7761"/>
                  </a:lnTo>
                  <a:cubicBezTo>
                    <a:pt x="6666" y="7761"/>
                    <a:pt x="6734" y="7783"/>
                    <a:pt x="6803" y="7783"/>
                  </a:cubicBezTo>
                  <a:lnTo>
                    <a:pt x="6803" y="7783"/>
                  </a:lnTo>
                  <a:cubicBezTo>
                    <a:pt x="6871" y="7806"/>
                    <a:pt x="6940" y="7806"/>
                    <a:pt x="7008" y="7806"/>
                  </a:cubicBezTo>
                  <a:lnTo>
                    <a:pt x="7008" y="7806"/>
                  </a:lnTo>
                  <a:cubicBezTo>
                    <a:pt x="7145" y="7829"/>
                    <a:pt x="7305" y="7852"/>
                    <a:pt x="7442" y="7852"/>
                  </a:cubicBezTo>
                  <a:lnTo>
                    <a:pt x="7442" y="7852"/>
                  </a:lnTo>
                  <a:cubicBezTo>
                    <a:pt x="7533" y="7875"/>
                    <a:pt x="7602" y="7875"/>
                    <a:pt x="7670" y="7875"/>
                  </a:cubicBezTo>
                  <a:lnTo>
                    <a:pt x="7670" y="7875"/>
                  </a:lnTo>
                  <a:cubicBezTo>
                    <a:pt x="7739" y="7898"/>
                    <a:pt x="7807" y="7898"/>
                    <a:pt x="7853" y="7898"/>
                  </a:cubicBezTo>
                  <a:lnTo>
                    <a:pt x="7853" y="7898"/>
                  </a:lnTo>
                  <a:cubicBezTo>
                    <a:pt x="8013" y="7898"/>
                    <a:pt x="8172" y="7920"/>
                    <a:pt x="8309" y="7920"/>
                  </a:cubicBezTo>
                  <a:lnTo>
                    <a:pt x="8309" y="7920"/>
                  </a:lnTo>
                  <a:cubicBezTo>
                    <a:pt x="8401" y="7920"/>
                    <a:pt x="8469" y="7920"/>
                    <a:pt x="8538" y="7943"/>
                  </a:cubicBezTo>
                  <a:lnTo>
                    <a:pt x="8538" y="7943"/>
                  </a:lnTo>
                  <a:cubicBezTo>
                    <a:pt x="8583" y="7943"/>
                    <a:pt x="8606" y="7943"/>
                    <a:pt x="8629" y="7943"/>
                  </a:cubicBezTo>
                  <a:lnTo>
                    <a:pt x="8629" y="7943"/>
                  </a:lnTo>
                  <a:cubicBezTo>
                    <a:pt x="8675" y="7920"/>
                    <a:pt x="8697" y="7920"/>
                    <a:pt x="8720" y="7920"/>
                  </a:cubicBezTo>
                  <a:lnTo>
                    <a:pt x="8720" y="7920"/>
                  </a:lnTo>
                  <a:cubicBezTo>
                    <a:pt x="8880" y="7943"/>
                    <a:pt x="9040" y="7943"/>
                    <a:pt x="9222" y="7920"/>
                  </a:cubicBezTo>
                  <a:lnTo>
                    <a:pt x="9222" y="7920"/>
                  </a:lnTo>
                  <a:cubicBezTo>
                    <a:pt x="9245" y="7920"/>
                    <a:pt x="9268" y="7920"/>
                    <a:pt x="9314" y="7920"/>
                  </a:cubicBezTo>
                  <a:lnTo>
                    <a:pt x="9314" y="7920"/>
                  </a:lnTo>
                  <a:cubicBezTo>
                    <a:pt x="9359" y="7920"/>
                    <a:pt x="9405" y="7920"/>
                    <a:pt x="9451" y="7920"/>
                  </a:cubicBezTo>
                  <a:lnTo>
                    <a:pt x="9451" y="7920"/>
                  </a:lnTo>
                  <a:cubicBezTo>
                    <a:pt x="9496" y="7920"/>
                    <a:pt x="9542" y="7920"/>
                    <a:pt x="9588" y="7920"/>
                  </a:cubicBezTo>
                  <a:lnTo>
                    <a:pt x="9588" y="7920"/>
                  </a:lnTo>
                  <a:cubicBezTo>
                    <a:pt x="9793" y="7920"/>
                    <a:pt x="9998" y="7898"/>
                    <a:pt x="10204" y="7875"/>
                  </a:cubicBezTo>
                  <a:lnTo>
                    <a:pt x="10204" y="7875"/>
                  </a:lnTo>
                  <a:cubicBezTo>
                    <a:pt x="10272" y="7875"/>
                    <a:pt x="10364" y="7875"/>
                    <a:pt x="10432" y="7852"/>
                  </a:cubicBezTo>
                  <a:lnTo>
                    <a:pt x="10432" y="7852"/>
                  </a:lnTo>
                  <a:cubicBezTo>
                    <a:pt x="10478" y="7852"/>
                    <a:pt x="10523" y="7852"/>
                    <a:pt x="10546" y="7852"/>
                  </a:cubicBezTo>
                  <a:lnTo>
                    <a:pt x="10546" y="7852"/>
                  </a:lnTo>
                  <a:cubicBezTo>
                    <a:pt x="10615" y="7852"/>
                    <a:pt x="10683" y="7829"/>
                    <a:pt x="10729" y="7829"/>
                  </a:cubicBezTo>
                  <a:lnTo>
                    <a:pt x="10729" y="7829"/>
                  </a:lnTo>
                  <a:cubicBezTo>
                    <a:pt x="10934" y="7806"/>
                    <a:pt x="11140" y="7783"/>
                    <a:pt x="11345" y="7738"/>
                  </a:cubicBezTo>
                  <a:lnTo>
                    <a:pt x="11345" y="7738"/>
                  </a:lnTo>
                  <a:cubicBezTo>
                    <a:pt x="11414" y="7738"/>
                    <a:pt x="11459" y="7715"/>
                    <a:pt x="11505" y="7715"/>
                  </a:cubicBezTo>
                  <a:lnTo>
                    <a:pt x="11505" y="7715"/>
                  </a:lnTo>
                  <a:cubicBezTo>
                    <a:pt x="11528" y="7715"/>
                    <a:pt x="11551" y="7715"/>
                    <a:pt x="11573" y="7715"/>
                  </a:cubicBezTo>
                  <a:lnTo>
                    <a:pt x="11573" y="7715"/>
                  </a:lnTo>
                  <a:cubicBezTo>
                    <a:pt x="11665" y="7692"/>
                    <a:pt x="11756" y="7669"/>
                    <a:pt x="11870" y="7647"/>
                  </a:cubicBezTo>
                  <a:lnTo>
                    <a:pt x="11870" y="7647"/>
                  </a:lnTo>
                  <a:cubicBezTo>
                    <a:pt x="12030" y="7601"/>
                    <a:pt x="12190" y="7578"/>
                    <a:pt x="12349" y="7532"/>
                  </a:cubicBezTo>
                  <a:lnTo>
                    <a:pt x="12349" y="7532"/>
                  </a:lnTo>
                  <a:cubicBezTo>
                    <a:pt x="12464" y="7510"/>
                    <a:pt x="12578" y="7464"/>
                    <a:pt x="12715" y="7441"/>
                  </a:cubicBezTo>
                  <a:lnTo>
                    <a:pt x="12715" y="7441"/>
                  </a:lnTo>
                  <a:cubicBezTo>
                    <a:pt x="12852" y="7395"/>
                    <a:pt x="13011" y="7350"/>
                    <a:pt x="13171" y="7304"/>
                  </a:cubicBezTo>
                  <a:lnTo>
                    <a:pt x="13171" y="7304"/>
                  </a:lnTo>
                  <a:cubicBezTo>
                    <a:pt x="13194" y="7304"/>
                    <a:pt x="13240" y="7304"/>
                    <a:pt x="13262" y="7281"/>
                  </a:cubicBezTo>
                  <a:lnTo>
                    <a:pt x="13262" y="7281"/>
                  </a:lnTo>
                  <a:cubicBezTo>
                    <a:pt x="13445" y="7236"/>
                    <a:pt x="13628" y="7167"/>
                    <a:pt x="13810" y="7099"/>
                  </a:cubicBezTo>
                  <a:lnTo>
                    <a:pt x="13810" y="7099"/>
                  </a:lnTo>
                  <a:cubicBezTo>
                    <a:pt x="13833" y="7076"/>
                    <a:pt x="13856" y="7076"/>
                    <a:pt x="13879" y="7053"/>
                  </a:cubicBezTo>
                  <a:lnTo>
                    <a:pt x="13879" y="7053"/>
                  </a:lnTo>
                  <a:cubicBezTo>
                    <a:pt x="14061" y="6985"/>
                    <a:pt x="14267" y="6916"/>
                    <a:pt x="14449" y="6825"/>
                  </a:cubicBezTo>
                  <a:lnTo>
                    <a:pt x="14449" y="6825"/>
                  </a:lnTo>
                  <a:cubicBezTo>
                    <a:pt x="14495" y="6802"/>
                    <a:pt x="14564" y="6779"/>
                    <a:pt x="14609" y="6734"/>
                  </a:cubicBezTo>
                  <a:lnTo>
                    <a:pt x="14609" y="6734"/>
                  </a:lnTo>
                  <a:cubicBezTo>
                    <a:pt x="14815" y="6642"/>
                    <a:pt x="15020" y="6528"/>
                    <a:pt x="15203" y="6437"/>
                  </a:cubicBezTo>
                  <a:lnTo>
                    <a:pt x="15203" y="6437"/>
                  </a:lnTo>
                  <a:cubicBezTo>
                    <a:pt x="15248" y="6414"/>
                    <a:pt x="15294" y="6391"/>
                    <a:pt x="15317" y="6368"/>
                  </a:cubicBezTo>
                  <a:lnTo>
                    <a:pt x="15317" y="6368"/>
                  </a:lnTo>
                  <a:cubicBezTo>
                    <a:pt x="15362" y="6345"/>
                    <a:pt x="15385" y="6323"/>
                    <a:pt x="15408" y="6300"/>
                  </a:cubicBezTo>
                  <a:lnTo>
                    <a:pt x="15408" y="6300"/>
                  </a:lnTo>
                  <a:cubicBezTo>
                    <a:pt x="15477" y="6277"/>
                    <a:pt x="15522" y="6231"/>
                    <a:pt x="15591" y="6209"/>
                  </a:cubicBezTo>
                  <a:lnTo>
                    <a:pt x="15591" y="6209"/>
                  </a:lnTo>
                  <a:cubicBezTo>
                    <a:pt x="15636" y="6163"/>
                    <a:pt x="15682" y="6140"/>
                    <a:pt x="15728" y="6094"/>
                  </a:cubicBezTo>
                  <a:lnTo>
                    <a:pt x="15728" y="6094"/>
                  </a:lnTo>
                  <a:cubicBezTo>
                    <a:pt x="15773" y="6072"/>
                    <a:pt x="15819" y="6026"/>
                    <a:pt x="15865" y="6003"/>
                  </a:cubicBezTo>
                  <a:lnTo>
                    <a:pt x="15865" y="6003"/>
                  </a:lnTo>
                  <a:cubicBezTo>
                    <a:pt x="15910" y="5957"/>
                    <a:pt x="15956" y="5935"/>
                    <a:pt x="16001" y="5889"/>
                  </a:cubicBezTo>
                  <a:lnTo>
                    <a:pt x="16001" y="5889"/>
                  </a:lnTo>
                  <a:cubicBezTo>
                    <a:pt x="16047" y="5866"/>
                    <a:pt x="16093" y="5821"/>
                    <a:pt x="16138" y="5798"/>
                  </a:cubicBezTo>
                  <a:lnTo>
                    <a:pt x="16138" y="5798"/>
                  </a:lnTo>
                  <a:cubicBezTo>
                    <a:pt x="16184" y="5752"/>
                    <a:pt x="16230" y="5729"/>
                    <a:pt x="16275" y="5684"/>
                  </a:cubicBezTo>
                  <a:lnTo>
                    <a:pt x="16275" y="5684"/>
                  </a:lnTo>
                  <a:cubicBezTo>
                    <a:pt x="16321" y="5638"/>
                    <a:pt x="16344" y="5615"/>
                    <a:pt x="16390" y="5569"/>
                  </a:cubicBezTo>
                  <a:lnTo>
                    <a:pt x="16390" y="5569"/>
                  </a:lnTo>
                  <a:cubicBezTo>
                    <a:pt x="16412" y="5569"/>
                    <a:pt x="16435" y="5547"/>
                    <a:pt x="16458" y="5524"/>
                  </a:cubicBezTo>
                  <a:lnTo>
                    <a:pt x="16458" y="5524"/>
                  </a:lnTo>
                  <a:cubicBezTo>
                    <a:pt x="16458" y="5524"/>
                    <a:pt x="16481" y="5501"/>
                    <a:pt x="16504" y="5478"/>
                  </a:cubicBezTo>
                  <a:lnTo>
                    <a:pt x="16504" y="5478"/>
                  </a:lnTo>
                  <a:cubicBezTo>
                    <a:pt x="16572" y="5410"/>
                    <a:pt x="16641" y="5341"/>
                    <a:pt x="16686" y="5273"/>
                  </a:cubicBezTo>
                  <a:lnTo>
                    <a:pt x="16686" y="5273"/>
                  </a:lnTo>
                  <a:cubicBezTo>
                    <a:pt x="16709" y="5250"/>
                    <a:pt x="16732" y="5227"/>
                    <a:pt x="16755" y="5204"/>
                  </a:cubicBezTo>
                  <a:lnTo>
                    <a:pt x="16755" y="5204"/>
                  </a:lnTo>
                  <a:cubicBezTo>
                    <a:pt x="16846" y="5136"/>
                    <a:pt x="16915" y="5044"/>
                    <a:pt x="16983" y="4953"/>
                  </a:cubicBezTo>
                  <a:lnTo>
                    <a:pt x="16983" y="4953"/>
                  </a:lnTo>
                  <a:cubicBezTo>
                    <a:pt x="16983" y="4930"/>
                    <a:pt x="17006" y="4930"/>
                    <a:pt x="17006" y="4930"/>
                  </a:cubicBezTo>
                  <a:lnTo>
                    <a:pt x="17006" y="4930"/>
                  </a:lnTo>
                  <a:cubicBezTo>
                    <a:pt x="17006" y="4907"/>
                    <a:pt x="17029" y="4885"/>
                    <a:pt x="17051" y="4862"/>
                  </a:cubicBezTo>
                  <a:lnTo>
                    <a:pt x="17051" y="4862"/>
                  </a:lnTo>
                  <a:cubicBezTo>
                    <a:pt x="17097" y="4816"/>
                    <a:pt x="17143" y="4748"/>
                    <a:pt x="17166" y="4702"/>
                  </a:cubicBezTo>
                  <a:lnTo>
                    <a:pt x="17166" y="4702"/>
                  </a:lnTo>
                  <a:cubicBezTo>
                    <a:pt x="17188" y="4656"/>
                    <a:pt x="17211" y="4634"/>
                    <a:pt x="17234" y="4611"/>
                  </a:cubicBezTo>
                  <a:lnTo>
                    <a:pt x="17234" y="4611"/>
                  </a:lnTo>
                  <a:cubicBezTo>
                    <a:pt x="17280" y="4542"/>
                    <a:pt x="17303" y="4497"/>
                    <a:pt x="17325" y="4451"/>
                  </a:cubicBezTo>
                  <a:lnTo>
                    <a:pt x="17325" y="4451"/>
                  </a:lnTo>
                  <a:cubicBezTo>
                    <a:pt x="17348" y="4428"/>
                    <a:pt x="17348" y="4405"/>
                    <a:pt x="17348" y="4405"/>
                  </a:cubicBezTo>
                  <a:lnTo>
                    <a:pt x="17348" y="4405"/>
                  </a:lnTo>
                  <a:cubicBezTo>
                    <a:pt x="17371" y="4383"/>
                    <a:pt x="17371" y="4360"/>
                    <a:pt x="17394" y="4337"/>
                  </a:cubicBezTo>
                  <a:lnTo>
                    <a:pt x="17394" y="4337"/>
                  </a:lnTo>
                  <a:cubicBezTo>
                    <a:pt x="17417" y="4291"/>
                    <a:pt x="17439" y="4246"/>
                    <a:pt x="17462" y="4200"/>
                  </a:cubicBezTo>
                  <a:lnTo>
                    <a:pt x="17462" y="4200"/>
                  </a:lnTo>
                  <a:cubicBezTo>
                    <a:pt x="17485" y="4177"/>
                    <a:pt x="17508" y="4131"/>
                    <a:pt x="17508" y="4086"/>
                  </a:cubicBezTo>
                  <a:lnTo>
                    <a:pt x="17508" y="4086"/>
                  </a:lnTo>
                  <a:cubicBezTo>
                    <a:pt x="17531" y="4040"/>
                    <a:pt x="17554" y="3994"/>
                    <a:pt x="17576" y="3949"/>
                  </a:cubicBezTo>
                  <a:lnTo>
                    <a:pt x="17576" y="3949"/>
                  </a:lnTo>
                  <a:cubicBezTo>
                    <a:pt x="17576" y="3926"/>
                    <a:pt x="17599" y="3926"/>
                    <a:pt x="17599" y="3903"/>
                  </a:cubicBezTo>
                  <a:lnTo>
                    <a:pt x="17599" y="3903"/>
                  </a:lnTo>
                  <a:cubicBezTo>
                    <a:pt x="17599" y="3880"/>
                    <a:pt x="17599" y="3858"/>
                    <a:pt x="17622" y="3835"/>
                  </a:cubicBezTo>
                  <a:lnTo>
                    <a:pt x="17622" y="3835"/>
                  </a:lnTo>
                  <a:cubicBezTo>
                    <a:pt x="17622" y="3789"/>
                    <a:pt x="17645" y="3766"/>
                    <a:pt x="17645" y="3721"/>
                  </a:cubicBezTo>
                  <a:lnTo>
                    <a:pt x="17645" y="3721"/>
                  </a:lnTo>
                  <a:cubicBezTo>
                    <a:pt x="17668" y="3675"/>
                    <a:pt x="17691" y="3629"/>
                    <a:pt x="17691" y="3606"/>
                  </a:cubicBezTo>
                  <a:lnTo>
                    <a:pt x="17691" y="3606"/>
                  </a:lnTo>
                  <a:cubicBezTo>
                    <a:pt x="17713" y="3561"/>
                    <a:pt x="17713" y="3515"/>
                    <a:pt x="17713" y="3470"/>
                  </a:cubicBezTo>
                  <a:lnTo>
                    <a:pt x="17713" y="3470"/>
                  </a:lnTo>
                  <a:cubicBezTo>
                    <a:pt x="17736" y="3447"/>
                    <a:pt x="17736" y="3424"/>
                    <a:pt x="17736" y="3401"/>
                  </a:cubicBezTo>
                  <a:lnTo>
                    <a:pt x="17736" y="3401"/>
                  </a:lnTo>
                  <a:cubicBezTo>
                    <a:pt x="17736" y="3378"/>
                    <a:pt x="17736" y="3355"/>
                    <a:pt x="17736" y="3355"/>
                  </a:cubicBezTo>
                  <a:lnTo>
                    <a:pt x="17736" y="3355"/>
                  </a:lnTo>
                  <a:cubicBezTo>
                    <a:pt x="17759" y="3310"/>
                    <a:pt x="17759" y="3264"/>
                    <a:pt x="17759" y="3218"/>
                  </a:cubicBezTo>
                  <a:lnTo>
                    <a:pt x="17759" y="3218"/>
                  </a:lnTo>
                  <a:cubicBezTo>
                    <a:pt x="17782" y="3173"/>
                    <a:pt x="17782" y="3127"/>
                    <a:pt x="17782" y="3104"/>
                  </a:cubicBezTo>
                  <a:lnTo>
                    <a:pt x="17782" y="3104"/>
                  </a:lnTo>
                  <a:cubicBezTo>
                    <a:pt x="17782" y="3059"/>
                    <a:pt x="17782" y="3013"/>
                    <a:pt x="17782" y="2967"/>
                  </a:cubicBezTo>
                  <a:lnTo>
                    <a:pt x="17782" y="2967"/>
                  </a:lnTo>
                  <a:cubicBezTo>
                    <a:pt x="17805" y="2945"/>
                    <a:pt x="17805" y="2922"/>
                    <a:pt x="17805" y="2876"/>
                  </a:cubicBezTo>
                  <a:lnTo>
                    <a:pt x="17805" y="2876"/>
                  </a:lnTo>
                  <a:cubicBezTo>
                    <a:pt x="17805" y="2853"/>
                    <a:pt x="17805" y="2830"/>
                    <a:pt x="17805" y="2808"/>
                  </a:cubicBezTo>
                  <a:lnTo>
                    <a:pt x="17805" y="2808"/>
                  </a:lnTo>
                  <a:lnTo>
                    <a:pt x="17805" y="69"/>
                  </a:lnTo>
                  <a:cubicBezTo>
                    <a:pt x="17805" y="114"/>
                    <a:pt x="17805" y="160"/>
                    <a:pt x="17805" y="228"/>
                  </a:cubicBezTo>
                  <a:lnTo>
                    <a:pt x="17805" y="228"/>
                  </a:lnTo>
                  <a:cubicBezTo>
                    <a:pt x="17805" y="274"/>
                    <a:pt x="17805" y="297"/>
                    <a:pt x="17782" y="342"/>
                  </a:cubicBezTo>
                  <a:lnTo>
                    <a:pt x="17782" y="342"/>
                  </a:lnTo>
                  <a:cubicBezTo>
                    <a:pt x="17782" y="388"/>
                    <a:pt x="17782" y="434"/>
                    <a:pt x="17782" y="479"/>
                  </a:cubicBezTo>
                  <a:lnTo>
                    <a:pt x="17782" y="479"/>
                  </a:lnTo>
                  <a:cubicBezTo>
                    <a:pt x="17759" y="525"/>
                    <a:pt x="17759" y="548"/>
                    <a:pt x="17759" y="594"/>
                  </a:cubicBezTo>
                  <a:lnTo>
                    <a:pt x="17759" y="594"/>
                  </a:lnTo>
                  <a:cubicBezTo>
                    <a:pt x="17736" y="639"/>
                    <a:pt x="17736" y="685"/>
                    <a:pt x="17736" y="730"/>
                  </a:cubicBezTo>
                  <a:lnTo>
                    <a:pt x="17736" y="730"/>
                  </a:lnTo>
                  <a:cubicBezTo>
                    <a:pt x="17713" y="753"/>
                    <a:pt x="17713" y="799"/>
                    <a:pt x="17691" y="845"/>
                  </a:cubicBezTo>
                  <a:lnTo>
                    <a:pt x="17691" y="845"/>
                  </a:lnTo>
                  <a:cubicBezTo>
                    <a:pt x="17691" y="890"/>
                    <a:pt x="17668" y="936"/>
                    <a:pt x="17668" y="959"/>
                  </a:cubicBezTo>
                  <a:lnTo>
                    <a:pt x="17668" y="959"/>
                  </a:lnTo>
                  <a:cubicBezTo>
                    <a:pt x="17645" y="1004"/>
                    <a:pt x="17645" y="1050"/>
                    <a:pt x="17622" y="1096"/>
                  </a:cubicBezTo>
                  <a:lnTo>
                    <a:pt x="17622" y="1096"/>
                  </a:lnTo>
                  <a:cubicBezTo>
                    <a:pt x="17599" y="1141"/>
                    <a:pt x="17599" y="1164"/>
                    <a:pt x="17576" y="1210"/>
                  </a:cubicBezTo>
                  <a:lnTo>
                    <a:pt x="17576" y="1210"/>
                  </a:lnTo>
                  <a:cubicBezTo>
                    <a:pt x="17554" y="1255"/>
                    <a:pt x="17531" y="1301"/>
                    <a:pt x="17531" y="1347"/>
                  </a:cubicBezTo>
                  <a:lnTo>
                    <a:pt x="17531" y="1347"/>
                  </a:lnTo>
                  <a:cubicBezTo>
                    <a:pt x="17508" y="1392"/>
                    <a:pt x="17485" y="1415"/>
                    <a:pt x="17462" y="1461"/>
                  </a:cubicBezTo>
                  <a:lnTo>
                    <a:pt x="17462" y="1461"/>
                  </a:lnTo>
                  <a:cubicBezTo>
                    <a:pt x="17439" y="1507"/>
                    <a:pt x="17417" y="1552"/>
                    <a:pt x="17394" y="1598"/>
                  </a:cubicBezTo>
                  <a:lnTo>
                    <a:pt x="17394" y="1598"/>
                  </a:lnTo>
                  <a:cubicBezTo>
                    <a:pt x="17371" y="1621"/>
                    <a:pt x="17371" y="1666"/>
                    <a:pt x="17348" y="1712"/>
                  </a:cubicBezTo>
                  <a:lnTo>
                    <a:pt x="17348" y="1712"/>
                  </a:lnTo>
                  <a:cubicBezTo>
                    <a:pt x="17303" y="1758"/>
                    <a:pt x="17280" y="1803"/>
                    <a:pt x="17234" y="1849"/>
                  </a:cubicBezTo>
                  <a:lnTo>
                    <a:pt x="17234" y="1849"/>
                  </a:lnTo>
                  <a:cubicBezTo>
                    <a:pt x="17211" y="1895"/>
                    <a:pt x="17211" y="1917"/>
                    <a:pt x="17188" y="1963"/>
                  </a:cubicBezTo>
                  <a:lnTo>
                    <a:pt x="17188" y="1963"/>
                  </a:lnTo>
                  <a:cubicBezTo>
                    <a:pt x="17143" y="2009"/>
                    <a:pt x="17097" y="2077"/>
                    <a:pt x="17051" y="2123"/>
                  </a:cubicBezTo>
                  <a:lnTo>
                    <a:pt x="17051" y="2123"/>
                  </a:lnTo>
                  <a:cubicBezTo>
                    <a:pt x="17029" y="2146"/>
                    <a:pt x="17029" y="2168"/>
                    <a:pt x="17006" y="2191"/>
                  </a:cubicBezTo>
                  <a:lnTo>
                    <a:pt x="17006" y="2191"/>
                  </a:lnTo>
                  <a:cubicBezTo>
                    <a:pt x="16937" y="2283"/>
                    <a:pt x="16846" y="2374"/>
                    <a:pt x="16778" y="2465"/>
                  </a:cubicBezTo>
                  <a:lnTo>
                    <a:pt x="16778" y="2465"/>
                  </a:lnTo>
                  <a:cubicBezTo>
                    <a:pt x="16755" y="2488"/>
                    <a:pt x="16732" y="2511"/>
                    <a:pt x="16709" y="2534"/>
                  </a:cubicBezTo>
                  <a:lnTo>
                    <a:pt x="16709" y="2534"/>
                  </a:lnTo>
                  <a:cubicBezTo>
                    <a:pt x="16641" y="2602"/>
                    <a:pt x="16572" y="2671"/>
                    <a:pt x="16504" y="2739"/>
                  </a:cubicBezTo>
                  <a:lnTo>
                    <a:pt x="16504" y="2739"/>
                  </a:lnTo>
                  <a:cubicBezTo>
                    <a:pt x="16458" y="2762"/>
                    <a:pt x="16435" y="2808"/>
                    <a:pt x="16412" y="2830"/>
                  </a:cubicBezTo>
                  <a:lnTo>
                    <a:pt x="16412" y="2830"/>
                  </a:lnTo>
                  <a:cubicBezTo>
                    <a:pt x="16367" y="2876"/>
                    <a:pt x="16321" y="2899"/>
                    <a:pt x="16275" y="2945"/>
                  </a:cubicBezTo>
                  <a:lnTo>
                    <a:pt x="16275" y="2945"/>
                  </a:lnTo>
                  <a:cubicBezTo>
                    <a:pt x="16230" y="2967"/>
                    <a:pt x="16184" y="3013"/>
                    <a:pt x="16161" y="3036"/>
                  </a:cubicBezTo>
                  <a:lnTo>
                    <a:pt x="16161" y="3036"/>
                  </a:lnTo>
                  <a:cubicBezTo>
                    <a:pt x="16116" y="3081"/>
                    <a:pt x="16070" y="3127"/>
                    <a:pt x="16001" y="3150"/>
                  </a:cubicBezTo>
                  <a:lnTo>
                    <a:pt x="16001" y="3150"/>
                  </a:lnTo>
                  <a:cubicBezTo>
                    <a:pt x="15979" y="3196"/>
                    <a:pt x="15933" y="3218"/>
                    <a:pt x="15887" y="3241"/>
                  </a:cubicBezTo>
                  <a:lnTo>
                    <a:pt x="15887" y="3241"/>
                  </a:lnTo>
                  <a:cubicBezTo>
                    <a:pt x="15842" y="3287"/>
                    <a:pt x="15773" y="3333"/>
                    <a:pt x="15728" y="3355"/>
                  </a:cubicBezTo>
                  <a:lnTo>
                    <a:pt x="15728" y="3355"/>
                  </a:lnTo>
                  <a:cubicBezTo>
                    <a:pt x="15682" y="3401"/>
                    <a:pt x="15636" y="3424"/>
                    <a:pt x="15591" y="3447"/>
                  </a:cubicBezTo>
                  <a:lnTo>
                    <a:pt x="15591" y="3447"/>
                  </a:lnTo>
                  <a:cubicBezTo>
                    <a:pt x="15545" y="3492"/>
                    <a:pt x="15477" y="3515"/>
                    <a:pt x="15431" y="3561"/>
                  </a:cubicBezTo>
                  <a:lnTo>
                    <a:pt x="15431" y="3561"/>
                  </a:lnTo>
                  <a:cubicBezTo>
                    <a:pt x="15362" y="3606"/>
                    <a:pt x="15294" y="3652"/>
                    <a:pt x="15225" y="3675"/>
                  </a:cubicBezTo>
                  <a:lnTo>
                    <a:pt x="15225" y="3675"/>
                  </a:lnTo>
                  <a:cubicBezTo>
                    <a:pt x="15020" y="3789"/>
                    <a:pt x="14815" y="3903"/>
                    <a:pt x="14609" y="3994"/>
                  </a:cubicBezTo>
                  <a:lnTo>
                    <a:pt x="14609" y="3994"/>
                  </a:lnTo>
                  <a:cubicBezTo>
                    <a:pt x="14564" y="4017"/>
                    <a:pt x="14518" y="4040"/>
                    <a:pt x="14449" y="4086"/>
                  </a:cubicBezTo>
                  <a:lnTo>
                    <a:pt x="14449" y="4086"/>
                  </a:lnTo>
                  <a:cubicBezTo>
                    <a:pt x="14267" y="4154"/>
                    <a:pt x="14084" y="4246"/>
                    <a:pt x="13879" y="4314"/>
                  </a:cubicBezTo>
                  <a:lnTo>
                    <a:pt x="13879" y="4314"/>
                  </a:lnTo>
                  <a:cubicBezTo>
                    <a:pt x="13856" y="4337"/>
                    <a:pt x="13833" y="4337"/>
                    <a:pt x="13810" y="4360"/>
                  </a:cubicBezTo>
                  <a:lnTo>
                    <a:pt x="13810" y="4360"/>
                  </a:lnTo>
                  <a:cubicBezTo>
                    <a:pt x="13605" y="4428"/>
                    <a:pt x="13377" y="4497"/>
                    <a:pt x="13171" y="4565"/>
                  </a:cubicBezTo>
                  <a:lnTo>
                    <a:pt x="13171" y="4565"/>
                  </a:lnTo>
                  <a:cubicBezTo>
                    <a:pt x="13011" y="4611"/>
                    <a:pt x="12874" y="4656"/>
                    <a:pt x="12715" y="4702"/>
                  </a:cubicBezTo>
                  <a:lnTo>
                    <a:pt x="12715" y="4702"/>
                  </a:lnTo>
                  <a:cubicBezTo>
                    <a:pt x="12601" y="4725"/>
                    <a:pt x="12486" y="4771"/>
                    <a:pt x="12372" y="4793"/>
                  </a:cubicBezTo>
                  <a:lnTo>
                    <a:pt x="12372" y="4793"/>
                  </a:lnTo>
                  <a:cubicBezTo>
                    <a:pt x="12190" y="4839"/>
                    <a:pt x="12030" y="4862"/>
                    <a:pt x="11870" y="4907"/>
                  </a:cubicBezTo>
                  <a:lnTo>
                    <a:pt x="11870" y="4907"/>
                  </a:lnTo>
                  <a:cubicBezTo>
                    <a:pt x="11756" y="4930"/>
                    <a:pt x="11642" y="4953"/>
                    <a:pt x="11505" y="4976"/>
                  </a:cubicBezTo>
                  <a:lnTo>
                    <a:pt x="11505" y="4976"/>
                  </a:lnTo>
                  <a:cubicBezTo>
                    <a:pt x="11459" y="4976"/>
                    <a:pt x="11414" y="4976"/>
                    <a:pt x="11368" y="4999"/>
                  </a:cubicBezTo>
                  <a:lnTo>
                    <a:pt x="11368" y="4999"/>
                  </a:lnTo>
                  <a:cubicBezTo>
                    <a:pt x="11163" y="5022"/>
                    <a:pt x="10957" y="5067"/>
                    <a:pt x="10752" y="5090"/>
                  </a:cubicBezTo>
                  <a:lnTo>
                    <a:pt x="10752" y="5090"/>
                  </a:lnTo>
                  <a:cubicBezTo>
                    <a:pt x="10683" y="5090"/>
                    <a:pt x="10615" y="5090"/>
                    <a:pt x="10569" y="5113"/>
                  </a:cubicBezTo>
                  <a:lnTo>
                    <a:pt x="10569" y="5113"/>
                  </a:lnTo>
                  <a:cubicBezTo>
                    <a:pt x="10455" y="5113"/>
                    <a:pt x="10318" y="5113"/>
                    <a:pt x="10204" y="5136"/>
                  </a:cubicBezTo>
                  <a:lnTo>
                    <a:pt x="10204" y="5136"/>
                  </a:lnTo>
                  <a:cubicBezTo>
                    <a:pt x="9998" y="5159"/>
                    <a:pt x="9816" y="5159"/>
                    <a:pt x="9610" y="5181"/>
                  </a:cubicBezTo>
                  <a:lnTo>
                    <a:pt x="9610" y="5181"/>
                  </a:lnTo>
                  <a:cubicBezTo>
                    <a:pt x="9473" y="5181"/>
                    <a:pt x="9337" y="5181"/>
                    <a:pt x="9222" y="5181"/>
                  </a:cubicBezTo>
                  <a:lnTo>
                    <a:pt x="9222" y="5181"/>
                  </a:lnTo>
                  <a:cubicBezTo>
                    <a:pt x="9063" y="5181"/>
                    <a:pt x="8903" y="5181"/>
                    <a:pt x="8720" y="5181"/>
                  </a:cubicBezTo>
                  <a:lnTo>
                    <a:pt x="8720" y="5181"/>
                  </a:lnTo>
                  <a:cubicBezTo>
                    <a:pt x="8583" y="5181"/>
                    <a:pt x="8469" y="5181"/>
                    <a:pt x="8332" y="5181"/>
                  </a:cubicBezTo>
                  <a:lnTo>
                    <a:pt x="8332" y="5181"/>
                  </a:lnTo>
                  <a:cubicBezTo>
                    <a:pt x="8172" y="5181"/>
                    <a:pt x="8013" y="5159"/>
                    <a:pt x="7876" y="5159"/>
                  </a:cubicBezTo>
                  <a:lnTo>
                    <a:pt x="7876" y="5159"/>
                  </a:lnTo>
                  <a:cubicBezTo>
                    <a:pt x="7739" y="5136"/>
                    <a:pt x="7602" y="5136"/>
                    <a:pt x="7465" y="5113"/>
                  </a:cubicBezTo>
                  <a:lnTo>
                    <a:pt x="7465" y="5113"/>
                  </a:lnTo>
                  <a:cubicBezTo>
                    <a:pt x="7305" y="5113"/>
                    <a:pt x="7168" y="5090"/>
                    <a:pt x="7008" y="5067"/>
                  </a:cubicBezTo>
                  <a:lnTo>
                    <a:pt x="7008" y="5067"/>
                  </a:lnTo>
                  <a:cubicBezTo>
                    <a:pt x="6871" y="5044"/>
                    <a:pt x="6757" y="5022"/>
                    <a:pt x="6620" y="5022"/>
                  </a:cubicBezTo>
                  <a:lnTo>
                    <a:pt x="6620" y="5022"/>
                  </a:lnTo>
                  <a:cubicBezTo>
                    <a:pt x="6461" y="4976"/>
                    <a:pt x="6301" y="4953"/>
                    <a:pt x="6141" y="4930"/>
                  </a:cubicBezTo>
                  <a:lnTo>
                    <a:pt x="6141" y="4930"/>
                  </a:lnTo>
                  <a:cubicBezTo>
                    <a:pt x="6027" y="4907"/>
                    <a:pt x="5890" y="4885"/>
                    <a:pt x="5776" y="4862"/>
                  </a:cubicBezTo>
                  <a:lnTo>
                    <a:pt x="5776" y="4862"/>
                  </a:lnTo>
                  <a:cubicBezTo>
                    <a:pt x="5593" y="4816"/>
                    <a:pt x="5411" y="4771"/>
                    <a:pt x="5228" y="4725"/>
                  </a:cubicBezTo>
                  <a:lnTo>
                    <a:pt x="5228" y="4725"/>
                  </a:lnTo>
                  <a:cubicBezTo>
                    <a:pt x="5114" y="4679"/>
                    <a:pt x="4977" y="4656"/>
                    <a:pt x="4863" y="4634"/>
                  </a:cubicBezTo>
                  <a:lnTo>
                    <a:pt x="4863" y="4634"/>
                  </a:lnTo>
                  <a:cubicBezTo>
                    <a:pt x="4817" y="4611"/>
                    <a:pt x="4749" y="4588"/>
                    <a:pt x="4680" y="4565"/>
                  </a:cubicBezTo>
                  <a:lnTo>
                    <a:pt x="4680" y="4565"/>
                  </a:lnTo>
                  <a:cubicBezTo>
                    <a:pt x="4498" y="4519"/>
                    <a:pt x="4315" y="4451"/>
                    <a:pt x="4132" y="4383"/>
                  </a:cubicBezTo>
                  <a:lnTo>
                    <a:pt x="4132" y="4383"/>
                  </a:lnTo>
                  <a:cubicBezTo>
                    <a:pt x="4087" y="4360"/>
                    <a:pt x="4041" y="4337"/>
                    <a:pt x="3995" y="4314"/>
                  </a:cubicBezTo>
                  <a:lnTo>
                    <a:pt x="3995" y="4314"/>
                  </a:lnTo>
                  <a:cubicBezTo>
                    <a:pt x="3836" y="4268"/>
                    <a:pt x="3676" y="4200"/>
                    <a:pt x="3516" y="4131"/>
                  </a:cubicBezTo>
                  <a:lnTo>
                    <a:pt x="3516" y="4131"/>
                  </a:lnTo>
                  <a:cubicBezTo>
                    <a:pt x="3448" y="4086"/>
                    <a:pt x="3356" y="4063"/>
                    <a:pt x="3288" y="4017"/>
                  </a:cubicBezTo>
                  <a:lnTo>
                    <a:pt x="3288" y="4017"/>
                  </a:lnTo>
                  <a:cubicBezTo>
                    <a:pt x="3060" y="3926"/>
                    <a:pt x="2831" y="3812"/>
                    <a:pt x="2626" y="3675"/>
                  </a:cubicBezTo>
                  <a:lnTo>
                    <a:pt x="2626" y="3675"/>
                  </a:lnTo>
                  <a:cubicBezTo>
                    <a:pt x="868" y="2671"/>
                    <a:pt x="1" y="1347"/>
                    <a:pt x="1" y="0"/>
                  </a:cubicBezTo>
                  <a:lnTo>
                    <a:pt x="1" y="0"/>
                  </a:lnTo>
                  <a:close/>
                </a:path>
              </a:pathLst>
            </a:custGeom>
            <a:solidFill>
              <a:schemeClr val="accent6">
                <a:lumMod val="50000"/>
              </a:schemeClr>
            </a:solidFill>
            <a:ln>
              <a:noFill/>
            </a:ln>
          </p:spPr>
          <p:txBody>
            <a:bodyPr spcFirstLastPara="1" wrap="square" lIns="91425" tIns="91425" rIns="91425" bIns="91425" anchor="ctr" anchorCtr="0">
              <a:noAutofit/>
            </a:bodyPr>
            <a:lstStyle/>
            <a:p>
              <a:pPr>
                <a:buClr>
                  <a:srgbClr val="000000"/>
                </a:buClr>
                <a:buFont typeface="Arial"/>
                <a:buNone/>
                <a:defRPr/>
              </a:pPr>
              <a:endParaRPr sz="1400" kern="0">
                <a:solidFill>
                  <a:srgbClr val="000000"/>
                </a:solidFill>
                <a:latin typeface="Arial"/>
                <a:cs typeface="Arial"/>
                <a:sym typeface="Arial"/>
              </a:endParaRPr>
            </a:p>
          </p:txBody>
        </p:sp>
        <p:sp>
          <p:nvSpPr>
            <p:cNvPr id="43" name="Google Shape;6196;p47">
              <a:extLst>
                <a:ext uri="{FF2B5EF4-FFF2-40B4-BE49-F238E27FC236}">
                  <a16:creationId xmlns:a16="http://schemas.microsoft.com/office/drawing/2014/main" id="{44C67B1D-66D0-4507-A8F5-88775C655F48}"/>
                </a:ext>
              </a:extLst>
            </p:cNvPr>
            <p:cNvSpPr/>
            <p:nvPr/>
          </p:nvSpPr>
          <p:spPr>
            <a:xfrm>
              <a:off x="6110666" y="3986085"/>
              <a:ext cx="504299" cy="278934"/>
            </a:xfrm>
            <a:custGeom>
              <a:avLst/>
              <a:gdLst/>
              <a:ahLst/>
              <a:cxnLst/>
              <a:rect l="l" t="t" r="r" b="b"/>
              <a:pathLst>
                <a:path w="19562" h="10820" extrusionOk="0">
                  <a:moveTo>
                    <a:pt x="3447" y="1507"/>
                  </a:moveTo>
                  <a:cubicBezTo>
                    <a:pt x="1" y="3515"/>
                    <a:pt x="1" y="6779"/>
                    <a:pt x="3493" y="8788"/>
                  </a:cubicBezTo>
                  <a:lnTo>
                    <a:pt x="3493" y="8788"/>
                  </a:lnTo>
                  <a:cubicBezTo>
                    <a:pt x="6985" y="10819"/>
                    <a:pt x="12623" y="10819"/>
                    <a:pt x="16092" y="8788"/>
                  </a:cubicBezTo>
                  <a:lnTo>
                    <a:pt x="16092" y="8788"/>
                  </a:lnTo>
                  <a:cubicBezTo>
                    <a:pt x="19562" y="6779"/>
                    <a:pt x="19539" y="3515"/>
                    <a:pt x="16047" y="1507"/>
                  </a:cubicBezTo>
                  <a:lnTo>
                    <a:pt x="16047" y="1507"/>
                  </a:lnTo>
                  <a:cubicBezTo>
                    <a:pt x="14312" y="502"/>
                    <a:pt x="12030" y="0"/>
                    <a:pt x="9747" y="0"/>
                  </a:cubicBezTo>
                  <a:lnTo>
                    <a:pt x="9747" y="0"/>
                  </a:lnTo>
                  <a:cubicBezTo>
                    <a:pt x="7464" y="0"/>
                    <a:pt x="5182" y="502"/>
                    <a:pt x="3447" y="1507"/>
                  </a:cubicBezTo>
                  <a:close/>
                </a:path>
              </a:pathLst>
            </a:custGeom>
            <a:solidFill>
              <a:srgbClr val="D9D9D9"/>
            </a:solidFill>
            <a:ln>
              <a:noFill/>
            </a:ln>
          </p:spPr>
          <p:txBody>
            <a:bodyPr spcFirstLastPara="1" wrap="square" lIns="91425" tIns="91425" rIns="91425" bIns="91425" anchor="ctr" anchorCtr="0">
              <a:noAutofit/>
            </a:bodyPr>
            <a:lstStyle/>
            <a:p>
              <a:pPr>
                <a:buClr>
                  <a:srgbClr val="000000"/>
                </a:buClr>
                <a:buFont typeface="Arial"/>
                <a:buNone/>
                <a:defRPr/>
              </a:pPr>
              <a:endParaRPr sz="1400" kern="0">
                <a:solidFill>
                  <a:srgbClr val="000000"/>
                </a:solidFill>
                <a:latin typeface="Arial"/>
                <a:cs typeface="Arial"/>
                <a:sym typeface="Arial"/>
              </a:endParaRPr>
            </a:p>
          </p:txBody>
        </p:sp>
        <p:sp>
          <p:nvSpPr>
            <p:cNvPr id="45" name="Title 1">
              <a:extLst>
                <a:ext uri="{FF2B5EF4-FFF2-40B4-BE49-F238E27FC236}">
                  <a16:creationId xmlns:a16="http://schemas.microsoft.com/office/drawing/2014/main" id="{41C75F02-53FB-4295-98A0-357A64036B89}"/>
                </a:ext>
              </a:extLst>
            </p:cNvPr>
            <p:cNvSpPr txBox="1">
              <a:spLocks/>
            </p:cNvSpPr>
            <p:nvPr/>
          </p:nvSpPr>
          <p:spPr>
            <a:xfrm>
              <a:off x="6164820" y="3989004"/>
              <a:ext cx="397389" cy="262340"/>
            </a:xfrm>
            <a:prstGeom prst="rect">
              <a:avLst/>
            </a:prstGeom>
            <a:scene3d>
              <a:camera prst="isometricBottomDown"/>
              <a:lightRig rig="threePt" dir="t"/>
            </a:scene3d>
          </p:spPr>
          <p:txBody>
            <a:bodyPr vert="horz" lIns="0" tIns="0" rIns="0" bIns="0" rtlCol="0" anchor="t">
              <a:noAutofit/>
            </a:bodyPr>
            <a:lstStyle>
              <a:lvl1pPr algn="r" defTabSz="914400" rtl="1" eaLnBrk="1" latinLnBrk="0" hangingPunct="1">
                <a:lnSpc>
                  <a:spcPct val="90000"/>
                </a:lnSpc>
                <a:spcBef>
                  <a:spcPct val="0"/>
                </a:spcBef>
                <a:buNone/>
                <a:defRPr sz="4000" kern="1200">
                  <a:solidFill>
                    <a:schemeClr val="tx1"/>
                  </a:solidFill>
                  <a:latin typeface="Greta Arabic" pitchFamily="2" charset="-78"/>
                  <a:ea typeface="+mj-ea"/>
                  <a:cs typeface="+mj-cs"/>
                </a:defRPr>
              </a:lvl1pPr>
            </a:lstStyle>
            <a:p>
              <a:pPr algn="ctr">
                <a:defRPr/>
              </a:pPr>
              <a:r>
                <a:rPr lang="ar-SA" sz="2400" dirty="0">
                  <a:solidFill>
                    <a:srgbClr val="FFFFFF"/>
                  </a:solidFill>
                  <a:latin typeface="Somar" panose="020B0604020202020204" charset="-78"/>
                  <a:cs typeface="Somar" panose="020B0604020202020204" charset="-78"/>
                </a:rPr>
                <a:t>05</a:t>
              </a:r>
              <a:endParaRPr lang="ar-SA" sz="2800" dirty="0">
                <a:solidFill>
                  <a:srgbClr val="FFFFFF"/>
                </a:solidFill>
                <a:latin typeface="Somar" panose="020B0604020202020204" charset="-78"/>
                <a:cs typeface="Somar" panose="020B0604020202020204" charset="-78"/>
              </a:endParaRPr>
            </a:p>
          </p:txBody>
        </p:sp>
      </p:grpSp>
      <p:sp>
        <p:nvSpPr>
          <p:cNvPr id="4" name="Footer Placeholder 3">
            <a:extLst>
              <a:ext uri="{FF2B5EF4-FFF2-40B4-BE49-F238E27FC236}">
                <a16:creationId xmlns:a16="http://schemas.microsoft.com/office/drawing/2014/main" id="{7120ACF5-72E0-4E28-A780-D523EB7DA47A}"/>
              </a:ext>
            </a:extLst>
          </p:cNvPr>
          <p:cNvSpPr>
            <a:spLocks noGrp="1"/>
          </p:cNvSpPr>
          <p:nvPr>
            <p:ph type="ftr" sz="quarter" idx="11"/>
            <p:custDataLst>
              <p:tags r:id="rId1"/>
            </p:custDataLst>
          </p:nvPr>
        </p:nvSpPr>
        <p:spPr/>
        <p:txBody>
          <a:bodyPr/>
          <a:lstStyle/>
          <a:p>
            <a:pPr>
              <a:defRPr/>
            </a:pPr>
            <a:r>
              <a:rPr lang="en-GB"/>
              <a:t>Public | </a:t>
            </a:r>
            <a:r>
              <a:rPr lang="ar-SA"/>
              <a:t>عام</a:t>
            </a:r>
            <a:endParaRPr lang="en-GB"/>
          </a:p>
        </p:txBody>
      </p:sp>
    </p:spTree>
    <p:extLst>
      <p:ext uri="{BB962C8B-B14F-4D97-AF65-F5344CB8AC3E}">
        <p14:creationId xmlns:p14="http://schemas.microsoft.com/office/powerpoint/2010/main" val="13214022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FDC69F8-6A1A-4E7F-A2D6-CC3F2A934257}"/>
              </a:ext>
            </a:extLst>
          </p:cNvPr>
          <p:cNvSpPr/>
          <p:nvPr/>
        </p:nvSpPr>
        <p:spPr>
          <a:xfrm>
            <a:off x="6985057" y="2934062"/>
            <a:ext cx="4135210" cy="490904"/>
          </a:xfrm>
          <a:prstGeom prst="rect">
            <a:avLst/>
          </a:prstGeom>
        </p:spPr>
        <p:txBody>
          <a:bodyPr vert="horz" lIns="0" tIns="0" rIns="0" bIns="0" rtlCol="0" anchor="t">
            <a:noAutofit/>
          </a:bodyPr>
          <a:lstStyle/>
          <a:p>
            <a:pPr algn="r" rtl="1">
              <a:lnSpc>
                <a:spcPct val="90000"/>
              </a:lnSpc>
              <a:spcBef>
                <a:spcPct val="0"/>
              </a:spcBef>
            </a:pPr>
            <a:r>
              <a:rPr lang="ar-SA" sz="2800" dirty="0">
                <a:solidFill>
                  <a:srgbClr val="0D2547"/>
                </a:solidFill>
                <a:latin typeface="Somar" panose="020B0604020202020204" charset="-78"/>
                <a:ea typeface="+mj-ea"/>
                <a:cs typeface="Somar" panose="020B0604020202020204" charset="-78"/>
              </a:rPr>
              <a:t>مخرجات محرك المخاطر</a:t>
            </a:r>
          </a:p>
        </p:txBody>
      </p:sp>
      <p:sp>
        <p:nvSpPr>
          <p:cNvPr id="9" name="Title 1">
            <a:extLst>
              <a:ext uri="{FF2B5EF4-FFF2-40B4-BE49-F238E27FC236}">
                <a16:creationId xmlns:a16="http://schemas.microsoft.com/office/drawing/2014/main" id="{6DFE4FFA-FFA1-45DA-B971-C96FAF646316}"/>
              </a:ext>
            </a:extLst>
          </p:cNvPr>
          <p:cNvSpPr txBox="1">
            <a:spLocks/>
          </p:cNvSpPr>
          <p:nvPr/>
        </p:nvSpPr>
        <p:spPr>
          <a:xfrm>
            <a:off x="867595" y="2251291"/>
            <a:ext cx="4207019" cy="423019"/>
          </a:xfrm>
          <a:prstGeom prst="rect">
            <a:avLst/>
          </a:prstGeom>
        </p:spPr>
        <p:txBody>
          <a:bodyPr vert="horz" lIns="0" tIns="0" rIns="0" bIns="0" rtlCol="0" anchor="t">
            <a:noAutofit/>
          </a:bodyPr>
          <a:lstStyle>
            <a:lvl1pPr algn="r" defTabSz="914400" rtl="1" eaLnBrk="1" latinLnBrk="0" hangingPunct="1">
              <a:lnSpc>
                <a:spcPct val="90000"/>
              </a:lnSpc>
              <a:spcBef>
                <a:spcPct val="0"/>
              </a:spcBef>
              <a:buNone/>
              <a:defRPr sz="4000" kern="1200">
                <a:solidFill>
                  <a:schemeClr val="tx1"/>
                </a:solidFill>
                <a:latin typeface="Greta Arabic" pitchFamily="2" charset="-78"/>
                <a:ea typeface="+mj-ea"/>
                <a:cs typeface="+mj-cs"/>
              </a:defRPr>
            </a:lvl1pPr>
          </a:lstStyle>
          <a:p>
            <a:pPr marL="0" marR="0" lvl="0" indent="0" defTabSz="914400" eaLnBrk="1" fontAlgn="auto" latinLnBrk="0" hangingPunct="1">
              <a:lnSpc>
                <a:spcPct val="90000"/>
              </a:lnSpc>
              <a:spcBef>
                <a:spcPct val="0"/>
              </a:spcBef>
              <a:spcAft>
                <a:spcPts val="0"/>
              </a:spcAft>
              <a:buClrTx/>
              <a:buSzTx/>
              <a:buFontTx/>
              <a:buNone/>
              <a:tabLst/>
              <a:defRPr/>
            </a:pPr>
            <a:r>
              <a:rPr kumimoji="0" lang="ar-SA" sz="2800" i="0" u="none" strike="noStrike" kern="1200" cap="none" spc="0" normalizeH="0" baseline="0" noProof="0" dirty="0">
                <a:ln>
                  <a:noFill/>
                </a:ln>
                <a:solidFill>
                  <a:srgbClr val="283E5B"/>
                </a:solidFill>
                <a:effectLst/>
                <a:uLnTx/>
                <a:uFillTx/>
                <a:latin typeface="Somar" panose="020B0604020202020204" charset="-78"/>
                <a:cs typeface="Somar" panose="020B0604020202020204" charset="-78"/>
              </a:rPr>
              <a:t>اشعارات محرك المخاطر</a:t>
            </a:r>
          </a:p>
        </p:txBody>
      </p:sp>
      <p:sp>
        <p:nvSpPr>
          <p:cNvPr id="11" name="Google Shape;259;p52">
            <a:extLst>
              <a:ext uri="{FF2B5EF4-FFF2-40B4-BE49-F238E27FC236}">
                <a16:creationId xmlns:a16="http://schemas.microsoft.com/office/drawing/2014/main" id="{4989C957-DADC-4C82-A047-F0153F15621F}"/>
              </a:ext>
            </a:extLst>
          </p:cNvPr>
          <p:cNvSpPr txBox="1">
            <a:spLocks/>
          </p:cNvSpPr>
          <p:nvPr/>
        </p:nvSpPr>
        <p:spPr>
          <a:xfrm>
            <a:off x="5326569" y="2175810"/>
            <a:ext cx="817418" cy="43797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2"/>
              </a:buClr>
              <a:buSzPts val="4800"/>
              <a:buFont typeface="Rajdhani"/>
              <a:buNone/>
              <a:defRPr sz="2400" b="1" i="0" u="none" strike="noStrike" cap="none">
                <a:solidFill>
                  <a:schemeClr val="lt2"/>
                </a:solidFill>
                <a:latin typeface="Rajdhani"/>
                <a:ea typeface="Rajdhani"/>
                <a:cs typeface="Rajdhani"/>
                <a:sym typeface="Rajdhani"/>
              </a:defRPr>
            </a:lvl1pPr>
            <a:lvl2pPr marR="0" lvl="1"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2pPr>
            <a:lvl3pPr marR="0" lvl="2"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3pPr>
            <a:lvl4pPr marR="0" lvl="3"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4pPr>
            <a:lvl5pPr marR="0" lvl="4"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5pPr>
            <a:lvl6pPr marR="0" lvl="5"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6pPr>
            <a:lvl7pPr marR="0" lvl="6"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7pPr>
            <a:lvl8pPr marR="0" lvl="7"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8pPr>
            <a:lvl9pPr marR="0" lvl="8"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9pPr>
          </a:lstStyle>
          <a:p>
            <a:pPr marL="0" marR="0" lvl="0" indent="0" algn="r" defTabSz="914400" rtl="0" eaLnBrk="1" fontAlgn="auto" latinLnBrk="0" hangingPunct="1">
              <a:lnSpc>
                <a:spcPct val="100000"/>
              </a:lnSpc>
              <a:spcBef>
                <a:spcPts val="0"/>
              </a:spcBef>
              <a:spcAft>
                <a:spcPts val="0"/>
              </a:spcAft>
              <a:buClr>
                <a:srgbClr val="F3F3F3"/>
              </a:buClr>
              <a:buSzPts val="4800"/>
              <a:buFont typeface="Rajdhani"/>
              <a:buNone/>
              <a:tabLst/>
              <a:defRPr/>
            </a:pPr>
            <a:r>
              <a:rPr kumimoji="0" lang="en" sz="3200" b="1" i="0" u="none" strike="noStrike" kern="0" cap="none" spc="0" normalizeH="0" baseline="0" noProof="0" dirty="0">
                <a:ln>
                  <a:noFill/>
                </a:ln>
                <a:solidFill>
                  <a:srgbClr val="47D1CE"/>
                </a:solidFill>
                <a:effectLst/>
                <a:uLnTx/>
                <a:uFillTx/>
                <a:latin typeface="Rajdhani"/>
                <a:cs typeface="Rajdhani"/>
                <a:sym typeface="Rajdhani"/>
              </a:rPr>
              <a:t>01</a:t>
            </a:r>
          </a:p>
        </p:txBody>
      </p:sp>
      <p:cxnSp>
        <p:nvCxnSpPr>
          <p:cNvPr id="12" name="Google Shape;265;p52">
            <a:extLst>
              <a:ext uri="{FF2B5EF4-FFF2-40B4-BE49-F238E27FC236}">
                <a16:creationId xmlns:a16="http://schemas.microsoft.com/office/drawing/2014/main" id="{B7B8C739-5F76-4A1D-88DD-9D08D6945985}"/>
              </a:ext>
            </a:extLst>
          </p:cNvPr>
          <p:cNvCxnSpPr>
            <a:cxnSpLocks/>
          </p:cNvCxnSpPr>
          <p:nvPr/>
        </p:nvCxnSpPr>
        <p:spPr>
          <a:xfrm>
            <a:off x="5328878" y="2151165"/>
            <a:ext cx="0" cy="655245"/>
          </a:xfrm>
          <a:prstGeom prst="straightConnector1">
            <a:avLst/>
          </a:prstGeom>
          <a:noFill/>
          <a:ln w="19050" cap="flat" cmpd="sng">
            <a:solidFill>
              <a:srgbClr val="0D2547"/>
            </a:solidFill>
            <a:prstDash val="solid"/>
            <a:round/>
            <a:headEnd type="oval" w="med" len="med"/>
            <a:tailEnd type="oval" w="med" len="med"/>
          </a:ln>
        </p:spPr>
      </p:cxnSp>
      <p:sp>
        <p:nvSpPr>
          <p:cNvPr id="21" name="Google Shape;6332;p126">
            <a:extLst>
              <a:ext uri="{FF2B5EF4-FFF2-40B4-BE49-F238E27FC236}">
                <a16:creationId xmlns:a16="http://schemas.microsoft.com/office/drawing/2014/main" id="{1E1BC5D4-0AE0-4D1B-B7C5-AF799F79EDAA}"/>
              </a:ext>
            </a:extLst>
          </p:cNvPr>
          <p:cNvSpPr/>
          <p:nvPr/>
        </p:nvSpPr>
        <p:spPr>
          <a:xfrm rot="10602216">
            <a:off x="-2379473" y="4496972"/>
            <a:ext cx="12202227" cy="4599134"/>
          </a:xfrm>
          <a:custGeom>
            <a:avLst/>
            <a:gdLst/>
            <a:ahLst/>
            <a:cxnLst/>
            <a:rect l="l" t="t" r="r" b="b"/>
            <a:pathLst>
              <a:path w="74755" h="20729" extrusionOk="0">
                <a:moveTo>
                  <a:pt x="1" y="1"/>
                </a:moveTo>
                <a:cubicBezTo>
                  <a:pt x="835" y="6439"/>
                  <a:pt x="5772" y="12310"/>
                  <a:pt x="12109" y="13777"/>
                </a:cubicBezTo>
                <a:cubicBezTo>
                  <a:pt x="13474" y="14091"/>
                  <a:pt x="14847" y="14220"/>
                  <a:pt x="16226" y="14220"/>
                </a:cubicBezTo>
                <a:cubicBezTo>
                  <a:pt x="22796" y="14220"/>
                  <a:pt x="29497" y="11276"/>
                  <a:pt x="36112" y="11276"/>
                </a:cubicBezTo>
                <a:cubicBezTo>
                  <a:pt x="37265" y="11276"/>
                  <a:pt x="38416" y="11366"/>
                  <a:pt x="39562" y="11576"/>
                </a:cubicBezTo>
                <a:cubicBezTo>
                  <a:pt x="45100" y="12610"/>
                  <a:pt x="49736" y="16313"/>
                  <a:pt x="54873" y="18714"/>
                </a:cubicBezTo>
                <a:cubicBezTo>
                  <a:pt x="57406" y="19923"/>
                  <a:pt x="60365" y="20728"/>
                  <a:pt x="63173" y="20728"/>
                </a:cubicBezTo>
                <a:cubicBezTo>
                  <a:pt x="66024" y="20728"/>
                  <a:pt x="68719" y="19898"/>
                  <a:pt x="70651" y="17814"/>
                </a:cubicBezTo>
                <a:cubicBezTo>
                  <a:pt x="73653" y="14645"/>
                  <a:pt x="73753" y="9775"/>
                  <a:pt x="73954" y="5371"/>
                </a:cubicBezTo>
                <a:cubicBezTo>
                  <a:pt x="74020" y="3637"/>
                  <a:pt x="74254" y="1769"/>
                  <a:pt x="74754" y="1"/>
                </a:cubicBezTo>
                <a:close/>
              </a:path>
            </a:pathLst>
          </a:custGeom>
          <a:solidFill>
            <a:srgbClr val="ACFFD9">
              <a:alpha val="64000"/>
            </a:srgb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000000"/>
              </a:solidFill>
              <a:effectLst/>
              <a:uLnTx/>
              <a:uFillTx/>
              <a:latin typeface="Arial"/>
            </a:endParaRPr>
          </a:p>
        </p:txBody>
      </p:sp>
      <p:sp>
        <p:nvSpPr>
          <p:cNvPr id="20" name="Google Shape;6157;p47">
            <a:extLst>
              <a:ext uri="{FF2B5EF4-FFF2-40B4-BE49-F238E27FC236}">
                <a16:creationId xmlns:a16="http://schemas.microsoft.com/office/drawing/2014/main" id="{237B2CD1-F5F0-45D7-810F-3DC3A160D694}"/>
              </a:ext>
            </a:extLst>
          </p:cNvPr>
          <p:cNvSpPr/>
          <p:nvPr/>
        </p:nvSpPr>
        <p:spPr>
          <a:xfrm>
            <a:off x="9462940" y="2386453"/>
            <a:ext cx="459004" cy="204792"/>
          </a:xfrm>
          <a:custGeom>
            <a:avLst/>
            <a:gdLst/>
            <a:ahLst/>
            <a:cxnLst/>
            <a:rect l="l" t="t" r="r" b="b"/>
            <a:pathLst>
              <a:path w="17805" h="7944" extrusionOk="0">
                <a:moveTo>
                  <a:pt x="1" y="2763"/>
                </a:moveTo>
                <a:cubicBezTo>
                  <a:pt x="1" y="4086"/>
                  <a:pt x="868" y="5410"/>
                  <a:pt x="2626" y="6437"/>
                </a:cubicBezTo>
                <a:lnTo>
                  <a:pt x="2626" y="6437"/>
                </a:lnTo>
                <a:cubicBezTo>
                  <a:pt x="2831" y="6551"/>
                  <a:pt x="3059" y="6666"/>
                  <a:pt x="3288" y="6757"/>
                </a:cubicBezTo>
                <a:lnTo>
                  <a:pt x="3288" y="6757"/>
                </a:lnTo>
                <a:cubicBezTo>
                  <a:pt x="3356" y="6803"/>
                  <a:pt x="3447" y="6825"/>
                  <a:pt x="3516" y="6871"/>
                </a:cubicBezTo>
                <a:lnTo>
                  <a:pt x="3516" y="6871"/>
                </a:lnTo>
                <a:cubicBezTo>
                  <a:pt x="3653" y="6917"/>
                  <a:pt x="3767" y="6985"/>
                  <a:pt x="3904" y="7054"/>
                </a:cubicBezTo>
                <a:lnTo>
                  <a:pt x="3904" y="7054"/>
                </a:lnTo>
                <a:cubicBezTo>
                  <a:pt x="3927" y="7054"/>
                  <a:pt x="3972" y="7054"/>
                  <a:pt x="3995" y="7076"/>
                </a:cubicBezTo>
                <a:lnTo>
                  <a:pt x="3995" y="7076"/>
                </a:lnTo>
                <a:cubicBezTo>
                  <a:pt x="4041" y="7099"/>
                  <a:pt x="4087" y="7099"/>
                  <a:pt x="4132" y="7122"/>
                </a:cubicBezTo>
                <a:lnTo>
                  <a:pt x="4132" y="7122"/>
                </a:lnTo>
                <a:cubicBezTo>
                  <a:pt x="4315" y="7191"/>
                  <a:pt x="4497" y="7259"/>
                  <a:pt x="4680" y="7305"/>
                </a:cubicBezTo>
                <a:lnTo>
                  <a:pt x="4680" y="7305"/>
                </a:lnTo>
                <a:cubicBezTo>
                  <a:pt x="4749" y="7328"/>
                  <a:pt x="4817" y="7350"/>
                  <a:pt x="4863" y="7373"/>
                </a:cubicBezTo>
                <a:lnTo>
                  <a:pt x="4863" y="7373"/>
                </a:lnTo>
                <a:cubicBezTo>
                  <a:pt x="4908" y="7373"/>
                  <a:pt x="4954" y="7396"/>
                  <a:pt x="5000" y="7396"/>
                </a:cubicBezTo>
                <a:lnTo>
                  <a:pt x="5000" y="7396"/>
                </a:lnTo>
                <a:cubicBezTo>
                  <a:pt x="5068" y="7419"/>
                  <a:pt x="5137" y="7442"/>
                  <a:pt x="5228" y="7465"/>
                </a:cubicBezTo>
                <a:lnTo>
                  <a:pt x="5228" y="7465"/>
                </a:lnTo>
                <a:cubicBezTo>
                  <a:pt x="5410" y="7510"/>
                  <a:pt x="5593" y="7556"/>
                  <a:pt x="5776" y="7601"/>
                </a:cubicBezTo>
                <a:lnTo>
                  <a:pt x="5776" y="7601"/>
                </a:lnTo>
                <a:cubicBezTo>
                  <a:pt x="5821" y="7601"/>
                  <a:pt x="5867" y="7624"/>
                  <a:pt x="5913" y="7624"/>
                </a:cubicBezTo>
                <a:lnTo>
                  <a:pt x="5913" y="7624"/>
                </a:lnTo>
                <a:cubicBezTo>
                  <a:pt x="6004" y="7647"/>
                  <a:pt x="6072" y="7670"/>
                  <a:pt x="6141" y="7670"/>
                </a:cubicBezTo>
                <a:lnTo>
                  <a:pt x="6141" y="7670"/>
                </a:lnTo>
                <a:cubicBezTo>
                  <a:pt x="6301" y="7693"/>
                  <a:pt x="6460" y="7738"/>
                  <a:pt x="6620" y="7761"/>
                </a:cubicBezTo>
                <a:lnTo>
                  <a:pt x="6620" y="7761"/>
                </a:lnTo>
                <a:cubicBezTo>
                  <a:pt x="6689" y="7761"/>
                  <a:pt x="6734" y="7784"/>
                  <a:pt x="6803" y="7784"/>
                </a:cubicBezTo>
                <a:lnTo>
                  <a:pt x="6803" y="7784"/>
                </a:lnTo>
                <a:cubicBezTo>
                  <a:pt x="6871" y="7807"/>
                  <a:pt x="6940" y="7807"/>
                  <a:pt x="7008" y="7807"/>
                </a:cubicBezTo>
                <a:lnTo>
                  <a:pt x="7008" y="7807"/>
                </a:lnTo>
                <a:cubicBezTo>
                  <a:pt x="7168" y="7830"/>
                  <a:pt x="7305" y="7853"/>
                  <a:pt x="7465" y="7853"/>
                </a:cubicBezTo>
                <a:lnTo>
                  <a:pt x="7465" y="7853"/>
                </a:lnTo>
                <a:cubicBezTo>
                  <a:pt x="7533" y="7875"/>
                  <a:pt x="7602" y="7875"/>
                  <a:pt x="7670" y="7875"/>
                </a:cubicBezTo>
                <a:lnTo>
                  <a:pt x="7670" y="7875"/>
                </a:lnTo>
                <a:cubicBezTo>
                  <a:pt x="7739" y="7898"/>
                  <a:pt x="7807" y="7898"/>
                  <a:pt x="7876" y="7898"/>
                </a:cubicBezTo>
                <a:lnTo>
                  <a:pt x="7876" y="7898"/>
                </a:lnTo>
                <a:cubicBezTo>
                  <a:pt x="8013" y="7898"/>
                  <a:pt x="8172" y="7921"/>
                  <a:pt x="8332" y="7921"/>
                </a:cubicBezTo>
                <a:lnTo>
                  <a:pt x="8332" y="7921"/>
                </a:lnTo>
                <a:cubicBezTo>
                  <a:pt x="8401" y="7921"/>
                  <a:pt x="8469" y="7921"/>
                  <a:pt x="8538" y="7921"/>
                </a:cubicBezTo>
                <a:lnTo>
                  <a:pt x="8538" y="7921"/>
                </a:lnTo>
                <a:cubicBezTo>
                  <a:pt x="8583" y="7944"/>
                  <a:pt x="8606" y="7944"/>
                  <a:pt x="8652" y="7921"/>
                </a:cubicBezTo>
                <a:lnTo>
                  <a:pt x="8652" y="7921"/>
                </a:lnTo>
                <a:cubicBezTo>
                  <a:pt x="8674" y="7921"/>
                  <a:pt x="8697" y="7921"/>
                  <a:pt x="8720" y="7921"/>
                </a:cubicBezTo>
                <a:lnTo>
                  <a:pt x="8720" y="7921"/>
                </a:lnTo>
                <a:cubicBezTo>
                  <a:pt x="8903" y="7944"/>
                  <a:pt x="9062" y="7921"/>
                  <a:pt x="9222" y="7921"/>
                </a:cubicBezTo>
                <a:lnTo>
                  <a:pt x="9222" y="7921"/>
                </a:lnTo>
                <a:cubicBezTo>
                  <a:pt x="9245" y="7921"/>
                  <a:pt x="9291" y="7921"/>
                  <a:pt x="9336" y="7921"/>
                </a:cubicBezTo>
                <a:lnTo>
                  <a:pt x="9336" y="7921"/>
                </a:lnTo>
                <a:cubicBezTo>
                  <a:pt x="9382" y="7921"/>
                  <a:pt x="9405" y="7921"/>
                  <a:pt x="9451" y="7921"/>
                </a:cubicBezTo>
                <a:lnTo>
                  <a:pt x="9451" y="7921"/>
                </a:lnTo>
                <a:cubicBezTo>
                  <a:pt x="9519" y="7921"/>
                  <a:pt x="9565" y="7921"/>
                  <a:pt x="9610" y="7921"/>
                </a:cubicBezTo>
                <a:lnTo>
                  <a:pt x="9610" y="7921"/>
                </a:lnTo>
                <a:cubicBezTo>
                  <a:pt x="9816" y="7921"/>
                  <a:pt x="9998" y="7898"/>
                  <a:pt x="10204" y="7875"/>
                </a:cubicBezTo>
                <a:lnTo>
                  <a:pt x="10204" y="7875"/>
                </a:lnTo>
                <a:cubicBezTo>
                  <a:pt x="10295" y="7875"/>
                  <a:pt x="10364" y="7875"/>
                  <a:pt x="10455" y="7853"/>
                </a:cubicBezTo>
                <a:lnTo>
                  <a:pt x="10455" y="7853"/>
                </a:lnTo>
                <a:cubicBezTo>
                  <a:pt x="10478" y="7853"/>
                  <a:pt x="10523" y="7853"/>
                  <a:pt x="10569" y="7853"/>
                </a:cubicBezTo>
                <a:lnTo>
                  <a:pt x="10569" y="7853"/>
                </a:lnTo>
                <a:cubicBezTo>
                  <a:pt x="10615" y="7853"/>
                  <a:pt x="10683" y="7830"/>
                  <a:pt x="10752" y="7830"/>
                </a:cubicBezTo>
                <a:lnTo>
                  <a:pt x="10752" y="7830"/>
                </a:lnTo>
                <a:cubicBezTo>
                  <a:pt x="10957" y="7807"/>
                  <a:pt x="11162" y="7784"/>
                  <a:pt x="11368" y="7738"/>
                </a:cubicBezTo>
                <a:lnTo>
                  <a:pt x="11368" y="7738"/>
                </a:lnTo>
                <a:cubicBezTo>
                  <a:pt x="11413" y="7738"/>
                  <a:pt x="11459" y="7716"/>
                  <a:pt x="11505" y="7716"/>
                </a:cubicBezTo>
                <a:lnTo>
                  <a:pt x="11505" y="7716"/>
                </a:lnTo>
                <a:cubicBezTo>
                  <a:pt x="11528" y="7716"/>
                  <a:pt x="11550" y="7716"/>
                  <a:pt x="11573" y="7693"/>
                </a:cubicBezTo>
                <a:lnTo>
                  <a:pt x="11573" y="7693"/>
                </a:lnTo>
                <a:cubicBezTo>
                  <a:pt x="11687" y="7693"/>
                  <a:pt x="11779" y="7670"/>
                  <a:pt x="11870" y="7647"/>
                </a:cubicBezTo>
                <a:lnTo>
                  <a:pt x="11870" y="7647"/>
                </a:lnTo>
                <a:cubicBezTo>
                  <a:pt x="12030" y="7601"/>
                  <a:pt x="12190" y="7579"/>
                  <a:pt x="12372" y="7533"/>
                </a:cubicBezTo>
                <a:lnTo>
                  <a:pt x="12372" y="7533"/>
                </a:lnTo>
                <a:cubicBezTo>
                  <a:pt x="12486" y="7510"/>
                  <a:pt x="12600" y="7465"/>
                  <a:pt x="12715" y="7442"/>
                </a:cubicBezTo>
                <a:lnTo>
                  <a:pt x="12715" y="7442"/>
                </a:lnTo>
                <a:cubicBezTo>
                  <a:pt x="12874" y="7396"/>
                  <a:pt x="13011" y="7350"/>
                  <a:pt x="13171" y="7305"/>
                </a:cubicBezTo>
                <a:lnTo>
                  <a:pt x="13171" y="7305"/>
                </a:lnTo>
                <a:cubicBezTo>
                  <a:pt x="13194" y="7305"/>
                  <a:pt x="13240" y="7305"/>
                  <a:pt x="13262" y="7282"/>
                </a:cubicBezTo>
                <a:lnTo>
                  <a:pt x="13262" y="7282"/>
                </a:lnTo>
                <a:cubicBezTo>
                  <a:pt x="13445" y="7236"/>
                  <a:pt x="13628" y="7168"/>
                  <a:pt x="13810" y="7099"/>
                </a:cubicBezTo>
                <a:lnTo>
                  <a:pt x="13810" y="7099"/>
                </a:lnTo>
                <a:cubicBezTo>
                  <a:pt x="13833" y="7076"/>
                  <a:pt x="13856" y="7076"/>
                  <a:pt x="13879" y="7054"/>
                </a:cubicBezTo>
                <a:lnTo>
                  <a:pt x="13879" y="7054"/>
                </a:lnTo>
                <a:cubicBezTo>
                  <a:pt x="14084" y="6985"/>
                  <a:pt x="14267" y="6894"/>
                  <a:pt x="14449" y="6825"/>
                </a:cubicBezTo>
                <a:lnTo>
                  <a:pt x="14449" y="6825"/>
                </a:lnTo>
                <a:cubicBezTo>
                  <a:pt x="14518" y="6803"/>
                  <a:pt x="14563" y="6757"/>
                  <a:pt x="14609" y="6734"/>
                </a:cubicBezTo>
                <a:lnTo>
                  <a:pt x="14609" y="6734"/>
                </a:lnTo>
                <a:cubicBezTo>
                  <a:pt x="14814" y="6643"/>
                  <a:pt x="15020" y="6529"/>
                  <a:pt x="15225" y="6437"/>
                </a:cubicBezTo>
                <a:lnTo>
                  <a:pt x="15225" y="6437"/>
                </a:lnTo>
                <a:cubicBezTo>
                  <a:pt x="15248" y="6415"/>
                  <a:pt x="15294" y="6392"/>
                  <a:pt x="15317" y="6369"/>
                </a:cubicBezTo>
                <a:lnTo>
                  <a:pt x="15317" y="6369"/>
                </a:lnTo>
                <a:cubicBezTo>
                  <a:pt x="15362" y="6346"/>
                  <a:pt x="15385" y="6323"/>
                  <a:pt x="15431" y="6300"/>
                </a:cubicBezTo>
                <a:lnTo>
                  <a:pt x="15431" y="6300"/>
                </a:lnTo>
                <a:cubicBezTo>
                  <a:pt x="15476" y="6278"/>
                  <a:pt x="15545" y="6232"/>
                  <a:pt x="15591" y="6209"/>
                </a:cubicBezTo>
                <a:lnTo>
                  <a:pt x="15591" y="6209"/>
                </a:lnTo>
                <a:cubicBezTo>
                  <a:pt x="15636" y="6163"/>
                  <a:pt x="15682" y="6141"/>
                  <a:pt x="15727" y="6095"/>
                </a:cubicBezTo>
                <a:lnTo>
                  <a:pt x="15727" y="6095"/>
                </a:lnTo>
                <a:cubicBezTo>
                  <a:pt x="15773" y="6072"/>
                  <a:pt x="15819" y="6027"/>
                  <a:pt x="15887" y="6004"/>
                </a:cubicBezTo>
                <a:lnTo>
                  <a:pt x="15887" y="6004"/>
                </a:lnTo>
                <a:cubicBezTo>
                  <a:pt x="15933" y="5958"/>
                  <a:pt x="15979" y="5935"/>
                  <a:pt x="16001" y="5890"/>
                </a:cubicBezTo>
                <a:lnTo>
                  <a:pt x="16001" y="5890"/>
                </a:lnTo>
                <a:cubicBezTo>
                  <a:pt x="16047" y="5867"/>
                  <a:pt x="16116" y="5821"/>
                  <a:pt x="16161" y="5798"/>
                </a:cubicBezTo>
                <a:lnTo>
                  <a:pt x="16161" y="5798"/>
                </a:lnTo>
                <a:cubicBezTo>
                  <a:pt x="16184" y="5753"/>
                  <a:pt x="16230" y="5730"/>
                  <a:pt x="16275" y="5684"/>
                </a:cubicBezTo>
                <a:lnTo>
                  <a:pt x="16275" y="5684"/>
                </a:lnTo>
                <a:cubicBezTo>
                  <a:pt x="16321" y="5638"/>
                  <a:pt x="16367" y="5616"/>
                  <a:pt x="16412" y="5570"/>
                </a:cubicBezTo>
                <a:lnTo>
                  <a:pt x="16412" y="5570"/>
                </a:lnTo>
                <a:cubicBezTo>
                  <a:pt x="16412" y="5547"/>
                  <a:pt x="16435" y="5547"/>
                  <a:pt x="16458" y="5524"/>
                </a:cubicBezTo>
                <a:lnTo>
                  <a:pt x="16458" y="5524"/>
                </a:lnTo>
                <a:cubicBezTo>
                  <a:pt x="16481" y="5524"/>
                  <a:pt x="16481" y="5502"/>
                  <a:pt x="16504" y="5479"/>
                </a:cubicBezTo>
                <a:lnTo>
                  <a:pt x="16504" y="5479"/>
                </a:lnTo>
                <a:cubicBezTo>
                  <a:pt x="16572" y="5410"/>
                  <a:pt x="16640" y="5342"/>
                  <a:pt x="16709" y="5273"/>
                </a:cubicBezTo>
                <a:lnTo>
                  <a:pt x="16709" y="5273"/>
                </a:lnTo>
                <a:cubicBezTo>
                  <a:pt x="16732" y="5250"/>
                  <a:pt x="16755" y="5228"/>
                  <a:pt x="16777" y="5205"/>
                </a:cubicBezTo>
                <a:lnTo>
                  <a:pt x="16777" y="5205"/>
                </a:lnTo>
                <a:cubicBezTo>
                  <a:pt x="16846" y="5136"/>
                  <a:pt x="16914" y="5045"/>
                  <a:pt x="17006" y="4954"/>
                </a:cubicBezTo>
                <a:lnTo>
                  <a:pt x="17006" y="4954"/>
                </a:lnTo>
                <a:cubicBezTo>
                  <a:pt x="17006" y="4931"/>
                  <a:pt x="17006" y="4931"/>
                  <a:pt x="17006" y="4931"/>
                </a:cubicBezTo>
                <a:lnTo>
                  <a:pt x="17006" y="4931"/>
                </a:lnTo>
                <a:cubicBezTo>
                  <a:pt x="17029" y="4908"/>
                  <a:pt x="17029" y="4885"/>
                  <a:pt x="17051" y="4862"/>
                </a:cubicBezTo>
                <a:lnTo>
                  <a:pt x="17051" y="4862"/>
                </a:lnTo>
                <a:cubicBezTo>
                  <a:pt x="17097" y="4817"/>
                  <a:pt x="17143" y="4748"/>
                  <a:pt x="17188" y="4703"/>
                </a:cubicBezTo>
                <a:lnTo>
                  <a:pt x="17188" y="4703"/>
                </a:lnTo>
                <a:cubicBezTo>
                  <a:pt x="17211" y="4657"/>
                  <a:pt x="17211" y="4634"/>
                  <a:pt x="17234" y="4611"/>
                </a:cubicBezTo>
                <a:lnTo>
                  <a:pt x="17234" y="4611"/>
                </a:lnTo>
                <a:cubicBezTo>
                  <a:pt x="17280" y="4543"/>
                  <a:pt x="17302" y="4497"/>
                  <a:pt x="17348" y="4452"/>
                </a:cubicBezTo>
                <a:lnTo>
                  <a:pt x="17348" y="4452"/>
                </a:lnTo>
                <a:cubicBezTo>
                  <a:pt x="17348" y="4429"/>
                  <a:pt x="17348" y="4406"/>
                  <a:pt x="17371" y="4406"/>
                </a:cubicBezTo>
                <a:lnTo>
                  <a:pt x="17371" y="4406"/>
                </a:lnTo>
                <a:cubicBezTo>
                  <a:pt x="17371" y="4383"/>
                  <a:pt x="17394" y="4360"/>
                  <a:pt x="17394" y="4337"/>
                </a:cubicBezTo>
                <a:lnTo>
                  <a:pt x="17394" y="4337"/>
                </a:lnTo>
                <a:cubicBezTo>
                  <a:pt x="17417" y="4292"/>
                  <a:pt x="17439" y="4246"/>
                  <a:pt x="17462" y="4200"/>
                </a:cubicBezTo>
                <a:lnTo>
                  <a:pt x="17462" y="4200"/>
                </a:lnTo>
                <a:cubicBezTo>
                  <a:pt x="17485" y="4178"/>
                  <a:pt x="17508" y="4132"/>
                  <a:pt x="17531" y="4086"/>
                </a:cubicBezTo>
                <a:lnTo>
                  <a:pt x="17531" y="4086"/>
                </a:lnTo>
                <a:cubicBezTo>
                  <a:pt x="17531" y="4041"/>
                  <a:pt x="17554" y="3995"/>
                  <a:pt x="17576" y="3949"/>
                </a:cubicBezTo>
                <a:lnTo>
                  <a:pt x="17576" y="3949"/>
                </a:lnTo>
                <a:cubicBezTo>
                  <a:pt x="17576" y="3927"/>
                  <a:pt x="17599" y="3927"/>
                  <a:pt x="17599" y="3904"/>
                </a:cubicBezTo>
                <a:lnTo>
                  <a:pt x="17599" y="3904"/>
                </a:lnTo>
                <a:cubicBezTo>
                  <a:pt x="17599" y="3881"/>
                  <a:pt x="17622" y="3858"/>
                  <a:pt x="17622" y="3835"/>
                </a:cubicBezTo>
                <a:lnTo>
                  <a:pt x="17622" y="3835"/>
                </a:lnTo>
                <a:cubicBezTo>
                  <a:pt x="17645" y="3790"/>
                  <a:pt x="17645" y="3767"/>
                  <a:pt x="17668" y="3721"/>
                </a:cubicBezTo>
                <a:lnTo>
                  <a:pt x="17668" y="3721"/>
                </a:lnTo>
                <a:cubicBezTo>
                  <a:pt x="17668" y="3676"/>
                  <a:pt x="17690" y="3630"/>
                  <a:pt x="17690" y="3584"/>
                </a:cubicBezTo>
                <a:lnTo>
                  <a:pt x="17690" y="3584"/>
                </a:lnTo>
                <a:cubicBezTo>
                  <a:pt x="17713" y="3561"/>
                  <a:pt x="17713" y="3516"/>
                  <a:pt x="17736" y="3470"/>
                </a:cubicBezTo>
                <a:lnTo>
                  <a:pt x="17736" y="3470"/>
                </a:lnTo>
                <a:cubicBezTo>
                  <a:pt x="17736" y="3447"/>
                  <a:pt x="17736" y="3424"/>
                  <a:pt x="17736" y="3402"/>
                </a:cubicBezTo>
                <a:lnTo>
                  <a:pt x="17736" y="3402"/>
                </a:lnTo>
                <a:cubicBezTo>
                  <a:pt x="17759" y="3379"/>
                  <a:pt x="17759" y="3356"/>
                  <a:pt x="17759" y="3356"/>
                </a:cubicBezTo>
                <a:lnTo>
                  <a:pt x="17759" y="3356"/>
                </a:lnTo>
                <a:cubicBezTo>
                  <a:pt x="17759" y="3310"/>
                  <a:pt x="17759" y="3265"/>
                  <a:pt x="17782" y="3219"/>
                </a:cubicBezTo>
                <a:lnTo>
                  <a:pt x="17782" y="3219"/>
                </a:lnTo>
                <a:cubicBezTo>
                  <a:pt x="17782" y="3173"/>
                  <a:pt x="17782" y="3128"/>
                  <a:pt x="17782" y="3105"/>
                </a:cubicBezTo>
                <a:lnTo>
                  <a:pt x="17782" y="3105"/>
                </a:lnTo>
                <a:cubicBezTo>
                  <a:pt x="17805" y="3059"/>
                  <a:pt x="17805" y="3014"/>
                  <a:pt x="17805" y="2968"/>
                </a:cubicBezTo>
                <a:lnTo>
                  <a:pt x="17805" y="2968"/>
                </a:lnTo>
                <a:cubicBezTo>
                  <a:pt x="17805" y="2945"/>
                  <a:pt x="17805" y="2899"/>
                  <a:pt x="17805" y="2877"/>
                </a:cubicBezTo>
                <a:lnTo>
                  <a:pt x="17805" y="2877"/>
                </a:lnTo>
                <a:cubicBezTo>
                  <a:pt x="17805" y="2854"/>
                  <a:pt x="17805" y="2831"/>
                  <a:pt x="17805" y="2808"/>
                </a:cubicBezTo>
                <a:lnTo>
                  <a:pt x="17805" y="2808"/>
                </a:lnTo>
                <a:lnTo>
                  <a:pt x="17805" y="69"/>
                </a:lnTo>
                <a:cubicBezTo>
                  <a:pt x="17805" y="115"/>
                  <a:pt x="17805" y="160"/>
                  <a:pt x="17805" y="229"/>
                </a:cubicBezTo>
                <a:lnTo>
                  <a:pt x="17805" y="229"/>
                </a:lnTo>
                <a:cubicBezTo>
                  <a:pt x="17805" y="275"/>
                  <a:pt x="17805" y="297"/>
                  <a:pt x="17805" y="343"/>
                </a:cubicBezTo>
                <a:lnTo>
                  <a:pt x="17805" y="343"/>
                </a:lnTo>
                <a:cubicBezTo>
                  <a:pt x="17782" y="389"/>
                  <a:pt x="17782" y="434"/>
                  <a:pt x="17782" y="480"/>
                </a:cubicBezTo>
                <a:lnTo>
                  <a:pt x="17782" y="480"/>
                </a:lnTo>
                <a:cubicBezTo>
                  <a:pt x="17782" y="526"/>
                  <a:pt x="17759" y="548"/>
                  <a:pt x="17759" y="594"/>
                </a:cubicBezTo>
                <a:lnTo>
                  <a:pt x="17759" y="594"/>
                </a:lnTo>
                <a:cubicBezTo>
                  <a:pt x="17759" y="640"/>
                  <a:pt x="17736" y="685"/>
                  <a:pt x="17736" y="731"/>
                </a:cubicBezTo>
                <a:lnTo>
                  <a:pt x="17736" y="731"/>
                </a:lnTo>
                <a:cubicBezTo>
                  <a:pt x="17736" y="754"/>
                  <a:pt x="17713" y="800"/>
                  <a:pt x="17713" y="845"/>
                </a:cubicBezTo>
                <a:lnTo>
                  <a:pt x="17713" y="845"/>
                </a:lnTo>
                <a:cubicBezTo>
                  <a:pt x="17690" y="891"/>
                  <a:pt x="17690" y="936"/>
                  <a:pt x="17668" y="959"/>
                </a:cubicBezTo>
                <a:lnTo>
                  <a:pt x="17668" y="959"/>
                </a:lnTo>
                <a:cubicBezTo>
                  <a:pt x="17668" y="1005"/>
                  <a:pt x="17645" y="1051"/>
                  <a:pt x="17622" y="1096"/>
                </a:cubicBezTo>
                <a:lnTo>
                  <a:pt x="17622" y="1096"/>
                </a:lnTo>
                <a:cubicBezTo>
                  <a:pt x="17622" y="1142"/>
                  <a:pt x="17599" y="1165"/>
                  <a:pt x="17576" y="1210"/>
                </a:cubicBezTo>
                <a:lnTo>
                  <a:pt x="17576" y="1210"/>
                </a:lnTo>
                <a:cubicBezTo>
                  <a:pt x="17576" y="1256"/>
                  <a:pt x="17554" y="1302"/>
                  <a:pt x="17531" y="1347"/>
                </a:cubicBezTo>
                <a:lnTo>
                  <a:pt x="17531" y="1347"/>
                </a:lnTo>
                <a:cubicBezTo>
                  <a:pt x="17508" y="1393"/>
                  <a:pt x="17485" y="1416"/>
                  <a:pt x="17485" y="1461"/>
                </a:cubicBezTo>
                <a:lnTo>
                  <a:pt x="17485" y="1461"/>
                </a:lnTo>
                <a:cubicBezTo>
                  <a:pt x="17462" y="1507"/>
                  <a:pt x="17439" y="1553"/>
                  <a:pt x="17417" y="1598"/>
                </a:cubicBezTo>
                <a:lnTo>
                  <a:pt x="17417" y="1598"/>
                </a:lnTo>
                <a:cubicBezTo>
                  <a:pt x="17394" y="1621"/>
                  <a:pt x="17371" y="1667"/>
                  <a:pt x="17348" y="1690"/>
                </a:cubicBezTo>
                <a:lnTo>
                  <a:pt x="17348" y="1690"/>
                </a:lnTo>
                <a:cubicBezTo>
                  <a:pt x="17325" y="1758"/>
                  <a:pt x="17280" y="1804"/>
                  <a:pt x="17257" y="1849"/>
                </a:cubicBezTo>
                <a:lnTo>
                  <a:pt x="17257" y="1849"/>
                </a:lnTo>
                <a:cubicBezTo>
                  <a:pt x="17234" y="1895"/>
                  <a:pt x="17211" y="1918"/>
                  <a:pt x="17188" y="1964"/>
                </a:cubicBezTo>
                <a:lnTo>
                  <a:pt x="17188" y="1964"/>
                </a:lnTo>
                <a:cubicBezTo>
                  <a:pt x="17143" y="2009"/>
                  <a:pt x="17097" y="2078"/>
                  <a:pt x="17051" y="2123"/>
                </a:cubicBezTo>
                <a:lnTo>
                  <a:pt x="17051" y="2123"/>
                </a:lnTo>
                <a:cubicBezTo>
                  <a:pt x="17051" y="2146"/>
                  <a:pt x="17029" y="2169"/>
                  <a:pt x="17006" y="2192"/>
                </a:cubicBezTo>
                <a:lnTo>
                  <a:pt x="17006" y="2192"/>
                </a:lnTo>
                <a:cubicBezTo>
                  <a:pt x="16937" y="2283"/>
                  <a:pt x="16846" y="2374"/>
                  <a:pt x="16777" y="2466"/>
                </a:cubicBezTo>
                <a:lnTo>
                  <a:pt x="16777" y="2466"/>
                </a:lnTo>
                <a:cubicBezTo>
                  <a:pt x="16755" y="2489"/>
                  <a:pt x="16732" y="2511"/>
                  <a:pt x="16709" y="2534"/>
                </a:cubicBezTo>
                <a:lnTo>
                  <a:pt x="16709" y="2534"/>
                </a:lnTo>
                <a:cubicBezTo>
                  <a:pt x="16640" y="2603"/>
                  <a:pt x="16572" y="2671"/>
                  <a:pt x="16504" y="2740"/>
                </a:cubicBezTo>
                <a:lnTo>
                  <a:pt x="16504" y="2740"/>
                </a:lnTo>
                <a:cubicBezTo>
                  <a:pt x="16481" y="2763"/>
                  <a:pt x="16435" y="2808"/>
                  <a:pt x="16412" y="2831"/>
                </a:cubicBezTo>
                <a:lnTo>
                  <a:pt x="16412" y="2831"/>
                </a:lnTo>
                <a:cubicBezTo>
                  <a:pt x="16367" y="2877"/>
                  <a:pt x="16321" y="2899"/>
                  <a:pt x="16275" y="2945"/>
                </a:cubicBezTo>
                <a:lnTo>
                  <a:pt x="16275" y="2945"/>
                </a:lnTo>
                <a:cubicBezTo>
                  <a:pt x="16252" y="2968"/>
                  <a:pt x="16207" y="3014"/>
                  <a:pt x="16161" y="3036"/>
                </a:cubicBezTo>
                <a:lnTo>
                  <a:pt x="16161" y="3036"/>
                </a:lnTo>
                <a:cubicBezTo>
                  <a:pt x="16116" y="3082"/>
                  <a:pt x="16070" y="3128"/>
                  <a:pt x="16024" y="3151"/>
                </a:cubicBezTo>
                <a:lnTo>
                  <a:pt x="16024" y="3151"/>
                </a:lnTo>
                <a:cubicBezTo>
                  <a:pt x="15979" y="3196"/>
                  <a:pt x="15933" y="3219"/>
                  <a:pt x="15887" y="3242"/>
                </a:cubicBezTo>
                <a:lnTo>
                  <a:pt x="15887" y="3242"/>
                </a:lnTo>
                <a:cubicBezTo>
                  <a:pt x="15842" y="3287"/>
                  <a:pt x="15796" y="3333"/>
                  <a:pt x="15727" y="3356"/>
                </a:cubicBezTo>
                <a:lnTo>
                  <a:pt x="15727" y="3356"/>
                </a:lnTo>
                <a:cubicBezTo>
                  <a:pt x="15682" y="3402"/>
                  <a:pt x="15636" y="3424"/>
                  <a:pt x="15591" y="3447"/>
                </a:cubicBezTo>
                <a:lnTo>
                  <a:pt x="15591" y="3447"/>
                </a:lnTo>
                <a:cubicBezTo>
                  <a:pt x="15545" y="3493"/>
                  <a:pt x="15476" y="3516"/>
                  <a:pt x="15431" y="3561"/>
                </a:cubicBezTo>
                <a:lnTo>
                  <a:pt x="15431" y="3561"/>
                </a:lnTo>
                <a:cubicBezTo>
                  <a:pt x="15362" y="3607"/>
                  <a:pt x="15294" y="3630"/>
                  <a:pt x="15225" y="3676"/>
                </a:cubicBezTo>
                <a:lnTo>
                  <a:pt x="15225" y="3676"/>
                </a:lnTo>
                <a:cubicBezTo>
                  <a:pt x="15043" y="3790"/>
                  <a:pt x="14837" y="3904"/>
                  <a:pt x="14632" y="3995"/>
                </a:cubicBezTo>
                <a:lnTo>
                  <a:pt x="14632" y="3995"/>
                </a:lnTo>
                <a:cubicBezTo>
                  <a:pt x="14563" y="4018"/>
                  <a:pt x="14518" y="4041"/>
                  <a:pt x="14472" y="4064"/>
                </a:cubicBezTo>
                <a:lnTo>
                  <a:pt x="14472" y="4064"/>
                </a:lnTo>
                <a:cubicBezTo>
                  <a:pt x="14267" y="4155"/>
                  <a:pt x="14084" y="4246"/>
                  <a:pt x="13901" y="4315"/>
                </a:cubicBezTo>
                <a:lnTo>
                  <a:pt x="13901" y="4315"/>
                </a:lnTo>
                <a:cubicBezTo>
                  <a:pt x="13856" y="4337"/>
                  <a:pt x="13833" y="4337"/>
                  <a:pt x="13810" y="4360"/>
                </a:cubicBezTo>
                <a:lnTo>
                  <a:pt x="13810" y="4360"/>
                </a:lnTo>
                <a:cubicBezTo>
                  <a:pt x="13605" y="4429"/>
                  <a:pt x="13399" y="4497"/>
                  <a:pt x="13171" y="4566"/>
                </a:cubicBezTo>
                <a:lnTo>
                  <a:pt x="13171" y="4566"/>
                </a:lnTo>
                <a:cubicBezTo>
                  <a:pt x="13034" y="4611"/>
                  <a:pt x="12874" y="4657"/>
                  <a:pt x="12715" y="4703"/>
                </a:cubicBezTo>
                <a:lnTo>
                  <a:pt x="12715" y="4703"/>
                </a:lnTo>
                <a:cubicBezTo>
                  <a:pt x="12600" y="4725"/>
                  <a:pt x="12486" y="4771"/>
                  <a:pt x="12372" y="4794"/>
                </a:cubicBezTo>
                <a:lnTo>
                  <a:pt x="12372" y="4794"/>
                </a:lnTo>
                <a:cubicBezTo>
                  <a:pt x="12212" y="4840"/>
                  <a:pt x="12053" y="4862"/>
                  <a:pt x="11870" y="4908"/>
                </a:cubicBezTo>
                <a:lnTo>
                  <a:pt x="11870" y="4908"/>
                </a:lnTo>
                <a:cubicBezTo>
                  <a:pt x="11756" y="4931"/>
                  <a:pt x="11642" y="4954"/>
                  <a:pt x="11528" y="4977"/>
                </a:cubicBezTo>
                <a:lnTo>
                  <a:pt x="11528" y="4977"/>
                </a:lnTo>
                <a:cubicBezTo>
                  <a:pt x="11459" y="4977"/>
                  <a:pt x="11413" y="4977"/>
                  <a:pt x="11368" y="4999"/>
                </a:cubicBezTo>
                <a:lnTo>
                  <a:pt x="11368" y="4999"/>
                </a:lnTo>
                <a:cubicBezTo>
                  <a:pt x="11162" y="5022"/>
                  <a:pt x="10957" y="5068"/>
                  <a:pt x="10752" y="5091"/>
                </a:cubicBezTo>
                <a:lnTo>
                  <a:pt x="10752" y="5091"/>
                </a:lnTo>
                <a:cubicBezTo>
                  <a:pt x="10683" y="5091"/>
                  <a:pt x="10637" y="5091"/>
                  <a:pt x="10569" y="5114"/>
                </a:cubicBezTo>
                <a:lnTo>
                  <a:pt x="10569" y="5114"/>
                </a:lnTo>
                <a:cubicBezTo>
                  <a:pt x="10455" y="5114"/>
                  <a:pt x="10341" y="5114"/>
                  <a:pt x="10204" y="5136"/>
                </a:cubicBezTo>
                <a:lnTo>
                  <a:pt x="10204" y="5136"/>
                </a:lnTo>
                <a:cubicBezTo>
                  <a:pt x="10021" y="5159"/>
                  <a:pt x="9816" y="5159"/>
                  <a:pt x="9610" y="5182"/>
                </a:cubicBezTo>
                <a:lnTo>
                  <a:pt x="9610" y="5182"/>
                </a:lnTo>
                <a:cubicBezTo>
                  <a:pt x="9473" y="5182"/>
                  <a:pt x="9359" y="5182"/>
                  <a:pt x="9222" y="5182"/>
                </a:cubicBezTo>
                <a:lnTo>
                  <a:pt x="9222" y="5182"/>
                </a:lnTo>
                <a:cubicBezTo>
                  <a:pt x="9062" y="5182"/>
                  <a:pt x="8903" y="5182"/>
                  <a:pt x="8743" y="5182"/>
                </a:cubicBezTo>
                <a:lnTo>
                  <a:pt x="8743" y="5182"/>
                </a:lnTo>
                <a:cubicBezTo>
                  <a:pt x="8606" y="5182"/>
                  <a:pt x="8469" y="5182"/>
                  <a:pt x="8332" y="5182"/>
                </a:cubicBezTo>
                <a:lnTo>
                  <a:pt x="8332" y="5182"/>
                </a:lnTo>
                <a:cubicBezTo>
                  <a:pt x="8172" y="5159"/>
                  <a:pt x="8035" y="5159"/>
                  <a:pt x="7876" y="5159"/>
                </a:cubicBezTo>
                <a:lnTo>
                  <a:pt x="7876" y="5159"/>
                </a:lnTo>
                <a:cubicBezTo>
                  <a:pt x="7739" y="5136"/>
                  <a:pt x="7602" y="5136"/>
                  <a:pt x="7465" y="5114"/>
                </a:cubicBezTo>
                <a:lnTo>
                  <a:pt x="7465" y="5114"/>
                </a:lnTo>
                <a:cubicBezTo>
                  <a:pt x="7328" y="5114"/>
                  <a:pt x="7168" y="5091"/>
                  <a:pt x="7031" y="5068"/>
                </a:cubicBezTo>
                <a:lnTo>
                  <a:pt x="7031" y="5068"/>
                </a:lnTo>
                <a:cubicBezTo>
                  <a:pt x="6894" y="5045"/>
                  <a:pt x="6757" y="5022"/>
                  <a:pt x="6620" y="5022"/>
                </a:cubicBezTo>
                <a:lnTo>
                  <a:pt x="6620" y="5022"/>
                </a:lnTo>
                <a:cubicBezTo>
                  <a:pt x="6460" y="4977"/>
                  <a:pt x="6301" y="4954"/>
                  <a:pt x="6164" y="4931"/>
                </a:cubicBezTo>
                <a:lnTo>
                  <a:pt x="6164" y="4931"/>
                </a:lnTo>
                <a:cubicBezTo>
                  <a:pt x="6027" y="4908"/>
                  <a:pt x="5913" y="4885"/>
                  <a:pt x="5776" y="4862"/>
                </a:cubicBezTo>
                <a:lnTo>
                  <a:pt x="5776" y="4862"/>
                </a:lnTo>
                <a:cubicBezTo>
                  <a:pt x="5593" y="4817"/>
                  <a:pt x="5410" y="4771"/>
                  <a:pt x="5228" y="4725"/>
                </a:cubicBezTo>
                <a:lnTo>
                  <a:pt x="5228" y="4725"/>
                </a:lnTo>
                <a:cubicBezTo>
                  <a:pt x="5114" y="4680"/>
                  <a:pt x="5000" y="4657"/>
                  <a:pt x="4885" y="4634"/>
                </a:cubicBezTo>
                <a:lnTo>
                  <a:pt x="4885" y="4634"/>
                </a:lnTo>
                <a:cubicBezTo>
                  <a:pt x="4817" y="4611"/>
                  <a:pt x="4749" y="4589"/>
                  <a:pt x="4680" y="4566"/>
                </a:cubicBezTo>
                <a:lnTo>
                  <a:pt x="4680" y="4566"/>
                </a:lnTo>
                <a:cubicBezTo>
                  <a:pt x="4497" y="4497"/>
                  <a:pt x="4315" y="4452"/>
                  <a:pt x="4155" y="4383"/>
                </a:cubicBezTo>
                <a:lnTo>
                  <a:pt x="4155" y="4383"/>
                </a:lnTo>
                <a:cubicBezTo>
                  <a:pt x="4087" y="4360"/>
                  <a:pt x="4041" y="4337"/>
                  <a:pt x="3995" y="4315"/>
                </a:cubicBezTo>
                <a:lnTo>
                  <a:pt x="3995" y="4315"/>
                </a:lnTo>
                <a:cubicBezTo>
                  <a:pt x="3835" y="4269"/>
                  <a:pt x="3676" y="4200"/>
                  <a:pt x="3516" y="4132"/>
                </a:cubicBezTo>
                <a:lnTo>
                  <a:pt x="3516" y="4132"/>
                </a:lnTo>
                <a:cubicBezTo>
                  <a:pt x="3447" y="4086"/>
                  <a:pt x="3356" y="4064"/>
                  <a:pt x="3288" y="4018"/>
                </a:cubicBezTo>
                <a:lnTo>
                  <a:pt x="3288" y="4018"/>
                </a:lnTo>
                <a:cubicBezTo>
                  <a:pt x="3059" y="3927"/>
                  <a:pt x="2854" y="3812"/>
                  <a:pt x="2626" y="3676"/>
                </a:cubicBezTo>
                <a:lnTo>
                  <a:pt x="2626" y="3676"/>
                </a:lnTo>
                <a:cubicBezTo>
                  <a:pt x="891" y="2671"/>
                  <a:pt x="1" y="1347"/>
                  <a:pt x="1" y="1"/>
                </a:cubicBezTo>
                <a:lnTo>
                  <a:pt x="1" y="1"/>
                </a:lnTo>
                <a:close/>
              </a:path>
            </a:pathLst>
          </a:custGeom>
          <a:solidFill>
            <a:srgbClr val="1D509B"/>
          </a:solidFill>
          <a:ln>
            <a:noFill/>
          </a:ln>
        </p:spPr>
        <p:txBody>
          <a:bodyPr spcFirstLastPara="1" wrap="square" lIns="91425" tIns="91425" rIns="91425" bIns="91425" anchor="ctr" anchorCtr="0">
            <a:noAutofit/>
          </a:bodyPr>
          <a:lstStyle/>
          <a:p>
            <a:pPr>
              <a:buClr>
                <a:srgbClr val="000000"/>
              </a:buClr>
              <a:buFont typeface="Arial"/>
              <a:buNone/>
              <a:defRPr/>
            </a:pPr>
            <a:endParaRPr sz="1400" kern="0">
              <a:solidFill>
                <a:srgbClr val="000000"/>
              </a:solidFill>
              <a:latin typeface="Arial"/>
              <a:cs typeface="Arial"/>
              <a:sym typeface="Arial"/>
            </a:endParaRPr>
          </a:p>
        </p:txBody>
      </p:sp>
      <p:sp>
        <p:nvSpPr>
          <p:cNvPr id="26" name="Google Shape;6158;p47">
            <a:extLst>
              <a:ext uri="{FF2B5EF4-FFF2-40B4-BE49-F238E27FC236}">
                <a16:creationId xmlns:a16="http://schemas.microsoft.com/office/drawing/2014/main" id="{5465B007-6568-4B11-9901-958EB35FD198}"/>
              </a:ext>
            </a:extLst>
          </p:cNvPr>
          <p:cNvSpPr/>
          <p:nvPr/>
        </p:nvSpPr>
        <p:spPr>
          <a:xfrm>
            <a:off x="9440589" y="2254642"/>
            <a:ext cx="504299" cy="265632"/>
          </a:xfrm>
          <a:custGeom>
            <a:avLst/>
            <a:gdLst/>
            <a:ahLst/>
            <a:cxnLst/>
            <a:rect l="l" t="t" r="r" b="b"/>
            <a:pathLst>
              <a:path w="19562" h="10304" extrusionOk="0">
                <a:moveTo>
                  <a:pt x="9747" y="1"/>
                </a:moveTo>
                <a:cubicBezTo>
                  <a:pt x="7464" y="1"/>
                  <a:pt x="5205" y="503"/>
                  <a:pt x="3470" y="1507"/>
                </a:cubicBezTo>
                <a:cubicBezTo>
                  <a:pt x="0" y="3516"/>
                  <a:pt x="23" y="6780"/>
                  <a:pt x="3493" y="8789"/>
                </a:cubicBezTo>
                <a:cubicBezTo>
                  <a:pt x="5234" y="9801"/>
                  <a:pt x="7509" y="10304"/>
                  <a:pt x="9782" y="10304"/>
                </a:cubicBezTo>
                <a:cubicBezTo>
                  <a:pt x="12068" y="10304"/>
                  <a:pt x="14353" y="9796"/>
                  <a:pt x="16092" y="8789"/>
                </a:cubicBezTo>
                <a:cubicBezTo>
                  <a:pt x="19562" y="6780"/>
                  <a:pt x="19539" y="3516"/>
                  <a:pt x="16047" y="1507"/>
                </a:cubicBezTo>
                <a:cubicBezTo>
                  <a:pt x="14312" y="503"/>
                  <a:pt x="12029" y="1"/>
                  <a:pt x="9747" y="1"/>
                </a:cubicBezTo>
                <a:close/>
              </a:path>
            </a:pathLst>
          </a:custGeom>
          <a:solidFill>
            <a:srgbClr val="95B8EB"/>
          </a:solidFill>
          <a:ln>
            <a:noFill/>
          </a:ln>
        </p:spPr>
        <p:txBody>
          <a:bodyPr spcFirstLastPara="1" wrap="square" lIns="91425" tIns="91425" rIns="91425" bIns="91425" anchor="ctr" anchorCtr="0">
            <a:noAutofit/>
          </a:bodyPr>
          <a:lstStyle/>
          <a:p>
            <a:pPr>
              <a:buClr>
                <a:srgbClr val="000000"/>
              </a:buClr>
              <a:buFont typeface="Arial"/>
              <a:buNone/>
              <a:defRPr/>
            </a:pPr>
            <a:endParaRPr sz="1400" kern="0">
              <a:solidFill>
                <a:srgbClr val="000000"/>
              </a:solidFill>
              <a:latin typeface="Arial"/>
              <a:cs typeface="Arial"/>
              <a:sym typeface="Arial"/>
            </a:endParaRPr>
          </a:p>
        </p:txBody>
      </p:sp>
      <p:sp>
        <p:nvSpPr>
          <p:cNvPr id="27" name="Title 1">
            <a:extLst>
              <a:ext uri="{FF2B5EF4-FFF2-40B4-BE49-F238E27FC236}">
                <a16:creationId xmlns:a16="http://schemas.microsoft.com/office/drawing/2014/main" id="{3ED12873-296A-4D5F-B481-3B33E40BD900}"/>
              </a:ext>
            </a:extLst>
          </p:cNvPr>
          <p:cNvSpPr txBox="1">
            <a:spLocks/>
          </p:cNvSpPr>
          <p:nvPr/>
        </p:nvSpPr>
        <p:spPr>
          <a:xfrm>
            <a:off x="9517466" y="2251313"/>
            <a:ext cx="397389" cy="262340"/>
          </a:xfrm>
          <a:prstGeom prst="rect">
            <a:avLst/>
          </a:prstGeom>
          <a:scene3d>
            <a:camera prst="isometricBottomDown"/>
            <a:lightRig rig="threePt" dir="t"/>
          </a:scene3d>
        </p:spPr>
        <p:txBody>
          <a:bodyPr vert="horz" lIns="0" tIns="0" rIns="0" bIns="0" rtlCol="0" anchor="t">
            <a:noAutofit/>
          </a:bodyPr>
          <a:lstStyle>
            <a:lvl1pPr algn="r" defTabSz="914400" rtl="1" eaLnBrk="1" latinLnBrk="0" hangingPunct="1">
              <a:lnSpc>
                <a:spcPct val="90000"/>
              </a:lnSpc>
              <a:spcBef>
                <a:spcPct val="0"/>
              </a:spcBef>
              <a:buNone/>
              <a:defRPr sz="4000" kern="1200">
                <a:solidFill>
                  <a:schemeClr val="tx1"/>
                </a:solidFill>
                <a:latin typeface="Greta Arabic" pitchFamily="2" charset="-78"/>
                <a:ea typeface="+mj-ea"/>
                <a:cs typeface="+mj-cs"/>
              </a:defRPr>
            </a:lvl1pPr>
          </a:lstStyle>
          <a:p>
            <a:pPr algn="ctr">
              <a:defRPr/>
            </a:pPr>
            <a:r>
              <a:rPr lang="en-US" sz="2400" dirty="0">
                <a:solidFill>
                  <a:srgbClr val="FFFFFF"/>
                </a:solidFill>
                <a:latin typeface="Somar" panose="020B0604020202020204" charset="-78"/>
                <a:cs typeface="Somar" panose="020B0604020202020204" charset="-78"/>
              </a:rPr>
              <a:t>03</a:t>
            </a:r>
            <a:endParaRPr lang="ar-SA" sz="2400" dirty="0">
              <a:solidFill>
                <a:srgbClr val="FFFFFF"/>
              </a:solidFill>
              <a:latin typeface="Somar" panose="020B0604020202020204" charset="-78"/>
              <a:cs typeface="Somar" panose="020B0604020202020204" charset="-78"/>
            </a:endParaRPr>
          </a:p>
        </p:txBody>
      </p:sp>
      <p:sp>
        <p:nvSpPr>
          <p:cNvPr id="29" name="Rectangle 28">
            <a:extLst>
              <a:ext uri="{FF2B5EF4-FFF2-40B4-BE49-F238E27FC236}">
                <a16:creationId xmlns:a16="http://schemas.microsoft.com/office/drawing/2014/main" id="{0F8D73C2-6F4A-4D43-AC7E-C3ABFCA223EE}"/>
              </a:ext>
            </a:extLst>
          </p:cNvPr>
          <p:cNvSpPr/>
          <p:nvPr/>
        </p:nvSpPr>
        <p:spPr>
          <a:xfrm>
            <a:off x="869954" y="3361923"/>
            <a:ext cx="4135210" cy="490904"/>
          </a:xfrm>
          <a:prstGeom prst="rect">
            <a:avLst/>
          </a:prstGeom>
        </p:spPr>
        <p:txBody>
          <a:bodyPr vert="horz" lIns="0" tIns="0" rIns="0" bIns="0" rtlCol="0" anchor="t">
            <a:noAutofit/>
          </a:bodyPr>
          <a:lstStyle/>
          <a:p>
            <a:pPr algn="r" rtl="1">
              <a:lnSpc>
                <a:spcPct val="90000"/>
              </a:lnSpc>
              <a:spcBef>
                <a:spcPct val="0"/>
              </a:spcBef>
            </a:pPr>
            <a:r>
              <a:rPr lang="en-US" sz="2800" dirty="0">
                <a:solidFill>
                  <a:srgbClr val="0D2547"/>
                </a:solidFill>
                <a:latin typeface="Somar" panose="020B0604020202020204" charset="-78"/>
                <a:ea typeface="+mj-ea"/>
                <a:cs typeface="Somar" panose="020B0604020202020204" charset="-78"/>
              </a:rPr>
              <a:t>Lock Flag</a:t>
            </a:r>
            <a:endParaRPr lang="ar-SA" sz="2800" dirty="0">
              <a:solidFill>
                <a:srgbClr val="0D2547"/>
              </a:solidFill>
              <a:latin typeface="Somar" panose="020B0604020202020204" charset="-78"/>
              <a:ea typeface="+mj-ea"/>
              <a:cs typeface="Somar" panose="020B0604020202020204" charset="-78"/>
            </a:endParaRPr>
          </a:p>
        </p:txBody>
      </p:sp>
      <p:sp>
        <p:nvSpPr>
          <p:cNvPr id="30" name="Google Shape;259;p52">
            <a:extLst>
              <a:ext uri="{FF2B5EF4-FFF2-40B4-BE49-F238E27FC236}">
                <a16:creationId xmlns:a16="http://schemas.microsoft.com/office/drawing/2014/main" id="{428ED524-DC06-4B35-8348-2496E19E531B}"/>
              </a:ext>
            </a:extLst>
          </p:cNvPr>
          <p:cNvSpPr txBox="1">
            <a:spLocks/>
          </p:cNvSpPr>
          <p:nvPr/>
        </p:nvSpPr>
        <p:spPr>
          <a:xfrm>
            <a:off x="5331237" y="3300515"/>
            <a:ext cx="817418" cy="43797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2"/>
              </a:buClr>
              <a:buSzPts val="4800"/>
              <a:buFont typeface="Rajdhani"/>
              <a:buNone/>
              <a:defRPr sz="2400" b="1" i="0" u="none" strike="noStrike" cap="none">
                <a:solidFill>
                  <a:schemeClr val="lt2"/>
                </a:solidFill>
                <a:latin typeface="Rajdhani"/>
                <a:ea typeface="Rajdhani"/>
                <a:cs typeface="Rajdhani"/>
                <a:sym typeface="Rajdhani"/>
              </a:defRPr>
            </a:lvl1pPr>
            <a:lvl2pPr marR="0" lvl="1"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2pPr>
            <a:lvl3pPr marR="0" lvl="2"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3pPr>
            <a:lvl4pPr marR="0" lvl="3"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4pPr>
            <a:lvl5pPr marR="0" lvl="4"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5pPr>
            <a:lvl6pPr marR="0" lvl="5"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6pPr>
            <a:lvl7pPr marR="0" lvl="6"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7pPr>
            <a:lvl8pPr marR="0" lvl="7"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8pPr>
            <a:lvl9pPr marR="0" lvl="8"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9pPr>
          </a:lstStyle>
          <a:p>
            <a:pPr marL="0" marR="0" lvl="0" indent="0" algn="r" defTabSz="914400" rtl="0" eaLnBrk="1" fontAlgn="auto" latinLnBrk="0" hangingPunct="1">
              <a:lnSpc>
                <a:spcPct val="100000"/>
              </a:lnSpc>
              <a:spcBef>
                <a:spcPts val="0"/>
              </a:spcBef>
              <a:spcAft>
                <a:spcPts val="0"/>
              </a:spcAft>
              <a:buClr>
                <a:srgbClr val="F3F3F3"/>
              </a:buClr>
              <a:buSzPts val="4800"/>
              <a:buFont typeface="Rajdhani"/>
              <a:buNone/>
              <a:tabLst/>
              <a:defRPr/>
            </a:pPr>
            <a:r>
              <a:rPr kumimoji="0" lang="en-US" sz="3200" b="1" i="0" u="none" strike="noStrike" kern="0" cap="none" spc="0" normalizeH="0" baseline="0" noProof="0" dirty="0">
                <a:ln>
                  <a:noFill/>
                </a:ln>
                <a:solidFill>
                  <a:srgbClr val="47D1CE"/>
                </a:solidFill>
                <a:effectLst/>
                <a:uLnTx/>
                <a:uFillTx/>
                <a:latin typeface="Rajdhani"/>
                <a:cs typeface="Rajdhani"/>
                <a:sym typeface="Rajdhani"/>
              </a:rPr>
              <a:t>2</a:t>
            </a:r>
            <a:endParaRPr kumimoji="0" lang="en" sz="3200" b="1" i="0" u="none" strike="noStrike" kern="0" cap="none" spc="0" normalizeH="0" baseline="0" noProof="0" dirty="0">
              <a:ln>
                <a:noFill/>
              </a:ln>
              <a:solidFill>
                <a:srgbClr val="47D1CE"/>
              </a:solidFill>
              <a:effectLst/>
              <a:uLnTx/>
              <a:uFillTx/>
              <a:latin typeface="Rajdhani"/>
              <a:cs typeface="Rajdhani"/>
              <a:sym typeface="Rajdhani"/>
            </a:endParaRPr>
          </a:p>
        </p:txBody>
      </p:sp>
      <p:cxnSp>
        <p:nvCxnSpPr>
          <p:cNvPr id="31" name="Google Shape;265;p52">
            <a:extLst>
              <a:ext uri="{FF2B5EF4-FFF2-40B4-BE49-F238E27FC236}">
                <a16:creationId xmlns:a16="http://schemas.microsoft.com/office/drawing/2014/main" id="{9BCDB92D-6B5D-426B-A5FB-5EBFE8E9EAC9}"/>
              </a:ext>
            </a:extLst>
          </p:cNvPr>
          <p:cNvCxnSpPr>
            <a:cxnSpLocks/>
          </p:cNvCxnSpPr>
          <p:nvPr/>
        </p:nvCxnSpPr>
        <p:spPr>
          <a:xfrm>
            <a:off x="5333546" y="3275870"/>
            <a:ext cx="0" cy="655245"/>
          </a:xfrm>
          <a:prstGeom prst="straightConnector1">
            <a:avLst/>
          </a:prstGeom>
          <a:noFill/>
          <a:ln w="19050" cap="flat" cmpd="sng">
            <a:solidFill>
              <a:srgbClr val="0D2547"/>
            </a:solidFill>
            <a:prstDash val="solid"/>
            <a:round/>
            <a:headEnd type="oval" w="med" len="med"/>
            <a:tailEnd type="oval" w="med" len="med"/>
          </a:ln>
        </p:spPr>
      </p:cxnSp>
      <p:sp>
        <p:nvSpPr>
          <p:cNvPr id="4" name="Slide Number Placeholder 3"/>
          <p:cNvSpPr>
            <a:spLocks noGrp="1"/>
          </p:cNvSpPr>
          <p:nvPr>
            <p:ph type="sldNum" sz="quarter" idx="12"/>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15EF7C1D-2B43-48E9-9FFA-0C1C352D9914}" type="slidenum">
              <a:rPr kumimoji="0" lang="en-GB" sz="1200" b="0" i="0" u="none" strike="noStrike" kern="1200" cap="none" spc="0" normalizeH="0" baseline="0" noProof="0" smtClean="0">
                <a:ln>
                  <a:noFill/>
                </a:ln>
                <a:solidFill>
                  <a:srgbClr val="0D2547">
                    <a:tint val="75000"/>
                  </a:srgbClr>
                </a:solidFill>
                <a:effectLst/>
                <a:uLnTx/>
                <a:uFillTx/>
                <a:latin typeface="Greta Arabic" panose="02000000000000000000" pitchFamily="2" charset="-78"/>
                <a:ea typeface="+mn-ea"/>
                <a:cs typeface="Symbio AR+LT"/>
              </a:rPr>
              <a:pPr marL="0" marR="0" lvl="0" indent="0" algn="l" defTabSz="914400" rtl="1" eaLnBrk="1" fontAlgn="auto" latinLnBrk="0" hangingPunct="1">
                <a:lnSpc>
                  <a:spcPct val="100000"/>
                </a:lnSpc>
                <a:spcBef>
                  <a:spcPts val="0"/>
                </a:spcBef>
                <a:spcAft>
                  <a:spcPts val="0"/>
                </a:spcAft>
                <a:buClrTx/>
                <a:buSzTx/>
                <a:buFontTx/>
                <a:buNone/>
                <a:tabLst/>
                <a:defRPr/>
              </a:pPr>
              <a:t>26</a:t>
            </a:fld>
            <a:endParaRPr kumimoji="0" lang="en-GB" sz="1200" b="0" i="0" u="none" strike="noStrike" kern="1200" cap="none" spc="0" normalizeH="0" baseline="0" noProof="0">
              <a:ln>
                <a:noFill/>
              </a:ln>
              <a:solidFill>
                <a:srgbClr val="0D2547">
                  <a:tint val="75000"/>
                </a:srgbClr>
              </a:solidFill>
              <a:effectLst/>
              <a:uLnTx/>
              <a:uFillTx/>
              <a:latin typeface="Greta Arabic" panose="02000000000000000000" pitchFamily="2" charset="-78"/>
              <a:ea typeface="+mn-ea"/>
              <a:cs typeface="Symbio AR+LT"/>
            </a:endParaRPr>
          </a:p>
        </p:txBody>
      </p:sp>
      <p:sp>
        <p:nvSpPr>
          <p:cNvPr id="3" name="Footer Placeholder 2">
            <a:extLst>
              <a:ext uri="{FF2B5EF4-FFF2-40B4-BE49-F238E27FC236}">
                <a16:creationId xmlns:a16="http://schemas.microsoft.com/office/drawing/2014/main" id="{3C214790-09B1-4FCF-8D48-437F618E09B6}"/>
              </a:ext>
            </a:extLst>
          </p:cNvPr>
          <p:cNvSpPr>
            <a:spLocks noGrp="1"/>
          </p:cNvSpPr>
          <p:nvPr>
            <p:ph type="ftr" sz="quarter" idx="11"/>
            <p:custDataLst>
              <p:tags r:id="rId1"/>
            </p:custDataLst>
          </p:nvPr>
        </p:nvSpPr>
        <p:spPr/>
        <p:txBody>
          <a:bodyPr/>
          <a:lstStyle/>
          <a:p>
            <a:pPr>
              <a:defRPr/>
            </a:pPr>
            <a:r>
              <a:rPr lang="en-GB"/>
              <a:t>Public | </a:t>
            </a:r>
            <a:r>
              <a:rPr lang="ar-SA"/>
              <a:t>عام</a:t>
            </a:r>
            <a:endParaRPr lang="en-GB"/>
          </a:p>
        </p:txBody>
      </p:sp>
    </p:spTree>
    <p:extLst>
      <p:ext uri="{BB962C8B-B14F-4D97-AF65-F5344CB8AC3E}">
        <p14:creationId xmlns:p14="http://schemas.microsoft.com/office/powerpoint/2010/main" val="26511947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FDC69F8-6A1A-4E7F-A2D6-CC3F2A934257}"/>
              </a:ext>
            </a:extLst>
          </p:cNvPr>
          <p:cNvSpPr/>
          <p:nvPr/>
        </p:nvSpPr>
        <p:spPr>
          <a:xfrm>
            <a:off x="6985057" y="2934062"/>
            <a:ext cx="4135210" cy="490904"/>
          </a:xfrm>
          <a:prstGeom prst="rect">
            <a:avLst/>
          </a:prstGeom>
        </p:spPr>
        <p:txBody>
          <a:bodyPr vert="horz" lIns="0" tIns="0" rIns="0" bIns="0" rtlCol="0" anchor="t">
            <a:noAutofit/>
          </a:bodyPr>
          <a:lstStyle/>
          <a:p>
            <a:pPr algn="r" rtl="1">
              <a:lnSpc>
                <a:spcPct val="90000"/>
              </a:lnSpc>
              <a:spcBef>
                <a:spcPct val="0"/>
              </a:spcBef>
            </a:pPr>
            <a:r>
              <a:rPr lang="ar-SA" sz="2800" dirty="0">
                <a:solidFill>
                  <a:srgbClr val="0D2547"/>
                </a:solidFill>
                <a:latin typeface="Somar" panose="020B0604020202020204" charset="-78"/>
                <a:ea typeface="+mj-ea"/>
                <a:cs typeface="Somar" panose="020B0604020202020204" charset="-78"/>
              </a:rPr>
              <a:t>مخرجات محرك المخاطر</a:t>
            </a:r>
          </a:p>
        </p:txBody>
      </p:sp>
      <p:sp>
        <p:nvSpPr>
          <p:cNvPr id="9" name="Title 1">
            <a:extLst>
              <a:ext uri="{FF2B5EF4-FFF2-40B4-BE49-F238E27FC236}">
                <a16:creationId xmlns:a16="http://schemas.microsoft.com/office/drawing/2014/main" id="{6DFE4FFA-FFA1-45DA-B971-C96FAF646316}"/>
              </a:ext>
            </a:extLst>
          </p:cNvPr>
          <p:cNvSpPr txBox="1">
            <a:spLocks/>
          </p:cNvSpPr>
          <p:nvPr/>
        </p:nvSpPr>
        <p:spPr>
          <a:xfrm>
            <a:off x="867595" y="2251291"/>
            <a:ext cx="4207019" cy="423019"/>
          </a:xfrm>
          <a:prstGeom prst="rect">
            <a:avLst/>
          </a:prstGeom>
        </p:spPr>
        <p:txBody>
          <a:bodyPr vert="horz" lIns="0" tIns="0" rIns="0" bIns="0" rtlCol="0" anchor="t">
            <a:noAutofit/>
          </a:bodyPr>
          <a:lstStyle>
            <a:lvl1pPr algn="r" defTabSz="914400" rtl="1" eaLnBrk="1" latinLnBrk="0" hangingPunct="1">
              <a:lnSpc>
                <a:spcPct val="90000"/>
              </a:lnSpc>
              <a:spcBef>
                <a:spcPct val="0"/>
              </a:spcBef>
              <a:buNone/>
              <a:defRPr sz="4000" kern="1200">
                <a:solidFill>
                  <a:schemeClr val="tx1"/>
                </a:solidFill>
                <a:latin typeface="Greta Arabic" pitchFamily="2" charset="-78"/>
                <a:ea typeface="+mj-ea"/>
                <a:cs typeface="+mj-cs"/>
              </a:defRPr>
            </a:lvl1pPr>
          </a:lstStyle>
          <a:p>
            <a:pPr marL="0" marR="0" lvl="0" indent="0" defTabSz="914400" eaLnBrk="1" fontAlgn="auto" latinLnBrk="0" hangingPunct="1">
              <a:lnSpc>
                <a:spcPct val="90000"/>
              </a:lnSpc>
              <a:spcBef>
                <a:spcPct val="0"/>
              </a:spcBef>
              <a:spcAft>
                <a:spcPts val="0"/>
              </a:spcAft>
              <a:buClrTx/>
              <a:buSzTx/>
              <a:buFontTx/>
              <a:buNone/>
              <a:tabLst/>
              <a:defRPr/>
            </a:pPr>
            <a:r>
              <a:rPr kumimoji="0" lang="ar-SA" sz="2800" i="0" u="none" strike="noStrike" kern="1200" cap="none" spc="0" normalizeH="0" baseline="0" noProof="0" dirty="0">
                <a:ln>
                  <a:noFill/>
                </a:ln>
                <a:solidFill>
                  <a:srgbClr val="283E5B"/>
                </a:solidFill>
                <a:effectLst/>
                <a:uLnTx/>
                <a:uFillTx/>
                <a:latin typeface="Somar" panose="020B0604020202020204" charset="-78"/>
                <a:cs typeface="Somar" panose="020B0604020202020204" charset="-78"/>
              </a:rPr>
              <a:t>اشعارات محرك المخاطر</a:t>
            </a:r>
          </a:p>
        </p:txBody>
      </p:sp>
      <p:sp>
        <p:nvSpPr>
          <p:cNvPr id="11" name="Google Shape;259;p52">
            <a:extLst>
              <a:ext uri="{FF2B5EF4-FFF2-40B4-BE49-F238E27FC236}">
                <a16:creationId xmlns:a16="http://schemas.microsoft.com/office/drawing/2014/main" id="{4989C957-DADC-4C82-A047-F0153F15621F}"/>
              </a:ext>
            </a:extLst>
          </p:cNvPr>
          <p:cNvSpPr txBox="1">
            <a:spLocks/>
          </p:cNvSpPr>
          <p:nvPr/>
        </p:nvSpPr>
        <p:spPr>
          <a:xfrm>
            <a:off x="5326569" y="2175810"/>
            <a:ext cx="817418" cy="43797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2"/>
              </a:buClr>
              <a:buSzPts val="4800"/>
              <a:buFont typeface="Rajdhani"/>
              <a:buNone/>
              <a:defRPr sz="2400" b="1" i="0" u="none" strike="noStrike" cap="none">
                <a:solidFill>
                  <a:schemeClr val="lt2"/>
                </a:solidFill>
                <a:latin typeface="Rajdhani"/>
                <a:ea typeface="Rajdhani"/>
                <a:cs typeface="Rajdhani"/>
                <a:sym typeface="Rajdhani"/>
              </a:defRPr>
            </a:lvl1pPr>
            <a:lvl2pPr marR="0" lvl="1"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2pPr>
            <a:lvl3pPr marR="0" lvl="2"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3pPr>
            <a:lvl4pPr marR="0" lvl="3"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4pPr>
            <a:lvl5pPr marR="0" lvl="4"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5pPr>
            <a:lvl6pPr marR="0" lvl="5"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6pPr>
            <a:lvl7pPr marR="0" lvl="6"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7pPr>
            <a:lvl8pPr marR="0" lvl="7"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8pPr>
            <a:lvl9pPr marR="0" lvl="8"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9pPr>
          </a:lstStyle>
          <a:p>
            <a:pPr marL="0" marR="0" lvl="0" indent="0" algn="r" defTabSz="914400" rtl="0" eaLnBrk="1" fontAlgn="auto" latinLnBrk="0" hangingPunct="1">
              <a:lnSpc>
                <a:spcPct val="100000"/>
              </a:lnSpc>
              <a:spcBef>
                <a:spcPts val="0"/>
              </a:spcBef>
              <a:spcAft>
                <a:spcPts val="0"/>
              </a:spcAft>
              <a:buClr>
                <a:srgbClr val="F3F3F3"/>
              </a:buClr>
              <a:buSzPts val="4800"/>
              <a:buFont typeface="Rajdhani"/>
              <a:buNone/>
              <a:tabLst/>
              <a:defRPr/>
            </a:pPr>
            <a:r>
              <a:rPr kumimoji="0" lang="en" sz="3200" b="1" i="0" u="none" strike="noStrike" kern="0" cap="none" spc="0" normalizeH="0" baseline="0" noProof="0" dirty="0">
                <a:ln>
                  <a:noFill/>
                </a:ln>
                <a:solidFill>
                  <a:srgbClr val="47D1CE"/>
                </a:solidFill>
                <a:effectLst/>
                <a:uLnTx/>
                <a:uFillTx/>
                <a:latin typeface="Rajdhani"/>
                <a:cs typeface="Rajdhani"/>
                <a:sym typeface="Rajdhani"/>
              </a:rPr>
              <a:t>01</a:t>
            </a:r>
          </a:p>
        </p:txBody>
      </p:sp>
      <p:cxnSp>
        <p:nvCxnSpPr>
          <p:cNvPr id="12" name="Google Shape;265;p52">
            <a:extLst>
              <a:ext uri="{FF2B5EF4-FFF2-40B4-BE49-F238E27FC236}">
                <a16:creationId xmlns:a16="http://schemas.microsoft.com/office/drawing/2014/main" id="{B7B8C739-5F76-4A1D-88DD-9D08D6945985}"/>
              </a:ext>
            </a:extLst>
          </p:cNvPr>
          <p:cNvCxnSpPr>
            <a:cxnSpLocks/>
          </p:cNvCxnSpPr>
          <p:nvPr/>
        </p:nvCxnSpPr>
        <p:spPr>
          <a:xfrm>
            <a:off x="5328878" y="2151165"/>
            <a:ext cx="0" cy="655245"/>
          </a:xfrm>
          <a:prstGeom prst="straightConnector1">
            <a:avLst/>
          </a:prstGeom>
          <a:noFill/>
          <a:ln w="19050" cap="flat" cmpd="sng">
            <a:solidFill>
              <a:srgbClr val="0D2547"/>
            </a:solidFill>
            <a:prstDash val="solid"/>
            <a:round/>
            <a:headEnd type="oval" w="med" len="med"/>
            <a:tailEnd type="oval" w="med" len="med"/>
          </a:ln>
        </p:spPr>
      </p:cxnSp>
      <p:sp>
        <p:nvSpPr>
          <p:cNvPr id="21" name="Google Shape;6332;p126">
            <a:extLst>
              <a:ext uri="{FF2B5EF4-FFF2-40B4-BE49-F238E27FC236}">
                <a16:creationId xmlns:a16="http://schemas.microsoft.com/office/drawing/2014/main" id="{1E1BC5D4-0AE0-4D1B-B7C5-AF799F79EDAA}"/>
              </a:ext>
            </a:extLst>
          </p:cNvPr>
          <p:cNvSpPr/>
          <p:nvPr/>
        </p:nvSpPr>
        <p:spPr>
          <a:xfrm rot="10602216">
            <a:off x="-2379473" y="4496972"/>
            <a:ext cx="12202227" cy="4599134"/>
          </a:xfrm>
          <a:custGeom>
            <a:avLst/>
            <a:gdLst/>
            <a:ahLst/>
            <a:cxnLst/>
            <a:rect l="l" t="t" r="r" b="b"/>
            <a:pathLst>
              <a:path w="74755" h="20729" extrusionOk="0">
                <a:moveTo>
                  <a:pt x="1" y="1"/>
                </a:moveTo>
                <a:cubicBezTo>
                  <a:pt x="835" y="6439"/>
                  <a:pt x="5772" y="12310"/>
                  <a:pt x="12109" y="13777"/>
                </a:cubicBezTo>
                <a:cubicBezTo>
                  <a:pt x="13474" y="14091"/>
                  <a:pt x="14847" y="14220"/>
                  <a:pt x="16226" y="14220"/>
                </a:cubicBezTo>
                <a:cubicBezTo>
                  <a:pt x="22796" y="14220"/>
                  <a:pt x="29497" y="11276"/>
                  <a:pt x="36112" y="11276"/>
                </a:cubicBezTo>
                <a:cubicBezTo>
                  <a:pt x="37265" y="11276"/>
                  <a:pt x="38416" y="11366"/>
                  <a:pt x="39562" y="11576"/>
                </a:cubicBezTo>
                <a:cubicBezTo>
                  <a:pt x="45100" y="12610"/>
                  <a:pt x="49736" y="16313"/>
                  <a:pt x="54873" y="18714"/>
                </a:cubicBezTo>
                <a:cubicBezTo>
                  <a:pt x="57406" y="19923"/>
                  <a:pt x="60365" y="20728"/>
                  <a:pt x="63173" y="20728"/>
                </a:cubicBezTo>
                <a:cubicBezTo>
                  <a:pt x="66024" y="20728"/>
                  <a:pt x="68719" y="19898"/>
                  <a:pt x="70651" y="17814"/>
                </a:cubicBezTo>
                <a:cubicBezTo>
                  <a:pt x="73653" y="14645"/>
                  <a:pt x="73753" y="9775"/>
                  <a:pt x="73954" y="5371"/>
                </a:cubicBezTo>
                <a:cubicBezTo>
                  <a:pt x="74020" y="3637"/>
                  <a:pt x="74254" y="1769"/>
                  <a:pt x="74754" y="1"/>
                </a:cubicBezTo>
                <a:close/>
              </a:path>
            </a:pathLst>
          </a:custGeom>
          <a:solidFill>
            <a:srgbClr val="ACFFD9">
              <a:alpha val="64000"/>
            </a:srgb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000000"/>
              </a:solidFill>
              <a:effectLst/>
              <a:uLnTx/>
              <a:uFillTx/>
              <a:latin typeface="Arial"/>
            </a:endParaRPr>
          </a:p>
        </p:txBody>
      </p:sp>
      <p:sp>
        <p:nvSpPr>
          <p:cNvPr id="20" name="Google Shape;6157;p47">
            <a:extLst>
              <a:ext uri="{FF2B5EF4-FFF2-40B4-BE49-F238E27FC236}">
                <a16:creationId xmlns:a16="http://schemas.microsoft.com/office/drawing/2014/main" id="{237B2CD1-F5F0-45D7-810F-3DC3A160D694}"/>
              </a:ext>
            </a:extLst>
          </p:cNvPr>
          <p:cNvSpPr/>
          <p:nvPr/>
        </p:nvSpPr>
        <p:spPr>
          <a:xfrm>
            <a:off x="9462940" y="2386453"/>
            <a:ext cx="459004" cy="204792"/>
          </a:xfrm>
          <a:custGeom>
            <a:avLst/>
            <a:gdLst/>
            <a:ahLst/>
            <a:cxnLst/>
            <a:rect l="l" t="t" r="r" b="b"/>
            <a:pathLst>
              <a:path w="17805" h="7944" extrusionOk="0">
                <a:moveTo>
                  <a:pt x="1" y="2763"/>
                </a:moveTo>
                <a:cubicBezTo>
                  <a:pt x="1" y="4086"/>
                  <a:pt x="868" y="5410"/>
                  <a:pt x="2626" y="6437"/>
                </a:cubicBezTo>
                <a:lnTo>
                  <a:pt x="2626" y="6437"/>
                </a:lnTo>
                <a:cubicBezTo>
                  <a:pt x="2831" y="6551"/>
                  <a:pt x="3059" y="6666"/>
                  <a:pt x="3288" y="6757"/>
                </a:cubicBezTo>
                <a:lnTo>
                  <a:pt x="3288" y="6757"/>
                </a:lnTo>
                <a:cubicBezTo>
                  <a:pt x="3356" y="6803"/>
                  <a:pt x="3447" y="6825"/>
                  <a:pt x="3516" y="6871"/>
                </a:cubicBezTo>
                <a:lnTo>
                  <a:pt x="3516" y="6871"/>
                </a:lnTo>
                <a:cubicBezTo>
                  <a:pt x="3653" y="6917"/>
                  <a:pt x="3767" y="6985"/>
                  <a:pt x="3904" y="7054"/>
                </a:cubicBezTo>
                <a:lnTo>
                  <a:pt x="3904" y="7054"/>
                </a:lnTo>
                <a:cubicBezTo>
                  <a:pt x="3927" y="7054"/>
                  <a:pt x="3972" y="7054"/>
                  <a:pt x="3995" y="7076"/>
                </a:cubicBezTo>
                <a:lnTo>
                  <a:pt x="3995" y="7076"/>
                </a:lnTo>
                <a:cubicBezTo>
                  <a:pt x="4041" y="7099"/>
                  <a:pt x="4087" y="7099"/>
                  <a:pt x="4132" y="7122"/>
                </a:cubicBezTo>
                <a:lnTo>
                  <a:pt x="4132" y="7122"/>
                </a:lnTo>
                <a:cubicBezTo>
                  <a:pt x="4315" y="7191"/>
                  <a:pt x="4497" y="7259"/>
                  <a:pt x="4680" y="7305"/>
                </a:cubicBezTo>
                <a:lnTo>
                  <a:pt x="4680" y="7305"/>
                </a:lnTo>
                <a:cubicBezTo>
                  <a:pt x="4749" y="7328"/>
                  <a:pt x="4817" y="7350"/>
                  <a:pt x="4863" y="7373"/>
                </a:cubicBezTo>
                <a:lnTo>
                  <a:pt x="4863" y="7373"/>
                </a:lnTo>
                <a:cubicBezTo>
                  <a:pt x="4908" y="7373"/>
                  <a:pt x="4954" y="7396"/>
                  <a:pt x="5000" y="7396"/>
                </a:cubicBezTo>
                <a:lnTo>
                  <a:pt x="5000" y="7396"/>
                </a:lnTo>
                <a:cubicBezTo>
                  <a:pt x="5068" y="7419"/>
                  <a:pt x="5137" y="7442"/>
                  <a:pt x="5228" y="7465"/>
                </a:cubicBezTo>
                <a:lnTo>
                  <a:pt x="5228" y="7465"/>
                </a:lnTo>
                <a:cubicBezTo>
                  <a:pt x="5410" y="7510"/>
                  <a:pt x="5593" y="7556"/>
                  <a:pt x="5776" y="7601"/>
                </a:cubicBezTo>
                <a:lnTo>
                  <a:pt x="5776" y="7601"/>
                </a:lnTo>
                <a:cubicBezTo>
                  <a:pt x="5821" y="7601"/>
                  <a:pt x="5867" y="7624"/>
                  <a:pt x="5913" y="7624"/>
                </a:cubicBezTo>
                <a:lnTo>
                  <a:pt x="5913" y="7624"/>
                </a:lnTo>
                <a:cubicBezTo>
                  <a:pt x="6004" y="7647"/>
                  <a:pt x="6072" y="7670"/>
                  <a:pt x="6141" y="7670"/>
                </a:cubicBezTo>
                <a:lnTo>
                  <a:pt x="6141" y="7670"/>
                </a:lnTo>
                <a:cubicBezTo>
                  <a:pt x="6301" y="7693"/>
                  <a:pt x="6460" y="7738"/>
                  <a:pt x="6620" y="7761"/>
                </a:cubicBezTo>
                <a:lnTo>
                  <a:pt x="6620" y="7761"/>
                </a:lnTo>
                <a:cubicBezTo>
                  <a:pt x="6689" y="7761"/>
                  <a:pt x="6734" y="7784"/>
                  <a:pt x="6803" y="7784"/>
                </a:cubicBezTo>
                <a:lnTo>
                  <a:pt x="6803" y="7784"/>
                </a:lnTo>
                <a:cubicBezTo>
                  <a:pt x="6871" y="7807"/>
                  <a:pt x="6940" y="7807"/>
                  <a:pt x="7008" y="7807"/>
                </a:cubicBezTo>
                <a:lnTo>
                  <a:pt x="7008" y="7807"/>
                </a:lnTo>
                <a:cubicBezTo>
                  <a:pt x="7168" y="7830"/>
                  <a:pt x="7305" y="7853"/>
                  <a:pt x="7465" y="7853"/>
                </a:cubicBezTo>
                <a:lnTo>
                  <a:pt x="7465" y="7853"/>
                </a:lnTo>
                <a:cubicBezTo>
                  <a:pt x="7533" y="7875"/>
                  <a:pt x="7602" y="7875"/>
                  <a:pt x="7670" y="7875"/>
                </a:cubicBezTo>
                <a:lnTo>
                  <a:pt x="7670" y="7875"/>
                </a:lnTo>
                <a:cubicBezTo>
                  <a:pt x="7739" y="7898"/>
                  <a:pt x="7807" y="7898"/>
                  <a:pt x="7876" y="7898"/>
                </a:cubicBezTo>
                <a:lnTo>
                  <a:pt x="7876" y="7898"/>
                </a:lnTo>
                <a:cubicBezTo>
                  <a:pt x="8013" y="7898"/>
                  <a:pt x="8172" y="7921"/>
                  <a:pt x="8332" y="7921"/>
                </a:cubicBezTo>
                <a:lnTo>
                  <a:pt x="8332" y="7921"/>
                </a:lnTo>
                <a:cubicBezTo>
                  <a:pt x="8401" y="7921"/>
                  <a:pt x="8469" y="7921"/>
                  <a:pt x="8538" y="7921"/>
                </a:cubicBezTo>
                <a:lnTo>
                  <a:pt x="8538" y="7921"/>
                </a:lnTo>
                <a:cubicBezTo>
                  <a:pt x="8583" y="7944"/>
                  <a:pt x="8606" y="7944"/>
                  <a:pt x="8652" y="7921"/>
                </a:cubicBezTo>
                <a:lnTo>
                  <a:pt x="8652" y="7921"/>
                </a:lnTo>
                <a:cubicBezTo>
                  <a:pt x="8674" y="7921"/>
                  <a:pt x="8697" y="7921"/>
                  <a:pt x="8720" y="7921"/>
                </a:cubicBezTo>
                <a:lnTo>
                  <a:pt x="8720" y="7921"/>
                </a:lnTo>
                <a:cubicBezTo>
                  <a:pt x="8903" y="7944"/>
                  <a:pt x="9062" y="7921"/>
                  <a:pt x="9222" y="7921"/>
                </a:cubicBezTo>
                <a:lnTo>
                  <a:pt x="9222" y="7921"/>
                </a:lnTo>
                <a:cubicBezTo>
                  <a:pt x="9245" y="7921"/>
                  <a:pt x="9291" y="7921"/>
                  <a:pt x="9336" y="7921"/>
                </a:cubicBezTo>
                <a:lnTo>
                  <a:pt x="9336" y="7921"/>
                </a:lnTo>
                <a:cubicBezTo>
                  <a:pt x="9382" y="7921"/>
                  <a:pt x="9405" y="7921"/>
                  <a:pt x="9451" y="7921"/>
                </a:cubicBezTo>
                <a:lnTo>
                  <a:pt x="9451" y="7921"/>
                </a:lnTo>
                <a:cubicBezTo>
                  <a:pt x="9519" y="7921"/>
                  <a:pt x="9565" y="7921"/>
                  <a:pt x="9610" y="7921"/>
                </a:cubicBezTo>
                <a:lnTo>
                  <a:pt x="9610" y="7921"/>
                </a:lnTo>
                <a:cubicBezTo>
                  <a:pt x="9816" y="7921"/>
                  <a:pt x="9998" y="7898"/>
                  <a:pt x="10204" y="7875"/>
                </a:cubicBezTo>
                <a:lnTo>
                  <a:pt x="10204" y="7875"/>
                </a:lnTo>
                <a:cubicBezTo>
                  <a:pt x="10295" y="7875"/>
                  <a:pt x="10364" y="7875"/>
                  <a:pt x="10455" y="7853"/>
                </a:cubicBezTo>
                <a:lnTo>
                  <a:pt x="10455" y="7853"/>
                </a:lnTo>
                <a:cubicBezTo>
                  <a:pt x="10478" y="7853"/>
                  <a:pt x="10523" y="7853"/>
                  <a:pt x="10569" y="7853"/>
                </a:cubicBezTo>
                <a:lnTo>
                  <a:pt x="10569" y="7853"/>
                </a:lnTo>
                <a:cubicBezTo>
                  <a:pt x="10615" y="7853"/>
                  <a:pt x="10683" y="7830"/>
                  <a:pt x="10752" y="7830"/>
                </a:cubicBezTo>
                <a:lnTo>
                  <a:pt x="10752" y="7830"/>
                </a:lnTo>
                <a:cubicBezTo>
                  <a:pt x="10957" y="7807"/>
                  <a:pt x="11162" y="7784"/>
                  <a:pt x="11368" y="7738"/>
                </a:cubicBezTo>
                <a:lnTo>
                  <a:pt x="11368" y="7738"/>
                </a:lnTo>
                <a:cubicBezTo>
                  <a:pt x="11413" y="7738"/>
                  <a:pt x="11459" y="7716"/>
                  <a:pt x="11505" y="7716"/>
                </a:cubicBezTo>
                <a:lnTo>
                  <a:pt x="11505" y="7716"/>
                </a:lnTo>
                <a:cubicBezTo>
                  <a:pt x="11528" y="7716"/>
                  <a:pt x="11550" y="7716"/>
                  <a:pt x="11573" y="7693"/>
                </a:cubicBezTo>
                <a:lnTo>
                  <a:pt x="11573" y="7693"/>
                </a:lnTo>
                <a:cubicBezTo>
                  <a:pt x="11687" y="7693"/>
                  <a:pt x="11779" y="7670"/>
                  <a:pt x="11870" y="7647"/>
                </a:cubicBezTo>
                <a:lnTo>
                  <a:pt x="11870" y="7647"/>
                </a:lnTo>
                <a:cubicBezTo>
                  <a:pt x="12030" y="7601"/>
                  <a:pt x="12190" y="7579"/>
                  <a:pt x="12372" y="7533"/>
                </a:cubicBezTo>
                <a:lnTo>
                  <a:pt x="12372" y="7533"/>
                </a:lnTo>
                <a:cubicBezTo>
                  <a:pt x="12486" y="7510"/>
                  <a:pt x="12600" y="7465"/>
                  <a:pt x="12715" y="7442"/>
                </a:cubicBezTo>
                <a:lnTo>
                  <a:pt x="12715" y="7442"/>
                </a:lnTo>
                <a:cubicBezTo>
                  <a:pt x="12874" y="7396"/>
                  <a:pt x="13011" y="7350"/>
                  <a:pt x="13171" y="7305"/>
                </a:cubicBezTo>
                <a:lnTo>
                  <a:pt x="13171" y="7305"/>
                </a:lnTo>
                <a:cubicBezTo>
                  <a:pt x="13194" y="7305"/>
                  <a:pt x="13240" y="7305"/>
                  <a:pt x="13262" y="7282"/>
                </a:cubicBezTo>
                <a:lnTo>
                  <a:pt x="13262" y="7282"/>
                </a:lnTo>
                <a:cubicBezTo>
                  <a:pt x="13445" y="7236"/>
                  <a:pt x="13628" y="7168"/>
                  <a:pt x="13810" y="7099"/>
                </a:cubicBezTo>
                <a:lnTo>
                  <a:pt x="13810" y="7099"/>
                </a:lnTo>
                <a:cubicBezTo>
                  <a:pt x="13833" y="7076"/>
                  <a:pt x="13856" y="7076"/>
                  <a:pt x="13879" y="7054"/>
                </a:cubicBezTo>
                <a:lnTo>
                  <a:pt x="13879" y="7054"/>
                </a:lnTo>
                <a:cubicBezTo>
                  <a:pt x="14084" y="6985"/>
                  <a:pt x="14267" y="6894"/>
                  <a:pt x="14449" y="6825"/>
                </a:cubicBezTo>
                <a:lnTo>
                  <a:pt x="14449" y="6825"/>
                </a:lnTo>
                <a:cubicBezTo>
                  <a:pt x="14518" y="6803"/>
                  <a:pt x="14563" y="6757"/>
                  <a:pt x="14609" y="6734"/>
                </a:cubicBezTo>
                <a:lnTo>
                  <a:pt x="14609" y="6734"/>
                </a:lnTo>
                <a:cubicBezTo>
                  <a:pt x="14814" y="6643"/>
                  <a:pt x="15020" y="6529"/>
                  <a:pt x="15225" y="6437"/>
                </a:cubicBezTo>
                <a:lnTo>
                  <a:pt x="15225" y="6437"/>
                </a:lnTo>
                <a:cubicBezTo>
                  <a:pt x="15248" y="6415"/>
                  <a:pt x="15294" y="6392"/>
                  <a:pt x="15317" y="6369"/>
                </a:cubicBezTo>
                <a:lnTo>
                  <a:pt x="15317" y="6369"/>
                </a:lnTo>
                <a:cubicBezTo>
                  <a:pt x="15362" y="6346"/>
                  <a:pt x="15385" y="6323"/>
                  <a:pt x="15431" y="6300"/>
                </a:cubicBezTo>
                <a:lnTo>
                  <a:pt x="15431" y="6300"/>
                </a:lnTo>
                <a:cubicBezTo>
                  <a:pt x="15476" y="6278"/>
                  <a:pt x="15545" y="6232"/>
                  <a:pt x="15591" y="6209"/>
                </a:cubicBezTo>
                <a:lnTo>
                  <a:pt x="15591" y="6209"/>
                </a:lnTo>
                <a:cubicBezTo>
                  <a:pt x="15636" y="6163"/>
                  <a:pt x="15682" y="6141"/>
                  <a:pt x="15727" y="6095"/>
                </a:cubicBezTo>
                <a:lnTo>
                  <a:pt x="15727" y="6095"/>
                </a:lnTo>
                <a:cubicBezTo>
                  <a:pt x="15773" y="6072"/>
                  <a:pt x="15819" y="6027"/>
                  <a:pt x="15887" y="6004"/>
                </a:cubicBezTo>
                <a:lnTo>
                  <a:pt x="15887" y="6004"/>
                </a:lnTo>
                <a:cubicBezTo>
                  <a:pt x="15933" y="5958"/>
                  <a:pt x="15979" y="5935"/>
                  <a:pt x="16001" y="5890"/>
                </a:cubicBezTo>
                <a:lnTo>
                  <a:pt x="16001" y="5890"/>
                </a:lnTo>
                <a:cubicBezTo>
                  <a:pt x="16047" y="5867"/>
                  <a:pt x="16116" y="5821"/>
                  <a:pt x="16161" y="5798"/>
                </a:cubicBezTo>
                <a:lnTo>
                  <a:pt x="16161" y="5798"/>
                </a:lnTo>
                <a:cubicBezTo>
                  <a:pt x="16184" y="5753"/>
                  <a:pt x="16230" y="5730"/>
                  <a:pt x="16275" y="5684"/>
                </a:cubicBezTo>
                <a:lnTo>
                  <a:pt x="16275" y="5684"/>
                </a:lnTo>
                <a:cubicBezTo>
                  <a:pt x="16321" y="5638"/>
                  <a:pt x="16367" y="5616"/>
                  <a:pt x="16412" y="5570"/>
                </a:cubicBezTo>
                <a:lnTo>
                  <a:pt x="16412" y="5570"/>
                </a:lnTo>
                <a:cubicBezTo>
                  <a:pt x="16412" y="5547"/>
                  <a:pt x="16435" y="5547"/>
                  <a:pt x="16458" y="5524"/>
                </a:cubicBezTo>
                <a:lnTo>
                  <a:pt x="16458" y="5524"/>
                </a:lnTo>
                <a:cubicBezTo>
                  <a:pt x="16481" y="5524"/>
                  <a:pt x="16481" y="5502"/>
                  <a:pt x="16504" y="5479"/>
                </a:cubicBezTo>
                <a:lnTo>
                  <a:pt x="16504" y="5479"/>
                </a:lnTo>
                <a:cubicBezTo>
                  <a:pt x="16572" y="5410"/>
                  <a:pt x="16640" y="5342"/>
                  <a:pt x="16709" y="5273"/>
                </a:cubicBezTo>
                <a:lnTo>
                  <a:pt x="16709" y="5273"/>
                </a:lnTo>
                <a:cubicBezTo>
                  <a:pt x="16732" y="5250"/>
                  <a:pt x="16755" y="5228"/>
                  <a:pt x="16777" y="5205"/>
                </a:cubicBezTo>
                <a:lnTo>
                  <a:pt x="16777" y="5205"/>
                </a:lnTo>
                <a:cubicBezTo>
                  <a:pt x="16846" y="5136"/>
                  <a:pt x="16914" y="5045"/>
                  <a:pt x="17006" y="4954"/>
                </a:cubicBezTo>
                <a:lnTo>
                  <a:pt x="17006" y="4954"/>
                </a:lnTo>
                <a:cubicBezTo>
                  <a:pt x="17006" y="4931"/>
                  <a:pt x="17006" y="4931"/>
                  <a:pt x="17006" y="4931"/>
                </a:cubicBezTo>
                <a:lnTo>
                  <a:pt x="17006" y="4931"/>
                </a:lnTo>
                <a:cubicBezTo>
                  <a:pt x="17029" y="4908"/>
                  <a:pt x="17029" y="4885"/>
                  <a:pt x="17051" y="4862"/>
                </a:cubicBezTo>
                <a:lnTo>
                  <a:pt x="17051" y="4862"/>
                </a:lnTo>
                <a:cubicBezTo>
                  <a:pt x="17097" y="4817"/>
                  <a:pt x="17143" y="4748"/>
                  <a:pt x="17188" y="4703"/>
                </a:cubicBezTo>
                <a:lnTo>
                  <a:pt x="17188" y="4703"/>
                </a:lnTo>
                <a:cubicBezTo>
                  <a:pt x="17211" y="4657"/>
                  <a:pt x="17211" y="4634"/>
                  <a:pt x="17234" y="4611"/>
                </a:cubicBezTo>
                <a:lnTo>
                  <a:pt x="17234" y="4611"/>
                </a:lnTo>
                <a:cubicBezTo>
                  <a:pt x="17280" y="4543"/>
                  <a:pt x="17302" y="4497"/>
                  <a:pt x="17348" y="4452"/>
                </a:cubicBezTo>
                <a:lnTo>
                  <a:pt x="17348" y="4452"/>
                </a:lnTo>
                <a:cubicBezTo>
                  <a:pt x="17348" y="4429"/>
                  <a:pt x="17348" y="4406"/>
                  <a:pt x="17371" y="4406"/>
                </a:cubicBezTo>
                <a:lnTo>
                  <a:pt x="17371" y="4406"/>
                </a:lnTo>
                <a:cubicBezTo>
                  <a:pt x="17371" y="4383"/>
                  <a:pt x="17394" y="4360"/>
                  <a:pt x="17394" y="4337"/>
                </a:cubicBezTo>
                <a:lnTo>
                  <a:pt x="17394" y="4337"/>
                </a:lnTo>
                <a:cubicBezTo>
                  <a:pt x="17417" y="4292"/>
                  <a:pt x="17439" y="4246"/>
                  <a:pt x="17462" y="4200"/>
                </a:cubicBezTo>
                <a:lnTo>
                  <a:pt x="17462" y="4200"/>
                </a:lnTo>
                <a:cubicBezTo>
                  <a:pt x="17485" y="4178"/>
                  <a:pt x="17508" y="4132"/>
                  <a:pt x="17531" y="4086"/>
                </a:cubicBezTo>
                <a:lnTo>
                  <a:pt x="17531" y="4086"/>
                </a:lnTo>
                <a:cubicBezTo>
                  <a:pt x="17531" y="4041"/>
                  <a:pt x="17554" y="3995"/>
                  <a:pt x="17576" y="3949"/>
                </a:cubicBezTo>
                <a:lnTo>
                  <a:pt x="17576" y="3949"/>
                </a:lnTo>
                <a:cubicBezTo>
                  <a:pt x="17576" y="3927"/>
                  <a:pt x="17599" y="3927"/>
                  <a:pt x="17599" y="3904"/>
                </a:cubicBezTo>
                <a:lnTo>
                  <a:pt x="17599" y="3904"/>
                </a:lnTo>
                <a:cubicBezTo>
                  <a:pt x="17599" y="3881"/>
                  <a:pt x="17622" y="3858"/>
                  <a:pt x="17622" y="3835"/>
                </a:cubicBezTo>
                <a:lnTo>
                  <a:pt x="17622" y="3835"/>
                </a:lnTo>
                <a:cubicBezTo>
                  <a:pt x="17645" y="3790"/>
                  <a:pt x="17645" y="3767"/>
                  <a:pt x="17668" y="3721"/>
                </a:cubicBezTo>
                <a:lnTo>
                  <a:pt x="17668" y="3721"/>
                </a:lnTo>
                <a:cubicBezTo>
                  <a:pt x="17668" y="3676"/>
                  <a:pt x="17690" y="3630"/>
                  <a:pt x="17690" y="3584"/>
                </a:cubicBezTo>
                <a:lnTo>
                  <a:pt x="17690" y="3584"/>
                </a:lnTo>
                <a:cubicBezTo>
                  <a:pt x="17713" y="3561"/>
                  <a:pt x="17713" y="3516"/>
                  <a:pt x="17736" y="3470"/>
                </a:cubicBezTo>
                <a:lnTo>
                  <a:pt x="17736" y="3470"/>
                </a:lnTo>
                <a:cubicBezTo>
                  <a:pt x="17736" y="3447"/>
                  <a:pt x="17736" y="3424"/>
                  <a:pt x="17736" y="3402"/>
                </a:cubicBezTo>
                <a:lnTo>
                  <a:pt x="17736" y="3402"/>
                </a:lnTo>
                <a:cubicBezTo>
                  <a:pt x="17759" y="3379"/>
                  <a:pt x="17759" y="3356"/>
                  <a:pt x="17759" y="3356"/>
                </a:cubicBezTo>
                <a:lnTo>
                  <a:pt x="17759" y="3356"/>
                </a:lnTo>
                <a:cubicBezTo>
                  <a:pt x="17759" y="3310"/>
                  <a:pt x="17759" y="3265"/>
                  <a:pt x="17782" y="3219"/>
                </a:cubicBezTo>
                <a:lnTo>
                  <a:pt x="17782" y="3219"/>
                </a:lnTo>
                <a:cubicBezTo>
                  <a:pt x="17782" y="3173"/>
                  <a:pt x="17782" y="3128"/>
                  <a:pt x="17782" y="3105"/>
                </a:cubicBezTo>
                <a:lnTo>
                  <a:pt x="17782" y="3105"/>
                </a:lnTo>
                <a:cubicBezTo>
                  <a:pt x="17805" y="3059"/>
                  <a:pt x="17805" y="3014"/>
                  <a:pt x="17805" y="2968"/>
                </a:cubicBezTo>
                <a:lnTo>
                  <a:pt x="17805" y="2968"/>
                </a:lnTo>
                <a:cubicBezTo>
                  <a:pt x="17805" y="2945"/>
                  <a:pt x="17805" y="2899"/>
                  <a:pt x="17805" y="2877"/>
                </a:cubicBezTo>
                <a:lnTo>
                  <a:pt x="17805" y="2877"/>
                </a:lnTo>
                <a:cubicBezTo>
                  <a:pt x="17805" y="2854"/>
                  <a:pt x="17805" y="2831"/>
                  <a:pt x="17805" y="2808"/>
                </a:cubicBezTo>
                <a:lnTo>
                  <a:pt x="17805" y="2808"/>
                </a:lnTo>
                <a:lnTo>
                  <a:pt x="17805" y="69"/>
                </a:lnTo>
                <a:cubicBezTo>
                  <a:pt x="17805" y="115"/>
                  <a:pt x="17805" y="160"/>
                  <a:pt x="17805" y="229"/>
                </a:cubicBezTo>
                <a:lnTo>
                  <a:pt x="17805" y="229"/>
                </a:lnTo>
                <a:cubicBezTo>
                  <a:pt x="17805" y="275"/>
                  <a:pt x="17805" y="297"/>
                  <a:pt x="17805" y="343"/>
                </a:cubicBezTo>
                <a:lnTo>
                  <a:pt x="17805" y="343"/>
                </a:lnTo>
                <a:cubicBezTo>
                  <a:pt x="17782" y="389"/>
                  <a:pt x="17782" y="434"/>
                  <a:pt x="17782" y="480"/>
                </a:cubicBezTo>
                <a:lnTo>
                  <a:pt x="17782" y="480"/>
                </a:lnTo>
                <a:cubicBezTo>
                  <a:pt x="17782" y="526"/>
                  <a:pt x="17759" y="548"/>
                  <a:pt x="17759" y="594"/>
                </a:cubicBezTo>
                <a:lnTo>
                  <a:pt x="17759" y="594"/>
                </a:lnTo>
                <a:cubicBezTo>
                  <a:pt x="17759" y="640"/>
                  <a:pt x="17736" y="685"/>
                  <a:pt x="17736" y="731"/>
                </a:cubicBezTo>
                <a:lnTo>
                  <a:pt x="17736" y="731"/>
                </a:lnTo>
                <a:cubicBezTo>
                  <a:pt x="17736" y="754"/>
                  <a:pt x="17713" y="800"/>
                  <a:pt x="17713" y="845"/>
                </a:cubicBezTo>
                <a:lnTo>
                  <a:pt x="17713" y="845"/>
                </a:lnTo>
                <a:cubicBezTo>
                  <a:pt x="17690" y="891"/>
                  <a:pt x="17690" y="936"/>
                  <a:pt x="17668" y="959"/>
                </a:cubicBezTo>
                <a:lnTo>
                  <a:pt x="17668" y="959"/>
                </a:lnTo>
                <a:cubicBezTo>
                  <a:pt x="17668" y="1005"/>
                  <a:pt x="17645" y="1051"/>
                  <a:pt x="17622" y="1096"/>
                </a:cubicBezTo>
                <a:lnTo>
                  <a:pt x="17622" y="1096"/>
                </a:lnTo>
                <a:cubicBezTo>
                  <a:pt x="17622" y="1142"/>
                  <a:pt x="17599" y="1165"/>
                  <a:pt x="17576" y="1210"/>
                </a:cubicBezTo>
                <a:lnTo>
                  <a:pt x="17576" y="1210"/>
                </a:lnTo>
                <a:cubicBezTo>
                  <a:pt x="17576" y="1256"/>
                  <a:pt x="17554" y="1302"/>
                  <a:pt x="17531" y="1347"/>
                </a:cubicBezTo>
                <a:lnTo>
                  <a:pt x="17531" y="1347"/>
                </a:lnTo>
                <a:cubicBezTo>
                  <a:pt x="17508" y="1393"/>
                  <a:pt x="17485" y="1416"/>
                  <a:pt x="17485" y="1461"/>
                </a:cubicBezTo>
                <a:lnTo>
                  <a:pt x="17485" y="1461"/>
                </a:lnTo>
                <a:cubicBezTo>
                  <a:pt x="17462" y="1507"/>
                  <a:pt x="17439" y="1553"/>
                  <a:pt x="17417" y="1598"/>
                </a:cubicBezTo>
                <a:lnTo>
                  <a:pt x="17417" y="1598"/>
                </a:lnTo>
                <a:cubicBezTo>
                  <a:pt x="17394" y="1621"/>
                  <a:pt x="17371" y="1667"/>
                  <a:pt x="17348" y="1690"/>
                </a:cubicBezTo>
                <a:lnTo>
                  <a:pt x="17348" y="1690"/>
                </a:lnTo>
                <a:cubicBezTo>
                  <a:pt x="17325" y="1758"/>
                  <a:pt x="17280" y="1804"/>
                  <a:pt x="17257" y="1849"/>
                </a:cubicBezTo>
                <a:lnTo>
                  <a:pt x="17257" y="1849"/>
                </a:lnTo>
                <a:cubicBezTo>
                  <a:pt x="17234" y="1895"/>
                  <a:pt x="17211" y="1918"/>
                  <a:pt x="17188" y="1964"/>
                </a:cubicBezTo>
                <a:lnTo>
                  <a:pt x="17188" y="1964"/>
                </a:lnTo>
                <a:cubicBezTo>
                  <a:pt x="17143" y="2009"/>
                  <a:pt x="17097" y="2078"/>
                  <a:pt x="17051" y="2123"/>
                </a:cubicBezTo>
                <a:lnTo>
                  <a:pt x="17051" y="2123"/>
                </a:lnTo>
                <a:cubicBezTo>
                  <a:pt x="17051" y="2146"/>
                  <a:pt x="17029" y="2169"/>
                  <a:pt x="17006" y="2192"/>
                </a:cubicBezTo>
                <a:lnTo>
                  <a:pt x="17006" y="2192"/>
                </a:lnTo>
                <a:cubicBezTo>
                  <a:pt x="16937" y="2283"/>
                  <a:pt x="16846" y="2374"/>
                  <a:pt x="16777" y="2466"/>
                </a:cubicBezTo>
                <a:lnTo>
                  <a:pt x="16777" y="2466"/>
                </a:lnTo>
                <a:cubicBezTo>
                  <a:pt x="16755" y="2489"/>
                  <a:pt x="16732" y="2511"/>
                  <a:pt x="16709" y="2534"/>
                </a:cubicBezTo>
                <a:lnTo>
                  <a:pt x="16709" y="2534"/>
                </a:lnTo>
                <a:cubicBezTo>
                  <a:pt x="16640" y="2603"/>
                  <a:pt x="16572" y="2671"/>
                  <a:pt x="16504" y="2740"/>
                </a:cubicBezTo>
                <a:lnTo>
                  <a:pt x="16504" y="2740"/>
                </a:lnTo>
                <a:cubicBezTo>
                  <a:pt x="16481" y="2763"/>
                  <a:pt x="16435" y="2808"/>
                  <a:pt x="16412" y="2831"/>
                </a:cubicBezTo>
                <a:lnTo>
                  <a:pt x="16412" y="2831"/>
                </a:lnTo>
                <a:cubicBezTo>
                  <a:pt x="16367" y="2877"/>
                  <a:pt x="16321" y="2899"/>
                  <a:pt x="16275" y="2945"/>
                </a:cubicBezTo>
                <a:lnTo>
                  <a:pt x="16275" y="2945"/>
                </a:lnTo>
                <a:cubicBezTo>
                  <a:pt x="16252" y="2968"/>
                  <a:pt x="16207" y="3014"/>
                  <a:pt x="16161" y="3036"/>
                </a:cubicBezTo>
                <a:lnTo>
                  <a:pt x="16161" y="3036"/>
                </a:lnTo>
                <a:cubicBezTo>
                  <a:pt x="16116" y="3082"/>
                  <a:pt x="16070" y="3128"/>
                  <a:pt x="16024" y="3151"/>
                </a:cubicBezTo>
                <a:lnTo>
                  <a:pt x="16024" y="3151"/>
                </a:lnTo>
                <a:cubicBezTo>
                  <a:pt x="15979" y="3196"/>
                  <a:pt x="15933" y="3219"/>
                  <a:pt x="15887" y="3242"/>
                </a:cubicBezTo>
                <a:lnTo>
                  <a:pt x="15887" y="3242"/>
                </a:lnTo>
                <a:cubicBezTo>
                  <a:pt x="15842" y="3287"/>
                  <a:pt x="15796" y="3333"/>
                  <a:pt x="15727" y="3356"/>
                </a:cubicBezTo>
                <a:lnTo>
                  <a:pt x="15727" y="3356"/>
                </a:lnTo>
                <a:cubicBezTo>
                  <a:pt x="15682" y="3402"/>
                  <a:pt x="15636" y="3424"/>
                  <a:pt x="15591" y="3447"/>
                </a:cubicBezTo>
                <a:lnTo>
                  <a:pt x="15591" y="3447"/>
                </a:lnTo>
                <a:cubicBezTo>
                  <a:pt x="15545" y="3493"/>
                  <a:pt x="15476" y="3516"/>
                  <a:pt x="15431" y="3561"/>
                </a:cubicBezTo>
                <a:lnTo>
                  <a:pt x="15431" y="3561"/>
                </a:lnTo>
                <a:cubicBezTo>
                  <a:pt x="15362" y="3607"/>
                  <a:pt x="15294" y="3630"/>
                  <a:pt x="15225" y="3676"/>
                </a:cubicBezTo>
                <a:lnTo>
                  <a:pt x="15225" y="3676"/>
                </a:lnTo>
                <a:cubicBezTo>
                  <a:pt x="15043" y="3790"/>
                  <a:pt x="14837" y="3904"/>
                  <a:pt x="14632" y="3995"/>
                </a:cubicBezTo>
                <a:lnTo>
                  <a:pt x="14632" y="3995"/>
                </a:lnTo>
                <a:cubicBezTo>
                  <a:pt x="14563" y="4018"/>
                  <a:pt x="14518" y="4041"/>
                  <a:pt x="14472" y="4064"/>
                </a:cubicBezTo>
                <a:lnTo>
                  <a:pt x="14472" y="4064"/>
                </a:lnTo>
                <a:cubicBezTo>
                  <a:pt x="14267" y="4155"/>
                  <a:pt x="14084" y="4246"/>
                  <a:pt x="13901" y="4315"/>
                </a:cubicBezTo>
                <a:lnTo>
                  <a:pt x="13901" y="4315"/>
                </a:lnTo>
                <a:cubicBezTo>
                  <a:pt x="13856" y="4337"/>
                  <a:pt x="13833" y="4337"/>
                  <a:pt x="13810" y="4360"/>
                </a:cubicBezTo>
                <a:lnTo>
                  <a:pt x="13810" y="4360"/>
                </a:lnTo>
                <a:cubicBezTo>
                  <a:pt x="13605" y="4429"/>
                  <a:pt x="13399" y="4497"/>
                  <a:pt x="13171" y="4566"/>
                </a:cubicBezTo>
                <a:lnTo>
                  <a:pt x="13171" y="4566"/>
                </a:lnTo>
                <a:cubicBezTo>
                  <a:pt x="13034" y="4611"/>
                  <a:pt x="12874" y="4657"/>
                  <a:pt x="12715" y="4703"/>
                </a:cubicBezTo>
                <a:lnTo>
                  <a:pt x="12715" y="4703"/>
                </a:lnTo>
                <a:cubicBezTo>
                  <a:pt x="12600" y="4725"/>
                  <a:pt x="12486" y="4771"/>
                  <a:pt x="12372" y="4794"/>
                </a:cubicBezTo>
                <a:lnTo>
                  <a:pt x="12372" y="4794"/>
                </a:lnTo>
                <a:cubicBezTo>
                  <a:pt x="12212" y="4840"/>
                  <a:pt x="12053" y="4862"/>
                  <a:pt x="11870" y="4908"/>
                </a:cubicBezTo>
                <a:lnTo>
                  <a:pt x="11870" y="4908"/>
                </a:lnTo>
                <a:cubicBezTo>
                  <a:pt x="11756" y="4931"/>
                  <a:pt x="11642" y="4954"/>
                  <a:pt x="11528" y="4977"/>
                </a:cubicBezTo>
                <a:lnTo>
                  <a:pt x="11528" y="4977"/>
                </a:lnTo>
                <a:cubicBezTo>
                  <a:pt x="11459" y="4977"/>
                  <a:pt x="11413" y="4977"/>
                  <a:pt x="11368" y="4999"/>
                </a:cubicBezTo>
                <a:lnTo>
                  <a:pt x="11368" y="4999"/>
                </a:lnTo>
                <a:cubicBezTo>
                  <a:pt x="11162" y="5022"/>
                  <a:pt x="10957" y="5068"/>
                  <a:pt x="10752" y="5091"/>
                </a:cubicBezTo>
                <a:lnTo>
                  <a:pt x="10752" y="5091"/>
                </a:lnTo>
                <a:cubicBezTo>
                  <a:pt x="10683" y="5091"/>
                  <a:pt x="10637" y="5091"/>
                  <a:pt x="10569" y="5114"/>
                </a:cubicBezTo>
                <a:lnTo>
                  <a:pt x="10569" y="5114"/>
                </a:lnTo>
                <a:cubicBezTo>
                  <a:pt x="10455" y="5114"/>
                  <a:pt x="10341" y="5114"/>
                  <a:pt x="10204" y="5136"/>
                </a:cubicBezTo>
                <a:lnTo>
                  <a:pt x="10204" y="5136"/>
                </a:lnTo>
                <a:cubicBezTo>
                  <a:pt x="10021" y="5159"/>
                  <a:pt x="9816" y="5159"/>
                  <a:pt x="9610" y="5182"/>
                </a:cubicBezTo>
                <a:lnTo>
                  <a:pt x="9610" y="5182"/>
                </a:lnTo>
                <a:cubicBezTo>
                  <a:pt x="9473" y="5182"/>
                  <a:pt x="9359" y="5182"/>
                  <a:pt x="9222" y="5182"/>
                </a:cubicBezTo>
                <a:lnTo>
                  <a:pt x="9222" y="5182"/>
                </a:lnTo>
                <a:cubicBezTo>
                  <a:pt x="9062" y="5182"/>
                  <a:pt x="8903" y="5182"/>
                  <a:pt x="8743" y="5182"/>
                </a:cubicBezTo>
                <a:lnTo>
                  <a:pt x="8743" y="5182"/>
                </a:lnTo>
                <a:cubicBezTo>
                  <a:pt x="8606" y="5182"/>
                  <a:pt x="8469" y="5182"/>
                  <a:pt x="8332" y="5182"/>
                </a:cubicBezTo>
                <a:lnTo>
                  <a:pt x="8332" y="5182"/>
                </a:lnTo>
                <a:cubicBezTo>
                  <a:pt x="8172" y="5159"/>
                  <a:pt x="8035" y="5159"/>
                  <a:pt x="7876" y="5159"/>
                </a:cubicBezTo>
                <a:lnTo>
                  <a:pt x="7876" y="5159"/>
                </a:lnTo>
                <a:cubicBezTo>
                  <a:pt x="7739" y="5136"/>
                  <a:pt x="7602" y="5136"/>
                  <a:pt x="7465" y="5114"/>
                </a:cubicBezTo>
                <a:lnTo>
                  <a:pt x="7465" y="5114"/>
                </a:lnTo>
                <a:cubicBezTo>
                  <a:pt x="7328" y="5114"/>
                  <a:pt x="7168" y="5091"/>
                  <a:pt x="7031" y="5068"/>
                </a:cubicBezTo>
                <a:lnTo>
                  <a:pt x="7031" y="5068"/>
                </a:lnTo>
                <a:cubicBezTo>
                  <a:pt x="6894" y="5045"/>
                  <a:pt x="6757" y="5022"/>
                  <a:pt x="6620" y="5022"/>
                </a:cubicBezTo>
                <a:lnTo>
                  <a:pt x="6620" y="5022"/>
                </a:lnTo>
                <a:cubicBezTo>
                  <a:pt x="6460" y="4977"/>
                  <a:pt x="6301" y="4954"/>
                  <a:pt x="6164" y="4931"/>
                </a:cubicBezTo>
                <a:lnTo>
                  <a:pt x="6164" y="4931"/>
                </a:lnTo>
                <a:cubicBezTo>
                  <a:pt x="6027" y="4908"/>
                  <a:pt x="5913" y="4885"/>
                  <a:pt x="5776" y="4862"/>
                </a:cubicBezTo>
                <a:lnTo>
                  <a:pt x="5776" y="4862"/>
                </a:lnTo>
                <a:cubicBezTo>
                  <a:pt x="5593" y="4817"/>
                  <a:pt x="5410" y="4771"/>
                  <a:pt x="5228" y="4725"/>
                </a:cubicBezTo>
                <a:lnTo>
                  <a:pt x="5228" y="4725"/>
                </a:lnTo>
                <a:cubicBezTo>
                  <a:pt x="5114" y="4680"/>
                  <a:pt x="5000" y="4657"/>
                  <a:pt x="4885" y="4634"/>
                </a:cubicBezTo>
                <a:lnTo>
                  <a:pt x="4885" y="4634"/>
                </a:lnTo>
                <a:cubicBezTo>
                  <a:pt x="4817" y="4611"/>
                  <a:pt x="4749" y="4589"/>
                  <a:pt x="4680" y="4566"/>
                </a:cubicBezTo>
                <a:lnTo>
                  <a:pt x="4680" y="4566"/>
                </a:lnTo>
                <a:cubicBezTo>
                  <a:pt x="4497" y="4497"/>
                  <a:pt x="4315" y="4452"/>
                  <a:pt x="4155" y="4383"/>
                </a:cubicBezTo>
                <a:lnTo>
                  <a:pt x="4155" y="4383"/>
                </a:lnTo>
                <a:cubicBezTo>
                  <a:pt x="4087" y="4360"/>
                  <a:pt x="4041" y="4337"/>
                  <a:pt x="3995" y="4315"/>
                </a:cubicBezTo>
                <a:lnTo>
                  <a:pt x="3995" y="4315"/>
                </a:lnTo>
                <a:cubicBezTo>
                  <a:pt x="3835" y="4269"/>
                  <a:pt x="3676" y="4200"/>
                  <a:pt x="3516" y="4132"/>
                </a:cubicBezTo>
                <a:lnTo>
                  <a:pt x="3516" y="4132"/>
                </a:lnTo>
                <a:cubicBezTo>
                  <a:pt x="3447" y="4086"/>
                  <a:pt x="3356" y="4064"/>
                  <a:pt x="3288" y="4018"/>
                </a:cubicBezTo>
                <a:lnTo>
                  <a:pt x="3288" y="4018"/>
                </a:lnTo>
                <a:cubicBezTo>
                  <a:pt x="3059" y="3927"/>
                  <a:pt x="2854" y="3812"/>
                  <a:pt x="2626" y="3676"/>
                </a:cubicBezTo>
                <a:lnTo>
                  <a:pt x="2626" y="3676"/>
                </a:lnTo>
                <a:cubicBezTo>
                  <a:pt x="891" y="2671"/>
                  <a:pt x="1" y="1347"/>
                  <a:pt x="1" y="1"/>
                </a:cubicBezTo>
                <a:lnTo>
                  <a:pt x="1" y="1"/>
                </a:lnTo>
                <a:close/>
              </a:path>
            </a:pathLst>
          </a:custGeom>
          <a:solidFill>
            <a:srgbClr val="1D509B"/>
          </a:solidFill>
          <a:ln>
            <a:noFill/>
          </a:ln>
        </p:spPr>
        <p:txBody>
          <a:bodyPr spcFirstLastPara="1" wrap="square" lIns="91425" tIns="91425" rIns="91425" bIns="91425" anchor="ctr" anchorCtr="0">
            <a:noAutofit/>
          </a:bodyPr>
          <a:lstStyle/>
          <a:p>
            <a:pPr>
              <a:buClr>
                <a:srgbClr val="000000"/>
              </a:buClr>
              <a:buFont typeface="Arial"/>
              <a:buNone/>
              <a:defRPr/>
            </a:pPr>
            <a:endParaRPr sz="1400" kern="0">
              <a:solidFill>
                <a:srgbClr val="000000"/>
              </a:solidFill>
              <a:latin typeface="Arial"/>
              <a:cs typeface="Arial"/>
              <a:sym typeface="Arial"/>
            </a:endParaRPr>
          </a:p>
        </p:txBody>
      </p:sp>
      <p:sp>
        <p:nvSpPr>
          <p:cNvPr id="26" name="Google Shape;6158;p47">
            <a:extLst>
              <a:ext uri="{FF2B5EF4-FFF2-40B4-BE49-F238E27FC236}">
                <a16:creationId xmlns:a16="http://schemas.microsoft.com/office/drawing/2014/main" id="{5465B007-6568-4B11-9901-958EB35FD198}"/>
              </a:ext>
            </a:extLst>
          </p:cNvPr>
          <p:cNvSpPr/>
          <p:nvPr/>
        </p:nvSpPr>
        <p:spPr>
          <a:xfrm>
            <a:off x="9440589" y="2254642"/>
            <a:ext cx="504299" cy="265632"/>
          </a:xfrm>
          <a:custGeom>
            <a:avLst/>
            <a:gdLst/>
            <a:ahLst/>
            <a:cxnLst/>
            <a:rect l="l" t="t" r="r" b="b"/>
            <a:pathLst>
              <a:path w="19562" h="10304" extrusionOk="0">
                <a:moveTo>
                  <a:pt x="9747" y="1"/>
                </a:moveTo>
                <a:cubicBezTo>
                  <a:pt x="7464" y="1"/>
                  <a:pt x="5205" y="503"/>
                  <a:pt x="3470" y="1507"/>
                </a:cubicBezTo>
                <a:cubicBezTo>
                  <a:pt x="0" y="3516"/>
                  <a:pt x="23" y="6780"/>
                  <a:pt x="3493" y="8789"/>
                </a:cubicBezTo>
                <a:cubicBezTo>
                  <a:pt x="5234" y="9801"/>
                  <a:pt x="7509" y="10304"/>
                  <a:pt x="9782" y="10304"/>
                </a:cubicBezTo>
                <a:cubicBezTo>
                  <a:pt x="12068" y="10304"/>
                  <a:pt x="14353" y="9796"/>
                  <a:pt x="16092" y="8789"/>
                </a:cubicBezTo>
                <a:cubicBezTo>
                  <a:pt x="19562" y="6780"/>
                  <a:pt x="19539" y="3516"/>
                  <a:pt x="16047" y="1507"/>
                </a:cubicBezTo>
                <a:cubicBezTo>
                  <a:pt x="14312" y="503"/>
                  <a:pt x="12029" y="1"/>
                  <a:pt x="9747" y="1"/>
                </a:cubicBezTo>
                <a:close/>
              </a:path>
            </a:pathLst>
          </a:custGeom>
          <a:solidFill>
            <a:srgbClr val="95B8EB"/>
          </a:solidFill>
          <a:ln>
            <a:noFill/>
          </a:ln>
        </p:spPr>
        <p:txBody>
          <a:bodyPr spcFirstLastPara="1" wrap="square" lIns="91425" tIns="91425" rIns="91425" bIns="91425" anchor="ctr" anchorCtr="0">
            <a:noAutofit/>
          </a:bodyPr>
          <a:lstStyle/>
          <a:p>
            <a:pPr>
              <a:buClr>
                <a:srgbClr val="000000"/>
              </a:buClr>
              <a:buFont typeface="Arial"/>
              <a:buNone/>
              <a:defRPr/>
            </a:pPr>
            <a:endParaRPr sz="1400" kern="0">
              <a:solidFill>
                <a:srgbClr val="000000"/>
              </a:solidFill>
              <a:latin typeface="Arial"/>
              <a:cs typeface="Arial"/>
              <a:sym typeface="Arial"/>
            </a:endParaRPr>
          </a:p>
        </p:txBody>
      </p:sp>
      <p:sp>
        <p:nvSpPr>
          <p:cNvPr id="27" name="Title 1">
            <a:extLst>
              <a:ext uri="{FF2B5EF4-FFF2-40B4-BE49-F238E27FC236}">
                <a16:creationId xmlns:a16="http://schemas.microsoft.com/office/drawing/2014/main" id="{3ED12873-296A-4D5F-B481-3B33E40BD900}"/>
              </a:ext>
            </a:extLst>
          </p:cNvPr>
          <p:cNvSpPr txBox="1">
            <a:spLocks/>
          </p:cNvSpPr>
          <p:nvPr/>
        </p:nvSpPr>
        <p:spPr>
          <a:xfrm>
            <a:off x="9517466" y="2251313"/>
            <a:ext cx="397389" cy="262340"/>
          </a:xfrm>
          <a:prstGeom prst="rect">
            <a:avLst/>
          </a:prstGeom>
          <a:scene3d>
            <a:camera prst="isometricBottomDown"/>
            <a:lightRig rig="threePt" dir="t"/>
          </a:scene3d>
        </p:spPr>
        <p:txBody>
          <a:bodyPr vert="horz" lIns="0" tIns="0" rIns="0" bIns="0" rtlCol="0" anchor="t">
            <a:noAutofit/>
          </a:bodyPr>
          <a:lstStyle>
            <a:lvl1pPr algn="r" defTabSz="914400" rtl="1" eaLnBrk="1" latinLnBrk="0" hangingPunct="1">
              <a:lnSpc>
                <a:spcPct val="90000"/>
              </a:lnSpc>
              <a:spcBef>
                <a:spcPct val="0"/>
              </a:spcBef>
              <a:buNone/>
              <a:defRPr sz="4000" kern="1200">
                <a:solidFill>
                  <a:schemeClr val="tx1"/>
                </a:solidFill>
                <a:latin typeface="Greta Arabic" pitchFamily="2" charset="-78"/>
                <a:ea typeface="+mj-ea"/>
                <a:cs typeface="+mj-cs"/>
              </a:defRPr>
            </a:lvl1pPr>
          </a:lstStyle>
          <a:p>
            <a:pPr algn="ctr">
              <a:defRPr/>
            </a:pPr>
            <a:r>
              <a:rPr lang="en-US" sz="2400" dirty="0">
                <a:solidFill>
                  <a:srgbClr val="FFFFFF"/>
                </a:solidFill>
                <a:latin typeface="Somar" panose="020B0604020202020204" charset="-78"/>
                <a:cs typeface="Somar" panose="020B0604020202020204" charset="-78"/>
              </a:rPr>
              <a:t>03</a:t>
            </a:r>
            <a:endParaRPr lang="ar-SA" sz="2400" dirty="0">
              <a:solidFill>
                <a:srgbClr val="FFFFFF"/>
              </a:solidFill>
              <a:latin typeface="Somar" panose="020B0604020202020204" charset="-78"/>
              <a:cs typeface="Somar" panose="020B0604020202020204" charset="-78"/>
            </a:endParaRPr>
          </a:p>
        </p:txBody>
      </p:sp>
      <p:sp>
        <p:nvSpPr>
          <p:cNvPr id="14" name="Title 1">
            <a:extLst>
              <a:ext uri="{FF2B5EF4-FFF2-40B4-BE49-F238E27FC236}">
                <a16:creationId xmlns:a16="http://schemas.microsoft.com/office/drawing/2014/main" id="{54BB116B-A39A-4F09-94AF-9ADB816A36FD}"/>
              </a:ext>
            </a:extLst>
          </p:cNvPr>
          <p:cNvSpPr txBox="1">
            <a:spLocks/>
          </p:cNvSpPr>
          <p:nvPr/>
        </p:nvSpPr>
        <p:spPr>
          <a:xfrm>
            <a:off x="916349" y="3461528"/>
            <a:ext cx="4207019" cy="423019"/>
          </a:xfrm>
          <a:prstGeom prst="rect">
            <a:avLst/>
          </a:prstGeom>
        </p:spPr>
        <p:txBody>
          <a:bodyPr vert="horz" lIns="0" tIns="0" rIns="0" bIns="0" rtlCol="0" anchor="t">
            <a:noAutofit/>
          </a:bodyPr>
          <a:lstStyle>
            <a:lvl1pPr algn="r" defTabSz="914400" rtl="1" eaLnBrk="1" latinLnBrk="0" hangingPunct="1">
              <a:lnSpc>
                <a:spcPct val="90000"/>
              </a:lnSpc>
              <a:spcBef>
                <a:spcPct val="0"/>
              </a:spcBef>
              <a:buNone/>
              <a:defRPr sz="4000" kern="1200">
                <a:solidFill>
                  <a:schemeClr val="tx1"/>
                </a:solidFill>
                <a:latin typeface="Greta Arabic" pitchFamily="2" charset="-78"/>
                <a:ea typeface="+mj-ea"/>
                <a:cs typeface="+mj-cs"/>
              </a:defRPr>
            </a:lvl1pPr>
          </a:lstStyle>
          <a:p>
            <a:pPr marL="0" marR="0" lvl="0" indent="0" defTabSz="914400" eaLnBrk="1" fontAlgn="auto" latinLnBrk="0" hangingPunct="1">
              <a:lnSpc>
                <a:spcPct val="90000"/>
              </a:lnSpc>
              <a:spcBef>
                <a:spcPct val="0"/>
              </a:spcBef>
              <a:spcAft>
                <a:spcPts val="0"/>
              </a:spcAft>
              <a:buClrTx/>
              <a:buSzTx/>
              <a:buFontTx/>
              <a:buNone/>
              <a:tabLst/>
              <a:defRPr/>
            </a:pPr>
            <a:r>
              <a:rPr lang="en-US" sz="700" dirty="0">
                <a:solidFill>
                  <a:schemeClr val="bg2">
                    <a:lumMod val="50000"/>
                  </a:schemeClr>
                </a:solidFill>
                <a:latin typeface="Somar" panose="020B0604020202020204" charset="-78"/>
                <a:cs typeface="Somar" panose="020B0604020202020204" charset="-78"/>
              </a:rPr>
              <a:t>Lock flag</a:t>
            </a:r>
            <a:endParaRPr kumimoji="0" lang="ar-SA" sz="700" i="0" u="none" strike="noStrike" kern="1200" cap="none" spc="0" normalizeH="0" baseline="0" noProof="0" dirty="0">
              <a:ln>
                <a:noFill/>
              </a:ln>
              <a:solidFill>
                <a:schemeClr val="bg2">
                  <a:lumMod val="50000"/>
                </a:schemeClr>
              </a:solidFill>
              <a:effectLst/>
              <a:uLnTx/>
              <a:uFillTx/>
              <a:latin typeface="Somar" panose="020B0604020202020204" charset="-78"/>
              <a:cs typeface="Somar" panose="020B0604020202020204" charset="-78"/>
            </a:endParaRPr>
          </a:p>
        </p:txBody>
      </p:sp>
      <p:cxnSp>
        <p:nvCxnSpPr>
          <p:cNvPr id="15" name="Google Shape;265;p52">
            <a:extLst>
              <a:ext uri="{FF2B5EF4-FFF2-40B4-BE49-F238E27FC236}">
                <a16:creationId xmlns:a16="http://schemas.microsoft.com/office/drawing/2014/main" id="{437F440B-36A4-408B-B0F2-5694F944AA89}"/>
              </a:ext>
            </a:extLst>
          </p:cNvPr>
          <p:cNvCxnSpPr>
            <a:cxnSpLocks/>
          </p:cNvCxnSpPr>
          <p:nvPr/>
        </p:nvCxnSpPr>
        <p:spPr>
          <a:xfrm flipH="1">
            <a:off x="5326568" y="3360457"/>
            <a:ext cx="2310" cy="243632"/>
          </a:xfrm>
          <a:prstGeom prst="straightConnector1">
            <a:avLst/>
          </a:prstGeom>
          <a:noFill/>
          <a:ln w="19050" cap="flat" cmpd="sng">
            <a:solidFill>
              <a:srgbClr val="0D2547"/>
            </a:solidFill>
            <a:prstDash val="solid"/>
            <a:round/>
            <a:headEnd type="oval" w="med" len="med"/>
            <a:tailEnd type="oval" w="med" len="med"/>
          </a:ln>
        </p:spPr>
      </p:cxnSp>
      <p:sp>
        <p:nvSpPr>
          <p:cNvPr id="16" name="Google Shape;259;p52">
            <a:extLst>
              <a:ext uri="{FF2B5EF4-FFF2-40B4-BE49-F238E27FC236}">
                <a16:creationId xmlns:a16="http://schemas.microsoft.com/office/drawing/2014/main" id="{B3C478B3-E2D0-4B9B-921C-8797D085F3D0}"/>
              </a:ext>
            </a:extLst>
          </p:cNvPr>
          <p:cNvSpPr txBox="1">
            <a:spLocks/>
          </p:cNvSpPr>
          <p:nvPr/>
        </p:nvSpPr>
        <p:spPr>
          <a:xfrm>
            <a:off x="4920169" y="3264443"/>
            <a:ext cx="817418" cy="43797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2"/>
              </a:buClr>
              <a:buSzPts val="4800"/>
              <a:buFont typeface="Rajdhani"/>
              <a:buNone/>
              <a:defRPr sz="2400" b="1" i="0" u="none" strike="noStrike" cap="none">
                <a:solidFill>
                  <a:schemeClr val="lt2"/>
                </a:solidFill>
                <a:latin typeface="Rajdhani"/>
                <a:ea typeface="Rajdhani"/>
                <a:cs typeface="Rajdhani"/>
                <a:sym typeface="Rajdhani"/>
              </a:defRPr>
            </a:lvl1pPr>
            <a:lvl2pPr marR="0" lvl="1"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2pPr>
            <a:lvl3pPr marR="0" lvl="2"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3pPr>
            <a:lvl4pPr marR="0" lvl="3"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4pPr>
            <a:lvl5pPr marR="0" lvl="4"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5pPr>
            <a:lvl6pPr marR="0" lvl="5"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6pPr>
            <a:lvl7pPr marR="0" lvl="6"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7pPr>
            <a:lvl8pPr marR="0" lvl="7"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8pPr>
            <a:lvl9pPr marR="0" lvl="8"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9pPr>
          </a:lstStyle>
          <a:p>
            <a:pPr marL="0" marR="0" lvl="0" indent="0" algn="r" defTabSz="914400" rtl="0" eaLnBrk="1" fontAlgn="auto" latinLnBrk="0" hangingPunct="1">
              <a:lnSpc>
                <a:spcPct val="100000"/>
              </a:lnSpc>
              <a:spcBef>
                <a:spcPts val="0"/>
              </a:spcBef>
              <a:spcAft>
                <a:spcPts val="0"/>
              </a:spcAft>
              <a:buClr>
                <a:srgbClr val="F3F3F3"/>
              </a:buClr>
              <a:buSzPts val="4800"/>
              <a:buFont typeface="Rajdhani"/>
              <a:buNone/>
              <a:tabLst/>
              <a:defRPr/>
            </a:pPr>
            <a:r>
              <a:rPr lang="en-US" sz="1050" kern="0" dirty="0">
                <a:solidFill>
                  <a:schemeClr val="bg2">
                    <a:lumMod val="50000"/>
                  </a:schemeClr>
                </a:solidFill>
              </a:rPr>
              <a:t>02</a:t>
            </a:r>
            <a:endParaRPr kumimoji="0" lang="en" sz="1050" b="1" i="0" u="none" strike="noStrike" kern="0" cap="none" spc="0" normalizeH="0" baseline="0" noProof="0" dirty="0">
              <a:ln>
                <a:noFill/>
              </a:ln>
              <a:solidFill>
                <a:schemeClr val="bg2">
                  <a:lumMod val="50000"/>
                </a:schemeClr>
              </a:solidFill>
              <a:effectLst/>
              <a:uLnTx/>
              <a:uFillTx/>
              <a:sym typeface="Rajdhani"/>
            </a:endParaRPr>
          </a:p>
        </p:txBody>
      </p:sp>
      <p:sp>
        <p:nvSpPr>
          <p:cNvPr id="4" name="Slide Number Placeholder 3"/>
          <p:cNvSpPr>
            <a:spLocks noGrp="1"/>
          </p:cNvSpPr>
          <p:nvPr>
            <p:ph type="sldNum" sz="quarter" idx="12"/>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15EF7C1D-2B43-48E9-9FFA-0C1C352D9914}" type="slidenum">
              <a:rPr kumimoji="0" lang="en-GB" sz="1200" b="0" i="0" u="none" strike="noStrike" kern="1200" cap="none" spc="0" normalizeH="0" baseline="0" noProof="0" smtClean="0">
                <a:ln>
                  <a:noFill/>
                </a:ln>
                <a:solidFill>
                  <a:srgbClr val="0D2547">
                    <a:tint val="75000"/>
                  </a:srgbClr>
                </a:solidFill>
                <a:effectLst/>
                <a:uLnTx/>
                <a:uFillTx/>
                <a:latin typeface="Greta Arabic" panose="02000000000000000000" pitchFamily="2" charset="-78"/>
                <a:ea typeface="+mn-ea"/>
                <a:cs typeface="Symbio AR+LT"/>
              </a:rPr>
              <a:pPr marL="0" marR="0" lvl="0" indent="0" algn="l" defTabSz="914400" rtl="1" eaLnBrk="1" fontAlgn="auto" latinLnBrk="0" hangingPunct="1">
                <a:lnSpc>
                  <a:spcPct val="100000"/>
                </a:lnSpc>
                <a:spcBef>
                  <a:spcPts val="0"/>
                </a:spcBef>
                <a:spcAft>
                  <a:spcPts val="0"/>
                </a:spcAft>
                <a:buClrTx/>
                <a:buSzTx/>
                <a:buFontTx/>
                <a:buNone/>
                <a:tabLst/>
                <a:defRPr/>
              </a:pPr>
              <a:t>27</a:t>
            </a:fld>
            <a:endParaRPr kumimoji="0" lang="en-GB" sz="1200" b="0" i="0" u="none" strike="noStrike" kern="1200" cap="none" spc="0" normalizeH="0" baseline="0" noProof="0">
              <a:ln>
                <a:noFill/>
              </a:ln>
              <a:solidFill>
                <a:srgbClr val="0D2547">
                  <a:tint val="75000"/>
                </a:srgbClr>
              </a:solidFill>
              <a:effectLst/>
              <a:uLnTx/>
              <a:uFillTx/>
              <a:latin typeface="Greta Arabic" panose="02000000000000000000" pitchFamily="2" charset="-78"/>
              <a:ea typeface="+mn-ea"/>
              <a:cs typeface="Symbio AR+LT"/>
            </a:endParaRPr>
          </a:p>
        </p:txBody>
      </p:sp>
      <p:sp>
        <p:nvSpPr>
          <p:cNvPr id="3" name="Footer Placeholder 2">
            <a:extLst>
              <a:ext uri="{FF2B5EF4-FFF2-40B4-BE49-F238E27FC236}">
                <a16:creationId xmlns:a16="http://schemas.microsoft.com/office/drawing/2014/main" id="{B44259FB-4A4D-47CA-AB19-DE0674D38F15}"/>
              </a:ext>
            </a:extLst>
          </p:cNvPr>
          <p:cNvSpPr>
            <a:spLocks noGrp="1"/>
          </p:cNvSpPr>
          <p:nvPr>
            <p:ph type="ftr" sz="quarter" idx="11"/>
            <p:custDataLst>
              <p:tags r:id="rId1"/>
            </p:custDataLst>
          </p:nvPr>
        </p:nvSpPr>
        <p:spPr/>
        <p:txBody>
          <a:bodyPr/>
          <a:lstStyle/>
          <a:p>
            <a:pPr>
              <a:defRPr/>
            </a:pPr>
            <a:r>
              <a:rPr lang="en-GB"/>
              <a:t>Public | </a:t>
            </a:r>
            <a:r>
              <a:rPr lang="ar-SA"/>
              <a:t>عام</a:t>
            </a:r>
            <a:endParaRPr lang="en-GB"/>
          </a:p>
        </p:txBody>
      </p:sp>
    </p:spTree>
    <p:extLst>
      <p:ext uri="{BB962C8B-B14F-4D97-AF65-F5344CB8AC3E}">
        <p14:creationId xmlns:p14="http://schemas.microsoft.com/office/powerpoint/2010/main" val="14820780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p:cNvGrpSpPr/>
          <p:nvPr/>
        </p:nvGrpSpPr>
        <p:grpSpPr>
          <a:xfrm>
            <a:off x="1624519" y="105903"/>
            <a:ext cx="10576091" cy="514579"/>
            <a:chOff x="2677370" y="105903"/>
            <a:chExt cx="9523240" cy="514579"/>
          </a:xfrm>
        </p:grpSpPr>
        <p:grpSp>
          <p:nvGrpSpPr>
            <p:cNvPr id="23" name="Group 22"/>
            <p:cNvGrpSpPr/>
            <p:nvPr/>
          </p:nvGrpSpPr>
          <p:grpSpPr>
            <a:xfrm>
              <a:off x="2677370" y="105903"/>
              <a:ext cx="9507253" cy="514579"/>
              <a:chOff x="2684747" y="526945"/>
              <a:chExt cx="9507253" cy="514579"/>
            </a:xfrm>
          </p:grpSpPr>
          <p:sp>
            <p:nvSpPr>
              <p:cNvPr id="25" name="Rounded Rectangle 48">
                <a:extLst>
                  <a:ext uri="{FF2B5EF4-FFF2-40B4-BE49-F238E27FC236}">
                    <a16:creationId xmlns:a16="http://schemas.microsoft.com/office/drawing/2014/main" id="{1D3517A2-7E57-47A0-B474-C78F0DC46F03}"/>
                  </a:ext>
                </a:extLst>
              </p:cNvPr>
              <p:cNvSpPr/>
              <p:nvPr/>
            </p:nvSpPr>
            <p:spPr>
              <a:xfrm>
                <a:off x="11869187" y="526945"/>
                <a:ext cx="322813" cy="315316"/>
              </a:xfrm>
              <a:prstGeom prst="roundRect">
                <a:avLst>
                  <a:gd name="adj" fmla="val 0"/>
                </a:avLst>
              </a:prstGeom>
              <a:solidFill>
                <a:srgbClr val="20CFD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FFFFFF"/>
                  </a:solidFill>
                  <a:effectLst/>
                  <a:uLnTx/>
                  <a:uFillTx/>
                  <a:latin typeface="SST Arabic" panose="020B0504030504020204" pitchFamily="34" charset="-78"/>
                  <a:ea typeface="+mn-ea"/>
                  <a:cs typeface="SST Arabic" panose="020B0504030504020204" pitchFamily="34" charset="-78"/>
                </a:endParaRPr>
              </a:p>
            </p:txBody>
          </p:sp>
          <p:sp>
            <p:nvSpPr>
              <p:cNvPr id="26" name="Title 1">
                <a:extLst>
                  <a:ext uri="{FF2B5EF4-FFF2-40B4-BE49-F238E27FC236}">
                    <a16:creationId xmlns:a16="http://schemas.microsoft.com/office/drawing/2014/main" id="{4AC9F629-7F96-403B-B28D-50766AB29367}"/>
                  </a:ext>
                </a:extLst>
              </p:cNvPr>
              <p:cNvSpPr txBox="1">
                <a:spLocks/>
              </p:cNvSpPr>
              <p:nvPr/>
            </p:nvSpPr>
            <p:spPr>
              <a:xfrm>
                <a:off x="2684747" y="526945"/>
                <a:ext cx="9105518" cy="514579"/>
              </a:xfrm>
              <a:prstGeom prst="rect">
                <a:avLst/>
              </a:prstGeom>
            </p:spPr>
            <p:txBody>
              <a:bodyPr vert="horz" lIns="0" tIns="0" rIns="0" bIns="0" rtlCol="0" anchor="t">
                <a:noAutofit/>
              </a:bodyPr>
              <a:lstStyle>
                <a:lvl1pPr algn="r" defTabSz="914400" rtl="1" eaLnBrk="1" latinLnBrk="0" hangingPunct="1">
                  <a:lnSpc>
                    <a:spcPct val="90000"/>
                  </a:lnSpc>
                  <a:spcBef>
                    <a:spcPct val="0"/>
                  </a:spcBef>
                  <a:buNone/>
                  <a:defRPr sz="4000" kern="1200">
                    <a:solidFill>
                      <a:schemeClr val="tx1"/>
                    </a:solidFill>
                    <a:latin typeface="Greta Arabic" pitchFamily="2" charset="-78"/>
                    <a:ea typeface="+mj-ea"/>
                    <a:cs typeface="+mj-cs"/>
                  </a:defRPr>
                </a:lvl1pPr>
              </a:lstStyle>
              <a:p>
                <a:pPr marL="0" marR="0" lvl="0" indent="0" algn="r" defTabSz="914400" rtl="1" eaLnBrk="1" fontAlgn="auto" latinLnBrk="0" hangingPunct="1">
                  <a:lnSpc>
                    <a:spcPct val="90000"/>
                  </a:lnSpc>
                  <a:spcBef>
                    <a:spcPct val="0"/>
                  </a:spcBef>
                  <a:spcAft>
                    <a:spcPts val="0"/>
                  </a:spcAft>
                  <a:buClrTx/>
                  <a:buSzTx/>
                  <a:buFontTx/>
                  <a:buNone/>
                  <a:tabLst/>
                  <a:defRPr/>
                </a:pPr>
                <a:r>
                  <a:rPr kumimoji="0" lang="ar-SA" sz="2400" b="1" i="0" u="none" strike="noStrike" kern="1200" cap="none" spc="0" normalizeH="0" baseline="0" noProof="0" dirty="0">
                    <a:ln>
                      <a:noFill/>
                    </a:ln>
                    <a:solidFill>
                      <a:srgbClr val="0D2547"/>
                    </a:solidFill>
                    <a:effectLst/>
                    <a:uLnTx/>
                    <a:uFillTx/>
                    <a:latin typeface="SST Arabic" panose="020B0504030504020204" pitchFamily="34" charset="-78"/>
                    <a:ea typeface="+mj-ea"/>
                    <a:cs typeface="SST Arabic" panose="020B0504030504020204" pitchFamily="34" charset="-78"/>
                  </a:rPr>
                  <a:t>مخرجات محرك المخاطر – </a:t>
                </a:r>
                <a:r>
                  <a:rPr kumimoji="0" lang="en-US" sz="2400" b="1" i="0" u="none" strike="noStrike" kern="1200" cap="none" spc="0" normalizeH="0" baseline="0" noProof="0" dirty="0">
                    <a:ln>
                      <a:noFill/>
                    </a:ln>
                    <a:solidFill>
                      <a:srgbClr val="0D2547"/>
                    </a:solidFill>
                    <a:effectLst/>
                    <a:uLnTx/>
                    <a:uFillTx/>
                    <a:latin typeface="SST Arabic" panose="020B0504030504020204" pitchFamily="34" charset="-78"/>
                    <a:ea typeface="+mj-ea"/>
                    <a:cs typeface="SST Arabic" panose="020B0504030504020204" pitchFamily="34" charset="-78"/>
                  </a:rPr>
                  <a:t>1</a:t>
                </a:r>
                <a:r>
                  <a:rPr kumimoji="0" lang="ar-SA" sz="2400" b="1" i="0" u="none" strike="noStrike" kern="1200" cap="none" spc="0" normalizeH="0" baseline="0" noProof="0" dirty="0">
                    <a:ln>
                      <a:noFill/>
                    </a:ln>
                    <a:solidFill>
                      <a:srgbClr val="0D2547"/>
                    </a:solidFill>
                    <a:effectLst/>
                    <a:uLnTx/>
                    <a:uFillTx/>
                    <a:latin typeface="SST Arabic" panose="020B0504030504020204" pitchFamily="34" charset="-78"/>
                    <a:ea typeface="+mj-ea"/>
                    <a:cs typeface="SST Arabic" panose="020B0504030504020204" pitchFamily="34" charset="-78"/>
                  </a:rPr>
                  <a:t> اشعارات محرك المخاطر في شاشات الموظفين</a:t>
                </a:r>
              </a:p>
            </p:txBody>
          </p:sp>
        </p:grpSp>
        <p:sp>
          <p:nvSpPr>
            <p:cNvPr id="24" name="Isosceles Triangle 69">
              <a:extLst>
                <a:ext uri="{FF2B5EF4-FFF2-40B4-BE49-F238E27FC236}">
                  <a16:creationId xmlns:a16="http://schemas.microsoft.com/office/drawing/2014/main" id="{D0F90FA7-C414-47A0-B1F2-C03C4EFAC7EE}"/>
                </a:ext>
              </a:extLst>
            </p:cNvPr>
            <p:cNvSpPr/>
            <p:nvPr/>
          </p:nvSpPr>
          <p:spPr>
            <a:xfrm rot="16200000">
              <a:off x="9951186" y="-1774937"/>
              <a:ext cx="18288" cy="4480560"/>
            </a:xfrm>
            <a:prstGeom prst="roundRect">
              <a:avLst>
                <a:gd name="adj" fmla="val 0"/>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ymbio AR+LT"/>
                <a:ea typeface="+mn-ea"/>
                <a:cs typeface="Symbio AR+LT"/>
              </a:endParaRPr>
            </a:p>
          </p:txBody>
        </p:sp>
      </p:grpSp>
      <p:sp>
        <p:nvSpPr>
          <p:cNvPr id="6" name="Slide Number Placeholder 5"/>
          <p:cNvSpPr>
            <a:spLocks noGrp="1"/>
          </p:cNvSpPr>
          <p:nvPr>
            <p:ph type="sldNum" sz="quarter" idx="12"/>
          </p:nvPr>
        </p:nvSpPr>
        <p:spPr>
          <a:xfrm>
            <a:off x="11792712" y="6522007"/>
            <a:ext cx="399288" cy="365124"/>
          </a:xfrm>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15EF7C1D-2B43-48E9-9FFA-0C1C352D9914}" type="slidenum">
              <a:rPr kumimoji="0" lang="en-GB" sz="1200" b="0" i="0" u="none" strike="noStrike" kern="1200" cap="none" spc="0" normalizeH="0" baseline="0" noProof="0" smtClean="0">
                <a:ln>
                  <a:noFill/>
                </a:ln>
                <a:solidFill>
                  <a:srgbClr val="0D2547">
                    <a:tint val="75000"/>
                  </a:srgbClr>
                </a:solidFill>
                <a:effectLst/>
                <a:uLnTx/>
                <a:uFillTx/>
                <a:latin typeface="Greta Arabic" panose="02000000000000000000" pitchFamily="2" charset="-78"/>
                <a:ea typeface="+mn-ea"/>
                <a:cs typeface="Symbio AR+LT"/>
              </a:rPr>
              <a:pPr marL="0" marR="0" lvl="0" indent="0" algn="l" defTabSz="914400" rtl="1" eaLnBrk="1" fontAlgn="auto" latinLnBrk="0" hangingPunct="1">
                <a:lnSpc>
                  <a:spcPct val="100000"/>
                </a:lnSpc>
                <a:spcBef>
                  <a:spcPts val="0"/>
                </a:spcBef>
                <a:spcAft>
                  <a:spcPts val="0"/>
                </a:spcAft>
                <a:buClrTx/>
                <a:buSzTx/>
                <a:buFontTx/>
                <a:buNone/>
                <a:tabLst/>
                <a:defRPr/>
              </a:pPr>
              <a:t>28</a:t>
            </a:fld>
            <a:endParaRPr kumimoji="0" lang="en-GB" sz="1200" b="0" i="0" u="none" strike="noStrike" kern="1200" cap="none" spc="0" normalizeH="0" baseline="0" noProof="0">
              <a:ln>
                <a:noFill/>
              </a:ln>
              <a:solidFill>
                <a:srgbClr val="0D2547">
                  <a:tint val="75000"/>
                </a:srgbClr>
              </a:solidFill>
              <a:effectLst/>
              <a:uLnTx/>
              <a:uFillTx/>
              <a:latin typeface="Greta Arabic" panose="02000000000000000000" pitchFamily="2" charset="-78"/>
              <a:ea typeface="+mn-ea"/>
              <a:cs typeface="Symbio AR+LT"/>
            </a:endParaRPr>
          </a:p>
        </p:txBody>
      </p:sp>
      <p:graphicFrame>
        <p:nvGraphicFramePr>
          <p:cNvPr id="44" name="Table 43">
            <a:extLst>
              <a:ext uri="{FF2B5EF4-FFF2-40B4-BE49-F238E27FC236}">
                <a16:creationId xmlns:a16="http://schemas.microsoft.com/office/drawing/2014/main" id="{EA089208-45CB-44D8-873C-DB69644F3C23}"/>
              </a:ext>
            </a:extLst>
          </p:cNvPr>
          <p:cNvGraphicFramePr>
            <a:graphicFrameLocks noGrp="1"/>
          </p:cNvGraphicFramePr>
          <p:nvPr>
            <p:extLst>
              <p:ext uri="{D42A27DB-BD31-4B8C-83A1-F6EECF244321}">
                <p14:modId xmlns:p14="http://schemas.microsoft.com/office/powerpoint/2010/main" val="256290074"/>
              </p:ext>
            </p:extLst>
          </p:nvPr>
        </p:nvGraphicFramePr>
        <p:xfrm>
          <a:off x="600523" y="678177"/>
          <a:ext cx="11223831" cy="5867579"/>
        </p:xfrm>
        <a:graphic>
          <a:graphicData uri="http://schemas.openxmlformats.org/drawingml/2006/table">
            <a:tbl>
              <a:tblPr firstRow="1" bandRow="1">
                <a:tableStyleId>{5FD0F851-EC5A-4D38-B0AD-8093EC10F338}</a:tableStyleId>
              </a:tblPr>
              <a:tblGrid>
                <a:gridCol w="1901567">
                  <a:extLst>
                    <a:ext uri="{9D8B030D-6E8A-4147-A177-3AD203B41FA5}">
                      <a16:colId xmlns:a16="http://schemas.microsoft.com/office/drawing/2014/main" val="1136492247"/>
                    </a:ext>
                  </a:extLst>
                </a:gridCol>
                <a:gridCol w="2254286">
                  <a:extLst>
                    <a:ext uri="{9D8B030D-6E8A-4147-A177-3AD203B41FA5}">
                      <a16:colId xmlns:a16="http://schemas.microsoft.com/office/drawing/2014/main" val="3277025727"/>
                    </a:ext>
                  </a:extLst>
                </a:gridCol>
                <a:gridCol w="2556782">
                  <a:extLst>
                    <a:ext uri="{9D8B030D-6E8A-4147-A177-3AD203B41FA5}">
                      <a16:colId xmlns:a16="http://schemas.microsoft.com/office/drawing/2014/main" val="3764984079"/>
                    </a:ext>
                  </a:extLst>
                </a:gridCol>
                <a:gridCol w="4511196">
                  <a:extLst>
                    <a:ext uri="{9D8B030D-6E8A-4147-A177-3AD203B41FA5}">
                      <a16:colId xmlns:a16="http://schemas.microsoft.com/office/drawing/2014/main" val="4227225427"/>
                    </a:ext>
                  </a:extLst>
                </a:gridCol>
              </a:tblGrid>
              <a:tr h="405208">
                <a:tc>
                  <a:txBody>
                    <a:bodyPr/>
                    <a:lstStyle/>
                    <a:p>
                      <a:pPr algn="ctr"/>
                      <a:r>
                        <a:rPr lang="ar-SA" sz="2400" dirty="0">
                          <a:solidFill>
                            <a:schemeClr val="bg1"/>
                          </a:solidFill>
                          <a:cs typeface="+mj-cs"/>
                        </a:rPr>
                        <a:t>الحالة</a:t>
                      </a:r>
                      <a:endParaRPr lang="en-US" sz="2400" dirty="0">
                        <a:solidFill>
                          <a:schemeClr val="bg1"/>
                        </a:solidFill>
                        <a:cs typeface="+mj-cs"/>
                      </a:endParaRPr>
                    </a:p>
                  </a:txBody>
                  <a:tcPr>
                    <a:solidFill>
                      <a:srgbClr val="6393A7"/>
                    </a:solidFill>
                  </a:tcPr>
                </a:tc>
                <a:tc>
                  <a:txBody>
                    <a:bodyPr/>
                    <a:lstStyle/>
                    <a:p>
                      <a:pPr algn="ctr"/>
                      <a:r>
                        <a:rPr lang="ar-SA" sz="2400" dirty="0">
                          <a:solidFill>
                            <a:schemeClr val="bg1"/>
                          </a:solidFill>
                          <a:cs typeface="+mj-cs"/>
                        </a:rPr>
                        <a:t>طلب التغيير</a:t>
                      </a:r>
                      <a:endParaRPr lang="en-US" sz="2400" dirty="0">
                        <a:solidFill>
                          <a:schemeClr val="bg1"/>
                        </a:solidFill>
                        <a:cs typeface="+mj-cs"/>
                      </a:endParaRPr>
                    </a:p>
                  </a:txBody>
                  <a:tcPr>
                    <a:solidFill>
                      <a:srgbClr val="6393A7"/>
                    </a:solidFill>
                  </a:tcPr>
                </a:tc>
                <a:tc>
                  <a:txBody>
                    <a:bodyPr/>
                    <a:lstStyle/>
                    <a:p>
                      <a:pPr algn="ctr"/>
                      <a:r>
                        <a:rPr lang="ar-SA" sz="2400" dirty="0">
                          <a:solidFill>
                            <a:schemeClr val="bg1"/>
                          </a:solidFill>
                          <a:cs typeface="+mj-cs"/>
                        </a:rPr>
                        <a:t>صورة</a:t>
                      </a:r>
                      <a:endParaRPr lang="en-US" sz="2400" dirty="0">
                        <a:solidFill>
                          <a:schemeClr val="bg1"/>
                        </a:solidFill>
                        <a:cs typeface="+mj-cs"/>
                      </a:endParaRPr>
                    </a:p>
                  </a:txBody>
                  <a:tcPr>
                    <a:solidFill>
                      <a:srgbClr val="6393A7"/>
                    </a:solidFill>
                  </a:tcPr>
                </a:tc>
                <a:tc>
                  <a:txBody>
                    <a:bodyPr/>
                    <a:lstStyle/>
                    <a:p>
                      <a:pPr algn="ctr"/>
                      <a:r>
                        <a:rPr lang="ar-SA" sz="2400" dirty="0">
                          <a:solidFill>
                            <a:schemeClr val="bg1"/>
                          </a:solidFill>
                          <a:cs typeface="+mj-cs"/>
                        </a:rPr>
                        <a:t>التحدي</a:t>
                      </a:r>
                      <a:endParaRPr lang="en-US" sz="2400" dirty="0">
                        <a:solidFill>
                          <a:schemeClr val="bg1"/>
                        </a:solidFill>
                        <a:cs typeface="+mj-cs"/>
                      </a:endParaRPr>
                    </a:p>
                  </a:txBody>
                  <a:tcPr>
                    <a:solidFill>
                      <a:srgbClr val="6393A7"/>
                    </a:solidFill>
                  </a:tcPr>
                </a:tc>
                <a:extLst>
                  <a:ext uri="{0D108BD9-81ED-4DB2-BD59-A6C34878D82A}">
                    <a16:rowId xmlns:a16="http://schemas.microsoft.com/office/drawing/2014/main" val="5332629"/>
                  </a:ext>
                </a:extLst>
              </a:tr>
              <a:tr h="405208">
                <a:tc>
                  <a:txBody>
                    <a:bodyPr/>
                    <a:lstStyle/>
                    <a:p>
                      <a:pPr algn="ctr"/>
                      <a:r>
                        <a:rPr lang="ar-SA" sz="1200" kern="1200" baseline="0" dirty="0">
                          <a:solidFill>
                            <a:schemeClr val="bg1"/>
                          </a:solidFill>
                          <a:latin typeface="SST Arabic" panose="020B0504030504020204" pitchFamily="34" charset="-78"/>
                          <a:ea typeface="+mn-ea"/>
                          <a:cs typeface="SST Arabic" panose="020B0504030504020204" pitchFamily="34" charset="-78"/>
                        </a:rPr>
                        <a:t>متأخر </a:t>
                      </a:r>
                    </a:p>
                    <a:p>
                      <a:pPr algn="ctr"/>
                      <a:r>
                        <a:rPr lang="ar-SA" sz="1200" kern="1200" baseline="0" dirty="0">
                          <a:solidFill>
                            <a:schemeClr val="bg1"/>
                          </a:solidFill>
                          <a:latin typeface="SST Arabic" panose="020B0504030504020204" pitchFamily="34" charset="-78"/>
                          <a:ea typeface="+mn-ea"/>
                          <a:cs typeface="SST Arabic" panose="020B0504030504020204" pitchFamily="34" charset="-78"/>
                        </a:rPr>
                        <a:t>تم التصعيد</a:t>
                      </a:r>
                      <a:endParaRPr lang="en-US" sz="1200" kern="1200" dirty="0">
                        <a:solidFill>
                          <a:schemeClr val="bg1"/>
                        </a:solidFill>
                        <a:latin typeface="SST Arabic" panose="020B0504030504020204" pitchFamily="34" charset="-78"/>
                        <a:ea typeface="+mn-ea"/>
                        <a:cs typeface="SST Arabic" panose="020B0504030504020204" pitchFamily="34" charset="-78"/>
                      </a:endParaRPr>
                    </a:p>
                  </a:txBody>
                  <a:tcPr>
                    <a:solidFill>
                      <a:srgbClr val="C00000"/>
                    </a:solidFill>
                  </a:tcPr>
                </a:tc>
                <a:tc>
                  <a:txBody>
                    <a:bodyPr/>
                    <a:lstStyle/>
                    <a:p>
                      <a:pPr algn="ctr"/>
                      <a:r>
                        <a:rPr lang="en-US" sz="1200" kern="1200" dirty="0">
                          <a:solidFill>
                            <a:schemeClr val="tx1"/>
                          </a:solidFill>
                          <a:latin typeface="SST Arabic" panose="020B0504030504020204" pitchFamily="34" charset="-78"/>
                          <a:ea typeface="+mn-ea"/>
                          <a:cs typeface="SST Arabic" panose="020B0504030504020204" pitchFamily="34" charset="-78"/>
                        </a:rPr>
                        <a:t> CR-</a:t>
                      </a:r>
                      <a:r>
                        <a:rPr lang="ar-SA" sz="1200" kern="1200" dirty="0">
                          <a:solidFill>
                            <a:schemeClr val="tx1"/>
                          </a:solidFill>
                          <a:latin typeface="SST Arabic" panose="020B0504030504020204" pitchFamily="34" charset="-78"/>
                          <a:ea typeface="+mn-ea"/>
                          <a:cs typeface="SST Arabic" panose="020B0504030504020204" pitchFamily="34" charset="-78"/>
                        </a:rPr>
                        <a:t>5659</a:t>
                      </a:r>
                    </a:p>
                    <a:p>
                      <a:pPr algn="ctr"/>
                      <a:r>
                        <a:rPr lang="ar-SA" sz="1200" kern="1200" dirty="0">
                          <a:solidFill>
                            <a:schemeClr val="tx1"/>
                          </a:solidFill>
                          <a:latin typeface="SST Arabic" panose="020B0504030504020204" pitchFamily="34" charset="-78"/>
                          <a:ea typeface="+mn-ea"/>
                          <a:cs typeface="SST Arabic" panose="020B0504030504020204" pitchFamily="34" charset="-78"/>
                        </a:rPr>
                        <a:t>10</a:t>
                      </a:r>
                      <a:r>
                        <a:rPr lang="ar-SA" sz="1200" kern="1200" baseline="0" dirty="0">
                          <a:solidFill>
                            <a:schemeClr val="tx1"/>
                          </a:solidFill>
                          <a:latin typeface="SST Arabic" panose="020B0504030504020204" pitchFamily="34" charset="-78"/>
                          <a:ea typeface="+mn-ea"/>
                          <a:cs typeface="SST Arabic" panose="020B0504030504020204" pitchFamily="34" charset="-78"/>
                        </a:rPr>
                        <a:t> أكتوبر 2023</a:t>
                      </a:r>
                      <a:endParaRPr lang="en-US" sz="1200" kern="1200" dirty="0">
                        <a:solidFill>
                          <a:schemeClr val="tx1"/>
                        </a:solidFill>
                        <a:latin typeface="SST Arabic" panose="020B0504030504020204" pitchFamily="34" charset="-78"/>
                        <a:ea typeface="+mn-ea"/>
                        <a:cs typeface="SST Arabic" panose="020B0504030504020204" pitchFamily="34" charset="-78"/>
                      </a:endParaRPr>
                    </a:p>
                  </a:txBody>
                  <a:tcPr anchor="ctr">
                    <a:solidFill>
                      <a:schemeClr val="bg1"/>
                    </a:solidFill>
                  </a:tcPr>
                </a:tc>
                <a:tc>
                  <a:txBody>
                    <a:bodyPr/>
                    <a:lstStyle/>
                    <a:p>
                      <a:pPr algn="ctr"/>
                      <a:endParaRPr lang="en-US" sz="1200" dirty="0">
                        <a:solidFill>
                          <a:schemeClr val="bg1"/>
                        </a:solidFill>
                        <a:latin typeface="SST Arabic" panose="020B0504030504020204" pitchFamily="34" charset="-78"/>
                        <a:cs typeface="SST Arabic" panose="020B0504030504020204" pitchFamily="34" charset="-78"/>
                      </a:endParaRPr>
                    </a:p>
                  </a:txBody>
                  <a:tcPr>
                    <a:solidFill>
                      <a:schemeClr val="bg1"/>
                    </a:solidFill>
                  </a:tcPr>
                </a:tc>
                <a:tc>
                  <a:txBody>
                    <a:bodyPr/>
                    <a:lstStyle/>
                    <a:p>
                      <a:pPr algn="r"/>
                      <a:r>
                        <a:rPr lang="ar-SA" sz="1200" kern="1200" dirty="0">
                          <a:solidFill>
                            <a:schemeClr val="tx1"/>
                          </a:solidFill>
                          <a:latin typeface="SST Arabic" panose="020B0504030504020204" pitchFamily="34" charset="-78"/>
                          <a:ea typeface="+mn-ea"/>
                          <a:cs typeface="SST Arabic" panose="020B0504030504020204" pitchFamily="34" charset="-78"/>
                        </a:rPr>
                        <a:t>تحسين تنبيهات المخاطر</a:t>
                      </a:r>
                      <a:endParaRPr lang="en-US" sz="1200" kern="1200" dirty="0">
                        <a:solidFill>
                          <a:schemeClr val="tx1"/>
                        </a:solidFill>
                        <a:latin typeface="SST Arabic" panose="020B0504030504020204" pitchFamily="34" charset="-78"/>
                        <a:ea typeface="+mn-ea"/>
                        <a:cs typeface="SST Arabic" panose="020B0504030504020204" pitchFamily="34" charset="-78"/>
                      </a:endParaRPr>
                    </a:p>
                  </a:txBody>
                  <a:tcPr>
                    <a:solidFill>
                      <a:schemeClr val="bg1"/>
                    </a:solidFill>
                  </a:tcPr>
                </a:tc>
                <a:extLst>
                  <a:ext uri="{0D108BD9-81ED-4DB2-BD59-A6C34878D82A}">
                    <a16:rowId xmlns:a16="http://schemas.microsoft.com/office/drawing/2014/main" val="1620453775"/>
                  </a:ext>
                </a:extLst>
              </a:tr>
              <a:tr h="547894">
                <a:tc>
                  <a:txBody>
                    <a:bodyPr/>
                    <a:lstStyle/>
                    <a:p>
                      <a:pPr algn="ctr"/>
                      <a:r>
                        <a:rPr lang="ar-SA" sz="1200" dirty="0">
                          <a:latin typeface="SST Arabic" panose="020B0504030504020204" pitchFamily="34" charset="-78"/>
                          <a:cs typeface="SST Arabic" panose="020B0504030504020204" pitchFamily="34" charset="-78"/>
                        </a:rPr>
                        <a:t>مكتمل</a:t>
                      </a:r>
                      <a:endParaRPr lang="en-US" sz="1200" dirty="0">
                        <a:latin typeface="SST Arabic" panose="020B0504030504020204" pitchFamily="34" charset="-78"/>
                        <a:cs typeface="SST Arabic" panose="020B0504030504020204" pitchFamily="34" charset="-78"/>
                      </a:endParaRPr>
                    </a:p>
                  </a:txBody>
                  <a:tcPr anchor="ctr">
                    <a:solidFill>
                      <a:srgbClr val="8DC84E"/>
                    </a:solidFill>
                  </a:tcPr>
                </a:tc>
                <a:tc>
                  <a:txBody>
                    <a:bodyPr/>
                    <a:lstStyle/>
                    <a:p>
                      <a:pPr algn="ctr"/>
                      <a:endParaRPr lang="en-US" sz="1200" dirty="0">
                        <a:latin typeface="SST Arabic" panose="020B0504030504020204" pitchFamily="34" charset="-78"/>
                        <a:cs typeface="SST Arabic" panose="020B0504030504020204" pitchFamily="34" charset="-78"/>
                      </a:endParaRPr>
                    </a:p>
                  </a:txBody>
                  <a:tcPr anchor="c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dirty="0">
                        <a:latin typeface="SST Arabic" panose="020B0504030504020204" pitchFamily="34" charset="-78"/>
                        <a:cs typeface="SST Arabic" panose="020B0504030504020204" pitchFamily="34" charset="-78"/>
                      </a:endParaRPr>
                    </a:p>
                  </a:txBody>
                  <a:tcPr anchor="ctr">
                    <a:solidFill>
                      <a:schemeClr val="bg1">
                        <a:lumMod val="95000"/>
                      </a:schemeClr>
                    </a:solidFill>
                  </a:tcPr>
                </a:tc>
                <a:tc>
                  <a:txBody>
                    <a:bodyPr/>
                    <a:lstStyle/>
                    <a:p>
                      <a:pPr marL="0" algn="r" defTabSz="914400" rtl="0" eaLnBrk="1" latinLnBrk="0" hangingPunct="1">
                        <a:defRPr/>
                      </a:pPr>
                      <a:r>
                        <a:rPr lang="ar-SA" sz="1200" u="sng" kern="1200" dirty="0">
                          <a:solidFill>
                            <a:schemeClr val="tx1"/>
                          </a:solidFill>
                          <a:latin typeface="SST Arabic" panose="020B0504030504020204" pitchFamily="34" charset="-78"/>
                          <a:ea typeface="+mn-ea"/>
                          <a:cs typeface="SST Arabic" panose="020B0504030504020204" pitchFamily="34" charset="-78"/>
                          <a:hlinkClick r:id="rId4" action="ppaction://hlinksldjump">
                            <a:extLst>
                              <a:ext uri="{A12FA001-AC4F-418D-AE19-62706E023703}">
                                <ahyp:hlinkClr xmlns:ahyp="http://schemas.microsoft.com/office/drawing/2018/hyperlinkcolor" val="tx"/>
                              </a:ext>
                            </a:extLst>
                          </a:hlinkClick>
                        </a:rPr>
                        <a:t>اشعار محرك المخاطر لموظف الاستقبال</a:t>
                      </a:r>
                      <a:endParaRPr lang="ar-SA" sz="1200" u="sng" kern="1200" dirty="0">
                        <a:solidFill>
                          <a:schemeClr val="tx1"/>
                        </a:solidFill>
                        <a:latin typeface="SST Arabic" panose="020B0504030504020204" pitchFamily="34" charset="-78"/>
                        <a:ea typeface="+mn-ea"/>
                        <a:cs typeface="SST Arabic" panose="020B0504030504020204" pitchFamily="34" charset="-78"/>
                      </a:endParaRPr>
                    </a:p>
                  </a:txBody>
                  <a:tcPr anchor="ctr">
                    <a:solidFill>
                      <a:schemeClr val="bg1">
                        <a:lumMod val="95000"/>
                      </a:schemeClr>
                    </a:solidFill>
                  </a:tcPr>
                </a:tc>
                <a:extLst>
                  <a:ext uri="{0D108BD9-81ED-4DB2-BD59-A6C34878D82A}">
                    <a16:rowId xmlns:a16="http://schemas.microsoft.com/office/drawing/2014/main" val="469911982"/>
                  </a:ext>
                </a:extLst>
              </a:tr>
              <a:tr h="54789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ar-SA" sz="1200" dirty="0">
                          <a:latin typeface="SST Arabic" panose="020B0504030504020204" pitchFamily="34" charset="-78"/>
                          <a:cs typeface="SST Arabic" panose="020B0504030504020204" pitchFamily="34" charset="-78"/>
                        </a:rPr>
                        <a:t>مكتمل</a:t>
                      </a:r>
                    </a:p>
                  </a:txBody>
                  <a:tcPr anchor="ctr">
                    <a:solidFill>
                      <a:srgbClr val="8DC84E"/>
                    </a:solidFill>
                  </a:tcPr>
                </a:tc>
                <a:tc>
                  <a:txBody>
                    <a:bodyPr/>
                    <a:lstStyle/>
                    <a:p>
                      <a:pPr algn="ctr"/>
                      <a:endParaRPr lang="en-US" sz="1200" dirty="0">
                        <a:latin typeface="SST Arabic" panose="020B0504030504020204" pitchFamily="34" charset="-78"/>
                        <a:cs typeface="SST Arabic" panose="020B0504030504020204" pitchFamily="34" charset="-78"/>
                      </a:endParaRPr>
                    </a:p>
                  </a:txBody>
                  <a:tcPr anchor="ctr">
                    <a:solidFill>
                      <a:schemeClr val="bg1"/>
                    </a:solidFill>
                  </a:tcPr>
                </a:tc>
                <a:tc>
                  <a:txBody>
                    <a:bodyPr/>
                    <a:lstStyle/>
                    <a:p>
                      <a:pPr algn="ctr"/>
                      <a:endParaRPr lang="en-US" sz="1200" dirty="0">
                        <a:latin typeface="SST Arabic" panose="020B0504030504020204" pitchFamily="34" charset="-78"/>
                        <a:cs typeface="SST Arabic" panose="020B0504030504020204" pitchFamily="34" charset="-78"/>
                      </a:endParaRPr>
                    </a:p>
                  </a:txBody>
                  <a:tcPr anchor="ctr">
                    <a:solidFill>
                      <a:schemeClr val="bg1"/>
                    </a:solidFill>
                  </a:tcPr>
                </a:tc>
                <a:tc>
                  <a:txBody>
                    <a:bodyPr/>
                    <a:lstStyle/>
                    <a:p>
                      <a:pPr marL="0" algn="r" defTabSz="914400" rtl="0" eaLnBrk="1" latinLnBrk="0" hangingPunct="1">
                        <a:defRPr/>
                      </a:pPr>
                      <a:r>
                        <a:rPr lang="ar-SA" sz="1200" u="none" kern="1200" dirty="0">
                          <a:solidFill>
                            <a:schemeClr val="tx1"/>
                          </a:solidFill>
                          <a:latin typeface="SST Arabic" panose="020B0504030504020204" pitchFamily="34" charset="-78"/>
                          <a:ea typeface="+mn-ea"/>
                          <a:cs typeface="SST Arabic" panose="020B0504030504020204" pitchFamily="34" charset="-78"/>
                          <a:hlinkClick r:id="rId5" action="ppaction://hlinksldjump">
                            <a:extLst>
                              <a:ext uri="{A12FA001-AC4F-418D-AE19-62706E023703}">
                                <ahyp:hlinkClr xmlns:ahyp="http://schemas.microsoft.com/office/drawing/2018/hyperlinkcolor" val="tx"/>
                              </a:ext>
                            </a:extLst>
                          </a:hlinkClick>
                        </a:rPr>
                        <a:t>اشعار محرك المخاطر لموظف المعاينة</a:t>
                      </a:r>
                      <a:endParaRPr lang="ar-SA" sz="1200" u="none" kern="1200" dirty="0">
                        <a:solidFill>
                          <a:schemeClr val="tx1"/>
                        </a:solidFill>
                        <a:latin typeface="SST Arabic" panose="020B0504030504020204" pitchFamily="34" charset="-78"/>
                        <a:ea typeface="+mn-ea"/>
                        <a:cs typeface="SST Arabic" panose="020B0504030504020204" pitchFamily="34" charset="-78"/>
                      </a:endParaRPr>
                    </a:p>
                  </a:txBody>
                  <a:tcPr anchor="ctr">
                    <a:solidFill>
                      <a:schemeClr val="bg1"/>
                    </a:solidFill>
                  </a:tcPr>
                </a:tc>
                <a:extLst>
                  <a:ext uri="{0D108BD9-81ED-4DB2-BD59-A6C34878D82A}">
                    <a16:rowId xmlns:a16="http://schemas.microsoft.com/office/drawing/2014/main" val="4072638416"/>
                  </a:ext>
                </a:extLst>
              </a:tr>
              <a:tr h="51026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SST Arabic" panose="020B0504030504020204" pitchFamily="34" charset="-78"/>
                          <a:ea typeface="+mn-ea"/>
                          <a:cs typeface="SST Arabic" panose="020B0504030504020204" pitchFamily="34" charset="-78"/>
                        </a:rPr>
                        <a:t>Under UAT</a:t>
                      </a:r>
                    </a:p>
                  </a:txBody>
                  <a:tcPr anchor="ct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D2547"/>
                          </a:solidFill>
                          <a:effectLst/>
                          <a:uLnTx/>
                          <a:uFillTx/>
                          <a:latin typeface="SST Arabic" panose="020B0504030504020204" pitchFamily="34" charset="-78"/>
                          <a:ea typeface="+mn-ea"/>
                          <a:cs typeface="SST Arabic" panose="020B0504030504020204" pitchFamily="34" charset="-78"/>
                        </a:rPr>
                        <a:t> CR-</a:t>
                      </a:r>
                      <a:r>
                        <a:rPr kumimoji="0" lang="ar-SA" sz="1200" b="0" i="0" u="none" strike="noStrike" kern="1200" cap="none" spc="0" normalizeH="0" baseline="0" noProof="0" dirty="0">
                          <a:ln>
                            <a:noFill/>
                          </a:ln>
                          <a:solidFill>
                            <a:srgbClr val="0D2547"/>
                          </a:solidFill>
                          <a:effectLst/>
                          <a:uLnTx/>
                          <a:uFillTx/>
                          <a:latin typeface="SST Arabic" panose="020B0504030504020204" pitchFamily="34" charset="-78"/>
                          <a:ea typeface="+mn-ea"/>
                          <a:cs typeface="SST Arabic" panose="020B0504030504020204" pitchFamily="34" charset="-78"/>
                        </a:rPr>
                        <a:t>6538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SA" sz="1200" b="0" i="0" u="none" strike="noStrike" kern="1200" cap="none" spc="0" normalizeH="0" baseline="0" noProof="0" dirty="0">
                          <a:ln>
                            <a:noFill/>
                          </a:ln>
                          <a:solidFill>
                            <a:srgbClr val="0D2547"/>
                          </a:solidFill>
                          <a:effectLst/>
                          <a:uLnTx/>
                          <a:uFillTx/>
                          <a:latin typeface="SST Arabic" panose="020B0504030504020204" pitchFamily="34" charset="-78"/>
                          <a:ea typeface="+mn-ea"/>
                          <a:cs typeface="SST Arabic" panose="020B0504030504020204" pitchFamily="34" charset="-78"/>
                        </a:rPr>
                        <a:t>20 يوليو 2023</a:t>
                      </a:r>
                      <a:endParaRPr kumimoji="0" lang="en-US" sz="1200" b="0" i="0" u="none" strike="noStrike" kern="1200" cap="none" spc="0" normalizeH="0" baseline="0" noProof="0" dirty="0">
                        <a:ln>
                          <a:noFill/>
                        </a:ln>
                        <a:solidFill>
                          <a:srgbClr val="0D2547"/>
                        </a:solidFill>
                        <a:effectLst/>
                        <a:uLnTx/>
                        <a:uFillTx/>
                        <a:latin typeface="SST Arabic" panose="020B0504030504020204" pitchFamily="34" charset="-78"/>
                        <a:ea typeface="+mn-ea"/>
                        <a:cs typeface="SST Arabic" panose="020B0504030504020204" pitchFamily="34" charset="-78"/>
                      </a:endParaRPr>
                    </a:p>
                  </a:txBody>
                  <a:tcPr anchor="c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dirty="0">
                        <a:latin typeface="SST Arabic" panose="020B0504030504020204" pitchFamily="34" charset="-78"/>
                        <a:cs typeface="SST Arabic" panose="020B0504030504020204" pitchFamily="34" charset="-78"/>
                      </a:endParaRPr>
                    </a:p>
                  </a:txBody>
                  <a:tcPr anchor="ctr">
                    <a:solidFill>
                      <a:srgbClr val="F2F2F2"/>
                    </a:solidFill>
                  </a:tcPr>
                </a:tc>
                <a:tc>
                  <a:txBody>
                    <a:bodyPr/>
                    <a:lstStyle/>
                    <a:p>
                      <a:pPr marL="0" algn="r" defTabSz="914400" rtl="0" eaLnBrk="1" latinLnBrk="0" hangingPunct="1">
                        <a:defRPr/>
                      </a:pPr>
                      <a:r>
                        <a:rPr lang="ar-SA" sz="1200" u="none" kern="1200" dirty="0">
                          <a:solidFill>
                            <a:schemeClr val="tx1"/>
                          </a:solidFill>
                          <a:latin typeface="SST Arabic" panose="020B0504030504020204" pitchFamily="34" charset="-78"/>
                          <a:ea typeface="+mn-ea"/>
                          <a:cs typeface="SST Arabic" panose="020B0504030504020204" pitchFamily="34" charset="-78"/>
                        </a:rPr>
                        <a:t>اشعار محرك المخاطر لموظف التفتيش المعاكس</a:t>
                      </a:r>
                    </a:p>
                  </a:txBody>
                  <a:tcPr anchor="ctr">
                    <a:solidFill>
                      <a:schemeClr val="bg1">
                        <a:lumMod val="95000"/>
                      </a:schemeClr>
                    </a:solidFill>
                  </a:tcPr>
                </a:tc>
                <a:extLst>
                  <a:ext uri="{0D108BD9-81ED-4DB2-BD59-A6C34878D82A}">
                    <a16:rowId xmlns:a16="http://schemas.microsoft.com/office/drawing/2014/main" val="1591188826"/>
                  </a:ext>
                </a:extLst>
              </a:tr>
              <a:tr h="59695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ar-SA" sz="1200" kern="1200" dirty="0">
                          <a:solidFill>
                            <a:schemeClr val="tx1"/>
                          </a:solidFill>
                          <a:latin typeface="SST Arabic" panose="020B0504030504020204" pitchFamily="34" charset="-78"/>
                          <a:ea typeface="+mn-ea"/>
                          <a:cs typeface="SST Arabic" panose="020B0504030504020204" pitchFamily="34" charset="-78"/>
                        </a:rPr>
                        <a:t>مكتمل</a:t>
                      </a:r>
                      <a:endParaRPr lang="en-US" sz="1200" kern="1200" dirty="0">
                        <a:solidFill>
                          <a:schemeClr val="tx1"/>
                        </a:solidFill>
                        <a:latin typeface="SST Arabic" panose="020B0504030504020204" pitchFamily="34" charset="-78"/>
                        <a:ea typeface="+mn-ea"/>
                        <a:cs typeface="SST Arabic" panose="020B0504030504020204" pitchFamily="34" charset="-78"/>
                      </a:endParaRPr>
                    </a:p>
                  </a:txBody>
                  <a:tcPr anchor="ctr">
                    <a:solidFill>
                      <a:srgbClr val="92D050"/>
                    </a:solidFill>
                  </a:tcPr>
                </a:tc>
                <a:tc>
                  <a:txBody>
                    <a:bodyPr/>
                    <a:lstStyle/>
                    <a:p>
                      <a:pPr algn="ctr"/>
                      <a:endParaRPr lang="en-US" sz="1200" dirty="0">
                        <a:latin typeface="SST Arabic" panose="020B0504030504020204" pitchFamily="34" charset="-78"/>
                        <a:cs typeface="SST Arabic" panose="020B0504030504020204" pitchFamily="34" charset="-78"/>
                      </a:endParaRPr>
                    </a:p>
                  </a:txBody>
                  <a:tcPr anchor="c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dirty="0">
                        <a:latin typeface="SST Arabic" panose="020B0504030504020204" pitchFamily="34" charset="-78"/>
                        <a:cs typeface="SST Arabic" panose="020B0504030504020204" pitchFamily="34" charset="-78"/>
                      </a:endParaRPr>
                    </a:p>
                  </a:txBody>
                  <a:tcPr anchor="ctr">
                    <a:solidFill>
                      <a:schemeClr val="bg1"/>
                    </a:solidFill>
                  </a:tcPr>
                </a:tc>
                <a:tc>
                  <a:txBody>
                    <a:bodyPr/>
                    <a:lstStyle/>
                    <a:p>
                      <a:pPr marL="0" algn="r" defTabSz="914400" rtl="0" eaLnBrk="1" latinLnBrk="0" hangingPunct="1">
                        <a:defRPr/>
                      </a:pPr>
                      <a:r>
                        <a:rPr lang="ar-SA" sz="1200" u="none" kern="1200" dirty="0">
                          <a:solidFill>
                            <a:schemeClr val="tx1"/>
                          </a:solidFill>
                          <a:latin typeface="SST Arabic" panose="020B0504030504020204" pitchFamily="34" charset="-78"/>
                          <a:ea typeface="+mn-ea"/>
                          <a:cs typeface="SST Arabic" panose="020B0504030504020204" pitchFamily="34" charset="-78"/>
                          <a:hlinkClick r:id="rId6" action="ppaction://hlinksldjump">
                            <a:extLst>
                              <a:ext uri="{A12FA001-AC4F-418D-AE19-62706E023703}">
                                <ahyp:hlinkClr xmlns:ahyp="http://schemas.microsoft.com/office/drawing/2018/hyperlinkcolor" val="tx"/>
                              </a:ext>
                            </a:extLst>
                          </a:hlinkClick>
                        </a:rPr>
                        <a:t>اشعار محرك المخاطر لموظف الحركة (بري)</a:t>
                      </a:r>
                      <a:endParaRPr lang="ar-SA" sz="1200" u="none" kern="1200" dirty="0">
                        <a:solidFill>
                          <a:schemeClr val="tx1"/>
                        </a:solidFill>
                        <a:latin typeface="SST Arabic" panose="020B0504030504020204" pitchFamily="34" charset="-78"/>
                        <a:ea typeface="+mn-ea"/>
                        <a:cs typeface="SST Arabic" panose="020B0504030504020204" pitchFamily="34" charset="-78"/>
                      </a:endParaRPr>
                    </a:p>
                  </a:txBody>
                  <a:tcPr anchor="ctr">
                    <a:solidFill>
                      <a:schemeClr val="bg1"/>
                    </a:solidFill>
                  </a:tcPr>
                </a:tc>
                <a:extLst>
                  <a:ext uri="{0D108BD9-81ED-4DB2-BD59-A6C34878D82A}">
                    <a16:rowId xmlns:a16="http://schemas.microsoft.com/office/drawing/2014/main" val="2219515410"/>
                  </a:ext>
                </a:extLst>
              </a:tr>
              <a:tr h="59695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ar-SA" sz="1200" kern="1200" dirty="0">
                          <a:solidFill>
                            <a:schemeClr val="tx1"/>
                          </a:solidFill>
                          <a:latin typeface="SST Arabic" panose="020B0504030504020204" pitchFamily="34" charset="-78"/>
                          <a:ea typeface="+mn-ea"/>
                          <a:cs typeface="SST Arabic" panose="020B0504030504020204" pitchFamily="34" charset="-78"/>
                        </a:rPr>
                        <a:t>مكتمل</a:t>
                      </a:r>
                      <a:endParaRPr lang="en-US" sz="1200" kern="1200" dirty="0">
                        <a:solidFill>
                          <a:schemeClr val="tx1"/>
                        </a:solidFill>
                        <a:latin typeface="SST Arabic" panose="020B0504030504020204" pitchFamily="34" charset="-78"/>
                        <a:ea typeface="+mn-ea"/>
                        <a:cs typeface="SST Arabic" panose="020B0504030504020204" pitchFamily="34" charset="-78"/>
                      </a:endParaRPr>
                    </a:p>
                  </a:txBody>
                  <a:tcPr anchor="ct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dirty="0">
                        <a:latin typeface="SST Arabic" panose="020B0504030504020204" pitchFamily="34" charset="-78"/>
                        <a:cs typeface="SST Arabic" panose="020B0504030504020204" pitchFamily="34" charset="-78"/>
                      </a:endParaRPr>
                    </a:p>
                  </a:txBody>
                  <a:tcPr anchor="c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dirty="0">
                        <a:latin typeface="SST Arabic" panose="020B0504030504020204" pitchFamily="34" charset="-78"/>
                        <a:cs typeface="SST Arabic" panose="020B0504030504020204" pitchFamily="34" charset="-78"/>
                      </a:endParaRPr>
                    </a:p>
                  </a:txBody>
                  <a:tcPr anchor="ctr">
                    <a:solidFill>
                      <a:schemeClr val="bg1">
                        <a:lumMod val="95000"/>
                      </a:schemeClr>
                    </a:solidFill>
                  </a:tcPr>
                </a:tc>
                <a:tc>
                  <a:txBody>
                    <a:bodyPr/>
                    <a:lstStyle/>
                    <a:p>
                      <a:pPr marL="0" algn="r" defTabSz="914400" rtl="0" eaLnBrk="1" latinLnBrk="0" hangingPunct="1">
                        <a:defRPr/>
                      </a:pPr>
                      <a:r>
                        <a:rPr lang="ar-SA" sz="1200" u="none" kern="1200" dirty="0">
                          <a:solidFill>
                            <a:schemeClr val="tx1"/>
                          </a:solidFill>
                          <a:latin typeface="SST Arabic" panose="020B0504030504020204" pitchFamily="34" charset="-78"/>
                          <a:ea typeface="+mn-ea"/>
                          <a:cs typeface="SST Arabic" panose="020B0504030504020204" pitchFamily="34" charset="-78"/>
                          <a:hlinkClick r:id="rId7" action="ppaction://hlinksldjump">
                            <a:extLst>
                              <a:ext uri="{A12FA001-AC4F-418D-AE19-62706E023703}">
                                <ahyp:hlinkClr xmlns:ahyp="http://schemas.microsoft.com/office/drawing/2018/hyperlinkcolor" val="tx"/>
                              </a:ext>
                            </a:extLst>
                          </a:hlinkClick>
                        </a:rPr>
                        <a:t>اشعار محرك المخاطر لموظف الشحن السريع</a:t>
                      </a:r>
                      <a:endParaRPr lang="ar-SA" sz="1200" u="none" kern="1200" dirty="0">
                        <a:solidFill>
                          <a:schemeClr val="tx1"/>
                        </a:solidFill>
                        <a:latin typeface="SST Arabic" panose="020B0504030504020204" pitchFamily="34" charset="-78"/>
                        <a:ea typeface="+mn-ea"/>
                        <a:cs typeface="SST Arabic" panose="020B0504030504020204" pitchFamily="34" charset="-78"/>
                      </a:endParaRPr>
                    </a:p>
                  </a:txBody>
                  <a:tcPr anchor="ctr">
                    <a:solidFill>
                      <a:schemeClr val="bg1">
                        <a:lumMod val="95000"/>
                      </a:schemeClr>
                    </a:solidFill>
                  </a:tcPr>
                </a:tc>
                <a:extLst>
                  <a:ext uri="{0D108BD9-81ED-4DB2-BD59-A6C34878D82A}">
                    <a16:rowId xmlns:a16="http://schemas.microsoft.com/office/drawing/2014/main" val="1952904519"/>
                  </a:ext>
                </a:extLst>
              </a:tr>
              <a:tr h="59695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ar-SA" sz="1200" kern="1200" dirty="0">
                          <a:solidFill>
                            <a:schemeClr val="tx1"/>
                          </a:solidFill>
                          <a:latin typeface="SST Arabic" panose="020B0504030504020204" pitchFamily="34" charset="-78"/>
                          <a:ea typeface="+mn-ea"/>
                          <a:cs typeface="SST Arabic" panose="020B0504030504020204" pitchFamily="34" charset="-78"/>
                        </a:rPr>
                        <a:t>تم رفع</a:t>
                      </a:r>
                      <a:r>
                        <a:rPr lang="ar-SA" sz="1200" kern="1200" baseline="0" dirty="0">
                          <a:solidFill>
                            <a:schemeClr val="tx1"/>
                          </a:solidFill>
                          <a:latin typeface="SST Arabic" panose="020B0504030504020204" pitchFamily="34" charset="-78"/>
                          <a:ea typeface="+mn-ea"/>
                          <a:cs typeface="SST Arabic" panose="020B0504030504020204" pitchFamily="34" charset="-78"/>
                        </a:rPr>
                        <a:t> طلب تغيير</a:t>
                      </a:r>
                      <a:endParaRPr lang="en-US" sz="1200" kern="1200" dirty="0">
                        <a:solidFill>
                          <a:schemeClr val="tx1"/>
                        </a:solidFill>
                        <a:latin typeface="SST Arabic" panose="020B0504030504020204" pitchFamily="34" charset="-78"/>
                        <a:ea typeface="+mn-ea"/>
                        <a:cs typeface="SST Arabic" panose="020B0504030504020204" pitchFamily="34" charset="-78"/>
                      </a:endParaRPr>
                    </a:p>
                  </a:txBody>
                  <a:tcPr anchor="c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latin typeface="SST Arabic" panose="020B0504030504020204" pitchFamily="34" charset="-78"/>
                          <a:cs typeface="SST Arabic" panose="020B0504030504020204" pitchFamily="34" charset="-78"/>
                        </a:rPr>
                        <a:t>IR-4254</a:t>
                      </a:r>
                    </a:p>
                  </a:txBody>
                  <a:tcPr anchor="c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dirty="0">
                        <a:latin typeface="SST Arabic" panose="020B0504030504020204" pitchFamily="34" charset="-78"/>
                        <a:cs typeface="SST Arabic" panose="020B0504030504020204" pitchFamily="34" charset="-78"/>
                      </a:endParaRPr>
                    </a:p>
                  </a:txBody>
                  <a:tcPr anchor="ctr">
                    <a:solidFill>
                      <a:schemeClr val="bg1"/>
                    </a:solidFill>
                  </a:tcPr>
                </a:tc>
                <a:tc>
                  <a:txBody>
                    <a:bodyPr/>
                    <a:lstStyle/>
                    <a:p>
                      <a:pPr marL="0" algn="r" defTabSz="914400" rtl="0" eaLnBrk="1" latinLnBrk="0" hangingPunct="1">
                        <a:defRPr/>
                      </a:pPr>
                      <a:r>
                        <a:rPr lang="ar-SA" sz="1200" u="none" kern="1200" dirty="0">
                          <a:solidFill>
                            <a:schemeClr val="tx1"/>
                          </a:solidFill>
                          <a:latin typeface="SST Arabic" panose="020B0504030504020204" pitchFamily="34" charset="-78"/>
                          <a:ea typeface="+mn-ea"/>
                          <a:cs typeface="SST Arabic" panose="020B0504030504020204" pitchFamily="34" charset="-78"/>
                        </a:rPr>
                        <a:t>اشعار محرك المخاطر لموظف الأشعة</a:t>
                      </a:r>
                    </a:p>
                  </a:txBody>
                  <a:tcPr anchor="ctr">
                    <a:solidFill>
                      <a:schemeClr val="bg1"/>
                    </a:solidFill>
                  </a:tcPr>
                </a:tc>
                <a:extLst>
                  <a:ext uri="{0D108BD9-81ED-4DB2-BD59-A6C34878D82A}">
                    <a16:rowId xmlns:a16="http://schemas.microsoft.com/office/drawing/2014/main" val="3566119061"/>
                  </a:ext>
                </a:extLst>
              </a:tr>
              <a:tr h="59695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ar-SA" sz="1200" kern="1200" dirty="0">
                          <a:solidFill>
                            <a:schemeClr val="tx1"/>
                          </a:solidFill>
                          <a:latin typeface="SST Arabic" panose="020B0504030504020204" pitchFamily="34" charset="-78"/>
                          <a:ea typeface="+mn-ea"/>
                          <a:cs typeface="SST Arabic" panose="020B0504030504020204" pitchFamily="34" charset="-78"/>
                        </a:rPr>
                        <a:t>مكتمل</a:t>
                      </a:r>
                      <a:endParaRPr lang="en-US" sz="1200" kern="1200" dirty="0">
                        <a:solidFill>
                          <a:schemeClr val="tx1"/>
                        </a:solidFill>
                        <a:latin typeface="SST Arabic" panose="020B0504030504020204" pitchFamily="34" charset="-78"/>
                        <a:ea typeface="+mn-ea"/>
                        <a:cs typeface="SST Arabic" panose="020B0504030504020204" pitchFamily="34" charset="-78"/>
                      </a:endParaRPr>
                    </a:p>
                  </a:txBody>
                  <a:tcPr anchor="ct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dirty="0">
                        <a:latin typeface="SST Arabic" panose="020B0504030504020204" pitchFamily="34" charset="-78"/>
                        <a:cs typeface="SST Arabic" panose="020B0504030504020204" pitchFamily="34" charset="-78"/>
                      </a:endParaRPr>
                    </a:p>
                  </a:txBody>
                  <a:tcPr anchor="ctr">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dirty="0">
                        <a:latin typeface="SST Arabic" panose="020B0504030504020204" pitchFamily="34" charset="-78"/>
                        <a:cs typeface="SST Arabic" panose="020B0504030504020204" pitchFamily="34" charset="-78"/>
                      </a:endParaRPr>
                    </a:p>
                  </a:txBody>
                  <a:tcPr anchor="ctr">
                    <a:solidFill>
                      <a:srgbClr val="F2F2F2"/>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ar-SA" sz="1200" u="none" kern="1200" dirty="0">
                          <a:solidFill>
                            <a:schemeClr val="tx1"/>
                          </a:solidFill>
                          <a:latin typeface="SST Arabic" panose="020B0504030504020204" pitchFamily="34" charset="-78"/>
                          <a:ea typeface="+mn-ea"/>
                          <a:cs typeface="SST Arabic" panose="020B0504030504020204" pitchFamily="34" charset="-78"/>
                          <a:hlinkClick r:id="rId8" action="ppaction://hlinksldjump">
                            <a:extLst>
                              <a:ext uri="{A12FA001-AC4F-418D-AE19-62706E023703}">
                                <ahyp:hlinkClr xmlns:ahyp="http://schemas.microsoft.com/office/drawing/2018/hyperlinkcolor" val="tx"/>
                              </a:ext>
                            </a:extLst>
                          </a:hlinkClick>
                        </a:rPr>
                        <a:t>اشعار محرك المخاطر للمفتش</a:t>
                      </a:r>
                      <a:endParaRPr lang="ar-SA" sz="1200" u="none" kern="1200" dirty="0">
                        <a:solidFill>
                          <a:schemeClr val="tx1"/>
                        </a:solidFill>
                        <a:latin typeface="SST Arabic" panose="020B0504030504020204" pitchFamily="34" charset="-78"/>
                        <a:ea typeface="+mn-ea"/>
                        <a:cs typeface="SST Arabic" panose="020B0504030504020204" pitchFamily="34" charset="-78"/>
                      </a:endParaRPr>
                    </a:p>
                  </a:txBody>
                  <a:tcPr anchor="ctr">
                    <a:solidFill>
                      <a:srgbClr val="F2F2F2"/>
                    </a:solidFill>
                  </a:tcPr>
                </a:tc>
                <a:extLst>
                  <a:ext uri="{0D108BD9-81ED-4DB2-BD59-A6C34878D82A}">
                    <a16:rowId xmlns:a16="http://schemas.microsoft.com/office/drawing/2014/main" val="241104326"/>
                  </a:ext>
                </a:extLst>
              </a:tr>
              <a:tr h="59695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ar-SA" sz="1200" kern="1200" dirty="0">
                          <a:solidFill>
                            <a:schemeClr val="tx1"/>
                          </a:solidFill>
                          <a:latin typeface="SST Arabic" panose="020B0504030504020204" pitchFamily="34" charset="-78"/>
                          <a:ea typeface="+mn-ea"/>
                          <a:cs typeface="SST Arabic" panose="020B0504030504020204" pitchFamily="34" charset="-78"/>
                        </a:rPr>
                        <a:t>مكتمل</a:t>
                      </a:r>
                      <a:endParaRPr lang="en-US" sz="1200" kern="1200" dirty="0">
                        <a:solidFill>
                          <a:schemeClr val="tx1"/>
                        </a:solidFill>
                        <a:latin typeface="SST Arabic" panose="020B0504030504020204" pitchFamily="34" charset="-78"/>
                        <a:ea typeface="+mn-ea"/>
                        <a:cs typeface="SST Arabic" panose="020B0504030504020204" pitchFamily="34" charset="-78"/>
                      </a:endParaRPr>
                    </a:p>
                  </a:txBody>
                  <a:tcPr anchor="ct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dirty="0">
                        <a:latin typeface="SST Arabic" panose="020B0504030504020204" pitchFamily="34" charset="-78"/>
                        <a:cs typeface="SST Arabic" panose="020B0504030504020204" pitchFamily="34" charset="-78"/>
                      </a:endParaRPr>
                    </a:p>
                  </a:txBody>
                  <a:tcPr anchor="ctr">
                    <a:solidFill>
                      <a:srgbClr val="FFFF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dirty="0">
                        <a:latin typeface="SST Arabic" panose="020B0504030504020204" pitchFamily="34" charset="-78"/>
                        <a:cs typeface="SST Arabic" panose="020B0504030504020204" pitchFamily="34" charset="-78"/>
                      </a:endParaRPr>
                    </a:p>
                  </a:txBody>
                  <a:tcPr anchor="ctr">
                    <a:solidFill>
                      <a:srgbClr val="FFFFFF"/>
                    </a:solidFill>
                  </a:tcPr>
                </a:tc>
                <a:tc>
                  <a:txBody>
                    <a:bodyPr/>
                    <a:lstStyle/>
                    <a:p>
                      <a:pPr marL="0" algn="r" defTabSz="914400" rtl="0" eaLnBrk="1" latinLnBrk="0" hangingPunct="1">
                        <a:defRPr/>
                      </a:pPr>
                      <a:r>
                        <a:rPr lang="ar-SA" sz="1200" u="none" kern="1200" dirty="0">
                          <a:solidFill>
                            <a:schemeClr val="tx1"/>
                          </a:solidFill>
                          <a:latin typeface="SST Arabic" panose="020B0504030504020204" pitchFamily="34" charset="-78"/>
                          <a:ea typeface="+mn-ea"/>
                          <a:cs typeface="SST Arabic" panose="020B0504030504020204" pitchFamily="34" charset="-78"/>
                          <a:hlinkClick r:id="rId9" action="ppaction://hlinksldjump">
                            <a:extLst>
                              <a:ext uri="{A12FA001-AC4F-418D-AE19-62706E023703}">
                                <ahyp:hlinkClr xmlns:ahyp="http://schemas.microsoft.com/office/drawing/2018/hyperlinkcolor" val="tx"/>
                              </a:ext>
                            </a:extLst>
                          </a:hlinkClick>
                        </a:rPr>
                        <a:t>اشعار محرك المخاطر لموظف رئيس الفترة</a:t>
                      </a:r>
                      <a:endParaRPr lang="ar-SA" sz="1200" u="none" kern="1200" dirty="0">
                        <a:solidFill>
                          <a:schemeClr val="tx1"/>
                        </a:solidFill>
                        <a:latin typeface="SST Arabic" panose="020B0504030504020204" pitchFamily="34" charset="-78"/>
                        <a:ea typeface="+mn-ea"/>
                        <a:cs typeface="SST Arabic" panose="020B0504030504020204" pitchFamily="34" charset="-78"/>
                      </a:endParaRPr>
                    </a:p>
                  </a:txBody>
                  <a:tcPr anchor="ctr">
                    <a:solidFill>
                      <a:srgbClr val="FFFFFF"/>
                    </a:solidFill>
                  </a:tcPr>
                </a:tc>
                <a:extLst>
                  <a:ext uri="{0D108BD9-81ED-4DB2-BD59-A6C34878D82A}">
                    <a16:rowId xmlns:a16="http://schemas.microsoft.com/office/drawing/2014/main" val="3944162439"/>
                  </a:ext>
                </a:extLst>
              </a:tr>
              <a:tr h="36236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ar-SA" sz="1200" kern="1200" dirty="0">
                          <a:solidFill>
                            <a:schemeClr val="tx1"/>
                          </a:solidFill>
                          <a:latin typeface="SST Arabic" panose="020B0504030504020204" pitchFamily="34" charset="-78"/>
                          <a:ea typeface="+mn-ea"/>
                          <a:cs typeface="SST Arabic" panose="020B0504030504020204" pitchFamily="34" charset="-78"/>
                        </a:rPr>
                        <a:t>تم رفع</a:t>
                      </a:r>
                      <a:r>
                        <a:rPr lang="ar-SA" sz="1200" kern="1200" baseline="0" dirty="0">
                          <a:solidFill>
                            <a:schemeClr val="tx1"/>
                          </a:solidFill>
                          <a:latin typeface="SST Arabic" panose="020B0504030504020204" pitchFamily="34" charset="-78"/>
                          <a:ea typeface="+mn-ea"/>
                          <a:cs typeface="SST Arabic" panose="020B0504030504020204" pitchFamily="34" charset="-78"/>
                        </a:rPr>
                        <a:t> طلب تغيير</a:t>
                      </a:r>
                      <a:endParaRPr lang="en-US" sz="1200" kern="1200" dirty="0">
                        <a:solidFill>
                          <a:schemeClr val="tx1"/>
                        </a:solidFill>
                        <a:latin typeface="SST Arabic" panose="020B0504030504020204" pitchFamily="34" charset="-78"/>
                        <a:ea typeface="+mn-ea"/>
                        <a:cs typeface="SST Arabic" panose="020B0504030504020204" pitchFamily="34" charset="-78"/>
                      </a:endParaRPr>
                    </a:p>
                  </a:txBody>
                  <a:tcPr anchor="c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latin typeface="SST Arabic" panose="020B0504030504020204" pitchFamily="34" charset="-78"/>
                          <a:cs typeface="SST Arabic" panose="020B0504030504020204" pitchFamily="34" charset="-78"/>
                        </a:rPr>
                        <a:t>IR-4254</a:t>
                      </a:r>
                    </a:p>
                  </a:txBody>
                  <a:tcPr anchor="ctr">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dirty="0">
                        <a:latin typeface="SST Arabic" panose="020B0504030504020204" pitchFamily="34" charset="-78"/>
                        <a:cs typeface="SST Arabic" panose="020B0504030504020204" pitchFamily="34" charset="-78"/>
                      </a:endParaRPr>
                    </a:p>
                  </a:txBody>
                  <a:tcPr anchor="ctr">
                    <a:solidFill>
                      <a:srgbClr val="F2F2F2"/>
                    </a:solidFill>
                  </a:tcPr>
                </a:tc>
                <a:tc>
                  <a:txBody>
                    <a:bodyPr/>
                    <a:lstStyle/>
                    <a:p>
                      <a:pPr marL="0" algn="r" defTabSz="914400" rtl="0" eaLnBrk="1" latinLnBrk="0" hangingPunct="1">
                        <a:defRPr/>
                      </a:pPr>
                      <a:r>
                        <a:rPr lang="ar-SA" sz="1200" u="none" kern="1200" dirty="0">
                          <a:solidFill>
                            <a:schemeClr val="tx1"/>
                          </a:solidFill>
                          <a:latin typeface="SST Arabic" panose="020B0504030504020204" pitchFamily="34" charset="-78"/>
                          <a:ea typeface="+mn-ea"/>
                          <a:cs typeface="SST Arabic" panose="020B0504030504020204" pitchFamily="34" charset="-78"/>
                        </a:rPr>
                        <a:t>اشعار محرك المخاطر لموظف الوسائل الحية</a:t>
                      </a:r>
                    </a:p>
                  </a:txBody>
                  <a:tcPr anchor="ctr">
                    <a:solidFill>
                      <a:srgbClr val="F2F2F2"/>
                    </a:solidFill>
                  </a:tcPr>
                </a:tc>
                <a:extLst>
                  <a:ext uri="{0D108BD9-81ED-4DB2-BD59-A6C34878D82A}">
                    <a16:rowId xmlns:a16="http://schemas.microsoft.com/office/drawing/2014/main" val="602199923"/>
                  </a:ext>
                </a:extLst>
              </a:tr>
            </a:tbl>
          </a:graphicData>
        </a:graphic>
      </p:graphicFrame>
      <p:grpSp>
        <p:nvGrpSpPr>
          <p:cNvPr id="45" name="Group 44">
            <a:extLst>
              <a:ext uri="{FF2B5EF4-FFF2-40B4-BE49-F238E27FC236}">
                <a16:creationId xmlns:a16="http://schemas.microsoft.com/office/drawing/2014/main" id="{AA7CDBD7-FDE2-4A26-B2AF-30365B22A25F}"/>
              </a:ext>
            </a:extLst>
          </p:cNvPr>
          <p:cNvGrpSpPr/>
          <p:nvPr/>
        </p:nvGrpSpPr>
        <p:grpSpPr>
          <a:xfrm>
            <a:off x="5497425" y="3330383"/>
            <a:ext cx="1067954" cy="471214"/>
            <a:chOff x="1759788" y="1963770"/>
            <a:chExt cx="8396679" cy="3454519"/>
          </a:xfrm>
        </p:grpSpPr>
        <p:pic>
          <p:nvPicPr>
            <p:cNvPr id="46" name="Picture 2" descr="image002">
              <a:extLst>
                <a:ext uri="{FF2B5EF4-FFF2-40B4-BE49-F238E27FC236}">
                  <a16:creationId xmlns:a16="http://schemas.microsoft.com/office/drawing/2014/main" id="{B8B89F95-1842-465B-B880-DCE0E40292E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759788" y="1963770"/>
              <a:ext cx="8396679" cy="34545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7" name="Group 46">
              <a:extLst>
                <a:ext uri="{FF2B5EF4-FFF2-40B4-BE49-F238E27FC236}">
                  <a16:creationId xmlns:a16="http://schemas.microsoft.com/office/drawing/2014/main" id="{6685454B-2022-46B1-BFD8-838C476881D7}"/>
                </a:ext>
              </a:extLst>
            </p:cNvPr>
            <p:cNvGrpSpPr/>
            <p:nvPr/>
          </p:nvGrpSpPr>
          <p:grpSpPr>
            <a:xfrm>
              <a:off x="2539606" y="2423143"/>
              <a:ext cx="7551425" cy="2283907"/>
              <a:chOff x="2539606" y="2423143"/>
              <a:chExt cx="7551425" cy="2283907"/>
            </a:xfrm>
          </p:grpSpPr>
          <p:sp>
            <p:nvSpPr>
              <p:cNvPr id="48" name="Rectangle 47">
                <a:extLst>
                  <a:ext uri="{FF2B5EF4-FFF2-40B4-BE49-F238E27FC236}">
                    <a16:creationId xmlns:a16="http://schemas.microsoft.com/office/drawing/2014/main" id="{D26493D1-6040-4464-BAF9-3F32FD7851B4}"/>
                  </a:ext>
                </a:extLst>
              </p:cNvPr>
              <p:cNvSpPr/>
              <p:nvPr/>
            </p:nvSpPr>
            <p:spPr>
              <a:xfrm>
                <a:off x="9542391" y="3037505"/>
                <a:ext cx="548640" cy="920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ymbio AR+LT"/>
                  <a:ea typeface="+mn-ea"/>
                  <a:cs typeface="Symbio AR+LT"/>
                </a:endParaRPr>
              </a:p>
            </p:txBody>
          </p:sp>
          <p:sp>
            <p:nvSpPr>
              <p:cNvPr id="49" name="Rectangle 48">
                <a:extLst>
                  <a:ext uri="{FF2B5EF4-FFF2-40B4-BE49-F238E27FC236}">
                    <a16:creationId xmlns:a16="http://schemas.microsoft.com/office/drawing/2014/main" id="{096D5E5C-ED29-4251-8C79-55E4F14D5250}"/>
                  </a:ext>
                </a:extLst>
              </p:cNvPr>
              <p:cNvSpPr/>
              <p:nvPr/>
            </p:nvSpPr>
            <p:spPr>
              <a:xfrm>
                <a:off x="9542391" y="3657674"/>
                <a:ext cx="548640" cy="920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ymbio AR+LT"/>
                  <a:ea typeface="+mn-ea"/>
                  <a:cs typeface="Symbio AR+LT"/>
                </a:endParaRPr>
              </a:p>
            </p:txBody>
          </p:sp>
          <p:sp>
            <p:nvSpPr>
              <p:cNvPr id="50" name="Rectangle 49">
                <a:extLst>
                  <a:ext uri="{FF2B5EF4-FFF2-40B4-BE49-F238E27FC236}">
                    <a16:creationId xmlns:a16="http://schemas.microsoft.com/office/drawing/2014/main" id="{A430F646-7946-40A5-8C0A-7EF93AC4856B}"/>
                  </a:ext>
                </a:extLst>
              </p:cNvPr>
              <p:cNvSpPr/>
              <p:nvPr/>
            </p:nvSpPr>
            <p:spPr>
              <a:xfrm>
                <a:off x="8156504" y="3995811"/>
                <a:ext cx="548640" cy="920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ymbio AR+LT"/>
                  <a:ea typeface="+mn-ea"/>
                  <a:cs typeface="Symbio AR+LT"/>
                </a:endParaRPr>
              </a:p>
            </p:txBody>
          </p:sp>
          <p:sp>
            <p:nvSpPr>
              <p:cNvPr id="51" name="Rectangle 50">
                <a:extLst>
                  <a:ext uri="{FF2B5EF4-FFF2-40B4-BE49-F238E27FC236}">
                    <a16:creationId xmlns:a16="http://schemas.microsoft.com/office/drawing/2014/main" id="{BE71645A-EA80-4236-B6D7-9B1957C7555A}"/>
                  </a:ext>
                </a:extLst>
              </p:cNvPr>
              <p:cNvSpPr/>
              <p:nvPr/>
            </p:nvSpPr>
            <p:spPr>
              <a:xfrm>
                <a:off x="8156504" y="4614975"/>
                <a:ext cx="548640" cy="920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ymbio AR+LT"/>
                  <a:ea typeface="+mn-ea"/>
                  <a:cs typeface="Symbio AR+LT"/>
                </a:endParaRPr>
              </a:p>
            </p:txBody>
          </p:sp>
          <p:sp>
            <p:nvSpPr>
              <p:cNvPr id="52" name="Rectangle 51">
                <a:extLst>
                  <a:ext uri="{FF2B5EF4-FFF2-40B4-BE49-F238E27FC236}">
                    <a16:creationId xmlns:a16="http://schemas.microsoft.com/office/drawing/2014/main" id="{84BFC7EA-688E-42B4-842B-3B48A90C0E42}"/>
                  </a:ext>
                </a:extLst>
              </p:cNvPr>
              <p:cNvSpPr/>
              <p:nvPr/>
            </p:nvSpPr>
            <p:spPr>
              <a:xfrm>
                <a:off x="6742041" y="4614975"/>
                <a:ext cx="548640" cy="920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ymbio AR+LT"/>
                  <a:ea typeface="+mn-ea"/>
                  <a:cs typeface="Symbio AR+LT"/>
                </a:endParaRPr>
              </a:p>
            </p:txBody>
          </p:sp>
          <p:sp>
            <p:nvSpPr>
              <p:cNvPr id="53" name="Rectangle 52">
                <a:extLst>
                  <a:ext uri="{FF2B5EF4-FFF2-40B4-BE49-F238E27FC236}">
                    <a16:creationId xmlns:a16="http://schemas.microsoft.com/office/drawing/2014/main" id="{B6EBBBE3-88C0-4301-BC4D-F6F3D6EDAEA2}"/>
                  </a:ext>
                </a:extLst>
              </p:cNvPr>
              <p:cNvSpPr/>
              <p:nvPr/>
            </p:nvSpPr>
            <p:spPr>
              <a:xfrm>
                <a:off x="6742041" y="3995810"/>
                <a:ext cx="548640" cy="920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ymbio AR+LT"/>
                  <a:ea typeface="+mn-ea"/>
                  <a:cs typeface="Symbio AR+LT"/>
                </a:endParaRPr>
              </a:p>
            </p:txBody>
          </p:sp>
          <p:sp>
            <p:nvSpPr>
              <p:cNvPr id="54" name="Rectangle 53">
                <a:extLst>
                  <a:ext uri="{FF2B5EF4-FFF2-40B4-BE49-F238E27FC236}">
                    <a16:creationId xmlns:a16="http://schemas.microsoft.com/office/drawing/2014/main" id="{541A372F-B8DA-4067-A90D-AB261F190008}"/>
                  </a:ext>
                </a:extLst>
              </p:cNvPr>
              <p:cNvSpPr/>
              <p:nvPr/>
            </p:nvSpPr>
            <p:spPr>
              <a:xfrm>
                <a:off x="5341867" y="4614974"/>
                <a:ext cx="548640" cy="920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ymbio AR+LT"/>
                  <a:ea typeface="+mn-ea"/>
                  <a:cs typeface="Symbio AR+LT"/>
                </a:endParaRPr>
              </a:p>
            </p:txBody>
          </p:sp>
          <p:sp>
            <p:nvSpPr>
              <p:cNvPr id="55" name="Rectangle 54">
                <a:extLst>
                  <a:ext uri="{FF2B5EF4-FFF2-40B4-BE49-F238E27FC236}">
                    <a16:creationId xmlns:a16="http://schemas.microsoft.com/office/drawing/2014/main" id="{1E7D0B86-40FB-4E4E-81FF-372E5955EF6F}"/>
                  </a:ext>
                </a:extLst>
              </p:cNvPr>
              <p:cNvSpPr/>
              <p:nvPr/>
            </p:nvSpPr>
            <p:spPr>
              <a:xfrm>
                <a:off x="3957543" y="4614973"/>
                <a:ext cx="548640" cy="920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ymbio AR+LT"/>
                  <a:ea typeface="+mn-ea"/>
                  <a:cs typeface="Symbio AR+LT"/>
                </a:endParaRPr>
              </a:p>
            </p:txBody>
          </p:sp>
          <p:sp>
            <p:nvSpPr>
              <p:cNvPr id="56" name="Rectangle 55">
                <a:extLst>
                  <a:ext uri="{FF2B5EF4-FFF2-40B4-BE49-F238E27FC236}">
                    <a16:creationId xmlns:a16="http://schemas.microsoft.com/office/drawing/2014/main" id="{96482AF1-814C-48CD-BF32-779C69F8375B}"/>
                  </a:ext>
                </a:extLst>
              </p:cNvPr>
              <p:cNvSpPr/>
              <p:nvPr/>
            </p:nvSpPr>
            <p:spPr>
              <a:xfrm>
                <a:off x="2539606" y="3657674"/>
                <a:ext cx="548640" cy="920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ymbio AR+LT"/>
                  <a:ea typeface="+mn-ea"/>
                  <a:cs typeface="Symbio AR+LT"/>
                </a:endParaRPr>
              </a:p>
            </p:txBody>
          </p:sp>
          <p:sp>
            <p:nvSpPr>
              <p:cNvPr id="57" name="Rectangle 56">
                <a:extLst>
                  <a:ext uri="{FF2B5EF4-FFF2-40B4-BE49-F238E27FC236}">
                    <a16:creationId xmlns:a16="http://schemas.microsoft.com/office/drawing/2014/main" id="{3E8B3018-76FE-4363-95D6-8B89705F6805}"/>
                  </a:ext>
                </a:extLst>
              </p:cNvPr>
              <p:cNvSpPr/>
              <p:nvPr/>
            </p:nvSpPr>
            <p:spPr>
              <a:xfrm>
                <a:off x="7882184" y="2423143"/>
                <a:ext cx="548640" cy="920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ymbio AR+LT"/>
                  <a:ea typeface="+mn-ea"/>
                  <a:cs typeface="Symbio AR+LT"/>
                </a:endParaRPr>
              </a:p>
            </p:txBody>
          </p:sp>
        </p:grpSp>
      </p:grpSp>
      <p:grpSp>
        <p:nvGrpSpPr>
          <p:cNvPr id="58" name="Group 57">
            <a:extLst>
              <a:ext uri="{FF2B5EF4-FFF2-40B4-BE49-F238E27FC236}">
                <a16:creationId xmlns:a16="http://schemas.microsoft.com/office/drawing/2014/main" id="{40673F80-BA31-42BB-B1D3-D7C2D8454333}"/>
              </a:ext>
            </a:extLst>
          </p:cNvPr>
          <p:cNvGrpSpPr/>
          <p:nvPr/>
        </p:nvGrpSpPr>
        <p:grpSpPr>
          <a:xfrm>
            <a:off x="5497426" y="5634233"/>
            <a:ext cx="1087416" cy="457200"/>
            <a:chOff x="1123950" y="1468947"/>
            <a:chExt cx="9629775" cy="4512753"/>
          </a:xfrm>
        </p:grpSpPr>
        <p:pic>
          <p:nvPicPr>
            <p:cNvPr id="59" name="Picture 58">
              <a:extLst>
                <a:ext uri="{FF2B5EF4-FFF2-40B4-BE49-F238E27FC236}">
                  <a16:creationId xmlns:a16="http://schemas.microsoft.com/office/drawing/2014/main" id="{D8905859-296B-420E-A30B-19F156E1A25C}"/>
                </a:ext>
              </a:extLst>
            </p:cNvPr>
            <p:cNvPicPr>
              <a:picLocks noChangeAspect="1"/>
            </p:cNvPicPr>
            <p:nvPr/>
          </p:nvPicPr>
          <p:blipFill rotWithShape="1">
            <a:blip r:embed="rId11">
              <a:extLst>
                <a:ext uri="{28A0092B-C50C-407E-A947-70E740481C1C}">
                  <a14:useLocalDpi xmlns:a14="http://schemas.microsoft.com/office/drawing/2010/main" val="0"/>
                </a:ext>
              </a:extLst>
            </a:blip>
            <a:srcRect l="9531" t="6041" r="11484" b="23118"/>
            <a:stretch/>
          </p:blipFill>
          <p:spPr>
            <a:xfrm>
              <a:off x="1123950" y="1468947"/>
              <a:ext cx="9629775" cy="4512753"/>
            </a:xfrm>
            <a:prstGeom prst="rect">
              <a:avLst/>
            </a:prstGeom>
          </p:spPr>
        </p:pic>
        <p:sp>
          <p:nvSpPr>
            <p:cNvPr id="60" name="Rectangle 59">
              <a:extLst>
                <a:ext uri="{FF2B5EF4-FFF2-40B4-BE49-F238E27FC236}">
                  <a16:creationId xmlns:a16="http://schemas.microsoft.com/office/drawing/2014/main" id="{4B20D911-0512-4039-80A7-CDD8491F4EAA}"/>
                </a:ext>
              </a:extLst>
            </p:cNvPr>
            <p:cNvSpPr/>
            <p:nvPr/>
          </p:nvSpPr>
          <p:spPr>
            <a:xfrm>
              <a:off x="7303029" y="5167223"/>
              <a:ext cx="1045895" cy="6816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ymbio AR+LT"/>
                <a:ea typeface="+mn-ea"/>
                <a:cs typeface="Symbio AR+LT"/>
              </a:endParaRPr>
            </a:p>
          </p:txBody>
        </p:sp>
        <p:sp>
          <p:nvSpPr>
            <p:cNvPr id="61" name="Rectangle 60">
              <a:extLst>
                <a:ext uri="{FF2B5EF4-FFF2-40B4-BE49-F238E27FC236}">
                  <a16:creationId xmlns:a16="http://schemas.microsoft.com/office/drawing/2014/main" id="{CB24B264-C44F-4A96-9A57-9E90521B4173}"/>
                </a:ext>
              </a:extLst>
            </p:cNvPr>
            <p:cNvSpPr/>
            <p:nvPr/>
          </p:nvSpPr>
          <p:spPr>
            <a:xfrm>
              <a:off x="7634377" y="3853364"/>
              <a:ext cx="1483917" cy="3779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ymbio AR+LT"/>
                <a:ea typeface="+mn-ea"/>
                <a:cs typeface="Symbio AR+LT"/>
              </a:endParaRPr>
            </a:p>
          </p:txBody>
        </p:sp>
        <p:sp>
          <p:nvSpPr>
            <p:cNvPr id="62" name="Rectangle 61">
              <a:extLst>
                <a:ext uri="{FF2B5EF4-FFF2-40B4-BE49-F238E27FC236}">
                  <a16:creationId xmlns:a16="http://schemas.microsoft.com/office/drawing/2014/main" id="{6507B90D-1D95-49C3-84A5-AB55A5290171}"/>
                </a:ext>
              </a:extLst>
            </p:cNvPr>
            <p:cNvSpPr/>
            <p:nvPr/>
          </p:nvSpPr>
          <p:spPr>
            <a:xfrm>
              <a:off x="9727440" y="3853364"/>
              <a:ext cx="281638" cy="19955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ymbio AR+LT"/>
                <a:ea typeface="+mn-ea"/>
                <a:cs typeface="Symbio AR+LT"/>
              </a:endParaRPr>
            </a:p>
          </p:txBody>
        </p:sp>
        <p:sp>
          <p:nvSpPr>
            <p:cNvPr id="63" name="Rectangle 62">
              <a:extLst>
                <a:ext uri="{FF2B5EF4-FFF2-40B4-BE49-F238E27FC236}">
                  <a16:creationId xmlns:a16="http://schemas.microsoft.com/office/drawing/2014/main" id="{69C6B992-5698-42A8-BE32-56C6DEFD8F01}"/>
                </a:ext>
              </a:extLst>
            </p:cNvPr>
            <p:cNvSpPr/>
            <p:nvPr/>
          </p:nvSpPr>
          <p:spPr>
            <a:xfrm>
              <a:off x="3483504" y="5183665"/>
              <a:ext cx="1755246" cy="6816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ymbio AR+LT"/>
                <a:ea typeface="+mn-ea"/>
                <a:cs typeface="Symbio AR+LT"/>
              </a:endParaRPr>
            </a:p>
          </p:txBody>
        </p:sp>
      </p:grpSp>
      <p:grpSp>
        <p:nvGrpSpPr>
          <p:cNvPr id="64" name="Group 63">
            <a:extLst>
              <a:ext uri="{FF2B5EF4-FFF2-40B4-BE49-F238E27FC236}">
                <a16:creationId xmlns:a16="http://schemas.microsoft.com/office/drawing/2014/main" id="{8DF60842-1C84-454F-A1B6-366FC9E68255}"/>
              </a:ext>
            </a:extLst>
          </p:cNvPr>
          <p:cNvGrpSpPr/>
          <p:nvPr/>
        </p:nvGrpSpPr>
        <p:grpSpPr>
          <a:xfrm>
            <a:off x="5521960" y="1669815"/>
            <a:ext cx="1062882" cy="448605"/>
            <a:chOff x="527538" y="1744907"/>
            <a:chExt cx="10863018" cy="4099046"/>
          </a:xfrm>
        </p:grpSpPr>
        <p:pic>
          <p:nvPicPr>
            <p:cNvPr id="65" name="Picture 64">
              <a:extLst>
                <a:ext uri="{FF2B5EF4-FFF2-40B4-BE49-F238E27FC236}">
                  <a16:creationId xmlns:a16="http://schemas.microsoft.com/office/drawing/2014/main" id="{7D7DBA94-00E3-42C4-93C9-499E61136D45}"/>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27538" y="1744907"/>
              <a:ext cx="10863018" cy="4099046"/>
            </a:xfrm>
            <a:prstGeom prst="rect">
              <a:avLst/>
            </a:prstGeom>
            <a:noFill/>
            <a:extLst>
              <a:ext uri="{909E8E84-426E-40DD-AFC4-6F175D3DCCD1}">
                <a14:hiddenFill xmlns:a14="http://schemas.microsoft.com/office/drawing/2010/main">
                  <a:solidFill>
                    <a:srgbClr val="FFFFFF"/>
                  </a:solidFill>
                </a14:hiddenFill>
              </a:ext>
            </a:extLst>
          </p:spPr>
        </p:pic>
        <p:grpSp>
          <p:nvGrpSpPr>
            <p:cNvPr id="66" name="Group 65">
              <a:extLst>
                <a:ext uri="{FF2B5EF4-FFF2-40B4-BE49-F238E27FC236}">
                  <a16:creationId xmlns:a16="http://schemas.microsoft.com/office/drawing/2014/main" id="{C114AC07-6976-412B-A5AC-C77922918512}"/>
                </a:ext>
              </a:extLst>
            </p:cNvPr>
            <p:cNvGrpSpPr/>
            <p:nvPr/>
          </p:nvGrpSpPr>
          <p:grpSpPr>
            <a:xfrm>
              <a:off x="4706069" y="3646502"/>
              <a:ext cx="3592830" cy="1563611"/>
              <a:chOff x="4706069" y="3646502"/>
              <a:chExt cx="3592830" cy="1563611"/>
            </a:xfrm>
            <a:solidFill>
              <a:schemeClr val="bg1"/>
            </a:solidFill>
          </p:grpSpPr>
          <p:sp>
            <p:nvSpPr>
              <p:cNvPr id="67" name="Rectangle 66">
                <a:extLst>
                  <a:ext uri="{FF2B5EF4-FFF2-40B4-BE49-F238E27FC236}">
                    <a16:creationId xmlns:a16="http://schemas.microsoft.com/office/drawing/2014/main" id="{BC3400F0-060B-4E99-9B54-4FB352FBF8BA}"/>
                  </a:ext>
                </a:extLst>
              </p:cNvPr>
              <p:cNvSpPr/>
              <p:nvPr/>
            </p:nvSpPr>
            <p:spPr>
              <a:xfrm>
                <a:off x="7401464" y="5092700"/>
                <a:ext cx="741872" cy="10543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ymbio AR+LT"/>
                  <a:ea typeface="+mn-ea"/>
                  <a:cs typeface="Symbio AR+LT"/>
                </a:endParaRPr>
              </a:p>
            </p:txBody>
          </p:sp>
          <p:sp>
            <p:nvSpPr>
              <p:cNvPr id="68" name="Rectangle 67">
                <a:extLst>
                  <a:ext uri="{FF2B5EF4-FFF2-40B4-BE49-F238E27FC236}">
                    <a16:creationId xmlns:a16="http://schemas.microsoft.com/office/drawing/2014/main" id="{5FE19873-10D4-45E8-A3BA-962CDFE48EFB}"/>
                  </a:ext>
                </a:extLst>
              </p:cNvPr>
              <p:cNvSpPr/>
              <p:nvPr/>
            </p:nvSpPr>
            <p:spPr>
              <a:xfrm>
                <a:off x="6287219" y="4806949"/>
                <a:ext cx="741872" cy="11585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ymbio AR+LT"/>
                  <a:ea typeface="+mn-ea"/>
                  <a:cs typeface="Symbio AR+LT"/>
                </a:endParaRPr>
              </a:p>
            </p:txBody>
          </p:sp>
          <p:sp>
            <p:nvSpPr>
              <p:cNvPr id="69" name="Rectangle 68">
                <a:extLst>
                  <a:ext uri="{FF2B5EF4-FFF2-40B4-BE49-F238E27FC236}">
                    <a16:creationId xmlns:a16="http://schemas.microsoft.com/office/drawing/2014/main" id="{01BC4A46-8A58-4351-921C-669669E80B33}"/>
                  </a:ext>
                </a:extLst>
              </p:cNvPr>
              <p:cNvSpPr/>
              <p:nvPr/>
            </p:nvSpPr>
            <p:spPr>
              <a:xfrm>
                <a:off x="4706069" y="3646502"/>
                <a:ext cx="741872" cy="11585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ymbio AR+LT"/>
                  <a:ea typeface="+mn-ea"/>
                  <a:cs typeface="Symbio AR+LT"/>
                </a:endParaRPr>
              </a:p>
            </p:txBody>
          </p:sp>
          <p:sp>
            <p:nvSpPr>
              <p:cNvPr id="70" name="Rectangle 69">
                <a:extLst>
                  <a:ext uri="{FF2B5EF4-FFF2-40B4-BE49-F238E27FC236}">
                    <a16:creationId xmlns:a16="http://schemas.microsoft.com/office/drawing/2014/main" id="{D0A17B0B-D0EB-4E39-8028-3EE2A37BF8CC}"/>
                  </a:ext>
                </a:extLst>
              </p:cNvPr>
              <p:cNvSpPr/>
              <p:nvPr/>
            </p:nvSpPr>
            <p:spPr>
              <a:xfrm>
                <a:off x="8116019" y="4518085"/>
                <a:ext cx="182880" cy="11585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ymbio AR+LT"/>
                  <a:ea typeface="+mn-ea"/>
                  <a:cs typeface="Symbio AR+LT"/>
                </a:endParaRPr>
              </a:p>
            </p:txBody>
          </p:sp>
          <p:sp>
            <p:nvSpPr>
              <p:cNvPr id="71" name="Rectangle 70">
                <a:extLst>
                  <a:ext uri="{FF2B5EF4-FFF2-40B4-BE49-F238E27FC236}">
                    <a16:creationId xmlns:a16="http://schemas.microsoft.com/office/drawing/2014/main" id="{35A669BF-A5E0-46DD-955F-A77D0F8379FF}"/>
                  </a:ext>
                </a:extLst>
              </p:cNvPr>
              <p:cNvSpPr/>
              <p:nvPr/>
            </p:nvSpPr>
            <p:spPr>
              <a:xfrm>
                <a:off x="6524690" y="5094256"/>
                <a:ext cx="274320" cy="11585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ymbio AR+LT"/>
                  <a:ea typeface="+mn-ea"/>
                  <a:cs typeface="Symbio AR+LT"/>
                </a:endParaRPr>
              </a:p>
            </p:txBody>
          </p:sp>
        </p:grpSp>
      </p:grpSp>
      <p:pic>
        <p:nvPicPr>
          <p:cNvPr id="72" name="Picture 71">
            <a:extLst>
              <a:ext uri="{FF2B5EF4-FFF2-40B4-BE49-F238E27FC236}">
                <a16:creationId xmlns:a16="http://schemas.microsoft.com/office/drawing/2014/main" id="{8F9B4A61-7BB3-4914-9E09-36B5C1F62A0F}"/>
              </a:ext>
            </a:extLst>
          </p:cNvPr>
          <p:cNvPicPr>
            <a:picLocks noChangeAspect="1"/>
          </p:cNvPicPr>
          <p:nvPr/>
        </p:nvPicPr>
        <p:blipFill rotWithShape="1">
          <a:blip r:embed="rId13"/>
          <a:srcRect l="16425" t="5482" r="8131" b="29362"/>
          <a:stretch/>
        </p:blipFill>
        <p:spPr>
          <a:xfrm>
            <a:off x="5497426" y="3908414"/>
            <a:ext cx="1059630" cy="501252"/>
          </a:xfrm>
          <a:prstGeom prst="rect">
            <a:avLst/>
          </a:prstGeom>
        </p:spPr>
      </p:pic>
      <p:pic>
        <p:nvPicPr>
          <p:cNvPr id="73" name="Picture 72">
            <a:extLst>
              <a:ext uri="{FF2B5EF4-FFF2-40B4-BE49-F238E27FC236}">
                <a16:creationId xmlns:a16="http://schemas.microsoft.com/office/drawing/2014/main" id="{2477D77F-1252-46CF-AB37-923F60B04D9B}"/>
              </a:ext>
            </a:extLst>
          </p:cNvPr>
          <p:cNvPicPr>
            <a:picLocks noChangeAspect="1"/>
          </p:cNvPicPr>
          <p:nvPr/>
        </p:nvPicPr>
        <p:blipFill rotWithShape="1">
          <a:blip r:embed="rId14">
            <a:extLst>
              <a:ext uri="{28A0092B-C50C-407E-A947-70E740481C1C}">
                <a14:useLocalDpi xmlns:a14="http://schemas.microsoft.com/office/drawing/2010/main" val="0"/>
              </a:ext>
            </a:extLst>
          </a:blip>
          <a:srcRect l="7296" t="15472" b="14340"/>
          <a:stretch/>
        </p:blipFill>
        <p:spPr>
          <a:xfrm>
            <a:off x="5497425" y="2187955"/>
            <a:ext cx="1087417" cy="468465"/>
          </a:xfrm>
          <a:prstGeom prst="rect">
            <a:avLst/>
          </a:prstGeom>
        </p:spPr>
      </p:pic>
      <p:grpSp>
        <p:nvGrpSpPr>
          <p:cNvPr id="74" name="Group 73">
            <a:extLst>
              <a:ext uri="{FF2B5EF4-FFF2-40B4-BE49-F238E27FC236}">
                <a16:creationId xmlns:a16="http://schemas.microsoft.com/office/drawing/2014/main" id="{DF907F4F-5D11-4A13-A95A-1AEEC553C1AD}"/>
              </a:ext>
            </a:extLst>
          </p:cNvPr>
          <p:cNvGrpSpPr/>
          <p:nvPr/>
        </p:nvGrpSpPr>
        <p:grpSpPr>
          <a:xfrm>
            <a:off x="5497425" y="5025554"/>
            <a:ext cx="1087417" cy="511663"/>
            <a:chOff x="1906436" y="1593618"/>
            <a:chExt cx="7970809" cy="4270076"/>
          </a:xfrm>
        </p:grpSpPr>
        <p:pic>
          <p:nvPicPr>
            <p:cNvPr id="75" name="Picture 74">
              <a:extLst>
                <a:ext uri="{FF2B5EF4-FFF2-40B4-BE49-F238E27FC236}">
                  <a16:creationId xmlns:a16="http://schemas.microsoft.com/office/drawing/2014/main" id="{02137AB8-6100-4A52-9331-0B02709AC897}"/>
                </a:ext>
              </a:extLst>
            </p:cNvPr>
            <p:cNvPicPr>
              <a:picLocks noChangeAspect="1"/>
            </p:cNvPicPr>
            <p:nvPr/>
          </p:nvPicPr>
          <p:blipFill rotWithShape="1">
            <a:blip r:embed="rId15">
              <a:extLst>
                <a:ext uri="{28A0092B-C50C-407E-A947-70E740481C1C}">
                  <a14:useLocalDpi xmlns:a14="http://schemas.microsoft.com/office/drawing/2010/main" val="0"/>
                </a:ext>
              </a:extLst>
            </a:blip>
            <a:srcRect l="9672" t="5422" r="8341" b="10875"/>
            <a:stretch/>
          </p:blipFill>
          <p:spPr>
            <a:xfrm>
              <a:off x="1906436" y="1593618"/>
              <a:ext cx="7970809" cy="4270076"/>
            </a:xfrm>
            <a:prstGeom prst="rect">
              <a:avLst/>
            </a:prstGeom>
          </p:spPr>
        </p:pic>
        <p:grpSp>
          <p:nvGrpSpPr>
            <p:cNvPr id="76" name="Group 75">
              <a:extLst>
                <a:ext uri="{FF2B5EF4-FFF2-40B4-BE49-F238E27FC236}">
                  <a16:creationId xmlns:a16="http://schemas.microsoft.com/office/drawing/2014/main" id="{6522D9C5-DE84-4F54-A44B-E02F8DB58EE9}"/>
                </a:ext>
              </a:extLst>
            </p:cNvPr>
            <p:cNvGrpSpPr/>
            <p:nvPr/>
          </p:nvGrpSpPr>
          <p:grpSpPr>
            <a:xfrm>
              <a:off x="6591300" y="3254293"/>
              <a:ext cx="2529538" cy="2327357"/>
              <a:chOff x="6591300" y="3254293"/>
              <a:chExt cx="2529538" cy="2327357"/>
            </a:xfrm>
          </p:grpSpPr>
          <p:sp>
            <p:nvSpPr>
              <p:cNvPr id="77" name="Rectangle 76">
                <a:extLst>
                  <a:ext uri="{FF2B5EF4-FFF2-40B4-BE49-F238E27FC236}">
                    <a16:creationId xmlns:a16="http://schemas.microsoft.com/office/drawing/2014/main" id="{7B39E74B-8A8E-4B00-9718-E09173A3BD6C}"/>
                  </a:ext>
                </a:extLst>
              </p:cNvPr>
              <p:cNvSpPr/>
              <p:nvPr/>
            </p:nvSpPr>
            <p:spPr>
              <a:xfrm>
                <a:off x="7645400" y="3926969"/>
                <a:ext cx="719033" cy="16546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ymbio AR+LT"/>
                  <a:ea typeface="+mn-ea"/>
                  <a:cs typeface="Symbio AR+LT"/>
                </a:endParaRPr>
              </a:p>
            </p:txBody>
          </p:sp>
          <p:sp>
            <p:nvSpPr>
              <p:cNvPr id="78" name="Rectangle 77">
                <a:extLst>
                  <a:ext uri="{FF2B5EF4-FFF2-40B4-BE49-F238E27FC236}">
                    <a16:creationId xmlns:a16="http://schemas.microsoft.com/office/drawing/2014/main" id="{B04B5C67-DBA1-48A0-A26E-14FEA7EDAE88}"/>
                  </a:ext>
                </a:extLst>
              </p:cNvPr>
              <p:cNvSpPr/>
              <p:nvPr/>
            </p:nvSpPr>
            <p:spPr>
              <a:xfrm>
                <a:off x="6591300" y="3254293"/>
                <a:ext cx="653724" cy="3779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ymbio AR+LT"/>
                  <a:ea typeface="+mn-ea"/>
                  <a:cs typeface="Symbio AR+LT"/>
                </a:endParaRPr>
              </a:p>
            </p:txBody>
          </p:sp>
          <p:sp>
            <p:nvSpPr>
              <p:cNvPr id="79" name="Rectangle 78">
                <a:extLst>
                  <a:ext uri="{FF2B5EF4-FFF2-40B4-BE49-F238E27FC236}">
                    <a16:creationId xmlns:a16="http://schemas.microsoft.com/office/drawing/2014/main" id="{BC044C7E-F244-40E6-A787-391898B4A67F}"/>
                  </a:ext>
                </a:extLst>
              </p:cNvPr>
              <p:cNvSpPr/>
              <p:nvPr/>
            </p:nvSpPr>
            <p:spPr>
              <a:xfrm>
                <a:off x="8839200" y="3926969"/>
                <a:ext cx="281638" cy="16546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ymbio AR+LT"/>
                  <a:ea typeface="+mn-ea"/>
                  <a:cs typeface="Symbio AR+LT"/>
                </a:endParaRPr>
              </a:p>
            </p:txBody>
          </p:sp>
        </p:grpSp>
      </p:grpSp>
      <p:sp>
        <p:nvSpPr>
          <p:cNvPr id="3" name="Footer Placeholder 2">
            <a:extLst>
              <a:ext uri="{FF2B5EF4-FFF2-40B4-BE49-F238E27FC236}">
                <a16:creationId xmlns:a16="http://schemas.microsoft.com/office/drawing/2014/main" id="{1A15AADF-2400-4343-A835-EB500AFE1B20}"/>
              </a:ext>
            </a:extLst>
          </p:cNvPr>
          <p:cNvSpPr>
            <a:spLocks noGrp="1"/>
          </p:cNvSpPr>
          <p:nvPr>
            <p:ph type="ftr" sz="quarter" idx="11"/>
            <p:custDataLst>
              <p:tags r:id="rId1"/>
            </p:custDataLst>
          </p:nvPr>
        </p:nvSpPr>
        <p:spPr/>
        <p:txBody>
          <a:bodyPr/>
          <a:lstStyle/>
          <a:p>
            <a:pPr>
              <a:defRPr/>
            </a:pPr>
            <a:r>
              <a:rPr lang="en-GB"/>
              <a:t>Public | </a:t>
            </a:r>
            <a:r>
              <a:rPr lang="ar-SA"/>
              <a:t>عام</a:t>
            </a:r>
            <a:endParaRPr lang="en-GB"/>
          </a:p>
        </p:txBody>
      </p:sp>
    </p:spTree>
    <p:extLst>
      <p:ext uri="{BB962C8B-B14F-4D97-AF65-F5344CB8AC3E}">
        <p14:creationId xmlns:p14="http://schemas.microsoft.com/office/powerpoint/2010/main" val="269449130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FDC69F8-6A1A-4E7F-A2D6-CC3F2A934257}"/>
              </a:ext>
            </a:extLst>
          </p:cNvPr>
          <p:cNvSpPr/>
          <p:nvPr/>
        </p:nvSpPr>
        <p:spPr>
          <a:xfrm>
            <a:off x="6985057" y="2934062"/>
            <a:ext cx="4135210" cy="490904"/>
          </a:xfrm>
          <a:prstGeom prst="rect">
            <a:avLst/>
          </a:prstGeom>
        </p:spPr>
        <p:txBody>
          <a:bodyPr vert="horz" lIns="0" tIns="0" rIns="0" bIns="0" rtlCol="0" anchor="t">
            <a:noAutofit/>
          </a:bodyPr>
          <a:lstStyle/>
          <a:p>
            <a:pPr algn="r" rtl="1">
              <a:lnSpc>
                <a:spcPct val="90000"/>
              </a:lnSpc>
              <a:spcBef>
                <a:spcPct val="0"/>
              </a:spcBef>
            </a:pPr>
            <a:r>
              <a:rPr lang="ar-SA" sz="2800" dirty="0">
                <a:solidFill>
                  <a:srgbClr val="0D2547"/>
                </a:solidFill>
                <a:latin typeface="Somar" panose="020B0604020202020204" charset="-78"/>
                <a:ea typeface="+mj-ea"/>
                <a:cs typeface="Somar" panose="020B0604020202020204" charset="-78"/>
              </a:rPr>
              <a:t>مخرجات محرك المخاطر</a:t>
            </a:r>
          </a:p>
        </p:txBody>
      </p:sp>
      <p:sp>
        <p:nvSpPr>
          <p:cNvPr id="9" name="Title 1">
            <a:extLst>
              <a:ext uri="{FF2B5EF4-FFF2-40B4-BE49-F238E27FC236}">
                <a16:creationId xmlns:a16="http://schemas.microsoft.com/office/drawing/2014/main" id="{6DFE4FFA-FFA1-45DA-B971-C96FAF646316}"/>
              </a:ext>
            </a:extLst>
          </p:cNvPr>
          <p:cNvSpPr txBox="1">
            <a:spLocks/>
          </p:cNvSpPr>
          <p:nvPr/>
        </p:nvSpPr>
        <p:spPr>
          <a:xfrm>
            <a:off x="867595" y="3245262"/>
            <a:ext cx="4207019" cy="423019"/>
          </a:xfrm>
          <a:prstGeom prst="rect">
            <a:avLst/>
          </a:prstGeom>
        </p:spPr>
        <p:txBody>
          <a:bodyPr vert="horz" lIns="0" tIns="0" rIns="0" bIns="0" rtlCol="0" anchor="t">
            <a:noAutofit/>
          </a:bodyPr>
          <a:lstStyle>
            <a:lvl1pPr algn="r" defTabSz="914400" rtl="1" eaLnBrk="1" latinLnBrk="0" hangingPunct="1">
              <a:lnSpc>
                <a:spcPct val="90000"/>
              </a:lnSpc>
              <a:spcBef>
                <a:spcPct val="0"/>
              </a:spcBef>
              <a:buNone/>
              <a:defRPr sz="4000" kern="1200">
                <a:solidFill>
                  <a:schemeClr val="tx1"/>
                </a:solidFill>
                <a:latin typeface="Greta Arabic" pitchFamily="2" charset="-78"/>
                <a:ea typeface="+mj-ea"/>
                <a:cs typeface="+mj-cs"/>
              </a:defRPr>
            </a:lvl1pPr>
          </a:lstStyle>
          <a:p>
            <a:pPr marL="0" marR="0" lvl="0" indent="0" defTabSz="914400" eaLnBrk="1" fontAlgn="auto" latinLnBrk="0" hangingPunct="1">
              <a:lnSpc>
                <a:spcPct val="90000"/>
              </a:lnSpc>
              <a:spcBef>
                <a:spcPct val="0"/>
              </a:spcBef>
              <a:spcAft>
                <a:spcPts val="0"/>
              </a:spcAft>
              <a:buClrTx/>
              <a:buSzTx/>
              <a:buFontTx/>
              <a:buNone/>
              <a:tabLst/>
              <a:defRPr/>
            </a:pPr>
            <a:r>
              <a:rPr kumimoji="0" lang="en-US" sz="2800" i="0" u="none" strike="noStrike" kern="1200" cap="none" spc="0" normalizeH="0" baseline="0" noProof="0" dirty="0">
                <a:ln>
                  <a:noFill/>
                </a:ln>
                <a:solidFill>
                  <a:srgbClr val="283E5B"/>
                </a:solidFill>
                <a:effectLst/>
                <a:uLnTx/>
                <a:uFillTx/>
                <a:latin typeface="Somar" panose="020B0604020202020204" charset="-78"/>
                <a:cs typeface="Somar" panose="020B0604020202020204" charset="-78"/>
              </a:rPr>
              <a:t>Lock flag</a:t>
            </a:r>
            <a:endParaRPr kumimoji="0" lang="ar-SA" sz="2800" i="0" u="none" strike="noStrike" kern="1200" cap="none" spc="0" normalizeH="0" baseline="0" noProof="0" dirty="0">
              <a:ln>
                <a:noFill/>
              </a:ln>
              <a:solidFill>
                <a:srgbClr val="283E5B"/>
              </a:solidFill>
              <a:effectLst/>
              <a:uLnTx/>
              <a:uFillTx/>
              <a:latin typeface="Somar" panose="020B0604020202020204" charset="-78"/>
              <a:cs typeface="Somar" panose="020B0604020202020204" charset="-78"/>
            </a:endParaRPr>
          </a:p>
        </p:txBody>
      </p:sp>
      <p:sp>
        <p:nvSpPr>
          <p:cNvPr id="11" name="Google Shape;259;p52">
            <a:extLst>
              <a:ext uri="{FF2B5EF4-FFF2-40B4-BE49-F238E27FC236}">
                <a16:creationId xmlns:a16="http://schemas.microsoft.com/office/drawing/2014/main" id="{4989C957-DADC-4C82-A047-F0153F15621F}"/>
              </a:ext>
            </a:extLst>
          </p:cNvPr>
          <p:cNvSpPr txBox="1">
            <a:spLocks/>
          </p:cNvSpPr>
          <p:nvPr/>
        </p:nvSpPr>
        <p:spPr>
          <a:xfrm>
            <a:off x="5326569" y="3169781"/>
            <a:ext cx="817418" cy="43797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2"/>
              </a:buClr>
              <a:buSzPts val="4800"/>
              <a:buFont typeface="Rajdhani"/>
              <a:buNone/>
              <a:defRPr sz="2400" b="1" i="0" u="none" strike="noStrike" cap="none">
                <a:solidFill>
                  <a:schemeClr val="lt2"/>
                </a:solidFill>
                <a:latin typeface="Rajdhani"/>
                <a:ea typeface="Rajdhani"/>
                <a:cs typeface="Rajdhani"/>
                <a:sym typeface="Rajdhani"/>
              </a:defRPr>
            </a:lvl1pPr>
            <a:lvl2pPr marR="0" lvl="1"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2pPr>
            <a:lvl3pPr marR="0" lvl="2"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3pPr>
            <a:lvl4pPr marR="0" lvl="3"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4pPr>
            <a:lvl5pPr marR="0" lvl="4"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5pPr>
            <a:lvl6pPr marR="0" lvl="5"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6pPr>
            <a:lvl7pPr marR="0" lvl="6"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7pPr>
            <a:lvl8pPr marR="0" lvl="7"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8pPr>
            <a:lvl9pPr marR="0" lvl="8"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9pPr>
          </a:lstStyle>
          <a:p>
            <a:pPr marL="0" marR="0" lvl="0" indent="0" algn="r" defTabSz="914400" rtl="0" eaLnBrk="1" fontAlgn="auto" latinLnBrk="0" hangingPunct="1">
              <a:lnSpc>
                <a:spcPct val="100000"/>
              </a:lnSpc>
              <a:spcBef>
                <a:spcPts val="0"/>
              </a:spcBef>
              <a:spcAft>
                <a:spcPts val="0"/>
              </a:spcAft>
              <a:buClr>
                <a:srgbClr val="F3F3F3"/>
              </a:buClr>
              <a:buSzPts val="4800"/>
              <a:buFont typeface="Rajdhani"/>
              <a:buNone/>
              <a:tabLst/>
              <a:defRPr/>
            </a:pPr>
            <a:r>
              <a:rPr kumimoji="0" lang="en" sz="3200" b="1" i="0" u="none" strike="noStrike" kern="0" cap="none" spc="0" normalizeH="0" baseline="0" noProof="0" dirty="0">
                <a:ln>
                  <a:noFill/>
                </a:ln>
                <a:solidFill>
                  <a:srgbClr val="47D1CE"/>
                </a:solidFill>
                <a:effectLst/>
                <a:uLnTx/>
                <a:uFillTx/>
                <a:latin typeface="Rajdhani"/>
                <a:cs typeface="Rajdhani"/>
                <a:sym typeface="Rajdhani"/>
              </a:rPr>
              <a:t>02</a:t>
            </a:r>
          </a:p>
        </p:txBody>
      </p:sp>
      <p:cxnSp>
        <p:nvCxnSpPr>
          <p:cNvPr id="12" name="Google Shape;265;p52">
            <a:extLst>
              <a:ext uri="{FF2B5EF4-FFF2-40B4-BE49-F238E27FC236}">
                <a16:creationId xmlns:a16="http://schemas.microsoft.com/office/drawing/2014/main" id="{B7B8C739-5F76-4A1D-88DD-9D08D6945985}"/>
              </a:ext>
            </a:extLst>
          </p:cNvPr>
          <p:cNvCxnSpPr>
            <a:cxnSpLocks/>
          </p:cNvCxnSpPr>
          <p:nvPr/>
        </p:nvCxnSpPr>
        <p:spPr>
          <a:xfrm>
            <a:off x="5328878" y="3145136"/>
            <a:ext cx="0" cy="655245"/>
          </a:xfrm>
          <a:prstGeom prst="straightConnector1">
            <a:avLst/>
          </a:prstGeom>
          <a:noFill/>
          <a:ln w="19050" cap="flat" cmpd="sng">
            <a:solidFill>
              <a:srgbClr val="0D2547"/>
            </a:solidFill>
            <a:prstDash val="solid"/>
            <a:round/>
            <a:headEnd type="oval" w="med" len="med"/>
            <a:tailEnd type="oval" w="med" len="med"/>
          </a:ln>
        </p:spPr>
      </p:cxnSp>
      <p:sp>
        <p:nvSpPr>
          <p:cNvPr id="21" name="Google Shape;6332;p126">
            <a:extLst>
              <a:ext uri="{FF2B5EF4-FFF2-40B4-BE49-F238E27FC236}">
                <a16:creationId xmlns:a16="http://schemas.microsoft.com/office/drawing/2014/main" id="{1E1BC5D4-0AE0-4D1B-B7C5-AF799F79EDAA}"/>
              </a:ext>
            </a:extLst>
          </p:cNvPr>
          <p:cNvSpPr/>
          <p:nvPr/>
        </p:nvSpPr>
        <p:spPr>
          <a:xfrm rot="10602216">
            <a:off x="-2379473" y="4496972"/>
            <a:ext cx="12202227" cy="4599134"/>
          </a:xfrm>
          <a:custGeom>
            <a:avLst/>
            <a:gdLst/>
            <a:ahLst/>
            <a:cxnLst/>
            <a:rect l="l" t="t" r="r" b="b"/>
            <a:pathLst>
              <a:path w="74755" h="20729" extrusionOk="0">
                <a:moveTo>
                  <a:pt x="1" y="1"/>
                </a:moveTo>
                <a:cubicBezTo>
                  <a:pt x="835" y="6439"/>
                  <a:pt x="5772" y="12310"/>
                  <a:pt x="12109" y="13777"/>
                </a:cubicBezTo>
                <a:cubicBezTo>
                  <a:pt x="13474" y="14091"/>
                  <a:pt x="14847" y="14220"/>
                  <a:pt x="16226" y="14220"/>
                </a:cubicBezTo>
                <a:cubicBezTo>
                  <a:pt x="22796" y="14220"/>
                  <a:pt x="29497" y="11276"/>
                  <a:pt x="36112" y="11276"/>
                </a:cubicBezTo>
                <a:cubicBezTo>
                  <a:pt x="37265" y="11276"/>
                  <a:pt x="38416" y="11366"/>
                  <a:pt x="39562" y="11576"/>
                </a:cubicBezTo>
                <a:cubicBezTo>
                  <a:pt x="45100" y="12610"/>
                  <a:pt x="49736" y="16313"/>
                  <a:pt x="54873" y="18714"/>
                </a:cubicBezTo>
                <a:cubicBezTo>
                  <a:pt x="57406" y="19923"/>
                  <a:pt x="60365" y="20728"/>
                  <a:pt x="63173" y="20728"/>
                </a:cubicBezTo>
                <a:cubicBezTo>
                  <a:pt x="66024" y="20728"/>
                  <a:pt x="68719" y="19898"/>
                  <a:pt x="70651" y="17814"/>
                </a:cubicBezTo>
                <a:cubicBezTo>
                  <a:pt x="73653" y="14645"/>
                  <a:pt x="73753" y="9775"/>
                  <a:pt x="73954" y="5371"/>
                </a:cubicBezTo>
                <a:cubicBezTo>
                  <a:pt x="74020" y="3637"/>
                  <a:pt x="74254" y="1769"/>
                  <a:pt x="74754" y="1"/>
                </a:cubicBezTo>
                <a:close/>
              </a:path>
            </a:pathLst>
          </a:custGeom>
          <a:solidFill>
            <a:srgbClr val="ACFFD9">
              <a:alpha val="64000"/>
            </a:srgb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000000"/>
              </a:solidFill>
              <a:effectLst/>
              <a:uLnTx/>
              <a:uFillTx/>
              <a:latin typeface="Arial"/>
            </a:endParaRPr>
          </a:p>
        </p:txBody>
      </p:sp>
      <p:sp>
        <p:nvSpPr>
          <p:cNvPr id="20" name="Google Shape;6157;p47">
            <a:extLst>
              <a:ext uri="{FF2B5EF4-FFF2-40B4-BE49-F238E27FC236}">
                <a16:creationId xmlns:a16="http://schemas.microsoft.com/office/drawing/2014/main" id="{237B2CD1-F5F0-45D7-810F-3DC3A160D694}"/>
              </a:ext>
            </a:extLst>
          </p:cNvPr>
          <p:cNvSpPr/>
          <p:nvPr/>
        </p:nvSpPr>
        <p:spPr>
          <a:xfrm>
            <a:off x="9462940" y="2386453"/>
            <a:ext cx="459004" cy="204792"/>
          </a:xfrm>
          <a:custGeom>
            <a:avLst/>
            <a:gdLst/>
            <a:ahLst/>
            <a:cxnLst/>
            <a:rect l="l" t="t" r="r" b="b"/>
            <a:pathLst>
              <a:path w="17805" h="7944" extrusionOk="0">
                <a:moveTo>
                  <a:pt x="1" y="2763"/>
                </a:moveTo>
                <a:cubicBezTo>
                  <a:pt x="1" y="4086"/>
                  <a:pt x="868" y="5410"/>
                  <a:pt x="2626" y="6437"/>
                </a:cubicBezTo>
                <a:lnTo>
                  <a:pt x="2626" y="6437"/>
                </a:lnTo>
                <a:cubicBezTo>
                  <a:pt x="2831" y="6551"/>
                  <a:pt x="3059" y="6666"/>
                  <a:pt x="3288" y="6757"/>
                </a:cubicBezTo>
                <a:lnTo>
                  <a:pt x="3288" y="6757"/>
                </a:lnTo>
                <a:cubicBezTo>
                  <a:pt x="3356" y="6803"/>
                  <a:pt x="3447" y="6825"/>
                  <a:pt x="3516" y="6871"/>
                </a:cubicBezTo>
                <a:lnTo>
                  <a:pt x="3516" y="6871"/>
                </a:lnTo>
                <a:cubicBezTo>
                  <a:pt x="3653" y="6917"/>
                  <a:pt x="3767" y="6985"/>
                  <a:pt x="3904" y="7054"/>
                </a:cubicBezTo>
                <a:lnTo>
                  <a:pt x="3904" y="7054"/>
                </a:lnTo>
                <a:cubicBezTo>
                  <a:pt x="3927" y="7054"/>
                  <a:pt x="3972" y="7054"/>
                  <a:pt x="3995" y="7076"/>
                </a:cubicBezTo>
                <a:lnTo>
                  <a:pt x="3995" y="7076"/>
                </a:lnTo>
                <a:cubicBezTo>
                  <a:pt x="4041" y="7099"/>
                  <a:pt x="4087" y="7099"/>
                  <a:pt x="4132" y="7122"/>
                </a:cubicBezTo>
                <a:lnTo>
                  <a:pt x="4132" y="7122"/>
                </a:lnTo>
                <a:cubicBezTo>
                  <a:pt x="4315" y="7191"/>
                  <a:pt x="4497" y="7259"/>
                  <a:pt x="4680" y="7305"/>
                </a:cubicBezTo>
                <a:lnTo>
                  <a:pt x="4680" y="7305"/>
                </a:lnTo>
                <a:cubicBezTo>
                  <a:pt x="4749" y="7328"/>
                  <a:pt x="4817" y="7350"/>
                  <a:pt x="4863" y="7373"/>
                </a:cubicBezTo>
                <a:lnTo>
                  <a:pt x="4863" y="7373"/>
                </a:lnTo>
                <a:cubicBezTo>
                  <a:pt x="4908" y="7373"/>
                  <a:pt x="4954" y="7396"/>
                  <a:pt x="5000" y="7396"/>
                </a:cubicBezTo>
                <a:lnTo>
                  <a:pt x="5000" y="7396"/>
                </a:lnTo>
                <a:cubicBezTo>
                  <a:pt x="5068" y="7419"/>
                  <a:pt x="5137" y="7442"/>
                  <a:pt x="5228" y="7465"/>
                </a:cubicBezTo>
                <a:lnTo>
                  <a:pt x="5228" y="7465"/>
                </a:lnTo>
                <a:cubicBezTo>
                  <a:pt x="5410" y="7510"/>
                  <a:pt x="5593" y="7556"/>
                  <a:pt x="5776" y="7601"/>
                </a:cubicBezTo>
                <a:lnTo>
                  <a:pt x="5776" y="7601"/>
                </a:lnTo>
                <a:cubicBezTo>
                  <a:pt x="5821" y="7601"/>
                  <a:pt x="5867" y="7624"/>
                  <a:pt x="5913" y="7624"/>
                </a:cubicBezTo>
                <a:lnTo>
                  <a:pt x="5913" y="7624"/>
                </a:lnTo>
                <a:cubicBezTo>
                  <a:pt x="6004" y="7647"/>
                  <a:pt x="6072" y="7670"/>
                  <a:pt x="6141" y="7670"/>
                </a:cubicBezTo>
                <a:lnTo>
                  <a:pt x="6141" y="7670"/>
                </a:lnTo>
                <a:cubicBezTo>
                  <a:pt x="6301" y="7693"/>
                  <a:pt x="6460" y="7738"/>
                  <a:pt x="6620" y="7761"/>
                </a:cubicBezTo>
                <a:lnTo>
                  <a:pt x="6620" y="7761"/>
                </a:lnTo>
                <a:cubicBezTo>
                  <a:pt x="6689" y="7761"/>
                  <a:pt x="6734" y="7784"/>
                  <a:pt x="6803" y="7784"/>
                </a:cubicBezTo>
                <a:lnTo>
                  <a:pt x="6803" y="7784"/>
                </a:lnTo>
                <a:cubicBezTo>
                  <a:pt x="6871" y="7807"/>
                  <a:pt x="6940" y="7807"/>
                  <a:pt x="7008" y="7807"/>
                </a:cubicBezTo>
                <a:lnTo>
                  <a:pt x="7008" y="7807"/>
                </a:lnTo>
                <a:cubicBezTo>
                  <a:pt x="7168" y="7830"/>
                  <a:pt x="7305" y="7853"/>
                  <a:pt x="7465" y="7853"/>
                </a:cubicBezTo>
                <a:lnTo>
                  <a:pt x="7465" y="7853"/>
                </a:lnTo>
                <a:cubicBezTo>
                  <a:pt x="7533" y="7875"/>
                  <a:pt x="7602" y="7875"/>
                  <a:pt x="7670" y="7875"/>
                </a:cubicBezTo>
                <a:lnTo>
                  <a:pt x="7670" y="7875"/>
                </a:lnTo>
                <a:cubicBezTo>
                  <a:pt x="7739" y="7898"/>
                  <a:pt x="7807" y="7898"/>
                  <a:pt x="7876" y="7898"/>
                </a:cubicBezTo>
                <a:lnTo>
                  <a:pt x="7876" y="7898"/>
                </a:lnTo>
                <a:cubicBezTo>
                  <a:pt x="8013" y="7898"/>
                  <a:pt x="8172" y="7921"/>
                  <a:pt x="8332" y="7921"/>
                </a:cubicBezTo>
                <a:lnTo>
                  <a:pt x="8332" y="7921"/>
                </a:lnTo>
                <a:cubicBezTo>
                  <a:pt x="8401" y="7921"/>
                  <a:pt x="8469" y="7921"/>
                  <a:pt x="8538" y="7921"/>
                </a:cubicBezTo>
                <a:lnTo>
                  <a:pt x="8538" y="7921"/>
                </a:lnTo>
                <a:cubicBezTo>
                  <a:pt x="8583" y="7944"/>
                  <a:pt x="8606" y="7944"/>
                  <a:pt x="8652" y="7921"/>
                </a:cubicBezTo>
                <a:lnTo>
                  <a:pt x="8652" y="7921"/>
                </a:lnTo>
                <a:cubicBezTo>
                  <a:pt x="8674" y="7921"/>
                  <a:pt x="8697" y="7921"/>
                  <a:pt x="8720" y="7921"/>
                </a:cubicBezTo>
                <a:lnTo>
                  <a:pt x="8720" y="7921"/>
                </a:lnTo>
                <a:cubicBezTo>
                  <a:pt x="8903" y="7944"/>
                  <a:pt x="9062" y="7921"/>
                  <a:pt x="9222" y="7921"/>
                </a:cubicBezTo>
                <a:lnTo>
                  <a:pt x="9222" y="7921"/>
                </a:lnTo>
                <a:cubicBezTo>
                  <a:pt x="9245" y="7921"/>
                  <a:pt x="9291" y="7921"/>
                  <a:pt x="9336" y="7921"/>
                </a:cubicBezTo>
                <a:lnTo>
                  <a:pt x="9336" y="7921"/>
                </a:lnTo>
                <a:cubicBezTo>
                  <a:pt x="9382" y="7921"/>
                  <a:pt x="9405" y="7921"/>
                  <a:pt x="9451" y="7921"/>
                </a:cubicBezTo>
                <a:lnTo>
                  <a:pt x="9451" y="7921"/>
                </a:lnTo>
                <a:cubicBezTo>
                  <a:pt x="9519" y="7921"/>
                  <a:pt x="9565" y="7921"/>
                  <a:pt x="9610" y="7921"/>
                </a:cubicBezTo>
                <a:lnTo>
                  <a:pt x="9610" y="7921"/>
                </a:lnTo>
                <a:cubicBezTo>
                  <a:pt x="9816" y="7921"/>
                  <a:pt x="9998" y="7898"/>
                  <a:pt x="10204" y="7875"/>
                </a:cubicBezTo>
                <a:lnTo>
                  <a:pt x="10204" y="7875"/>
                </a:lnTo>
                <a:cubicBezTo>
                  <a:pt x="10295" y="7875"/>
                  <a:pt x="10364" y="7875"/>
                  <a:pt x="10455" y="7853"/>
                </a:cubicBezTo>
                <a:lnTo>
                  <a:pt x="10455" y="7853"/>
                </a:lnTo>
                <a:cubicBezTo>
                  <a:pt x="10478" y="7853"/>
                  <a:pt x="10523" y="7853"/>
                  <a:pt x="10569" y="7853"/>
                </a:cubicBezTo>
                <a:lnTo>
                  <a:pt x="10569" y="7853"/>
                </a:lnTo>
                <a:cubicBezTo>
                  <a:pt x="10615" y="7853"/>
                  <a:pt x="10683" y="7830"/>
                  <a:pt x="10752" y="7830"/>
                </a:cubicBezTo>
                <a:lnTo>
                  <a:pt x="10752" y="7830"/>
                </a:lnTo>
                <a:cubicBezTo>
                  <a:pt x="10957" y="7807"/>
                  <a:pt x="11162" y="7784"/>
                  <a:pt x="11368" y="7738"/>
                </a:cubicBezTo>
                <a:lnTo>
                  <a:pt x="11368" y="7738"/>
                </a:lnTo>
                <a:cubicBezTo>
                  <a:pt x="11413" y="7738"/>
                  <a:pt x="11459" y="7716"/>
                  <a:pt x="11505" y="7716"/>
                </a:cubicBezTo>
                <a:lnTo>
                  <a:pt x="11505" y="7716"/>
                </a:lnTo>
                <a:cubicBezTo>
                  <a:pt x="11528" y="7716"/>
                  <a:pt x="11550" y="7716"/>
                  <a:pt x="11573" y="7693"/>
                </a:cubicBezTo>
                <a:lnTo>
                  <a:pt x="11573" y="7693"/>
                </a:lnTo>
                <a:cubicBezTo>
                  <a:pt x="11687" y="7693"/>
                  <a:pt x="11779" y="7670"/>
                  <a:pt x="11870" y="7647"/>
                </a:cubicBezTo>
                <a:lnTo>
                  <a:pt x="11870" y="7647"/>
                </a:lnTo>
                <a:cubicBezTo>
                  <a:pt x="12030" y="7601"/>
                  <a:pt x="12190" y="7579"/>
                  <a:pt x="12372" y="7533"/>
                </a:cubicBezTo>
                <a:lnTo>
                  <a:pt x="12372" y="7533"/>
                </a:lnTo>
                <a:cubicBezTo>
                  <a:pt x="12486" y="7510"/>
                  <a:pt x="12600" y="7465"/>
                  <a:pt x="12715" y="7442"/>
                </a:cubicBezTo>
                <a:lnTo>
                  <a:pt x="12715" y="7442"/>
                </a:lnTo>
                <a:cubicBezTo>
                  <a:pt x="12874" y="7396"/>
                  <a:pt x="13011" y="7350"/>
                  <a:pt x="13171" y="7305"/>
                </a:cubicBezTo>
                <a:lnTo>
                  <a:pt x="13171" y="7305"/>
                </a:lnTo>
                <a:cubicBezTo>
                  <a:pt x="13194" y="7305"/>
                  <a:pt x="13240" y="7305"/>
                  <a:pt x="13262" y="7282"/>
                </a:cubicBezTo>
                <a:lnTo>
                  <a:pt x="13262" y="7282"/>
                </a:lnTo>
                <a:cubicBezTo>
                  <a:pt x="13445" y="7236"/>
                  <a:pt x="13628" y="7168"/>
                  <a:pt x="13810" y="7099"/>
                </a:cubicBezTo>
                <a:lnTo>
                  <a:pt x="13810" y="7099"/>
                </a:lnTo>
                <a:cubicBezTo>
                  <a:pt x="13833" y="7076"/>
                  <a:pt x="13856" y="7076"/>
                  <a:pt x="13879" y="7054"/>
                </a:cubicBezTo>
                <a:lnTo>
                  <a:pt x="13879" y="7054"/>
                </a:lnTo>
                <a:cubicBezTo>
                  <a:pt x="14084" y="6985"/>
                  <a:pt x="14267" y="6894"/>
                  <a:pt x="14449" y="6825"/>
                </a:cubicBezTo>
                <a:lnTo>
                  <a:pt x="14449" y="6825"/>
                </a:lnTo>
                <a:cubicBezTo>
                  <a:pt x="14518" y="6803"/>
                  <a:pt x="14563" y="6757"/>
                  <a:pt x="14609" y="6734"/>
                </a:cubicBezTo>
                <a:lnTo>
                  <a:pt x="14609" y="6734"/>
                </a:lnTo>
                <a:cubicBezTo>
                  <a:pt x="14814" y="6643"/>
                  <a:pt x="15020" y="6529"/>
                  <a:pt x="15225" y="6437"/>
                </a:cubicBezTo>
                <a:lnTo>
                  <a:pt x="15225" y="6437"/>
                </a:lnTo>
                <a:cubicBezTo>
                  <a:pt x="15248" y="6415"/>
                  <a:pt x="15294" y="6392"/>
                  <a:pt x="15317" y="6369"/>
                </a:cubicBezTo>
                <a:lnTo>
                  <a:pt x="15317" y="6369"/>
                </a:lnTo>
                <a:cubicBezTo>
                  <a:pt x="15362" y="6346"/>
                  <a:pt x="15385" y="6323"/>
                  <a:pt x="15431" y="6300"/>
                </a:cubicBezTo>
                <a:lnTo>
                  <a:pt x="15431" y="6300"/>
                </a:lnTo>
                <a:cubicBezTo>
                  <a:pt x="15476" y="6278"/>
                  <a:pt x="15545" y="6232"/>
                  <a:pt x="15591" y="6209"/>
                </a:cubicBezTo>
                <a:lnTo>
                  <a:pt x="15591" y="6209"/>
                </a:lnTo>
                <a:cubicBezTo>
                  <a:pt x="15636" y="6163"/>
                  <a:pt x="15682" y="6141"/>
                  <a:pt x="15727" y="6095"/>
                </a:cubicBezTo>
                <a:lnTo>
                  <a:pt x="15727" y="6095"/>
                </a:lnTo>
                <a:cubicBezTo>
                  <a:pt x="15773" y="6072"/>
                  <a:pt x="15819" y="6027"/>
                  <a:pt x="15887" y="6004"/>
                </a:cubicBezTo>
                <a:lnTo>
                  <a:pt x="15887" y="6004"/>
                </a:lnTo>
                <a:cubicBezTo>
                  <a:pt x="15933" y="5958"/>
                  <a:pt x="15979" y="5935"/>
                  <a:pt x="16001" y="5890"/>
                </a:cubicBezTo>
                <a:lnTo>
                  <a:pt x="16001" y="5890"/>
                </a:lnTo>
                <a:cubicBezTo>
                  <a:pt x="16047" y="5867"/>
                  <a:pt x="16116" y="5821"/>
                  <a:pt x="16161" y="5798"/>
                </a:cubicBezTo>
                <a:lnTo>
                  <a:pt x="16161" y="5798"/>
                </a:lnTo>
                <a:cubicBezTo>
                  <a:pt x="16184" y="5753"/>
                  <a:pt x="16230" y="5730"/>
                  <a:pt x="16275" y="5684"/>
                </a:cubicBezTo>
                <a:lnTo>
                  <a:pt x="16275" y="5684"/>
                </a:lnTo>
                <a:cubicBezTo>
                  <a:pt x="16321" y="5638"/>
                  <a:pt x="16367" y="5616"/>
                  <a:pt x="16412" y="5570"/>
                </a:cubicBezTo>
                <a:lnTo>
                  <a:pt x="16412" y="5570"/>
                </a:lnTo>
                <a:cubicBezTo>
                  <a:pt x="16412" y="5547"/>
                  <a:pt x="16435" y="5547"/>
                  <a:pt x="16458" y="5524"/>
                </a:cubicBezTo>
                <a:lnTo>
                  <a:pt x="16458" y="5524"/>
                </a:lnTo>
                <a:cubicBezTo>
                  <a:pt x="16481" y="5524"/>
                  <a:pt x="16481" y="5502"/>
                  <a:pt x="16504" y="5479"/>
                </a:cubicBezTo>
                <a:lnTo>
                  <a:pt x="16504" y="5479"/>
                </a:lnTo>
                <a:cubicBezTo>
                  <a:pt x="16572" y="5410"/>
                  <a:pt x="16640" y="5342"/>
                  <a:pt x="16709" y="5273"/>
                </a:cubicBezTo>
                <a:lnTo>
                  <a:pt x="16709" y="5273"/>
                </a:lnTo>
                <a:cubicBezTo>
                  <a:pt x="16732" y="5250"/>
                  <a:pt x="16755" y="5228"/>
                  <a:pt x="16777" y="5205"/>
                </a:cubicBezTo>
                <a:lnTo>
                  <a:pt x="16777" y="5205"/>
                </a:lnTo>
                <a:cubicBezTo>
                  <a:pt x="16846" y="5136"/>
                  <a:pt x="16914" y="5045"/>
                  <a:pt x="17006" y="4954"/>
                </a:cubicBezTo>
                <a:lnTo>
                  <a:pt x="17006" y="4954"/>
                </a:lnTo>
                <a:cubicBezTo>
                  <a:pt x="17006" y="4931"/>
                  <a:pt x="17006" y="4931"/>
                  <a:pt x="17006" y="4931"/>
                </a:cubicBezTo>
                <a:lnTo>
                  <a:pt x="17006" y="4931"/>
                </a:lnTo>
                <a:cubicBezTo>
                  <a:pt x="17029" y="4908"/>
                  <a:pt x="17029" y="4885"/>
                  <a:pt x="17051" y="4862"/>
                </a:cubicBezTo>
                <a:lnTo>
                  <a:pt x="17051" y="4862"/>
                </a:lnTo>
                <a:cubicBezTo>
                  <a:pt x="17097" y="4817"/>
                  <a:pt x="17143" y="4748"/>
                  <a:pt x="17188" y="4703"/>
                </a:cubicBezTo>
                <a:lnTo>
                  <a:pt x="17188" y="4703"/>
                </a:lnTo>
                <a:cubicBezTo>
                  <a:pt x="17211" y="4657"/>
                  <a:pt x="17211" y="4634"/>
                  <a:pt x="17234" y="4611"/>
                </a:cubicBezTo>
                <a:lnTo>
                  <a:pt x="17234" y="4611"/>
                </a:lnTo>
                <a:cubicBezTo>
                  <a:pt x="17280" y="4543"/>
                  <a:pt x="17302" y="4497"/>
                  <a:pt x="17348" y="4452"/>
                </a:cubicBezTo>
                <a:lnTo>
                  <a:pt x="17348" y="4452"/>
                </a:lnTo>
                <a:cubicBezTo>
                  <a:pt x="17348" y="4429"/>
                  <a:pt x="17348" y="4406"/>
                  <a:pt x="17371" y="4406"/>
                </a:cubicBezTo>
                <a:lnTo>
                  <a:pt x="17371" y="4406"/>
                </a:lnTo>
                <a:cubicBezTo>
                  <a:pt x="17371" y="4383"/>
                  <a:pt x="17394" y="4360"/>
                  <a:pt x="17394" y="4337"/>
                </a:cubicBezTo>
                <a:lnTo>
                  <a:pt x="17394" y="4337"/>
                </a:lnTo>
                <a:cubicBezTo>
                  <a:pt x="17417" y="4292"/>
                  <a:pt x="17439" y="4246"/>
                  <a:pt x="17462" y="4200"/>
                </a:cubicBezTo>
                <a:lnTo>
                  <a:pt x="17462" y="4200"/>
                </a:lnTo>
                <a:cubicBezTo>
                  <a:pt x="17485" y="4178"/>
                  <a:pt x="17508" y="4132"/>
                  <a:pt x="17531" y="4086"/>
                </a:cubicBezTo>
                <a:lnTo>
                  <a:pt x="17531" y="4086"/>
                </a:lnTo>
                <a:cubicBezTo>
                  <a:pt x="17531" y="4041"/>
                  <a:pt x="17554" y="3995"/>
                  <a:pt x="17576" y="3949"/>
                </a:cubicBezTo>
                <a:lnTo>
                  <a:pt x="17576" y="3949"/>
                </a:lnTo>
                <a:cubicBezTo>
                  <a:pt x="17576" y="3927"/>
                  <a:pt x="17599" y="3927"/>
                  <a:pt x="17599" y="3904"/>
                </a:cubicBezTo>
                <a:lnTo>
                  <a:pt x="17599" y="3904"/>
                </a:lnTo>
                <a:cubicBezTo>
                  <a:pt x="17599" y="3881"/>
                  <a:pt x="17622" y="3858"/>
                  <a:pt x="17622" y="3835"/>
                </a:cubicBezTo>
                <a:lnTo>
                  <a:pt x="17622" y="3835"/>
                </a:lnTo>
                <a:cubicBezTo>
                  <a:pt x="17645" y="3790"/>
                  <a:pt x="17645" y="3767"/>
                  <a:pt x="17668" y="3721"/>
                </a:cubicBezTo>
                <a:lnTo>
                  <a:pt x="17668" y="3721"/>
                </a:lnTo>
                <a:cubicBezTo>
                  <a:pt x="17668" y="3676"/>
                  <a:pt x="17690" y="3630"/>
                  <a:pt x="17690" y="3584"/>
                </a:cubicBezTo>
                <a:lnTo>
                  <a:pt x="17690" y="3584"/>
                </a:lnTo>
                <a:cubicBezTo>
                  <a:pt x="17713" y="3561"/>
                  <a:pt x="17713" y="3516"/>
                  <a:pt x="17736" y="3470"/>
                </a:cubicBezTo>
                <a:lnTo>
                  <a:pt x="17736" y="3470"/>
                </a:lnTo>
                <a:cubicBezTo>
                  <a:pt x="17736" y="3447"/>
                  <a:pt x="17736" y="3424"/>
                  <a:pt x="17736" y="3402"/>
                </a:cubicBezTo>
                <a:lnTo>
                  <a:pt x="17736" y="3402"/>
                </a:lnTo>
                <a:cubicBezTo>
                  <a:pt x="17759" y="3379"/>
                  <a:pt x="17759" y="3356"/>
                  <a:pt x="17759" y="3356"/>
                </a:cubicBezTo>
                <a:lnTo>
                  <a:pt x="17759" y="3356"/>
                </a:lnTo>
                <a:cubicBezTo>
                  <a:pt x="17759" y="3310"/>
                  <a:pt x="17759" y="3265"/>
                  <a:pt x="17782" y="3219"/>
                </a:cubicBezTo>
                <a:lnTo>
                  <a:pt x="17782" y="3219"/>
                </a:lnTo>
                <a:cubicBezTo>
                  <a:pt x="17782" y="3173"/>
                  <a:pt x="17782" y="3128"/>
                  <a:pt x="17782" y="3105"/>
                </a:cubicBezTo>
                <a:lnTo>
                  <a:pt x="17782" y="3105"/>
                </a:lnTo>
                <a:cubicBezTo>
                  <a:pt x="17805" y="3059"/>
                  <a:pt x="17805" y="3014"/>
                  <a:pt x="17805" y="2968"/>
                </a:cubicBezTo>
                <a:lnTo>
                  <a:pt x="17805" y="2968"/>
                </a:lnTo>
                <a:cubicBezTo>
                  <a:pt x="17805" y="2945"/>
                  <a:pt x="17805" y="2899"/>
                  <a:pt x="17805" y="2877"/>
                </a:cubicBezTo>
                <a:lnTo>
                  <a:pt x="17805" y="2877"/>
                </a:lnTo>
                <a:cubicBezTo>
                  <a:pt x="17805" y="2854"/>
                  <a:pt x="17805" y="2831"/>
                  <a:pt x="17805" y="2808"/>
                </a:cubicBezTo>
                <a:lnTo>
                  <a:pt x="17805" y="2808"/>
                </a:lnTo>
                <a:lnTo>
                  <a:pt x="17805" y="69"/>
                </a:lnTo>
                <a:cubicBezTo>
                  <a:pt x="17805" y="115"/>
                  <a:pt x="17805" y="160"/>
                  <a:pt x="17805" y="229"/>
                </a:cubicBezTo>
                <a:lnTo>
                  <a:pt x="17805" y="229"/>
                </a:lnTo>
                <a:cubicBezTo>
                  <a:pt x="17805" y="275"/>
                  <a:pt x="17805" y="297"/>
                  <a:pt x="17805" y="343"/>
                </a:cubicBezTo>
                <a:lnTo>
                  <a:pt x="17805" y="343"/>
                </a:lnTo>
                <a:cubicBezTo>
                  <a:pt x="17782" y="389"/>
                  <a:pt x="17782" y="434"/>
                  <a:pt x="17782" y="480"/>
                </a:cubicBezTo>
                <a:lnTo>
                  <a:pt x="17782" y="480"/>
                </a:lnTo>
                <a:cubicBezTo>
                  <a:pt x="17782" y="526"/>
                  <a:pt x="17759" y="548"/>
                  <a:pt x="17759" y="594"/>
                </a:cubicBezTo>
                <a:lnTo>
                  <a:pt x="17759" y="594"/>
                </a:lnTo>
                <a:cubicBezTo>
                  <a:pt x="17759" y="640"/>
                  <a:pt x="17736" y="685"/>
                  <a:pt x="17736" y="731"/>
                </a:cubicBezTo>
                <a:lnTo>
                  <a:pt x="17736" y="731"/>
                </a:lnTo>
                <a:cubicBezTo>
                  <a:pt x="17736" y="754"/>
                  <a:pt x="17713" y="800"/>
                  <a:pt x="17713" y="845"/>
                </a:cubicBezTo>
                <a:lnTo>
                  <a:pt x="17713" y="845"/>
                </a:lnTo>
                <a:cubicBezTo>
                  <a:pt x="17690" y="891"/>
                  <a:pt x="17690" y="936"/>
                  <a:pt x="17668" y="959"/>
                </a:cubicBezTo>
                <a:lnTo>
                  <a:pt x="17668" y="959"/>
                </a:lnTo>
                <a:cubicBezTo>
                  <a:pt x="17668" y="1005"/>
                  <a:pt x="17645" y="1051"/>
                  <a:pt x="17622" y="1096"/>
                </a:cubicBezTo>
                <a:lnTo>
                  <a:pt x="17622" y="1096"/>
                </a:lnTo>
                <a:cubicBezTo>
                  <a:pt x="17622" y="1142"/>
                  <a:pt x="17599" y="1165"/>
                  <a:pt x="17576" y="1210"/>
                </a:cubicBezTo>
                <a:lnTo>
                  <a:pt x="17576" y="1210"/>
                </a:lnTo>
                <a:cubicBezTo>
                  <a:pt x="17576" y="1256"/>
                  <a:pt x="17554" y="1302"/>
                  <a:pt x="17531" y="1347"/>
                </a:cubicBezTo>
                <a:lnTo>
                  <a:pt x="17531" y="1347"/>
                </a:lnTo>
                <a:cubicBezTo>
                  <a:pt x="17508" y="1393"/>
                  <a:pt x="17485" y="1416"/>
                  <a:pt x="17485" y="1461"/>
                </a:cubicBezTo>
                <a:lnTo>
                  <a:pt x="17485" y="1461"/>
                </a:lnTo>
                <a:cubicBezTo>
                  <a:pt x="17462" y="1507"/>
                  <a:pt x="17439" y="1553"/>
                  <a:pt x="17417" y="1598"/>
                </a:cubicBezTo>
                <a:lnTo>
                  <a:pt x="17417" y="1598"/>
                </a:lnTo>
                <a:cubicBezTo>
                  <a:pt x="17394" y="1621"/>
                  <a:pt x="17371" y="1667"/>
                  <a:pt x="17348" y="1690"/>
                </a:cubicBezTo>
                <a:lnTo>
                  <a:pt x="17348" y="1690"/>
                </a:lnTo>
                <a:cubicBezTo>
                  <a:pt x="17325" y="1758"/>
                  <a:pt x="17280" y="1804"/>
                  <a:pt x="17257" y="1849"/>
                </a:cubicBezTo>
                <a:lnTo>
                  <a:pt x="17257" y="1849"/>
                </a:lnTo>
                <a:cubicBezTo>
                  <a:pt x="17234" y="1895"/>
                  <a:pt x="17211" y="1918"/>
                  <a:pt x="17188" y="1964"/>
                </a:cubicBezTo>
                <a:lnTo>
                  <a:pt x="17188" y="1964"/>
                </a:lnTo>
                <a:cubicBezTo>
                  <a:pt x="17143" y="2009"/>
                  <a:pt x="17097" y="2078"/>
                  <a:pt x="17051" y="2123"/>
                </a:cubicBezTo>
                <a:lnTo>
                  <a:pt x="17051" y="2123"/>
                </a:lnTo>
                <a:cubicBezTo>
                  <a:pt x="17051" y="2146"/>
                  <a:pt x="17029" y="2169"/>
                  <a:pt x="17006" y="2192"/>
                </a:cubicBezTo>
                <a:lnTo>
                  <a:pt x="17006" y="2192"/>
                </a:lnTo>
                <a:cubicBezTo>
                  <a:pt x="16937" y="2283"/>
                  <a:pt x="16846" y="2374"/>
                  <a:pt x="16777" y="2466"/>
                </a:cubicBezTo>
                <a:lnTo>
                  <a:pt x="16777" y="2466"/>
                </a:lnTo>
                <a:cubicBezTo>
                  <a:pt x="16755" y="2489"/>
                  <a:pt x="16732" y="2511"/>
                  <a:pt x="16709" y="2534"/>
                </a:cubicBezTo>
                <a:lnTo>
                  <a:pt x="16709" y="2534"/>
                </a:lnTo>
                <a:cubicBezTo>
                  <a:pt x="16640" y="2603"/>
                  <a:pt x="16572" y="2671"/>
                  <a:pt x="16504" y="2740"/>
                </a:cubicBezTo>
                <a:lnTo>
                  <a:pt x="16504" y="2740"/>
                </a:lnTo>
                <a:cubicBezTo>
                  <a:pt x="16481" y="2763"/>
                  <a:pt x="16435" y="2808"/>
                  <a:pt x="16412" y="2831"/>
                </a:cubicBezTo>
                <a:lnTo>
                  <a:pt x="16412" y="2831"/>
                </a:lnTo>
                <a:cubicBezTo>
                  <a:pt x="16367" y="2877"/>
                  <a:pt x="16321" y="2899"/>
                  <a:pt x="16275" y="2945"/>
                </a:cubicBezTo>
                <a:lnTo>
                  <a:pt x="16275" y="2945"/>
                </a:lnTo>
                <a:cubicBezTo>
                  <a:pt x="16252" y="2968"/>
                  <a:pt x="16207" y="3014"/>
                  <a:pt x="16161" y="3036"/>
                </a:cubicBezTo>
                <a:lnTo>
                  <a:pt x="16161" y="3036"/>
                </a:lnTo>
                <a:cubicBezTo>
                  <a:pt x="16116" y="3082"/>
                  <a:pt x="16070" y="3128"/>
                  <a:pt x="16024" y="3151"/>
                </a:cubicBezTo>
                <a:lnTo>
                  <a:pt x="16024" y="3151"/>
                </a:lnTo>
                <a:cubicBezTo>
                  <a:pt x="15979" y="3196"/>
                  <a:pt x="15933" y="3219"/>
                  <a:pt x="15887" y="3242"/>
                </a:cubicBezTo>
                <a:lnTo>
                  <a:pt x="15887" y="3242"/>
                </a:lnTo>
                <a:cubicBezTo>
                  <a:pt x="15842" y="3287"/>
                  <a:pt x="15796" y="3333"/>
                  <a:pt x="15727" y="3356"/>
                </a:cubicBezTo>
                <a:lnTo>
                  <a:pt x="15727" y="3356"/>
                </a:lnTo>
                <a:cubicBezTo>
                  <a:pt x="15682" y="3402"/>
                  <a:pt x="15636" y="3424"/>
                  <a:pt x="15591" y="3447"/>
                </a:cubicBezTo>
                <a:lnTo>
                  <a:pt x="15591" y="3447"/>
                </a:lnTo>
                <a:cubicBezTo>
                  <a:pt x="15545" y="3493"/>
                  <a:pt x="15476" y="3516"/>
                  <a:pt x="15431" y="3561"/>
                </a:cubicBezTo>
                <a:lnTo>
                  <a:pt x="15431" y="3561"/>
                </a:lnTo>
                <a:cubicBezTo>
                  <a:pt x="15362" y="3607"/>
                  <a:pt x="15294" y="3630"/>
                  <a:pt x="15225" y="3676"/>
                </a:cubicBezTo>
                <a:lnTo>
                  <a:pt x="15225" y="3676"/>
                </a:lnTo>
                <a:cubicBezTo>
                  <a:pt x="15043" y="3790"/>
                  <a:pt x="14837" y="3904"/>
                  <a:pt x="14632" y="3995"/>
                </a:cubicBezTo>
                <a:lnTo>
                  <a:pt x="14632" y="3995"/>
                </a:lnTo>
                <a:cubicBezTo>
                  <a:pt x="14563" y="4018"/>
                  <a:pt x="14518" y="4041"/>
                  <a:pt x="14472" y="4064"/>
                </a:cubicBezTo>
                <a:lnTo>
                  <a:pt x="14472" y="4064"/>
                </a:lnTo>
                <a:cubicBezTo>
                  <a:pt x="14267" y="4155"/>
                  <a:pt x="14084" y="4246"/>
                  <a:pt x="13901" y="4315"/>
                </a:cubicBezTo>
                <a:lnTo>
                  <a:pt x="13901" y="4315"/>
                </a:lnTo>
                <a:cubicBezTo>
                  <a:pt x="13856" y="4337"/>
                  <a:pt x="13833" y="4337"/>
                  <a:pt x="13810" y="4360"/>
                </a:cubicBezTo>
                <a:lnTo>
                  <a:pt x="13810" y="4360"/>
                </a:lnTo>
                <a:cubicBezTo>
                  <a:pt x="13605" y="4429"/>
                  <a:pt x="13399" y="4497"/>
                  <a:pt x="13171" y="4566"/>
                </a:cubicBezTo>
                <a:lnTo>
                  <a:pt x="13171" y="4566"/>
                </a:lnTo>
                <a:cubicBezTo>
                  <a:pt x="13034" y="4611"/>
                  <a:pt x="12874" y="4657"/>
                  <a:pt x="12715" y="4703"/>
                </a:cubicBezTo>
                <a:lnTo>
                  <a:pt x="12715" y="4703"/>
                </a:lnTo>
                <a:cubicBezTo>
                  <a:pt x="12600" y="4725"/>
                  <a:pt x="12486" y="4771"/>
                  <a:pt x="12372" y="4794"/>
                </a:cubicBezTo>
                <a:lnTo>
                  <a:pt x="12372" y="4794"/>
                </a:lnTo>
                <a:cubicBezTo>
                  <a:pt x="12212" y="4840"/>
                  <a:pt x="12053" y="4862"/>
                  <a:pt x="11870" y="4908"/>
                </a:cubicBezTo>
                <a:lnTo>
                  <a:pt x="11870" y="4908"/>
                </a:lnTo>
                <a:cubicBezTo>
                  <a:pt x="11756" y="4931"/>
                  <a:pt x="11642" y="4954"/>
                  <a:pt x="11528" y="4977"/>
                </a:cubicBezTo>
                <a:lnTo>
                  <a:pt x="11528" y="4977"/>
                </a:lnTo>
                <a:cubicBezTo>
                  <a:pt x="11459" y="4977"/>
                  <a:pt x="11413" y="4977"/>
                  <a:pt x="11368" y="4999"/>
                </a:cubicBezTo>
                <a:lnTo>
                  <a:pt x="11368" y="4999"/>
                </a:lnTo>
                <a:cubicBezTo>
                  <a:pt x="11162" y="5022"/>
                  <a:pt x="10957" y="5068"/>
                  <a:pt x="10752" y="5091"/>
                </a:cubicBezTo>
                <a:lnTo>
                  <a:pt x="10752" y="5091"/>
                </a:lnTo>
                <a:cubicBezTo>
                  <a:pt x="10683" y="5091"/>
                  <a:pt x="10637" y="5091"/>
                  <a:pt x="10569" y="5114"/>
                </a:cubicBezTo>
                <a:lnTo>
                  <a:pt x="10569" y="5114"/>
                </a:lnTo>
                <a:cubicBezTo>
                  <a:pt x="10455" y="5114"/>
                  <a:pt x="10341" y="5114"/>
                  <a:pt x="10204" y="5136"/>
                </a:cubicBezTo>
                <a:lnTo>
                  <a:pt x="10204" y="5136"/>
                </a:lnTo>
                <a:cubicBezTo>
                  <a:pt x="10021" y="5159"/>
                  <a:pt x="9816" y="5159"/>
                  <a:pt x="9610" y="5182"/>
                </a:cubicBezTo>
                <a:lnTo>
                  <a:pt x="9610" y="5182"/>
                </a:lnTo>
                <a:cubicBezTo>
                  <a:pt x="9473" y="5182"/>
                  <a:pt x="9359" y="5182"/>
                  <a:pt x="9222" y="5182"/>
                </a:cubicBezTo>
                <a:lnTo>
                  <a:pt x="9222" y="5182"/>
                </a:lnTo>
                <a:cubicBezTo>
                  <a:pt x="9062" y="5182"/>
                  <a:pt x="8903" y="5182"/>
                  <a:pt x="8743" y="5182"/>
                </a:cubicBezTo>
                <a:lnTo>
                  <a:pt x="8743" y="5182"/>
                </a:lnTo>
                <a:cubicBezTo>
                  <a:pt x="8606" y="5182"/>
                  <a:pt x="8469" y="5182"/>
                  <a:pt x="8332" y="5182"/>
                </a:cubicBezTo>
                <a:lnTo>
                  <a:pt x="8332" y="5182"/>
                </a:lnTo>
                <a:cubicBezTo>
                  <a:pt x="8172" y="5159"/>
                  <a:pt x="8035" y="5159"/>
                  <a:pt x="7876" y="5159"/>
                </a:cubicBezTo>
                <a:lnTo>
                  <a:pt x="7876" y="5159"/>
                </a:lnTo>
                <a:cubicBezTo>
                  <a:pt x="7739" y="5136"/>
                  <a:pt x="7602" y="5136"/>
                  <a:pt x="7465" y="5114"/>
                </a:cubicBezTo>
                <a:lnTo>
                  <a:pt x="7465" y="5114"/>
                </a:lnTo>
                <a:cubicBezTo>
                  <a:pt x="7328" y="5114"/>
                  <a:pt x="7168" y="5091"/>
                  <a:pt x="7031" y="5068"/>
                </a:cubicBezTo>
                <a:lnTo>
                  <a:pt x="7031" y="5068"/>
                </a:lnTo>
                <a:cubicBezTo>
                  <a:pt x="6894" y="5045"/>
                  <a:pt x="6757" y="5022"/>
                  <a:pt x="6620" y="5022"/>
                </a:cubicBezTo>
                <a:lnTo>
                  <a:pt x="6620" y="5022"/>
                </a:lnTo>
                <a:cubicBezTo>
                  <a:pt x="6460" y="4977"/>
                  <a:pt x="6301" y="4954"/>
                  <a:pt x="6164" y="4931"/>
                </a:cubicBezTo>
                <a:lnTo>
                  <a:pt x="6164" y="4931"/>
                </a:lnTo>
                <a:cubicBezTo>
                  <a:pt x="6027" y="4908"/>
                  <a:pt x="5913" y="4885"/>
                  <a:pt x="5776" y="4862"/>
                </a:cubicBezTo>
                <a:lnTo>
                  <a:pt x="5776" y="4862"/>
                </a:lnTo>
                <a:cubicBezTo>
                  <a:pt x="5593" y="4817"/>
                  <a:pt x="5410" y="4771"/>
                  <a:pt x="5228" y="4725"/>
                </a:cubicBezTo>
                <a:lnTo>
                  <a:pt x="5228" y="4725"/>
                </a:lnTo>
                <a:cubicBezTo>
                  <a:pt x="5114" y="4680"/>
                  <a:pt x="5000" y="4657"/>
                  <a:pt x="4885" y="4634"/>
                </a:cubicBezTo>
                <a:lnTo>
                  <a:pt x="4885" y="4634"/>
                </a:lnTo>
                <a:cubicBezTo>
                  <a:pt x="4817" y="4611"/>
                  <a:pt x="4749" y="4589"/>
                  <a:pt x="4680" y="4566"/>
                </a:cubicBezTo>
                <a:lnTo>
                  <a:pt x="4680" y="4566"/>
                </a:lnTo>
                <a:cubicBezTo>
                  <a:pt x="4497" y="4497"/>
                  <a:pt x="4315" y="4452"/>
                  <a:pt x="4155" y="4383"/>
                </a:cubicBezTo>
                <a:lnTo>
                  <a:pt x="4155" y="4383"/>
                </a:lnTo>
                <a:cubicBezTo>
                  <a:pt x="4087" y="4360"/>
                  <a:pt x="4041" y="4337"/>
                  <a:pt x="3995" y="4315"/>
                </a:cubicBezTo>
                <a:lnTo>
                  <a:pt x="3995" y="4315"/>
                </a:lnTo>
                <a:cubicBezTo>
                  <a:pt x="3835" y="4269"/>
                  <a:pt x="3676" y="4200"/>
                  <a:pt x="3516" y="4132"/>
                </a:cubicBezTo>
                <a:lnTo>
                  <a:pt x="3516" y="4132"/>
                </a:lnTo>
                <a:cubicBezTo>
                  <a:pt x="3447" y="4086"/>
                  <a:pt x="3356" y="4064"/>
                  <a:pt x="3288" y="4018"/>
                </a:cubicBezTo>
                <a:lnTo>
                  <a:pt x="3288" y="4018"/>
                </a:lnTo>
                <a:cubicBezTo>
                  <a:pt x="3059" y="3927"/>
                  <a:pt x="2854" y="3812"/>
                  <a:pt x="2626" y="3676"/>
                </a:cubicBezTo>
                <a:lnTo>
                  <a:pt x="2626" y="3676"/>
                </a:lnTo>
                <a:cubicBezTo>
                  <a:pt x="891" y="2671"/>
                  <a:pt x="1" y="1347"/>
                  <a:pt x="1" y="1"/>
                </a:cubicBezTo>
                <a:lnTo>
                  <a:pt x="1" y="1"/>
                </a:lnTo>
                <a:close/>
              </a:path>
            </a:pathLst>
          </a:custGeom>
          <a:solidFill>
            <a:srgbClr val="1D509B"/>
          </a:solidFill>
          <a:ln>
            <a:noFill/>
          </a:ln>
        </p:spPr>
        <p:txBody>
          <a:bodyPr spcFirstLastPara="1" wrap="square" lIns="91425" tIns="91425" rIns="91425" bIns="91425" anchor="ctr" anchorCtr="0">
            <a:noAutofit/>
          </a:bodyPr>
          <a:lstStyle/>
          <a:p>
            <a:pPr>
              <a:buClr>
                <a:srgbClr val="000000"/>
              </a:buClr>
              <a:buFont typeface="Arial"/>
              <a:buNone/>
              <a:defRPr/>
            </a:pPr>
            <a:endParaRPr sz="1400" kern="0">
              <a:solidFill>
                <a:srgbClr val="000000"/>
              </a:solidFill>
              <a:latin typeface="Arial"/>
              <a:cs typeface="Arial"/>
              <a:sym typeface="Arial"/>
            </a:endParaRPr>
          </a:p>
        </p:txBody>
      </p:sp>
      <p:sp>
        <p:nvSpPr>
          <p:cNvPr id="26" name="Google Shape;6158;p47">
            <a:extLst>
              <a:ext uri="{FF2B5EF4-FFF2-40B4-BE49-F238E27FC236}">
                <a16:creationId xmlns:a16="http://schemas.microsoft.com/office/drawing/2014/main" id="{5465B007-6568-4B11-9901-958EB35FD198}"/>
              </a:ext>
            </a:extLst>
          </p:cNvPr>
          <p:cNvSpPr/>
          <p:nvPr/>
        </p:nvSpPr>
        <p:spPr>
          <a:xfrm>
            <a:off x="9440589" y="2254642"/>
            <a:ext cx="504299" cy="265632"/>
          </a:xfrm>
          <a:custGeom>
            <a:avLst/>
            <a:gdLst/>
            <a:ahLst/>
            <a:cxnLst/>
            <a:rect l="l" t="t" r="r" b="b"/>
            <a:pathLst>
              <a:path w="19562" h="10304" extrusionOk="0">
                <a:moveTo>
                  <a:pt x="9747" y="1"/>
                </a:moveTo>
                <a:cubicBezTo>
                  <a:pt x="7464" y="1"/>
                  <a:pt x="5205" y="503"/>
                  <a:pt x="3470" y="1507"/>
                </a:cubicBezTo>
                <a:cubicBezTo>
                  <a:pt x="0" y="3516"/>
                  <a:pt x="23" y="6780"/>
                  <a:pt x="3493" y="8789"/>
                </a:cubicBezTo>
                <a:cubicBezTo>
                  <a:pt x="5234" y="9801"/>
                  <a:pt x="7509" y="10304"/>
                  <a:pt x="9782" y="10304"/>
                </a:cubicBezTo>
                <a:cubicBezTo>
                  <a:pt x="12068" y="10304"/>
                  <a:pt x="14353" y="9796"/>
                  <a:pt x="16092" y="8789"/>
                </a:cubicBezTo>
                <a:cubicBezTo>
                  <a:pt x="19562" y="6780"/>
                  <a:pt x="19539" y="3516"/>
                  <a:pt x="16047" y="1507"/>
                </a:cubicBezTo>
                <a:cubicBezTo>
                  <a:pt x="14312" y="503"/>
                  <a:pt x="12029" y="1"/>
                  <a:pt x="9747" y="1"/>
                </a:cubicBezTo>
                <a:close/>
              </a:path>
            </a:pathLst>
          </a:custGeom>
          <a:solidFill>
            <a:srgbClr val="95B8EB"/>
          </a:solidFill>
          <a:ln>
            <a:noFill/>
          </a:ln>
        </p:spPr>
        <p:txBody>
          <a:bodyPr spcFirstLastPara="1" wrap="square" lIns="91425" tIns="91425" rIns="91425" bIns="91425" anchor="ctr" anchorCtr="0">
            <a:noAutofit/>
          </a:bodyPr>
          <a:lstStyle/>
          <a:p>
            <a:pPr>
              <a:buClr>
                <a:srgbClr val="000000"/>
              </a:buClr>
              <a:buFont typeface="Arial"/>
              <a:buNone/>
              <a:defRPr/>
            </a:pPr>
            <a:endParaRPr sz="1400" kern="0">
              <a:solidFill>
                <a:srgbClr val="000000"/>
              </a:solidFill>
              <a:latin typeface="Arial"/>
              <a:cs typeface="Arial"/>
              <a:sym typeface="Arial"/>
            </a:endParaRPr>
          </a:p>
        </p:txBody>
      </p:sp>
      <p:sp>
        <p:nvSpPr>
          <p:cNvPr id="27" name="Title 1">
            <a:extLst>
              <a:ext uri="{FF2B5EF4-FFF2-40B4-BE49-F238E27FC236}">
                <a16:creationId xmlns:a16="http://schemas.microsoft.com/office/drawing/2014/main" id="{3ED12873-296A-4D5F-B481-3B33E40BD900}"/>
              </a:ext>
            </a:extLst>
          </p:cNvPr>
          <p:cNvSpPr txBox="1">
            <a:spLocks/>
          </p:cNvSpPr>
          <p:nvPr/>
        </p:nvSpPr>
        <p:spPr>
          <a:xfrm>
            <a:off x="9517466" y="2251313"/>
            <a:ext cx="397389" cy="262340"/>
          </a:xfrm>
          <a:prstGeom prst="rect">
            <a:avLst/>
          </a:prstGeom>
          <a:scene3d>
            <a:camera prst="isometricBottomDown"/>
            <a:lightRig rig="threePt" dir="t"/>
          </a:scene3d>
        </p:spPr>
        <p:txBody>
          <a:bodyPr vert="horz" lIns="0" tIns="0" rIns="0" bIns="0" rtlCol="0" anchor="t">
            <a:noAutofit/>
          </a:bodyPr>
          <a:lstStyle>
            <a:lvl1pPr algn="r" defTabSz="914400" rtl="1" eaLnBrk="1" latinLnBrk="0" hangingPunct="1">
              <a:lnSpc>
                <a:spcPct val="90000"/>
              </a:lnSpc>
              <a:spcBef>
                <a:spcPct val="0"/>
              </a:spcBef>
              <a:buNone/>
              <a:defRPr sz="4000" kern="1200">
                <a:solidFill>
                  <a:schemeClr val="tx1"/>
                </a:solidFill>
                <a:latin typeface="Greta Arabic" pitchFamily="2" charset="-78"/>
                <a:ea typeface="+mj-ea"/>
                <a:cs typeface="+mj-cs"/>
              </a:defRPr>
            </a:lvl1pPr>
          </a:lstStyle>
          <a:p>
            <a:pPr algn="ctr">
              <a:defRPr/>
            </a:pPr>
            <a:r>
              <a:rPr lang="en-US" sz="2400" dirty="0">
                <a:solidFill>
                  <a:srgbClr val="FFFFFF"/>
                </a:solidFill>
                <a:latin typeface="Somar" panose="020B0604020202020204" charset="-78"/>
                <a:cs typeface="Somar" panose="020B0604020202020204" charset="-78"/>
              </a:rPr>
              <a:t>03</a:t>
            </a:r>
            <a:endParaRPr lang="ar-SA" sz="2400" dirty="0">
              <a:solidFill>
                <a:srgbClr val="FFFFFF"/>
              </a:solidFill>
              <a:latin typeface="Somar" panose="020B0604020202020204" charset="-78"/>
              <a:cs typeface="Somar" panose="020B0604020202020204" charset="-78"/>
            </a:endParaRPr>
          </a:p>
        </p:txBody>
      </p:sp>
      <p:sp>
        <p:nvSpPr>
          <p:cNvPr id="14" name="Title 1">
            <a:extLst>
              <a:ext uri="{FF2B5EF4-FFF2-40B4-BE49-F238E27FC236}">
                <a16:creationId xmlns:a16="http://schemas.microsoft.com/office/drawing/2014/main" id="{54BB116B-A39A-4F09-94AF-9ADB816A36FD}"/>
              </a:ext>
            </a:extLst>
          </p:cNvPr>
          <p:cNvSpPr txBox="1">
            <a:spLocks/>
          </p:cNvSpPr>
          <p:nvPr/>
        </p:nvSpPr>
        <p:spPr>
          <a:xfrm>
            <a:off x="916349" y="2520274"/>
            <a:ext cx="4207019" cy="423019"/>
          </a:xfrm>
          <a:prstGeom prst="rect">
            <a:avLst/>
          </a:prstGeom>
        </p:spPr>
        <p:txBody>
          <a:bodyPr vert="horz" lIns="0" tIns="0" rIns="0" bIns="0" rtlCol="0" anchor="t">
            <a:noAutofit/>
          </a:bodyPr>
          <a:lstStyle>
            <a:lvl1pPr algn="r" defTabSz="914400" rtl="1" eaLnBrk="1" latinLnBrk="0" hangingPunct="1">
              <a:lnSpc>
                <a:spcPct val="90000"/>
              </a:lnSpc>
              <a:spcBef>
                <a:spcPct val="0"/>
              </a:spcBef>
              <a:buNone/>
              <a:defRPr sz="4000" kern="1200">
                <a:solidFill>
                  <a:schemeClr val="tx1"/>
                </a:solidFill>
                <a:latin typeface="Greta Arabic" pitchFamily="2" charset="-78"/>
                <a:ea typeface="+mj-ea"/>
                <a:cs typeface="+mj-cs"/>
              </a:defRPr>
            </a:lvl1pPr>
          </a:lstStyle>
          <a:p>
            <a:pPr marL="0" marR="0" lvl="0" indent="0" defTabSz="914400" eaLnBrk="1" fontAlgn="auto" latinLnBrk="0" hangingPunct="1">
              <a:lnSpc>
                <a:spcPct val="90000"/>
              </a:lnSpc>
              <a:spcBef>
                <a:spcPct val="0"/>
              </a:spcBef>
              <a:spcAft>
                <a:spcPts val="0"/>
              </a:spcAft>
              <a:buClrTx/>
              <a:buSzTx/>
              <a:buFontTx/>
              <a:buNone/>
              <a:tabLst/>
              <a:defRPr/>
            </a:pPr>
            <a:r>
              <a:rPr lang="ar-SA" sz="700" dirty="0">
                <a:solidFill>
                  <a:schemeClr val="bg2">
                    <a:lumMod val="50000"/>
                  </a:schemeClr>
                </a:solidFill>
                <a:latin typeface="Somar" panose="020B0604020202020204" charset="-78"/>
                <a:cs typeface="Somar" panose="020B0604020202020204" charset="-78"/>
              </a:rPr>
              <a:t>الحركات</a:t>
            </a:r>
            <a:endParaRPr kumimoji="0" lang="ar-SA" sz="700" i="0" u="none" strike="noStrike" kern="1200" cap="none" spc="0" normalizeH="0" baseline="0" noProof="0" dirty="0">
              <a:ln>
                <a:noFill/>
              </a:ln>
              <a:solidFill>
                <a:schemeClr val="bg2">
                  <a:lumMod val="50000"/>
                </a:schemeClr>
              </a:solidFill>
              <a:effectLst/>
              <a:uLnTx/>
              <a:uFillTx/>
              <a:latin typeface="Somar" panose="020B0604020202020204" charset="-78"/>
              <a:cs typeface="Somar" panose="020B0604020202020204" charset="-78"/>
            </a:endParaRPr>
          </a:p>
        </p:txBody>
      </p:sp>
      <p:cxnSp>
        <p:nvCxnSpPr>
          <p:cNvPr id="15" name="Google Shape;265;p52">
            <a:extLst>
              <a:ext uri="{FF2B5EF4-FFF2-40B4-BE49-F238E27FC236}">
                <a16:creationId xmlns:a16="http://schemas.microsoft.com/office/drawing/2014/main" id="{437F440B-36A4-408B-B0F2-5694F944AA89}"/>
              </a:ext>
            </a:extLst>
          </p:cNvPr>
          <p:cNvCxnSpPr>
            <a:cxnSpLocks/>
          </p:cNvCxnSpPr>
          <p:nvPr/>
        </p:nvCxnSpPr>
        <p:spPr>
          <a:xfrm flipH="1">
            <a:off x="5326568" y="2419203"/>
            <a:ext cx="2310" cy="243632"/>
          </a:xfrm>
          <a:prstGeom prst="straightConnector1">
            <a:avLst/>
          </a:prstGeom>
          <a:noFill/>
          <a:ln w="19050" cap="flat" cmpd="sng">
            <a:solidFill>
              <a:srgbClr val="0D2547"/>
            </a:solidFill>
            <a:prstDash val="solid"/>
            <a:round/>
            <a:headEnd type="oval" w="med" len="med"/>
            <a:tailEnd type="oval" w="med" len="med"/>
          </a:ln>
        </p:spPr>
      </p:cxnSp>
      <p:sp>
        <p:nvSpPr>
          <p:cNvPr id="16" name="Google Shape;259;p52">
            <a:extLst>
              <a:ext uri="{FF2B5EF4-FFF2-40B4-BE49-F238E27FC236}">
                <a16:creationId xmlns:a16="http://schemas.microsoft.com/office/drawing/2014/main" id="{B3C478B3-E2D0-4B9B-921C-8797D085F3D0}"/>
              </a:ext>
            </a:extLst>
          </p:cNvPr>
          <p:cNvSpPr txBox="1">
            <a:spLocks/>
          </p:cNvSpPr>
          <p:nvPr/>
        </p:nvSpPr>
        <p:spPr>
          <a:xfrm>
            <a:off x="4920169" y="2323189"/>
            <a:ext cx="817418" cy="43797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2"/>
              </a:buClr>
              <a:buSzPts val="4800"/>
              <a:buFont typeface="Rajdhani"/>
              <a:buNone/>
              <a:defRPr sz="2400" b="1" i="0" u="none" strike="noStrike" cap="none">
                <a:solidFill>
                  <a:schemeClr val="lt2"/>
                </a:solidFill>
                <a:latin typeface="Rajdhani"/>
                <a:ea typeface="Rajdhani"/>
                <a:cs typeface="Rajdhani"/>
                <a:sym typeface="Rajdhani"/>
              </a:defRPr>
            </a:lvl1pPr>
            <a:lvl2pPr marR="0" lvl="1"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2pPr>
            <a:lvl3pPr marR="0" lvl="2"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3pPr>
            <a:lvl4pPr marR="0" lvl="3"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4pPr>
            <a:lvl5pPr marR="0" lvl="4"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5pPr>
            <a:lvl6pPr marR="0" lvl="5"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6pPr>
            <a:lvl7pPr marR="0" lvl="6"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7pPr>
            <a:lvl8pPr marR="0" lvl="7"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8pPr>
            <a:lvl9pPr marR="0" lvl="8"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9pPr>
          </a:lstStyle>
          <a:p>
            <a:pPr marL="0" marR="0" lvl="0" indent="0" algn="r" defTabSz="914400" rtl="0" eaLnBrk="1" fontAlgn="auto" latinLnBrk="0" hangingPunct="1">
              <a:lnSpc>
                <a:spcPct val="100000"/>
              </a:lnSpc>
              <a:spcBef>
                <a:spcPts val="0"/>
              </a:spcBef>
              <a:spcAft>
                <a:spcPts val="0"/>
              </a:spcAft>
              <a:buClr>
                <a:srgbClr val="F3F3F3"/>
              </a:buClr>
              <a:buSzPts val="4800"/>
              <a:buFont typeface="Rajdhani"/>
              <a:buNone/>
              <a:tabLst/>
              <a:defRPr/>
            </a:pPr>
            <a:r>
              <a:rPr lang="en-US" sz="1050" kern="0" dirty="0">
                <a:solidFill>
                  <a:schemeClr val="bg2">
                    <a:lumMod val="50000"/>
                  </a:schemeClr>
                </a:solidFill>
              </a:rPr>
              <a:t>01</a:t>
            </a:r>
            <a:endParaRPr kumimoji="0" lang="en" sz="1050" b="1" i="0" u="none" strike="noStrike" kern="0" cap="none" spc="0" normalizeH="0" baseline="0" noProof="0" dirty="0">
              <a:ln>
                <a:noFill/>
              </a:ln>
              <a:solidFill>
                <a:schemeClr val="bg2">
                  <a:lumMod val="50000"/>
                </a:schemeClr>
              </a:solidFill>
              <a:effectLst/>
              <a:uLnTx/>
              <a:uFillTx/>
              <a:sym typeface="Rajdhani"/>
            </a:endParaRPr>
          </a:p>
        </p:txBody>
      </p:sp>
      <p:sp>
        <p:nvSpPr>
          <p:cNvPr id="4" name="Slide Number Placeholder 3"/>
          <p:cNvSpPr>
            <a:spLocks noGrp="1"/>
          </p:cNvSpPr>
          <p:nvPr>
            <p:ph type="sldNum" sz="quarter" idx="12"/>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15EF7C1D-2B43-48E9-9FFA-0C1C352D9914}" type="slidenum">
              <a:rPr kumimoji="0" lang="en-GB" sz="1200" b="0" i="0" u="none" strike="noStrike" kern="1200" cap="none" spc="0" normalizeH="0" baseline="0" noProof="0" smtClean="0">
                <a:ln>
                  <a:noFill/>
                </a:ln>
                <a:solidFill>
                  <a:srgbClr val="0D2547">
                    <a:tint val="75000"/>
                  </a:srgbClr>
                </a:solidFill>
                <a:effectLst/>
                <a:uLnTx/>
                <a:uFillTx/>
                <a:latin typeface="Greta Arabic" panose="02000000000000000000" pitchFamily="2" charset="-78"/>
                <a:ea typeface="+mn-ea"/>
                <a:cs typeface="Symbio AR+LT"/>
              </a:rPr>
              <a:pPr marL="0" marR="0" lvl="0" indent="0" algn="l" defTabSz="914400" rtl="1" eaLnBrk="1" fontAlgn="auto" latinLnBrk="0" hangingPunct="1">
                <a:lnSpc>
                  <a:spcPct val="100000"/>
                </a:lnSpc>
                <a:spcBef>
                  <a:spcPts val="0"/>
                </a:spcBef>
                <a:spcAft>
                  <a:spcPts val="0"/>
                </a:spcAft>
                <a:buClrTx/>
                <a:buSzTx/>
                <a:buFontTx/>
                <a:buNone/>
                <a:tabLst/>
                <a:defRPr/>
              </a:pPr>
              <a:t>29</a:t>
            </a:fld>
            <a:endParaRPr kumimoji="0" lang="en-GB" sz="1200" b="0" i="0" u="none" strike="noStrike" kern="1200" cap="none" spc="0" normalizeH="0" baseline="0" noProof="0">
              <a:ln>
                <a:noFill/>
              </a:ln>
              <a:solidFill>
                <a:srgbClr val="0D2547">
                  <a:tint val="75000"/>
                </a:srgbClr>
              </a:solidFill>
              <a:effectLst/>
              <a:uLnTx/>
              <a:uFillTx/>
              <a:latin typeface="Greta Arabic" panose="02000000000000000000" pitchFamily="2" charset="-78"/>
              <a:ea typeface="+mn-ea"/>
              <a:cs typeface="Symbio AR+LT"/>
            </a:endParaRPr>
          </a:p>
        </p:txBody>
      </p:sp>
      <p:sp>
        <p:nvSpPr>
          <p:cNvPr id="3" name="Footer Placeholder 2">
            <a:extLst>
              <a:ext uri="{FF2B5EF4-FFF2-40B4-BE49-F238E27FC236}">
                <a16:creationId xmlns:a16="http://schemas.microsoft.com/office/drawing/2014/main" id="{3FCBDF04-37C4-4A82-B31C-4AC34B13BA9B}"/>
              </a:ext>
            </a:extLst>
          </p:cNvPr>
          <p:cNvSpPr>
            <a:spLocks noGrp="1"/>
          </p:cNvSpPr>
          <p:nvPr>
            <p:ph type="ftr" sz="quarter" idx="11"/>
            <p:custDataLst>
              <p:tags r:id="rId1"/>
            </p:custDataLst>
          </p:nvPr>
        </p:nvSpPr>
        <p:spPr/>
        <p:txBody>
          <a:bodyPr/>
          <a:lstStyle/>
          <a:p>
            <a:pPr>
              <a:defRPr/>
            </a:pPr>
            <a:r>
              <a:rPr lang="en-GB"/>
              <a:t>Public | </a:t>
            </a:r>
            <a:r>
              <a:rPr lang="ar-SA"/>
              <a:t>عام</a:t>
            </a:r>
            <a:endParaRPr lang="en-GB"/>
          </a:p>
        </p:txBody>
      </p:sp>
    </p:spTree>
    <p:extLst>
      <p:ext uri="{BB962C8B-B14F-4D97-AF65-F5344CB8AC3E}">
        <p14:creationId xmlns:p14="http://schemas.microsoft.com/office/powerpoint/2010/main" val="37807303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Google Shape;6332;p126">
            <a:extLst>
              <a:ext uri="{FF2B5EF4-FFF2-40B4-BE49-F238E27FC236}">
                <a16:creationId xmlns:a16="http://schemas.microsoft.com/office/drawing/2014/main" id="{C652B0F2-4EC5-4812-9315-7885D4A865FF}"/>
              </a:ext>
            </a:extLst>
          </p:cNvPr>
          <p:cNvSpPr/>
          <p:nvPr/>
        </p:nvSpPr>
        <p:spPr>
          <a:xfrm rot="11002478">
            <a:off x="-3190868" y="4550709"/>
            <a:ext cx="12202227" cy="4599134"/>
          </a:xfrm>
          <a:custGeom>
            <a:avLst/>
            <a:gdLst/>
            <a:ahLst/>
            <a:cxnLst/>
            <a:rect l="l" t="t" r="r" b="b"/>
            <a:pathLst>
              <a:path w="74755" h="20729" extrusionOk="0">
                <a:moveTo>
                  <a:pt x="1" y="1"/>
                </a:moveTo>
                <a:cubicBezTo>
                  <a:pt x="835" y="6439"/>
                  <a:pt x="5772" y="12310"/>
                  <a:pt x="12109" y="13777"/>
                </a:cubicBezTo>
                <a:cubicBezTo>
                  <a:pt x="13474" y="14091"/>
                  <a:pt x="14847" y="14220"/>
                  <a:pt x="16226" y="14220"/>
                </a:cubicBezTo>
                <a:cubicBezTo>
                  <a:pt x="22796" y="14220"/>
                  <a:pt x="29497" y="11276"/>
                  <a:pt x="36112" y="11276"/>
                </a:cubicBezTo>
                <a:cubicBezTo>
                  <a:pt x="37265" y="11276"/>
                  <a:pt x="38416" y="11366"/>
                  <a:pt x="39562" y="11576"/>
                </a:cubicBezTo>
                <a:cubicBezTo>
                  <a:pt x="45100" y="12610"/>
                  <a:pt x="49736" y="16313"/>
                  <a:pt x="54873" y="18714"/>
                </a:cubicBezTo>
                <a:cubicBezTo>
                  <a:pt x="57406" y="19923"/>
                  <a:pt x="60365" y="20728"/>
                  <a:pt x="63173" y="20728"/>
                </a:cubicBezTo>
                <a:cubicBezTo>
                  <a:pt x="66024" y="20728"/>
                  <a:pt x="68719" y="19898"/>
                  <a:pt x="70651" y="17814"/>
                </a:cubicBezTo>
                <a:cubicBezTo>
                  <a:pt x="73653" y="14645"/>
                  <a:pt x="73753" y="9775"/>
                  <a:pt x="73954" y="5371"/>
                </a:cubicBezTo>
                <a:cubicBezTo>
                  <a:pt x="74020" y="3637"/>
                  <a:pt x="74254" y="1769"/>
                  <a:pt x="74754" y="1"/>
                </a:cubicBezTo>
                <a:close/>
              </a:path>
            </a:pathLst>
          </a:custGeom>
          <a:solidFill>
            <a:srgbClr val="ACFFD9">
              <a:alpha val="81000"/>
            </a:srgb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000000"/>
              </a:solidFill>
              <a:effectLst/>
              <a:uLnTx/>
              <a:uFillTx/>
              <a:latin typeface="Arial"/>
            </a:endParaRPr>
          </a:p>
        </p:txBody>
      </p:sp>
      <p:sp>
        <p:nvSpPr>
          <p:cNvPr id="143" name="Title 1">
            <a:extLst>
              <a:ext uri="{FF2B5EF4-FFF2-40B4-BE49-F238E27FC236}">
                <a16:creationId xmlns:a16="http://schemas.microsoft.com/office/drawing/2014/main" id="{4AC9F629-7F96-403B-B28D-50766AB29367}"/>
              </a:ext>
            </a:extLst>
          </p:cNvPr>
          <p:cNvSpPr txBox="1">
            <a:spLocks/>
          </p:cNvSpPr>
          <p:nvPr/>
        </p:nvSpPr>
        <p:spPr>
          <a:xfrm>
            <a:off x="2684747" y="526945"/>
            <a:ext cx="9105518" cy="1348717"/>
          </a:xfrm>
          <a:prstGeom prst="rect">
            <a:avLst/>
          </a:prstGeom>
        </p:spPr>
        <p:txBody>
          <a:bodyPr vert="horz" lIns="0" tIns="0" rIns="0" bIns="0" rtlCol="0" anchor="t">
            <a:noAutofit/>
          </a:bodyPr>
          <a:lstStyle>
            <a:lvl1pPr algn="r" defTabSz="914400" rtl="1" eaLnBrk="1" latinLnBrk="0" hangingPunct="1">
              <a:lnSpc>
                <a:spcPct val="90000"/>
              </a:lnSpc>
              <a:spcBef>
                <a:spcPct val="0"/>
              </a:spcBef>
              <a:buNone/>
              <a:defRPr sz="4000" kern="1200">
                <a:solidFill>
                  <a:schemeClr val="tx1"/>
                </a:solidFill>
                <a:latin typeface="Greta Arabic" pitchFamily="2" charset="-78"/>
                <a:ea typeface="+mj-ea"/>
                <a:cs typeface="+mj-cs"/>
              </a:defRPr>
            </a:lvl1pPr>
          </a:lstStyle>
          <a:p>
            <a:pPr>
              <a:defRPr/>
            </a:pPr>
            <a:r>
              <a:rPr lang="ar-SA" b="1" dirty="0">
                <a:solidFill>
                  <a:srgbClr val="0D2547"/>
                </a:solidFill>
                <a:latin typeface="SST Arabic" panose="020B0504030504020204" pitchFamily="34" charset="-78"/>
                <a:cs typeface="SST Arabic" panose="020B0504030504020204" pitchFamily="34" charset="-78"/>
              </a:rPr>
              <a:t>محرك المخاطر للجانب الامني</a:t>
            </a:r>
          </a:p>
        </p:txBody>
      </p:sp>
      <p:sp>
        <p:nvSpPr>
          <p:cNvPr id="87" name="Google Shape;6162;p47">
            <a:extLst>
              <a:ext uri="{FF2B5EF4-FFF2-40B4-BE49-F238E27FC236}">
                <a16:creationId xmlns:a16="http://schemas.microsoft.com/office/drawing/2014/main" id="{3BA4711E-E4EB-4E37-BA9F-913BE29AD346}"/>
              </a:ext>
            </a:extLst>
          </p:cNvPr>
          <p:cNvSpPr/>
          <p:nvPr/>
        </p:nvSpPr>
        <p:spPr>
          <a:xfrm>
            <a:off x="6073496" y="4082471"/>
            <a:ext cx="593" cy="134775"/>
          </a:xfrm>
          <a:custGeom>
            <a:avLst/>
            <a:gdLst/>
            <a:ahLst/>
            <a:cxnLst/>
            <a:rect l="l" t="t" r="r" b="b"/>
            <a:pathLst>
              <a:path w="23" h="5228" extrusionOk="0">
                <a:moveTo>
                  <a:pt x="23" y="1"/>
                </a:moveTo>
                <a:lnTo>
                  <a:pt x="0" y="4931"/>
                </a:lnTo>
                <a:cubicBezTo>
                  <a:pt x="0" y="5045"/>
                  <a:pt x="0" y="5137"/>
                  <a:pt x="0" y="5228"/>
                </a:cubicBezTo>
                <a:lnTo>
                  <a:pt x="23" y="252"/>
                </a:lnTo>
                <a:cubicBezTo>
                  <a:pt x="23" y="161"/>
                  <a:pt x="23" y="92"/>
                  <a:pt x="23" y="1"/>
                </a:cubicBezTo>
                <a:close/>
              </a:path>
            </a:pathLst>
          </a:custGeom>
          <a:solidFill>
            <a:srgbClr val="7EB4FD"/>
          </a:solidFill>
          <a:ln>
            <a:noFill/>
          </a:ln>
        </p:spPr>
        <p:txBody>
          <a:bodyPr spcFirstLastPara="1" wrap="square" lIns="91425" tIns="91425" rIns="91425" bIns="91425" anchor="ctr" anchorCtr="0">
            <a:noAutofit/>
          </a:bodyPr>
          <a:lstStyle/>
          <a:p>
            <a:pPr>
              <a:buClr>
                <a:srgbClr val="000000"/>
              </a:buClr>
              <a:buFont typeface="Arial"/>
              <a:buNone/>
              <a:defRPr/>
            </a:pPr>
            <a:endParaRPr sz="1400" kern="0">
              <a:solidFill>
                <a:srgbClr val="000000"/>
              </a:solidFill>
              <a:latin typeface="Arial"/>
              <a:cs typeface="Arial"/>
              <a:sym typeface="Arial"/>
            </a:endParaRPr>
          </a:p>
        </p:txBody>
      </p:sp>
      <p:sp>
        <p:nvSpPr>
          <p:cNvPr id="88" name="Google Shape;6163;p47">
            <a:extLst>
              <a:ext uri="{FF2B5EF4-FFF2-40B4-BE49-F238E27FC236}">
                <a16:creationId xmlns:a16="http://schemas.microsoft.com/office/drawing/2014/main" id="{9886C7FA-7A43-49C7-936F-748E745BB1CF}"/>
              </a:ext>
            </a:extLst>
          </p:cNvPr>
          <p:cNvSpPr/>
          <p:nvPr/>
        </p:nvSpPr>
        <p:spPr>
          <a:xfrm>
            <a:off x="6067000" y="4156045"/>
            <a:ext cx="619" cy="134749"/>
          </a:xfrm>
          <a:custGeom>
            <a:avLst/>
            <a:gdLst/>
            <a:ahLst/>
            <a:cxnLst/>
            <a:rect l="l" t="t" r="r" b="b"/>
            <a:pathLst>
              <a:path w="24" h="5227" extrusionOk="0">
                <a:moveTo>
                  <a:pt x="24" y="0"/>
                </a:moveTo>
                <a:lnTo>
                  <a:pt x="1" y="4976"/>
                </a:lnTo>
                <a:cubicBezTo>
                  <a:pt x="1" y="5067"/>
                  <a:pt x="1" y="5136"/>
                  <a:pt x="1" y="5227"/>
                </a:cubicBezTo>
                <a:lnTo>
                  <a:pt x="24" y="251"/>
                </a:lnTo>
                <a:cubicBezTo>
                  <a:pt x="24" y="160"/>
                  <a:pt x="24" y="68"/>
                  <a:pt x="24" y="0"/>
                </a:cubicBezTo>
                <a:close/>
              </a:path>
            </a:pathLst>
          </a:custGeom>
          <a:solidFill>
            <a:srgbClr val="7EB4FD"/>
          </a:solidFill>
          <a:ln>
            <a:noFill/>
          </a:ln>
        </p:spPr>
        <p:txBody>
          <a:bodyPr spcFirstLastPara="1" wrap="square" lIns="91425" tIns="91425" rIns="91425" bIns="91425" anchor="ctr" anchorCtr="0">
            <a:noAutofit/>
          </a:bodyPr>
          <a:lstStyle/>
          <a:p>
            <a:pPr>
              <a:buClr>
                <a:srgbClr val="000000"/>
              </a:buClr>
              <a:buFont typeface="Arial"/>
              <a:buNone/>
              <a:defRPr/>
            </a:pPr>
            <a:endParaRPr sz="1400" kern="0">
              <a:solidFill>
                <a:srgbClr val="000000"/>
              </a:solidFill>
              <a:latin typeface="Arial"/>
              <a:cs typeface="Arial"/>
              <a:sym typeface="Arial"/>
            </a:endParaRPr>
          </a:p>
        </p:txBody>
      </p:sp>
      <p:sp>
        <p:nvSpPr>
          <p:cNvPr id="113" name="Title 1">
            <a:extLst>
              <a:ext uri="{FF2B5EF4-FFF2-40B4-BE49-F238E27FC236}">
                <a16:creationId xmlns:a16="http://schemas.microsoft.com/office/drawing/2014/main" id="{1D87230E-E395-4577-A4A2-E2E3578AB997}"/>
              </a:ext>
            </a:extLst>
          </p:cNvPr>
          <p:cNvSpPr txBox="1">
            <a:spLocks/>
          </p:cNvSpPr>
          <p:nvPr/>
        </p:nvSpPr>
        <p:spPr>
          <a:xfrm>
            <a:off x="8447269" y="2327467"/>
            <a:ext cx="3277830" cy="378628"/>
          </a:xfrm>
          <a:prstGeom prst="rect">
            <a:avLst/>
          </a:prstGeom>
        </p:spPr>
        <p:txBody>
          <a:bodyPr vert="horz" lIns="0" tIns="0" rIns="0" bIns="0" rtlCol="0" anchor="t">
            <a:noAutofit/>
          </a:bodyPr>
          <a:lstStyle>
            <a:lvl1pPr algn="r" defTabSz="914400" rtl="1" eaLnBrk="1" latinLnBrk="0" hangingPunct="1">
              <a:lnSpc>
                <a:spcPct val="90000"/>
              </a:lnSpc>
              <a:spcBef>
                <a:spcPct val="0"/>
              </a:spcBef>
              <a:buNone/>
              <a:defRPr sz="4000" kern="1200">
                <a:solidFill>
                  <a:schemeClr val="tx1"/>
                </a:solidFill>
                <a:latin typeface="Greta Arabic" pitchFamily="2" charset="-78"/>
                <a:ea typeface="+mj-ea"/>
                <a:cs typeface="+mj-cs"/>
              </a:defRPr>
            </a:lvl1pPr>
          </a:lstStyle>
          <a:p>
            <a:pPr algn="ctr"/>
            <a:r>
              <a:rPr lang="ar-SA" sz="2000" dirty="0">
                <a:ln w="0"/>
                <a:effectLst>
                  <a:outerShdw blurRad="38100" dist="19050" dir="2700000" algn="tl" rotWithShape="0">
                    <a:schemeClr val="dk1">
                      <a:alpha val="40000"/>
                    </a:schemeClr>
                  </a:outerShdw>
                </a:effectLst>
                <a:latin typeface="SST Arabic" panose="020B0504030504020204" pitchFamily="34" charset="-78"/>
                <a:cs typeface="SST Arabic" panose="020B0504030504020204" pitchFamily="34" charset="-78"/>
              </a:rPr>
              <a:t>مدخلات محرك المخاطر</a:t>
            </a:r>
          </a:p>
        </p:txBody>
      </p:sp>
      <p:sp>
        <p:nvSpPr>
          <p:cNvPr id="231" name="Arc 230">
            <a:extLst>
              <a:ext uri="{FF2B5EF4-FFF2-40B4-BE49-F238E27FC236}">
                <a16:creationId xmlns:a16="http://schemas.microsoft.com/office/drawing/2014/main" id="{E0B607DF-9B85-4A14-A1E4-5A7C7CCEB25F}"/>
              </a:ext>
            </a:extLst>
          </p:cNvPr>
          <p:cNvSpPr/>
          <p:nvPr/>
        </p:nvSpPr>
        <p:spPr>
          <a:xfrm flipH="1">
            <a:off x="5174198" y="2745415"/>
            <a:ext cx="1628170" cy="874648"/>
          </a:xfrm>
          <a:prstGeom prst="arc">
            <a:avLst>
              <a:gd name="adj1" fmla="val 16138139"/>
              <a:gd name="adj2" fmla="val 5609883"/>
            </a:avLst>
          </a:prstGeom>
          <a:ln>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41" name="Straight Connector 240">
            <a:extLst>
              <a:ext uri="{FF2B5EF4-FFF2-40B4-BE49-F238E27FC236}">
                <a16:creationId xmlns:a16="http://schemas.microsoft.com/office/drawing/2014/main" id="{2CD340F2-0CCC-45FB-A6E9-0C3E64B10F00}"/>
              </a:ext>
            </a:extLst>
          </p:cNvPr>
          <p:cNvCxnSpPr>
            <a:cxnSpLocks/>
          </p:cNvCxnSpPr>
          <p:nvPr/>
        </p:nvCxnSpPr>
        <p:spPr>
          <a:xfrm flipH="1">
            <a:off x="6002142" y="2745415"/>
            <a:ext cx="1270292" cy="0"/>
          </a:xfrm>
          <a:prstGeom prst="line">
            <a:avLst/>
          </a:prstGeom>
          <a:ln>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47" name="Arc 246">
            <a:extLst>
              <a:ext uri="{FF2B5EF4-FFF2-40B4-BE49-F238E27FC236}">
                <a16:creationId xmlns:a16="http://schemas.microsoft.com/office/drawing/2014/main" id="{1EA49B9A-E523-4C3E-8621-221AFA2B4EB3}"/>
              </a:ext>
            </a:extLst>
          </p:cNvPr>
          <p:cNvSpPr/>
          <p:nvPr/>
        </p:nvSpPr>
        <p:spPr>
          <a:xfrm>
            <a:off x="6508611" y="3621764"/>
            <a:ext cx="1628170" cy="874648"/>
          </a:xfrm>
          <a:prstGeom prst="arc">
            <a:avLst>
              <a:gd name="adj1" fmla="val 16138139"/>
              <a:gd name="adj2" fmla="val 5842140"/>
            </a:avLst>
          </a:prstGeom>
          <a:ln>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48" name="Straight Connector 247">
            <a:extLst>
              <a:ext uri="{FF2B5EF4-FFF2-40B4-BE49-F238E27FC236}">
                <a16:creationId xmlns:a16="http://schemas.microsoft.com/office/drawing/2014/main" id="{A27420AF-367C-4C33-967C-A55A089B1409}"/>
              </a:ext>
            </a:extLst>
          </p:cNvPr>
          <p:cNvCxnSpPr>
            <a:cxnSpLocks/>
            <a:endCxn id="231" idx="2"/>
          </p:cNvCxnSpPr>
          <p:nvPr/>
        </p:nvCxnSpPr>
        <p:spPr>
          <a:xfrm flipH="1" flipV="1">
            <a:off x="6015002" y="3619827"/>
            <a:ext cx="1324194" cy="236"/>
          </a:xfrm>
          <a:prstGeom prst="line">
            <a:avLst/>
          </a:prstGeom>
          <a:ln>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grpSp>
        <p:nvGrpSpPr>
          <p:cNvPr id="170" name="Group 169">
            <a:extLst>
              <a:ext uri="{FF2B5EF4-FFF2-40B4-BE49-F238E27FC236}">
                <a16:creationId xmlns:a16="http://schemas.microsoft.com/office/drawing/2014/main" id="{69CC5C59-86CD-4733-A26F-5A4BA82C7DCC}"/>
              </a:ext>
            </a:extLst>
          </p:cNvPr>
          <p:cNvGrpSpPr/>
          <p:nvPr/>
        </p:nvGrpSpPr>
        <p:grpSpPr>
          <a:xfrm>
            <a:off x="7913943" y="3948138"/>
            <a:ext cx="539981" cy="373226"/>
            <a:chOff x="6110666" y="3986085"/>
            <a:chExt cx="504299" cy="336602"/>
          </a:xfrm>
        </p:grpSpPr>
        <p:sp>
          <p:nvSpPr>
            <p:cNvPr id="107" name="Google Shape;6195;p47">
              <a:extLst>
                <a:ext uri="{FF2B5EF4-FFF2-40B4-BE49-F238E27FC236}">
                  <a16:creationId xmlns:a16="http://schemas.microsoft.com/office/drawing/2014/main" id="{87B9DFF9-0E64-422C-9160-171838452B23}"/>
                </a:ext>
              </a:extLst>
            </p:cNvPr>
            <p:cNvSpPr/>
            <p:nvPr/>
          </p:nvSpPr>
          <p:spPr>
            <a:xfrm>
              <a:off x="6133018" y="4117895"/>
              <a:ext cx="459004" cy="204792"/>
            </a:xfrm>
            <a:custGeom>
              <a:avLst/>
              <a:gdLst/>
              <a:ahLst/>
              <a:cxnLst/>
              <a:rect l="l" t="t" r="r" b="b"/>
              <a:pathLst>
                <a:path w="17805" h="7944" extrusionOk="0">
                  <a:moveTo>
                    <a:pt x="1" y="2762"/>
                  </a:moveTo>
                  <a:cubicBezTo>
                    <a:pt x="1" y="4086"/>
                    <a:pt x="868" y="5410"/>
                    <a:pt x="2626" y="6437"/>
                  </a:cubicBezTo>
                  <a:lnTo>
                    <a:pt x="2626" y="6437"/>
                  </a:lnTo>
                  <a:cubicBezTo>
                    <a:pt x="2831" y="6551"/>
                    <a:pt x="3060" y="6665"/>
                    <a:pt x="3265" y="6756"/>
                  </a:cubicBezTo>
                  <a:lnTo>
                    <a:pt x="3265" y="6756"/>
                  </a:lnTo>
                  <a:cubicBezTo>
                    <a:pt x="3356" y="6802"/>
                    <a:pt x="3425" y="6825"/>
                    <a:pt x="3516" y="6870"/>
                  </a:cubicBezTo>
                  <a:lnTo>
                    <a:pt x="3516" y="6870"/>
                  </a:lnTo>
                  <a:cubicBezTo>
                    <a:pt x="3630" y="6916"/>
                    <a:pt x="3767" y="6985"/>
                    <a:pt x="3904" y="7053"/>
                  </a:cubicBezTo>
                  <a:lnTo>
                    <a:pt x="3904" y="7053"/>
                  </a:lnTo>
                  <a:cubicBezTo>
                    <a:pt x="3927" y="7053"/>
                    <a:pt x="3950" y="7053"/>
                    <a:pt x="3973" y="7076"/>
                  </a:cubicBezTo>
                  <a:lnTo>
                    <a:pt x="3973" y="7076"/>
                  </a:lnTo>
                  <a:cubicBezTo>
                    <a:pt x="4041" y="7099"/>
                    <a:pt x="4087" y="7099"/>
                    <a:pt x="4132" y="7122"/>
                  </a:cubicBezTo>
                  <a:lnTo>
                    <a:pt x="4132" y="7122"/>
                  </a:lnTo>
                  <a:cubicBezTo>
                    <a:pt x="4315" y="7190"/>
                    <a:pt x="4498" y="7258"/>
                    <a:pt x="4680" y="7304"/>
                  </a:cubicBezTo>
                  <a:lnTo>
                    <a:pt x="4680" y="7304"/>
                  </a:lnTo>
                  <a:cubicBezTo>
                    <a:pt x="4749" y="7327"/>
                    <a:pt x="4794" y="7350"/>
                    <a:pt x="4863" y="7373"/>
                  </a:cubicBezTo>
                  <a:lnTo>
                    <a:pt x="4863" y="7373"/>
                  </a:lnTo>
                  <a:cubicBezTo>
                    <a:pt x="4908" y="7373"/>
                    <a:pt x="4954" y="7395"/>
                    <a:pt x="4977" y="7418"/>
                  </a:cubicBezTo>
                  <a:lnTo>
                    <a:pt x="4977" y="7418"/>
                  </a:lnTo>
                  <a:cubicBezTo>
                    <a:pt x="5068" y="7418"/>
                    <a:pt x="5137" y="7441"/>
                    <a:pt x="5205" y="7464"/>
                  </a:cubicBezTo>
                  <a:lnTo>
                    <a:pt x="5205" y="7464"/>
                  </a:lnTo>
                  <a:cubicBezTo>
                    <a:pt x="5388" y="7510"/>
                    <a:pt x="5593" y="7555"/>
                    <a:pt x="5776" y="7601"/>
                  </a:cubicBezTo>
                  <a:lnTo>
                    <a:pt x="5776" y="7601"/>
                  </a:lnTo>
                  <a:cubicBezTo>
                    <a:pt x="5821" y="7601"/>
                    <a:pt x="5867" y="7624"/>
                    <a:pt x="5913" y="7624"/>
                  </a:cubicBezTo>
                  <a:lnTo>
                    <a:pt x="5913" y="7624"/>
                  </a:lnTo>
                  <a:cubicBezTo>
                    <a:pt x="5981" y="7647"/>
                    <a:pt x="6072" y="7669"/>
                    <a:pt x="6141" y="7669"/>
                  </a:cubicBezTo>
                  <a:lnTo>
                    <a:pt x="6141" y="7669"/>
                  </a:lnTo>
                  <a:cubicBezTo>
                    <a:pt x="6301" y="7692"/>
                    <a:pt x="6461" y="7738"/>
                    <a:pt x="6620" y="7761"/>
                  </a:cubicBezTo>
                  <a:lnTo>
                    <a:pt x="6620" y="7761"/>
                  </a:lnTo>
                  <a:cubicBezTo>
                    <a:pt x="6666" y="7761"/>
                    <a:pt x="6734" y="7783"/>
                    <a:pt x="6803" y="7783"/>
                  </a:cubicBezTo>
                  <a:lnTo>
                    <a:pt x="6803" y="7783"/>
                  </a:lnTo>
                  <a:cubicBezTo>
                    <a:pt x="6871" y="7806"/>
                    <a:pt x="6940" y="7806"/>
                    <a:pt x="7008" y="7806"/>
                  </a:cubicBezTo>
                  <a:lnTo>
                    <a:pt x="7008" y="7806"/>
                  </a:lnTo>
                  <a:cubicBezTo>
                    <a:pt x="7145" y="7829"/>
                    <a:pt x="7305" y="7852"/>
                    <a:pt x="7442" y="7852"/>
                  </a:cubicBezTo>
                  <a:lnTo>
                    <a:pt x="7442" y="7852"/>
                  </a:lnTo>
                  <a:cubicBezTo>
                    <a:pt x="7533" y="7875"/>
                    <a:pt x="7602" y="7875"/>
                    <a:pt x="7670" y="7875"/>
                  </a:cubicBezTo>
                  <a:lnTo>
                    <a:pt x="7670" y="7875"/>
                  </a:lnTo>
                  <a:cubicBezTo>
                    <a:pt x="7739" y="7898"/>
                    <a:pt x="7807" y="7898"/>
                    <a:pt x="7853" y="7898"/>
                  </a:cubicBezTo>
                  <a:lnTo>
                    <a:pt x="7853" y="7898"/>
                  </a:lnTo>
                  <a:cubicBezTo>
                    <a:pt x="8013" y="7898"/>
                    <a:pt x="8172" y="7920"/>
                    <a:pt x="8309" y="7920"/>
                  </a:cubicBezTo>
                  <a:lnTo>
                    <a:pt x="8309" y="7920"/>
                  </a:lnTo>
                  <a:cubicBezTo>
                    <a:pt x="8401" y="7920"/>
                    <a:pt x="8469" y="7920"/>
                    <a:pt x="8538" y="7943"/>
                  </a:cubicBezTo>
                  <a:lnTo>
                    <a:pt x="8538" y="7943"/>
                  </a:lnTo>
                  <a:cubicBezTo>
                    <a:pt x="8583" y="7943"/>
                    <a:pt x="8606" y="7943"/>
                    <a:pt x="8629" y="7943"/>
                  </a:cubicBezTo>
                  <a:lnTo>
                    <a:pt x="8629" y="7943"/>
                  </a:lnTo>
                  <a:cubicBezTo>
                    <a:pt x="8675" y="7920"/>
                    <a:pt x="8697" y="7920"/>
                    <a:pt x="8720" y="7920"/>
                  </a:cubicBezTo>
                  <a:lnTo>
                    <a:pt x="8720" y="7920"/>
                  </a:lnTo>
                  <a:cubicBezTo>
                    <a:pt x="8880" y="7943"/>
                    <a:pt x="9040" y="7943"/>
                    <a:pt x="9222" y="7920"/>
                  </a:cubicBezTo>
                  <a:lnTo>
                    <a:pt x="9222" y="7920"/>
                  </a:lnTo>
                  <a:cubicBezTo>
                    <a:pt x="9245" y="7920"/>
                    <a:pt x="9268" y="7920"/>
                    <a:pt x="9314" y="7920"/>
                  </a:cubicBezTo>
                  <a:lnTo>
                    <a:pt x="9314" y="7920"/>
                  </a:lnTo>
                  <a:cubicBezTo>
                    <a:pt x="9359" y="7920"/>
                    <a:pt x="9405" y="7920"/>
                    <a:pt x="9451" y="7920"/>
                  </a:cubicBezTo>
                  <a:lnTo>
                    <a:pt x="9451" y="7920"/>
                  </a:lnTo>
                  <a:cubicBezTo>
                    <a:pt x="9496" y="7920"/>
                    <a:pt x="9542" y="7920"/>
                    <a:pt x="9588" y="7920"/>
                  </a:cubicBezTo>
                  <a:lnTo>
                    <a:pt x="9588" y="7920"/>
                  </a:lnTo>
                  <a:cubicBezTo>
                    <a:pt x="9793" y="7920"/>
                    <a:pt x="9998" y="7898"/>
                    <a:pt x="10204" y="7875"/>
                  </a:cubicBezTo>
                  <a:lnTo>
                    <a:pt x="10204" y="7875"/>
                  </a:lnTo>
                  <a:cubicBezTo>
                    <a:pt x="10272" y="7875"/>
                    <a:pt x="10364" y="7875"/>
                    <a:pt x="10432" y="7852"/>
                  </a:cubicBezTo>
                  <a:lnTo>
                    <a:pt x="10432" y="7852"/>
                  </a:lnTo>
                  <a:cubicBezTo>
                    <a:pt x="10478" y="7852"/>
                    <a:pt x="10523" y="7852"/>
                    <a:pt x="10546" y="7852"/>
                  </a:cubicBezTo>
                  <a:lnTo>
                    <a:pt x="10546" y="7852"/>
                  </a:lnTo>
                  <a:cubicBezTo>
                    <a:pt x="10615" y="7852"/>
                    <a:pt x="10683" y="7829"/>
                    <a:pt x="10729" y="7829"/>
                  </a:cubicBezTo>
                  <a:lnTo>
                    <a:pt x="10729" y="7829"/>
                  </a:lnTo>
                  <a:cubicBezTo>
                    <a:pt x="10934" y="7806"/>
                    <a:pt x="11140" y="7783"/>
                    <a:pt x="11345" y="7738"/>
                  </a:cubicBezTo>
                  <a:lnTo>
                    <a:pt x="11345" y="7738"/>
                  </a:lnTo>
                  <a:cubicBezTo>
                    <a:pt x="11414" y="7738"/>
                    <a:pt x="11459" y="7715"/>
                    <a:pt x="11505" y="7715"/>
                  </a:cubicBezTo>
                  <a:lnTo>
                    <a:pt x="11505" y="7715"/>
                  </a:lnTo>
                  <a:cubicBezTo>
                    <a:pt x="11528" y="7715"/>
                    <a:pt x="11551" y="7715"/>
                    <a:pt x="11573" y="7715"/>
                  </a:cubicBezTo>
                  <a:lnTo>
                    <a:pt x="11573" y="7715"/>
                  </a:lnTo>
                  <a:cubicBezTo>
                    <a:pt x="11665" y="7692"/>
                    <a:pt x="11756" y="7669"/>
                    <a:pt x="11870" y="7647"/>
                  </a:cubicBezTo>
                  <a:lnTo>
                    <a:pt x="11870" y="7647"/>
                  </a:lnTo>
                  <a:cubicBezTo>
                    <a:pt x="12030" y="7601"/>
                    <a:pt x="12190" y="7578"/>
                    <a:pt x="12349" y="7532"/>
                  </a:cubicBezTo>
                  <a:lnTo>
                    <a:pt x="12349" y="7532"/>
                  </a:lnTo>
                  <a:cubicBezTo>
                    <a:pt x="12464" y="7510"/>
                    <a:pt x="12578" y="7464"/>
                    <a:pt x="12715" y="7441"/>
                  </a:cubicBezTo>
                  <a:lnTo>
                    <a:pt x="12715" y="7441"/>
                  </a:lnTo>
                  <a:cubicBezTo>
                    <a:pt x="12852" y="7395"/>
                    <a:pt x="13011" y="7350"/>
                    <a:pt x="13171" y="7304"/>
                  </a:cubicBezTo>
                  <a:lnTo>
                    <a:pt x="13171" y="7304"/>
                  </a:lnTo>
                  <a:cubicBezTo>
                    <a:pt x="13194" y="7304"/>
                    <a:pt x="13240" y="7304"/>
                    <a:pt x="13262" y="7281"/>
                  </a:cubicBezTo>
                  <a:lnTo>
                    <a:pt x="13262" y="7281"/>
                  </a:lnTo>
                  <a:cubicBezTo>
                    <a:pt x="13445" y="7236"/>
                    <a:pt x="13628" y="7167"/>
                    <a:pt x="13810" y="7099"/>
                  </a:cubicBezTo>
                  <a:lnTo>
                    <a:pt x="13810" y="7099"/>
                  </a:lnTo>
                  <a:cubicBezTo>
                    <a:pt x="13833" y="7076"/>
                    <a:pt x="13856" y="7076"/>
                    <a:pt x="13879" y="7053"/>
                  </a:cubicBezTo>
                  <a:lnTo>
                    <a:pt x="13879" y="7053"/>
                  </a:lnTo>
                  <a:cubicBezTo>
                    <a:pt x="14061" y="6985"/>
                    <a:pt x="14267" y="6916"/>
                    <a:pt x="14449" y="6825"/>
                  </a:cubicBezTo>
                  <a:lnTo>
                    <a:pt x="14449" y="6825"/>
                  </a:lnTo>
                  <a:cubicBezTo>
                    <a:pt x="14495" y="6802"/>
                    <a:pt x="14564" y="6779"/>
                    <a:pt x="14609" y="6734"/>
                  </a:cubicBezTo>
                  <a:lnTo>
                    <a:pt x="14609" y="6734"/>
                  </a:lnTo>
                  <a:cubicBezTo>
                    <a:pt x="14815" y="6642"/>
                    <a:pt x="15020" y="6528"/>
                    <a:pt x="15203" y="6437"/>
                  </a:cubicBezTo>
                  <a:lnTo>
                    <a:pt x="15203" y="6437"/>
                  </a:lnTo>
                  <a:cubicBezTo>
                    <a:pt x="15248" y="6414"/>
                    <a:pt x="15294" y="6391"/>
                    <a:pt x="15317" y="6368"/>
                  </a:cubicBezTo>
                  <a:lnTo>
                    <a:pt x="15317" y="6368"/>
                  </a:lnTo>
                  <a:cubicBezTo>
                    <a:pt x="15362" y="6345"/>
                    <a:pt x="15385" y="6323"/>
                    <a:pt x="15408" y="6300"/>
                  </a:cubicBezTo>
                  <a:lnTo>
                    <a:pt x="15408" y="6300"/>
                  </a:lnTo>
                  <a:cubicBezTo>
                    <a:pt x="15477" y="6277"/>
                    <a:pt x="15522" y="6231"/>
                    <a:pt x="15591" y="6209"/>
                  </a:cubicBezTo>
                  <a:lnTo>
                    <a:pt x="15591" y="6209"/>
                  </a:lnTo>
                  <a:cubicBezTo>
                    <a:pt x="15636" y="6163"/>
                    <a:pt x="15682" y="6140"/>
                    <a:pt x="15728" y="6094"/>
                  </a:cubicBezTo>
                  <a:lnTo>
                    <a:pt x="15728" y="6094"/>
                  </a:lnTo>
                  <a:cubicBezTo>
                    <a:pt x="15773" y="6072"/>
                    <a:pt x="15819" y="6026"/>
                    <a:pt x="15865" y="6003"/>
                  </a:cubicBezTo>
                  <a:lnTo>
                    <a:pt x="15865" y="6003"/>
                  </a:lnTo>
                  <a:cubicBezTo>
                    <a:pt x="15910" y="5957"/>
                    <a:pt x="15956" y="5935"/>
                    <a:pt x="16001" y="5889"/>
                  </a:cubicBezTo>
                  <a:lnTo>
                    <a:pt x="16001" y="5889"/>
                  </a:lnTo>
                  <a:cubicBezTo>
                    <a:pt x="16047" y="5866"/>
                    <a:pt x="16093" y="5821"/>
                    <a:pt x="16138" y="5798"/>
                  </a:cubicBezTo>
                  <a:lnTo>
                    <a:pt x="16138" y="5798"/>
                  </a:lnTo>
                  <a:cubicBezTo>
                    <a:pt x="16184" y="5752"/>
                    <a:pt x="16230" y="5729"/>
                    <a:pt x="16275" y="5684"/>
                  </a:cubicBezTo>
                  <a:lnTo>
                    <a:pt x="16275" y="5684"/>
                  </a:lnTo>
                  <a:cubicBezTo>
                    <a:pt x="16321" y="5638"/>
                    <a:pt x="16344" y="5615"/>
                    <a:pt x="16390" y="5569"/>
                  </a:cubicBezTo>
                  <a:lnTo>
                    <a:pt x="16390" y="5569"/>
                  </a:lnTo>
                  <a:cubicBezTo>
                    <a:pt x="16412" y="5569"/>
                    <a:pt x="16435" y="5547"/>
                    <a:pt x="16458" y="5524"/>
                  </a:cubicBezTo>
                  <a:lnTo>
                    <a:pt x="16458" y="5524"/>
                  </a:lnTo>
                  <a:cubicBezTo>
                    <a:pt x="16458" y="5524"/>
                    <a:pt x="16481" y="5501"/>
                    <a:pt x="16504" y="5478"/>
                  </a:cubicBezTo>
                  <a:lnTo>
                    <a:pt x="16504" y="5478"/>
                  </a:lnTo>
                  <a:cubicBezTo>
                    <a:pt x="16572" y="5410"/>
                    <a:pt x="16641" y="5341"/>
                    <a:pt x="16686" y="5273"/>
                  </a:cubicBezTo>
                  <a:lnTo>
                    <a:pt x="16686" y="5273"/>
                  </a:lnTo>
                  <a:cubicBezTo>
                    <a:pt x="16709" y="5250"/>
                    <a:pt x="16732" y="5227"/>
                    <a:pt x="16755" y="5204"/>
                  </a:cubicBezTo>
                  <a:lnTo>
                    <a:pt x="16755" y="5204"/>
                  </a:lnTo>
                  <a:cubicBezTo>
                    <a:pt x="16846" y="5136"/>
                    <a:pt x="16915" y="5044"/>
                    <a:pt x="16983" y="4953"/>
                  </a:cubicBezTo>
                  <a:lnTo>
                    <a:pt x="16983" y="4953"/>
                  </a:lnTo>
                  <a:cubicBezTo>
                    <a:pt x="16983" y="4930"/>
                    <a:pt x="17006" y="4930"/>
                    <a:pt x="17006" y="4930"/>
                  </a:cubicBezTo>
                  <a:lnTo>
                    <a:pt x="17006" y="4930"/>
                  </a:lnTo>
                  <a:cubicBezTo>
                    <a:pt x="17006" y="4907"/>
                    <a:pt x="17029" y="4885"/>
                    <a:pt x="17051" y="4862"/>
                  </a:cubicBezTo>
                  <a:lnTo>
                    <a:pt x="17051" y="4862"/>
                  </a:lnTo>
                  <a:cubicBezTo>
                    <a:pt x="17097" y="4816"/>
                    <a:pt x="17143" y="4748"/>
                    <a:pt x="17166" y="4702"/>
                  </a:cubicBezTo>
                  <a:lnTo>
                    <a:pt x="17166" y="4702"/>
                  </a:lnTo>
                  <a:cubicBezTo>
                    <a:pt x="17188" y="4656"/>
                    <a:pt x="17211" y="4634"/>
                    <a:pt x="17234" y="4611"/>
                  </a:cubicBezTo>
                  <a:lnTo>
                    <a:pt x="17234" y="4611"/>
                  </a:lnTo>
                  <a:cubicBezTo>
                    <a:pt x="17280" y="4542"/>
                    <a:pt x="17303" y="4497"/>
                    <a:pt x="17325" y="4451"/>
                  </a:cubicBezTo>
                  <a:lnTo>
                    <a:pt x="17325" y="4451"/>
                  </a:lnTo>
                  <a:cubicBezTo>
                    <a:pt x="17348" y="4428"/>
                    <a:pt x="17348" y="4405"/>
                    <a:pt x="17348" y="4405"/>
                  </a:cubicBezTo>
                  <a:lnTo>
                    <a:pt x="17348" y="4405"/>
                  </a:lnTo>
                  <a:cubicBezTo>
                    <a:pt x="17371" y="4383"/>
                    <a:pt x="17371" y="4360"/>
                    <a:pt x="17394" y="4337"/>
                  </a:cubicBezTo>
                  <a:lnTo>
                    <a:pt x="17394" y="4337"/>
                  </a:lnTo>
                  <a:cubicBezTo>
                    <a:pt x="17417" y="4291"/>
                    <a:pt x="17439" y="4246"/>
                    <a:pt x="17462" y="4200"/>
                  </a:cubicBezTo>
                  <a:lnTo>
                    <a:pt x="17462" y="4200"/>
                  </a:lnTo>
                  <a:cubicBezTo>
                    <a:pt x="17485" y="4177"/>
                    <a:pt x="17508" y="4131"/>
                    <a:pt x="17508" y="4086"/>
                  </a:cubicBezTo>
                  <a:lnTo>
                    <a:pt x="17508" y="4086"/>
                  </a:lnTo>
                  <a:cubicBezTo>
                    <a:pt x="17531" y="4040"/>
                    <a:pt x="17554" y="3994"/>
                    <a:pt x="17576" y="3949"/>
                  </a:cubicBezTo>
                  <a:lnTo>
                    <a:pt x="17576" y="3949"/>
                  </a:lnTo>
                  <a:cubicBezTo>
                    <a:pt x="17576" y="3926"/>
                    <a:pt x="17599" y="3926"/>
                    <a:pt x="17599" y="3903"/>
                  </a:cubicBezTo>
                  <a:lnTo>
                    <a:pt x="17599" y="3903"/>
                  </a:lnTo>
                  <a:cubicBezTo>
                    <a:pt x="17599" y="3880"/>
                    <a:pt x="17599" y="3858"/>
                    <a:pt x="17622" y="3835"/>
                  </a:cubicBezTo>
                  <a:lnTo>
                    <a:pt x="17622" y="3835"/>
                  </a:lnTo>
                  <a:cubicBezTo>
                    <a:pt x="17622" y="3789"/>
                    <a:pt x="17645" y="3766"/>
                    <a:pt x="17645" y="3721"/>
                  </a:cubicBezTo>
                  <a:lnTo>
                    <a:pt x="17645" y="3721"/>
                  </a:lnTo>
                  <a:cubicBezTo>
                    <a:pt x="17668" y="3675"/>
                    <a:pt x="17691" y="3629"/>
                    <a:pt x="17691" y="3606"/>
                  </a:cubicBezTo>
                  <a:lnTo>
                    <a:pt x="17691" y="3606"/>
                  </a:lnTo>
                  <a:cubicBezTo>
                    <a:pt x="17713" y="3561"/>
                    <a:pt x="17713" y="3515"/>
                    <a:pt x="17713" y="3470"/>
                  </a:cubicBezTo>
                  <a:lnTo>
                    <a:pt x="17713" y="3470"/>
                  </a:lnTo>
                  <a:cubicBezTo>
                    <a:pt x="17736" y="3447"/>
                    <a:pt x="17736" y="3424"/>
                    <a:pt x="17736" y="3401"/>
                  </a:cubicBezTo>
                  <a:lnTo>
                    <a:pt x="17736" y="3401"/>
                  </a:lnTo>
                  <a:cubicBezTo>
                    <a:pt x="17736" y="3378"/>
                    <a:pt x="17736" y="3355"/>
                    <a:pt x="17736" y="3355"/>
                  </a:cubicBezTo>
                  <a:lnTo>
                    <a:pt x="17736" y="3355"/>
                  </a:lnTo>
                  <a:cubicBezTo>
                    <a:pt x="17759" y="3310"/>
                    <a:pt x="17759" y="3264"/>
                    <a:pt x="17759" y="3218"/>
                  </a:cubicBezTo>
                  <a:lnTo>
                    <a:pt x="17759" y="3218"/>
                  </a:lnTo>
                  <a:cubicBezTo>
                    <a:pt x="17782" y="3173"/>
                    <a:pt x="17782" y="3127"/>
                    <a:pt x="17782" y="3104"/>
                  </a:cubicBezTo>
                  <a:lnTo>
                    <a:pt x="17782" y="3104"/>
                  </a:lnTo>
                  <a:cubicBezTo>
                    <a:pt x="17782" y="3059"/>
                    <a:pt x="17782" y="3013"/>
                    <a:pt x="17782" y="2967"/>
                  </a:cubicBezTo>
                  <a:lnTo>
                    <a:pt x="17782" y="2967"/>
                  </a:lnTo>
                  <a:cubicBezTo>
                    <a:pt x="17805" y="2945"/>
                    <a:pt x="17805" y="2922"/>
                    <a:pt x="17805" y="2876"/>
                  </a:cubicBezTo>
                  <a:lnTo>
                    <a:pt x="17805" y="2876"/>
                  </a:lnTo>
                  <a:cubicBezTo>
                    <a:pt x="17805" y="2853"/>
                    <a:pt x="17805" y="2830"/>
                    <a:pt x="17805" y="2808"/>
                  </a:cubicBezTo>
                  <a:lnTo>
                    <a:pt x="17805" y="2808"/>
                  </a:lnTo>
                  <a:lnTo>
                    <a:pt x="17805" y="69"/>
                  </a:lnTo>
                  <a:cubicBezTo>
                    <a:pt x="17805" y="114"/>
                    <a:pt x="17805" y="160"/>
                    <a:pt x="17805" y="228"/>
                  </a:cubicBezTo>
                  <a:lnTo>
                    <a:pt x="17805" y="228"/>
                  </a:lnTo>
                  <a:cubicBezTo>
                    <a:pt x="17805" y="274"/>
                    <a:pt x="17805" y="297"/>
                    <a:pt x="17782" y="342"/>
                  </a:cubicBezTo>
                  <a:lnTo>
                    <a:pt x="17782" y="342"/>
                  </a:lnTo>
                  <a:cubicBezTo>
                    <a:pt x="17782" y="388"/>
                    <a:pt x="17782" y="434"/>
                    <a:pt x="17782" y="479"/>
                  </a:cubicBezTo>
                  <a:lnTo>
                    <a:pt x="17782" y="479"/>
                  </a:lnTo>
                  <a:cubicBezTo>
                    <a:pt x="17759" y="525"/>
                    <a:pt x="17759" y="548"/>
                    <a:pt x="17759" y="594"/>
                  </a:cubicBezTo>
                  <a:lnTo>
                    <a:pt x="17759" y="594"/>
                  </a:lnTo>
                  <a:cubicBezTo>
                    <a:pt x="17736" y="639"/>
                    <a:pt x="17736" y="685"/>
                    <a:pt x="17736" y="730"/>
                  </a:cubicBezTo>
                  <a:lnTo>
                    <a:pt x="17736" y="730"/>
                  </a:lnTo>
                  <a:cubicBezTo>
                    <a:pt x="17713" y="753"/>
                    <a:pt x="17713" y="799"/>
                    <a:pt x="17691" y="845"/>
                  </a:cubicBezTo>
                  <a:lnTo>
                    <a:pt x="17691" y="845"/>
                  </a:lnTo>
                  <a:cubicBezTo>
                    <a:pt x="17691" y="890"/>
                    <a:pt x="17668" y="936"/>
                    <a:pt x="17668" y="959"/>
                  </a:cubicBezTo>
                  <a:lnTo>
                    <a:pt x="17668" y="959"/>
                  </a:lnTo>
                  <a:cubicBezTo>
                    <a:pt x="17645" y="1004"/>
                    <a:pt x="17645" y="1050"/>
                    <a:pt x="17622" y="1096"/>
                  </a:cubicBezTo>
                  <a:lnTo>
                    <a:pt x="17622" y="1096"/>
                  </a:lnTo>
                  <a:cubicBezTo>
                    <a:pt x="17599" y="1141"/>
                    <a:pt x="17599" y="1164"/>
                    <a:pt x="17576" y="1210"/>
                  </a:cubicBezTo>
                  <a:lnTo>
                    <a:pt x="17576" y="1210"/>
                  </a:lnTo>
                  <a:cubicBezTo>
                    <a:pt x="17554" y="1255"/>
                    <a:pt x="17531" y="1301"/>
                    <a:pt x="17531" y="1347"/>
                  </a:cubicBezTo>
                  <a:lnTo>
                    <a:pt x="17531" y="1347"/>
                  </a:lnTo>
                  <a:cubicBezTo>
                    <a:pt x="17508" y="1392"/>
                    <a:pt x="17485" y="1415"/>
                    <a:pt x="17462" y="1461"/>
                  </a:cubicBezTo>
                  <a:lnTo>
                    <a:pt x="17462" y="1461"/>
                  </a:lnTo>
                  <a:cubicBezTo>
                    <a:pt x="17439" y="1507"/>
                    <a:pt x="17417" y="1552"/>
                    <a:pt x="17394" y="1598"/>
                  </a:cubicBezTo>
                  <a:lnTo>
                    <a:pt x="17394" y="1598"/>
                  </a:lnTo>
                  <a:cubicBezTo>
                    <a:pt x="17371" y="1621"/>
                    <a:pt x="17371" y="1666"/>
                    <a:pt x="17348" y="1712"/>
                  </a:cubicBezTo>
                  <a:lnTo>
                    <a:pt x="17348" y="1712"/>
                  </a:lnTo>
                  <a:cubicBezTo>
                    <a:pt x="17303" y="1758"/>
                    <a:pt x="17280" y="1803"/>
                    <a:pt x="17234" y="1849"/>
                  </a:cubicBezTo>
                  <a:lnTo>
                    <a:pt x="17234" y="1849"/>
                  </a:lnTo>
                  <a:cubicBezTo>
                    <a:pt x="17211" y="1895"/>
                    <a:pt x="17211" y="1917"/>
                    <a:pt x="17188" y="1963"/>
                  </a:cubicBezTo>
                  <a:lnTo>
                    <a:pt x="17188" y="1963"/>
                  </a:lnTo>
                  <a:cubicBezTo>
                    <a:pt x="17143" y="2009"/>
                    <a:pt x="17097" y="2077"/>
                    <a:pt x="17051" y="2123"/>
                  </a:cubicBezTo>
                  <a:lnTo>
                    <a:pt x="17051" y="2123"/>
                  </a:lnTo>
                  <a:cubicBezTo>
                    <a:pt x="17029" y="2146"/>
                    <a:pt x="17029" y="2168"/>
                    <a:pt x="17006" y="2191"/>
                  </a:cubicBezTo>
                  <a:lnTo>
                    <a:pt x="17006" y="2191"/>
                  </a:lnTo>
                  <a:cubicBezTo>
                    <a:pt x="16937" y="2283"/>
                    <a:pt x="16846" y="2374"/>
                    <a:pt x="16778" y="2465"/>
                  </a:cubicBezTo>
                  <a:lnTo>
                    <a:pt x="16778" y="2465"/>
                  </a:lnTo>
                  <a:cubicBezTo>
                    <a:pt x="16755" y="2488"/>
                    <a:pt x="16732" y="2511"/>
                    <a:pt x="16709" y="2534"/>
                  </a:cubicBezTo>
                  <a:lnTo>
                    <a:pt x="16709" y="2534"/>
                  </a:lnTo>
                  <a:cubicBezTo>
                    <a:pt x="16641" y="2602"/>
                    <a:pt x="16572" y="2671"/>
                    <a:pt x="16504" y="2739"/>
                  </a:cubicBezTo>
                  <a:lnTo>
                    <a:pt x="16504" y="2739"/>
                  </a:lnTo>
                  <a:cubicBezTo>
                    <a:pt x="16458" y="2762"/>
                    <a:pt x="16435" y="2808"/>
                    <a:pt x="16412" y="2830"/>
                  </a:cubicBezTo>
                  <a:lnTo>
                    <a:pt x="16412" y="2830"/>
                  </a:lnTo>
                  <a:cubicBezTo>
                    <a:pt x="16367" y="2876"/>
                    <a:pt x="16321" y="2899"/>
                    <a:pt x="16275" y="2945"/>
                  </a:cubicBezTo>
                  <a:lnTo>
                    <a:pt x="16275" y="2945"/>
                  </a:lnTo>
                  <a:cubicBezTo>
                    <a:pt x="16230" y="2967"/>
                    <a:pt x="16184" y="3013"/>
                    <a:pt x="16161" y="3036"/>
                  </a:cubicBezTo>
                  <a:lnTo>
                    <a:pt x="16161" y="3036"/>
                  </a:lnTo>
                  <a:cubicBezTo>
                    <a:pt x="16116" y="3081"/>
                    <a:pt x="16070" y="3127"/>
                    <a:pt x="16001" y="3150"/>
                  </a:cubicBezTo>
                  <a:lnTo>
                    <a:pt x="16001" y="3150"/>
                  </a:lnTo>
                  <a:cubicBezTo>
                    <a:pt x="15979" y="3196"/>
                    <a:pt x="15933" y="3218"/>
                    <a:pt x="15887" y="3241"/>
                  </a:cubicBezTo>
                  <a:lnTo>
                    <a:pt x="15887" y="3241"/>
                  </a:lnTo>
                  <a:cubicBezTo>
                    <a:pt x="15842" y="3287"/>
                    <a:pt x="15773" y="3333"/>
                    <a:pt x="15728" y="3355"/>
                  </a:cubicBezTo>
                  <a:lnTo>
                    <a:pt x="15728" y="3355"/>
                  </a:lnTo>
                  <a:cubicBezTo>
                    <a:pt x="15682" y="3401"/>
                    <a:pt x="15636" y="3424"/>
                    <a:pt x="15591" y="3447"/>
                  </a:cubicBezTo>
                  <a:lnTo>
                    <a:pt x="15591" y="3447"/>
                  </a:lnTo>
                  <a:cubicBezTo>
                    <a:pt x="15545" y="3492"/>
                    <a:pt x="15477" y="3515"/>
                    <a:pt x="15431" y="3561"/>
                  </a:cubicBezTo>
                  <a:lnTo>
                    <a:pt x="15431" y="3561"/>
                  </a:lnTo>
                  <a:cubicBezTo>
                    <a:pt x="15362" y="3606"/>
                    <a:pt x="15294" y="3652"/>
                    <a:pt x="15225" y="3675"/>
                  </a:cubicBezTo>
                  <a:lnTo>
                    <a:pt x="15225" y="3675"/>
                  </a:lnTo>
                  <a:cubicBezTo>
                    <a:pt x="15020" y="3789"/>
                    <a:pt x="14815" y="3903"/>
                    <a:pt x="14609" y="3994"/>
                  </a:cubicBezTo>
                  <a:lnTo>
                    <a:pt x="14609" y="3994"/>
                  </a:lnTo>
                  <a:cubicBezTo>
                    <a:pt x="14564" y="4017"/>
                    <a:pt x="14518" y="4040"/>
                    <a:pt x="14449" y="4086"/>
                  </a:cubicBezTo>
                  <a:lnTo>
                    <a:pt x="14449" y="4086"/>
                  </a:lnTo>
                  <a:cubicBezTo>
                    <a:pt x="14267" y="4154"/>
                    <a:pt x="14084" y="4246"/>
                    <a:pt x="13879" y="4314"/>
                  </a:cubicBezTo>
                  <a:lnTo>
                    <a:pt x="13879" y="4314"/>
                  </a:lnTo>
                  <a:cubicBezTo>
                    <a:pt x="13856" y="4337"/>
                    <a:pt x="13833" y="4337"/>
                    <a:pt x="13810" y="4360"/>
                  </a:cubicBezTo>
                  <a:lnTo>
                    <a:pt x="13810" y="4360"/>
                  </a:lnTo>
                  <a:cubicBezTo>
                    <a:pt x="13605" y="4428"/>
                    <a:pt x="13377" y="4497"/>
                    <a:pt x="13171" y="4565"/>
                  </a:cubicBezTo>
                  <a:lnTo>
                    <a:pt x="13171" y="4565"/>
                  </a:lnTo>
                  <a:cubicBezTo>
                    <a:pt x="13011" y="4611"/>
                    <a:pt x="12874" y="4656"/>
                    <a:pt x="12715" y="4702"/>
                  </a:cubicBezTo>
                  <a:lnTo>
                    <a:pt x="12715" y="4702"/>
                  </a:lnTo>
                  <a:cubicBezTo>
                    <a:pt x="12601" y="4725"/>
                    <a:pt x="12486" y="4771"/>
                    <a:pt x="12372" y="4793"/>
                  </a:cubicBezTo>
                  <a:lnTo>
                    <a:pt x="12372" y="4793"/>
                  </a:lnTo>
                  <a:cubicBezTo>
                    <a:pt x="12190" y="4839"/>
                    <a:pt x="12030" y="4862"/>
                    <a:pt x="11870" y="4907"/>
                  </a:cubicBezTo>
                  <a:lnTo>
                    <a:pt x="11870" y="4907"/>
                  </a:lnTo>
                  <a:cubicBezTo>
                    <a:pt x="11756" y="4930"/>
                    <a:pt x="11642" y="4953"/>
                    <a:pt x="11505" y="4976"/>
                  </a:cubicBezTo>
                  <a:lnTo>
                    <a:pt x="11505" y="4976"/>
                  </a:lnTo>
                  <a:cubicBezTo>
                    <a:pt x="11459" y="4976"/>
                    <a:pt x="11414" y="4976"/>
                    <a:pt x="11368" y="4999"/>
                  </a:cubicBezTo>
                  <a:lnTo>
                    <a:pt x="11368" y="4999"/>
                  </a:lnTo>
                  <a:cubicBezTo>
                    <a:pt x="11163" y="5022"/>
                    <a:pt x="10957" y="5067"/>
                    <a:pt x="10752" y="5090"/>
                  </a:cubicBezTo>
                  <a:lnTo>
                    <a:pt x="10752" y="5090"/>
                  </a:lnTo>
                  <a:cubicBezTo>
                    <a:pt x="10683" y="5090"/>
                    <a:pt x="10615" y="5090"/>
                    <a:pt x="10569" y="5113"/>
                  </a:cubicBezTo>
                  <a:lnTo>
                    <a:pt x="10569" y="5113"/>
                  </a:lnTo>
                  <a:cubicBezTo>
                    <a:pt x="10455" y="5113"/>
                    <a:pt x="10318" y="5113"/>
                    <a:pt x="10204" y="5136"/>
                  </a:cubicBezTo>
                  <a:lnTo>
                    <a:pt x="10204" y="5136"/>
                  </a:lnTo>
                  <a:cubicBezTo>
                    <a:pt x="9998" y="5159"/>
                    <a:pt x="9816" y="5159"/>
                    <a:pt x="9610" y="5181"/>
                  </a:cubicBezTo>
                  <a:lnTo>
                    <a:pt x="9610" y="5181"/>
                  </a:lnTo>
                  <a:cubicBezTo>
                    <a:pt x="9473" y="5181"/>
                    <a:pt x="9337" y="5181"/>
                    <a:pt x="9222" y="5181"/>
                  </a:cubicBezTo>
                  <a:lnTo>
                    <a:pt x="9222" y="5181"/>
                  </a:lnTo>
                  <a:cubicBezTo>
                    <a:pt x="9063" y="5181"/>
                    <a:pt x="8903" y="5181"/>
                    <a:pt x="8720" y="5181"/>
                  </a:cubicBezTo>
                  <a:lnTo>
                    <a:pt x="8720" y="5181"/>
                  </a:lnTo>
                  <a:cubicBezTo>
                    <a:pt x="8583" y="5181"/>
                    <a:pt x="8469" y="5181"/>
                    <a:pt x="8332" y="5181"/>
                  </a:cubicBezTo>
                  <a:lnTo>
                    <a:pt x="8332" y="5181"/>
                  </a:lnTo>
                  <a:cubicBezTo>
                    <a:pt x="8172" y="5181"/>
                    <a:pt x="8013" y="5159"/>
                    <a:pt x="7876" y="5159"/>
                  </a:cubicBezTo>
                  <a:lnTo>
                    <a:pt x="7876" y="5159"/>
                  </a:lnTo>
                  <a:cubicBezTo>
                    <a:pt x="7739" y="5136"/>
                    <a:pt x="7602" y="5136"/>
                    <a:pt x="7465" y="5113"/>
                  </a:cubicBezTo>
                  <a:lnTo>
                    <a:pt x="7465" y="5113"/>
                  </a:lnTo>
                  <a:cubicBezTo>
                    <a:pt x="7305" y="5113"/>
                    <a:pt x="7168" y="5090"/>
                    <a:pt x="7008" y="5067"/>
                  </a:cubicBezTo>
                  <a:lnTo>
                    <a:pt x="7008" y="5067"/>
                  </a:lnTo>
                  <a:cubicBezTo>
                    <a:pt x="6871" y="5044"/>
                    <a:pt x="6757" y="5022"/>
                    <a:pt x="6620" y="5022"/>
                  </a:cubicBezTo>
                  <a:lnTo>
                    <a:pt x="6620" y="5022"/>
                  </a:lnTo>
                  <a:cubicBezTo>
                    <a:pt x="6461" y="4976"/>
                    <a:pt x="6301" y="4953"/>
                    <a:pt x="6141" y="4930"/>
                  </a:cubicBezTo>
                  <a:lnTo>
                    <a:pt x="6141" y="4930"/>
                  </a:lnTo>
                  <a:cubicBezTo>
                    <a:pt x="6027" y="4907"/>
                    <a:pt x="5890" y="4885"/>
                    <a:pt x="5776" y="4862"/>
                  </a:cubicBezTo>
                  <a:lnTo>
                    <a:pt x="5776" y="4862"/>
                  </a:lnTo>
                  <a:cubicBezTo>
                    <a:pt x="5593" y="4816"/>
                    <a:pt x="5411" y="4771"/>
                    <a:pt x="5228" y="4725"/>
                  </a:cubicBezTo>
                  <a:lnTo>
                    <a:pt x="5228" y="4725"/>
                  </a:lnTo>
                  <a:cubicBezTo>
                    <a:pt x="5114" y="4679"/>
                    <a:pt x="4977" y="4656"/>
                    <a:pt x="4863" y="4634"/>
                  </a:cubicBezTo>
                  <a:lnTo>
                    <a:pt x="4863" y="4634"/>
                  </a:lnTo>
                  <a:cubicBezTo>
                    <a:pt x="4817" y="4611"/>
                    <a:pt x="4749" y="4588"/>
                    <a:pt x="4680" y="4565"/>
                  </a:cubicBezTo>
                  <a:lnTo>
                    <a:pt x="4680" y="4565"/>
                  </a:lnTo>
                  <a:cubicBezTo>
                    <a:pt x="4498" y="4519"/>
                    <a:pt x="4315" y="4451"/>
                    <a:pt x="4132" y="4383"/>
                  </a:cubicBezTo>
                  <a:lnTo>
                    <a:pt x="4132" y="4383"/>
                  </a:lnTo>
                  <a:cubicBezTo>
                    <a:pt x="4087" y="4360"/>
                    <a:pt x="4041" y="4337"/>
                    <a:pt x="3995" y="4314"/>
                  </a:cubicBezTo>
                  <a:lnTo>
                    <a:pt x="3995" y="4314"/>
                  </a:lnTo>
                  <a:cubicBezTo>
                    <a:pt x="3836" y="4268"/>
                    <a:pt x="3676" y="4200"/>
                    <a:pt x="3516" y="4131"/>
                  </a:cubicBezTo>
                  <a:lnTo>
                    <a:pt x="3516" y="4131"/>
                  </a:lnTo>
                  <a:cubicBezTo>
                    <a:pt x="3448" y="4086"/>
                    <a:pt x="3356" y="4063"/>
                    <a:pt x="3288" y="4017"/>
                  </a:cubicBezTo>
                  <a:lnTo>
                    <a:pt x="3288" y="4017"/>
                  </a:lnTo>
                  <a:cubicBezTo>
                    <a:pt x="3060" y="3926"/>
                    <a:pt x="2831" y="3812"/>
                    <a:pt x="2626" y="3675"/>
                  </a:cubicBezTo>
                  <a:lnTo>
                    <a:pt x="2626" y="3675"/>
                  </a:lnTo>
                  <a:cubicBezTo>
                    <a:pt x="868" y="2671"/>
                    <a:pt x="1" y="1347"/>
                    <a:pt x="1" y="0"/>
                  </a:cubicBezTo>
                  <a:lnTo>
                    <a:pt x="1" y="0"/>
                  </a:lnTo>
                  <a:close/>
                </a:path>
              </a:pathLst>
            </a:custGeom>
            <a:solidFill>
              <a:schemeClr val="accent6">
                <a:lumMod val="50000"/>
              </a:schemeClr>
            </a:solidFill>
            <a:ln>
              <a:noFill/>
            </a:ln>
          </p:spPr>
          <p:txBody>
            <a:bodyPr spcFirstLastPara="1" wrap="square" lIns="91425" tIns="91425" rIns="91425" bIns="91425" anchor="ctr" anchorCtr="0">
              <a:noAutofit/>
            </a:bodyPr>
            <a:lstStyle/>
            <a:p>
              <a:pPr>
                <a:buClr>
                  <a:srgbClr val="000000"/>
                </a:buClr>
                <a:buFont typeface="Arial"/>
                <a:buNone/>
                <a:defRPr/>
              </a:pPr>
              <a:endParaRPr sz="1400" kern="0">
                <a:solidFill>
                  <a:srgbClr val="000000"/>
                </a:solidFill>
                <a:latin typeface="Arial"/>
                <a:cs typeface="Arial"/>
                <a:sym typeface="Arial"/>
              </a:endParaRPr>
            </a:p>
          </p:txBody>
        </p:sp>
        <p:sp>
          <p:nvSpPr>
            <p:cNvPr id="108" name="Google Shape;6196;p47">
              <a:extLst>
                <a:ext uri="{FF2B5EF4-FFF2-40B4-BE49-F238E27FC236}">
                  <a16:creationId xmlns:a16="http://schemas.microsoft.com/office/drawing/2014/main" id="{460D519F-CB99-4D9C-B89B-E8376555DA93}"/>
                </a:ext>
              </a:extLst>
            </p:cNvPr>
            <p:cNvSpPr/>
            <p:nvPr/>
          </p:nvSpPr>
          <p:spPr>
            <a:xfrm>
              <a:off x="6110666" y="3986085"/>
              <a:ext cx="504299" cy="278934"/>
            </a:xfrm>
            <a:custGeom>
              <a:avLst/>
              <a:gdLst/>
              <a:ahLst/>
              <a:cxnLst/>
              <a:rect l="l" t="t" r="r" b="b"/>
              <a:pathLst>
                <a:path w="19562" h="10820" extrusionOk="0">
                  <a:moveTo>
                    <a:pt x="3447" y="1507"/>
                  </a:moveTo>
                  <a:cubicBezTo>
                    <a:pt x="1" y="3515"/>
                    <a:pt x="1" y="6779"/>
                    <a:pt x="3493" y="8788"/>
                  </a:cubicBezTo>
                  <a:lnTo>
                    <a:pt x="3493" y="8788"/>
                  </a:lnTo>
                  <a:cubicBezTo>
                    <a:pt x="6985" y="10819"/>
                    <a:pt x="12623" y="10819"/>
                    <a:pt x="16092" y="8788"/>
                  </a:cubicBezTo>
                  <a:lnTo>
                    <a:pt x="16092" y="8788"/>
                  </a:lnTo>
                  <a:cubicBezTo>
                    <a:pt x="19562" y="6779"/>
                    <a:pt x="19539" y="3515"/>
                    <a:pt x="16047" y="1507"/>
                  </a:cubicBezTo>
                  <a:lnTo>
                    <a:pt x="16047" y="1507"/>
                  </a:lnTo>
                  <a:cubicBezTo>
                    <a:pt x="14312" y="502"/>
                    <a:pt x="12030" y="0"/>
                    <a:pt x="9747" y="0"/>
                  </a:cubicBezTo>
                  <a:lnTo>
                    <a:pt x="9747" y="0"/>
                  </a:lnTo>
                  <a:cubicBezTo>
                    <a:pt x="7464" y="0"/>
                    <a:pt x="5182" y="502"/>
                    <a:pt x="3447" y="1507"/>
                  </a:cubicBezTo>
                  <a:close/>
                </a:path>
              </a:pathLst>
            </a:custGeom>
            <a:solidFill>
              <a:srgbClr val="D9D9D9"/>
            </a:solidFill>
            <a:ln>
              <a:noFill/>
            </a:ln>
          </p:spPr>
          <p:txBody>
            <a:bodyPr spcFirstLastPara="1" wrap="square" lIns="91425" tIns="91425" rIns="91425" bIns="91425" anchor="ctr" anchorCtr="0">
              <a:noAutofit/>
            </a:bodyPr>
            <a:lstStyle/>
            <a:p>
              <a:pPr>
                <a:buClr>
                  <a:srgbClr val="000000"/>
                </a:buClr>
                <a:buFont typeface="Arial"/>
                <a:buNone/>
                <a:defRPr/>
              </a:pPr>
              <a:endParaRPr sz="1400" kern="0">
                <a:solidFill>
                  <a:srgbClr val="000000"/>
                </a:solidFill>
                <a:latin typeface="Arial"/>
                <a:cs typeface="Arial"/>
                <a:sym typeface="Arial"/>
              </a:endParaRPr>
            </a:p>
          </p:txBody>
        </p:sp>
        <p:sp>
          <p:nvSpPr>
            <p:cNvPr id="124" name="Title 1">
              <a:extLst>
                <a:ext uri="{FF2B5EF4-FFF2-40B4-BE49-F238E27FC236}">
                  <a16:creationId xmlns:a16="http://schemas.microsoft.com/office/drawing/2014/main" id="{FAF372CE-0861-4656-9743-AB5478906A4F}"/>
                </a:ext>
              </a:extLst>
            </p:cNvPr>
            <p:cNvSpPr txBox="1">
              <a:spLocks/>
            </p:cNvSpPr>
            <p:nvPr/>
          </p:nvSpPr>
          <p:spPr>
            <a:xfrm>
              <a:off x="6164820" y="3989004"/>
              <a:ext cx="397389" cy="262340"/>
            </a:xfrm>
            <a:prstGeom prst="rect">
              <a:avLst/>
            </a:prstGeom>
            <a:scene3d>
              <a:camera prst="isometricBottomDown"/>
              <a:lightRig rig="threePt" dir="t"/>
            </a:scene3d>
          </p:spPr>
          <p:txBody>
            <a:bodyPr vert="horz" lIns="0" tIns="0" rIns="0" bIns="0" rtlCol="0" anchor="t">
              <a:noAutofit/>
            </a:bodyPr>
            <a:lstStyle>
              <a:lvl1pPr algn="r" defTabSz="914400" rtl="1" eaLnBrk="1" latinLnBrk="0" hangingPunct="1">
                <a:lnSpc>
                  <a:spcPct val="90000"/>
                </a:lnSpc>
                <a:spcBef>
                  <a:spcPct val="0"/>
                </a:spcBef>
                <a:buNone/>
                <a:defRPr sz="4000" kern="1200">
                  <a:solidFill>
                    <a:schemeClr val="tx1"/>
                  </a:solidFill>
                  <a:latin typeface="Greta Arabic" pitchFamily="2" charset="-78"/>
                  <a:ea typeface="+mj-ea"/>
                  <a:cs typeface="+mj-cs"/>
                </a:defRPr>
              </a:lvl1pPr>
            </a:lstStyle>
            <a:p>
              <a:pPr algn="ctr">
                <a:defRPr/>
              </a:pPr>
              <a:r>
                <a:rPr lang="ar-SA" sz="2400" dirty="0">
                  <a:solidFill>
                    <a:srgbClr val="FFFFFF"/>
                  </a:solidFill>
                  <a:latin typeface="Somar" panose="020B0604020202020204" charset="-78"/>
                  <a:cs typeface="Somar" panose="020B0604020202020204" charset="-78"/>
                </a:rPr>
                <a:t>03</a:t>
              </a:r>
              <a:endParaRPr lang="ar-SA" sz="2800" dirty="0">
                <a:solidFill>
                  <a:srgbClr val="FFFFFF"/>
                </a:solidFill>
                <a:latin typeface="Somar" panose="020B0604020202020204" charset="-78"/>
                <a:cs typeface="Somar" panose="020B0604020202020204" charset="-78"/>
              </a:endParaRPr>
            </a:p>
          </p:txBody>
        </p:sp>
      </p:grpSp>
      <p:cxnSp>
        <p:nvCxnSpPr>
          <p:cNvPr id="249" name="Straight Connector 248">
            <a:extLst>
              <a:ext uri="{FF2B5EF4-FFF2-40B4-BE49-F238E27FC236}">
                <a16:creationId xmlns:a16="http://schemas.microsoft.com/office/drawing/2014/main" id="{1E5D6331-C9C3-4C2A-BA04-D37A673998EE}"/>
              </a:ext>
            </a:extLst>
          </p:cNvPr>
          <p:cNvCxnSpPr>
            <a:cxnSpLocks/>
          </p:cNvCxnSpPr>
          <p:nvPr/>
        </p:nvCxnSpPr>
        <p:spPr>
          <a:xfrm flipH="1">
            <a:off x="5353864" y="4495360"/>
            <a:ext cx="1920240" cy="0"/>
          </a:xfrm>
          <a:prstGeom prst="line">
            <a:avLst/>
          </a:prstGeom>
          <a:ln>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83" name="Google Shape;6157;p47">
            <a:extLst>
              <a:ext uri="{FF2B5EF4-FFF2-40B4-BE49-F238E27FC236}">
                <a16:creationId xmlns:a16="http://schemas.microsoft.com/office/drawing/2014/main" id="{7B4E63D9-BC53-4D6C-AECC-9BB9A8BA6258}"/>
              </a:ext>
            </a:extLst>
          </p:cNvPr>
          <p:cNvSpPr/>
          <p:nvPr/>
        </p:nvSpPr>
        <p:spPr>
          <a:xfrm>
            <a:off x="5214547" y="4436863"/>
            <a:ext cx="459004" cy="204792"/>
          </a:xfrm>
          <a:custGeom>
            <a:avLst/>
            <a:gdLst/>
            <a:ahLst/>
            <a:cxnLst/>
            <a:rect l="l" t="t" r="r" b="b"/>
            <a:pathLst>
              <a:path w="17805" h="7944" extrusionOk="0">
                <a:moveTo>
                  <a:pt x="1" y="2763"/>
                </a:moveTo>
                <a:cubicBezTo>
                  <a:pt x="1" y="4086"/>
                  <a:pt x="868" y="5410"/>
                  <a:pt x="2626" y="6437"/>
                </a:cubicBezTo>
                <a:lnTo>
                  <a:pt x="2626" y="6437"/>
                </a:lnTo>
                <a:cubicBezTo>
                  <a:pt x="2831" y="6551"/>
                  <a:pt x="3059" y="6666"/>
                  <a:pt x="3288" y="6757"/>
                </a:cubicBezTo>
                <a:lnTo>
                  <a:pt x="3288" y="6757"/>
                </a:lnTo>
                <a:cubicBezTo>
                  <a:pt x="3356" y="6803"/>
                  <a:pt x="3447" y="6825"/>
                  <a:pt x="3516" y="6871"/>
                </a:cubicBezTo>
                <a:lnTo>
                  <a:pt x="3516" y="6871"/>
                </a:lnTo>
                <a:cubicBezTo>
                  <a:pt x="3653" y="6917"/>
                  <a:pt x="3767" y="6985"/>
                  <a:pt x="3904" y="7054"/>
                </a:cubicBezTo>
                <a:lnTo>
                  <a:pt x="3904" y="7054"/>
                </a:lnTo>
                <a:cubicBezTo>
                  <a:pt x="3927" y="7054"/>
                  <a:pt x="3972" y="7054"/>
                  <a:pt x="3995" y="7076"/>
                </a:cubicBezTo>
                <a:lnTo>
                  <a:pt x="3995" y="7076"/>
                </a:lnTo>
                <a:cubicBezTo>
                  <a:pt x="4041" y="7099"/>
                  <a:pt x="4087" y="7099"/>
                  <a:pt x="4132" y="7122"/>
                </a:cubicBezTo>
                <a:lnTo>
                  <a:pt x="4132" y="7122"/>
                </a:lnTo>
                <a:cubicBezTo>
                  <a:pt x="4315" y="7191"/>
                  <a:pt x="4497" y="7259"/>
                  <a:pt x="4680" y="7305"/>
                </a:cubicBezTo>
                <a:lnTo>
                  <a:pt x="4680" y="7305"/>
                </a:lnTo>
                <a:cubicBezTo>
                  <a:pt x="4749" y="7328"/>
                  <a:pt x="4817" y="7350"/>
                  <a:pt x="4863" y="7373"/>
                </a:cubicBezTo>
                <a:lnTo>
                  <a:pt x="4863" y="7373"/>
                </a:lnTo>
                <a:cubicBezTo>
                  <a:pt x="4908" y="7373"/>
                  <a:pt x="4954" y="7396"/>
                  <a:pt x="5000" y="7396"/>
                </a:cubicBezTo>
                <a:lnTo>
                  <a:pt x="5000" y="7396"/>
                </a:lnTo>
                <a:cubicBezTo>
                  <a:pt x="5068" y="7419"/>
                  <a:pt x="5137" y="7442"/>
                  <a:pt x="5228" y="7465"/>
                </a:cubicBezTo>
                <a:lnTo>
                  <a:pt x="5228" y="7465"/>
                </a:lnTo>
                <a:cubicBezTo>
                  <a:pt x="5410" y="7510"/>
                  <a:pt x="5593" y="7556"/>
                  <a:pt x="5776" y="7601"/>
                </a:cubicBezTo>
                <a:lnTo>
                  <a:pt x="5776" y="7601"/>
                </a:lnTo>
                <a:cubicBezTo>
                  <a:pt x="5821" y="7601"/>
                  <a:pt x="5867" y="7624"/>
                  <a:pt x="5913" y="7624"/>
                </a:cubicBezTo>
                <a:lnTo>
                  <a:pt x="5913" y="7624"/>
                </a:lnTo>
                <a:cubicBezTo>
                  <a:pt x="6004" y="7647"/>
                  <a:pt x="6072" y="7670"/>
                  <a:pt x="6141" y="7670"/>
                </a:cubicBezTo>
                <a:lnTo>
                  <a:pt x="6141" y="7670"/>
                </a:lnTo>
                <a:cubicBezTo>
                  <a:pt x="6301" y="7693"/>
                  <a:pt x="6460" y="7738"/>
                  <a:pt x="6620" y="7761"/>
                </a:cubicBezTo>
                <a:lnTo>
                  <a:pt x="6620" y="7761"/>
                </a:lnTo>
                <a:cubicBezTo>
                  <a:pt x="6689" y="7761"/>
                  <a:pt x="6734" y="7784"/>
                  <a:pt x="6803" y="7784"/>
                </a:cubicBezTo>
                <a:lnTo>
                  <a:pt x="6803" y="7784"/>
                </a:lnTo>
                <a:cubicBezTo>
                  <a:pt x="6871" y="7807"/>
                  <a:pt x="6940" y="7807"/>
                  <a:pt x="7008" y="7807"/>
                </a:cubicBezTo>
                <a:lnTo>
                  <a:pt x="7008" y="7807"/>
                </a:lnTo>
                <a:cubicBezTo>
                  <a:pt x="7168" y="7830"/>
                  <a:pt x="7305" y="7853"/>
                  <a:pt x="7465" y="7853"/>
                </a:cubicBezTo>
                <a:lnTo>
                  <a:pt x="7465" y="7853"/>
                </a:lnTo>
                <a:cubicBezTo>
                  <a:pt x="7533" y="7875"/>
                  <a:pt x="7602" y="7875"/>
                  <a:pt x="7670" y="7875"/>
                </a:cubicBezTo>
                <a:lnTo>
                  <a:pt x="7670" y="7875"/>
                </a:lnTo>
                <a:cubicBezTo>
                  <a:pt x="7739" y="7898"/>
                  <a:pt x="7807" y="7898"/>
                  <a:pt x="7876" y="7898"/>
                </a:cubicBezTo>
                <a:lnTo>
                  <a:pt x="7876" y="7898"/>
                </a:lnTo>
                <a:cubicBezTo>
                  <a:pt x="8013" y="7898"/>
                  <a:pt x="8172" y="7921"/>
                  <a:pt x="8332" y="7921"/>
                </a:cubicBezTo>
                <a:lnTo>
                  <a:pt x="8332" y="7921"/>
                </a:lnTo>
                <a:cubicBezTo>
                  <a:pt x="8401" y="7921"/>
                  <a:pt x="8469" y="7921"/>
                  <a:pt x="8538" y="7921"/>
                </a:cubicBezTo>
                <a:lnTo>
                  <a:pt x="8538" y="7921"/>
                </a:lnTo>
                <a:cubicBezTo>
                  <a:pt x="8583" y="7944"/>
                  <a:pt x="8606" y="7944"/>
                  <a:pt x="8652" y="7921"/>
                </a:cubicBezTo>
                <a:lnTo>
                  <a:pt x="8652" y="7921"/>
                </a:lnTo>
                <a:cubicBezTo>
                  <a:pt x="8674" y="7921"/>
                  <a:pt x="8697" y="7921"/>
                  <a:pt x="8720" y="7921"/>
                </a:cubicBezTo>
                <a:lnTo>
                  <a:pt x="8720" y="7921"/>
                </a:lnTo>
                <a:cubicBezTo>
                  <a:pt x="8903" y="7944"/>
                  <a:pt x="9062" y="7921"/>
                  <a:pt x="9222" y="7921"/>
                </a:cubicBezTo>
                <a:lnTo>
                  <a:pt x="9222" y="7921"/>
                </a:lnTo>
                <a:cubicBezTo>
                  <a:pt x="9245" y="7921"/>
                  <a:pt x="9291" y="7921"/>
                  <a:pt x="9336" y="7921"/>
                </a:cubicBezTo>
                <a:lnTo>
                  <a:pt x="9336" y="7921"/>
                </a:lnTo>
                <a:cubicBezTo>
                  <a:pt x="9382" y="7921"/>
                  <a:pt x="9405" y="7921"/>
                  <a:pt x="9451" y="7921"/>
                </a:cubicBezTo>
                <a:lnTo>
                  <a:pt x="9451" y="7921"/>
                </a:lnTo>
                <a:cubicBezTo>
                  <a:pt x="9519" y="7921"/>
                  <a:pt x="9565" y="7921"/>
                  <a:pt x="9610" y="7921"/>
                </a:cubicBezTo>
                <a:lnTo>
                  <a:pt x="9610" y="7921"/>
                </a:lnTo>
                <a:cubicBezTo>
                  <a:pt x="9816" y="7921"/>
                  <a:pt x="9998" y="7898"/>
                  <a:pt x="10204" y="7875"/>
                </a:cubicBezTo>
                <a:lnTo>
                  <a:pt x="10204" y="7875"/>
                </a:lnTo>
                <a:cubicBezTo>
                  <a:pt x="10295" y="7875"/>
                  <a:pt x="10364" y="7875"/>
                  <a:pt x="10455" y="7853"/>
                </a:cubicBezTo>
                <a:lnTo>
                  <a:pt x="10455" y="7853"/>
                </a:lnTo>
                <a:cubicBezTo>
                  <a:pt x="10478" y="7853"/>
                  <a:pt x="10523" y="7853"/>
                  <a:pt x="10569" y="7853"/>
                </a:cubicBezTo>
                <a:lnTo>
                  <a:pt x="10569" y="7853"/>
                </a:lnTo>
                <a:cubicBezTo>
                  <a:pt x="10615" y="7853"/>
                  <a:pt x="10683" y="7830"/>
                  <a:pt x="10752" y="7830"/>
                </a:cubicBezTo>
                <a:lnTo>
                  <a:pt x="10752" y="7830"/>
                </a:lnTo>
                <a:cubicBezTo>
                  <a:pt x="10957" y="7807"/>
                  <a:pt x="11162" y="7784"/>
                  <a:pt x="11368" y="7738"/>
                </a:cubicBezTo>
                <a:lnTo>
                  <a:pt x="11368" y="7738"/>
                </a:lnTo>
                <a:cubicBezTo>
                  <a:pt x="11413" y="7738"/>
                  <a:pt x="11459" y="7716"/>
                  <a:pt x="11505" y="7716"/>
                </a:cubicBezTo>
                <a:lnTo>
                  <a:pt x="11505" y="7716"/>
                </a:lnTo>
                <a:cubicBezTo>
                  <a:pt x="11528" y="7716"/>
                  <a:pt x="11550" y="7716"/>
                  <a:pt x="11573" y="7693"/>
                </a:cubicBezTo>
                <a:lnTo>
                  <a:pt x="11573" y="7693"/>
                </a:lnTo>
                <a:cubicBezTo>
                  <a:pt x="11687" y="7693"/>
                  <a:pt x="11779" y="7670"/>
                  <a:pt x="11870" y="7647"/>
                </a:cubicBezTo>
                <a:lnTo>
                  <a:pt x="11870" y="7647"/>
                </a:lnTo>
                <a:cubicBezTo>
                  <a:pt x="12030" y="7601"/>
                  <a:pt x="12190" y="7579"/>
                  <a:pt x="12372" y="7533"/>
                </a:cubicBezTo>
                <a:lnTo>
                  <a:pt x="12372" y="7533"/>
                </a:lnTo>
                <a:cubicBezTo>
                  <a:pt x="12486" y="7510"/>
                  <a:pt x="12600" y="7465"/>
                  <a:pt x="12715" y="7442"/>
                </a:cubicBezTo>
                <a:lnTo>
                  <a:pt x="12715" y="7442"/>
                </a:lnTo>
                <a:cubicBezTo>
                  <a:pt x="12874" y="7396"/>
                  <a:pt x="13011" y="7350"/>
                  <a:pt x="13171" y="7305"/>
                </a:cubicBezTo>
                <a:lnTo>
                  <a:pt x="13171" y="7305"/>
                </a:lnTo>
                <a:cubicBezTo>
                  <a:pt x="13194" y="7305"/>
                  <a:pt x="13240" y="7305"/>
                  <a:pt x="13262" y="7282"/>
                </a:cubicBezTo>
                <a:lnTo>
                  <a:pt x="13262" y="7282"/>
                </a:lnTo>
                <a:cubicBezTo>
                  <a:pt x="13445" y="7236"/>
                  <a:pt x="13628" y="7168"/>
                  <a:pt x="13810" y="7099"/>
                </a:cubicBezTo>
                <a:lnTo>
                  <a:pt x="13810" y="7099"/>
                </a:lnTo>
                <a:cubicBezTo>
                  <a:pt x="13833" y="7076"/>
                  <a:pt x="13856" y="7076"/>
                  <a:pt x="13879" y="7054"/>
                </a:cubicBezTo>
                <a:lnTo>
                  <a:pt x="13879" y="7054"/>
                </a:lnTo>
                <a:cubicBezTo>
                  <a:pt x="14084" y="6985"/>
                  <a:pt x="14267" y="6894"/>
                  <a:pt x="14449" y="6825"/>
                </a:cubicBezTo>
                <a:lnTo>
                  <a:pt x="14449" y="6825"/>
                </a:lnTo>
                <a:cubicBezTo>
                  <a:pt x="14518" y="6803"/>
                  <a:pt x="14563" y="6757"/>
                  <a:pt x="14609" y="6734"/>
                </a:cubicBezTo>
                <a:lnTo>
                  <a:pt x="14609" y="6734"/>
                </a:lnTo>
                <a:cubicBezTo>
                  <a:pt x="14814" y="6643"/>
                  <a:pt x="15020" y="6529"/>
                  <a:pt x="15225" y="6437"/>
                </a:cubicBezTo>
                <a:lnTo>
                  <a:pt x="15225" y="6437"/>
                </a:lnTo>
                <a:cubicBezTo>
                  <a:pt x="15248" y="6415"/>
                  <a:pt x="15294" y="6392"/>
                  <a:pt x="15317" y="6369"/>
                </a:cubicBezTo>
                <a:lnTo>
                  <a:pt x="15317" y="6369"/>
                </a:lnTo>
                <a:cubicBezTo>
                  <a:pt x="15362" y="6346"/>
                  <a:pt x="15385" y="6323"/>
                  <a:pt x="15431" y="6300"/>
                </a:cubicBezTo>
                <a:lnTo>
                  <a:pt x="15431" y="6300"/>
                </a:lnTo>
                <a:cubicBezTo>
                  <a:pt x="15476" y="6278"/>
                  <a:pt x="15545" y="6232"/>
                  <a:pt x="15591" y="6209"/>
                </a:cubicBezTo>
                <a:lnTo>
                  <a:pt x="15591" y="6209"/>
                </a:lnTo>
                <a:cubicBezTo>
                  <a:pt x="15636" y="6163"/>
                  <a:pt x="15682" y="6141"/>
                  <a:pt x="15727" y="6095"/>
                </a:cubicBezTo>
                <a:lnTo>
                  <a:pt x="15727" y="6095"/>
                </a:lnTo>
                <a:cubicBezTo>
                  <a:pt x="15773" y="6072"/>
                  <a:pt x="15819" y="6027"/>
                  <a:pt x="15887" y="6004"/>
                </a:cubicBezTo>
                <a:lnTo>
                  <a:pt x="15887" y="6004"/>
                </a:lnTo>
                <a:cubicBezTo>
                  <a:pt x="15933" y="5958"/>
                  <a:pt x="15979" y="5935"/>
                  <a:pt x="16001" y="5890"/>
                </a:cubicBezTo>
                <a:lnTo>
                  <a:pt x="16001" y="5890"/>
                </a:lnTo>
                <a:cubicBezTo>
                  <a:pt x="16047" y="5867"/>
                  <a:pt x="16116" y="5821"/>
                  <a:pt x="16161" y="5798"/>
                </a:cubicBezTo>
                <a:lnTo>
                  <a:pt x="16161" y="5798"/>
                </a:lnTo>
                <a:cubicBezTo>
                  <a:pt x="16184" y="5753"/>
                  <a:pt x="16230" y="5730"/>
                  <a:pt x="16275" y="5684"/>
                </a:cubicBezTo>
                <a:lnTo>
                  <a:pt x="16275" y="5684"/>
                </a:lnTo>
                <a:cubicBezTo>
                  <a:pt x="16321" y="5638"/>
                  <a:pt x="16367" y="5616"/>
                  <a:pt x="16412" y="5570"/>
                </a:cubicBezTo>
                <a:lnTo>
                  <a:pt x="16412" y="5570"/>
                </a:lnTo>
                <a:cubicBezTo>
                  <a:pt x="16412" y="5547"/>
                  <a:pt x="16435" y="5547"/>
                  <a:pt x="16458" y="5524"/>
                </a:cubicBezTo>
                <a:lnTo>
                  <a:pt x="16458" y="5524"/>
                </a:lnTo>
                <a:cubicBezTo>
                  <a:pt x="16481" y="5524"/>
                  <a:pt x="16481" y="5502"/>
                  <a:pt x="16504" y="5479"/>
                </a:cubicBezTo>
                <a:lnTo>
                  <a:pt x="16504" y="5479"/>
                </a:lnTo>
                <a:cubicBezTo>
                  <a:pt x="16572" y="5410"/>
                  <a:pt x="16640" y="5342"/>
                  <a:pt x="16709" y="5273"/>
                </a:cubicBezTo>
                <a:lnTo>
                  <a:pt x="16709" y="5273"/>
                </a:lnTo>
                <a:cubicBezTo>
                  <a:pt x="16732" y="5250"/>
                  <a:pt x="16755" y="5228"/>
                  <a:pt x="16777" y="5205"/>
                </a:cubicBezTo>
                <a:lnTo>
                  <a:pt x="16777" y="5205"/>
                </a:lnTo>
                <a:cubicBezTo>
                  <a:pt x="16846" y="5136"/>
                  <a:pt x="16914" y="5045"/>
                  <a:pt x="17006" y="4954"/>
                </a:cubicBezTo>
                <a:lnTo>
                  <a:pt x="17006" y="4954"/>
                </a:lnTo>
                <a:cubicBezTo>
                  <a:pt x="17006" y="4931"/>
                  <a:pt x="17006" y="4931"/>
                  <a:pt x="17006" y="4931"/>
                </a:cubicBezTo>
                <a:lnTo>
                  <a:pt x="17006" y="4931"/>
                </a:lnTo>
                <a:cubicBezTo>
                  <a:pt x="17029" y="4908"/>
                  <a:pt x="17029" y="4885"/>
                  <a:pt x="17051" y="4862"/>
                </a:cubicBezTo>
                <a:lnTo>
                  <a:pt x="17051" y="4862"/>
                </a:lnTo>
                <a:cubicBezTo>
                  <a:pt x="17097" y="4817"/>
                  <a:pt x="17143" y="4748"/>
                  <a:pt x="17188" y="4703"/>
                </a:cubicBezTo>
                <a:lnTo>
                  <a:pt x="17188" y="4703"/>
                </a:lnTo>
                <a:cubicBezTo>
                  <a:pt x="17211" y="4657"/>
                  <a:pt x="17211" y="4634"/>
                  <a:pt x="17234" y="4611"/>
                </a:cubicBezTo>
                <a:lnTo>
                  <a:pt x="17234" y="4611"/>
                </a:lnTo>
                <a:cubicBezTo>
                  <a:pt x="17280" y="4543"/>
                  <a:pt x="17302" y="4497"/>
                  <a:pt x="17348" y="4452"/>
                </a:cubicBezTo>
                <a:lnTo>
                  <a:pt x="17348" y="4452"/>
                </a:lnTo>
                <a:cubicBezTo>
                  <a:pt x="17348" y="4429"/>
                  <a:pt x="17348" y="4406"/>
                  <a:pt x="17371" y="4406"/>
                </a:cubicBezTo>
                <a:lnTo>
                  <a:pt x="17371" y="4406"/>
                </a:lnTo>
                <a:cubicBezTo>
                  <a:pt x="17371" y="4383"/>
                  <a:pt x="17394" y="4360"/>
                  <a:pt x="17394" y="4337"/>
                </a:cubicBezTo>
                <a:lnTo>
                  <a:pt x="17394" y="4337"/>
                </a:lnTo>
                <a:cubicBezTo>
                  <a:pt x="17417" y="4292"/>
                  <a:pt x="17439" y="4246"/>
                  <a:pt x="17462" y="4200"/>
                </a:cubicBezTo>
                <a:lnTo>
                  <a:pt x="17462" y="4200"/>
                </a:lnTo>
                <a:cubicBezTo>
                  <a:pt x="17485" y="4178"/>
                  <a:pt x="17508" y="4132"/>
                  <a:pt x="17531" y="4086"/>
                </a:cubicBezTo>
                <a:lnTo>
                  <a:pt x="17531" y="4086"/>
                </a:lnTo>
                <a:cubicBezTo>
                  <a:pt x="17531" y="4041"/>
                  <a:pt x="17554" y="3995"/>
                  <a:pt x="17576" y="3949"/>
                </a:cubicBezTo>
                <a:lnTo>
                  <a:pt x="17576" y="3949"/>
                </a:lnTo>
                <a:cubicBezTo>
                  <a:pt x="17576" y="3927"/>
                  <a:pt x="17599" y="3927"/>
                  <a:pt x="17599" y="3904"/>
                </a:cubicBezTo>
                <a:lnTo>
                  <a:pt x="17599" y="3904"/>
                </a:lnTo>
                <a:cubicBezTo>
                  <a:pt x="17599" y="3881"/>
                  <a:pt x="17622" y="3858"/>
                  <a:pt x="17622" y="3835"/>
                </a:cubicBezTo>
                <a:lnTo>
                  <a:pt x="17622" y="3835"/>
                </a:lnTo>
                <a:cubicBezTo>
                  <a:pt x="17645" y="3790"/>
                  <a:pt x="17645" y="3767"/>
                  <a:pt x="17668" y="3721"/>
                </a:cubicBezTo>
                <a:lnTo>
                  <a:pt x="17668" y="3721"/>
                </a:lnTo>
                <a:cubicBezTo>
                  <a:pt x="17668" y="3676"/>
                  <a:pt x="17690" y="3630"/>
                  <a:pt x="17690" y="3584"/>
                </a:cubicBezTo>
                <a:lnTo>
                  <a:pt x="17690" y="3584"/>
                </a:lnTo>
                <a:cubicBezTo>
                  <a:pt x="17713" y="3561"/>
                  <a:pt x="17713" y="3516"/>
                  <a:pt x="17736" y="3470"/>
                </a:cubicBezTo>
                <a:lnTo>
                  <a:pt x="17736" y="3470"/>
                </a:lnTo>
                <a:cubicBezTo>
                  <a:pt x="17736" y="3447"/>
                  <a:pt x="17736" y="3424"/>
                  <a:pt x="17736" y="3402"/>
                </a:cubicBezTo>
                <a:lnTo>
                  <a:pt x="17736" y="3402"/>
                </a:lnTo>
                <a:cubicBezTo>
                  <a:pt x="17759" y="3379"/>
                  <a:pt x="17759" y="3356"/>
                  <a:pt x="17759" y="3356"/>
                </a:cubicBezTo>
                <a:lnTo>
                  <a:pt x="17759" y="3356"/>
                </a:lnTo>
                <a:cubicBezTo>
                  <a:pt x="17759" y="3310"/>
                  <a:pt x="17759" y="3265"/>
                  <a:pt x="17782" y="3219"/>
                </a:cubicBezTo>
                <a:lnTo>
                  <a:pt x="17782" y="3219"/>
                </a:lnTo>
                <a:cubicBezTo>
                  <a:pt x="17782" y="3173"/>
                  <a:pt x="17782" y="3128"/>
                  <a:pt x="17782" y="3105"/>
                </a:cubicBezTo>
                <a:lnTo>
                  <a:pt x="17782" y="3105"/>
                </a:lnTo>
                <a:cubicBezTo>
                  <a:pt x="17805" y="3059"/>
                  <a:pt x="17805" y="3014"/>
                  <a:pt x="17805" y="2968"/>
                </a:cubicBezTo>
                <a:lnTo>
                  <a:pt x="17805" y="2968"/>
                </a:lnTo>
                <a:cubicBezTo>
                  <a:pt x="17805" y="2945"/>
                  <a:pt x="17805" y="2899"/>
                  <a:pt x="17805" y="2877"/>
                </a:cubicBezTo>
                <a:lnTo>
                  <a:pt x="17805" y="2877"/>
                </a:lnTo>
                <a:cubicBezTo>
                  <a:pt x="17805" y="2854"/>
                  <a:pt x="17805" y="2831"/>
                  <a:pt x="17805" y="2808"/>
                </a:cubicBezTo>
                <a:lnTo>
                  <a:pt x="17805" y="2808"/>
                </a:lnTo>
                <a:lnTo>
                  <a:pt x="17805" y="69"/>
                </a:lnTo>
                <a:cubicBezTo>
                  <a:pt x="17805" y="115"/>
                  <a:pt x="17805" y="160"/>
                  <a:pt x="17805" y="229"/>
                </a:cubicBezTo>
                <a:lnTo>
                  <a:pt x="17805" y="229"/>
                </a:lnTo>
                <a:cubicBezTo>
                  <a:pt x="17805" y="275"/>
                  <a:pt x="17805" y="297"/>
                  <a:pt x="17805" y="343"/>
                </a:cubicBezTo>
                <a:lnTo>
                  <a:pt x="17805" y="343"/>
                </a:lnTo>
                <a:cubicBezTo>
                  <a:pt x="17782" y="389"/>
                  <a:pt x="17782" y="434"/>
                  <a:pt x="17782" y="480"/>
                </a:cubicBezTo>
                <a:lnTo>
                  <a:pt x="17782" y="480"/>
                </a:lnTo>
                <a:cubicBezTo>
                  <a:pt x="17782" y="526"/>
                  <a:pt x="17759" y="548"/>
                  <a:pt x="17759" y="594"/>
                </a:cubicBezTo>
                <a:lnTo>
                  <a:pt x="17759" y="594"/>
                </a:lnTo>
                <a:cubicBezTo>
                  <a:pt x="17759" y="640"/>
                  <a:pt x="17736" y="685"/>
                  <a:pt x="17736" y="731"/>
                </a:cubicBezTo>
                <a:lnTo>
                  <a:pt x="17736" y="731"/>
                </a:lnTo>
                <a:cubicBezTo>
                  <a:pt x="17736" y="754"/>
                  <a:pt x="17713" y="800"/>
                  <a:pt x="17713" y="845"/>
                </a:cubicBezTo>
                <a:lnTo>
                  <a:pt x="17713" y="845"/>
                </a:lnTo>
                <a:cubicBezTo>
                  <a:pt x="17690" y="891"/>
                  <a:pt x="17690" y="936"/>
                  <a:pt x="17668" y="959"/>
                </a:cubicBezTo>
                <a:lnTo>
                  <a:pt x="17668" y="959"/>
                </a:lnTo>
                <a:cubicBezTo>
                  <a:pt x="17668" y="1005"/>
                  <a:pt x="17645" y="1051"/>
                  <a:pt x="17622" y="1096"/>
                </a:cubicBezTo>
                <a:lnTo>
                  <a:pt x="17622" y="1096"/>
                </a:lnTo>
                <a:cubicBezTo>
                  <a:pt x="17622" y="1142"/>
                  <a:pt x="17599" y="1165"/>
                  <a:pt x="17576" y="1210"/>
                </a:cubicBezTo>
                <a:lnTo>
                  <a:pt x="17576" y="1210"/>
                </a:lnTo>
                <a:cubicBezTo>
                  <a:pt x="17576" y="1256"/>
                  <a:pt x="17554" y="1302"/>
                  <a:pt x="17531" y="1347"/>
                </a:cubicBezTo>
                <a:lnTo>
                  <a:pt x="17531" y="1347"/>
                </a:lnTo>
                <a:cubicBezTo>
                  <a:pt x="17508" y="1393"/>
                  <a:pt x="17485" y="1416"/>
                  <a:pt x="17485" y="1461"/>
                </a:cubicBezTo>
                <a:lnTo>
                  <a:pt x="17485" y="1461"/>
                </a:lnTo>
                <a:cubicBezTo>
                  <a:pt x="17462" y="1507"/>
                  <a:pt x="17439" y="1553"/>
                  <a:pt x="17417" y="1598"/>
                </a:cubicBezTo>
                <a:lnTo>
                  <a:pt x="17417" y="1598"/>
                </a:lnTo>
                <a:cubicBezTo>
                  <a:pt x="17394" y="1621"/>
                  <a:pt x="17371" y="1667"/>
                  <a:pt x="17348" y="1690"/>
                </a:cubicBezTo>
                <a:lnTo>
                  <a:pt x="17348" y="1690"/>
                </a:lnTo>
                <a:cubicBezTo>
                  <a:pt x="17325" y="1758"/>
                  <a:pt x="17280" y="1804"/>
                  <a:pt x="17257" y="1849"/>
                </a:cubicBezTo>
                <a:lnTo>
                  <a:pt x="17257" y="1849"/>
                </a:lnTo>
                <a:cubicBezTo>
                  <a:pt x="17234" y="1895"/>
                  <a:pt x="17211" y="1918"/>
                  <a:pt x="17188" y="1964"/>
                </a:cubicBezTo>
                <a:lnTo>
                  <a:pt x="17188" y="1964"/>
                </a:lnTo>
                <a:cubicBezTo>
                  <a:pt x="17143" y="2009"/>
                  <a:pt x="17097" y="2078"/>
                  <a:pt x="17051" y="2123"/>
                </a:cubicBezTo>
                <a:lnTo>
                  <a:pt x="17051" y="2123"/>
                </a:lnTo>
                <a:cubicBezTo>
                  <a:pt x="17051" y="2146"/>
                  <a:pt x="17029" y="2169"/>
                  <a:pt x="17006" y="2192"/>
                </a:cubicBezTo>
                <a:lnTo>
                  <a:pt x="17006" y="2192"/>
                </a:lnTo>
                <a:cubicBezTo>
                  <a:pt x="16937" y="2283"/>
                  <a:pt x="16846" y="2374"/>
                  <a:pt x="16777" y="2466"/>
                </a:cubicBezTo>
                <a:lnTo>
                  <a:pt x="16777" y="2466"/>
                </a:lnTo>
                <a:cubicBezTo>
                  <a:pt x="16755" y="2489"/>
                  <a:pt x="16732" y="2511"/>
                  <a:pt x="16709" y="2534"/>
                </a:cubicBezTo>
                <a:lnTo>
                  <a:pt x="16709" y="2534"/>
                </a:lnTo>
                <a:cubicBezTo>
                  <a:pt x="16640" y="2603"/>
                  <a:pt x="16572" y="2671"/>
                  <a:pt x="16504" y="2740"/>
                </a:cubicBezTo>
                <a:lnTo>
                  <a:pt x="16504" y="2740"/>
                </a:lnTo>
                <a:cubicBezTo>
                  <a:pt x="16481" y="2763"/>
                  <a:pt x="16435" y="2808"/>
                  <a:pt x="16412" y="2831"/>
                </a:cubicBezTo>
                <a:lnTo>
                  <a:pt x="16412" y="2831"/>
                </a:lnTo>
                <a:cubicBezTo>
                  <a:pt x="16367" y="2877"/>
                  <a:pt x="16321" y="2899"/>
                  <a:pt x="16275" y="2945"/>
                </a:cubicBezTo>
                <a:lnTo>
                  <a:pt x="16275" y="2945"/>
                </a:lnTo>
                <a:cubicBezTo>
                  <a:pt x="16252" y="2968"/>
                  <a:pt x="16207" y="3014"/>
                  <a:pt x="16161" y="3036"/>
                </a:cubicBezTo>
                <a:lnTo>
                  <a:pt x="16161" y="3036"/>
                </a:lnTo>
                <a:cubicBezTo>
                  <a:pt x="16116" y="3082"/>
                  <a:pt x="16070" y="3128"/>
                  <a:pt x="16024" y="3151"/>
                </a:cubicBezTo>
                <a:lnTo>
                  <a:pt x="16024" y="3151"/>
                </a:lnTo>
                <a:cubicBezTo>
                  <a:pt x="15979" y="3196"/>
                  <a:pt x="15933" y="3219"/>
                  <a:pt x="15887" y="3242"/>
                </a:cubicBezTo>
                <a:lnTo>
                  <a:pt x="15887" y="3242"/>
                </a:lnTo>
                <a:cubicBezTo>
                  <a:pt x="15842" y="3287"/>
                  <a:pt x="15796" y="3333"/>
                  <a:pt x="15727" y="3356"/>
                </a:cubicBezTo>
                <a:lnTo>
                  <a:pt x="15727" y="3356"/>
                </a:lnTo>
                <a:cubicBezTo>
                  <a:pt x="15682" y="3402"/>
                  <a:pt x="15636" y="3424"/>
                  <a:pt x="15591" y="3447"/>
                </a:cubicBezTo>
                <a:lnTo>
                  <a:pt x="15591" y="3447"/>
                </a:lnTo>
                <a:cubicBezTo>
                  <a:pt x="15545" y="3493"/>
                  <a:pt x="15476" y="3516"/>
                  <a:pt x="15431" y="3561"/>
                </a:cubicBezTo>
                <a:lnTo>
                  <a:pt x="15431" y="3561"/>
                </a:lnTo>
                <a:cubicBezTo>
                  <a:pt x="15362" y="3607"/>
                  <a:pt x="15294" y="3630"/>
                  <a:pt x="15225" y="3676"/>
                </a:cubicBezTo>
                <a:lnTo>
                  <a:pt x="15225" y="3676"/>
                </a:lnTo>
                <a:cubicBezTo>
                  <a:pt x="15043" y="3790"/>
                  <a:pt x="14837" y="3904"/>
                  <a:pt x="14632" y="3995"/>
                </a:cubicBezTo>
                <a:lnTo>
                  <a:pt x="14632" y="3995"/>
                </a:lnTo>
                <a:cubicBezTo>
                  <a:pt x="14563" y="4018"/>
                  <a:pt x="14518" y="4041"/>
                  <a:pt x="14472" y="4064"/>
                </a:cubicBezTo>
                <a:lnTo>
                  <a:pt x="14472" y="4064"/>
                </a:lnTo>
                <a:cubicBezTo>
                  <a:pt x="14267" y="4155"/>
                  <a:pt x="14084" y="4246"/>
                  <a:pt x="13901" y="4315"/>
                </a:cubicBezTo>
                <a:lnTo>
                  <a:pt x="13901" y="4315"/>
                </a:lnTo>
                <a:cubicBezTo>
                  <a:pt x="13856" y="4337"/>
                  <a:pt x="13833" y="4337"/>
                  <a:pt x="13810" y="4360"/>
                </a:cubicBezTo>
                <a:lnTo>
                  <a:pt x="13810" y="4360"/>
                </a:lnTo>
                <a:cubicBezTo>
                  <a:pt x="13605" y="4429"/>
                  <a:pt x="13399" y="4497"/>
                  <a:pt x="13171" y="4566"/>
                </a:cubicBezTo>
                <a:lnTo>
                  <a:pt x="13171" y="4566"/>
                </a:lnTo>
                <a:cubicBezTo>
                  <a:pt x="13034" y="4611"/>
                  <a:pt x="12874" y="4657"/>
                  <a:pt x="12715" y="4703"/>
                </a:cubicBezTo>
                <a:lnTo>
                  <a:pt x="12715" y="4703"/>
                </a:lnTo>
                <a:cubicBezTo>
                  <a:pt x="12600" y="4725"/>
                  <a:pt x="12486" y="4771"/>
                  <a:pt x="12372" y="4794"/>
                </a:cubicBezTo>
                <a:lnTo>
                  <a:pt x="12372" y="4794"/>
                </a:lnTo>
                <a:cubicBezTo>
                  <a:pt x="12212" y="4840"/>
                  <a:pt x="12053" y="4862"/>
                  <a:pt x="11870" y="4908"/>
                </a:cubicBezTo>
                <a:lnTo>
                  <a:pt x="11870" y="4908"/>
                </a:lnTo>
                <a:cubicBezTo>
                  <a:pt x="11756" y="4931"/>
                  <a:pt x="11642" y="4954"/>
                  <a:pt x="11528" y="4977"/>
                </a:cubicBezTo>
                <a:lnTo>
                  <a:pt x="11528" y="4977"/>
                </a:lnTo>
                <a:cubicBezTo>
                  <a:pt x="11459" y="4977"/>
                  <a:pt x="11413" y="4977"/>
                  <a:pt x="11368" y="4999"/>
                </a:cubicBezTo>
                <a:lnTo>
                  <a:pt x="11368" y="4999"/>
                </a:lnTo>
                <a:cubicBezTo>
                  <a:pt x="11162" y="5022"/>
                  <a:pt x="10957" y="5068"/>
                  <a:pt x="10752" y="5091"/>
                </a:cubicBezTo>
                <a:lnTo>
                  <a:pt x="10752" y="5091"/>
                </a:lnTo>
                <a:cubicBezTo>
                  <a:pt x="10683" y="5091"/>
                  <a:pt x="10637" y="5091"/>
                  <a:pt x="10569" y="5114"/>
                </a:cubicBezTo>
                <a:lnTo>
                  <a:pt x="10569" y="5114"/>
                </a:lnTo>
                <a:cubicBezTo>
                  <a:pt x="10455" y="5114"/>
                  <a:pt x="10341" y="5114"/>
                  <a:pt x="10204" y="5136"/>
                </a:cubicBezTo>
                <a:lnTo>
                  <a:pt x="10204" y="5136"/>
                </a:lnTo>
                <a:cubicBezTo>
                  <a:pt x="10021" y="5159"/>
                  <a:pt x="9816" y="5159"/>
                  <a:pt x="9610" y="5182"/>
                </a:cubicBezTo>
                <a:lnTo>
                  <a:pt x="9610" y="5182"/>
                </a:lnTo>
                <a:cubicBezTo>
                  <a:pt x="9473" y="5182"/>
                  <a:pt x="9359" y="5182"/>
                  <a:pt x="9222" y="5182"/>
                </a:cubicBezTo>
                <a:lnTo>
                  <a:pt x="9222" y="5182"/>
                </a:lnTo>
                <a:cubicBezTo>
                  <a:pt x="9062" y="5182"/>
                  <a:pt x="8903" y="5182"/>
                  <a:pt x="8743" y="5182"/>
                </a:cubicBezTo>
                <a:lnTo>
                  <a:pt x="8743" y="5182"/>
                </a:lnTo>
                <a:cubicBezTo>
                  <a:pt x="8606" y="5182"/>
                  <a:pt x="8469" y="5182"/>
                  <a:pt x="8332" y="5182"/>
                </a:cubicBezTo>
                <a:lnTo>
                  <a:pt x="8332" y="5182"/>
                </a:lnTo>
                <a:cubicBezTo>
                  <a:pt x="8172" y="5159"/>
                  <a:pt x="8035" y="5159"/>
                  <a:pt x="7876" y="5159"/>
                </a:cubicBezTo>
                <a:lnTo>
                  <a:pt x="7876" y="5159"/>
                </a:lnTo>
                <a:cubicBezTo>
                  <a:pt x="7739" y="5136"/>
                  <a:pt x="7602" y="5136"/>
                  <a:pt x="7465" y="5114"/>
                </a:cubicBezTo>
                <a:lnTo>
                  <a:pt x="7465" y="5114"/>
                </a:lnTo>
                <a:cubicBezTo>
                  <a:pt x="7328" y="5114"/>
                  <a:pt x="7168" y="5091"/>
                  <a:pt x="7031" y="5068"/>
                </a:cubicBezTo>
                <a:lnTo>
                  <a:pt x="7031" y="5068"/>
                </a:lnTo>
                <a:cubicBezTo>
                  <a:pt x="6894" y="5045"/>
                  <a:pt x="6757" y="5022"/>
                  <a:pt x="6620" y="5022"/>
                </a:cubicBezTo>
                <a:lnTo>
                  <a:pt x="6620" y="5022"/>
                </a:lnTo>
                <a:cubicBezTo>
                  <a:pt x="6460" y="4977"/>
                  <a:pt x="6301" y="4954"/>
                  <a:pt x="6164" y="4931"/>
                </a:cubicBezTo>
                <a:lnTo>
                  <a:pt x="6164" y="4931"/>
                </a:lnTo>
                <a:cubicBezTo>
                  <a:pt x="6027" y="4908"/>
                  <a:pt x="5913" y="4885"/>
                  <a:pt x="5776" y="4862"/>
                </a:cubicBezTo>
                <a:lnTo>
                  <a:pt x="5776" y="4862"/>
                </a:lnTo>
                <a:cubicBezTo>
                  <a:pt x="5593" y="4817"/>
                  <a:pt x="5410" y="4771"/>
                  <a:pt x="5228" y="4725"/>
                </a:cubicBezTo>
                <a:lnTo>
                  <a:pt x="5228" y="4725"/>
                </a:lnTo>
                <a:cubicBezTo>
                  <a:pt x="5114" y="4680"/>
                  <a:pt x="5000" y="4657"/>
                  <a:pt x="4885" y="4634"/>
                </a:cubicBezTo>
                <a:lnTo>
                  <a:pt x="4885" y="4634"/>
                </a:lnTo>
                <a:cubicBezTo>
                  <a:pt x="4817" y="4611"/>
                  <a:pt x="4749" y="4589"/>
                  <a:pt x="4680" y="4566"/>
                </a:cubicBezTo>
                <a:lnTo>
                  <a:pt x="4680" y="4566"/>
                </a:lnTo>
                <a:cubicBezTo>
                  <a:pt x="4497" y="4497"/>
                  <a:pt x="4315" y="4452"/>
                  <a:pt x="4155" y="4383"/>
                </a:cubicBezTo>
                <a:lnTo>
                  <a:pt x="4155" y="4383"/>
                </a:lnTo>
                <a:cubicBezTo>
                  <a:pt x="4087" y="4360"/>
                  <a:pt x="4041" y="4337"/>
                  <a:pt x="3995" y="4315"/>
                </a:cubicBezTo>
                <a:lnTo>
                  <a:pt x="3995" y="4315"/>
                </a:lnTo>
                <a:cubicBezTo>
                  <a:pt x="3835" y="4269"/>
                  <a:pt x="3676" y="4200"/>
                  <a:pt x="3516" y="4132"/>
                </a:cubicBezTo>
                <a:lnTo>
                  <a:pt x="3516" y="4132"/>
                </a:lnTo>
                <a:cubicBezTo>
                  <a:pt x="3447" y="4086"/>
                  <a:pt x="3356" y="4064"/>
                  <a:pt x="3288" y="4018"/>
                </a:cubicBezTo>
                <a:lnTo>
                  <a:pt x="3288" y="4018"/>
                </a:lnTo>
                <a:cubicBezTo>
                  <a:pt x="3059" y="3927"/>
                  <a:pt x="2854" y="3812"/>
                  <a:pt x="2626" y="3676"/>
                </a:cubicBezTo>
                <a:lnTo>
                  <a:pt x="2626" y="3676"/>
                </a:lnTo>
                <a:cubicBezTo>
                  <a:pt x="891" y="2671"/>
                  <a:pt x="1" y="1347"/>
                  <a:pt x="1" y="1"/>
                </a:cubicBezTo>
                <a:lnTo>
                  <a:pt x="1" y="1"/>
                </a:lnTo>
                <a:close/>
              </a:path>
            </a:pathLst>
          </a:custGeom>
          <a:solidFill>
            <a:schemeClr val="accent6">
              <a:lumMod val="50000"/>
            </a:schemeClr>
          </a:solidFill>
          <a:ln>
            <a:noFill/>
          </a:ln>
        </p:spPr>
        <p:txBody>
          <a:bodyPr spcFirstLastPara="1" wrap="square" lIns="91425" tIns="91425" rIns="91425" bIns="91425" anchor="ctr" anchorCtr="0">
            <a:noAutofit/>
          </a:bodyPr>
          <a:lstStyle/>
          <a:p>
            <a:pPr>
              <a:buClr>
                <a:srgbClr val="000000"/>
              </a:buClr>
              <a:buFont typeface="Arial"/>
              <a:buNone/>
              <a:defRPr/>
            </a:pPr>
            <a:endParaRPr sz="1400" kern="0">
              <a:solidFill>
                <a:srgbClr val="000000"/>
              </a:solidFill>
              <a:latin typeface="Arial"/>
              <a:cs typeface="Arial"/>
              <a:sym typeface="Arial"/>
            </a:endParaRPr>
          </a:p>
        </p:txBody>
      </p:sp>
      <p:sp>
        <p:nvSpPr>
          <p:cNvPr id="84" name="Google Shape;6158;p47">
            <a:extLst>
              <a:ext uri="{FF2B5EF4-FFF2-40B4-BE49-F238E27FC236}">
                <a16:creationId xmlns:a16="http://schemas.microsoft.com/office/drawing/2014/main" id="{5FD7006D-60E5-4296-834C-1B35368E6701}"/>
              </a:ext>
            </a:extLst>
          </p:cNvPr>
          <p:cNvSpPr/>
          <p:nvPr/>
        </p:nvSpPr>
        <p:spPr>
          <a:xfrm>
            <a:off x="5192196" y="4305052"/>
            <a:ext cx="504299" cy="265632"/>
          </a:xfrm>
          <a:custGeom>
            <a:avLst/>
            <a:gdLst/>
            <a:ahLst/>
            <a:cxnLst/>
            <a:rect l="l" t="t" r="r" b="b"/>
            <a:pathLst>
              <a:path w="19562" h="10304" extrusionOk="0">
                <a:moveTo>
                  <a:pt x="9747" y="1"/>
                </a:moveTo>
                <a:cubicBezTo>
                  <a:pt x="7464" y="1"/>
                  <a:pt x="5205" y="503"/>
                  <a:pt x="3470" y="1507"/>
                </a:cubicBezTo>
                <a:cubicBezTo>
                  <a:pt x="0" y="3516"/>
                  <a:pt x="23" y="6780"/>
                  <a:pt x="3493" y="8789"/>
                </a:cubicBezTo>
                <a:cubicBezTo>
                  <a:pt x="5234" y="9801"/>
                  <a:pt x="7509" y="10304"/>
                  <a:pt x="9782" y="10304"/>
                </a:cubicBezTo>
                <a:cubicBezTo>
                  <a:pt x="12068" y="10304"/>
                  <a:pt x="14353" y="9796"/>
                  <a:pt x="16092" y="8789"/>
                </a:cubicBezTo>
                <a:cubicBezTo>
                  <a:pt x="19562" y="6780"/>
                  <a:pt x="19539" y="3516"/>
                  <a:pt x="16047" y="1507"/>
                </a:cubicBezTo>
                <a:cubicBezTo>
                  <a:pt x="14312" y="503"/>
                  <a:pt x="12029" y="1"/>
                  <a:pt x="9747" y="1"/>
                </a:cubicBezTo>
                <a:close/>
              </a:path>
            </a:pathLst>
          </a:custGeom>
          <a:solidFill>
            <a:srgbClr val="D9D9D9"/>
          </a:solidFill>
          <a:ln>
            <a:noFill/>
          </a:ln>
        </p:spPr>
        <p:txBody>
          <a:bodyPr spcFirstLastPara="1" wrap="square" lIns="91425" tIns="91425" rIns="91425" bIns="91425" anchor="ctr" anchorCtr="0">
            <a:noAutofit/>
          </a:bodyPr>
          <a:lstStyle/>
          <a:p>
            <a:pPr>
              <a:buClr>
                <a:srgbClr val="000000"/>
              </a:buClr>
              <a:buFont typeface="Arial"/>
              <a:buNone/>
              <a:defRPr/>
            </a:pPr>
            <a:endParaRPr sz="1400" kern="0">
              <a:solidFill>
                <a:srgbClr val="000000"/>
              </a:solidFill>
              <a:latin typeface="Arial"/>
              <a:cs typeface="Arial"/>
              <a:sym typeface="Arial"/>
            </a:endParaRPr>
          </a:p>
        </p:txBody>
      </p:sp>
      <p:sp>
        <p:nvSpPr>
          <p:cNvPr id="123" name="Title 1">
            <a:extLst>
              <a:ext uri="{FF2B5EF4-FFF2-40B4-BE49-F238E27FC236}">
                <a16:creationId xmlns:a16="http://schemas.microsoft.com/office/drawing/2014/main" id="{2A1E5C28-FE60-440D-9318-4C8B5BC355F2}"/>
              </a:ext>
            </a:extLst>
          </p:cNvPr>
          <p:cNvSpPr txBox="1">
            <a:spLocks/>
          </p:cNvSpPr>
          <p:nvPr/>
        </p:nvSpPr>
        <p:spPr>
          <a:xfrm>
            <a:off x="5269073" y="4301723"/>
            <a:ext cx="397389" cy="262340"/>
          </a:xfrm>
          <a:prstGeom prst="rect">
            <a:avLst/>
          </a:prstGeom>
          <a:scene3d>
            <a:camera prst="isometricBottomDown"/>
            <a:lightRig rig="threePt" dir="t"/>
          </a:scene3d>
        </p:spPr>
        <p:txBody>
          <a:bodyPr vert="horz" lIns="0" tIns="0" rIns="0" bIns="0" rtlCol="0" anchor="t">
            <a:noAutofit/>
          </a:bodyPr>
          <a:lstStyle>
            <a:lvl1pPr algn="r" defTabSz="914400" rtl="1" eaLnBrk="1" latinLnBrk="0" hangingPunct="1">
              <a:lnSpc>
                <a:spcPct val="90000"/>
              </a:lnSpc>
              <a:spcBef>
                <a:spcPct val="0"/>
              </a:spcBef>
              <a:buNone/>
              <a:defRPr sz="4000" kern="1200">
                <a:solidFill>
                  <a:schemeClr val="tx1"/>
                </a:solidFill>
                <a:latin typeface="Greta Arabic" pitchFamily="2" charset="-78"/>
                <a:ea typeface="+mj-ea"/>
                <a:cs typeface="+mj-cs"/>
              </a:defRPr>
            </a:lvl1pPr>
          </a:lstStyle>
          <a:p>
            <a:pPr algn="ctr">
              <a:defRPr/>
            </a:pPr>
            <a:r>
              <a:rPr lang="ar-SA" sz="2400" dirty="0">
                <a:solidFill>
                  <a:srgbClr val="FFFFFF"/>
                </a:solidFill>
                <a:latin typeface="Somar" panose="020B0604020202020204" charset="-78"/>
                <a:cs typeface="Somar" panose="020B0604020202020204" charset="-78"/>
              </a:rPr>
              <a:t>04</a:t>
            </a:r>
          </a:p>
        </p:txBody>
      </p:sp>
      <p:cxnSp>
        <p:nvCxnSpPr>
          <p:cNvPr id="265" name="Google Shape;6206;p47">
            <a:extLst>
              <a:ext uri="{FF2B5EF4-FFF2-40B4-BE49-F238E27FC236}">
                <a16:creationId xmlns:a16="http://schemas.microsoft.com/office/drawing/2014/main" id="{DDECC958-720A-42C8-B7E4-F9A5637ADBE9}"/>
              </a:ext>
            </a:extLst>
          </p:cNvPr>
          <p:cNvCxnSpPr>
            <a:cxnSpLocks/>
            <a:stCxn id="167" idx="0"/>
          </p:cNvCxnSpPr>
          <p:nvPr/>
        </p:nvCxnSpPr>
        <p:spPr>
          <a:xfrm rot="5400000" flipH="1" flipV="1">
            <a:off x="7778332" y="2034330"/>
            <a:ext cx="86632" cy="964902"/>
          </a:xfrm>
          <a:prstGeom prst="bentConnector2">
            <a:avLst/>
          </a:prstGeom>
          <a:noFill/>
          <a:ln w="9525" cap="flat" cmpd="sng">
            <a:solidFill>
              <a:srgbClr val="20124D"/>
            </a:solidFill>
            <a:prstDash val="solid"/>
            <a:round/>
            <a:headEnd type="none" w="med" len="med"/>
            <a:tailEnd type="oval" w="med" len="med"/>
          </a:ln>
        </p:spPr>
      </p:cxnSp>
      <p:grpSp>
        <p:nvGrpSpPr>
          <p:cNvPr id="268" name="Group 267">
            <a:extLst>
              <a:ext uri="{FF2B5EF4-FFF2-40B4-BE49-F238E27FC236}">
                <a16:creationId xmlns:a16="http://schemas.microsoft.com/office/drawing/2014/main" id="{1A454B4D-642B-4F38-9452-9DA85C001D0F}"/>
              </a:ext>
            </a:extLst>
          </p:cNvPr>
          <p:cNvGrpSpPr/>
          <p:nvPr/>
        </p:nvGrpSpPr>
        <p:grpSpPr>
          <a:xfrm>
            <a:off x="4950716" y="2950493"/>
            <a:ext cx="504299" cy="336603"/>
            <a:chOff x="4963840" y="2449704"/>
            <a:chExt cx="504299" cy="336603"/>
          </a:xfrm>
        </p:grpSpPr>
        <p:sp>
          <p:nvSpPr>
            <p:cNvPr id="269" name="Google Shape;6198;p47">
              <a:extLst>
                <a:ext uri="{FF2B5EF4-FFF2-40B4-BE49-F238E27FC236}">
                  <a16:creationId xmlns:a16="http://schemas.microsoft.com/office/drawing/2014/main" id="{A7DF3FBD-8BD4-40C4-B890-1D60099EA8DF}"/>
                </a:ext>
              </a:extLst>
            </p:cNvPr>
            <p:cNvSpPr/>
            <p:nvPr/>
          </p:nvSpPr>
          <p:spPr>
            <a:xfrm>
              <a:off x="4986191" y="2582108"/>
              <a:ext cx="459004" cy="204199"/>
            </a:xfrm>
            <a:custGeom>
              <a:avLst/>
              <a:gdLst/>
              <a:ahLst/>
              <a:cxnLst/>
              <a:rect l="l" t="t" r="r" b="b"/>
              <a:pathLst>
                <a:path w="17805" h="7921" extrusionOk="0">
                  <a:moveTo>
                    <a:pt x="0" y="2739"/>
                  </a:moveTo>
                  <a:cubicBezTo>
                    <a:pt x="0" y="4063"/>
                    <a:pt x="868" y="5410"/>
                    <a:pt x="2625" y="6414"/>
                  </a:cubicBezTo>
                  <a:lnTo>
                    <a:pt x="2625" y="6414"/>
                  </a:lnTo>
                  <a:cubicBezTo>
                    <a:pt x="2831" y="6528"/>
                    <a:pt x="3059" y="6642"/>
                    <a:pt x="3287" y="6756"/>
                  </a:cubicBezTo>
                  <a:lnTo>
                    <a:pt x="3287" y="6756"/>
                  </a:lnTo>
                  <a:cubicBezTo>
                    <a:pt x="3356" y="6779"/>
                    <a:pt x="3424" y="6825"/>
                    <a:pt x="3516" y="6848"/>
                  </a:cubicBezTo>
                  <a:lnTo>
                    <a:pt x="3516" y="6848"/>
                  </a:lnTo>
                  <a:cubicBezTo>
                    <a:pt x="3652" y="6916"/>
                    <a:pt x="3767" y="6962"/>
                    <a:pt x="3904" y="7030"/>
                  </a:cubicBezTo>
                  <a:lnTo>
                    <a:pt x="3904" y="7030"/>
                  </a:lnTo>
                  <a:cubicBezTo>
                    <a:pt x="3926" y="7030"/>
                    <a:pt x="3949" y="7053"/>
                    <a:pt x="3972" y="7053"/>
                  </a:cubicBezTo>
                  <a:lnTo>
                    <a:pt x="3972" y="7053"/>
                  </a:lnTo>
                  <a:cubicBezTo>
                    <a:pt x="4041" y="7076"/>
                    <a:pt x="4086" y="7099"/>
                    <a:pt x="4132" y="7099"/>
                  </a:cubicBezTo>
                  <a:lnTo>
                    <a:pt x="4132" y="7099"/>
                  </a:lnTo>
                  <a:cubicBezTo>
                    <a:pt x="4314" y="7167"/>
                    <a:pt x="4497" y="7236"/>
                    <a:pt x="4680" y="7304"/>
                  </a:cubicBezTo>
                  <a:lnTo>
                    <a:pt x="4680" y="7304"/>
                  </a:lnTo>
                  <a:cubicBezTo>
                    <a:pt x="4748" y="7304"/>
                    <a:pt x="4794" y="7327"/>
                    <a:pt x="4862" y="7350"/>
                  </a:cubicBezTo>
                  <a:lnTo>
                    <a:pt x="4862" y="7350"/>
                  </a:lnTo>
                  <a:cubicBezTo>
                    <a:pt x="4908" y="7373"/>
                    <a:pt x="4954" y="7373"/>
                    <a:pt x="4999" y="7396"/>
                  </a:cubicBezTo>
                  <a:lnTo>
                    <a:pt x="4999" y="7396"/>
                  </a:lnTo>
                  <a:cubicBezTo>
                    <a:pt x="5068" y="7418"/>
                    <a:pt x="5136" y="7418"/>
                    <a:pt x="5227" y="7441"/>
                  </a:cubicBezTo>
                  <a:lnTo>
                    <a:pt x="5227" y="7441"/>
                  </a:lnTo>
                  <a:cubicBezTo>
                    <a:pt x="5410" y="7487"/>
                    <a:pt x="5593" y="7532"/>
                    <a:pt x="5775" y="7578"/>
                  </a:cubicBezTo>
                  <a:lnTo>
                    <a:pt x="5775" y="7578"/>
                  </a:lnTo>
                  <a:cubicBezTo>
                    <a:pt x="5821" y="7601"/>
                    <a:pt x="5867" y="7601"/>
                    <a:pt x="5912" y="7624"/>
                  </a:cubicBezTo>
                  <a:lnTo>
                    <a:pt x="5912" y="7624"/>
                  </a:lnTo>
                  <a:cubicBezTo>
                    <a:pt x="5981" y="7624"/>
                    <a:pt x="6072" y="7647"/>
                    <a:pt x="6140" y="7669"/>
                  </a:cubicBezTo>
                  <a:lnTo>
                    <a:pt x="6140" y="7669"/>
                  </a:lnTo>
                  <a:cubicBezTo>
                    <a:pt x="6300" y="7692"/>
                    <a:pt x="6460" y="7715"/>
                    <a:pt x="6620" y="7738"/>
                  </a:cubicBezTo>
                  <a:lnTo>
                    <a:pt x="6620" y="7738"/>
                  </a:lnTo>
                  <a:cubicBezTo>
                    <a:pt x="6665" y="7761"/>
                    <a:pt x="6734" y="7761"/>
                    <a:pt x="6802" y="7784"/>
                  </a:cubicBezTo>
                  <a:lnTo>
                    <a:pt x="6802" y="7784"/>
                  </a:lnTo>
                  <a:cubicBezTo>
                    <a:pt x="6871" y="7784"/>
                    <a:pt x="6939" y="7784"/>
                    <a:pt x="7008" y="7806"/>
                  </a:cubicBezTo>
                  <a:lnTo>
                    <a:pt x="7008" y="7806"/>
                  </a:lnTo>
                  <a:cubicBezTo>
                    <a:pt x="7168" y="7806"/>
                    <a:pt x="7305" y="7829"/>
                    <a:pt x="7464" y="7852"/>
                  </a:cubicBezTo>
                  <a:lnTo>
                    <a:pt x="7464" y="7852"/>
                  </a:lnTo>
                  <a:cubicBezTo>
                    <a:pt x="7533" y="7852"/>
                    <a:pt x="7601" y="7875"/>
                    <a:pt x="7670" y="7875"/>
                  </a:cubicBezTo>
                  <a:lnTo>
                    <a:pt x="7670" y="7875"/>
                  </a:lnTo>
                  <a:cubicBezTo>
                    <a:pt x="7738" y="7875"/>
                    <a:pt x="7807" y="7875"/>
                    <a:pt x="7875" y="7875"/>
                  </a:cubicBezTo>
                  <a:lnTo>
                    <a:pt x="7875" y="7875"/>
                  </a:lnTo>
                  <a:cubicBezTo>
                    <a:pt x="8012" y="7898"/>
                    <a:pt x="8172" y="7898"/>
                    <a:pt x="8309" y="7898"/>
                  </a:cubicBezTo>
                  <a:lnTo>
                    <a:pt x="8309" y="7898"/>
                  </a:lnTo>
                  <a:cubicBezTo>
                    <a:pt x="8400" y="7898"/>
                    <a:pt x="8469" y="7920"/>
                    <a:pt x="8537" y="7920"/>
                  </a:cubicBezTo>
                  <a:lnTo>
                    <a:pt x="8537" y="7920"/>
                  </a:lnTo>
                  <a:cubicBezTo>
                    <a:pt x="8583" y="7920"/>
                    <a:pt x="8606" y="7920"/>
                    <a:pt x="8651" y="7920"/>
                  </a:cubicBezTo>
                  <a:lnTo>
                    <a:pt x="8651" y="7920"/>
                  </a:lnTo>
                  <a:cubicBezTo>
                    <a:pt x="8674" y="7920"/>
                    <a:pt x="8697" y="7920"/>
                    <a:pt x="8720" y="7920"/>
                  </a:cubicBezTo>
                  <a:lnTo>
                    <a:pt x="8720" y="7920"/>
                  </a:lnTo>
                  <a:cubicBezTo>
                    <a:pt x="8879" y="7920"/>
                    <a:pt x="9039" y="7920"/>
                    <a:pt x="9222" y="7920"/>
                  </a:cubicBezTo>
                  <a:lnTo>
                    <a:pt x="9222" y="7920"/>
                  </a:lnTo>
                  <a:cubicBezTo>
                    <a:pt x="9245" y="7920"/>
                    <a:pt x="9290" y="7920"/>
                    <a:pt x="9313" y="7920"/>
                  </a:cubicBezTo>
                  <a:lnTo>
                    <a:pt x="9313" y="7920"/>
                  </a:lnTo>
                  <a:cubicBezTo>
                    <a:pt x="9359" y="7920"/>
                    <a:pt x="9404" y="7920"/>
                    <a:pt x="9450" y="7920"/>
                  </a:cubicBezTo>
                  <a:lnTo>
                    <a:pt x="9450" y="7920"/>
                  </a:lnTo>
                  <a:cubicBezTo>
                    <a:pt x="9496" y="7920"/>
                    <a:pt x="9541" y="7898"/>
                    <a:pt x="9587" y="7898"/>
                  </a:cubicBezTo>
                  <a:lnTo>
                    <a:pt x="9587" y="7898"/>
                  </a:lnTo>
                  <a:cubicBezTo>
                    <a:pt x="9792" y="7898"/>
                    <a:pt x="9998" y="7875"/>
                    <a:pt x="10203" y="7852"/>
                  </a:cubicBezTo>
                  <a:lnTo>
                    <a:pt x="10203" y="7852"/>
                  </a:lnTo>
                  <a:cubicBezTo>
                    <a:pt x="10272" y="7852"/>
                    <a:pt x="10363" y="7852"/>
                    <a:pt x="10432" y="7852"/>
                  </a:cubicBezTo>
                  <a:lnTo>
                    <a:pt x="10432" y="7852"/>
                  </a:lnTo>
                  <a:cubicBezTo>
                    <a:pt x="10477" y="7852"/>
                    <a:pt x="10523" y="7829"/>
                    <a:pt x="10569" y="7829"/>
                  </a:cubicBezTo>
                  <a:lnTo>
                    <a:pt x="10569" y="7829"/>
                  </a:lnTo>
                  <a:cubicBezTo>
                    <a:pt x="10614" y="7829"/>
                    <a:pt x="10683" y="7829"/>
                    <a:pt x="10728" y="7806"/>
                  </a:cubicBezTo>
                  <a:lnTo>
                    <a:pt x="10728" y="7806"/>
                  </a:lnTo>
                  <a:cubicBezTo>
                    <a:pt x="10957" y="7784"/>
                    <a:pt x="11162" y="7761"/>
                    <a:pt x="11345" y="7715"/>
                  </a:cubicBezTo>
                  <a:lnTo>
                    <a:pt x="11345" y="7715"/>
                  </a:lnTo>
                  <a:cubicBezTo>
                    <a:pt x="11413" y="7715"/>
                    <a:pt x="11459" y="7715"/>
                    <a:pt x="11504" y="7692"/>
                  </a:cubicBezTo>
                  <a:lnTo>
                    <a:pt x="11504" y="7692"/>
                  </a:lnTo>
                  <a:cubicBezTo>
                    <a:pt x="11527" y="7692"/>
                    <a:pt x="11550" y="7692"/>
                    <a:pt x="11573" y="7692"/>
                  </a:cubicBezTo>
                  <a:lnTo>
                    <a:pt x="11573" y="7692"/>
                  </a:lnTo>
                  <a:cubicBezTo>
                    <a:pt x="11664" y="7669"/>
                    <a:pt x="11778" y="7647"/>
                    <a:pt x="11870" y="7624"/>
                  </a:cubicBezTo>
                  <a:lnTo>
                    <a:pt x="11870" y="7624"/>
                  </a:lnTo>
                  <a:cubicBezTo>
                    <a:pt x="12029" y="7601"/>
                    <a:pt x="12189" y="7555"/>
                    <a:pt x="12349" y="7532"/>
                  </a:cubicBezTo>
                  <a:lnTo>
                    <a:pt x="12349" y="7532"/>
                  </a:lnTo>
                  <a:cubicBezTo>
                    <a:pt x="12486" y="7487"/>
                    <a:pt x="12600" y="7464"/>
                    <a:pt x="12714" y="7418"/>
                  </a:cubicBezTo>
                  <a:lnTo>
                    <a:pt x="12714" y="7418"/>
                  </a:lnTo>
                  <a:cubicBezTo>
                    <a:pt x="12851" y="7396"/>
                    <a:pt x="13011" y="7350"/>
                    <a:pt x="13171" y="7304"/>
                  </a:cubicBezTo>
                  <a:lnTo>
                    <a:pt x="13171" y="7304"/>
                  </a:lnTo>
                  <a:cubicBezTo>
                    <a:pt x="13193" y="7281"/>
                    <a:pt x="13239" y="7281"/>
                    <a:pt x="13262" y="7259"/>
                  </a:cubicBezTo>
                  <a:lnTo>
                    <a:pt x="13262" y="7259"/>
                  </a:lnTo>
                  <a:cubicBezTo>
                    <a:pt x="13445" y="7213"/>
                    <a:pt x="13627" y="7144"/>
                    <a:pt x="13810" y="7076"/>
                  </a:cubicBezTo>
                  <a:lnTo>
                    <a:pt x="13810" y="7076"/>
                  </a:lnTo>
                  <a:cubicBezTo>
                    <a:pt x="13833" y="7076"/>
                    <a:pt x="13855" y="7053"/>
                    <a:pt x="13878" y="7053"/>
                  </a:cubicBezTo>
                  <a:lnTo>
                    <a:pt x="13878" y="7053"/>
                  </a:lnTo>
                  <a:cubicBezTo>
                    <a:pt x="14084" y="6962"/>
                    <a:pt x="14266" y="6893"/>
                    <a:pt x="14449" y="6802"/>
                  </a:cubicBezTo>
                  <a:lnTo>
                    <a:pt x="14449" y="6802"/>
                  </a:lnTo>
                  <a:cubicBezTo>
                    <a:pt x="14495" y="6779"/>
                    <a:pt x="14563" y="6756"/>
                    <a:pt x="14609" y="6734"/>
                  </a:cubicBezTo>
                  <a:lnTo>
                    <a:pt x="14609" y="6734"/>
                  </a:lnTo>
                  <a:cubicBezTo>
                    <a:pt x="14814" y="6619"/>
                    <a:pt x="15019" y="6528"/>
                    <a:pt x="15202" y="6414"/>
                  </a:cubicBezTo>
                  <a:lnTo>
                    <a:pt x="15202" y="6414"/>
                  </a:lnTo>
                  <a:cubicBezTo>
                    <a:pt x="15248" y="6391"/>
                    <a:pt x="15293" y="6368"/>
                    <a:pt x="15316" y="6346"/>
                  </a:cubicBezTo>
                  <a:lnTo>
                    <a:pt x="15316" y="6346"/>
                  </a:lnTo>
                  <a:cubicBezTo>
                    <a:pt x="15362" y="6323"/>
                    <a:pt x="15385" y="6300"/>
                    <a:pt x="15430" y="6277"/>
                  </a:cubicBezTo>
                  <a:lnTo>
                    <a:pt x="15430" y="6277"/>
                  </a:lnTo>
                  <a:cubicBezTo>
                    <a:pt x="15476" y="6254"/>
                    <a:pt x="15522" y="6209"/>
                    <a:pt x="15590" y="6186"/>
                  </a:cubicBezTo>
                  <a:lnTo>
                    <a:pt x="15590" y="6186"/>
                  </a:lnTo>
                  <a:cubicBezTo>
                    <a:pt x="15636" y="6140"/>
                    <a:pt x="15681" y="6117"/>
                    <a:pt x="15727" y="6094"/>
                  </a:cubicBezTo>
                  <a:lnTo>
                    <a:pt x="15727" y="6094"/>
                  </a:lnTo>
                  <a:cubicBezTo>
                    <a:pt x="15773" y="6049"/>
                    <a:pt x="15818" y="6026"/>
                    <a:pt x="15864" y="5980"/>
                  </a:cubicBezTo>
                  <a:lnTo>
                    <a:pt x="15864" y="5980"/>
                  </a:lnTo>
                  <a:cubicBezTo>
                    <a:pt x="15910" y="5958"/>
                    <a:pt x="15955" y="5912"/>
                    <a:pt x="16001" y="5889"/>
                  </a:cubicBezTo>
                  <a:lnTo>
                    <a:pt x="16001" y="5889"/>
                  </a:lnTo>
                  <a:cubicBezTo>
                    <a:pt x="16047" y="5843"/>
                    <a:pt x="16092" y="5798"/>
                    <a:pt x="16138" y="5775"/>
                  </a:cubicBezTo>
                  <a:lnTo>
                    <a:pt x="16138" y="5775"/>
                  </a:lnTo>
                  <a:cubicBezTo>
                    <a:pt x="16184" y="5729"/>
                    <a:pt x="16229" y="5706"/>
                    <a:pt x="16275" y="5661"/>
                  </a:cubicBezTo>
                  <a:lnTo>
                    <a:pt x="16275" y="5661"/>
                  </a:lnTo>
                  <a:cubicBezTo>
                    <a:pt x="16321" y="5638"/>
                    <a:pt x="16366" y="5592"/>
                    <a:pt x="16389" y="5547"/>
                  </a:cubicBezTo>
                  <a:lnTo>
                    <a:pt x="16389" y="5547"/>
                  </a:lnTo>
                  <a:cubicBezTo>
                    <a:pt x="16412" y="5547"/>
                    <a:pt x="16435" y="5524"/>
                    <a:pt x="16457" y="5501"/>
                  </a:cubicBezTo>
                  <a:lnTo>
                    <a:pt x="16457" y="5501"/>
                  </a:lnTo>
                  <a:cubicBezTo>
                    <a:pt x="16457" y="5501"/>
                    <a:pt x="16480" y="5478"/>
                    <a:pt x="16503" y="5478"/>
                  </a:cubicBezTo>
                  <a:lnTo>
                    <a:pt x="16503" y="5478"/>
                  </a:lnTo>
                  <a:cubicBezTo>
                    <a:pt x="16572" y="5410"/>
                    <a:pt x="16640" y="5341"/>
                    <a:pt x="16686" y="5273"/>
                  </a:cubicBezTo>
                  <a:lnTo>
                    <a:pt x="16686" y="5273"/>
                  </a:lnTo>
                  <a:cubicBezTo>
                    <a:pt x="16709" y="5250"/>
                    <a:pt x="16731" y="5227"/>
                    <a:pt x="16754" y="5204"/>
                  </a:cubicBezTo>
                  <a:lnTo>
                    <a:pt x="16754" y="5204"/>
                  </a:lnTo>
                  <a:cubicBezTo>
                    <a:pt x="16846" y="5113"/>
                    <a:pt x="16914" y="5022"/>
                    <a:pt x="16982" y="4930"/>
                  </a:cubicBezTo>
                  <a:lnTo>
                    <a:pt x="16982" y="4930"/>
                  </a:lnTo>
                  <a:cubicBezTo>
                    <a:pt x="17005" y="4930"/>
                    <a:pt x="17005" y="4930"/>
                    <a:pt x="17005" y="4908"/>
                  </a:cubicBezTo>
                  <a:lnTo>
                    <a:pt x="17005" y="4908"/>
                  </a:lnTo>
                  <a:cubicBezTo>
                    <a:pt x="17028" y="4908"/>
                    <a:pt x="17028" y="4885"/>
                    <a:pt x="17051" y="4862"/>
                  </a:cubicBezTo>
                  <a:lnTo>
                    <a:pt x="17051" y="4862"/>
                  </a:lnTo>
                  <a:cubicBezTo>
                    <a:pt x="17097" y="4793"/>
                    <a:pt x="17142" y="4748"/>
                    <a:pt x="17165" y="4679"/>
                  </a:cubicBezTo>
                  <a:lnTo>
                    <a:pt x="17165" y="4679"/>
                  </a:lnTo>
                  <a:cubicBezTo>
                    <a:pt x="17188" y="4656"/>
                    <a:pt x="17211" y="4611"/>
                    <a:pt x="17234" y="4588"/>
                  </a:cubicBezTo>
                  <a:lnTo>
                    <a:pt x="17234" y="4588"/>
                  </a:lnTo>
                  <a:cubicBezTo>
                    <a:pt x="17279" y="4542"/>
                    <a:pt x="17302" y="4474"/>
                    <a:pt x="17325" y="4428"/>
                  </a:cubicBezTo>
                  <a:lnTo>
                    <a:pt x="17325" y="4428"/>
                  </a:lnTo>
                  <a:cubicBezTo>
                    <a:pt x="17348" y="4405"/>
                    <a:pt x="17348" y="4405"/>
                    <a:pt x="17370" y="4383"/>
                  </a:cubicBezTo>
                  <a:lnTo>
                    <a:pt x="17370" y="4383"/>
                  </a:lnTo>
                  <a:cubicBezTo>
                    <a:pt x="17370" y="4360"/>
                    <a:pt x="17393" y="4337"/>
                    <a:pt x="17393" y="4314"/>
                  </a:cubicBezTo>
                  <a:lnTo>
                    <a:pt x="17393" y="4314"/>
                  </a:lnTo>
                  <a:cubicBezTo>
                    <a:pt x="17416" y="4268"/>
                    <a:pt x="17439" y="4223"/>
                    <a:pt x="17462" y="4177"/>
                  </a:cubicBezTo>
                  <a:lnTo>
                    <a:pt x="17462" y="4177"/>
                  </a:lnTo>
                  <a:cubicBezTo>
                    <a:pt x="17485" y="4154"/>
                    <a:pt x="17507" y="4109"/>
                    <a:pt x="17507" y="4086"/>
                  </a:cubicBezTo>
                  <a:lnTo>
                    <a:pt x="17507" y="4086"/>
                  </a:lnTo>
                  <a:cubicBezTo>
                    <a:pt x="17530" y="4040"/>
                    <a:pt x="17553" y="3995"/>
                    <a:pt x="17576" y="3949"/>
                  </a:cubicBezTo>
                  <a:lnTo>
                    <a:pt x="17576" y="3949"/>
                  </a:lnTo>
                  <a:cubicBezTo>
                    <a:pt x="17576" y="3926"/>
                    <a:pt x="17599" y="3903"/>
                    <a:pt x="17599" y="3880"/>
                  </a:cubicBezTo>
                  <a:lnTo>
                    <a:pt x="17599" y="3880"/>
                  </a:lnTo>
                  <a:cubicBezTo>
                    <a:pt x="17599" y="3858"/>
                    <a:pt x="17599" y="3835"/>
                    <a:pt x="17622" y="3835"/>
                  </a:cubicBezTo>
                  <a:lnTo>
                    <a:pt x="17622" y="3835"/>
                  </a:lnTo>
                  <a:cubicBezTo>
                    <a:pt x="17622" y="3789"/>
                    <a:pt x="17644" y="3743"/>
                    <a:pt x="17667" y="3698"/>
                  </a:cubicBezTo>
                  <a:lnTo>
                    <a:pt x="17667" y="3698"/>
                  </a:lnTo>
                  <a:cubicBezTo>
                    <a:pt x="17667" y="3652"/>
                    <a:pt x="17690" y="3629"/>
                    <a:pt x="17690" y="3584"/>
                  </a:cubicBezTo>
                  <a:lnTo>
                    <a:pt x="17690" y="3584"/>
                  </a:lnTo>
                  <a:cubicBezTo>
                    <a:pt x="17713" y="3538"/>
                    <a:pt x="17713" y="3492"/>
                    <a:pt x="17713" y="3447"/>
                  </a:cubicBezTo>
                  <a:lnTo>
                    <a:pt x="17713" y="3447"/>
                  </a:lnTo>
                  <a:cubicBezTo>
                    <a:pt x="17736" y="3424"/>
                    <a:pt x="17736" y="3401"/>
                    <a:pt x="17736" y="3378"/>
                  </a:cubicBezTo>
                  <a:lnTo>
                    <a:pt x="17736" y="3378"/>
                  </a:lnTo>
                  <a:cubicBezTo>
                    <a:pt x="17736" y="3355"/>
                    <a:pt x="17736" y="3355"/>
                    <a:pt x="17759" y="3333"/>
                  </a:cubicBezTo>
                  <a:lnTo>
                    <a:pt x="17759" y="3333"/>
                  </a:lnTo>
                  <a:cubicBezTo>
                    <a:pt x="17759" y="3287"/>
                    <a:pt x="17759" y="3241"/>
                    <a:pt x="17759" y="3196"/>
                  </a:cubicBezTo>
                  <a:lnTo>
                    <a:pt x="17759" y="3196"/>
                  </a:lnTo>
                  <a:cubicBezTo>
                    <a:pt x="17781" y="3150"/>
                    <a:pt x="17781" y="3127"/>
                    <a:pt x="17781" y="3082"/>
                  </a:cubicBezTo>
                  <a:lnTo>
                    <a:pt x="17781" y="3082"/>
                  </a:lnTo>
                  <a:cubicBezTo>
                    <a:pt x="17781" y="3036"/>
                    <a:pt x="17781" y="2990"/>
                    <a:pt x="17804" y="2945"/>
                  </a:cubicBezTo>
                  <a:lnTo>
                    <a:pt x="17804" y="2945"/>
                  </a:lnTo>
                  <a:cubicBezTo>
                    <a:pt x="17804" y="2922"/>
                    <a:pt x="17804" y="2899"/>
                    <a:pt x="17804" y="2876"/>
                  </a:cubicBezTo>
                  <a:lnTo>
                    <a:pt x="17804" y="2876"/>
                  </a:lnTo>
                  <a:cubicBezTo>
                    <a:pt x="17804" y="2853"/>
                    <a:pt x="17804" y="2808"/>
                    <a:pt x="17804" y="2785"/>
                  </a:cubicBezTo>
                  <a:lnTo>
                    <a:pt x="17804" y="2785"/>
                  </a:lnTo>
                  <a:lnTo>
                    <a:pt x="17804" y="46"/>
                  </a:lnTo>
                  <a:cubicBezTo>
                    <a:pt x="17804" y="91"/>
                    <a:pt x="17804" y="160"/>
                    <a:pt x="17804" y="206"/>
                  </a:cubicBezTo>
                  <a:lnTo>
                    <a:pt x="17804" y="206"/>
                  </a:lnTo>
                  <a:cubicBezTo>
                    <a:pt x="17804" y="251"/>
                    <a:pt x="17804" y="297"/>
                    <a:pt x="17781" y="343"/>
                  </a:cubicBezTo>
                  <a:lnTo>
                    <a:pt x="17781" y="343"/>
                  </a:lnTo>
                  <a:cubicBezTo>
                    <a:pt x="17781" y="365"/>
                    <a:pt x="17781" y="411"/>
                    <a:pt x="17781" y="457"/>
                  </a:cubicBezTo>
                  <a:lnTo>
                    <a:pt x="17781" y="457"/>
                  </a:lnTo>
                  <a:cubicBezTo>
                    <a:pt x="17781" y="502"/>
                    <a:pt x="17759" y="548"/>
                    <a:pt x="17759" y="594"/>
                  </a:cubicBezTo>
                  <a:lnTo>
                    <a:pt x="17759" y="594"/>
                  </a:lnTo>
                  <a:cubicBezTo>
                    <a:pt x="17759" y="616"/>
                    <a:pt x="17736" y="662"/>
                    <a:pt x="17736" y="708"/>
                  </a:cubicBezTo>
                  <a:lnTo>
                    <a:pt x="17736" y="708"/>
                  </a:lnTo>
                  <a:cubicBezTo>
                    <a:pt x="17713" y="753"/>
                    <a:pt x="17713" y="799"/>
                    <a:pt x="17690" y="845"/>
                  </a:cubicBezTo>
                  <a:lnTo>
                    <a:pt x="17690" y="845"/>
                  </a:lnTo>
                  <a:cubicBezTo>
                    <a:pt x="17690" y="867"/>
                    <a:pt x="17667" y="913"/>
                    <a:pt x="17667" y="959"/>
                  </a:cubicBezTo>
                  <a:lnTo>
                    <a:pt x="17667" y="959"/>
                  </a:lnTo>
                  <a:cubicBezTo>
                    <a:pt x="17644" y="1004"/>
                    <a:pt x="17644" y="1050"/>
                    <a:pt x="17622" y="1073"/>
                  </a:cubicBezTo>
                  <a:lnTo>
                    <a:pt x="17622" y="1073"/>
                  </a:lnTo>
                  <a:cubicBezTo>
                    <a:pt x="17599" y="1119"/>
                    <a:pt x="17599" y="1164"/>
                    <a:pt x="17576" y="1187"/>
                  </a:cubicBezTo>
                  <a:lnTo>
                    <a:pt x="17576" y="1187"/>
                  </a:lnTo>
                  <a:cubicBezTo>
                    <a:pt x="17553" y="1233"/>
                    <a:pt x="17553" y="1278"/>
                    <a:pt x="17530" y="1324"/>
                  </a:cubicBezTo>
                  <a:lnTo>
                    <a:pt x="17530" y="1324"/>
                  </a:lnTo>
                  <a:cubicBezTo>
                    <a:pt x="17507" y="1370"/>
                    <a:pt x="17485" y="1415"/>
                    <a:pt x="17462" y="1438"/>
                  </a:cubicBezTo>
                  <a:lnTo>
                    <a:pt x="17462" y="1438"/>
                  </a:lnTo>
                  <a:cubicBezTo>
                    <a:pt x="17439" y="1484"/>
                    <a:pt x="17416" y="1529"/>
                    <a:pt x="17393" y="1575"/>
                  </a:cubicBezTo>
                  <a:lnTo>
                    <a:pt x="17393" y="1575"/>
                  </a:lnTo>
                  <a:cubicBezTo>
                    <a:pt x="17393" y="1621"/>
                    <a:pt x="17370" y="1644"/>
                    <a:pt x="17348" y="1689"/>
                  </a:cubicBezTo>
                  <a:lnTo>
                    <a:pt x="17348" y="1689"/>
                  </a:lnTo>
                  <a:cubicBezTo>
                    <a:pt x="17302" y="1735"/>
                    <a:pt x="17279" y="1781"/>
                    <a:pt x="17234" y="1849"/>
                  </a:cubicBezTo>
                  <a:lnTo>
                    <a:pt x="17234" y="1849"/>
                  </a:lnTo>
                  <a:cubicBezTo>
                    <a:pt x="17234" y="1872"/>
                    <a:pt x="17211" y="1917"/>
                    <a:pt x="17188" y="1940"/>
                  </a:cubicBezTo>
                  <a:lnTo>
                    <a:pt x="17188" y="1940"/>
                  </a:lnTo>
                  <a:cubicBezTo>
                    <a:pt x="17142" y="1986"/>
                    <a:pt x="17097" y="2054"/>
                    <a:pt x="17051" y="2100"/>
                  </a:cubicBezTo>
                  <a:lnTo>
                    <a:pt x="17051" y="2100"/>
                  </a:lnTo>
                  <a:cubicBezTo>
                    <a:pt x="17028" y="2146"/>
                    <a:pt x="17028" y="2169"/>
                    <a:pt x="17005" y="2191"/>
                  </a:cubicBezTo>
                  <a:lnTo>
                    <a:pt x="17005" y="2191"/>
                  </a:lnTo>
                  <a:cubicBezTo>
                    <a:pt x="16937" y="2283"/>
                    <a:pt x="16846" y="2374"/>
                    <a:pt x="16777" y="2465"/>
                  </a:cubicBezTo>
                  <a:lnTo>
                    <a:pt x="16777" y="2465"/>
                  </a:lnTo>
                  <a:cubicBezTo>
                    <a:pt x="16754" y="2488"/>
                    <a:pt x="16731" y="2511"/>
                    <a:pt x="16709" y="2534"/>
                  </a:cubicBezTo>
                  <a:lnTo>
                    <a:pt x="16709" y="2534"/>
                  </a:lnTo>
                  <a:cubicBezTo>
                    <a:pt x="16640" y="2579"/>
                    <a:pt x="16572" y="2648"/>
                    <a:pt x="16503" y="2716"/>
                  </a:cubicBezTo>
                  <a:lnTo>
                    <a:pt x="16503" y="2716"/>
                  </a:lnTo>
                  <a:cubicBezTo>
                    <a:pt x="16480" y="2762"/>
                    <a:pt x="16435" y="2785"/>
                    <a:pt x="16412" y="2808"/>
                  </a:cubicBezTo>
                  <a:lnTo>
                    <a:pt x="16412" y="2808"/>
                  </a:lnTo>
                  <a:cubicBezTo>
                    <a:pt x="16366" y="2853"/>
                    <a:pt x="16321" y="2899"/>
                    <a:pt x="16275" y="2922"/>
                  </a:cubicBezTo>
                  <a:lnTo>
                    <a:pt x="16275" y="2922"/>
                  </a:lnTo>
                  <a:cubicBezTo>
                    <a:pt x="16229" y="2967"/>
                    <a:pt x="16184" y="2990"/>
                    <a:pt x="16161" y="3036"/>
                  </a:cubicBezTo>
                  <a:lnTo>
                    <a:pt x="16161" y="3036"/>
                  </a:lnTo>
                  <a:cubicBezTo>
                    <a:pt x="16115" y="3059"/>
                    <a:pt x="16069" y="3104"/>
                    <a:pt x="16024" y="3127"/>
                  </a:cubicBezTo>
                  <a:lnTo>
                    <a:pt x="16024" y="3127"/>
                  </a:lnTo>
                  <a:cubicBezTo>
                    <a:pt x="15978" y="3173"/>
                    <a:pt x="15932" y="3196"/>
                    <a:pt x="15887" y="3241"/>
                  </a:cubicBezTo>
                  <a:lnTo>
                    <a:pt x="15887" y="3241"/>
                  </a:lnTo>
                  <a:cubicBezTo>
                    <a:pt x="15841" y="3264"/>
                    <a:pt x="15773" y="3310"/>
                    <a:pt x="15727" y="3333"/>
                  </a:cubicBezTo>
                  <a:lnTo>
                    <a:pt x="15727" y="3333"/>
                  </a:lnTo>
                  <a:cubicBezTo>
                    <a:pt x="15681" y="3378"/>
                    <a:pt x="15636" y="3401"/>
                    <a:pt x="15590" y="3447"/>
                  </a:cubicBezTo>
                  <a:lnTo>
                    <a:pt x="15590" y="3447"/>
                  </a:lnTo>
                  <a:cubicBezTo>
                    <a:pt x="15544" y="3470"/>
                    <a:pt x="15476" y="3515"/>
                    <a:pt x="15430" y="3538"/>
                  </a:cubicBezTo>
                  <a:lnTo>
                    <a:pt x="15430" y="3538"/>
                  </a:lnTo>
                  <a:cubicBezTo>
                    <a:pt x="15362" y="3584"/>
                    <a:pt x="15293" y="3629"/>
                    <a:pt x="15225" y="3675"/>
                  </a:cubicBezTo>
                  <a:lnTo>
                    <a:pt x="15225" y="3675"/>
                  </a:lnTo>
                  <a:cubicBezTo>
                    <a:pt x="15019" y="3789"/>
                    <a:pt x="14837" y="3880"/>
                    <a:pt x="14631" y="3972"/>
                  </a:cubicBezTo>
                  <a:lnTo>
                    <a:pt x="14631" y="3972"/>
                  </a:lnTo>
                  <a:cubicBezTo>
                    <a:pt x="14563" y="4017"/>
                    <a:pt x="14517" y="4040"/>
                    <a:pt x="14449" y="4063"/>
                  </a:cubicBezTo>
                  <a:lnTo>
                    <a:pt x="14449" y="4063"/>
                  </a:lnTo>
                  <a:cubicBezTo>
                    <a:pt x="14266" y="4154"/>
                    <a:pt x="14084" y="4223"/>
                    <a:pt x="13878" y="4291"/>
                  </a:cubicBezTo>
                  <a:lnTo>
                    <a:pt x="13878" y="4291"/>
                  </a:lnTo>
                  <a:cubicBezTo>
                    <a:pt x="13855" y="4314"/>
                    <a:pt x="13833" y="4314"/>
                    <a:pt x="13810" y="4337"/>
                  </a:cubicBezTo>
                  <a:lnTo>
                    <a:pt x="13810" y="4337"/>
                  </a:lnTo>
                  <a:cubicBezTo>
                    <a:pt x="13604" y="4405"/>
                    <a:pt x="13399" y="4474"/>
                    <a:pt x="13171" y="4542"/>
                  </a:cubicBezTo>
                  <a:lnTo>
                    <a:pt x="13171" y="4542"/>
                  </a:lnTo>
                  <a:cubicBezTo>
                    <a:pt x="13011" y="4611"/>
                    <a:pt x="12874" y="4634"/>
                    <a:pt x="12714" y="4679"/>
                  </a:cubicBezTo>
                  <a:lnTo>
                    <a:pt x="12714" y="4679"/>
                  </a:lnTo>
                  <a:cubicBezTo>
                    <a:pt x="12600" y="4725"/>
                    <a:pt x="12486" y="4748"/>
                    <a:pt x="12372" y="4771"/>
                  </a:cubicBezTo>
                  <a:lnTo>
                    <a:pt x="12372" y="4771"/>
                  </a:lnTo>
                  <a:cubicBezTo>
                    <a:pt x="12212" y="4816"/>
                    <a:pt x="12029" y="4839"/>
                    <a:pt x="11870" y="4885"/>
                  </a:cubicBezTo>
                  <a:lnTo>
                    <a:pt x="11870" y="4885"/>
                  </a:lnTo>
                  <a:cubicBezTo>
                    <a:pt x="11755" y="4908"/>
                    <a:pt x="11641" y="4930"/>
                    <a:pt x="11504" y="4953"/>
                  </a:cubicBezTo>
                  <a:lnTo>
                    <a:pt x="11504" y="4953"/>
                  </a:lnTo>
                  <a:cubicBezTo>
                    <a:pt x="11459" y="4976"/>
                    <a:pt x="11413" y="4976"/>
                    <a:pt x="11367" y="4976"/>
                  </a:cubicBezTo>
                  <a:lnTo>
                    <a:pt x="11367" y="4976"/>
                  </a:lnTo>
                  <a:cubicBezTo>
                    <a:pt x="11162" y="5022"/>
                    <a:pt x="10957" y="5045"/>
                    <a:pt x="10751" y="5067"/>
                  </a:cubicBezTo>
                  <a:lnTo>
                    <a:pt x="10751" y="5067"/>
                  </a:lnTo>
                  <a:cubicBezTo>
                    <a:pt x="10683" y="5067"/>
                    <a:pt x="10637" y="5090"/>
                    <a:pt x="10569" y="5090"/>
                  </a:cubicBezTo>
                  <a:lnTo>
                    <a:pt x="10569" y="5090"/>
                  </a:lnTo>
                  <a:cubicBezTo>
                    <a:pt x="10454" y="5090"/>
                    <a:pt x="10317" y="5113"/>
                    <a:pt x="10203" y="5113"/>
                  </a:cubicBezTo>
                  <a:lnTo>
                    <a:pt x="10203" y="5113"/>
                  </a:lnTo>
                  <a:cubicBezTo>
                    <a:pt x="9998" y="5136"/>
                    <a:pt x="9815" y="5159"/>
                    <a:pt x="9610" y="5159"/>
                  </a:cubicBezTo>
                  <a:lnTo>
                    <a:pt x="9610" y="5159"/>
                  </a:lnTo>
                  <a:cubicBezTo>
                    <a:pt x="9473" y="5159"/>
                    <a:pt x="9359" y="5159"/>
                    <a:pt x="9222" y="5159"/>
                  </a:cubicBezTo>
                  <a:lnTo>
                    <a:pt x="9222" y="5159"/>
                  </a:lnTo>
                  <a:cubicBezTo>
                    <a:pt x="9062" y="5181"/>
                    <a:pt x="8902" y="5181"/>
                    <a:pt x="8743" y="5181"/>
                  </a:cubicBezTo>
                  <a:lnTo>
                    <a:pt x="8743" y="5181"/>
                  </a:lnTo>
                  <a:cubicBezTo>
                    <a:pt x="8606" y="5159"/>
                    <a:pt x="8469" y="5159"/>
                    <a:pt x="8332" y="5159"/>
                  </a:cubicBezTo>
                  <a:lnTo>
                    <a:pt x="8332" y="5159"/>
                  </a:lnTo>
                  <a:cubicBezTo>
                    <a:pt x="8172" y="5159"/>
                    <a:pt x="8012" y="5136"/>
                    <a:pt x="7875" y="5136"/>
                  </a:cubicBezTo>
                  <a:lnTo>
                    <a:pt x="7875" y="5136"/>
                  </a:lnTo>
                  <a:cubicBezTo>
                    <a:pt x="7738" y="5136"/>
                    <a:pt x="7601" y="5113"/>
                    <a:pt x="7464" y="5113"/>
                  </a:cubicBezTo>
                  <a:lnTo>
                    <a:pt x="7464" y="5113"/>
                  </a:lnTo>
                  <a:cubicBezTo>
                    <a:pt x="7305" y="5090"/>
                    <a:pt x="7168" y="5067"/>
                    <a:pt x="7008" y="5045"/>
                  </a:cubicBezTo>
                  <a:lnTo>
                    <a:pt x="7008" y="5045"/>
                  </a:lnTo>
                  <a:cubicBezTo>
                    <a:pt x="6894" y="5045"/>
                    <a:pt x="6757" y="5022"/>
                    <a:pt x="6620" y="4999"/>
                  </a:cubicBezTo>
                  <a:lnTo>
                    <a:pt x="6620" y="4999"/>
                  </a:lnTo>
                  <a:cubicBezTo>
                    <a:pt x="6460" y="4976"/>
                    <a:pt x="6300" y="4953"/>
                    <a:pt x="6140" y="4908"/>
                  </a:cubicBezTo>
                  <a:lnTo>
                    <a:pt x="6140" y="4908"/>
                  </a:lnTo>
                  <a:cubicBezTo>
                    <a:pt x="6026" y="4885"/>
                    <a:pt x="5889" y="4862"/>
                    <a:pt x="5775" y="4839"/>
                  </a:cubicBezTo>
                  <a:lnTo>
                    <a:pt x="5775" y="4839"/>
                  </a:lnTo>
                  <a:cubicBezTo>
                    <a:pt x="5593" y="4793"/>
                    <a:pt x="5410" y="4748"/>
                    <a:pt x="5227" y="4702"/>
                  </a:cubicBezTo>
                  <a:lnTo>
                    <a:pt x="5227" y="4702"/>
                  </a:lnTo>
                  <a:cubicBezTo>
                    <a:pt x="5113" y="4679"/>
                    <a:pt x="4999" y="4634"/>
                    <a:pt x="4862" y="4611"/>
                  </a:cubicBezTo>
                  <a:lnTo>
                    <a:pt x="4862" y="4611"/>
                  </a:lnTo>
                  <a:cubicBezTo>
                    <a:pt x="4817" y="4588"/>
                    <a:pt x="4748" y="4565"/>
                    <a:pt x="4680" y="4542"/>
                  </a:cubicBezTo>
                  <a:lnTo>
                    <a:pt x="4680" y="4542"/>
                  </a:lnTo>
                  <a:cubicBezTo>
                    <a:pt x="4497" y="4497"/>
                    <a:pt x="4314" y="4428"/>
                    <a:pt x="4132" y="4360"/>
                  </a:cubicBezTo>
                  <a:lnTo>
                    <a:pt x="4132" y="4360"/>
                  </a:lnTo>
                  <a:cubicBezTo>
                    <a:pt x="4086" y="4337"/>
                    <a:pt x="4041" y="4337"/>
                    <a:pt x="3995" y="4314"/>
                  </a:cubicBezTo>
                  <a:lnTo>
                    <a:pt x="3995" y="4314"/>
                  </a:lnTo>
                  <a:cubicBezTo>
                    <a:pt x="3835" y="4246"/>
                    <a:pt x="3675" y="4177"/>
                    <a:pt x="3516" y="4109"/>
                  </a:cubicBezTo>
                  <a:lnTo>
                    <a:pt x="3516" y="4109"/>
                  </a:lnTo>
                  <a:cubicBezTo>
                    <a:pt x="3447" y="4063"/>
                    <a:pt x="3356" y="4040"/>
                    <a:pt x="3287" y="4017"/>
                  </a:cubicBezTo>
                  <a:lnTo>
                    <a:pt x="3287" y="4017"/>
                  </a:lnTo>
                  <a:cubicBezTo>
                    <a:pt x="3059" y="3903"/>
                    <a:pt x="2831" y="3789"/>
                    <a:pt x="2625" y="3675"/>
                  </a:cubicBezTo>
                  <a:lnTo>
                    <a:pt x="2625" y="3675"/>
                  </a:lnTo>
                  <a:cubicBezTo>
                    <a:pt x="868" y="2648"/>
                    <a:pt x="0" y="1324"/>
                    <a:pt x="0" y="0"/>
                  </a:cubicBezTo>
                  <a:lnTo>
                    <a:pt x="0" y="0"/>
                  </a:lnTo>
                  <a:close/>
                </a:path>
              </a:pathLst>
            </a:custGeom>
            <a:solidFill>
              <a:schemeClr val="accent6">
                <a:lumMod val="50000"/>
              </a:schemeClr>
            </a:solidFill>
            <a:ln>
              <a:noFill/>
            </a:ln>
          </p:spPr>
          <p:txBody>
            <a:bodyPr spcFirstLastPara="1" wrap="square" lIns="91425" tIns="91425" rIns="91425" bIns="91425" anchor="ctr" anchorCtr="0">
              <a:noAutofit/>
            </a:bodyPr>
            <a:lstStyle/>
            <a:p>
              <a:pPr>
                <a:buClr>
                  <a:srgbClr val="000000"/>
                </a:buClr>
                <a:buFont typeface="Arial"/>
                <a:buNone/>
                <a:defRPr/>
              </a:pPr>
              <a:endParaRPr sz="1400" kern="0" dirty="0">
                <a:solidFill>
                  <a:srgbClr val="000000"/>
                </a:solidFill>
                <a:latin typeface="Arial"/>
                <a:cs typeface="Arial"/>
                <a:sym typeface="Arial"/>
              </a:endParaRPr>
            </a:p>
          </p:txBody>
        </p:sp>
        <p:sp>
          <p:nvSpPr>
            <p:cNvPr id="270" name="Google Shape;6199;p47">
              <a:extLst>
                <a:ext uri="{FF2B5EF4-FFF2-40B4-BE49-F238E27FC236}">
                  <a16:creationId xmlns:a16="http://schemas.microsoft.com/office/drawing/2014/main" id="{8321FADD-82D6-40A9-BA7B-5DB700D13D70}"/>
                </a:ext>
              </a:extLst>
            </p:cNvPr>
            <p:cNvSpPr/>
            <p:nvPr/>
          </p:nvSpPr>
          <p:spPr>
            <a:xfrm>
              <a:off x="4963840" y="2449704"/>
              <a:ext cx="504299" cy="278934"/>
            </a:xfrm>
            <a:custGeom>
              <a:avLst/>
              <a:gdLst/>
              <a:ahLst/>
              <a:cxnLst/>
              <a:rect l="l" t="t" r="r" b="b"/>
              <a:pathLst>
                <a:path w="19562" h="10820" extrusionOk="0">
                  <a:moveTo>
                    <a:pt x="3470" y="1507"/>
                  </a:moveTo>
                  <a:cubicBezTo>
                    <a:pt x="0" y="3516"/>
                    <a:pt x="23" y="6780"/>
                    <a:pt x="3492" y="8811"/>
                  </a:cubicBezTo>
                  <a:lnTo>
                    <a:pt x="3492" y="8811"/>
                  </a:lnTo>
                  <a:cubicBezTo>
                    <a:pt x="6985" y="10820"/>
                    <a:pt x="12622" y="10820"/>
                    <a:pt x="16092" y="8811"/>
                  </a:cubicBezTo>
                  <a:lnTo>
                    <a:pt x="16092" y="8811"/>
                  </a:lnTo>
                  <a:cubicBezTo>
                    <a:pt x="19561" y="6780"/>
                    <a:pt x="19539" y="3516"/>
                    <a:pt x="16046" y="1507"/>
                  </a:cubicBezTo>
                  <a:lnTo>
                    <a:pt x="16046" y="1507"/>
                  </a:lnTo>
                  <a:cubicBezTo>
                    <a:pt x="14312" y="503"/>
                    <a:pt x="12029" y="0"/>
                    <a:pt x="9746" y="0"/>
                  </a:cubicBezTo>
                  <a:lnTo>
                    <a:pt x="9746" y="0"/>
                  </a:lnTo>
                  <a:cubicBezTo>
                    <a:pt x="7464" y="0"/>
                    <a:pt x="5181" y="503"/>
                    <a:pt x="3470" y="1507"/>
                  </a:cubicBezTo>
                  <a:close/>
                </a:path>
              </a:pathLst>
            </a:custGeom>
            <a:solidFill>
              <a:schemeClr val="bg1">
                <a:lumMod val="85000"/>
              </a:schemeClr>
            </a:solidFill>
            <a:ln>
              <a:noFill/>
            </a:ln>
          </p:spPr>
          <p:txBody>
            <a:bodyPr spcFirstLastPara="1" wrap="square" lIns="91425" tIns="91425" rIns="91425" bIns="91425" anchor="ctr" anchorCtr="0">
              <a:noAutofit/>
            </a:bodyPr>
            <a:lstStyle/>
            <a:p>
              <a:pPr>
                <a:buClr>
                  <a:srgbClr val="000000"/>
                </a:buClr>
                <a:buFont typeface="Arial"/>
                <a:buNone/>
                <a:defRPr/>
              </a:pPr>
              <a:endParaRPr sz="1400" kern="0" dirty="0">
                <a:solidFill>
                  <a:srgbClr val="000000"/>
                </a:solidFill>
                <a:latin typeface="Arial"/>
                <a:cs typeface="Arial"/>
                <a:sym typeface="Arial"/>
              </a:endParaRPr>
            </a:p>
          </p:txBody>
        </p:sp>
        <p:sp>
          <p:nvSpPr>
            <p:cNvPr id="271" name="Title 1">
              <a:extLst>
                <a:ext uri="{FF2B5EF4-FFF2-40B4-BE49-F238E27FC236}">
                  <a16:creationId xmlns:a16="http://schemas.microsoft.com/office/drawing/2014/main" id="{C7E1A447-C59A-4B70-B30D-920BDB52B653}"/>
                </a:ext>
              </a:extLst>
            </p:cNvPr>
            <p:cNvSpPr txBox="1">
              <a:spLocks/>
            </p:cNvSpPr>
            <p:nvPr/>
          </p:nvSpPr>
          <p:spPr>
            <a:xfrm>
              <a:off x="5016986" y="2451347"/>
              <a:ext cx="397389" cy="262340"/>
            </a:xfrm>
            <a:prstGeom prst="rect">
              <a:avLst/>
            </a:prstGeom>
            <a:scene3d>
              <a:camera prst="isometricBottomDown"/>
              <a:lightRig rig="threePt" dir="t"/>
            </a:scene3d>
          </p:spPr>
          <p:txBody>
            <a:bodyPr vert="horz" lIns="0" tIns="0" rIns="0" bIns="0" rtlCol="0" anchor="t">
              <a:noAutofit/>
            </a:bodyPr>
            <a:lstStyle>
              <a:lvl1pPr algn="r" defTabSz="914400" rtl="1" eaLnBrk="1" latinLnBrk="0" hangingPunct="1">
                <a:lnSpc>
                  <a:spcPct val="90000"/>
                </a:lnSpc>
                <a:spcBef>
                  <a:spcPct val="0"/>
                </a:spcBef>
                <a:buNone/>
                <a:defRPr sz="4000" kern="1200">
                  <a:solidFill>
                    <a:schemeClr val="tx1"/>
                  </a:solidFill>
                  <a:latin typeface="Greta Arabic" pitchFamily="2" charset="-78"/>
                  <a:ea typeface="+mj-ea"/>
                  <a:cs typeface="+mj-cs"/>
                </a:defRPr>
              </a:lvl1pPr>
            </a:lstStyle>
            <a:p>
              <a:pPr algn="ctr">
                <a:defRPr/>
              </a:pPr>
              <a:r>
                <a:rPr lang="ar-SA" sz="2400" dirty="0">
                  <a:solidFill>
                    <a:srgbClr val="FFFFFF"/>
                  </a:solidFill>
                  <a:latin typeface="Somar" panose="020B0604020202020204" charset="-78"/>
                  <a:cs typeface="Somar" panose="020B0604020202020204" charset="-78"/>
                </a:rPr>
                <a:t>02</a:t>
              </a:r>
              <a:endParaRPr lang="ar-SA" sz="2800" dirty="0">
                <a:solidFill>
                  <a:srgbClr val="FFFFFF"/>
                </a:solidFill>
                <a:latin typeface="Somar" panose="020B0604020202020204" charset="-78"/>
                <a:cs typeface="Somar" panose="020B0604020202020204" charset="-78"/>
              </a:endParaRPr>
            </a:p>
          </p:txBody>
        </p:sp>
      </p:grpSp>
      <p:grpSp>
        <p:nvGrpSpPr>
          <p:cNvPr id="71" name="Group 70">
            <a:extLst>
              <a:ext uri="{FF2B5EF4-FFF2-40B4-BE49-F238E27FC236}">
                <a16:creationId xmlns:a16="http://schemas.microsoft.com/office/drawing/2014/main" id="{A4D0F8B2-FD34-4853-8899-5CB0E72E36D2}"/>
              </a:ext>
            </a:extLst>
          </p:cNvPr>
          <p:cNvGrpSpPr/>
          <p:nvPr/>
        </p:nvGrpSpPr>
        <p:grpSpPr>
          <a:xfrm>
            <a:off x="7099844" y="2558579"/>
            <a:ext cx="504299" cy="325416"/>
            <a:chOff x="7443538" y="3154334"/>
            <a:chExt cx="504299" cy="325416"/>
          </a:xfrm>
        </p:grpSpPr>
        <p:sp>
          <p:nvSpPr>
            <p:cNvPr id="165" name="Google Shape;6192;p47">
              <a:extLst>
                <a:ext uri="{FF2B5EF4-FFF2-40B4-BE49-F238E27FC236}">
                  <a16:creationId xmlns:a16="http://schemas.microsoft.com/office/drawing/2014/main" id="{86D87748-C0AA-43D1-977F-A33BCF01FB61}"/>
                </a:ext>
              </a:extLst>
            </p:cNvPr>
            <p:cNvSpPr/>
            <p:nvPr/>
          </p:nvSpPr>
          <p:spPr>
            <a:xfrm>
              <a:off x="7465888" y="3275525"/>
              <a:ext cx="459597" cy="204225"/>
            </a:xfrm>
            <a:custGeom>
              <a:avLst/>
              <a:gdLst/>
              <a:ahLst/>
              <a:cxnLst/>
              <a:rect l="l" t="t" r="r" b="b"/>
              <a:pathLst>
                <a:path w="17828" h="7922" extrusionOk="0">
                  <a:moveTo>
                    <a:pt x="1" y="2740"/>
                  </a:moveTo>
                  <a:cubicBezTo>
                    <a:pt x="1" y="4064"/>
                    <a:pt x="868" y="5387"/>
                    <a:pt x="2626" y="6415"/>
                  </a:cubicBezTo>
                  <a:lnTo>
                    <a:pt x="2626" y="6415"/>
                  </a:lnTo>
                  <a:cubicBezTo>
                    <a:pt x="2831" y="6529"/>
                    <a:pt x="3060" y="6643"/>
                    <a:pt x="3288" y="6757"/>
                  </a:cubicBezTo>
                  <a:lnTo>
                    <a:pt x="3288" y="6757"/>
                  </a:lnTo>
                  <a:cubicBezTo>
                    <a:pt x="3356" y="6780"/>
                    <a:pt x="3448" y="6803"/>
                    <a:pt x="3516" y="6848"/>
                  </a:cubicBezTo>
                  <a:lnTo>
                    <a:pt x="3516" y="6848"/>
                  </a:lnTo>
                  <a:cubicBezTo>
                    <a:pt x="3653" y="6917"/>
                    <a:pt x="3790" y="6962"/>
                    <a:pt x="3927" y="7031"/>
                  </a:cubicBezTo>
                  <a:lnTo>
                    <a:pt x="3927" y="7031"/>
                  </a:lnTo>
                  <a:cubicBezTo>
                    <a:pt x="3950" y="7031"/>
                    <a:pt x="3973" y="7031"/>
                    <a:pt x="3995" y="7054"/>
                  </a:cubicBezTo>
                  <a:lnTo>
                    <a:pt x="3995" y="7054"/>
                  </a:lnTo>
                  <a:cubicBezTo>
                    <a:pt x="4041" y="7077"/>
                    <a:pt x="4087" y="7077"/>
                    <a:pt x="4132" y="7099"/>
                  </a:cubicBezTo>
                  <a:lnTo>
                    <a:pt x="4132" y="7099"/>
                  </a:lnTo>
                  <a:cubicBezTo>
                    <a:pt x="4315" y="7168"/>
                    <a:pt x="4498" y="7236"/>
                    <a:pt x="4680" y="7282"/>
                  </a:cubicBezTo>
                  <a:lnTo>
                    <a:pt x="4680" y="7282"/>
                  </a:lnTo>
                  <a:cubicBezTo>
                    <a:pt x="4749" y="7305"/>
                    <a:pt x="4817" y="7328"/>
                    <a:pt x="4863" y="7350"/>
                  </a:cubicBezTo>
                  <a:lnTo>
                    <a:pt x="4863" y="7350"/>
                  </a:lnTo>
                  <a:cubicBezTo>
                    <a:pt x="4908" y="7350"/>
                    <a:pt x="4954" y="7373"/>
                    <a:pt x="5000" y="7396"/>
                  </a:cubicBezTo>
                  <a:lnTo>
                    <a:pt x="5000" y="7396"/>
                  </a:lnTo>
                  <a:cubicBezTo>
                    <a:pt x="5068" y="7419"/>
                    <a:pt x="5159" y="7419"/>
                    <a:pt x="5228" y="7442"/>
                  </a:cubicBezTo>
                  <a:lnTo>
                    <a:pt x="5228" y="7442"/>
                  </a:lnTo>
                  <a:cubicBezTo>
                    <a:pt x="5411" y="7487"/>
                    <a:pt x="5593" y="7533"/>
                    <a:pt x="5776" y="7579"/>
                  </a:cubicBezTo>
                  <a:lnTo>
                    <a:pt x="5776" y="7579"/>
                  </a:lnTo>
                  <a:cubicBezTo>
                    <a:pt x="5821" y="7579"/>
                    <a:pt x="5867" y="7602"/>
                    <a:pt x="5936" y="7624"/>
                  </a:cubicBezTo>
                  <a:lnTo>
                    <a:pt x="5936" y="7624"/>
                  </a:lnTo>
                  <a:cubicBezTo>
                    <a:pt x="6004" y="7624"/>
                    <a:pt x="6072" y="7647"/>
                    <a:pt x="6141" y="7647"/>
                  </a:cubicBezTo>
                  <a:lnTo>
                    <a:pt x="6141" y="7647"/>
                  </a:lnTo>
                  <a:cubicBezTo>
                    <a:pt x="6301" y="7693"/>
                    <a:pt x="6461" y="7716"/>
                    <a:pt x="6620" y="7738"/>
                  </a:cubicBezTo>
                  <a:lnTo>
                    <a:pt x="6620" y="7738"/>
                  </a:lnTo>
                  <a:cubicBezTo>
                    <a:pt x="6689" y="7738"/>
                    <a:pt x="6734" y="7761"/>
                    <a:pt x="6803" y="7761"/>
                  </a:cubicBezTo>
                  <a:lnTo>
                    <a:pt x="6803" y="7761"/>
                  </a:lnTo>
                  <a:cubicBezTo>
                    <a:pt x="6871" y="7784"/>
                    <a:pt x="6940" y="7784"/>
                    <a:pt x="7008" y="7784"/>
                  </a:cubicBezTo>
                  <a:lnTo>
                    <a:pt x="7008" y="7784"/>
                  </a:lnTo>
                  <a:cubicBezTo>
                    <a:pt x="7168" y="7807"/>
                    <a:pt x="7305" y="7830"/>
                    <a:pt x="7465" y="7830"/>
                  </a:cubicBezTo>
                  <a:lnTo>
                    <a:pt x="7465" y="7830"/>
                  </a:lnTo>
                  <a:cubicBezTo>
                    <a:pt x="7533" y="7853"/>
                    <a:pt x="7602" y="7853"/>
                    <a:pt x="7670" y="7875"/>
                  </a:cubicBezTo>
                  <a:lnTo>
                    <a:pt x="7670" y="7875"/>
                  </a:lnTo>
                  <a:cubicBezTo>
                    <a:pt x="7739" y="7875"/>
                    <a:pt x="7807" y="7875"/>
                    <a:pt x="7876" y="7875"/>
                  </a:cubicBezTo>
                  <a:lnTo>
                    <a:pt x="7876" y="7875"/>
                  </a:lnTo>
                  <a:cubicBezTo>
                    <a:pt x="8013" y="7875"/>
                    <a:pt x="8172" y="7898"/>
                    <a:pt x="8332" y="7898"/>
                  </a:cubicBezTo>
                  <a:lnTo>
                    <a:pt x="8332" y="7898"/>
                  </a:lnTo>
                  <a:cubicBezTo>
                    <a:pt x="8401" y="7898"/>
                    <a:pt x="8469" y="7921"/>
                    <a:pt x="8560" y="7921"/>
                  </a:cubicBezTo>
                  <a:lnTo>
                    <a:pt x="8560" y="7921"/>
                  </a:lnTo>
                  <a:cubicBezTo>
                    <a:pt x="8583" y="7921"/>
                    <a:pt x="8629" y="7921"/>
                    <a:pt x="8652" y="7921"/>
                  </a:cubicBezTo>
                  <a:lnTo>
                    <a:pt x="8652" y="7921"/>
                  </a:lnTo>
                  <a:cubicBezTo>
                    <a:pt x="8675" y="7921"/>
                    <a:pt x="8697" y="7921"/>
                    <a:pt x="8743" y="7921"/>
                  </a:cubicBezTo>
                  <a:lnTo>
                    <a:pt x="8743" y="7921"/>
                  </a:lnTo>
                  <a:cubicBezTo>
                    <a:pt x="8903" y="7921"/>
                    <a:pt x="9063" y="7921"/>
                    <a:pt x="9222" y="7898"/>
                  </a:cubicBezTo>
                  <a:lnTo>
                    <a:pt x="9222" y="7898"/>
                  </a:lnTo>
                  <a:cubicBezTo>
                    <a:pt x="9245" y="7898"/>
                    <a:pt x="9291" y="7898"/>
                    <a:pt x="9314" y="7898"/>
                  </a:cubicBezTo>
                  <a:lnTo>
                    <a:pt x="9314" y="7898"/>
                  </a:lnTo>
                  <a:cubicBezTo>
                    <a:pt x="9359" y="7898"/>
                    <a:pt x="9405" y="7898"/>
                    <a:pt x="9473" y="7898"/>
                  </a:cubicBezTo>
                  <a:lnTo>
                    <a:pt x="9473" y="7898"/>
                  </a:lnTo>
                  <a:cubicBezTo>
                    <a:pt x="9519" y="7898"/>
                    <a:pt x="9565" y="7898"/>
                    <a:pt x="9610" y="7898"/>
                  </a:cubicBezTo>
                  <a:lnTo>
                    <a:pt x="9610" y="7898"/>
                  </a:lnTo>
                  <a:cubicBezTo>
                    <a:pt x="9816" y="7898"/>
                    <a:pt x="9998" y="7875"/>
                    <a:pt x="10204" y="7853"/>
                  </a:cubicBezTo>
                  <a:lnTo>
                    <a:pt x="10204" y="7853"/>
                  </a:lnTo>
                  <a:cubicBezTo>
                    <a:pt x="10295" y="7853"/>
                    <a:pt x="10364" y="7853"/>
                    <a:pt x="10455" y="7853"/>
                  </a:cubicBezTo>
                  <a:lnTo>
                    <a:pt x="10455" y="7853"/>
                  </a:lnTo>
                  <a:cubicBezTo>
                    <a:pt x="10478" y="7830"/>
                    <a:pt x="10523" y="7830"/>
                    <a:pt x="10569" y="7830"/>
                  </a:cubicBezTo>
                  <a:lnTo>
                    <a:pt x="10569" y="7830"/>
                  </a:lnTo>
                  <a:cubicBezTo>
                    <a:pt x="10638" y="7830"/>
                    <a:pt x="10683" y="7807"/>
                    <a:pt x="10752" y="7807"/>
                  </a:cubicBezTo>
                  <a:lnTo>
                    <a:pt x="10752" y="7807"/>
                  </a:lnTo>
                  <a:cubicBezTo>
                    <a:pt x="10957" y="7784"/>
                    <a:pt x="11163" y="7761"/>
                    <a:pt x="11368" y="7716"/>
                  </a:cubicBezTo>
                  <a:lnTo>
                    <a:pt x="11368" y="7716"/>
                  </a:lnTo>
                  <a:cubicBezTo>
                    <a:pt x="11414" y="7716"/>
                    <a:pt x="11459" y="7693"/>
                    <a:pt x="11505" y="7693"/>
                  </a:cubicBezTo>
                  <a:lnTo>
                    <a:pt x="11505" y="7693"/>
                  </a:lnTo>
                  <a:cubicBezTo>
                    <a:pt x="11528" y="7693"/>
                    <a:pt x="11551" y="7693"/>
                    <a:pt x="11596" y="7693"/>
                  </a:cubicBezTo>
                  <a:lnTo>
                    <a:pt x="11596" y="7693"/>
                  </a:lnTo>
                  <a:cubicBezTo>
                    <a:pt x="11688" y="7670"/>
                    <a:pt x="11779" y="7647"/>
                    <a:pt x="11870" y="7624"/>
                  </a:cubicBezTo>
                  <a:lnTo>
                    <a:pt x="11870" y="7624"/>
                  </a:lnTo>
                  <a:cubicBezTo>
                    <a:pt x="12030" y="7579"/>
                    <a:pt x="12212" y="7556"/>
                    <a:pt x="12372" y="7510"/>
                  </a:cubicBezTo>
                  <a:lnTo>
                    <a:pt x="12372" y="7510"/>
                  </a:lnTo>
                  <a:cubicBezTo>
                    <a:pt x="12486" y="7487"/>
                    <a:pt x="12601" y="7465"/>
                    <a:pt x="12715" y="7419"/>
                  </a:cubicBezTo>
                  <a:lnTo>
                    <a:pt x="12715" y="7419"/>
                  </a:lnTo>
                  <a:cubicBezTo>
                    <a:pt x="12874" y="7373"/>
                    <a:pt x="13011" y="7350"/>
                    <a:pt x="13171" y="7282"/>
                  </a:cubicBezTo>
                  <a:lnTo>
                    <a:pt x="13171" y="7282"/>
                  </a:lnTo>
                  <a:cubicBezTo>
                    <a:pt x="13194" y="7282"/>
                    <a:pt x="13240" y="7282"/>
                    <a:pt x="13262" y="7259"/>
                  </a:cubicBezTo>
                  <a:lnTo>
                    <a:pt x="13262" y="7259"/>
                  </a:lnTo>
                  <a:cubicBezTo>
                    <a:pt x="13445" y="7214"/>
                    <a:pt x="13628" y="7145"/>
                    <a:pt x="13810" y="7077"/>
                  </a:cubicBezTo>
                  <a:lnTo>
                    <a:pt x="13810" y="7077"/>
                  </a:lnTo>
                  <a:cubicBezTo>
                    <a:pt x="13833" y="7054"/>
                    <a:pt x="13856" y="7054"/>
                    <a:pt x="13879" y="7031"/>
                  </a:cubicBezTo>
                  <a:lnTo>
                    <a:pt x="13879" y="7031"/>
                  </a:lnTo>
                  <a:cubicBezTo>
                    <a:pt x="14084" y="6962"/>
                    <a:pt x="14267" y="6894"/>
                    <a:pt x="14449" y="6803"/>
                  </a:cubicBezTo>
                  <a:lnTo>
                    <a:pt x="14449" y="6803"/>
                  </a:lnTo>
                  <a:cubicBezTo>
                    <a:pt x="14518" y="6780"/>
                    <a:pt x="14563" y="6757"/>
                    <a:pt x="14632" y="6711"/>
                  </a:cubicBezTo>
                  <a:lnTo>
                    <a:pt x="14632" y="6711"/>
                  </a:lnTo>
                  <a:cubicBezTo>
                    <a:pt x="14837" y="6620"/>
                    <a:pt x="15020" y="6529"/>
                    <a:pt x="15225" y="6415"/>
                  </a:cubicBezTo>
                  <a:lnTo>
                    <a:pt x="15225" y="6415"/>
                  </a:lnTo>
                  <a:cubicBezTo>
                    <a:pt x="15248" y="6392"/>
                    <a:pt x="15294" y="6369"/>
                    <a:pt x="15340" y="6346"/>
                  </a:cubicBezTo>
                  <a:lnTo>
                    <a:pt x="15340" y="6346"/>
                  </a:lnTo>
                  <a:cubicBezTo>
                    <a:pt x="15362" y="6323"/>
                    <a:pt x="15385" y="6300"/>
                    <a:pt x="15431" y="6278"/>
                  </a:cubicBezTo>
                  <a:lnTo>
                    <a:pt x="15431" y="6278"/>
                  </a:lnTo>
                  <a:cubicBezTo>
                    <a:pt x="15477" y="6255"/>
                    <a:pt x="15545" y="6209"/>
                    <a:pt x="15591" y="6186"/>
                  </a:cubicBezTo>
                  <a:lnTo>
                    <a:pt x="15591" y="6186"/>
                  </a:lnTo>
                  <a:cubicBezTo>
                    <a:pt x="15636" y="6141"/>
                    <a:pt x="15682" y="6118"/>
                    <a:pt x="15728" y="6072"/>
                  </a:cubicBezTo>
                  <a:lnTo>
                    <a:pt x="15728" y="6072"/>
                  </a:lnTo>
                  <a:cubicBezTo>
                    <a:pt x="15773" y="6049"/>
                    <a:pt x="15842" y="6004"/>
                    <a:pt x="15887" y="5981"/>
                  </a:cubicBezTo>
                  <a:lnTo>
                    <a:pt x="15887" y="5981"/>
                  </a:lnTo>
                  <a:cubicBezTo>
                    <a:pt x="15933" y="5935"/>
                    <a:pt x="15979" y="5912"/>
                    <a:pt x="16024" y="5867"/>
                  </a:cubicBezTo>
                  <a:lnTo>
                    <a:pt x="16024" y="5867"/>
                  </a:lnTo>
                  <a:cubicBezTo>
                    <a:pt x="16070" y="5844"/>
                    <a:pt x="16116" y="5798"/>
                    <a:pt x="16161" y="5776"/>
                  </a:cubicBezTo>
                  <a:lnTo>
                    <a:pt x="16161" y="5776"/>
                  </a:lnTo>
                  <a:cubicBezTo>
                    <a:pt x="16184" y="5730"/>
                    <a:pt x="16230" y="5707"/>
                    <a:pt x="16275" y="5661"/>
                  </a:cubicBezTo>
                  <a:lnTo>
                    <a:pt x="16275" y="5661"/>
                  </a:lnTo>
                  <a:cubicBezTo>
                    <a:pt x="16321" y="5639"/>
                    <a:pt x="16367" y="5593"/>
                    <a:pt x="16412" y="5547"/>
                  </a:cubicBezTo>
                  <a:lnTo>
                    <a:pt x="16412" y="5547"/>
                  </a:lnTo>
                  <a:cubicBezTo>
                    <a:pt x="16412" y="5547"/>
                    <a:pt x="16435" y="5524"/>
                    <a:pt x="16458" y="5502"/>
                  </a:cubicBezTo>
                  <a:lnTo>
                    <a:pt x="16458" y="5502"/>
                  </a:lnTo>
                  <a:cubicBezTo>
                    <a:pt x="16481" y="5502"/>
                    <a:pt x="16481" y="5479"/>
                    <a:pt x="16504" y="5456"/>
                  </a:cubicBezTo>
                  <a:lnTo>
                    <a:pt x="16504" y="5456"/>
                  </a:lnTo>
                  <a:cubicBezTo>
                    <a:pt x="16572" y="5387"/>
                    <a:pt x="16641" y="5319"/>
                    <a:pt x="16709" y="5273"/>
                  </a:cubicBezTo>
                  <a:lnTo>
                    <a:pt x="16709" y="5273"/>
                  </a:lnTo>
                  <a:cubicBezTo>
                    <a:pt x="16732" y="5251"/>
                    <a:pt x="16755" y="5228"/>
                    <a:pt x="16778" y="5205"/>
                  </a:cubicBezTo>
                  <a:lnTo>
                    <a:pt x="16778" y="5205"/>
                  </a:lnTo>
                  <a:cubicBezTo>
                    <a:pt x="16846" y="5114"/>
                    <a:pt x="16937" y="5022"/>
                    <a:pt x="17006" y="4931"/>
                  </a:cubicBezTo>
                  <a:lnTo>
                    <a:pt x="17006" y="4931"/>
                  </a:lnTo>
                  <a:cubicBezTo>
                    <a:pt x="17006" y="4931"/>
                    <a:pt x="17006" y="4908"/>
                    <a:pt x="17006" y="4908"/>
                  </a:cubicBezTo>
                  <a:lnTo>
                    <a:pt x="17006" y="4908"/>
                  </a:lnTo>
                  <a:cubicBezTo>
                    <a:pt x="17029" y="4885"/>
                    <a:pt x="17051" y="4863"/>
                    <a:pt x="17051" y="4840"/>
                  </a:cubicBezTo>
                  <a:lnTo>
                    <a:pt x="17051" y="4840"/>
                  </a:lnTo>
                  <a:cubicBezTo>
                    <a:pt x="17097" y="4794"/>
                    <a:pt x="17143" y="4726"/>
                    <a:pt x="17188" y="4680"/>
                  </a:cubicBezTo>
                  <a:lnTo>
                    <a:pt x="17188" y="4680"/>
                  </a:lnTo>
                  <a:cubicBezTo>
                    <a:pt x="17211" y="4657"/>
                    <a:pt x="17234" y="4611"/>
                    <a:pt x="17234" y="4589"/>
                  </a:cubicBezTo>
                  <a:lnTo>
                    <a:pt x="17234" y="4589"/>
                  </a:lnTo>
                  <a:cubicBezTo>
                    <a:pt x="17280" y="4520"/>
                    <a:pt x="17303" y="4474"/>
                    <a:pt x="17348" y="4429"/>
                  </a:cubicBezTo>
                  <a:lnTo>
                    <a:pt x="17348" y="4429"/>
                  </a:lnTo>
                  <a:cubicBezTo>
                    <a:pt x="17348" y="4406"/>
                    <a:pt x="17371" y="4406"/>
                    <a:pt x="17371" y="4383"/>
                  </a:cubicBezTo>
                  <a:lnTo>
                    <a:pt x="17371" y="4383"/>
                  </a:lnTo>
                  <a:cubicBezTo>
                    <a:pt x="17371" y="4360"/>
                    <a:pt x="17394" y="4338"/>
                    <a:pt x="17394" y="4315"/>
                  </a:cubicBezTo>
                  <a:lnTo>
                    <a:pt x="17394" y="4315"/>
                  </a:lnTo>
                  <a:cubicBezTo>
                    <a:pt x="17417" y="4269"/>
                    <a:pt x="17439" y="4223"/>
                    <a:pt x="17462" y="4178"/>
                  </a:cubicBezTo>
                  <a:lnTo>
                    <a:pt x="17462" y="4178"/>
                  </a:lnTo>
                  <a:cubicBezTo>
                    <a:pt x="17485" y="4155"/>
                    <a:pt x="17508" y="4109"/>
                    <a:pt x="17531" y="4064"/>
                  </a:cubicBezTo>
                  <a:lnTo>
                    <a:pt x="17531" y="4064"/>
                  </a:lnTo>
                  <a:cubicBezTo>
                    <a:pt x="17554" y="4018"/>
                    <a:pt x="17554" y="3972"/>
                    <a:pt x="17576" y="3927"/>
                  </a:cubicBezTo>
                  <a:lnTo>
                    <a:pt x="17576" y="3927"/>
                  </a:lnTo>
                  <a:cubicBezTo>
                    <a:pt x="17576" y="3927"/>
                    <a:pt x="17599" y="3904"/>
                    <a:pt x="17599" y="3881"/>
                  </a:cubicBezTo>
                  <a:lnTo>
                    <a:pt x="17599" y="3881"/>
                  </a:lnTo>
                  <a:cubicBezTo>
                    <a:pt x="17622" y="3858"/>
                    <a:pt x="17622" y="3835"/>
                    <a:pt x="17622" y="3813"/>
                  </a:cubicBezTo>
                  <a:lnTo>
                    <a:pt x="17622" y="3813"/>
                  </a:lnTo>
                  <a:cubicBezTo>
                    <a:pt x="17645" y="3767"/>
                    <a:pt x="17645" y="3744"/>
                    <a:pt x="17668" y="3698"/>
                  </a:cubicBezTo>
                  <a:lnTo>
                    <a:pt x="17668" y="3698"/>
                  </a:lnTo>
                  <a:cubicBezTo>
                    <a:pt x="17668" y="3653"/>
                    <a:pt x="17691" y="3607"/>
                    <a:pt x="17691" y="3584"/>
                  </a:cubicBezTo>
                  <a:lnTo>
                    <a:pt x="17691" y="3584"/>
                  </a:lnTo>
                  <a:cubicBezTo>
                    <a:pt x="17713" y="3539"/>
                    <a:pt x="17713" y="3493"/>
                    <a:pt x="17736" y="3447"/>
                  </a:cubicBezTo>
                  <a:lnTo>
                    <a:pt x="17736" y="3447"/>
                  </a:lnTo>
                  <a:cubicBezTo>
                    <a:pt x="17736" y="3425"/>
                    <a:pt x="17736" y="3402"/>
                    <a:pt x="17759" y="3379"/>
                  </a:cubicBezTo>
                  <a:lnTo>
                    <a:pt x="17759" y="3379"/>
                  </a:lnTo>
                  <a:cubicBezTo>
                    <a:pt x="17759" y="3356"/>
                    <a:pt x="17759" y="3333"/>
                    <a:pt x="17759" y="3333"/>
                  </a:cubicBezTo>
                  <a:lnTo>
                    <a:pt x="17759" y="3333"/>
                  </a:lnTo>
                  <a:cubicBezTo>
                    <a:pt x="17759" y="3288"/>
                    <a:pt x="17782" y="3242"/>
                    <a:pt x="17782" y="3196"/>
                  </a:cubicBezTo>
                  <a:lnTo>
                    <a:pt x="17782" y="3196"/>
                  </a:lnTo>
                  <a:cubicBezTo>
                    <a:pt x="17782" y="3151"/>
                    <a:pt x="17782" y="3105"/>
                    <a:pt x="17782" y="3082"/>
                  </a:cubicBezTo>
                  <a:lnTo>
                    <a:pt x="17782" y="3082"/>
                  </a:lnTo>
                  <a:cubicBezTo>
                    <a:pt x="17805" y="3036"/>
                    <a:pt x="17805" y="2991"/>
                    <a:pt x="17805" y="2945"/>
                  </a:cubicBezTo>
                  <a:lnTo>
                    <a:pt x="17805" y="2945"/>
                  </a:lnTo>
                  <a:cubicBezTo>
                    <a:pt x="17805" y="2922"/>
                    <a:pt x="17805" y="2900"/>
                    <a:pt x="17805" y="2854"/>
                  </a:cubicBezTo>
                  <a:lnTo>
                    <a:pt x="17805" y="2854"/>
                  </a:lnTo>
                  <a:cubicBezTo>
                    <a:pt x="17805" y="2831"/>
                    <a:pt x="17805" y="2808"/>
                    <a:pt x="17805" y="2785"/>
                  </a:cubicBezTo>
                  <a:lnTo>
                    <a:pt x="17805" y="2785"/>
                  </a:lnTo>
                  <a:lnTo>
                    <a:pt x="17828" y="46"/>
                  </a:lnTo>
                  <a:cubicBezTo>
                    <a:pt x="17805" y="92"/>
                    <a:pt x="17805" y="138"/>
                    <a:pt x="17805" y="206"/>
                  </a:cubicBezTo>
                  <a:lnTo>
                    <a:pt x="17805" y="206"/>
                  </a:lnTo>
                  <a:cubicBezTo>
                    <a:pt x="17805" y="252"/>
                    <a:pt x="17805" y="297"/>
                    <a:pt x="17805" y="343"/>
                  </a:cubicBezTo>
                  <a:lnTo>
                    <a:pt x="17805" y="343"/>
                  </a:lnTo>
                  <a:cubicBezTo>
                    <a:pt x="17805" y="366"/>
                    <a:pt x="17782" y="412"/>
                    <a:pt x="17782" y="457"/>
                  </a:cubicBezTo>
                  <a:lnTo>
                    <a:pt x="17782" y="457"/>
                  </a:lnTo>
                  <a:cubicBezTo>
                    <a:pt x="17782" y="503"/>
                    <a:pt x="17782" y="549"/>
                    <a:pt x="17759" y="571"/>
                  </a:cubicBezTo>
                  <a:lnTo>
                    <a:pt x="17759" y="571"/>
                  </a:lnTo>
                  <a:cubicBezTo>
                    <a:pt x="17759" y="617"/>
                    <a:pt x="17759" y="663"/>
                    <a:pt x="17736" y="708"/>
                  </a:cubicBezTo>
                  <a:lnTo>
                    <a:pt x="17736" y="708"/>
                  </a:lnTo>
                  <a:cubicBezTo>
                    <a:pt x="17736" y="754"/>
                    <a:pt x="17713" y="777"/>
                    <a:pt x="17713" y="822"/>
                  </a:cubicBezTo>
                  <a:lnTo>
                    <a:pt x="17713" y="822"/>
                  </a:lnTo>
                  <a:cubicBezTo>
                    <a:pt x="17691" y="868"/>
                    <a:pt x="17691" y="914"/>
                    <a:pt x="17668" y="959"/>
                  </a:cubicBezTo>
                  <a:lnTo>
                    <a:pt x="17668" y="959"/>
                  </a:lnTo>
                  <a:cubicBezTo>
                    <a:pt x="17668" y="982"/>
                    <a:pt x="17645" y="1028"/>
                    <a:pt x="17622" y="1074"/>
                  </a:cubicBezTo>
                  <a:lnTo>
                    <a:pt x="17622" y="1074"/>
                  </a:lnTo>
                  <a:cubicBezTo>
                    <a:pt x="17622" y="1119"/>
                    <a:pt x="17599" y="1165"/>
                    <a:pt x="17576" y="1188"/>
                  </a:cubicBezTo>
                  <a:lnTo>
                    <a:pt x="17576" y="1188"/>
                  </a:lnTo>
                  <a:cubicBezTo>
                    <a:pt x="17576" y="1233"/>
                    <a:pt x="17554" y="1279"/>
                    <a:pt x="17531" y="1325"/>
                  </a:cubicBezTo>
                  <a:lnTo>
                    <a:pt x="17531" y="1325"/>
                  </a:lnTo>
                  <a:cubicBezTo>
                    <a:pt x="17508" y="1370"/>
                    <a:pt x="17485" y="1393"/>
                    <a:pt x="17485" y="1439"/>
                  </a:cubicBezTo>
                  <a:lnTo>
                    <a:pt x="17485" y="1439"/>
                  </a:lnTo>
                  <a:cubicBezTo>
                    <a:pt x="17462" y="1484"/>
                    <a:pt x="17439" y="1530"/>
                    <a:pt x="17417" y="1576"/>
                  </a:cubicBezTo>
                  <a:lnTo>
                    <a:pt x="17417" y="1576"/>
                  </a:lnTo>
                  <a:cubicBezTo>
                    <a:pt x="17394" y="1598"/>
                    <a:pt x="17371" y="1644"/>
                    <a:pt x="17348" y="1690"/>
                  </a:cubicBezTo>
                  <a:lnTo>
                    <a:pt x="17348" y="1690"/>
                  </a:lnTo>
                  <a:cubicBezTo>
                    <a:pt x="17325" y="1735"/>
                    <a:pt x="17280" y="1781"/>
                    <a:pt x="17257" y="1827"/>
                  </a:cubicBezTo>
                  <a:lnTo>
                    <a:pt x="17257" y="1827"/>
                  </a:lnTo>
                  <a:cubicBezTo>
                    <a:pt x="17234" y="1872"/>
                    <a:pt x="17211" y="1895"/>
                    <a:pt x="17188" y="1941"/>
                  </a:cubicBezTo>
                  <a:lnTo>
                    <a:pt x="17188" y="1941"/>
                  </a:lnTo>
                  <a:cubicBezTo>
                    <a:pt x="17143" y="1987"/>
                    <a:pt x="17097" y="2055"/>
                    <a:pt x="17074" y="2101"/>
                  </a:cubicBezTo>
                  <a:lnTo>
                    <a:pt x="17074" y="2101"/>
                  </a:lnTo>
                  <a:cubicBezTo>
                    <a:pt x="17051" y="2123"/>
                    <a:pt x="17029" y="2146"/>
                    <a:pt x="17006" y="2192"/>
                  </a:cubicBezTo>
                  <a:lnTo>
                    <a:pt x="17006" y="2192"/>
                  </a:lnTo>
                  <a:cubicBezTo>
                    <a:pt x="16937" y="2260"/>
                    <a:pt x="16869" y="2352"/>
                    <a:pt x="16778" y="2443"/>
                  </a:cubicBezTo>
                  <a:lnTo>
                    <a:pt x="16778" y="2443"/>
                  </a:lnTo>
                  <a:cubicBezTo>
                    <a:pt x="16755" y="2466"/>
                    <a:pt x="16732" y="2489"/>
                    <a:pt x="16709" y="2512"/>
                  </a:cubicBezTo>
                  <a:lnTo>
                    <a:pt x="16709" y="2512"/>
                  </a:lnTo>
                  <a:cubicBezTo>
                    <a:pt x="16641" y="2580"/>
                    <a:pt x="16572" y="2648"/>
                    <a:pt x="16504" y="2717"/>
                  </a:cubicBezTo>
                  <a:lnTo>
                    <a:pt x="16504" y="2717"/>
                  </a:lnTo>
                  <a:cubicBezTo>
                    <a:pt x="16481" y="2740"/>
                    <a:pt x="16435" y="2785"/>
                    <a:pt x="16412" y="2808"/>
                  </a:cubicBezTo>
                  <a:lnTo>
                    <a:pt x="16412" y="2808"/>
                  </a:lnTo>
                  <a:cubicBezTo>
                    <a:pt x="16367" y="2854"/>
                    <a:pt x="16321" y="2877"/>
                    <a:pt x="16275" y="2922"/>
                  </a:cubicBezTo>
                  <a:lnTo>
                    <a:pt x="16275" y="2922"/>
                  </a:lnTo>
                  <a:cubicBezTo>
                    <a:pt x="16253" y="2945"/>
                    <a:pt x="16207" y="2991"/>
                    <a:pt x="16161" y="3014"/>
                  </a:cubicBezTo>
                  <a:lnTo>
                    <a:pt x="16161" y="3014"/>
                  </a:lnTo>
                  <a:cubicBezTo>
                    <a:pt x="16116" y="3059"/>
                    <a:pt x="16070" y="3105"/>
                    <a:pt x="16024" y="3128"/>
                  </a:cubicBezTo>
                  <a:lnTo>
                    <a:pt x="16024" y="3128"/>
                  </a:lnTo>
                  <a:cubicBezTo>
                    <a:pt x="15979" y="3173"/>
                    <a:pt x="15933" y="3196"/>
                    <a:pt x="15887" y="3242"/>
                  </a:cubicBezTo>
                  <a:lnTo>
                    <a:pt x="15887" y="3242"/>
                  </a:lnTo>
                  <a:cubicBezTo>
                    <a:pt x="15842" y="3265"/>
                    <a:pt x="15796" y="3310"/>
                    <a:pt x="15750" y="3333"/>
                  </a:cubicBezTo>
                  <a:lnTo>
                    <a:pt x="15750" y="3333"/>
                  </a:lnTo>
                  <a:cubicBezTo>
                    <a:pt x="15682" y="3379"/>
                    <a:pt x="15636" y="3402"/>
                    <a:pt x="15591" y="3425"/>
                  </a:cubicBezTo>
                  <a:lnTo>
                    <a:pt x="15591" y="3425"/>
                  </a:lnTo>
                  <a:cubicBezTo>
                    <a:pt x="15545" y="3470"/>
                    <a:pt x="15499" y="3493"/>
                    <a:pt x="15431" y="3539"/>
                  </a:cubicBezTo>
                  <a:lnTo>
                    <a:pt x="15431" y="3539"/>
                  </a:lnTo>
                  <a:cubicBezTo>
                    <a:pt x="15362" y="3584"/>
                    <a:pt x="15294" y="3630"/>
                    <a:pt x="15225" y="3653"/>
                  </a:cubicBezTo>
                  <a:lnTo>
                    <a:pt x="15225" y="3653"/>
                  </a:lnTo>
                  <a:cubicBezTo>
                    <a:pt x="15043" y="3767"/>
                    <a:pt x="14837" y="3881"/>
                    <a:pt x="14632" y="3972"/>
                  </a:cubicBezTo>
                  <a:lnTo>
                    <a:pt x="14632" y="3972"/>
                  </a:lnTo>
                  <a:cubicBezTo>
                    <a:pt x="14563" y="3995"/>
                    <a:pt x="14518" y="4018"/>
                    <a:pt x="14472" y="4064"/>
                  </a:cubicBezTo>
                  <a:lnTo>
                    <a:pt x="14472" y="4064"/>
                  </a:lnTo>
                  <a:cubicBezTo>
                    <a:pt x="14290" y="4132"/>
                    <a:pt x="14084" y="4223"/>
                    <a:pt x="13902" y="4292"/>
                  </a:cubicBezTo>
                  <a:lnTo>
                    <a:pt x="13902" y="4292"/>
                  </a:lnTo>
                  <a:cubicBezTo>
                    <a:pt x="13879" y="4315"/>
                    <a:pt x="13856" y="4315"/>
                    <a:pt x="13810" y="4338"/>
                  </a:cubicBezTo>
                  <a:lnTo>
                    <a:pt x="13810" y="4338"/>
                  </a:lnTo>
                  <a:cubicBezTo>
                    <a:pt x="13605" y="4406"/>
                    <a:pt x="13399" y="4474"/>
                    <a:pt x="13171" y="4543"/>
                  </a:cubicBezTo>
                  <a:lnTo>
                    <a:pt x="13171" y="4543"/>
                  </a:lnTo>
                  <a:cubicBezTo>
                    <a:pt x="13034" y="4589"/>
                    <a:pt x="12874" y="4634"/>
                    <a:pt x="12715" y="4680"/>
                  </a:cubicBezTo>
                  <a:lnTo>
                    <a:pt x="12715" y="4680"/>
                  </a:lnTo>
                  <a:cubicBezTo>
                    <a:pt x="12601" y="4703"/>
                    <a:pt x="12486" y="4748"/>
                    <a:pt x="12372" y="4771"/>
                  </a:cubicBezTo>
                  <a:lnTo>
                    <a:pt x="12372" y="4771"/>
                  </a:lnTo>
                  <a:cubicBezTo>
                    <a:pt x="12212" y="4817"/>
                    <a:pt x="12053" y="4840"/>
                    <a:pt x="11870" y="4885"/>
                  </a:cubicBezTo>
                  <a:lnTo>
                    <a:pt x="11870" y="4885"/>
                  </a:lnTo>
                  <a:cubicBezTo>
                    <a:pt x="11756" y="4908"/>
                    <a:pt x="11642" y="4931"/>
                    <a:pt x="11528" y="4954"/>
                  </a:cubicBezTo>
                  <a:lnTo>
                    <a:pt x="11528" y="4954"/>
                  </a:lnTo>
                  <a:cubicBezTo>
                    <a:pt x="11482" y="4954"/>
                    <a:pt x="11414" y="4977"/>
                    <a:pt x="11368" y="4977"/>
                  </a:cubicBezTo>
                  <a:lnTo>
                    <a:pt x="11368" y="4977"/>
                  </a:lnTo>
                  <a:cubicBezTo>
                    <a:pt x="11163" y="4999"/>
                    <a:pt x="10957" y="5045"/>
                    <a:pt x="10752" y="5068"/>
                  </a:cubicBezTo>
                  <a:lnTo>
                    <a:pt x="10752" y="5068"/>
                  </a:lnTo>
                  <a:cubicBezTo>
                    <a:pt x="10683" y="5068"/>
                    <a:pt x="10638" y="5068"/>
                    <a:pt x="10569" y="5091"/>
                  </a:cubicBezTo>
                  <a:lnTo>
                    <a:pt x="10569" y="5091"/>
                  </a:lnTo>
                  <a:cubicBezTo>
                    <a:pt x="10455" y="5091"/>
                    <a:pt x="10341" y="5114"/>
                    <a:pt x="10204" y="5114"/>
                  </a:cubicBezTo>
                  <a:lnTo>
                    <a:pt x="10204" y="5114"/>
                  </a:lnTo>
                  <a:cubicBezTo>
                    <a:pt x="10021" y="5136"/>
                    <a:pt x="9816" y="5136"/>
                    <a:pt x="9610" y="5159"/>
                  </a:cubicBezTo>
                  <a:lnTo>
                    <a:pt x="9610" y="5159"/>
                  </a:lnTo>
                  <a:cubicBezTo>
                    <a:pt x="9496" y="5159"/>
                    <a:pt x="9359" y="5159"/>
                    <a:pt x="9222" y="5159"/>
                  </a:cubicBezTo>
                  <a:lnTo>
                    <a:pt x="9222" y="5159"/>
                  </a:lnTo>
                  <a:cubicBezTo>
                    <a:pt x="9063" y="5159"/>
                    <a:pt x="8903" y="5159"/>
                    <a:pt x="8743" y="5159"/>
                  </a:cubicBezTo>
                  <a:lnTo>
                    <a:pt x="8743" y="5159"/>
                  </a:lnTo>
                  <a:cubicBezTo>
                    <a:pt x="8606" y="5159"/>
                    <a:pt x="8469" y="5159"/>
                    <a:pt x="8332" y="5159"/>
                  </a:cubicBezTo>
                  <a:lnTo>
                    <a:pt x="8332" y="5159"/>
                  </a:lnTo>
                  <a:cubicBezTo>
                    <a:pt x="8172" y="5159"/>
                    <a:pt x="8035" y="5136"/>
                    <a:pt x="7876" y="5136"/>
                  </a:cubicBezTo>
                  <a:lnTo>
                    <a:pt x="7876" y="5136"/>
                  </a:lnTo>
                  <a:cubicBezTo>
                    <a:pt x="7739" y="5114"/>
                    <a:pt x="7602" y="5114"/>
                    <a:pt x="7465" y="5091"/>
                  </a:cubicBezTo>
                  <a:lnTo>
                    <a:pt x="7465" y="5091"/>
                  </a:lnTo>
                  <a:cubicBezTo>
                    <a:pt x="7328" y="5091"/>
                    <a:pt x="7168" y="5068"/>
                    <a:pt x="7031" y="5045"/>
                  </a:cubicBezTo>
                  <a:lnTo>
                    <a:pt x="7031" y="5045"/>
                  </a:lnTo>
                  <a:cubicBezTo>
                    <a:pt x="6894" y="5022"/>
                    <a:pt x="6757" y="5022"/>
                    <a:pt x="6620" y="4999"/>
                  </a:cubicBezTo>
                  <a:lnTo>
                    <a:pt x="6620" y="4999"/>
                  </a:lnTo>
                  <a:cubicBezTo>
                    <a:pt x="6461" y="4977"/>
                    <a:pt x="6301" y="4931"/>
                    <a:pt x="6164" y="4908"/>
                  </a:cubicBezTo>
                  <a:lnTo>
                    <a:pt x="6164" y="4908"/>
                  </a:lnTo>
                  <a:cubicBezTo>
                    <a:pt x="6027" y="4885"/>
                    <a:pt x="5913" y="4863"/>
                    <a:pt x="5776" y="4840"/>
                  </a:cubicBezTo>
                  <a:lnTo>
                    <a:pt x="5776" y="4840"/>
                  </a:lnTo>
                  <a:cubicBezTo>
                    <a:pt x="5593" y="4794"/>
                    <a:pt x="5411" y="4748"/>
                    <a:pt x="5228" y="4703"/>
                  </a:cubicBezTo>
                  <a:lnTo>
                    <a:pt x="5228" y="4703"/>
                  </a:lnTo>
                  <a:cubicBezTo>
                    <a:pt x="5114" y="4657"/>
                    <a:pt x="5000" y="4634"/>
                    <a:pt x="4886" y="4611"/>
                  </a:cubicBezTo>
                  <a:lnTo>
                    <a:pt x="4886" y="4611"/>
                  </a:lnTo>
                  <a:cubicBezTo>
                    <a:pt x="4817" y="4589"/>
                    <a:pt x="4749" y="4566"/>
                    <a:pt x="4703" y="4543"/>
                  </a:cubicBezTo>
                  <a:lnTo>
                    <a:pt x="4703" y="4543"/>
                  </a:lnTo>
                  <a:cubicBezTo>
                    <a:pt x="4520" y="4497"/>
                    <a:pt x="4338" y="4429"/>
                    <a:pt x="4155" y="4360"/>
                  </a:cubicBezTo>
                  <a:lnTo>
                    <a:pt x="4155" y="4360"/>
                  </a:lnTo>
                  <a:cubicBezTo>
                    <a:pt x="4109" y="4338"/>
                    <a:pt x="4041" y="4315"/>
                    <a:pt x="3995" y="4315"/>
                  </a:cubicBezTo>
                  <a:lnTo>
                    <a:pt x="3995" y="4315"/>
                  </a:lnTo>
                  <a:cubicBezTo>
                    <a:pt x="3836" y="4246"/>
                    <a:pt x="3676" y="4178"/>
                    <a:pt x="3516" y="4109"/>
                  </a:cubicBezTo>
                  <a:lnTo>
                    <a:pt x="3516" y="4109"/>
                  </a:lnTo>
                  <a:cubicBezTo>
                    <a:pt x="3448" y="4064"/>
                    <a:pt x="3379" y="4041"/>
                    <a:pt x="3288" y="3995"/>
                  </a:cubicBezTo>
                  <a:lnTo>
                    <a:pt x="3288" y="3995"/>
                  </a:lnTo>
                  <a:cubicBezTo>
                    <a:pt x="3060" y="3904"/>
                    <a:pt x="2854" y="3790"/>
                    <a:pt x="2649" y="3653"/>
                  </a:cubicBezTo>
                  <a:lnTo>
                    <a:pt x="2649" y="3653"/>
                  </a:lnTo>
                  <a:cubicBezTo>
                    <a:pt x="891" y="2648"/>
                    <a:pt x="1" y="1325"/>
                    <a:pt x="24" y="1"/>
                  </a:cubicBezTo>
                  <a:lnTo>
                    <a:pt x="24" y="1"/>
                  </a:lnTo>
                  <a:close/>
                </a:path>
              </a:pathLst>
            </a:custGeom>
            <a:solidFill>
              <a:srgbClr val="1D509B"/>
            </a:solidFill>
            <a:ln>
              <a:noFill/>
            </a:ln>
          </p:spPr>
          <p:txBody>
            <a:bodyPr spcFirstLastPara="1" wrap="square" lIns="91425" tIns="91425" rIns="91425" bIns="91425" anchor="ctr" anchorCtr="0">
              <a:noAutofit/>
            </a:bodyPr>
            <a:lstStyle/>
            <a:p>
              <a:pPr>
                <a:buClr>
                  <a:srgbClr val="000000"/>
                </a:buClr>
                <a:buFont typeface="Arial"/>
                <a:buNone/>
                <a:defRPr/>
              </a:pPr>
              <a:endParaRPr sz="1400" kern="0">
                <a:solidFill>
                  <a:srgbClr val="000000"/>
                </a:solidFill>
                <a:latin typeface="Arial"/>
                <a:cs typeface="Arial"/>
                <a:sym typeface="Arial"/>
              </a:endParaRPr>
            </a:p>
          </p:txBody>
        </p:sp>
        <p:sp>
          <p:nvSpPr>
            <p:cNvPr id="166" name="Google Shape;6193;p47">
              <a:extLst>
                <a:ext uri="{FF2B5EF4-FFF2-40B4-BE49-F238E27FC236}">
                  <a16:creationId xmlns:a16="http://schemas.microsoft.com/office/drawing/2014/main" id="{2BFE1C57-ABF2-485C-9AA1-879613406674}"/>
                </a:ext>
              </a:extLst>
            </p:cNvPr>
            <p:cNvSpPr/>
            <p:nvPr/>
          </p:nvSpPr>
          <p:spPr>
            <a:xfrm>
              <a:off x="7443538" y="3154334"/>
              <a:ext cx="504299" cy="265838"/>
            </a:xfrm>
            <a:custGeom>
              <a:avLst/>
              <a:gdLst/>
              <a:ahLst/>
              <a:cxnLst/>
              <a:rect l="l" t="t" r="r" b="b"/>
              <a:pathLst>
                <a:path w="19562" h="10312" extrusionOk="0">
                  <a:moveTo>
                    <a:pt x="9747" y="0"/>
                  </a:moveTo>
                  <a:cubicBezTo>
                    <a:pt x="7464" y="0"/>
                    <a:pt x="5205" y="502"/>
                    <a:pt x="3470" y="1507"/>
                  </a:cubicBezTo>
                  <a:cubicBezTo>
                    <a:pt x="1" y="3515"/>
                    <a:pt x="23" y="6779"/>
                    <a:pt x="3516" y="8788"/>
                  </a:cubicBezTo>
                  <a:cubicBezTo>
                    <a:pt x="5250" y="9803"/>
                    <a:pt x="7527" y="10311"/>
                    <a:pt x="9804" y="10311"/>
                  </a:cubicBezTo>
                  <a:cubicBezTo>
                    <a:pt x="12081" y="10311"/>
                    <a:pt x="14358" y="9803"/>
                    <a:pt x="16092" y="8788"/>
                  </a:cubicBezTo>
                  <a:cubicBezTo>
                    <a:pt x="19562" y="6779"/>
                    <a:pt x="19539" y="3515"/>
                    <a:pt x="16047" y="1507"/>
                  </a:cubicBezTo>
                  <a:cubicBezTo>
                    <a:pt x="14312" y="502"/>
                    <a:pt x="12030" y="0"/>
                    <a:pt x="9747" y="0"/>
                  </a:cubicBezTo>
                  <a:close/>
                </a:path>
              </a:pathLst>
            </a:custGeom>
            <a:solidFill>
              <a:srgbClr val="95B8EB"/>
            </a:solidFill>
            <a:ln>
              <a:noFill/>
            </a:ln>
          </p:spPr>
          <p:txBody>
            <a:bodyPr spcFirstLastPara="1" wrap="square" lIns="91425" tIns="91425" rIns="91425" bIns="91425" anchor="ctr" anchorCtr="0">
              <a:noAutofit/>
            </a:bodyPr>
            <a:lstStyle/>
            <a:p>
              <a:pPr>
                <a:buClr>
                  <a:srgbClr val="000000"/>
                </a:buClr>
                <a:buFont typeface="Arial"/>
                <a:buNone/>
                <a:defRPr/>
              </a:pPr>
              <a:endParaRPr sz="1400" kern="0">
                <a:solidFill>
                  <a:srgbClr val="000000"/>
                </a:solidFill>
                <a:latin typeface="Arial"/>
                <a:cs typeface="Arial"/>
                <a:sym typeface="Arial"/>
              </a:endParaRPr>
            </a:p>
          </p:txBody>
        </p:sp>
        <p:sp>
          <p:nvSpPr>
            <p:cNvPr id="167" name="Title 1">
              <a:extLst>
                <a:ext uri="{FF2B5EF4-FFF2-40B4-BE49-F238E27FC236}">
                  <a16:creationId xmlns:a16="http://schemas.microsoft.com/office/drawing/2014/main" id="{941B923D-E042-488C-ABA7-3A3B658E69F9}"/>
                </a:ext>
              </a:extLst>
            </p:cNvPr>
            <p:cNvSpPr txBox="1">
              <a:spLocks/>
            </p:cNvSpPr>
            <p:nvPr/>
          </p:nvSpPr>
          <p:spPr>
            <a:xfrm>
              <a:off x="7514233" y="3155852"/>
              <a:ext cx="337315" cy="262340"/>
            </a:xfrm>
            <a:prstGeom prst="rect">
              <a:avLst/>
            </a:prstGeom>
            <a:scene3d>
              <a:camera prst="isometricBottomDown"/>
              <a:lightRig rig="threePt" dir="t"/>
            </a:scene3d>
          </p:spPr>
          <p:txBody>
            <a:bodyPr vert="horz" lIns="0" tIns="0" rIns="0" bIns="0" rtlCol="0" anchor="t">
              <a:noAutofit/>
            </a:bodyPr>
            <a:lstStyle>
              <a:lvl1pPr algn="r" defTabSz="914400" rtl="1" eaLnBrk="1" latinLnBrk="0" hangingPunct="1">
                <a:lnSpc>
                  <a:spcPct val="90000"/>
                </a:lnSpc>
                <a:spcBef>
                  <a:spcPct val="0"/>
                </a:spcBef>
                <a:buNone/>
                <a:defRPr sz="4000" kern="1200">
                  <a:solidFill>
                    <a:schemeClr val="tx1"/>
                  </a:solidFill>
                  <a:latin typeface="Greta Arabic" pitchFamily="2" charset="-78"/>
                  <a:ea typeface="+mj-ea"/>
                  <a:cs typeface="+mj-cs"/>
                </a:defRPr>
              </a:lvl1pPr>
            </a:lstStyle>
            <a:p>
              <a:pPr algn="ctr">
                <a:defRPr/>
              </a:pPr>
              <a:r>
                <a:rPr lang="ar-SA" sz="2400" dirty="0">
                  <a:solidFill>
                    <a:srgbClr val="FFFFFF"/>
                  </a:solidFill>
                  <a:latin typeface="Somar" panose="020B0604020202020204" charset="-78"/>
                  <a:cs typeface="Somar" panose="020B0604020202020204" charset="-78"/>
                </a:rPr>
                <a:t>01</a:t>
              </a:r>
            </a:p>
          </p:txBody>
        </p:sp>
      </p:grpSp>
      <p:sp>
        <p:nvSpPr>
          <p:cNvPr id="3" name="Slide Number Placeholder 2"/>
          <p:cNvSpPr>
            <a:spLocks noGrp="1"/>
          </p:cNvSpPr>
          <p:nvPr>
            <p:ph type="sldNum" sz="quarter" idx="12"/>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15EF7C1D-2B43-48E9-9FFA-0C1C352D9914}" type="slidenum">
              <a:rPr kumimoji="0" lang="en-GB" sz="1200" b="0" i="0" u="none" strike="noStrike" kern="1200" cap="none" spc="0" normalizeH="0" baseline="0" noProof="0" smtClean="0">
                <a:ln>
                  <a:noFill/>
                </a:ln>
                <a:solidFill>
                  <a:srgbClr val="0D2547">
                    <a:tint val="75000"/>
                  </a:srgbClr>
                </a:solidFill>
                <a:effectLst/>
                <a:uLnTx/>
                <a:uFillTx/>
                <a:latin typeface="Greta Arabic" panose="02000000000000000000" pitchFamily="2" charset="-78"/>
                <a:ea typeface="+mn-ea"/>
                <a:cs typeface="Symbio AR+LT"/>
              </a:rPr>
              <a:pPr marL="0" marR="0" lvl="0" indent="0" algn="l" defTabSz="914400" rtl="1" eaLnBrk="1" fontAlgn="auto" latinLnBrk="0" hangingPunct="1">
                <a:lnSpc>
                  <a:spcPct val="100000"/>
                </a:lnSpc>
                <a:spcBef>
                  <a:spcPts val="0"/>
                </a:spcBef>
                <a:spcAft>
                  <a:spcPts val="0"/>
                </a:spcAft>
                <a:buClrTx/>
                <a:buSzTx/>
                <a:buFontTx/>
                <a:buNone/>
                <a:tabLst/>
                <a:defRPr/>
              </a:pPr>
              <a:t>3</a:t>
            </a:fld>
            <a:endParaRPr kumimoji="0" lang="en-GB" sz="1200" b="0" i="0" u="none" strike="noStrike" kern="1200" cap="none" spc="0" normalizeH="0" baseline="0" noProof="0">
              <a:ln>
                <a:noFill/>
              </a:ln>
              <a:solidFill>
                <a:srgbClr val="0D2547">
                  <a:tint val="75000"/>
                </a:srgbClr>
              </a:solidFill>
              <a:effectLst/>
              <a:uLnTx/>
              <a:uFillTx/>
              <a:latin typeface="Greta Arabic" panose="02000000000000000000" pitchFamily="2" charset="-78"/>
              <a:ea typeface="+mn-ea"/>
              <a:cs typeface="Symbio AR+LT"/>
            </a:endParaRPr>
          </a:p>
        </p:txBody>
      </p:sp>
      <p:sp>
        <p:nvSpPr>
          <p:cNvPr id="34" name="Arc 33">
            <a:extLst>
              <a:ext uri="{FF2B5EF4-FFF2-40B4-BE49-F238E27FC236}">
                <a16:creationId xmlns:a16="http://schemas.microsoft.com/office/drawing/2014/main" id="{3611E6E3-56E4-4B16-9A60-AB574E5AFD91}"/>
              </a:ext>
            </a:extLst>
          </p:cNvPr>
          <p:cNvSpPr/>
          <p:nvPr/>
        </p:nvSpPr>
        <p:spPr>
          <a:xfrm flipH="1">
            <a:off x="4868474" y="4491250"/>
            <a:ext cx="1628170" cy="874648"/>
          </a:xfrm>
          <a:prstGeom prst="arc">
            <a:avLst>
              <a:gd name="adj1" fmla="val 16138139"/>
              <a:gd name="adj2" fmla="val 9124054"/>
            </a:avLst>
          </a:prstGeom>
          <a:ln>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35" name="Group 34">
            <a:extLst>
              <a:ext uri="{FF2B5EF4-FFF2-40B4-BE49-F238E27FC236}">
                <a16:creationId xmlns:a16="http://schemas.microsoft.com/office/drawing/2014/main" id="{C84597FA-EF09-482A-9C84-A39C75CDB8A4}"/>
              </a:ext>
            </a:extLst>
          </p:cNvPr>
          <p:cNvGrpSpPr/>
          <p:nvPr/>
        </p:nvGrpSpPr>
        <p:grpSpPr>
          <a:xfrm>
            <a:off x="6061449" y="5078519"/>
            <a:ext cx="539981" cy="373226"/>
            <a:chOff x="6110666" y="3986085"/>
            <a:chExt cx="504299" cy="336602"/>
          </a:xfrm>
        </p:grpSpPr>
        <p:sp>
          <p:nvSpPr>
            <p:cNvPr id="36" name="Google Shape;6195;p47">
              <a:extLst>
                <a:ext uri="{FF2B5EF4-FFF2-40B4-BE49-F238E27FC236}">
                  <a16:creationId xmlns:a16="http://schemas.microsoft.com/office/drawing/2014/main" id="{1490AFE2-1D74-468F-80BB-6C35F90BCBBD}"/>
                </a:ext>
              </a:extLst>
            </p:cNvPr>
            <p:cNvSpPr/>
            <p:nvPr/>
          </p:nvSpPr>
          <p:spPr>
            <a:xfrm>
              <a:off x="6133018" y="4117895"/>
              <a:ext cx="459004" cy="204792"/>
            </a:xfrm>
            <a:custGeom>
              <a:avLst/>
              <a:gdLst/>
              <a:ahLst/>
              <a:cxnLst/>
              <a:rect l="l" t="t" r="r" b="b"/>
              <a:pathLst>
                <a:path w="17805" h="7944" extrusionOk="0">
                  <a:moveTo>
                    <a:pt x="1" y="2762"/>
                  </a:moveTo>
                  <a:cubicBezTo>
                    <a:pt x="1" y="4086"/>
                    <a:pt x="868" y="5410"/>
                    <a:pt x="2626" y="6437"/>
                  </a:cubicBezTo>
                  <a:lnTo>
                    <a:pt x="2626" y="6437"/>
                  </a:lnTo>
                  <a:cubicBezTo>
                    <a:pt x="2831" y="6551"/>
                    <a:pt x="3060" y="6665"/>
                    <a:pt x="3265" y="6756"/>
                  </a:cubicBezTo>
                  <a:lnTo>
                    <a:pt x="3265" y="6756"/>
                  </a:lnTo>
                  <a:cubicBezTo>
                    <a:pt x="3356" y="6802"/>
                    <a:pt x="3425" y="6825"/>
                    <a:pt x="3516" y="6870"/>
                  </a:cubicBezTo>
                  <a:lnTo>
                    <a:pt x="3516" y="6870"/>
                  </a:lnTo>
                  <a:cubicBezTo>
                    <a:pt x="3630" y="6916"/>
                    <a:pt x="3767" y="6985"/>
                    <a:pt x="3904" y="7053"/>
                  </a:cubicBezTo>
                  <a:lnTo>
                    <a:pt x="3904" y="7053"/>
                  </a:lnTo>
                  <a:cubicBezTo>
                    <a:pt x="3927" y="7053"/>
                    <a:pt x="3950" y="7053"/>
                    <a:pt x="3973" y="7076"/>
                  </a:cubicBezTo>
                  <a:lnTo>
                    <a:pt x="3973" y="7076"/>
                  </a:lnTo>
                  <a:cubicBezTo>
                    <a:pt x="4041" y="7099"/>
                    <a:pt x="4087" y="7099"/>
                    <a:pt x="4132" y="7122"/>
                  </a:cubicBezTo>
                  <a:lnTo>
                    <a:pt x="4132" y="7122"/>
                  </a:lnTo>
                  <a:cubicBezTo>
                    <a:pt x="4315" y="7190"/>
                    <a:pt x="4498" y="7258"/>
                    <a:pt x="4680" y="7304"/>
                  </a:cubicBezTo>
                  <a:lnTo>
                    <a:pt x="4680" y="7304"/>
                  </a:lnTo>
                  <a:cubicBezTo>
                    <a:pt x="4749" y="7327"/>
                    <a:pt x="4794" y="7350"/>
                    <a:pt x="4863" y="7373"/>
                  </a:cubicBezTo>
                  <a:lnTo>
                    <a:pt x="4863" y="7373"/>
                  </a:lnTo>
                  <a:cubicBezTo>
                    <a:pt x="4908" y="7373"/>
                    <a:pt x="4954" y="7395"/>
                    <a:pt x="4977" y="7418"/>
                  </a:cubicBezTo>
                  <a:lnTo>
                    <a:pt x="4977" y="7418"/>
                  </a:lnTo>
                  <a:cubicBezTo>
                    <a:pt x="5068" y="7418"/>
                    <a:pt x="5137" y="7441"/>
                    <a:pt x="5205" y="7464"/>
                  </a:cubicBezTo>
                  <a:lnTo>
                    <a:pt x="5205" y="7464"/>
                  </a:lnTo>
                  <a:cubicBezTo>
                    <a:pt x="5388" y="7510"/>
                    <a:pt x="5593" y="7555"/>
                    <a:pt x="5776" y="7601"/>
                  </a:cubicBezTo>
                  <a:lnTo>
                    <a:pt x="5776" y="7601"/>
                  </a:lnTo>
                  <a:cubicBezTo>
                    <a:pt x="5821" y="7601"/>
                    <a:pt x="5867" y="7624"/>
                    <a:pt x="5913" y="7624"/>
                  </a:cubicBezTo>
                  <a:lnTo>
                    <a:pt x="5913" y="7624"/>
                  </a:lnTo>
                  <a:cubicBezTo>
                    <a:pt x="5981" y="7647"/>
                    <a:pt x="6072" y="7669"/>
                    <a:pt x="6141" y="7669"/>
                  </a:cubicBezTo>
                  <a:lnTo>
                    <a:pt x="6141" y="7669"/>
                  </a:lnTo>
                  <a:cubicBezTo>
                    <a:pt x="6301" y="7692"/>
                    <a:pt x="6461" y="7738"/>
                    <a:pt x="6620" y="7761"/>
                  </a:cubicBezTo>
                  <a:lnTo>
                    <a:pt x="6620" y="7761"/>
                  </a:lnTo>
                  <a:cubicBezTo>
                    <a:pt x="6666" y="7761"/>
                    <a:pt x="6734" y="7783"/>
                    <a:pt x="6803" y="7783"/>
                  </a:cubicBezTo>
                  <a:lnTo>
                    <a:pt x="6803" y="7783"/>
                  </a:lnTo>
                  <a:cubicBezTo>
                    <a:pt x="6871" y="7806"/>
                    <a:pt x="6940" y="7806"/>
                    <a:pt x="7008" y="7806"/>
                  </a:cubicBezTo>
                  <a:lnTo>
                    <a:pt x="7008" y="7806"/>
                  </a:lnTo>
                  <a:cubicBezTo>
                    <a:pt x="7145" y="7829"/>
                    <a:pt x="7305" y="7852"/>
                    <a:pt x="7442" y="7852"/>
                  </a:cubicBezTo>
                  <a:lnTo>
                    <a:pt x="7442" y="7852"/>
                  </a:lnTo>
                  <a:cubicBezTo>
                    <a:pt x="7533" y="7875"/>
                    <a:pt x="7602" y="7875"/>
                    <a:pt x="7670" y="7875"/>
                  </a:cubicBezTo>
                  <a:lnTo>
                    <a:pt x="7670" y="7875"/>
                  </a:lnTo>
                  <a:cubicBezTo>
                    <a:pt x="7739" y="7898"/>
                    <a:pt x="7807" y="7898"/>
                    <a:pt x="7853" y="7898"/>
                  </a:cubicBezTo>
                  <a:lnTo>
                    <a:pt x="7853" y="7898"/>
                  </a:lnTo>
                  <a:cubicBezTo>
                    <a:pt x="8013" y="7898"/>
                    <a:pt x="8172" y="7920"/>
                    <a:pt x="8309" y="7920"/>
                  </a:cubicBezTo>
                  <a:lnTo>
                    <a:pt x="8309" y="7920"/>
                  </a:lnTo>
                  <a:cubicBezTo>
                    <a:pt x="8401" y="7920"/>
                    <a:pt x="8469" y="7920"/>
                    <a:pt x="8538" y="7943"/>
                  </a:cubicBezTo>
                  <a:lnTo>
                    <a:pt x="8538" y="7943"/>
                  </a:lnTo>
                  <a:cubicBezTo>
                    <a:pt x="8583" y="7943"/>
                    <a:pt x="8606" y="7943"/>
                    <a:pt x="8629" y="7943"/>
                  </a:cubicBezTo>
                  <a:lnTo>
                    <a:pt x="8629" y="7943"/>
                  </a:lnTo>
                  <a:cubicBezTo>
                    <a:pt x="8675" y="7920"/>
                    <a:pt x="8697" y="7920"/>
                    <a:pt x="8720" y="7920"/>
                  </a:cubicBezTo>
                  <a:lnTo>
                    <a:pt x="8720" y="7920"/>
                  </a:lnTo>
                  <a:cubicBezTo>
                    <a:pt x="8880" y="7943"/>
                    <a:pt x="9040" y="7943"/>
                    <a:pt x="9222" y="7920"/>
                  </a:cubicBezTo>
                  <a:lnTo>
                    <a:pt x="9222" y="7920"/>
                  </a:lnTo>
                  <a:cubicBezTo>
                    <a:pt x="9245" y="7920"/>
                    <a:pt x="9268" y="7920"/>
                    <a:pt x="9314" y="7920"/>
                  </a:cubicBezTo>
                  <a:lnTo>
                    <a:pt x="9314" y="7920"/>
                  </a:lnTo>
                  <a:cubicBezTo>
                    <a:pt x="9359" y="7920"/>
                    <a:pt x="9405" y="7920"/>
                    <a:pt x="9451" y="7920"/>
                  </a:cubicBezTo>
                  <a:lnTo>
                    <a:pt x="9451" y="7920"/>
                  </a:lnTo>
                  <a:cubicBezTo>
                    <a:pt x="9496" y="7920"/>
                    <a:pt x="9542" y="7920"/>
                    <a:pt x="9588" y="7920"/>
                  </a:cubicBezTo>
                  <a:lnTo>
                    <a:pt x="9588" y="7920"/>
                  </a:lnTo>
                  <a:cubicBezTo>
                    <a:pt x="9793" y="7920"/>
                    <a:pt x="9998" y="7898"/>
                    <a:pt x="10204" y="7875"/>
                  </a:cubicBezTo>
                  <a:lnTo>
                    <a:pt x="10204" y="7875"/>
                  </a:lnTo>
                  <a:cubicBezTo>
                    <a:pt x="10272" y="7875"/>
                    <a:pt x="10364" y="7875"/>
                    <a:pt x="10432" y="7852"/>
                  </a:cubicBezTo>
                  <a:lnTo>
                    <a:pt x="10432" y="7852"/>
                  </a:lnTo>
                  <a:cubicBezTo>
                    <a:pt x="10478" y="7852"/>
                    <a:pt x="10523" y="7852"/>
                    <a:pt x="10546" y="7852"/>
                  </a:cubicBezTo>
                  <a:lnTo>
                    <a:pt x="10546" y="7852"/>
                  </a:lnTo>
                  <a:cubicBezTo>
                    <a:pt x="10615" y="7852"/>
                    <a:pt x="10683" y="7829"/>
                    <a:pt x="10729" y="7829"/>
                  </a:cubicBezTo>
                  <a:lnTo>
                    <a:pt x="10729" y="7829"/>
                  </a:lnTo>
                  <a:cubicBezTo>
                    <a:pt x="10934" y="7806"/>
                    <a:pt x="11140" y="7783"/>
                    <a:pt x="11345" y="7738"/>
                  </a:cubicBezTo>
                  <a:lnTo>
                    <a:pt x="11345" y="7738"/>
                  </a:lnTo>
                  <a:cubicBezTo>
                    <a:pt x="11414" y="7738"/>
                    <a:pt x="11459" y="7715"/>
                    <a:pt x="11505" y="7715"/>
                  </a:cubicBezTo>
                  <a:lnTo>
                    <a:pt x="11505" y="7715"/>
                  </a:lnTo>
                  <a:cubicBezTo>
                    <a:pt x="11528" y="7715"/>
                    <a:pt x="11551" y="7715"/>
                    <a:pt x="11573" y="7715"/>
                  </a:cubicBezTo>
                  <a:lnTo>
                    <a:pt x="11573" y="7715"/>
                  </a:lnTo>
                  <a:cubicBezTo>
                    <a:pt x="11665" y="7692"/>
                    <a:pt x="11756" y="7669"/>
                    <a:pt x="11870" y="7647"/>
                  </a:cubicBezTo>
                  <a:lnTo>
                    <a:pt x="11870" y="7647"/>
                  </a:lnTo>
                  <a:cubicBezTo>
                    <a:pt x="12030" y="7601"/>
                    <a:pt x="12190" y="7578"/>
                    <a:pt x="12349" y="7532"/>
                  </a:cubicBezTo>
                  <a:lnTo>
                    <a:pt x="12349" y="7532"/>
                  </a:lnTo>
                  <a:cubicBezTo>
                    <a:pt x="12464" y="7510"/>
                    <a:pt x="12578" y="7464"/>
                    <a:pt x="12715" y="7441"/>
                  </a:cubicBezTo>
                  <a:lnTo>
                    <a:pt x="12715" y="7441"/>
                  </a:lnTo>
                  <a:cubicBezTo>
                    <a:pt x="12852" y="7395"/>
                    <a:pt x="13011" y="7350"/>
                    <a:pt x="13171" y="7304"/>
                  </a:cubicBezTo>
                  <a:lnTo>
                    <a:pt x="13171" y="7304"/>
                  </a:lnTo>
                  <a:cubicBezTo>
                    <a:pt x="13194" y="7304"/>
                    <a:pt x="13240" y="7304"/>
                    <a:pt x="13262" y="7281"/>
                  </a:cubicBezTo>
                  <a:lnTo>
                    <a:pt x="13262" y="7281"/>
                  </a:lnTo>
                  <a:cubicBezTo>
                    <a:pt x="13445" y="7236"/>
                    <a:pt x="13628" y="7167"/>
                    <a:pt x="13810" y="7099"/>
                  </a:cubicBezTo>
                  <a:lnTo>
                    <a:pt x="13810" y="7099"/>
                  </a:lnTo>
                  <a:cubicBezTo>
                    <a:pt x="13833" y="7076"/>
                    <a:pt x="13856" y="7076"/>
                    <a:pt x="13879" y="7053"/>
                  </a:cubicBezTo>
                  <a:lnTo>
                    <a:pt x="13879" y="7053"/>
                  </a:lnTo>
                  <a:cubicBezTo>
                    <a:pt x="14061" y="6985"/>
                    <a:pt x="14267" y="6916"/>
                    <a:pt x="14449" y="6825"/>
                  </a:cubicBezTo>
                  <a:lnTo>
                    <a:pt x="14449" y="6825"/>
                  </a:lnTo>
                  <a:cubicBezTo>
                    <a:pt x="14495" y="6802"/>
                    <a:pt x="14564" y="6779"/>
                    <a:pt x="14609" y="6734"/>
                  </a:cubicBezTo>
                  <a:lnTo>
                    <a:pt x="14609" y="6734"/>
                  </a:lnTo>
                  <a:cubicBezTo>
                    <a:pt x="14815" y="6642"/>
                    <a:pt x="15020" y="6528"/>
                    <a:pt x="15203" y="6437"/>
                  </a:cubicBezTo>
                  <a:lnTo>
                    <a:pt x="15203" y="6437"/>
                  </a:lnTo>
                  <a:cubicBezTo>
                    <a:pt x="15248" y="6414"/>
                    <a:pt x="15294" y="6391"/>
                    <a:pt x="15317" y="6368"/>
                  </a:cubicBezTo>
                  <a:lnTo>
                    <a:pt x="15317" y="6368"/>
                  </a:lnTo>
                  <a:cubicBezTo>
                    <a:pt x="15362" y="6345"/>
                    <a:pt x="15385" y="6323"/>
                    <a:pt x="15408" y="6300"/>
                  </a:cubicBezTo>
                  <a:lnTo>
                    <a:pt x="15408" y="6300"/>
                  </a:lnTo>
                  <a:cubicBezTo>
                    <a:pt x="15477" y="6277"/>
                    <a:pt x="15522" y="6231"/>
                    <a:pt x="15591" y="6209"/>
                  </a:cubicBezTo>
                  <a:lnTo>
                    <a:pt x="15591" y="6209"/>
                  </a:lnTo>
                  <a:cubicBezTo>
                    <a:pt x="15636" y="6163"/>
                    <a:pt x="15682" y="6140"/>
                    <a:pt x="15728" y="6094"/>
                  </a:cubicBezTo>
                  <a:lnTo>
                    <a:pt x="15728" y="6094"/>
                  </a:lnTo>
                  <a:cubicBezTo>
                    <a:pt x="15773" y="6072"/>
                    <a:pt x="15819" y="6026"/>
                    <a:pt x="15865" y="6003"/>
                  </a:cubicBezTo>
                  <a:lnTo>
                    <a:pt x="15865" y="6003"/>
                  </a:lnTo>
                  <a:cubicBezTo>
                    <a:pt x="15910" y="5957"/>
                    <a:pt x="15956" y="5935"/>
                    <a:pt x="16001" y="5889"/>
                  </a:cubicBezTo>
                  <a:lnTo>
                    <a:pt x="16001" y="5889"/>
                  </a:lnTo>
                  <a:cubicBezTo>
                    <a:pt x="16047" y="5866"/>
                    <a:pt x="16093" y="5821"/>
                    <a:pt x="16138" y="5798"/>
                  </a:cubicBezTo>
                  <a:lnTo>
                    <a:pt x="16138" y="5798"/>
                  </a:lnTo>
                  <a:cubicBezTo>
                    <a:pt x="16184" y="5752"/>
                    <a:pt x="16230" y="5729"/>
                    <a:pt x="16275" y="5684"/>
                  </a:cubicBezTo>
                  <a:lnTo>
                    <a:pt x="16275" y="5684"/>
                  </a:lnTo>
                  <a:cubicBezTo>
                    <a:pt x="16321" y="5638"/>
                    <a:pt x="16344" y="5615"/>
                    <a:pt x="16390" y="5569"/>
                  </a:cubicBezTo>
                  <a:lnTo>
                    <a:pt x="16390" y="5569"/>
                  </a:lnTo>
                  <a:cubicBezTo>
                    <a:pt x="16412" y="5569"/>
                    <a:pt x="16435" y="5547"/>
                    <a:pt x="16458" y="5524"/>
                  </a:cubicBezTo>
                  <a:lnTo>
                    <a:pt x="16458" y="5524"/>
                  </a:lnTo>
                  <a:cubicBezTo>
                    <a:pt x="16458" y="5524"/>
                    <a:pt x="16481" y="5501"/>
                    <a:pt x="16504" y="5478"/>
                  </a:cubicBezTo>
                  <a:lnTo>
                    <a:pt x="16504" y="5478"/>
                  </a:lnTo>
                  <a:cubicBezTo>
                    <a:pt x="16572" y="5410"/>
                    <a:pt x="16641" y="5341"/>
                    <a:pt x="16686" y="5273"/>
                  </a:cubicBezTo>
                  <a:lnTo>
                    <a:pt x="16686" y="5273"/>
                  </a:lnTo>
                  <a:cubicBezTo>
                    <a:pt x="16709" y="5250"/>
                    <a:pt x="16732" y="5227"/>
                    <a:pt x="16755" y="5204"/>
                  </a:cubicBezTo>
                  <a:lnTo>
                    <a:pt x="16755" y="5204"/>
                  </a:lnTo>
                  <a:cubicBezTo>
                    <a:pt x="16846" y="5136"/>
                    <a:pt x="16915" y="5044"/>
                    <a:pt x="16983" y="4953"/>
                  </a:cubicBezTo>
                  <a:lnTo>
                    <a:pt x="16983" y="4953"/>
                  </a:lnTo>
                  <a:cubicBezTo>
                    <a:pt x="16983" y="4930"/>
                    <a:pt x="17006" y="4930"/>
                    <a:pt x="17006" y="4930"/>
                  </a:cubicBezTo>
                  <a:lnTo>
                    <a:pt x="17006" y="4930"/>
                  </a:lnTo>
                  <a:cubicBezTo>
                    <a:pt x="17006" y="4907"/>
                    <a:pt x="17029" y="4885"/>
                    <a:pt x="17051" y="4862"/>
                  </a:cubicBezTo>
                  <a:lnTo>
                    <a:pt x="17051" y="4862"/>
                  </a:lnTo>
                  <a:cubicBezTo>
                    <a:pt x="17097" y="4816"/>
                    <a:pt x="17143" y="4748"/>
                    <a:pt x="17166" y="4702"/>
                  </a:cubicBezTo>
                  <a:lnTo>
                    <a:pt x="17166" y="4702"/>
                  </a:lnTo>
                  <a:cubicBezTo>
                    <a:pt x="17188" y="4656"/>
                    <a:pt x="17211" y="4634"/>
                    <a:pt x="17234" y="4611"/>
                  </a:cubicBezTo>
                  <a:lnTo>
                    <a:pt x="17234" y="4611"/>
                  </a:lnTo>
                  <a:cubicBezTo>
                    <a:pt x="17280" y="4542"/>
                    <a:pt x="17303" y="4497"/>
                    <a:pt x="17325" y="4451"/>
                  </a:cubicBezTo>
                  <a:lnTo>
                    <a:pt x="17325" y="4451"/>
                  </a:lnTo>
                  <a:cubicBezTo>
                    <a:pt x="17348" y="4428"/>
                    <a:pt x="17348" y="4405"/>
                    <a:pt x="17348" y="4405"/>
                  </a:cubicBezTo>
                  <a:lnTo>
                    <a:pt x="17348" y="4405"/>
                  </a:lnTo>
                  <a:cubicBezTo>
                    <a:pt x="17371" y="4383"/>
                    <a:pt x="17371" y="4360"/>
                    <a:pt x="17394" y="4337"/>
                  </a:cubicBezTo>
                  <a:lnTo>
                    <a:pt x="17394" y="4337"/>
                  </a:lnTo>
                  <a:cubicBezTo>
                    <a:pt x="17417" y="4291"/>
                    <a:pt x="17439" y="4246"/>
                    <a:pt x="17462" y="4200"/>
                  </a:cubicBezTo>
                  <a:lnTo>
                    <a:pt x="17462" y="4200"/>
                  </a:lnTo>
                  <a:cubicBezTo>
                    <a:pt x="17485" y="4177"/>
                    <a:pt x="17508" y="4131"/>
                    <a:pt x="17508" y="4086"/>
                  </a:cubicBezTo>
                  <a:lnTo>
                    <a:pt x="17508" y="4086"/>
                  </a:lnTo>
                  <a:cubicBezTo>
                    <a:pt x="17531" y="4040"/>
                    <a:pt x="17554" y="3994"/>
                    <a:pt x="17576" y="3949"/>
                  </a:cubicBezTo>
                  <a:lnTo>
                    <a:pt x="17576" y="3949"/>
                  </a:lnTo>
                  <a:cubicBezTo>
                    <a:pt x="17576" y="3926"/>
                    <a:pt x="17599" y="3926"/>
                    <a:pt x="17599" y="3903"/>
                  </a:cubicBezTo>
                  <a:lnTo>
                    <a:pt x="17599" y="3903"/>
                  </a:lnTo>
                  <a:cubicBezTo>
                    <a:pt x="17599" y="3880"/>
                    <a:pt x="17599" y="3858"/>
                    <a:pt x="17622" y="3835"/>
                  </a:cubicBezTo>
                  <a:lnTo>
                    <a:pt x="17622" y="3835"/>
                  </a:lnTo>
                  <a:cubicBezTo>
                    <a:pt x="17622" y="3789"/>
                    <a:pt x="17645" y="3766"/>
                    <a:pt x="17645" y="3721"/>
                  </a:cubicBezTo>
                  <a:lnTo>
                    <a:pt x="17645" y="3721"/>
                  </a:lnTo>
                  <a:cubicBezTo>
                    <a:pt x="17668" y="3675"/>
                    <a:pt x="17691" y="3629"/>
                    <a:pt x="17691" y="3606"/>
                  </a:cubicBezTo>
                  <a:lnTo>
                    <a:pt x="17691" y="3606"/>
                  </a:lnTo>
                  <a:cubicBezTo>
                    <a:pt x="17713" y="3561"/>
                    <a:pt x="17713" y="3515"/>
                    <a:pt x="17713" y="3470"/>
                  </a:cubicBezTo>
                  <a:lnTo>
                    <a:pt x="17713" y="3470"/>
                  </a:lnTo>
                  <a:cubicBezTo>
                    <a:pt x="17736" y="3447"/>
                    <a:pt x="17736" y="3424"/>
                    <a:pt x="17736" y="3401"/>
                  </a:cubicBezTo>
                  <a:lnTo>
                    <a:pt x="17736" y="3401"/>
                  </a:lnTo>
                  <a:cubicBezTo>
                    <a:pt x="17736" y="3378"/>
                    <a:pt x="17736" y="3355"/>
                    <a:pt x="17736" y="3355"/>
                  </a:cubicBezTo>
                  <a:lnTo>
                    <a:pt x="17736" y="3355"/>
                  </a:lnTo>
                  <a:cubicBezTo>
                    <a:pt x="17759" y="3310"/>
                    <a:pt x="17759" y="3264"/>
                    <a:pt x="17759" y="3218"/>
                  </a:cubicBezTo>
                  <a:lnTo>
                    <a:pt x="17759" y="3218"/>
                  </a:lnTo>
                  <a:cubicBezTo>
                    <a:pt x="17782" y="3173"/>
                    <a:pt x="17782" y="3127"/>
                    <a:pt x="17782" y="3104"/>
                  </a:cubicBezTo>
                  <a:lnTo>
                    <a:pt x="17782" y="3104"/>
                  </a:lnTo>
                  <a:cubicBezTo>
                    <a:pt x="17782" y="3059"/>
                    <a:pt x="17782" y="3013"/>
                    <a:pt x="17782" y="2967"/>
                  </a:cubicBezTo>
                  <a:lnTo>
                    <a:pt x="17782" y="2967"/>
                  </a:lnTo>
                  <a:cubicBezTo>
                    <a:pt x="17805" y="2945"/>
                    <a:pt x="17805" y="2922"/>
                    <a:pt x="17805" y="2876"/>
                  </a:cubicBezTo>
                  <a:lnTo>
                    <a:pt x="17805" y="2876"/>
                  </a:lnTo>
                  <a:cubicBezTo>
                    <a:pt x="17805" y="2853"/>
                    <a:pt x="17805" y="2830"/>
                    <a:pt x="17805" y="2808"/>
                  </a:cubicBezTo>
                  <a:lnTo>
                    <a:pt x="17805" y="2808"/>
                  </a:lnTo>
                  <a:lnTo>
                    <a:pt x="17805" y="69"/>
                  </a:lnTo>
                  <a:cubicBezTo>
                    <a:pt x="17805" y="114"/>
                    <a:pt x="17805" y="160"/>
                    <a:pt x="17805" y="228"/>
                  </a:cubicBezTo>
                  <a:lnTo>
                    <a:pt x="17805" y="228"/>
                  </a:lnTo>
                  <a:cubicBezTo>
                    <a:pt x="17805" y="274"/>
                    <a:pt x="17805" y="297"/>
                    <a:pt x="17782" y="342"/>
                  </a:cubicBezTo>
                  <a:lnTo>
                    <a:pt x="17782" y="342"/>
                  </a:lnTo>
                  <a:cubicBezTo>
                    <a:pt x="17782" y="388"/>
                    <a:pt x="17782" y="434"/>
                    <a:pt x="17782" y="479"/>
                  </a:cubicBezTo>
                  <a:lnTo>
                    <a:pt x="17782" y="479"/>
                  </a:lnTo>
                  <a:cubicBezTo>
                    <a:pt x="17759" y="525"/>
                    <a:pt x="17759" y="548"/>
                    <a:pt x="17759" y="594"/>
                  </a:cubicBezTo>
                  <a:lnTo>
                    <a:pt x="17759" y="594"/>
                  </a:lnTo>
                  <a:cubicBezTo>
                    <a:pt x="17736" y="639"/>
                    <a:pt x="17736" y="685"/>
                    <a:pt x="17736" y="730"/>
                  </a:cubicBezTo>
                  <a:lnTo>
                    <a:pt x="17736" y="730"/>
                  </a:lnTo>
                  <a:cubicBezTo>
                    <a:pt x="17713" y="753"/>
                    <a:pt x="17713" y="799"/>
                    <a:pt x="17691" y="845"/>
                  </a:cubicBezTo>
                  <a:lnTo>
                    <a:pt x="17691" y="845"/>
                  </a:lnTo>
                  <a:cubicBezTo>
                    <a:pt x="17691" y="890"/>
                    <a:pt x="17668" y="936"/>
                    <a:pt x="17668" y="959"/>
                  </a:cubicBezTo>
                  <a:lnTo>
                    <a:pt x="17668" y="959"/>
                  </a:lnTo>
                  <a:cubicBezTo>
                    <a:pt x="17645" y="1004"/>
                    <a:pt x="17645" y="1050"/>
                    <a:pt x="17622" y="1096"/>
                  </a:cubicBezTo>
                  <a:lnTo>
                    <a:pt x="17622" y="1096"/>
                  </a:lnTo>
                  <a:cubicBezTo>
                    <a:pt x="17599" y="1141"/>
                    <a:pt x="17599" y="1164"/>
                    <a:pt x="17576" y="1210"/>
                  </a:cubicBezTo>
                  <a:lnTo>
                    <a:pt x="17576" y="1210"/>
                  </a:lnTo>
                  <a:cubicBezTo>
                    <a:pt x="17554" y="1255"/>
                    <a:pt x="17531" y="1301"/>
                    <a:pt x="17531" y="1347"/>
                  </a:cubicBezTo>
                  <a:lnTo>
                    <a:pt x="17531" y="1347"/>
                  </a:lnTo>
                  <a:cubicBezTo>
                    <a:pt x="17508" y="1392"/>
                    <a:pt x="17485" y="1415"/>
                    <a:pt x="17462" y="1461"/>
                  </a:cubicBezTo>
                  <a:lnTo>
                    <a:pt x="17462" y="1461"/>
                  </a:lnTo>
                  <a:cubicBezTo>
                    <a:pt x="17439" y="1507"/>
                    <a:pt x="17417" y="1552"/>
                    <a:pt x="17394" y="1598"/>
                  </a:cubicBezTo>
                  <a:lnTo>
                    <a:pt x="17394" y="1598"/>
                  </a:lnTo>
                  <a:cubicBezTo>
                    <a:pt x="17371" y="1621"/>
                    <a:pt x="17371" y="1666"/>
                    <a:pt x="17348" y="1712"/>
                  </a:cubicBezTo>
                  <a:lnTo>
                    <a:pt x="17348" y="1712"/>
                  </a:lnTo>
                  <a:cubicBezTo>
                    <a:pt x="17303" y="1758"/>
                    <a:pt x="17280" y="1803"/>
                    <a:pt x="17234" y="1849"/>
                  </a:cubicBezTo>
                  <a:lnTo>
                    <a:pt x="17234" y="1849"/>
                  </a:lnTo>
                  <a:cubicBezTo>
                    <a:pt x="17211" y="1895"/>
                    <a:pt x="17211" y="1917"/>
                    <a:pt x="17188" y="1963"/>
                  </a:cubicBezTo>
                  <a:lnTo>
                    <a:pt x="17188" y="1963"/>
                  </a:lnTo>
                  <a:cubicBezTo>
                    <a:pt x="17143" y="2009"/>
                    <a:pt x="17097" y="2077"/>
                    <a:pt x="17051" y="2123"/>
                  </a:cubicBezTo>
                  <a:lnTo>
                    <a:pt x="17051" y="2123"/>
                  </a:lnTo>
                  <a:cubicBezTo>
                    <a:pt x="17029" y="2146"/>
                    <a:pt x="17029" y="2168"/>
                    <a:pt x="17006" y="2191"/>
                  </a:cubicBezTo>
                  <a:lnTo>
                    <a:pt x="17006" y="2191"/>
                  </a:lnTo>
                  <a:cubicBezTo>
                    <a:pt x="16937" y="2283"/>
                    <a:pt x="16846" y="2374"/>
                    <a:pt x="16778" y="2465"/>
                  </a:cubicBezTo>
                  <a:lnTo>
                    <a:pt x="16778" y="2465"/>
                  </a:lnTo>
                  <a:cubicBezTo>
                    <a:pt x="16755" y="2488"/>
                    <a:pt x="16732" y="2511"/>
                    <a:pt x="16709" y="2534"/>
                  </a:cubicBezTo>
                  <a:lnTo>
                    <a:pt x="16709" y="2534"/>
                  </a:lnTo>
                  <a:cubicBezTo>
                    <a:pt x="16641" y="2602"/>
                    <a:pt x="16572" y="2671"/>
                    <a:pt x="16504" y="2739"/>
                  </a:cubicBezTo>
                  <a:lnTo>
                    <a:pt x="16504" y="2739"/>
                  </a:lnTo>
                  <a:cubicBezTo>
                    <a:pt x="16458" y="2762"/>
                    <a:pt x="16435" y="2808"/>
                    <a:pt x="16412" y="2830"/>
                  </a:cubicBezTo>
                  <a:lnTo>
                    <a:pt x="16412" y="2830"/>
                  </a:lnTo>
                  <a:cubicBezTo>
                    <a:pt x="16367" y="2876"/>
                    <a:pt x="16321" y="2899"/>
                    <a:pt x="16275" y="2945"/>
                  </a:cubicBezTo>
                  <a:lnTo>
                    <a:pt x="16275" y="2945"/>
                  </a:lnTo>
                  <a:cubicBezTo>
                    <a:pt x="16230" y="2967"/>
                    <a:pt x="16184" y="3013"/>
                    <a:pt x="16161" y="3036"/>
                  </a:cubicBezTo>
                  <a:lnTo>
                    <a:pt x="16161" y="3036"/>
                  </a:lnTo>
                  <a:cubicBezTo>
                    <a:pt x="16116" y="3081"/>
                    <a:pt x="16070" y="3127"/>
                    <a:pt x="16001" y="3150"/>
                  </a:cubicBezTo>
                  <a:lnTo>
                    <a:pt x="16001" y="3150"/>
                  </a:lnTo>
                  <a:cubicBezTo>
                    <a:pt x="15979" y="3196"/>
                    <a:pt x="15933" y="3218"/>
                    <a:pt x="15887" y="3241"/>
                  </a:cubicBezTo>
                  <a:lnTo>
                    <a:pt x="15887" y="3241"/>
                  </a:lnTo>
                  <a:cubicBezTo>
                    <a:pt x="15842" y="3287"/>
                    <a:pt x="15773" y="3333"/>
                    <a:pt x="15728" y="3355"/>
                  </a:cubicBezTo>
                  <a:lnTo>
                    <a:pt x="15728" y="3355"/>
                  </a:lnTo>
                  <a:cubicBezTo>
                    <a:pt x="15682" y="3401"/>
                    <a:pt x="15636" y="3424"/>
                    <a:pt x="15591" y="3447"/>
                  </a:cubicBezTo>
                  <a:lnTo>
                    <a:pt x="15591" y="3447"/>
                  </a:lnTo>
                  <a:cubicBezTo>
                    <a:pt x="15545" y="3492"/>
                    <a:pt x="15477" y="3515"/>
                    <a:pt x="15431" y="3561"/>
                  </a:cubicBezTo>
                  <a:lnTo>
                    <a:pt x="15431" y="3561"/>
                  </a:lnTo>
                  <a:cubicBezTo>
                    <a:pt x="15362" y="3606"/>
                    <a:pt x="15294" y="3652"/>
                    <a:pt x="15225" y="3675"/>
                  </a:cubicBezTo>
                  <a:lnTo>
                    <a:pt x="15225" y="3675"/>
                  </a:lnTo>
                  <a:cubicBezTo>
                    <a:pt x="15020" y="3789"/>
                    <a:pt x="14815" y="3903"/>
                    <a:pt x="14609" y="3994"/>
                  </a:cubicBezTo>
                  <a:lnTo>
                    <a:pt x="14609" y="3994"/>
                  </a:lnTo>
                  <a:cubicBezTo>
                    <a:pt x="14564" y="4017"/>
                    <a:pt x="14518" y="4040"/>
                    <a:pt x="14449" y="4086"/>
                  </a:cubicBezTo>
                  <a:lnTo>
                    <a:pt x="14449" y="4086"/>
                  </a:lnTo>
                  <a:cubicBezTo>
                    <a:pt x="14267" y="4154"/>
                    <a:pt x="14084" y="4246"/>
                    <a:pt x="13879" y="4314"/>
                  </a:cubicBezTo>
                  <a:lnTo>
                    <a:pt x="13879" y="4314"/>
                  </a:lnTo>
                  <a:cubicBezTo>
                    <a:pt x="13856" y="4337"/>
                    <a:pt x="13833" y="4337"/>
                    <a:pt x="13810" y="4360"/>
                  </a:cubicBezTo>
                  <a:lnTo>
                    <a:pt x="13810" y="4360"/>
                  </a:lnTo>
                  <a:cubicBezTo>
                    <a:pt x="13605" y="4428"/>
                    <a:pt x="13377" y="4497"/>
                    <a:pt x="13171" y="4565"/>
                  </a:cubicBezTo>
                  <a:lnTo>
                    <a:pt x="13171" y="4565"/>
                  </a:lnTo>
                  <a:cubicBezTo>
                    <a:pt x="13011" y="4611"/>
                    <a:pt x="12874" y="4656"/>
                    <a:pt x="12715" y="4702"/>
                  </a:cubicBezTo>
                  <a:lnTo>
                    <a:pt x="12715" y="4702"/>
                  </a:lnTo>
                  <a:cubicBezTo>
                    <a:pt x="12601" y="4725"/>
                    <a:pt x="12486" y="4771"/>
                    <a:pt x="12372" y="4793"/>
                  </a:cubicBezTo>
                  <a:lnTo>
                    <a:pt x="12372" y="4793"/>
                  </a:lnTo>
                  <a:cubicBezTo>
                    <a:pt x="12190" y="4839"/>
                    <a:pt x="12030" y="4862"/>
                    <a:pt x="11870" y="4907"/>
                  </a:cubicBezTo>
                  <a:lnTo>
                    <a:pt x="11870" y="4907"/>
                  </a:lnTo>
                  <a:cubicBezTo>
                    <a:pt x="11756" y="4930"/>
                    <a:pt x="11642" y="4953"/>
                    <a:pt x="11505" y="4976"/>
                  </a:cubicBezTo>
                  <a:lnTo>
                    <a:pt x="11505" y="4976"/>
                  </a:lnTo>
                  <a:cubicBezTo>
                    <a:pt x="11459" y="4976"/>
                    <a:pt x="11414" y="4976"/>
                    <a:pt x="11368" y="4999"/>
                  </a:cubicBezTo>
                  <a:lnTo>
                    <a:pt x="11368" y="4999"/>
                  </a:lnTo>
                  <a:cubicBezTo>
                    <a:pt x="11163" y="5022"/>
                    <a:pt x="10957" y="5067"/>
                    <a:pt x="10752" y="5090"/>
                  </a:cubicBezTo>
                  <a:lnTo>
                    <a:pt x="10752" y="5090"/>
                  </a:lnTo>
                  <a:cubicBezTo>
                    <a:pt x="10683" y="5090"/>
                    <a:pt x="10615" y="5090"/>
                    <a:pt x="10569" y="5113"/>
                  </a:cubicBezTo>
                  <a:lnTo>
                    <a:pt x="10569" y="5113"/>
                  </a:lnTo>
                  <a:cubicBezTo>
                    <a:pt x="10455" y="5113"/>
                    <a:pt x="10318" y="5113"/>
                    <a:pt x="10204" y="5136"/>
                  </a:cubicBezTo>
                  <a:lnTo>
                    <a:pt x="10204" y="5136"/>
                  </a:lnTo>
                  <a:cubicBezTo>
                    <a:pt x="9998" y="5159"/>
                    <a:pt x="9816" y="5159"/>
                    <a:pt x="9610" y="5181"/>
                  </a:cubicBezTo>
                  <a:lnTo>
                    <a:pt x="9610" y="5181"/>
                  </a:lnTo>
                  <a:cubicBezTo>
                    <a:pt x="9473" y="5181"/>
                    <a:pt x="9337" y="5181"/>
                    <a:pt x="9222" y="5181"/>
                  </a:cubicBezTo>
                  <a:lnTo>
                    <a:pt x="9222" y="5181"/>
                  </a:lnTo>
                  <a:cubicBezTo>
                    <a:pt x="9063" y="5181"/>
                    <a:pt x="8903" y="5181"/>
                    <a:pt x="8720" y="5181"/>
                  </a:cubicBezTo>
                  <a:lnTo>
                    <a:pt x="8720" y="5181"/>
                  </a:lnTo>
                  <a:cubicBezTo>
                    <a:pt x="8583" y="5181"/>
                    <a:pt x="8469" y="5181"/>
                    <a:pt x="8332" y="5181"/>
                  </a:cubicBezTo>
                  <a:lnTo>
                    <a:pt x="8332" y="5181"/>
                  </a:lnTo>
                  <a:cubicBezTo>
                    <a:pt x="8172" y="5181"/>
                    <a:pt x="8013" y="5159"/>
                    <a:pt x="7876" y="5159"/>
                  </a:cubicBezTo>
                  <a:lnTo>
                    <a:pt x="7876" y="5159"/>
                  </a:lnTo>
                  <a:cubicBezTo>
                    <a:pt x="7739" y="5136"/>
                    <a:pt x="7602" y="5136"/>
                    <a:pt x="7465" y="5113"/>
                  </a:cubicBezTo>
                  <a:lnTo>
                    <a:pt x="7465" y="5113"/>
                  </a:lnTo>
                  <a:cubicBezTo>
                    <a:pt x="7305" y="5113"/>
                    <a:pt x="7168" y="5090"/>
                    <a:pt x="7008" y="5067"/>
                  </a:cubicBezTo>
                  <a:lnTo>
                    <a:pt x="7008" y="5067"/>
                  </a:lnTo>
                  <a:cubicBezTo>
                    <a:pt x="6871" y="5044"/>
                    <a:pt x="6757" y="5022"/>
                    <a:pt x="6620" y="5022"/>
                  </a:cubicBezTo>
                  <a:lnTo>
                    <a:pt x="6620" y="5022"/>
                  </a:lnTo>
                  <a:cubicBezTo>
                    <a:pt x="6461" y="4976"/>
                    <a:pt x="6301" y="4953"/>
                    <a:pt x="6141" y="4930"/>
                  </a:cubicBezTo>
                  <a:lnTo>
                    <a:pt x="6141" y="4930"/>
                  </a:lnTo>
                  <a:cubicBezTo>
                    <a:pt x="6027" y="4907"/>
                    <a:pt x="5890" y="4885"/>
                    <a:pt x="5776" y="4862"/>
                  </a:cubicBezTo>
                  <a:lnTo>
                    <a:pt x="5776" y="4862"/>
                  </a:lnTo>
                  <a:cubicBezTo>
                    <a:pt x="5593" y="4816"/>
                    <a:pt x="5411" y="4771"/>
                    <a:pt x="5228" y="4725"/>
                  </a:cubicBezTo>
                  <a:lnTo>
                    <a:pt x="5228" y="4725"/>
                  </a:lnTo>
                  <a:cubicBezTo>
                    <a:pt x="5114" y="4679"/>
                    <a:pt x="4977" y="4656"/>
                    <a:pt x="4863" y="4634"/>
                  </a:cubicBezTo>
                  <a:lnTo>
                    <a:pt x="4863" y="4634"/>
                  </a:lnTo>
                  <a:cubicBezTo>
                    <a:pt x="4817" y="4611"/>
                    <a:pt x="4749" y="4588"/>
                    <a:pt x="4680" y="4565"/>
                  </a:cubicBezTo>
                  <a:lnTo>
                    <a:pt x="4680" y="4565"/>
                  </a:lnTo>
                  <a:cubicBezTo>
                    <a:pt x="4498" y="4519"/>
                    <a:pt x="4315" y="4451"/>
                    <a:pt x="4132" y="4383"/>
                  </a:cubicBezTo>
                  <a:lnTo>
                    <a:pt x="4132" y="4383"/>
                  </a:lnTo>
                  <a:cubicBezTo>
                    <a:pt x="4087" y="4360"/>
                    <a:pt x="4041" y="4337"/>
                    <a:pt x="3995" y="4314"/>
                  </a:cubicBezTo>
                  <a:lnTo>
                    <a:pt x="3995" y="4314"/>
                  </a:lnTo>
                  <a:cubicBezTo>
                    <a:pt x="3836" y="4268"/>
                    <a:pt x="3676" y="4200"/>
                    <a:pt x="3516" y="4131"/>
                  </a:cubicBezTo>
                  <a:lnTo>
                    <a:pt x="3516" y="4131"/>
                  </a:lnTo>
                  <a:cubicBezTo>
                    <a:pt x="3448" y="4086"/>
                    <a:pt x="3356" y="4063"/>
                    <a:pt x="3288" y="4017"/>
                  </a:cubicBezTo>
                  <a:lnTo>
                    <a:pt x="3288" y="4017"/>
                  </a:lnTo>
                  <a:cubicBezTo>
                    <a:pt x="3060" y="3926"/>
                    <a:pt x="2831" y="3812"/>
                    <a:pt x="2626" y="3675"/>
                  </a:cubicBezTo>
                  <a:lnTo>
                    <a:pt x="2626" y="3675"/>
                  </a:lnTo>
                  <a:cubicBezTo>
                    <a:pt x="868" y="2671"/>
                    <a:pt x="1" y="1347"/>
                    <a:pt x="1" y="0"/>
                  </a:cubicBezTo>
                  <a:lnTo>
                    <a:pt x="1" y="0"/>
                  </a:lnTo>
                  <a:close/>
                </a:path>
              </a:pathLst>
            </a:custGeom>
            <a:solidFill>
              <a:schemeClr val="accent6">
                <a:lumMod val="50000"/>
              </a:schemeClr>
            </a:solidFill>
            <a:ln>
              <a:noFill/>
            </a:ln>
          </p:spPr>
          <p:txBody>
            <a:bodyPr spcFirstLastPara="1" wrap="square" lIns="91425" tIns="91425" rIns="91425" bIns="91425" anchor="ctr" anchorCtr="0">
              <a:noAutofit/>
            </a:bodyPr>
            <a:lstStyle/>
            <a:p>
              <a:pPr>
                <a:buClr>
                  <a:srgbClr val="000000"/>
                </a:buClr>
                <a:buFont typeface="Arial"/>
                <a:buNone/>
                <a:defRPr/>
              </a:pPr>
              <a:endParaRPr sz="1400" kern="0">
                <a:solidFill>
                  <a:srgbClr val="000000"/>
                </a:solidFill>
                <a:latin typeface="Arial"/>
                <a:cs typeface="Arial"/>
                <a:sym typeface="Arial"/>
              </a:endParaRPr>
            </a:p>
          </p:txBody>
        </p:sp>
        <p:sp>
          <p:nvSpPr>
            <p:cNvPr id="37" name="Google Shape;6196;p47">
              <a:extLst>
                <a:ext uri="{FF2B5EF4-FFF2-40B4-BE49-F238E27FC236}">
                  <a16:creationId xmlns:a16="http://schemas.microsoft.com/office/drawing/2014/main" id="{3DAFAEC5-C3A3-4D69-9EEE-16639C9ABFEC}"/>
                </a:ext>
              </a:extLst>
            </p:cNvPr>
            <p:cNvSpPr/>
            <p:nvPr/>
          </p:nvSpPr>
          <p:spPr>
            <a:xfrm>
              <a:off x="6110666" y="3986085"/>
              <a:ext cx="504299" cy="278934"/>
            </a:xfrm>
            <a:custGeom>
              <a:avLst/>
              <a:gdLst/>
              <a:ahLst/>
              <a:cxnLst/>
              <a:rect l="l" t="t" r="r" b="b"/>
              <a:pathLst>
                <a:path w="19562" h="10820" extrusionOk="0">
                  <a:moveTo>
                    <a:pt x="3447" y="1507"/>
                  </a:moveTo>
                  <a:cubicBezTo>
                    <a:pt x="1" y="3515"/>
                    <a:pt x="1" y="6779"/>
                    <a:pt x="3493" y="8788"/>
                  </a:cubicBezTo>
                  <a:lnTo>
                    <a:pt x="3493" y="8788"/>
                  </a:lnTo>
                  <a:cubicBezTo>
                    <a:pt x="6985" y="10819"/>
                    <a:pt x="12623" y="10819"/>
                    <a:pt x="16092" y="8788"/>
                  </a:cubicBezTo>
                  <a:lnTo>
                    <a:pt x="16092" y="8788"/>
                  </a:lnTo>
                  <a:cubicBezTo>
                    <a:pt x="19562" y="6779"/>
                    <a:pt x="19539" y="3515"/>
                    <a:pt x="16047" y="1507"/>
                  </a:cubicBezTo>
                  <a:lnTo>
                    <a:pt x="16047" y="1507"/>
                  </a:lnTo>
                  <a:cubicBezTo>
                    <a:pt x="14312" y="502"/>
                    <a:pt x="12030" y="0"/>
                    <a:pt x="9747" y="0"/>
                  </a:cubicBezTo>
                  <a:lnTo>
                    <a:pt x="9747" y="0"/>
                  </a:lnTo>
                  <a:cubicBezTo>
                    <a:pt x="7464" y="0"/>
                    <a:pt x="5182" y="502"/>
                    <a:pt x="3447" y="1507"/>
                  </a:cubicBezTo>
                  <a:close/>
                </a:path>
              </a:pathLst>
            </a:custGeom>
            <a:solidFill>
              <a:srgbClr val="D9D9D9"/>
            </a:solidFill>
            <a:ln>
              <a:noFill/>
            </a:ln>
          </p:spPr>
          <p:txBody>
            <a:bodyPr spcFirstLastPara="1" wrap="square" lIns="91425" tIns="91425" rIns="91425" bIns="91425" anchor="ctr" anchorCtr="0">
              <a:noAutofit/>
            </a:bodyPr>
            <a:lstStyle/>
            <a:p>
              <a:pPr>
                <a:buClr>
                  <a:srgbClr val="000000"/>
                </a:buClr>
                <a:buFont typeface="Arial"/>
                <a:buNone/>
                <a:defRPr/>
              </a:pPr>
              <a:endParaRPr sz="1400" kern="0">
                <a:solidFill>
                  <a:srgbClr val="000000"/>
                </a:solidFill>
                <a:latin typeface="Arial"/>
                <a:cs typeface="Arial"/>
                <a:sym typeface="Arial"/>
              </a:endParaRPr>
            </a:p>
          </p:txBody>
        </p:sp>
        <p:sp>
          <p:nvSpPr>
            <p:cNvPr id="42" name="Title 1">
              <a:extLst>
                <a:ext uri="{FF2B5EF4-FFF2-40B4-BE49-F238E27FC236}">
                  <a16:creationId xmlns:a16="http://schemas.microsoft.com/office/drawing/2014/main" id="{8D048E5E-B21E-471B-A248-D01731ADB7BB}"/>
                </a:ext>
              </a:extLst>
            </p:cNvPr>
            <p:cNvSpPr txBox="1">
              <a:spLocks/>
            </p:cNvSpPr>
            <p:nvPr/>
          </p:nvSpPr>
          <p:spPr>
            <a:xfrm>
              <a:off x="6164820" y="3989004"/>
              <a:ext cx="397389" cy="262340"/>
            </a:xfrm>
            <a:prstGeom prst="rect">
              <a:avLst/>
            </a:prstGeom>
            <a:scene3d>
              <a:camera prst="isometricBottomDown"/>
              <a:lightRig rig="threePt" dir="t"/>
            </a:scene3d>
          </p:spPr>
          <p:txBody>
            <a:bodyPr vert="horz" lIns="0" tIns="0" rIns="0" bIns="0" rtlCol="0" anchor="t">
              <a:noAutofit/>
            </a:bodyPr>
            <a:lstStyle>
              <a:lvl1pPr algn="r" defTabSz="914400" rtl="1" eaLnBrk="1" latinLnBrk="0" hangingPunct="1">
                <a:lnSpc>
                  <a:spcPct val="90000"/>
                </a:lnSpc>
                <a:spcBef>
                  <a:spcPct val="0"/>
                </a:spcBef>
                <a:buNone/>
                <a:defRPr sz="4000" kern="1200">
                  <a:solidFill>
                    <a:schemeClr val="tx1"/>
                  </a:solidFill>
                  <a:latin typeface="Greta Arabic" pitchFamily="2" charset="-78"/>
                  <a:ea typeface="+mj-ea"/>
                  <a:cs typeface="+mj-cs"/>
                </a:defRPr>
              </a:lvl1pPr>
            </a:lstStyle>
            <a:p>
              <a:pPr algn="ctr">
                <a:defRPr/>
              </a:pPr>
              <a:r>
                <a:rPr lang="ar-SA" sz="2400" dirty="0">
                  <a:solidFill>
                    <a:srgbClr val="FFFFFF"/>
                  </a:solidFill>
                  <a:latin typeface="Somar" panose="020B0604020202020204" charset="-78"/>
                  <a:cs typeface="Somar" panose="020B0604020202020204" charset="-78"/>
                </a:rPr>
                <a:t>05</a:t>
              </a:r>
              <a:endParaRPr lang="ar-SA" sz="2800" dirty="0">
                <a:solidFill>
                  <a:srgbClr val="FFFFFF"/>
                </a:solidFill>
                <a:latin typeface="Somar" panose="020B0604020202020204" charset="-78"/>
                <a:cs typeface="Somar" panose="020B0604020202020204" charset="-78"/>
              </a:endParaRPr>
            </a:p>
          </p:txBody>
        </p:sp>
      </p:grpSp>
      <p:sp>
        <p:nvSpPr>
          <p:cNvPr id="4" name="Footer Placeholder 3">
            <a:extLst>
              <a:ext uri="{FF2B5EF4-FFF2-40B4-BE49-F238E27FC236}">
                <a16:creationId xmlns:a16="http://schemas.microsoft.com/office/drawing/2014/main" id="{1AEC38A4-9C8D-4B71-86D6-D35117BC61C9}"/>
              </a:ext>
            </a:extLst>
          </p:cNvPr>
          <p:cNvSpPr>
            <a:spLocks noGrp="1"/>
          </p:cNvSpPr>
          <p:nvPr>
            <p:ph type="ftr" sz="quarter" idx="11"/>
            <p:custDataLst>
              <p:tags r:id="rId1"/>
            </p:custDataLst>
          </p:nvPr>
        </p:nvSpPr>
        <p:spPr/>
        <p:txBody>
          <a:bodyPr/>
          <a:lstStyle/>
          <a:p>
            <a:pPr>
              <a:defRPr/>
            </a:pPr>
            <a:r>
              <a:rPr lang="en-GB"/>
              <a:t>Public | </a:t>
            </a:r>
            <a:r>
              <a:rPr lang="ar-SA"/>
              <a:t>عام</a:t>
            </a:r>
            <a:endParaRPr lang="en-GB"/>
          </a:p>
        </p:txBody>
      </p:sp>
    </p:spTree>
    <p:extLst>
      <p:ext uri="{BB962C8B-B14F-4D97-AF65-F5344CB8AC3E}">
        <p14:creationId xmlns:p14="http://schemas.microsoft.com/office/powerpoint/2010/main" val="191168140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Isosceles Triangle 69">
            <a:extLst>
              <a:ext uri="{FF2B5EF4-FFF2-40B4-BE49-F238E27FC236}">
                <a16:creationId xmlns:a16="http://schemas.microsoft.com/office/drawing/2014/main" id="{61ADB6DE-8556-484A-8FCE-7BA94379F240}"/>
              </a:ext>
            </a:extLst>
          </p:cNvPr>
          <p:cNvSpPr/>
          <p:nvPr/>
        </p:nvSpPr>
        <p:spPr>
          <a:xfrm rot="16200000">
            <a:off x="6114227" y="339759"/>
            <a:ext cx="18288" cy="12252960"/>
          </a:xfrm>
          <a:prstGeom prst="roundRect">
            <a:avLst>
              <a:gd name="adj" fmla="val 0"/>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ymbio AR+LT"/>
              <a:ea typeface="+mn-ea"/>
              <a:cs typeface="Symbio AR+LT"/>
            </a:endParaRPr>
          </a:p>
        </p:txBody>
      </p:sp>
      <p:sp>
        <p:nvSpPr>
          <p:cNvPr id="3" name="Slide Number Placeholder 2"/>
          <p:cNvSpPr>
            <a:spLocks noGrp="1"/>
          </p:cNvSpPr>
          <p:nvPr>
            <p:ph type="sldNum" sz="quarter" idx="12"/>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15EF7C1D-2B43-48E9-9FFA-0C1C352D9914}" type="slidenum">
              <a:rPr kumimoji="0" lang="en-GB" sz="1200" b="0" i="0" u="none" strike="noStrike" kern="1200" cap="none" spc="0" normalizeH="0" baseline="0" noProof="0" smtClean="0">
                <a:ln>
                  <a:noFill/>
                </a:ln>
                <a:solidFill>
                  <a:srgbClr val="0D2547">
                    <a:tint val="75000"/>
                  </a:srgbClr>
                </a:solidFill>
                <a:effectLst/>
                <a:uLnTx/>
                <a:uFillTx/>
                <a:latin typeface="Greta Arabic" panose="02000000000000000000" pitchFamily="2" charset="-78"/>
                <a:ea typeface="+mn-ea"/>
                <a:cs typeface="Symbio AR+LT"/>
              </a:rPr>
              <a:pPr marL="0" marR="0" lvl="0" indent="0" algn="l" defTabSz="914400" rtl="1" eaLnBrk="1" fontAlgn="auto" latinLnBrk="0" hangingPunct="1">
                <a:lnSpc>
                  <a:spcPct val="100000"/>
                </a:lnSpc>
                <a:spcBef>
                  <a:spcPts val="0"/>
                </a:spcBef>
                <a:spcAft>
                  <a:spcPts val="0"/>
                </a:spcAft>
                <a:buClrTx/>
                <a:buSzTx/>
                <a:buFontTx/>
                <a:buNone/>
                <a:tabLst/>
                <a:defRPr/>
              </a:pPr>
              <a:t>30</a:t>
            </a:fld>
            <a:endParaRPr kumimoji="0" lang="en-GB" sz="1200" b="0" i="0" u="none" strike="noStrike" kern="1200" cap="none" spc="0" normalizeH="0" baseline="0" noProof="0">
              <a:ln>
                <a:noFill/>
              </a:ln>
              <a:solidFill>
                <a:srgbClr val="0D2547">
                  <a:tint val="75000"/>
                </a:srgbClr>
              </a:solidFill>
              <a:effectLst/>
              <a:uLnTx/>
              <a:uFillTx/>
              <a:latin typeface="Greta Arabic" panose="02000000000000000000" pitchFamily="2" charset="-78"/>
              <a:ea typeface="+mn-ea"/>
              <a:cs typeface="Symbio AR+LT"/>
            </a:endParaRPr>
          </a:p>
        </p:txBody>
      </p:sp>
      <p:graphicFrame>
        <p:nvGraphicFramePr>
          <p:cNvPr id="10" name="Table 9">
            <a:extLst>
              <a:ext uri="{FF2B5EF4-FFF2-40B4-BE49-F238E27FC236}">
                <a16:creationId xmlns:a16="http://schemas.microsoft.com/office/drawing/2014/main" id="{BAA9C9DA-3CA4-449A-9157-39B80A37C8BF}"/>
              </a:ext>
            </a:extLst>
          </p:cNvPr>
          <p:cNvGraphicFramePr>
            <a:graphicFrameLocks noGrp="1"/>
          </p:cNvGraphicFramePr>
          <p:nvPr>
            <p:extLst>
              <p:ext uri="{D42A27DB-BD31-4B8C-83A1-F6EECF244321}">
                <p14:modId xmlns:p14="http://schemas.microsoft.com/office/powerpoint/2010/main" val="3322355029"/>
              </p:ext>
            </p:extLst>
          </p:nvPr>
        </p:nvGraphicFramePr>
        <p:xfrm>
          <a:off x="536028" y="888034"/>
          <a:ext cx="11366848" cy="4829452"/>
        </p:xfrm>
        <a:graphic>
          <a:graphicData uri="http://schemas.openxmlformats.org/drawingml/2006/table">
            <a:tbl>
              <a:tblPr firstRow="1" bandRow="1">
                <a:tableStyleId>{5FD0F851-EC5A-4D38-B0AD-8093EC10F338}</a:tableStyleId>
              </a:tblPr>
              <a:tblGrid>
                <a:gridCol w="1375399">
                  <a:extLst>
                    <a:ext uri="{9D8B030D-6E8A-4147-A177-3AD203B41FA5}">
                      <a16:colId xmlns:a16="http://schemas.microsoft.com/office/drawing/2014/main" val="1136492247"/>
                    </a:ext>
                  </a:extLst>
                </a:gridCol>
                <a:gridCol w="5180037">
                  <a:extLst>
                    <a:ext uri="{9D8B030D-6E8A-4147-A177-3AD203B41FA5}">
                      <a16:colId xmlns:a16="http://schemas.microsoft.com/office/drawing/2014/main" val="3764984079"/>
                    </a:ext>
                  </a:extLst>
                </a:gridCol>
                <a:gridCol w="4811412">
                  <a:extLst>
                    <a:ext uri="{9D8B030D-6E8A-4147-A177-3AD203B41FA5}">
                      <a16:colId xmlns:a16="http://schemas.microsoft.com/office/drawing/2014/main" val="4227225427"/>
                    </a:ext>
                  </a:extLst>
                </a:gridCol>
              </a:tblGrid>
              <a:tr h="0">
                <a:tc>
                  <a:txBody>
                    <a:bodyPr/>
                    <a:lstStyle/>
                    <a:p>
                      <a:pPr algn="ctr"/>
                      <a:r>
                        <a:rPr lang="ar-SA" sz="2400" dirty="0">
                          <a:solidFill>
                            <a:schemeClr val="bg1"/>
                          </a:solidFill>
                          <a:cs typeface="+mj-cs"/>
                        </a:rPr>
                        <a:t>الحالة</a:t>
                      </a:r>
                      <a:endParaRPr lang="en-US" sz="2400" dirty="0">
                        <a:solidFill>
                          <a:schemeClr val="bg1"/>
                        </a:solidFill>
                        <a:cs typeface="+mj-cs"/>
                      </a:endParaRPr>
                    </a:p>
                  </a:txBody>
                  <a:tcPr>
                    <a:solidFill>
                      <a:srgbClr val="6393A7"/>
                    </a:solidFill>
                  </a:tcPr>
                </a:tc>
                <a:tc>
                  <a:txBody>
                    <a:bodyPr/>
                    <a:lstStyle/>
                    <a:p>
                      <a:pPr algn="ctr"/>
                      <a:r>
                        <a:rPr lang="ar-SA" sz="2400" dirty="0">
                          <a:solidFill>
                            <a:schemeClr val="bg1"/>
                          </a:solidFill>
                          <a:cs typeface="+mj-cs"/>
                        </a:rPr>
                        <a:t>ملاحظات الأتمتة</a:t>
                      </a:r>
                      <a:endParaRPr lang="en-US" sz="2400" dirty="0">
                        <a:solidFill>
                          <a:schemeClr val="bg1"/>
                        </a:solidFill>
                        <a:cs typeface="+mj-cs"/>
                      </a:endParaRPr>
                    </a:p>
                  </a:txBody>
                  <a:tcPr>
                    <a:solidFill>
                      <a:srgbClr val="6393A7"/>
                    </a:solidFill>
                  </a:tcPr>
                </a:tc>
                <a:tc>
                  <a:txBody>
                    <a:bodyPr/>
                    <a:lstStyle/>
                    <a:p>
                      <a:pPr algn="ctr"/>
                      <a:r>
                        <a:rPr lang="ar-SA" sz="2400" dirty="0">
                          <a:solidFill>
                            <a:schemeClr val="bg1"/>
                          </a:solidFill>
                          <a:cs typeface="+mj-cs"/>
                        </a:rPr>
                        <a:t>المهمة</a:t>
                      </a:r>
                      <a:endParaRPr lang="en-US" sz="2400" dirty="0">
                        <a:solidFill>
                          <a:schemeClr val="bg1"/>
                        </a:solidFill>
                        <a:cs typeface="+mj-cs"/>
                      </a:endParaRPr>
                    </a:p>
                  </a:txBody>
                  <a:tcPr>
                    <a:solidFill>
                      <a:srgbClr val="6393A7"/>
                    </a:solidFill>
                  </a:tcPr>
                </a:tc>
                <a:extLst>
                  <a:ext uri="{0D108BD9-81ED-4DB2-BD59-A6C34878D82A}">
                    <a16:rowId xmlns:a16="http://schemas.microsoft.com/office/drawing/2014/main" val="5332629"/>
                  </a:ext>
                </a:extLst>
              </a:tr>
              <a:tr h="434928">
                <a:tc>
                  <a:txBody>
                    <a:bodyPr/>
                    <a:lstStyle/>
                    <a:p>
                      <a:pPr algn="ctr"/>
                      <a:r>
                        <a:rPr lang="ar-SA" sz="1200" dirty="0">
                          <a:latin typeface="SST Arabic" panose="020B0504030504020204" pitchFamily="34" charset="-78"/>
                          <a:cs typeface="SST Arabic" panose="020B0504030504020204" pitchFamily="34" charset="-78"/>
                        </a:rPr>
                        <a:t>تحت العمل</a:t>
                      </a:r>
                      <a:endParaRPr lang="en-US" sz="1200" dirty="0">
                        <a:latin typeface="SST Arabic" panose="020B0504030504020204" pitchFamily="34" charset="-78"/>
                        <a:cs typeface="SST Arabic" panose="020B0504030504020204" pitchFamily="34" charset="-78"/>
                      </a:endParaRPr>
                    </a:p>
                  </a:txBody>
                  <a:tcPr anchor="ctr">
                    <a:solidFill>
                      <a:srgbClr val="FFFF00"/>
                    </a:solidFill>
                  </a:tcPr>
                </a:tc>
                <a:tc>
                  <a: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ar-SA" sz="1200" dirty="0">
                          <a:latin typeface="SST Arabic" panose="020B0504030504020204" pitchFamily="34" charset="-78"/>
                          <a:cs typeface="SST Arabic" panose="020B0504030504020204" pitchFamily="34" charset="-78"/>
                        </a:rPr>
                        <a:t>تحت الدراسة في إمكانية قراءة بيانات البوليصة </a:t>
                      </a:r>
                      <a:r>
                        <a:rPr lang="en-US" sz="1200" dirty="0">
                          <a:latin typeface="SST Arabic" panose="020B0504030504020204" pitchFamily="34" charset="-78"/>
                          <a:cs typeface="SST Arabic" panose="020B0504030504020204" pitchFamily="34" charset="-78"/>
                        </a:rPr>
                        <a:t>NLP</a:t>
                      </a:r>
                      <a:r>
                        <a:rPr lang="ar-SA" sz="1200" dirty="0">
                          <a:latin typeface="SST Arabic" panose="020B0504030504020204" pitchFamily="34" charset="-78"/>
                          <a:cs typeface="SST Arabic" panose="020B0504030504020204" pitchFamily="34" charset="-78"/>
                        </a:rPr>
                        <a:t> في الاستهداف المباشر</a:t>
                      </a:r>
                      <a:endParaRPr lang="en-US" sz="1200" dirty="0">
                        <a:latin typeface="SST Arabic" panose="020B0504030504020204" pitchFamily="34" charset="-78"/>
                        <a:cs typeface="SST Arabic" panose="020B0504030504020204" pitchFamily="34" charset="-78"/>
                      </a:endParaRPr>
                    </a:p>
                  </a:txBody>
                  <a:tcPr anchor="ctr">
                    <a:solidFill>
                      <a:schemeClr val="bg1">
                        <a:lumMod val="95000"/>
                      </a:schemeClr>
                    </a:solidFill>
                  </a:tcPr>
                </a:tc>
                <a:tc>
                  <a: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ar-SA" sz="1200" dirty="0">
                          <a:latin typeface="SST Arabic" panose="020B0504030504020204" pitchFamily="34" charset="-78"/>
                          <a:cs typeface="SST Arabic" panose="020B0504030504020204" pitchFamily="34" charset="-78"/>
                        </a:rPr>
                        <a:t>1. </a:t>
                      </a:r>
                      <a:r>
                        <a:rPr lang="ar-SA" sz="1200" kern="1200" dirty="0">
                          <a:solidFill>
                            <a:schemeClr val="tx1"/>
                          </a:solidFill>
                          <a:effectLst/>
                          <a:latin typeface="SST Arabic" panose="020B0504030504020204" pitchFamily="34" charset="-78"/>
                          <a:ea typeface="+mn-ea"/>
                          <a:cs typeface="SST Arabic" panose="020B0504030504020204" pitchFamily="34" charset="-78"/>
                        </a:rPr>
                        <a:t>القدرة على قراءة مخاطر مستندات البيان (صور، ملفات)</a:t>
                      </a:r>
                      <a:endParaRPr lang="en-US" sz="1200" kern="1200" dirty="0">
                        <a:solidFill>
                          <a:schemeClr val="tx1"/>
                        </a:solidFill>
                        <a:effectLst/>
                        <a:latin typeface="SST Arabic" panose="020B0504030504020204" pitchFamily="34" charset="-78"/>
                        <a:ea typeface="+mn-ea"/>
                        <a:cs typeface="SST Arabic" panose="020B0504030504020204" pitchFamily="34" charset="-78"/>
                      </a:endParaRPr>
                    </a:p>
                  </a:txBody>
                  <a:tcPr anchor="ctr">
                    <a:solidFill>
                      <a:schemeClr val="bg1">
                        <a:lumMod val="95000"/>
                      </a:schemeClr>
                    </a:solidFill>
                  </a:tcPr>
                </a:tc>
                <a:extLst>
                  <a:ext uri="{0D108BD9-81ED-4DB2-BD59-A6C34878D82A}">
                    <a16:rowId xmlns:a16="http://schemas.microsoft.com/office/drawing/2014/main" val="469911982"/>
                  </a:ext>
                </a:extLst>
              </a:tr>
              <a:tr h="504271">
                <a:tc>
                  <a:txBody>
                    <a:bodyPr/>
                    <a:lstStyle/>
                    <a:p>
                      <a:pPr algn="ctr"/>
                      <a:r>
                        <a:rPr lang="ar-SA" sz="1200" dirty="0">
                          <a:latin typeface="SST Arabic" panose="020B0504030504020204" pitchFamily="34" charset="-78"/>
                          <a:cs typeface="SST Arabic" panose="020B0504030504020204" pitchFamily="34" charset="-78"/>
                        </a:rPr>
                        <a:t>تم</a:t>
                      </a:r>
                      <a:r>
                        <a:rPr lang="ar-SA" sz="1200" baseline="0" dirty="0">
                          <a:latin typeface="SST Arabic" panose="020B0504030504020204" pitchFamily="34" charset="-78"/>
                          <a:cs typeface="SST Arabic" panose="020B0504030504020204" pitchFamily="34" charset="-78"/>
                        </a:rPr>
                        <a:t> بشكل جزئي</a:t>
                      </a:r>
                    </a:p>
                    <a:p>
                      <a:pPr algn="ctr"/>
                      <a:r>
                        <a:rPr lang="ar-SA" sz="600" baseline="0" dirty="0">
                          <a:latin typeface="SST Arabic" panose="020B0504030504020204" pitchFamily="34" charset="-78"/>
                          <a:cs typeface="SST Arabic" panose="020B0504030504020204" pitchFamily="34" charset="-78"/>
                        </a:rPr>
                        <a:t>في مؤشرين فعالة في محرك المخاطر</a:t>
                      </a:r>
                      <a:endParaRPr lang="en-US" sz="600" dirty="0">
                        <a:latin typeface="SST Arabic" panose="020B0504030504020204" pitchFamily="34" charset="-78"/>
                        <a:cs typeface="SST Arabic" panose="020B0504030504020204" pitchFamily="34" charset="-78"/>
                      </a:endParaRPr>
                    </a:p>
                  </a:txBody>
                  <a:tcPr anchor="ctr">
                    <a:solidFill>
                      <a:srgbClr val="FFFF00"/>
                    </a:solidFill>
                  </a:tcPr>
                </a:tc>
                <a:tc>
                  <a:txBody>
                    <a:bodyPr/>
                    <a:lstStyle/>
                    <a:p>
                      <a:pPr algn="r" rtl="1"/>
                      <a:r>
                        <a:rPr lang="ar-SA" sz="1200" dirty="0">
                          <a:latin typeface="SST Arabic" panose="020B0504030504020204" pitchFamily="34" charset="-78"/>
                          <a:cs typeface="SST Arabic" panose="020B0504030504020204" pitchFamily="34" charset="-78"/>
                        </a:rPr>
                        <a:t>تحت الدراسة لتنفيذ أحد الحلول:</a:t>
                      </a:r>
                    </a:p>
                    <a:p>
                      <a:pPr marL="171450" indent="-171450" algn="r" rtl="1">
                        <a:buFont typeface="Arial" panose="020B0604020202020204" pitchFamily="34" charset="0"/>
                        <a:buChar char="•"/>
                      </a:pPr>
                      <a:r>
                        <a:rPr lang="ar-SA" sz="1200" dirty="0">
                          <a:latin typeface="SST Arabic" panose="020B0504030504020204" pitchFamily="34" charset="-78"/>
                          <a:cs typeface="SST Arabic" panose="020B0504030504020204" pitchFamily="34" charset="-78"/>
                        </a:rPr>
                        <a:t>الربط مع منصة (</a:t>
                      </a:r>
                      <a:r>
                        <a:rPr lang="ar-SA" sz="1200" dirty="0" err="1">
                          <a:latin typeface="SST Arabic" panose="020B0504030504020204" pitchFamily="34" charset="-78"/>
                          <a:cs typeface="SST Arabic" panose="020B0504030504020204" pitchFamily="34" charset="-78"/>
                        </a:rPr>
                        <a:t>لويدز</a:t>
                      </a:r>
                      <a:r>
                        <a:rPr lang="ar-SA" sz="1200" dirty="0">
                          <a:latin typeface="SST Arabic" panose="020B0504030504020204" pitchFamily="34" charset="-78"/>
                          <a:cs typeface="SST Arabic" panose="020B0504030504020204" pitchFamily="34" charset="-78"/>
                        </a:rPr>
                        <a:t>).</a:t>
                      </a:r>
                    </a:p>
                    <a:p>
                      <a:pPr marL="171450" indent="-171450" algn="r" rtl="1">
                        <a:buFont typeface="Arial" panose="020B0604020202020204" pitchFamily="34" charset="0"/>
                        <a:buChar char="•"/>
                      </a:pPr>
                      <a:r>
                        <a:rPr lang="ar-SA" sz="1200" dirty="0">
                          <a:latin typeface="SST Arabic" panose="020B0504030504020204" pitchFamily="34" charset="-78"/>
                          <a:cs typeface="SST Arabic" panose="020B0504030504020204" pitchFamily="34" charset="-78"/>
                        </a:rPr>
                        <a:t>إضافة المسارات او الحاويات الخطرة من المعلومات الأمنية (مدخلات).</a:t>
                      </a:r>
                      <a:endParaRPr lang="en-US" sz="1200" dirty="0">
                        <a:latin typeface="SST Arabic" panose="020B0504030504020204" pitchFamily="34" charset="-78"/>
                        <a:cs typeface="SST Arabic" panose="020B0504030504020204" pitchFamily="34" charset="-78"/>
                      </a:endParaRPr>
                    </a:p>
                  </a:txBody>
                  <a:tcPr anchor="ctr">
                    <a:noFill/>
                  </a:tcPr>
                </a:tc>
                <a:tc>
                  <a:txBody>
                    <a:bodyPr/>
                    <a:lstStyle/>
                    <a:p>
                      <a:pPr algn="r" rtl="1"/>
                      <a:r>
                        <a:rPr lang="ar-SA" sz="1200" dirty="0">
                          <a:latin typeface="SST Arabic" panose="020B0504030504020204" pitchFamily="34" charset="-78"/>
                          <a:cs typeface="SST Arabic" panose="020B0504030504020204" pitchFamily="34" charset="-78"/>
                        </a:rPr>
                        <a:t>2. </a:t>
                      </a:r>
                      <a:r>
                        <a:rPr lang="ar-SA" sz="1200" kern="1200" dirty="0">
                          <a:solidFill>
                            <a:schemeClr val="tx1"/>
                          </a:solidFill>
                          <a:effectLst/>
                          <a:latin typeface="SST Arabic" panose="020B0504030504020204" pitchFamily="34" charset="-78"/>
                          <a:ea typeface="+mn-ea"/>
                          <a:cs typeface="SST Arabic" panose="020B0504030504020204" pitchFamily="34" charset="-78"/>
                        </a:rPr>
                        <a:t>في حالة كان البيان بحري/جوي لا بد قراءة مخاطر مسار الإرسالية والسفينة ومخاطر السفينة بشكل كامل</a:t>
                      </a:r>
                      <a:endParaRPr lang="en-US" sz="1200" dirty="0">
                        <a:latin typeface="SST Arabic" panose="020B0504030504020204" pitchFamily="34" charset="-78"/>
                        <a:cs typeface="SST Arabic" panose="020B0504030504020204" pitchFamily="34" charset="-78"/>
                      </a:endParaRPr>
                    </a:p>
                  </a:txBody>
                  <a:tcPr anchor="ctr">
                    <a:noFill/>
                  </a:tcPr>
                </a:tc>
                <a:extLst>
                  <a:ext uri="{0D108BD9-81ED-4DB2-BD59-A6C34878D82A}">
                    <a16:rowId xmlns:a16="http://schemas.microsoft.com/office/drawing/2014/main" val="4072638416"/>
                  </a:ext>
                </a:extLst>
              </a:tr>
              <a:tr h="504271">
                <a:tc>
                  <a:txBody>
                    <a:bodyPr/>
                    <a:lstStyle/>
                    <a:p>
                      <a:pPr algn="ctr"/>
                      <a:r>
                        <a:rPr lang="ar-SA" sz="1200" dirty="0">
                          <a:latin typeface="SST Arabic" panose="020B0504030504020204" pitchFamily="34" charset="-78"/>
                          <a:cs typeface="SST Arabic" panose="020B0504030504020204" pitchFamily="34" charset="-78"/>
                        </a:rPr>
                        <a:t>يتم تغطيته في محرك المخاطر</a:t>
                      </a:r>
                      <a:endParaRPr lang="en-US" sz="1200" dirty="0">
                        <a:latin typeface="SST Arabic" panose="020B0504030504020204" pitchFamily="34" charset="-78"/>
                        <a:cs typeface="SST Arabic" panose="020B0504030504020204" pitchFamily="34" charset="-78"/>
                      </a:endParaRPr>
                    </a:p>
                  </a:txBody>
                  <a:tcPr anchor="ctr">
                    <a:solidFill>
                      <a:srgbClr val="00B050"/>
                    </a:solidFill>
                  </a:tcPr>
                </a:tc>
                <a:tc>
                  <a:txBody>
                    <a:bodyPr/>
                    <a:lstStyle/>
                    <a:p>
                      <a:pPr algn="r" rtl="1"/>
                      <a:endParaRPr lang="en-US" sz="1200" dirty="0">
                        <a:latin typeface="SST Arabic" panose="020B0504030504020204" pitchFamily="34" charset="-78"/>
                        <a:cs typeface="SST Arabic" panose="020B0504030504020204" pitchFamily="34" charset="-78"/>
                      </a:endParaRPr>
                    </a:p>
                  </a:txBody>
                  <a:tcPr anchor="ctr">
                    <a:solidFill>
                      <a:schemeClr val="bg1">
                        <a:lumMod val="95000"/>
                      </a:schemeClr>
                    </a:solidFill>
                  </a:tcPr>
                </a:tc>
                <a:tc>
                  <a: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ar-SA" sz="1200" dirty="0">
                          <a:latin typeface="SST Arabic" panose="020B0504030504020204" pitchFamily="34" charset="-78"/>
                          <a:cs typeface="SST Arabic" panose="020B0504030504020204" pitchFamily="34" charset="-78"/>
                        </a:rPr>
                        <a:t>3. </a:t>
                      </a:r>
                      <a:r>
                        <a:rPr lang="ar-SA" sz="1200" kern="1200" dirty="0">
                          <a:solidFill>
                            <a:schemeClr val="tx1"/>
                          </a:solidFill>
                          <a:effectLst/>
                          <a:latin typeface="SST Arabic" panose="020B0504030504020204" pitchFamily="34" charset="-78"/>
                          <a:ea typeface="+mn-ea"/>
                          <a:cs typeface="SST Arabic" panose="020B0504030504020204" pitchFamily="34" charset="-78"/>
                        </a:rPr>
                        <a:t>القدرة على تقييم مخاطر المكلف من ناحية النشاط ورأس مال المكلف وارتباط الملاك وجنسية المالك ونوع المالك والسجلات التجارية الأخرى وخطورتها.</a:t>
                      </a:r>
                      <a:endParaRPr lang="en-US" sz="1200" kern="1200" dirty="0">
                        <a:solidFill>
                          <a:schemeClr val="tx1"/>
                        </a:solidFill>
                        <a:effectLst/>
                        <a:latin typeface="SST Arabic" panose="020B0504030504020204" pitchFamily="34" charset="-78"/>
                        <a:ea typeface="+mn-ea"/>
                        <a:cs typeface="SST Arabic" panose="020B0504030504020204" pitchFamily="34" charset="-78"/>
                      </a:endParaRPr>
                    </a:p>
                  </a:txBody>
                  <a:tcPr anchor="ctr">
                    <a:solidFill>
                      <a:schemeClr val="bg1">
                        <a:lumMod val="95000"/>
                      </a:schemeClr>
                    </a:solidFill>
                  </a:tcPr>
                </a:tc>
                <a:extLst>
                  <a:ext uri="{0D108BD9-81ED-4DB2-BD59-A6C34878D82A}">
                    <a16:rowId xmlns:a16="http://schemas.microsoft.com/office/drawing/2014/main" val="1591188826"/>
                  </a:ext>
                </a:extLst>
              </a:tr>
              <a:tr h="5042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ar-SA" sz="1200" dirty="0">
                          <a:latin typeface="SST Arabic" panose="020B0504030504020204" pitchFamily="34" charset="-78"/>
                          <a:cs typeface="SST Arabic" panose="020B0504030504020204" pitchFamily="34" charset="-78"/>
                        </a:rPr>
                        <a:t>تحت العمل</a:t>
                      </a:r>
                      <a:endParaRPr lang="en-US" sz="1200" dirty="0">
                        <a:latin typeface="SST Arabic" panose="020B0504030504020204" pitchFamily="34" charset="-78"/>
                        <a:cs typeface="SST Arabic" panose="020B0504030504020204" pitchFamily="34" charset="-78"/>
                      </a:endParaRPr>
                    </a:p>
                  </a:txBody>
                  <a:tcPr anchor="ctr">
                    <a:solidFill>
                      <a:srgbClr val="FFFF00"/>
                    </a:solidFill>
                  </a:tcPr>
                </a:tc>
                <a:tc>
                  <a:txBody>
                    <a:bodyPr/>
                    <a:lstStyle/>
                    <a:p>
                      <a:pPr algn="r" rtl="1"/>
                      <a:r>
                        <a:rPr lang="ar-SA" sz="1200" dirty="0">
                          <a:latin typeface="SST Arabic" panose="020B0504030504020204" pitchFamily="34" charset="-78"/>
                          <a:cs typeface="SST Arabic" panose="020B0504030504020204" pitchFamily="34" charset="-78"/>
                        </a:rPr>
                        <a:t>إضافتها من المعلومات الأمنية (مدخلات).</a:t>
                      </a:r>
                    </a:p>
                    <a:p>
                      <a:pPr algn="r" rtl="1"/>
                      <a:endParaRPr lang="en-US" sz="1200" dirty="0">
                        <a:latin typeface="SST Arabic" panose="020B0504030504020204" pitchFamily="34" charset="-78"/>
                        <a:cs typeface="SST Arabic" panose="020B0504030504020204" pitchFamily="34" charset="-78"/>
                      </a:endParaRPr>
                    </a:p>
                  </a:txBody>
                  <a:tcPr anchor="ctr">
                    <a:noFill/>
                  </a:tcPr>
                </a:tc>
                <a:tc>
                  <a: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ar-SA" sz="1200" dirty="0">
                          <a:latin typeface="SST Arabic" panose="020B0504030504020204" pitchFamily="34" charset="-78"/>
                          <a:cs typeface="SST Arabic" panose="020B0504030504020204" pitchFamily="34" charset="-78"/>
                        </a:rPr>
                        <a:t>4. </a:t>
                      </a:r>
                      <a:r>
                        <a:rPr lang="ar-SA" sz="1200" kern="1200" dirty="0">
                          <a:solidFill>
                            <a:schemeClr val="tx1"/>
                          </a:solidFill>
                          <a:effectLst/>
                          <a:latin typeface="SST Arabic" panose="020B0504030504020204" pitchFamily="34" charset="-78"/>
                          <a:ea typeface="+mn-ea"/>
                          <a:cs typeface="SST Arabic" panose="020B0504030504020204" pitchFamily="34" charset="-78"/>
                        </a:rPr>
                        <a:t>القدرة على تقييم مخاطر المكلف من ناحية التهريب وعلاقته مع مكلفين سبق وتم التهريب بهم أو ذات نشاط اجرامي خارجي</a:t>
                      </a:r>
                      <a:endParaRPr lang="en-US" sz="1200" kern="1200" dirty="0">
                        <a:solidFill>
                          <a:schemeClr val="tx1"/>
                        </a:solidFill>
                        <a:effectLst/>
                        <a:latin typeface="SST Arabic" panose="020B0504030504020204" pitchFamily="34" charset="-78"/>
                        <a:ea typeface="+mn-ea"/>
                        <a:cs typeface="SST Arabic" panose="020B0504030504020204" pitchFamily="34" charset="-78"/>
                      </a:endParaRPr>
                    </a:p>
                  </a:txBody>
                  <a:tcPr anchor="ctr">
                    <a:noFill/>
                  </a:tcPr>
                </a:tc>
                <a:extLst>
                  <a:ext uri="{0D108BD9-81ED-4DB2-BD59-A6C34878D82A}">
                    <a16:rowId xmlns:a16="http://schemas.microsoft.com/office/drawing/2014/main" val="3429590627"/>
                  </a:ext>
                </a:extLst>
              </a:tr>
              <a:tr h="5042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ar-SA" sz="1200" dirty="0">
                          <a:latin typeface="SST Arabic" panose="020B0504030504020204" pitchFamily="34" charset="-78"/>
                          <a:cs typeface="SST Arabic" panose="020B0504030504020204" pitchFamily="34" charset="-78"/>
                        </a:rPr>
                        <a:t>يتم تغطيته في محرك المخاطر</a:t>
                      </a:r>
                      <a:endParaRPr lang="en-US" sz="1200" dirty="0">
                        <a:latin typeface="SST Arabic" panose="020B0504030504020204" pitchFamily="34" charset="-78"/>
                        <a:cs typeface="SST Arabic" panose="020B0504030504020204" pitchFamily="34" charset="-78"/>
                      </a:endParaRPr>
                    </a:p>
                  </a:txBody>
                  <a:tcPr anchor="ctr">
                    <a:solidFill>
                      <a:srgbClr val="00B050"/>
                    </a:solidFill>
                  </a:tcPr>
                </a:tc>
                <a:tc>
                  <a:txBody>
                    <a:bodyPr/>
                    <a:lstStyle/>
                    <a:p>
                      <a:pPr marL="0" marR="0" lvl="0" indent="0" algn="r" defTabSz="914400" rtl="1" eaLnBrk="1" fontAlgn="auto" latinLnBrk="0" hangingPunct="1">
                        <a:lnSpc>
                          <a:spcPct val="100000"/>
                        </a:lnSpc>
                        <a:spcBef>
                          <a:spcPts val="0"/>
                        </a:spcBef>
                        <a:spcAft>
                          <a:spcPts val="0"/>
                        </a:spcAft>
                        <a:buClrTx/>
                        <a:buSzTx/>
                        <a:buFontTx/>
                        <a:buNone/>
                        <a:tabLst/>
                        <a:defRPr/>
                      </a:pPr>
                      <a:endParaRPr lang="en-US" sz="1200" dirty="0">
                        <a:latin typeface="SST Arabic" panose="020B0504030504020204" pitchFamily="34" charset="-78"/>
                        <a:cs typeface="SST Arabic" panose="020B0504030504020204" pitchFamily="34" charset="-78"/>
                      </a:endParaRPr>
                    </a:p>
                  </a:txBody>
                  <a:tcPr anchor="ctr">
                    <a:solidFill>
                      <a:schemeClr val="bg1">
                        <a:lumMod val="95000"/>
                      </a:schemeClr>
                    </a:solidFill>
                  </a:tcPr>
                </a:tc>
                <a:tc>
                  <a: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ar-SA" sz="1200" dirty="0">
                          <a:latin typeface="SST Arabic" panose="020B0504030504020204" pitchFamily="34" charset="-78"/>
                          <a:cs typeface="SST Arabic" panose="020B0504030504020204" pitchFamily="34" charset="-78"/>
                        </a:rPr>
                        <a:t>5. </a:t>
                      </a:r>
                      <a:r>
                        <a:rPr lang="ar-SA" sz="1200" kern="1200" dirty="0">
                          <a:solidFill>
                            <a:schemeClr val="tx1"/>
                          </a:solidFill>
                          <a:effectLst/>
                          <a:latin typeface="SST Arabic" panose="020B0504030504020204" pitchFamily="34" charset="-78"/>
                          <a:ea typeface="+mn-ea"/>
                          <a:cs typeface="SST Arabic" panose="020B0504030504020204" pitchFamily="34" charset="-78"/>
                        </a:rPr>
                        <a:t>القدرة على تقييم مخاطر المخلصين من ناحية علاقتهم مع المكلفين ومعدل الامتثال بالهيئة.</a:t>
                      </a:r>
                      <a:endParaRPr lang="en-US" sz="1200" kern="1200" dirty="0">
                        <a:solidFill>
                          <a:schemeClr val="tx1"/>
                        </a:solidFill>
                        <a:effectLst/>
                        <a:latin typeface="SST Arabic" panose="020B0504030504020204" pitchFamily="34" charset="-78"/>
                        <a:ea typeface="+mn-ea"/>
                        <a:cs typeface="SST Arabic" panose="020B0504030504020204" pitchFamily="34" charset="-78"/>
                      </a:endParaRPr>
                    </a:p>
                  </a:txBody>
                  <a:tcPr anchor="ctr">
                    <a:solidFill>
                      <a:schemeClr val="bg1">
                        <a:lumMod val="95000"/>
                      </a:schemeClr>
                    </a:solidFill>
                  </a:tcPr>
                </a:tc>
                <a:extLst>
                  <a:ext uri="{0D108BD9-81ED-4DB2-BD59-A6C34878D82A}">
                    <a16:rowId xmlns:a16="http://schemas.microsoft.com/office/drawing/2014/main" val="1734939489"/>
                  </a:ext>
                </a:extLst>
              </a:tr>
              <a:tr h="504271">
                <a:tc>
                  <a:txBody>
                    <a:bodyPr/>
                    <a:lstStyle/>
                    <a:p>
                      <a:pPr algn="ctr"/>
                      <a:r>
                        <a:rPr lang="ar-SA" sz="1200" dirty="0">
                          <a:latin typeface="SST Arabic" panose="020B0504030504020204" pitchFamily="34" charset="-78"/>
                          <a:cs typeface="SST Arabic" panose="020B0504030504020204" pitchFamily="34" charset="-78"/>
                        </a:rPr>
                        <a:t>تحت العمل</a:t>
                      </a:r>
                      <a:endParaRPr lang="en-US" sz="1200" dirty="0">
                        <a:latin typeface="SST Arabic" panose="020B0504030504020204" pitchFamily="34" charset="-78"/>
                        <a:cs typeface="SST Arabic" panose="020B0504030504020204" pitchFamily="34" charset="-78"/>
                      </a:endParaRPr>
                    </a:p>
                  </a:txBody>
                  <a:tcPr anchor="ctr">
                    <a:solidFill>
                      <a:srgbClr val="FFFF00"/>
                    </a:solidFill>
                  </a:tcPr>
                </a:tc>
                <a:tc>
                  <a: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ar-SA" sz="1200" dirty="0">
                          <a:latin typeface="SST Arabic" panose="020B0504030504020204" pitchFamily="34" charset="-78"/>
                          <a:cs typeface="SST Arabic" panose="020B0504030504020204" pitchFamily="34" charset="-78"/>
                        </a:rPr>
                        <a:t>إضافتها من المعلومات الأمنية (مدخلات).</a:t>
                      </a:r>
                    </a:p>
                  </a:txBody>
                  <a:tcPr anchor="ctr">
                    <a:solidFill>
                      <a:schemeClr val="bg1"/>
                    </a:solidFill>
                  </a:tcPr>
                </a:tc>
                <a:tc>
                  <a: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ar-SA" sz="1200" dirty="0">
                          <a:latin typeface="SST Arabic" panose="020B0504030504020204" pitchFamily="34" charset="-78"/>
                          <a:cs typeface="SST Arabic" panose="020B0504030504020204" pitchFamily="34" charset="-78"/>
                        </a:rPr>
                        <a:t>6. </a:t>
                      </a:r>
                      <a:r>
                        <a:rPr lang="ar-SA" sz="1200" kern="1200" dirty="0">
                          <a:solidFill>
                            <a:schemeClr val="tx1"/>
                          </a:solidFill>
                          <a:effectLst/>
                          <a:latin typeface="SST Arabic" panose="020B0504030504020204" pitchFamily="34" charset="-78"/>
                          <a:ea typeface="+mn-ea"/>
                          <a:cs typeface="SST Arabic" panose="020B0504030504020204" pitchFamily="34" charset="-78"/>
                        </a:rPr>
                        <a:t>القدرة على تقييم مخاطر السائقين المرتبطين بالإرساليات التي سبق التهريب بها أو لديهم سوابق أو سائقين مرتبطين بسائقين اخرين لديهم ملاحظات أمنية داخل المملكة أو عالميا</a:t>
                      </a:r>
                      <a:endParaRPr lang="en-US" sz="1200" kern="1200" dirty="0">
                        <a:solidFill>
                          <a:schemeClr val="tx1"/>
                        </a:solidFill>
                        <a:effectLst/>
                        <a:latin typeface="SST Arabic" panose="020B0504030504020204" pitchFamily="34" charset="-78"/>
                        <a:ea typeface="+mn-ea"/>
                        <a:cs typeface="SST Arabic" panose="020B0504030504020204" pitchFamily="34" charset="-78"/>
                      </a:endParaRPr>
                    </a:p>
                  </a:txBody>
                  <a:tcPr anchor="ctr">
                    <a:solidFill>
                      <a:schemeClr val="bg1"/>
                    </a:solidFill>
                  </a:tcPr>
                </a:tc>
                <a:extLst>
                  <a:ext uri="{0D108BD9-81ED-4DB2-BD59-A6C34878D82A}">
                    <a16:rowId xmlns:a16="http://schemas.microsoft.com/office/drawing/2014/main" val="769817175"/>
                  </a:ext>
                </a:extLst>
              </a:tr>
              <a:tr h="5042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ar-SA" sz="1200" dirty="0">
                          <a:latin typeface="SST Arabic" panose="020B0504030504020204" pitchFamily="34" charset="-78"/>
                          <a:cs typeface="SST Arabic" panose="020B0504030504020204" pitchFamily="34" charset="-78"/>
                        </a:rPr>
                        <a:t>تحت العمل</a:t>
                      </a:r>
                      <a:endParaRPr lang="en-US" sz="1200" dirty="0">
                        <a:latin typeface="SST Arabic" panose="020B0504030504020204" pitchFamily="34" charset="-78"/>
                        <a:cs typeface="SST Arabic" panose="020B0504030504020204" pitchFamily="34" charset="-78"/>
                      </a:endParaRPr>
                    </a:p>
                  </a:txBody>
                  <a:tcPr anchor="ctr">
                    <a:solidFill>
                      <a:srgbClr val="FFFF00"/>
                    </a:solidFill>
                  </a:tcPr>
                </a:tc>
                <a:tc>
                  <a: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ar-SA" sz="1200" dirty="0">
                          <a:latin typeface="SST Arabic" panose="020B0504030504020204" pitchFamily="34" charset="-78"/>
                          <a:cs typeface="SST Arabic" panose="020B0504030504020204" pitchFamily="34" charset="-78"/>
                        </a:rPr>
                        <a:t>تفعيل التغذية العكسية. </a:t>
                      </a:r>
                    </a:p>
                    <a:p>
                      <a:pPr marL="0" marR="0" lvl="0" indent="0" algn="r" defTabSz="914400" rtl="1" eaLnBrk="1" fontAlgn="auto" latinLnBrk="0" hangingPunct="1">
                        <a:lnSpc>
                          <a:spcPct val="100000"/>
                        </a:lnSpc>
                        <a:spcBef>
                          <a:spcPts val="0"/>
                        </a:spcBef>
                        <a:spcAft>
                          <a:spcPts val="0"/>
                        </a:spcAft>
                        <a:buClrTx/>
                        <a:buSzTx/>
                        <a:buFontTx/>
                        <a:buNone/>
                        <a:tabLst/>
                        <a:defRPr/>
                      </a:pPr>
                      <a:r>
                        <a:rPr lang="ar-SA" sz="1200" dirty="0">
                          <a:latin typeface="SST Arabic" panose="020B0504030504020204" pitchFamily="34" charset="-78"/>
                          <a:cs typeface="SST Arabic" panose="020B0504030504020204" pitchFamily="34" charset="-78"/>
                        </a:rPr>
                        <a:t>وربط الحركة مع البيان الجمركي الوارد.</a:t>
                      </a:r>
                      <a:endParaRPr lang="en-US" sz="1200" dirty="0">
                        <a:latin typeface="SST Arabic" panose="020B0504030504020204" pitchFamily="34" charset="-78"/>
                        <a:cs typeface="SST Arabic" panose="020B0504030504020204" pitchFamily="34" charset="-78"/>
                      </a:endParaRPr>
                    </a:p>
                  </a:txBody>
                  <a:tcPr anchor="ctr">
                    <a:solidFill>
                      <a:srgbClr val="F2F2F2"/>
                    </a:solidFill>
                  </a:tcPr>
                </a:tc>
                <a:tc>
                  <a: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ar-SA" sz="1200" dirty="0">
                          <a:latin typeface="SST Arabic" panose="020B0504030504020204" pitchFamily="34" charset="-78"/>
                          <a:cs typeface="SST Arabic" panose="020B0504030504020204" pitchFamily="34" charset="-78"/>
                        </a:rPr>
                        <a:t>7. </a:t>
                      </a:r>
                      <a:r>
                        <a:rPr lang="ar-SA" sz="1200" kern="1200" dirty="0">
                          <a:solidFill>
                            <a:schemeClr val="tx1"/>
                          </a:solidFill>
                          <a:effectLst/>
                          <a:latin typeface="SST Arabic" panose="020B0504030504020204" pitchFamily="34" charset="-78"/>
                          <a:ea typeface="+mn-ea"/>
                          <a:cs typeface="SST Arabic" panose="020B0504030504020204" pitchFamily="34" charset="-78"/>
                        </a:rPr>
                        <a:t>القدرة على تقييم مخاطر الأصناف الواردة بالبيان الجمركي </a:t>
                      </a:r>
                      <a:endParaRPr lang="en-US" sz="1200" kern="1200" dirty="0">
                        <a:solidFill>
                          <a:schemeClr val="tx1"/>
                        </a:solidFill>
                        <a:effectLst/>
                        <a:latin typeface="SST Arabic" panose="020B0504030504020204" pitchFamily="34" charset="-78"/>
                        <a:ea typeface="+mn-ea"/>
                        <a:cs typeface="SST Arabic" panose="020B0504030504020204" pitchFamily="34" charset="-78"/>
                      </a:endParaRPr>
                    </a:p>
                  </a:txBody>
                  <a:tcPr anchor="ctr">
                    <a:solidFill>
                      <a:srgbClr val="F2F2F2"/>
                    </a:solidFill>
                  </a:tcPr>
                </a:tc>
                <a:extLst>
                  <a:ext uri="{0D108BD9-81ED-4DB2-BD59-A6C34878D82A}">
                    <a16:rowId xmlns:a16="http://schemas.microsoft.com/office/drawing/2014/main" val="3963846561"/>
                  </a:ext>
                </a:extLst>
              </a:tr>
              <a:tr h="5042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ar-SA" sz="1200" dirty="0">
                          <a:latin typeface="SST Arabic" panose="020B0504030504020204" pitchFamily="34" charset="-78"/>
                          <a:cs typeface="SST Arabic" panose="020B0504030504020204" pitchFamily="34" charset="-78"/>
                        </a:rPr>
                        <a:t>تحت العمل</a:t>
                      </a:r>
                      <a:endParaRPr lang="en-US" sz="1200" dirty="0">
                        <a:latin typeface="SST Arabic" panose="020B0504030504020204" pitchFamily="34" charset="-78"/>
                        <a:cs typeface="SST Arabic" panose="020B0504030504020204" pitchFamily="34" charset="-78"/>
                      </a:endParaRPr>
                    </a:p>
                  </a:txBody>
                  <a:tcPr anchor="ctr">
                    <a:solidFill>
                      <a:srgbClr val="FFFF00"/>
                    </a:solidFill>
                  </a:tcPr>
                </a:tc>
                <a:tc>
                  <a: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ar-SA" sz="1200" dirty="0">
                          <a:latin typeface="SST Arabic" panose="020B0504030504020204" pitchFamily="34" charset="-78"/>
                          <a:cs typeface="SST Arabic" panose="020B0504030504020204" pitchFamily="34" charset="-78"/>
                        </a:rPr>
                        <a:t>أخبار عالمية وبيانات مفتوحة، إضافتها من المعلومات الأمنية (مدخلات).</a:t>
                      </a:r>
                    </a:p>
                  </a:txBody>
                  <a:tcPr anchor="ctr">
                    <a:solidFill>
                      <a:schemeClr val="bg1"/>
                    </a:solidFill>
                  </a:tcPr>
                </a:tc>
                <a:tc>
                  <a: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ar-SA" sz="1200" dirty="0">
                          <a:latin typeface="SST Arabic" panose="020B0504030504020204" pitchFamily="34" charset="-78"/>
                          <a:cs typeface="SST Arabic" panose="020B0504030504020204" pitchFamily="34" charset="-78"/>
                        </a:rPr>
                        <a:t>8. </a:t>
                      </a:r>
                      <a:r>
                        <a:rPr lang="ar-SA" sz="1200" kern="1200" dirty="0">
                          <a:solidFill>
                            <a:schemeClr val="tx1"/>
                          </a:solidFill>
                          <a:effectLst/>
                          <a:latin typeface="SST Arabic" panose="020B0504030504020204" pitchFamily="34" charset="-78"/>
                          <a:ea typeface="+mn-ea"/>
                          <a:cs typeface="SST Arabic" panose="020B0504030504020204" pitchFamily="34" charset="-78"/>
                        </a:rPr>
                        <a:t>القدرة على تقييم مخاطر الارسالية بناءً على المصادر المفتوحة.</a:t>
                      </a:r>
                      <a:endParaRPr lang="en-US" sz="1200" kern="1200" dirty="0">
                        <a:solidFill>
                          <a:schemeClr val="tx1"/>
                        </a:solidFill>
                        <a:effectLst/>
                        <a:latin typeface="SST Arabic" panose="020B0504030504020204" pitchFamily="34" charset="-78"/>
                        <a:ea typeface="+mn-ea"/>
                        <a:cs typeface="SST Arabic" panose="020B0504030504020204" pitchFamily="34" charset="-78"/>
                      </a:endParaRPr>
                    </a:p>
                  </a:txBody>
                  <a:tcPr anchor="ctr">
                    <a:solidFill>
                      <a:schemeClr val="bg1"/>
                    </a:solidFill>
                  </a:tcPr>
                </a:tc>
                <a:extLst>
                  <a:ext uri="{0D108BD9-81ED-4DB2-BD59-A6C34878D82A}">
                    <a16:rowId xmlns:a16="http://schemas.microsoft.com/office/drawing/2014/main" val="1134337367"/>
                  </a:ext>
                </a:extLst>
              </a:tr>
            </a:tbl>
          </a:graphicData>
        </a:graphic>
      </p:graphicFrame>
      <p:grpSp>
        <p:nvGrpSpPr>
          <p:cNvPr id="11" name="Group 10">
            <a:extLst>
              <a:ext uri="{FF2B5EF4-FFF2-40B4-BE49-F238E27FC236}">
                <a16:creationId xmlns:a16="http://schemas.microsoft.com/office/drawing/2014/main" id="{9F32FEC4-1D4C-4F3D-AADA-CB3DD3CB6DFD}"/>
              </a:ext>
            </a:extLst>
          </p:cNvPr>
          <p:cNvGrpSpPr/>
          <p:nvPr/>
        </p:nvGrpSpPr>
        <p:grpSpPr>
          <a:xfrm>
            <a:off x="86837" y="212593"/>
            <a:ext cx="11816039" cy="514579"/>
            <a:chOff x="1560859" y="105903"/>
            <a:chExt cx="10639751" cy="514579"/>
          </a:xfrm>
        </p:grpSpPr>
        <p:grpSp>
          <p:nvGrpSpPr>
            <p:cNvPr id="12" name="Group 11">
              <a:extLst>
                <a:ext uri="{FF2B5EF4-FFF2-40B4-BE49-F238E27FC236}">
                  <a16:creationId xmlns:a16="http://schemas.microsoft.com/office/drawing/2014/main" id="{36155E4F-E5C3-4D8B-B822-B87F93BC9E11}"/>
                </a:ext>
              </a:extLst>
            </p:cNvPr>
            <p:cNvGrpSpPr/>
            <p:nvPr/>
          </p:nvGrpSpPr>
          <p:grpSpPr>
            <a:xfrm>
              <a:off x="1560859" y="105903"/>
              <a:ext cx="10623764" cy="514579"/>
              <a:chOff x="1568236" y="526945"/>
              <a:chExt cx="10623764" cy="514579"/>
            </a:xfrm>
          </p:grpSpPr>
          <p:sp>
            <p:nvSpPr>
              <p:cNvPr id="14" name="Rounded Rectangle 48">
                <a:extLst>
                  <a:ext uri="{FF2B5EF4-FFF2-40B4-BE49-F238E27FC236}">
                    <a16:creationId xmlns:a16="http://schemas.microsoft.com/office/drawing/2014/main" id="{B43CDD0F-6FC3-4564-94DB-CC5FD3AC2E9D}"/>
                  </a:ext>
                </a:extLst>
              </p:cNvPr>
              <p:cNvSpPr/>
              <p:nvPr/>
            </p:nvSpPr>
            <p:spPr>
              <a:xfrm>
                <a:off x="11869187" y="526945"/>
                <a:ext cx="322813" cy="315316"/>
              </a:xfrm>
              <a:prstGeom prst="roundRect">
                <a:avLst>
                  <a:gd name="adj" fmla="val 0"/>
                </a:avLst>
              </a:prstGeom>
              <a:solidFill>
                <a:srgbClr val="20CFD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FFFFFF"/>
                  </a:solidFill>
                  <a:effectLst/>
                  <a:uLnTx/>
                  <a:uFillTx/>
                  <a:latin typeface="SST Arabic" panose="020B0504030504020204" pitchFamily="34" charset="-78"/>
                  <a:ea typeface="+mn-ea"/>
                  <a:cs typeface="SST Arabic" panose="020B0504030504020204" pitchFamily="34" charset="-78"/>
                </a:endParaRPr>
              </a:p>
            </p:txBody>
          </p:sp>
          <p:sp>
            <p:nvSpPr>
              <p:cNvPr id="21" name="Title 1">
                <a:extLst>
                  <a:ext uri="{FF2B5EF4-FFF2-40B4-BE49-F238E27FC236}">
                    <a16:creationId xmlns:a16="http://schemas.microsoft.com/office/drawing/2014/main" id="{6621F5E2-CB43-44D2-B312-E6A454A27FD9}"/>
                  </a:ext>
                </a:extLst>
              </p:cNvPr>
              <p:cNvSpPr txBox="1">
                <a:spLocks/>
              </p:cNvSpPr>
              <p:nvPr/>
            </p:nvSpPr>
            <p:spPr>
              <a:xfrm>
                <a:off x="1568236" y="526945"/>
                <a:ext cx="10222029" cy="514579"/>
              </a:xfrm>
              <a:prstGeom prst="rect">
                <a:avLst/>
              </a:prstGeom>
            </p:spPr>
            <p:txBody>
              <a:bodyPr vert="horz" lIns="0" tIns="0" rIns="0" bIns="0" rtlCol="0" anchor="t">
                <a:noAutofit/>
              </a:bodyPr>
              <a:lstStyle>
                <a:lvl1pPr algn="r" defTabSz="914400" rtl="1" eaLnBrk="1" latinLnBrk="0" hangingPunct="1">
                  <a:lnSpc>
                    <a:spcPct val="90000"/>
                  </a:lnSpc>
                  <a:spcBef>
                    <a:spcPct val="0"/>
                  </a:spcBef>
                  <a:buNone/>
                  <a:defRPr sz="4000" kern="1200">
                    <a:solidFill>
                      <a:schemeClr val="tx1"/>
                    </a:solidFill>
                    <a:latin typeface="Greta Arabic" pitchFamily="2" charset="-78"/>
                    <a:ea typeface="+mj-ea"/>
                    <a:cs typeface="+mj-cs"/>
                  </a:defRPr>
                </a:lvl1pPr>
              </a:lstStyle>
              <a:p>
                <a:pPr lvl="0">
                  <a:defRPr/>
                </a:pPr>
                <a:r>
                  <a:rPr lang="ar-SA" sz="1800" b="1" dirty="0">
                    <a:solidFill>
                      <a:srgbClr val="0D2547"/>
                    </a:solidFill>
                    <a:latin typeface="SST Arabic" panose="020B0504030504020204" pitchFamily="34" charset="-78"/>
                    <a:cs typeface="SST Arabic" panose="020B0504030504020204" pitchFamily="34" charset="-78"/>
                  </a:rPr>
                  <a:t>مخرجات محرك المخاطر – 2 أتمتة مهام المعلومات الأمنية </a:t>
                </a:r>
                <a:r>
                  <a:rPr lang="en-US" sz="1800" b="1" dirty="0">
                    <a:solidFill>
                      <a:srgbClr val="0D2547"/>
                    </a:solidFill>
                    <a:latin typeface="SST Arabic" panose="020B0504030504020204" pitchFamily="34" charset="-78"/>
                    <a:cs typeface="SST Arabic" panose="020B0504030504020204" pitchFamily="34" charset="-78"/>
                  </a:rPr>
                  <a:t>Lock Flag </a:t>
                </a:r>
                <a:r>
                  <a:rPr lang="ar-SA" sz="1800" b="1" dirty="0">
                    <a:solidFill>
                      <a:srgbClr val="0D2547"/>
                    </a:solidFill>
                    <a:latin typeface="SST Arabic" panose="020B0504030504020204" pitchFamily="34" charset="-78"/>
                    <a:cs typeface="SST Arabic" panose="020B0504030504020204" pitchFamily="34" charset="-78"/>
                  </a:rPr>
                  <a:t>تاريخ انجاز 23 نوفمبر</a:t>
                </a:r>
              </a:p>
            </p:txBody>
          </p:sp>
        </p:grpSp>
        <p:sp>
          <p:nvSpPr>
            <p:cNvPr id="13" name="Isosceles Triangle 69">
              <a:extLst>
                <a:ext uri="{FF2B5EF4-FFF2-40B4-BE49-F238E27FC236}">
                  <a16:creationId xmlns:a16="http://schemas.microsoft.com/office/drawing/2014/main" id="{1ADD6D3D-BC38-4875-9B46-148EA33D34E9}"/>
                </a:ext>
              </a:extLst>
            </p:cNvPr>
            <p:cNvSpPr/>
            <p:nvPr/>
          </p:nvSpPr>
          <p:spPr>
            <a:xfrm rot="16200000">
              <a:off x="9951186" y="-1774937"/>
              <a:ext cx="18288" cy="4480560"/>
            </a:xfrm>
            <a:prstGeom prst="roundRect">
              <a:avLst>
                <a:gd name="adj" fmla="val 0"/>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ymbio AR+LT"/>
                <a:ea typeface="+mn-ea"/>
                <a:cs typeface="Symbio AR+LT"/>
              </a:endParaRPr>
            </a:p>
          </p:txBody>
        </p:sp>
      </p:grpSp>
      <p:sp>
        <p:nvSpPr>
          <p:cNvPr id="4" name="Footer Placeholder 3">
            <a:extLst>
              <a:ext uri="{FF2B5EF4-FFF2-40B4-BE49-F238E27FC236}">
                <a16:creationId xmlns:a16="http://schemas.microsoft.com/office/drawing/2014/main" id="{09051EBF-6068-45A7-BB82-30F9E2FF36FE}"/>
              </a:ext>
            </a:extLst>
          </p:cNvPr>
          <p:cNvSpPr>
            <a:spLocks noGrp="1"/>
          </p:cNvSpPr>
          <p:nvPr>
            <p:ph type="ftr" sz="quarter" idx="11"/>
            <p:custDataLst>
              <p:tags r:id="rId1"/>
            </p:custDataLst>
          </p:nvPr>
        </p:nvSpPr>
        <p:spPr/>
        <p:txBody>
          <a:bodyPr/>
          <a:lstStyle/>
          <a:p>
            <a:pPr>
              <a:defRPr/>
            </a:pPr>
            <a:r>
              <a:rPr lang="en-GB"/>
              <a:t>Public | </a:t>
            </a:r>
            <a:r>
              <a:rPr lang="ar-SA"/>
              <a:t>عام</a:t>
            </a:r>
            <a:endParaRPr lang="en-GB"/>
          </a:p>
        </p:txBody>
      </p:sp>
    </p:spTree>
    <p:extLst>
      <p:ext uri="{BB962C8B-B14F-4D97-AF65-F5344CB8AC3E}">
        <p14:creationId xmlns:p14="http://schemas.microsoft.com/office/powerpoint/2010/main" val="4673498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Arc 45">
            <a:extLst>
              <a:ext uri="{FF2B5EF4-FFF2-40B4-BE49-F238E27FC236}">
                <a16:creationId xmlns:a16="http://schemas.microsoft.com/office/drawing/2014/main" id="{23CA772E-0AF9-4EDA-B6A0-5FDB8EF1F9D1}"/>
              </a:ext>
            </a:extLst>
          </p:cNvPr>
          <p:cNvSpPr/>
          <p:nvPr/>
        </p:nvSpPr>
        <p:spPr>
          <a:xfrm flipH="1">
            <a:off x="4868474" y="4491250"/>
            <a:ext cx="1628170" cy="874648"/>
          </a:xfrm>
          <a:prstGeom prst="arc">
            <a:avLst>
              <a:gd name="adj1" fmla="val 16138139"/>
              <a:gd name="adj2" fmla="val 9124054"/>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7" name="Google Shape;6332;p126">
            <a:extLst>
              <a:ext uri="{FF2B5EF4-FFF2-40B4-BE49-F238E27FC236}">
                <a16:creationId xmlns:a16="http://schemas.microsoft.com/office/drawing/2014/main" id="{C652B0F2-4EC5-4812-9315-7885D4A865FF}"/>
              </a:ext>
            </a:extLst>
          </p:cNvPr>
          <p:cNvSpPr/>
          <p:nvPr/>
        </p:nvSpPr>
        <p:spPr>
          <a:xfrm rot="11002478">
            <a:off x="-3190868" y="4550709"/>
            <a:ext cx="12202227" cy="4599134"/>
          </a:xfrm>
          <a:custGeom>
            <a:avLst/>
            <a:gdLst/>
            <a:ahLst/>
            <a:cxnLst/>
            <a:rect l="l" t="t" r="r" b="b"/>
            <a:pathLst>
              <a:path w="74755" h="20729" extrusionOk="0">
                <a:moveTo>
                  <a:pt x="1" y="1"/>
                </a:moveTo>
                <a:cubicBezTo>
                  <a:pt x="835" y="6439"/>
                  <a:pt x="5772" y="12310"/>
                  <a:pt x="12109" y="13777"/>
                </a:cubicBezTo>
                <a:cubicBezTo>
                  <a:pt x="13474" y="14091"/>
                  <a:pt x="14847" y="14220"/>
                  <a:pt x="16226" y="14220"/>
                </a:cubicBezTo>
                <a:cubicBezTo>
                  <a:pt x="22796" y="14220"/>
                  <a:pt x="29497" y="11276"/>
                  <a:pt x="36112" y="11276"/>
                </a:cubicBezTo>
                <a:cubicBezTo>
                  <a:pt x="37265" y="11276"/>
                  <a:pt x="38416" y="11366"/>
                  <a:pt x="39562" y="11576"/>
                </a:cubicBezTo>
                <a:cubicBezTo>
                  <a:pt x="45100" y="12610"/>
                  <a:pt x="49736" y="16313"/>
                  <a:pt x="54873" y="18714"/>
                </a:cubicBezTo>
                <a:cubicBezTo>
                  <a:pt x="57406" y="19923"/>
                  <a:pt x="60365" y="20728"/>
                  <a:pt x="63173" y="20728"/>
                </a:cubicBezTo>
                <a:cubicBezTo>
                  <a:pt x="66024" y="20728"/>
                  <a:pt x="68719" y="19898"/>
                  <a:pt x="70651" y="17814"/>
                </a:cubicBezTo>
                <a:cubicBezTo>
                  <a:pt x="73653" y="14645"/>
                  <a:pt x="73753" y="9775"/>
                  <a:pt x="73954" y="5371"/>
                </a:cubicBezTo>
                <a:cubicBezTo>
                  <a:pt x="74020" y="3637"/>
                  <a:pt x="74254" y="1769"/>
                  <a:pt x="74754" y="1"/>
                </a:cubicBezTo>
                <a:close/>
              </a:path>
            </a:pathLst>
          </a:custGeom>
          <a:solidFill>
            <a:srgbClr val="ACFFD9">
              <a:alpha val="81000"/>
            </a:srgb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000000"/>
              </a:solidFill>
              <a:effectLst/>
              <a:uLnTx/>
              <a:uFillTx/>
              <a:latin typeface="Arial"/>
            </a:endParaRPr>
          </a:p>
        </p:txBody>
      </p:sp>
      <p:sp>
        <p:nvSpPr>
          <p:cNvPr id="143" name="Title 1">
            <a:extLst>
              <a:ext uri="{FF2B5EF4-FFF2-40B4-BE49-F238E27FC236}">
                <a16:creationId xmlns:a16="http://schemas.microsoft.com/office/drawing/2014/main" id="{4AC9F629-7F96-403B-B28D-50766AB29367}"/>
              </a:ext>
            </a:extLst>
          </p:cNvPr>
          <p:cNvSpPr txBox="1">
            <a:spLocks/>
          </p:cNvSpPr>
          <p:nvPr/>
        </p:nvSpPr>
        <p:spPr>
          <a:xfrm>
            <a:off x="2684747" y="526945"/>
            <a:ext cx="9105518" cy="1348717"/>
          </a:xfrm>
          <a:prstGeom prst="rect">
            <a:avLst/>
          </a:prstGeom>
        </p:spPr>
        <p:txBody>
          <a:bodyPr vert="horz" lIns="0" tIns="0" rIns="0" bIns="0" rtlCol="0" anchor="t">
            <a:noAutofit/>
          </a:bodyPr>
          <a:lstStyle>
            <a:lvl1pPr algn="r" defTabSz="914400" rtl="1" eaLnBrk="1" latinLnBrk="0" hangingPunct="1">
              <a:lnSpc>
                <a:spcPct val="90000"/>
              </a:lnSpc>
              <a:spcBef>
                <a:spcPct val="0"/>
              </a:spcBef>
              <a:buNone/>
              <a:defRPr sz="4000" kern="1200">
                <a:solidFill>
                  <a:schemeClr val="tx1"/>
                </a:solidFill>
                <a:latin typeface="Greta Arabic" pitchFamily="2" charset="-78"/>
                <a:ea typeface="+mj-ea"/>
                <a:cs typeface="+mj-cs"/>
              </a:defRPr>
            </a:lvl1pPr>
          </a:lstStyle>
          <a:p>
            <a:pPr>
              <a:defRPr/>
            </a:pPr>
            <a:r>
              <a:rPr lang="ar-SA" b="1" dirty="0">
                <a:solidFill>
                  <a:srgbClr val="0D2547"/>
                </a:solidFill>
                <a:latin typeface="SST Arabic" panose="020B0504030504020204" pitchFamily="34" charset="-78"/>
                <a:cs typeface="SST Arabic" panose="020B0504030504020204" pitchFamily="34" charset="-78"/>
              </a:rPr>
              <a:t>محرك المخاطر للجانب الامني</a:t>
            </a:r>
          </a:p>
        </p:txBody>
      </p:sp>
      <p:sp>
        <p:nvSpPr>
          <p:cNvPr id="87" name="Google Shape;6162;p47">
            <a:extLst>
              <a:ext uri="{FF2B5EF4-FFF2-40B4-BE49-F238E27FC236}">
                <a16:creationId xmlns:a16="http://schemas.microsoft.com/office/drawing/2014/main" id="{3BA4711E-E4EB-4E37-BA9F-913BE29AD346}"/>
              </a:ext>
            </a:extLst>
          </p:cNvPr>
          <p:cNvSpPr/>
          <p:nvPr/>
        </p:nvSpPr>
        <p:spPr>
          <a:xfrm>
            <a:off x="6073496" y="4082471"/>
            <a:ext cx="593" cy="134775"/>
          </a:xfrm>
          <a:custGeom>
            <a:avLst/>
            <a:gdLst/>
            <a:ahLst/>
            <a:cxnLst/>
            <a:rect l="l" t="t" r="r" b="b"/>
            <a:pathLst>
              <a:path w="23" h="5228" extrusionOk="0">
                <a:moveTo>
                  <a:pt x="23" y="1"/>
                </a:moveTo>
                <a:lnTo>
                  <a:pt x="0" y="4931"/>
                </a:lnTo>
                <a:cubicBezTo>
                  <a:pt x="0" y="5045"/>
                  <a:pt x="0" y="5137"/>
                  <a:pt x="0" y="5228"/>
                </a:cubicBezTo>
                <a:lnTo>
                  <a:pt x="23" y="252"/>
                </a:lnTo>
                <a:cubicBezTo>
                  <a:pt x="23" y="161"/>
                  <a:pt x="23" y="92"/>
                  <a:pt x="23" y="1"/>
                </a:cubicBezTo>
                <a:close/>
              </a:path>
            </a:pathLst>
          </a:custGeom>
          <a:solidFill>
            <a:srgbClr val="7EB4FD"/>
          </a:solidFill>
          <a:ln>
            <a:noFill/>
          </a:ln>
        </p:spPr>
        <p:txBody>
          <a:bodyPr spcFirstLastPara="1" wrap="square" lIns="91425" tIns="91425" rIns="91425" bIns="91425" anchor="ctr" anchorCtr="0">
            <a:noAutofit/>
          </a:bodyPr>
          <a:lstStyle/>
          <a:p>
            <a:pPr>
              <a:buClr>
                <a:srgbClr val="000000"/>
              </a:buClr>
              <a:buFont typeface="Arial"/>
              <a:buNone/>
              <a:defRPr/>
            </a:pPr>
            <a:endParaRPr sz="1400" kern="0">
              <a:solidFill>
                <a:srgbClr val="000000"/>
              </a:solidFill>
              <a:latin typeface="Arial"/>
              <a:cs typeface="Arial"/>
              <a:sym typeface="Arial"/>
            </a:endParaRPr>
          </a:p>
        </p:txBody>
      </p:sp>
      <p:sp>
        <p:nvSpPr>
          <p:cNvPr id="88" name="Google Shape;6163;p47">
            <a:extLst>
              <a:ext uri="{FF2B5EF4-FFF2-40B4-BE49-F238E27FC236}">
                <a16:creationId xmlns:a16="http://schemas.microsoft.com/office/drawing/2014/main" id="{9886C7FA-7A43-49C7-936F-748E745BB1CF}"/>
              </a:ext>
            </a:extLst>
          </p:cNvPr>
          <p:cNvSpPr/>
          <p:nvPr/>
        </p:nvSpPr>
        <p:spPr>
          <a:xfrm>
            <a:off x="6067000" y="4156045"/>
            <a:ext cx="619" cy="134749"/>
          </a:xfrm>
          <a:custGeom>
            <a:avLst/>
            <a:gdLst/>
            <a:ahLst/>
            <a:cxnLst/>
            <a:rect l="l" t="t" r="r" b="b"/>
            <a:pathLst>
              <a:path w="24" h="5227" extrusionOk="0">
                <a:moveTo>
                  <a:pt x="24" y="0"/>
                </a:moveTo>
                <a:lnTo>
                  <a:pt x="1" y="4976"/>
                </a:lnTo>
                <a:cubicBezTo>
                  <a:pt x="1" y="5067"/>
                  <a:pt x="1" y="5136"/>
                  <a:pt x="1" y="5227"/>
                </a:cubicBezTo>
                <a:lnTo>
                  <a:pt x="24" y="251"/>
                </a:lnTo>
                <a:cubicBezTo>
                  <a:pt x="24" y="160"/>
                  <a:pt x="24" y="68"/>
                  <a:pt x="24" y="0"/>
                </a:cubicBezTo>
                <a:close/>
              </a:path>
            </a:pathLst>
          </a:custGeom>
          <a:solidFill>
            <a:srgbClr val="7EB4FD"/>
          </a:solidFill>
          <a:ln>
            <a:noFill/>
          </a:ln>
        </p:spPr>
        <p:txBody>
          <a:bodyPr spcFirstLastPara="1" wrap="square" lIns="91425" tIns="91425" rIns="91425" bIns="91425" anchor="ctr" anchorCtr="0">
            <a:noAutofit/>
          </a:bodyPr>
          <a:lstStyle/>
          <a:p>
            <a:pPr>
              <a:buClr>
                <a:srgbClr val="000000"/>
              </a:buClr>
              <a:buFont typeface="Arial"/>
              <a:buNone/>
              <a:defRPr/>
            </a:pPr>
            <a:endParaRPr sz="1400" kern="0">
              <a:solidFill>
                <a:srgbClr val="000000"/>
              </a:solidFill>
              <a:latin typeface="Arial"/>
              <a:cs typeface="Arial"/>
              <a:sym typeface="Arial"/>
            </a:endParaRPr>
          </a:p>
        </p:txBody>
      </p:sp>
      <p:sp>
        <p:nvSpPr>
          <p:cNvPr id="113" name="Title 1">
            <a:extLst>
              <a:ext uri="{FF2B5EF4-FFF2-40B4-BE49-F238E27FC236}">
                <a16:creationId xmlns:a16="http://schemas.microsoft.com/office/drawing/2014/main" id="{1D87230E-E395-4577-A4A2-E2E3578AB997}"/>
              </a:ext>
            </a:extLst>
          </p:cNvPr>
          <p:cNvSpPr txBox="1">
            <a:spLocks/>
          </p:cNvSpPr>
          <p:nvPr/>
        </p:nvSpPr>
        <p:spPr>
          <a:xfrm>
            <a:off x="8447269" y="2327467"/>
            <a:ext cx="3277830" cy="378628"/>
          </a:xfrm>
          <a:prstGeom prst="rect">
            <a:avLst/>
          </a:prstGeom>
        </p:spPr>
        <p:txBody>
          <a:bodyPr vert="horz" lIns="0" tIns="0" rIns="0" bIns="0" rtlCol="0" anchor="t">
            <a:noAutofit/>
          </a:bodyPr>
          <a:lstStyle>
            <a:lvl1pPr algn="r" defTabSz="914400" rtl="1" eaLnBrk="1" latinLnBrk="0" hangingPunct="1">
              <a:lnSpc>
                <a:spcPct val="90000"/>
              </a:lnSpc>
              <a:spcBef>
                <a:spcPct val="0"/>
              </a:spcBef>
              <a:buNone/>
              <a:defRPr sz="4000" kern="1200">
                <a:solidFill>
                  <a:schemeClr val="tx1"/>
                </a:solidFill>
                <a:latin typeface="Greta Arabic" pitchFamily="2" charset="-78"/>
                <a:ea typeface="+mj-ea"/>
                <a:cs typeface="+mj-cs"/>
              </a:defRPr>
            </a:lvl1pPr>
          </a:lstStyle>
          <a:p>
            <a:pPr algn="ctr"/>
            <a:r>
              <a:rPr lang="ar-SA" sz="2000" dirty="0">
                <a:ln w="0"/>
                <a:effectLst>
                  <a:outerShdw blurRad="38100" dist="19050" dir="2700000" algn="tl" rotWithShape="0">
                    <a:schemeClr val="dk1">
                      <a:alpha val="40000"/>
                    </a:schemeClr>
                  </a:outerShdw>
                </a:effectLst>
                <a:latin typeface="SST Arabic" panose="020B0504030504020204" pitchFamily="34" charset="-78"/>
                <a:cs typeface="SST Arabic" panose="020B0504030504020204" pitchFamily="34" charset="-78"/>
              </a:rPr>
              <a:t>مدخلات محرك المخاطر</a:t>
            </a:r>
          </a:p>
        </p:txBody>
      </p:sp>
      <p:cxnSp>
        <p:nvCxnSpPr>
          <p:cNvPr id="114" name="Google Shape;6208;p47">
            <a:extLst>
              <a:ext uri="{FF2B5EF4-FFF2-40B4-BE49-F238E27FC236}">
                <a16:creationId xmlns:a16="http://schemas.microsoft.com/office/drawing/2014/main" id="{5C67E5CA-3EC5-42C0-ACD1-315D39DBEE8F}"/>
              </a:ext>
            </a:extLst>
          </p:cNvPr>
          <p:cNvCxnSpPr>
            <a:cxnSpLocks/>
            <a:stCxn id="271" idx="0"/>
            <a:endCxn id="144" idx="3"/>
          </p:cNvCxnSpPr>
          <p:nvPr/>
        </p:nvCxnSpPr>
        <p:spPr>
          <a:xfrm rot="16200000" flipV="1">
            <a:off x="4557881" y="2307460"/>
            <a:ext cx="172869" cy="1116484"/>
          </a:xfrm>
          <a:prstGeom prst="bentConnector2">
            <a:avLst/>
          </a:prstGeom>
          <a:noFill/>
          <a:ln w="9525" cap="flat" cmpd="sng">
            <a:solidFill>
              <a:srgbClr val="20124D"/>
            </a:solidFill>
            <a:prstDash val="solid"/>
            <a:round/>
            <a:headEnd type="none" w="med" len="med"/>
            <a:tailEnd type="oval" w="med" len="med"/>
          </a:ln>
        </p:spPr>
      </p:cxnSp>
      <p:sp>
        <p:nvSpPr>
          <p:cNvPr id="144" name="Title 1">
            <a:extLst>
              <a:ext uri="{FF2B5EF4-FFF2-40B4-BE49-F238E27FC236}">
                <a16:creationId xmlns:a16="http://schemas.microsoft.com/office/drawing/2014/main" id="{FCD5A409-6D82-4BC9-81E7-2C2E07649B3E}"/>
              </a:ext>
            </a:extLst>
          </p:cNvPr>
          <p:cNvSpPr txBox="1">
            <a:spLocks/>
          </p:cNvSpPr>
          <p:nvPr/>
        </p:nvSpPr>
        <p:spPr>
          <a:xfrm>
            <a:off x="1324330" y="2560097"/>
            <a:ext cx="2761743" cy="438339"/>
          </a:xfrm>
          <a:prstGeom prst="rect">
            <a:avLst/>
          </a:prstGeom>
        </p:spPr>
        <p:txBody>
          <a:bodyPr vert="horz" lIns="0" tIns="0" rIns="0" bIns="0" rtlCol="0" anchor="t">
            <a:noAutofit/>
          </a:bodyPr>
          <a:lstStyle>
            <a:lvl1pPr algn="r" defTabSz="914400" rtl="1" eaLnBrk="1" latinLnBrk="0" hangingPunct="1">
              <a:lnSpc>
                <a:spcPct val="90000"/>
              </a:lnSpc>
              <a:spcBef>
                <a:spcPct val="0"/>
              </a:spcBef>
              <a:buNone/>
              <a:defRPr sz="4000" kern="1200">
                <a:solidFill>
                  <a:schemeClr val="tx1"/>
                </a:solidFill>
                <a:latin typeface="Greta Arabic" pitchFamily="2" charset="-78"/>
                <a:ea typeface="+mj-ea"/>
                <a:cs typeface="+mj-cs"/>
              </a:defRPr>
            </a:lvl1pPr>
          </a:lstStyle>
          <a:p>
            <a:pPr algn="ctr"/>
            <a:endParaRPr lang="ar-SA" sz="700" dirty="0">
              <a:ln w="0"/>
              <a:effectLst>
                <a:outerShdw blurRad="38100" dist="19050" dir="2700000" algn="tl" rotWithShape="0">
                  <a:schemeClr val="dk1">
                    <a:alpha val="40000"/>
                  </a:schemeClr>
                </a:outerShdw>
              </a:effectLst>
              <a:latin typeface="SST Arabic" panose="020B0504030504020204" pitchFamily="34" charset="-78"/>
              <a:cs typeface="SST Arabic" panose="020B0504030504020204" pitchFamily="34" charset="-78"/>
            </a:endParaRPr>
          </a:p>
          <a:p>
            <a:pPr algn="ctr"/>
            <a:r>
              <a:rPr lang="ar-SA" sz="2000" dirty="0">
                <a:ln w="0"/>
                <a:effectLst>
                  <a:outerShdw blurRad="38100" dist="19050" dir="2700000" algn="tl" rotWithShape="0">
                    <a:schemeClr val="dk1">
                      <a:alpha val="40000"/>
                    </a:schemeClr>
                  </a:outerShdw>
                </a:effectLst>
                <a:latin typeface="SST Arabic" panose="020B0504030504020204" pitchFamily="34" charset="-78"/>
                <a:cs typeface="SST Arabic" panose="020B0504030504020204" pitchFamily="34" charset="-78"/>
              </a:rPr>
              <a:t>معايير محرك المخاطر</a:t>
            </a:r>
            <a:endParaRPr lang="en-US" sz="2000" dirty="0">
              <a:ln w="0"/>
              <a:effectLst>
                <a:outerShdw blurRad="38100" dist="19050" dir="2700000" algn="tl" rotWithShape="0">
                  <a:schemeClr val="dk1">
                    <a:alpha val="40000"/>
                  </a:schemeClr>
                </a:outerShdw>
              </a:effectLst>
              <a:latin typeface="SST Arabic" panose="020B0504030504020204" pitchFamily="34" charset="-78"/>
              <a:cs typeface="SST Arabic" panose="020B0504030504020204" pitchFamily="34" charset="-78"/>
            </a:endParaRPr>
          </a:p>
        </p:txBody>
      </p:sp>
      <p:sp>
        <p:nvSpPr>
          <p:cNvPr id="146" name="Title 1">
            <a:extLst>
              <a:ext uri="{FF2B5EF4-FFF2-40B4-BE49-F238E27FC236}">
                <a16:creationId xmlns:a16="http://schemas.microsoft.com/office/drawing/2014/main" id="{D9E67653-F7ED-45D3-8EF6-DCD986D525E2}"/>
              </a:ext>
            </a:extLst>
          </p:cNvPr>
          <p:cNvSpPr txBox="1">
            <a:spLocks/>
          </p:cNvSpPr>
          <p:nvPr/>
        </p:nvSpPr>
        <p:spPr>
          <a:xfrm>
            <a:off x="9101684" y="3667196"/>
            <a:ext cx="2743467" cy="354271"/>
          </a:xfrm>
          <a:prstGeom prst="rect">
            <a:avLst/>
          </a:prstGeom>
        </p:spPr>
        <p:txBody>
          <a:bodyPr vert="horz" lIns="0" tIns="0" rIns="0" bIns="0" rtlCol="0" anchor="t">
            <a:noAutofit/>
          </a:bodyPr>
          <a:lstStyle>
            <a:lvl1pPr algn="r" defTabSz="914400" rtl="1" eaLnBrk="1" latinLnBrk="0" hangingPunct="1">
              <a:lnSpc>
                <a:spcPct val="90000"/>
              </a:lnSpc>
              <a:spcBef>
                <a:spcPct val="0"/>
              </a:spcBef>
              <a:buNone/>
              <a:defRPr sz="4000" kern="1200">
                <a:solidFill>
                  <a:schemeClr val="tx1"/>
                </a:solidFill>
                <a:latin typeface="Greta Arabic" pitchFamily="2" charset="-78"/>
                <a:ea typeface="+mj-ea"/>
                <a:cs typeface="+mj-cs"/>
              </a:defRPr>
            </a:lvl1pPr>
          </a:lstStyle>
          <a:p>
            <a:pPr algn="ctr"/>
            <a:r>
              <a:rPr lang="ar-SA" sz="2000" dirty="0">
                <a:ln w="0"/>
                <a:effectLst>
                  <a:outerShdw blurRad="38100" dist="19050" dir="2700000" algn="tl" rotWithShape="0">
                    <a:schemeClr val="dk1">
                      <a:alpha val="40000"/>
                    </a:schemeClr>
                  </a:outerShdw>
                </a:effectLst>
                <a:latin typeface="SST Arabic" panose="020B0504030504020204" pitchFamily="34" charset="-78"/>
                <a:cs typeface="SST Arabic" panose="020B0504030504020204" pitchFamily="34" charset="-78"/>
              </a:rPr>
              <a:t>مخرجات محرك المخاطر</a:t>
            </a:r>
            <a:endParaRPr lang="en-US" sz="2000" dirty="0">
              <a:ln w="0"/>
              <a:effectLst>
                <a:outerShdw blurRad="38100" dist="19050" dir="2700000" algn="tl" rotWithShape="0">
                  <a:schemeClr val="dk1">
                    <a:alpha val="40000"/>
                  </a:schemeClr>
                </a:outerShdw>
              </a:effectLst>
              <a:latin typeface="SST Arabic" panose="020B0504030504020204" pitchFamily="34" charset="-78"/>
              <a:cs typeface="SST Arabic" panose="020B0504030504020204" pitchFamily="34" charset="-78"/>
            </a:endParaRPr>
          </a:p>
        </p:txBody>
      </p:sp>
      <p:cxnSp>
        <p:nvCxnSpPr>
          <p:cNvPr id="147" name="Google Shape;6206;p47">
            <a:extLst>
              <a:ext uri="{FF2B5EF4-FFF2-40B4-BE49-F238E27FC236}">
                <a16:creationId xmlns:a16="http://schemas.microsoft.com/office/drawing/2014/main" id="{3C1FC6C3-E04C-4D3D-854E-84EF679C9334}"/>
              </a:ext>
            </a:extLst>
          </p:cNvPr>
          <p:cNvCxnSpPr>
            <a:cxnSpLocks/>
            <a:stCxn id="123" idx="0"/>
          </p:cNvCxnSpPr>
          <p:nvPr/>
        </p:nvCxnSpPr>
        <p:spPr>
          <a:xfrm rot="16200000" flipV="1">
            <a:off x="4592532" y="3426486"/>
            <a:ext cx="124465" cy="1626009"/>
          </a:xfrm>
          <a:prstGeom prst="bentConnector2">
            <a:avLst/>
          </a:prstGeom>
          <a:noFill/>
          <a:ln w="9525" cap="flat" cmpd="sng">
            <a:solidFill>
              <a:srgbClr val="20124D"/>
            </a:solidFill>
            <a:prstDash val="solid"/>
            <a:round/>
            <a:headEnd type="none" w="med" len="med"/>
            <a:tailEnd type="oval" w="med" len="med"/>
          </a:ln>
        </p:spPr>
      </p:cxnSp>
      <p:sp>
        <p:nvSpPr>
          <p:cNvPr id="148" name="Title 1">
            <a:extLst>
              <a:ext uri="{FF2B5EF4-FFF2-40B4-BE49-F238E27FC236}">
                <a16:creationId xmlns:a16="http://schemas.microsoft.com/office/drawing/2014/main" id="{A1224E38-E511-451D-9BA5-40E5FFEE0143}"/>
              </a:ext>
            </a:extLst>
          </p:cNvPr>
          <p:cNvSpPr txBox="1">
            <a:spLocks/>
          </p:cNvSpPr>
          <p:nvPr/>
        </p:nvSpPr>
        <p:spPr>
          <a:xfrm>
            <a:off x="875030" y="4021467"/>
            <a:ext cx="2876152" cy="403904"/>
          </a:xfrm>
          <a:prstGeom prst="rect">
            <a:avLst/>
          </a:prstGeom>
        </p:spPr>
        <p:txBody>
          <a:bodyPr vert="horz" lIns="0" tIns="0" rIns="0" bIns="0" rtlCol="0" anchor="t">
            <a:noAutofit/>
          </a:bodyPr>
          <a:lstStyle>
            <a:lvl1pPr algn="r" defTabSz="914400" rtl="1" eaLnBrk="1" latinLnBrk="0" hangingPunct="1">
              <a:lnSpc>
                <a:spcPct val="90000"/>
              </a:lnSpc>
              <a:spcBef>
                <a:spcPct val="0"/>
              </a:spcBef>
              <a:buNone/>
              <a:defRPr sz="4000" kern="1200">
                <a:solidFill>
                  <a:schemeClr val="tx1"/>
                </a:solidFill>
                <a:latin typeface="Greta Arabic" pitchFamily="2" charset="-78"/>
                <a:ea typeface="+mj-ea"/>
                <a:cs typeface="+mj-cs"/>
              </a:defRPr>
            </a:lvl1pPr>
          </a:lstStyle>
          <a:p>
            <a:pPr algn="ctr"/>
            <a:endParaRPr lang="ar-SA" sz="700" dirty="0">
              <a:ln w="0"/>
              <a:effectLst>
                <a:outerShdw blurRad="38100" dist="19050" dir="2700000" algn="tl" rotWithShape="0">
                  <a:schemeClr val="dk1">
                    <a:alpha val="40000"/>
                  </a:schemeClr>
                </a:outerShdw>
              </a:effectLst>
              <a:latin typeface="SST Arabic" panose="020B0504030504020204" pitchFamily="34" charset="-78"/>
              <a:cs typeface="SST Arabic" panose="020B0504030504020204" pitchFamily="34" charset="-78"/>
            </a:endParaRPr>
          </a:p>
          <a:p>
            <a:pPr algn="ctr"/>
            <a:r>
              <a:rPr lang="ar-SA" sz="2000" dirty="0">
                <a:ln w="0"/>
                <a:effectLst>
                  <a:outerShdw blurRad="38100" dist="19050" dir="2700000" algn="tl" rotWithShape="0">
                    <a:schemeClr val="dk1">
                      <a:alpha val="40000"/>
                    </a:schemeClr>
                  </a:outerShdw>
                </a:effectLst>
                <a:latin typeface="SST Arabic" panose="020B0504030504020204" pitchFamily="34" charset="-78"/>
                <a:cs typeface="SST Arabic" panose="020B0504030504020204" pitchFamily="34" charset="-78"/>
              </a:rPr>
              <a:t>خطة تطوير محرك المخاطر</a:t>
            </a:r>
          </a:p>
        </p:txBody>
      </p:sp>
      <p:sp>
        <p:nvSpPr>
          <p:cNvPr id="231" name="Arc 230">
            <a:extLst>
              <a:ext uri="{FF2B5EF4-FFF2-40B4-BE49-F238E27FC236}">
                <a16:creationId xmlns:a16="http://schemas.microsoft.com/office/drawing/2014/main" id="{E0B607DF-9B85-4A14-A1E4-5A7C7CCEB25F}"/>
              </a:ext>
            </a:extLst>
          </p:cNvPr>
          <p:cNvSpPr/>
          <p:nvPr/>
        </p:nvSpPr>
        <p:spPr>
          <a:xfrm flipH="1">
            <a:off x="5174198" y="2745415"/>
            <a:ext cx="1628170" cy="874648"/>
          </a:xfrm>
          <a:prstGeom prst="arc">
            <a:avLst>
              <a:gd name="adj1" fmla="val 16138139"/>
              <a:gd name="adj2" fmla="val 5609883"/>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41" name="Straight Connector 240">
            <a:extLst>
              <a:ext uri="{FF2B5EF4-FFF2-40B4-BE49-F238E27FC236}">
                <a16:creationId xmlns:a16="http://schemas.microsoft.com/office/drawing/2014/main" id="{2CD340F2-0CCC-45FB-A6E9-0C3E64B10F00}"/>
              </a:ext>
            </a:extLst>
          </p:cNvPr>
          <p:cNvCxnSpPr>
            <a:cxnSpLocks/>
          </p:cNvCxnSpPr>
          <p:nvPr/>
        </p:nvCxnSpPr>
        <p:spPr>
          <a:xfrm flipH="1">
            <a:off x="6002142" y="2745415"/>
            <a:ext cx="1270292"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47" name="Arc 246">
            <a:extLst>
              <a:ext uri="{FF2B5EF4-FFF2-40B4-BE49-F238E27FC236}">
                <a16:creationId xmlns:a16="http://schemas.microsoft.com/office/drawing/2014/main" id="{1EA49B9A-E523-4C3E-8621-221AFA2B4EB3}"/>
              </a:ext>
            </a:extLst>
          </p:cNvPr>
          <p:cNvSpPr/>
          <p:nvPr/>
        </p:nvSpPr>
        <p:spPr>
          <a:xfrm>
            <a:off x="6508611" y="3621764"/>
            <a:ext cx="1628170" cy="874648"/>
          </a:xfrm>
          <a:prstGeom prst="arc">
            <a:avLst>
              <a:gd name="adj1" fmla="val 16138139"/>
              <a:gd name="adj2" fmla="val 5842140"/>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48" name="Straight Connector 247">
            <a:extLst>
              <a:ext uri="{FF2B5EF4-FFF2-40B4-BE49-F238E27FC236}">
                <a16:creationId xmlns:a16="http://schemas.microsoft.com/office/drawing/2014/main" id="{A27420AF-367C-4C33-967C-A55A089B1409}"/>
              </a:ext>
            </a:extLst>
          </p:cNvPr>
          <p:cNvCxnSpPr>
            <a:cxnSpLocks/>
            <a:endCxn id="231" idx="2"/>
          </p:cNvCxnSpPr>
          <p:nvPr/>
        </p:nvCxnSpPr>
        <p:spPr>
          <a:xfrm flipH="1" flipV="1">
            <a:off x="6015002" y="3619827"/>
            <a:ext cx="1324194" cy="236"/>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nvGrpSpPr>
          <p:cNvPr id="170" name="Group 169">
            <a:extLst>
              <a:ext uri="{FF2B5EF4-FFF2-40B4-BE49-F238E27FC236}">
                <a16:creationId xmlns:a16="http://schemas.microsoft.com/office/drawing/2014/main" id="{69CC5C59-86CD-4733-A26F-5A4BA82C7DCC}"/>
              </a:ext>
            </a:extLst>
          </p:cNvPr>
          <p:cNvGrpSpPr/>
          <p:nvPr/>
        </p:nvGrpSpPr>
        <p:grpSpPr>
          <a:xfrm>
            <a:off x="7913943" y="3948138"/>
            <a:ext cx="539981" cy="373226"/>
            <a:chOff x="6110666" y="3986085"/>
            <a:chExt cx="504299" cy="336602"/>
          </a:xfrm>
        </p:grpSpPr>
        <p:sp>
          <p:nvSpPr>
            <p:cNvPr id="107" name="Google Shape;6195;p47">
              <a:extLst>
                <a:ext uri="{FF2B5EF4-FFF2-40B4-BE49-F238E27FC236}">
                  <a16:creationId xmlns:a16="http://schemas.microsoft.com/office/drawing/2014/main" id="{87B9DFF9-0E64-422C-9160-171838452B23}"/>
                </a:ext>
              </a:extLst>
            </p:cNvPr>
            <p:cNvSpPr/>
            <p:nvPr/>
          </p:nvSpPr>
          <p:spPr>
            <a:xfrm>
              <a:off x="6133018" y="4117895"/>
              <a:ext cx="459004" cy="204792"/>
            </a:xfrm>
            <a:custGeom>
              <a:avLst/>
              <a:gdLst/>
              <a:ahLst/>
              <a:cxnLst/>
              <a:rect l="l" t="t" r="r" b="b"/>
              <a:pathLst>
                <a:path w="17805" h="7944" extrusionOk="0">
                  <a:moveTo>
                    <a:pt x="1" y="2762"/>
                  </a:moveTo>
                  <a:cubicBezTo>
                    <a:pt x="1" y="4086"/>
                    <a:pt x="868" y="5410"/>
                    <a:pt x="2626" y="6437"/>
                  </a:cubicBezTo>
                  <a:lnTo>
                    <a:pt x="2626" y="6437"/>
                  </a:lnTo>
                  <a:cubicBezTo>
                    <a:pt x="2831" y="6551"/>
                    <a:pt x="3060" y="6665"/>
                    <a:pt x="3265" y="6756"/>
                  </a:cubicBezTo>
                  <a:lnTo>
                    <a:pt x="3265" y="6756"/>
                  </a:lnTo>
                  <a:cubicBezTo>
                    <a:pt x="3356" y="6802"/>
                    <a:pt x="3425" y="6825"/>
                    <a:pt x="3516" y="6870"/>
                  </a:cubicBezTo>
                  <a:lnTo>
                    <a:pt x="3516" y="6870"/>
                  </a:lnTo>
                  <a:cubicBezTo>
                    <a:pt x="3630" y="6916"/>
                    <a:pt x="3767" y="6985"/>
                    <a:pt x="3904" y="7053"/>
                  </a:cubicBezTo>
                  <a:lnTo>
                    <a:pt x="3904" y="7053"/>
                  </a:lnTo>
                  <a:cubicBezTo>
                    <a:pt x="3927" y="7053"/>
                    <a:pt x="3950" y="7053"/>
                    <a:pt x="3973" y="7076"/>
                  </a:cubicBezTo>
                  <a:lnTo>
                    <a:pt x="3973" y="7076"/>
                  </a:lnTo>
                  <a:cubicBezTo>
                    <a:pt x="4041" y="7099"/>
                    <a:pt x="4087" y="7099"/>
                    <a:pt x="4132" y="7122"/>
                  </a:cubicBezTo>
                  <a:lnTo>
                    <a:pt x="4132" y="7122"/>
                  </a:lnTo>
                  <a:cubicBezTo>
                    <a:pt x="4315" y="7190"/>
                    <a:pt x="4498" y="7258"/>
                    <a:pt x="4680" y="7304"/>
                  </a:cubicBezTo>
                  <a:lnTo>
                    <a:pt x="4680" y="7304"/>
                  </a:lnTo>
                  <a:cubicBezTo>
                    <a:pt x="4749" y="7327"/>
                    <a:pt x="4794" y="7350"/>
                    <a:pt x="4863" y="7373"/>
                  </a:cubicBezTo>
                  <a:lnTo>
                    <a:pt x="4863" y="7373"/>
                  </a:lnTo>
                  <a:cubicBezTo>
                    <a:pt x="4908" y="7373"/>
                    <a:pt x="4954" y="7395"/>
                    <a:pt x="4977" y="7418"/>
                  </a:cubicBezTo>
                  <a:lnTo>
                    <a:pt x="4977" y="7418"/>
                  </a:lnTo>
                  <a:cubicBezTo>
                    <a:pt x="5068" y="7418"/>
                    <a:pt x="5137" y="7441"/>
                    <a:pt x="5205" y="7464"/>
                  </a:cubicBezTo>
                  <a:lnTo>
                    <a:pt x="5205" y="7464"/>
                  </a:lnTo>
                  <a:cubicBezTo>
                    <a:pt x="5388" y="7510"/>
                    <a:pt x="5593" y="7555"/>
                    <a:pt x="5776" y="7601"/>
                  </a:cubicBezTo>
                  <a:lnTo>
                    <a:pt x="5776" y="7601"/>
                  </a:lnTo>
                  <a:cubicBezTo>
                    <a:pt x="5821" y="7601"/>
                    <a:pt x="5867" y="7624"/>
                    <a:pt x="5913" y="7624"/>
                  </a:cubicBezTo>
                  <a:lnTo>
                    <a:pt x="5913" y="7624"/>
                  </a:lnTo>
                  <a:cubicBezTo>
                    <a:pt x="5981" y="7647"/>
                    <a:pt x="6072" y="7669"/>
                    <a:pt x="6141" y="7669"/>
                  </a:cubicBezTo>
                  <a:lnTo>
                    <a:pt x="6141" y="7669"/>
                  </a:lnTo>
                  <a:cubicBezTo>
                    <a:pt x="6301" y="7692"/>
                    <a:pt x="6461" y="7738"/>
                    <a:pt x="6620" y="7761"/>
                  </a:cubicBezTo>
                  <a:lnTo>
                    <a:pt x="6620" y="7761"/>
                  </a:lnTo>
                  <a:cubicBezTo>
                    <a:pt x="6666" y="7761"/>
                    <a:pt x="6734" y="7783"/>
                    <a:pt x="6803" y="7783"/>
                  </a:cubicBezTo>
                  <a:lnTo>
                    <a:pt x="6803" y="7783"/>
                  </a:lnTo>
                  <a:cubicBezTo>
                    <a:pt x="6871" y="7806"/>
                    <a:pt x="6940" y="7806"/>
                    <a:pt x="7008" y="7806"/>
                  </a:cubicBezTo>
                  <a:lnTo>
                    <a:pt x="7008" y="7806"/>
                  </a:lnTo>
                  <a:cubicBezTo>
                    <a:pt x="7145" y="7829"/>
                    <a:pt x="7305" y="7852"/>
                    <a:pt x="7442" y="7852"/>
                  </a:cubicBezTo>
                  <a:lnTo>
                    <a:pt x="7442" y="7852"/>
                  </a:lnTo>
                  <a:cubicBezTo>
                    <a:pt x="7533" y="7875"/>
                    <a:pt x="7602" y="7875"/>
                    <a:pt x="7670" y="7875"/>
                  </a:cubicBezTo>
                  <a:lnTo>
                    <a:pt x="7670" y="7875"/>
                  </a:lnTo>
                  <a:cubicBezTo>
                    <a:pt x="7739" y="7898"/>
                    <a:pt x="7807" y="7898"/>
                    <a:pt x="7853" y="7898"/>
                  </a:cubicBezTo>
                  <a:lnTo>
                    <a:pt x="7853" y="7898"/>
                  </a:lnTo>
                  <a:cubicBezTo>
                    <a:pt x="8013" y="7898"/>
                    <a:pt x="8172" y="7920"/>
                    <a:pt x="8309" y="7920"/>
                  </a:cubicBezTo>
                  <a:lnTo>
                    <a:pt x="8309" y="7920"/>
                  </a:lnTo>
                  <a:cubicBezTo>
                    <a:pt x="8401" y="7920"/>
                    <a:pt x="8469" y="7920"/>
                    <a:pt x="8538" y="7943"/>
                  </a:cubicBezTo>
                  <a:lnTo>
                    <a:pt x="8538" y="7943"/>
                  </a:lnTo>
                  <a:cubicBezTo>
                    <a:pt x="8583" y="7943"/>
                    <a:pt x="8606" y="7943"/>
                    <a:pt x="8629" y="7943"/>
                  </a:cubicBezTo>
                  <a:lnTo>
                    <a:pt x="8629" y="7943"/>
                  </a:lnTo>
                  <a:cubicBezTo>
                    <a:pt x="8675" y="7920"/>
                    <a:pt x="8697" y="7920"/>
                    <a:pt x="8720" y="7920"/>
                  </a:cubicBezTo>
                  <a:lnTo>
                    <a:pt x="8720" y="7920"/>
                  </a:lnTo>
                  <a:cubicBezTo>
                    <a:pt x="8880" y="7943"/>
                    <a:pt x="9040" y="7943"/>
                    <a:pt x="9222" y="7920"/>
                  </a:cubicBezTo>
                  <a:lnTo>
                    <a:pt x="9222" y="7920"/>
                  </a:lnTo>
                  <a:cubicBezTo>
                    <a:pt x="9245" y="7920"/>
                    <a:pt x="9268" y="7920"/>
                    <a:pt x="9314" y="7920"/>
                  </a:cubicBezTo>
                  <a:lnTo>
                    <a:pt x="9314" y="7920"/>
                  </a:lnTo>
                  <a:cubicBezTo>
                    <a:pt x="9359" y="7920"/>
                    <a:pt x="9405" y="7920"/>
                    <a:pt x="9451" y="7920"/>
                  </a:cubicBezTo>
                  <a:lnTo>
                    <a:pt x="9451" y="7920"/>
                  </a:lnTo>
                  <a:cubicBezTo>
                    <a:pt x="9496" y="7920"/>
                    <a:pt x="9542" y="7920"/>
                    <a:pt x="9588" y="7920"/>
                  </a:cubicBezTo>
                  <a:lnTo>
                    <a:pt x="9588" y="7920"/>
                  </a:lnTo>
                  <a:cubicBezTo>
                    <a:pt x="9793" y="7920"/>
                    <a:pt x="9998" y="7898"/>
                    <a:pt x="10204" y="7875"/>
                  </a:cubicBezTo>
                  <a:lnTo>
                    <a:pt x="10204" y="7875"/>
                  </a:lnTo>
                  <a:cubicBezTo>
                    <a:pt x="10272" y="7875"/>
                    <a:pt x="10364" y="7875"/>
                    <a:pt x="10432" y="7852"/>
                  </a:cubicBezTo>
                  <a:lnTo>
                    <a:pt x="10432" y="7852"/>
                  </a:lnTo>
                  <a:cubicBezTo>
                    <a:pt x="10478" y="7852"/>
                    <a:pt x="10523" y="7852"/>
                    <a:pt x="10546" y="7852"/>
                  </a:cubicBezTo>
                  <a:lnTo>
                    <a:pt x="10546" y="7852"/>
                  </a:lnTo>
                  <a:cubicBezTo>
                    <a:pt x="10615" y="7852"/>
                    <a:pt x="10683" y="7829"/>
                    <a:pt x="10729" y="7829"/>
                  </a:cubicBezTo>
                  <a:lnTo>
                    <a:pt x="10729" y="7829"/>
                  </a:lnTo>
                  <a:cubicBezTo>
                    <a:pt x="10934" y="7806"/>
                    <a:pt x="11140" y="7783"/>
                    <a:pt x="11345" y="7738"/>
                  </a:cubicBezTo>
                  <a:lnTo>
                    <a:pt x="11345" y="7738"/>
                  </a:lnTo>
                  <a:cubicBezTo>
                    <a:pt x="11414" y="7738"/>
                    <a:pt x="11459" y="7715"/>
                    <a:pt x="11505" y="7715"/>
                  </a:cubicBezTo>
                  <a:lnTo>
                    <a:pt x="11505" y="7715"/>
                  </a:lnTo>
                  <a:cubicBezTo>
                    <a:pt x="11528" y="7715"/>
                    <a:pt x="11551" y="7715"/>
                    <a:pt x="11573" y="7715"/>
                  </a:cubicBezTo>
                  <a:lnTo>
                    <a:pt x="11573" y="7715"/>
                  </a:lnTo>
                  <a:cubicBezTo>
                    <a:pt x="11665" y="7692"/>
                    <a:pt x="11756" y="7669"/>
                    <a:pt x="11870" y="7647"/>
                  </a:cubicBezTo>
                  <a:lnTo>
                    <a:pt x="11870" y="7647"/>
                  </a:lnTo>
                  <a:cubicBezTo>
                    <a:pt x="12030" y="7601"/>
                    <a:pt x="12190" y="7578"/>
                    <a:pt x="12349" y="7532"/>
                  </a:cubicBezTo>
                  <a:lnTo>
                    <a:pt x="12349" y="7532"/>
                  </a:lnTo>
                  <a:cubicBezTo>
                    <a:pt x="12464" y="7510"/>
                    <a:pt x="12578" y="7464"/>
                    <a:pt x="12715" y="7441"/>
                  </a:cubicBezTo>
                  <a:lnTo>
                    <a:pt x="12715" y="7441"/>
                  </a:lnTo>
                  <a:cubicBezTo>
                    <a:pt x="12852" y="7395"/>
                    <a:pt x="13011" y="7350"/>
                    <a:pt x="13171" y="7304"/>
                  </a:cubicBezTo>
                  <a:lnTo>
                    <a:pt x="13171" y="7304"/>
                  </a:lnTo>
                  <a:cubicBezTo>
                    <a:pt x="13194" y="7304"/>
                    <a:pt x="13240" y="7304"/>
                    <a:pt x="13262" y="7281"/>
                  </a:cubicBezTo>
                  <a:lnTo>
                    <a:pt x="13262" y="7281"/>
                  </a:lnTo>
                  <a:cubicBezTo>
                    <a:pt x="13445" y="7236"/>
                    <a:pt x="13628" y="7167"/>
                    <a:pt x="13810" y="7099"/>
                  </a:cubicBezTo>
                  <a:lnTo>
                    <a:pt x="13810" y="7099"/>
                  </a:lnTo>
                  <a:cubicBezTo>
                    <a:pt x="13833" y="7076"/>
                    <a:pt x="13856" y="7076"/>
                    <a:pt x="13879" y="7053"/>
                  </a:cubicBezTo>
                  <a:lnTo>
                    <a:pt x="13879" y="7053"/>
                  </a:lnTo>
                  <a:cubicBezTo>
                    <a:pt x="14061" y="6985"/>
                    <a:pt x="14267" y="6916"/>
                    <a:pt x="14449" y="6825"/>
                  </a:cubicBezTo>
                  <a:lnTo>
                    <a:pt x="14449" y="6825"/>
                  </a:lnTo>
                  <a:cubicBezTo>
                    <a:pt x="14495" y="6802"/>
                    <a:pt x="14564" y="6779"/>
                    <a:pt x="14609" y="6734"/>
                  </a:cubicBezTo>
                  <a:lnTo>
                    <a:pt x="14609" y="6734"/>
                  </a:lnTo>
                  <a:cubicBezTo>
                    <a:pt x="14815" y="6642"/>
                    <a:pt x="15020" y="6528"/>
                    <a:pt x="15203" y="6437"/>
                  </a:cubicBezTo>
                  <a:lnTo>
                    <a:pt x="15203" y="6437"/>
                  </a:lnTo>
                  <a:cubicBezTo>
                    <a:pt x="15248" y="6414"/>
                    <a:pt x="15294" y="6391"/>
                    <a:pt x="15317" y="6368"/>
                  </a:cubicBezTo>
                  <a:lnTo>
                    <a:pt x="15317" y="6368"/>
                  </a:lnTo>
                  <a:cubicBezTo>
                    <a:pt x="15362" y="6345"/>
                    <a:pt x="15385" y="6323"/>
                    <a:pt x="15408" y="6300"/>
                  </a:cubicBezTo>
                  <a:lnTo>
                    <a:pt x="15408" y="6300"/>
                  </a:lnTo>
                  <a:cubicBezTo>
                    <a:pt x="15477" y="6277"/>
                    <a:pt x="15522" y="6231"/>
                    <a:pt x="15591" y="6209"/>
                  </a:cubicBezTo>
                  <a:lnTo>
                    <a:pt x="15591" y="6209"/>
                  </a:lnTo>
                  <a:cubicBezTo>
                    <a:pt x="15636" y="6163"/>
                    <a:pt x="15682" y="6140"/>
                    <a:pt x="15728" y="6094"/>
                  </a:cubicBezTo>
                  <a:lnTo>
                    <a:pt x="15728" y="6094"/>
                  </a:lnTo>
                  <a:cubicBezTo>
                    <a:pt x="15773" y="6072"/>
                    <a:pt x="15819" y="6026"/>
                    <a:pt x="15865" y="6003"/>
                  </a:cubicBezTo>
                  <a:lnTo>
                    <a:pt x="15865" y="6003"/>
                  </a:lnTo>
                  <a:cubicBezTo>
                    <a:pt x="15910" y="5957"/>
                    <a:pt x="15956" y="5935"/>
                    <a:pt x="16001" y="5889"/>
                  </a:cubicBezTo>
                  <a:lnTo>
                    <a:pt x="16001" y="5889"/>
                  </a:lnTo>
                  <a:cubicBezTo>
                    <a:pt x="16047" y="5866"/>
                    <a:pt x="16093" y="5821"/>
                    <a:pt x="16138" y="5798"/>
                  </a:cubicBezTo>
                  <a:lnTo>
                    <a:pt x="16138" y="5798"/>
                  </a:lnTo>
                  <a:cubicBezTo>
                    <a:pt x="16184" y="5752"/>
                    <a:pt x="16230" y="5729"/>
                    <a:pt x="16275" y="5684"/>
                  </a:cubicBezTo>
                  <a:lnTo>
                    <a:pt x="16275" y="5684"/>
                  </a:lnTo>
                  <a:cubicBezTo>
                    <a:pt x="16321" y="5638"/>
                    <a:pt x="16344" y="5615"/>
                    <a:pt x="16390" y="5569"/>
                  </a:cubicBezTo>
                  <a:lnTo>
                    <a:pt x="16390" y="5569"/>
                  </a:lnTo>
                  <a:cubicBezTo>
                    <a:pt x="16412" y="5569"/>
                    <a:pt x="16435" y="5547"/>
                    <a:pt x="16458" y="5524"/>
                  </a:cubicBezTo>
                  <a:lnTo>
                    <a:pt x="16458" y="5524"/>
                  </a:lnTo>
                  <a:cubicBezTo>
                    <a:pt x="16458" y="5524"/>
                    <a:pt x="16481" y="5501"/>
                    <a:pt x="16504" y="5478"/>
                  </a:cubicBezTo>
                  <a:lnTo>
                    <a:pt x="16504" y="5478"/>
                  </a:lnTo>
                  <a:cubicBezTo>
                    <a:pt x="16572" y="5410"/>
                    <a:pt x="16641" y="5341"/>
                    <a:pt x="16686" y="5273"/>
                  </a:cubicBezTo>
                  <a:lnTo>
                    <a:pt x="16686" y="5273"/>
                  </a:lnTo>
                  <a:cubicBezTo>
                    <a:pt x="16709" y="5250"/>
                    <a:pt x="16732" y="5227"/>
                    <a:pt x="16755" y="5204"/>
                  </a:cubicBezTo>
                  <a:lnTo>
                    <a:pt x="16755" y="5204"/>
                  </a:lnTo>
                  <a:cubicBezTo>
                    <a:pt x="16846" y="5136"/>
                    <a:pt x="16915" y="5044"/>
                    <a:pt x="16983" y="4953"/>
                  </a:cubicBezTo>
                  <a:lnTo>
                    <a:pt x="16983" y="4953"/>
                  </a:lnTo>
                  <a:cubicBezTo>
                    <a:pt x="16983" y="4930"/>
                    <a:pt x="17006" y="4930"/>
                    <a:pt x="17006" y="4930"/>
                  </a:cubicBezTo>
                  <a:lnTo>
                    <a:pt x="17006" y="4930"/>
                  </a:lnTo>
                  <a:cubicBezTo>
                    <a:pt x="17006" y="4907"/>
                    <a:pt x="17029" y="4885"/>
                    <a:pt x="17051" y="4862"/>
                  </a:cubicBezTo>
                  <a:lnTo>
                    <a:pt x="17051" y="4862"/>
                  </a:lnTo>
                  <a:cubicBezTo>
                    <a:pt x="17097" y="4816"/>
                    <a:pt x="17143" y="4748"/>
                    <a:pt x="17166" y="4702"/>
                  </a:cubicBezTo>
                  <a:lnTo>
                    <a:pt x="17166" y="4702"/>
                  </a:lnTo>
                  <a:cubicBezTo>
                    <a:pt x="17188" y="4656"/>
                    <a:pt x="17211" y="4634"/>
                    <a:pt x="17234" y="4611"/>
                  </a:cubicBezTo>
                  <a:lnTo>
                    <a:pt x="17234" y="4611"/>
                  </a:lnTo>
                  <a:cubicBezTo>
                    <a:pt x="17280" y="4542"/>
                    <a:pt x="17303" y="4497"/>
                    <a:pt x="17325" y="4451"/>
                  </a:cubicBezTo>
                  <a:lnTo>
                    <a:pt x="17325" y="4451"/>
                  </a:lnTo>
                  <a:cubicBezTo>
                    <a:pt x="17348" y="4428"/>
                    <a:pt x="17348" y="4405"/>
                    <a:pt x="17348" y="4405"/>
                  </a:cubicBezTo>
                  <a:lnTo>
                    <a:pt x="17348" y="4405"/>
                  </a:lnTo>
                  <a:cubicBezTo>
                    <a:pt x="17371" y="4383"/>
                    <a:pt x="17371" y="4360"/>
                    <a:pt x="17394" y="4337"/>
                  </a:cubicBezTo>
                  <a:lnTo>
                    <a:pt x="17394" y="4337"/>
                  </a:lnTo>
                  <a:cubicBezTo>
                    <a:pt x="17417" y="4291"/>
                    <a:pt x="17439" y="4246"/>
                    <a:pt x="17462" y="4200"/>
                  </a:cubicBezTo>
                  <a:lnTo>
                    <a:pt x="17462" y="4200"/>
                  </a:lnTo>
                  <a:cubicBezTo>
                    <a:pt x="17485" y="4177"/>
                    <a:pt x="17508" y="4131"/>
                    <a:pt x="17508" y="4086"/>
                  </a:cubicBezTo>
                  <a:lnTo>
                    <a:pt x="17508" y="4086"/>
                  </a:lnTo>
                  <a:cubicBezTo>
                    <a:pt x="17531" y="4040"/>
                    <a:pt x="17554" y="3994"/>
                    <a:pt x="17576" y="3949"/>
                  </a:cubicBezTo>
                  <a:lnTo>
                    <a:pt x="17576" y="3949"/>
                  </a:lnTo>
                  <a:cubicBezTo>
                    <a:pt x="17576" y="3926"/>
                    <a:pt x="17599" y="3926"/>
                    <a:pt x="17599" y="3903"/>
                  </a:cubicBezTo>
                  <a:lnTo>
                    <a:pt x="17599" y="3903"/>
                  </a:lnTo>
                  <a:cubicBezTo>
                    <a:pt x="17599" y="3880"/>
                    <a:pt x="17599" y="3858"/>
                    <a:pt x="17622" y="3835"/>
                  </a:cubicBezTo>
                  <a:lnTo>
                    <a:pt x="17622" y="3835"/>
                  </a:lnTo>
                  <a:cubicBezTo>
                    <a:pt x="17622" y="3789"/>
                    <a:pt x="17645" y="3766"/>
                    <a:pt x="17645" y="3721"/>
                  </a:cubicBezTo>
                  <a:lnTo>
                    <a:pt x="17645" y="3721"/>
                  </a:lnTo>
                  <a:cubicBezTo>
                    <a:pt x="17668" y="3675"/>
                    <a:pt x="17691" y="3629"/>
                    <a:pt x="17691" y="3606"/>
                  </a:cubicBezTo>
                  <a:lnTo>
                    <a:pt x="17691" y="3606"/>
                  </a:lnTo>
                  <a:cubicBezTo>
                    <a:pt x="17713" y="3561"/>
                    <a:pt x="17713" y="3515"/>
                    <a:pt x="17713" y="3470"/>
                  </a:cubicBezTo>
                  <a:lnTo>
                    <a:pt x="17713" y="3470"/>
                  </a:lnTo>
                  <a:cubicBezTo>
                    <a:pt x="17736" y="3447"/>
                    <a:pt x="17736" y="3424"/>
                    <a:pt x="17736" y="3401"/>
                  </a:cubicBezTo>
                  <a:lnTo>
                    <a:pt x="17736" y="3401"/>
                  </a:lnTo>
                  <a:cubicBezTo>
                    <a:pt x="17736" y="3378"/>
                    <a:pt x="17736" y="3355"/>
                    <a:pt x="17736" y="3355"/>
                  </a:cubicBezTo>
                  <a:lnTo>
                    <a:pt x="17736" y="3355"/>
                  </a:lnTo>
                  <a:cubicBezTo>
                    <a:pt x="17759" y="3310"/>
                    <a:pt x="17759" y="3264"/>
                    <a:pt x="17759" y="3218"/>
                  </a:cubicBezTo>
                  <a:lnTo>
                    <a:pt x="17759" y="3218"/>
                  </a:lnTo>
                  <a:cubicBezTo>
                    <a:pt x="17782" y="3173"/>
                    <a:pt x="17782" y="3127"/>
                    <a:pt x="17782" y="3104"/>
                  </a:cubicBezTo>
                  <a:lnTo>
                    <a:pt x="17782" y="3104"/>
                  </a:lnTo>
                  <a:cubicBezTo>
                    <a:pt x="17782" y="3059"/>
                    <a:pt x="17782" y="3013"/>
                    <a:pt x="17782" y="2967"/>
                  </a:cubicBezTo>
                  <a:lnTo>
                    <a:pt x="17782" y="2967"/>
                  </a:lnTo>
                  <a:cubicBezTo>
                    <a:pt x="17805" y="2945"/>
                    <a:pt x="17805" y="2922"/>
                    <a:pt x="17805" y="2876"/>
                  </a:cubicBezTo>
                  <a:lnTo>
                    <a:pt x="17805" y="2876"/>
                  </a:lnTo>
                  <a:cubicBezTo>
                    <a:pt x="17805" y="2853"/>
                    <a:pt x="17805" y="2830"/>
                    <a:pt x="17805" y="2808"/>
                  </a:cubicBezTo>
                  <a:lnTo>
                    <a:pt x="17805" y="2808"/>
                  </a:lnTo>
                  <a:lnTo>
                    <a:pt x="17805" y="69"/>
                  </a:lnTo>
                  <a:cubicBezTo>
                    <a:pt x="17805" y="114"/>
                    <a:pt x="17805" y="160"/>
                    <a:pt x="17805" y="228"/>
                  </a:cubicBezTo>
                  <a:lnTo>
                    <a:pt x="17805" y="228"/>
                  </a:lnTo>
                  <a:cubicBezTo>
                    <a:pt x="17805" y="274"/>
                    <a:pt x="17805" y="297"/>
                    <a:pt x="17782" y="342"/>
                  </a:cubicBezTo>
                  <a:lnTo>
                    <a:pt x="17782" y="342"/>
                  </a:lnTo>
                  <a:cubicBezTo>
                    <a:pt x="17782" y="388"/>
                    <a:pt x="17782" y="434"/>
                    <a:pt x="17782" y="479"/>
                  </a:cubicBezTo>
                  <a:lnTo>
                    <a:pt x="17782" y="479"/>
                  </a:lnTo>
                  <a:cubicBezTo>
                    <a:pt x="17759" y="525"/>
                    <a:pt x="17759" y="548"/>
                    <a:pt x="17759" y="594"/>
                  </a:cubicBezTo>
                  <a:lnTo>
                    <a:pt x="17759" y="594"/>
                  </a:lnTo>
                  <a:cubicBezTo>
                    <a:pt x="17736" y="639"/>
                    <a:pt x="17736" y="685"/>
                    <a:pt x="17736" y="730"/>
                  </a:cubicBezTo>
                  <a:lnTo>
                    <a:pt x="17736" y="730"/>
                  </a:lnTo>
                  <a:cubicBezTo>
                    <a:pt x="17713" y="753"/>
                    <a:pt x="17713" y="799"/>
                    <a:pt x="17691" y="845"/>
                  </a:cubicBezTo>
                  <a:lnTo>
                    <a:pt x="17691" y="845"/>
                  </a:lnTo>
                  <a:cubicBezTo>
                    <a:pt x="17691" y="890"/>
                    <a:pt x="17668" y="936"/>
                    <a:pt x="17668" y="959"/>
                  </a:cubicBezTo>
                  <a:lnTo>
                    <a:pt x="17668" y="959"/>
                  </a:lnTo>
                  <a:cubicBezTo>
                    <a:pt x="17645" y="1004"/>
                    <a:pt x="17645" y="1050"/>
                    <a:pt x="17622" y="1096"/>
                  </a:cubicBezTo>
                  <a:lnTo>
                    <a:pt x="17622" y="1096"/>
                  </a:lnTo>
                  <a:cubicBezTo>
                    <a:pt x="17599" y="1141"/>
                    <a:pt x="17599" y="1164"/>
                    <a:pt x="17576" y="1210"/>
                  </a:cubicBezTo>
                  <a:lnTo>
                    <a:pt x="17576" y="1210"/>
                  </a:lnTo>
                  <a:cubicBezTo>
                    <a:pt x="17554" y="1255"/>
                    <a:pt x="17531" y="1301"/>
                    <a:pt x="17531" y="1347"/>
                  </a:cubicBezTo>
                  <a:lnTo>
                    <a:pt x="17531" y="1347"/>
                  </a:lnTo>
                  <a:cubicBezTo>
                    <a:pt x="17508" y="1392"/>
                    <a:pt x="17485" y="1415"/>
                    <a:pt x="17462" y="1461"/>
                  </a:cubicBezTo>
                  <a:lnTo>
                    <a:pt x="17462" y="1461"/>
                  </a:lnTo>
                  <a:cubicBezTo>
                    <a:pt x="17439" y="1507"/>
                    <a:pt x="17417" y="1552"/>
                    <a:pt x="17394" y="1598"/>
                  </a:cubicBezTo>
                  <a:lnTo>
                    <a:pt x="17394" y="1598"/>
                  </a:lnTo>
                  <a:cubicBezTo>
                    <a:pt x="17371" y="1621"/>
                    <a:pt x="17371" y="1666"/>
                    <a:pt x="17348" y="1712"/>
                  </a:cubicBezTo>
                  <a:lnTo>
                    <a:pt x="17348" y="1712"/>
                  </a:lnTo>
                  <a:cubicBezTo>
                    <a:pt x="17303" y="1758"/>
                    <a:pt x="17280" y="1803"/>
                    <a:pt x="17234" y="1849"/>
                  </a:cubicBezTo>
                  <a:lnTo>
                    <a:pt x="17234" y="1849"/>
                  </a:lnTo>
                  <a:cubicBezTo>
                    <a:pt x="17211" y="1895"/>
                    <a:pt x="17211" y="1917"/>
                    <a:pt x="17188" y="1963"/>
                  </a:cubicBezTo>
                  <a:lnTo>
                    <a:pt x="17188" y="1963"/>
                  </a:lnTo>
                  <a:cubicBezTo>
                    <a:pt x="17143" y="2009"/>
                    <a:pt x="17097" y="2077"/>
                    <a:pt x="17051" y="2123"/>
                  </a:cubicBezTo>
                  <a:lnTo>
                    <a:pt x="17051" y="2123"/>
                  </a:lnTo>
                  <a:cubicBezTo>
                    <a:pt x="17029" y="2146"/>
                    <a:pt x="17029" y="2168"/>
                    <a:pt x="17006" y="2191"/>
                  </a:cubicBezTo>
                  <a:lnTo>
                    <a:pt x="17006" y="2191"/>
                  </a:lnTo>
                  <a:cubicBezTo>
                    <a:pt x="16937" y="2283"/>
                    <a:pt x="16846" y="2374"/>
                    <a:pt x="16778" y="2465"/>
                  </a:cubicBezTo>
                  <a:lnTo>
                    <a:pt x="16778" y="2465"/>
                  </a:lnTo>
                  <a:cubicBezTo>
                    <a:pt x="16755" y="2488"/>
                    <a:pt x="16732" y="2511"/>
                    <a:pt x="16709" y="2534"/>
                  </a:cubicBezTo>
                  <a:lnTo>
                    <a:pt x="16709" y="2534"/>
                  </a:lnTo>
                  <a:cubicBezTo>
                    <a:pt x="16641" y="2602"/>
                    <a:pt x="16572" y="2671"/>
                    <a:pt x="16504" y="2739"/>
                  </a:cubicBezTo>
                  <a:lnTo>
                    <a:pt x="16504" y="2739"/>
                  </a:lnTo>
                  <a:cubicBezTo>
                    <a:pt x="16458" y="2762"/>
                    <a:pt x="16435" y="2808"/>
                    <a:pt x="16412" y="2830"/>
                  </a:cubicBezTo>
                  <a:lnTo>
                    <a:pt x="16412" y="2830"/>
                  </a:lnTo>
                  <a:cubicBezTo>
                    <a:pt x="16367" y="2876"/>
                    <a:pt x="16321" y="2899"/>
                    <a:pt x="16275" y="2945"/>
                  </a:cubicBezTo>
                  <a:lnTo>
                    <a:pt x="16275" y="2945"/>
                  </a:lnTo>
                  <a:cubicBezTo>
                    <a:pt x="16230" y="2967"/>
                    <a:pt x="16184" y="3013"/>
                    <a:pt x="16161" y="3036"/>
                  </a:cubicBezTo>
                  <a:lnTo>
                    <a:pt x="16161" y="3036"/>
                  </a:lnTo>
                  <a:cubicBezTo>
                    <a:pt x="16116" y="3081"/>
                    <a:pt x="16070" y="3127"/>
                    <a:pt x="16001" y="3150"/>
                  </a:cubicBezTo>
                  <a:lnTo>
                    <a:pt x="16001" y="3150"/>
                  </a:lnTo>
                  <a:cubicBezTo>
                    <a:pt x="15979" y="3196"/>
                    <a:pt x="15933" y="3218"/>
                    <a:pt x="15887" y="3241"/>
                  </a:cubicBezTo>
                  <a:lnTo>
                    <a:pt x="15887" y="3241"/>
                  </a:lnTo>
                  <a:cubicBezTo>
                    <a:pt x="15842" y="3287"/>
                    <a:pt x="15773" y="3333"/>
                    <a:pt x="15728" y="3355"/>
                  </a:cubicBezTo>
                  <a:lnTo>
                    <a:pt x="15728" y="3355"/>
                  </a:lnTo>
                  <a:cubicBezTo>
                    <a:pt x="15682" y="3401"/>
                    <a:pt x="15636" y="3424"/>
                    <a:pt x="15591" y="3447"/>
                  </a:cubicBezTo>
                  <a:lnTo>
                    <a:pt x="15591" y="3447"/>
                  </a:lnTo>
                  <a:cubicBezTo>
                    <a:pt x="15545" y="3492"/>
                    <a:pt x="15477" y="3515"/>
                    <a:pt x="15431" y="3561"/>
                  </a:cubicBezTo>
                  <a:lnTo>
                    <a:pt x="15431" y="3561"/>
                  </a:lnTo>
                  <a:cubicBezTo>
                    <a:pt x="15362" y="3606"/>
                    <a:pt x="15294" y="3652"/>
                    <a:pt x="15225" y="3675"/>
                  </a:cubicBezTo>
                  <a:lnTo>
                    <a:pt x="15225" y="3675"/>
                  </a:lnTo>
                  <a:cubicBezTo>
                    <a:pt x="15020" y="3789"/>
                    <a:pt x="14815" y="3903"/>
                    <a:pt x="14609" y="3994"/>
                  </a:cubicBezTo>
                  <a:lnTo>
                    <a:pt x="14609" y="3994"/>
                  </a:lnTo>
                  <a:cubicBezTo>
                    <a:pt x="14564" y="4017"/>
                    <a:pt x="14518" y="4040"/>
                    <a:pt x="14449" y="4086"/>
                  </a:cubicBezTo>
                  <a:lnTo>
                    <a:pt x="14449" y="4086"/>
                  </a:lnTo>
                  <a:cubicBezTo>
                    <a:pt x="14267" y="4154"/>
                    <a:pt x="14084" y="4246"/>
                    <a:pt x="13879" y="4314"/>
                  </a:cubicBezTo>
                  <a:lnTo>
                    <a:pt x="13879" y="4314"/>
                  </a:lnTo>
                  <a:cubicBezTo>
                    <a:pt x="13856" y="4337"/>
                    <a:pt x="13833" y="4337"/>
                    <a:pt x="13810" y="4360"/>
                  </a:cubicBezTo>
                  <a:lnTo>
                    <a:pt x="13810" y="4360"/>
                  </a:lnTo>
                  <a:cubicBezTo>
                    <a:pt x="13605" y="4428"/>
                    <a:pt x="13377" y="4497"/>
                    <a:pt x="13171" y="4565"/>
                  </a:cubicBezTo>
                  <a:lnTo>
                    <a:pt x="13171" y="4565"/>
                  </a:lnTo>
                  <a:cubicBezTo>
                    <a:pt x="13011" y="4611"/>
                    <a:pt x="12874" y="4656"/>
                    <a:pt x="12715" y="4702"/>
                  </a:cubicBezTo>
                  <a:lnTo>
                    <a:pt x="12715" y="4702"/>
                  </a:lnTo>
                  <a:cubicBezTo>
                    <a:pt x="12601" y="4725"/>
                    <a:pt x="12486" y="4771"/>
                    <a:pt x="12372" y="4793"/>
                  </a:cubicBezTo>
                  <a:lnTo>
                    <a:pt x="12372" y="4793"/>
                  </a:lnTo>
                  <a:cubicBezTo>
                    <a:pt x="12190" y="4839"/>
                    <a:pt x="12030" y="4862"/>
                    <a:pt x="11870" y="4907"/>
                  </a:cubicBezTo>
                  <a:lnTo>
                    <a:pt x="11870" y="4907"/>
                  </a:lnTo>
                  <a:cubicBezTo>
                    <a:pt x="11756" y="4930"/>
                    <a:pt x="11642" y="4953"/>
                    <a:pt x="11505" y="4976"/>
                  </a:cubicBezTo>
                  <a:lnTo>
                    <a:pt x="11505" y="4976"/>
                  </a:lnTo>
                  <a:cubicBezTo>
                    <a:pt x="11459" y="4976"/>
                    <a:pt x="11414" y="4976"/>
                    <a:pt x="11368" y="4999"/>
                  </a:cubicBezTo>
                  <a:lnTo>
                    <a:pt x="11368" y="4999"/>
                  </a:lnTo>
                  <a:cubicBezTo>
                    <a:pt x="11163" y="5022"/>
                    <a:pt x="10957" y="5067"/>
                    <a:pt x="10752" y="5090"/>
                  </a:cubicBezTo>
                  <a:lnTo>
                    <a:pt x="10752" y="5090"/>
                  </a:lnTo>
                  <a:cubicBezTo>
                    <a:pt x="10683" y="5090"/>
                    <a:pt x="10615" y="5090"/>
                    <a:pt x="10569" y="5113"/>
                  </a:cubicBezTo>
                  <a:lnTo>
                    <a:pt x="10569" y="5113"/>
                  </a:lnTo>
                  <a:cubicBezTo>
                    <a:pt x="10455" y="5113"/>
                    <a:pt x="10318" y="5113"/>
                    <a:pt x="10204" y="5136"/>
                  </a:cubicBezTo>
                  <a:lnTo>
                    <a:pt x="10204" y="5136"/>
                  </a:lnTo>
                  <a:cubicBezTo>
                    <a:pt x="9998" y="5159"/>
                    <a:pt x="9816" y="5159"/>
                    <a:pt x="9610" y="5181"/>
                  </a:cubicBezTo>
                  <a:lnTo>
                    <a:pt x="9610" y="5181"/>
                  </a:lnTo>
                  <a:cubicBezTo>
                    <a:pt x="9473" y="5181"/>
                    <a:pt x="9337" y="5181"/>
                    <a:pt x="9222" y="5181"/>
                  </a:cubicBezTo>
                  <a:lnTo>
                    <a:pt x="9222" y="5181"/>
                  </a:lnTo>
                  <a:cubicBezTo>
                    <a:pt x="9063" y="5181"/>
                    <a:pt x="8903" y="5181"/>
                    <a:pt x="8720" y="5181"/>
                  </a:cubicBezTo>
                  <a:lnTo>
                    <a:pt x="8720" y="5181"/>
                  </a:lnTo>
                  <a:cubicBezTo>
                    <a:pt x="8583" y="5181"/>
                    <a:pt x="8469" y="5181"/>
                    <a:pt x="8332" y="5181"/>
                  </a:cubicBezTo>
                  <a:lnTo>
                    <a:pt x="8332" y="5181"/>
                  </a:lnTo>
                  <a:cubicBezTo>
                    <a:pt x="8172" y="5181"/>
                    <a:pt x="8013" y="5159"/>
                    <a:pt x="7876" y="5159"/>
                  </a:cubicBezTo>
                  <a:lnTo>
                    <a:pt x="7876" y="5159"/>
                  </a:lnTo>
                  <a:cubicBezTo>
                    <a:pt x="7739" y="5136"/>
                    <a:pt x="7602" y="5136"/>
                    <a:pt x="7465" y="5113"/>
                  </a:cubicBezTo>
                  <a:lnTo>
                    <a:pt x="7465" y="5113"/>
                  </a:lnTo>
                  <a:cubicBezTo>
                    <a:pt x="7305" y="5113"/>
                    <a:pt x="7168" y="5090"/>
                    <a:pt x="7008" y="5067"/>
                  </a:cubicBezTo>
                  <a:lnTo>
                    <a:pt x="7008" y="5067"/>
                  </a:lnTo>
                  <a:cubicBezTo>
                    <a:pt x="6871" y="5044"/>
                    <a:pt x="6757" y="5022"/>
                    <a:pt x="6620" y="5022"/>
                  </a:cubicBezTo>
                  <a:lnTo>
                    <a:pt x="6620" y="5022"/>
                  </a:lnTo>
                  <a:cubicBezTo>
                    <a:pt x="6461" y="4976"/>
                    <a:pt x="6301" y="4953"/>
                    <a:pt x="6141" y="4930"/>
                  </a:cubicBezTo>
                  <a:lnTo>
                    <a:pt x="6141" y="4930"/>
                  </a:lnTo>
                  <a:cubicBezTo>
                    <a:pt x="6027" y="4907"/>
                    <a:pt x="5890" y="4885"/>
                    <a:pt x="5776" y="4862"/>
                  </a:cubicBezTo>
                  <a:lnTo>
                    <a:pt x="5776" y="4862"/>
                  </a:lnTo>
                  <a:cubicBezTo>
                    <a:pt x="5593" y="4816"/>
                    <a:pt x="5411" y="4771"/>
                    <a:pt x="5228" y="4725"/>
                  </a:cubicBezTo>
                  <a:lnTo>
                    <a:pt x="5228" y="4725"/>
                  </a:lnTo>
                  <a:cubicBezTo>
                    <a:pt x="5114" y="4679"/>
                    <a:pt x="4977" y="4656"/>
                    <a:pt x="4863" y="4634"/>
                  </a:cubicBezTo>
                  <a:lnTo>
                    <a:pt x="4863" y="4634"/>
                  </a:lnTo>
                  <a:cubicBezTo>
                    <a:pt x="4817" y="4611"/>
                    <a:pt x="4749" y="4588"/>
                    <a:pt x="4680" y="4565"/>
                  </a:cubicBezTo>
                  <a:lnTo>
                    <a:pt x="4680" y="4565"/>
                  </a:lnTo>
                  <a:cubicBezTo>
                    <a:pt x="4498" y="4519"/>
                    <a:pt x="4315" y="4451"/>
                    <a:pt x="4132" y="4383"/>
                  </a:cubicBezTo>
                  <a:lnTo>
                    <a:pt x="4132" y="4383"/>
                  </a:lnTo>
                  <a:cubicBezTo>
                    <a:pt x="4087" y="4360"/>
                    <a:pt x="4041" y="4337"/>
                    <a:pt x="3995" y="4314"/>
                  </a:cubicBezTo>
                  <a:lnTo>
                    <a:pt x="3995" y="4314"/>
                  </a:lnTo>
                  <a:cubicBezTo>
                    <a:pt x="3836" y="4268"/>
                    <a:pt x="3676" y="4200"/>
                    <a:pt x="3516" y="4131"/>
                  </a:cubicBezTo>
                  <a:lnTo>
                    <a:pt x="3516" y="4131"/>
                  </a:lnTo>
                  <a:cubicBezTo>
                    <a:pt x="3448" y="4086"/>
                    <a:pt x="3356" y="4063"/>
                    <a:pt x="3288" y="4017"/>
                  </a:cubicBezTo>
                  <a:lnTo>
                    <a:pt x="3288" y="4017"/>
                  </a:lnTo>
                  <a:cubicBezTo>
                    <a:pt x="3060" y="3926"/>
                    <a:pt x="2831" y="3812"/>
                    <a:pt x="2626" y="3675"/>
                  </a:cubicBezTo>
                  <a:lnTo>
                    <a:pt x="2626" y="3675"/>
                  </a:lnTo>
                  <a:cubicBezTo>
                    <a:pt x="868" y="2671"/>
                    <a:pt x="1" y="1347"/>
                    <a:pt x="1" y="0"/>
                  </a:cubicBezTo>
                  <a:lnTo>
                    <a:pt x="1" y="0"/>
                  </a:lnTo>
                  <a:close/>
                </a:path>
              </a:pathLst>
            </a:custGeom>
            <a:solidFill>
              <a:srgbClr val="1D509B"/>
            </a:solidFill>
            <a:ln>
              <a:noFill/>
            </a:ln>
          </p:spPr>
          <p:txBody>
            <a:bodyPr spcFirstLastPara="1" wrap="square" lIns="91425" tIns="91425" rIns="91425" bIns="91425" anchor="ctr" anchorCtr="0">
              <a:noAutofit/>
            </a:bodyPr>
            <a:lstStyle/>
            <a:p>
              <a:pPr>
                <a:buClr>
                  <a:srgbClr val="000000"/>
                </a:buClr>
                <a:buFont typeface="Arial"/>
                <a:buNone/>
                <a:defRPr/>
              </a:pPr>
              <a:endParaRPr sz="1400" kern="0">
                <a:solidFill>
                  <a:srgbClr val="000000"/>
                </a:solidFill>
                <a:latin typeface="Arial"/>
                <a:cs typeface="Arial"/>
                <a:sym typeface="Arial"/>
              </a:endParaRPr>
            </a:p>
          </p:txBody>
        </p:sp>
        <p:sp>
          <p:nvSpPr>
            <p:cNvPr id="108" name="Google Shape;6196;p47">
              <a:extLst>
                <a:ext uri="{FF2B5EF4-FFF2-40B4-BE49-F238E27FC236}">
                  <a16:creationId xmlns:a16="http://schemas.microsoft.com/office/drawing/2014/main" id="{460D519F-CB99-4D9C-B89B-E8376555DA93}"/>
                </a:ext>
              </a:extLst>
            </p:cNvPr>
            <p:cNvSpPr/>
            <p:nvPr/>
          </p:nvSpPr>
          <p:spPr>
            <a:xfrm>
              <a:off x="6110666" y="3986085"/>
              <a:ext cx="504299" cy="278934"/>
            </a:xfrm>
            <a:custGeom>
              <a:avLst/>
              <a:gdLst/>
              <a:ahLst/>
              <a:cxnLst/>
              <a:rect l="l" t="t" r="r" b="b"/>
              <a:pathLst>
                <a:path w="19562" h="10820" extrusionOk="0">
                  <a:moveTo>
                    <a:pt x="3447" y="1507"/>
                  </a:moveTo>
                  <a:cubicBezTo>
                    <a:pt x="1" y="3515"/>
                    <a:pt x="1" y="6779"/>
                    <a:pt x="3493" y="8788"/>
                  </a:cubicBezTo>
                  <a:lnTo>
                    <a:pt x="3493" y="8788"/>
                  </a:lnTo>
                  <a:cubicBezTo>
                    <a:pt x="6985" y="10819"/>
                    <a:pt x="12623" y="10819"/>
                    <a:pt x="16092" y="8788"/>
                  </a:cubicBezTo>
                  <a:lnTo>
                    <a:pt x="16092" y="8788"/>
                  </a:lnTo>
                  <a:cubicBezTo>
                    <a:pt x="19562" y="6779"/>
                    <a:pt x="19539" y="3515"/>
                    <a:pt x="16047" y="1507"/>
                  </a:cubicBezTo>
                  <a:lnTo>
                    <a:pt x="16047" y="1507"/>
                  </a:lnTo>
                  <a:cubicBezTo>
                    <a:pt x="14312" y="502"/>
                    <a:pt x="12030" y="0"/>
                    <a:pt x="9747" y="0"/>
                  </a:cubicBezTo>
                  <a:lnTo>
                    <a:pt x="9747" y="0"/>
                  </a:lnTo>
                  <a:cubicBezTo>
                    <a:pt x="7464" y="0"/>
                    <a:pt x="5182" y="502"/>
                    <a:pt x="3447" y="1507"/>
                  </a:cubicBezTo>
                  <a:close/>
                </a:path>
              </a:pathLst>
            </a:custGeom>
            <a:solidFill>
              <a:srgbClr val="95B8EB"/>
            </a:solidFill>
            <a:ln>
              <a:noFill/>
            </a:ln>
          </p:spPr>
          <p:txBody>
            <a:bodyPr spcFirstLastPara="1" wrap="square" lIns="91425" tIns="91425" rIns="91425" bIns="91425" anchor="ctr" anchorCtr="0">
              <a:noAutofit/>
            </a:bodyPr>
            <a:lstStyle/>
            <a:p>
              <a:pPr>
                <a:buClr>
                  <a:srgbClr val="000000"/>
                </a:buClr>
                <a:buFont typeface="Arial"/>
                <a:buNone/>
                <a:defRPr/>
              </a:pPr>
              <a:endParaRPr sz="1400" kern="0">
                <a:solidFill>
                  <a:srgbClr val="000000"/>
                </a:solidFill>
                <a:latin typeface="Arial"/>
                <a:cs typeface="Arial"/>
                <a:sym typeface="Arial"/>
              </a:endParaRPr>
            </a:p>
          </p:txBody>
        </p:sp>
        <p:sp>
          <p:nvSpPr>
            <p:cNvPr id="124" name="Title 1">
              <a:extLst>
                <a:ext uri="{FF2B5EF4-FFF2-40B4-BE49-F238E27FC236}">
                  <a16:creationId xmlns:a16="http://schemas.microsoft.com/office/drawing/2014/main" id="{FAF372CE-0861-4656-9743-AB5478906A4F}"/>
                </a:ext>
              </a:extLst>
            </p:cNvPr>
            <p:cNvSpPr txBox="1">
              <a:spLocks/>
            </p:cNvSpPr>
            <p:nvPr/>
          </p:nvSpPr>
          <p:spPr>
            <a:xfrm>
              <a:off x="6164820" y="3989004"/>
              <a:ext cx="397389" cy="262340"/>
            </a:xfrm>
            <a:prstGeom prst="rect">
              <a:avLst/>
            </a:prstGeom>
            <a:scene3d>
              <a:camera prst="isometricBottomDown"/>
              <a:lightRig rig="threePt" dir="t"/>
            </a:scene3d>
          </p:spPr>
          <p:txBody>
            <a:bodyPr vert="horz" lIns="0" tIns="0" rIns="0" bIns="0" rtlCol="0" anchor="t">
              <a:noAutofit/>
            </a:bodyPr>
            <a:lstStyle>
              <a:lvl1pPr algn="r" defTabSz="914400" rtl="1" eaLnBrk="1" latinLnBrk="0" hangingPunct="1">
                <a:lnSpc>
                  <a:spcPct val="90000"/>
                </a:lnSpc>
                <a:spcBef>
                  <a:spcPct val="0"/>
                </a:spcBef>
                <a:buNone/>
                <a:defRPr sz="4000" kern="1200">
                  <a:solidFill>
                    <a:schemeClr val="tx1"/>
                  </a:solidFill>
                  <a:latin typeface="Greta Arabic" pitchFamily="2" charset="-78"/>
                  <a:ea typeface="+mj-ea"/>
                  <a:cs typeface="+mj-cs"/>
                </a:defRPr>
              </a:lvl1pPr>
            </a:lstStyle>
            <a:p>
              <a:pPr algn="ctr">
                <a:defRPr/>
              </a:pPr>
              <a:r>
                <a:rPr lang="ar-SA" sz="2400" dirty="0">
                  <a:solidFill>
                    <a:srgbClr val="FFFFFF"/>
                  </a:solidFill>
                  <a:latin typeface="Somar" panose="020B0604020202020204" charset="-78"/>
                  <a:cs typeface="Somar" panose="020B0604020202020204" charset="-78"/>
                </a:rPr>
                <a:t>03</a:t>
              </a:r>
              <a:endParaRPr lang="ar-SA" sz="2800" dirty="0">
                <a:solidFill>
                  <a:srgbClr val="FFFFFF"/>
                </a:solidFill>
                <a:latin typeface="Somar" panose="020B0604020202020204" charset="-78"/>
                <a:cs typeface="Somar" panose="020B0604020202020204" charset="-78"/>
              </a:endParaRPr>
            </a:p>
          </p:txBody>
        </p:sp>
      </p:grpSp>
      <p:cxnSp>
        <p:nvCxnSpPr>
          <p:cNvPr id="249" name="Straight Connector 248">
            <a:extLst>
              <a:ext uri="{FF2B5EF4-FFF2-40B4-BE49-F238E27FC236}">
                <a16:creationId xmlns:a16="http://schemas.microsoft.com/office/drawing/2014/main" id="{1E5D6331-C9C3-4C2A-BA04-D37A673998EE}"/>
              </a:ext>
            </a:extLst>
          </p:cNvPr>
          <p:cNvCxnSpPr>
            <a:cxnSpLocks/>
          </p:cNvCxnSpPr>
          <p:nvPr/>
        </p:nvCxnSpPr>
        <p:spPr>
          <a:xfrm flipH="1">
            <a:off x="5353864" y="4495360"/>
            <a:ext cx="192024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83" name="Google Shape;6157;p47">
            <a:extLst>
              <a:ext uri="{FF2B5EF4-FFF2-40B4-BE49-F238E27FC236}">
                <a16:creationId xmlns:a16="http://schemas.microsoft.com/office/drawing/2014/main" id="{7B4E63D9-BC53-4D6C-AECC-9BB9A8BA6258}"/>
              </a:ext>
            </a:extLst>
          </p:cNvPr>
          <p:cNvSpPr/>
          <p:nvPr/>
        </p:nvSpPr>
        <p:spPr>
          <a:xfrm>
            <a:off x="5214547" y="4436863"/>
            <a:ext cx="459004" cy="204792"/>
          </a:xfrm>
          <a:custGeom>
            <a:avLst/>
            <a:gdLst/>
            <a:ahLst/>
            <a:cxnLst/>
            <a:rect l="l" t="t" r="r" b="b"/>
            <a:pathLst>
              <a:path w="17805" h="7944" extrusionOk="0">
                <a:moveTo>
                  <a:pt x="1" y="2763"/>
                </a:moveTo>
                <a:cubicBezTo>
                  <a:pt x="1" y="4086"/>
                  <a:pt x="868" y="5410"/>
                  <a:pt x="2626" y="6437"/>
                </a:cubicBezTo>
                <a:lnTo>
                  <a:pt x="2626" y="6437"/>
                </a:lnTo>
                <a:cubicBezTo>
                  <a:pt x="2831" y="6551"/>
                  <a:pt x="3059" y="6666"/>
                  <a:pt x="3288" y="6757"/>
                </a:cubicBezTo>
                <a:lnTo>
                  <a:pt x="3288" y="6757"/>
                </a:lnTo>
                <a:cubicBezTo>
                  <a:pt x="3356" y="6803"/>
                  <a:pt x="3447" y="6825"/>
                  <a:pt x="3516" y="6871"/>
                </a:cubicBezTo>
                <a:lnTo>
                  <a:pt x="3516" y="6871"/>
                </a:lnTo>
                <a:cubicBezTo>
                  <a:pt x="3653" y="6917"/>
                  <a:pt x="3767" y="6985"/>
                  <a:pt x="3904" y="7054"/>
                </a:cubicBezTo>
                <a:lnTo>
                  <a:pt x="3904" y="7054"/>
                </a:lnTo>
                <a:cubicBezTo>
                  <a:pt x="3927" y="7054"/>
                  <a:pt x="3972" y="7054"/>
                  <a:pt x="3995" y="7076"/>
                </a:cubicBezTo>
                <a:lnTo>
                  <a:pt x="3995" y="7076"/>
                </a:lnTo>
                <a:cubicBezTo>
                  <a:pt x="4041" y="7099"/>
                  <a:pt x="4087" y="7099"/>
                  <a:pt x="4132" y="7122"/>
                </a:cubicBezTo>
                <a:lnTo>
                  <a:pt x="4132" y="7122"/>
                </a:lnTo>
                <a:cubicBezTo>
                  <a:pt x="4315" y="7191"/>
                  <a:pt x="4497" y="7259"/>
                  <a:pt x="4680" y="7305"/>
                </a:cubicBezTo>
                <a:lnTo>
                  <a:pt x="4680" y="7305"/>
                </a:lnTo>
                <a:cubicBezTo>
                  <a:pt x="4749" y="7328"/>
                  <a:pt x="4817" y="7350"/>
                  <a:pt x="4863" y="7373"/>
                </a:cubicBezTo>
                <a:lnTo>
                  <a:pt x="4863" y="7373"/>
                </a:lnTo>
                <a:cubicBezTo>
                  <a:pt x="4908" y="7373"/>
                  <a:pt x="4954" y="7396"/>
                  <a:pt x="5000" y="7396"/>
                </a:cubicBezTo>
                <a:lnTo>
                  <a:pt x="5000" y="7396"/>
                </a:lnTo>
                <a:cubicBezTo>
                  <a:pt x="5068" y="7419"/>
                  <a:pt x="5137" y="7442"/>
                  <a:pt x="5228" y="7465"/>
                </a:cubicBezTo>
                <a:lnTo>
                  <a:pt x="5228" y="7465"/>
                </a:lnTo>
                <a:cubicBezTo>
                  <a:pt x="5410" y="7510"/>
                  <a:pt x="5593" y="7556"/>
                  <a:pt x="5776" y="7601"/>
                </a:cubicBezTo>
                <a:lnTo>
                  <a:pt x="5776" y="7601"/>
                </a:lnTo>
                <a:cubicBezTo>
                  <a:pt x="5821" y="7601"/>
                  <a:pt x="5867" y="7624"/>
                  <a:pt x="5913" y="7624"/>
                </a:cubicBezTo>
                <a:lnTo>
                  <a:pt x="5913" y="7624"/>
                </a:lnTo>
                <a:cubicBezTo>
                  <a:pt x="6004" y="7647"/>
                  <a:pt x="6072" y="7670"/>
                  <a:pt x="6141" y="7670"/>
                </a:cubicBezTo>
                <a:lnTo>
                  <a:pt x="6141" y="7670"/>
                </a:lnTo>
                <a:cubicBezTo>
                  <a:pt x="6301" y="7693"/>
                  <a:pt x="6460" y="7738"/>
                  <a:pt x="6620" y="7761"/>
                </a:cubicBezTo>
                <a:lnTo>
                  <a:pt x="6620" y="7761"/>
                </a:lnTo>
                <a:cubicBezTo>
                  <a:pt x="6689" y="7761"/>
                  <a:pt x="6734" y="7784"/>
                  <a:pt x="6803" y="7784"/>
                </a:cubicBezTo>
                <a:lnTo>
                  <a:pt x="6803" y="7784"/>
                </a:lnTo>
                <a:cubicBezTo>
                  <a:pt x="6871" y="7807"/>
                  <a:pt x="6940" y="7807"/>
                  <a:pt x="7008" y="7807"/>
                </a:cubicBezTo>
                <a:lnTo>
                  <a:pt x="7008" y="7807"/>
                </a:lnTo>
                <a:cubicBezTo>
                  <a:pt x="7168" y="7830"/>
                  <a:pt x="7305" y="7853"/>
                  <a:pt x="7465" y="7853"/>
                </a:cubicBezTo>
                <a:lnTo>
                  <a:pt x="7465" y="7853"/>
                </a:lnTo>
                <a:cubicBezTo>
                  <a:pt x="7533" y="7875"/>
                  <a:pt x="7602" y="7875"/>
                  <a:pt x="7670" y="7875"/>
                </a:cubicBezTo>
                <a:lnTo>
                  <a:pt x="7670" y="7875"/>
                </a:lnTo>
                <a:cubicBezTo>
                  <a:pt x="7739" y="7898"/>
                  <a:pt x="7807" y="7898"/>
                  <a:pt x="7876" y="7898"/>
                </a:cubicBezTo>
                <a:lnTo>
                  <a:pt x="7876" y="7898"/>
                </a:lnTo>
                <a:cubicBezTo>
                  <a:pt x="8013" y="7898"/>
                  <a:pt x="8172" y="7921"/>
                  <a:pt x="8332" y="7921"/>
                </a:cubicBezTo>
                <a:lnTo>
                  <a:pt x="8332" y="7921"/>
                </a:lnTo>
                <a:cubicBezTo>
                  <a:pt x="8401" y="7921"/>
                  <a:pt x="8469" y="7921"/>
                  <a:pt x="8538" y="7921"/>
                </a:cubicBezTo>
                <a:lnTo>
                  <a:pt x="8538" y="7921"/>
                </a:lnTo>
                <a:cubicBezTo>
                  <a:pt x="8583" y="7944"/>
                  <a:pt x="8606" y="7944"/>
                  <a:pt x="8652" y="7921"/>
                </a:cubicBezTo>
                <a:lnTo>
                  <a:pt x="8652" y="7921"/>
                </a:lnTo>
                <a:cubicBezTo>
                  <a:pt x="8674" y="7921"/>
                  <a:pt x="8697" y="7921"/>
                  <a:pt x="8720" y="7921"/>
                </a:cubicBezTo>
                <a:lnTo>
                  <a:pt x="8720" y="7921"/>
                </a:lnTo>
                <a:cubicBezTo>
                  <a:pt x="8903" y="7944"/>
                  <a:pt x="9062" y="7921"/>
                  <a:pt x="9222" y="7921"/>
                </a:cubicBezTo>
                <a:lnTo>
                  <a:pt x="9222" y="7921"/>
                </a:lnTo>
                <a:cubicBezTo>
                  <a:pt x="9245" y="7921"/>
                  <a:pt x="9291" y="7921"/>
                  <a:pt x="9336" y="7921"/>
                </a:cubicBezTo>
                <a:lnTo>
                  <a:pt x="9336" y="7921"/>
                </a:lnTo>
                <a:cubicBezTo>
                  <a:pt x="9382" y="7921"/>
                  <a:pt x="9405" y="7921"/>
                  <a:pt x="9451" y="7921"/>
                </a:cubicBezTo>
                <a:lnTo>
                  <a:pt x="9451" y="7921"/>
                </a:lnTo>
                <a:cubicBezTo>
                  <a:pt x="9519" y="7921"/>
                  <a:pt x="9565" y="7921"/>
                  <a:pt x="9610" y="7921"/>
                </a:cubicBezTo>
                <a:lnTo>
                  <a:pt x="9610" y="7921"/>
                </a:lnTo>
                <a:cubicBezTo>
                  <a:pt x="9816" y="7921"/>
                  <a:pt x="9998" y="7898"/>
                  <a:pt x="10204" y="7875"/>
                </a:cubicBezTo>
                <a:lnTo>
                  <a:pt x="10204" y="7875"/>
                </a:lnTo>
                <a:cubicBezTo>
                  <a:pt x="10295" y="7875"/>
                  <a:pt x="10364" y="7875"/>
                  <a:pt x="10455" y="7853"/>
                </a:cubicBezTo>
                <a:lnTo>
                  <a:pt x="10455" y="7853"/>
                </a:lnTo>
                <a:cubicBezTo>
                  <a:pt x="10478" y="7853"/>
                  <a:pt x="10523" y="7853"/>
                  <a:pt x="10569" y="7853"/>
                </a:cubicBezTo>
                <a:lnTo>
                  <a:pt x="10569" y="7853"/>
                </a:lnTo>
                <a:cubicBezTo>
                  <a:pt x="10615" y="7853"/>
                  <a:pt x="10683" y="7830"/>
                  <a:pt x="10752" y="7830"/>
                </a:cubicBezTo>
                <a:lnTo>
                  <a:pt x="10752" y="7830"/>
                </a:lnTo>
                <a:cubicBezTo>
                  <a:pt x="10957" y="7807"/>
                  <a:pt x="11162" y="7784"/>
                  <a:pt x="11368" y="7738"/>
                </a:cubicBezTo>
                <a:lnTo>
                  <a:pt x="11368" y="7738"/>
                </a:lnTo>
                <a:cubicBezTo>
                  <a:pt x="11413" y="7738"/>
                  <a:pt x="11459" y="7716"/>
                  <a:pt x="11505" y="7716"/>
                </a:cubicBezTo>
                <a:lnTo>
                  <a:pt x="11505" y="7716"/>
                </a:lnTo>
                <a:cubicBezTo>
                  <a:pt x="11528" y="7716"/>
                  <a:pt x="11550" y="7716"/>
                  <a:pt x="11573" y="7693"/>
                </a:cubicBezTo>
                <a:lnTo>
                  <a:pt x="11573" y="7693"/>
                </a:lnTo>
                <a:cubicBezTo>
                  <a:pt x="11687" y="7693"/>
                  <a:pt x="11779" y="7670"/>
                  <a:pt x="11870" y="7647"/>
                </a:cubicBezTo>
                <a:lnTo>
                  <a:pt x="11870" y="7647"/>
                </a:lnTo>
                <a:cubicBezTo>
                  <a:pt x="12030" y="7601"/>
                  <a:pt x="12190" y="7579"/>
                  <a:pt x="12372" y="7533"/>
                </a:cubicBezTo>
                <a:lnTo>
                  <a:pt x="12372" y="7533"/>
                </a:lnTo>
                <a:cubicBezTo>
                  <a:pt x="12486" y="7510"/>
                  <a:pt x="12600" y="7465"/>
                  <a:pt x="12715" y="7442"/>
                </a:cubicBezTo>
                <a:lnTo>
                  <a:pt x="12715" y="7442"/>
                </a:lnTo>
                <a:cubicBezTo>
                  <a:pt x="12874" y="7396"/>
                  <a:pt x="13011" y="7350"/>
                  <a:pt x="13171" y="7305"/>
                </a:cubicBezTo>
                <a:lnTo>
                  <a:pt x="13171" y="7305"/>
                </a:lnTo>
                <a:cubicBezTo>
                  <a:pt x="13194" y="7305"/>
                  <a:pt x="13240" y="7305"/>
                  <a:pt x="13262" y="7282"/>
                </a:cubicBezTo>
                <a:lnTo>
                  <a:pt x="13262" y="7282"/>
                </a:lnTo>
                <a:cubicBezTo>
                  <a:pt x="13445" y="7236"/>
                  <a:pt x="13628" y="7168"/>
                  <a:pt x="13810" y="7099"/>
                </a:cubicBezTo>
                <a:lnTo>
                  <a:pt x="13810" y="7099"/>
                </a:lnTo>
                <a:cubicBezTo>
                  <a:pt x="13833" y="7076"/>
                  <a:pt x="13856" y="7076"/>
                  <a:pt x="13879" y="7054"/>
                </a:cubicBezTo>
                <a:lnTo>
                  <a:pt x="13879" y="7054"/>
                </a:lnTo>
                <a:cubicBezTo>
                  <a:pt x="14084" y="6985"/>
                  <a:pt x="14267" y="6894"/>
                  <a:pt x="14449" y="6825"/>
                </a:cubicBezTo>
                <a:lnTo>
                  <a:pt x="14449" y="6825"/>
                </a:lnTo>
                <a:cubicBezTo>
                  <a:pt x="14518" y="6803"/>
                  <a:pt x="14563" y="6757"/>
                  <a:pt x="14609" y="6734"/>
                </a:cubicBezTo>
                <a:lnTo>
                  <a:pt x="14609" y="6734"/>
                </a:lnTo>
                <a:cubicBezTo>
                  <a:pt x="14814" y="6643"/>
                  <a:pt x="15020" y="6529"/>
                  <a:pt x="15225" y="6437"/>
                </a:cubicBezTo>
                <a:lnTo>
                  <a:pt x="15225" y="6437"/>
                </a:lnTo>
                <a:cubicBezTo>
                  <a:pt x="15248" y="6415"/>
                  <a:pt x="15294" y="6392"/>
                  <a:pt x="15317" y="6369"/>
                </a:cubicBezTo>
                <a:lnTo>
                  <a:pt x="15317" y="6369"/>
                </a:lnTo>
                <a:cubicBezTo>
                  <a:pt x="15362" y="6346"/>
                  <a:pt x="15385" y="6323"/>
                  <a:pt x="15431" y="6300"/>
                </a:cubicBezTo>
                <a:lnTo>
                  <a:pt x="15431" y="6300"/>
                </a:lnTo>
                <a:cubicBezTo>
                  <a:pt x="15476" y="6278"/>
                  <a:pt x="15545" y="6232"/>
                  <a:pt x="15591" y="6209"/>
                </a:cubicBezTo>
                <a:lnTo>
                  <a:pt x="15591" y="6209"/>
                </a:lnTo>
                <a:cubicBezTo>
                  <a:pt x="15636" y="6163"/>
                  <a:pt x="15682" y="6141"/>
                  <a:pt x="15727" y="6095"/>
                </a:cubicBezTo>
                <a:lnTo>
                  <a:pt x="15727" y="6095"/>
                </a:lnTo>
                <a:cubicBezTo>
                  <a:pt x="15773" y="6072"/>
                  <a:pt x="15819" y="6027"/>
                  <a:pt x="15887" y="6004"/>
                </a:cubicBezTo>
                <a:lnTo>
                  <a:pt x="15887" y="6004"/>
                </a:lnTo>
                <a:cubicBezTo>
                  <a:pt x="15933" y="5958"/>
                  <a:pt x="15979" y="5935"/>
                  <a:pt x="16001" y="5890"/>
                </a:cubicBezTo>
                <a:lnTo>
                  <a:pt x="16001" y="5890"/>
                </a:lnTo>
                <a:cubicBezTo>
                  <a:pt x="16047" y="5867"/>
                  <a:pt x="16116" y="5821"/>
                  <a:pt x="16161" y="5798"/>
                </a:cubicBezTo>
                <a:lnTo>
                  <a:pt x="16161" y="5798"/>
                </a:lnTo>
                <a:cubicBezTo>
                  <a:pt x="16184" y="5753"/>
                  <a:pt x="16230" y="5730"/>
                  <a:pt x="16275" y="5684"/>
                </a:cubicBezTo>
                <a:lnTo>
                  <a:pt x="16275" y="5684"/>
                </a:lnTo>
                <a:cubicBezTo>
                  <a:pt x="16321" y="5638"/>
                  <a:pt x="16367" y="5616"/>
                  <a:pt x="16412" y="5570"/>
                </a:cubicBezTo>
                <a:lnTo>
                  <a:pt x="16412" y="5570"/>
                </a:lnTo>
                <a:cubicBezTo>
                  <a:pt x="16412" y="5547"/>
                  <a:pt x="16435" y="5547"/>
                  <a:pt x="16458" y="5524"/>
                </a:cubicBezTo>
                <a:lnTo>
                  <a:pt x="16458" y="5524"/>
                </a:lnTo>
                <a:cubicBezTo>
                  <a:pt x="16481" y="5524"/>
                  <a:pt x="16481" y="5502"/>
                  <a:pt x="16504" y="5479"/>
                </a:cubicBezTo>
                <a:lnTo>
                  <a:pt x="16504" y="5479"/>
                </a:lnTo>
                <a:cubicBezTo>
                  <a:pt x="16572" y="5410"/>
                  <a:pt x="16640" y="5342"/>
                  <a:pt x="16709" y="5273"/>
                </a:cubicBezTo>
                <a:lnTo>
                  <a:pt x="16709" y="5273"/>
                </a:lnTo>
                <a:cubicBezTo>
                  <a:pt x="16732" y="5250"/>
                  <a:pt x="16755" y="5228"/>
                  <a:pt x="16777" y="5205"/>
                </a:cubicBezTo>
                <a:lnTo>
                  <a:pt x="16777" y="5205"/>
                </a:lnTo>
                <a:cubicBezTo>
                  <a:pt x="16846" y="5136"/>
                  <a:pt x="16914" y="5045"/>
                  <a:pt x="17006" y="4954"/>
                </a:cubicBezTo>
                <a:lnTo>
                  <a:pt x="17006" y="4954"/>
                </a:lnTo>
                <a:cubicBezTo>
                  <a:pt x="17006" y="4931"/>
                  <a:pt x="17006" y="4931"/>
                  <a:pt x="17006" y="4931"/>
                </a:cubicBezTo>
                <a:lnTo>
                  <a:pt x="17006" y="4931"/>
                </a:lnTo>
                <a:cubicBezTo>
                  <a:pt x="17029" y="4908"/>
                  <a:pt x="17029" y="4885"/>
                  <a:pt x="17051" y="4862"/>
                </a:cubicBezTo>
                <a:lnTo>
                  <a:pt x="17051" y="4862"/>
                </a:lnTo>
                <a:cubicBezTo>
                  <a:pt x="17097" y="4817"/>
                  <a:pt x="17143" y="4748"/>
                  <a:pt x="17188" y="4703"/>
                </a:cubicBezTo>
                <a:lnTo>
                  <a:pt x="17188" y="4703"/>
                </a:lnTo>
                <a:cubicBezTo>
                  <a:pt x="17211" y="4657"/>
                  <a:pt x="17211" y="4634"/>
                  <a:pt x="17234" y="4611"/>
                </a:cubicBezTo>
                <a:lnTo>
                  <a:pt x="17234" y="4611"/>
                </a:lnTo>
                <a:cubicBezTo>
                  <a:pt x="17280" y="4543"/>
                  <a:pt x="17302" y="4497"/>
                  <a:pt x="17348" y="4452"/>
                </a:cubicBezTo>
                <a:lnTo>
                  <a:pt x="17348" y="4452"/>
                </a:lnTo>
                <a:cubicBezTo>
                  <a:pt x="17348" y="4429"/>
                  <a:pt x="17348" y="4406"/>
                  <a:pt x="17371" y="4406"/>
                </a:cubicBezTo>
                <a:lnTo>
                  <a:pt x="17371" y="4406"/>
                </a:lnTo>
                <a:cubicBezTo>
                  <a:pt x="17371" y="4383"/>
                  <a:pt x="17394" y="4360"/>
                  <a:pt x="17394" y="4337"/>
                </a:cubicBezTo>
                <a:lnTo>
                  <a:pt x="17394" y="4337"/>
                </a:lnTo>
                <a:cubicBezTo>
                  <a:pt x="17417" y="4292"/>
                  <a:pt x="17439" y="4246"/>
                  <a:pt x="17462" y="4200"/>
                </a:cubicBezTo>
                <a:lnTo>
                  <a:pt x="17462" y="4200"/>
                </a:lnTo>
                <a:cubicBezTo>
                  <a:pt x="17485" y="4178"/>
                  <a:pt x="17508" y="4132"/>
                  <a:pt x="17531" y="4086"/>
                </a:cubicBezTo>
                <a:lnTo>
                  <a:pt x="17531" y="4086"/>
                </a:lnTo>
                <a:cubicBezTo>
                  <a:pt x="17531" y="4041"/>
                  <a:pt x="17554" y="3995"/>
                  <a:pt x="17576" y="3949"/>
                </a:cubicBezTo>
                <a:lnTo>
                  <a:pt x="17576" y="3949"/>
                </a:lnTo>
                <a:cubicBezTo>
                  <a:pt x="17576" y="3927"/>
                  <a:pt x="17599" y="3927"/>
                  <a:pt x="17599" y="3904"/>
                </a:cubicBezTo>
                <a:lnTo>
                  <a:pt x="17599" y="3904"/>
                </a:lnTo>
                <a:cubicBezTo>
                  <a:pt x="17599" y="3881"/>
                  <a:pt x="17622" y="3858"/>
                  <a:pt x="17622" y="3835"/>
                </a:cubicBezTo>
                <a:lnTo>
                  <a:pt x="17622" y="3835"/>
                </a:lnTo>
                <a:cubicBezTo>
                  <a:pt x="17645" y="3790"/>
                  <a:pt x="17645" y="3767"/>
                  <a:pt x="17668" y="3721"/>
                </a:cubicBezTo>
                <a:lnTo>
                  <a:pt x="17668" y="3721"/>
                </a:lnTo>
                <a:cubicBezTo>
                  <a:pt x="17668" y="3676"/>
                  <a:pt x="17690" y="3630"/>
                  <a:pt x="17690" y="3584"/>
                </a:cubicBezTo>
                <a:lnTo>
                  <a:pt x="17690" y="3584"/>
                </a:lnTo>
                <a:cubicBezTo>
                  <a:pt x="17713" y="3561"/>
                  <a:pt x="17713" y="3516"/>
                  <a:pt x="17736" y="3470"/>
                </a:cubicBezTo>
                <a:lnTo>
                  <a:pt x="17736" y="3470"/>
                </a:lnTo>
                <a:cubicBezTo>
                  <a:pt x="17736" y="3447"/>
                  <a:pt x="17736" y="3424"/>
                  <a:pt x="17736" y="3402"/>
                </a:cubicBezTo>
                <a:lnTo>
                  <a:pt x="17736" y="3402"/>
                </a:lnTo>
                <a:cubicBezTo>
                  <a:pt x="17759" y="3379"/>
                  <a:pt x="17759" y="3356"/>
                  <a:pt x="17759" y="3356"/>
                </a:cubicBezTo>
                <a:lnTo>
                  <a:pt x="17759" y="3356"/>
                </a:lnTo>
                <a:cubicBezTo>
                  <a:pt x="17759" y="3310"/>
                  <a:pt x="17759" y="3265"/>
                  <a:pt x="17782" y="3219"/>
                </a:cubicBezTo>
                <a:lnTo>
                  <a:pt x="17782" y="3219"/>
                </a:lnTo>
                <a:cubicBezTo>
                  <a:pt x="17782" y="3173"/>
                  <a:pt x="17782" y="3128"/>
                  <a:pt x="17782" y="3105"/>
                </a:cubicBezTo>
                <a:lnTo>
                  <a:pt x="17782" y="3105"/>
                </a:lnTo>
                <a:cubicBezTo>
                  <a:pt x="17805" y="3059"/>
                  <a:pt x="17805" y="3014"/>
                  <a:pt x="17805" y="2968"/>
                </a:cubicBezTo>
                <a:lnTo>
                  <a:pt x="17805" y="2968"/>
                </a:lnTo>
                <a:cubicBezTo>
                  <a:pt x="17805" y="2945"/>
                  <a:pt x="17805" y="2899"/>
                  <a:pt x="17805" y="2877"/>
                </a:cubicBezTo>
                <a:lnTo>
                  <a:pt x="17805" y="2877"/>
                </a:lnTo>
                <a:cubicBezTo>
                  <a:pt x="17805" y="2854"/>
                  <a:pt x="17805" y="2831"/>
                  <a:pt x="17805" y="2808"/>
                </a:cubicBezTo>
                <a:lnTo>
                  <a:pt x="17805" y="2808"/>
                </a:lnTo>
                <a:lnTo>
                  <a:pt x="17805" y="69"/>
                </a:lnTo>
                <a:cubicBezTo>
                  <a:pt x="17805" y="115"/>
                  <a:pt x="17805" y="160"/>
                  <a:pt x="17805" y="229"/>
                </a:cubicBezTo>
                <a:lnTo>
                  <a:pt x="17805" y="229"/>
                </a:lnTo>
                <a:cubicBezTo>
                  <a:pt x="17805" y="275"/>
                  <a:pt x="17805" y="297"/>
                  <a:pt x="17805" y="343"/>
                </a:cubicBezTo>
                <a:lnTo>
                  <a:pt x="17805" y="343"/>
                </a:lnTo>
                <a:cubicBezTo>
                  <a:pt x="17782" y="389"/>
                  <a:pt x="17782" y="434"/>
                  <a:pt x="17782" y="480"/>
                </a:cubicBezTo>
                <a:lnTo>
                  <a:pt x="17782" y="480"/>
                </a:lnTo>
                <a:cubicBezTo>
                  <a:pt x="17782" y="526"/>
                  <a:pt x="17759" y="548"/>
                  <a:pt x="17759" y="594"/>
                </a:cubicBezTo>
                <a:lnTo>
                  <a:pt x="17759" y="594"/>
                </a:lnTo>
                <a:cubicBezTo>
                  <a:pt x="17759" y="640"/>
                  <a:pt x="17736" y="685"/>
                  <a:pt x="17736" y="731"/>
                </a:cubicBezTo>
                <a:lnTo>
                  <a:pt x="17736" y="731"/>
                </a:lnTo>
                <a:cubicBezTo>
                  <a:pt x="17736" y="754"/>
                  <a:pt x="17713" y="800"/>
                  <a:pt x="17713" y="845"/>
                </a:cubicBezTo>
                <a:lnTo>
                  <a:pt x="17713" y="845"/>
                </a:lnTo>
                <a:cubicBezTo>
                  <a:pt x="17690" y="891"/>
                  <a:pt x="17690" y="936"/>
                  <a:pt x="17668" y="959"/>
                </a:cubicBezTo>
                <a:lnTo>
                  <a:pt x="17668" y="959"/>
                </a:lnTo>
                <a:cubicBezTo>
                  <a:pt x="17668" y="1005"/>
                  <a:pt x="17645" y="1051"/>
                  <a:pt x="17622" y="1096"/>
                </a:cubicBezTo>
                <a:lnTo>
                  <a:pt x="17622" y="1096"/>
                </a:lnTo>
                <a:cubicBezTo>
                  <a:pt x="17622" y="1142"/>
                  <a:pt x="17599" y="1165"/>
                  <a:pt x="17576" y="1210"/>
                </a:cubicBezTo>
                <a:lnTo>
                  <a:pt x="17576" y="1210"/>
                </a:lnTo>
                <a:cubicBezTo>
                  <a:pt x="17576" y="1256"/>
                  <a:pt x="17554" y="1302"/>
                  <a:pt x="17531" y="1347"/>
                </a:cubicBezTo>
                <a:lnTo>
                  <a:pt x="17531" y="1347"/>
                </a:lnTo>
                <a:cubicBezTo>
                  <a:pt x="17508" y="1393"/>
                  <a:pt x="17485" y="1416"/>
                  <a:pt x="17485" y="1461"/>
                </a:cubicBezTo>
                <a:lnTo>
                  <a:pt x="17485" y="1461"/>
                </a:lnTo>
                <a:cubicBezTo>
                  <a:pt x="17462" y="1507"/>
                  <a:pt x="17439" y="1553"/>
                  <a:pt x="17417" y="1598"/>
                </a:cubicBezTo>
                <a:lnTo>
                  <a:pt x="17417" y="1598"/>
                </a:lnTo>
                <a:cubicBezTo>
                  <a:pt x="17394" y="1621"/>
                  <a:pt x="17371" y="1667"/>
                  <a:pt x="17348" y="1690"/>
                </a:cubicBezTo>
                <a:lnTo>
                  <a:pt x="17348" y="1690"/>
                </a:lnTo>
                <a:cubicBezTo>
                  <a:pt x="17325" y="1758"/>
                  <a:pt x="17280" y="1804"/>
                  <a:pt x="17257" y="1849"/>
                </a:cubicBezTo>
                <a:lnTo>
                  <a:pt x="17257" y="1849"/>
                </a:lnTo>
                <a:cubicBezTo>
                  <a:pt x="17234" y="1895"/>
                  <a:pt x="17211" y="1918"/>
                  <a:pt x="17188" y="1964"/>
                </a:cubicBezTo>
                <a:lnTo>
                  <a:pt x="17188" y="1964"/>
                </a:lnTo>
                <a:cubicBezTo>
                  <a:pt x="17143" y="2009"/>
                  <a:pt x="17097" y="2078"/>
                  <a:pt x="17051" y="2123"/>
                </a:cubicBezTo>
                <a:lnTo>
                  <a:pt x="17051" y="2123"/>
                </a:lnTo>
                <a:cubicBezTo>
                  <a:pt x="17051" y="2146"/>
                  <a:pt x="17029" y="2169"/>
                  <a:pt x="17006" y="2192"/>
                </a:cubicBezTo>
                <a:lnTo>
                  <a:pt x="17006" y="2192"/>
                </a:lnTo>
                <a:cubicBezTo>
                  <a:pt x="16937" y="2283"/>
                  <a:pt x="16846" y="2374"/>
                  <a:pt x="16777" y="2466"/>
                </a:cubicBezTo>
                <a:lnTo>
                  <a:pt x="16777" y="2466"/>
                </a:lnTo>
                <a:cubicBezTo>
                  <a:pt x="16755" y="2489"/>
                  <a:pt x="16732" y="2511"/>
                  <a:pt x="16709" y="2534"/>
                </a:cubicBezTo>
                <a:lnTo>
                  <a:pt x="16709" y="2534"/>
                </a:lnTo>
                <a:cubicBezTo>
                  <a:pt x="16640" y="2603"/>
                  <a:pt x="16572" y="2671"/>
                  <a:pt x="16504" y="2740"/>
                </a:cubicBezTo>
                <a:lnTo>
                  <a:pt x="16504" y="2740"/>
                </a:lnTo>
                <a:cubicBezTo>
                  <a:pt x="16481" y="2763"/>
                  <a:pt x="16435" y="2808"/>
                  <a:pt x="16412" y="2831"/>
                </a:cubicBezTo>
                <a:lnTo>
                  <a:pt x="16412" y="2831"/>
                </a:lnTo>
                <a:cubicBezTo>
                  <a:pt x="16367" y="2877"/>
                  <a:pt x="16321" y="2899"/>
                  <a:pt x="16275" y="2945"/>
                </a:cubicBezTo>
                <a:lnTo>
                  <a:pt x="16275" y="2945"/>
                </a:lnTo>
                <a:cubicBezTo>
                  <a:pt x="16252" y="2968"/>
                  <a:pt x="16207" y="3014"/>
                  <a:pt x="16161" y="3036"/>
                </a:cubicBezTo>
                <a:lnTo>
                  <a:pt x="16161" y="3036"/>
                </a:lnTo>
                <a:cubicBezTo>
                  <a:pt x="16116" y="3082"/>
                  <a:pt x="16070" y="3128"/>
                  <a:pt x="16024" y="3151"/>
                </a:cubicBezTo>
                <a:lnTo>
                  <a:pt x="16024" y="3151"/>
                </a:lnTo>
                <a:cubicBezTo>
                  <a:pt x="15979" y="3196"/>
                  <a:pt x="15933" y="3219"/>
                  <a:pt x="15887" y="3242"/>
                </a:cubicBezTo>
                <a:lnTo>
                  <a:pt x="15887" y="3242"/>
                </a:lnTo>
                <a:cubicBezTo>
                  <a:pt x="15842" y="3287"/>
                  <a:pt x="15796" y="3333"/>
                  <a:pt x="15727" y="3356"/>
                </a:cubicBezTo>
                <a:lnTo>
                  <a:pt x="15727" y="3356"/>
                </a:lnTo>
                <a:cubicBezTo>
                  <a:pt x="15682" y="3402"/>
                  <a:pt x="15636" y="3424"/>
                  <a:pt x="15591" y="3447"/>
                </a:cubicBezTo>
                <a:lnTo>
                  <a:pt x="15591" y="3447"/>
                </a:lnTo>
                <a:cubicBezTo>
                  <a:pt x="15545" y="3493"/>
                  <a:pt x="15476" y="3516"/>
                  <a:pt x="15431" y="3561"/>
                </a:cubicBezTo>
                <a:lnTo>
                  <a:pt x="15431" y="3561"/>
                </a:lnTo>
                <a:cubicBezTo>
                  <a:pt x="15362" y="3607"/>
                  <a:pt x="15294" y="3630"/>
                  <a:pt x="15225" y="3676"/>
                </a:cubicBezTo>
                <a:lnTo>
                  <a:pt x="15225" y="3676"/>
                </a:lnTo>
                <a:cubicBezTo>
                  <a:pt x="15043" y="3790"/>
                  <a:pt x="14837" y="3904"/>
                  <a:pt x="14632" y="3995"/>
                </a:cubicBezTo>
                <a:lnTo>
                  <a:pt x="14632" y="3995"/>
                </a:lnTo>
                <a:cubicBezTo>
                  <a:pt x="14563" y="4018"/>
                  <a:pt x="14518" y="4041"/>
                  <a:pt x="14472" y="4064"/>
                </a:cubicBezTo>
                <a:lnTo>
                  <a:pt x="14472" y="4064"/>
                </a:lnTo>
                <a:cubicBezTo>
                  <a:pt x="14267" y="4155"/>
                  <a:pt x="14084" y="4246"/>
                  <a:pt x="13901" y="4315"/>
                </a:cubicBezTo>
                <a:lnTo>
                  <a:pt x="13901" y="4315"/>
                </a:lnTo>
                <a:cubicBezTo>
                  <a:pt x="13856" y="4337"/>
                  <a:pt x="13833" y="4337"/>
                  <a:pt x="13810" y="4360"/>
                </a:cubicBezTo>
                <a:lnTo>
                  <a:pt x="13810" y="4360"/>
                </a:lnTo>
                <a:cubicBezTo>
                  <a:pt x="13605" y="4429"/>
                  <a:pt x="13399" y="4497"/>
                  <a:pt x="13171" y="4566"/>
                </a:cubicBezTo>
                <a:lnTo>
                  <a:pt x="13171" y="4566"/>
                </a:lnTo>
                <a:cubicBezTo>
                  <a:pt x="13034" y="4611"/>
                  <a:pt x="12874" y="4657"/>
                  <a:pt x="12715" y="4703"/>
                </a:cubicBezTo>
                <a:lnTo>
                  <a:pt x="12715" y="4703"/>
                </a:lnTo>
                <a:cubicBezTo>
                  <a:pt x="12600" y="4725"/>
                  <a:pt x="12486" y="4771"/>
                  <a:pt x="12372" y="4794"/>
                </a:cubicBezTo>
                <a:lnTo>
                  <a:pt x="12372" y="4794"/>
                </a:lnTo>
                <a:cubicBezTo>
                  <a:pt x="12212" y="4840"/>
                  <a:pt x="12053" y="4862"/>
                  <a:pt x="11870" y="4908"/>
                </a:cubicBezTo>
                <a:lnTo>
                  <a:pt x="11870" y="4908"/>
                </a:lnTo>
                <a:cubicBezTo>
                  <a:pt x="11756" y="4931"/>
                  <a:pt x="11642" y="4954"/>
                  <a:pt x="11528" y="4977"/>
                </a:cubicBezTo>
                <a:lnTo>
                  <a:pt x="11528" y="4977"/>
                </a:lnTo>
                <a:cubicBezTo>
                  <a:pt x="11459" y="4977"/>
                  <a:pt x="11413" y="4977"/>
                  <a:pt x="11368" y="4999"/>
                </a:cubicBezTo>
                <a:lnTo>
                  <a:pt x="11368" y="4999"/>
                </a:lnTo>
                <a:cubicBezTo>
                  <a:pt x="11162" y="5022"/>
                  <a:pt x="10957" y="5068"/>
                  <a:pt x="10752" y="5091"/>
                </a:cubicBezTo>
                <a:lnTo>
                  <a:pt x="10752" y="5091"/>
                </a:lnTo>
                <a:cubicBezTo>
                  <a:pt x="10683" y="5091"/>
                  <a:pt x="10637" y="5091"/>
                  <a:pt x="10569" y="5114"/>
                </a:cubicBezTo>
                <a:lnTo>
                  <a:pt x="10569" y="5114"/>
                </a:lnTo>
                <a:cubicBezTo>
                  <a:pt x="10455" y="5114"/>
                  <a:pt x="10341" y="5114"/>
                  <a:pt x="10204" y="5136"/>
                </a:cubicBezTo>
                <a:lnTo>
                  <a:pt x="10204" y="5136"/>
                </a:lnTo>
                <a:cubicBezTo>
                  <a:pt x="10021" y="5159"/>
                  <a:pt x="9816" y="5159"/>
                  <a:pt x="9610" y="5182"/>
                </a:cubicBezTo>
                <a:lnTo>
                  <a:pt x="9610" y="5182"/>
                </a:lnTo>
                <a:cubicBezTo>
                  <a:pt x="9473" y="5182"/>
                  <a:pt x="9359" y="5182"/>
                  <a:pt x="9222" y="5182"/>
                </a:cubicBezTo>
                <a:lnTo>
                  <a:pt x="9222" y="5182"/>
                </a:lnTo>
                <a:cubicBezTo>
                  <a:pt x="9062" y="5182"/>
                  <a:pt x="8903" y="5182"/>
                  <a:pt x="8743" y="5182"/>
                </a:cubicBezTo>
                <a:lnTo>
                  <a:pt x="8743" y="5182"/>
                </a:lnTo>
                <a:cubicBezTo>
                  <a:pt x="8606" y="5182"/>
                  <a:pt x="8469" y="5182"/>
                  <a:pt x="8332" y="5182"/>
                </a:cubicBezTo>
                <a:lnTo>
                  <a:pt x="8332" y="5182"/>
                </a:lnTo>
                <a:cubicBezTo>
                  <a:pt x="8172" y="5159"/>
                  <a:pt x="8035" y="5159"/>
                  <a:pt x="7876" y="5159"/>
                </a:cubicBezTo>
                <a:lnTo>
                  <a:pt x="7876" y="5159"/>
                </a:lnTo>
                <a:cubicBezTo>
                  <a:pt x="7739" y="5136"/>
                  <a:pt x="7602" y="5136"/>
                  <a:pt x="7465" y="5114"/>
                </a:cubicBezTo>
                <a:lnTo>
                  <a:pt x="7465" y="5114"/>
                </a:lnTo>
                <a:cubicBezTo>
                  <a:pt x="7328" y="5114"/>
                  <a:pt x="7168" y="5091"/>
                  <a:pt x="7031" y="5068"/>
                </a:cubicBezTo>
                <a:lnTo>
                  <a:pt x="7031" y="5068"/>
                </a:lnTo>
                <a:cubicBezTo>
                  <a:pt x="6894" y="5045"/>
                  <a:pt x="6757" y="5022"/>
                  <a:pt x="6620" y="5022"/>
                </a:cubicBezTo>
                <a:lnTo>
                  <a:pt x="6620" y="5022"/>
                </a:lnTo>
                <a:cubicBezTo>
                  <a:pt x="6460" y="4977"/>
                  <a:pt x="6301" y="4954"/>
                  <a:pt x="6164" y="4931"/>
                </a:cubicBezTo>
                <a:lnTo>
                  <a:pt x="6164" y="4931"/>
                </a:lnTo>
                <a:cubicBezTo>
                  <a:pt x="6027" y="4908"/>
                  <a:pt x="5913" y="4885"/>
                  <a:pt x="5776" y="4862"/>
                </a:cubicBezTo>
                <a:lnTo>
                  <a:pt x="5776" y="4862"/>
                </a:lnTo>
                <a:cubicBezTo>
                  <a:pt x="5593" y="4817"/>
                  <a:pt x="5410" y="4771"/>
                  <a:pt x="5228" y="4725"/>
                </a:cubicBezTo>
                <a:lnTo>
                  <a:pt x="5228" y="4725"/>
                </a:lnTo>
                <a:cubicBezTo>
                  <a:pt x="5114" y="4680"/>
                  <a:pt x="5000" y="4657"/>
                  <a:pt x="4885" y="4634"/>
                </a:cubicBezTo>
                <a:lnTo>
                  <a:pt x="4885" y="4634"/>
                </a:lnTo>
                <a:cubicBezTo>
                  <a:pt x="4817" y="4611"/>
                  <a:pt x="4749" y="4589"/>
                  <a:pt x="4680" y="4566"/>
                </a:cubicBezTo>
                <a:lnTo>
                  <a:pt x="4680" y="4566"/>
                </a:lnTo>
                <a:cubicBezTo>
                  <a:pt x="4497" y="4497"/>
                  <a:pt x="4315" y="4452"/>
                  <a:pt x="4155" y="4383"/>
                </a:cubicBezTo>
                <a:lnTo>
                  <a:pt x="4155" y="4383"/>
                </a:lnTo>
                <a:cubicBezTo>
                  <a:pt x="4087" y="4360"/>
                  <a:pt x="4041" y="4337"/>
                  <a:pt x="3995" y="4315"/>
                </a:cubicBezTo>
                <a:lnTo>
                  <a:pt x="3995" y="4315"/>
                </a:lnTo>
                <a:cubicBezTo>
                  <a:pt x="3835" y="4269"/>
                  <a:pt x="3676" y="4200"/>
                  <a:pt x="3516" y="4132"/>
                </a:cubicBezTo>
                <a:lnTo>
                  <a:pt x="3516" y="4132"/>
                </a:lnTo>
                <a:cubicBezTo>
                  <a:pt x="3447" y="4086"/>
                  <a:pt x="3356" y="4064"/>
                  <a:pt x="3288" y="4018"/>
                </a:cubicBezTo>
                <a:lnTo>
                  <a:pt x="3288" y="4018"/>
                </a:lnTo>
                <a:cubicBezTo>
                  <a:pt x="3059" y="3927"/>
                  <a:pt x="2854" y="3812"/>
                  <a:pt x="2626" y="3676"/>
                </a:cubicBezTo>
                <a:lnTo>
                  <a:pt x="2626" y="3676"/>
                </a:lnTo>
                <a:cubicBezTo>
                  <a:pt x="891" y="2671"/>
                  <a:pt x="1" y="1347"/>
                  <a:pt x="1" y="1"/>
                </a:cubicBezTo>
                <a:lnTo>
                  <a:pt x="1" y="1"/>
                </a:lnTo>
                <a:close/>
              </a:path>
            </a:pathLst>
          </a:custGeom>
          <a:solidFill>
            <a:srgbClr val="1D509B"/>
          </a:solidFill>
          <a:ln>
            <a:noFill/>
          </a:ln>
        </p:spPr>
        <p:txBody>
          <a:bodyPr spcFirstLastPara="1" wrap="square" lIns="91425" tIns="91425" rIns="91425" bIns="91425" anchor="ctr" anchorCtr="0">
            <a:noAutofit/>
          </a:bodyPr>
          <a:lstStyle/>
          <a:p>
            <a:pPr>
              <a:buClr>
                <a:srgbClr val="000000"/>
              </a:buClr>
              <a:buFont typeface="Arial"/>
              <a:buNone/>
              <a:defRPr/>
            </a:pPr>
            <a:endParaRPr sz="1400" kern="0">
              <a:solidFill>
                <a:srgbClr val="000000"/>
              </a:solidFill>
              <a:latin typeface="Arial"/>
              <a:cs typeface="Arial"/>
              <a:sym typeface="Arial"/>
            </a:endParaRPr>
          </a:p>
        </p:txBody>
      </p:sp>
      <p:sp>
        <p:nvSpPr>
          <p:cNvPr id="84" name="Google Shape;6158;p47">
            <a:extLst>
              <a:ext uri="{FF2B5EF4-FFF2-40B4-BE49-F238E27FC236}">
                <a16:creationId xmlns:a16="http://schemas.microsoft.com/office/drawing/2014/main" id="{5FD7006D-60E5-4296-834C-1B35368E6701}"/>
              </a:ext>
            </a:extLst>
          </p:cNvPr>
          <p:cNvSpPr/>
          <p:nvPr/>
        </p:nvSpPr>
        <p:spPr>
          <a:xfrm>
            <a:off x="5192196" y="4305052"/>
            <a:ext cx="504299" cy="265632"/>
          </a:xfrm>
          <a:custGeom>
            <a:avLst/>
            <a:gdLst/>
            <a:ahLst/>
            <a:cxnLst/>
            <a:rect l="l" t="t" r="r" b="b"/>
            <a:pathLst>
              <a:path w="19562" h="10304" extrusionOk="0">
                <a:moveTo>
                  <a:pt x="9747" y="1"/>
                </a:moveTo>
                <a:cubicBezTo>
                  <a:pt x="7464" y="1"/>
                  <a:pt x="5205" y="503"/>
                  <a:pt x="3470" y="1507"/>
                </a:cubicBezTo>
                <a:cubicBezTo>
                  <a:pt x="0" y="3516"/>
                  <a:pt x="23" y="6780"/>
                  <a:pt x="3493" y="8789"/>
                </a:cubicBezTo>
                <a:cubicBezTo>
                  <a:pt x="5234" y="9801"/>
                  <a:pt x="7509" y="10304"/>
                  <a:pt x="9782" y="10304"/>
                </a:cubicBezTo>
                <a:cubicBezTo>
                  <a:pt x="12068" y="10304"/>
                  <a:pt x="14353" y="9796"/>
                  <a:pt x="16092" y="8789"/>
                </a:cubicBezTo>
                <a:cubicBezTo>
                  <a:pt x="19562" y="6780"/>
                  <a:pt x="19539" y="3516"/>
                  <a:pt x="16047" y="1507"/>
                </a:cubicBezTo>
                <a:cubicBezTo>
                  <a:pt x="14312" y="503"/>
                  <a:pt x="12029" y="1"/>
                  <a:pt x="9747" y="1"/>
                </a:cubicBezTo>
                <a:close/>
              </a:path>
            </a:pathLst>
          </a:custGeom>
          <a:solidFill>
            <a:srgbClr val="95B8EB"/>
          </a:solidFill>
          <a:ln>
            <a:noFill/>
          </a:ln>
        </p:spPr>
        <p:txBody>
          <a:bodyPr spcFirstLastPara="1" wrap="square" lIns="91425" tIns="91425" rIns="91425" bIns="91425" anchor="ctr" anchorCtr="0">
            <a:noAutofit/>
          </a:bodyPr>
          <a:lstStyle/>
          <a:p>
            <a:pPr>
              <a:buClr>
                <a:srgbClr val="000000"/>
              </a:buClr>
              <a:buFont typeface="Arial"/>
              <a:buNone/>
              <a:defRPr/>
            </a:pPr>
            <a:endParaRPr sz="1400" kern="0">
              <a:solidFill>
                <a:srgbClr val="000000"/>
              </a:solidFill>
              <a:latin typeface="Arial"/>
              <a:cs typeface="Arial"/>
              <a:sym typeface="Arial"/>
            </a:endParaRPr>
          </a:p>
        </p:txBody>
      </p:sp>
      <p:sp>
        <p:nvSpPr>
          <p:cNvPr id="123" name="Title 1">
            <a:extLst>
              <a:ext uri="{FF2B5EF4-FFF2-40B4-BE49-F238E27FC236}">
                <a16:creationId xmlns:a16="http://schemas.microsoft.com/office/drawing/2014/main" id="{2A1E5C28-FE60-440D-9318-4C8B5BC355F2}"/>
              </a:ext>
            </a:extLst>
          </p:cNvPr>
          <p:cNvSpPr txBox="1">
            <a:spLocks/>
          </p:cNvSpPr>
          <p:nvPr/>
        </p:nvSpPr>
        <p:spPr>
          <a:xfrm>
            <a:off x="5269073" y="4301723"/>
            <a:ext cx="397389" cy="262340"/>
          </a:xfrm>
          <a:prstGeom prst="rect">
            <a:avLst/>
          </a:prstGeom>
          <a:scene3d>
            <a:camera prst="isometricBottomDown"/>
            <a:lightRig rig="threePt" dir="t"/>
          </a:scene3d>
        </p:spPr>
        <p:txBody>
          <a:bodyPr vert="horz" lIns="0" tIns="0" rIns="0" bIns="0" rtlCol="0" anchor="t">
            <a:noAutofit/>
          </a:bodyPr>
          <a:lstStyle>
            <a:lvl1pPr algn="r" defTabSz="914400" rtl="1" eaLnBrk="1" latinLnBrk="0" hangingPunct="1">
              <a:lnSpc>
                <a:spcPct val="90000"/>
              </a:lnSpc>
              <a:spcBef>
                <a:spcPct val="0"/>
              </a:spcBef>
              <a:buNone/>
              <a:defRPr sz="4000" kern="1200">
                <a:solidFill>
                  <a:schemeClr val="tx1"/>
                </a:solidFill>
                <a:latin typeface="Greta Arabic" pitchFamily="2" charset="-78"/>
                <a:ea typeface="+mj-ea"/>
                <a:cs typeface="+mj-cs"/>
              </a:defRPr>
            </a:lvl1pPr>
          </a:lstStyle>
          <a:p>
            <a:pPr algn="ctr">
              <a:defRPr/>
            </a:pPr>
            <a:r>
              <a:rPr lang="ar-SA" sz="2400" dirty="0">
                <a:solidFill>
                  <a:srgbClr val="FFFFFF"/>
                </a:solidFill>
                <a:latin typeface="Somar" panose="020B0604020202020204" charset="-78"/>
                <a:cs typeface="Somar" panose="020B0604020202020204" charset="-78"/>
              </a:rPr>
              <a:t>04</a:t>
            </a:r>
          </a:p>
        </p:txBody>
      </p:sp>
      <p:cxnSp>
        <p:nvCxnSpPr>
          <p:cNvPr id="261" name="Google Shape;6206;p47">
            <a:extLst>
              <a:ext uri="{FF2B5EF4-FFF2-40B4-BE49-F238E27FC236}">
                <a16:creationId xmlns:a16="http://schemas.microsoft.com/office/drawing/2014/main" id="{B6B2ACDD-3892-441F-84C3-0853AEA13CD0}"/>
              </a:ext>
            </a:extLst>
          </p:cNvPr>
          <p:cNvCxnSpPr>
            <a:cxnSpLocks/>
            <a:stCxn id="124" idx="0"/>
            <a:endCxn id="146" idx="1"/>
          </p:cNvCxnSpPr>
          <p:nvPr/>
        </p:nvCxnSpPr>
        <p:spPr>
          <a:xfrm rot="5400000" flipH="1" flipV="1">
            <a:off x="8589662" y="3439354"/>
            <a:ext cx="107043" cy="917001"/>
          </a:xfrm>
          <a:prstGeom prst="bentConnector2">
            <a:avLst/>
          </a:prstGeom>
          <a:noFill/>
          <a:ln w="9525" cap="flat" cmpd="sng">
            <a:solidFill>
              <a:srgbClr val="20124D"/>
            </a:solidFill>
            <a:prstDash val="solid"/>
            <a:round/>
            <a:headEnd type="none" w="med" len="med"/>
            <a:tailEnd type="oval" w="med" len="med"/>
          </a:ln>
        </p:spPr>
      </p:cxnSp>
      <p:cxnSp>
        <p:nvCxnSpPr>
          <p:cNvPr id="265" name="Google Shape;6206;p47">
            <a:extLst>
              <a:ext uri="{FF2B5EF4-FFF2-40B4-BE49-F238E27FC236}">
                <a16:creationId xmlns:a16="http://schemas.microsoft.com/office/drawing/2014/main" id="{DDECC958-720A-42C8-B7E4-F9A5637ADBE9}"/>
              </a:ext>
            </a:extLst>
          </p:cNvPr>
          <p:cNvCxnSpPr>
            <a:cxnSpLocks/>
            <a:stCxn id="167" idx="0"/>
          </p:cNvCxnSpPr>
          <p:nvPr/>
        </p:nvCxnSpPr>
        <p:spPr>
          <a:xfrm rot="5400000" flipH="1" flipV="1">
            <a:off x="7778332" y="2034330"/>
            <a:ext cx="86632" cy="964902"/>
          </a:xfrm>
          <a:prstGeom prst="bentConnector2">
            <a:avLst/>
          </a:prstGeom>
          <a:noFill/>
          <a:ln w="9525" cap="flat" cmpd="sng">
            <a:solidFill>
              <a:srgbClr val="20124D"/>
            </a:solidFill>
            <a:prstDash val="solid"/>
            <a:round/>
            <a:headEnd type="none" w="med" len="med"/>
            <a:tailEnd type="oval" w="med" len="med"/>
          </a:ln>
        </p:spPr>
      </p:cxnSp>
      <p:grpSp>
        <p:nvGrpSpPr>
          <p:cNvPr id="268" name="Group 267">
            <a:extLst>
              <a:ext uri="{FF2B5EF4-FFF2-40B4-BE49-F238E27FC236}">
                <a16:creationId xmlns:a16="http://schemas.microsoft.com/office/drawing/2014/main" id="{1A454B4D-642B-4F38-9452-9DA85C001D0F}"/>
              </a:ext>
            </a:extLst>
          </p:cNvPr>
          <p:cNvGrpSpPr/>
          <p:nvPr/>
        </p:nvGrpSpPr>
        <p:grpSpPr>
          <a:xfrm>
            <a:off x="4950716" y="2950493"/>
            <a:ext cx="504299" cy="336603"/>
            <a:chOff x="4963840" y="2449704"/>
            <a:chExt cx="504299" cy="336603"/>
          </a:xfrm>
        </p:grpSpPr>
        <p:sp>
          <p:nvSpPr>
            <p:cNvPr id="269" name="Google Shape;6198;p47">
              <a:extLst>
                <a:ext uri="{FF2B5EF4-FFF2-40B4-BE49-F238E27FC236}">
                  <a16:creationId xmlns:a16="http://schemas.microsoft.com/office/drawing/2014/main" id="{A7DF3FBD-8BD4-40C4-B890-1D60099EA8DF}"/>
                </a:ext>
              </a:extLst>
            </p:cNvPr>
            <p:cNvSpPr/>
            <p:nvPr/>
          </p:nvSpPr>
          <p:spPr>
            <a:xfrm>
              <a:off x="4986191" y="2582108"/>
              <a:ext cx="459004" cy="204199"/>
            </a:xfrm>
            <a:custGeom>
              <a:avLst/>
              <a:gdLst/>
              <a:ahLst/>
              <a:cxnLst/>
              <a:rect l="l" t="t" r="r" b="b"/>
              <a:pathLst>
                <a:path w="17805" h="7921" extrusionOk="0">
                  <a:moveTo>
                    <a:pt x="0" y="2739"/>
                  </a:moveTo>
                  <a:cubicBezTo>
                    <a:pt x="0" y="4063"/>
                    <a:pt x="868" y="5410"/>
                    <a:pt x="2625" y="6414"/>
                  </a:cubicBezTo>
                  <a:lnTo>
                    <a:pt x="2625" y="6414"/>
                  </a:lnTo>
                  <a:cubicBezTo>
                    <a:pt x="2831" y="6528"/>
                    <a:pt x="3059" y="6642"/>
                    <a:pt x="3287" y="6756"/>
                  </a:cubicBezTo>
                  <a:lnTo>
                    <a:pt x="3287" y="6756"/>
                  </a:lnTo>
                  <a:cubicBezTo>
                    <a:pt x="3356" y="6779"/>
                    <a:pt x="3424" y="6825"/>
                    <a:pt x="3516" y="6848"/>
                  </a:cubicBezTo>
                  <a:lnTo>
                    <a:pt x="3516" y="6848"/>
                  </a:lnTo>
                  <a:cubicBezTo>
                    <a:pt x="3652" y="6916"/>
                    <a:pt x="3767" y="6962"/>
                    <a:pt x="3904" y="7030"/>
                  </a:cubicBezTo>
                  <a:lnTo>
                    <a:pt x="3904" y="7030"/>
                  </a:lnTo>
                  <a:cubicBezTo>
                    <a:pt x="3926" y="7030"/>
                    <a:pt x="3949" y="7053"/>
                    <a:pt x="3972" y="7053"/>
                  </a:cubicBezTo>
                  <a:lnTo>
                    <a:pt x="3972" y="7053"/>
                  </a:lnTo>
                  <a:cubicBezTo>
                    <a:pt x="4041" y="7076"/>
                    <a:pt x="4086" y="7099"/>
                    <a:pt x="4132" y="7099"/>
                  </a:cubicBezTo>
                  <a:lnTo>
                    <a:pt x="4132" y="7099"/>
                  </a:lnTo>
                  <a:cubicBezTo>
                    <a:pt x="4314" y="7167"/>
                    <a:pt x="4497" y="7236"/>
                    <a:pt x="4680" y="7304"/>
                  </a:cubicBezTo>
                  <a:lnTo>
                    <a:pt x="4680" y="7304"/>
                  </a:lnTo>
                  <a:cubicBezTo>
                    <a:pt x="4748" y="7304"/>
                    <a:pt x="4794" y="7327"/>
                    <a:pt x="4862" y="7350"/>
                  </a:cubicBezTo>
                  <a:lnTo>
                    <a:pt x="4862" y="7350"/>
                  </a:lnTo>
                  <a:cubicBezTo>
                    <a:pt x="4908" y="7373"/>
                    <a:pt x="4954" y="7373"/>
                    <a:pt x="4999" y="7396"/>
                  </a:cubicBezTo>
                  <a:lnTo>
                    <a:pt x="4999" y="7396"/>
                  </a:lnTo>
                  <a:cubicBezTo>
                    <a:pt x="5068" y="7418"/>
                    <a:pt x="5136" y="7418"/>
                    <a:pt x="5227" y="7441"/>
                  </a:cubicBezTo>
                  <a:lnTo>
                    <a:pt x="5227" y="7441"/>
                  </a:lnTo>
                  <a:cubicBezTo>
                    <a:pt x="5410" y="7487"/>
                    <a:pt x="5593" y="7532"/>
                    <a:pt x="5775" y="7578"/>
                  </a:cubicBezTo>
                  <a:lnTo>
                    <a:pt x="5775" y="7578"/>
                  </a:lnTo>
                  <a:cubicBezTo>
                    <a:pt x="5821" y="7601"/>
                    <a:pt x="5867" y="7601"/>
                    <a:pt x="5912" y="7624"/>
                  </a:cubicBezTo>
                  <a:lnTo>
                    <a:pt x="5912" y="7624"/>
                  </a:lnTo>
                  <a:cubicBezTo>
                    <a:pt x="5981" y="7624"/>
                    <a:pt x="6072" y="7647"/>
                    <a:pt x="6140" y="7669"/>
                  </a:cubicBezTo>
                  <a:lnTo>
                    <a:pt x="6140" y="7669"/>
                  </a:lnTo>
                  <a:cubicBezTo>
                    <a:pt x="6300" y="7692"/>
                    <a:pt x="6460" y="7715"/>
                    <a:pt x="6620" y="7738"/>
                  </a:cubicBezTo>
                  <a:lnTo>
                    <a:pt x="6620" y="7738"/>
                  </a:lnTo>
                  <a:cubicBezTo>
                    <a:pt x="6665" y="7761"/>
                    <a:pt x="6734" y="7761"/>
                    <a:pt x="6802" y="7784"/>
                  </a:cubicBezTo>
                  <a:lnTo>
                    <a:pt x="6802" y="7784"/>
                  </a:lnTo>
                  <a:cubicBezTo>
                    <a:pt x="6871" y="7784"/>
                    <a:pt x="6939" y="7784"/>
                    <a:pt x="7008" y="7806"/>
                  </a:cubicBezTo>
                  <a:lnTo>
                    <a:pt x="7008" y="7806"/>
                  </a:lnTo>
                  <a:cubicBezTo>
                    <a:pt x="7168" y="7806"/>
                    <a:pt x="7305" y="7829"/>
                    <a:pt x="7464" y="7852"/>
                  </a:cubicBezTo>
                  <a:lnTo>
                    <a:pt x="7464" y="7852"/>
                  </a:lnTo>
                  <a:cubicBezTo>
                    <a:pt x="7533" y="7852"/>
                    <a:pt x="7601" y="7875"/>
                    <a:pt x="7670" y="7875"/>
                  </a:cubicBezTo>
                  <a:lnTo>
                    <a:pt x="7670" y="7875"/>
                  </a:lnTo>
                  <a:cubicBezTo>
                    <a:pt x="7738" y="7875"/>
                    <a:pt x="7807" y="7875"/>
                    <a:pt x="7875" y="7875"/>
                  </a:cubicBezTo>
                  <a:lnTo>
                    <a:pt x="7875" y="7875"/>
                  </a:lnTo>
                  <a:cubicBezTo>
                    <a:pt x="8012" y="7898"/>
                    <a:pt x="8172" y="7898"/>
                    <a:pt x="8309" y="7898"/>
                  </a:cubicBezTo>
                  <a:lnTo>
                    <a:pt x="8309" y="7898"/>
                  </a:lnTo>
                  <a:cubicBezTo>
                    <a:pt x="8400" y="7898"/>
                    <a:pt x="8469" y="7920"/>
                    <a:pt x="8537" y="7920"/>
                  </a:cubicBezTo>
                  <a:lnTo>
                    <a:pt x="8537" y="7920"/>
                  </a:lnTo>
                  <a:cubicBezTo>
                    <a:pt x="8583" y="7920"/>
                    <a:pt x="8606" y="7920"/>
                    <a:pt x="8651" y="7920"/>
                  </a:cubicBezTo>
                  <a:lnTo>
                    <a:pt x="8651" y="7920"/>
                  </a:lnTo>
                  <a:cubicBezTo>
                    <a:pt x="8674" y="7920"/>
                    <a:pt x="8697" y="7920"/>
                    <a:pt x="8720" y="7920"/>
                  </a:cubicBezTo>
                  <a:lnTo>
                    <a:pt x="8720" y="7920"/>
                  </a:lnTo>
                  <a:cubicBezTo>
                    <a:pt x="8879" y="7920"/>
                    <a:pt x="9039" y="7920"/>
                    <a:pt x="9222" y="7920"/>
                  </a:cubicBezTo>
                  <a:lnTo>
                    <a:pt x="9222" y="7920"/>
                  </a:lnTo>
                  <a:cubicBezTo>
                    <a:pt x="9245" y="7920"/>
                    <a:pt x="9290" y="7920"/>
                    <a:pt x="9313" y="7920"/>
                  </a:cubicBezTo>
                  <a:lnTo>
                    <a:pt x="9313" y="7920"/>
                  </a:lnTo>
                  <a:cubicBezTo>
                    <a:pt x="9359" y="7920"/>
                    <a:pt x="9404" y="7920"/>
                    <a:pt x="9450" y="7920"/>
                  </a:cubicBezTo>
                  <a:lnTo>
                    <a:pt x="9450" y="7920"/>
                  </a:lnTo>
                  <a:cubicBezTo>
                    <a:pt x="9496" y="7920"/>
                    <a:pt x="9541" y="7898"/>
                    <a:pt x="9587" y="7898"/>
                  </a:cubicBezTo>
                  <a:lnTo>
                    <a:pt x="9587" y="7898"/>
                  </a:lnTo>
                  <a:cubicBezTo>
                    <a:pt x="9792" y="7898"/>
                    <a:pt x="9998" y="7875"/>
                    <a:pt x="10203" y="7852"/>
                  </a:cubicBezTo>
                  <a:lnTo>
                    <a:pt x="10203" y="7852"/>
                  </a:lnTo>
                  <a:cubicBezTo>
                    <a:pt x="10272" y="7852"/>
                    <a:pt x="10363" y="7852"/>
                    <a:pt x="10432" y="7852"/>
                  </a:cubicBezTo>
                  <a:lnTo>
                    <a:pt x="10432" y="7852"/>
                  </a:lnTo>
                  <a:cubicBezTo>
                    <a:pt x="10477" y="7852"/>
                    <a:pt x="10523" y="7829"/>
                    <a:pt x="10569" y="7829"/>
                  </a:cubicBezTo>
                  <a:lnTo>
                    <a:pt x="10569" y="7829"/>
                  </a:lnTo>
                  <a:cubicBezTo>
                    <a:pt x="10614" y="7829"/>
                    <a:pt x="10683" y="7829"/>
                    <a:pt x="10728" y="7806"/>
                  </a:cubicBezTo>
                  <a:lnTo>
                    <a:pt x="10728" y="7806"/>
                  </a:lnTo>
                  <a:cubicBezTo>
                    <a:pt x="10957" y="7784"/>
                    <a:pt x="11162" y="7761"/>
                    <a:pt x="11345" y="7715"/>
                  </a:cubicBezTo>
                  <a:lnTo>
                    <a:pt x="11345" y="7715"/>
                  </a:lnTo>
                  <a:cubicBezTo>
                    <a:pt x="11413" y="7715"/>
                    <a:pt x="11459" y="7715"/>
                    <a:pt x="11504" y="7692"/>
                  </a:cubicBezTo>
                  <a:lnTo>
                    <a:pt x="11504" y="7692"/>
                  </a:lnTo>
                  <a:cubicBezTo>
                    <a:pt x="11527" y="7692"/>
                    <a:pt x="11550" y="7692"/>
                    <a:pt x="11573" y="7692"/>
                  </a:cubicBezTo>
                  <a:lnTo>
                    <a:pt x="11573" y="7692"/>
                  </a:lnTo>
                  <a:cubicBezTo>
                    <a:pt x="11664" y="7669"/>
                    <a:pt x="11778" y="7647"/>
                    <a:pt x="11870" y="7624"/>
                  </a:cubicBezTo>
                  <a:lnTo>
                    <a:pt x="11870" y="7624"/>
                  </a:lnTo>
                  <a:cubicBezTo>
                    <a:pt x="12029" y="7601"/>
                    <a:pt x="12189" y="7555"/>
                    <a:pt x="12349" y="7532"/>
                  </a:cubicBezTo>
                  <a:lnTo>
                    <a:pt x="12349" y="7532"/>
                  </a:lnTo>
                  <a:cubicBezTo>
                    <a:pt x="12486" y="7487"/>
                    <a:pt x="12600" y="7464"/>
                    <a:pt x="12714" y="7418"/>
                  </a:cubicBezTo>
                  <a:lnTo>
                    <a:pt x="12714" y="7418"/>
                  </a:lnTo>
                  <a:cubicBezTo>
                    <a:pt x="12851" y="7396"/>
                    <a:pt x="13011" y="7350"/>
                    <a:pt x="13171" y="7304"/>
                  </a:cubicBezTo>
                  <a:lnTo>
                    <a:pt x="13171" y="7304"/>
                  </a:lnTo>
                  <a:cubicBezTo>
                    <a:pt x="13193" y="7281"/>
                    <a:pt x="13239" y="7281"/>
                    <a:pt x="13262" y="7259"/>
                  </a:cubicBezTo>
                  <a:lnTo>
                    <a:pt x="13262" y="7259"/>
                  </a:lnTo>
                  <a:cubicBezTo>
                    <a:pt x="13445" y="7213"/>
                    <a:pt x="13627" y="7144"/>
                    <a:pt x="13810" y="7076"/>
                  </a:cubicBezTo>
                  <a:lnTo>
                    <a:pt x="13810" y="7076"/>
                  </a:lnTo>
                  <a:cubicBezTo>
                    <a:pt x="13833" y="7076"/>
                    <a:pt x="13855" y="7053"/>
                    <a:pt x="13878" y="7053"/>
                  </a:cubicBezTo>
                  <a:lnTo>
                    <a:pt x="13878" y="7053"/>
                  </a:lnTo>
                  <a:cubicBezTo>
                    <a:pt x="14084" y="6962"/>
                    <a:pt x="14266" y="6893"/>
                    <a:pt x="14449" y="6802"/>
                  </a:cubicBezTo>
                  <a:lnTo>
                    <a:pt x="14449" y="6802"/>
                  </a:lnTo>
                  <a:cubicBezTo>
                    <a:pt x="14495" y="6779"/>
                    <a:pt x="14563" y="6756"/>
                    <a:pt x="14609" y="6734"/>
                  </a:cubicBezTo>
                  <a:lnTo>
                    <a:pt x="14609" y="6734"/>
                  </a:lnTo>
                  <a:cubicBezTo>
                    <a:pt x="14814" y="6619"/>
                    <a:pt x="15019" y="6528"/>
                    <a:pt x="15202" y="6414"/>
                  </a:cubicBezTo>
                  <a:lnTo>
                    <a:pt x="15202" y="6414"/>
                  </a:lnTo>
                  <a:cubicBezTo>
                    <a:pt x="15248" y="6391"/>
                    <a:pt x="15293" y="6368"/>
                    <a:pt x="15316" y="6346"/>
                  </a:cubicBezTo>
                  <a:lnTo>
                    <a:pt x="15316" y="6346"/>
                  </a:lnTo>
                  <a:cubicBezTo>
                    <a:pt x="15362" y="6323"/>
                    <a:pt x="15385" y="6300"/>
                    <a:pt x="15430" y="6277"/>
                  </a:cubicBezTo>
                  <a:lnTo>
                    <a:pt x="15430" y="6277"/>
                  </a:lnTo>
                  <a:cubicBezTo>
                    <a:pt x="15476" y="6254"/>
                    <a:pt x="15522" y="6209"/>
                    <a:pt x="15590" y="6186"/>
                  </a:cubicBezTo>
                  <a:lnTo>
                    <a:pt x="15590" y="6186"/>
                  </a:lnTo>
                  <a:cubicBezTo>
                    <a:pt x="15636" y="6140"/>
                    <a:pt x="15681" y="6117"/>
                    <a:pt x="15727" y="6094"/>
                  </a:cubicBezTo>
                  <a:lnTo>
                    <a:pt x="15727" y="6094"/>
                  </a:lnTo>
                  <a:cubicBezTo>
                    <a:pt x="15773" y="6049"/>
                    <a:pt x="15818" y="6026"/>
                    <a:pt x="15864" y="5980"/>
                  </a:cubicBezTo>
                  <a:lnTo>
                    <a:pt x="15864" y="5980"/>
                  </a:lnTo>
                  <a:cubicBezTo>
                    <a:pt x="15910" y="5958"/>
                    <a:pt x="15955" y="5912"/>
                    <a:pt x="16001" y="5889"/>
                  </a:cubicBezTo>
                  <a:lnTo>
                    <a:pt x="16001" y="5889"/>
                  </a:lnTo>
                  <a:cubicBezTo>
                    <a:pt x="16047" y="5843"/>
                    <a:pt x="16092" y="5798"/>
                    <a:pt x="16138" y="5775"/>
                  </a:cubicBezTo>
                  <a:lnTo>
                    <a:pt x="16138" y="5775"/>
                  </a:lnTo>
                  <a:cubicBezTo>
                    <a:pt x="16184" y="5729"/>
                    <a:pt x="16229" y="5706"/>
                    <a:pt x="16275" y="5661"/>
                  </a:cubicBezTo>
                  <a:lnTo>
                    <a:pt x="16275" y="5661"/>
                  </a:lnTo>
                  <a:cubicBezTo>
                    <a:pt x="16321" y="5638"/>
                    <a:pt x="16366" y="5592"/>
                    <a:pt x="16389" y="5547"/>
                  </a:cubicBezTo>
                  <a:lnTo>
                    <a:pt x="16389" y="5547"/>
                  </a:lnTo>
                  <a:cubicBezTo>
                    <a:pt x="16412" y="5547"/>
                    <a:pt x="16435" y="5524"/>
                    <a:pt x="16457" y="5501"/>
                  </a:cubicBezTo>
                  <a:lnTo>
                    <a:pt x="16457" y="5501"/>
                  </a:lnTo>
                  <a:cubicBezTo>
                    <a:pt x="16457" y="5501"/>
                    <a:pt x="16480" y="5478"/>
                    <a:pt x="16503" y="5478"/>
                  </a:cubicBezTo>
                  <a:lnTo>
                    <a:pt x="16503" y="5478"/>
                  </a:lnTo>
                  <a:cubicBezTo>
                    <a:pt x="16572" y="5410"/>
                    <a:pt x="16640" y="5341"/>
                    <a:pt x="16686" y="5273"/>
                  </a:cubicBezTo>
                  <a:lnTo>
                    <a:pt x="16686" y="5273"/>
                  </a:lnTo>
                  <a:cubicBezTo>
                    <a:pt x="16709" y="5250"/>
                    <a:pt x="16731" y="5227"/>
                    <a:pt x="16754" y="5204"/>
                  </a:cubicBezTo>
                  <a:lnTo>
                    <a:pt x="16754" y="5204"/>
                  </a:lnTo>
                  <a:cubicBezTo>
                    <a:pt x="16846" y="5113"/>
                    <a:pt x="16914" y="5022"/>
                    <a:pt x="16982" y="4930"/>
                  </a:cubicBezTo>
                  <a:lnTo>
                    <a:pt x="16982" y="4930"/>
                  </a:lnTo>
                  <a:cubicBezTo>
                    <a:pt x="17005" y="4930"/>
                    <a:pt x="17005" y="4930"/>
                    <a:pt x="17005" y="4908"/>
                  </a:cubicBezTo>
                  <a:lnTo>
                    <a:pt x="17005" y="4908"/>
                  </a:lnTo>
                  <a:cubicBezTo>
                    <a:pt x="17028" y="4908"/>
                    <a:pt x="17028" y="4885"/>
                    <a:pt x="17051" y="4862"/>
                  </a:cubicBezTo>
                  <a:lnTo>
                    <a:pt x="17051" y="4862"/>
                  </a:lnTo>
                  <a:cubicBezTo>
                    <a:pt x="17097" y="4793"/>
                    <a:pt x="17142" y="4748"/>
                    <a:pt x="17165" y="4679"/>
                  </a:cubicBezTo>
                  <a:lnTo>
                    <a:pt x="17165" y="4679"/>
                  </a:lnTo>
                  <a:cubicBezTo>
                    <a:pt x="17188" y="4656"/>
                    <a:pt x="17211" y="4611"/>
                    <a:pt x="17234" y="4588"/>
                  </a:cubicBezTo>
                  <a:lnTo>
                    <a:pt x="17234" y="4588"/>
                  </a:lnTo>
                  <a:cubicBezTo>
                    <a:pt x="17279" y="4542"/>
                    <a:pt x="17302" y="4474"/>
                    <a:pt x="17325" y="4428"/>
                  </a:cubicBezTo>
                  <a:lnTo>
                    <a:pt x="17325" y="4428"/>
                  </a:lnTo>
                  <a:cubicBezTo>
                    <a:pt x="17348" y="4405"/>
                    <a:pt x="17348" y="4405"/>
                    <a:pt x="17370" y="4383"/>
                  </a:cubicBezTo>
                  <a:lnTo>
                    <a:pt x="17370" y="4383"/>
                  </a:lnTo>
                  <a:cubicBezTo>
                    <a:pt x="17370" y="4360"/>
                    <a:pt x="17393" y="4337"/>
                    <a:pt x="17393" y="4314"/>
                  </a:cubicBezTo>
                  <a:lnTo>
                    <a:pt x="17393" y="4314"/>
                  </a:lnTo>
                  <a:cubicBezTo>
                    <a:pt x="17416" y="4268"/>
                    <a:pt x="17439" y="4223"/>
                    <a:pt x="17462" y="4177"/>
                  </a:cubicBezTo>
                  <a:lnTo>
                    <a:pt x="17462" y="4177"/>
                  </a:lnTo>
                  <a:cubicBezTo>
                    <a:pt x="17485" y="4154"/>
                    <a:pt x="17507" y="4109"/>
                    <a:pt x="17507" y="4086"/>
                  </a:cubicBezTo>
                  <a:lnTo>
                    <a:pt x="17507" y="4086"/>
                  </a:lnTo>
                  <a:cubicBezTo>
                    <a:pt x="17530" y="4040"/>
                    <a:pt x="17553" y="3995"/>
                    <a:pt x="17576" y="3949"/>
                  </a:cubicBezTo>
                  <a:lnTo>
                    <a:pt x="17576" y="3949"/>
                  </a:lnTo>
                  <a:cubicBezTo>
                    <a:pt x="17576" y="3926"/>
                    <a:pt x="17599" y="3903"/>
                    <a:pt x="17599" y="3880"/>
                  </a:cubicBezTo>
                  <a:lnTo>
                    <a:pt x="17599" y="3880"/>
                  </a:lnTo>
                  <a:cubicBezTo>
                    <a:pt x="17599" y="3858"/>
                    <a:pt x="17599" y="3835"/>
                    <a:pt x="17622" y="3835"/>
                  </a:cubicBezTo>
                  <a:lnTo>
                    <a:pt x="17622" y="3835"/>
                  </a:lnTo>
                  <a:cubicBezTo>
                    <a:pt x="17622" y="3789"/>
                    <a:pt x="17644" y="3743"/>
                    <a:pt x="17667" y="3698"/>
                  </a:cubicBezTo>
                  <a:lnTo>
                    <a:pt x="17667" y="3698"/>
                  </a:lnTo>
                  <a:cubicBezTo>
                    <a:pt x="17667" y="3652"/>
                    <a:pt x="17690" y="3629"/>
                    <a:pt x="17690" y="3584"/>
                  </a:cubicBezTo>
                  <a:lnTo>
                    <a:pt x="17690" y="3584"/>
                  </a:lnTo>
                  <a:cubicBezTo>
                    <a:pt x="17713" y="3538"/>
                    <a:pt x="17713" y="3492"/>
                    <a:pt x="17713" y="3447"/>
                  </a:cubicBezTo>
                  <a:lnTo>
                    <a:pt x="17713" y="3447"/>
                  </a:lnTo>
                  <a:cubicBezTo>
                    <a:pt x="17736" y="3424"/>
                    <a:pt x="17736" y="3401"/>
                    <a:pt x="17736" y="3378"/>
                  </a:cubicBezTo>
                  <a:lnTo>
                    <a:pt x="17736" y="3378"/>
                  </a:lnTo>
                  <a:cubicBezTo>
                    <a:pt x="17736" y="3355"/>
                    <a:pt x="17736" y="3355"/>
                    <a:pt x="17759" y="3333"/>
                  </a:cubicBezTo>
                  <a:lnTo>
                    <a:pt x="17759" y="3333"/>
                  </a:lnTo>
                  <a:cubicBezTo>
                    <a:pt x="17759" y="3287"/>
                    <a:pt x="17759" y="3241"/>
                    <a:pt x="17759" y="3196"/>
                  </a:cubicBezTo>
                  <a:lnTo>
                    <a:pt x="17759" y="3196"/>
                  </a:lnTo>
                  <a:cubicBezTo>
                    <a:pt x="17781" y="3150"/>
                    <a:pt x="17781" y="3127"/>
                    <a:pt x="17781" y="3082"/>
                  </a:cubicBezTo>
                  <a:lnTo>
                    <a:pt x="17781" y="3082"/>
                  </a:lnTo>
                  <a:cubicBezTo>
                    <a:pt x="17781" y="3036"/>
                    <a:pt x="17781" y="2990"/>
                    <a:pt x="17804" y="2945"/>
                  </a:cubicBezTo>
                  <a:lnTo>
                    <a:pt x="17804" y="2945"/>
                  </a:lnTo>
                  <a:cubicBezTo>
                    <a:pt x="17804" y="2922"/>
                    <a:pt x="17804" y="2899"/>
                    <a:pt x="17804" y="2876"/>
                  </a:cubicBezTo>
                  <a:lnTo>
                    <a:pt x="17804" y="2876"/>
                  </a:lnTo>
                  <a:cubicBezTo>
                    <a:pt x="17804" y="2853"/>
                    <a:pt x="17804" y="2808"/>
                    <a:pt x="17804" y="2785"/>
                  </a:cubicBezTo>
                  <a:lnTo>
                    <a:pt x="17804" y="2785"/>
                  </a:lnTo>
                  <a:lnTo>
                    <a:pt x="17804" y="46"/>
                  </a:lnTo>
                  <a:cubicBezTo>
                    <a:pt x="17804" y="91"/>
                    <a:pt x="17804" y="160"/>
                    <a:pt x="17804" y="206"/>
                  </a:cubicBezTo>
                  <a:lnTo>
                    <a:pt x="17804" y="206"/>
                  </a:lnTo>
                  <a:cubicBezTo>
                    <a:pt x="17804" y="251"/>
                    <a:pt x="17804" y="297"/>
                    <a:pt x="17781" y="343"/>
                  </a:cubicBezTo>
                  <a:lnTo>
                    <a:pt x="17781" y="343"/>
                  </a:lnTo>
                  <a:cubicBezTo>
                    <a:pt x="17781" y="365"/>
                    <a:pt x="17781" y="411"/>
                    <a:pt x="17781" y="457"/>
                  </a:cubicBezTo>
                  <a:lnTo>
                    <a:pt x="17781" y="457"/>
                  </a:lnTo>
                  <a:cubicBezTo>
                    <a:pt x="17781" y="502"/>
                    <a:pt x="17759" y="548"/>
                    <a:pt x="17759" y="594"/>
                  </a:cubicBezTo>
                  <a:lnTo>
                    <a:pt x="17759" y="594"/>
                  </a:lnTo>
                  <a:cubicBezTo>
                    <a:pt x="17759" y="616"/>
                    <a:pt x="17736" y="662"/>
                    <a:pt x="17736" y="708"/>
                  </a:cubicBezTo>
                  <a:lnTo>
                    <a:pt x="17736" y="708"/>
                  </a:lnTo>
                  <a:cubicBezTo>
                    <a:pt x="17713" y="753"/>
                    <a:pt x="17713" y="799"/>
                    <a:pt x="17690" y="845"/>
                  </a:cubicBezTo>
                  <a:lnTo>
                    <a:pt x="17690" y="845"/>
                  </a:lnTo>
                  <a:cubicBezTo>
                    <a:pt x="17690" y="867"/>
                    <a:pt x="17667" y="913"/>
                    <a:pt x="17667" y="959"/>
                  </a:cubicBezTo>
                  <a:lnTo>
                    <a:pt x="17667" y="959"/>
                  </a:lnTo>
                  <a:cubicBezTo>
                    <a:pt x="17644" y="1004"/>
                    <a:pt x="17644" y="1050"/>
                    <a:pt x="17622" y="1073"/>
                  </a:cubicBezTo>
                  <a:lnTo>
                    <a:pt x="17622" y="1073"/>
                  </a:lnTo>
                  <a:cubicBezTo>
                    <a:pt x="17599" y="1119"/>
                    <a:pt x="17599" y="1164"/>
                    <a:pt x="17576" y="1187"/>
                  </a:cubicBezTo>
                  <a:lnTo>
                    <a:pt x="17576" y="1187"/>
                  </a:lnTo>
                  <a:cubicBezTo>
                    <a:pt x="17553" y="1233"/>
                    <a:pt x="17553" y="1278"/>
                    <a:pt x="17530" y="1324"/>
                  </a:cubicBezTo>
                  <a:lnTo>
                    <a:pt x="17530" y="1324"/>
                  </a:lnTo>
                  <a:cubicBezTo>
                    <a:pt x="17507" y="1370"/>
                    <a:pt x="17485" y="1415"/>
                    <a:pt x="17462" y="1438"/>
                  </a:cubicBezTo>
                  <a:lnTo>
                    <a:pt x="17462" y="1438"/>
                  </a:lnTo>
                  <a:cubicBezTo>
                    <a:pt x="17439" y="1484"/>
                    <a:pt x="17416" y="1529"/>
                    <a:pt x="17393" y="1575"/>
                  </a:cubicBezTo>
                  <a:lnTo>
                    <a:pt x="17393" y="1575"/>
                  </a:lnTo>
                  <a:cubicBezTo>
                    <a:pt x="17393" y="1621"/>
                    <a:pt x="17370" y="1644"/>
                    <a:pt x="17348" y="1689"/>
                  </a:cubicBezTo>
                  <a:lnTo>
                    <a:pt x="17348" y="1689"/>
                  </a:lnTo>
                  <a:cubicBezTo>
                    <a:pt x="17302" y="1735"/>
                    <a:pt x="17279" y="1781"/>
                    <a:pt x="17234" y="1849"/>
                  </a:cubicBezTo>
                  <a:lnTo>
                    <a:pt x="17234" y="1849"/>
                  </a:lnTo>
                  <a:cubicBezTo>
                    <a:pt x="17234" y="1872"/>
                    <a:pt x="17211" y="1917"/>
                    <a:pt x="17188" y="1940"/>
                  </a:cubicBezTo>
                  <a:lnTo>
                    <a:pt x="17188" y="1940"/>
                  </a:lnTo>
                  <a:cubicBezTo>
                    <a:pt x="17142" y="1986"/>
                    <a:pt x="17097" y="2054"/>
                    <a:pt x="17051" y="2100"/>
                  </a:cubicBezTo>
                  <a:lnTo>
                    <a:pt x="17051" y="2100"/>
                  </a:lnTo>
                  <a:cubicBezTo>
                    <a:pt x="17028" y="2146"/>
                    <a:pt x="17028" y="2169"/>
                    <a:pt x="17005" y="2191"/>
                  </a:cubicBezTo>
                  <a:lnTo>
                    <a:pt x="17005" y="2191"/>
                  </a:lnTo>
                  <a:cubicBezTo>
                    <a:pt x="16937" y="2283"/>
                    <a:pt x="16846" y="2374"/>
                    <a:pt x="16777" y="2465"/>
                  </a:cubicBezTo>
                  <a:lnTo>
                    <a:pt x="16777" y="2465"/>
                  </a:lnTo>
                  <a:cubicBezTo>
                    <a:pt x="16754" y="2488"/>
                    <a:pt x="16731" y="2511"/>
                    <a:pt x="16709" y="2534"/>
                  </a:cubicBezTo>
                  <a:lnTo>
                    <a:pt x="16709" y="2534"/>
                  </a:lnTo>
                  <a:cubicBezTo>
                    <a:pt x="16640" y="2579"/>
                    <a:pt x="16572" y="2648"/>
                    <a:pt x="16503" y="2716"/>
                  </a:cubicBezTo>
                  <a:lnTo>
                    <a:pt x="16503" y="2716"/>
                  </a:lnTo>
                  <a:cubicBezTo>
                    <a:pt x="16480" y="2762"/>
                    <a:pt x="16435" y="2785"/>
                    <a:pt x="16412" y="2808"/>
                  </a:cubicBezTo>
                  <a:lnTo>
                    <a:pt x="16412" y="2808"/>
                  </a:lnTo>
                  <a:cubicBezTo>
                    <a:pt x="16366" y="2853"/>
                    <a:pt x="16321" y="2899"/>
                    <a:pt x="16275" y="2922"/>
                  </a:cubicBezTo>
                  <a:lnTo>
                    <a:pt x="16275" y="2922"/>
                  </a:lnTo>
                  <a:cubicBezTo>
                    <a:pt x="16229" y="2967"/>
                    <a:pt x="16184" y="2990"/>
                    <a:pt x="16161" y="3036"/>
                  </a:cubicBezTo>
                  <a:lnTo>
                    <a:pt x="16161" y="3036"/>
                  </a:lnTo>
                  <a:cubicBezTo>
                    <a:pt x="16115" y="3059"/>
                    <a:pt x="16069" y="3104"/>
                    <a:pt x="16024" y="3127"/>
                  </a:cubicBezTo>
                  <a:lnTo>
                    <a:pt x="16024" y="3127"/>
                  </a:lnTo>
                  <a:cubicBezTo>
                    <a:pt x="15978" y="3173"/>
                    <a:pt x="15932" y="3196"/>
                    <a:pt x="15887" y="3241"/>
                  </a:cubicBezTo>
                  <a:lnTo>
                    <a:pt x="15887" y="3241"/>
                  </a:lnTo>
                  <a:cubicBezTo>
                    <a:pt x="15841" y="3264"/>
                    <a:pt x="15773" y="3310"/>
                    <a:pt x="15727" y="3333"/>
                  </a:cubicBezTo>
                  <a:lnTo>
                    <a:pt x="15727" y="3333"/>
                  </a:lnTo>
                  <a:cubicBezTo>
                    <a:pt x="15681" y="3378"/>
                    <a:pt x="15636" y="3401"/>
                    <a:pt x="15590" y="3447"/>
                  </a:cubicBezTo>
                  <a:lnTo>
                    <a:pt x="15590" y="3447"/>
                  </a:lnTo>
                  <a:cubicBezTo>
                    <a:pt x="15544" y="3470"/>
                    <a:pt x="15476" y="3515"/>
                    <a:pt x="15430" y="3538"/>
                  </a:cubicBezTo>
                  <a:lnTo>
                    <a:pt x="15430" y="3538"/>
                  </a:lnTo>
                  <a:cubicBezTo>
                    <a:pt x="15362" y="3584"/>
                    <a:pt x="15293" y="3629"/>
                    <a:pt x="15225" y="3675"/>
                  </a:cubicBezTo>
                  <a:lnTo>
                    <a:pt x="15225" y="3675"/>
                  </a:lnTo>
                  <a:cubicBezTo>
                    <a:pt x="15019" y="3789"/>
                    <a:pt x="14837" y="3880"/>
                    <a:pt x="14631" y="3972"/>
                  </a:cubicBezTo>
                  <a:lnTo>
                    <a:pt x="14631" y="3972"/>
                  </a:lnTo>
                  <a:cubicBezTo>
                    <a:pt x="14563" y="4017"/>
                    <a:pt x="14517" y="4040"/>
                    <a:pt x="14449" y="4063"/>
                  </a:cubicBezTo>
                  <a:lnTo>
                    <a:pt x="14449" y="4063"/>
                  </a:lnTo>
                  <a:cubicBezTo>
                    <a:pt x="14266" y="4154"/>
                    <a:pt x="14084" y="4223"/>
                    <a:pt x="13878" y="4291"/>
                  </a:cubicBezTo>
                  <a:lnTo>
                    <a:pt x="13878" y="4291"/>
                  </a:lnTo>
                  <a:cubicBezTo>
                    <a:pt x="13855" y="4314"/>
                    <a:pt x="13833" y="4314"/>
                    <a:pt x="13810" y="4337"/>
                  </a:cubicBezTo>
                  <a:lnTo>
                    <a:pt x="13810" y="4337"/>
                  </a:lnTo>
                  <a:cubicBezTo>
                    <a:pt x="13604" y="4405"/>
                    <a:pt x="13399" y="4474"/>
                    <a:pt x="13171" y="4542"/>
                  </a:cubicBezTo>
                  <a:lnTo>
                    <a:pt x="13171" y="4542"/>
                  </a:lnTo>
                  <a:cubicBezTo>
                    <a:pt x="13011" y="4611"/>
                    <a:pt x="12874" y="4634"/>
                    <a:pt x="12714" y="4679"/>
                  </a:cubicBezTo>
                  <a:lnTo>
                    <a:pt x="12714" y="4679"/>
                  </a:lnTo>
                  <a:cubicBezTo>
                    <a:pt x="12600" y="4725"/>
                    <a:pt x="12486" y="4748"/>
                    <a:pt x="12372" y="4771"/>
                  </a:cubicBezTo>
                  <a:lnTo>
                    <a:pt x="12372" y="4771"/>
                  </a:lnTo>
                  <a:cubicBezTo>
                    <a:pt x="12212" y="4816"/>
                    <a:pt x="12029" y="4839"/>
                    <a:pt x="11870" y="4885"/>
                  </a:cubicBezTo>
                  <a:lnTo>
                    <a:pt x="11870" y="4885"/>
                  </a:lnTo>
                  <a:cubicBezTo>
                    <a:pt x="11755" y="4908"/>
                    <a:pt x="11641" y="4930"/>
                    <a:pt x="11504" y="4953"/>
                  </a:cubicBezTo>
                  <a:lnTo>
                    <a:pt x="11504" y="4953"/>
                  </a:lnTo>
                  <a:cubicBezTo>
                    <a:pt x="11459" y="4976"/>
                    <a:pt x="11413" y="4976"/>
                    <a:pt x="11367" y="4976"/>
                  </a:cubicBezTo>
                  <a:lnTo>
                    <a:pt x="11367" y="4976"/>
                  </a:lnTo>
                  <a:cubicBezTo>
                    <a:pt x="11162" y="5022"/>
                    <a:pt x="10957" y="5045"/>
                    <a:pt x="10751" y="5067"/>
                  </a:cubicBezTo>
                  <a:lnTo>
                    <a:pt x="10751" y="5067"/>
                  </a:lnTo>
                  <a:cubicBezTo>
                    <a:pt x="10683" y="5067"/>
                    <a:pt x="10637" y="5090"/>
                    <a:pt x="10569" y="5090"/>
                  </a:cubicBezTo>
                  <a:lnTo>
                    <a:pt x="10569" y="5090"/>
                  </a:lnTo>
                  <a:cubicBezTo>
                    <a:pt x="10454" y="5090"/>
                    <a:pt x="10317" y="5113"/>
                    <a:pt x="10203" y="5113"/>
                  </a:cubicBezTo>
                  <a:lnTo>
                    <a:pt x="10203" y="5113"/>
                  </a:lnTo>
                  <a:cubicBezTo>
                    <a:pt x="9998" y="5136"/>
                    <a:pt x="9815" y="5159"/>
                    <a:pt x="9610" y="5159"/>
                  </a:cubicBezTo>
                  <a:lnTo>
                    <a:pt x="9610" y="5159"/>
                  </a:lnTo>
                  <a:cubicBezTo>
                    <a:pt x="9473" y="5159"/>
                    <a:pt x="9359" y="5159"/>
                    <a:pt x="9222" y="5159"/>
                  </a:cubicBezTo>
                  <a:lnTo>
                    <a:pt x="9222" y="5159"/>
                  </a:lnTo>
                  <a:cubicBezTo>
                    <a:pt x="9062" y="5181"/>
                    <a:pt x="8902" y="5181"/>
                    <a:pt x="8743" y="5181"/>
                  </a:cubicBezTo>
                  <a:lnTo>
                    <a:pt x="8743" y="5181"/>
                  </a:lnTo>
                  <a:cubicBezTo>
                    <a:pt x="8606" y="5159"/>
                    <a:pt x="8469" y="5159"/>
                    <a:pt x="8332" y="5159"/>
                  </a:cubicBezTo>
                  <a:lnTo>
                    <a:pt x="8332" y="5159"/>
                  </a:lnTo>
                  <a:cubicBezTo>
                    <a:pt x="8172" y="5159"/>
                    <a:pt x="8012" y="5136"/>
                    <a:pt x="7875" y="5136"/>
                  </a:cubicBezTo>
                  <a:lnTo>
                    <a:pt x="7875" y="5136"/>
                  </a:lnTo>
                  <a:cubicBezTo>
                    <a:pt x="7738" y="5136"/>
                    <a:pt x="7601" y="5113"/>
                    <a:pt x="7464" y="5113"/>
                  </a:cubicBezTo>
                  <a:lnTo>
                    <a:pt x="7464" y="5113"/>
                  </a:lnTo>
                  <a:cubicBezTo>
                    <a:pt x="7305" y="5090"/>
                    <a:pt x="7168" y="5067"/>
                    <a:pt x="7008" y="5045"/>
                  </a:cubicBezTo>
                  <a:lnTo>
                    <a:pt x="7008" y="5045"/>
                  </a:lnTo>
                  <a:cubicBezTo>
                    <a:pt x="6894" y="5045"/>
                    <a:pt x="6757" y="5022"/>
                    <a:pt x="6620" y="4999"/>
                  </a:cubicBezTo>
                  <a:lnTo>
                    <a:pt x="6620" y="4999"/>
                  </a:lnTo>
                  <a:cubicBezTo>
                    <a:pt x="6460" y="4976"/>
                    <a:pt x="6300" y="4953"/>
                    <a:pt x="6140" y="4908"/>
                  </a:cubicBezTo>
                  <a:lnTo>
                    <a:pt x="6140" y="4908"/>
                  </a:lnTo>
                  <a:cubicBezTo>
                    <a:pt x="6026" y="4885"/>
                    <a:pt x="5889" y="4862"/>
                    <a:pt x="5775" y="4839"/>
                  </a:cubicBezTo>
                  <a:lnTo>
                    <a:pt x="5775" y="4839"/>
                  </a:lnTo>
                  <a:cubicBezTo>
                    <a:pt x="5593" y="4793"/>
                    <a:pt x="5410" y="4748"/>
                    <a:pt x="5227" y="4702"/>
                  </a:cubicBezTo>
                  <a:lnTo>
                    <a:pt x="5227" y="4702"/>
                  </a:lnTo>
                  <a:cubicBezTo>
                    <a:pt x="5113" y="4679"/>
                    <a:pt x="4999" y="4634"/>
                    <a:pt x="4862" y="4611"/>
                  </a:cubicBezTo>
                  <a:lnTo>
                    <a:pt x="4862" y="4611"/>
                  </a:lnTo>
                  <a:cubicBezTo>
                    <a:pt x="4817" y="4588"/>
                    <a:pt x="4748" y="4565"/>
                    <a:pt x="4680" y="4542"/>
                  </a:cubicBezTo>
                  <a:lnTo>
                    <a:pt x="4680" y="4542"/>
                  </a:lnTo>
                  <a:cubicBezTo>
                    <a:pt x="4497" y="4497"/>
                    <a:pt x="4314" y="4428"/>
                    <a:pt x="4132" y="4360"/>
                  </a:cubicBezTo>
                  <a:lnTo>
                    <a:pt x="4132" y="4360"/>
                  </a:lnTo>
                  <a:cubicBezTo>
                    <a:pt x="4086" y="4337"/>
                    <a:pt x="4041" y="4337"/>
                    <a:pt x="3995" y="4314"/>
                  </a:cubicBezTo>
                  <a:lnTo>
                    <a:pt x="3995" y="4314"/>
                  </a:lnTo>
                  <a:cubicBezTo>
                    <a:pt x="3835" y="4246"/>
                    <a:pt x="3675" y="4177"/>
                    <a:pt x="3516" y="4109"/>
                  </a:cubicBezTo>
                  <a:lnTo>
                    <a:pt x="3516" y="4109"/>
                  </a:lnTo>
                  <a:cubicBezTo>
                    <a:pt x="3447" y="4063"/>
                    <a:pt x="3356" y="4040"/>
                    <a:pt x="3287" y="4017"/>
                  </a:cubicBezTo>
                  <a:lnTo>
                    <a:pt x="3287" y="4017"/>
                  </a:lnTo>
                  <a:cubicBezTo>
                    <a:pt x="3059" y="3903"/>
                    <a:pt x="2831" y="3789"/>
                    <a:pt x="2625" y="3675"/>
                  </a:cubicBezTo>
                  <a:lnTo>
                    <a:pt x="2625" y="3675"/>
                  </a:lnTo>
                  <a:cubicBezTo>
                    <a:pt x="868" y="2648"/>
                    <a:pt x="0" y="1324"/>
                    <a:pt x="0" y="0"/>
                  </a:cubicBezTo>
                  <a:lnTo>
                    <a:pt x="0" y="0"/>
                  </a:lnTo>
                  <a:close/>
                </a:path>
              </a:pathLst>
            </a:custGeom>
            <a:solidFill>
              <a:srgbClr val="1D509B"/>
            </a:solidFill>
            <a:ln>
              <a:noFill/>
            </a:ln>
          </p:spPr>
          <p:txBody>
            <a:bodyPr spcFirstLastPara="1" wrap="square" lIns="91425" tIns="91425" rIns="91425" bIns="91425" anchor="ctr" anchorCtr="0">
              <a:noAutofit/>
            </a:bodyPr>
            <a:lstStyle/>
            <a:p>
              <a:pPr>
                <a:buClr>
                  <a:srgbClr val="000000"/>
                </a:buClr>
                <a:buFont typeface="Arial"/>
                <a:buNone/>
                <a:defRPr/>
              </a:pPr>
              <a:endParaRPr sz="1400" kern="0">
                <a:solidFill>
                  <a:srgbClr val="000000"/>
                </a:solidFill>
                <a:latin typeface="Arial"/>
                <a:cs typeface="Arial"/>
                <a:sym typeface="Arial"/>
              </a:endParaRPr>
            </a:p>
          </p:txBody>
        </p:sp>
        <p:sp>
          <p:nvSpPr>
            <p:cNvPr id="270" name="Google Shape;6199;p47">
              <a:extLst>
                <a:ext uri="{FF2B5EF4-FFF2-40B4-BE49-F238E27FC236}">
                  <a16:creationId xmlns:a16="http://schemas.microsoft.com/office/drawing/2014/main" id="{8321FADD-82D6-40A9-BA7B-5DB700D13D70}"/>
                </a:ext>
              </a:extLst>
            </p:cNvPr>
            <p:cNvSpPr/>
            <p:nvPr/>
          </p:nvSpPr>
          <p:spPr>
            <a:xfrm>
              <a:off x="4963840" y="2449704"/>
              <a:ext cx="504299" cy="278934"/>
            </a:xfrm>
            <a:custGeom>
              <a:avLst/>
              <a:gdLst/>
              <a:ahLst/>
              <a:cxnLst/>
              <a:rect l="l" t="t" r="r" b="b"/>
              <a:pathLst>
                <a:path w="19562" h="10820" extrusionOk="0">
                  <a:moveTo>
                    <a:pt x="3470" y="1507"/>
                  </a:moveTo>
                  <a:cubicBezTo>
                    <a:pt x="0" y="3516"/>
                    <a:pt x="23" y="6780"/>
                    <a:pt x="3492" y="8811"/>
                  </a:cubicBezTo>
                  <a:lnTo>
                    <a:pt x="3492" y="8811"/>
                  </a:lnTo>
                  <a:cubicBezTo>
                    <a:pt x="6985" y="10820"/>
                    <a:pt x="12622" y="10820"/>
                    <a:pt x="16092" y="8811"/>
                  </a:cubicBezTo>
                  <a:lnTo>
                    <a:pt x="16092" y="8811"/>
                  </a:lnTo>
                  <a:cubicBezTo>
                    <a:pt x="19561" y="6780"/>
                    <a:pt x="19539" y="3516"/>
                    <a:pt x="16046" y="1507"/>
                  </a:cubicBezTo>
                  <a:lnTo>
                    <a:pt x="16046" y="1507"/>
                  </a:lnTo>
                  <a:cubicBezTo>
                    <a:pt x="14312" y="503"/>
                    <a:pt x="12029" y="0"/>
                    <a:pt x="9746" y="0"/>
                  </a:cubicBezTo>
                  <a:lnTo>
                    <a:pt x="9746" y="0"/>
                  </a:lnTo>
                  <a:cubicBezTo>
                    <a:pt x="7464" y="0"/>
                    <a:pt x="5181" y="503"/>
                    <a:pt x="3470" y="1507"/>
                  </a:cubicBezTo>
                  <a:close/>
                </a:path>
              </a:pathLst>
            </a:custGeom>
            <a:solidFill>
              <a:srgbClr val="95B8EB"/>
            </a:solidFill>
            <a:ln>
              <a:noFill/>
            </a:ln>
          </p:spPr>
          <p:txBody>
            <a:bodyPr spcFirstLastPara="1" wrap="square" lIns="91425" tIns="91425" rIns="91425" bIns="91425" anchor="ctr" anchorCtr="0">
              <a:noAutofit/>
            </a:bodyPr>
            <a:lstStyle/>
            <a:p>
              <a:pPr>
                <a:buClr>
                  <a:srgbClr val="000000"/>
                </a:buClr>
                <a:buFont typeface="Arial"/>
                <a:buNone/>
                <a:defRPr/>
              </a:pPr>
              <a:endParaRPr sz="1400" kern="0" dirty="0">
                <a:solidFill>
                  <a:srgbClr val="000000"/>
                </a:solidFill>
                <a:latin typeface="Arial"/>
                <a:cs typeface="Arial"/>
                <a:sym typeface="Arial"/>
              </a:endParaRPr>
            </a:p>
          </p:txBody>
        </p:sp>
        <p:sp>
          <p:nvSpPr>
            <p:cNvPr id="271" name="Title 1">
              <a:extLst>
                <a:ext uri="{FF2B5EF4-FFF2-40B4-BE49-F238E27FC236}">
                  <a16:creationId xmlns:a16="http://schemas.microsoft.com/office/drawing/2014/main" id="{C7E1A447-C59A-4B70-B30D-920BDB52B653}"/>
                </a:ext>
              </a:extLst>
            </p:cNvPr>
            <p:cNvSpPr txBox="1">
              <a:spLocks/>
            </p:cNvSpPr>
            <p:nvPr/>
          </p:nvSpPr>
          <p:spPr>
            <a:xfrm>
              <a:off x="5016986" y="2451347"/>
              <a:ext cx="397389" cy="262340"/>
            </a:xfrm>
            <a:prstGeom prst="rect">
              <a:avLst/>
            </a:prstGeom>
            <a:scene3d>
              <a:camera prst="isometricBottomDown"/>
              <a:lightRig rig="threePt" dir="t"/>
            </a:scene3d>
          </p:spPr>
          <p:txBody>
            <a:bodyPr vert="horz" lIns="0" tIns="0" rIns="0" bIns="0" rtlCol="0" anchor="t">
              <a:noAutofit/>
            </a:bodyPr>
            <a:lstStyle>
              <a:lvl1pPr algn="r" defTabSz="914400" rtl="1" eaLnBrk="1" latinLnBrk="0" hangingPunct="1">
                <a:lnSpc>
                  <a:spcPct val="90000"/>
                </a:lnSpc>
                <a:spcBef>
                  <a:spcPct val="0"/>
                </a:spcBef>
                <a:buNone/>
                <a:defRPr sz="4000" kern="1200">
                  <a:solidFill>
                    <a:schemeClr val="tx1"/>
                  </a:solidFill>
                  <a:latin typeface="Greta Arabic" pitchFamily="2" charset="-78"/>
                  <a:ea typeface="+mj-ea"/>
                  <a:cs typeface="+mj-cs"/>
                </a:defRPr>
              </a:lvl1pPr>
            </a:lstStyle>
            <a:p>
              <a:pPr algn="ctr">
                <a:defRPr/>
              </a:pPr>
              <a:r>
                <a:rPr lang="ar-SA" sz="2400" dirty="0">
                  <a:solidFill>
                    <a:srgbClr val="FFFFFF"/>
                  </a:solidFill>
                  <a:latin typeface="Somar" panose="020B0604020202020204" charset="-78"/>
                  <a:cs typeface="Somar" panose="020B0604020202020204" charset="-78"/>
                </a:rPr>
                <a:t>02</a:t>
              </a:r>
              <a:endParaRPr lang="ar-SA" sz="2800" dirty="0">
                <a:solidFill>
                  <a:srgbClr val="FFFFFF"/>
                </a:solidFill>
                <a:latin typeface="Somar" panose="020B0604020202020204" charset="-78"/>
                <a:cs typeface="Somar" panose="020B0604020202020204" charset="-78"/>
              </a:endParaRPr>
            </a:p>
          </p:txBody>
        </p:sp>
      </p:grpSp>
      <p:grpSp>
        <p:nvGrpSpPr>
          <p:cNvPr id="71" name="Group 70">
            <a:extLst>
              <a:ext uri="{FF2B5EF4-FFF2-40B4-BE49-F238E27FC236}">
                <a16:creationId xmlns:a16="http://schemas.microsoft.com/office/drawing/2014/main" id="{A4D0F8B2-FD34-4853-8899-5CB0E72E36D2}"/>
              </a:ext>
            </a:extLst>
          </p:cNvPr>
          <p:cNvGrpSpPr/>
          <p:nvPr/>
        </p:nvGrpSpPr>
        <p:grpSpPr>
          <a:xfrm>
            <a:off x="7099844" y="2558579"/>
            <a:ext cx="504299" cy="325416"/>
            <a:chOff x="7443538" y="3154334"/>
            <a:chExt cx="504299" cy="325416"/>
          </a:xfrm>
        </p:grpSpPr>
        <p:sp>
          <p:nvSpPr>
            <p:cNvPr id="165" name="Google Shape;6192;p47">
              <a:extLst>
                <a:ext uri="{FF2B5EF4-FFF2-40B4-BE49-F238E27FC236}">
                  <a16:creationId xmlns:a16="http://schemas.microsoft.com/office/drawing/2014/main" id="{86D87748-C0AA-43D1-977F-A33BCF01FB61}"/>
                </a:ext>
              </a:extLst>
            </p:cNvPr>
            <p:cNvSpPr/>
            <p:nvPr/>
          </p:nvSpPr>
          <p:spPr>
            <a:xfrm>
              <a:off x="7465888" y="3275525"/>
              <a:ext cx="459597" cy="204225"/>
            </a:xfrm>
            <a:custGeom>
              <a:avLst/>
              <a:gdLst/>
              <a:ahLst/>
              <a:cxnLst/>
              <a:rect l="l" t="t" r="r" b="b"/>
              <a:pathLst>
                <a:path w="17828" h="7922" extrusionOk="0">
                  <a:moveTo>
                    <a:pt x="1" y="2740"/>
                  </a:moveTo>
                  <a:cubicBezTo>
                    <a:pt x="1" y="4064"/>
                    <a:pt x="868" y="5387"/>
                    <a:pt x="2626" y="6415"/>
                  </a:cubicBezTo>
                  <a:lnTo>
                    <a:pt x="2626" y="6415"/>
                  </a:lnTo>
                  <a:cubicBezTo>
                    <a:pt x="2831" y="6529"/>
                    <a:pt x="3060" y="6643"/>
                    <a:pt x="3288" y="6757"/>
                  </a:cubicBezTo>
                  <a:lnTo>
                    <a:pt x="3288" y="6757"/>
                  </a:lnTo>
                  <a:cubicBezTo>
                    <a:pt x="3356" y="6780"/>
                    <a:pt x="3448" y="6803"/>
                    <a:pt x="3516" y="6848"/>
                  </a:cubicBezTo>
                  <a:lnTo>
                    <a:pt x="3516" y="6848"/>
                  </a:lnTo>
                  <a:cubicBezTo>
                    <a:pt x="3653" y="6917"/>
                    <a:pt x="3790" y="6962"/>
                    <a:pt x="3927" y="7031"/>
                  </a:cubicBezTo>
                  <a:lnTo>
                    <a:pt x="3927" y="7031"/>
                  </a:lnTo>
                  <a:cubicBezTo>
                    <a:pt x="3950" y="7031"/>
                    <a:pt x="3973" y="7031"/>
                    <a:pt x="3995" y="7054"/>
                  </a:cubicBezTo>
                  <a:lnTo>
                    <a:pt x="3995" y="7054"/>
                  </a:lnTo>
                  <a:cubicBezTo>
                    <a:pt x="4041" y="7077"/>
                    <a:pt x="4087" y="7077"/>
                    <a:pt x="4132" y="7099"/>
                  </a:cubicBezTo>
                  <a:lnTo>
                    <a:pt x="4132" y="7099"/>
                  </a:lnTo>
                  <a:cubicBezTo>
                    <a:pt x="4315" y="7168"/>
                    <a:pt x="4498" y="7236"/>
                    <a:pt x="4680" y="7282"/>
                  </a:cubicBezTo>
                  <a:lnTo>
                    <a:pt x="4680" y="7282"/>
                  </a:lnTo>
                  <a:cubicBezTo>
                    <a:pt x="4749" y="7305"/>
                    <a:pt x="4817" y="7328"/>
                    <a:pt x="4863" y="7350"/>
                  </a:cubicBezTo>
                  <a:lnTo>
                    <a:pt x="4863" y="7350"/>
                  </a:lnTo>
                  <a:cubicBezTo>
                    <a:pt x="4908" y="7350"/>
                    <a:pt x="4954" y="7373"/>
                    <a:pt x="5000" y="7396"/>
                  </a:cubicBezTo>
                  <a:lnTo>
                    <a:pt x="5000" y="7396"/>
                  </a:lnTo>
                  <a:cubicBezTo>
                    <a:pt x="5068" y="7419"/>
                    <a:pt x="5159" y="7419"/>
                    <a:pt x="5228" y="7442"/>
                  </a:cubicBezTo>
                  <a:lnTo>
                    <a:pt x="5228" y="7442"/>
                  </a:lnTo>
                  <a:cubicBezTo>
                    <a:pt x="5411" y="7487"/>
                    <a:pt x="5593" y="7533"/>
                    <a:pt x="5776" y="7579"/>
                  </a:cubicBezTo>
                  <a:lnTo>
                    <a:pt x="5776" y="7579"/>
                  </a:lnTo>
                  <a:cubicBezTo>
                    <a:pt x="5821" y="7579"/>
                    <a:pt x="5867" y="7602"/>
                    <a:pt x="5936" y="7624"/>
                  </a:cubicBezTo>
                  <a:lnTo>
                    <a:pt x="5936" y="7624"/>
                  </a:lnTo>
                  <a:cubicBezTo>
                    <a:pt x="6004" y="7624"/>
                    <a:pt x="6072" y="7647"/>
                    <a:pt x="6141" y="7647"/>
                  </a:cubicBezTo>
                  <a:lnTo>
                    <a:pt x="6141" y="7647"/>
                  </a:lnTo>
                  <a:cubicBezTo>
                    <a:pt x="6301" y="7693"/>
                    <a:pt x="6461" y="7716"/>
                    <a:pt x="6620" y="7738"/>
                  </a:cubicBezTo>
                  <a:lnTo>
                    <a:pt x="6620" y="7738"/>
                  </a:lnTo>
                  <a:cubicBezTo>
                    <a:pt x="6689" y="7738"/>
                    <a:pt x="6734" y="7761"/>
                    <a:pt x="6803" y="7761"/>
                  </a:cubicBezTo>
                  <a:lnTo>
                    <a:pt x="6803" y="7761"/>
                  </a:lnTo>
                  <a:cubicBezTo>
                    <a:pt x="6871" y="7784"/>
                    <a:pt x="6940" y="7784"/>
                    <a:pt x="7008" y="7784"/>
                  </a:cubicBezTo>
                  <a:lnTo>
                    <a:pt x="7008" y="7784"/>
                  </a:lnTo>
                  <a:cubicBezTo>
                    <a:pt x="7168" y="7807"/>
                    <a:pt x="7305" y="7830"/>
                    <a:pt x="7465" y="7830"/>
                  </a:cubicBezTo>
                  <a:lnTo>
                    <a:pt x="7465" y="7830"/>
                  </a:lnTo>
                  <a:cubicBezTo>
                    <a:pt x="7533" y="7853"/>
                    <a:pt x="7602" y="7853"/>
                    <a:pt x="7670" y="7875"/>
                  </a:cubicBezTo>
                  <a:lnTo>
                    <a:pt x="7670" y="7875"/>
                  </a:lnTo>
                  <a:cubicBezTo>
                    <a:pt x="7739" y="7875"/>
                    <a:pt x="7807" y="7875"/>
                    <a:pt x="7876" y="7875"/>
                  </a:cubicBezTo>
                  <a:lnTo>
                    <a:pt x="7876" y="7875"/>
                  </a:lnTo>
                  <a:cubicBezTo>
                    <a:pt x="8013" y="7875"/>
                    <a:pt x="8172" y="7898"/>
                    <a:pt x="8332" y="7898"/>
                  </a:cubicBezTo>
                  <a:lnTo>
                    <a:pt x="8332" y="7898"/>
                  </a:lnTo>
                  <a:cubicBezTo>
                    <a:pt x="8401" y="7898"/>
                    <a:pt x="8469" y="7921"/>
                    <a:pt x="8560" y="7921"/>
                  </a:cubicBezTo>
                  <a:lnTo>
                    <a:pt x="8560" y="7921"/>
                  </a:lnTo>
                  <a:cubicBezTo>
                    <a:pt x="8583" y="7921"/>
                    <a:pt x="8629" y="7921"/>
                    <a:pt x="8652" y="7921"/>
                  </a:cubicBezTo>
                  <a:lnTo>
                    <a:pt x="8652" y="7921"/>
                  </a:lnTo>
                  <a:cubicBezTo>
                    <a:pt x="8675" y="7921"/>
                    <a:pt x="8697" y="7921"/>
                    <a:pt x="8743" y="7921"/>
                  </a:cubicBezTo>
                  <a:lnTo>
                    <a:pt x="8743" y="7921"/>
                  </a:lnTo>
                  <a:cubicBezTo>
                    <a:pt x="8903" y="7921"/>
                    <a:pt x="9063" y="7921"/>
                    <a:pt x="9222" y="7898"/>
                  </a:cubicBezTo>
                  <a:lnTo>
                    <a:pt x="9222" y="7898"/>
                  </a:lnTo>
                  <a:cubicBezTo>
                    <a:pt x="9245" y="7898"/>
                    <a:pt x="9291" y="7898"/>
                    <a:pt x="9314" y="7898"/>
                  </a:cubicBezTo>
                  <a:lnTo>
                    <a:pt x="9314" y="7898"/>
                  </a:lnTo>
                  <a:cubicBezTo>
                    <a:pt x="9359" y="7898"/>
                    <a:pt x="9405" y="7898"/>
                    <a:pt x="9473" y="7898"/>
                  </a:cubicBezTo>
                  <a:lnTo>
                    <a:pt x="9473" y="7898"/>
                  </a:lnTo>
                  <a:cubicBezTo>
                    <a:pt x="9519" y="7898"/>
                    <a:pt x="9565" y="7898"/>
                    <a:pt x="9610" y="7898"/>
                  </a:cubicBezTo>
                  <a:lnTo>
                    <a:pt x="9610" y="7898"/>
                  </a:lnTo>
                  <a:cubicBezTo>
                    <a:pt x="9816" y="7898"/>
                    <a:pt x="9998" y="7875"/>
                    <a:pt x="10204" y="7853"/>
                  </a:cubicBezTo>
                  <a:lnTo>
                    <a:pt x="10204" y="7853"/>
                  </a:lnTo>
                  <a:cubicBezTo>
                    <a:pt x="10295" y="7853"/>
                    <a:pt x="10364" y="7853"/>
                    <a:pt x="10455" y="7853"/>
                  </a:cubicBezTo>
                  <a:lnTo>
                    <a:pt x="10455" y="7853"/>
                  </a:lnTo>
                  <a:cubicBezTo>
                    <a:pt x="10478" y="7830"/>
                    <a:pt x="10523" y="7830"/>
                    <a:pt x="10569" y="7830"/>
                  </a:cubicBezTo>
                  <a:lnTo>
                    <a:pt x="10569" y="7830"/>
                  </a:lnTo>
                  <a:cubicBezTo>
                    <a:pt x="10638" y="7830"/>
                    <a:pt x="10683" y="7807"/>
                    <a:pt x="10752" y="7807"/>
                  </a:cubicBezTo>
                  <a:lnTo>
                    <a:pt x="10752" y="7807"/>
                  </a:lnTo>
                  <a:cubicBezTo>
                    <a:pt x="10957" y="7784"/>
                    <a:pt x="11163" y="7761"/>
                    <a:pt x="11368" y="7716"/>
                  </a:cubicBezTo>
                  <a:lnTo>
                    <a:pt x="11368" y="7716"/>
                  </a:lnTo>
                  <a:cubicBezTo>
                    <a:pt x="11414" y="7716"/>
                    <a:pt x="11459" y="7693"/>
                    <a:pt x="11505" y="7693"/>
                  </a:cubicBezTo>
                  <a:lnTo>
                    <a:pt x="11505" y="7693"/>
                  </a:lnTo>
                  <a:cubicBezTo>
                    <a:pt x="11528" y="7693"/>
                    <a:pt x="11551" y="7693"/>
                    <a:pt x="11596" y="7693"/>
                  </a:cubicBezTo>
                  <a:lnTo>
                    <a:pt x="11596" y="7693"/>
                  </a:lnTo>
                  <a:cubicBezTo>
                    <a:pt x="11688" y="7670"/>
                    <a:pt x="11779" y="7647"/>
                    <a:pt x="11870" y="7624"/>
                  </a:cubicBezTo>
                  <a:lnTo>
                    <a:pt x="11870" y="7624"/>
                  </a:lnTo>
                  <a:cubicBezTo>
                    <a:pt x="12030" y="7579"/>
                    <a:pt x="12212" y="7556"/>
                    <a:pt x="12372" y="7510"/>
                  </a:cubicBezTo>
                  <a:lnTo>
                    <a:pt x="12372" y="7510"/>
                  </a:lnTo>
                  <a:cubicBezTo>
                    <a:pt x="12486" y="7487"/>
                    <a:pt x="12601" y="7465"/>
                    <a:pt x="12715" y="7419"/>
                  </a:cubicBezTo>
                  <a:lnTo>
                    <a:pt x="12715" y="7419"/>
                  </a:lnTo>
                  <a:cubicBezTo>
                    <a:pt x="12874" y="7373"/>
                    <a:pt x="13011" y="7350"/>
                    <a:pt x="13171" y="7282"/>
                  </a:cubicBezTo>
                  <a:lnTo>
                    <a:pt x="13171" y="7282"/>
                  </a:lnTo>
                  <a:cubicBezTo>
                    <a:pt x="13194" y="7282"/>
                    <a:pt x="13240" y="7282"/>
                    <a:pt x="13262" y="7259"/>
                  </a:cubicBezTo>
                  <a:lnTo>
                    <a:pt x="13262" y="7259"/>
                  </a:lnTo>
                  <a:cubicBezTo>
                    <a:pt x="13445" y="7214"/>
                    <a:pt x="13628" y="7145"/>
                    <a:pt x="13810" y="7077"/>
                  </a:cubicBezTo>
                  <a:lnTo>
                    <a:pt x="13810" y="7077"/>
                  </a:lnTo>
                  <a:cubicBezTo>
                    <a:pt x="13833" y="7054"/>
                    <a:pt x="13856" y="7054"/>
                    <a:pt x="13879" y="7031"/>
                  </a:cubicBezTo>
                  <a:lnTo>
                    <a:pt x="13879" y="7031"/>
                  </a:lnTo>
                  <a:cubicBezTo>
                    <a:pt x="14084" y="6962"/>
                    <a:pt x="14267" y="6894"/>
                    <a:pt x="14449" y="6803"/>
                  </a:cubicBezTo>
                  <a:lnTo>
                    <a:pt x="14449" y="6803"/>
                  </a:lnTo>
                  <a:cubicBezTo>
                    <a:pt x="14518" y="6780"/>
                    <a:pt x="14563" y="6757"/>
                    <a:pt x="14632" y="6711"/>
                  </a:cubicBezTo>
                  <a:lnTo>
                    <a:pt x="14632" y="6711"/>
                  </a:lnTo>
                  <a:cubicBezTo>
                    <a:pt x="14837" y="6620"/>
                    <a:pt x="15020" y="6529"/>
                    <a:pt x="15225" y="6415"/>
                  </a:cubicBezTo>
                  <a:lnTo>
                    <a:pt x="15225" y="6415"/>
                  </a:lnTo>
                  <a:cubicBezTo>
                    <a:pt x="15248" y="6392"/>
                    <a:pt x="15294" y="6369"/>
                    <a:pt x="15340" y="6346"/>
                  </a:cubicBezTo>
                  <a:lnTo>
                    <a:pt x="15340" y="6346"/>
                  </a:lnTo>
                  <a:cubicBezTo>
                    <a:pt x="15362" y="6323"/>
                    <a:pt x="15385" y="6300"/>
                    <a:pt x="15431" y="6278"/>
                  </a:cubicBezTo>
                  <a:lnTo>
                    <a:pt x="15431" y="6278"/>
                  </a:lnTo>
                  <a:cubicBezTo>
                    <a:pt x="15477" y="6255"/>
                    <a:pt x="15545" y="6209"/>
                    <a:pt x="15591" y="6186"/>
                  </a:cubicBezTo>
                  <a:lnTo>
                    <a:pt x="15591" y="6186"/>
                  </a:lnTo>
                  <a:cubicBezTo>
                    <a:pt x="15636" y="6141"/>
                    <a:pt x="15682" y="6118"/>
                    <a:pt x="15728" y="6072"/>
                  </a:cubicBezTo>
                  <a:lnTo>
                    <a:pt x="15728" y="6072"/>
                  </a:lnTo>
                  <a:cubicBezTo>
                    <a:pt x="15773" y="6049"/>
                    <a:pt x="15842" y="6004"/>
                    <a:pt x="15887" y="5981"/>
                  </a:cubicBezTo>
                  <a:lnTo>
                    <a:pt x="15887" y="5981"/>
                  </a:lnTo>
                  <a:cubicBezTo>
                    <a:pt x="15933" y="5935"/>
                    <a:pt x="15979" y="5912"/>
                    <a:pt x="16024" y="5867"/>
                  </a:cubicBezTo>
                  <a:lnTo>
                    <a:pt x="16024" y="5867"/>
                  </a:lnTo>
                  <a:cubicBezTo>
                    <a:pt x="16070" y="5844"/>
                    <a:pt x="16116" y="5798"/>
                    <a:pt x="16161" y="5776"/>
                  </a:cubicBezTo>
                  <a:lnTo>
                    <a:pt x="16161" y="5776"/>
                  </a:lnTo>
                  <a:cubicBezTo>
                    <a:pt x="16184" y="5730"/>
                    <a:pt x="16230" y="5707"/>
                    <a:pt x="16275" y="5661"/>
                  </a:cubicBezTo>
                  <a:lnTo>
                    <a:pt x="16275" y="5661"/>
                  </a:lnTo>
                  <a:cubicBezTo>
                    <a:pt x="16321" y="5639"/>
                    <a:pt x="16367" y="5593"/>
                    <a:pt x="16412" y="5547"/>
                  </a:cubicBezTo>
                  <a:lnTo>
                    <a:pt x="16412" y="5547"/>
                  </a:lnTo>
                  <a:cubicBezTo>
                    <a:pt x="16412" y="5547"/>
                    <a:pt x="16435" y="5524"/>
                    <a:pt x="16458" y="5502"/>
                  </a:cubicBezTo>
                  <a:lnTo>
                    <a:pt x="16458" y="5502"/>
                  </a:lnTo>
                  <a:cubicBezTo>
                    <a:pt x="16481" y="5502"/>
                    <a:pt x="16481" y="5479"/>
                    <a:pt x="16504" y="5456"/>
                  </a:cubicBezTo>
                  <a:lnTo>
                    <a:pt x="16504" y="5456"/>
                  </a:lnTo>
                  <a:cubicBezTo>
                    <a:pt x="16572" y="5387"/>
                    <a:pt x="16641" y="5319"/>
                    <a:pt x="16709" y="5273"/>
                  </a:cubicBezTo>
                  <a:lnTo>
                    <a:pt x="16709" y="5273"/>
                  </a:lnTo>
                  <a:cubicBezTo>
                    <a:pt x="16732" y="5251"/>
                    <a:pt x="16755" y="5228"/>
                    <a:pt x="16778" y="5205"/>
                  </a:cubicBezTo>
                  <a:lnTo>
                    <a:pt x="16778" y="5205"/>
                  </a:lnTo>
                  <a:cubicBezTo>
                    <a:pt x="16846" y="5114"/>
                    <a:pt x="16937" y="5022"/>
                    <a:pt x="17006" y="4931"/>
                  </a:cubicBezTo>
                  <a:lnTo>
                    <a:pt x="17006" y="4931"/>
                  </a:lnTo>
                  <a:cubicBezTo>
                    <a:pt x="17006" y="4931"/>
                    <a:pt x="17006" y="4908"/>
                    <a:pt x="17006" y="4908"/>
                  </a:cubicBezTo>
                  <a:lnTo>
                    <a:pt x="17006" y="4908"/>
                  </a:lnTo>
                  <a:cubicBezTo>
                    <a:pt x="17029" y="4885"/>
                    <a:pt x="17051" y="4863"/>
                    <a:pt x="17051" y="4840"/>
                  </a:cubicBezTo>
                  <a:lnTo>
                    <a:pt x="17051" y="4840"/>
                  </a:lnTo>
                  <a:cubicBezTo>
                    <a:pt x="17097" y="4794"/>
                    <a:pt x="17143" y="4726"/>
                    <a:pt x="17188" y="4680"/>
                  </a:cubicBezTo>
                  <a:lnTo>
                    <a:pt x="17188" y="4680"/>
                  </a:lnTo>
                  <a:cubicBezTo>
                    <a:pt x="17211" y="4657"/>
                    <a:pt x="17234" y="4611"/>
                    <a:pt x="17234" y="4589"/>
                  </a:cubicBezTo>
                  <a:lnTo>
                    <a:pt x="17234" y="4589"/>
                  </a:lnTo>
                  <a:cubicBezTo>
                    <a:pt x="17280" y="4520"/>
                    <a:pt x="17303" y="4474"/>
                    <a:pt x="17348" y="4429"/>
                  </a:cubicBezTo>
                  <a:lnTo>
                    <a:pt x="17348" y="4429"/>
                  </a:lnTo>
                  <a:cubicBezTo>
                    <a:pt x="17348" y="4406"/>
                    <a:pt x="17371" y="4406"/>
                    <a:pt x="17371" y="4383"/>
                  </a:cubicBezTo>
                  <a:lnTo>
                    <a:pt x="17371" y="4383"/>
                  </a:lnTo>
                  <a:cubicBezTo>
                    <a:pt x="17371" y="4360"/>
                    <a:pt x="17394" y="4338"/>
                    <a:pt x="17394" y="4315"/>
                  </a:cubicBezTo>
                  <a:lnTo>
                    <a:pt x="17394" y="4315"/>
                  </a:lnTo>
                  <a:cubicBezTo>
                    <a:pt x="17417" y="4269"/>
                    <a:pt x="17439" y="4223"/>
                    <a:pt x="17462" y="4178"/>
                  </a:cubicBezTo>
                  <a:lnTo>
                    <a:pt x="17462" y="4178"/>
                  </a:lnTo>
                  <a:cubicBezTo>
                    <a:pt x="17485" y="4155"/>
                    <a:pt x="17508" y="4109"/>
                    <a:pt x="17531" y="4064"/>
                  </a:cubicBezTo>
                  <a:lnTo>
                    <a:pt x="17531" y="4064"/>
                  </a:lnTo>
                  <a:cubicBezTo>
                    <a:pt x="17554" y="4018"/>
                    <a:pt x="17554" y="3972"/>
                    <a:pt x="17576" y="3927"/>
                  </a:cubicBezTo>
                  <a:lnTo>
                    <a:pt x="17576" y="3927"/>
                  </a:lnTo>
                  <a:cubicBezTo>
                    <a:pt x="17576" y="3927"/>
                    <a:pt x="17599" y="3904"/>
                    <a:pt x="17599" y="3881"/>
                  </a:cubicBezTo>
                  <a:lnTo>
                    <a:pt x="17599" y="3881"/>
                  </a:lnTo>
                  <a:cubicBezTo>
                    <a:pt x="17622" y="3858"/>
                    <a:pt x="17622" y="3835"/>
                    <a:pt x="17622" y="3813"/>
                  </a:cubicBezTo>
                  <a:lnTo>
                    <a:pt x="17622" y="3813"/>
                  </a:lnTo>
                  <a:cubicBezTo>
                    <a:pt x="17645" y="3767"/>
                    <a:pt x="17645" y="3744"/>
                    <a:pt x="17668" y="3698"/>
                  </a:cubicBezTo>
                  <a:lnTo>
                    <a:pt x="17668" y="3698"/>
                  </a:lnTo>
                  <a:cubicBezTo>
                    <a:pt x="17668" y="3653"/>
                    <a:pt x="17691" y="3607"/>
                    <a:pt x="17691" y="3584"/>
                  </a:cubicBezTo>
                  <a:lnTo>
                    <a:pt x="17691" y="3584"/>
                  </a:lnTo>
                  <a:cubicBezTo>
                    <a:pt x="17713" y="3539"/>
                    <a:pt x="17713" y="3493"/>
                    <a:pt x="17736" y="3447"/>
                  </a:cubicBezTo>
                  <a:lnTo>
                    <a:pt x="17736" y="3447"/>
                  </a:lnTo>
                  <a:cubicBezTo>
                    <a:pt x="17736" y="3425"/>
                    <a:pt x="17736" y="3402"/>
                    <a:pt x="17759" y="3379"/>
                  </a:cubicBezTo>
                  <a:lnTo>
                    <a:pt x="17759" y="3379"/>
                  </a:lnTo>
                  <a:cubicBezTo>
                    <a:pt x="17759" y="3356"/>
                    <a:pt x="17759" y="3333"/>
                    <a:pt x="17759" y="3333"/>
                  </a:cubicBezTo>
                  <a:lnTo>
                    <a:pt x="17759" y="3333"/>
                  </a:lnTo>
                  <a:cubicBezTo>
                    <a:pt x="17759" y="3288"/>
                    <a:pt x="17782" y="3242"/>
                    <a:pt x="17782" y="3196"/>
                  </a:cubicBezTo>
                  <a:lnTo>
                    <a:pt x="17782" y="3196"/>
                  </a:lnTo>
                  <a:cubicBezTo>
                    <a:pt x="17782" y="3151"/>
                    <a:pt x="17782" y="3105"/>
                    <a:pt x="17782" y="3082"/>
                  </a:cubicBezTo>
                  <a:lnTo>
                    <a:pt x="17782" y="3082"/>
                  </a:lnTo>
                  <a:cubicBezTo>
                    <a:pt x="17805" y="3036"/>
                    <a:pt x="17805" y="2991"/>
                    <a:pt x="17805" y="2945"/>
                  </a:cubicBezTo>
                  <a:lnTo>
                    <a:pt x="17805" y="2945"/>
                  </a:lnTo>
                  <a:cubicBezTo>
                    <a:pt x="17805" y="2922"/>
                    <a:pt x="17805" y="2900"/>
                    <a:pt x="17805" y="2854"/>
                  </a:cubicBezTo>
                  <a:lnTo>
                    <a:pt x="17805" y="2854"/>
                  </a:lnTo>
                  <a:cubicBezTo>
                    <a:pt x="17805" y="2831"/>
                    <a:pt x="17805" y="2808"/>
                    <a:pt x="17805" y="2785"/>
                  </a:cubicBezTo>
                  <a:lnTo>
                    <a:pt x="17805" y="2785"/>
                  </a:lnTo>
                  <a:lnTo>
                    <a:pt x="17828" y="46"/>
                  </a:lnTo>
                  <a:cubicBezTo>
                    <a:pt x="17805" y="92"/>
                    <a:pt x="17805" y="138"/>
                    <a:pt x="17805" y="206"/>
                  </a:cubicBezTo>
                  <a:lnTo>
                    <a:pt x="17805" y="206"/>
                  </a:lnTo>
                  <a:cubicBezTo>
                    <a:pt x="17805" y="252"/>
                    <a:pt x="17805" y="297"/>
                    <a:pt x="17805" y="343"/>
                  </a:cubicBezTo>
                  <a:lnTo>
                    <a:pt x="17805" y="343"/>
                  </a:lnTo>
                  <a:cubicBezTo>
                    <a:pt x="17805" y="366"/>
                    <a:pt x="17782" y="412"/>
                    <a:pt x="17782" y="457"/>
                  </a:cubicBezTo>
                  <a:lnTo>
                    <a:pt x="17782" y="457"/>
                  </a:lnTo>
                  <a:cubicBezTo>
                    <a:pt x="17782" y="503"/>
                    <a:pt x="17782" y="549"/>
                    <a:pt x="17759" y="571"/>
                  </a:cubicBezTo>
                  <a:lnTo>
                    <a:pt x="17759" y="571"/>
                  </a:lnTo>
                  <a:cubicBezTo>
                    <a:pt x="17759" y="617"/>
                    <a:pt x="17759" y="663"/>
                    <a:pt x="17736" y="708"/>
                  </a:cubicBezTo>
                  <a:lnTo>
                    <a:pt x="17736" y="708"/>
                  </a:lnTo>
                  <a:cubicBezTo>
                    <a:pt x="17736" y="754"/>
                    <a:pt x="17713" y="777"/>
                    <a:pt x="17713" y="822"/>
                  </a:cubicBezTo>
                  <a:lnTo>
                    <a:pt x="17713" y="822"/>
                  </a:lnTo>
                  <a:cubicBezTo>
                    <a:pt x="17691" y="868"/>
                    <a:pt x="17691" y="914"/>
                    <a:pt x="17668" y="959"/>
                  </a:cubicBezTo>
                  <a:lnTo>
                    <a:pt x="17668" y="959"/>
                  </a:lnTo>
                  <a:cubicBezTo>
                    <a:pt x="17668" y="982"/>
                    <a:pt x="17645" y="1028"/>
                    <a:pt x="17622" y="1074"/>
                  </a:cubicBezTo>
                  <a:lnTo>
                    <a:pt x="17622" y="1074"/>
                  </a:lnTo>
                  <a:cubicBezTo>
                    <a:pt x="17622" y="1119"/>
                    <a:pt x="17599" y="1165"/>
                    <a:pt x="17576" y="1188"/>
                  </a:cubicBezTo>
                  <a:lnTo>
                    <a:pt x="17576" y="1188"/>
                  </a:lnTo>
                  <a:cubicBezTo>
                    <a:pt x="17576" y="1233"/>
                    <a:pt x="17554" y="1279"/>
                    <a:pt x="17531" y="1325"/>
                  </a:cubicBezTo>
                  <a:lnTo>
                    <a:pt x="17531" y="1325"/>
                  </a:lnTo>
                  <a:cubicBezTo>
                    <a:pt x="17508" y="1370"/>
                    <a:pt x="17485" y="1393"/>
                    <a:pt x="17485" y="1439"/>
                  </a:cubicBezTo>
                  <a:lnTo>
                    <a:pt x="17485" y="1439"/>
                  </a:lnTo>
                  <a:cubicBezTo>
                    <a:pt x="17462" y="1484"/>
                    <a:pt x="17439" y="1530"/>
                    <a:pt x="17417" y="1576"/>
                  </a:cubicBezTo>
                  <a:lnTo>
                    <a:pt x="17417" y="1576"/>
                  </a:lnTo>
                  <a:cubicBezTo>
                    <a:pt x="17394" y="1598"/>
                    <a:pt x="17371" y="1644"/>
                    <a:pt x="17348" y="1690"/>
                  </a:cubicBezTo>
                  <a:lnTo>
                    <a:pt x="17348" y="1690"/>
                  </a:lnTo>
                  <a:cubicBezTo>
                    <a:pt x="17325" y="1735"/>
                    <a:pt x="17280" y="1781"/>
                    <a:pt x="17257" y="1827"/>
                  </a:cubicBezTo>
                  <a:lnTo>
                    <a:pt x="17257" y="1827"/>
                  </a:lnTo>
                  <a:cubicBezTo>
                    <a:pt x="17234" y="1872"/>
                    <a:pt x="17211" y="1895"/>
                    <a:pt x="17188" y="1941"/>
                  </a:cubicBezTo>
                  <a:lnTo>
                    <a:pt x="17188" y="1941"/>
                  </a:lnTo>
                  <a:cubicBezTo>
                    <a:pt x="17143" y="1987"/>
                    <a:pt x="17097" y="2055"/>
                    <a:pt x="17074" y="2101"/>
                  </a:cubicBezTo>
                  <a:lnTo>
                    <a:pt x="17074" y="2101"/>
                  </a:lnTo>
                  <a:cubicBezTo>
                    <a:pt x="17051" y="2123"/>
                    <a:pt x="17029" y="2146"/>
                    <a:pt x="17006" y="2192"/>
                  </a:cubicBezTo>
                  <a:lnTo>
                    <a:pt x="17006" y="2192"/>
                  </a:lnTo>
                  <a:cubicBezTo>
                    <a:pt x="16937" y="2260"/>
                    <a:pt x="16869" y="2352"/>
                    <a:pt x="16778" y="2443"/>
                  </a:cubicBezTo>
                  <a:lnTo>
                    <a:pt x="16778" y="2443"/>
                  </a:lnTo>
                  <a:cubicBezTo>
                    <a:pt x="16755" y="2466"/>
                    <a:pt x="16732" y="2489"/>
                    <a:pt x="16709" y="2512"/>
                  </a:cubicBezTo>
                  <a:lnTo>
                    <a:pt x="16709" y="2512"/>
                  </a:lnTo>
                  <a:cubicBezTo>
                    <a:pt x="16641" y="2580"/>
                    <a:pt x="16572" y="2648"/>
                    <a:pt x="16504" y="2717"/>
                  </a:cubicBezTo>
                  <a:lnTo>
                    <a:pt x="16504" y="2717"/>
                  </a:lnTo>
                  <a:cubicBezTo>
                    <a:pt x="16481" y="2740"/>
                    <a:pt x="16435" y="2785"/>
                    <a:pt x="16412" y="2808"/>
                  </a:cubicBezTo>
                  <a:lnTo>
                    <a:pt x="16412" y="2808"/>
                  </a:lnTo>
                  <a:cubicBezTo>
                    <a:pt x="16367" y="2854"/>
                    <a:pt x="16321" y="2877"/>
                    <a:pt x="16275" y="2922"/>
                  </a:cubicBezTo>
                  <a:lnTo>
                    <a:pt x="16275" y="2922"/>
                  </a:lnTo>
                  <a:cubicBezTo>
                    <a:pt x="16253" y="2945"/>
                    <a:pt x="16207" y="2991"/>
                    <a:pt x="16161" y="3014"/>
                  </a:cubicBezTo>
                  <a:lnTo>
                    <a:pt x="16161" y="3014"/>
                  </a:lnTo>
                  <a:cubicBezTo>
                    <a:pt x="16116" y="3059"/>
                    <a:pt x="16070" y="3105"/>
                    <a:pt x="16024" y="3128"/>
                  </a:cubicBezTo>
                  <a:lnTo>
                    <a:pt x="16024" y="3128"/>
                  </a:lnTo>
                  <a:cubicBezTo>
                    <a:pt x="15979" y="3173"/>
                    <a:pt x="15933" y="3196"/>
                    <a:pt x="15887" y="3242"/>
                  </a:cubicBezTo>
                  <a:lnTo>
                    <a:pt x="15887" y="3242"/>
                  </a:lnTo>
                  <a:cubicBezTo>
                    <a:pt x="15842" y="3265"/>
                    <a:pt x="15796" y="3310"/>
                    <a:pt x="15750" y="3333"/>
                  </a:cubicBezTo>
                  <a:lnTo>
                    <a:pt x="15750" y="3333"/>
                  </a:lnTo>
                  <a:cubicBezTo>
                    <a:pt x="15682" y="3379"/>
                    <a:pt x="15636" y="3402"/>
                    <a:pt x="15591" y="3425"/>
                  </a:cubicBezTo>
                  <a:lnTo>
                    <a:pt x="15591" y="3425"/>
                  </a:lnTo>
                  <a:cubicBezTo>
                    <a:pt x="15545" y="3470"/>
                    <a:pt x="15499" y="3493"/>
                    <a:pt x="15431" y="3539"/>
                  </a:cubicBezTo>
                  <a:lnTo>
                    <a:pt x="15431" y="3539"/>
                  </a:lnTo>
                  <a:cubicBezTo>
                    <a:pt x="15362" y="3584"/>
                    <a:pt x="15294" y="3630"/>
                    <a:pt x="15225" y="3653"/>
                  </a:cubicBezTo>
                  <a:lnTo>
                    <a:pt x="15225" y="3653"/>
                  </a:lnTo>
                  <a:cubicBezTo>
                    <a:pt x="15043" y="3767"/>
                    <a:pt x="14837" y="3881"/>
                    <a:pt x="14632" y="3972"/>
                  </a:cubicBezTo>
                  <a:lnTo>
                    <a:pt x="14632" y="3972"/>
                  </a:lnTo>
                  <a:cubicBezTo>
                    <a:pt x="14563" y="3995"/>
                    <a:pt x="14518" y="4018"/>
                    <a:pt x="14472" y="4064"/>
                  </a:cubicBezTo>
                  <a:lnTo>
                    <a:pt x="14472" y="4064"/>
                  </a:lnTo>
                  <a:cubicBezTo>
                    <a:pt x="14290" y="4132"/>
                    <a:pt x="14084" y="4223"/>
                    <a:pt x="13902" y="4292"/>
                  </a:cubicBezTo>
                  <a:lnTo>
                    <a:pt x="13902" y="4292"/>
                  </a:lnTo>
                  <a:cubicBezTo>
                    <a:pt x="13879" y="4315"/>
                    <a:pt x="13856" y="4315"/>
                    <a:pt x="13810" y="4338"/>
                  </a:cubicBezTo>
                  <a:lnTo>
                    <a:pt x="13810" y="4338"/>
                  </a:lnTo>
                  <a:cubicBezTo>
                    <a:pt x="13605" y="4406"/>
                    <a:pt x="13399" y="4474"/>
                    <a:pt x="13171" y="4543"/>
                  </a:cubicBezTo>
                  <a:lnTo>
                    <a:pt x="13171" y="4543"/>
                  </a:lnTo>
                  <a:cubicBezTo>
                    <a:pt x="13034" y="4589"/>
                    <a:pt x="12874" y="4634"/>
                    <a:pt x="12715" y="4680"/>
                  </a:cubicBezTo>
                  <a:lnTo>
                    <a:pt x="12715" y="4680"/>
                  </a:lnTo>
                  <a:cubicBezTo>
                    <a:pt x="12601" y="4703"/>
                    <a:pt x="12486" y="4748"/>
                    <a:pt x="12372" y="4771"/>
                  </a:cubicBezTo>
                  <a:lnTo>
                    <a:pt x="12372" y="4771"/>
                  </a:lnTo>
                  <a:cubicBezTo>
                    <a:pt x="12212" y="4817"/>
                    <a:pt x="12053" y="4840"/>
                    <a:pt x="11870" y="4885"/>
                  </a:cubicBezTo>
                  <a:lnTo>
                    <a:pt x="11870" y="4885"/>
                  </a:lnTo>
                  <a:cubicBezTo>
                    <a:pt x="11756" y="4908"/>
                    <a:pt x="11642" y="4931"/>
                    <a:pt x="11528" y="4954"/>
                  </a:cubicBezTo>
                  <a:lnTo>
                    <a:pt x="11528" y="4954"/>
                  </a:lnTo>
                  <a:cubicBezTo>
                    <a:pt x="11482" y="4954"/>
                    <a:pt x="11414" y="4977"/>
                    <a:pt x="11368" y="4977"/>
                  </a:cubicBezTo>
                  <a:lnTo>
                    <a:pt x="11368" y="4977"/>
                  </a:lnTo>
                  <a:cubicBezTo>
                    <a:pt x="11163" y="4999"/>
                    <a:pt x="10957" y="5045"/>
                    <a:pt x="10752" y="5068"/>
                  </a:cubicBezTo>
                  <a:lnTo>
                    <a:pt x="10752" y="5068"/>
                  </a:lnTo>
                  <a:cubicBezTo>
                    <a:pt x="10683" y="5068"/>
                    <a:pt x="10638" y="5068"/>
                    <a:pt x="10569" y="5091"/>
                  </a:cubicBezTo>
                  <a:lnTo>
                    <a:pt x="10569" y="5091"/>
                  </a:lnTo>
                  <a:cubicBezTo>
                    <a:pt x="10455" y="5091"/>
                    <a:pt x="10341" y="5114"/>
                    <a:pt x="10204" y="5114"/>
                  </a:cubicBezTo>
                  <a:lnTo>
                    <a:pt x="10204" y="5114"/>
                  </a:lnTo>
                  <a:cubicBezTo>
                    <a:pt x="10021" y="5136"/>
                    <a:pt x="9816" y="5136"/>
                    <a:pt x="9610" y="5159"/>
                  </a:cubicBezTo>
                  <a:lnTo>
                    <a:pt x="9610" y="5159"/>
                  </a:lnTo>
                  <a:cubicBezTo>
                    <a:pt x="9496" y="5159"/>
                    <a:pt x="9359" y="5159"/>
                    <a:pt x="9222" y="5159"/>
                  </a:cubicBezTo>
                  <a:lnTo>
                    <a:pt x="9222" y="5159"/>
                  </a:lnTo>
                  <a:cubicBezTo>
                    <a:pt x="9063" y="5159"/>
                    <a:pt x="8903" y="5159"/>
                    <a:pt x="8743" y="5159"/>
                  </a:cubicBezTo>
                  <a:lnTo>
                    <a:pt x="8743" y="5159"/>
                  </a:lnTo>
                  <a:cubicBezTo>
                    <a:pt x="8606" y="5159"/>
                    <a:pt x="8469" y="5159"/>
                    <a:pt x="8332" y="5159"/>
                  </a:cubicBezTo>
                  <a:lnTo>
                    <a:pt x="8332" y="5159"/>
                  </a:lnTo>
                  <a:cubicBezTo>
                    <a:pt x="8172" y="5159"/>
                    <a:pt x="8035" y="5136"/>
                    <a:pt x="7876" y="5136"/>
                  </a:cubicBezTo>
                  <a:lnTo>
                    <a:pt x="7876" y="5136"/>
                  </a:lnTo>
                  <a:cubicBezTo>
                    <a:pt x="7739" y="5114"/>
                    <a:pt x="7602" y="5114"/>
                    <a:pt x="7465" y="5091"/>
                  </a:cubicBezTo>
                  <a:lnTo>
                    <a:pt x="7465" y="5091"/>
                  </a:lnTo>
                  <a:cubicBezTo>
                    <a:pt x="7328" y="5091"/>
                    <a:pt x="7168" y="5068"/>
                    <a:pt x="7031" y="5045"/>
                  </a:cubicBezTo>
                  <a:lnTo>
                    <a:pt x="7031" y="5045"/>
                  </a:lnTo>
                  <a:cubicBezTo>
                    <a:pt x="6894" y="5022"/>
                    <a:pt x="6757" y="5022"/>
                    <a:pt x="6620" y="4999"/>
                  </a:cubicBezTo>
                  <a:lnTo>
                    <a:pt x="6620" y="4999"/>
                  </a:lnTo>
                  <a:cubicBezTo>
                    <a:pt x="6461" y="4977"/>
                    <a:pt x="6301" y="4931"/>
                    <a:pt x="6164" y="4908"/>
                  </a:cubicBezTo>
                  <a:lnTo>
                    <a:pt x="6164" y="4908"/>
                  </a:lnTo>
                  <a:cubicBezTo>
                    <a:pt x="6027" y="4885"/>
                    <a:pt x="5913" y="4863"/>
                    <a:pt x="5776" y="4840"/>
                  </a:cubicBezTo>
                  <a:lnTo>
                    <a:pt x="5776" y="4840"/>
                  </a:lnTo>
                  <a:cubicBezTo>
                    <a:pt x="5593" y="4794"/>
                    <a:pt x="5411" y="4748"/>
                    <a:pt x="5228" y="4703"/>
                  </a:cubicBezTo>
                  <a:lnTo>
                    <a:pt x="5228" y="4703"/>
                  </a:lnTo>
                  <a:cubicBezTo>
                    <a:pt x="5114" y="4657"/>
                    <a:pt x="5000" y="4634"/>
                    <a:pt x="4886" y="4611"/>
                  </a:cubicBezTo>
                  <a:lnTo>
                    <a:pt x="4886" y="4611"/>
                  </a:lnTo>
                  <a:cubicBezTo>
                    <a:pt x="4817" y="4589"/>
                    <a:pt x="4749" y="4566"/>
                    <a:pt x="4703" y="4543"/>
                  </a:cubicBezTo>
                  <a:lnTo>
                    <a:pt x="4703" y="4543"/>
                  </a:lnTo>
                  <a:cubicBezTo>
                    <a:pt x="4520" y="4497"/>
                    <a:pt x="4338" y="4429"/>
                    <a:pt x="4155" y="4360"/>
                  </a:cubicBezTo>
                  <a:lnTo>
                    <a:pt x="4155" y="4360"/>
                  </a:lnTo>
                  <a:cubicBezTo>
                    <a:pt x="4109" y="4338"/>
                    <a:pt x="4041" y="4315"/>
                    <a:pt x="3995" y="4315"/>
                  </a:cubicBezTo>
                  <a:lnTo>
                    <a:pt x="3995" y="4315"/>
                  </a:lnTo>
                  <a:cubicBezTo>
                    <a:pt x="3836" y="4246"/>
                    <a:pt x="3676" y="4178"/>
                    <a:pt x="3516" y="4109"/>
                  </a:cubicBezTo>
                  <a:lnTo>
                    <a:pt x="3516" y="4109"/>
                  </a:lnTo>
                  <a:cubicBezTo>
                    <a:pt x="3448" y="4064"/>
                    <a:pt x="3379" y="4041"/>
                    <a:pt x="3288" y="3995"/>
                  </a:cubicBezTo>
                  <a:lnTo>
                    <a:pt x="3288" y="3995"/>
                  </a:lnTo>
                  <a:cubicBezTo>
                    <a:pt x="3060" y="3904"/>
                    <a:pt x="2854" y="3790"/>
                    <a:pt x="2649" y="3653"/>
                  </a:cubicBezTo>
                  <a:lnTo>
                    <a:pt x="2649" y="3653"/>
                  </a:lnTo>
                  <a:cubicBezTo>
                    <a:pt x="891" y="2648"/>
                    <a:pt x="1" y="1325"/>
                    <a:pt x="24" y="1"/>
                  </a:cubicBezTo>
                  <a:lnTo>
                    <a:pt x="24" y="1"/>
                  </a:lnTo>
                  <a:close/>
                </a:path>
              </a:pathLst>
            </a:custGeom>
            <a:solidFill>
              <a:srgbClr val="1D509B"/>
            </a:solidFill>
            <a:ln>
              <a:noFill/>
            </a:ln>
          </p:spPr>
          <p:txBody>
            <a:bodyPr spcFirstLastPara="1" wrap="square" lIns="91425" tIns="91425" rIns="91425" bIns="91425" anchor="ctr" anchorCtr="0">
              <a:noAutofit/>
            </a:bodyPr>
            <a:lstStyle/>
            <a:p>
              <a:pPr>
                <a:buClr>
                  <a:srgbClr val="000000"/>
                </a:buClr>
                <a:buFont typeface="Arial"/>
                <a:buNone/>
                <a:defRPr/>
              </a:pPr>
              <a:endParaRPr sz="1400" kern="0">
                <a:solidFill>
                  <a:srgbClr val="000000"/>
                </a:solidFill>
                <a:latin typeface="Arial"/>
                <a:cs typeface="Arial"/>
                <a:sym typeface="Arial"/>
              </a:endParaRPr>
            </a:p>
          </p:txBody>
        </p:sp>
        <p:sp>
          <p:nvSpPr>
            <p:cNvPr id="166" name="Google Shape;6193;p47">
              <a:extLst>
                <a:ext uri="{FF2B5EF4-FFF2-40B4-BE49-F238E27FC236}">
                  <a16:creationId xmlns:a16="http://schemas.microsoft.com/office/drawing/2014/main" id="{2BFE1C57-ABF2-485C-9AA1-879613406674}"/>
                </a:ext>
              </a:extLst>
            </p:cNvPr>
            <p:cNvSpPr/>
            <p:nvPr/>
          </p:nvSpPr>
          <p:spPr>
            <a:xfrm>
              <a:off x="7443538" y="3154334"/>
              <a:ext cx="504299" cy="265838"/>
            </a:xfrm>
            <a:custGeom>
              <a:avLst/>
              <a:gdLst/>
              <a:ahLst/>
              <a:cxnLst/>
              <a:rect l="l" t="t" r="r" b="b"/>
              <a:pathLst>
                <a:path w="19562" h="10312" extrusionOk="0">
                  <a:moveTo>
                    <a:pt x="9747" y="0"/>
                  </a:moveTo>
                  <a:cubicBezTo>
                    <a:pt x="7464" y="0"/>
                    <a:pt x="5205" y="502"/>
                    <a:pt x="3470" y="1507"/>
                  </a:cubicBezTo>
                  <a:cubicBezTo>
                    <a:pt x="1" y="3515"/>
                    <a:pt x="23" y="6779"/>
                    <a:pt x="3516" y="8788"/>
                  </a:cubicBezTo>
                  <a:cubicBezTo>
                    <a:pt x="5250" y="9803"/>
                    <a:pt x="7527" y="10311"/>
                    <a:pt x="9804" y="10311"/>
                  </a:cubicBezTo>
                  <a:cubicBezTo>
                    <a:pt x="12081" y="10311"/>
                    <a:pt x="14358" y="9803"/>
                    <a:pt x="16092" y="8788"/>
                  </a:cubicBezTo>
                  <a:cubicBezTo>
                    <a:pt x="19562" y="6779"/>
                    <a:pt x="19539" y="3515"/>
                    <a:pt x="16047" y="1507"/>
                  </a:cubicBezTo>
                  <a:cubicBezTo>
                    <a:pt x="14312" y="502"/>
                    <a:pt x="12030" y="0"/>
                    <a:pt x="9747" y="0"/>
                  </a:cubicBezTo>
                  <a:close/>
                </a:path>
              </a:pathLst>
            </a:custGeom>
            <a:solidFill>
              <a:srgbClr val="95B8EB"/>
            </a:solidFill>
            <a:ln>
              <a:noFill/>
            </a:ln>
          </p:spPr>
          <p:txBody>
            <a:bodyPr spcFirstLastPara="1" wrap="square" lIns="91425" tIns="91425" rIns="91425" bIns="91425" anchor="ctr" anchorCtr="0">
              <a:noAutofit/>
            </a:bodyPr>
            <a:lstStyle/>
            <a:p>
              <a:pPr>
                <a:buClr>
                  <a:srgbClr val="000000"/>
                </a:buClr>
                <a:buFont typeface="Arial"/>
                <a:buNone/>
                <a:defRPr/>
              </a:pPr>
              <a:endParaRPr sz="1400" kern="0">
                <a:solidFill>
                  <a:srgbClr val="000000"/>
                </a:solidFill>
                <a:latin typeface="Arial"/>
                <a:cs typeface="Arial"/>
                <a:sym typeface="Arial"/>
              </a:endParaRPr>
            </a:p>
          </p:txBody>
        </p:sp>
        <p:sp>
          <p:nvSpPr>
            <p:cNvPr id="167" name="Title 1">
              <a:extLst>
                <a:ext uri="{FF2B5EF4-FFF2-40B4-BE49-F238E27FC236}">
                  <a16:creationId xmlns:a16="http://schemas.microsoft.com/office/drawing/2014/main" id="{941B923D-E042-488C-ABA7-3A3B658E69F9}"/>
                </a:ext>
              </a:extLst>
            </p:cNvPr>
            <p:cNvSpPr txBox="1">
              <a:spLocks/>
            </p:cNvSpPr>
            <p:nvPr/>
          </p:nvSpPr>
          <p:spPr>
            <a:xfrm>
              <a:off x="7514233" y="3155852"/>
              <a:ext cx="337315" cy="262340"/>
            </a:xfrm>
            <a:prstGeom prst="rect">
              <a:avLst/>
            </a:prstGeom>
            <a:scene3d>
              <a:camera prst="isometricBottomDown"/>
              <a:lightRig rig="threePt" dir="t"/>
            </a:scene3d>
          </p:spPr>
          <p:txBody>
            <a:bodyPr vert="horz" lIns="0" tIns="0" rIns="0" bIns="0" rtlCol="0" anchor="t">
              <a:noAutofit/>
            </a:bodyPr>
            <a:lstStyle>
              <a:lvl1pPr algn="r" defTabSz="914400" rtl="1" eaLnBrk="1" latinLnBrk="0" hangingPunct="1">
                <a:lnSpc>
                  <a:spcPct val="90000"/>
                </a:lnSpc>
                <a:spcBef>
                  <a:spcPct val="0"/>
                </a:spcBef>
                <a:buNone/>
                <a:defRPr sz="4000" kern="1200">
                  <a:solidFill>
                    <a:schemeClr val="tx1"/>
                  </a:solidFill>
                  <a:latin typeface="Greta Arabic" pitchFamily="2" charset="-78"/>
                  <a:ea typeface="+mj-ea"/>
                  <a:cs typeface="+mj-cs"/>
                </a:defRPr>
              </a:lvl1pPr>
            </a:lstStyle>
            <a:p>
              <a:pPr algn="ctr">
                <a:defRPr/>
              </a:pPr>
              <a:r>
                <a:rPr lang="ar-SA" sz="2400" dirty="0">
                  <a:solidFill>
                    <a:srgbClr val="FFFFFF"/>
                  </a:solidFill>
                  <a:latin typeface="Somar" panose="020B0604020202020204" charset="-78"/>
                  <a:cs typeface="Somar" panose="020B0604020202020204" charset="-78"/>
                </a:rPr>
                <a:t>01</a:t>
              </a:r>
            </a:p>
          </p:txBody>
        </p:sp>
      </p:grpSp>
      <p:pic>
        <p:nvPicPr>
          <p:cNvPr id="4" name="Graphic 3" descr="Checkmark">
            <a:extLst>
              <a:ext uri="{FF2B5EF4-FFF2-40B4-BE49-F238E27FC236}">
                <a16:creationId xmlns:a16="http://schemas.microsoft.com/office/drawing/2014/main" id="{3E72B130-CDBD-474C-886F-D3FE1646FE8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975273" y="1947196"/>
            <a:ext cx="363342" cy="363342"/>
          </a:xfrm>
          <a:prstGeom prst="rect">
            <a:avLst/>
          </a:prstGeom>
        </p:spPr>
      </p:pic>
      <p:pic>
        <p:nvPicPr>
          <p:cNvPr id="43" name="Graphic 42" descr="Checkmark">
            <a:extLst>
              <a:ext uri="{FF2B5EF4-FFF2-40B4-BE49-F238E27FC236}">
                <a16:creationId xmlns:a16="http://schemas.microsoft.com/office/drawing/2014/main" id="{5C9350AF-7D53-4532-82D0-B84D6CC101B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684747" y="2174567"/>
            <a:ext cx="363342" cy="363342"/>
          </a:xfrm>
          <a:prstGeom prst="rect">
            <a:avLst/>
          </a:prstGeom>
        </p:spPr>
      </p:pic>
      <p:pic>
        <p:nvPicPr>
          <p:cNvPr id="45" name="Graphic 44" descr="Checkmark">
            <a:extLst>
              <a:ext uri="{FF2B5EF4-FFF2-40B4-BE49-F238E27FC236}">
                <a16:creationId xmlns:a16="http://schemas.microsoft.com/office/drawing/2014/main" id="{8BE8C10A-DFA4-4B1D-A135-BA15B5076E5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402365" y="3214476"/>
            <a:ext cx="363342" cy="363342"/>
          </a:xfrm>
          <a:prstGeom prst="rect">
            <a:avLst/>
          </a:prstGeom>
        </p:spPr>
      </p:pic>
      <p:sp>
        <p:nvSpPr>
          <p:cNvPr id="3" name="Slide Number Placeholder 2"/>
          <p:cNvSpPr>
            <a:spLocks noGrp="1"/>
          </p:cNvSpPr>
          <p:nvPr>
            <p:ph type="sldNum" sz="quarter" idx="12"/>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15EF7C1D-2B43-48E9-9FFA-0C1C352D9914}" type="slidenum">
              <a:rPr kumimoji="0" lang="en-GB" sz="1200" b="0" i="0" u="none" strike="noStrike" kern="1200" cap="none" spc="0" normalizeH="0" baseline="0" noProof="0" smtClean="0">
                <a:ln>
                  <a:noFill/>
                </a:ln>
                <a:solidFill>
                  <a:srgbClr val="0D2547">
                    <a:tint val="75000"/>
                  </a:srgbClr>
                </a:solidFill>
                <a:effectLst/>
                <a:uLnTx/>
                <a:uFillTx/>
                <a:latin typeface="Greta Arabic" panose="02000000000000000000" pitchFamily="2" charset="-78"/>
                <a:ea typeface="+mn-ea"/>
                <a:cs typeface="Symbio AR+LT"/>
              </a:rPr>
              <a:pPr marL="0" marR="0" lvl="0" indent="0" algn="l" defTabSz="914400" rtl="1" eaLnBrk="1" fontAlgn="auto" latinLnBrk="0" hangingPunct="1">
                <a:lnSpc>
                  <a:spcPct val="100000"/>
                </a:lnSpc>
                <a:spcBef>
                  <a:spcPts val="0"/>
                </a:spcBef>
                <a:spcAft>
                  <a:spcPts val="0"/>
                </a:spcAft>
                <a:buClrTx/>
                <a:buSzTx/>
                <a:buFontTx/>
                <a:buNone/>
                <a:tabLst/>
                <a:defRPr/>
              </a:pPr>
              <a:t>31</a:t>
            </a:fld>
            <a:endParaRPr kumimoji="0" lang="en-GB" sz="1200" b="0" i="0" u="none" strike="noStrike" kern="1200" cap="none" spc="0" normalizeH="0" baseline="0" noProof="0">
              <a:ln>
                <a:noFill/>
              </a:ln>
              <a:solidFill>
                <a:srgbClr val="0D2547">
                  <a:tint val="75000"/>
                </a:srgbClr>
              </a:solidFill>
              <a:effectLst/>
              <a:uLnTx/>
              <a:uFillTx/>
              <a:latin typeface="Greta Arabic" panose="02000000000000000000" pitchFamily="2" charset="-78"/>
              <a:ea typeface="+mn-ea"/>
              <a:cs typeface="Symbio AR+LT"/>
            </a:endParaRPr>
          </a:p>
        </p:txBody>
      </p:sp>
      <p:sp>
        <p:nvSpPr>
          <p:cNvPr id="47" name="Title 1">
            <a:extLst>
              <a:ext uri="{FF2B5EF4-FFF2-40B4-BE49-F238E27FC236}">
                <a16:creationId xmlns:a16="http://schemas.microsoft.com/office/drawing/2014/main" id="{A9AB1F79-B4B4-4F68-A9D6-8FA600B742EC}"/>
              </a:ext>
            </a:extLst>
          </p:cNvPr>
          <p:cNvSpPr txBox="1">
            <a:spLocks/>
          </p:cNvSpPr>
          <p:nvPr/>
        </p:nvSpPr>
        <p:spPr>
          <a:xfrm>
            <a:off x="7616256" y="5266178"/>
            <a:ext cx="2876152" cy="403904"/>
          </a:xfrm>
          <a:prstGeom prst="rect">
            <a:avLst/>
          </a:prstGeom>
        </p:spPr>
        <p:txBody>
          <a:bodyPr vert="horz" lIns="0" tIns="0" rIns="0" bIns="0" rtlCol="0" anchor="t">
            <a:noAutofit/>
          </a:bodyPr>
          <a:lstStyle>
            <a:lvl1pPr algn="r" defTabSz="914400" rtl="1" eaLnBrk="1" latinLnBrk="0" hangingPunct="1">
              <a:lnSpc>
                <a:spcPct val="90000"/>
              </a:lnSpc>
              <a:spcBef>
                <a:spcPct val="0"/>
              </a:spcBef>
              <a:buNone/>
              <a:defRPr sz="4000" kern="1200">
                <a:solidFill>
                  <a:schemeClr val="tx1"/>
                </a:solidFill>
                <a:latin typeface="Greta Arabic" pitchFamily="2" charset="-78"/>
                <a:ea typeface="+mj-ea"/>
                <a:cs typeface="+mj-cs"/>
              </a:defRPr>
            </a:lvl1pPr>
          </a:lstStyle>
          <a:p>
            <a:pPr algn="ctr"/>
            <a:endParaRPr lang="ar-SA" sz="700" dirty="0">
              <a:ln w="0"/>
              <a:effectLst>
                <a:outerShdw blurRad="38100" dist="19050" dir="2700000" algn="tl" rotWithShape="0">
                  <a:schemeClr val="dk1">
                    <a:alpha val="40000"/>
                  </a:schemeClr>
                </a:outerShdw>
              </a:effectLst>
              <a:latin typeface="SST Arabic" panose="020B0504030504020204" pitchFamily="34" charset="-78"/>
              <a:cs typeface="SST Arabic" panose="020B0504030504020204" pitchFamily="34" charset="-78"/>
            </a:endParaRPr>
          </a:p>
          <a:p>
            <a:pPr algn="ctr"/>
            <a:r>
              <a:rPr lang="ar-SA" sz="2000" dirty="0">
                <a:ln w="0"/>
                <a:effectLst>
                  <a:outerShdw blurRad="38100" dist="19050" dir="2700000" algn="tl" rotWithShape="0">
                    <a:schemeClr val="dk1">
                      <a:alpha val="40000"/>
                    </a:schemeClr>
                  </a:outerShdw>
                </a:effectLst>
                <a:latin typeface="SST Arabic" panose="020B0504030504020204" pitchFamily="34" charset="-78"/>
                <a:cs typeface="SST Arabic" panose="020B0504030504020204" pitchFamily="34" charset="-78"/>
              </a:rPr>
              <a:t>ربط محرك المخاطر مع نبراس</a:t>
            </a:r>
          </a:p>
        </p:txBody>
      </p:sp>
      <p:grpSp>
        <p:nvGrpSpPr>
          <p:cNvPr id="48" name="Group 47">
            <a:extLst>
              <a:ext uri="{FF2B5EF4-FFF2-40B4-BE49-F238E27FC236}">
                <a16:creationId xmlns:a16="http://schemas.microsoft.com/office/drawing/2014/main" id="{3576D06E-449C-41A4-A193-7516D1002B4F}"/>
              </a:ext>
            </a:extLst>
          </p:cNvPr>
          <p:cNvGrpSpPr/>
          <p:nvPr/>
        </p:nvGrpSpPr>
        <p:grpSpPr>
          <a:xfrm>
            <a:off x="6061449" y="5078519"/>
            <a:ext cx="539981" cy="373226"/>
            <a:chOff x="6110666" y="3986085"/>
            <a:chExt cx="504299" cy="336602"/>
          </a:xfrm>
        </p:grpSpPr>
        <p:sp>
          <p:nvSpPr>
            <p:cNvPr id="49" name="Google Shape;6195;p47">
              <a:extLst>
                <a:ext uri="{FF2B5EF4-FFF2-40B4-BE49-F238E27FC236}">
                  <a16:creationId xmlns:a16="http://schemas.microsoft.com/office/drawing/2014/main" id="{0525330C-ABEB-4280-8CF1-E328FEC4CF89}"/>
                </a:ext>
              </a:extLst>
            </p:cNvPr>
            <p:cNvSpPr/>
            <p:nvPr/>
          </p:nvSpPr>
          <p:spPr>
            <a:xfrm>
              <a:off x="6133018" y="4117895"/>
              <a:ext cx="459004" cy="204792"/>
            </a:xfrm>
            <a:custGeom>
              <a:avLst/>
              <a:gdLst/>
              <a:ahLst/>
              <a:cxnLst/>
              <a:rect l="l" t="t" r="r" b="b"/>
              <a:pathLst>
                <a:path w="17805" h="7944" extrusionOk="0">
                  <a:moveTo>
                    <a:pt x="1" y="2762"/>
                  </a:moveTo>
                  <a:cubicBezTo>
                    <a:pt x="1" y="4086"/>
                    <a:pt x="868" y="5410"/>
                    <a:pt x="2626" y="6437"/>
                  </a:cubicBezTo>
                  <a:lnTo>
                    <a:pt x="2626" y="6437"/>
                  </a:lnTo>
                  <a:cubicBezTo>
                    <a:pt x="2831" y="6551"/>
                    <a:pt x="3060" y="6665"/>
                    <a:pt x="3265" y="6756"/>
                  </a:cubicBezTo>
                  <a:lnTo>
                    <a:pt x="3265" y="6756"/>
                  </a:lnTo>
                  <a:cubicBezTo>
                    <a:pt x="3356" y="6802"/>
                    <a:pt x="3425" y="6825"/>
                    <a:pt x="3516" y="6870"/>
                  </a:cubicBezTo>
                  <a:lnTo>
                    <a:pt x="3516" y="6870"/>
                  </a:lnTo>
                  <a:cubicBezTo>
                    <a:pt x="3630" y="6916"/>
                    <a:pt x="3767" y="6985"/>
                    <a:pt x="3904" y="7053"/>
                  </a:cubicBezTo>
                  <a:lnTo>
                    <a:pt x="3904" y="7053"/>
                  </a:lnTo>
                  <a:cubicBezTo>
                    <a:pt x="3927" y="7053"/>
                    <a:pt x="3950" y="7053"/>
                    <a:pt x="3973" y="7076"/>
                  </a:cubicBezTo>
                  <a:lnTo>
                    <a:pt x="3973" y="7076"/>
                  </a:lnTo>
                  <a:cubicBezTo>
                    <a:pt x="4041" y="7099"/>
                    <a:pt x="4087" y="7099"/>
                    <a:pt x="4132" y="7122"/>
                  </a:cubicBezTo>
                  <a:lnTo>
                    <a:pt x="4132" y="7122"/>
                  </a:lnTo>
                  <a:cubicBezTo>
                    <a:pt x="4315" y="7190"/>
                    <a:pt x="4498" y="7258"/>
                    <a:pt x="4680" y="7304"/>
                  </a:cubicBezTo>
                  <a:lnTo>
                    <a:pt x="4680" y="7304"/>
                  </a:lnTo>
                  <a:cubicBezTo>
                    <a:pt x="4749" y="7327"/>
                    <a:pt x="4794" y="7350"/>
                    <a:pt x="4863" y="7373"/>
                  </a:cubicBezTo>
                  <a:lnTo>
                    <a:pt x="4863" y="7373"/>
                  </a:lnTo>
                  <a:cubicBezTo>
                    <a:pt x="4908" y="7373"/>
                    <a:pt x="4954" y="7395"/>
                    <a:pt x="4977" y="7418"/>
                  </a:cubicBezTo>
                  <a:lnTo>
                    <a:pt x="4977" y="7418"/>
                  </a:lnTo>
                  <a:cubicBezTo>
                    <a:pt x="5068" y="7418"/>
                    <a:pt x="5137" y="7441"/>
                    <a:pt x="5205" y="7464"/>
                  </a:cubicBezTo>
                  <a:lnTo>
                    <a:pt x="5205" y="7464"/>
                  </a:lnTo>
                  <a:cubicBezTo>
                    <a:pt x="5388" y="7510"/>
                    <a:pt x="5593" y="7555"/>
                    <a:pt x="5776" y="7601"/>
                  </a:cubicBezTo>
                  <a:lnTo>
                    <a:pt x="5776" y="7601"/>
                  </a:lnTo>
                  <a:cubicBezTo>
                    <a:pt x="5821" y="7601"/>
                    <a:pt x="5867" y="7624"/>
                    <a:pt x="5913" y="7624"/>
                  </a:cubicBezTo>
                  <a:lnTo>
                    <a:pt x="5913" y="7624"/>
                  </a:lnTo>
                  <a:cubicBezTo>
                    <a:pt x="5981" y="7647"/>
                    <a:pt x="6072" y="7669"/>
                    <a:pt x="6141" y="7669"/>
                  </a:cubicBezTo>
                  <a:lnTo>
                    <a:pt x="6141" y="7669"/>
                  </a:lnTo>
                  <a:cubicBezTo>
                    <a:pt x="6301" y="7692"/>
                    <a:pt x="6461" y="7738"/>
                    <a:pt x="6620" y="7761"/>
                  </a:cubicBezTo>
                  <a:lnTo>
                    <a:pt x="6620" y="7761"/>
                  </a:lnTo>
                  <a:cubicBezTo>
                    <a:pt x="6666" y="7761"/>
                    <a:pt x="6734" y="7783"/>
                    <a:pt x="6803" y="7783"/>
                  </a:cubicBezTo>
                  <a:lnTo>
                    <a:pt x="6803" y="7783"/>
                  </a:lnTo>
                  <a:cubicBezTo>
                    <a:pt x="6871" y="7806"/>
                    <a:pt x="6940" y="7806"/>
                    <a:pt x="7008" y="7806"/>
                  </a:cubicBezTo>
                  <a:lnTo>
                    <a:pt x="7008" y="7806"/>
                  </a:lnTo>
                  <a:cubicBezTo>
                    <a:pt x="7145" y="7829"/>
                    <a:pt x="7305" y="7852"/>
                    <a:pt x="7442" y="7852"/>
                  </a:cubicBezTo>
                  <a:lnTo>
                    <a:pt x="7442" y="7852"/>
                  </a:lnTo>
                  <a:cubicBezTo>
                    <a:pt x="7533" y="7875"/>
                    <a:pt x="7602" y="7875"/>
                    <a:pt x="7670" y="7875"/>
                  </a:cubicBezTo>
                  <a:lnTo>
                    <a:pt x="7670" y="7875"/>
                  </a:lnTo>
                  <a:cubicBezTo>
                    <a:pt x="7739" y="7898"/>
                    <a:pt x="7807" y="7898"/>
                    <a:pt x="7853" y="7898"/>
                  </a:cubicBezTo>
                  <a:lnTo>
                    <a:pt x="7853" y="7898"/>
                  </a:lnTo>
                  <a:cubicBezTo>
                    <a:pt x="8013" y="7898"/>
                    <a:pt x="8172" y="7920"/>
                    <a:pt x="8309" y="7920"/>
                  </a:cubicBezTo>
                  <a:lnTo>
                    <a:pt x="8309" y="7920"/>
                  </a:lnTo>
                  <a:cubicBezTo>
                    <a:pt x="8401" y="7920"/>
                    <a:pt x="8469" y="7920"/>
                    <a:pt x="8538" y="7943"/>
                  </a:cubicBezTo>
                  <a:lnTo>
                    <a:pt x="8538" y="7943"/>
                  </a:lnTo>
                  <a:cubicBezTo>
                    <a:pt x="8583" y="7943"/>
                    <a:pt x="8606" y="7943"/>
                    <a:pt x="8629" y="7943"/>
                  </a:cubicBezTo>
                  <a:lnTo>
                    <a:pt x="8629" y="7943"/>
                  </a:lnTo>
                  <a:cubicBezTo>
                    <a:pt x="8675" y="7920"/>
                    <a:pt x="8697" y="7920"/>
                    <a:pt x="8720" y="7920"/>
                  </a:cubicBezTo>
                  <a:lnTo>
                    <a:pt x="8720" y="7920"/>
                  </a:lnTo>
                  <a:cubicBezTo>
                    <a:pt x="8880" y="7943"/>
                    <a:pt x="9040" y="7943"/>
                    <a:pt x="9222" y="7920"/>
                  </a:cubicBezTo>
                  <a:lnTo>
                    <a:pt x="9222" y="7920"/>
                  </a:lnTo>
                  <a:cubicBezTo>
                    <a:pt x="9245" y="7920"/>
                    <a:pt x="9268" y="7920"/>
                    <a:pt x="9314" y="7920"/>
                  </a:cubicBezTo>
                  <a:lnTo>
                    <a:pt x="9314" y="7920"/>
                  </a:lnTo>
                  <a:cubicBezTo>
                    <a:pt x="9359" y="7920"/>
                    <a:pt x="9405" y="7920"/>
                    <a:pt x="9451" y="7920"/>
                  </a:cubicBezTo>
                  <a:lnTo>
                    <a:pt x="9451" y="7920"/>
                  </a:lnTo>
                  <a:cubicBezTo>
                    <a:pt x="9496" y="7920"/>
                    <a:pt x="9542" y="7920"/>
                    <a:pt x="9588" y="7920"/>
                  </a:cubicBezTo>
                  <a:lnTo>
                    <a:pt x="9588" y="7920"/>
                  </a:lnTo>
                  <a:cubicBezTo>
                    <a:pt x="9793" y="7920"/>
                    <a:pt x="9998" y="7898"/>
                    <a:pt x="10204" y="7875"/>
                  </a:cubicBezTo>
                  <a:lnTo>
                    <a:pt x="10204" y="7875"/>
                  </a:lnTo>
                  <a:cubicBezTo>
                    <a:pt x="10272" y="7875"/>
                    <a:pt x="10364" y="7875"/>
                    <a:pt x="10432" y="7852"/>
                  </a:cubicBezTo>
                  <a:lnTo>
                    <a:pt x="10432" y="7852"/>
                  </a:lnTo>
                  <a:cubicBezTo>
                    <a:pt x="10478" y="7852"/>
                    <a:pt x="10523" y="7852"/>
                    <a:pt x="10546" y="7852"/>
                  </a:cubicBezTo>
                  <a:lnTo>
                    <a:pt x="10546" y="7852"/>
                  </a:lnTo>
                  <a:cubicBezTo>
                    <a:pt x="10615" y="7852"/>
                    <a:pt x="10683" y="7829"/>
                    <a:pt x="10729" y="7829"/>
                  </a:cubicBezTo>
                  <a:lnTo>
                    <a:pt x="10729" y="7829"/>
                  </a:lnTo>
                  <a:cubicBezTo>
                    <a:pt x="10934" y="7806"/>
                    <a:pt x="11140" y="7783"/>
                    <a:pt x="11345" y="7738"/>
                  </a:cubicBezTo>
                  <a:lnTo>
                    <a:pt x="11345" y="7738"/>
                  </a:lnTo>
                  <a:cubicBezTo>
                    <a:pt x="11414" y="7738"/>
                    <a:pt x="11459" y="7715"/>
                    <a:pt x="11505" y="7715"/>
                  </a:cubicBezTo>
                  <a:lnTo>
                    <a:pt x="11505" y="7715"/>
                  </a:lnTo>
                  <a:cubicBezTo>
                    <a:pt x="11528" y="7715"/>
                    <a:pt x="11551" y="7715"/>
                    <a:pt x="11573" y="7715"/>
                  </a:cubicBezTo>
                  <a:lnTo>
                    <a:pt x="11573" y="7715"/>
                  </a:lnTo>
                  <a:cubicBezTo>
                    <a:pt x="11665" y="7692"/>
                    <a:pt x="11756" y="7669"/>
                    <a:pt x="11870" y="7647"/>
                  </a:cubicBezTo>
                  <a:lnTo>
                    <a:pt x="11870" y="7647"/>
                  </a:lnTo>
                  <a:cubicBezTo>
                    <a:pt x="12030" y="7601"/>
                    <a:pt x="12190" y="7578"/>
                    <a:pt x="12349" y="7532"/>
                  </a:cubicBezTo>
                  <a:lnTo>
                    <a:pt x="12349" y="7532"/>
                  </a:lnTo>
                  <a:cubicBezTo>
                    <a:pt x="12464" y="7510"/>
                    <a:pt x="12578" y="7464"/>
                    <a:pt x="12715" y="7441"/>
                  </a:cubicBezTo>
                  <a:lnTo>
                    <a:pt x="12715" y="7441"/>
                  </a:lnTo>
                  <a:cubicBezTo>
                    <a:pt x="12852" y="7395"/>
                    <a:pt x="13011" y="7350"/>
                    <a:pt x="13171" y="7304"/>
                  </a:cubicBezTo>
                  <a:lnTo>
                    <a:pt x="13171" y="7304"/>
                  </a:lnTo>
                  <a:cubicBezTo>
                    <a:pt x="13194" y="7304"/>
                    <a:pt x="13240" y="7304"/>
                    <a:pt x="13262" y="7281"/>
                  </a:cubicBezTo>
                  <a:lnTo>
                    <a:pt x="13262" y="7281"/>
                  </a:lnTo>
                  <a:cubicBezTo>
                    <a:pt x="13445" y="7236"/>
                    <a:pt x="13628" y="7167"/>
                    <a:pt x="13810" y="7099"/>
                  </a:cubicBezTo>
                  <a:lnTo>
                    <a:pt x="13810" y="7099"/>
                  </a:lnTo>
                  <a:cubicBezTo>
                    <a:pt x="13833" y="7076"/>
                    <a:pt x="13856" y="7076"/>
                    <a:pt x="13879" y="7053"/>
                  </a:cubicBezTo>
                  <a:lnTo>
                    <a:pt x="13879" y="7053"/>
                  </a:lnTo>
                  <a:cubicBezTo>
                    <a:pt x="14061" y="6985"/>
                    <a:pt x="14267" y="6916"/>
                    <a:pt x="14449" y="6825"/>
                  </a:cubicBezTo>
                  <a:lnTo>
                    <a:pt x="14449" y="6825"/>
                  </a:lnTo>
                  <a:cubicBezTo>
                    <a:pt x="14495" y="6802"/>
                    <a:pt x="14564" y="6779"/>
                    <a:pt x="14609" y="6734"/>
                  </a:cubicBezTo>
                  <a:lnTo>
                    <a:pt x="14609" y="6734"/>
                  </a:lnTo>
                  <a:cubicBezTo>
                    <a:pt x="14815" y="6642"/>
                    <a:pt x="15020" y="6528"/>
                    <a:pt x="15203" y="6437"/>
                  </a:cubicBezTo>
                  <a:lnTo>
                    <a:pt x="15203" y="6437"/>
                  </a:lnTo>
                  <a:cubicBezTo>
                    <a:pt x="15248" y="6414"/>
                    <a:pt x="15294" y="6391"/>
                    <a:pt x="15317" y="6368"/>
                  </a:cubicBezTo>
                  <a:lnTo>
                    <a:pt x="15317" y="6368"/>
                  </a:lnTo>
                  <a:cubicBezTo>
                    <a:pt x="15362" y="6345"/>
                    <a:pt x="15385" y="6323"/>
                    <a:pt x="15408" y="6300"/>
                  </a:cubicBezTo>
                  <a:lnTo>
                    <a:pt x="15408" y="6300"/>
                  </a:lnTo>
                  <a:cubicBezTo>
                    <a:pt x="15477" y="6277"/>
                    <a:pt x="15522" y="6231"/>
                    <a:pt x="15591" y="6209"/>
                  </a:cubicBezTo>
                  <a:lnTo>
                    <a:pt x="15591" y="6209"/>
                  </a:lnTo>
                  <a:cubicBezTo>
                    <a:pt x="15636" y="6163"/>
                    <a:pt x="15682" y="6140"/>
                    <a:pt x="15728" y="6094"/>
                  </a:cubicBezTo>
                  <a:lnTo>
                    <a:pt x="15728" y="6094"/>
                  </a:lnTo>
                  <a:cubicBezTo>
                    <a:pt x="15773" y="6072"/>
                    <a:pt x="15819" y="6026"/>
                    <a:pt x="15865" y="6003"/>
                  </a:cubicBezTo>
                  <a:lnTo>
                    <a:pt x="15865" y="6003"/>
                  </a:lnTo>
                  <a:cubicBezTo>
                    <a:pt x="15910" y="5957"/>
                    <a:pt x="15956" y="5935"/>
                    <a:pt x="16001" y="5889"/>
                  </a:cubicBezTo>
                  <a:lnTo>
                    <a:pt x="16001" y="5889"/>
                  </a:lnTo>
                  <a:cubicBezTo>
                    <a:pt x="16047" y="5866"/>
                    <a:pt x="16093" y="5821"/>
                    <a:pt x="16138" y="5798"/>
                  </a:cubicBezTo>
                  <a:lnTo>
                    <a:pt x="16138" y="5798"/>
                  </a:lnTo>
                  <a:cubicBezTo>
                    <a:pt x="16184" y="5752"/>
                    <a:pt x="16230" y="5729"/>
                    <a:pt x="16275" y="5684"/>
                  </a:cubicBezTo>
                  <a:lnTo>
                    <a:pt x="16275" y="5684"/>
                  </a:lnTo>
                  <a:cubicBezTo>
                    <a:pt x="16321" y="5638"/>
                    <a:pt x="16344" y="5615"/>
                    <a:pt x="16390" y="5569"/>
                  </a:cubicBezTo>
                  <a:lnTo>
                    <a:pt x="16390" y="5569"/>
                  </a:lnTo>
                  <a:cubicBezTo>
                    <a:pt x="16412" y="5569"/>
                    <a:pt x="16435" y="5547"/>
                    <a:pt x="16458" y="5524"/>
                  </a:cubicBezTo>
                  <a:lnTo>
                    <a:pt x="16458" y="5524"/>
                  </a:lnTo>
                  <a:cubicBezTo>
                    <a:pt x="16458" y="5524"/>
                    <a:pt x="16481" y="5501"/>
                    <a:pt x="16504" y="5478"/>
                  </a:cubicBezTo>
                  <a:lnTo>
                    <a:pt x="16504" y="5478"/>
                  </a:lnTo>
                  <a:cubicBezTo>
                    <a:pt x="16572" y="5410"/>
                    <a:pt x="16641" y="5341"/>
                    <a:pt x="16686" y="5273"/>
                  </a:cubicBezTo>
                  <a:lnTo>
                    <a:pt x="16686" y="5273"/>
                  </a:lnTo>
                  <a:cubicBezTo>
                    <a:pt x="16709" y="5250"/>
                    <a:pt x="16732" y="5227"/>
                    <a:pt x="16755" y="5204"/>
                  </a:cubicBezTo>
                  <a:lnTo>
                    <a:pt x="16755" y="5204"/>
                  </a:lnTo>
                  <a:cubicBezTo>
                    <a:pt x="16846" y="5136"/>
                    <a:pt x="16915" y="5044"/>
                    <a:pt x="16983" y="4953"/>
                  </a:cubicBezTo>
                  <a:lnTo>
                    <a:pt x="16983" y="4953"/>
                  </a:lnTo>
                  <a:cubicBezTo>
                    <a:pt x="16983" y="4930"/>
                    <a:pt x="17006" y="4930"/>
                    <a:pt x="17006" y="4930"/>
                  </a:cubicBezTo>
                  <a:lnTo>
                    <a:pt x="17006" y="4930"/>
                  </a:lnTo>
                  <a:cubicBezTo>
                    <a:pt x="17006" y="4907"/>
                    <a:pt x="17029" y="4885"/>
                    <a:pt x="17051" y="4862"/>
                  </a:cubicBezTo>
                  <a:lnTo>
                    <a:pt x="17051" y="4862"/>
                  </a:lnTo>
                  <a:cubicBezTo>
                    <a:pt x="17097" y="4816"/>
                    <a:pt x="17143" y="4748"/>
                    <a:pt x="17166" y="4702"/>
                  </a:cubicBezTo>
                  <a:lnTo>
                    <a:pt x="17166" y="4702"/>
                  </a:lnTo>
                  <a:cubicBezTo>
                    <a:pt x="17188" y="4656"/>
                    <a:pt x="17211" y="4634"/>
                    <a:pt x="17234" y="4611"/>
                  </a:cubicBezTo>
                  <a:lnTo>
                    <a:pt x="17234" y="4611"/>
                  </a:lnTo>
                  <a:cubicBezTo>
                    <a:pt x="17280" y="4542"/>
                    <a:pt x="17303" y="4497"/>
                    <a:pt x="17325" y="4451"/>
                  </a:cubicBezTo>
                  <a:lnTo>
                    <a:pt x="17325" y="4451"/>
                  </a:lnTo>
                  <a:cubicBezTo>
                    <a:pt x="17348" y="4428"/>
                    <a:pt x="17348" y="4405"/>
                    <a:pt x="17348" y="4405"/>
                  </a:cubicBezTo>
                  <a:lnTo>
                    <a:pt x="17348" y="4405"/>
                  </a:lnTo>
                  <a:cubicBezTo>
                    <a:pt x="17371" y="4383"/>
                    <a:pt x="17371" y="4360"/>
                    <a:pt x="17394" y="4337"/>
                  </a:cubicBezTo>
                  <a:lnTo>
                    <a:pt x="17394" y="4337"/>
                  </a:lnTo>
                  <a:cubicBezTo>
                    <a:pt x="17417" y="4291"/>
                    <a:pt x="17439" y="4246"/>
                    <a:pt x="17462" y="4200"/>
                  </a:cubicBezTo>
                  <a:lnTo>
                    <a:pt x="17462" y="4200"/>
                  </a:lnTo>
                  <a:cubicBezTo>
                    <a:pt x="17485" y="4177"/>
                    <a:pt x="17508" y="4131"/>
                    <a:pt x="17508" y="4086"/>
                  </a:cubicBezTo>
                  <a:lnTo>
                    <a:pt x="17508" y="4086"/>
                  </a:lnTo>
                  <a:cubicBezTo>
                    <a:pt x="17531" y="4040"/>
                    <a:pt x="17554" y="3994"/>
                    <a:pt x="17576" y="3949"/>
                  </a:cubicBezTo>
                  <a:lnTo>
                    <a:pt x="17576" y="3949"/>
                  </a:lnTo>
                  <a:cubicBezTo>
                    <a:pt x="17576" y="3926"/>
                    <a:pt x="17599" y="3926"/>
                    <a:pt x="17599" y="3903"/>
                  </a:cubicBezTo>
                  <a:lnTo>
                    <a:pt x="17599" y="3903"/>
                  </a:lnTo>
                  <a:cubicBezTo>
                    <a:pt x="17599" y="3880"/>
                    <a:pt x="17599" y="3858"/>
                    <a:pt x="17622" y="3835"/>
                  </a:cubicBezTo>
                  <a:lnTo>
                    <a:pt x="17622" y="3835"/>
                  </a:lnTo>
                  <a:cubicBezTo>
                    <a:pt x="17622" y="3789"/>
                    <a:pt x="17645" y="3766"/>
                    <a:pt x="17645" y="3721"/>
                  </a:cubicBezTo>
                  <a:lnTo>
                    <a:pt x="17645" y="3721"/>
                  </a:lnTo>
                  <a:cubicBezTo>
                    <a:pt x="17668" y="3675"/>
                    <a:pt x="17691" y="3629"/>
                    <a:pt x="17691" y="3606"/>
                  </a:cubicBezTo>
                  <a:lnTo>
                    <a:pt x="17691" y="3606"/>
                  </a:lnTo>
                  <a:cubicBezTo>
                    <a:pt x="17713" y="3561"/>
                    <a:pt x="17713" y="3515"/>
                    <a:pt x="17713" y="3470"/>
                  </a:cubicBezTo>
                  <a:lnTo>
                    <a:pt x="17713" y="3470"/>
                  </a:lnTo>
                  <a:cubicBezTo>
                    <a:pt x="17736" y="3447"/>
                    <a:pt x="17736" y="3424"/>
                    <a:pt x="17736" y="3401"/>
                  </a:cubicBezTo>
                  <a:lnTo>
                    <a:pt x="17736" y="3401"/>
                  </a:lnTo>
                  <a:cubicBezTo>
                    <a:pt x="17736" y="3378"/>
                    <a:pt x="17736" y="3355"/>
                    <a:pt x="17736" y="3355"/>
                  </a:cubicBezTo>
                  <a:lnTo>
                    <a:pt x="17736" y="3355"/>
                  </a:lnTo>
                  <a:cubicBezTo>
                    <a:pt x="17759" y="3310"/>
                    <a:pt x="17759" y="3264"/>
                    <a:pt x="17759" y="3218"/>
                  </a:cubicBezTo>
                  <a:lnTo>
                    <a:pt x="17759" y="3218"/>
                  </a:lnTo>
                  <a:cubicBezTo>
                    <a:pt x="17782" y="3173"/>
                    <a:pt x="17782" y="3127"/>
                    <a:pt x="17782" y="3104"/>
                  </a:cubicBezTo>
                  <a:lnTo>
                    <a:pt x="17782" y="3104"/>
                  </a:lnTo>
                  <a:cubicBezTo>
                    <a:pt x="17782" y="3059"/>
                    <a:pt x="17782" y="3013"/>
                    <a:pt x="17782" y="2967"/>
                  </a:cubicBezTo>
                  <a:lnTo>
                    <a:pt x="17782" y="2967"/>
                  </a:lnTo>
                  <a:cubicBezTo>
                    <a:pt x="17805" y="2945"/>
                    <a:pt x="17805" y="2922"/>
                    <a:pt x="17805" y="2876"/>
                  </a:cubicBezTo>
                  <a:lnTo>
                    <a:pt x="17805" y="2876"/>
                  </a:lnTo>
                  <a:cubicBezTo>
                    <a:pt x="17805" y="2853"/>
                    <a:pt x="17805" y="2830"/>
                    <a:pt x="17805" y="2808"/>
                  </a:cubicBezTo>
                  <a:lnTo>
                    <a:pt x="17805" y="2808"/>
                  </a:lnTo>
                  <a:lnTo>
                    <a:pt x="17805" y="69"/>
                  </a:lnTo>
                  <a:cubicBezTo>
                    <a:pt x="17805" y="114"/>
                    <a:pt x="17805" y="160"/>
                    <a:pt x="17805" y="228"/>
                  </a:cubicBezTo>
                  <a:lnTo>
                    <a:pt x="17805" y="228"/>
                  </a:lnTo>
                  <a:cubicBezTo>
                    <a:pt x="17805" y="274"/>
                    <a:pt x="17805" y="297"/>
                    <a:pt x="17782" y="342"/>
                  </a:cubicBezTo>
                  <a:lnTo>
                    <a:pt x="17782" y="342"/>
                  </a:lnTo>
                  <a:cubicBezTo>
                    <a:pt x="17782" y="388"/>
                    <a:pt x="17782" y="434"/>
                    <a:pt x="17782" y="479"/>
                  </a:cubicBezTo>
                  <a:lnTo>
                    <a:pt x="17782" y="479"/>
                  </a:lnTo>
                  <a:cubicBezTo>
                    <a:pt x="17759" y="525"/>
                    <a:pt x="17759" y="548"/>
                    <a:pt x="17759" y="594"/>
                  </a:cubicBezTo>
                  <a:lnTo>
                    <a:pt x="17759" y="594"/>
                  </a:lnTo>
                  <a:cubicBezTo>
                    <a:pt x="17736" y="639"/>
                    <a:pt x="17736" y="685"/>
                    <a:pt x="17736" y="730"/>
                  </a:cubicBezTo>
                  <a:lnTo>
                    <a:pt x="17736" y="730"/>
                  </a:lnTo>
                  <a:cubicBezTo>
                    <a:pt x="17713" y="753"/>
                    <a:pt x="17713" y="799"/>
                    <a:pt x="17691" y="845"/>
                  </a:cubicBezTo>
                  <a:lnTo>
                    <a:pt x="17691" y="845"/>
                  </a:lnTo>
                  <a:cubicBezTo>
                    <a:pt x="17691" y="890"/>
                    <a:pt x="17668" y="936"/>
                    <a:pt x="17668" y="959"/>
                  </a:cubicBezTo>
                  <a:lnTo>
                    <a:pt x="17668" y="959"/>
                  </a:lnTo>
                  <a:cubicBezTo>
                    <a:pt x="17645" y="1004"/>
                    <a:pt x="17645" y="1050"/>
                    <a:pt x="17622" y="1096"/>
                  </a:cubicBezTo>
                  <a:lnTo>
                    <a:pt x="17622" y="1096"/>
                  </a:lnTo>
                  <a:cubicBezTo>
                    <a:pt x="17599" y="1141"/>
                    <a:pt x="17599" y="1164"/>
                    <a:pt x="17576" y="1210"/>
                  </a:cubicBezTo>
                  <a:lnTo>
                    <a:pt x="17576" y="1210"/>
                  </a:lnTo>
                  <a:cubicBezTo>
                    <a:pt x="17554" y="1255"/>
                    <a:pt x="17531" y="1301"/>
                    <a:pt x="17531" y="1347"/>
                  </a:cubicBezTo>
                  <a:lnTo>
                    <a:pt x="17531" y="1347"/>
                  </a:lnTo>
                  <a:cubicBezTo>
                    <a:pt x="17508" y="1392"/>
                    <a:pt x="17485" y="1415"/>
                    <a:pt x="17462" y="1461"/>
                  </a:cubicBezTo>
                  <a:lnTo>
                    <a:pt x="17462" y="1461"/>
                  </a:lnTo>
                  <a:cubicBezTo>
                    <a:pt x="17439" y="1507"/>
                    <a:pt x="17417" y="1552"/>
                    <a:pt x="17394" y="1598"/>
                  </a:cubicBezTo>
                  <a:lnTo>
                    <a:pt x="17394" y="1598"/>
                  </a:lnTo>
                  <a:cubicBezTo>
                    <a:pt x="17371" y="1621"/>
                    <a:pt x="17371" y="1666"/>
                    <a:pt x="17348" y="1712"/>
                  </a:cubicBezTo>
                  <a:lnTo>
                    <a:pt x="17348" y="1712"/>
                  </a:lnTo>
                  <a:cubicBezTo>
                    <a:pt x="17303" y="1758"/>
                    <a:pt x="17280" y="1803"/>
                    <a:pt x="17234" y="1849"/>
                  </a:cubicBezTo>
                  <a:lnTo>
                    <a:pt x="17234" y="1849"/>
                  </a:lnTo>
                  <a:cubicBezTo>
                    <a:pt x="17211" y="1895"/>
                    <a:pt x="17211" y="1917"/>
                    <a:pt x="17188" y="1963"/>
                  </a:cubicBezTo>
                  <a:lnTo>
                    <a:pt x="17188" y="1963"/>
                  </a:lnTo>
                  <a:cubicBezTo>
                    <a:pt x="17143" y="2009"/>
                    <a:pt x="17097" y="2077"/>
                    <a:pt x="17051" y="2123"/>
                  </a:cubicBezTo>
                  <a:lnTo>
                    <a:pt x="17051" y="2123"/>
                  </a:lnTo>
                  <a:cubicBezTo>
                    <a:pt x="17029" y="2146"/>
                    <a:pt x="17029" y="2168"/>
                    <a:pt x="17006" y="2191"/>
                  </a:cubicBezTo>
                  <a:lnTo>
                    <a:pt x="17006" y="2191"/>
                  </a:lnTo>
                  <a:cubicBezTo>
                    <a:pt x="16937" y="2283"/>
                    <a:pt x="16846" y="2374"/>
                    <a:pt x="16778" y="2465"/>
                  </a:cubicBezTo>
                  <a:lnTo>
                    <a:pt x="16778" y="2465"/>
                  </a:lnTo>
                  <a:cubicBezTo>
                    <a:pt x="16755" y="2488"/>
                    <a:pt x="16732" y="2511"/>
                    <a:pt x="16709" y="2534"/>
                  </a:cubicBezTo>
                  <a:lnTo>
                    <a:pt x="16709" y="2534"/>
                  </a:lnTo>
                  <a:cubicBezTo>
                    <a:pt x="16641" y="2602"/>
                    <a:pt x="16572" y="2671"/>
                    <a:pt x="16504" y="2739"/>
                  </a:cubicBezTo>
                  <a:lnTo>
                    <a:pt x="16504" y="2739"/>
                  </a:lnTo>
                  <a:cubicBezTo>
                    <a:pt x="16458" y="2762"/>
                    <a:pt x="16435" y="2808"/>
                    <a:pt x="16412" y="2830"/>
                  </a:cubicBezTo>
                  <a:lnTo>
                    <a:pt x="16412" y="2830"/>
                  </a:lnTo>
                  <a:cubicBezTo>
                    <a:pt x="16367" y="2876"/>
                    <a:pt x="16321" y="2899"/>
                    <a:pt x="16275" y="2945"/>
                  </a:cubicBezTo>
                  <a:lnTo>
                    <a:pt x="16275" y="2945"/>
                  </a:lnTo>
                  <a:cubicBezTo>
                    <a:pt x="16230" y="2967"/>
                    <a:pt x="16184" y="3013"/>
                    <a:pt x="16161" y="3036"/>
                  </a:cubicBezTo>
                  <a:lnTo>
                    <a:pt x="16161" y="3036"/>
                  </a:lnTo>
                  <a:cubicBezTo>
                    <a:pt x="16116" y="3081"/>
                    <a:pt x="16070" y="3127"/>
                    <a:pt x="16001" y="3150"/>
                  </a:cubicBezTo>
                  <a:lnTo>
                    <a:pt x="16001" y="3150"/>
                  </a:lnTo>
                  <a:cubicBezTo>
                    <a:pt x="15979" y="3196"/>
                    <a:pt x="15933" y="3218"/>
                    <a:pt x="15887" y="3241"/>
                  </a:cubicBezTo>
                  <a:lnTo>
                    <a:pt x="15887" y="3241"/>
                  </a:lnTo>
                  <a:cubicBezTo>
                    <a:pt x="15842" y="3287"/>
                    <a:pt x="15773" y="3333"/>
                    <a:pt x="15728" y="3355"/>
                  </a:cubicBezTo>
                  <a:lnTo>
                    <a:pt x="15728" y="3355"/>
                  </a:lnTo>
                  <a:cubicBezTo>
                    <a:pt x="15682" y="3401"/>
                    <a:pt x="15636" y="3424"/>
                    <a:pt x="15591" y="3447"/>
                  </a:cubicBezTo>
                  <a:lnTo>
                    <a:pt x="15591" y="3447"/>
                  </a:lnTo>
                  <a:cubicBezTo>
                    <a:pt x="15545" y="3492"/>
                    <a:pt x="15477" y="3515"/>
                    <a:pt x="15431" y="3561"/>
                  </a:cubicBezTo>
                  <a:lnTo>
                    <a:pt x="15431" y="3561"/>
                  </a:lnTo>
                  <a:cubicBezTo>
                    <a:pt x="15362" y="3606"/>
                    <a:pt x="15294" y="3652"/>
                    <a:pt x="15225" y="3675"/>
                  </a:cubicBezTo>
                  <a:lnTo>
                    <a:pt x="15225" y="3675"/>
                  </a:lnTo>
                  <a:cubicBezTo>
                    <a:pt x="15020" y="3789"/>
                    <a:pt x="14815" y="3903"/>
                    <a:pt x="14609" y="3994"/>
                  </a:cubicBezTo>
                  <a:lnTo>
                    <a:pt x="14609" y="3994"/>
                  </a:lnTo>
                  <a:cubicBezTo>
                    <a:pt x="14564" y="4017"/>
                    <a:pt x="14518" y="4040"/>
                    <a:pt x="14449" y="4086"/>
                  </a:cubicBezTo>
                  <a:lnTo>
                    <a:pt x="14449" y="4086"/>
                  </a:lnTo>
                  <a:cubicBezTo>
                    <a:pt x="14267" y="4154"/>
                    <a:pt x="14084" y="4246"/>
                    <a:pt x="13879" y="4314"/>
                  </a:cubicBezTo>
                  <a:lnTo>
                    <a:pt x="13879" y="4314"/>
                  </a:lnTo>
                  <a:cubicBezTo>
                    <a:pt x="13856" y="4337"/>
                    <a:pt x="13833" y="4337"/>
                    <a:pt x="13810" y="4360"/>
                  </a:cubicBezTo>
                  <a:lnTo>
                    <a:pt x="13810" y="4360"/>
                  </a:lnTo>
                  <a:cubicBezTo>
                    <a:pt x="13605" y="4428"/>
                    <a:pt x="13377" y="4497"/>
                    <a:pt x="13171" y="4565"/>
                  </a:cubicBezTo>
                  <a:lnTo>
                    <a:pt x="13171" y="4565"/>
                  </a:lnTo>
                  <a:cubicBezTo>
                    <a:pt x="13011" y="4611"/>
                    <a:pt x="12874" y="4656"/>
                    <a:pt x="12715" y="4702"/>
                  </a:cubicBezTo>
                  <a:lnTo>
                    <a:pt x="12715" y="4702"/>
                  </a:lnTo>
                  <a:cubicBezTo>
                    <a:pt x="12601" y="4725"/>
                    <a:pt x="12486" y="4771"/>
                    <a:pt x="12372" y="4793"/>
                  </a:cubicBezTo>
                  <a:lnTo>
                    <a:pt x="12372" y="4793"/>
                  </a:lnTo>
                  <a:cubicBezTo>
                    <a:pt x="12190" y="4839"/>
                    <a:pt x="12030" y="4862"/>
                    <a:pt x="11870" y="4907"/>
                  </a:cubicBezTo>
                  <a:lnTo>
                    <a:pt x="11870" y="4907"/>
                  </a:lnTo>
                  <a:cubicBezTo>
                    <a:pt x="11756" y="4930"/>
                    <a:pt x="11642" y="4953"/>
                    <a:pt x="11505" y="4976"/>
                  </a:cubicBezTo>
                  <a:lnTo>
                    <a:pt x="11505" y="4976"/>
                  </a:lnTo>
                  <a:cubicBezTo>
                    <a:pt x="11459" y="4976"/>
                    <a:pt x="11414" y="4976"/>
                    <a:pt x="11368" y="4999"/>
                  </a:cubicBezTo>
                  <a:lnTo>
                    <a:pt x="11368" y="4999"/>
                  </a:lnTo>
                  <a:cubicBezTo>
                    <a:pt x="11163" y="5022"/>
                    <a:pt x="10957" y="5067"/>
                    <a:pt x="10752" y="5090"/>
                  </a:cubicBezTo>
                  <a:lnTo>
                    <a:pt x="10752" y="5090"/>
                  </a:lnTo>
                  <a:cubicBezTo>
                    <a:pt x="10683" y="5090"/>
                    <a:pt x="10615" y="5090"/>
                    <a:pt x="10569" y="5113"/>
                  </a:cubicBezTo>
                  <a:lnTo>
                    <a:pt x="10569" y="5113"/>
                  </a:lnTo>
                  <a:cubicBezTo>
                    <a:pt x="10455" y="5113"/>
                    <a:pt x="10318" y="5113"/>
                    <a:pt x="10204" y="5136"/>
                  </a:cubicBezTo>
                  <a:lnTo>
                    <a:pt x="10204" y="5136"/>
                  </a:lnTo>
                  <a:cubicBezTo>
                    <a:pt x="9998" y="5159"/>
                    <a:pt x="9816" y="5159"/>
                    <a:pt x="9610" y="5181"/>
                  </a:cubicBezTo>
                  <a:lnTo>
                    <a:pt x="9610" y="5181"/>
                  </a:lnTo>
                  <a:cubicBezTo>
                    <a:pt x="9473" y="5181"/>
                    <a:pt x="9337" y="5181"/>
                    <a:pt x="9222" y="5181"/>
                  </a:cubicBezTo>
                  <a:lnTo>
                    <a:pt x="9222" y="5181"/>
                  </a:lnTo>
                  <a:cubicBezTo>
                    <a:pt x="9063" y="5181"/>
                    <a:pt x="8903" y="5181"/>
                    <a:pt x="8720" y="5181"/>
                  </a:cubicBezTo>
                  <a:lnTo>
                    <a:pt x="8720" y="5181"/>
                  </a:lnTo>
                  <a:cubicBezTo>
                    <a:pt x="8583" y="5181"/>
                    <a:pt x="8469" y="5181"/>
                    <a:pt x="8332" y="5181"/>
                  </a:cubicBezTo>
                  <a:lnTo>
                    <a:pt x="8332" y="5181"/>
                  </a:lnTo>
                  <a:cubicBezTo>
                    <a:pt x="8172" y="5181"/>
                    <a:pt x="8013" y="5159"/>
                    <a:pt x="7876" y="5159"/>
                  </a:cubicBezTo>
                  <a:lnTo>
                    <a:pt x="7876" y="5159"/>
                  </a:lnTo>
                  <a:cubicBezTo>
                    <a:pt x="7739" y="5136"/>
                    <a:pt x="7602" y="5136"/>
                    <a:pt x="7465" y="5113"/>
                  </a:cubicBezTo>
                  <a:lnTo>
                    <a:pt x="7465" y="5113"/>
                  </a:lnTo>
                  <a:cubicBezTo>
                    <a:pt x="7305" y="5113"/>
                    <a:pt x="7168" y="5090"/>
                    <a:pt x="7008" y="5067"/>
                  </a:cubicBezTo>
                  <a:lnTo>
                    <a:pt x="7008" y="5067"/>
                  </a:lnTo>
                  <a:cubicBezTo>
                    <a:pt x="6871" y="5044"/>
                    <a:pt x="6757" y="5022"/>
                    <a:pt x="6620" y="5022"/>
                  </a:cubicBezTo>
                  <a:lnTo>
                    <a:pt x="6620" y="5022"/>
                  </a:lnTo>
                  <a:cubicBezTo>
                    <a:pt x="6461" y="4976"/>
                    <a:pt x="6301" y="4953"/>
                    <a:pt x="6141" y="4930"/>
                  </a:cubicBezTo>
                  <a:lnTo>
                    <a:pt x="6141" y="4930"/>
                  </a:lnTo>
                  <a:cubicBezTo>
                    <a:pt x="6027" y="4907"/>
                    <a:pt x="5890" y="4885"/>
                    <a:pt x="5776" y="4862"/>
                  </a:cubicBezTo>
                  <a:lnTo>
                    <a:pt x="5776" y="4862"/>
                  </a:lnTo>
                  <a:cubicBezTo>
                    <a:pt x="5593" y="4816"/>
                    <a:pt x="5411" y="4771"/>
                    <a:pt x="5228" y="4725"/>
                  </a:cubicBezTo>
                  <a:lnTo>
                    <a:pt x="5228" y="4725"/>
                  </a:lnTo>
                  <a:cubicBezTo>
                    <a:pt x="5114" y="4679"/>
                    <a:pt x="4977" y="4656"/>
                    <a:pt x="4863" y="4634"/>
                  </a:cubicBezTo>
                  <a:lnTo>
                    <a:pt x="4863" y="4634"/>
                  </a:lnTo>
                  <a:cubicBezTo>
                    <a:pt x="4817" y="4611"/>
                    <a:pt x="4749" y="4588"/>
                    <a:pt x="4680" y="4565"/>
                  </a:cubicBezTo>
                  <a:lnTo>
                    <a:pt x="4680" y="4565"/>
                  </a:lnTo>
                  <a:cubicBezTo>
                    <a:pt x="4498" y="4519"/>
                    <a:pt x="4315" y="4451"/>
                    <a:pt x="4132" y="4383"/>
                  </a:cubicBezTo>
                  <a:lnTo>
                    <a:pt x="4132" y="4383"/>
                  </a:lnTo>
                  <a:cubicBezTo>
                    <a:pt x="4087" y="4360"/>
                    <a:pt x="4041" y="4337"/>
                    <a:pt x="3995" y="4314"/>
                  </a:cubicBezTo>
                  <a:lnTo>
                    <a:pt x="3995" y="4314"/>
                  </a:lnTo>
                  <a:cubicBezTo>
                    <a:pt x="3836" y="4268"/>
                    <a:pt x="3676" y="4200"/>
                    <a:pt x="3516" y="4131"/>
                  </a:cubicBezTo>
                  <a:lnTo>
                    <a:pt x="3516" y="4131"/>
                  </a:lnTo>
                  <a:cubicBezTo>
                    <a:pt x="3448" y="4086"/>
                    <a:pt x="3356" y="4063"/>
                    <a:pt x="3288" y="4017"/>
                  </a:cubicBezTo>
                  <a:lnTo>
                    <a:pt x="3288" y="4017"/>
                  </a:lnTo>
                  <a:cubicBezTo>
                    <a:pt x="3060" y="3926"/>
                    <a:pt x="2831" y="3812"/>
                    <a:pt x="2626" y="3675"/>
                  </a:cubicBezTo>
                  <a:lnTo>
                    <a:pt x="2626" y="3675"/>
                  </a:lnTo>
                  <a:cubicBezTo>
                    <a:pt x="868" y="2671"/>
                    <a:pt x="1" y="1347"/>
                    <a:pt x="1" y="0"/>
                  </a:cubicBezTo>
                  <a:lnTo>
                    <a:pt x="1" y="0"/>
                  </a:lnTo>
                  <a:close/>
                </a:path>
              </a:pathLst>
            </a:custGeom>
            <a:solidFill>
              <a:srgbClr val="1D509B"/>
            </a:solidFill>
            <a:ln>
              <a:noFill/>
            </a:ln>
          </p:spPr>
          <p:txBody>
            <a:bodyPr spcFirstLastPara="1" wrap="square" lIns="91425" tIns="91425" rIns="91425" bIns="91425" anchor="ctr" anchorCtr="0">
              <a:noAutofit/>
            </a:bodyPr>
            <a:lstStyle/>
            <a:p>
              <a:pPr>
                <a:buClr>
                  <a:srgbClr val="000000"/>
                </a:buClr>
                <a:buFont typeface="Arial"/>
                <a:buNone/>
                <a:defRPr/>
              </a:pPr>
              <a:endParaRPr sz="1400" kern="0">
                <a:solidFill>
                  <a:srgbClr val="000000"/>
                </a:solidFill>
                <a:latin typeface="Arial"/>
                <a:cs typeface="Arial"/>
                <a:sym typeface="Arial"/>
              </a:endParaRPr>
            </a:p>
          </p:txBody>
        </p:sp>
        <p:sp>
          <p:nvSpPr>
            <p:cNvPr id="50" name="Google Shape;6196;p47">
              <a:extLst>
                <a:ext uri="{FF2B5EF4-FFF2-40B4-BE49-F238E27FC236}">
                  <a16:creationId xmlns:a16="http://schemas.microsoft.com/office/drawing/2014/main" id="{DC577BAC-4CDF-4FC7-9703-F027D9FAF1A4}"/>
                </a:ext>
              </a:extLst>
            </p:cNvPr>
            <p:cNvSpPr/>
            <p:nvPr/>
          </p:nvSpPr>
          <p:spPr>
            <a:xfrm>
              <a:off x="6110666" y="3986085"/>
              <a:ext cx="504299" cy="278934"/>
            </a:xfrm>
            <a:custGeom>
              <a:avLst/>
              <a:gdLst/>
              <a:ahLst/>
              <a:cxnLst/>
              <a:rect l="l" t="t" r="r" b="b"/>
              <a:pathLst>
                <a:path w="19562" h="10820" extrusionOk="0">
                  <a:moveTo>
                    <a:pt x="3447" y="1507"/>
                  </a:moveTo>
                  <a:cubicBezTo>
                    <a:pt x="1" y="3515"/>
                    <a:pt x="1" y="6779"/>
                    <a:pt x="3493" y="8788"/>
                  </a:cubicBezTo>
                  <a:lnTo>
                    <a:pt x="3493" y="8788"/>
                  </a:lnTo>
                  <a:cubicBezTo>
                    <a:pt x="6985" y="10819"/>
                    <a:pt x="12623" y="10819"/>
                    <a:pt x="16092" y="8788"/>
                  </a:cubicBezTo>
                  <a:lnTo>
                    <a:pt x="16092" y="8788"/>
                  </a:lnTo>
                  <a:cubicBezTo>
                    <a:pt x="19562" y="6779"/>
                    <a:pt x="19539" y="3515"/>
                    <a:pt x="16047" y="1507"/>
                  </a:cubicBezTo>
                  <a:lnTo>
                    <a:pt x="16047" y="1507"/>
                  </a:lnTo>
                  <a:cubicBezTo>
                    <a:pt x="14312" y="502"/>
                    <a:pt x="12030" y="0"/>
                    <a:pt x="9747" y="0"/>
                  </a:cubicBezTo>
                  <a:lnTo>
                    <a:pt x="9747" y="0"/>
                  </a:lnTo>
                  <a:cubicBezTo>
                    <a:pt x="7464" y="0"/>
                    <a:pt x="5182" y="502"/>
                    <a:pt x="3447" y="1507"/>
                  </a:cubicBezTo>
                  <a:close/>
                </a:path>
              </a:pathLst>
            </a:custGeom>
            <a:solidFill>
              <a:srgbClr val="95B8EB"/>
            </a:solidFill>
            <a:ln>
              <a:noFill/>
            </a:ln>
          </p:spPr>
          <p:txBody>
            <a:bodyPr spcFirstLastPara="1" wrap="square" lIns="91425" tIns="91425" rIns="91425" bIns="91425" anchor="ctr" anchorCtr="0">
              <a:noAutofit/>
            </a:bodyPr>
            <a:lstStyle/>
            <a:p>
              <a:pPr>
                <a:buClr>
                  <a:srgbClr val="000000"/>
                </a:buClr>
                <a:buFont typeface="Arial"/>
                <a:buNone/>
                <a:defRPr/>
              </a:pPr>
              <a:endParaRPr sz="1400" kern="0">
                <a:solidFill>
                  <a:srgbClr val="000000"/>
                </a:solidFill>
                <a:latin typeface="Arial"/>
                <a:cs typeface="Arial"/>
                <a:sym typeface="Arial"/>
              </a:endParaRPr>
            </a:p>
          </p:txBody>
        </p:sp>
        <p:sp>
          <p:nvSpPr>
            <p:cNvPr id="51" name="Title 1">
              <a:extLst>
                <a:ext uri="{FF2B5EF4-FFF2-40B4-BE49-F238E27FC236}">
                  <a16:creationId xmlns:a16="http://schemas.microsoft.com/office/drawing/2014/main" id="{C4D895EB-CD44-46CE-A791-D424E71EF5FA}"/>
                </a:ext>
              </a:extLst>
            </p:cNvPr>
            <p:cNvSpPr txBox="1">
              <a:spLocks/>
            </p:cNvSpPr>
            <p:nvPr/>
          </p:nvSpPr>
          <p:spPr>
            <a:xfrm>
              <a:off x="6164820" y="3989004"/>
              <a:ext cx="397389" cy="262340"/>
            </a:xfrm>
            <a:prstGeom prst="rect">
              <a:avLst/>
            </a:prstGeom>
            <a:scene3d>
              <a:camera prst="isometricBottomDown"/>
              <a:lightRig rig="threePt" dir="t"/>
            </a:scene3d>
          </p:spPr>
          <p:txBody>
            <a:bodyPr vert="horz" lIns="0" tIns="0" rIns="0" bIns="0" rtlCol="0" anchor="t">
              <a:noAutofit/>
            </a:bodyPr>
            <a:lstStyle>
              <a:lvl1pPr algn="r" defTabSz="914400" rtl="1" eaLnBrk="1" latinLnBrk="0" hangingPunct="1">
                <a:lnSpc>
                  <a:spcPct val="90000"/>
                </a:lnSpc>
                <a:spcBef>
                  <a:spcPct val="0"/>
                </a:spcBef>
                <a:buNone/>
                <a:defRPr sz="4000" kern="1200">
                  <a:solidFill>
                    <a:schemeClr val="tx1"/>
                  </a:solidFill>
                  <a:latin typeface="Greta Arabic" pitchFamily="2" charset="-78"/>
                  <a:ea typeface="+mj-ea"/>
                  <a:cs typeface="+mj-cs"/>
                </a:defRPr>
              </a:lvl1pPr>
            </a:lstStyle>
            <a:p>
              <a:pPr algn="ctr">
                <a:defRPr/>
              </a:pPr>
              <a:r>
                <a:rPr lang="ar-SA" sz="2400" dirty="0">
                  <a:solidFill>
                    <a:srgbClr val="FFFFFF"/>
                  </a:solidFill>
                  <a:latin typeface="Somar" panose="020B0604020202020204" charset="-78"/>
                  <a:cs typeface="Somar" panose="020B0604020202020204" charset="-78"/>
                </a:rPr>
                <a:t>05</a:t>
              </a:r>
              <a:endParaRPr lang="ar-SA" sz="2800" dirty="0">
                <a:solidFill>
                  <a:srgbClr val="FFFFFF"/>
                </a:solidFill>
                <a:latin typeface="Somar" panose="020B0604020202020204" charset="-78"/>
                <a:cs typeface="Somar" panose="020B0604020202020204" charset="-78"/>
              </a:endParaRPr>
            </a:p>
          </p:txBody>
        </p:sp>
      </p:grpSp>
      <p:cxnSp>
        <p:nvCxnSpPr>
          <p:cNvPr id="52" name="Google Shape;6206;p47">
            <a:extLst>
              <a:ext uri="{FF2B5EF4-FFF2-40B4-BE49-F238E27FC236}">
                <a16:creationId xmlns:a16="http://schemas.microsoft.com/office/drawing/2014/main" id="{50B27B15-51F6-4EB0-98F5-969BA30A6F13}"/>
              </a:ext>
            </a:extLst>
          </p:cNvPr>
          <p:cNvCxnSpPr>
            <a:cxnSpLocks/>
            <a:stCxn id="51" idx="2"/>
          </p:cNvCxnSpPr>
          <p:nvPr/>
        </p:nvCxnSpPr>
        <p:spPr>
          <a:xfrm rot="16200000" flipH="1">
            <a:off x="6780198" y="4924631"/>
            <a:ext cx="202296" cy="1098314"/>
          </a:xfrm>
          <a:prstGeom prst="bentConnector2">
            <a:avLst/>
          </a:prstGeom>
          <a:noFill/>
          <a:ln w="9525" cap="flat" cmpd="sng">
            <a:solidFill>
              <a:srgbClr val="20124D"/>
            </a:solidFill>
            <a:prstDash val="solid"/>
            <a:round/>
            <a:headEnd type="none" w="med" len="med"/>
            <a:tailEnd type="oval" w="med" len="med"/>
          </a:ln>
        </p:spPr>
      </p:cxnSp>
      <p:sp>
        <p:nvSpPr>
          <p:cNvPr id="5" name="Footer Placeholder 4">
            <a:extLst>
              <a:ext uri="{FF2B5EF4-FFF2-40B4-BE49-F238E27FC236}">
                <a16:creationId xmlns:a16="http://schemas.microsoft.com/office/drawing/2014/main" id="{43DFE1C7-D942-442B-BAB7-FFAE139ACD37}"/>
              </a:ext>
            </a:extLst>
          </p:cNvPr>
          <p:cNvSpPr>
            <a:spLocks noGrp="1"/>
          </p:cNvSpPr>
          <p:nvPr>
            <p:ph type="ftr" sz="quarter" idx="11"/>
            <p:custDataLst>
              <p:tags r:id="rId1"/>
            </p:custDataLst>
          </p:nvPr>
        </p:nvSpPr>
        <p:spPr/>
        <p:txBody>
          <a:bodyPr/>
          <a:lstStyle/>
          <a:p>
            <a:pPr>
              <a:defRPr/>
            </a:pPr>
            <a:r>
              <a:rPr lang="en-GB"/>
              <a:t>Public | </a:t>
            </a:r>
            <a:r>
              <a:rPr lang="ar-SA"/>
              <a:t>عام</a:t>
            </a:r>
            <a:endParaRPr lang="en-GB"/>
          </a:p>
        </p:txBody>
      </p:sp>
    </p:spTree>
    <p:extLst>
      <p:ext uri="{BB962C8B-B14F-4D97-AF65-F5344CB8AC3E}">
        <p14:creationId xmlns:p14="http://schemas.microsoft.com/office/powerpoint/2010/main" val="138343298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Arc 34">
            <a:extLst>
              <a:ext uri="{FF2B5EF4-FFF2-40B4-BE49-F238E27FC236}">
                <a16:creationId xmlns:a16="http://schemas.microsoft.com/office/drawing/2014/main" id="{FEE38215-9F5E-44A1-A9C6-F85EC7141E6D}"/>
              </a:ext>
            </a:extLst>
          </p:cNvPr>
          <p:cNvSpPr/>
          <p:nvPr/>
        </p:nvSpPr>
        <p:spPr>
          <a:xfrm flipH="1">
            <a:off x="4868474" y="4491250"/>
            <a:ext cx="1628170" cy="874648"/>
          </a:xfrm>
          <a:prstGeom prst="arc">
            <a:avLst>
              <a:gd name="adj1" fmla="val 16138139"/>
              <a:gd name="adj2" fmla="val 9124054"/>
            </a:avLst>
          </a:prstGeom>
          <a:ln>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7" name="Google Shape;6332;p126">
            <a:extLst>
              <a:ext uri="{FF2B5EF4-FFF2-40B4-BE49-F238E27FC236}">
                <a16:creationId xmlns:a16="http://schemas.microsoft.com/office/drawing/2014/main" id="{C652B0F2-4EC5-4812-9315-7885D4A865FF}"/>
              </a:ext>
            </a:extLst>
          </p:cNvPr>
          <p:cNvSpPr/>
          <p:nvPr/>
        </p:nvSpPr>
        <p:spPr>
          <a:xfrm rot="11002478">
            <a:off x="-3190868" y="4550709"/>
            <a:ext cx="12202227" cy="4599134"/>
          </a:xfrm>
          <a:custGeom>
            <a:avLst/>
            <a:gdLst/>
            <a:ahLst/>
            <a:cxnLst/>
            <a:rect l="l" t="t" r="r" b="b"/>
            <a:pathLst>
              <a:path w="74755" h="20729" extrusionOk="0">
                <a:moveTo>
                  <a:pt x="1" y="1"/>
                </a:moveTo>
                <a:cubicBezTo>
                  <a:pt x="835" y="6439"/>
                  <a:pt x="5772" y="12310"/>
                  <a:pt x="12109" y="13777"/>
                </a:cubicBezTo>
                <a:cubicBezTo>
                  <a:pt x="13474" y="14091"/>
                  <a:pt x="14847" y="14220"/>
                  <a:pt x="16226" y="14220"/>
                </a:cubicBezTo>
                <a:cubicBezTo>
                  <a:pt x="22796" y="14220"/>
                  <a:pt x="29497" y="11276"/>
                  <a:pt x="36112" y="11276"/>
                </a:cubicBezTo>
                <a:cubicBezTo>
                  <a:pt x="37265" y="11276"/>
                  <a:pt x="38416" y="11366"/>
                  <a:pt x="39562" y="11576"/>
                </a:cubicBezTo>
                <a:cubicBezTo>
                  <a:pt x="45100" y="12610"/>
                  <a:pt x="49736" y="16313"/>
                  <a:pt x="54873" y="18714"/>
                </a:cubicBezTo>
                <a:cubicBezTo>
                  <a:pt x="57406" y="19923"/>
                  <a:pt x="60365" y="20728"/>
                  <a:pt x="63173" y="20728"/>
                </a:cubicBezTo>
                <a:cubicBezTo>
                  <a:pt x="66024" y="20728"/>
                  <a:pt x="68719" y="19898"/>
                  <a:pt x="70651" y="17814"/>
                </a:cubicBezTo>
                <a:cubicBezTo>
                  <a:pt x="73653" y="14645"/>
                  <a:pt x="73753" y="9775"/>
                  <a:pt x="73954" y="5371"/>
                </a:cubicBezTo>
                <a:cubicBezTo>
                  <a:pt x="74020" y="3637"/>
                  <a:pt x="74254" y="1769"/>
                  <a:pt x="74754" y="1"/>
                </a:cubicBezTo>
                <a:close/>
              </a:path>
            </a:pathLst>
          </a:custGeom>
          <a:solidFill>
            <a:srgbClr val="ACFFD9">
              <a:alpha val="81000"/>
            </a:srgb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000000"/>
              </a:solidFill>
              <a:effectLst/>
              <a:uLnTx/>
              <a:uFillTx/>
              <a:latin typeface="Arial"/>
            </a:endParaRPr>
          </a:p>
        </p:txBody>
      </p:sp>
      <p:sp>
        <p:nvSpPr>
          <p:cNvPr id="143" name="Title 1">
            <a:extLst>
              <a:ext uri="{FF2B5EF4-FFF2-40B4-BE49-F238E27FC236}">
                <a16:creationId xmlns:a16="http://schemas.microsoft.com/office/drawing/2014/main" id="{4AC9F629-7F96-403B-B28D-50766AB29367}"/>
              </a:ext>
            </a:extLst>
          </p:cNvPr>
          <p:cNvSpPr txBox="1">
            <a:spLocks/>
          </p:cNvSpPr>
          <p:nvPr/>
        </p:nvSpPr>
        <p:spPr>
          <a:xfrm>
            <a:off x="2684747" y="526945"/>
            <a:ext cx="9105518" cy="1348717"/>
          </a:xfrm>
          <a:prstGeom prst="rect">
            <a:avLst/>
          </a:prstGeom>
        </p:spPr>
        <p:txBody>
          <a:bodyPr vert="horz" lIns="0" tIns="0" rIns="0" bIns="0" rtlCol="0" anchor="t">
            <a:noAutofit/>
          </a:bodyPr>
          <a:lstStyle>
            <a:lvl1pPr algn="r" defTabSz="914400" rtl="1" eaLnBrk="1" latinLnBrk="0" hangingPunct="1">
              <a:lnSpc>
                <a:spcPct val="90000"/>
              </a:lnSpc>
              <a:spcBef>
                <a:spcPct val="0"/>
              </a:spcBef>
              <a:buNone/>
              <a:defRPr sz="4000" kern="1200">
                <a:solidFill>
                  <a:schemeClr val="tx1"/>
                </a:solidFill>
                <a:latin typeface="Greta Arabic" pitchFamily="2" charset="-78"/>
                <a:ea typeface="+mj-ea"/>
                <a:cs typeface="+mj-cs"/>
              </a:defRPr>
            </a:lvl1pPr>
          </a:lstStyle>
          <a:p>
            <a:pPr>
              <a:defRPr/>
            </a:pPr>
            <a:r>
              <a:rPr lang="ar-SA" b="1" dirty="0">
                <a:solidFill>
                  <a:srgbClr val="0D2547"/>
                </a:solidFill>
                <a:latin typeface="SST Arabic" panose="020B0504030504020204" pitchFamily="34" charset="-78"/>
                <a:cs typeface="SST Arabic" panose="020B0504030504020204" pitchFamily="34" charset="-78"/>
              </a:rPr>
              <a:t>محرك المخاطر للجانب الامني</a:t>
            </a:r>
          </a:p>
        </p:txBody>
      </p:sp>
      <p:sp>
        <p:nvSpPr>
          <p:cNvPr id="87" name="Google Shape;6162;p47">
            <a:extLst>
              <a:ext uri="{FF2B5EF4-FFF2-40B4-BE49-F238E27FC236}">
                <a16:creationId xmlns:a16="http://schemas.microsoft.com/office/drawing/2014/main" id="{3BA4711E-E4EB-4E37-BA9F-913BE29AD346}"/>
              </a:ext>
            </a:extLst>
          </p:cNvPr>
          <p:cNvSpPr/>
          <p:nvPr/>
        </p:nvSpPr>
        <p:spPr>
          <a:xfrm>
            <a:off x="6073496" y="4082471"/>
            <a:ext cx="593" cy="134775"/>
          </a:xfrm>
          <a:custGeom>
            <a:avLst/>
            <a:gdLst/>
            <a:ahLst/>
            <a:cxnLst/>
            <a:rect l="l" t="t" r="r" b="b"/>
            <a:pathLst>
              <a:path w="23" h="5228" extrusionOk="0">
                <a:moveTo>
                  <a:pt x="23" y="1"/>
                </a:moveTo>
                <a:lnTo>
                  <a:pt x="0" y="4931"/>
                </a:lnTo>
                <a:cubicBezTo>
                  <a:pt x="0" y="5045"/>
                  <a:pt x="0" y="5137"/>
                  <a:pt x="0" y="5228"/>
                </a:cubicBezTo>
                <a:lnTo>
                  <a:pt x="23" y="252"/>
                </a:lnTo>
                <a:cubicBezTo>
                  <a:pt x="23" y="161"/>
                  <a:pt x="23" y="92"/>
                  <a:pt x="23" y="1"/>
                </a:cubicBezTo>
                <a:close/>
              </a:path>
            </a:pathLst>
          </a:custGeom>
          <a:solidFill>
            <a:srgbClr val="7EB4FD"/>
          </a:solidFill>
          <a:ln>
            <a:noFill/>
          </a:ln>
        </p:spPr>
        <p:txBody>
          <a:bodyPr spcFirstLastPara="1" wrap="square" lIns="91425" tIns="91425" rIns="91425" bIns="91425" anchor="ctr" anchorCtr="0">
            <a:noAutofit/>
          </a:bodyPr>
          <a:lstStyle/>
          <a:p>
            <a:pPr>
              <a:buClr>
                <a:srgbClr val="000000"/>
              </a:buClr>
              <a:buFont typeface="Arial"/>
              <a:buNone/>
              <a:defRPr/>
            </a:pPr>
            <a:endParaRPr sz="1400" kern="0">
              <a:solidFill>
                <a:srgbClr val="000000"/>
              </a:solidFill>
              <a:latin typeface="Arial"/>
              <a:cs typeface="Arial"/>
              <a:sym typeface="Arial"/>
            </a:endParaRPr>
          </a:p>
        </p:txBody>
      </p:sp>
      <p:sp>
        <p:nvSpPr>
          <p:cNvPr id="88" name="Google Shape;6163;p47">
            <a:extLst>
              <a:ext uri="{FF2B5EF4-FFF2-40B4-BE49-F238E27FC236}">
                <a16:creationId xmlns:a16="http://schemas.microsoft.com/office/drawing/2014/main" id="{9886C7FA-7A43-49C7-936F-748E745BB1CF}"/>
              </a:ext>
            </a:extLst>
          </p:cNvPr>
          <p:cNvSpPr/>
          <p:nvPr/>
        </p:nvSpPr>
        <p:spPr>
          <a:xfrm>
            <a:off x="6067000" y="4156045"/>
            <a:ext cx="619" cy="134749"/>
          </a:xfrm>
          <a:custGeom>
            <a:avLst/>
            <a:gdLst/>
            <a:ahLst/>
            <a:cxnLst/>
            <a:rect l="l" t="t" r="r" b="b"/>
            <a:pathLst>
              <a:path w="24" h="5227" extrusionOk="0">
                <a:moveTo>
                  <a:pt x="24" y="0"/>
                </a:moveTo>
                <a:lnTo>
                  <a:pt x="1" y="4976"/>
                </a:lnTo>
                <a:cubicBezTo>
                  <a:pt x="1" y="5067"/>
                  <a:pt x="1" y="5136"/>
                  <a:pt x="1" y="5227"/>
                </a:cubicBezTo>
                <a:lnTo>
                  <a:pt x="24" y="251"/>
                </a:lnTo>
                <a:cubicBezTo>
                  <a:pt x="24" y="160"/>
                  <a:pt x="24" y="68"/>
                  <a:pt x="24" y="0"/>
                </a:cubicBezTo>
                <a:close/>
              </a:path>
            </a:pathLst>
          </a:custGeom>
          <a:solidFill>
            <a:srgbClr val="7EB4FD"/>
          </a:solidFill>
          <a:ln>
            <a:noFill/>
          </a:ln>
        </p:spPr>
        <p:txBody>
          <a:bodyPr spcFirstLastPara="1" wrap="square" lIns="91425" tIns="91425" rIns="91425" bIns="91425" anchor="ctr" anchorCtr="0">
            <a:noAutofit/>
          </a:bodyPr>
          <a:lstStyle/>
          <a:p>
            <a:pPr>
              <a:buClr>
                <a:srgbClr val="000000"/>
              </a:buClr>
              <a:buFont typeface="Arial"/>
              <a:buNone/>
              <a:defRPr/>
            </a:pPr>
            <a:endParaRPr sz="1400" kern="0">
              <a:solidFill>
                <a:srgbClr val="000000"/>
              </a:solidFill>
              <a:latin typeface="Arial"/>
              <a:cs typeface="Arial"/>
              <a:sym typeface="Arial"/>
            </a:endParaRPr>
          </a:p>
        </p:txBody>
      </p:sp>
      <p:sp>
        <p:nvSpPr>
          <p:cNvPr id="231" name="Arc 230">
            <a:extLst>
              <a:ext uri="{FF2B5EF4-FFF2-40B4-BE49-F238E27FC236}">
                <a16:creationId xmlns:a16="http://schemas.microsoft.com/office/drawing/2014/main" id="{E0B607DF-9B85-4A14-A1E4-5A7C7CCEB25F}"/>
              </a:ext>
            </a:extLst>
          </p:cNvPr>
          <p:cNvSpPr/>
          <p:nvPr/>
        </p:nvSpPr>
        <p:spPr>
          <a:xfrm flipH="1">
            <a:off x="5174198" y="2745415"/>
            <a:ext cx="1628170" cy="874648"/>
          </a:xfrm>
          <a:prstGeom prst="arc">
            <a:avLst>
              <a:gd name="adj1" fmla="val 16138139"/>
              <a:gd name="adj2" fmla="val 5609883"/>
            </a:avLst>
          </a:prstGeom>
          <a:ln>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41" name="Straight Connector 240">
            <a:extLst>
              <a:ext uri="{FF2B5EF4-FFF2-40B4-BE49-F238E27FC236}">
                <a16:creationId xmlns:a16="http://schemas.microsoft.com/office/drawing/2014/main" id="{2CD340F2-0CCC-45FB-A6E9-0C3E64B10F00}"/>
              </a:ext>
            </a:extLst>
          </p:cNvPr>
          <p:cNvCxnSpPr>
            <a:cxnSpLocks/>
          </p:cNvCxnSpPr>
          <p:nvPr/>
        </p:nvCxnSpPr>
        <p:spPr>
          <a:xfrm flipH="1">
            <a:off x="6002142" y="2745415"/>
            <a:ext cx="1270292" cy="0"/>
          </a:xfrm>
          <a:prstGeom prst="line">
            <a:avLst/>
          </a:prstGeom>
          <a:ln>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47" name="Arc 246">
            <a:extLst>
              <a:ext uri="{FF2B5EF4-FFF2-40B4-BE49-F238E27FC236}">
                <a16:creationId xmlns:a16="http://schemas.microsoft.com/office/drawing/2014/main" id="{1EA49B9A-E523-4C3E-8621-221AFA2B4EB3}"/>
              </a:ext>
            </a:extLst>
          </p:cNvPr>
          <p:cNvSpPr/>
          <p:nvPr/>
        </p:nvSpPr>
        <p:spPr>
          <a:xfrm>
            <a:off x="6508611" y="3621764"/>
            <a:ext cx="1628170" cy="874648"/>
          </a:xfrm>
          <a:prstGeom prst="arc">
            <a:avLst>
              <a:gd name="adj1" fmla="val 16138139"/>
              <a:gd name="adj2" fmla="val 5842140"/>
            </a:avLst>
          </a:prstGeom>
          <a:ln>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48" name="Straight Connector 247">
            <a:extLst>
              <a:ext uri="{FF2B5EF4-FFF2-40B4-BE49-F238E27FC236}">
                <a16:creationId xmlns:a16="http://schemas.microsoft.com/office/drawing/2014/main" id="{A27420AF-367C-4C33-967C-A55A089B1409}"/>
              </a:ext>
            </a:extLst>
          </p:cNvPr>
          <p:cNvCxnSpPr>
            <a:cxnSpLocks/>
            <a:endCxn id="231" idx="2"/>
          </p:cNvCxnSpPr>
          <p:nvPr/>
        </p:nvCxnSpPr>
        <p:spPr>
          <a:xfrm flipH="1" flipV="1">
            <a:off x="6015002" y="3619827"/>
            <a:ext cx="1324194" cy="236"/>
          </a:xfrm>
          <a:prstGeom prst="line">
            <a:avLst/>
          </a:prstGeom>
          <a:ln>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grpSp>
        <p:nvGrpSpPr>
          <p:cNvPr id="170" name="Group 169">
            <a:extLst>
              <a:ext uri="{FF2B5EF4-FFF2-40B4-BE49-F238E27FC236}">
                <a16:creationId xmlns:a16="http://schemas.microsoft.com/office/drawing/2014/main" id="{69CC5C59-86CD-4733-A26F-5A4BA82C7DCC}"/>
              </a:ext>
            </a:extLst>
          </p:cNvPr>
          <p:cNvGrpSpPr/>
          <p:nvPr/>
        </p:nvGrpSpPr>
        <p:grpSpPr>
          <a:xfrm>
            <a:off x="7913943" y="3948138"/>
            <a:ext cx="539981" cy="373226"/>
            <a:chOff x="6110666" y="3986085"/>
            <a:chExt cx="504299" cy="336602"/>
          </a:xfrm>
        </p:grpSpPr>
        <p:sp>
          <p:nvSpPr>
            <p:cNvPr id="107" name="Google Shape;6195;p47">
              <a:extLst>
                <a:ext uri="{FF2B5EF4-FFF2-40B4-BE49-F238E27FC236}">
                  <a16:creationId xmlns:a16="http://schemas.microsoft.com/office/drawing/2014/main" id="{87B9DFF9-0E64-422C-9160-171838452B23}"/>
                </a:ext>
              </a:extLst>
            </p:cNvPr>
            <p:cNvSpPr/>
            <p:nvPr/>
          </p:nvSpPr>
          <p:spPr>
            <a:xfrm>
              <a:off x="6133018" y="4117895"/>
              <a:ext cx="459004" cy="204792"/>
            </a:xfrm>
            <a:custGeom>
              <a:avLst/>
              <a:gdLst/>
              <a:ahLst/>
              <a:cxnLst/>
              <a:rect l="l" t="t" r="r" b="b"/>
              <a:pathLst>
                <a:path w="17805" h="7944" extrusionOk="0">
                  <a:moveTo>
                    <a:pt x="1" y="2762"/>
                  </a:moveTo>
                  <a:cubicBezTo>
                    <a:pt x="1" y="4086"/>
                    <a:pt x="868" y="5410"/>
                    <a:pt x="2626" y="6437"/>
                  </a:cubicBezTo>
                  <a:lnTo>
                    <a:pt x="2626" y="6437"/>
                  </a:lnTo>
                  <a:cubicBezTo>
                    <a:pt x="2831" y="6551"/>
                    <a:pt x="3060" y="6665"/>
                    <a:pt x="3265" y="6756"/>
                  </a:cubicBezTo>
                  <a:lnTo>
                    <a:pt x="3265" y="6756"/>
                  </a:lnTo>
                  <a:cubicBezTo>
                    <a:pt x="3356" y="6802"/>
                    <a:pt x="3425" y="6825"/>
                    <a:pt x="3516" y="6870"/>
                  </a:cubicBezTo>
                  <a:lnTo>
                    <a:pt x="3516" y="6870"/>
                  </a:lnTo>
                  <a:cubicBezTo>
                    <a:pt x="3630" y="6916"/>
                    <a:pt x="3767" y="6985"/>
                    <a:pt x="3904" y="7053"/>
                  </a:cubicBezTo>
                  <a:lnTo>
                    <a:pt x="3904" y="7053"/>
                  </a:lnTo>
                  <a:cubicBezTo>
                    <a:pt x="3927" y="7053"/>
                    <a:pt x="3950" y="7053"/>
                    <a:pt x="3973" y="7076"/>
                  </a:cubicBezTo>
                  <a:lnTo>
                    <a:pt x="3973" y="7076"/>
                  </a:lnTo>
                  <a:cubicBezTo>
                    <a:pt x="4041" y="7099"/>
                    <a:pt x="4087" y="7099"/>
                    <a:pt x="4132" y="7122"/>
                  </a:cubicBezTo>
                  <a:lnTo>
                    <a:pt x="4132" y="7122"/>
                  </a:lnTo>
                  <a:cubicBezTo>
                    <a:pt x="4315" y="7190"/>
                    <a:pt x="4498" y="7258"/>
                    <a:pt x="4680" y="7304"/>
                  </a:cubicBezTo>
                  <a:lnTo>
                    <a:pt x="4680" y="7304"/>
                  </a:lnTo>
                  <a:cubicBezTo>
                    <a:pt x="4749" y="7327"/>
                    <a:pt x="4794" y="7350"/>
                    <a:pt x="4863" y="7373"/>
                  </a:cubicBezTo>
                  <a:lnTo>
                    <a:pt x="4863" y="7373"/>
                  </a:lnTo>
                  <a:cubicBezTo>
                    <a:pt x="4908" y="7373"/>
                    <a:pt x="4954" y="7395"/>
                    <a:pt x="4977" y="7418"/>
                  </a:cubicBezTo>
                  <a:lnTo>
                    <a:pt x="4977" y="7418"/>
                  </a:lnTo>
                  <a:cubicBezTo>
                    <a:pt x="5068" y="7418"/>
                    <a:pt x="5137" y="7441"/>
                    <a:pt x="5205" y="7464"/>
                  </a:cubicBezTo>
                  <a:lnTo>
                    <a:pt x="5205" y="7464"/>
                  </a:lnTo>
                  <a:cubicBezTo>
                    <a:pt x="5388" y="7510"/>
                    <a:pt x="5593" y="7555"/>
                    <a:pt x="5776" y="7601"/>
                  </a:cubicBezTo>
                  <a:lnTo>
                    <a:pt x="5776" y="7601"/>
                  </a:lnTo>
                  <a:cubicBezTo>
                    <a:pt x="5821" y="7601"/>
                    <a:pt x="5867" y="7624"/>
                    <a:pt x="5913" y="7624"/>
                  </a:cubicBezTo>
                  <a:lnTo>
                    <a:pt x="5913" y="7624"/>
                  </a:lnTo>
                  <a:cubicBezTo>
                    <a:pt x="5981" y="7647"/>
                    <a:pt x="6072" y="7669"/>
                    <a:pt x="6141" y="7669"/>
                  </a:cubicBezTo>
                  <a:lnTo>
                    <a:pt x="6141" y="7669"/>
                  </a:lnTo>
                  <a:cubicBezTo>
                    <a:pt x="6301" y="7692"/>
                    <a:pt x="6461" y="7738"/>
                    <a:pt x="6620" y="7761"/>
                  </a:cubicBezTo>
                  <a:lnTo>
                    <a:pt x="6620" y="7761"/>
                  </a:lnTo>
                  <a:cubicBezTo>
                    <a:pt x="6666" y="7761"/>
                    <a:pt x="6734" y="7783"/>
                    <a:pt x="6803" y="7783"/>
                  </a:cubicBezTo>
                  <a:lnTo>
                    <a:pt x="6803" y="7783"/>
                  </a:lnTo>
                  <a:cubicBezTo>
                    <a:pt x="6871" y="7806"/>
                    <a:pt x="6940" y="7806"/>
                    <a:pt x="7008" y="7806"/>
                  </a:cubicBezTo>
                  <a:lnTo>
                    <a:pt x="7008" y="7806"/>
                  </a:lnTo>
                  <a:cubicBezTo>
                    <a:pt x="7145" y="7829"/>
                    <a:pt x="7305" y="7852"/>
                    <a:pt x="7442" y="7852"/>
                  </a:cubicBezTo>
                  <a:lnTo>
                    <a:pt x="7442" y="7852"/>
                  </a:lnTo>
                  <a:cubicBezTo>
                    <a:pt x="7533" y="7875"/>
                    <a:pt x="7602" y="7875"/>
                    <a:pt x="7670" y="7875"/>
                  </a:cubicBezTo>
                  <a:lnTo>
                    <a:pt x="7670" y="7875"/>
                  </a:lnTo>
                  <a:cubicBezTo>
                    <a:pt x="7739" y="7898"/>
                    <a:pt x="7807" y="7898"/>
                    <a:pt x="7853" y="7898"/>
                  </a:cubicBezTo>
                  <a:lnTo>
                    <a:pt x="7853" y="7898"/>
                  </a:lnTo>
                  <a:cubicBezTo>
                    <a:pt x="8013" y="7898"/>
                    <a:pt x="8172" y="7920"/>
                    <a:pt x="8309" y="7920"/>
                  </a:cubicBezTo>
                  <a:lnTo>
                    <a:pt x="8309" y="7920"/>
                  </a:lnTo>
                  <a:cubicBezTo>
                    <a:pt x="8401" y="7920"/>
                    <a:pt x="8469" y="7920"/>
                    <a:pt x="8538" y="7943"/>
                  </a:cubicBezTo>
                  <a:lnTo>
                    <a:pt x="8538" y="7943"/>
                  </a:lnTo>
                  <a:cubicBezTo>
                    <a:pt x="8583" y="7943"/>
                    <a:pt x="8606" y="7943"/>
                    <a:pt x="8629" y="7943"/>
                  </a:cubicBezTo>
                  <a:lnTo>
                    <a:pt x="8629" y="7943"/>
                  </a:lnTo>
                  <a:cubicBezTo>
                    <a:pt x="8675" y="7920"/>
                    <a:pt x="8697" y="7920"/>
                    <a:pt x="8720" y="7920"/>
                  </a:cubicBezTo>
                  <a:lnTo>
                    <a:pt x="8720" y="7920"/>
                  </a:lnTo>
                  <a:cubicBezTo>
                    <a:pt x="8880" y="7943"/>
                    <a:pt x="9040" y="7943"/>
                    <a:pt x="9222" y="7920"/>
                  </a:cubicBezTo>
                  <a:lnTo>
                    <a:pt x="9222" y="7920"/>
                  </a:lnTo>
                  <a:cubicBezTo>
                    <a:pt x="9245" y="7920"/>
                    <a:pt x="9268" y="7920"/>
                    <a:pt x="9314" y="7920"/>
                  </a:cubicBezTo>
                  <a:lnTo>
                    <a:pt x="9314" y="7920"/>
                  </a:lnTo>
                  <a:cubicBezTo>
                    <a:pt x="9359" y="7920"/>
                    <a:pt x="9405" y="7920"/>
                    <a:pt x="9451" y="7920"/>
                  </a:cubicBezTo>
                  <a:lnTo>
                    <a:pt x="9451" y="7920"/>
                  </a:lnTo>
                  <a:cubicBezTo>
                    <a:pt x="9496" y="7920"/>
                    <a:pt x="9542" y="7920"/>
                    <a:pt x="9588" y="7920"/>
                  </a:cubicBezTo>
                  <a:lnTo>
                    <a:pt x="9588" y="7920"/>
                  </a:lnTo>
                  <a:cubicBezTo>
                    <a:pt x="9793" y="7920"/>
                    <a:pt x="9998" y="7898"/>
                    <a:pt x="10204" y="7875"/>
                  </a:cubicBezTo>
                  <a:lnTo>
                    <a:pt x="10204" y="7875"/>
                  </a:lnTo>
                  <a:cubicBezTo>
                    <a:pt x="10272" y="7875"/>
                    <a:pt x="10364" y="7875"/>
                    <a:pt x="10432" y="7852"/>
                  </a:cubicBezTo>
                  <a:lnTo>
                    <a:pt x="10432" y="7852"/>
                  </a:lnTo>
                  <a:cubicBezTo>
                    <a:pt x="10478" y="7852"/>
                    <a:pt x="10523" y="7852"/>
                    <a:pt x="10546" y="7852"/>
                  </a:cubicBezTo>
                  <a:lnTo>
                    <a:pt x="10546" y="7852"/>
                  </a:lnTo>
                  <a:cubicBezTo>
                    <a:pt x="10615" y="7852"/>
                    <a:pt x="10683" y="7829"/>
                    <a:pt x="10729" y="7829"/>
                  </a:cubicBezTo>
                  <a:lnTo>
                    <a:pt x="10729" y="7829"/>
                  </a:lnTo>
                  <a:cubicBezTo>
                    <a:pt x="10934" y="7806"/>
                    <a:pt x="11140" y="7783"/>
                    <a:pt x="11345" y="7738"/>
                  </a:cubicBezTo>
                  <a:lnTo>
                    <a:pt x="11345" y="7738"/>
                  </a:lnTo>
                  <a:cubicBezTo>
                    <a:pt x="11414" y="7738"/>
                    <a:pt x="11459" y="7715"/>
                    <a:pt x="11505" y="7715"/>
                  </a:cubicBezTo>
                  <a:lnTo>
                    <a:pt x="11505" y="7715"/>
                  </a:lnTo>
                  <a:cubicBezTo>
                    <a:pt x="11528" y="7715"/>
                    <a:pt x="11551" y="7715"/>
                    <a:pt x="11573" y="7715"/>
                  </a:cubicBezTo>
                  <a:lnTo>
                    <a:pt x="11573" y="7715"/>
                  </a:lnTo>
                  <a:cubicBezTo>
                    <a:pt x="11665" y="7692"/>
                    <a:pt x="11756" y="7669"/>
                    <a:pt x="11870" y="7647"/>
                  </a:cubicBezTo>
                  <a:lnTo>
                    <a:pt x="11870" y="7647"/>
                  </a:lnTo>
                  <a:cubicBezTo>
                    <a:pt x="12030" y="7601"/>
                    <a:pt x="12190" y="7578"/>
                    <a:pt x="12349" y="7532"/>
                  </a:cubicBezTo>
                  <a:lnTo>
                    <a:pt x="12349" y="7532"/>
                  </a:lnTo>
                  <a:cubicBezTo>
                    <a:pt x="12464" y="7510"/>
                    <a:pt x="12578" y="7464"/>
                    <a:pt x="12715" y="7441"/>
                  </a:cubicBezTo>
                  <a:lnTo>
                    <a:pt x="12715" y="7441"/>
                  </a:lnTo>
                  <a:cubicBezTo>
                    <a:pt x="12852" y="7395"/>
                    <a:pt x="13011" y="7350"/>
                    <a:pt x="13171" y="7304"/>
                  </a:cubicBezTo>
                  <a:lnTo>
                    <a:pt x="13171" y="7304"/>
                  </a:lnTo>
                  <a:cubicBezTo>
                    <a:pt x="13194" y="7304"/>
                    <a:pt x="13240" y="7304"/>
                    <a:pt x="13262" y="7281"/>
                  </a:cubicBezTo>
                  <a:lnTo>
                    <a:pt x="13262" y="7281"/>
                  </a:lnTo>
                  <a:cubicBezTo>
                    <a:pt x="13445" y="7236"/>
                    <a:pt x="13628" y="7167"/>
                    <a:pt x="13810" y="7099"/>
                  </a:cubicBezTo>
                  <a:lnTo>
                    <a:pt x="13810" y="7099"/>
                  </a:lnTo>
                  <a:cubicBezTo>
                    <a:pt x="13833" y="7076"/>
                    <a:pt x="13856" y="7076"/>
                    <a:pt x="13879" y="7053"/>
                  </a:cubicBezTo>
                  <a:lnTo>
                    <a:pt x="13879" y="7053"/>
                  </a:lnTo>
                  <a:cubicBezTo>
                    <a:pt x="14061" y="6985"/>
                    <a:pt x="14267" y="6916"/>
                    <a:pt x="14449" y="6825"/>
                  </a:cubicBezTo>
                  <a:lnTo>
                    <a:pt x="14449" y="6825"/>
                  </a:lnTo>
                  <a:cubicBezTo>
                    <a:pt x="14495" y="6802"/>
                    <a:pt x="14564" y="6779"/>
                    <a:pt x="14609" y="6734"/>
                  </a:cubicBezTo>
                  <a:lnTo>
                    <a:pt x="14609" y="6734"/>
                  </a:lnTo>
                  <a:cubicBezTo>
                    <a:pt x="14815" y="6642"/>
                    <a:pt x="15020" y="6528"/>
                    <a:pt x="15203" y="6437"/>
                  </a:cubicBezTo>
                  <a:lnTo>
                    <a:pt x="15203" y="6437"/>
                  </a:lnTo>
                  <a:cubicBezTo>
                    <a:pt x="15248" y="6414"/>
                    <a:pt x="15294" y="6391"/>
                    <a:pt x="15317" y="6368"/>
                  </a:cubicBezTo>
                  <a:lnTo>
                    <a:pt x="15317" y="6368"/>
                  </a:lnTo>
                  <a:cubicBezTo>
                    <a:pt x="15362" y="6345"/>
                    <a:pt x="15385" y="6323"/>
                    <a:pt x="15408" y="6300"/>
                  </a:cubicBezTo>
                  <a:lnTo>
                    <a:pt x="15408" y="6300"/>
                  </a:lnTo>
                  <a:cubicBezTo>
                    <a:pt x="15477" y="6277"/>
                    <a:pt x="15522" y="6231"/>
                    <a:pt x="15591" y="6209"/>
                  </a:cubicBezTo>
                  <a:lnTo>
                    <a:pt x="15591" y="6209"/>
                  </a:lnTo>
                  <a:cubicBezTo>
                    <a:pt x="15636" y="6163"/>
                    <a:pt x="15682" y="6140"/>
                    <a:pt x="15728" y="6094"/>
                  </a:cubicBezTo>
                  <a:lnTo>
                    <a:pt x="15728" y="6094"/>
                  </a:lnTo>
                  <a:cubicBezTo>
                    <a:pt x="15773" y="6072"/>
                    <a:pt x="15819" y="6026"/>
                    <a:pt x="15865" y="6003"/>
                  </a:cubicBezTo>
                  <a:lnTo>
                    <a:pt x="15865" y="6003"/>
                  </a:lnTo>
                  <a:cubicBezTo>
                    <a:pt x="15910" y="5957"/>
                    <a:pt x="15956" y="5935"/>
                    <a:pt x="16001" y="5889"/>
                  </a:cubicBezTo>
                  <a:lnTo>
                    <a:pt x="16001" y="5889"/>
                  </a:lnTo>
                  <a:cubicBezTo>
                    <a:pt x="16047" y="5866"/>
                    <a:pt x="16093" y="5821"/>
                    <a:pt x="16138" y="5798"/>
                  </a:cubicBezTo>
                  <a:lnTo>
                    <a:pt x="16138" y="5798"/>
                  </a:lnTo>
                  <a:cubicBezTo>
                    <a:pt x="16184" y="5752"/>
                    <a:pt x="16230" y="5729"/>
                    <a:pt x="16275" y="5684"/>
                  </a:cubicBezTo>
                  <a:lnTo>
                    <a:pt x="16275" y="5684"/>
                  </a:lnTo>
                  <a:cubicBezTo>
                    <a:pt x="16321" y="5638"/>
                    <a:pt x="16344" y="5615"/>
                    <a:pt x="16390" y="5569"/>
                  </a:cubicBezTo>
                  <a:lnTo>
                    <a:pt x="16390" y="5569"/>
                  </a:lnTo>
                  <a:cubicBezTo>
                    <a:pt x="16412" y="5569"/>
                    <a:pt x="16435" y="5547"/>
                    <a:pt x="16458" y="5524"/>
                  </a:cubicBezTo>
                  <a:lnTo>
                    <a:pt x="16458" y="5524"/>
                  </a:lnTo>
                  <a:cubicBezTo>
                    <a:pt x="16458" y="5524"/>
                    <a:pt x="16481" y="5501"/>
                    <a:pt x="16504" y="5478"/>
                  </a:cubicBezTo>
                  <a:lnTo>
                    <a:pt x="16504" y="5478"/>
                  </a:lnTo>
                  <a:cubicBezTo>
                    <a:pt x="16572" y="5410"/>
                    <a:pt x="16641" y="5341"/>
                    <a:pt x="16686" y="5273"/>
                  </a:cubicBezTo>
                  <a:lnTo>
                    <a:pt x="16686" y="5273"/>
                  </a:lnTo>
                  <a:cubicBezTo>
                    <a:pt x="16709" y="5250"/>
                    <a:pt x="16732" y="5227"/>
                    <a:pt x="16755" y="5204"/>
                  </a:cubicBezTo>
                  <a:lnTo>
                    <a:pt x="16755" y="5204"/>
                  </a:lnTo>
                  <a:cubicBezTo>
                    <a:pt x="16846" y="5136"/>
                    <a:pt x="16915" y="5044"/>
                    <a:pt x="16983" y="4953"/>
                  </a:cubicBezTo>
                  <a:lnTo>
                    <a:pt x="16983" y="4953"/>
                  </a:lnTo>
                  <a:cubicBezTo>
                    <a:pt x="16983" y="4930"/>
                    <a:pt x="17006" y="4930"/>
                    <a:pt x="17006" y="4930"/>
                  </a:cubicBezTo>
                  <a:lnTo>
                    <a:pt x="17006" y="4930"/>
                  </a:lnTo>
                  <a:cubicBezTo>
                    <a:pt x="17006" y="4907"/>
                    <a:pt x="17029" y="4885"/>
                    <a:pt x="17051" y="4862"/>
                  </a:cubicBezTo>
                  <a:lnTo>
                    <a:pt x="17051" y="4862"/>
                  </a:lnTo>
                  <a:cubicBezTo>
                    <a:pt x="17097" y="4816"/>
                    <a:pt x="17143" y="4748"/>
                    <a:pt x="17166" y="4702"/>
                  </a:cubicBezTo>
                  <a:lnTo>
                    <a:pt x="17166" y="4702"/>
                  </a:lnTo>
                  <a:cubicBezTo>
                    <a:pt x="17188" y="4656"/>
                    <a:pt x="17211" y="4634"/>
                    <a:pt x="17234" y="4611"/>
                  </a:cubicBezTo>
                  <a:lnTo>
                    <a:pt x="17234" y="4611"/>
                  </a:lnTo>
                  <a:cubicBezTo>
                    <a:pt x="17280" y="4542"/>
                    <a:pt x="17303" y="4497"/>
                    <a:pt x="17325" y="4451"/>
                  </a:cubicBezTo>
                  <a:lnTo>
                    <a:pt x="17325" y="4451"/>
                  </a:lnTo>
                  <a:cubicBezTo>
                    <a:pt x="17348" y="4428"/>
                    <a:pt x="17348" y="4405"/>
                    <a:pt x="17348" y="4405"/>
                  </a:cubicBezTo>
                  <a:lnTo>
                    <a:pt x="17348" y="4405"/>
                  </a:lnTo>
                  <a:cubicBezTo>
                    <a:pt x="17371" y="4383"/>
                    <a:pt x="17371" y="4360"/>
                    <a:pt x="17394" y="4337"/>
                  </a:cubicBezTo>
                  <a:lnTo>
                    <a:pt x="17394" y="4337"/>
                  </a:lnTo>
                  <a:cubicBezTo>
                    <a:pt x="17417" y="4291"/>
                    <a:pt x="17439" y="4246"/>
                    <a:pt x="17462" y="4200"/>
                  </a:cubicBezTo>
                  <a:lnTo>
                    <a:pt x="17462" y="4200"/>
                  </a:lnTo>
                  <a:cubicBezTo>
                    <a:pt x="17485" y="4177"/>
                    <a:pt x="17508" y="4131"/>
                    <a:pt x="17508" y="4086"/>
                  </a:cubicBezTo>
                  <a:lnTo>
                    <a:pt x="17508" y="4086"/>
                  </a:lnTo>
                  <a:cubicBezTo>
                    <a:pt x="17531" y="4040"/>
                    <a:pt x="17554" y="3994"/>
                    <a:pt x="17576" y="3949"/>
                  </a:cubicBezTo>
                  <a:lnTo>
                    <a:pt x="17576" y="3949"/>
                  </a:lnTo>
                  <a:cubicBezTo>
                    <a:pt x="17576" y="3926"/>
                    <a:pt x="17599" y="3926"/>
                    <a:pt x="17599" y="3903"/>
                  </a:cubicBezTo>
                  <a:lnTo>
                    <a:pt x="17599" y="3903"/>
                  </a:lnTo>
                  <a:cubicBezTo>
                    <a:pt x="17599" y="3880"/>
                    <a:pt x="17599" y="3858"/>
                    <a:pt x="17622" y="3835"/>
                  </a:cubicBezTo>
                  <a:lnTo>
                    <a:pt x="17622" y="3835"/>
                  </a:lnTo>
                  <a:cubicBezTo>
                    <a:pt x="17622" y="3789"/>
                    <a:pt x="17645" y="3766"/>
                    <a:pt x="17645" y="3721"/>
                  </a:cubicBezTo>
                  <a:lnTo>
                    <a:pt x="17645" y="3721"/>
                  </a:lnTo>
                  <a:cubicBezTo>
                    <a:pt x="17668" y="3675"/>
                    <a:pt x="17691" y="3629"/>
                    <a:pt x="17691" y="3606"/>
                  </a:cubicBezTo>
                  <a:lnTo>
                    <a:pt x="17691" y="3606"/>
                  </a:lnTo>
                  <a:cubicBezTo>
                    <a:pt x="17713" y="3561"/>
                    <a:pt x="17713" y="3515"/>
                    <a:pt x="17713" y="3470"/>
                  </a:cubicBezTo>
                  <a:lnTo>
                    <a:pt x="17713" y="3470"/>
                  </a:lnTo>
                  <a:cubicBezTo>
                    <a:pt x="17736" y="3447"/>
                    <a:pt x="17736" y="3424"/>
                    <a:pt x="17736" y="3401"/>
                  </a:cubicBezTo>
                  <a:lnTo>
                    <a:pt x="17736" y="3401"/>
                  </a:lnTo>
                  <a:cubicBezTo>
                    <a:pt x="17736" y="3378"/>
                    <a:pt x="17736" y="3355"/>
                    <a:pt x="17736" y="3355"/>
                  </a:cubicBezTo>
                  <a:lnTo>
                    <a:pt x="17736" y="3355"/>
                  </a:lnTo>
                  <a:cubicBezTo>
                    <a:pt x="17759" y="3310"/>
                    <a:pt x="17759" y="3264"/>
                    <a:pt x="17759" y="3218"/>
                  </a:cubicBezTo>
                  <a:lnTo>
                    <a:pt x="17759" y="3218"/>
                  </a:lnTo>
                  <a:cubicBezTo>
                    <a:pt x="17782" y="3173"/>
                    <a:pt x="17782" y="3127"/>
                    <a:pt x="17782" y="3104"/>
                  </a:cubicBezTo>
                  <a:lnTo>
                    <a:pt x="17782" y="3104"/>
                  </a:lnTo>
                  <a:cubicBezTo>
                    <a:pt x="17782" y="3059"/>
                    <a:pt x="17782" y="3013"/>
                    <a:pt x="17782" y="2967"/>
                  </a:cubicBezTo>
                  <a:lnTo>
                    <a:pt x="17782" y="2967"/>
                  </a:lnTo>
                  <a:cubicBezTo>
                    <a:pt x="17805" y="2945"/>
                    <a:pt x="17805" y="2922"/>
                    <a:pt x="17805" y="2876"/>
                  </a:cubicBezTo>
                  <a:lnTo>
                    <a:pt x="17805" y="2876"/>
                  </a:lnTo>
                  <a:cubicBezTo>
                    <a:pt x="17805" y="2853"/>
                    <a:pt x="17805" y="2830"/>
                    <a:pt x="17805" y="2808"/>
                  </a:cubicBezTo>
                  <a:lnTo>
                    <a:pt x="17805" y="2808"/>
                  </a:lnTo>
                  <a:lnTo>
                    <a:pt x="17805" y="69"/>
                  </a:lnTo>
                  <a:cubicBezTo>
                    <a:pt x="17805" y="114"/>
                    <a:pt x="17805" y="160"/>
                    <a:pt x="17805" y="228"/>
                  </a:cubicBezTo>
                  <a:lnTo>
                    <a:pt x="17805" y="228"/>
                  </a:lnTo>
                  <a:cubicBezTo>
                    <a:pt x="17805" y="274"/>
                    <a:pt x="17805" y="297"/>
                    <a:pt x="17782" y="342"/>
                  </a:cubicBezTo>
                  <a:lnTo>
                    <a:pt x="17782" y="342"/>
                  </a:lnTo>
                  <a:cubicBezTo>
                    <a:pt x="17782" y="388"/>
                    <a:pt x="17782" y="434"/>
                    <a:pt x="17782" y="479"/>
                  </a:cubicBezTo>
                  <a:lnTo>
                    <a:pt x="17782" y="479"/>
                  </a:lnTo>
                  <a:cubicBezTo>
                    <a:pt x="17759" y="525"/>
                    <a:pt x="17759" y="548"/>
                    <a:pt x="17759" y="594"/>
                  </a:cubicBezTo>
                  <a:lnTo>
                    <a:pt x="17759" y="594"/>
                  </a:lnTo>
                  <a:cubicBezTo>
                    <a:pt x="17736" y="639"/>
                    <a:pt x="17736" y="685"/>
                    <a:pt x="17736" y="730"/>
                  </a:cubicBezTo>
                  <a:lnTo>
                    <a:pt x="17736" y="730"/>
                  </a:lnTo>
                  <a:cubicBezTo>
                    <a:pt x="17713" y="753"/>
                    <a:pt x="17713" y="799"/>
                    <a:pt x="17691" y="845"/>
                  </a:cubicBezTo>
                  <a:lnTo>
                    <a:pt x="17691" y="845"/>
                  </a:lnTo>
                  <a:cubicBezTo>
                    <a:pt x="17691" y="890"/>
                    <a:pt x="17668" y="936"/>
                    <a:pt x="17668" y="959"/>
                  </a:cubicBezTo>
                  <a:lnTo>
                    <a:pt x="17668" y="959"/>
                  </a:lnTo>
                  <a:cubicBezTo>
                    <a:pt x="17645" y="1004"/>
                    <a:pt x="17645" y="1050"/>
                    <a:pt x="17622" y="1096"/>
                  </a:cubicBezTo>
                  <a:lnTo>
                    <a:pt x="17622" y="1096"/>
                  </a:lnTo>
                  <a:cubicBezTo>
                    <a:pt x="17599" y="1141"/>
                    <a:pt x="17599" y="1164"/>
                    <a:pt x="17576" y="1210"/>
                  </a:cubicBezTo>
                  <a:lnTo>
                    <a:pt x="17576" y="1210"/>
                  </a:lnTo>
                  <a:cubicBezTo>
                    <a:pt x="17554" y="1255"/>
                    <a:pt x="17531" y="1301"/>
                    <a:pt x="17531" y="1347"/>
                  </a:cubicBezTo>
                  <a:lnTo>
                    <a:pt x="17531" y="1347"/>
                  </a:lnTo>
                  <a:cubicBezTo>
                    <a:pt x="17508" y="1392"/>
                    <a:pt x="17485" y="1415"/>
                    <a:pt x="17462" y="1461"/>
                  </a:cubicBezTo>
                  <a:lnTo>
                    <a:pt x="17462" y="1461"/>
                  </a:lnTo>
                  <a:cubicBezTo>
                    <a:pt x="17439" y="1507"/>
                    <a:pt x="17417" y="1552"/>
                    <a:pt x="17394" y="1598"/>
                  </a:cubicBezTo>
                  <a:lnTo>
                    <a:pt x="17394" y="1598"/>
                  </a:lnTo>
                  <a:cubicBezTo>
                    <a:pt x="17371" y="1621"/>
                    <a:pt x="17371" y="1666"/>
                    <a:pt x="17348" y="1712"/>
                  </a:cubicBezTo>
                  <a:lnTo>
                    <a:pt x="17348" y="1712"/>
                  </a:lnTo>
                  <a:cubicBezTo>
                    <a:pt x="17303" y="1758"/>
                    <a:pt x="17280" y="1803"/>
                    <a:pt x="17234" y="1849"/>
                  </a:cubicBezTo>
                  <a:lnTo>
                    <a:pt x="17234" y="1849"/>
                  </a:lnTo>
                  <a:cubicBezTo>
                    <a:pt x="17211" y="1895"/>
                    <a:pt x="17211" y="1917"/>
                    <a:pt x="17188" y="1963"/>
                  </a:cubicBezTo>
                  <a:lnTo>
                    <a:pt x="17188" y="1963"/>
                  </a:lnTo>
                  <a:cubicBezTo>
                    <a:pt x="17143" y="2009"/>
                    <a:pt x="17097" y="2077"/>
                    <a:pt x="17051" y="2123"/>
                  </a:cubicBezTo>
                  <a:lnTo>
                    <a:pt x="17051" y="2123"/>
                  </a:lnTo>
                  <a:cubicBezTo>
                    <a:pt x="17029" y="2146"/>
                    <a:pt x="17029" y="2168"/>
                    <a:pt x="17006" y="2191"/>
                  </a:cubicBezTo>
                  <a:lnTo>
                    <a:pt x="17006" y="2191"/>
                  </a:lnTo>
                  <a:cubicBezTo>
                    <a:pt x="16937" y="2283"/>
                    <a:pt x="16846" y="2374"/>
                    <a:pt x="16778" y="2465"/>
                  </a:cubicBezTo>
                  <a:lnTo>
                    <a:pt x="16778" y="2465"/>
                  </a:lnTo>
                  <a:cubicBezTo>
                    <a:pt x="16755" y="2488"/>
                    <a:pt x="16732" y="2511"/>
                    <a:pt x="16709" y="2534"/>
                  </a:cubicBezTo>
                  <a:lnTo>
                    <a:pt x="16709" y="2534"/>
                  </a:lnTo>
                  <a:cubicBezTo>
                    <a:pt x="16641" y="2602"/>
                    <a:pt x="16572" y="2671"/>
                    <a:pt x="16504" y="2739"/>
                  </a:cubicBezTo>
                  <a:lnTo>
                    <a:pt x="16504" y="2739"/>
                  </a:lnTo>
                  <a:cubicBezTo>
                    <a:pt x="16458" y="2762"/>
                    <a:pt x="16435" y="2808"/>
                    <a:pt x="16412" y="2830"/>
                  </a:cubicBezTo>
                  <a:lnTo>
                    <a:pt x="16412" y="2830"/>
                  </a:lnTo>
                  <a:cubicBezTo>
                    <a:pt x="16367" y="2876"/>
                    <a:pt x="16321" y="2899"/>
                    <a:pt x="16275" y="2945"/>
                  </a:cubicBezTo>
                  <a:lnTo>
                    <a:pt x="16275" y="2945"/>
                  </a:lnTo>
                  <a:cubicBezTo>
                    <a:pt x="16230" y="2967"/>
                    <a:pt x="16184" y="3013"/>
                    <a:pt x="16161" y="3036"/>
                  </a:cubicBezTo>
                  <a:lnTo>
                    <a:pt x="16161" y="3036"/>
                  </a:lnTo>
                  <a:cubicBezTo>
                    <a:pt x="16116" y="3081"/>
                    <a:pt x="16070" y="3127"/>
                    <a:pt x="16001" y="3150"/>
                  </a:cubicBezTo>
                  <a:lnTo>
                    <a:pt x="16001" y="3150"/>
                  </a:lnTo>
                  <a:cubicBezTo>
                    <a:pt x="15979" y="3196"/>
                    <a:pt x="15933" y="3218"/>
                    <a:pt x="15887" y="3241"/>
                  </a:cubicBezTo>
                  <a:lnTo>
                    <a:pt x="15887" y="3241"/>
                  </a:lnTo>
                  <a:cubicBezTo>
                    <a:pt x="15842" y="3287"/>
                    <a:pt x="15773" y="3333"/>
                    <a:pt x="15728" y="3355"/>
                  </a:cubicBezTo>
                  <a:lnTo>
                    <a:pt x="15728" y="3355"/>
                  </a:lnTo>
                  <a:cubicBezTo>
                    <a:pt x="15682" y="3401"/>
                    <a:pt x="15636" y="3424"/>
                    <a:pt x="15591" y="3447"/>
                  </a:cubicBezTo>
                  <a:lnTo>
                    <a:pt x="15591" y="3447"/>
                  </a:lnTo>
                  <a:cubicBezTo>
                    <a:pt x="15545" y="3492"/>
                    <a:pt x="15477" y="3515"/>
                    <a:pt x="15431" y="3561"/>
                  </a:cubicBezTo>
                  <a:lnTo>
                    <a:pt x="15431" y="3561"/>
                  </a:lnTo>
                  <a:cubicBezTo>
                    <a:pt x="15362" y="3606"/>
                    <a:pt x="15294" y="3652"/>
                    <a:pt x="15225" y="3675"/>
                  </a:cubicBezTo>
                  <a:lnTo>
                    <a:pt x="15225" y="3675"/>
                  </a:lnTo>
                  <a:cubicBezTo>
                    <a:pt x="15020" y="3789"/>
                    <a:pt x="14815" y="3903"/>
                    <a:pt x="14609" y="3994"/>
                  </a:cubicBezTo>
                  <a:lnTo>
                    <a:pt x="14609" y="3994"/>
                  </a:lnTo>
                  <a:cubicBezTo>
                    <a:pt x="14564" y="4017"/>
                    <a:pt x="14518" y="4040"/>
                    <a:pt x="14449" y="4086"/>
                  </a:cubicBezTo>
                  <a:lnTo>
                    <a:pt x="14449" y="4086"/>
                  </a:lnTo>
                  <a:cubicBezTo>
                    <a:pt x="14267" y="4154"/>
                    <a:pt x="14084" y="4246"/>
                    <a:pt x="13879" y="4314"/>
                  </a:cubicBezTo>
                  <a:lnTo>
                    <a:pt x="13879" y="4314"/>
                  </a:lnTo>
                  <a:cubicBezTo>
                    <a:pt x="13856" y="4337"/>
                    <a:pt x="13833" y="4337"/>
                    <a:pt x="13810" y="4360"/>
                  </a:cubicBezTo>
                  <a:lnTo>
                    <a:pt x="13810" y="4360"/>
                  </a:lnTo>
                  <a:cubicBezTo>
                    <a:pt x="13605" y="4428"/>
                    <a:pt x="13377" y="4497"/>
                    <a:pt x="13171" y="4565"/>
                  </a:cubicBezTo>
                  <a:lnTo>
                    <a:pt x="13171" y="4565"/>
                  </a:lnTo>
                  <a:cubicBezTo>
                    <a:pt x="13011" y="4611"/>
                    <a:pt x="12874" y="4656"/>
                    <a:pt x="12715" y="4702"/>
                  </a:cubicBezTo>
                  <a:lnTo>
                    <a:pt x="12715" y="4702"/>
                  </a:lnTo>
                  <a:cubicBezTo>
                    <a:pt x="12601" y="4725"/>
                    <a:pt x="12486" y="4771"/>
                    <a:pt x="12372" y="4793"/>
                  </a:cubicBezTo>
                  <a:lnTo>
                    <a:pt x="12372" y="4793"/>
                  </a:lnTo>
                  <a:cubicBezTo>
                    <a:pt x="12190" y="4839"/>
                    <a:pt x="12030" y="4862"/>
                    <a:pt x="11870" y="4907"/>
                  </a:cubicBezTo>
                  <a:lnTo>
                    <a:pt x="11870" y="4907"/>
                  </a:lnTo>
                  <a:cubicBezTo>
                    <a:pt x="11756" y="4930"/>
                    <a:pt x="11642" y="4953"/>
                    <a:pt x="11505" y="4976"/>
                  </a:cubicBezTo>
                  <a:lnTo>
                    <a:pt x="11505" y="4976"/>
                  </a:lnTo>
                  <a:cubicBezTo>
                    <a:pt x="11459" y="4976"/>
                    <a:pt x="11414" y="4976"/>
                    <a:pt x="11368" y="4999"/>
                  </a:cubicBezTo>
                  <a:lnTo>
                    <a:pt x="11368" y="4999"/>
                  </a:lnTo>
                  <a:cubicBezTo>
                    <a:pt x="11163" y="5022"/>
                    <a:pt x="10957" y="5067"/>
                    <a:pt x="10752" y="5090"/>
                  </a:cubicBezTo>
                  <a:lnTo>
                    <a:pt x="10752" y="5090"/>
                  </a:lnTo>
                  <a:cubicBezTo>
                    <a:pt x="10683" y="5090"/>
                    <a:pt x="10615" y="5090"/>
                    <a:pt x="10569" y="5113"/>
                  </a:cubicBezTo>
                  <a:lnTo>
                    <a:pt x="10569" y="5113"/>
                  </a:lnTo>
                  <a:cubicBezTo>
                    <a:pt x="10455" y="5113"/>
                    <a:pt x="10318" y="5113"/>
                    <a:pt x="10204" y="5136"/>
                  </a:cubicBezTo>
                  <a:lnTo>
                    <a:pt x="10204" y="5136"/>
                  </a:lnTo>
                  <a:cubicBezTo>
                    <a:pt x="9998" y="5159"/>
                    <a:pt x="9816" y="5159"/>
                    <a:pt x="9610" y="5181"/>
                  </a:cubicBezTo>
                  <a:lnTo>
                    <a:pt x="9610" y="5181"/>
                  </a:lnTo>
                  <a:cubicBezTo>
                    <a:pt x="9473" y="5181"/>
                    <a:pt x="9337" y="5181"/>
                    <a:pt x="9222" y="5181"/>
                  </a:cubicBezTo>
                  <a:lnTo>
                    <a:pt x="9222" y="5181"/>
                  </a:lnTo>
                  <a:cubicBezTo>
                    <a:pt x="9063" y="5181"/>
                    <a:pt x="8903" y="5181"/>
                    <a:pt x="8720" y="5181"/>
                  </a:cubicBezTo>
                  <a:lnTo>
                    <a:pt x="8720" y="5181"/>
                  </a:lnTo>
                  <a:cubicBezTo>
                    <a:pt x="8583" y="5181"/>
                    <a:pt x="8469" y="5181"/>
                    <a:pt x="8332" y="5181"/>
                  </a:cubicBezTo>
                  <a:lnTo>
                    <a:pt x="8332" y="5181"/>
                  </a:lnTo>
                  <a:cubicBezTo>
                    <a:pt x="8172" y="5181"/>
                    <a:pt x="8013" y="5159"/>
                    <a:pt x="7876" y="5159"/>
                  </a:cubicBezTo>
                  <a:lnTo>
                    <a:pt x="7876" y="5159"/>
                  </a:lnTo>
                  <a:cubicBezTo>
                    <a:pt x="7739" y="5136"/>
                    <a:pt x="7602" y="5136"/>
                    <a:pt x="7465" y="5113"/>
                  </a:cubicBezTo>
                  <a:lnTo>
                    <a:pt x="7465" y="5113"/>
                  </a:lnTo>
                  <a:cubicBezTo>
                    <a:pt x="7305" y="5113"/>
                    <a:pt x="7168" y="5090"/>
                    <a:pt x="7008" y="5067"/>
                  </a:cubicBezTo>
                  <a:lnTo>
                    <a:pt x="7008" y="5067"/>
                  </a:lnTo>
                  <a:cubicBezTo>
                    <a:pt x="6871" y="5044"/>
                    <a:pt x="6757" y="5022"/>
                    <a:pt x="6620" y="5022"/>
                  </a:cubicBezTo>
                  <a:lnTo>
                    <a:pt x="6620" y="5022"/>
                  </a:lnTo>
                  <a:cubicBezTo>
                    <a:pt x="6461" y="4976"/>
                    <a:pt x="6301" y="4953"/>
                    <a:pt x="6141" y="4930"/>
                  </a:cubicBezTo>
                  <a:lnTo>
                    <a:pt x="6141" y="4930"/>
                  </a:lnTo>
                  <a:cubicBezTo>
                    <a:pt x="6027" y="4907"/>
                    <a:pt x="5890" y="4885"/>
                    <a:pt x="5776" y="4862"/>
                  </a:cubicBezTo>
                  <a:lnTo>
                    <a:pt x="5776" y="4862"/>
                  </a:lnTo>
                  <a:cubicBezTo>
                    <a:pt x="5593" y="4816"/>
                    <a:pt x="5411" y="4771"/>
                    <a:pt x="5228" y="4725"/>
                  </a:cubicBezTo>
                  <a:lnTo>
                    <a:pt x="5228" y="4725"/>
                  </a:lnTo>
                  <a:cubicBezTo>
                    <a:pt x="5114" y="4679"/>
                    <a:pt x="4977" y="4656"/>
                    <a:pt x="4863" y="4634"/>
                  </a:cubicBezTo>
                  <a:lnTo>
                    <a:pt x="4863" y="4634"/>
                  </a:lnTo>
                  <a:cubicBezTo>
                    <a:pt x="4817" y="4611"/>
                    <a:pt x="4749" y="4588"/>
                    <a:pt x="4680" y="4565"/>
                  </a:cubicBezTo>
                  <a:lnTo>
                    <a:pt x="4680" y="4565"/>
                  </a:lnTo>
                  <a:cubicBezTo>
                    <a:pt x="4498" y="4519"/>
                    <a:pt x="4315" y="4451"/>
                    <a:pt x="4132" y="4383"/>
                  </a:cubicBezTo>
                  <a:lnTo>
                    <a:pt x="4132" y="4383"/>
                  </a:lnTo>
                  <a:cubicBezTo>
                    <a:pt x="4087" y="4360"/>
                    <a:pt x="4041" y="4337"/>
                    <a:pt x="3995" y="4314"/>
                  </a:cubicBezTo>
                  <a:lnTo>
                    <a:pt x="3995" y="4314"/>
                  </a:lnTo>
                  <a:cubicBezTo>
                    <a:pt x="3836" y="4268"/>
                    <a:pt x="3676" y="4200"/>
                    <a:pt x="3516" y="4131"/>
                  </a:cubicBezTo>
                  <a:lnTo>
                    <a:pt x="3516" y="4131"/>
                  </a:lnTo>
                  <a:cubicBezTo>
                    <a:pt x="3448" y="4086"/>
                    <a:pt x="3356" y="4063"/>
                    <a:pt x="3288" y="4017"/>
                  </a:cubicBezTo>
                  <a:lnTo>
                    <a:pt x="3288" y="4017"/>
                  </a:lnTo>
                  <a:cubicBezTo>
                    <a:pt x="3060" y="3926"/>
                    <a:pt x="2831" y="3812"/>
                    <a:pt x="2626" y="3675"/>
                  </a:cubicBezTo>
                  <a:lnTo>
                    <a:pt x="2626" y="3675"/>
                  </a:lnTo>
                  <a:cubicBezTo>
                    <a:pt x="868" y="2671"/>
                    <a:pt x="1" y="1347"/>
                    <a:pt x="1" y="0"/>
                  </a:cubicBezTo>
                  <a:lnTo>
                    <a:pt x="1" y="0"/>
                  </a:lnTo>
                  <a:close/>
                </a:path>
              </a:pathLst>
            </a:custGeom>
            <a:solidFill>
              <a:srgbClr val="737373"/>
            </a:solidFill>
            <a:ln>
              <a:noFill/>
            </a:ln>
          </p:spPr>
          <p:txBody>
            <a:bodyPr spcFirstLastPara="1" wrap="square" lIns="91425" tIns="91425" rIns="91425" bIns="91425" anchor="ctr" anchorCtr="0">
              <a:noAutofit/>
            </a:bodyPr>
            <a:lstStyle/>
            <a:p>
              <a:pPr>
                <a:buClr>
                  <a:srgbClr val="000000"/>
                </a:buClr>
                <a:buFont typeface="Arial"/>
                <a:buNone/>
                <a:defRPr/>
              </a:pPr>
              <a:endParaRPr sz="1400" kern="0">
                <a:solidFill>
                  <a:srgbClr val="000000"/>
                </a:solidFill>
                <a:latin typeface="Arial"/>
                <a:cs typeface="Arial"/>
                <a:sym typeface="Arial"/>
              </a:endParaRPr>
            </a:p>
          </p:txBody>
        </p:sp>
        <p:sp>
          <p:nvSpPr>
            <p:cNvPr id="108" name="Google Shape;6196;p47">
              <a:extLst>
                <a:ext uri="{FF2B5EF4-FFF2-40B4-BE49-F238E27FC236}">
                  <a16:creationId xmlns:a16="http://schemas.microsoft.com/office/drawing/2014/main" id="{460D519F-CB99-4D9C-B89B-E8376555DA93}"/>
                </a:ext>
              </a:extLst>
            </p:cNvPr>
            <p:cNvSpPr/>
            <p:nvPr/>
          </p:nvSpPr>
          <p:spPr>
            <a:xfrm>
              <a:off x="6110666" y="3986085"/>
              <a:ext cx="504299" cy="278934"/>
            </a:xfrm>
            <a:custGeom>
              <a:avLst/>
              <a:gdLst/>
              <a:ahLst/>
              <a:cxnLst/>
              <a:rect l="l" t="t" r="r" b="b"/>
              <a:pathLst>
                <a:path w="19562" h="10820" extrusionOk="0">
                  <a:moveTo>
                    <a:pt x="3447" y="1507"/>
                  </a:moveTo>
                  <a:cubicBezTo>
                    <a:pt x="1" y="3515"/>
                    <a:pt x="1" y="6779"/>
                    <a:pt x="3493" y="8788"/>
                  </a:cubicBezTo>
                  <a:lnTo>
                    <a:pt x="3493" y="8788"/>
                  </a:lnTo>
                  <a:cubicBezTo>
                    <a:pt x="6985" y="10819"/>
                    <a:pt x="12623" y="10819"/>
                    <a:pt x="16092" y="8788"/>
                  </a:cubicBezTo>
                  <a:lnTo>
                    <a:pt x="16092" y="8788"/>
                  </a:lnTo>
                  <a:cubicBezTo>
                    <a:pt x="19562" y="6779"/>
                    <a:pt x="19539" y="3515"/>
                    <a:pt x="16047" y="1507"/>
                  </a:cubicBezTo>
                  <a:lnTo>
                    <a:pt x="16047" y="1507"/>
                  </a:lnTo>
                  <a:cubicBezTo>
                    <a:pt x="14312" y="502"/>
                    <a:pt x="12030" y="0"/>
                    <a:pt x="9747" y="0"/>
                  </a:cubicBezTo>
                  <a:lnTo>
                    <a:pt x="9747" y="0"/>
                  </a:lnTo>
                  <a:cubicBezTo>
                    <a:pt x="7464" y="0"/>
                    <a:pt x="5182" y="502"/>
                    <a:pt x="3447" y="1507"/>
                  </a:cubicBezTo>
                  <a:close/>
                </a:path>
              </a:pathLst>
            </a:custGeom>
            <a:solidFill>
              <a:srgbClr val="D9D9D9"/>
            </a:solidFill>
            <a:ln>
              <a:noFill/>
            </a:ln>
          </p:spPr>
          <p:txBody>
            <a:bodyPr spcFirstLastPara="1" wrap="square" lIns="91425" tIns="91425" rIns="91425" bIns="91425" anchor="ctr" anchorCtr="0">
              <a:noAutofit/>
            </a:bodyPr>
            <a:lstStyle/>
            <a:p>
              <a:pPr>
                <a:buClr>
                  <a:srgbClr val="000000"/>
                </a:buClr>
                <a:buFont typeface="Arial"/>
                <a:buNone/>
                <a:defRPr/>
              </a:pPr>
              <a:endParaRPr sz="1400" kern="0">
                <a:solidFill>
                  <a:srgbClr val="000000"/>
                </a:solidFill>
                <a:latin typeface="Arial"/>
                <a:cs typeface="Arial"/>
                <a:sym typeface="Arial"/>
              </a:endParaRPr>
            </a:p>
          </p:txBody>
        </p:sp>
        <p:sp>
          <p:nvSpPr>
            <p:cNvPr id="124" name="Title 1">
              <a:extLst>
                <a:ext uri="{FF2B5EF4-FFF2-40B4-BE49-F238E27FC236}">
                  <a16:creationId xmlns:a16="http://schemas.microsoft.com/office/drawing/2014/main" id="{FAF372CE-0861-4656-9743-AB5478906A4F}"/>
                </a:ext>
              </a:extLst>
            </p:cNvPr>
            <p:cNvSpPr txBox="1">
              <a:spLocks/>
            </p:cNvSpPr>
            <p:nvPr/>
          </p:nvSpPr>
          <p:spPr>
            <a:xfrm>
              <a:off x="6164820" y="3989004"/>
              <a:ext cx="397389" cy="262340"/>
            </a:xfrm>
            <a:prstGeom prst="rect">
              <a:avLst/>
            </a:prstGeom>
            <a:scene3d>
              <a:camera prst="isometricBottomDown"/>
              <a:lightRig rig="threePt" dir="t"/>
            </a:scene3d>
          </p:spPr>
          <p:txBody>
            <a:bodyPr vert="horz" lIns="0" tIns="0" rIns="0" bIns="0" rtlCol="0" anchor="t">
              <a:noAutofit/>
            </a:bodyPr>
            <a:lstStyle>
              <a:lvl1pPr algn="r" defTabSz="914400" rtl="1" eaLnBrk="1" latinLnBrk="0" hangingPunct="1">
                <a:lnSpc>
                  <a:spcPct val="90000"/>
                </a:lnSpc>
                <a:spcBef>
                  <a:spcPct val="0"/>
                </a:spcBef>
                <a:buNone/>
                <a:defRPr sz="4000" kern="1200">
                  <a:solidFill>
                    <a:schemeClr val="tx1"/>
                  </a:solidFill>
                  <a:latin typeface="Greta Arabic" pitchFamily="2" charset="-78"/>
                  <a:ea typeface="+mj-ea"/>
                  <a:cs typeface="+mj-cs"/>
                </a:defRPr>
              </a:lvl1pPr>
            </a:lstStyle>
            <a:p>
              <a:pPr algn="ctr">
                <a:defRPr/>
              </a:pPr>
              <a:r>
                <a:rPr lang="ar-SA" sz="2400" dirty="0">
                  <a:solidFill>
                    <a:srgbClr val="FFFFFF"/>
                  </a:solidFill>
                  <a:latin typeface="Somar" panose="020B0604020202020204" charset="-78"/>
                  <a:cs typeface="Somar" panose="020B0604020202020204" charset="-78"/>
                </a:rPr>
                <a:t>03</a:t>
              </a:r>
              <a:endParaRPr lang="ar-SA" sz="2800" dirty="0">
                <a:solidFill>
                  <a:srgbClr val="FFFFFF"/>
                </a:solidFill>
                <a:latin typeface="Somar" panose="020B0604020202020204" charset="-78"/>
                <a:cs typeface="Somar" panose="020B0604020202020204" charset="-78"/>
              </a:endParaRPr>
            </a:p>
          </p:txBody>
        </p:sp>
      </p:grpSp>
      <p:cxnSp>
        <p:nvCxnSpPr>
          <p:cNvPr id="249" name="Straight Connector 248">
            <a:extLst>
              <a:ext uri="{FF2B5EF4-FFF2-40B4-BE49-F238E27FC236}">
                <a16:creationId xmlns:a16="http://schemas.microsoft.com/office/drawing/2014/main" id="{1E5D6331-C9C3-4C2A-BA04-D37A673998EE}"/>
              </a:ext>
            </a:extLst>
          </p:cNvPr>
          <p:cNvCxnSpPr>
            <a:cxnSpLocks/>
          </p:cNvCxnSpPr>
          <p:nvPr/>
        </p:nvCxnSpPr>
        <p:spPr>
          <a:xfrm flipH="1">
            <a:off x="5353864" y="4495360"/>
            <a:ext cx="1920240" cy="0"/>
          </a:xfrm>
          <a:prstGeom prst="line">
            <a:avLst/>
          </a:prstGeom>
          <a:ln>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83" name="Google Shape;6157;p47">
            <a:extLst>
              <a:ext uri="{FF2B5EF4-FFF2-40B4-BE49-F238E27FC236}">
                <a16:creationId xmlns:a16="http://schemas.microsoft.com/office/drawing/2014/main" id="{7B4E63D9-BC53-4D6C-AECC-9BB9A8BA6258}"/>
              </a:ext>
            </a:extLst>
          </p:cNvPr>
          <p:cNvSpPr/>
          <p:nvPr/>
        </p:nvSpPr>
        <p:spPr>
          <a:xfrm>
            <a:off x="5214547" y="4436863"/>
            <a:ext cx="459004" cy="204792"/>
          </a:xfrm>
          <a:custGeom>
            <a:avLst/>
            <a:gdLst/>
            <a:ahLst/>
            <a:cxnLst/>
            <a:rect l="l" t="t" r="r" b="b"/>
            <a:pathLst>
              <a:path w="17805" h="7944" extrusionOk="0">
                <a:moveTo>
                  <a:pt x="1" y="2763"/>
                </a:moveTo>
                <a:cubicBezTo>
                  <a:pt x="1" y="4086"/>
                  <a:pt x="868" y="5410"/>
                  <a:pt x="2626" y="6437"/>
                </a:cubicBezTo>
                <a:lnTo>
                  <a:pt x="2626" y="6437"/>
                </a:lnTo>
                <a:cubicBezTo>
                  <a:pt x="2831" y="6551"/>
                  <a:pt x="3059" y="6666"/>
                  <a:pt x="3288" y="6757"/>
                </a:cubicBezTo>
                <a:lnTo>
                  <a:pt x="3288" y="6757"/>
                </a:lnTo>
                <a:cubicBezTo>
                  <a:pt x="3356" y="6803"/>
                  <a:pt x="3447" y="6825"/>
                  <a:pt x="3516" y="6871"/>
                </a:cubicBezTo>
                <a:lnTo>
                  <a:pt x="3516" y="6871"/>
                </a:lnTo>
                <a:cubicBezTo>
                  <a:pt x="3653" y="6917"/>
                  <a:pt x="3767" y="6985"/>
                  <a:pt x="3904" y="7054"/>
                </a:cubicBezTo>
                <a:lnTo>
                  <a:pt x="3904" y="7054"/>
                </a:lnTo>
                <a:cubicBezTo>
                  <a:pt x="3927" y="7054"/>
                  <a:pt x="3972" y="7054"/>
                  <a:pt x="3995" y="7076"/>
                </a:cubicBezTo>
                <a:lnTo>
                  <a:pt x="3995" y="7076"/>
                </a:lnTo>
                <a:cubicBezTo>
                  <a:pt x="4041" y="7099"/>
                  <a:pt x="4087" y="7099"/>
                  <a:pt x="4132" y="7122"/>
                </a:cubicBezTo>
                <a:lnTo>
                  <a:pt x="4132" y="7122"/>
                </a:lnTo>
                <a:cubicBezTo>
                  <a:pt x="4315" y="7191"/>
                  <a:pt x="4497" y="7259"/>
                  <a:pt x="4680" y="7305"/>
                </a:cubicBezTo>
                <a:lnTo>
                  <a:pt x="4680" y="7305"/>
                </a:lnTo>
                <a:cubicBezTo>
                  <a:pt x="4749" y="7328"/>
                  <a:pt x="4817" y="7350"/>
                  <a:pt x="4863" y="7373"/>
                </a:cubicBezTo>
                <a:lnTo>
                  <a:pt x="4863" y="7373"/>
                </a:lnTo>
                <a:cubicBezTo>
                  <a:pt x="4908" y="7373"/>
                  <a:pt x="4954" y="7396"/>
                  <a:pt x="5000" y="7396"/>
                </a:cubicBezTo>
                <a:lnTo>
                  <a:pt x="5000" y="7396"/>
                </a:lnTo>
                <a:cubicBezTo>
                  <a:pt x="5068" y="7419"/>
                  <a:pt x="5137" y="7442"/>
                  <a:pt x="5228" y="7465"/>
                </a:cubicBezTo>
                <a:lnTo>
                  <a:pt x="5228" y="7465"/>
                </a:lnTo>
                <a:cubicBezTo>
                  <a:pt x="5410" y="7510"/>
                  <a:pt x="5593" y="7556"/>
                  <a:pt x="5776" y="7601"/>
                </a:cubicBezTo>
                <a:lnTo>
                  <a:pt x="5776" y="7601"/>
                </a:lnTo>
                <a:cubicBezTo>
                  <a:pt x="5821" y="7601"/>
                  <a:pt x="5867" y="7624"/>
                  <a:pt x="5913" y="7624"/>
                </a:cubicBezTo>
                <a:lnTo>
                  <a:pt x="5913" y="7624"/>
                </a:lnTo>
                <a:cubicBezTo>
                  <a:pt x="6004" y="7647"/>
                  <a:pt x="6072" y="7670"/>
                  <a:pt x="6141" y="7670"/>
                </a:cubicBezTo>
                <a:lnTo>
                  <a:pt x="6141" y="7670"/>
                </a:lnTo>
                <a:cubicBezTo>
                  <a:pt x="6301" y="7693"/>
                  <a:pt x="6460" y="7738"/>
                  <a:pt x="6620" y="7761"/>
                </a:cubicBezTo>
                <a:lnTo>
                  <a:pt x="6620" y="7761"/>
                </a:lnTo>
                <a:cubicBezTo>
                  <a:pt x="6689" y="7761"/>
                  <a:pt x="6734" y="7784"/>
                  <a:pt x="6803" y="7784"/>
                </a:cubicBezTo>
                <a:lnTo>
                  <a:pt x="6803" y="7784"/>
                </a:lnTo>
                <a:cubicBezTo>
                  <a:pt x="6871" y="7807"/>
                  <a:pt x="6940" y="7807"/>
                  <a:pt x="7008" y="7807"/>
                </a:cubicBezTo>
                <a:lnTo>
                  <a:pt x="7008" y="7807"/>
                </a:lnTo>
                <a:cubicBezTo>
                  <a:pt x="7168" y="7830"/>
                  <a:pt x="7305" y="7853"/>
                  <a:pt x="7465" y="7853"/>
                </a:cubicBezTo>
                <a:lnTo>
                  <a:pt x="7465" y="7853"/>
                </a:lnTo>
                <a:cubicBezTo>
                  <a:pt x="7533" y="7875"/>
                  <a:pt x="7602" y="7875"/>
                  <a:pt x="7670" y="7875"/>
                </a:cubicBezTo>
                <a:lnTo>
                  <a:pt x="7670" y="7875"/>
                </a:lnTo>
                <a:cubicBezTo>
                  <a:pt x="7739" y="7898"/>
                  <a:pt x="7807" y="7898"/>
                  <a:pt x="7876" y="7898"/>
                </a:cubicBezTo>
                <a:lnTo>
                  <a:pt x="7876" y="7898"/>
                </a:lnTo>
                <a:cubicBezTo>
                  <a:pt x="8013" y="7898"/>
                  <a:pt x="8172" y="7921"/>
                  <a:pt x="8332" y="7921"/>
                </a:cubicBezTo>
                <a:lnTo>
                  <a:pt x="8332" y="7921"/>
                </a:lnTo>
                <a:cubicBezTo>
                  <a:pt x="8401" y="7921"/>
                  <a:pt x="8469" y="7921"/>
                  <a:pt x="8538" y="7921"/>
                </a:cubicBezTo>
                <a:lnTo>
                  <a:pt x="8538" y="7921"/>
                </a:lnTo>
                <a:cubicBezTo>
                  <a:pt x="8583" y="7944"/>
                  <a:pt x="8606" y="7944"/>
                  <a:pt x="8652" y="7921"/>
                </a:cubicBezTo>
                <a:lnTo>
                  <a:pt x="8652" y="7921"/>
                </a:lnTo>
                <a:cubicBezTo>
                  <a:pt x="8674" y="7921"/>
                  <a:pt x="8697" y="7921"/>
                  <a:pt x="8720" y="7921"/>
                </a:cubicBezTo>
                <a:lnTo>
                  <a:pt x="8720" y="7921"/>
                </a:lnTo>
                <a:cubicBezTo>
                  <a:pt x="8903" y="7944"/>
                  <a:pt x="9062" y="7921"/>
                  <a:pt x="9222" y="7921"/>
                </a:cubicBezTo>
                <a:lnTo>
                  <a:pt x="9222" y="7921"/>
                </a:lnTo>
                <a:cubicBezTo>
                  <a:pt x="9245" y="7921"/>
                  <a:pt x="9291" y="7921"/>
                  <a:pt x="9336" y="7921"/>
                </a:cubicBezTo>
                <a:lnTo>
                  <a:pt x="9336" y="7921"/>
                </a:lnTo>
                <a:cubicBezTo>
                  <a:pt x="9382" y="7921"/>
                  <a:pt x="9405" y="7921"/>
                  <a:pt x="9451" y="7921"/>
                </a:cubicBezTo>
                <a:lnTo>
                  <a:pt x="9451" y="7921"/>
                </a:lnTo>
                <a:cubicBezTo>
                  <a:pt x="9519" y="7921"/>
                  <a:pt x="9565" y="7921"/>
                  <a:pt x="9610" y="7921"/>
                </a:cubicBezTo>
                <a:lnTo>
                  <a:pt x="9610" y="7921"/>
                </a:lnTo>
                <a:cubicBezTo>
                  <a:pt x="9816" y="7921"/>
                  <a:pt x="9998" y="7898"/>
                  <a:pt x="10204" y="7875"/>
                </a:cubicBezTo>
                <a:lnTo>
                  <a:pt x="10204" y="7875"/>
                </a:lnTo>
                <a:cubicBezTo>
                  <a:pt x="10295" y="7875"/>
                  <a:pt x="10364" y="7875"/>
                  <a:pt x="10455" y="7853"/>
                </a:cubicBezTo>
                <a:lnTo>
                  <a:pt x="10455" y="7853"/>
                </a:lnTo>
                <a:cubicBezTo>
                  <a:pt x="10478" y="7853"/>
                  <a:pt x="10523" y="7853"/>
                  <a:pt x="10569" y="7853"/>
                </a:cubicBezTo>
                <a:lnTo>
                  <a:pt x="10569" y="7853"/>
                </a:lnTo>
                <a:cubicBezTo>
                  <a:pt x="10615" y="7853"/>
                  <a:pt x="10683" y="7830"/>
                  <a:pt x="10752" y="7830"/>
                </a:cubicBezTo>
                <a:lnTo>
                  <a:pt x="10752" y="7830"/>
                </a:lnTo>
                <a:cubicBezTo>
                  <a:pt x="10957" y="7807"/>
                  <a:pt x="11162" y="7784"/>
                  <a:pt x="11368" y="7738"/>
                </a:cubicBezTo>
                <a:lnTo>
                  <a:pt x="11368" y="7738"/>
                </a:lnTo>
                <a:cubicBezTo>
                  <a:pt x="11413" y="7738"/>
                  <a:pt x="11459" y="7716"/>
                  <a:pt x="11505" y="7716"/>
                </a:cubicBezTo>
                <a:lnTo>
                  <a:pt x="11505" y="7716"/>
                </a:lnTo>
                <a:cubicBezTo>
                  <a:pt x="11528" y="7716"/>
                  <a:pt x="11550" y="7716"/>
                  <a:pt x="11573" y="7693"/>
                </a:cubicBezTo>
                <a:lnTo>
                  <a:pt x="11573" y="7693"/>
                </a:lnTo>
                <a:cubicBezTo>
                  <a:pt x="11687" y="7693"/>
                  <a:pt x="11779" y="7670"/>
                  <a:pt x="11870" y="7647"/>
                </a:cubicBezTo>
                <a:lnTo>
                  <a:pt x="11870" y="7647"/>
                </a:lnTo>
                <a:cubicBezTo>
                  <a:pt x="12030" y="7601"/>
                  <a:pt x="12190" y="7579"/>
                  <a:pt x="12372" y="7533"/>
                </a:cubicBezTo>
                <a:lnTo>
                  <a:pt x="12372" y="7533"/>
                </a:lnTo>
                <a:cubicBezTo>
                  <a:pt x="12486" y="7510"/>
                  <a:pt x="12600" y="7465"/>
                  <a:pt x="12715" y="7442"/>
                </a:cubicBezTo>
                <a:lnTo>
                  <a:pt x="12715" y="7442"/>
                </a:lnTo>
                <a:cubicBezTo>
                  <a:pt x="12874" y="7396"/>
                  <a:pt x="13011" y="7350"/>
                  <a:pt x="13171" y="7305"/>
                </a:cubicBezTo>
                <a:lnTo>
                  <a:pt x="13171" y="7305"/>
                </a:lnTo>
                <a:cubicBezTo>
                  <a:pt x="13194" y="7305"/>
                  <a:pt x="13240" y="7305"/>
                  <a:pt x="13262" y="7282"/>
                </a:cubicBezTo>
                <a:lnTo>
                  <a:pt x="13262" y="7282"/>
                </a:lnTo>
                <a:cubicBezTo>
                  <a:pt x="13445" y="7236"/>
                  <a:pt x="13628" y="7168"/>
                  <a:pt x="13810" y="7099"/>
                </a:cubicBezTo>
                <a:lnTo>
                  <a:pt x="13810" y="7099"/>
                </a:lnTo>
                <a:cubicBezTo>
                  <a:pt x="13833" y="7076"/>
                  <a:pt x="13856" y="7076"/>
                  <a:pt x="13879" y="7054"/>
                </a:cubicBezTo>
                <a:lnTo>
                  <a:pt x="13879" y="7054"/>
                </a:lnTo>
                <a:cubicBezTo>
                  <a:pt x="14084" y="6985"/>
                  <a:pt x="14267" y="6894"/>
                  <a:pt x="14449" y="6825"/>
                </a:cubicBezTo>
                <a:lnTo>
                  <a:pt x="14449" y="6825"/>
                </a:lnTo>
                <a:cubicBezTo>
                  <a:pt x="14518" y="6803"/>
                  <a:pt x="14563" y="6757"/>
                  <a:pt x="14609" y="6734"/>
                </a:cubicBezTo>
                <a:lnTo>
                  <a:pt x="14609" y="6734"/>
                </a:lnTo>
                <a:cubicBezTo>
                  <a:pt x="14814" y="6643"/>
                  <a:pt x="15020" y="6529"/>
                  <a:pt x="15225" y="6437"/>
                </a:cubicBezTo>
                <a:lnTo>
                  <a:pt x="15225" y="6437"/>
                </a:lnTo>
                <a:cubicBezTo>
                  <a:pt x="15248" y="6415"/>
                  <a:pt x="15294" y="6392"/>
                  <a:pt x="15317" y="6369"/>
                </a:cubicBezTo>
                <a:lnTo>
                  <a:pt x="15317" y="6369"/>
                </a:lnTo>
                <a:cubicBezTo>
                  <a:pt x="15362" y="6346"/>
                  <a:pt x="15385" y="6323"/>
                  <a:pt x="15431" y="6300"/>
                </a:cubicBezTo>
                <a:lnTo>
                  <a:pt x="15431" y="6300"/>
                </a:lnTo>
                <a:cubicBezTo>
                  <a:pt x="15476" y="6278"/>
                  <a:pt x="15545" y="6232"/>
                  <a:pt x="15591" y="6209"/>
                </a:cubicBezTo>
                <a:lnTo>
                  <a:pt x="15591" y="6209"/>
                </a:lnTo>
                <a:cubicBezTo>
                  <a:pt x="15636" y="6163"/>
                  <a:pt x="15682" y="6141"/>
                  <a:pt x="15727" y="6095"/>
                </a:cubicBezTo>
                <a:lnTo>
                  <a:pt x="15727" y="6095"/>
                </a:lnTo>
                <a:cubicBezTo>
                  <a:pt x="15773" y="6072"/>
                  <a:pt x="15819" y="6027"/>
                  <a:pt x="15887" y="6004"/>
                </a:cubicBezTo>
                <a:lnTo>
                  <a:pt x="15887" y="6004"/>
                </a:lnTo>
                <a:cubicBezTo>
                  <a:pt x="15933" y="5958"/>
                  <a:pt x="15979" y="5935"/>
                  <a:pt x="16001" y="5890"/>
                </a:cubicBezTo>
                <a:lnTo>
                  <a:pt x="16001" y="5890"/>
                </a:lnTo>
                <a:cubicBezTo>
                  <a:pt x="16047" y="5867"/>
                  <a:pt x="16116" y="5821"/>
                  <a:pt x="16161" y="5798"/>
                </a:cubicBezTo>
                <a:lnTo>
                  <a:pt x="16161" y="5798"/>
                </a:lnTo>
                <a:cubicBezTo>
                  <a:pt x="16184" y="5753"/>
                  <a:pt x="16230" y="5730"/>
                  <a:pt x="16275" y="5684"/>
                </a:cubicBezTo>
                <a:lnTo>
                  <a:pt x="16275" y="5684"/>
                </a:lnTo>
                <a:cubicBezTo>
                  <a:pt x="16321" y="5638"/>
                  <a:pt x="16367" y="5616"/>
                  <a:pt x="16412" y="5570"/>
                </a:cubicBezTo>
                <a:lnTo>
                  <a:pt x="16412" y="5570"/>
                </a:lnTo>
                <a:cubicBezTo>
                  <a:pt x="16412" y="5547"/>
                  <a:pt x="16435" y="5547"/>
                  <a:pt x="16458" y="5524"/>
                </a:cubicBezTo>
                <a:lnTo>
                  <a:pt x="16458" y="5524"/>
                </a:lnTo>
                <a:cubicBezTo>
                  <a:pt x="16481" y="5524"/>
                  <a:pt x="16481" y="5502"/>
                  <a:pt x="16504" y="5479"/>
                </a:cubicBezTo>
                <a:lnTo>
                  <a:pt x="16504" y="5479"/>
                </a:lnTo>
                <a:cubicBezTo>
                  <a:pt x="16572" y="5410"/>
                  <a:pt x="16640" y="5342"/>
                  <a:pt x="16709" y="5273"/>
                </a:cubicBezTo>
                <a:lnTo>
                  <a:pt x="16709" y="5273"/>
                </a:lnTo>
                <a:cubicBezTo>
                  <a:pt x="16732" y="5250"/>
                  <a:pt x="16755" y="5228"/>
                  <a:pt x="16777" y="5205"/>
                </a:cubicBezTo>
                <a:lnTo>
                  <a:pt x="16777" y="5205"/>
                </a:lnTo>
                <a:cubicBezTo>
                  <a:pt x="16846" y="5136"/>
                  <a:pt x="16914" y="5045"/>
                  <a:pt x="17006" y="4954"/>
                </a:cubicBezTo>
                <a:lnTo>
                  <a:pt x="17006" y="4954"/>
                </a:lnTo>
                <a:cubicBezTo>
                  <a:pt x="17006" y="4931"/>
                  <a:pt x="17006" y="4931"/>
                  <a:pt x="17006" y="4931"/>
                </a:cubicBezTo>
                <a:lnTo>
                  <a:pt x="17006" y="4931"/>
                </a:lnTo>
                <a:cubicBezTo>
                  <a:pt x="17029" y="4908"/>
                  <a:pt x="17029" y="4885"/>
                  <a:pt x="17051" y="4862"/>
                </a:cubicBezTo>
                <a:lnTo>
                  <a:pt x="17051" y="4862"/>
                </a:lnTo>
                <a:cubicBezTo>
                  <a:pt x="17097" y="4817"/>
                  <a:pt x="17143" y="4748"/>
                  <a:pt x="17188" y="4703"/>
                </a:cubicBezTo>
                <a:lnTo>
                  <a:pt x="17188" y="4703"/>
                </a:lnTo>
                <a:cubicBezTo>
                  <a:pt x="17211" y="4657"/>
                  <a:pt x="17211" y="4634"/>
                  <a:pt x="17234" y="4611"/>
                </a:cubicBezTo>
                <a:lnTo>
                  <a:pt x="17234" y="4611"/>
                </a:lnTo>
                <a:cubicBezTo>
                  <a:pt x="17280" y="4543"/>
                  <a:pt x="17302" y="4497"/>
                  <a:pt x="17348" y="4452"/>
                </a:cubicBezTo>
                <a:lnTo>
                  <a:pt x="17348" y="4452"/>
                </a:lnTo>
                <a:cubicBezTo>
                  <a:pt x="17348" y="4429"/>
                  <a:pt x="17348" y="4406"/>
                  <a:pt x="17371" y="4406"/>
                </a:cubicBezTo>
                <a:lnTo>
                  <a:pt x="17371" y="4406"/>
                </a:lnTo>
                <a:cubicBezTo>
                  <a:pt x="17371" y="4383"/>
                  <a:pt x="17394" y="4360"/>
                  <a:pt x="17394" y="4337"/>
                </a:cubicBezTo>
                <a:lnTo>
                  <a:pt x="17394" y="4337"/>
                </a:lnTo>
                <a:cubicBezTo>
                  <a:pt x="17417" y="4292"/>
                  <a:pt x="17439" y="4246"/>
                  <a:pt x="17462" y="4200"/>
                </a:cubicBezTo>
                <a:lnTo>
                  <a:pt x="17462" y="4200"/>
                </a:lnTo>
                <a:cubicBezTo>
                  <a:pt x="17485" y="4178"/>
                  <a:pt x="17508" y="4132"/>
                  <a:pt x="17531" y="4086"/>
                </a:cubicBezTo>
                <a:lnTo>
                  <a:pt x="17531" y="4086"/>
                </a:lnTo>
                <a:cubicBezTo>
                  <a:pt x="17531" y="4041"/>
                  <a:pt x="17554" y="3995"/>
                  <a:pt x="17576" y="3949"/>
                </a:cubicBezTo>
                <a:lnTo>
                  <a:pt x="17576" y="3949"/>
                </a:lnTo>
                <a:cubicBezTo>
                  <a:pt x="17576" y="3927"/>
                  <a:pt x="17599" y="3927"/>
                  <a:pt x="17599" y="3904"/>
                </a:cubicBezTo>
                <a:lnTo>
                  <a:pt x="17599" y="3904"/>
                </a:lnTo>
                <a:cubicBezTo>
                  <a:pt x="17599" y="3881"/>
                  <a:pt x="17622" y="3858"/>
                  <a:pt x="17622" y="3835"/>
                </a:cubicBezTo>
                <a:lnTo>
                  <a:pt x="17622" y="3835"/>
                </a:lnTo>
                <a:cubicBezTo>
                  <a:pt x="17645" y="3790"/>
                  <a:pt x="17645" y="3767"/>
                  <a:pt x="17668" y="3721"/>
                </a:cubicBezTo>
                <a:lnTo>
                  <a:pt x="17668" y="3721"/>
                </a:lnTo>
                <a:cubicBezTo>
                  <a:pt x="17668" y="3676"/>
                  <a:pt x="17690" y="3630"/>
                  <a:pt x="17690" y="3584"/>
                </a:cubicBezTo>
                <a:lnTo>
                  <a:pt x="17690" y="3584"/>
                </a:lnTo>
                <a:cubicBezTo>
                  <a:pt x="17713" y="3561"/>
                  <a:pt x="17713" y="3516"/>
                  <a:pt x="17736" y="3470"/>
                </a:cubicBezTo>
                <a:lnTo>
                  <a:pt x="17736" y="3470"/>
                </a:lnTo>
                <a:cubicBezTo>
                  <a:pt x="17736" y="3447"/>
                  <a:pt x="17736" y="3424"/>
                  <a:pt x="17736" y="3402"/>
                </a:cubicBezTo>
                <a:lnTo>
                  <a:pt x="17736" y="3402"/>
                </a:lnTo>
                <a:cubicBezTo>
                  <a:pt x="17759" y="3379"/>
                  <a:pt x="17759" y="3356"/>
                  <a:pt x="17759" y="3356"/>
                </a:cubicBezTo>
                <a:lnTo>
                  <a:pt x="17759" y="3356"/>
                </a:lnTo>
                <a:cubicBezTo>
                  <a:pt x="17759" y="3310"/>
                  <a:pt x="17759" y="3265"/>
                  <a:pt x="17782" y="3219"/>
                </a:cubicBezTo>
                <a:lnTo>
                  <a:pt x="17782" y="3219"/>
                </a:lnTo>
                <a:cubicBezTo>
                  <a:pt x="17782" y="3173"/>
                  <a:pt x="17782" y="3128"/>
                  <a:pt x="17782" y="3105"/>
                </a:cubicBezTo>
                <a:lnTo>
                  <a:pt x="17782" y="3105"/>
                </a:lnTo>
                <a:cubicBezTo>
                  <a:pt x="17805" y="3059"/>
                  <a:pt x="17805" y="3014"/>
                  <a:pt x="17805" y="2968"/>
                </a:cubicBezTo>
                <a:lnTo>
                  <a:pt x="17805" y="2968"/>
                </a:lnTo>
                <a:cubicBezTo>
                  <a:pt x="17805" y="2945"/>
                  <a:pt x="17805" y="2899"/>
                  <a:pt x="17805" y="2877"/>
                </a:cubicBezTo>
                <a:lnTo>
                  <a:pt x="17805" y="2877"/>
                </a:lnTo>
                <a:cubicBezTo>
                  <a:pt x="17805" y="2854"/>
                  <a:pt x="17805" y="2831"/>
                  <a:pt x="17805" y="2808"/>
                </a:cubicBezTo>
                <a:lnTo>
                  <a:pt x="17805" y="2808"/>
                </a:lnTo>
                <a:lnTo>
                  <a:pt x="17805" y="69"/>
                </a:lnTo>
                <a:cubicBezTo>
                  <a:pt x="17805" y="115"/>
                  <a:pt x="17805" y="160"/>
                  <a:pt x="17805" y="229"/>
                </a:cubicBezTo>
                <a:lnTo>
                  <a:pt x="17805" y="229"/>
                </a:lnTo>
                <a:cubicBezTo>
                  <a:pt x="17805" y="275"/>
                  <a:pt x="17805" y="297"/>
                  <a:pt x="17805" y="343"/>
                </a:cubicBezTo>
                <a:lnTo>
                  <a:pt x="17805" y="343"/>
                </a:lnTo>
                <a:cubicBezTo>
                  <a:pt x="17782" y="389"/>
                  <a:pt x="17782" y="434"/>
                  <a:pt x="17782" y="480"/>
                </a:cubicBezTo>
                <a:lnTo>
                  <a:pt x="17782" y="480"/>
                </a:lnTo>
                <a:cubicBezTo>
                  <a:pt x="17782" y="526"/>
                  <a:pt x="17759" y="548"/>
                  <a:pt x="17759" y="594"/>
                </a:cubicBezTo>
                <a:lnTo>
                  <a:pt x="17759" y="594"/>
                </a:lnTo>
                <a:cubicBezTo>
                  <a:pt x="17759" y="640"/>
                  <a:pt x="17736" y="685"/>
                  <a:pt x="17736" y="731"/>
                </a:cubicBezTo>
                <a:lnTo>
                  <a:pt x="17736" y="731"/>
                </a:lnTo>
                <a:cubicBezTo>
                  <a:pt x="17736" y="754"/>
                  <a:pt x="17713" y="800"/>
                  <a:pt x="17713" y="845"/>
                </a:cubicBezTo>
                <a:lnTo>
                  <a:pt x="17713" y="845"/>
                </a:lnTo>
                <a:cubicBezTo>
                  <a:pt x="17690" y="891"/>
                  <a:pt x="17690" y="936"/>
                  <a:pt x="17668" y="959"/>
                </a:cubicBezTo>
                <a:lnTo>
                  <a:pt x="17668" y="959"/>
                </a:lnTo>
                <a:cubicBezTo>
                  <a:pt x="17668" y="1005"/>
                  <a:pt x="17645" y="1051"/>
                  <a:pt x="17622" y="1096"/>
                </a:cubicBezTo>
                <a:lnTo>
                  <a:pt x="17622" y="1096"/>
                </a:lnTo>
                <a:cubicBezTo>
                  <a:pt x="17622" y="1142"/>
                  <a:pt x="17599" y="1165"/>
                  <a:pt x="17576" y="1210"/>
                </a:cubicBezTo>
                <a:lnTo>
                  <a:pt x="17576" y="1210"/>
                </a:lnTo>
                <a:cubicBezTo>
                  <a:pt x="17576" y="1256"/>
                  <a:pt x="17554" y="1302"/>
                  <a:pt x="17531" y="1347"/>
                </a:cubicBezTo>
                <a:lnTo>
                  <a:pt x="17531" y="1347"/>
                </a:lnTo>
                <a:cubicBezTo>
                  <a:pt x="17508" y="1393"/>
                  <a:pt x="17485" y="1416"/>
                  <a:pt x="17485" y="1461"/>
                </a:cubicBezTo>
                <a:lnTo>
                  <a:pt x="17485" y="1461"/>
                </a:lnTo>
                <a:cubicBezTo>
                  <a:pt x="17462" y="1507"/>
                  <a:pt x="17439" y="1553"/>
                  <a:pt x="17417" y="1598"/>
                </a:cubicBezTo>
                <a:lnTo>
                  <a:pt x="17417" y="1598"/>
                </a:lnTo>
                <a:cubicBezTo>
                  <a:pt x="17394" y="1621"/>
                  <a:pt x="17371" y="1667"/>
                  <a:pt x="17348" y="1690"/>
                </a:cubicBezTo>
                <a:lnTo>
                  <a:pt x="17348" y="1690"/>
                </a:lnTo>
                <a:cubicBezTo>
                  <a:pt x="17325" y="1758"/>
                  <a:pt x="17280" y="1804"/>
                  <a:pt x="17257" y="1849"/>
                </a:cubicBezTo>
                <a:lnTo>
                  <a:pt x="17257" y="1849"/>
                </a:lnTo>
                <a:cubicBezTo>
                  <a:pt x="17234" y="1895"/>
                  <a:pt x="17211" y="1918"/>
                  <a:pt x="17188" y="1964"/>
                </a:cubicBezTo>
                <a:lnTo>
                  <a:pt x="17188" y="1964"/>
                </a:lnTo>
                <a:cubicBezTo>
                  <a:pt x="17143" y="2009"/>
                  <a:pt x="17097" y="2078"/>
                  <a:pt x="17051" y="2123"/>
                </a:cubicBezTo>
                <a:lnTo>
                  <a:pt x="17051" y="2123"/>
                </a:lnTo>
                <a:cubicBezTo>
                  <a:pt x="17051" y="2146"/>
                  <a:pt x="17029" y="2169"/>
                  <a:pt x="17006" y="2192"/>
                </a:cubicBezTo>
                <a:lnTo>
                  <a:pt x="17006" y="2192"/>
                </a:lnTo>
                <a:cubicBezTo>
                  <a:pt x="16937" y="2283"/>
                  <a:pt x="16846" y="2374"/>
                  <a:pt x="16777" y="2466"/>
                </a:cubicBezTo>
                <a:lnTo>
                  <a:pt x="16777" y="2466"/>
                </a:lnTo>
                <a:cubicBezTo>
                  <a:pt x="16755" y="2489"/>
                  <a:pt x="16732" y="2511"/>
                  <a:pt x="16709" y="2534"/>
                </a:cubicBezTo>
                <a:lnTo>
                  <a:pt x="16709" y="2534"/>
                </a:lnTo>
                <a:cubicBezTo>
                  <a:pt x="16640" y="2603"/>
                  <a:pt x="16572" y="2671"/>
                  <a:pt x="16504" y="2740"/>
                </a:cubicBezTo>
                <a:lnTo>
                  <a:pt x="16504" y="2740"/>
                </a:lnTo>
                <a:cubicBezTo>
                  <a:pt x="16481" y="2763"/>
                  <a:pt x="16435" y="2808"/>
                  <a:pt x="16412" y="2831"/>
                </a:cubicBezTo>
                <a:lnTo>
                  <a:pt x="16412" y="2831"/>
                </a:lnTo>
                <a:cubicBezTo>
                  <a:pt x="16367" y="2877"/>
                  <a:pt x="16321" y="2899"/>
                  <a:pt x="16275" y="2945"/>
                </a:cubicBezTo>
                <a:lnTo>
                  <a:pt x="16275" y="2945"/>
                </a:lnTo>
                <a:cubicBezTo>
                  <a:pt x="16252" y="2968"/>
                  <a:pt x="16207" y="3014"/>
                  <a:pt x="16161" y="3036"/>
                </a:cubicBezTo>
                <a:lnTo>
                  <a:pt x="16161" y="3036"/>
                </a:lnTo>
                <a:cubicBezTo>
                  <a:pt x="16116" y="3082"/>
                  <a:pt x="16070" y="3128"/>
                  <a:pt x="16024" y="3151"/>
                </a:cubicBezTo>
                <a:lnTo>
                  <a:pt x="16024" y="3151"/>
                </a:lnTo>
                <a:cubicBezTo>
                  <a:pt x="15979" y="3196"/>
                  <a:pt x="15933" y="3219"/>
                  <a:pt x="15887" y="3242"/>
                </a:cubicBezTo>
                <a:lnTo>
                  <a:pt x="15887" y="3242"/>
                </a:lnTo>
                <a:cubicBezTo>
                  <a:pt x="15842" y="3287"/>
                  <a:pt x="15796" y="3333"/>
                  <a:pt x="15727" y="3356"/>
                </a:cubicBezTo>
                <a:lnTo>
                  <a:pt x="15727" y="3356"/>
                </a:lnTo>
                <a:cubicBezTo>
                  <a:pt x="15682" y="3402"/>
                  <a:pt x="15636" y="3424"/>
                  <a:pt x="15591" y="3447"/>
                </a:cubicBezTo>
                <a:lnTo>
                  <a:pt x="15591" y="3447"/>
                </a:lnTo>
                <a:cubicBezTo>
                  <a:pt x="15545" y="3493"/>
                  <a:pt x="15476" y="3516"/>
                  <a:pt x="15431" y="3561"/>
                </a:cubicBezTo>
                <a:lnTo>
                  <a:pt x="15431" y="3561"/>
                </a:lnTo>
                <a:cubicBezTo>
                  <a:pt x="15362" y="3607"/>
                  <a:pt x="15294" y="3630"/>
                  <a:pt x="15225" y="3676"/>
                </a:cubicBezTo>
                <a:lnTo>
                  <a:pt x="15225" y="3676"/>
                </a:lnTo>
                <a:cubicBezTo>
                  <a:pt x="15043" y="3790"/>
                  <a:pt x="14837" y="3904"/>
                  <a:pt x="14632" y="3995"/>
                </a:cubicBezTo>
                <a:lnTo>
                  <a:pt x="14632" y="3995"/>
                </a:lnTo>
                <a:cubicBezTo>
                  <a:pt x="14563" y="4018"/>
                  <a:pt x="14518" y="4041"/>
                  <a:pt x="14472" y="4064"/>
                </a:cubicBezTo>
                <a:lnTo>
                  <a:pt x="14472" y="4064"/>
                </a:lnTo>
                <a:cubicBezTo>
                  <a:pt x="14267" y="4155"/>
                  <a:pt x="14084" y="4246"/>
                  <a:pt x="13901" y="4315"/>
                </a:cubicBezTo>
                <a:lnTo>
                  <a:pt x="13901" y="4315"/>
                </a:lnTo>
                <a:cubicBezTo>
                  <a:pt x="13856" y="4337"/>
                  <a:pt x="13833" y="4337"/>
                  <a:pt x="13810" y="4360"/>
                </a:cubicBezTo>
                <a:lnTo>
                  <a:pt x="13810" y="4360"/>
                </a:lnTo>
                <a:cubicBezTo>
                  <a:pt x="13605" y="4429"/>
                  <a:pt x="13399" y="4497"/>
                  <a:pt x="13171" y="4566"/>
                </a:cubicBezTo>
                <a:lnTo>
                  <a:pt x="13171" y="4566"/>
                </a:lnTo>
                <a:cubicBezTo>
                  <a:pt x="13034" y="4611"/>
                  <a:pt x="12874" y="4657"/>
                  <a:pt x="12715" y="4703"/>
                </a:cubicBezTo>
                <a:lnTo>
                  <a:pt x="12715" y="4703"/>
                </a:lnTo>
                <a:cubicBezTo>
                  <a:pt x="12600" y="4725"/>
                  <a:pt x="12486" y="4771"/>
                  <a:pt x="12372" y="4794"/>
                </a:cubicBezTo>
                <a:lnTo>
                  <a:pt x="12372" y="4794"/>
                </a:lnTo>
                <a:cubicBezTo>
                  <a:pt x="12212" y="4840"/>
                  <a:pt x="12053" y="4862"/>
                  <a:pt x="11870" y="4908"/>
                </a:cubicBezTo>
                <a:lnTo>
                  <a:pt x="11870" y="4908"/>
                </a:lnTo>
                <a:cubicBezTo>
                  <a:pt x="11756" y="4931"/>
                  <a:pt x="11642" y="4954"/>
                  <a:pt x="11528" y="4977"/>
                </a:cubicBezTo>
                <a:lnTo>
                  <a:pt x="11528" y="4977"/>
                </a:lnTo>
                <a:cubicBezTo>
                  <a:pt x="11459" y="4977"/>
                  <a:pt x="11413" y="4977"/>
                  <a:pt x="11368" y="4999"/>
                </a:cubicBezTo>
                <a:lnTo>
                  <a:pt x="11368" y="4999"/>
                </a:lnTo>
                <a:cubicBezTo>
                  <a:pt x="11162" y="5022"/>
                  <a:pt x="10957" y="5068"/>
                  <a:pt x="10752" y="5091"/>
                </a:cubicBezTo>
                <a:lnTo>
                  <a:pt x="10752" y="5091"/>
                </a:lnTo>
                <a:cubicBezTo>
                  <a:pt x="10683" y="5091"/>
                  <a:pt x="10637" y="5091"/>
                  <a:pt x="10569" y="5114"/>
                </a:cubicBezTo>
                <a:lnTo>
                  <a:pt x="10569" y="5114"/>
                </a:lnTo>
                <a:cubicBezTo>
                  <a:pt x="10455" y="5114"/>
                  <a:pt x="10341" y="5114"/>
                  <a:pt x="10204" y="5136"/>
                </a:cubicBezTo>
                <a:lnTo>
                  <a:pt x="10204" y="5136"/>
                </a:lnTo>
                <a:cubicBezTo>
                  <a:pt x="10021" y="5159"/>
                  <a:pt x="9816" y="5159"/>
                  <a:pt x="9610" y="5182"/>
                </a:cubicBezTo>
                <a:lnTo>
                  <a:pt x="9610" y="5182"/>
                </a:lnTo>
                <a:cubicBezTo>
                  <a:pt x="9473" y="5182"/>
                  <a:pt x="9359" y="5182"/>
                  <a:pt x="9222" y="5182"/>
                </a:cubicBezTo>
                <a:lnTo>
                  <a:pt x="9222" y="5182"/>
                </a:lnTo>
                <a:cubicBezTo>
                  <a:pt x="9062" y="5182"/>
                  <a:pt x="8903" y="5182"/>
                  <a:pt x="8743" y="5182"/>
                </a:cubicBezTo>
                <a:lnTo>
                  <a:pt x="8743" y="5182"/>
                </a:lnTo>
                <a:cubicBezTo>
                  <a:pt x="8606" y="5182"/>
                  <a:pt x="8469" y="5182"/>
                  <a:pt x="8332" y="5182"/>
                </a:cubicBezTo>
                <a:lnTo>
                  <a:pt x="8332" y="5182"/>
                </a:lnTo>
                <a:cubicBezTo>
                  <a:pt x="8172" y="5159"/>
                  <a:pt x="8035" y="5159"/>
                  <a:pt x="7876" y="5159"/>
                </a:cubicBezTo>
                <a:lnTo>
                  <a:pt x="7876" y="5159"/>
                </a:lnTo>
                <a:cubicBezTo>
                  <a:pt x="7739" y="5136"/>
                  <a:pt x="7602" y="5136"/>
                  <a:pt x="7465" y="5114"/>
                </a:cubicBezTo>
                <a:lnTo>
                  <a:pt x="7465" y="5114"/>
                </a:lnTo>
                <a:cubicBezTo>
                  <a:pt x="7328" y="5114"/>
                  <a:pt x="7168" y="5091"/>
                  <a:pt x="7031" y="5068"/>
                </a:cubicBezTo>
                <a:lnTo>
                  <a:pt x="7031" y="5068"/>
                </a:lnTo>
                <a:cubicBezTo>
                  <a:pt x="6894" y="5045"/>
                  <a:pt x="6757" y="5022"/>
                  <a:pt x="6620" y="5022"/>
                </a:cubicBezTo>
                <a:lnTo>
                  <a:pt x="6620" y="5022"/>
                </a:lnTo>
                <a:cubicBezTo>
                  <a:pt x="6460" y="4977"/>
                  <a:pt x="6301" y="4954"/>
                  <a:pt x="6164" y="4931"/>
                </a:cubicBezTo>
                <a:lnTo>
                  <a:pt x="6164" y="4931"/>
                </a:lnTo>
                <a:cubicBezTo>
                  <a:pt x="6027" y="4908"/>
                  <a:pt x="5913" y="4885"/>
                  <a:pt x="5776" y="4862"/>
                </a:cubicBezTo>
                <a:lnTo>
                  <a:pt x="5776" y="4862"/>
                </a:lnTo>
                <a:cubicBezTo>
                  <a:pt x="5593" y="4817"/>
                  <a:pt x="5410" y="4771"/>
                  <a:pt x="5228" y="4725"/>
                </a:cubicBezTo>
                <a:lnTo>
                  <a:pt x="5228" y="4725"/>
                </a:lnTo>
                <a:cubicBezTo>
                  <a:pt x="5114" y="4680"/>
                  <a:pt x="5000" y="4657"/>
                  <a:pt x="4885" y="4634"/>
                </a:cubicBezTo>
                <a:lnTo>
                  <a:pt x="4885" y="4634"/>
                </a:lnTo>
                <a:cubicBezTo>
                  <a:pt x="4817" y="4611"/>
                  <a:pt x="4749" y="4589"/>
                  <a:pt x="4680" y="4566"/>
                </a:cubicBezTo>
                <a:lnTo>
                  <a:pt x="4680" y="4566"/>
                </a:lnTo>
                <a:cubicBezTo>
                  <a:pt x="4497" y="4497"/>
                  <a:pt x="4315" y="4452"/>
                  <a:pt x="4155" y="4383"/>
                </a:cubicBezTo>
                <a:lnTo>
                  <a:pt x="4155" y="4383"/>
                </a:lnTo>
                <a:cubicBezTo>
                  <a:pt x="4087" y="4360"/>
                  <a:pt x="4041" y="4337"/>
                  <a:pt x="3995" y="4315"/>
                </a:cubicBezTo>
                <a:lnTo>
                  <a:pt x="3995" y="4315"/>
                </a:lnTo>
                <a:cubicBezTo>
                  <a:pt x="3835" y="4269"/>
                  <a:pt x="3676" y="4200"/>
                  <a:pt x="3516" y="4132"/>
                </a:cubicBezTo>
                <a:lnTo>
                  <a:pt x="3516" y="4132"/>
                </a:lnTo>
                <a:cubicBezTo>
                  <a:pt x="3447" y="4086"/>
                  <a:pt x="3356" y="4064"/>
                  <a:pt x="3288" y="4018"/>
                </a:cubicBezTo>
                <a:lnTo>
                  <a:pt x="3288" y="4018"/>
                </a:lnTo>
                <a:cubicBezTo>
                  <a:pt x="3059" y="3927"/>
                  <a:pt x="2854" y="3812"/>
                  <a:pt x="2626" y="3676"/>
                </a:cubicBezTo>
                <a:lnTo>
                  <a:pt x="2626" y="3676"/>
                </a:lnTo>
                <a:cubicBezTo>
                  <a:pt x="891" y="2671"/>
                  <a:pt x="1" y="1347"/>
                  <a:pt x="1" y="1"/>
                </a:cubicBezTo>
                <a:lnTo>
                  <a:pt x="1" y="1"/>
                </a:lnTo>
                <a:close/>
              </a:path>
            </a:pathLst>
          </a:custGeom>
          <a:solidFill>
            <a:srgbClr val="2A5AA0"/>
          </a:solidFill>
          <a:ln>
            <a:noFill/>
          </a:ln>
        </p:spPr>
        <p:txBody>
          <a:bodyPr spcFirstLastPara="1" wrap="square" lIns="91425" tIns="91425" rIns="91425" bIns="91425" anchor="ctr" anchorCtr="0">
            <a:noAutofit/>
          </a:bodyPr>
          <a:lstStyle/>
          <a:p>
            <a:pPr>
              <a:buClr>
                <a:srgbClr val="000000"/>
              </a:buClr>
              <a:buFont typeface="Arial"/>
              <a:buNone/>
              <a:defRPr/>
            </a:pPr>
            <a:endParaRPr sz="1400" kern="0">
              <a:solidFill>
                <a:srgbClr val="000000"/>
              </a:solidFill>
              <a:latin typeface="Arial"/>
              <a:cs typeface="Arial"/>
              <a:sym typeface="Arial"/>
            </a:endParaRPr>
          </a:p>
        </p:txBody>
      </p:sp>
      <p:sp>
        <p:nvSpPr>
          <p:cNvPr id="84" name="Google Shape;6158;p47">
            <a:extLst>
              <a:ext uri="{FF2B5EF4-FFF2-40B4-BE49-F238E27FC236}">
                <a16:creationId xmlns:a16="http://schemas.microsoft.com/office/drawing/2014/main" id="{5FD7006D-60E5-4296-834C-1B35368E6701}"/>
              </a:ext>
            </a:extLst>
          </p:cNvPr>
          <p:cNvSpPr/>
          <p:nvPr/>
        </p:nvSpPr>
        <p:spPr>
          <a:xfrm>
            <a:off x="5192196" y="4305052"/>
            <a:ext cx="504299" cy="265632"/>
          </a:xfrm>
          <a:custGeom>
            <a:avLst/>
            <a:gdLst/>
            <a:ahLst/>
            <a:cxnLst/>
            <a:rect l="l" t="t" r="r" b="b"/>
            <a:pathLst>
              <a:path w="19562" h="10304" extrusionOk="0">
                <a:moveTo>
                  <a:pt x="9747" y="1"/>
                </a:moveTo>
                <a:cubicBezTo>
                  <a:pt x="7464" y="1"/>
                  <a:pt x="5205" y="503"/>
                  <a:pt x="3470" y="1507"/>
                </a:cubicBezTo>
                <a:cubicBezTo>
                  <a:pt x="0" y="3516"/>
                  <a:pt x="23" y="6780"/>
                  <a:pt x="3493" y="8789"/>
                </a:cubicBezTo>
                <a:cubicBezTo>
                  <a:pt x="5234" y="9801"/>
                  <a:pt x="7509" y="10304"/>
                  <a:pt x="9782" y="10304"/>
                </a:cubicBezTo>
                <a:cubicBezTo>
                  <a:pt x="12068" y="10304"/>
                  <a:pt x="14353" y="9796"/>
                  <a:pt x="16092" y="8789"/>
                </a:cubicBezTo>
                <a:cubicBezTo>
                  <a:pt x="19562" y="6780"/>
                  <a:pt x="19539" y="3516"/>
                  <a:pt x="16047" y="1507"/>
                </a:cubicBezTo>
                <a:cubicBezTo>
                  <a:pt x="14312" y="503"/>
                  <a:pt x="12029" y="1"/>
                  <a:pt x="9747" y="1"/>
                </a:cubicBezTo>
                <a:close/>
              </a:path>
            </a:pathLst>
          </a:custGeom>
          <a:solidFill>
            <a:srgbClr val="95B8EB"/>
          </a:solidFill>
          <a:ln>
            <a:noFill/>
          </a:ln>
        </p:spPr>
        <p:txBody>
          <a:bodyPr spcFirstLastPara="1" wrap="square" lIns="91425" tIns="91425" rIns="91425" bIns="91425" anchor="ctr" anchorCtr="0">
            <a:noAutofit/>
          </a:bodyPr>
          <a:lstStyle/>
          <a:p>
            <a:pPr>
              <a:buClr>
                <a:srgbClr val="000000"/>
              </a:buClr>
              <a:buFont typeface="Arial"/>
              <a:buNone/>
              <a:defRPr/>
            </a:pPr>
            <a:endParaRPr sz="1400" kern="0">
              <a:solidFill>
                <a:srgbClr val="000000"/>
              </a:solidFill>
              <a:latin typeface="Arial"/>
              <a:cs typeface="Arial"/>
              <a:sym typeface="Arial"/>
            </a:endParaRPr>
          </a:p>
        </p:txBody>
      </p:sp>
      <p:sp>
        <p:nvSpPr>
          <p:cNvPr id="123" name="Title 1">
            <a:extLst>
              <a:ext uri="{FF2B5EF4-FFF2-40B4-BE49-F238E27FC236}">
                <a16:creationId xmlns:a16="http://schemas.microsoft.com/office/drawing/2014/main" id="{2A1E5C28-FE60-440D-9318-4C8B5BC355F2}"/>
              </a:ext>
            </a:extLst>
          </p:cNvPr>
          <p:cNvSpPr txBox="1">
            <a:spLocks/>
          </p:cNvSpPr>
          <p:nvPr/>
        </p:nvSpPr>
        <p:spPr>
          <a:xfrm>
            <a:off x="5269073" y="4301723"/>
            <a:ext cx="397389" cy="262340"/>
          </a:xfrm>
          <a:prstGeom prst="rect">
            <a:avLst/>
          </a:prstGeom>
          <a:scene3d>
            <a:camera prst="isometricBottomDown"/>
            <a:lightRig rig="threePt" dir="t"/>
          </a:scene3d>
        </p:spPr>
        <p:txBody>
          <a:bodyPr vert="horz" lIns="0" tIns="0" rIns="0" bIns="0" rtlCol="0" anchor="t">
            <a:noAutofit/>
          </a:bodyPr>
          <a:lstStyle>
            <a:lvl1pPr algn="r" defTabSz="914400" rtl="1" eaLnBrk="1" latinLnBrk="0" hangingPunct="1">
              <a:lnSpc>
                <a:spcPct val="90000"/>
              </a:lnSpc>
              <a:spcBef>
                <a:spcPct val="0"/>
              </a:spcBef>
              <a:buNone/>
              <a:defRPr sz="4000" kern="1200">
                <a:solidFill>
                  <a:schemeClr val="tx1"/>
                </a:solidFill>
                <a:latin typeface="Greta Arabic" pitchFamily="2" charset="-78"/>
                <a:ea typeface="+mj-ea"/>
                <a:cs typeface="+mj-cs"/>
              </a:defRPr>
            </a:lvl1pPr>
          </a:lstStyle>
          <a:p>
            <a:pPr algn="ctr">
              <a:defRPr/>
            </a:pPr>
            <a:r>
              <a:rPr lang="ar-SA" sz="2400" dirty="0">
                <a:solidFill>
                  <a:srgbClr val="FFFFFF"/>
                </a:solidFill>
                <a:latin typeface="Somar" panose="020B0604020202020204" charset="-78"/>
                <a:cs typeface="Somar" panose="020B0604020202020204" charset="-78"/>
              </a:rPr>
              <a:t>04</a:t>
            </a:r>
          </a:p>
        </p:txBody>
      </p:sp>
      <p:grpSp>
        <p:nvGrpSpPr>
          <p:cNvPr id="268" name="Group 267">
            <a:extLst>
              <a:ext uri="{FF2B5EF4-FFF2-40B4-BE49-F238E27FC236}">
                <a16:creationId xmlns:a16="http://schemas.microsoft.com/office/drawing/2014/main" id="{1A454B4D-642B-4F38-9452-9DA85C001D0F}"/>
              </a:ext>
            </a:extLst>
          </p:cNvPr>
          <p:cNvGrpSpPr/>
          <p:nvPr/>
        </p:nvGrpSpPr>
        <p:grpSpPr>
          <a:xfrm>
            <a:off x="4950716" y="2950493"/>
            <a:ext cx="504299" cy="336603"/>
            <a:chOff x="4963840" y="2449704"/>
            <a:chExt cx="504299" cy="336603"/>
          </a:xfrm>
        </p:grpSpPr>
        <p:sp>
          <p:nvSpPr>
            <p:cNvPr id="269" name="Google Shape;6198;p47">
              <a:extLst>
                <a:ext uri="{FF2B5EF4-FFF2-40B4-BE49-F238E27FC236}">
                  <a16:creationId xmlns:a16="http://schemas.microsoft.com/office/drawing/2014/main" id="{A7DF3FBD-8BD4-40C4-B890-1D60099EA8DF}"/>
                </a:ext>
              </a:extLst>
            </p:cNvPr>
            <p:cNvSpPr/>
            <p:nvPr/>
          </p:nvSpPr>
          <p:spPr>
            <a:xfrm>
              <a:off x="4986191" y="2582108"/>
              <a:ext cx="459004" cy="204199"/>
            </a:xfrm>
            <a:custGeom>
              <a:avLst/>
              <a:gdLst/>
              <a:ahLst/>
              <a:cxnLst/>
              <a:rect l="l" t="t" r="r" b="b"/>
              <a:pathLst>
                <a:path w="17805" h="7921" extrusionOk="0">
                  <a:moveTo>
                    <a:pt x="0" y="2739"/>
                  </a:moveTo>
                  <a:cubicBezTo>
                    <a:pt x="0" y="4063"/>
                    <a:pt x="868" y="5410"/>
                    <a:pt x="2625" y="6414"/>
                  </a:cubicBezTo>
                  <a:lnTo>
                    <a:pt x="2625" y="6414"/>
                  </a:lnTo>
                  <a:cubicBezTo>
                    <a:pt x="2831" y="6528"/>
                    <a:pt x="3059" y="6642"/>
                    <a:pt x="3287" y="6756"/>
                  </a:cubicBezTo>
                  <a:lnTo>
                    <a:pt x="3287" y="6756"/>
                  </a:lnTo>
                  <a:cubicBezTo>
                    <a:pt x="3356" y="6779"/>
                    <a:pt x="3424" y="6825"/>
                    <a:pt x="3516" y="6848"/>
                  </a:cubicBezTo>
                  <a:lnTo>
                    <a:pt x="3516" y="6848"/>
                  </a:lnTo>
                  <a:cubicBezTo>
                    <a:pt x="3652" y="6916"/>
                    <a:pt x="3767" y="6962"/>
                    <a:pt x="3904" y="7030"/>
                  </a:cubicBezTo>
                  <a:lnTo>
                    <a:pt x="3904" y="7030"/>
                  </a:lnTo>
                  <a:cubicBezTo>
                    <a:pt x="3926" y="7030"/>
                    <a:pt x="3949" y="7053"/>
                    <a:pt x="3972" y="7053"/>
                  </a:cubicBezTo>
                  <a:lnTo>
                    <a:pt x="3972" y="7053"/>
                  </a:lnTo>
                  <a:cubicBezTo>
                    <a:pt x="4041" y="7076"/>
                    <a:pt x="4086" y="7099"/>
                    <a:pt x="4132" y="7099"/>
                  </a:cubicBezTo>
                  <a:lnTo>
                    <a:pt x="4132" y="7099"/>
                  </a:lnTo>
                  <a:cubicBezTo>
                    <a:pt x="4314" y="7167"/>
                    <a:pt x="4497" y="7236"/>
                    <a:pt x="4680" y="7304"/>
                  </a:cubicBezTo>
                  <a:lnTo>
                    <a:pt x="4680" y="7304"/>
                  </a:lnTo>
                  <a:cubicBezTo>
                    <a:pt x="4748" y="7304"/>
                    <a:pt x="4794" y="7327"/>
                    <a:pt x="4862" y="7350"/>
                  </a:cubicBezTo>
                  <a:lnTo>
                    <a:pt x="4862" y="7350"/>
                  </a:lnTo>
                  <a:cubicBezTo>
                    <a:pt x="4908" y="7373"/>
                    <a:pt x="4954" y="7373"/>
                    <a:pt x="4999" y="7396"/>
                  </a:cubicBezTo>
                  <a:lnTo>
                    <a:pt x="4999" y="7396"/>
                  </a:lnTo>
                  <a:cubicBezTo>
                    <a:pt x="5068" y="7418"/>
                    <a:pt x="5136" y="7418"/>
                    <a:pt x="5227" y="7441"/>
                  </a:cubicBezTo>
                  <a:lnTo>
                    <a:pt x="5227" y="7441"/>
                  </a:lnTo>
                  <a:cubicBezTo>
                    <a:pt x="5410" y="7487"/>
                    <a:pt x="5593" y="7532"/>
                    <a:pt x="5775" y="7578"/>
                  </a:cubicBezTo>
                  <a:lnTo>
                    <a:pt x="5775" y="7578"/>
                  </a:lnTo>
                  <a:cubicBezTo>
                    <a:pt x="5821" y="7601"/>
                    <a:pt x="5867" y="7601"/>
                    <a:pt x="5912" y="7624"/>
                  </a:cubicBezTo>
                  <a:lnTo>
                    <a:pt x="5912" y="7624"/>
                  </a:lnTo>
                  <a:cubicBezTo>
                    <a:pt x="5981" y="7624"/>
                    <a:pt x="6072" y="7647"/>
                    <a:pt x="6140" y="7669"/>
                  </a:cubicBezTo>
                  <a:lnTo>
                    <a:pt x="6140" y="7669"/>
                  </a:lnTo>
                  <a:cubicBezTo>
                    <a:pt x="6300" y="7692"/>
                    <a:pt x="6460" y="7715"/>
                    <a:pt x="6620" y="7738"/>
                  </a:cubicBezTo>
                  <a:lnTo>
                    <a:pt x="6620" y="7738"/>
                  </a:lnTo>
                  <a:cubicBezTo>
                    <a:pt x="6665" y="7761"/>
                    <a:pt x="6734" y="7761"/>
                    <a:pt x="6802" y="7784"/>
                  </a:cubicBezTo>
                  <a:lnTo>
                    <a:pt x="6802" y="7784"/>
                  </a:lnTo>
                  <a:cubicBezTo>
                    <a:pt x="6871" y="7784"/>
                    <a:pt x="6939" y="7784"/>
                    <a:pt x="7008" y="7806"/>
                  </a:cubicBezTo>
                  <a:lnTo>
                    <a:pt x="7008" y="7806"/>
                  </a:lnTo>
                  <a:cubicBezTo>
                    <a:pt x="7168" y="7806"/>
                    <a:pt x="7305" y="7829"/>
                    <a:pt x="7464" y="7852"/>
                  </a:cubicBezTo>
                  <a:lnTo>
                    <a:pt x="7464" y="7852"/>
                  </a:lnTo>
                  <a:cubicBezTo>
                    <a:pt x="7533" y="7852"/>
                    <a:pt x="7601" y="7875"/>
                    <a:pt x="7670" y="7875"/>
                  </a:cubicBezTo>
                  <a:lnTo>
                    <a:pt x="7670" y="7875"/>
                  </a:lnTo>
                  <a:cubicBezTo>
                    <a:pt x="7738" y="7875"/>
                    <a:pt x="7807" y="7875"/>
                    <a:pt x="7875" y="7875"/>
                  </a:cubicBezTo>
                  <a:lnTo>
                    <a:pt x="7875" y="7875"/>
                  </a:lnTo>
                  <a:cubicBezTo>
                    <a:pt x="8012" y="7898"/>
                    <a:pt x="8172" y="7898"/>
                    <a:pt x="8309" y="7898"/>
                  </a:cubicBezTo>
                  <a:lnTo>
                    <a:pt x="8309" y="7898"/>
                  </a:lnTo>
                  <a:cubicBezTo>
                    <a:pt x="8400" y="7898"/>
                    <a:pt x="8469" y="7920"/>
                    <a:pt x="8537" y="7920"/>
                  </a:cubicBezTo>
                  <a:lnTo>
                    <a:pt x="8537" y="7920"/>
                  </a:lnTo>
                  <a:cubicBezTo>
                    <a:pt x="8583" y="7920"/>
                    <a:pt x="8606" y="7920"/>
                    <a:pt x="8651" y="7920"/>
                  </a:cubicBezTo>
                  <a:lnTo>
                    <a:pt x="8651" y="7920"/>
                  </a:lnTo>
                  <a:cubicBezTo>
                    <a:pt x="8674" y="7920"/>
                    <a:pt x="8697" y="7920"/>
                    <a:pt x="8720" y="7920"/>
                  </a:cubicBezTo>
                  <a:lnTo>
                    <a:pt x="8720" y="7920"/>
                  </a:lnTo>
                  <a:cubicBezTo>
                    <a:pt x="8879" y="7920"/>
                    <a:pt x="9039" y="7920"/>
                    <a:pt x="9222" y="7920"/>
                  </a:cubicBezTo>
                  <a:lnTo>
                    <a:pt x="9222" y="7920"/>
                  </a:lnTo>
                  <a:cubicBezTo>
                    <a:pt x="9245" y="7920"/>
                    <a:pt x="9290" y="7920"/>
                    <a:pt x="9313" y="7920"/>
                  </a:cubicBezTo>
                  <a:lnTo>
                    <a:pt x="9313" y="7920"/>
                  </a:lnTo>
                  <a:cubicBezTo>
                    <a:pt x="9359" y="7920"/>
                    <a:pt x="9404" y="7920"/>
                    <a:pt x="9450" y="7920"/>
                  </a:cubicBezTo>
                  <a:lnTo>
                    <a:pt x="9450" y="7920"/>
                  </a:lnTo>
                  <a:cubicBezTo>
                    <a:pt x="9496" y="7920"/>
                    <a:pt x="9541" y="7898"/>
                    <a:pt x="9587" y="7898"/>
                  </a:cubicBezTo>
                  <a:lnTo>
                    <a:pt x="9587" y="7898"/>
                  </a:lnTo>
                  <a:cubicBezTo>
                    <a:pt x="9792" y="7898"/>
                    <a:pt x="9998" y="7875"/>
                    <a:pt x="10203" y="7852"/>
                  </a:cubicBezTo>
                  <a:lnTo>
                    <a:pt x="10203" y="7852"/>
                  </a:lnTo>
                  <a:cubicBezTo>
                    <a:pt x="10272" y="7852"/>
                    <a:pt x="10363" y="7852"/>
                    <a:pt x="10432" y="7852"/>
                  </a:cubicBezTo>
                  <a:lnTo>
                    <a:pt x="10432" y="7852"/>
                  </a:lnTo>
                  <a:cubicBezTo>
                    <a:pt x="10477" y="7852"/>
                    <a:pt x="10523" y="7829"/>
                    <a:pt x="10569" y="7829"/>
                  </a:cubicBezTo>
                  <a:lnTo>
                    <a:pt x="10569" y="7829"/>
                  </a:lnTo>
                  <a:cubicBezTo>
                    <a:pt x="10614" y="7829"/>
                    <a:pt x="10683" y="7829"/>
                    <a:pt x="10728" y="7806"/>
                  </a:cubicBezTo>
                  <a:lnTo>
                    <a:pt x="10728" y="7806"/>
                  </a:lnTo>
                  <a:cubicBezTo>
                    <a:pt x="10957" y="7784"/>
                    <a:pt x="11162" y="7761"/>
                    <a:pt x="11345" y="7715"/>
                  </a:cubicBezTo>
                  <a:lnTo>
                    <a:pt x="11345" y="7715"/>
                  </a:lnTo>
                  <a:cubicBezTo>
                    <a:pt x="11413" y="7715"/>
                    <a:pt x="11459" y="7715"/>
                    <a:pt x="11504" y="7692"/>
                  </a:cubicBezTo>
                  <a:lnTo>
                    <a:pt x="11504" y="7692"/>
                  </a:lnTo>
                  <a:cubicBezTo>
                    <a:pt x="11527" y="7692"/>
                    <a:pt x="11550" y="7692"/>
                    <a:pt x="11573" y="7692"/>
                  </a:cubicBezTo>
                  <a:lnTo>
                    <a:pt x="11573" y="7692"/>
                  </a:lnTo>
                  <a:cubicBezTo>
                    <a:pt x="11664" y="7669"/>
                    <a:pt x="11778" y="7647"/>
                    <a:pt x="11870" y="7624"/>
                  </a:cubicBezTo>
                  <a:lnTo>
                    <a:pt x="11870" y="7624"/>
                  </a:lnTo>
                  <a:cubicBezTo>
                    <a:pt x="12029" y="7601"/>
                    <a:pt x="12189" y="7555"/>
                    <a:pt x="12349" y="7532"/>
                  </a:cubicBezTo>
                  <a:lnTo>
                    <a:pt x="12349" y="7532"/>
                  </a:lnTo>
                  <a:cubicBezTo>
                    <a:pt x="12486" y="7487"/>
                    <a:pt x="12600" y="7464"/>
                    <a:pt x="12714" y="7418"/>
                  </a:cubicBezTo>
                  <a:lnTo>
                    <a:pt x="12714" y="7418"/>
                  </a:lnTo>
                  <a:cubicBezTo>
                    <a:pt x="12851" y="7396"/>
                    <a:pt x="13011" y="7350"/>
                    <a:pt x="13171" y="7304"/>
                  </a:cubicBezTo>
                  <a:lnTo>
                    <a:pt x="13171" y="7304"/>
                  </a:lnTo>
                  <a:cubicBezTo>
                    <a:pt x="13193" y="7281"/>
                    <a:pt x="13239" y="7281"/>
                    <a:pt x="13262" y="7259"/>
                  </a:cubicBezTo>
                  <a:lnTo>
                    <a:pt x="13262" y="7259"/>
                  </a:lnTo>
                  <a:cubicBezTo>
                    <a:pt x="13445" y="7213"/>
                    <a:pt x="13627" y="7144"/>
                    <a:pt x="13810" y="7076"/>
                  </a:cubicBezTo>
                  <a:lnTo>
                    <a:pt x="13810" y="7076"/>
                  </a:lnTo>
                  <a:cubicBezTo>
                    <a:pt x="13833" y="7076"/>
                    <a:pt x="13855" y="7053"/>
                    <a:pt x="13878" y="7053"/>
                  </a:cubicBezTo>
                  <a:lnTo>
                    <a:pt x="13878" y="7053"/>
                  </a:lnTo>
                  <a:cubicBezTo>
                    <a:pt x="14084" y="6962"/>
                    <a:pt x="14266" y="6893"/>
                    <a:pt x="14449" y="6802"/>
                  </a:cubicBezTo>
                  <a:lnTo>
                    <a:pt x="14449" y="6802"/>
                  </a:lnTo>
                  <a:cubicBezTo>
                    <a:pt x="14495" y="6779"/>
                    <a:pt x="14563" y="6756"/>
                    <a:pt x="14609" y="6734"/>
                  </a:cubicBezTo>
                  <a:lnTo>
                    <a:pt x="14609" y="6734"/>
                  </a:lnTo>
                  <a:cubicBezTo>
                    <a:pt x="14814" y="6619"/>
                    <a:pt x="15019" y="6528"/>
                    <a:pt x="15202" y="6414"/>
                  </a:cubicBezTo>
                  <a:lnTo>
                    <a:pt x="15202" y="6414"/>
                  </a:lnTo>
                  <a:cubicBezTo>
                    <a:pt x="15248" y="6391"/>
                    <a:pt x="15293" y="6368"/>
                    <a:pt x="15316" y="6346"/>
                  </a:cubicBezTo>
                  <a:lnTo>
                    <a:pt x="15316" y="6346"/>
                  </a:lnTo>
                  <a:cubicBezTo>
                    <a:pt x="15362" y="6323"/>
                    <a:pt x="15385" y="6300"/>
                    <a:pt x="15430" y="6277"/>
                  </a:cubicBezTo>
                  <a:lnTo>
                    <a:pt x="15430" y="6277"/>
                  </a:lnTo>
                  <a:cubicBezTo>
                    <a:pt x="15476" y="6254"/>
                    <a:pt x="15522" y="6209"/>
                    <a:pt x="15590" y="6186"/>
                  </a:cubicBezTo>
                  <a:lnTo>
                    <a:pt x="15590" y="6186"/>
                  </a:lnTo>
                  <a:cubicBezTo>
                    <a:pt x="15636" y="6140"/>
                    <a:pt x="15681" y="6117"/>
                    <a:pt x="15727" y="6094"/>
                  </a:cubicBezTo>
                  <a:lnTo>
                    <a:pt x="15727" y="6094"/>
                  </a:lnTo>
                  <a:cubicBezTo>
                    <a:pt x="15773" y="6049"/>
                    <a:pt x="15818" y="6026"/>
                    <a:pt x="15864" y="5980"/>
                  </a:cubicBezTo>
                  <a:lnTo>
                    <a:pt x="15864" y="5980"/>
                  </a:lnTo>
                  <a:cubicBezTo>
                    <a:pt x="15910" y="5958"/>
                    <a:pt x="15955" y="5912"/>
                    <a:pt x="16001" y="5889"/>
                  </a:cubicBezTo>
                  <a:lnTo>
                    <a:pt x="16001" y="5889"/>
                  </a:lnTo>
                  <a:cubicBezTo>
                    <a:pt x="16047" y="5843"/>
                    <a:pt x="16092" y="5798"/>
                    <a:pt x="16138" y="5775"/>
                  </a:cubicBezTo>
                  <a:lnTo>
                    <a:pt x="16138" y="5775"/>
                  </a:lnTo>
                  <a:cubicBezTo>
                    <a:pt x="16184" y="5729"/>
                    <a:pt x="16229" y="5706"/>
                    <a:pt x="16275" y="5661"/>
                  </a:cubicBezTo>
                  <a:lnTo>
                    <a:pt x="16275" y="5661"/>
                  </a:lnTo>
                  <a:cubicBezTo>
                    <a:pt x="16321" y="5638"/>
                    <a:pt x="16366" y="5592"/>
                    <a:pt x="16389" y="5547"/>
                  </a:cubicBezTo>
                  <a:lnTo>
                    <a:pt x="16389" y="5547"/>
                  </a:lnTo>
                  <a:cubicBezTo>
                    <a:pt x="16412" y="5547"/>
                    <a:pt x="16435" y="5524"/>
                    <a:pt x="16457" y="5501"/>
                  </a:cubicBezTo>
                  <a:lnTo>
                    <a:pt x="16457" y="5501"/>
                  </a:lnTo>
                  <a:cubicBezTo>
                    <a:pt x="16457" y="5501"/>
                    <a:pt x="16480" y="5478"/>
                    <a:pt x="16503" y="5478"/>
                  </a:cubicBezTo>
                  <a:lnTo>
                    <a:pt x="16503" y="5478"/>
                  </a:lnTo>
                  <a:cubicBezTo>
                    <a:pt x="16572" y="5410"/>
                    <a:pt x="16640" y="5341"/>
                    <a:pt x="16686" y="5273"/>
                  </a:cubicBezTo>
                  <a:lnTo>
                    <a:pt x="16686" y="5273"/>
                  </a:lnTo>
                  <a:cubicBezTo>
                    <a:pt x="16709" y="5250"/>
                    <a:pt x="16731" y="5227"/>
                    <a:pt x="16754" y="5204"/>
                  </a:cubicBezTo>
                  <a:lnTo>
                    <a:pt x="16754" y="5204"/>
                  </a:lnTo>
                  <a:cubicBezTo>
                    <a:pt x="16846" y="5113"/>
                    <a:pt x="16914" y="5022"/>
                    <a:pt x="16982" y="4930"/>
                  </a:cubicBezTo>
                  <a:lnTo>
                    <a:pt x="16982" y="4930"/>
                  </a:lnTo>
                  <a:cubicBezTo>
                    <a:pt x="17005" y="4930"/>
                    <a:pt x="17005" y="4930"/>
                    <a:pt x="17005" y="4908"/>
                  </a:cubicBezTo>
                  <a:lnTo>
                    <a:pt x="17005" y="4908"/>
                  </a:lnTo>
                  <a:cubicBezTo>
                    <a:pt x="17028" y="4908"/>
                    <a:pt x="17028" y="4885"/>
                    <a:pt x="17051" y="4862"/>
                  </a:cubicBezTo>
                  <a:lnTo>
                    <a:pt x="17051" y="4862"/>
                  </a:lnTo>
                  <a:cubicBezTo>
                    <a:pt x="17097" y="4793"/>
                    <a:pt x="17142" y="4748"/>
                    <a:pt x="17165" y="4679"/>
                  </a:cubicBezTo>
                  <a:lnTo>
                    <a:pt x="17165" y="4679"/>
                  </a:lnTo>
                  <a:cubicBezTo>
                    <a:pt x="17188" y="4656"/>
                    <a:pt x="17211" y="4611"/>
                    <a:pt x="17234" y="4588"/>
                  </a:cubicBezTo>
                  <a:lnTo>
                    <a:pt x="17234" y="4588"/>
                  </a:lnTo>
                  <a:cubicBezTo>
                    <a:pt x="17279" y="4542"/>
                    <a:pt x="17302" y="4474"/>
                    <a:pt x="17325" y="4428"/>
                  </a:cubicBezTo>
                  <a:lnTo>
                    <a:pt x="17325" y="4428"/>
                  </a:lnTo>
                  <a:cubicBezTo>
                    <a:pt x="17348" y="4405"/>
                    <a:pt x="17348" y="4405"/>
                    <a:pt x="17370" y="4383"/>
                  </a:cubicBezTo>
                  <a:lnTo>
                    <a:pt x="17370" y="4383"/>
                  </a:lnTo>
                  <a:cubicBezTo>
                    <a:pt x="17370" y="4360"/>
                    <a:pt x="17393" y="4337"/>
                    <a:pt x="17393" y="4314"/>
                  </a:cubicBezTo>
                  <a:lnTo>
                    <a:pt x="17393" y="4314"/>
                  </a:lnTo>
                  <a:cubicBezTo>
                    <a:pt x="17416" y="4268"/>
                    <a:pt x="17439" y="4223"/>
                    <a:pt x="17462" y="4177"/>
                  </a:cubicBezTo>
                  <a:lnTo>
                    <a:pt x="17462" y="4177"/>
                  </a:lnTo>
                  <a:cubicBezTo>
                    <a:pt x="17485" y="4154"/>
                    <a:pt x="17507" y="4109"/>
                    <a:pt x="17507" y="4086"/>
                  </a:cubicBezTo>
                  <a:lnTo>
                    <a:pt x="17507" y="4086"/>
                  </a:lnTo>
                  <a:cubicBezTo>
                    <a:pt x="17530" y="4040"/>
                    <a:pt x="17553" y="3995"/>
                    <a:pt x="17576" y="3949"/>
                  </a:cubicBezTo>
                  <a:lnTo>
                    <a:pt x="17576" y="3949"/>
                  </a:lnTo>
                  <a:cubicBezTo>
                    <a:pt x="17576" y="3926"/>
                    <a:pt x="17599" y="3903"/>
                    <a:pt x="17599" y="3880"/>
                  </a:cubicBezTo>
                  <a:lnTo>
                    <a:pt x="17599" y="3880"/>
                  </a:lnTo>
                  <a:cubicBezTo>
                    <a:pt x="17599" y="3858"/>
                    <a:pt x="17599" y="3835"/>
                    <a:pt x="17622" y="3835"/>
                  </a:cubicBezTo>
                  <a:lnTo>
                    <a:pt x="17622" y="3835"/>
                  </a:lnTo>
                  <a:cubicBezTo>
                    <a:pt x="17622" y="3789"/>
                    <a:pt x="17644" y="3743"/>
                    <a:pt x="17667" y="3698"/>
                  </a:cubicBezTo>
                  <a:lnTo>
                    <a:pt x="17667" y="3698"/>
                  </a:lnTo>
                  <a:cubicBezTo>
                    <a:pt x="17667" y="3652"/>
                    <a:pt x="17690" y="3629"/>
                    <a:pt x="17690" y="3584"/>
                  </a:cubicBezTo>
                  <a:lnTo>
                    <a:pt x="17690" y="3584"/>
                  </a:lnTo>
                  <a:cubicBezTo>
                    <a:pt x="17713" y="3538"/>
                    <a:pt x="17713" y="3492"/>
                    <a:pt x="17713" y="3447"/>
                  </a:cubicBezTo>
                  <a:lnTo>
                    <a:pt x="17713" y="3447"/>
                  </a:lnTo>
                  <a:cubicBezTo>
                    <a:pt x="17736" y="3424"/>
                    <a:pt x="17736" y="3401"/>
                    <a:pt x="17736" y="3378"/>
                  </a:cubicBezTo>
                  <a:lnTo>
                    <a:pt x="17736" y="3378"/>
                  </a:lnTo>
                  <a:cubicBezTo>
                    <a:pt x="17736" y="3355"/>
                    <a:pt x="17736" y="3355"/>
                    <a:pt x="17759" y="3333"/>
                  </a:cubicBezTo>
                  <a:lnTo>
                    <a:pt x="17759" y="3333"/>
                  </a:lnTo>
                  <a:cubicBezTo>
                    <a:pt x="17759" y="3287"/>
                    <a:pt x="17759" y="3241"/>
                    <a:pt x="17759" y="3196"/>
                  </a:cubicBezTo>
                  <a:lnTo>
                    <a:pt x="17759" y="3196"/>
                  </a:lnTo>
                  <a:cubicBezTo>
                    <a:pt x="17781" y="3150"/>
                    <a:pt x="17781" y="3127"/>
                    <a:pt x="17781" y="3082"/>
                  </a:cubicBezTo>
                  <a:lnTo>
                    <a:pt x="17781" y="3082"/>
                  </a:lnTo>
                  <a:cubicBezTo>
                    <a:pt x="17781" y="3036"/>
                    <a:pt x="17781" y="2990"/>
                    <a:pt x="17804" y="2945"/>
                  </a:cubicBezTo>
                  <a:lnTo>
                    <a:pt x="17804" y="2945"/>
                  </a:lnTo>
                  <a:cubicBezTo>
                    <a:pt x="17804" y="2922"/>
                    <a:pt x="17804" y="2899"/>
                    <a:pt x="17804" y="2876"/>
                  </a:cubicBezTo>
                  <a:lnTo>
                    <a:pt x="17804" y="2876"/>
                  </a:lnTo>
                  <a:cubicBezTo>
                    <a:pt x="17804" y="2853"/>
                    <a:pt x="17804" y="2808"/>
                    <a:pt x="17804" y="2785"/>
                  </a:cubicBezTo>
                  <a:lnTo>
                    <a:pt x="17804" y="2785"/>
                  </a:lnTo>
                  <a:lnTo>
                    <a:pt x="17804" y="46"/>
                  </a:lnTo>
                  <a:cubicBezTo>
                    <a:pt x="17804" y="91"/>
                    <a:pt x="17804" y="160"/>
                    <a:pt x="17804" y="206"/>
                  </a:cubicBezTo>
                  <a:lnTo>
                    <a:pt x="17804" y="206"/>
                  </a:lnTo>
                  <a:cubicBezTo>
                    <a:pt x="17804" y="251"/>
                    <a:pt x="17804" y="297"/>
                    <a:pt x="17781" y="343"/>
                  </a:cubicBezTo>
                  <a:lnTo>
                    <a:pt x="17781" y="343"/>
                  </a:lnTo>
                  <a:cubicBezTo>
                    <a:pt x="17781" y="365"/>
                    <a:pt x="17781" y="411"/>
                    <a:pt x="17781" y="457"/>
                  </a:cubicBezTo>
                  <a:lnTo>
                    <a:pt x="17781" y="457"/>
                  </a:lnTo>
                  <a:cubicBezTo>
                    <a:pt x="17781" y="502"/>
                    <a:pt x="17759" y="548"/>
                    <a:pt x="17759" y="594"/>
                  </a:cubicBezTo>
                  <a:lnTo>
                    <a:pt x="17759" y="594"/>
                  </a:lnTo>
                  <a:cubicBezTo>
                    <a:pt x="17759" y="616"/>
                    <a:pt x="17736" y="662"/>
                    <a:pt x="17736" y="708"/>
                  </a:cubicBezTo>
                  <a:lnTo>
                    <a:pt x="17736" y="708"/>
                  </a:lnTo>
                  <a:cubicBezTo>
                    <a:pt x="17713" y="753"/>
                    <a:pt x="17713" y="799"/>
                    <a:pt x="17690" y="845"/>
                  </a:cubicBezTo>
                  <a:lnTo>
                    <a:pt x="17690" y="845"/>
                  </a:lnTo>
                  <a:cubicBezTo>
                    <a:pt x="17690" y="867"/>
                    <a:pt x="17667" y="913"/>
                    <a:pt x="17667" y="959"/>
                  </a:cubicBezTo>
                  <a:lnTo>
                    <a:pt x="17667" y="959"/>
                  </a:lnTo>
                  <a:cubicBezTo>
                    <a:pt x="17644" y="1004"/>
                    <a:pt x="17644" y="1050"/>
                    <a:pt x="17622" y="1073"/>
                  </a:cubicBezTo>
                  <a:lnTo>
                    <a:pt x="17622" y="1073"/>
                  </a:lnTo>
                  <a:cubicBezTo>
                    <a:pt x="17599" y="1119"/>
                    <a:pt x="17599" y="1164"/>
                    <a:pt x="17576" y="1187"/>
                  </a:cubicBezTo>
                  <a:lnTo>
                    <a:pt x="17576" y="1187"/>
                  </a:lnTo>
                  <a:cubicBezTo>
                    <a:pt x="17553" y="1233"/>
                    <a:pt x="17553" y="1278"/>
                    <a:pt x="17530" y="1324"/>
                  </a:cubicBezTo>
                  <a:lnTo>
                    <a:pt x="17530" y="1324"/>
                  </a:lnTo>
                  <a:cubicBezTo>
                    <a:pt x="17507" y="1370"/>
                    <a:pt x="17485" y="1415"/>
                    <a:pt x="17462" y="1438"/>
                  </a:cubicBezTo>
                  <a:lnTo>
                    <a:pt x="17462" y="1438"/>
                  </a:lnTo>
                  <a:cubicBezTo>
                    <a:pt x="17439" y="1484"/>
                    <a:pt x="17416" y="1529"/>
                    <a:pt x="17393" y="1575"/>
                  </a:cubicBezTo>
                  <a:lnTo>
                    <a:pt x="17393" y="1575"/>
                  </a:lnTo>
                  <a:cubicBezTo>
                    <a:pt x="17393" y="1621"/>
                    <a:pt x="17370" y="1644"/>
                    <a:pt x="17348" y="1689"/>
                  </a:cubicBezTo>
                  <a:lnTo>
                    <a:pt x="17348" y="1689"/>
                  </a:lnTo>
                  <a:cubicBezTo>
                    <a:pt x="17302" y="1735"/>
                    <a:pt x="17279" y="1781"/>
                    <a:pt x="17234" y="1849"/>
                  </a:cubicBezTo>
                  <a:lnTo>
                    <a:pt x="17234" y="1849"/>
                  </a:lnTo>
                  <a:cubicBezTo>
                    <a:pt x="17234" y="1872"/>
                    <a:pt x="17211" y="1917"/>
                    <a:pt x="17188" y="1940"/>
                  </a:cubicBezTo>
                  <a:lnTo>
                    <a:pt x="17188" y="1940"/>
                  </a:lnTo>
                  <a:cubicBezTo>
                    <a:pt x="17142" y="1986"/>
                    <a:pt x="17097" y="2054"/>
                    <a:pt x="17051" y="2100"/>
                  </a:cubicBezTo>
                  <a:lnTo>
                    <a:pt x="17051" y="2100"/>
                  </a:lnTo>
                  <a:cubicBezTo>
                    <a:pt x="17028" y="2146"/>
                    <a:pt x="17028" y="2169"/>
                    <a:pt x="17005" y="2191"/>
                  </a:cubicBezTo>
                  <a:lnTo>
                    <a:pt x="17005" y="2191"/>
                  </a:lnTo>
                  <a:cubicBezTo>
                    <a:pt x="16937" y="2283"/>
                    <a:pt x="16846" y="2374"/>
                    <a:pt x="16777" y="2465"/>
                  </a:cubicBezTo>
                  <a:lnTo>
                    <a:pt x="16777" y="2465"/>
                  </a:lnTo>
                  <a:cubicBezTo>
                    <a:pt x="16754" y="2488"/>
                    <a:pt x="16731" y="2511"/>
                    <a:pt x="16709" y="2534"/>
                  </a:cubicBezTo>
                  <a:lnTo>
                    <a:pt x="16709" y="2534"/>
                  </a:lnTo>
                  <a:cubicBezTo>
                    <a:pt x="16640" y="2579"/>
                    <a:pt x="16572" y="2648"/>
                    <a:pt x="16503" y="2716"/>
                  </a:cubicBezTo>
                  <a:lnTo>
                    <a:pt x="16503" y="2716"/>
                  </a:lnTo>
                  <a:cubicBezTo>
                    <a:pt x="16480" y="2762"/>
                    <a:pt x="16435" y="2785"/>
                    <a:pt x="16412" y="2808"/>
                  </a:cubicBezTo>
                  <a:lnTo>
                    <a:pt x="16412" y="2808"/>
                  </a:lnTo>
                  <a:cubicBezTo>
                    <a:pt x="16366" y="2853"/>
                    <a:pt x="16321" y="2899"/>
                    <a:pt x="16275" y="2922"/>
                  </a:cubicBezTo>
                  <a:lnTo>
                    <a:pt x="16275" y="2922"/>
                  </a:lnTo>
                  <a:cubicBezTo>
                    <a:pt x="16229" y="2967"/>
                    <a:pt x="16184" y="2990"/>
                    <a:pt x="16161" y="3036"/>
                  </a:cubicBezTo>
                  <a:lnTo>
                    <a:pt x="16161" y="3036"/>
                  </a:lnTo>
                  <a:cubicBezTo>
                    <a:pt x="16115" y="3059"/>
                    <a:pt x="16069" y="3104"/>
                    <a:pt x="16024" y="3127"/>
                  </a:cubicBezTo>
                  <a:lnTo>
                    <a:pt x="16024" y="3127"/>
                  </a:lnTo>
                  <a:cubicBezTo>
                    <a:pt x="15978" y="3173"/>
                    <a:pt x="15932" y="3196"/>
                    <a:pt x="15887" y="3241"/>
                  </a:cubicBezTo>
                  <a:lnTo>
                    <a:pt x="15887" y="3241"/>
                  </a:lnTo>
                  <a:cubicBezTo>
                    <a:pt x="15841" y="3264"/>
                    <a:pt x="15773" y="3310"/>
                    <a:pt x="15727" y="3333"/>
                  </a:cubicBezTo>
                  <a:lnTo>
                    <a:pt x="15727" y="3333"/>
                  </a:lnTo>
                  <a:cubicBezTo>
                    <a:pt x="15681" y="3378"/>
                    <a:pt x="15636" y="3401"/>
                    <a:pt x="15590" y="3447"/>
                  </a:cubicBezTo>
                  <a:lnTo>
                    <a:pt x="15590" y="3447"/>
                  </a:lnTo>
                  <a:cubicBezTo>
                    <a:pt x="15544" y="3470"/>
                    <a:pt x="15476" y="3515"/>
                    <a:pt x="15430" y="3538"/>
                  </a:cubicBezTo>
                  <a:lnTo>
                    <a:pt x="15430" y="3538"/>
                  </a:lnTo>
                  <a:cubicBezTo>
                    <a:pt x="15362" y="3584"/>
                    <a:pt x="15293" y="3629"/>
                    <a:pt x="15225" y="3675"/>
                  </a:cubicBezTo>
                  <a:lnTo>
                    <a:pt x="15225" y="3675"/>
                  </a:lnTo>
                  <a:cubicBezTo>
                    <a:pt x="15019" y="3789"/>
                    <a:pt x="14837" y="3880"/>
                    <a:pt x="14631" y="3972"/>
                  </a:cubicBezTo>
                  <a:lnTo>
                    <a:pt x="14631" y="3972"/>
                  </a:lnTo>
                  <a:cubicBezTo>
                    <a:pt x="14563" y="4017"/>
                    <a:pt x="14517" y="4040"/>
                    <a:pt x="14449" y="4063"/>
                  </a:cubicBezTo>
                  <a:lnTo>
                    <a:pt x="14449" y="4063"/>
                  </a:lnTo>
                  <a:cubicBezTo>
                    <a:pt x="14266" y="4154"/>
                    <a:pt x="14084" y="4223"/>
                    <a:pt x="13878" y="4291"/>
                  </a:cubicBezTo>
                  <a:lnTo>
                    <a:pt x="13878" y="4291"/>
                  </a:lnTo>
                  <a:cubicBezTo>
                    <a:pt x="13855" y="4314"/>
                    <a:pt x="13833" y="4314"/>
                    <a:pt x="13810" y="4337"/>
                  </a:cubicBezTo>
                  <a:lnTo>
                    <a:pt x="13810" y="4337"/>
                  </a:lnTo>
                  <a:cubicBezTo>
                    <a:pt x="13604" y="4405"/>
                    <a:pt x="13399" y="4474"/>
                    <a:pt x="13171" y="4542"/>
                  </a:cubicBezTo>
                  <a:lnTo>
                    <a:pt x="13171" y="4542"/>
                  </a:lnTo>
                  <a:cubicBezTo>
                    <a:pt x="13011" y="4611"/>
                    <a:pt x="12874" y="4634"/>
                    <a:pt x="12714" y="4679"/>
                  </a:cubicBezTo>
                  <a:lnTo>
                    <a:pt x="12714" y="4679"/>
                  </a:lnTo>
                  <a:cubicBezTo>
                    <a:pt x="12600" y="4725"/>
                    <a:pt x="12486" y="4748"/>
                    <a:pt x="12372" y="4771"/>
                  </a:cubicBezTo>
                  <a:lnTo>
                    <a:pt x="12372" y="4771"/>
                  </a:lnTo>
                  <a:cubicBezTo>
                    <a:pt x="12212" y="4816"/>
                    <a:pt x="12029" y="4839"/>
                    <a:pt x="11870" y="4885"/>
                  </a:cubicBezTo>
                  <a:lnTo>
                    <a:pt x="11870" y="4885"/>
                  </a:lnTo>
                  <a:cubicBezTo>
                    <a:pt x="11755" y="4908"/>
                    <a:pt x="11641" y="4930"/>
                    <a:pt x="11504" y="4953"/>
                  </a:cubicBezTo>
                  <a:lnTo>
                    <a:pt x="11504" y="4953"/>
                  </a:lnTo>
                  <a:cubicBezTo>
                    <a:pt x="11459" y="4976"/>
                    <a:pt x="11413" y="4976"/>
                    <a:pt x="11367" y="4976"/>
                  </a:cubicBezTo>
                  <a:lnTo>
                    <a:pt x="11367" y="4976"/>
                  </a:lnTo>
                  <a:cubicBezTo>
                    <a:pt x="11162" y="5022"/>
                    <a:pt x="10957" y="5045"/>
                    <a:pt x="10751" y="5067"/>
                  </a:cubicBezTo>
                  <a:lnTo>
                    <a:pt x="10751" y="5067"/>
                  </a:lnTo>
                  <a:cubicBezTo>
                    <a:pt x="10683" y="5067"/>
                    <a:pt x="10637" y="5090"/>
                    <a:pt x="10569" y="5090"/>
                  </a:cubicBezTo>
                  <a:lnTo>
                    <a:pt x="10569" y="5090"/>
                  </a:lnTo>
                  <a:cubicBezTo>
                    <a:pt x="10454" y="5090"/>
                    <a:pt x="10317" y="5113"/>
                    <a:pt x="10203" y="5113"/>
                  </a:cubicBezTo>
                  <a:lnTo>
                    <a:pt x="10203" y="5113"/>
                  </a:lnTo>
                  <a:cubicBezTo>
                    <a:pt x="9998" y="5136"/>
                    <a:pt x="9815" y="5159"/>
                    <a:pt x="9610" y="5159"/>
                  </a:cubicBezTo>
                  <a:lnTo>
                    <a:pt x="9610" y="5159"/>
                  </a:lnTo>
                  <a:cubicBezTo>
                    <a:pt x="9473" y="5159"/>
                    <a:pt x="9359" y="5159"/>
                    <a:pt x="9222" y="5159"/>
                  </a:cubicBezTo>
                  <a:lnTo>
                    <a:pt x="9222" y="5159"/>
                  </a:lnTo>
                  <a:cubicBezTo>
                    <a:pt x="9062" y="5181"/>
                    <a:pt x="8902" y="5181"/>
                    <a:pt x="8743" y="5181"/>
                  </a:cubicBezTo>
                  <a:lnTo>
                    <a:pt x="8743" y="5181"/>
                  </a:lnTo>
                  <a:cubicBezTo>
                    <a:pt x="8606" y="5159"/>
                    <a:pt x="8469" y="5159"/>
                    <a:pt x="8332" y="5159"/>
                  </a:cubicBezTo>
                  <a:lnTo>
                    <a:pt x="8332" y="5159"/>
                  </a:lnTo>
                  <a:cubicBezTo>
                    <a:pt x="8172" y="5159"/>
                    <a:pt x="8012" y="5136"/>
                    <a:pt x="7875" y="5136"/>
                  </a:cubicBezTo>
                  <a:lnTo>
                    <a:pt x="7875" y="5136"/>
                  </a:lnTo>
                  <a:cubicBezTo>
                    <a:pt x="7738" y="5136"/>
                    <a:pt x="7601" y="5113"/>
                    <a:pt x="7464" y="5113"/>
                  </a:cubicBezTo>
                  <a:lnTo>
                    <a:pt x="7464" y="5113"/>
                  </a:lnTo>
                  <a:cubicBezTo>
                    <a:pt x="7305" y="5090"/>
                    <a:pt x="7168" y="5067"/>
                    <a:pt x="7008" y="5045"/>
                  </a:cubicBezTo>
                  <a:lnTo>
                    <a:pt x="7008" y="5045"/>
                  </a:lnTo>
                  <a:cubicBezTo>
                    <a:pt x="6894" y="5045"/>
                    <a:pt x="6757" y="5022"/>
                    <a:pt x="6620" y="4999"/>
                  </a:cubicBezTo>
                  <a:lnTo>
                    <a:pt x="6620" y="4999"/>
                  </a:lnTo>
                  <a:cubicBezTo>
                    <a:pt x="6460" y="4976"/>
                    <a:pt x="6300" y="4953"/>
                    <a:pt x="6140" y="4908"/>
                  </a:cubicBezTo>
                  <a:lnTo>
                    <a:pt x="6140" y="4908"/>
                  </a:lnTo>
                  <a:cubicBezTo>
                    <a:pt x="6026" y="4885"/>
                    <a:pt x="5889" y="4862"/>
                    <a:pt x="5775" y="4839"/>
                  </a:cubicBezTo>
                  <a:lnTo>
                    <a:pt x="5775" y="4839"/>
                  </a:lnTo>
                  <a:cubicBezTo>
                    <a:pt x="5593" y="4793"/>
                    <a:pt x="5410" y="4748"/>
                    <a:pt x="5227" y="4702"/>
                  </a:cubicBezTo>
                  <a:lnTo>
                    <a:pt x="5227" y="4702"/>
                  </a:lnTo>
                  <a:cubicBezTo>
                    <a:pt x="5113" y="4679"/>
                    <a:pt x="4999" y="4634"/>
                    <a:pt x="4862" y="4611"/>
                  </a:cubicBezTo>
                  <a:lnTo>
                    <a:pt x="4862" y="4611"/>
                  </a:lnTo>
                  <a:cubicBezTo>
                    <a:pt x="4817" y="4588"/>
                    <a:pt x="4748" y="4565"/>
                    <a:pt x="4680" y="4542"/>
                  </a:cubicBezTo>
                  <a:lnTo>
                    <a:pt x="4680" y="4542"/>
                  </a:lnTo>
                  <a:cubicBezTo>
                    <a:pt x="4497" y="4497"/>
                    <a:pt x="4314" y="4428"/>
                    <a:pt x="4132" y="4360"/>
                  </a:cubicBezTo>
                  <a:lnTo>
                    <a:pt x="4132" y="4360"/>
                  </a:lnTo>
                  <a:cubicBezTo>
                    <a:pt x="4086" y="4337"/>
                    <a:pt x="4041" y="4337"/>
                    <a:pt x="3995" y="4314"/>
                  </a:cubicBezTo>
                  <a:lnTo>
                    <a:pt x="3995" y="4314"/>
                  </a:lnTo>
                  <a:cubicBezTo>
                    <a:pt x="3835" y="4246"/>
                    <a:pt x="3675" y="4177"/>
                    <a:pt x="3516" y="4109"/>
                  </a:cubicBezTo>
                  <a:lnTo>
                    <a:pt x="3516" y="4109"/>
                  </a:lnTo>
                  <a:cubicBezTo>
                    <a:pt x="3447" y="4063"/>
                    <a:pt x="3356" y="4040"/>
                    <a:pt x="3287" y="4017"/>
                  </a:cubicBezTo>
                  <a:lnTo>
                    <a:pt x="3287" y="4017"/>
                  </a:lnTo>
                  <a:cubicBezTo>
                    <a:pt x="3059" y="3903"/>
                    <a:pt x="2831" y="3789"/>
                    <a:pt x="2625" y="3675"/>
                  </a:cubicBezTo>
                  <a:lnTo>
                    <a:pt x="2625" y="3675"/>
                  </a:lnTo>
                  <a:cubicBezTo>
                    <a:pt x="868" y="2648"/>
                    <a:pt x="0" y="1324"/>
                    <a:pt x="0" y="0"/>
                  </a:cubicBezTo>
                  <a:lnTo>
                    <a:pt x="0" y="0"/>
                  </a:lnTo>
                  <a:close/>
                </a:path>
              </a:pathLst>
            </a:custGeom>
            <a:solidFill>
              <a:srgbClr val="737373"/>
            </a:solidFill>
            <a:ln>
              <a:noFill/>
            </a:ln>
          </p:spPr>
          <p:txBody>
            <a:bodyPr spcFirstLastPara="1" wrap="square" lIns="91425" tIns="91425" rIns="91425" bIns="91425" anchor="ctr" anchorCtr="0">
              <a:noAutofit/>
            </a:bodyPr>
            <a:lstStyle/>
            <a:p>
              <a:pPr>
                <a:buClr>
                  <a:srgbClr val="000000"/>
                </a:buClr>
                <a:buFont typeface="Arial"/>
                <a:buNone/>
                <a:defRPr/>
              </a:pPr>
              <a:endParaRPr sz="1400" kern="0" dirty="0">
                <a:solidFill>
                  <a:srgbClr val="000000"/>
                </a:solidFill>
                <a:latin typeface="Arial"/>
                <a:cs typeface="Arial"/>
                <a:sym typeface="Arial"/>
              </a:endParaRPr>
            </a:p>
          </p:txBody>
        </p:sp>
        <p:sp>
          <p:nvSpPr>
            <p:cNvPr id="270" name="Google Shape;6199;p47">
              <a:extLst>
                <a:ext uri="{FF2B5EF4-FFF2-40B4-BE49-F238E27FC236}">
                  <a16:creationId xmlns:a16="http://schemas.microsoft.com/office/drawing/2014/main" id="{8321FADD-82D6-40A9-BA7B-5DB700D13D70}"/>
                </a:ext>
              </a:extLst>
            </p:cNvPr>
            <p:cNvSpPr/>
            <p:nvPr/>
          </p:nvSpPr>
          <p:spPr>
            <a:xfrm>
              <a:off x="4963840" y="2449704"/>
              <a:ext cx="504299" cy="278934"/>
            </a:xfrm>
            <a:custGeom>
              <a:avLst/>
              <a:gdLst/>
              <a:ahLst/>
              <a:cxnLst/>
              <a:rect l="l" t="t" r="r" b="b"/>
              <a:pathLst>
                <a:path w="19562" h="10820" extrusionOk="0">
                  <a:moveTo>
                    <a:pt x="3470" y="1507"/>
                  </a:moveTo>
                  <a:cubicBezTo>
                    <a:pt x="0" y="3516"/>
                    <a:pt x="23" y="6780"/>
                    <a:pt x="3492" y="8811"/>
                  </a:cubicBezTo>
                  <a:lnTo>
                    <a:pt x="3492" y="8811"/>
                  </a:lnTo>
                  <a:cubicBezTo>
                    <a:pt x="6985" y="10820"/>
                    <a:pt x="12622" y="10820"/>
                    <a:pt x="16092" y="8811"/>
                  </a:cubicBezTo>
                  <a:lnTo>
                    <a:pt x="16092" y="8811"/>
                  </a:lnTo>
                  <a:cubicBezTo>
                    <a:pt x="19561" y="6780"/>
                    <a:pt x="19539" y="3516"/>
                    <a:pt x="16046" y="1507"/>
                  </a:cubicBezTo>
                  <a:lnTo>
                    <a:pt x="16046" y="1507"/>
                  </a:lnTo>
                  <a:cubicBezTo>
                    <a:pt x="14312" y="503"/>
                    <a:pt x="12029" y="0"/>
                    <a:pt x="9746" y="0"/>
                  </a:cubicBezTo>
                  <a:lnTo>
                    <a:pt x="9746" y="0"/>
                  </a:lnTo>
                  <a:cubicBezTo>
                    <a:pt x="7464" y="0"/>
                    <a:pt x="5181" y="503"/>
                    <a:pt x="3470" y="1507"/>
                  </a:cubicBezTo>
                  <a:close/>
                </a:path>
              </a:pathLst>
            </a:custGeom>
            <a:solidFill>
              <a:srgbClr val="D9D9D9"/>
            </a:solidFill>
            <a:ln>
              <a:noFill/>
            </a:ln>
          </p:spPr>
          <p:txBody>
            <a:bodyPr spcFirstLastPara="1" wrap="square" lIns="91425" tIns="91425" rIns="91425" bIns="91425" anchor="ctr" anchorCtr="0">
              <a:noAutofit/>
            </a:bodyPr>
            <a:lstStyle/>
            <a:p>
              <a:pPr>
                <a:buClr>
                  <a:srgbClr val="000000"/>
                </a:buClr>
                <a:buFont typeface="Arial"/>
                <a:buNone/>
                <a:defRPr/>
              </a:pPr>
              <a:endParaRPr sz="1400" kern="0" dirty="0">
                <a:solidFill>
                  <a:srgbClr val="000000"/>
                </a:solidFill>
                <a:latin typeface="Arial"/>
                <a:cs typeface="Arial"/>
                <a:sym typeface="Arial"/>
              </a:endParaRPr>
            </a:p>
          </p:txBody>
        </p:sp>
        <p:sp>
          <p:nvSpPr>
            <p:cNvPr id="271" name="Title 1">
              <a:extLst>
                <a:ext uri="{FF2B5EF4-FFF2-40B4-BE49-F238E27FC236}">
                  <a16:creationId xmlns:a16="http://schemas.microsoft.com/office/drawing/2014/main" id="{C7E1A447-C59A-4B70-B30D-920BDB52B653}"/>
                </a:ext>
              </a:extLst>
            </p:cNvPr>
            <p:cNvSpPr txBox="1">
              <a:spLocks/>
            </p:cNvSpPr>
            <p:nvPr/>
          </p:nvSpPr>
          <p:spPr>
            <a:xfrm>
              <a:off x="5016986" y="2451347"/>
              <a:ext cx="397389" cy="262340"/>
            </a:xfrm>
            <a:prstGeom prst="rect">
              <a:avLst/>
            </a:prstGeom>
            <a:scene3d>
              <a:camera prst="isometricBottomDown"/>
              <a:lightRig rig="threePt" dir="t"/>
            </a:scene3d>
          </p:spPr>
          <p:txBody>
            <a:bodyPr vert="horz" lIns="0" tIns="0" rIns="0" bIns="0" rtlCol="0" anchor="t">
              <a:noAutofit/>
            </a:bodyPr>
            <a:lstStyle>
              <a:lvl1pPr algn="r" defTabSz="914400" rtl="1" eaLnBrk="1" latinLnBrk="0" hangingPunct="1">
                <a:lnSpc>
                  <a:spcPct val="90000"/>
                </a:lnSpc>
                <a:spcBef>
                  <a:spcPct val="0"/>
                </a:spcBef>
                <a:buNone/>
                <a:defRPr sz="4000" kern="1200">
                  <a:solidFill>
                    <a:schemeClr val="tx1"/>
                  </a:solidFill>
                  <a:latin typeface="Greta Arabic" pitchFamily="2" charset="-78"/>
                  <a:ea typeface="+mj-ea"/>
                  <a:cs typeface="+mj-cs"/>
                </a:defRPr>
              </a:lvl1pPr>
            </a:lstStyle>
            <a:p>
              <a:pPr algn="ctr">
                <a:defRPr/>
              </a:pPr>
              <a:r>
                <a:rPr lang="ar-SA" sz="2400" dirty="0">
                  <a:solidFill>
                    <a:srgbClr val="FFFFFF"/>
                  </a:solidFill>
                  <a:latin typeface="Somar" panose="020B0604020202020204" charset="-78"/>
                  <a:cs typeface="Somar" panose="020B0604020202020204" charset="-78"/>
                </a:rPr>
                <a:t>02</a:t>
              </a:r>
              <a:endParaRPr lang="ar-SA" sz="2800" dirty="0">
                <a:solidFill>
                  <a:srgbClr val="FFFFFF"/>
                </a:solidFill>
                <a:latin typeface="Somar" panose="020B0604020202020204" charset="-78"/>
                <a:cs typeface="Somar" panose="020B0604020202020204" charset="-78"/>
              </a:endParaRPr>
            </a:p>
          </p:txBody>
        </p:sp>
      </p:grpSp>
      <p:grpSp>
        <p:nvGrpSpPr>
          <p:cNvPr id="71" name="Group 70">
            <a:extLst>
              <a:ext uri="{FF2B5EF4-FFF2-40B4-BE49-F238E27FC236}">
                <a16:creationId xmlns:a16="http://schemas.microsoft.com/office/drawing/2014/main" id="{A4D0F8B2-FD34-4853-8899-5CB0E72E36D2}"/>
              </a:ext>
            </a:extLst>
          </p:cNvPr>
          <p:cNvGrpSpPr/>
          <p:nvPr/>
        </p:nvGrpSpPr>
        <p:grpSpPr>
          <a:xfrm>
            <a:off x="7099844" y="2558579"/>
            <a:ext cx="504299" cy="325416"/>
            <a:chOff x="7443538" y="3154334"/>
            <a:chExt cx="504299" cy="325416"/>
          </a:xfrm>
        </p:grpSpPr>
        <p:sp>
          <p:nvSpPr>
            <p:cNvPr id="165" name="Google Shape;6192;p47">
              <a:extLst>
                <a:ext uri="{FF2B5EF4-FFF2-40B4-BE49-F238E27FC236}">
                  <a16:creationId xmlns:a16="http://schemas.microsoft.com/office/drawing/2014/main" id="{86D87748-C0AA-43D1-977F-A33BCF01FB61}"/>
                </a:ext>
              </a:extLst>
            </p:cNvPr>
            <p:cNvSpPr/>
            <p:nvPr/>
          </p:nvSpPr>
          <p:spPr>
            <a:xfrm>
              <a:off x="7465888" y="3275525"/>
              <a:ext cx="459597" cy="204225"/>
            </a:xfrm>
            <a:custGeom>
              <a:avLst/>
              <a:gdLst/>
              <a:ahLst/>
              <a:cxnLst/>
              <a:rect l="l" t="t" r="r" b="b"/>
              <a:pathLst>
                <a:path w="17828" h="7922" extrusionOk="0">
                  <a:moveTo>
                    <a:pt x="1" y="2740"/>
                  </a:moveTo>
                  <a:cubicBezTo>
                    <a:pt x="1" y="4064"/>
                    <a:pt x="868" y="5387"/>
                    <a:pt x="2626" y="6415"/>
                  </a:cubicBezTo>
                  <a:lnTo>
                    <a:pt x="2626" y="6415"/>
                  </a:lnTo>
                  <a:cubicBezTo>
                    <a:pt x="2831" y="6529"/>
                    <a:pt x="3060" y="6643"/>
                    <a:pt x="3288" y="6757"/>
                  </a:cubicBezTo>
                  <a:lnTo>
                    <a:pt x="3288" y="6757"/>
                  </a:lnTo>
                  <a:cubicBezTo>
                    <a:pt x="3356" y="6780"/>
                    <a:pt x="3448" y="6803"/>
                    <a:pt x="3516" y="6848"/>
                  </a:cubicBezTo>
                  <a:lnTo>
                    <a:pt x="3516" y="6848"/>
                  </a:lnTo>
                  <a:cubicBezTo>
                    <a:pt x="3653" y="6917"/>
                    <a:pt x="3790" y="6962"/>
                    <a:pt x="3927" y="7031"/>
                  </a:cubicBezTo>
                  <a:lnTo>
                    <a:pt x="3927" y="7031"/>
                  </a:lnTo>
                  <a:cubicBezTo>
                    <a:pt x="3950" y="7031"/>
                    <a:pt x="3973" y="7031"/>
                    <a:pt x="3995" y="7054"/>
                  </a:cubicBezTo>
                  <a:lnTo>
                    <a:pt x="3995" y="7054"/>
                  </a:lnTo>
                  <a:cubicBezTo>
                    <a:pt x="4041" y="7077"/>
                    <a:pt x="4087" y="7077"/>
                    <a:pt x="4132" y="7099"/>
                  </a:cubicBezTo>
                  <a:lnTo>
                    <a:pt x="4132" y="7099"/>
                  </a:lnTo>
                  <a:cubicBezTo>
                    <a:pt x="4315" y="7168"/>
                    <a:pt x="4498" y="7236"/>
                    <a:pt x="4680" y="7282"/>
                  </a:cubicBezTo>
                  <a:lnTo>
                    <a:pt x="4680" y="7282"/>
                  </a:lnTo>
                  <a:cubicBezTo>
                    <a:pt x="4749" y="7305"/>
                    <a:pt x="4817" y="7328"/>
                    <a:pt x="4863" y="7350"/>
                  </a:cubicBezTo>
                  <a:lnTo>
                    <a:pt x="4863" y="7350"/>
                  </a:lnTo>
                  <a:cubicBezTo>
                    <a:pt x="4908" y="7350"/>
                    <a:pt x="4954" y="7373"/>
                    <a:pt x="5000" y="7396"/>
                  </a:cubicBezTo>
                  <a:lnTo>
                    <a:pt x="5000" y="7396"/>
                  </a:lnTo>
                  <a:cubicBezTo>
                    <a:pt x="5068" y="7419"/>
                    <a:pt x="5159" y="7419"/>
                    <a:pt x="5228" y="7442"/>
                  </a:cubicBezTo>
                  <a:lnTo>
                    <a:pt x="5228" y="7442"/>
                  </a:lnTo>
                  <a:cubicBezTo>
                    <a:pt x="5411" y="7487"/>
                    <a:pt x="5593" y="7533"/>
                    <a:pt x="5776" y="7579"/>
                  </a:cubicBezTo>
                  <a:lnTo>
                    <a:pt x="5776" y="7579"/>
                  </a:lnTo>
                  <a:cubicBezTo>
                    <a:pt x="5821" y="7579"/>
                    <a:pt x="5867" y="7602"/>
                    <a:pt x="5936" y="7624"/>
                  </a:cubicBezTo>
                  <a:lnTo>
                    <a:pt x="5936" y="7624"/>
                  </a:lnTo>
                  <a:cubicBezTo>
                    <a:pt x="6004" y="7624"/>
                    <a:pt x="6072" y="7647"/>
                    <a:pt x="6141" y="7647"/>
                  </a:cubicBezTo>
                  <a:lnTo>
                    <a:pt x="6141" y="7647"/>
                  </a:lnTo>
                  <a:cubicBezTo>
                    <a:pt x="6301" y="7693"/>
                    <a:pt x="6461" y="7716"/>
                    <a:pt x="6620" y="7738"/>
                  </a:cubicBezTo>
                  <a:lnTo>
                    <a:pt x="6620" y="7738"/>
                  </a:lnTo>
                  <a:cubicBezTo>
                    <a:pt x="6689" y="7738"/>
                    <a:pt x="6734" y="7761"/>
                    <a:pt x="6803" y="7761"/>
                  </a:cubicBezTo>
                  <a:lnTo>
                    <a:pt x="6803" y="7761"/>
                  </a:lnTo>
                  <a:cubicBezTo>
                    <a:pt x="6871" y="7784"/>
                    <a:pt x="6940" y="7784"/>
                    <a:pt x="7008" y="7784"/>
                  </a:cubicBezTo>
                  <a:lnTo>
                    <a:pt x="7008" y="7784"/>
                  </a:lnTo>
                  <a:cubicBezTo>
                    <a:pt x="7168" y="7807"/>
                    <a:pt x="7305" y="7830"/>
                    <a:pt x="7465" y="7830"/>
                  </a:cubicBezTo>
                  <a:lnTo>
                    <a:pt x="7465" y="7830"/>
                  </a:lnTo>
                  <a:cubicBezTo>
                    <a:pt x="7533" y="7853"/>
                    <a:pt x="7602" y="7853"/>
                    <a:pt x="7670" y="7875"/>
                  </a:cubicBezTo>
                  <a:lnTo>
                    <a:pt x="7670" y="7875"/>
                  </a:lnTo>
                  <a:cubicBezTo>
                    <a:pt x="7739" y="7875"/>
                    <a:pt x="7807" y="7875"/>
                    <a:pt x="7876" y="7875"/>
                  </a:cubicBezTo>
                  <a:lnTo>
                    <a:pt x="7876" y="7875"/>
                  </a:lnTo>
                  <a:cubicBezTo>
                    <a:pt x="8013" y="7875"/>
                    <a:pt x="8172" y="7898"/>
                    <a:pt x="8332" y="7898"/>
                  </a:cubicBezTo>
                  <a:lnTo>
                    <a:pt x="8332" y="7898"/>
                  </a:lnTo>
                  <a:cubicBezTo>
                    <a:pt x="8401" y="7898"/>
                    <a:pt x="8469" y="7921"/>
                    <a:pt x="8560" y="7921"/>
                  </a:cubicBezTo>
                  <a:lnTo>
                    <a:pt x="8560" y="7921"/>
                  </a:lnTo>
                  <a:cubicBezTo>
                    <a:pt x="8583" y="7921"/>
                    <a:pt x="8629" y="7921"/>
                    <a:pt x="8652" y="7921"/>
                  </a:cubicBezTo>
                  <a:lnTo>
                    <a:pt x="8652" y="7921"/>
                  </a:lnTo>
                  <a:cubicBezTo>
                    <a:pt x="8675" y="7921"/>
                    <a:pt x="8697" y="7921"/>
                    <a:pt x="8743" y="7921"/>
                  </a:cubicBezTo>
                  <a:lnTo>
                    <a:pt x="8743" y="7921"/>
                  </a:lnTo>
                  <a:cubicBezTo>
                    <a:pt x="8903" y="7921"/>
                    <a:pt x="9063" y="7921"/>
                    <a:pt x="9222" y="7898"/>
                  </a:cubicBezTo>
                  <a:lnTo>
                    <a:pt x="9222" y="7898"/>
                  </a:lnTo>
                  <a:cubicBezTo>
                    <a:pt x="9245" y="7898"/>
                    <a:pt x="9291" y="7898"/>
                    <a:pt x="9314" y="7898"/>
                  </a:cubicBezTo>
                  <a:lnTo>
                    <a:pt x="9314" y="7898"/>
                  </a:lnTo>
                  <a:cubicBezTo>
                    <a:pt x="9359" y="7898"/>
                    <a:pt x="9405" y="7898"/>
                    <a:pt x="9473" y="7898"/>
                  </a:cubicBezTo>
                  <a:lnTo>
                    <a:pt x="9473" y="7898"/>
                  </a:lnTo>
                  <a:cubicBezTo>
                    <a:pt x="9519" y="7898"/>
                    <a:pt x="9565" y="7898"/>
                    <a:pt x="9610" y="7898"/>
                  </a:cubicBezTo>
                  <a:lnTo>
                    <a:pt x="9610" y="7898"/>
                  </a:lnTo>
                  <a:cubicBezTo>
                    <a:pt x="9816" y="7898"/>
                    <a:pt x="9998" y="7875"/>
                    <a:pt x="10204" y="7853"/>
                  </a:cubicBezTo>
                  <a:lnTo>
                    <a:pt x="10204" y="7853"/>
                  </a:lnTo>
                  <a:cubicBezTo>
                    <a:pt x="10295" y="7853"/>
                    <a:pt x="10364" y="7853"/>
                    <a:pt x="10455" y="7853"/>
                  </a:cubicBezTo>
                  <a:lnTo>
                    <a:pt x="10455" y="7853"/>
                  </a:lnTo>
                  <a:cubicBezTo>
                    <a:pt x="10478" y="7830"/>
                    <a:pt x="10523" y="7830"/>
                    <a:pt x="10569" y="7830"/>
                  </a:cubicBezTo>
                  <a:lnTo>
                    <a:pt x="10569" y="7830"/>
                  </a:lnTo>
                  <a:cubicBezTo>
                    <a:pt x="10638" y="7830"/>
                    <a:pt x="10683" y="7807"/>
                    <a:pt x="10752" y="7807"/>
                  </a:cubicBezTo>
                  <a:lnTo>
                    <a:pt x="10752" y="7807"/>
                  </a:lnTo>
                  <a:cubicBezTo>
                    <a:pt x="10957" y="7784"/>
                    <a:pt x="11163" y="7761"/>
                    <a:pt x="11368" y="7716"/>
                  </a:cubicBezTo>
                  <a:lnTo>
                    <a:pt x="11368" y="7716"/>
                  </a:lnTo>
                  <a:cubicBezTo>
                    <a:pt x="11414" y="7716"/>
                    <a:pt x="11459" y="7693"/>
                    <a:pt x="11505" y="7693"/>
                  </a:cubicBezTo>
                  <a:lnTo>
                    <a:pt x="11505" y="7693"/>
                  </a:lnTo>
                  <a:cubicBezTo>
                    <a:pt x="11528" y="7693"/>
                    <a:pt x="11551" y="7693"/>
                    <a:pt x="11596" y="7693"/>
                  </a:cubicBezTo>
                  <a:lnTo>
                    <a:pt x="11596" y="7693"/>
                  </a:lnTo>
                  <a:cubicBezTo>
                    <a:pt x="11688" y="7670"/>
                    <a:pt x="11779" y="7647"/>
                    <a:pt x="11870" y="7624"/>
                  </a:cubicBezTo>
                  <a:lnTo>
                    <a:pt x="11870" y="7624"/>
                  </a:lnTo>
                  <a:cubicBezTo>
                    <a:pt x="12030" y="7579"/>
                    <a:pt x="12212" y="7556"/>
                    <a:pt x="12372" y="7510"/>
                  </a:cubicBezTo>
                  <a:lnTo>
                    <a:pt x="12372" y="7510"/>
                  </a:lnTo>
                  <a:cubicBezTo>
                    <a:pt x="12486" y="7487"/>
                    <a:pt x="12601" y="7465"/>
                    <a:pt x="12715" y="7419"/>
                  </a:cubicBezTo>
                  <a:lnTo>
                    <a:pt x="12715" y="7419"/>
                  </a:lnTo>
                  <a:cubicBezTo>
                    <a:pt x="12874" y="7373"/>
                    <a:pt x="13011" y="7350"/>
                    <a:pt x="13171" y="7282"/>
                  </a:cubicBezTo>
                  <a:lnTo>
                    <a:pt x="13171" y="7282"/>
                  </a:lnTo>
                  <a:cubicBezTo>
                    <a:pt x="13194" y="7282"/>
                    <a:pt x="13240" y="7282"/>
                    <a:pt x="13262" y="7259"/>
                  </a:cubicBezTo>
                  <a:lnTo>
                    <a:pt x="13262" y="7259"/>
                  </a:lnTo>
                  <a:cubicBezTo>
                    <a:pt x="13445" y="7214"/>
                    <a:pt x="13628" y="7145"/>
                    <a:pt x="13810" y="7077"/>
                  </a:cubicBezTo>
                  <a:lnTo>
                    <a:pt x="13810" y="7077"/>
                  </a:lnTo>
                  <a:cubicBezTo>
                    <a:pt x="13833" y="7054"/>
                    <a:pt x="13856" y="7054"/>
                    <a:pt x="13879" y="7031"/>
                  </a:cubicBezTo>
                  <a:lnTo>
                    <a:pt x="13879" y="7031"/>
                  </a:lnTo>
                  <a:cubicBezTo>
                    <a:pt x="14084" y="6962"/>
                    <a:pt x="14267" y="6894"/>
                    <a:pt x="14449" y="6803"/>
                  </a:cubicBezTo>
                  <a:lnTo>
                    <a:pt x="14449" y="6803"/>
                  </a:lnTo>
                  <a:cubicBezTo>
                    <a:pt x="14518" y="6780"/>
                    <a:pt x="14563" y="6757"/>
                    <a:pt x="14632" y="6711"/>
                  </a:cubicBezTo>
                  <a:lnTo>
                    <a:pt x="14632" y="6711"/>
                  </a:lnTo>
                  <a:cubicBezTo>
                    <a:pt x="14837" y="6620"/>
                    <a:pt x="15020" y="6529"/>
                    <a:pt x="15225" y="6415"/>
                  </a:cubicBezTo>
                  <a:lnTo>
                    <a:pt x="15225" y="6415"/>
                  </a:lnTo>
                  <a:cubicBezTo>
                    <a:pt x="15248" y="6392"/>
                    <a:pt x="15294" y="6369"/>
                    <a:pt x="15340" y="6346"/>
                  </a:cubicBezTo>
                  <a:lnTo>
                    <a:pt x="15340" y="6346"/>
                  </a:lnTo>
                  <a:cubicBezTo>
                    <a:pt x="15362" y="6323"/>
                    <a:pt x="15385" y="6300"/>
                    <a:pt x="15431" y="6278"/>
                  </a:cubicBezTo>
                  <a:lnTo>
                    <a:pt x="15431" y="6278"/>
                  </a:lnTo>
                  <a:cubicBezTo>
                    <a:pt x="15477" y="6255"/>
                    <a:pt x="15545" y="6209"/>
                    <a:pt x="15591" y="6186"/>
                  </a:cubicBezTo>
                  <a:lnTo>
                    <a:pt x="15591" y="6186"/>
                  </a:lnTo>
                  <a:cubicBezTo>
                    <a:pt x="15636" y="6141"/>
                    <a:pt x="15682" y="6118"/>
                    <a:pt x="15728" y="6072"/>
                  </a:cubicBezTo>
                  <a:lnTo>
                    <a:pt x="15728" y="6072"/>
                  </a:lnTo>
                  <a:cubicBezTo>
                    <a:pt x="15773" y="6049"/>
                    <a:pt x="15842" y="6004"/>
                    <a:pt x="15887" y="5981"/>
                  </a:cubicBezTo>
                  <a:lnTo>
                    <a:pt x="15887" y="5981"/>
                  </a:lnTo>
                  <a:cubicBezTo>
                    <a:pt x="15933" y="5935"/>
                    <a:pt x="15979" y="5912"/>
                    <a:pt x="16024" y="5867"/>
                  </a:cubicBezTo>
                  <a:lnTo>
                    <a:pt x="16024" y="5867"/>
                  </a:lnTo>
                  <a:cubicBezTo>
                    <a:pt x="16070" y="5844"/>
                    <a:pt x="16116" y="5798"/>
                    <a:pt x="16161" y="5776"/>
                  </a:cubicBezTo>
                  <a:lnTo>
                    <a:pt x="16161" y="5776"/>
                  </a:lnTo>
                  <a:cubicBezTo>
                    <a:pt x="16184" y="5730"/>
                    <a:pt x="16230" y="5707"/>
                    <a:pt x="16275" y="5661"/>
                  </a:cubicBezTo>
                  <a:lnTo>
                    <a:pt x="16275" y="5661"/>
                  </a:lnTo>
                  <a:cubicBezTo>
                    <a:pt x="16321" y="5639"/>
                    <a:pt x="16367" y="5593"/>
                    <a:pt x="16412" y="5547"/>
                  </a:cubicBezTo>
                  <a:lnTo>
                    <a:pt x="16412" y="5547"/>
                  </a:lnTo>
                  <a:cubicBezTo>
                    <a:pt x="16412" y="5547"/>
                    <a:pt x="16435" y="5524"/>
                    <a:pt x="16458" y="5502"/>
                  </a:cubicBezTo>
                  <a:lnTo>
                    <a:pt x="16458" y="5502"/>
                  </a:lnTo>
                  <a:cubicBezTo>
                    <a:pt x="16481" y="5502"/>
                    <a:pt x="16481" y="5479"/>
                    <a:pt x="16504" y="5456"/>
                  </a:cubicBezTo>
                  <a:lnTo>
                    <a:pt x="16504" y="5456"/>
                  </a:lnTo>
                  <a:cubicBezTo>
                    <a:pt x="16572" y="5387"/>
                    <a:pt x="16641" y="5319"/>
                    <a:pt x="16709" y="5273"/>
                  </a:cubicBezTo>
                  <a:lnTo>
                    <a:pt x="16709" y="5273"/>
                  </a:lnTo>
                  <a:cubicBezTo>
                    <a:pt x="16732" y="5251"/>
                    <a:pt x="16755" y="5228"/>
                    <a:pt x="16778" y="5205"/>
                  </a:cubicBezTo>
                  <a:lnTo>
                    <a:pt x="16778" y="5205"/>
                  </a:lnTo>
                  <a:cubicBezTo>
                    <a:pt x="16846" y="5114"/>
                    <a:pt x="16937" y="5022"/>
                    <a:pt x="17006" y="4931"/>
                  </a:cubicBezTo>
                  <a:lnTo>
                    <a:pt x="17006" y="4931"/>
                  </a:lnTo>
                  <a:cubicBezTo>
                    <a:pt x="17006" y="4931"/>
                    <a:pt x="17006" y="4908"/>
                    <a:pt x="17006" y="4908"/>
                  </a:cubicBezTo>
                  <a:lnTo>
                    <a:pt x="17006" y="4908"/>
                  </a:lnTo>
                  <a:cubicBezTo>
                    <a:pt x="17029" y="4885"/>
                    <a:pt x="17051" y="4863"/>
                    <a:pt x="17051" y="4840"/>
                  </a:cubicBezTo>
                  <a:lnTo>
                    <a:pt x="17051" y="4840"/>
                  </a:lnTo>
                  <a:cubicBezTo>
                    <a:pt x="17097" y="4794"/>
                    <a:pt x="17143" y="4726"/>
                    <a:pt x="17188" y="4680"/>
                  </a:cubicBezTo>
                  <a:lnTo>
                    <a:pt x="17188" y="4680"/>
                  </a:lnTo>
                  <a:cubicBezTo>
                    <a:pt x="17211" y="4657"/>
                    <a:pt x="17234" y="4611"/>
                    <a:pt x="17234" y="4589"/>
                  </a:cubicBezTo>
                  <a:lnTo>
                    <a:pt x="17234" y="4589"/>
                  </a:lnTo>
                  <a:cubicBezTo>
                    <a:pt x="17280" y="4520"/>
                    <a:pt x="17303" y="4474"/>
                    <a:pt x="17348" y="4429"/>
                  </a:cubicBezTo>
                  <a:lnTo>
                    <a:pt x="17348" y="4429"/>
                  </a:lnTo>
                  <a:cubicBezTo>
                    <a:pt x="17348" y="4406"/>
                    <a:pt x="17371" y="4406"/>
                    <a:pt x="17371" y="4383"/>
                  </a:cubicBezTo>
                  <a:lnTo>
                    <a:pt x="17371" y="4383"/>
                  </a:lnTo>
                  <a:cubicBezTo>
                    <a:pt x="17371" y="4360"/>
                    <a:pt x="17394" y="4338"/>
                    <a:pt x="17394" y="4315"/>
                  </a:cubicBezTo>
                  <a:lnTo>
                    <a:pt x="17394" y="4315"/>
                  </a:lnTo>
                  <a:cubicBezTo>
                    <a:pt x="17417" y="4269"/>
                    <a:pt x="17439" y="4223"/>
                    <a:pt x="17462" y="4178"/>
                  </a:cubicBezTo>
                  <a:lnTo>
                    <a:pt x="17462" y="4178"/>
                  </a:lnTo>
                  <a:cubicBezTo>
                    <a:pt x="17485" y="4155"/>
                    <a:pt x="17508" y="4109"/>
                    <a:pt x="17531" y="4064"/>
                  </a:cubicBezTo>
                  <a:lnTo>
                    <a:pt x="17531" y="4064"/>
                  </a:lnTo>
                  <a:cubicBezTo>
                    <a:pt x="17554" y="4018"/>
                    <a:pt x="17554" y="3972"/>
                    <a:pt x="17576" y="3927"/>
                  </a:cubicBezTo>
                  <a:lnTo>
                    <a:pt x="17576" y="3927"/>
                  </a:lnTo>
                  <a:cubicBezTo>
                    <a:pt x="17576" y="3927"/>
                    <a:pt x="17599" y="3904"/>
                    <a:pt x="17599" y="3881"/>
                  </a:cubicBezTo>
                  <a:lnTo>
                    <a:pt x="17599" y="3881"/>
                  </a:lnTo>
                  <a:cubicBezTo>
                    <a:pt x="17622" y="3858"/>
                    <a:pt x="17622" y="3835"/>
                    <a:pt x="17622" y="3813"/>
                  </a:cubicBezTo>
                  <a:lnTo>
                    <a:pt x="17622" y="3813"/>
                  </a:lnTo>
                  <a:cubicBezTo>
                    <a:pt x="17645" y="3767"/>
                    <a:pt x="17645" y="3744"/>
                    <a:pt x="17668" y="3698"/>
                  </a:cubicBezTo>
                  <a:lnTo>
                    <a:pt x="17668" y="3698"/>
                  </a:lnTo>
                  <a:cubicBezTo>
                    <a:pt x="17668" y="3653"/>
                    <a:pt x="17691" y="3607"/>
                    <a:pt x="17691" y="3584"/>
                  </a:cubicBezTo>
                  <a:lnTo>
                    <a:pt x="17691" y="3584"/>
                  </a:lnTo>
                  <a:cubicBezTo>
                    <a:pt x="17713" y="3539"/>
                    <a:pt x="17713" y="3493"/>
                    <a:pt x="17736" y="3447"/>
                  </a:cubicBezTo>
                  <a:lnTo>
                    <a:pt x="17736" y="3447"/>
                  </a:lnTo>
                  <a:cubicBezTo>
                    <a:pt x="17736" y="3425"/>
                    <a:pt x="17736" y="3402"/>
                    <a:pt x="17759" y="3379"/>
                  </a:cubicBezTo>
                  <a:lnTo>
                    <a:pt x="17759" y="3379"/>
                  </a:lnTo>
                  <a:cubicBezTo>
                    <a:pt x="17759" y="3356"/>
                    <a:pt x="17759" y="3333"/>
                    <a:pt x="17759" y="3333"/>
                  </a:cubicBezTo>
                  <a:lnTo>
                    <a:pt x="17759" y="3333"/>
                  </a:lnTo>
                  <a:cubicBezTo>
                    <a:pt x="17759" y="3288"/>
                    <a:pt x="17782" y="3242"/>
                    <a:pt x="17782" y="3196"/>
                  </a:cubicBezTo>
                  <a:lnTo>
                    <a:pt x="17782" y="3196"/>
                  </a:lnTo>
                  <a:cubicBezTo>
                    <a:pt x="17782" y="3151"/>
                    <a:pt x="17782" y="3105"/>
                    <a:pt x="17782" y="3082"/>
                  </a:cubicBezTo>
                  <a:lnTo>
                    <a:pt x="17782" y="3082"/>
                  </a:lnTo>
                  <a:cubicBezTo>
                    <a:pt x="17805" y="3036"/>
                    <a:pt x="17805" y="2991"/>
                    <a:pt x="17805" y="2945"/>
                  </a:cubicBezTo>
                  <a:lnTo>
                    <a:pt x="17805" y="2945"/>
                  </a:lnTo>
                  <a:cubicBezTo>
                    <a:pt x="17805" y="2922"/>
                    <a:pt x="17805" y="2900"/>
                    <a:pt x="17805" y="2854"/>
                  </a:cubicBezTo>
                  <a:lnTo>
                    <a:pt x="17805" y="2854"/>
                  </a:lnTo>
                  <a:cubicBezTo>
                    <a:pt x="17805" y="2831"/>
                    <a:pt x="17805" y="2808"/>
                    <a:pt x="17805" y="2785"/>
                  </a:cubicBezTo>
                  <a:lnTo>
                    <a:pt x="17805" y="2785"/>
                  </a:lnTo>
                  <a:lnTo>
                    <a:pt x="17828" y="46"/>
                  </a:lnTo>
                  <a:cubicBezTo>
                    <a:pt x="17805" y="92"/>
                    <a:pt x="17805" y="138"/>
                    <a:pt x="17805" y="206"/>
                  </a:cubicBezTo>
                  <a:lnTo>
                    <a:pt x="17805" y="206"/>
                  </a:lnTo>
                  <a:cubicBezTo>
                    <a:pt x="17805" y="252"/>
                    <a:pt x="17805" y="297"/>
                    <a:pt x="17805" y="343"/>
                  </a:cubicBezTo>
                  <a:lnTo>
                    <a:pt x="17805" y="343"/>
                  </a:lnTo>
                  <a:cubicBezTo>
                    <a:pt x="17805" y="366"/>
                    <a:pt x="17782" y="412"/>
                    <a:pt x="17782" y="457"/>
                  </a:cubicBezTo>
                  <a:lnTo>
                    <a:pt x="17782" y="457"/>
                  </a:lnTo>
                  <a:cubicBezTo>
                    <a:pt x="17782" y="503"/>
                    <a:pt x="17782" y="549"/>
                    <a:pt x="17759" y="571"/>
                  </a:cubicBezTo>
                  <a:lnTo>
                    <a:pt x="17759" y="571"/>
                  </a:lnTo>
                  <a:cubicBezTo>
                    <a:pt x="17759" y="617"/>
                    <a:pt x="17759" y="663"/>
                    <a:pt x="17736" y="708"/>
                  </a:cubicBezTo>
                  <a:lnTo>
                    <a:pt x="17736" y="708"/>
                  </a:lnTo>
                  <a:cubicBezTo>
                    <a:pt x="17736" y="754"/>
                    <a:pt x="17713" y="777"/>
                    <a:pt x="17713" y="822"/>
                  </a:cubicBezTo>
                  <a:lnTo>
                    <a:pt x="17713" y="822"/>
                  </a:lnTo>
                  <a:cubicBezTo>
                    <a:pt x="17691" y="868"/>
                    <a:pt x="17691" y="914"/>
                    <a:pt x="17668" y="959"/>
                  </a:cubicBezTo>
                  <a:lnTo>
                    <a:pt x="17668" y="959"/>
                  </a:lnTo>
                  <a:cubicBezTo>
                    <a:pt x="17668" y="982"/>
                    <a:pt x="17645" y="1028"/>
                    <a:pt x="17622" y="1074"/>
                  </a:cubicBezTo>
                  <a:lnTo>
                    <a:pt x="17622" y="1074"/>
                  </a:lnTo>
                  <a:cubicBezTo>
                    <a:pt x="17622" y="1119"/>
                    <a:pt x="17599" y="1165"/>
                    <a:pt x="17576" y="1188"/>
                  </a:cubicBezTo>
                  <a:lnTo>
                    <a:pt x="17576" y="1188"/>
                  </a:lnTo>
                  <a:cubicBezTo>
                    <a:pt x="17576" y="1233"/>
                    <a:pt x="17554" y="1279"/>
                    <a:pt x="17531" y="1325"/>
                  </a:cubicBezTo>
                  <a:lnTo>
                    <a:pt x="17531" y="1325"/>
                  </a:lnTo>
                  <a:cubicBezTo>
                    <a:pt x="17508" y="1370"/>
                    <a:pt x="17485" y="1393"/>
                    <a:pt x="17485" y="1439"/>
                  </a:cubicBezTo>
                  <a:lnTo>
                    <a:pt x="17485" y="1439"/>
                  </a:lnTo>
                  <a:cubicBezTo>
                    <a:pt x="17462" y="1484"/>
                    <a:pt x="17439" y="1530"/>
                    <a:pt x="17417" y="1576"/>
                  </a:cubicBezTo>
                  <a:lnTo>
                    <a:pt x="17417" y="1576"/>
                  </a:lnTo>
                  <a:cubicBezTo>
                    <a:pt x="17394" y="1598"/>
                    <a:pt x="17371" y="1644"/>
                    <a:pt x="17348" y="1690"/>
                  </a:cubicBezTo>
                  <a:lnTo>
                    <a:pt x="17348" y="1690"/>
                  </a:lnTo>
                  <a:cubicBezTo>
                    <a:pt x="17325" y="1735"/>
                    <a:pt x="17280" y="1781"/>
                    <a:pt x="17257" y="1827"/>
                  </a:cubicBezTo>
                  <a:lnTo>
                    <a:pt x="17257" y="1827"/>
                  </a:lnTo>
                  <a:cubicBezTo>
                    <a:pt x="17234" y="1872"/>
                    <a:pt x="17211" y="1895"/>
                    <a:pt x="17188" y="1941"/>
                  </a:cubicBezTo>
                  <a:lnTo>
                    <a:pt x="17188" y="1941"/>
                  </a:lnTo>
                  <a:cubicBezTo>
                    <a:pt x="17143" y="1987"/>
                    <a:pt x="17097" y="2055"/>
                    <a:pt x="17074" y="2101"/>
                  </a:cubicBezTo>
                  <a:lnTo>
                    <a:pt x="17074" y="2101"/>
                  </a:lnTo>
                  <a:cubicBezTo>
                    <a:pt x="17051" y="2123"/>
                    <a:pt x="17029" y="2146"/>
                    <a:pt x="17006" y="2192"/>
                  </a:cubicBezTo>
                  <a:lnTo>
                    <a:pt x="17006" y="2192"/>
                  </a:lnTo>
                  <a:cubicBezTo>
                    <a:pt x="16937" y="2260"/>
                    <a:pt x="16869" y="2352"/>
                    <a:pt x="16778" y="2443"/>
                  </a:cubicBezTo>
                  <a:lnTo>
                    <a:pt x="16778" y="2443"/>
                  </a:lnTo>
                  <a:cubicBezTo>
                    <a:pt x="16755" y="2466"/>
                    <a:pt x="16732" y="2489"/>
                    <a:pt x="16709" y="2512"/>
                  </a:cubicBezTo>
                  <a:lnTo>
                    <a:pt x="16709" y="2512"/>
                  </a:lnTo>
                  <a:cubicBezTo>
                    <a:pt x="16641" y="2580"/>
                    <a:pt x="16572" y="2648"/>
                    <a:pt x="16504" y="2717"/>
                  </a:cubicBezTo>
                  <a:lnTo>
                    <a:pt x="16504" y="2717"/>
                  </a:lnTo>
                  <a:cubicBezTo>
                    <a:pt x="16481" y="2740"/>
                    <a:pt x="16435" y="2785"/>
                    <a:pt x="16412" y="2808"/>
                  </a:cubicBezTo>
                  <a:lnTo>
                    <a:pt x="16412" y="2808"/>
                  </a:lnTo>
                  <a:cubicBezTo>
                    <a:pt x="16367" y="2854"/>
                    <a:pt x="16321" y="2877"/>
                    <a:pt x="16275" y="2922"/>
                  </a:cubicBezTo>
                  <a:lnTo>
                    <a:pt x="16275" y="2922"/>
                  </a:lnTo>
                  <a:cubicBezTo>
                    <a:pt x="16253" y="2945"/>
                    <a:pt x="16207" y="2991"/>
                    <a:pt x="16161" y="3014"/>
                  </a:cubicBezTo>
                  <a:lnTo>
                    <a:pt x="16161" y="3014"/>
                  </a:lnTo>
                  <a:cubicBezTo>
                    <a:pt x="16116" y="3059"/>
                    <a:pt x="16070" y="3105"/>
                    <a:pt x="16024" y="3128"/>
                  </a:cubicBezTo>
                  <a:lnTo>
                    <a:pt x="16024" y="3128"/>
                  </a:lnTo>
                  <a:cubicBezTo>
                    <a:pt x="15979" y="3173"/>
                    <a:pt x="15933" y="3196"/>
                    <a:pt x="15887" y="3242"/>
                  </a:cubicBezTo>
                  <a:lnTo>
                    <a:pt x="15887" y="3242"/>
                  </a:lnTo>
                  <a:cubicBezTo>
                    <a:pt x="15842" y="3265"/>
                    <a:pt x="15796" y="3310"/>
                    <a:pt x="15750" y="3333"/>
                  </a:cubicBezTo>
                  <a:lnTo>
                    <a:pt x="15750" y="3333"/>
                  </a:lnTo>
                  <a:cubicBezTo>
                    <a:pt x="15682" y="3379"/>
                    <a:pt x="15636" y="3402"/>
                    <a:pt x="15591" y="3425"/>
                  </a:cubicBezTo>
                  <a:lnTo>
                    <a:pt x="15591" y="3425"/>
                  </a:lnTo>
                  <a:cubicBezTo>
                    <a:pt x="15545" y="3470"/>
                    <a:pt x="15499" y="3493"/>
                    <a:pt x="15431" y="3539"/>
                  </a:cubicBezTo>
                  <a:lnTo>
                    <a:pt x="15431" y="3539"/>
                  </a:lnTo>
                  <a:cubicBezTo>
                    <a:pt x="15362" y="3584"/>
                    <a:pt x="15294" y="3630"/>
                    <a:pt x="15225" y="3653"/>
                  </a:cubicBezTo>
                  <a:lnTo>
                    <a:pt x="15225" y="3653"/>
                  </a:lnTo>
                  <a:cubicBezTo>
                    <a:pt x="15043" y="3767"/>
                    <a:pt x="14837" y="3881"/>
                    <a:pt x="14632" y="3972"/>
                  </a:cubicBezTo>
                  <a:lnTo>
                    <a:pt x="14632" y="3972"/>
                  </a:lnTo>
                  <a:cubicBezTo>
                    <a:pt x="14563" y="3995"/>
                    <a:pt x="14518" y="4018"/>
                    <a:pt x="14472" y="4064"/>
                  </a:cubicBezTo>
                  <a:lnTo>
                    <a:pt x="14472" y="4064"/>
                  </a:lnTo>
                  <a:cubicBezTo>
                    <a:pt x="14290" y="4132"/>
                    <a:pt x="14084" y="4223"/>
                    <a:pt x="13902" y="4292"/>
                  </a:cubicBezTo>
                  <a:lnTo>
                    <a:pt x="13902" y="4292"/>
                  </a:lnTo>
                  <a:cubicBezTo>
                    <a:pt x="13879" y="4315"/>
                    <a:pt x="13856" y="4315"/>
                    <a:pt x="13810" y="4338"/>
                  </a:cubicBezTo>
                  <a:lnTo>
                    <a:pt x="13810" y="4338"/>
                  </a:lnTo>
                  <a:cubicBezTo>
                    <a:pt x="13605" y="4406"/>
                    <a:pt x="13399" y="4474"/>
                    <a:pt x="13171" y="4543"/>
                  </a:cubicBezTo>
                  <a:lnTo>
                    <a:pt x="13171" y="4543"/>
                  </a:lnTo>
                  <a:cubicBezTo>
                    <a:pt x="13034" y="4589"/>
                    <a:pt x="12874" y="4634"/>
                    <a:pt x="12715" y="4680"/>
                  </a:cubicBezTo>
                  <a:lnTo>
                    <a:pt x="12715" y="4680"/>
                  </a:lnTo>
                  <a:cubicBezTo>
                    <a:pt x="12601" y="4703"/>
                    <a:pt x="12486" y="4748"/>
                    <a:pt x="12372" y="4771"/>
                  </a:cubicBezTo>
                  <a:lnTo>
                    <a:pt x="12372" y="4771"/>
                  </a:lnTo>
                  <a:cubicBezTo>
                    <a:pt x="12212" y="4817"/>
                    <a:pt x="12053" y="4840"/>
                    <a:pt x="11870" y="4885"/>
                  </a:cubicBezTo>
                  <a:lnTo>
                    <a:pt x="11870" y="4885"/>
                  </a:lnTo>
                  <a:cubicBezTo>
                    <a:pt x="11756" y="4908"/>
                    <a:pt x="11642" y="4931"/>
                    <a:pt x="11528" y="4954"/>
                  </a:cubicBezTo>
                  <a:lnTo>
                    <a:pt x="11528" y="4954"/>
                  </a:lnTo>
                  <a:cubicBezTo>
                    <a:pt x="11482" y="4954"/>
                    <a:pt x="11414" y="4977"/>
                    <a:pt x="11368" y="4977"/>
                  </a:cubicBezTo>
                  <a:lnTo>
                    <a:pt x="11368" y="4977"/>
                  </a:lnTo>
                  <a:cubicBezTo>
                    <a:pt x="11163" y="4999"/>
                    <a:pt x="10957" y="5045"/>
                    <a:pt x="10752" y="5068"/>
                  </a:cubicBezTo>
                  <a:lnTo>
                    <a:pt x="10752" y="5068"/>
                  </a:lnTo>
                  <a:cubicBezTo>
                    <a:pt x="10683" y="5068"/>
                    <a:pt x="10638" y="5068"/>
                    <a:pt x="10569" y="5091"/>
                  </a:cubicBezTo>
                  <a:lnTo>
                    <a:pt x="10569" y="5091"/>
                  </a:lnTo>
                  <a:cubicBezTo>
                    <a:pt x="10455" y="5091"/>
                    <a:pt x="10341" y="5114"/>
                    <a:pt x="10204" y="5114"/>
                  </a:cubicBezTo>
                  <a:lnTo>
                    <a:pt x="10204" y="5114"/>
                  </a:lnTo>
                  <a:cubicBezTo>
                    <a:pt x="10021" y="5136"/>
                    <a:pt x="9816" y="5136"/>
                    <a:pt x="9610" y="5159"/>
                  </a:cubicBezTo>
                  <a:lnTo>
                    <a:pt x="9610" y="5159"/>
                  </a:lnTo>
                  <a:cubicBezTo>
                    <a:pt x="9496" y="5159"/>
                    <a:pt x="9359" y="5159"/>
                    <a:pt x="9222" y="5159"/>
                  </a:cubicBezTo>
                  <a:lnTo>
                    <a:pt x="9222" y="5159"/>
                  </a:lnTo>
                  <a:cubicBezTo>
                    <a:pt x="9063" y="5159"/>
                    <a:pt x="8903" y="5159"/>
                    <a:pt x="8743" y="5159"/>
                  </a:cubicBezTo>
                  <a:lnTo>
                    <a:pt x="8743" y="5159"/>
                  </a:lnTo>
                  <a:cubicBezTo>
                    <a:pt x="8606" y="5159"/>
                    <a:pt x="8469" y="5159"/>
                    <a:pt x="8332" y="5159"/>
                  </a:cubicBezTo>
                  <a:lnTo>
                    <a:pt x="8332" y="5159"/>
                  </a:lnTo>
                  <a:cubicBezTo>
                    <a:pt x="8172" y="5159"/>
                    <a:pt x="8035" y="5136"/>
                    <a:pt x="7876" y="5136"/>
                  </a:cubicBezTo>
                  <a:lnTo>
                    <a:pt x="7876" y="5136"/>
                  </a:lnTo>
                  <a:cubicBezTo>
                    <a:pt x="7739" y="5114"/>
                    <a:pt x="7602" y="5114"/>
                    <a:pt x="7465" y="5091"/>
                  </a:cubicBezTo>
                  <a:lnTo>
                    <a:pt x="7465" y="5091"/>
                  </a:lnTo>
                  <a:cubicBezTo>
                    <a:pt x="7328" y="5091"/>
                    <a:pt x="7168" y="5068"/>
                    <a:pt x="7031" y="5045"/>
                  </a:cubicBezTo>
                  <a:lnTo>
                    <a:pt x="7031" y="5045"/>
                  </a:lnTo>
                  <a:cubicBezTo>
                    <a:pt x="6894" y="5022"/>
                    <a:pt x="6757" y="5022"/>
                    <a:pt x="6620" y="4999"/>
                  </a:cubicBezTo>
                  <a:lnTo>
                    <a:pt x="6620" y="4999"/>
                  </a:lnTo>
                  <a:cubicBezTo>
                    <a:pt x="6461" y="4977"/>
                    <a:pt x="6301" y="4931"/>
                    <a:pt x="6164" y="4908"/>
                  </a:cubicBezTo>
                  <a:lnTo>
                    <a:pt x="6164" y="4908"/>
                  </a:lnTo>
                  <a:cubicBezTo>
                    <a:pt x="6027" y="4885"/>
                    <a:pt x="5913" y="4863"/>
                    <a:pt x="5776" y="4840"/>
                  </a:cubicBezTo>
                  <a:lnTo>
                    <a:pt x="5776" y="4840"/>
                  </a:lnTo>
                  <a:cubicBezTo>
                    <a:pt x="5593" y="4794"/>
                    <a:pt x="5411" y="4748"/>
                    <a:pt x="5228" y="4703"/>
                  </a:cubicBezTo>
                  <a:lnTo>
                    <a:pt x="5228" y="4703"/>
                  </a:lnTo>
                  <a:cubicBezTo>
                    <a:pt x="5114" y="4657"/>
                    <a:pt x="5000" y="4634"/>
                    <a:pt x="4886" y="4611"/>
                  </a:cubicBezTo>
                  <a:lnTo>
                    <a:pt x="4886" y="4611"/>
                  </a:lnTo>
                  <a:cubicBezTo>
                    <a:pt x="4817" y="4589"/>
                    <a:pt x="4749" y="4566"/>
                    <a:pt x="4703" y="4543"/>
                  </a:cubicBezTo>
                  <a:lnTo>
                    <a:pt x="4703" y="4543"/>
                  </a:lnTo>
                  <a:cubicBezTo>
                    <a:pt x="4520" y="4497"/>
                    <a:pt x="4338" y="4429"/>
                    <a:pt x="4155" y="4360"/>
                  </a:cubicBezTo>
                  <a:lnTo>
                    <a:pt x="4155" y="4360"/>
                  </a:lnTo>
                  <a:cubicBezTo>
                    <a:pt x="4109" y="4338"/>
                    <a:pt x="4041" y="4315"/>
                    <a:pt x="3995" y="4315"/>
                  </a:cubicBezTo>
                  <a:lnTo>
                    <a:pt x="3995" y="4315"/>
                  </a:lnTo>
                  <a:cubicBezTo>
                    <a:pt x="3836" y="4246"/>
                    <a:pt x="3676" y="4178"/>
                    <a:pt x="3516" y="4109"/>
                  </a:cubicBezTo>
                  <a:lnTo>
                    <a:pt x="3516" y="4109"/>
                  </a:lnTo>
                  <a:cubicBezTo>
                    <a:pt x="3448" y="4064"/>
                    <a:pt x="3379" y="4041"/>
                    <a:pt x="3288" y="3995"/>
                  </a:cubicBezTo>
                  <a:lnTo>
                    <a:pt x="3288" y="3995"/>
                  </a:lnTo>
                  <a:cubicBezTo>
                    <a:pt x="3060" y="3904"/>
                    <a:pt x="2854" y="3790"/>
                    <a:pt x="2649" y="3653"/>
                  </a:cubicBezTo>
                  <a:lnTo>
                    <a:pt x="2649" y="3653"/>
                  </a:lnTo>
                  <a:cubicBezTo>
                    <a:pt x="891" y="2648"/>
                    <a:pt x="1" y="1325"/>
                    <a:pt x="24" y="1"/>
                  </a:cubicBezTo>
                  <a:lnTo>
                    <a:pt x="24" y="1"/>
                  </a:lnTo>
                  <a:close/>
                </a:path>
              </a:pathLst>
            </a:custGeom>
            <a:solidFill>
              <a:srgbClr val="737373"/>
            </a:solidFill>
            <a:ln>
              <a:noFill/>
            </a:ln>
          </p:spPr>
          <p:txBody>
            <a:bodyPr spcFirstLastPara="1" wrap="square" lIns="91425" tIns="91425" rIns="91425" bIns="91425" anchor="ctr" anchorCtr="0">
              <a:noAutofit/>
            </a:bodyPr>
            <a:lstStyle/>
            <a:p>
              <a:pPr>
                <a:buClr>
                  <a:srgbClr val="000000"/>
                </a:buClr>
                <a:buFont typeface="Arial"/>
                <a:buNone/>
                <a:defRPr/>
              </a:pPr>
              <a:endParaRPr sz="1400" kern="0">
                <a:solidFill>
                  <a:srgbClr val="000000"/>
                </a:solidFill>
                <a:latin typeface="Arial"/>
                <a:cs typeface="Arial"/>
                <a:sym typeface="Arial"/>
              </a:endParaRPr>
            </a:p>
          </p:txBody>
        </p:sp>
        <p:sp>
          <p:nvSpPr>
            <p:cNvPr id="166" name="Google Shape;6193;p47">
              <a:extLst>
                <a:ext uri="{FF2B5EF4-FFF2-40B4-BE49-F238E27FC236}">
                  <a16:creationId xmlns:a16="http://schemas.microsoft.com/office/drawing/2014/main" id="{2BFE1C57-ABF2-485C-9AA1-879613406674}"/>
                </a:ext>
              </a:extLst>
            </p:cNvPr>
            <p:cNvSpPr/>
            <p:nvPr/>
          </p:nvSpPr>
          <p:spPr>
            <a:xfrm>
              <a:off x="7443538" y="3154334"/>
              <a:ext cx="504299" cy="265838"/>
            </a:xfrm>
            <a:custGeom>
              <a:avLst/>
              <a:gdLst/>
              <a:ahLst/>
              <a:cxnLst/>
              <a:rect l="l" t="t" r="r" b="b"/>
              <a:pathLst>
                <a:path w="19562" h="10312" extrusionOk="0">
                  <a:moveTo>
                    <a:pt x="9747" y="0"/>
                  </a:moveTo>
                  <a:cubicBezTo>
                    <a:pt x="7464" y="0"/>
                    <a:pt x="5205" y="502"/>
                    <a:pt x="3470" y="1507"/>
                  </a:cubicBezTo>
                  <a:cubicBezTo>
                    <a:pt x="1" y="3515"/>
                    <a:pt x="23" y="6779"/>
                    <a:pt x="3516" y="8788"/>
                  </a:cubicBezTo>
                  <a:cubicBezTo>
                    <a:pt x="5250" y="9803"/>
                    <a:pt x="7527" y="10311"/>
                    <a:pt x="9804" y="10311"/>
                  </a:cubicBezTo>
                  <a:cubicBezTo>
                    <a:pt x="12081" y="10311"/>
                    <a:pt x="14358" y="9803"/>
                    <a:pt x="16092" y="8788"/>
                  </a:cubicBezTo>
                  <a:cubicBezTo>
                    <a:pt x="19562" y="6779"/>
                    <a:pt x="19539" y="3515"/>
                    <a:pt x="16047" y="1507"/>
                  </a:cubicBezTo>
                  <a:cubicBezTo>
                    <a:pt x="14312" y="502"/>
                    <a:pt x="12030" y="0"/>
                    <a:pt x="9747" y="0"/>
                  </a:cubicBezTo>
                  <a:close/>
                </a:path>
              </a:pathLst>
            </a:custGeom>
            <a:solidFill>
              <a:srgbClr val="D9D9D9"/>
            </a:solidFill>
            <a:ln>
              <a:noFill/>
            </a:ln>
          </p:spPr>
          <p:txBody>
            <a:bodyPr spcFirstLastPara="1" wrap="square" lIns="91425" tIns="91425" rIns="91425" bIns="91425" anchor="ctr" anchorCtr="0">
              <a:noAutofit/>
            </a:bodyPr>
            <a:lstStyle/>
            <a:p>
              <a:pPr>
                <a:buClr>
                  <a:srgbClr val="000000"/>
                </a:buClr>
                <a:buFont typeface="Arial"/>
                <a:buNone/>
                <a:defRPr/>
              </a:pPr>
              <a:endParaRPr sz="1400" kern="0">
                <a:solidFill>
                  <a:srgbClr val="000000"/>
                </a:solidFill>
                <a:latin typeface="Arial"/>
                <a:cs typeface="Arial"/>
                <a:sym typeface="Arial"/>
              </a:endParaRPr>
            </a:p>
          </p:txBody>
        </p:sp>
        <p:sp>
          <p:nvSpPr>
            <p:cNvPr id="167" name="Title 1">
              <a:extLst>
                <a:ext uri="{FF2B5EF4-FFF2-40B4-BE49-F238E27FC236}">
                  <a16:creationId xmlns:a16="http://schemas.microsoft.com/office/drawing/2014/main" id="{941B923D-E042-488C-ABA7-3A3B658E69F9}"/>
                </a:ext>
              </a:extLst>
            </p:cNvPr>
            <p:cNvSpPr txBox="1">
              <a:spLocks/>
            </p:cNvSpPr>
            <p:nvPr/>
          </p:nvSpPr>
          <p:spPr>
            <a:xfrm>
              <a:off x="7514233" y="3155852"/>
              <a:ext cx="337315" cy="262340"/>
            </a:xfrm>
            <a:prstGeom prst="rect">
              <a:avLst/>
            </a:prstGeom>
            <a:scene3d>
              <a:camera prst="isometricBottomDown"/>
              <a:lightRig rig="threePt" dir="t"/>
            </a:scene3d>
          </p:spPr>
          <p:txBody>
            <a:bodyPr vert="horz" lIns="0" tIns="0" rIns="0" bIns="0" rtlCol="0" anchor="t">
              <a:noAutofit/>
            </a:bodyPr>
            <a:lstStyle>
              <a:lvl1pPr algn="r" defTabSz="914400" rtl="1" eaLnBrk="1" latinLnBrk="0" hangingPunct="1">
                <a:lnSpc>
                  <a:spcPct val="90000"/>
                </a:lnSpc>
                <a:spcBef>
                  <a:spcPct val="0"/>
                </a:spcBef>
                <a:buNone/>
                <a:defRPr sz="4000" kern="1200">
                  <a:solidFill>
                    <a:schemeClr val="tx1"/>
                  </a:solidFill>
                  <a:latin typeface="Greta Arabic" pitchFamily="2" charset="-78"/>
                  <a:ea typeface="+mj-ea"/>
                  <a:cs typeface="+mj-cs"/>
                </a:defRPr>
              </a:lvl1pPr>
            </a:lstStyle>
            <a:p>
              <a:pPr algn="ctr">
                <a:defRPr/>
              </a:pPr>
              <a:r>
                <a:rPr lang="ar-SA" sz="2400" dirty="0">
                  <a:solidFill>
                    <a:srgbClr val="FFFFFF"/>
                  </a:solidFill>
                  <a:latin typeface="Somar" panose="020B0604020202020204" charset="-78"/>
                  <a:cs typeface="Somar" panose="020B0604020202020204" charset="-78"/>
                </a:rPr>
                <a:t>01</a:t>
              </a:r>
            </a:p>
          </p:txBody>
        </p:sp>
      </p:grpSp>
      <p:cxnSp>
        <p:nvCxnSpPr>
          <p:cNvPr id="33" name="Google Shape;6206;p47">
            <a:extLst>
              <a:ext uri="{FF2B5EF4-FFF2-40B4-BE49-F238E27FC236}">
                <a16:creationId xmlns:a16="http://schemas.microsoft.com/office/drawing/2014/main" id="{A299D6E1-2AB3-476D-97BB-F7BEDB732B30}"/>
              </a:ext>
            </a:extLst>
          </p:cNvPr>
          <p:cNvCxnSpPr>
            <a:cxnSpLocks/>
          </p:cNvCxnSpPr>
          <p:nvPr/>
        </p:nvCxnSpPr>
        <p:spPr>
          <a:xfrm rot="16200000" flipV="1">
            <a:off x="4592532" y="3426486"/>
            <a:ext cx="124465" cy="1626009"/>
          </a:xfrm>
          <a:prstGeom prst="bentConnector2">
            <a:avLst/>
          </a:prstGeom>
          <a:noFill/>
          <a:ln w="9525" cap="flat" cmpd="sng">
            <a:solidFill>
              <a:srgbClr val="20124D"/>
            </a:solidFill>
            <a:prstDash val="solid"/>
            <a:round/>
            <a:headEnd type="none" w="med" len="med"/>
            <a:tailEnd type="oval" w="med" len="med"/>
          </a:ln>
        </p:spPr>
      </p:cxnSp>
      <p:sp>
        <p:nvSpPr>
          <p:cNvPr id="34" name="Title 1">
            <a:extLst>
              <a:ext uri="{FF2B5EF4-FFF2-40B4-BE49-F238E27FC236}">
                <a16:creationId xmlns:a16="http://schemas.microsoft.com/office/drawing/2014/main" id="{2A6E3725-B49B-4722-8E46-DA58AFBEA627}"/>
              </a:ext>
            </a:extLst>
          </p:cNvPr>
          <p:cNvSpPr txBox="1">
            <a:spLocks/>
          </p:cNvSpPr>
          <p:nvPr/>
        </p:nvSpPr>
        <p:spPr>
          <a:xfrm>
            <a:off x="875030" y="4021467"/>
            <a:ext cx="2876152" cy="403904"/>
          </a:xfrm>
          <a:prstGeom prst="rect">
            <a:avLst/>
          </a:prstGeom>
        </p:spPr>
        <p:txBody>
          <a:bodyPr vert="horz" lIns="0" tIns="0" rIns="0" bIns="0" rtlCol="0" anchor="t">
            <a:noAutofit/>
          </a:bodyPr>
          <a:lstStyle>
            <a:lvl1pPr algn="r" defTabSz="914400" rtl="1" eaLnBrk="1" latinLnBrk="0" hangingPunct="1">
              <a:lnSpc>
                <a:spcPct val="90000"/>
              </a:lnSpc>
              <a:spcBef>
                <a:spcPct val="0"/>
              </a:spcBef>
              <a:buNone/>
              <a:defRPr sz="4000" kern="1200">
                <a:solidFill>
                  <a:schemeClr val="tx1"/>
                </a:solidFill>
                <a:latin typeface="Greta Arabic" pitchFamily="2" charset="-78"/>
                <a:ea typeface="+mj-ea"/>
                <a:cs typeface="+mj-cs"/>
              </a:defRPr>
            </a:lvl1pPr>
          </a:lstStyle>
          <a:p>
            <a:pPr algn="ctr"/>
            <a:endParaRPr lang="ar-SA" sz="700" dirty="0">
              <a:ln w="0"/>
              <a:effectLst>
                <a:outerShdw blurRad="38100" dist="19050" dir="2700000" algn="tl" rotWithShape="0">
                  <a:schemeClr val="dk1">
                    <a:alpha val="40000"/>
                  </a:schemeClr>
                </a:outerShdw>
              </a:effectLst>
              <a:latin typeface="SST Arabic" panose="020B0504030504020204" pitchFamily="34" charset="-78"/>
              <a:cs typeface="SST Arabic" panose="020B0504030504020204" pitchFamily="34" charset="-78"/>
            </a:endParaRPr>
          </a:p>
          <a:p>
            <a:pPr algn="ctr"/>
            <a:r>
              <a:rPr lang="ar-SA" sz="2000" dirty="0">
                <a:ln w="0"/>
                <a:effectLst>
                  <a:outerShdw blurRad="38100" dist="19050" dir="2700000" algn="tl" rotWithShape="0">
                    <a:schemeClr val="dk1">
                      <a:alpha val="40000"/>
                    </a:schemeClr>
                  </a:outerShdw>
                </a:effectLst>
                <a:latin typeface="SST Arabic" panose="020B0504030504020204" pitchFamily="34" charset="-78"/>
                <a:cs typeface="SST Arabic" panose="020B0504030504020204" pitchFamily="34" charset="-78"/>
              </a:rPr>
              <a:t>خطة تطوير محرك المخاطر</a:t>
            </a:r>
          </a:p>
        </p:txBody>
      </p:sp>
      <p:sp>
        <p:nvSpPr>
          <p:cNvPr id="3" name="Slide Number Placeholder 2"/>
          <p:cNvSpPr>
            <a:spLocks noGrp="1"/>
          </p:cNvSpPr>
          <p:nvPr>
            <p:ph type="sldNum" sz="quarter" idx="12"/>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15EF7C1D-2B43-48E9-9FFA-0C1C352D9914}" type="slidenum">
              <a:rPr kumimoji="0" lang="en-GB" sz="1200" b="0" i="0" u="none" strike="noStrike" kern="1200" cap="none" spc="0" normalizeH="0" baseline="0" noProof="0" smtClean="0">
                <a:ln>
                  <a:noFill/>
                </a:ln>
                <a:solidFill>
                  <a:srgbClr val="0D2547">
                    <a:tint val="75000"/>
                  </a:srgbClr>
                </a:solidFill>
                <a:effectLst/>
                <a:uLnTx/>
                <a:uFillTx/>
                <a:latin typeface="Greta Arabic" panose="02000000000000000000" pitchFamily="2" charset="-78"/>
                <a:ea typeface="+mn-ea"/>
                <a:cs typeface="Symbio AR+LT"/>
              </a:rPr>
              <a:pPr marL="0" marR="0" lvl="0" indent="0" algn="l" defTabSz="914400" rtl="1" eaLnBrk="1" fontAlgn="auto" latinLnBrk="0" hangingPunct="1">
                <a:lnSpc>
                  <a:spcPct val="100000"/>
                </a:lnSpc>
                <a:spcBef>
                  <a:spcPts val="0"/>
                </a:spcBef>
                <a:spcAft>
                  <a:spcPts val="0"/>
                </a:spcAft>
                <a:buClrTx/>
                <a:buSzTx/>
                <a:buFontTx/>
                <a:buNone/>
                <a:tabLst/>
                <a:defRPr/>
              </a:pPr>
              <a:t>32</a:t>
            </a:fld>
            <a:endParaRPr kumimoji="0" lang="en-GB" sz="1200" b="0" i="0" u="none" strike="noStrike" kern="1200" cap="none" spc="0" normalizeH="0" baseline="0" noProof="0">
              <a:ln>
                <a:noFill/>
              </a:ln>
              <a:solidFill>
                <a:srgbClr val="0D2547">
                  <a:tint val="75000"/>
                </a:srgbClr>
              </a:solidFill>
              <a:effectLst/>
              <a:uLnTx/>
              <a:uFillTx/>
              <a:latin typeface="Greta Arabic" panose="02000000000000000000" pitchFamily="2" charset="-78"/>
              <a:ea typeface="+mn-ea"/>
              <a:cs typeface="Symbio AR+LT"/>
            </a:endParaRPr>
          </a:p>
        </p:txBody>
      </p:sp>
      <p:grpSp>
        <p:nvGrpSpPr>
          <p:cNvPr id="36" name="Group 35">
            <a:extLst>
              <a:ext uri="{FF2B5EF4-FFF2-40B4-BE49-F238E27FC236}">
                <a16:creationId xmlns:a16="http://schemas.microsoft.com/office/drawing/2014/main" id="{9F08034B-9F53-4543-935E-C2BF965F7DD4}"/>
              </a:ext>
            </a:extLst>
          </p:cNvPr>
          <p:cNvGrpSpPr/>
          <p:nvPr/>
        </p:nvGrpSpPr>
        <p:grpSpPr>
          <a:xfrm>
            <a:off x="6061449" y="5078519"/>
            <a:ext cx="539981" cy="373226"/>
            <a:chOff x="6110666" y="3986085"/>
            <a:chExt cx="504299" cy="336602"/>
          </a:xfrm>
        </p:grpSpPr>
        <p:sp>
          <p:nvSpPr>
            <p:cNvPr id="37" name="Google Shape;6195;p47">
              <a:extLst>
                <a:ext uri="{FF2B5EF4-FFF2-40B4-BE49-F238E27FC236}">
                  <a16:creationId xmlns:a16="http://schemas.microsoft.com/office/drawing/2014/main" id="{616000C7-7213-43F6-98E6-EAA981C4933C}"/>
                </a:ext>
              </a:extLst>
            </p:cNvPr>
            <p:cNvSpPr/>
            <p:nvPr/>
          </p:nvSpPr>
          <p:spPr>
            <a:xfrm>
              <a:off x="6133018" y="4117895"/>
              <a:ext cx="459004" cy="204792"/>
            </a:xfrm>
            <a:custGeom>
              <a:avLst/>
              <a:gdLst/>
              <a:ahLst/>
              <a:cxnLst/>
              <a:rect l="l" t="t" r="r" b="b"/>
              <a:pathLst>
                <a:path w="17805" h="7944" extrusionOk="0">
                  <a:moveTo>
                    <a:pt x="1" y="2762"/>
                  </a:moveTo>
                  <a:cubicBezTo>
                    <a:pt x="1" y="4086"/>
                    <a:pt x="868" y="5410"/>
                    <a:pt x="2626" y="6437"/>
                  </a:cubicBezTo>
                  <a:lnTo>
                    <a:pt x="2626" y="6437"/>
                  </a:lnTo>
                  <a:cubicBezTo>
                    <a:pt x="2831" y="6551"/>
                    <a:pt x="3060" y="6665"/>
                    <a:pt x="3265" y="6756"/>
                  </a:cubicBezTo>
                  <a:lnTo>
                    <a:pt x="3265" y="6756"/>
                  </a:lnTo>
                  <a:cubicBezTo>
                    <a:pt x="3356" y="6802"/>
                    <a:pt x="3425" y="6825"/>
                    <a:pt x="3516" y="6870"/>
                  </a:cubicBezTo>
                  <a:lnTo>
                    <a:pt x="3516" y="6870"/>
                  </a:lnTo>
                  <a:cubicBezTo>
                    <a:pt x="3630" y="6916"/>
                    <a:pt x="3767" y="6985"/>
                    <a:pt x="3904" y="7053"/>
                  </a:cubicBezTo>
                  <a:lnTo>
                    <a:pt x="3904" y="7053"/>
                  </a:lnTo>
                  <a:cubicBezTo>
                    <a:pt x="3927" y="7053"/>
                    <a:pt x="3950" y="7053"/>
                    <a:pt x="3973" y="7076"/>
                  </a:cubicBezTo>
                  <a:lnTo>
                    <a:pt x="3973" y="7076"/>
                  </a:lnTo>
                  <a:cubicBezTo>
                    <a:pt x="4041" y="7099"/>
                    <a:pt x="4087" y="7099"/>
                    <a:pt x="4132" y="7122"/>
                  </a:cubicBezTo>
                  <a:lnTo>
                    <a:pt x="4132" y="7122"/>
                  </a:lnTo>
                  <a:cubicBezTo>
                    <a:pt x="4315" y="7190"/>
                    <a:pt x="4498" y="7258"/>
                    <a:pt x="4680" y="7304"/>
                  </a:cubicBezTo>
                  <a:lnTo>
                    <a:pt x="4680" y="7304"/>
                  </a:lnTo>
                  <a:cubicBezTo>
                    <a:pt x="4749" y="7327"/>
                    <a:pt x="4794" y="7350"/>
                    <a:pt x="4863" y="7373"/>
                  </a:cubicBezTo>
                  <a:lnTo>
                    <a:pt x="4863" y="7373"/>
                  </a:lnTo>
                  <a:cubicBezTo>
                    <a:pt x="4908" y="7373"/>
                    <a:pt x="4954" y="7395"/>
                    <a:pt x="4977" y="7418"/>
                  </a:cubicBezTo>
                  <a:lnTo>
                    <a:pt x="4977" y="7418"/>
                  </a:lnTo>
                  <a:cubicBezTo>
                    <a:pt x="5068" y="7418"/>
                    <a:pt x="5137" y="7441"/>
                    <a:pt x="5205" y="7464"/>
                  </a:cubicBezTo>
                  <a:lnTo>
                    <a:pt x="5205" y="7464"/>
                  </a:lnTo>
                  <a:cubicBezTo>
                    <a:pt x="5388" y="7510"/>
                    <a:pt x="5593" y="7555"/>
                    <a:pt x="5776" y="7601"/>
                  </a:cubicBezTo>
                  <a:lnTo>
                    <a:pt x="5776" y="7601"/>
                  </a:lnTo>
                  <a:cubicBezTo>
                    <a:pt x="5821" y="7601"/>
                    <a:pt x="5867" y="7624"/>
                    <a:pt x="5913" y="7624"/>
                  </a:cubicBezTo>
                  <a:lnTo>
                    <a:pt x="5913" y="7624"/>
                  </a:lnTo>
                  <a:cubicBezTo>
                    <a:pt x="5981" y="7647"/>
                    <a:pt x="6072" y="7669"/>
                    <a:pt x="6141" y="7669"/>
                  </a:cubicBezTo>
                  <a:lnTo>
                    <a:pt x="6141" y="7669"/>
                  </a:lnTo>
                  <a:cubicBezTo>
                    <a:pt x="6301" y="7692"/>
                    <a:pt x="6461" y="7738"/>
                    <a:pt x="6620" y="7761"/>
                  </a:cubicBezTo>
                  <a:lnTo>
                    <a:pt x="6620" y="7761"/>
                  </a:lnTo>
                  <a:cubicBezTo>
                    <a:pt x="6666" y="7761"/>
                    <a:pt x="6734" y="7783"/>
                    <a:pt x="6803" y="7783"/>
                  </a:cubicBezTo>
                  <a:lnTo>
                    <a:pt x="6803" y="7783"/>
                  </a:lnTo>
                  <a:cubicBezTo>
                    <a:pt x="6871" y="7806"/>
                    <a:pt x="6940" y="7806"/>
                    <a:pt x="7008" y="7806"/>
                  </a:cubicBezTo>
                  <a:lnTo>
                    <a:pt x="7008" y="7806"/>
                  </a:lnTo>
                  <a:cubicBezTo>
                    <a:pt x="7145" y="7829"/>
                    <a:pt x="7305" y="7852"/>
                    <a:pt x="7442" y="7852"/>
                  </a:cubicBezTo>
                  <a:lnTo>
                    <a:pt x="7442" y="7852"/>
                  </a:lnTo>
                  <a:cubicBezTo>
                    <a:pt x="7533" y="7875"/>
                    <a:pt x="7602" y="7875"/>
                    <a:pt x="7670" y="7875"/>
                  </a:cubicBezTo>
                  <a:lnTo>
                    <a:pt x="7670" y="7875"/>
                  </a:lnTo>
                  <a:cubicBezTo>
                    <a:pt x="7739" y="7898"/>
                    <a:pt x="7807" y="7898"/>
                    <a:pt x="7853" y="7898"/>
                  </a:cubicBezTo>
                  <a:lnTo>
                    <a:pt x="7853" y="7898"/>
                  </a:lnTo>
                  <a:cubicBezTo>
                    <a:pt x="8013" y="7898"/>
                    <a:pt x="8172" y="7920"/>
                    <a:pt x="8309" y="7920"/>
                  </a:cubicBezTo>
                  <a:lnTo>
                    <a:pt x="8309" y="7920"/>
                  </a:lnTo>
                  <a:cubicBezTo>
                    <a:pt x="8401" y="7920"/>
                    <a:pt x="8469" y="7920"/>
                    <a:pt x="8538" y="7943"/>
                  </a:cubicBezTo>
                  <a:lnTo>
                    <a:pt x="8538" y="7943"/>
                  </a:lnTo>
                  <a:cubicBezTo>
                    <a:pt x="8583" y="7943"/>
                    <a:pt x="8606" y="7943"/>
                    <a:pt x="8629" y="7943"/>
                  </a:cubicBezTo>
                  <a:lnTo>
                    <a:pt x="8629" y="7943"/>
                  </a:lnTo>
                  <a:cubicBezTo>
                    <a:pt x="8675" y="7920"/>
                    <a:pt x="8697" y="7920"/>
                    <a:pt x="8720" y="7920"/>
                  </a:cubicBezTo>
                  <a:lnTo>
                    <a:pt x="8720" y="7920"/>
                  </a:lnTo>
                  <a:cubicBezTo>
                    <a:pt x="8880" y="7943"/>
                    <a:pt x="9040" y="7943"/>
                    <a:pt x="9222" y="7920"/>
                  </a:cubicBezTo>
                  <a:lnTo>
                    <a:pt x="9222" y="7920"/>
                  </a:lnTo>
                  <a:cubicBezTo>
                    <a:pt x="9245" y="7920"/>
                    <a:pt x="9268" y="7920"/>
                    <a:pt x="9314" y="7920"/>
                  </a:cubicBezTo>
                  <a:lnTo>
                    <a:pt x="9314" y="7920"/>
                  </a:lnTo>
                  <a:cubicBezTo>
                    <a:pt x="9359" y="7920"/>
                    <a:pt x="9405" y="7920"/>
                    <a:pt x="9451" y="7920"/>
                  </a:cubicBezTo>
                  <a:lnTo>
                    <a:pt x="9451" y="7920"/>
                  </a:lnTo>
                  <a:cubicBezTo>
                    <a:pt x="9496" y="7920"/>
                    <a:pt x="9542" y="7920"/>
                    <a:pt x="9588" y="7920"/>
                  </a:cubicBezTo>
                  <a:lnTo>
                    <a:pt x="9588" y="7920"/>
                  </a:lnTo>
                  <a:cubicBezTo>
                    <a:pt x="9793" y="7920"/>
                    <a:pt x="9998" y="7898"/>
                    <a:pt x="10204" y="7875"/>
                  </a:cubicBezTo>
                  <a:lnTo>
                    <a:pt x="10204" y="7875"/>
                  </a:lnTo>
                  <a:cubicBezTo>
                    <a:pt x="10272" y="7875"/>
                    <a:pt x="10364" y="7875"/>
                    <a:pt x="10432" y="7852"/>
                  </a:cubicBezTo>
                  <a:lnTo>
                    <a:pt x="10432" y="7852"/>
                  </a:lnTo>
                  <a:cubicBezTo>
                    <a:pt x="10478" y="7852"/>
                    <a:pt x="10523" y="7852"/>
                    <a:pt x="10546" y="7852"/>
                  </a:cubicBezTo>
                  <a:lnTo>
                    <a:pt x="10546" y="7852"/>
                  </a:lnTo>
                  <a:cubicBezTo>
                    <a:pt x="10615" y="7852"/>
                    <a:pt x="10683" y="7829"/>
                    <a:pt x="10729" y="7829"/>
                  </a:cubicBezTo>
                  <a:lnTo>
                    <a:pt x="10729" y="7829"/>
                  </a:lnTo>
                  <a:cubicBezTo>
                    <a:pt x="10934" y="7806"/>
                    <a:pt x="11140" y="7783"/>
                    <a:pt x="11345" y="7738"/>
                  </a:cubicBezTo>
                  <a:lnTo>
                    <a:pt x="11345" y="7738"/>
                  </a:lnTo>
                  <a:cubicBezTo>
                    <a:pt x="11414" y="7738"/>
                    <a:pt x="11459" y="7715"/>
                    <a:pt x="11505" y="7715"/>
                  </a:cubicBezTo>
                  <a:lnTo>
                    <a:pt x="11505" y="7715"/>
                  </a:lnTo>
                  <a:cubicBezTo>
                    <a:pt x="11528" y="7715"/>
                    <a:pt x="11551" y="7715"/>
                    <a:pt x="11573" y="7715"/>
                  </a:cubicBezTo>
                  <a:lnTo>
                    <a:pt x="11573" y="7715"/>
                  </a:lnTo>
                  <a:cubicBezTo>
                    <a:pt x="11665" y="7692"/>
                    <a:pt x="11756" y="7669"/>
                    <a:pt x="11870" y="7647"/>
                  </a:cubicBezTo>
                  <a:lnTo>
                    <a:pt x="11870" y="7647"/>
                  </a:lnTo>
                  <a:cubicBezTo>
                    <a:pt x="12030" y="7601"/>
                    <a:pt x="12190" y="7578"/>
                    <a:pt x="12349" y="7532"/>
                  </a:cubicBezTo>
                  <a:lnTo>
                    <a:pt x="12349" y="7532"/>
                  </a:lnTo>
                  <a:cubicBezTo>
                    <a:pt x="12464" y="7510"/>
                    <a:pt x="12578" y="7464"/>
                    <a:pt x="12715" y="7441"/>
                  </a:cubicBezTo>
                  <a:lnTo>
                    <a:pt x="12715" y="7441"/>
                  </a:lnTo>
                  <a:cubicBezTo>
                    <a:pt x="12852" y="7395"/>
                    <a:pt x="13011" y="7350"/>
                    <a:pt x="13171" y="7304"/>
                  </a:cubicBezTo>
                  <a:lnTo>
                    <a:pt x="13171" y="7304"/>
                  </a:lnTo>
                  <a:cubicBezTo>
                    <a:pt x="13194" y="7304"/>
                    <a:pt x="13240" y="7304"/>
                    <a:pt x="13262" y="7281"/>
                  </a:cubicBezTo>
                  <a:lnTo>
                    <a:pt x="13262" y="7281"/>
                  </a:lnTo>
                  <a:cubicBezTo>
                    <a:pt x="13445" y="7236"/>
                    <a:pt x="13628" y="7167"/>
                    <a:pt x="13810" y="7099"/>
                  </a:cubicBezTo>
                  <a:lnTo>
                    <a:pt x="13810" y="7099"/>
                  </a:lnTo>
                  <a:cubicBezTo>
                    <a:pt x="13833" y="7076"/>
                    <a:pt x="13856" y="7076"/>
                    <a:pt x="13879" y="7053"/>
                  </a:cubicBezTo>
                  <a:lnTo>
                    <a:pt x="13879" y="7053"/>
                  </a:lnTo>
                  <a:cubicBezTo>
                    <a:pt x="14061" y="6985"/>
                    <a:pt x="14267" y="6916"/>
                    <a:pt x="14449" y="6825"/>
                  </a:cubicBezTo>
                  <a:lnTo>
                    <a:pt x="14449" y="6825"/>
                  </a:lnTo>
                  <a:cubicBezTo>
                    <a:pt x="14495" y="6802"/>
                    <a:pt x="14564" y="6779"/>
                    <a:pt x="14609" y="6734"/>
                  </a:cubicBezTo>
                  <a:lnTo>
                    <a:pt x="14609" y="6734"/>
                  </a:lnTo>
                  <a:cubicBezTo>
                    <a:pt x="14815" y="6642"/>
                    <a:pt x="15020" y="6528"/>
                    <a:pt x="15203" y="6437"/>
                  </a:cubicBezTo>
                  <a:lnTo>
                    <a:pt x="15203" y="6437"/>
                  </a:lnTo>
                  <a:cubicBezTo>
                    <a:pt x="15248" y="6414"/>
                    <a:pt x="15294" y="6391"/>
                    <a:pt x="15317" y="6368"/>
                  </a:cubicBezTo>
                  <a:lnTo>
                    <a:pt x="15317" y="6368"/>
                  </a:lnTo>
                  <a:cubicBezTo>
                    <a:pt x="15362" y="6345"/>
                    <a:pt x="15385" y="6323"/>
                    <a:pt x="15408" y="6300"/>
                  </a:cubicBezTo>
                  <a:lnTo>
                    <a:pt x="15408" y="6300"/>
                  </a:lnTo>
                  <a:cubicBezTo>
                    <a:pt x="15477" y="6277"/>
                    <a:pt x="15522" y="6231"/>
                    <a:pt x="15591" y="6209"/>
                  </a:cubicBezTo>
                  <a:lnTo>
                    <a:pt x="15591" y="6209"/>
                  </a:lnTo>
                  <a:cubicBezTo>
                    <a:pt x="15636" y="6163"/>
                    <a:pt x="15682" y="6140"/>
                    <a:pt x="15728" y="6094"/>
                  </a:cubicBezTo>
                  <a:lnTo>
                    <a:pt x="15728" y="6094"/>
                  </a:lnTo>
                  <a:cubicBezTo>
                    <a:pt x="15773" y="6072"/>
                    <a:pt x="15819" y="6026"/>
                    <a:pt x="15865" y="6003"/>
                  </a:cubicBezTo>
                  <a:lnTo>
                    <a:pt x="15865" y="6003"/>
                  </a:lnTo>
                  <a:cubicBezTo>
                    <a:pt x="15910" y="5957"/>
                    <a:pt x="15956" y="5935"/>
                    <a:pt x="16001" y="5889"/>
                  </a:cubicBezTo>
                  <a:lnTo>
                    <a:pt x="16001" y="5889"/>
                  </a:lnTo>
                  <a:cubicBezTo>
                    <a:pt x="16047" y="5866"/>
                    <a:pt x="16093" y="5821"/>
                    <a:pt x="16138" y="5798"/>
                  </a:cubicBezTo>
                  <a:lnTo>
                    <a:pt x="16138" y="5798"/>
                  </a:lnTo>
                  <a:cubicBezTo>
                    <a:pt x="16184" y="5752"/>
                    <a:pt x="16230" y="5729"/>
                    <a:pt x="16275" y="5684"/>
                  </a:cubicBezTo>
                  <a:lnTo>
                    <a:pt x="16275" y="5684"/>
                  </a:lnTo>
                  <a:cubicBezTo>
                    <a:pt x="16321" y="5638"/>
                    <a:pt x="16344" y="5615"/>
                    <a:pt x="16390" y="5569"/>
                  </a:cubicBezTo>
                  <a:lnTo>
                    <a:pt x="16390" y="5569"/>
                  </a:lnTo>
                  <a:cubicBezTo>
                    <a:pt x="16412" y="5569"/>
                    <a:pt x="16435" y="5547"/>
                    <a:pt x="16458" y="5524"/>
                  </a:cubicBezTo>
                  <a:lnTo>
                    <a:pt x="16458" y="5524"/>
                  </a:lnTo>
                  <a:cubicBezTo>
                    <a:pt x="16458" y="5524"/>
                    <a:pt x="16481" y="5501"/>
                    <a:pt x="16504" y="5478"/>
                  </a:cubicBezTo>
                  <a:lnTo>
                    <a:pt x="16504" y="5478"/>
                  </a:lnTo>
                  <a:cubicBezTo>
                    <a:pt x="16572" y="5410"/>
                    <a:pt x="16641" y="5341"/>
                    <a:pt x="16686" y="5273"/>
                  </a:cubicBezTo>
                  <a:lnTo>
                    <a:pt x="16686" y="5273"/>
                  </a:lnTo>
                  <a:cubicBezTo>
                    <a:pt x="16709" y="5250"/>
                    <a:pt x="16732" y="5227"/>
                    <a:pt x="16755" y="5204"/>
                  </a:cubicBezTo>
                  <a:lnTo>
                    <a:pt x="16755" y="5204"/>
                  </a:lnTo>
                  <a:cubicBezTo>
                    <a:pt x="16846" y="5136"/>
                    <a:pt x="16915" y="5044"/>
                    <a:pt x="16983" y="4953"/>
                  </a:cubicBezTo>
                  <a:lnTo>
                    <a:pt x="16983" y="4953"/>
                  </a:lnTo>
                  <a:cubicBezTo>
                    <a:pt x="16983" y="4930"/>
                    <a:pt x="17006" y="4930"/>
                    <a:pt x="17006" y="4930"/>
                  </a:cubicBezTo>
                  <a:lnTo>
                    <a:pt x="17006" y="4930"/>
                  </a:lnTo>
                  <a:cubicBezTo>
                    <a:pt x="17006" y="4907"/>
                    <a:pt x="17029" y="4885"/>
                    <a:pt x="17051" y="4862"/>
                  </a:cubicBezTo>
                  <a:lnTo>
                    <a:pt x="17051" y="4862"/>
                  </a:lnTo>
                  <a:cubicBezTo>
                    <a:pt x="17097" y="4816"/>
                    <a:pt x="17143" y="4748"/>
                    <a:pt x="17166" y="4702"/>
                  </a:cubicBezTo>
                  <a:lnTo>
                    <a:pt x="17166" y="4702"/>
                  </a:lnTo>
                  <a:cubicBezTo>
                    <a:pt x="17188" y="4656"/>
                    <a:pt x="17211" y="4634"/>
                    <a:pt x="17234" y="4611"/>
                  </a:cubicBezTo>
                  <a:lnTo>
                    <a:pt x="17234" y="4611"/>
                  </a:lnTo>
                  <a:cubicBezTo>
                    <a:pt x="17280" y="4542"/>
                    <a:pt x="17303" y="4497"/>
                    <a:pt x="17325" y="4451"/>
                  </a:cubicBezTo>
                  <a:lnTo>
                    <a:pt x="17325" y="4451"/>
                  </a:lnTo>
                  <a:cubicBezTo>
                    <a:pt x="17348" y="4428"/>
                    <a:pt x="17348" y="4405"/>
                    <a:pt x="17348" y="4405"/>
                  </a:cubicBezTo>
                  <a:lnTo>
                    <a:pt x="17348" y="4405"/>
                  </a:lnTo>
                  <a:cubicBezTo>
                    <a:pt x="17371" y="4383"/>
                    <a:pt x="17371" y="4360"/>
                    <a:pt x="17394" y="4337"/>
                  </a:cubicBezTo>
                  <a:lnTo>
                    <a:pt x="17394" y="4337"/>
                  </a:lnTo>
                  <a:cubicBezTo>
                    <a:pt x="17417" y="4291"/>
                    <a:pt x="17439" y="4246"/>
                    <a:pt x="17462" y="4200"/>
                  </a:cubicBezTo>
                  <a:lnTo>
                    <a:pt x="17462" y="4200"/>
                  </a:lnTo>
                  <a:cubicBezTo>
                    <a:pt x="17485" y="4177"/>
                    <a:pt x="17508" y="4131"/>
                    <a:pt x="17508" y="4086"/>
                  </a:cubicBezTo>
                  <a:lnTo>
                    <a:pt x="17508" y="4086"/>
                  </a:lnTo>
                  <a:cubicBezTo>
                    <a:pt x="17531" y="4040"/>
                    <a:pt x="17554" y="3994"/>
                    <a:pt x="17576" y="3949"/>
                  </a:cubicBezTo>
                  <a:lnTo>
                    <a:pt x="17576" y="3949"/>
                  </a:lnTo>
                  <a:cubicBezTo>
                    <a:pt x="17576" y="3926"/>
                    <a:pt x="17599" y="3926"/>
                    <a:pt x="17599" y="3903"/>
                  </a:cubicBezTo>
                  <a:lnTo>
                    <a:pt x="17599" y="3903"/>
                  </a:lnTo>
                  <a:cubicBezTo>
                    <a:pt x="17599" y="3880"/>
                    <a:pt x="17599" y="3858"/>
                    <a:pt x="17622" y="3835"/>
                  </a:cubicBezTo>
                  <a:lnTo>
                    <a:pt x="17622" y="3835"/>
                  </a:lnTo>
                  <a:cubicBezTo>
                    <a:pt x="17622" y="3789"/>
                    <a:pt x="17645" y="3766"/>
                    <a:pt x="17645" y="3721"/>
                  </a:cubicBezTo>
                  <a:lnTo>
                    <a:pt x="17645" y="3721"/>
                  </a:lnTo>
                  <a:cubicBezTo>
                    <a:pt x="17668" y="3675"/>
                    <a:pt x="17691" y="3629"/>
                    <a:pt x="17691" y="3606"/>
                  </a:cubicBezTo>
                  <a:lnTo>
                    <a:pt x="17691" y="3606"/>
                  </a:lnTo>
                  <a:cubicBezTo>
                    <a:pt x="17713" y="3561"/>
                    <a:pt x="17713" y="3515"/>
                    <a:pt x="17713" y="3470"/>
                  </a:cubicBezTo>
                  <a:lnTo>
                    <a:pt x="17713" y="3470"/>
                  </a:lnTo>
                  <a:cubicBezTo>
                    <a:pt x="17736" y="3447"/>
                    <a:pt x="17736" y="3424"/>
                    <a:pt x="17736" y="3401"/>
                  </a:cubicBezTo>
                  <a:lnTo>
                    <a:pt x="17736" y="3401"/>
                  </a:lnTo>
                  <a:cubicBezTo>
                    <a:pt x="17736" y="3378"/>
                    <a:pt x="17736" y="3355"/>
                    <a:pt x="17736" y="3355"/>
                  </a:cubicBezTo>
                  <a:lnTo>
                    <a:pt x="17736" y="3355"/>
                  </a:lnTo>
                  <a:cubicBezTo>
                    <a:pt x="17759" y="3310"/>
                    <a:pt x="17759" y="3264"/>
                    <a:pt x="17759" y="3218"/>
                  </a:cubicBezTo>
                  <a:lnTo>
                    <a:pt x="17759" y="3218"/>
                  </a:lnTo>
                  <a:cubicBezTo>
                    <a:pt x="17782" y="3173"/>
                    <a:pt x="17782" y="3127"/>
                    <a:pt x="17782" y="3104"/>
                  </a:cubicBezTo>
                  <a:lnTo>
                    <a:pt x="17782" y="3104"/>
                  </a:lnTo>
                  <a:cubicBezTo>
                    <a:pt x="17782" y="3059"/>
                    <a:pt x="17782" y="3013"/>
                    <a:pt x="17782" y="2967"/>
                  </a:cubicBezTo>
                  <a:lnTo>
                    <a:pt x="17782" y="2967"/>
                  </a:lnTo>
                  <a:cubicBezTo>
                    <a:pt x="17805" y="2945"/>
                    <a:pt x="17805" y="2922"/>
                    <a:pt x="17805" y="2876"/>
                  </a:cubicBezTo>
                  <a:lnTo>
                    <a:pt x="17805" y="2876"/>
                  </a:lnTo>
                  <a:cubicBezTo>
                    <a:pt x="17805" y="2853"/>
                    <a:pt x="17805" y="2830"/>
                    <a:pt x="17805" y="2808"/>
                  </a:cubicBezTo>
                  <a:lnTo>
                    <a:pt x="17805" y="2808"/>
                  </a:lnTo>
                  <a:lnTo>
                    <a:pt x="17805" y="69"/>
                  </a:lnTo>
                  <a:cubicBezTo>
                    <a:pt x="17805" y="114"/>
                    <a:pt x="17805" y="160"/>
                    <a:pt x="17805" y="228"/>
                  </a:cubicBezTo>
                  <a:lnTo>
                    <a:pt x="17805" y="228"/>
                  </a:lnTo>
                  <a:cubicBezTo>
                    <a:pt x="17805" y="274"/>
                    <a:pt x="17805" y="297"/>
                    <a:pt x="17782" y="342"/>
                  </a:cubicBezTo>
                  <a:lnTo>
                    <a:pt x="17782" y="342"/>
                  </a:lnTo>
                  <a:cubicBezTo>
                    <a:pt x="17782" y="388"/>
                    <a:pt x="17782" y="434"/>
                    <a:pt x="17782" y="479"/>
                  </a:cubicBezTo>
                  <a:lnTo>
                    <a:pt x="17782" y="479"/>
                  </a:lnTo>
                  <a:cubicBezTo>
                    <a:pt x="17759" y="525"/>
                    <a:pt x="17759" y="548"/>
                    <a:pt x="17759" y="594"/>
                  </a:cubicBezTo>
                  <a:lnTo>
                    <a:pt x="17759" y="594"/>
                  </a:lnTo>
                  <a:cubicBezTo>
                    <a:pt x="17736" y="639"/>
                    <a:pt x="17736" y="685"/>
                    <a:pt x="17736" y="730"/>
                  </a:cubicBezTo>
                  <a:lnTo>
                    <a:pt x="17736" y="730"/>
                  </a:lnTo>
                  <a:cubicBezTo>
                    <a:pt x="17713" y="753"/>
                    <a:pt x="17713" y="799"/>
                    <a:pt x="17691" y="845"/>
                  </a:cubicBezTo>
                  <a:lnTo>
                    <a:pt x="17691" y="845"/>
                  </a:lnTo>
                  <a:cubicBezTo>
                    <a:pt x="17691" y="890"/>
                    <a:pt x="17668" y="936"/>
                    <a:pt x="17668" y="959"/>
                  </a:cubicBezTo>
                  <a:lnTo>
                    <a:pt x="17668" y="959"/>
                  </a:lnTo>
                  <a:cubicBezTo>
                    <a:pt x="17645" y="1004"/>
                    <a:pt x="17645" y="1050"/>
                    <a:pt x="17622" y="1096"/>
                  </a:cubicBezTo>
                  <a:lnTo>
                    <a:pt x="17622" y="1096"/>
                  </a:lnTo>
                  <a:cubicBezTo>
                    <a:pt x="17599" y="1141"/>
                    <a:pt x="17599" y="1164"/>
                    <a:pt x="17576" y="1210"/>
                  </a:cubicBezTo>
                  <a:lnTo>
                    <a:pt x="17576" y="1210"/>
                  </a:lnTo>
                  <a:cubicBezTo>
                    <a:pt x="17554" y="1255"/>
                    <a:pt x="17531" y="1301"/>
                    <a:pt x="17531" y="1347"/>
                  </a:cubicBezTo>
                  <a:lnTo>
                    <a:pt x="17531" y="1347"/>
                  </a:lnTo>
                  <a:cubicBezTo>
                    <a:pt x="17508" y="1392"/>
                    <a:pt x="17485" y="1415"/>
                    <a:pt x="17462" y="1461"/>
                  </a:cubicBezTo>
                  <a:lnTo>
                    <a:pt x="17462" y="1461"/>
                  </a:lnTo>
                  <a:cubicBezTo>
                    <a:pt x="17439" y="1507"/>
                    <a:pt x="17417" y="1552"/>
                    <a:pt x="17394" y="1598"/>
                  </a:cubicBezTo>
                  <a:lnTo>
                    <a:pt x="17394" y="1598"/>
                  </a:lnTo>
                  <a:cubicBezTo>
                    <a:pt x="17371" y="1621"/>
                    <a:pt x="17371" y="1666"/>
                    <a:pt x="17348" y="1712"/>
                  </a:cubicBezTo>
                  <a:lnTo>
                    <a:pt x="17348" y="1712"/>
                  </a:lnTo>
                  <a:cubicBezTo>
                    <a:pt x="17303" y="1758"/>
                    <a:pt x="17280" y="1803"/>
                    <a:pt x="17234" y="1849"/>
                  </a:cubicBezTo>
                  <a:lnTo>
                    <a:pt x="17234" y="1849"/>
                  </a:lnTo>
                  <a:cubicBezTo>
                    <a:pt x="17211" y="1895"/>
                    <a:pt x="17211" y="1917"/>
                    <a:pt x="17188" y="1963"/>
                  </a:cubicBezTo>
                  <a:lnTo>
                    <a:pt x="17188" y="1963"/>
                  </a:lnTo>
                  <a:cubicBezTo>
                    <a:pt x="17143" y="2009"/>
                    <a:pt x="17097" y="2077"/>
                    <a:pt x="17051" y="2123"/>
                  </a:cubicBezTo>
                  <a:lnTo>
                    <a:pt x="17051" y="2123"/>
                  </a:lnTo>
                  <a:cubicBezTo>
                    <a:pt x="17029" y="2146"/>
                    <a:pt x="17029" y="2168"/>
                    <a:pt x="17006" y="2191"/>
                  </a:cubicBezTo>
                  <a:lnTo>
                    <a:pt x="17006" y="2191"/>
                  </a:lnTo>
                  <a:cubicBezTo>
                    <a:pt x="16937" y="2283"/>
                    <a:pt x="16846" y="2374"/>
                    <a:pt x="16778" y="2465"/>
                  </a:cubicBezTo>
                  <a:lnTo>
                    <a:pt x="16778" y="2465"/>
                  </a:lnTo>
                  <a:cubicBezTo>
                    <a:pt x="16755" y="2488"/>
                    <a:pt x="16732" y="2511"/>
                    <a:pt x="16709" y="2534"/>
                  </a:cubicBezTo>
                  <a:lnTo>
                    <a:pt x="16709" y="2534"/>
                  </a:lnTo>
                  <a:cubicBezTo>
                    <a:pt x="16641" y="2602"/>
                    <a:pt x="16572" y="2671"/>
                    <a:pt x="16504" y="2739"/>
                  </a:cubicBezTo>
                  <a:lnTo>
                    <a:pt x="16504" y="2739"/>
                  </a:lnTo>
                  <a:cubicBezTo>
                    <a:pt x="16458" y="2762"/>
                    <a:pt x="16435" y="2808"/>
                    <a:pt x="16412" y="2830"/>
                  </a:cubicBezTo>
                  <a:lnTo>
                    <a:pt x="16412" y="2830"/>
                  </a:lnTo>
                  <a:cubicBezTo>
                    <a:pt x="16367" y="2876"/>
                    <a:pt x="16321" y="2899"/>
                    <a:pt x="16275" y="2945"/>
                  </a:cubicBezTo>
                  <a:lnTo>
                    <a:pt x="16275" y="2945"/>
                  </a:lnTo>
                  <a:cubicBezTo>
                    <a:pt x="16230" y="2967"/>
                    <a:pt x="16184" y="3013"/>
                    <a:pt x="16161" y="3036"/>
                  </a:cubicBezTo>
                  <a:lnTo>
                    <a:pt x="16161" y="3036"/>
                  </a:lnTo>
                  <a:cubicBezTo>
                    <a:pt x="16116" y="3081"/>
                    <a:pt x="16070" y="3127"/>
                    <a:pt x="16001" y="3150"/>
                  </a:cubicBezTo>
                  <a:lnTo>
                    <a:pt x="16001" y="3150"/>
                  </a:lnTo>
                  <a:cubicBezTo>
                    <a:pt x="15979" y="3196"/>
                    <a:pt x="15933" y="3218"/>
                    <a:pt x="15887" y="3241"/>
                  </a:cubicBezTo>
                  <a:lnTo>
                    <a:pt x="15887" y="3241"/>
                  </a:lnTo>
                  <a:cubicBezTo>
                    <a:pt x="15842" y="3287"/>
                    <a:pt x="15773" y="3333"/>
                    <a:pt x="15728" y="3355"/>
                  </a:cubicBezTo>
                  <a:lnTo>
                    <a:pt x="15728" y="3355"/>
                  </a:lnTo>
                  <a:cubicBezTo>
                    <a:pt x="15682" y="3401"/>
                    <a:pt x="15636" y="3424"/>
                    <a:pt x="15591" y="3447"/>
                  </a:cubicBezTo>
                  <a:lnTo>
                    <a:pt x="15591" y="3447"/>
                  </a:lnTo>
                  <a:cubicBezTo>
                    <a:pt x="15545" y="3492"/>
                    <a:pt x="15477" y="3515"/>
                    <a:pt x="15431" y="3561"/>
                  </a:cubicBezTo>
                  <a:lnTo>
                    <a:pt x="15431" y="3561"/>
                  </a:lnTo>
                  <a:cubicBezTo>
                    <a:pt x="15362" y="3606"/>
                    <a:pt x="15294" y="3652"/>
                    <a:pt x="15225" y="3675"/>
                  </a:cubicBezTo>
                  <a:lnTo>
                    <a:pt x="15225" y="3675"/>
                  </a:lnTo>
                  <a:cubicBezTo>
                    <a:pt x="15020" y="3789"/>
                    <a:pt x="14815" y="3903"/>
                    <a:pt x="14609" y="3994"/>
                  </a:cubicBezTo>
                  <a:lnTo>
                    <a:pt x="14609" y="3994"/>
                  </a:lnTo>
                  <a:cubicBezTo>
                    <a:pt x="14564" y="4017"/>
                    <a:pt x="14518" y="4040"/>
                    <a:pt x="14449" y="4086"/>
                  </a:cubicBezTo>
                  <a:lnTo>
                    <a:pt x="14449" y="4086"/>
                  </a:lnTo>
                  <a:cubicBezTo>
                    <a:pt x="14267" y="4154"/>
                    <a:pt x="14084" y="4246"/>
                    <a:pt x="13879" y="4314"/>
                  </a:cubicBezTo>
                  <a:lnTo>
                    <a:pt x="13879" y="4314"/>
                  </a:lnTo>
                  <a:cubicBezTo>
                    <a:pt x="13856" y="4337"/>
                    <a:pt x="13833" y="4337"/>
                    <a:pt x="13810" y="4360"/>
                  </a:cubicBezTo>
                  <a:lnTo>
                    <a:pt x="13810" y="4360"/>
                  </a:lnTo>
                  <a:cubicBezTo>
                    <a:pt x="13605" y="4428"/>
                    <a:pt x="13377" y="4497"/>
                    <a:pt x="13171" y="4565"/>
                  </a:cubicBezTo>
                  <a:lnTo>
                    <a:pt x="13171" y="4565"/>
                  </a:lnTo>
                  <a:cubicBezTo>
                    <a:pt x="13011" y="4611"/>
                    <a:pt x="12874" y="4656"/>
                    <a:pt x="12715" y="4702"/>
                  </a:cubicBezTo>
                  <a:lnTo>
                    <a:pt x="12715" y="4702"/>
                  </a:lnTo>
                  <a:cubicBezTo>
                    <a:pt x="12601" y="4725"/>
                    <a:pt x="12486" y="4771"/>
                    <a:pt x="12372" y="4793"/>
                  </a:cubicBezTo>
                  <a:lnTo>
                    <a:pt x="12372" y="4793"/>
                  </a:lnTo>
                  <a:cubicBezTo>
                    <a:pt x="12190" y="4839"/>
                    <a:pt x="12030" y="4862"/>
                    <a:pt x="11870" y="4907"/>
                  </a:cubicBezTo>
                  <a:lnTo>
                    <a:pt x="11870" y="4907"/>
                  </a:lnTo>
                  <a:cubicBezTo>
                    <a:pt x="11756" y="4930"/>
                    <a:pt x="11642" y="4953"/>
                    <a:pt x="11505" y="4976"/>
                  </a:cubicBezTo>
                  <a:lnTo>
                    <a:pt x="11505" y="4976"/>
                  </a:lnTo>
                  <a:cubicBezTo>
                    <a:pt x="11459" y="4976"/>
                    <a:pt x="11414" y="4976"/>
                    <a:pt x="11368" y="4999"/>
                  </a:cubicBezTo>
                  <a:lnTo>
                    <a:pt x="11368" y="4999"/>
                  </a:lnTo>
                  <a:cubicBezTo>
                    <a:pt x="11163" y="5022"/>
                    <a:pt x="10957" y="5067"/>
                    <a:pt x="10752" y="5090"/>
                  </a:cubicBezTo>
                  <a:lnTo>
                    <a:pt x="10752" y="5090"/>
                  </a:lnTo>
                  <a:cubicBezTo>
                    <a:pt x="10683" y="5090"/>
                    <a:pt x="10615" y="5090"/>
                    <a:pt x="10569" y="5113"/>
                  </a:cubicBezTo>
                  <a:lnTo>
                    <a:pt x="10569" y="5113"/>
                  </a:lnTo>
                  <a:cubicBezTo>
                    <a:pt x="10455" y="5113"/>
                    <a:pt x="10318" y="5113"/>
                    <a:pt x="10204" y="5136"/>
                  </a:cubicBezTo>
                  <a:lnTo>
                    <a:pt x="10204" y="5136"/>
                  </a:lnTo>
                  <a:cubicBezTo>
                    <a:pt x="9998" y="5159"/>
                    <a:pt x="9816" y="5159"/>
                    <a:pt x="9610" y="5181"/>
                  </a:cubicBezTo>
                  <a:lnTo>
                    <a:pt x="9610" y="5181"/>
                  </a:lnTo>
                  <a:cubicBezTo>
                    <a:pt x="9473" y="5181"/>
                    <a:pt x="9337" y="5181"/>
                    <a:pt x="9222" y="5181"/>
                  </a:cubicBezTo>
                  <a:lnTo>
                    <a:pt x="9222" y="5181"/>
                  </a:lnTo>
                  <a:cubicBezTo>
                    <a:pt x="9063" y="5181"/>
                    <a:pt x="8903" y="5181"/>
                    <a:pt x="8720" y="5181"/>
                  </a:cubicBezTo>
                  <a:lnTo>
                    <a:pt x="8720" y="5181"/>
                  </a:lnTo>
                  <a:cubicBezTo>
                    <a:pt x="8583" y="5181"/>
                    <a:pt x="8469" y="5181"/>
                    <a:pt x="8332" y="5181"/>
                  </a:cubicBezTo>
                  <a:lnTo>
                    <a:pt x="8332" y="5181"/>
                  </a:lnTo>
                  <a:cubicBezTo>
                    <a:pt x="8172" y="5181"/>
                    <a:pt x="8013" y="5159"/>
                    <a:pt x="7876" y="5159"/>
                  </a:cubicBezTo>
                  <a:lnTo>
                    <a:pt x="7876" y="5159"/>
                  </a:lnTo>
                  <a:cubicBezTo>
                    <a:pt x="7739" y="5136"/>
                    <a:pt x="7602" y="5136"/>
                    <a:pt x="7465" y="5113"/>
                  </a:cubicBezTo>
                  <a:lnTo>
                    <a:pt x="7465" y="5113"/>
                  </a:lnTo>
                  <a:cubicBezTo>
                    <a:pt x="7305" y="5113"/>
                    <a:pt x="7168" y="5090"/>
                    <a:pt x="7008" y="5067"/>
                  </a:cubicBezTo>
                  <a:lnTo>
                    <a:pt x="7008" y="5067"/>
                  </a:lnTo>
                  <a:cubicBezTo>
                    <a:pt x="6871" y="5044"/>
                    <a:pt x="6757" y="5022"/>
                    <a:pt x="6620" y="5022"/>
                  </a:cubicBezTo>
                  <a:lnTo>
                    <a:pt x="6620" y="5022"/>
                  </a:lnTo>
                  <a:cubicBezTo>
                    <a:pt x="6461" y="4976"/>
                    <a:pt x="6301" y="4953"/>
                    <a:pt x="6141" y="4930"/>
                  </a:cubicBezTo>
                  <a:lnTo>
                    <a:pt x="6141" y="4930"/>
                  </a:lnTo>
                  <a:cubicBezTo>
                    <a:pt x="6027" y="4907"/>
                    <a:pt x="5890" y="4885"/>
                    <a:pt x="5776" y="4862"/>
                  </a:cubicBezTo>
                  <a:lnTo>
                    <a:pt x="5776" y="4862"/>
                  </a:lnTo>
                  <a:cubicBezTo>
                    <a:pt x="5593" y="4816"/>
                    <a:pt x="5411" y="4771"/>
                    <a:pt x="5228" y="4725"/>
                  </a:cubicBezTo>
                  <a:lnTo>
                    <a:pt x="5228" y="4725"/>
                  </a:lnTo>
                  <a:cubicBezTo>
                    <a:pt x="5114" y="4679"/>
                    <a:pt x="4977" y="4656"/>
                    <a:pt x="4863" y="4634"/>
                  </a:cubicBezTo>
                  <a:lnTo>
                    <a:pt x="4863" y="4634"/>
                  </a:lnTo>
                  <a:cubicBezTo>
                    <a:pt x="4817" y="4611"/>
                    <a:pt x="4749" y="4588"/>
                    <a:pt x="4680" y="4565"/>
                  </a:cubicBezTo>
                  <a:lnTo>
                    <a:pt x="4680" y="4565"/>
                  </a:lnTo>
                  <a:cubicBezTo>
                    <a:pt x="4498" y="4519"/>
                    <a:pt x="4315" y="4451"/>
                    <a:pt x="4132" y="4383"/>
                  </a:cubicBezTo>
                  <a:lnTo>
                    <a:pt x="4132" y="4383"/>
                  </a:lnTo>
                  <a:cubicBezTo>
                    <a:pt x="4087" y="4360"/>
                    <a:pt x="4041" y="4337"/>
                    <a:pt x="3995" y="4314"/>
                  </a:cubicBezTo>
                  <a:lnTo>
                    <a:pt x="3995" y="4314"/>
                  </a:lnTo>
                  <a:cubicBezTo>
                    <a:pt x="3836" y="4268"/>
                    <a:pt x="3676" y="4200"/>
                    <a:pt x="3516" y="4131"/>
                  </a:cubicBezTo>
                  <a:lnTo>
                    <a:pt x="3516" y="4131"/>
                  </a:lnTo>
                  <a:cubicBezTo>
                    <a:pt x="3448" y="4086"/>
                    <a:pt x="3356" y="4063"/>
                    <a:pt x="3288" y="4017"/>
                  </a:cubicBezTo>
                  <a:lnTo>
                    <a:pt x="3288" y="4017"/>
                  </a:lnTo>
                  <a:cubicBezTo>
                    <a:pt x="3060" y="3926"/>
                    <a:pt x="2831" y="3812"/>
                    <a:pt x="2626" y="3675"/>
                  </a:cubicBezTo>
                  <a:lnTo>
                    <a:pt x="2626" y="3675"/>
                  </a:lnTo>
                  <a:cubicBezTo>
                    <a:pt x="868" y="2671"/>
                    <a:pt x="1" y="1347"/>
                    <a:pt x="1" y="0"/>
                  </a:cubicBezTo>
                  <a:lnTo>
                    <a:pt x="1" y="0"/>
                  </a:lnTo>
                  <a:close/>
                </a:path>
              </a:pathLst>
            </a:custGeom>
            <a:solidFill>
              <a:schemeClr val="accent6">
                <a:lumMod val="50000"/>
              </a:schemeClr>
            </a:solidFill>
            <a:ln>
              <a:noFill/>
            </a:ln>
          </p:spPr>
          <p:txBody>
            <a:bodyPr spcFirstLastPara="1" wrap="square" lIns="91425" tIns="91425" rIns="91425" bIns="91425" anchor="ctr" anchorCtr="0">
              <a:noAutofit/>
            </a:bodyPr>
            <a:lstStyle/>
            <a:p>
              <a:pPr>
                <a:buClr>
                  <a:srgbClr val="000000"/>
                </a:buClr>
                <a:buFont typeface="Arial"/>
                <a:buNone/>
                <a:defRPr/>
              </a:pPr>
              <a:endParaRPr sz="1400" kern="0">
                <a:solidFill>
                  <a:srgbClr val="000000"/>
                </a:solidFill>
                <a:latin typeface="Arial"/>
                <a:cs typeface="Arial"/>
                <a:sym typeface="Arial"/>
              </a:endParaRPr>
            </a:p>
          </p:txBody>
        </p:sp>
        <p:sp>
          <p:nvSpPr>
            <p:cNvPr id="42" name="Google Shape;6196;p47">
              <a:extLst>
                <a:ext uri="{FF2B5EF4-FFF2-40B4-BE49-F238E27FC236}">
                  <a16:creationId xmlns:a16="http://schemas.microsoft.com/office/drawing/2014/main" id="{9DE26422-DA7A-470B-8368-5839CBE6FA79}"/>
                </a:ext>
              </a:extLst>
            </p:cNvPr>
            <p:cNvSpPr/>
            <p:nvPr/>
          </p:nvSpPr>
          <p:spPr>
            <a:xfrm>
              <a:off x="6110666" y="3986085"/>
              <a:ext cx="504299" cy="278934"/>
            </a:xfrm>
            <a:custGeom>
              <a:avLst/>
              <a:gdLst/>
              <a:ahLst/>
              <a:cxnLst/>
              <a:rect l="l" t="t" r="r" b="b"/>
              <a:pathLst>
                <a:path w="19562" h="10820" extrusionOk="0">
                  <a:moveTo>
                    <a:pt x="3447" y="1507"/>
                  </a:moveTo>
                  <a:cubicBezTo>
                    <a:pt x="1" y="3515"/>
                    <a:pt x="1" y="6779"/>
                    <a:pt x="3493" y="8788"/>
                  </a:cubicBezTo>
                  <a:lnTo>
                    <a:pt x="3493" y="8788"/>
                  </a:lnTo>
                  <a:cubicBezTo>
                    <a:pt x="6985" y="10819"/>
                    <a:pt x="12623" y="10819"/>
                    <a:pt x="16092" y="8788"/>
                  </a:cubicBezTo>
                  <a:lnTo>
                    <a:pt x="16092" y="8788"/>
                  </a:lnTo>
                  <a:cubicBezTo>
                    <a:pt x="19562" y="6779"/>
                    <a:pt x="19539" y="3515"/>
                    <a:pt x="16047" y="1507"/>
                  </a:cubicBezTo>
                  <a:lnTo>
                    <a:pt x="16047" y="1507"/>
                  </a:lnTo>
                  <a:cubicBezTo>
                    <a:pt x="14312" y="502"/>
                    <a:pt x="12030" y="0"/>
                    <a:pt x="9747" y="0"/>
                  </a:cubicBezTo>
                  <a:lnTo>
                    <a:pt x="9747" y="0"/>
                  </a:lnTo>
                  <a:cubicBezTo>
                    <a:pt x="7464" y="0"/>
                    <a:pt x="5182" y="502"/>
                    <a:pt x="3447" y="1507"/>
                  </a:cubicBezTo>
                  <a:close/>
                </a:path>
              </a:pathLst>
            </a:custGeom>
            <a:solidFill>
              <a:srgbClr val="D9D9D9"/>
            </a:solidFill>
            <a:ln>
              <a:noFill/>
            </a:ln>
          </p:spPr>
          <p:txBody>
            <a:bodyPr spcFirstLastPara="1" wrap="square" lIns="91425" tIns="91425" rIns="91425" bIns="91425" anchor="ctr" anchorCtr="0">
              <a:noAutofit/>
            </a:bodyPr>
            <a:lstStyle/>
            <a:p>
              <a:pPr>
                <a:buClr>
                  <a:srgbClr val="000000"/>
                </a:buClr>
                <a:buFont typeface="Arial"/>
                <a:buNone/>
                <a:defRPr/>
              </a:pPr>
              <a:endParaRPr sz="1400" kern="0">
                <a:solidFill>
                  <a:srgbClr val="000000"/>
                </a:solidFill>
                <a:latin typeface="Arial"/>
                <a:cs typeface="Arial"/>
                <a:sym typeface="Arial"/>
              </a:endParaRPr>
            </a:p>
          </p:txBody>
        </p:sp>
        <p:sp>
          <p:nvSpPr>
            <p:cNvPr id="43" name="Title 1">
              <a:extLst>
                <a:ext uri="{FF2B5EF4-FFF2-40B4-BE49-F238E27FC236}">
                  <a16:creationId xmlns:a16="http://schemas.microsoft.com/office/drawing/2014/main" id="{63C8F367-3848-4CD3-A4F7-E75691A136C4}"/>
                </a:ext>
              </a:extLst>
            </p:cNvPr>
            <p:cNvSpPr txBox="1">
              <a:spLocks/>
            </p:cNvSpPr>
            <p:nvPr/>
          </p:nvSpPr>
          <p:spPr>
            <a:xfrm>
              <a:off x="6164820" y="3989004"/>
              <a:ext cx="397389" cy="262340"/>
            </a:xfrm>
            <a:prstGeom prst="rect">
              <a:avLst/>
            </a:prstGeom>
            <a:scene3d>
              <a:camera prst="isometricBottomDown"/>
              <a:lightRig rig="threePt" dir="t"/>
            </a:scene3d>
          </p:spPr>
          <p:txBody>
            <a:bodyPr vert="horz" lIns="0" tIns="0" rIns="0" bIns="0" rtlCol="0" anchor="t">
              <a:noAutofit/>
            </a:bodyPr>
            <a:lstStyle>
              <a:lvl1pPr algn="r" defTabSz="914400" rtl="1" eaLnBrk="1" latinLnBrk="0" hangingPunct="1">
                <a:lnSpc>
                  <a:spcPct val="90000"/>
                </a:lnSpc>
                <a:spcBef>
                  <a:spcPct val="0"/>
                </a:spcBef>
                <a:buNone/>
                <a:defRPr sz="4000" kern="1200">
                  <a:solidFill>
                    <a:schemeClr val="tx1"/>
                  </a:solidFill>
                  <a:latin typeface="Greta Arabic" pitchFamily="2" charset="-78"/>
                  <a:ea typeface="+mj-ea"/>
                  <a:cs typeface="+mj-cs"/>
                </a:defRPr>
              </a:lvl1pPr>
            </a:lstStyle>
            <a:p>
              <a:pPr algn="ctr">
                <a:defRPr/>
              </a:pPr>
              <a:r>
                <a:rPr lang="ar-SA" sz="2400" dirty="0">
                  <a:solidFill>
                    <a:srgbClr val="FFFFFF"/>
                  </a:solidFill>
                  <a:latin typeface="Somar" panose="020B0604020202020204" charset="-78"/>
                  <a:cs typeface="Somar" panose="020B0604020202020204" charset="-78"/>
                </a:rPr>
                <a:t>05</a:t>
              </a:r>
              <a:endParaRPr lang="ar-SA" sz="2800" dirty="0">
                <a:solidFill>
                  <a:srgbClr val="FFFFFF"/>
                </a:solidFill>
                <a:latin typeface="Somar" panose="020B0604020202020204" charset="-78"/>
                <a:cs typeface="Somar" panose="020B0604020202020204" charset="-78"/>
              </a:endParaRPr>
            </a:p>
          </p:txBody>
        </p:sp>
      </p:grpSp>
      <p:sp>
        <p:nvSpPr>
          <p:cNvPr id="4" name="Footer Placeholder 3">
            <a:extLst>
              <a:ext uri="{FF2B5EF4-FFF2-40B4-BE49-F238E27FC236}">
                <a16:creationId xmlns:a16="http://schemas.microsoft.com/office/drawing/2014/main" id="{ABE7B3D0-C3BA-4031-9C83-73039E17249D}"/>
              </a:ext>
            </a:extLst>
          </p:cNvPr>
          <p:cNvSpPr>
            <a:spLocks noGrp="1"/>
          </p:cNvSpPr>
          <p:nvPr>
            <p:ph type="ftr" sz="quarter" idx="11"/>
            <p:custDataLst>
              <p:tags r:id="rId1"/>
            </p:custDataLst>
          </p:nvPr>
        </p:nvSpPr>
        <p:spPr/>
        <p:txBody>
          <a:bodyPr/>
          <a:lstStyle/>
          <a:p>
            <a:pPr>
              <a:defRPr/>
            </a:pPr>
            <a:r>
              <a:rPr lang="en-GB"/>
              <a:t>Public | </a:t>
            </a:r>
            <a:r>
              <a:rPr lang="ar-SA"/>
              <a:t>عام</a:t>
            </a:r>
            <a:endParaRPr lang="en-GB"/>
          </a:p>
        </p:txBody>
      </p:sp>
    </p:spTree>
    <p:extLst>
      <p:ext uri="{BB962C8B-B14F-4D97-AF65-F5344CB8AC3E}">
        <p14:creationId xmlns:p14="http://schemas.microsoft.com/office/powerpoint/2010/main" val="29382511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FDC69F8-6A1A-4E7F-A2D6-CC3F2A934257}"/>
              </a:ext>
            </a:extLst>
          </p:cNvPr>
          <p:cNvSpPr/>
          <p:nvPr/>
        </p:nvSpPr>
        <p:spPr>
          <a:xfrm>
            <a:off x="6985057" y="2934062"/>
            <a:ext cx="4135210" cy="490904"/>
          </a:xfrm>
          <a:prstGeom prst="rect">
            <a:avLst/>
          </a:prstGeom>
        </p:spPr>
        <p:txBody>
          <a:bodyPr vert="horz" lIns="0" tIns="0" rIns="0" bIns="0" rtlCol="0" anchor="t">
            <a:noAutofit/>
          </a:bodyPr>
          <a:lstStyle/>
          <a:p>
            <a:pPr algn="r" rtl="1">
              <a:lnSpc>
                <a:spcPct val="90000"/>
              </a:lnSpc>
              <a:spcBef>
                <a:spcPct val="0"/>
              </a:spcBef>
            </a:pPr>
            <a:r>
              <a:rPr lang="ar-SA" sz="2800" dirty="0">
                <a:solidFill>
                  <a:srgbClr val="0D2547"/>
                </a:solidFill>
                <a:latin typeface="Somar" panose="020B0604020202020204" charset="-78"/>
                <a:ea typeface="+mj-ea"/>
                <a:cs typeface="Somar" panose="020B0604020202020204" charset="-78"/>
              </a:rPr>
              <a:t>خطة تطوير محرك المخاطر</a:t>
            </a:r>
          </a:p>
        </p:txBody>
      </p:sp>
      <p:sp>
        <p:nvSpPr>
          <p:cNvPr id="9" name="Title 1">
            <a:extLst>
              <a:ext uri="{FF2B5EF4-FFF2-40B4-BE49-F238E27FC236}">
                <a16:creationId xmlns:a16="http://schemas.microsoft.com/office/drawing/2014/main" id="{6DFE4FFA-FFA1-45DA-B971-C96FAF646316}"/>
              </a:ext>
            </a:extLst>
          </p:cNvPr>
          <p:cNvSpPr txBox="1">
            <a:spLocks/>
          </p:cNvSpPr>
          <p:nvPr/>
        </p:nvSpPr>
        <p:spPr>
          <a:xfrm>
            <a:off x="867595" y="2708046"/>
            <a:ext cx="4207019" cy="423019"/>
          </a:xfrm>
          <a:prstGeom prst="rect">
            <a:avLst/>
          </a:prstGeom>
        </p:spPr>
        <p:txBody>
          <a:bodyPr vert="horz" lIns="0" tIns="0" rIns="0" bIns="0" rtlCol="0" anchor="t">
            <a:noAutofit/>
          </a:bodyPr>
          <a:lstStyle>
            <a:lvl1pPr algn="r" defTabSz="914400" rtl="1" eaLnBrk="1" latinLnBrk="0" hangingPunct="1">
              <a:lnSpc>
                <a:spcPct val="90000"/>
              </a:lnSpc>
              <a:spcBef>
                <a:spcPct val="0"/>
              </a:spcBef>
              <a:buNone/>
              <a:defRPr sz="4000" kern="1200">
                <a:solidFill>
                  <a:schemeClr val="tx1"/>
                </a:solidFill>
                <a:latin typeface="Greta Arabic" pitchFamily="2" charset="-78"/>
                <a:ea typeface="+mj-ea"/>
                <a:cs typeface="+mj-cs"/>
              </a:defRPr>
            </a:lvl1pPr>
          </a:lstStyle>
          <a:p>
            <a:pPr marL="0" marR="0" lvl="0" indent="0" defTabSz="914400" eaLnBrk="1" fontAlgn="auto" latinLnBrk="0" hangingPunct="1">
              <a:lnSpc>
                <a:spcPct val="90000"/>
              </a:lnSpc>
              <a:spcBef>
                <a:spcPct val="0"/>
              </a:spcBef>
              <a:spcAft>
                <a:spcPts val="0"/>
              </a:spcAft>
              <a:buClrTx/>
              <a:buSzTx/>
              <a:buFontTx/>
              <a:buNone/>
              <a:tabLst/>
              <a:defRPr/>
            </a:pPr>
            <a:r>
              <a:rPr kumimoji="0" lang="ar-SA" sz="2800" i="0" u="none" strike="noStrike" kern="1200" cap="none" spc="0" normalizeH="0" baseline="0" noProof="0" dirty="0">
                <a:ln>
                  <a:noFill/>
                </a:ln>
                <a:solidFill>
                  <a:srgbClr val="283E5B"/>
                </a:solidFill>
                <a:effectLst/>
                <a:uLnTx/>
                <a:uFillTx/>
                <a:latin typeface="Somar" panose="020B0604020202020204" charset="-78"/>
                <a:cs typeface="Somar" panose="020B0604020202020204" charset="-78"/>
              </a:rPr>
              <a:t>بطاقة الاستهداف الأمني</a:t>
            </a:r>
          </a:p>
        </p:txBody>
      </p:sp>
      <p:sp>
        <p:nvSpPr>
          <p:cNvPr id="11" name="Google Shape;259;p52">
            <a:extLst>
              <a:ext uri="{FF2B5EF4-FFF2-40B4-BE49-F238E27FC236}">
                <a16:creationId xmlns:a16="http://schemas.microsoft.com/office/drawing/2014/main" id="{4989C957-DADC-4C82-A047-F0153F15621F}"/>
              </a:ext>
            </a:extLst>
          </p:cNvPr>
          <p:cNvSpPr txBox="1">
            <a:spLocks/>
          </p:cNvSpPr>
          <p:nvPr/>
        </p:nvSpPr>
        <p:spPr>
          <a:xfrm>
            <a:off x="5326569" y="2632565"/>
            <a:ext cx="817418" cy="43797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2"/>
              </a:buClr>
              <a:buSzPts val="4800"/>
              <a:buFont typeface="Rajdhani"/>
              <a:buNone/>
              <a:defRPr sz="2400" b="1" i="0" u="none" strike="noStrike" cap="none">
                <a:solidFill>
                  <a:schemeClr val="lt2"/>
                </a:solidFill>
                <a:latin typeface="Rajdhani"/>
                <a:ea typeface="Rajdhani"/>
                <a:cs typeface="Rajdhani"/>
                <a:sym typeface="Rajdhani"/>
              </a:defRPr>
            </a:lvl1pPr>
            <a:lvl2pPr marR="0" lvl="1"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2pPr>
            <a:lvl3pPr marR="0" lvl="2"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3pPr>
            <a:lvl4pPr marR="0" lvl="3"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4pPr>
            <a:lvl5pPr marR="0" lvl="4"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5pPr>
            <a:lvl6pPr marR="0" lvl="5"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6pPr>
            <a:lvl7pPr marR="0" lvl="6"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7pPr>
            <a:lvl8pPr marR="0" lvl="7"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8pPr>
            <a:lvl9pPr marR="0" lvl="8"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9pPr>
          </a:lstStyle>
          <a:p>
            <a:pPr marL="0" marR="0" lvl="0" indent="0" algn="r" defTabSz="914400" rtl="0" eaLnBrk="1" fontAlgn="auto" latinLnBrk="0" hangingPunct="1">
              <a:lnSpc>
                <a:spcPct val="100000"/>
              </a:lnSpc>
              <a:spcBef>
                <a:spcPts val="0"/>
              </a:spcBef>
              <a:spcAft>
                <a:spcPts val="0"/>
              </a:spcAft>
              <a:buClr>
                <a:srgbClr val="F3F3F3"/>
              </a:buClr>
              <a:buSzPts val="4800"/>
              <a:buFont typeface="Rajdhani"/>
              <a:buNone/>
              <a:tabLst/>
              <a:defRPr/>
            </a:pPr>
            <a:r>
              <a:rPr kumimoji="0" lang="en" sz="3200" b="1" i="0" u="none" strike="noStrike" kern="0" cap="none" spc="0" normalizeH="0" baseline="0" noProof="0" dirty="0">
                <a:ln>
                  <a:noFill/>
                </a:ln>
                <a:solidFill>
                  <a:srgbClr val="47D1CE"/>
                </a:solidFill>
                <a:effectLst/>
                <a:uLnTx/>
                <a:uFillTx/>
                <a:latin typeface="Rajdhani"/>
                <a:cs typeface="Rajdhani"/>
                <a:sym typeface="Rajdhani"/>
              </a:rPr>
              <a:t>01</a:t>
            </a:r>
          </a:p>
        </p:txBody>
      </p:sp>
      <p:cxnSp>
        <p:nvCxnSpPr>
          <p:cNvPr id="12" name="Google Shape;265;p52">
            <a:extLst>
              <a:ext uri="{FF2B5EF4-FFF2-40B4-BE49-F238E27FC236}">
                <a16:creationId xmlns:a16="http://schemas.microsoft.com/office/drawing/2014/main" id="{B7B8C739-5F76-4A1D-88DD-9D08D6945985}"/>
              </a:ext>
            </a:extLst>
          </p:cNvPr>
          <p:cNvCxnSpPr>
            <a:cxnSpLocks/>
          </p:cNvCxnSpPr>
          <p:nvPr/>
        </p:nvCxnSpPr>
        <p:spPr>
          <a:xfrm>
            <a:off x="5328878" y="2607920"/>
            <a:ext cx="0" cy="655245"/>
          </a:xfrm>
          <a:prstGeom prst="straightConnector1">
            <a:avLst/>
          </a:prstGeom>
          <a:noFill/>
          <a:ln w="19050" cap="flat" cmpd="sng">
            <a:solidFill>
              <a:srgbClr val="0D2547"/>
            </a:solidFill>
            <a:prstDash val="solid"/>
            <a:round/>
            <a:headEnd type="oval" w="med" len="med"/>
            <a:tailEnd type="oval" w="med" len="med"/>
          </a:ln>
        </p:spPr>
      </p:cxnSp>
      <p:sp>
        <p:nvSpPr>
          <p:cNvPr id="21" name="Google Shape;6332;p126">
            <a:extLst>
              <a:ext uri="{FF2B5EF4-FFF2-40B4-BE49-F238E27FC236}">
                <a16:creationId xmlns:a16="http://schemas.microsoft.com/office/drawing/2014/main" id="{1E1BC5D4-0AE0-4D1B-B7C5-AF799F79EDAA}"/>
              </a:ext>
            </a:extLst>
          </p:cNvPr>
          <p:cNvSpPr/>
          <p:nvPr/>
        </p:nvSpPr>
        <p:spPr>
          <a:xfrm rot="10602216">
            <a:off x="-2379473" y="4496972"/>
            <a:ext cx="12202227" cy="4599134"/>
          </a:xfrm>
          <a:custGeom>
            <a:avLst/>
            <a:gdLst/>
            <a:ahLst/>
            <a:cxnLst/>
            <a:rect l="l" t="t" r="r" b="b"/>
            <a:pathLst>
              <a:path w="74755" h="20729" extrusionOk="0">
                <a:moveTo>
                  <a:pt x="1" y="1"/>
                </a:moveTo>
                <a:cubicBezTo>
                  <a:pt x="835" y="6439"/>
                  <a:pt x="5772" y="12310"/>
                  <a:pt x="12109" y="13777"/>
                </a:cubicBezTo>
                <a:cubicBezTo>
                  <a:pt x="13474" y="14091"/>
                  <a:pt x="14847" y="14220"/>
                  <a:pt x="16226" y="14220"/>
                </a:cubicBezTo>
                <a:cubicBezTo>
                  <a:pt x="22796" y="14220"/>
                  <a:pt x="29497" y="11276"/>
                  <a:pt x="36112" y="11276"/>
                </a:cubicBezTo>
                <a:cubicBezTo>
                  <a:pt x="37265" y="11276"/>
                  <a:pt x="38416" y="11366"/>
                  <a:pt x="39562" y="11576"/>
                </a:cubicBezTo>
                <a:cubicBezTo>
                  <a:pt x="45100" y="12610"/>
                  <a:pt x="49736" y="16313"/>
                  <a:pt x="54873" y="18714"/>
                </a:cubicBezTo>
                <a:cubicBezTo>
                  <a:pt x="57406" y="19923"/>
                  <a:pt x="60365" y="20728"/>
                  <a:pt x="63173" y="20728"/>
                </a:cubicBezTo>
                <a:cubicBezTo>
                  <a:pt x="66024" y="20728"/>
                  <a:pt x="68719" y="19898"/>
                  <a:pt x="70651" y="17814"/>
                </a:cubicBezTo>
                <a:cubicBezTo>
                  <a:pt x="73653" y="14645"/>
                  <a:pt x="73753" y="9775"/>
                  <a:pt x="73954" y="5371"/>
                </a:cubicBezTo>
                <a:cubicBezTo>
                  <a:pt x="74020" y="3637"/>
                  <a:pt x="74254" y="1769"/>
                  <a:pt x="74754" y="1"/>
                </a:cubicBezTo>
                <a:close/>
              </a:path>
            </a:pathLst>
          </a:custGeom>
          <a:solidFill>
            <a:srgbClr val="ACFFD9">
              <a:alpha val="64000"/>
            </a:srgb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000000"/>
              </a:solidFill>
              <a:effectLst/>
              <a:uLnTx/>
              <a:uFillTx/>
              <a:latin typeface="Arial"/>
            </a:endParaRPr>
          </a:p>
        </p:txBody>
      </p:sp>
      <p:sp>
        <p:nvSpPr>
          <p:cNvPr id="22" name="Google Shape;2200;p52">
            <a:extLst>
              <a:ext uri="{FF2B5EF4-FFF2-40B4-BE49-F238E27FC236}">
                <a16:creationId xmlns:a16="http://schemas.microsoft.com/office/drawing/2014/main" id="{3EA20F0C-42B5-4E87-83DF-59A18D26D2F6}"/>
              </a:ext>
            </a:extLst>
          </p:cNvPr>
          <p:cNvSpPr/>
          <p:nvPr/>
        </p:nvSpPr>
        <p:spPr>
          <a:xfrm rot="3028457">
            <a:off x="8474237" y="5052948"/>
            <a:ext cx="5292060" cy="4921272"/>
          </a:xfrm>
          <a:custGeom>
            <a:avLst/>
            <a:gdLst/>
            <a:ahLst/>
            <a:cxnLst/>
            <a:rect l="l" t="t" r="r" b="b"/>
            <a:pathLst>
              <a:path w="223892" h="208205" extrusionOk="0">
                <a:moveTo>
                  <a:pt x="118680" y="0"/>
                </a:moveTo>
                <a:cubicBezTo>
                  <a:pt x="115987" y="0"/>
                  <a:pt x="113245" y="117"/>
                  <a:pt x="110461" y="368"/>
                </a:cubicBezTo>
                <a:cubicBezTo>
                  <a:pt x="67318" y="4246"/>
                  <a:pt x="55200" y="25089"/>
                  <a:pt x="41627" y="47872"/>
                </a:cubicBezTo>
                <a:cubicBezTo>
                  <a:pt x="30944" y="65804"/>
                  <a:pt x="25477" y="86906"/>
                  <a:pt x="18740" y="106507"/>
                </a:cubicBezTo>
                <a:cubicBezTo>
                  <a:pt x="12574" y="124454"/>
                  <a:pt x="1" y="142157"/>
                  <a:pt x="1861" y="161949"/>
                </a:cubicBezTo>
                <a:cubicBezTo>
                  <a:pt x="4214" y="186980"/>
                  <a:pt x="28839" y="203287"/>
                  <a:pt x="51777" y="207322"/>
                </a:cubicBezTo>
                <a:cubicBezTo>
                  <a:pt x="55202" y="207924"/>
                  <a:pt x="58484" y="208205"/>
                  <a:pt x="61645" y="208205"/>
                </a:cubicBezTo>
                <a:cubicBezTo>
                  <a:pt x="88027" y="208205"/>
                  <a:pt x="105935" y="188663"/>
                  <a:pt x="127504" y="173717"/>
                </a:cubicBezTo>
                <a:lnTo>
                  <a:pt x="127640" y="173622"/>
                </a:lnTo>
                <a:cubicBezTo>
                  <a:pt x="131136" y="171212"/>
                  <a:pt x="134752" y="168970"/>
                  <a:pt x="138576" y="167119"/>
                </a:cubicBezTo>
                <a:cubicBezTo>
                  <a:pt x="168631" y="152577"/>
                  <a:pt x="199655" y="165180"/>
                  <a:pt x="211773" y="130764"/>
                </a:cubicBezTo>
                <a:cubicBezTo>
                  <a:pt x="223892" y="96347"/>
                  <a:pt x="208380" y="48357"/>
                  <a:pt x="186567" y="24605"/>
                </a:cubicBezTo>
                <a:cubicBezTo>
                  <a:pt x="186567" y="24605"/>
                  <a:pt x="157721" y="0"/>
                  <a:pt x="118680" y="0"/>
                </a:cubicBezTo>
                <a:close/>
              </a:path>
            </a:pathLst>
          </a:custGeom>
          <a:gradFill>
            <a:gsLst>
              <a:gs pos="19000">
                <a:srgbClr val="A0D1F9"/>
              </a:gs>
              <a:gs pos="100000">
                <a:srgbClr val="ACFFD9"/>
              </a:gs>
            </a:gsLst>
            <a:lin ang="5400700" scaled="0"/>
          </a:gradFill>
          <a:ln>
            <a:noFill/>
          </a:ln>
        </p:spPr>
        <p:txBody>
          <a:bodyPr spcFirstLastPara="1" wrap="square" lIns="121900" tIns="121900" rIns="121900" bIns="121900" anchor="ctr" anchorCtr="0">
            <a:noAutofit/>
          </a:bodyPr>
          <a:lstStyle/>
          <a:p>
            <a:endParaRPr sz="2400">
              <a:solidFill>
                <a:srgbClr val="000000"/>
              </a:solidFill>
              <a:latin typeface="Arial"/>
            </a:endParaRPr>
          </a:p>
        </p:txBody>
      </p:sp>
      <p:sp>
        <p:nvSpPr>
          <p:cNvPr id="20" name="Google Shape;6157;p47">
            <a:extLst>
              <a:ext uri="{FF2B5EF4-FFF2-40B4-BE49-F238E27FC236}">
                <a16:creationId xmlns:a16="http://schemas.microsoft.com/office/drawing/2014/main" id="{237B2CD1-F5F0-45D7-810F-3DC3A160D694}"/>
              </a:ext>
            </a:extLst>
          </p:cNvPr>
          <p:cNvSpPr/>
          <p:nvPr/>
        </p:nvSpPr>
        <p:spPr>
          <a:xfrm>
            <a:off x="8872631" y="2294448"/>
            <a:ext cx="459004" cy="204792"/>
          </a:xfrm>
          <a:custGeom>
            <a:avLst/>
            <a:gdLst/>
            <a:ahLst/>
            <a:cxnLst/>
            <a:rect l="l" t="t" r="r" b="b"/>
            <a:pathLst>
              <a:path w="17805" h="7944" extrusionOk="0">
                <a:moveTo>
                  <a:pt x="1" y="2763"/>
                </a:moveTo>
                <a:cubicBezTo>
                  <a:pt x="1" y="4086"/>
                  <a:pt x="868" y="5410"/>
                  <a:pt x="2626" y="6437"/>
                </a:cubicBezTo>
                <a:lnTo>
                  <a:pt x="2626" y="6437"/>
                </a:lnTo>
                <a:cubicBezTo>
                  <a:pt x="2831" y="6551"/>
                  <a:pt x="3059" y="6666"/>
                  <a:pt x="3288" y="6757"/>
                </a:cubicBezTo>
                <a:lnTo>
                  <a:pt x="3288" y="6757"/>
                </a:lnTo>
                <a:cubicBezTo>
                  <a:pt x="3356" y="6803"/>
                  <a:pt x="3447" y="6825"/>
                  <a:pt x="3516" y="6871"/>
                </a:cubicBezTo>
                <a:lnTo>
                  <a:pt x="3516" y="6871"/>
                </a:lnTo>
                <a:cubicBezTo>
                  <a:pt x="3653" y="6917"/>
                  <a:pt x="3767" y="6985"/>
                  <a:pt x="3904" y="7054"/>
                </a:cubicBezTo>
                <a:lnTo>
                  <a:pt x="3904" y="7054"/>
                </a:lnTo>
                <a:cubicBezTo>
                  <a:pt x="3927" y="7054"/>
                  <a:pt x="3972" y="7054"/>
                  <a:pt x="3995" y="7076"/>
                </a:cubicBezTo>
                <a:lnTo>
                  <a:pt x="3995" y="7076"/>
                </a:lnTo>
                <a:cubicBezTo>
                  <a:pt x="4041" y="7099"/>
                  <a:pt x="4087" y="7099"/>
                  <a:pt x="4132" y="7122"/>
                </a:cubicBezTo>
                <a:lnTo>
                  <a:pt x="4132" y="7122"/>
                </a:lnTo>
                <a:cubicBezTo>
                  <a:pt x="4315" y="7191"/>
                  <a:pt x="4497" y="7259"/>
                  <a:pt x="4680" y="7305"/>
                </a:cubicBezTo>
                <a:lnTo>
                  <a:pt x="4680" y="7305"/>
                </a:lnTo>
                <a:cubicBezTo>
                  <a:pt x="4749" y="7328"/>
                  <a:pt x="4817" y="7350"/>
                  <a:pt x="4863" y="7373"/>
                </a:cubicBezTo>
                <a:lnTo>
                  <a:pt x="4863" y="7373"/>
                </a:lnTo>
                <a:cubicBezTo>
                  <a:pt x="4908" y="7373"/>
                  <a:pt x="4954" y="7396"/>
                  <a:pt x="5000" y="7396"/>
                </a:cubicBezTo>
                <a:lnTo>
                  <a:pt x="5000" y="7396"/>
                </a:lnTo>
                <a:cubicBezTo>
                  <a:pt x="5068" y="7419"/>
                  <a:pt x="5137" y="7442"/>
                  <a:pt x="5228" y="7465"/>
                </a:cubicBezTo>
                <a:lnTo>
                  <a:pt x="5228" y="7465"/>
                </a:lnTo>
                <a:cubicBezTo>
                  <a:pt x="5410" y="7510"/>
                  <a:pt x="5593" y="7556"/>
                  <a:pt x="5776" y="7601"/>
                </a:cubicBezTo>
                <a:lnTo>
                  <a:pt x="5776" y="7601"/>
                </a:lnTo>
                <a:cubicBezTo>
                  <a:pt x="5821" y="7601"/>
                  <a:pt x="5867" y="7624"/>
                  <a:pt x="5913" y="7624"/>
                </a:cubicBezTo>
                <a:lnTo>
                  <a:pt x="5913" y="7624"/>
                </a:lnTo>
                <a:cubicBezTo>
                  <a:pt x="6004" y="7647"/>
                  <a:pt x="6072" y="7670"/>
                  <a:pt x="6141" y="7670"/>
                </a:cubicBezTo>
                <a:lnTo>
                  <a:pt x="6141" y="7670"/>
                </a:lnTo>
                <a:cubicBezTo>
                  <a:pt x="6301" y="7693"/>
                  <a:pt x="6460" y="7738"/>
                  <a:pt x="6620" y="7761"/>
                </a:cubicBezTo>
                <a:lnTo>
                  <a:pt x="6620" y="7761"/>
                </a:lnTo>
                <a:cubicBezTo>
                  <a:pt x="6689" y="7761"/>
                  <a:pt x="6734" y="7784"/>
                  <a:pt x="6803" y="7784"/>
                </a:cubicBezTo>
                <a:lnTo>
                  <a:pt x="6803" y="7784"/>
                </a:lnTo>
                <a:cubicBezTo>
                  <a:pt x="6871" y="7807"/>
                  <a:pt x="6940" y="7807"/>
                  <a:pt x="7008" y="7807"/>
                </a:cubicBezTo>
                <a:lnTo>
                  <a:pt x="7008" y="7807"/>
                </a:lnTo>
                <a:cubicBezTo>
                  <a:pt x="7168" y="7830"/>
                  <a:pt x="7305" y="7853"/>
                  <a:pt x="7465" y="7853"/>
                </a:cubicBezTo>
                <a:lnTo>
                  <a:pt x="7465" y="7853"/>
                </a:lnTo>
                <a:cubicBezTo>
                  <a:pt x="7533" y="7875"/>
                  <a:pt x="7602" y="7875"/>
                  <a:pt x="7670" y="7875"/>
                </a:cubicBezTo>
                <a:lnTo>
                  <a:pt x="7670" y="7875"/>
                </a:lnTo>
                <a:cubicBezTo>
                  <a:pt x="7739" y="7898"/>
                  <a:pt x="7807" y="7898"/>
                  <a:pt x="7876" y="7898"/>
                </a:cubicBezTo>
                <a:lnTo>
                  <a:pt x="7876" y="7898"/>
                </a:lnTo>
                <a:cubicBezTo>
                  <a:pt x="8013" y="7898"/>
                  <a:pt x="8172" y="7921"/>
                  <a:pt x="8332" y="7921"/>
                </a:cubicBezTo>
                <a:lnTo>
                  <a:pt x="8332" y="7921"/>
                </a:lnTo>
                <a:cubicBezTo>
                  <a:pt x="8401" y="7921"/>
                  <a:pt x="8469" y="7921"/>
                  <a:pt x="8538" y="7921"/>
                </a:cubicBezTo>
                <a:lnTo>
                  <a:pt x="8538" y="7921"/>
                </a:lnTo>
                <a:cubicBezTo>
                  <a:pt x="8583" y="7944"/>
                  <a:pt x="8606" y="7944"/>
                  <a:pt x="8652" y="7921"/>
                </a:cubicBezTo>
                <a:lnTo>
                  <a:pt x="8652" y="7921"/>
                </a:lnTo>
                <a:cubicBezTo>
                  <a:pt x="8674" y="7921"/>
                  <a:pt x="8697" y="7921"/>
                  <a:pt x="8720" y="7921"/>
                </a:cubicBezTo>
                <a:lnTo>
                  <a:pt x="8720" y="7921"/>
                </a:lnTo>
                <a:cubicBezTo>
                  <a:pt x="8903" y="7944"/>
                  <a:pt x="9062" y="7921"/>
                  <a:pt x="9222" y="7921"/>
                </a:cubicBezTo>
                <a:lnTo>
                  <a:pt x="9222" y="7921"/>
                </a:lnTo>
                <a:cubicBezTo>
                  <a:pt x="9245" y="7921"/>
                  <a:pt x="9291" y="7921"/>
                  <a:pt x="9336" y="7921"/>
                </a:cubicBezTo>
                <a:lnTo>
                  <a:pt x="9336" y="7921"/>
                </a:lnTo>
                <a:cubicBezTo>
                  <a:pt x="9382" y="7921"/>
                  <a:pt x="9405" y="7921"/>
                  <a:pt x="9451" y="7921"/>
                </a:cubicBezTo>
                <a:lnTo>
                  <a:pt x="9451" y="7921"/>
                </a:lnTo>
                <a:cubicBezTo>
                  <a:pt x="9519" y="7921"/>
                  <a:pt x="9565" y="7921"/>
                  <a:pt x="9610" y="7921"/>
                </a:cubicBezTo>
                <a:lnTo>
                  <a:pt x="9610" y="7921"/>
                </a:lnTo>
                <a:cubicBezTo>
                  <a:pt x="9816" y="7921"/>
                  <a:pt x="9998" y="7898"/>
                  <a:pt x="10204" y="7875"/>
                </a:cubicBezTo>
                <a:lnTo>
                  <a:pt x="10204" y="7875"/>
                </a:lnTo>
                <a:cubicBezTo>
                  <a:pt x="10295" y="7875"/>
                  <a:pt x="10364" y="7875"/>
                  <a:pt x="10455" y="7853"/>
                </a:cubicBezTo>
                <a:lnTo>
                  <a:pt x="10455" y="7853"/>
                </a:lnTo>
                <a:cubicBezTo>
                  <a:pt x="10478" y="7853"/>
                  <a:pt x="10523" y="7853"/>
                  <a:pt x="10569" y="7853"/>
                </a:cubicBezTo>
                <a:lnTo>
                  <a:pt x="10569" y="7853"/>
                </a:lnTo>
                <a:cubicBezTo>
                  <a:pt x="10615" y="7853"/>
                  <a:pt x="10683" y="7830"/>
                  <a:pt x="10752" y="7830"/>
                </a:cubicBezTo>
                <a:lnTo>
                  <a:pt x="10752" y="7830"/>
                </a:lnTo>
                <a:cubicBezTo>
                  <a:pt x="10957" y="7807"/>
                  <a:pt x="11162" y="7784"/>
                  <a:pt x="11368" y="7738"/>
                </a:cubicBezTo>
                <a:lnTo>
                  <a:pt x="11368" y="7738"/>
                </a:lnTo>
                <a:cubicBezTo>
                  <a:pt x="11413" y="7738"/>
                  <a:pt x="11459" y="7716"/>
                  <a:pt x="11505" y="7716"/>
                </a:cubicBezTo>
                <a:lnTo>
                  <a:pt x="11505" y="7716"/>
                </a:lnTo>
                <a:cubicBezTo>
                  <a:pt x="11528" y="7716"/>
                  <a:pt x="11550" y="7716"/>
                  <a:pt x="11573" y="7693"/>
                </a:cubicBezTo>
                <a:lnTo>
                  <a:pt x="11573" y="7693"/>
                </a:lnTo>
                <a:cubicBezTo>
                  <a:pt x="11687" y="7693"/>
                  <a:pt x="11779" y="7670"/>
                  <a:pt x="11870" y="7647"/>
                </a:cubicBezTo>
                <a:lnTo>
                  <a:pt x="11870" y="7647"/>
                </a:lnTo>
                <a:cubicBezTo>
                  <a:pt x="12030" y="7601"/>
                  <a:pt x="12190" y="7579"/>
                  <a:pt x="12372" y="7533"/>
                </a:cubicBezTo>
                <a:lnTo>
                  <a:pt x="12372" y="7533"/>
                </a:lnTo>
                <a:cubicBezTo>
                  <a:pt x="12486" y="7510"/>
                  <a:pt x="12600" y="7465"/>
                  <a:pt x="12715" y="7442"/>
                </a:cubicBezTo>
                <a:lnTo>
                  <a:pt x="12715" y="7442"/>
                </a:lnTo>
                <a:cubicBezTo>
                  <a:pt x="12874" y="7396"/>
                  <a:pt x="13011" y="7350"/>
                  <a:pt x="13171" y="7305"/>
                </a:cubicBezTo>
                <a:lnTo>
                  <a:pt x="13171" y="7305"/>
                </a:lnTo>
                <a:cubicBezTo>
                  <a:pt x="13194" y="7305"/>
                  <a:pt x="13240" y="7305"/>
                  <a:pt x="13262" y="7282"/>
                </a:cubicBezTo>
                <a:lnTo>
                  <a:pt x="13262" y="7282"/>
                </a:lnTo>
                <a:cubicBezTo>
                  <a:pt x="13445" y="7236"/>
                  <a:pt x="13628" y="7168"/>
                  <a:pt x="13810" y="7099"/>
                </a:cubicBezTo>
                <a:lnTo>
                  <a:pt x="13810" y="7099"/>
                </a:lnTo>
                <a:cubicBezTo>
                  <a:pt x="13833" y="7076"/>
                  <a:pt x="13856" y="7076"/>
                  <a:pt x="13879" y="7054"/>
                </a:cubicBezTo>
                <a:lnTo>
                  <a:pt x="13879" y="7054"/>
                </a:lnTo>
                <a:cubicBezTo>
                  <a:pt x="14084" y="6985"/>
                  <a:pt x="14267" y="6894"/>
                  <a:pt x="14449" y="6825"/>
                </a:cubicBezTo>
                <a:lnTo>
                  <a:pt x="14449" y="6825"/>
                </a:lnTo>
                <a:cubicBezTo>
                  <a:pt x="14518" y="6803"/>
                  <a:pt x="14563" y="6757"/>
                  <a:pt x="14609" y="6734"/>
                </a:cubicBezTo>
                <a:lnTo>
                  <a:pt x="14609" y="6734"/>
                </a:lnTo>
                <a:cubicBezTo>
                  <a:pt x="14814" y="6643"/>
                  <a:pt x="15020" y="6529"/>
                  <a:pt x="15225" y="6437"/>
                </a:cubicBezTo>
                <a:lnTo>
                  <a:pt x="15225" y="6437"/>
                </a:lnTo>
                <a:cubicBezTo>
                  <a:pt x="15248" y="6415"/>
                  <a:pt x="15294" y="6392"/>
                  <a:pt x="15317" y="6369"/>
                </a:cubicBezTo>
                <a:lnTo>
                  <a:pt x="15317" y="6369"/>
                </a:lnTo>
                <a:cubicBezTo>
                  <a:pt x="15362" y="6346"/>
                  <a:pt x="15385" y="6323"/>
                  <a:pt x="15431" y="6300"/>
                </a:cubicBezTo>
                <a:lnTo>
                  <a:pt x="15431" y="6300"/>
                </a:lnTo>
                <a:cubicBezTo>
                  <a:pt x="15476" y="6278"/>
                  <a:pt x="15545" y="6232"/>
                  <a:pt x="15591" y="6209"/>
                </a:cubicBezTo>
                <a:lnTo>
                  <a:pt x="15591" y="6209"/>
                </a:lnTo>
                <a:cubicBezTo>
                  <a:pt x="15636" y="6163"/>
                  <a:pt x="15682" y="6141"/>
                  <a:pt x="15727" y="6095"/>
                </a:cubicBezTo>
                <a:lnTo>
                  <a:pt x="15727" y="6095"/>
                </a:lnTo>
                <a:cubicBezTo>
                  <a:pt x="15773" y="6072"/>
                  <a:pt x="15819" y="6027"/>
                  <a:pt x="15887" y="6004"/>
                </a:cubicBezTo>
                <a:lnTo>
                  <a:pt x="15887" y="6004"/>
                </a:lnTo>
                <a:cubicBezTo>
                  <a:pt x="15933" y="5958"/>
                  <a:pt x="15979" y="5935"/>
                  <a:pt x="16001" y="5890"/>
                </a:cubicBezTo>
                <a:lnTo>
                  <a:pt x="16001" y="5890"/>
                </a:lnTo>
                <a:cubicBezTo>
                  <a:pt x="16047" y="5867"/>
                  <a:pt x="16116" y="5821"/>
                  <a:pt x="16161" y="5798"/>
                </a:cubicBezTo>
                <a:lnTo>
                  <a:pt x="16161" y="5798"/>
                </a:lnTo>
                <a:cubicBezTo>
                  <a:pt x="16184" y="5753"/>
                  <a:pt x="16230" y="5730"/>
                  <a:pt x="16275" y="5684"/>
                </a:cubicBezTo>
                <a:lnTo>
                  <a:pt x="16275" y="5684"/>
                </a:lnTo>
                <a:cubicBezTo>
                  <a:pt x="16321" y="5638"/>
                  <a:pt x="16367" y="5616"/>
                  <a:pt x="16412" y="5570"/>
                </a:cubicBezTo>
                <a:lnTo>
                  <a:pt x="16412" y="5570"/>
                </a:lnTo>
                <a:cubicBezTo>
                  <a:pt x="16412" y="5547"/>
                  <a:pt x="16435" y="5547"/>
                  <a:pt x="16458" y="5524"/>
                </a:cubicBezTo>
                <a:lnTo>
                  <a:pt x="16458" y="5524"/>
                </a:lnTo>
                <a:cubicBezTo>
                  <a:pt x="16481" y="5524"/>
                  <a:pt x="16481" y="5502"/>
                  <a:pt x="16504" y="5479"/>
                </a:cubicBezTo>
                <a:lnTo>
                  <a:pt x="16504" y="5479"/>
                </a:lnTo>
                <a:cubicBezTo>
                  <a:pt x="16572" y="5410"/>
                  <a:pt x="16640" y="5342"/>
                  <a:pt x="16709" y="5273"/>
                </a:cubicBezTo>
                <a:lnTo>
                  <a:pt x="16709" y="5273"/>
                </a:lnTo>
                <a:cubicBezTo>
                  <a:pt x="16732" y="5250"/>
                  <a:pt x="16755" y="5228"/>
                  <a:pt x="16777" y="5205"/>
                </a:cubicBezTo>
                <a:lnTo>
                  <a:pt x="16777" y="5205"/>
                </a:lnTo>
                <a:cubicBezTo>
                  <a:pt x="16846" y="5136"/>
                  <a:pt x="16914" y="5045"/>
                  <a:pt x="17006" y="4954"/>
                </a:cubicBezTo>
                <a:lnTo>
                  <a:pt x="17006" y="4954"/>
                </a:lnTo>
                <a:cubicBezTo>
                  <a:pt x="17006" y="4931"/>
                  <a:pt x="17006" y="4931"/>
                  <a:pt x="17006" y="4931"/>
                </a:cubicBezTo>
                <a:lnTo>
                  <a:pt x="17006" y="4931"/>
                </a:lnTo>
                <a:cubicBezTo>
                  <a:pt x="17029" y="4908"/>
                  <a:pt x="17029" y="4885"/>
                  <a:pt x="17051" y="4862"/>
                </a:cubicBezTo>
                <a:lnTo>
                  <a:pt x="17051" y="4862"/>
                </a:lnTo>
                <a:cubicBezTo>
                  <a:pt x="17097" y="4817"/>
                  <a:pt x="17143" y="4748"/>
                  <a:pt x="17188" y="4703"/>
                </a:cubicBezTo>
                <a:lnTo>
                  <a:pt x="17188" y="4703"/>
                </a:lnTo>
                <a:cubicBezTo>
                  <a:pt x="17211" y="4657"/>
                  <a:pt x="17211" y="4634"/>
                  <a:pt x="17234" y="4611"/>
                </a:cubicBezTo>
                <a:lnTo>
                  <a:pt x="17234" y="4611"/>
                </a:lnTo>
                <a:cubicBezTo>
                  <a:pt x="17280" y="4543"/>
                  <a:pt x="17302" y="4497"/>
                  <a:pt x="17348" y="4452"/>
                </a:cubicBezTo>
                <a:lnTo>
                  <a:pt x="17348" y="4452"/>
                </a:lnTo>
                <a:cubicBezTo>
                  <a:pt x="17348" y="4429"/>
                  <a:pt x="17348" y="4406"/>
                  <a:pt x="17371" y="4406"/>
                </a:cubicBezTo>
                <a:lnTo>
                  <a:pt x="17371" y="4406"/>
                </a:lnTo>
                <a:cubicBezTo>
                  <a:pt x="17371" y="4383"/>
                  <a:pt x="17394" y="4360"/>
                  <a:pt x="17394" y="4337"/>
                </a:cubicBezTo>
                <a:lnTo>
                  <a:pt x="17394" y="4337"/>
                </a:lnTo>
                <a:cubicBezTo>
                  <a:pt x="17417" y="4292"/>
                  <a:pt x="17439" y="4246"/>
                  <a:pt x="17462" y="4200"/>
                </a:cubicBezTo>
                <a:lnTo>
                  <a:pt x="17462" y="4200"/>
                </a:lnTo>
                <a:cubicBezTo>
                  <a:pt x="17485" y="4178"/>
                  <a:pt x="17508" y="4132"/>
                  <a:pt x="17531" y="4086"/>
                </a:cubicBezTo>
                <a:lnTo>
                  <a:pt x="17531" y="4086"/>
                </a:lnTo>
                <a:cubicBezTo>
                  <a:pt x="17531" y="4041"/>
                  <a:pt x="17554" y="3995"/>
                  <a:pt x="17576" y="3949"/>
                </a:cubicBezTo>
                <a:lnTo>
                  <a:pt x="17576" y="3949"/>
                </a:lnTo>
                <a:cubicBezTo>
                  <a:pt x="17576" y="3927"/>
                  <a:pt x="17599" y="3927"/>
                  <a:pt x="17599" y="3904"/>
                </a:cubicBezTo>
                <a:lnTo>
                  <a:pt x="17599" y="3904"/>
                </a:lnTo>
                <a:cubicBezTo>
                  <a:pt x="17599" y="3881"/>
                  <a:pt x="17622" y="3858"/>
                  <a:pt x="17622" y="3835"/>
                </a:cubicBezTo>
                <a:lnTo>
                  <a:pt x="17622" y="3835"/>
                </a:lnTo>
                <a:cubicBezTo>
                  <a:pt x="17645" y="3790"/>
                  <a:pt x="17645" y="3767"/>
                  <a:pt x="17668" y="3721"/>
                </a:cubicBezTo>
                <a:lnTo>
                  <a:pt x="17668" y="3721"/>
                </a:lnTo>
                <a:cubicBezTo>
                  <a:pt x="17668" y="3676"/>
                  <a:pt x="17690" y="3630"/>
                  <a:pt x="17690" y="3584"/>
                </a:cubicBezTo>
                <a:lnTo>
                  <a:pt x="17690" y="3584"/>
                </a:lnTo>
                <a:cubicBezTo>
                  <a:pt x="17713" y="3561"/>
                  <a:pt x="17713" y="3516"/>
                  <a:pt x="17736" y="3470"/>
                </a:cubicBezTo>
                <a:lnTo>
                  <a:pt x="17736" y="3470"/>
                </a:lnTo>
                <a:cubicBezTo>
                  <a:pt x="17736" y="3447"/>
                  <a:pt x="17736" y="3424"/>
                  <a:pt x="17736" y="3402"/>
                </a:cubicBezTo>
                <a:lnTo>
                  <a:pt x="17736" y="3402"/>
                </a:lnTo>
                <a:cubicBezTo>
                  <a:pt x="17759" y="3379"/>
                  <a:pt x="17759" y="3356"/>
                  <a:pt x="17759" y="3356"/>
                </a:cubicBezTo>
                <a:lnTo>
                  <a:pt x="17759" y="3356"/>
                </a:lnTo>
                <a:cubicBezTo>
                  <a:pt x="17759" y="3310"/>
                  <a:pt x="17759" y="3265"/>
                  <a:pt x="17782" y="3219"/>
                </a:cubicBezTo>
                <a:lnTo>
                  <a:pt x="17782" y="3219"/>
                </a:lnTo>
                <a:cubicBezTo>
                  <a:pt x="17782" y="3173"/>
                  <a:pt x="17782" y="3128"/>
                  <a:pt x="17782" y="3105"/>
                </a:cubicBezTo>
                <a:lnTo>
                  <a:pt x="17782" y="3105"/>
                </a:lnTo>
                <a:cubicBezTo>
                  <a:pt x="17805" y="3059"/>
                  <a:pt x="17805" y="3014"/>
                  <a:pt x="17805" y="2968"/>
                </a:cubicBezTo>
                <a:lnTo>
                  <a:pt x="17805" y="2968"/>
                </a:lnTo>
                <a:cubicBezTo>
                  <a:pt x="17805" y="2945"/>
                  <a:pt x="17805" y="2899"/>
                  <a:pt x="17805" y="2877"/>
                </a:cubicBezTo>
                <a:lnTo>
                  <a:pt x="17805" y="2877"/>
                </a:lnTo>
                <a:cubicBezTo>
                  <a:pt x="17805" y="2854"/>
                  <a:pt x="17805" y="2831"/>
                  <a:pt x="17805" y="2808"/>
                </a:cubicBezTo>
                <a:lnTo>
                  <a:pt x="17805" y="2808"/>
                </a:lnTo>
                <a:lnTo>
                  <a:pt x="17805" y="69"/>
                </a:lnTo>
                <a:cubicBezTo>
                  <a:pt x="17805" y="115"/>
                  <a:pt x="17805" y="160"/>
                  <a:pt x="17805" y="229"/>
                </a:cubicBezTo>
                <a:lnTo>
                  <a:pt x="17805" y="229"/>
                </a:lnTo>
                <a:cubicBezTo>
                  <a:pt x="17805" y="275"/>
                  <a:pt x="17805" y="297"/>
                  <a:pt x="17805" y="343"/>
                </a:cubicBezTo>
                <a:lnTo>
                  <a:pt x="17805" y="343"/>
                </a:lnTo>
                <a:cubicBezTo>
                  <a:pt x="17782" y="389"/>
                  <a:pt x="17782" y="434"/>
                  <a:pt x="17782" y="480"/>
                </a:cubicBezTo>
                <a:lnTo>
                  <a:pt x="17782" y="480"/>
                </a:lnTo>
                <a:cubicBezTo>
                  <a:pt x="17782" y="526"/>
                  <a:pt x="17759" y="548"/>
                  <a:pt x="17759" y="594"/>
                </a:cubicBezTo>
                <a:lnTo>
                  <a:pt x="17759" y="594"/>
                </a:lnTo>
                <a:cubicBezTo>
                  <a:pt x="17759" y="640"/>
                  <a:pt x="17736" y="685"/>
                  <a:pt x="17736" y="731"/>
                </a:cubicBezTo>
                <a:lnTo>
                  <a:pt x="17736" y="731"/>
                </a:lnTo>
                <a:cubicBezTo>
                  <a:pt x="17736" y="754"/>
                  <a:pt x="17713" y="800"/>
                  <a:pt x="17713" y="845"/>
                </a:cubicBezTo>
                <a:lnTo>
                  <a:pt x="17713" y="845"/>
                </a:lnTo>
                <a:cubicBezTo>
                  <a:pt x="17690" y="891"/>
                  <a:pt x="17690" y="936"/>
                  <a:pt x="17668" y="959"/>
                </a:cubicBezTo>
                <a:lnTo>
                  <a:pt x="17668" y="959"/>
                </a:lnTo>
                <a:cubicBezTo>
                  <a:pt x="17668" y="1005"/>
                  <a:pt x="17645" y="1051"/>
                  <a:pt x="17622" y="1096"/>
                </a:cubicBezTo>
                <a:lnTo>
                  <a:pt x="17622" y="1096"/>
                </a:lnTo>
                <a:cubicBezTo>
                  <a:pt x="17622" y="1142"/>
                  <a:pt x="17599" y="1165"/>
                  <a:pt x="17576" y="1210"/>
                </a:cubicBezTo>
                <a:lnTo>
                  <a:pt x="17576" y="1210"/>
                </a:lnTo>
                <a:cubicBezTo>
                  <a:pt x="17576" y="1256"/>
                  <a:pt x="17554" y="1302"/>
                  <a:pt x="17531" y="1347"/>
                </a:cubicBezTo>
                <a:lnTo>
                  <a:pt x="17531" y="1347"/>
                </a:lnTo>
                <a:cubicBezTo>
                  <a:pt x="17508" y="1393"/>
                  <a:pt x="17485" y="1416"/>
                  <a:pt x="17485" y="1461"/>
                </a:cubicBezTo>
                <a:lnTo>
                  <a:pt x="17485" y="1461"/>
                </a:lnTo>
                <a:cubicBezTo>
                  <a:pt x="17462" y="1507"/>
                  <a:pt x="17439" y="1553"/>
                  <a:pt x="17417" y="1598"/>
                </a:cubicBezTo>
                <a:lnTo>
                  <a:pt x="17417" y="1598"/>
                </a:lnTo>
                <a:cubicBezTo>
                  <a:pt x="17394" y="1621"/>
                  <a:pt x="17371" y="1667"/>
                  <a:pt x="17348" y="1690"/>
                </a:cubicBezTo>
                <a:lnTo>
                  <a:pt x="17348" y="1690"/>
                </a:lnTo>
                <a:cubicBezTo>
                  <a:pt x="17325" y="1758"/>
                  <a:pt x="17280" y="1804"/>
                  <a:pt x="17257" y="1849"/>
                </a:cubicBezTo>
                <a:lnTo>
                  <a:pt x="17257" y="1849"/>
                </a:lnTo>
                <a:cubicBezTo>
                  <a:pt x="17234" y="1895"/>
                  <a:pt x="17211" y="1918"/>
                  <a:pt x="17188" y="1964"/>
                </a:cubicBezTo>
                <a:lnTo>
                  <a:pt x="17188" y="1964"/>
                </a:lnTo>
                <a:cubicBezTo>
                  <a:pt x="17143" y="2009"/>
                  <a:pt x="17097" y="2078"/>
                  <a:pt x="17051" y="2123"/>
                </a:cubicBezTo>
                <a:lnTo>
                  <a:pt x="17051" y="2123"/>
                </a:lnTo>
                <a:cubicBezTo>
                  <a:pt x="17051" y="2146"/>
                  <a:pt x="17029" y="2169"/>
                  <a:pt x="17006" y="2192"/>
                </a:cubicBezTo>
                <a:lnTo>
                  <a:pt x="17006" y="2192"/>
                </a:lnTo>
                <a:cubicBezTo>
                  <a:pt x="16937" y="2283"/>
                  <a:pt x="16846" y="2374"/>
                  <a:pt x="16777" y="2466"/>
                </a:cubicBezTo>
                <a:lnTo>
                  <a:pt x="16777" y="2466"/>
                </a:lnTo>
                <a:cubicBezTo>
                  <a:pt x="16755" y="2489"/>
                  <a:pt x="16732" y="2511"/>
                  <a:pt x="16709" y="2534"/>
                </a:cubicBezTo>
                <a:lnTo>
                  <a:pt x="16709" y="2534"/>
                </a:lnTo>
                <a:cubicBezTo>
                  <a:pt x="16640" y="2603"/>
                  <a:pt x="16572" y="2671"/>
                  <a:pt x="16504" y="2740"/>
                </a:cubicBezTo>
                <a:lnTo>
                  <a:pt x="16504" y="2740"/>
                </a:lnTo>
                <a:cubicBezTo>
                  <a:pt x="16481" y="2763"/>
                  <a:pt x="16435" y="2808"/>
                  <a:pt x="16412" y="2831"/>
                </a:cubicBezTo>
                <a:lnTo>
                  <a:pt x="16412" y="2831"/>
                </a:lnTo>
                <a:cubicBezTo>
                  <a:pt x="16367" y="2877"/>
                  <a:pt x="16321" y="2899"/>
                  <a:pt x="16275" y="2945"/>
                </a:cubicBezTo>
                <a:lnTo>
                  <a:pt x="16275" y="2945"/>
                </a:lnTo>
                <a:cubicBezTo>
                  <a:pt x="16252" y="2968"/>
                  <a:pt x="16207" y="3014"/>
                  <a:pt x="16161" y="3036"/>
                </a:cubicBezTo>
                <a:lnTo>
                  <a:pt x="16161" y="3036"/>
                </a:lnTo>
                <a:cubicBezTo>
                  <a:pt x="16116" y="3082"/>
                  <a:pt x="16070" y="3128"/>
                  <a:pt x="16024" y="3151"/>
                </a:cubicBezTo>
                <a:lnTo>
                  <a:pt x="16024" y="3151"/>
                </a:lnTo>
                <a:cubicBezTo>
                  <a:pt x="15979" y="3196"/>
                  <a:pt x="15933" y="3219"/>
                  <a:pt x="15887" y="3242"/>
                </a:cubicBezTo>
                <a:lnTo>
                  <a:pt x="15887" y="3242"/>
                </a:lnTo>
                <a:cubicBezTo>
                  <a:pt x="15842" y="3287"/>
                  <a:pt x="15796" y="3333"/>
                  <a:pt x="15727" y="3356"/>
                </a:cubicBezTo>
                <a:lnTo>
                  <a:pt x="15727" y="3356"/>
                </a:lnTo>
                <a:cubicBezTo>
                  <a:pt x="15682" y="3402"/>
                  <a:pt x="15636" y="3424"/>
                  <a:pt x="15591" y="3447"/>
                </a:cubicBezTo>
                <a:lnTo>
                  <a:pt x="15591" y="3447"/>
                </a:lnTo>
                <a:cubicBezTo>
                  <a:pt x="15545" y="3493"/>
                  <a:pt x="15476" y="3516"/>
                  <a:pt x="15431" y="3561"/>
                </a:cubicBezTo>
                <a:lnTo>
                  <a:pt x="15431" y="3561"/>
                </a:lnTo>
                <a:cubicBezTo>
                  <a:pt x="15362" y="3607"/>
                  <a:pt x="15294" y="3630"/>
                  <a:pt x="15225" y="3676"/>
                </a:cubicBezTo>
                <a:lnTo>
                  <a:pt x="15225" y="3676"/>
                </a:lnTo>
                <a:cubicBezTo>
                  <a:pt x="15043" y="3790"/>
                  <a:pt x="14837" y="3904"/>
                  <a:pt x="14632" y="3995"/>
                </a:cubicBezTo>
                <a:lnTo>
                  <a:pt x="14632" y="3995"/>
                </a:lnTo>
                <a:cubicBezTo>
                  <a:pt x="14563" y="4018"/>
                  <a:pt x="14518" y="4041"/>
                  <a:pt x="14472" y="4064"/>
                </a:cubicBezTo>
                <a:lnTo>
                  <a:pt x="14472" y="4064"/>
                </a:lnTo>
                <a:cubicBezTo>
                  <a:pt x="14267" y="4155"/>
                  <a:pt x="14084" y="4246"/>
                  <a:pt x="13901" y="4315"/>
                </a:cubicBezTo>
                <a:lnTo>
                  <a:pt x="13901" y="4315"/>
                </a:lnTo>
                <a:cubicBezTo>
                  <a:pt x="13856" y="4337"/>
                  <a:pt x="13833" y="4337"/>
                  <a:pt x="13810" y="4360"/>
                </a:cubicBezTo>
                <a:lnTo>
                  <a:pt x="13810" y="4360"/>
                </a:lnTo>
                <a:cubicBezTo>
                  <a:pt x="13605" y="4429"/>
                  <a:pt x="13399" y="4497"/>
                  <a:pt x="13171" y="4566"/>
                </a:cubicBezTo>
                <a:lnTo>
                  <a:pt x="13171" y="4566"/>
                </a:lnTo>
                <a:cubicBezTo>
                  <a:pt x="13034" y="4611"/>
                  <a:pt x="12874" y="4657"/>
                  <a:pt x="12715" y="4703"/>
                </a:cubicBezTo>
                <a:lnTo>
                  <a:pt x="12715" y="4703"/>
                </a:lnTo>
                <a:cubicBezTo>
                  <a:pt x="12600" y="4725"/>
                  <a:pt x="12486" y="4771"/>
                  <a:pt x="12372" y="4794"/>
                </a:cubicBezTo>
                <a:lnTo>
                  <a:pt x="12372" y="4794"/>
                </a:lnTo>
                <a:cubicBezTo>
                  <a:pt x="12212" y="4840"/>
                  <a:pt x="12053" y="4862"/>
                  <a:pt x="11870" y="4908"/>
                </a:cubicBezTo>
                <a:lnTo>
                  <a:pt x="11870" y="4908"/>
                </a:lnTo>
                <a:cubicBezTo>
                  <a:pt x="11756" y="4931"/>
                  <a:pt x="11642" y="4954"/>
                  <a:pt x="11528" y="4977"/>
                </a:cubicBezTo>
                <a:lnTo>
                  <a:pt x="11528" y="4977"/>
                </a:lnTo>
                <a:cubicBezTo>
                  <a:pt x="11459" y="4977"/>
                  <a:pt x="11413" y="4977"/>
                  <a:pt x="11368" y="4999"/>
                </a:cubicBezTo>
                <a:lnTo>
                  <a:pt x="11368" y="4999"/>
                </a:lnTo>
                <a:cubicBezTo>
                  <a:pt x="11162" y="5022"/>
                  <a:pt x="10957" y="5068"/>
                  <a:pt x="10752" y="5091"/>
                </a:cubicBezTo>
                <a:lnTo>
                  <a:pt x="10752" y="5091"/>
                </a:lnTo>
                <a:cubicBezTo>
                  <a:pt x="10683" y="5091"/>
                  <a:pt x="10637" y="5091"/>
                  <a:pt x="10569" y="5114"/>
                </a:cubicBezTo>
                <a:lnTo>
                  <a:pt x="10569" y="5114"/>
                </a:lnTo>
                <a:cubicBezTo>
                  <a:pt x="10455" y="5114"/>
                  <a:pt x="10341" y="5114"/>
                  <a:pt x="10204" y="5136"/>
                </a:cubicBezTo>
                <a:lnTo>
                  <a:pt x="10204" y="5136"/>
                </a:lnTo>
                <a:cubicBezTo>
                  <a:pt x="10021" y="5159"/>
                  <a:pt x="9816" y="5159"/>
                  <a:pt x="9610" y="5182"/>
                </a:cubicBezTo>
                <a:lnTo>
                  <a:pt x="9610" y="5182"/>
                </a:lnTo>
                <a:cubicBezTo>
                  <a:pt x="9473" y="5182"/>
                  <a:pt x="9359" y="5182"/>
                  <a:pt x="9222" y="5182"/>
                </a:cubicBezTo>
                <a:lnTo>
                  <a:pt x="9222" y="5182"/>
                </a:lnTo>
                <a:cubicBezTo>
                  <a:pt x="9062" y="5182"/>
                  <a:pt x="8903" y="5182"/>
                  <a:pt x="8743" y="5182"/>
                </a:cubicBezTo>
                <a:lnTo>
                  <a:pt x="8743" y="5182"/>
                </a:lnTo>
                <a:cubicBezTo>
                  <a:pt x="8606" y="5182"/>
                  <a:pt x="8469" y="5182"/>
                  <a:pt x="8332" y="5182"/>
                </a:cubicBezTo>
                <a:lnTo>
                  <a:pt x="8332" y="5182"/>
                </a:lnTo>
                <a:cubicBezTo>
                  <a:pt x="8172" y="5159"/>
                  <a:pt x="8035" y="5159"/>
                  <a:pt x="7876" y="5159"/>
                </a:cubicBezTo>
                <a:lnTo>
                  <a:pt x="7876" y="5159"/>
                </a:lnTo>
                <a:cubicBezTo>
                  <a:pt x="7739" y="5136"/>
                  <a:pt x="7602" y="5136"/>
                  <a:pt x="7465" y="5114"/>
                </a:cubicBezTo>
                <a:lnTo>
                  <a:pt x="7465" y="5114"/>
                </a:lnTo>
                <a:cubicBezTo>
                  <a:pt x="7328" y="5114"/>
                  <a:pt x="7168" y="5091"/>
                  <a:pt x="7031" y="5068"/>
                </a:cubicBezTo>
                <a:lnTo>
                  <a:pt x="7031" y="5068"/>
                </a:lnTo>
                <a:cubicBezTo>
                  <a:pt x="6894" y="5045"/>
                  <a:pt x="6757" y="5022"/>
                  <a:pt x="6620" y="5022"/>
                </a:cubicBezTo>
                <a:lnTo>
                  <a:pt x="6620" y="5022"/>
                </a:lnTo>
                <a:cubicBezTo>
                  <a:pt x="6460" y="4977"/>
                  <a:pt x="6301" y="4954"/>
                  <a:pt x="6164" y="4931"/>
                </a:cubicBezTo>
                <a:lnTo>
                  <a:pt x="6164" y="4931"/>
                </a:lnTo>
                <a:cubicBezTo>
                  <a:pt x="6027" y="4908"/>
                  <a:pt x="5913" y="4885"/>
                  <a:pt x="5776" y="4862"/>
                </a:cubicBezTo>
                <a:lnTo>
                  <a:pt x="5776" y="4862"/>
                </a:lnTo>
                <a:cubicBezTo>
                  <a:pt x="5593" y="4817"/>
                  <a:pt x="5410" y="4771"/>
                  <a:pt x="5228" y="4725"/>
                </a:cubicBezTo>
                <a:lnTo>
                  <a:pt x="5228" y="4725"/>
                </a:lnTo>
                <a:cubicBezTo>
                  <a:pt x="5114" y="4680"/>
                  <a:pt x="5000" y="4657"/>
                  <a:pt x="4885" y="4634"/>
                </a:cubicBezTo>
                <a:lnTo>
                  <a:pt x="4885" y="4634"/>
                </a:lnTo>
                <a:cubicBezTo>
                  <a:pt x="4817" y="4611"/>
                  <a:pt x="4749" y="4589"/>
                  <a:pt x="4680" y="4566"/>
                </a:cubicBezTo>
                <a:lnTo>
                  <a:pt x="4680" y="4566"/>
                </a:lnTo>
                <a:cubicBezTo>
                  <a:pt x="4497" y="4497"/>
                  <a:pt x="4315" y="4452"/>
                  <a:pt x="4155" y="4383"/>
                </a:cubicBezTo>
                <a:lnTo>
                  <a:pt x="4155" y="4383"/>
                </a:lnTo>
                <a:cubicBezTo>
                  <a:pt x="4087" y="4360"/>
                  <a:pt x="4041" y="4337"/>
                  <a:pt x="3995" y="4315"/>
                </a:cubicBezTo>
                <a:lnTo>
                  <a:pt x="3995" y="4315"/>
                </a:lnTo>
                <a:cubicBezTo>
                  <a:pt x="3835" y="4269"/>
                  <a:pt x="3676" y="4200"/>
                  <a:pt x="3516" y="4132"/>
                </a:cubicBezTo>
                <a:lnTo>
                  <a:pt x="3516" y="4132"/>
                </a:lnTo>
                <a:cubicBezTo>
                  <a:pt x="3447" y="4086"/>
                  <a:pt x="3356" y="4064"/>
                  <a:pt x="3288" y="4018"/>
                </a:cubicBezTo>
                <a:lnTo>
                  <a:pt x="3288" y="4018"/>
                </a:lnTo>
                <a:cubicBezTo>
                  <a:pt x="3059" y="3927"/>
                  <a:pt x="2854" y="3812"/>
                  <a:pt x="2626" y="3676"/>
                </a:cubicBezTo>
                <a:lnTo>
                  <a:pt x="2626" y="3676"/>
                </a:lnTo>
                <a:cubicBezTo>
                  <a:pt x="891" y="2671"/>
                  <a:pt x="1" y="1347"/>
                  <a:pt x="1" y="1"/>
                </a:cubicBezTo>
                <a:lnTo>
                  <a:pt x="1" y="1"/>
                </a:lnTo>
                <a:close/>
              </a:path>
            </a:pathLst>
          </a:custGeom>
          <a:solidFill>
            <a:srgbClr val="1D509B"/>
          </a:solidFill>
          <a:ln>
            <a:noFill/>
          </a:ln>
        </p:spPr>
        <p:txBody>
          <a:bodyPr spcFirstLastPara="1" wrap="square" lIns="91425" tIns="91425" rIns="91425" bIns="91425" anchor="ctr" anchorCtr="0">
            <a:noAutofit/>
          </a:bodyPr>
          <a:lstStyle/>
          <a:p>
            <a:pPr>
              <a:buClr>
                <a:srgbClr val="000000"/>
              </a:buClr>
              <a:buFont typeface="Arial"/>
              <a:buNone/>
              <a:defRPr/>
            </a:pPr>
            <a:endParaRPr sz="1400" kern="0">
              <a:solidFill>
                <a:srgbClr val="000000"/>
              </a:solidFill>
              <a:latin typeface="Arial"/>
              <a:cs typeface="Arial"/>
              <a:sym typeface="Arial"/>
            </a:endParaRPr>
          </a:p>
        </p:txBody>
      </p:sp>
      <p:sp>
        <p:nvSpPr>
          <p:cNvPr id="26" name="Google Shape;6158;p47">
            <a:extLst>
              <a:ext uri="{FF2B5EF4-FFF2-40B4-BE49-F238E27FC236}">
                <a16:creationId xmlns:a16="http://schemas.microsoft.com/office/drawing/2014/main" id="{5465B007-6568-4B11-9901-958EB35FD198}"/>
              </a:ext>
            </a:extLst>
          </p:cNvPr>
          <p:cNvSpPr/>
          <p:nvPr/>
        </p:nvSpPr>
        <p:spPr>
          <a:xfrm>
            <a:off x="8850280" y="2162637"/>
            <a:ext cx="504299" cy="265632"/>
          </a:xfrm>
          <a:custGeom>
            <a:avLst/>
            <a:gdLst/>
            <a:ahLst/>
            <a:cxnLst/>
            <a:rect l="l" t="t" r="r" b="b"/>
            <a:pathLst>
              <a:path w="19562" h="10304" extrusionOk="0">
                <a:moveTo>
                  <a:pt x="9747" y="1"/>
                </a:moveTo>
                <a:cubicBezTo>
                  <a:pt x="7464" y="1"/>
                  <a:pt x="5205" y="503"/>
                  <a:pt x="3470" y="1507"/>
                </a:cubicBezTo>
                <a:cubicBezTo>
                  <a:pt x="0" y="3516"/>
                  <a:pt x="23" y="6780"/>
                  <a:pt x="3493" y="8789"/>
                </a:cubicBezTo>
                <a:cubicBezTo>
                  <a:pt x="5234" y="9801"/>
                  <a:pt x="7509" y="10304"/>
                  <a:pt x="9782" y="10304"/>
                </a:cubicBezTo>
                <a:cubicBezTo>
                  <a:pt x="12068" y="10304"/>
                  <a:pt x="14353" y="9796"/>
                  <a:pt x="16092" y="8789"/>
                </a:cubicBezTo>
                <a:cubicBezTo>
                  <a:pt x="19562" y="6780"/>
                  <a:pt x="19539" y="3516"/>
                  <a:pt x="16047" y="1507"/>
                </a:cubicBezTo>
                <a:cubicBezTo>
                  <a:pt x="14312" y="503"/>
                  <a:pt x="12029" y="1"/>
                  <a:pt x="9747" y="1"/>
                </a:cubicBezTo>
                <a:close/>
              </a:path>
            </a:pathLst>
          </a:custGeom>
          <a:solidFill>
            <a:srgbClr val="95B8EB"/>
          </a:solidFill>
          <a:ln>
            <a:noFill/>
          </a:ln>
        </p:spPr>
        <p:txBody>
          <a:bodyPr spcFirstLastPara="1" wrap="square" lIns="91425" tIns="91425" rIns="91425" bIns="91425" anchor="ctr" anchorCtr="0">
            <a:noAutofit/>
          </a:bodyPr>
          <a:lstStyle/>
          <a:p>
            <a:pPr>
              <a:buClr>
                <a:srgbClr val="000000"/>
              </a:buClr>
              <a:buFont typeface="Arial"/>
              <a:buNone/>
              <a:defRPr/>
            </a:pPr>
            <a:endParaRPr sz="1400" kern="0">
              <a:solidFill>
                <a:srgbClr val="000000"/>
              </a:solidFill>
              <a:latin typeface="Arial"/>
              <a:cs typeface="Arial"/>
              <a:sym typeface="Arial"/>
            </a:endParaRPr>
          </a:p>
        </p:txBody>
      </p:sp>
      <p:sp>
        <p:nvSpPr>
          <p:cNvPr id="27" name="Title 1">
            <a:extLst>
              <a:ext uri="{FF2B5EF4-FFF2-40B4-BE49-F238E27FC236}">
                <a16:creationId xmlns:a16="http://schemas.microsoft.com/office/drawing/2014/main" id="{3ED12873-296A-4D5F-B481-3B33E40BD900}"/>
              </a:ext>
            </a:extLst>
          </p:cNvPr>
          <p:cNvSpPr txBox="1">
            <a:spLocks/>
          </p:cNvSpPr>
          <p:nvPr/>
        </p:nvSpPr>
        <p:spPr>
          <a:xfrm>
            <a:off x="8927157" y="2159308"/>
            <a:ext cx="397389" cy="262340"/>
          </a:xfrm>
          <a:prstGeom prst="rect">
            <a:avLst/>
          </a:prstGeom>
          <a:scene3d>
            <a:camera prst="isometricBottomDown"/>
            <a:lightRig rig="threePt" dir="t"/>
          </a:scene3d>
        </p:spPr>
        <p:txBody>
          <a:bodyPr vert="horz" lIns="0" tIns="0" rIns="0" bIns="0" rtlCol="0" anchor="t">
            <a:noAutofit/>
          </a:bodyPr>
          <a:lstStyle>
            <a:lvl1pPr algn="r" defTabSz="914400" rtl="1" eaLnBrk="1" latinLnBrk="0" hangingPunct="1">
              <a:lnSpc>
                <a:spcPct val="90000"/>
              </a:lnSpc>
              <a:spcBef>
                <a:spcPct val="0"/>
              </a:spcBef>
              <a:buNone/>
              <a:defRPr sz="4000" kern="1200">
                <a:solidFill>
                  <a:schemeClr val="tx1"/>
                </a:solidFill>
                <a:latin typeface="Greta Arabic" pitchFamily="2" charset="-78"/>
                <a:ea typeface="+mj-ea"/>
                <a:cs typeface="+mj-cs"/>
              </a:defRPr>
            </a:lvl1pPr>
          </a:lstStyle>
          <a:p>
            <a:pPr algn="ctr">
              <a:defRPr/>
            </a:pPr>
            <a:r>
              <a:rPr lang="ar-SA" sz="2400" dirty="0">
                <a:solidFill>
                  <a:srgbClr val="FFFFFF"/>
                </a:solidFill>
                <a:latin typeface="Somar" panose="020B0604020202020204" charset="-78"/>
                <a:cs typeface="Somar" panose="020B0604020202020204" charset="-78"/>
              </a:rPr>
              <a:t>04</a:t>
            </a:r>
          </a:p>
        </p:txBody>
      </p:sp>
      <p:sp>
        <p:nvSpPr>
          <p:cNvPr id="4" name="Slide Number Placeholder 3"/>
          <p:cNvSpPr>
            <a:spLocks noGrp="1"/>
          </p:cNvSpPr>
          <p:nvPr>
            <p:ph type="sldNum" sz="quarter" idx="12"/>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15EF7C1D-2B43-48E9-9FFA-0C1C352D9914}" type="slidenum">
              <a:rPr kumimoji="0" lang="en-GB" sz="1200" b="0" i="0" u="none" strike="noStrike" kern="1200" cap="none" spc="0" normalizeH="0" baseline="0" noProof="0" smtClean="0">
                <a:ln>
                  <a:noFill/>
                </a:ln>
                <a:solidFill>
                  <a:srgbClr val="0D2547">
                    <a:tint val="75000"/>
                  </a:srgbClr>
                </a:solidFill>
                <a:effectLst/>
                <a:uLnTx/>
                <a:uFillTx/>
                <a:latin typeface="Greta Arabic" panose="02000000000000000000" pitchFamily="2" charset="-78"/>
                <a:ea typeface="+mn-ea"/>
                <a:cs typeface="Symbio AR+LT"/>
              </a:rPr>
              <a:pPr marL="0" marR="0" lvl="0" indent="0" algn="l" defTabSz="914400" rtl="1" eaLnBrk="1" fontAlgn="auto" latinLnBrk="0" hangingPunct="1">
                <a:lnSpc>
                  <a:spcPct val="100000"/>
                </a:lnSpc>
                <a:spcBef>
                  <a:spcPts val="0"/>
                </a:spcBef>
                <a:spcAft>
                  <a:spcPts val="0"/>
                </a:spcAft>
                <a:buClrTx/>
                <a:buSzTx/>
                <a:buFontTx/>
                <a:buNone/>
                <a:tabLst/>
                <a:defRPr/>
              </a:pPr>
              <a:t>33</a:t>
            </a:fld>
            <a:endParaRPr kumimoji="0" lang="en-GB" sz="1200" b="0" i="0" u="none" strike="noStrike" kern="1200" cap="none" spc="0" normalizeH="0" baseline="0" noProof="0">
              <a:ln>
                <a:noFill/>
              </a:ln>
              <a:solidFill>
                <a:srgbClr val="0D2547">
                  <a:tint val="75000"/>
                </a:srgbClr>
              </a:solidFill>
              <a:effectLst/>
              <a:uLnTx/>
              <a:uFillTx/>
              <a:latin typeface="Greta Arabic" panose="02000000000000000000" pitchFamily="2" charset="-78"/>
              <a:ea typeface="+mn-ea"/>
              <a:cs typeface="Symbio AR+LT"/>
            </a:endParaRPr>
          </a:p>
        </p:txBody>
      </p:sp>
      <p:sp>
        <p:nvSpPr>
          <p:cNvPr id="3" name="Footer Placeholder 2">
            <a:extLst>
              <a:ext uri="{FF2B5EF4-FFF2-40B4-BE49-F238E27FC236}">
                <a16:creationId xmlns:a16="http://schemas.microsoft.com/office/drawing/2014/main" id="{9FFDBF43-C2B9-4ADD-A198-F1EF2F8FA1D4}"/>
              </a:ext>
            </a:extLst>
          </p:cNvPr>
          <p:cNvSpPr>
            <a:spLocks noGrp="1"/>
          </p:cNvSpPr>
          <p:nvPr>
            <p:ph type="ftr" sz="quarter" idx="11"/>
            <p:custDataLst>
              <p:tags r:id="rId1"/>
            </p:custDataLst>
          </p:nvPr>
        </p:nvSpPr>
        <p:spPr/>
        <p:txBody>
          <a:bodyPr/>
          <a:lstStyle/>
          <a:p>
            <a:pPr>
              <a:defRPr/>
            </a:pPr>
            <a:r>
              <a:rPr lang="en-GB"/>
              <a:t>Public | </a:t>
            </a:r>
            <a:r>
              <a:rPr lang="ar-SA"/>
              <a:t>عام</a:t>
            </a:r>
            <a:endParaRPr lang="en-GB"/>
          </a:p>
        </p:txBody>
      </p:sp>
    </p:spTree>
    <p:extLst>
      <p:ext uri="{BB962C8B-B14F-4D97-AF65-F5344CB8AC3E}">
        <p14:creationId xmlns:p14="http://schemas.microsoft.com/office/powerpoint/2010/main" val="83217771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0" name="Rounded Rectangle 319"/>
          <p:cNvSpPr/>
          <p:nvPr/>
        </p:nvSpPr>
        <p:spPr>
          <a:xfrm>
            <a:off x="149540" y="1406383"/>
            <a:ext cx="11912358" cy="2025681"/>
          </a:xfrm>
          <a:prstGeom prst="roundRect">
            <a:avLst>
              <a:gd name="adj" fmla="val 4814"/>
            </a:avLst>
          </a:prstGeom>
          <a:solidFill>
            <a:schemeClr val="bg1"/>
          </a:solidFill>
          <a:ln>
            <a:solidFill>
              <a:schemeClr val="bg1">
                <a:lumMod val="8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a:noFill/>
              </a:ln>
              <a:solidFill>
                <a:srgbClr val="FFFFFF"/>
              </a:solidFill>
              <a:effectLst/>
              <a:uLnTx/>
              <a:uFillTx/>
              <a:latin typeface="SST Arabic" panose="020B0504030504020204" pitchFamily="34" charset="-78"/>
              <a:ea typeface="+mn-ea"/>
              <a:cs typeface="SST Arabic" panose="020B0504030504020204" pitchFamily="34" charset="-78"/>
            </a:endParaRPr>
          </a:p>
        </p:txBody>
      </p:sp>
      <p:sp>
        <p:nvSpPr>
          <p:cNvPr id="63" name="Rounded Rectangle 62"/>
          <p:cNvSpPr/>
          <p:nvPr/>
        </p:nvSpPr>
        <p:spPr>
          <a:xfrm>
            <a:off x="149540" y="797679"/>
            <a:ext cx="11912358" cy="561819"/>
          </a:xfrm>
          <a:prstGeom prst="roundRect">
            <a:avLst>
              <a:gd name="adj" fmla="val 7456"/>
            </a:avLst>
          </a:prstGeom>
          <a:solidFill>
            <a:schemeClr val="bg1"/>
          </a:solidFill>
          <a:ln>
            <a:solidFill>
              <a:schemeClr val="bg1">
                <a:lumMod val="8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a:noFill/>
              </a:ln>
              <a:solidFill>
                <a:srgbClr val="FFFFFF"/>
              </a:solidFill>
              <a:effectLst/>
              <a:uLnTx/>
              <a:uFillTx/>
              <a:latin typeface="SST Arabic" panose="020B0504030504020204" pitchFamily="34" charset="-78"/>
              <a:ea typeface="+mn-ea"/>
              <a:cs typeface="SST Arabic" panose="020B0504030504020204" pitchFamily="34" charset="-78"/>
            </a:endParaRPr>
          </a:p>
        </p:txBody>
      </p:sp>
      <p:sp>
        <p:nvSpPr>
          <p:cNvPr id="120" name="Rounded Rectangle 119"/>
          <p:cNvSpPr/>
          <p:nvPr/>
        </p:nvSpPr>
        <p:spPr>
          <a:xfrm>
            <a:off x="149540" y="3616213"/>
            <a:ext cx="11912358" cy="2607037"/>
          </a:xfrm>
          <a:prstGeom prst="roundRect">
            <a:avLst>
              <a:gd name="adj" fmla="val 2148"/>
            </a:avLst>
          </a:prstGeom>
          <a:solidFill>
            <a:schemeClr val="bg1"/>
          </a:solidFill>
          <a:ln>
            <a:solidFill>
              <a:schemeClr val="bg1">
                <a:lumMod val="8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a:noFill/>
              </a:ln>
              <a:solidFill>
                <a:srgbClr val="FFFFFF"/>
              </a:solidFill>
              <a:effectLst/>
              <a:uLnTx/>
              <a:uFillTx/>
              <a:latin typeface="SST Arabic" panose="020B0504030504020204" pitchFamily="34" charset="-78"/>
              <a:ea typeface="+mn-ea"/>
              <a:cs typeface="SST Arabic" panose="020B0504030504020204" pitchFamily="34" charset="-78"/>
            </a:endParaRPr>
          </a:p>
        </p:txBody>
      </p:sp>
      <p:sp>
        <p:nvSpPr>
          <p:cNvPr id="176" name="Rounded Rectangle 175"/>
          <p:cNvSpPr/>
          <p:nvPr/>
        </p:nvSpPr>
        <p:spPr>
          <a:xfrm>
            <a:off x="266007" y="4373418"/>
            <a:ext cx="8864855" cy="1579146"/>
          </a:xfrm>
          <a:prstGeom prst="roundRect">
            <a:avLst>
              <a:gd name="adj" fmla="val 7183"/>
            </a:avLst>
          </a:prstGeom>
          <a:solidFill>
            <a:srgbClr val="00B050">
              <a:alpha val="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FFFFFF"/>
              </a:solidFill>
              <a:effectLst/>
              <a:uLnTx/>
              <a:uFillTx/>
              <a:latin typeface="SST Arabic" panose="020B0504030504020204" pitchFamily="34" charset="-78"/>
              <a:ea typeface="+mn-ea"/>
              <a:cs typeface="SST Arabic" panose="020B0504030504020204" pitchFamily="34" charset="-78"/>
            </a:endParaRPr>
          </a:p>
        </p:txBody>
      </p:sp>
      <p:sp>
        <p:nvSpPr>
          <p:cNvPr id="121" name="Rounded Rectangle 120"/>
          <p:cNvSpPr/>
          <p:nvPr/>
        </p:nvSpPr>
        <p:spPr>
          <a:xfrm>
            <a:off x="9146116" y="616141"/>
            <a:ext cx="2745035" cy="303112"/>
          </a:xfrm>
          <a:prstGeom prst="roundRect">
            <a:avLst>
              <a:gd name="adj" fmla="val 50000"/>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1200" b="1" i="0" u="none" strike="noStrike" kern="1200" cap="none" spc="0" normalizeH="0" baseline="0" noProof="0" dirty="0">
                <a:ln>
                  <a:noFill/>
                </a:ln>
                <a:solidFill>
                  <a:srgbClr val="14386B"/>
                </a:solidFill>
                <a:effectLst>
                  <a:outerShdw blurRad="63500" sx="102000" sy="102000" algn="ctr" rotWithShape="0">
                    <a:srgbClr val="14386B">
                      <a:alpha val="40000"/>
                    </a:srgbClr>
                  </a:outerShdw>
                </a:effectLst>
                <a:uLnTx/>
                <a:uFillTx/>
                <a:latin typeface="SST Arabic" panose="020B0504030504020204" pitchFamily="34" charset="-78"/>
                <a:ea typeface="+mn-ea"/>
                <a:cs typeface="SST Arabic" panose="020B0504030504020204" pitchFamily="34" charset="-78"/>
              </a:rPr>
              <a:t>الوضع المقترح</a:t>
            </a:r>
          </a:p>
        </p:txBody>
      </p:sp>
      <p:sp>
        <p:nvSpPr>
          <p:cNvPr id="124" name="Rectangle 123"/>
          <p:cNvSpPr/>
          <p:nvPr/>
        </p:nvSpPr>
        <p:spPr>
          <a:xfrm>
            <a:off x="3554850" y="898541"/>
            <a:ext cx="8397529" cy="369332"/>
          </a:xfrm>
          <a:prstGeom prst="rect">
            <a:avLst/>
          </a:prstGeom>
        </p:spPr>
        <p:txBody>
          <a:bodyPr wrap="square">
            <a:spAutoFit/>
          </a:bodyPr>
          <a:lstStyle/>
          <a:p>
            <a:pPr marL="0" marR="0" lvl="0" indent="0" algn="r" defTabSz="914400" rtl="0" eaLnBrk="1" fontAlgn="auto" latinLnBrk="0" hangingPunct="1">
              <a:lnSpc>
                <a:spcPct val="150000"/>
              </a:lnSpc>
              <a:spcBef>
                <a:spcPts val="0"/>
              </a:spcBef>
              <a:spcAft>
                <a:spcPts val="0"/>
              </a:spcAft>
              <a:buClrTx/>
              <a:buSzTx/>
              <a:buFontTx/>
              <a:buNone/>
              <a:tabLst/>
              <a:defRPr/>
            </a:pPr>
            <a:r>
              <a:rPr kumimoji="0" lang="ar-SA" sz="1200" b="1" i="0" u="none" strike="noStrike" kern="1200" cap="none" spc="0" normalizeH="0" baseline="0" noProof="0" dirty="0">
                <a:ln>
                  <a:noFill/>
                </a:ln>
                <a:solidFill>
                  <a:srgbClr val="0D2547">
                    <a:lumMod val="90000"/>
                    <a:lumOff val="10000"/>
                  </a:srgbClr>
                </a:solidFill>
                <a:effectLst/>
                <a:uLnTx/>
                <a:uFillTx/>
                <a:latin typeface="SST Arabic" panose="020B0504030504020204" pitchFamily="34" charset="-78"/>
                <a:ea typeface="+mn-ea"/>
                <a:cs typeface="SST Arabic" panose="020B0504030504020204" pitchFamily="34" charset="-78"/>
              </a:rPr>
              <a:t>تم تضمين</a:t>
            </a:r>
            <a:r>
              <a:rPr kumimoji="0" lang="ar-KW" sz="1200" b="1" i="0" u="none" strike="noStrike" kern="1200" cap="none" spc="0" normalizeH="0" baseline="0" noProof="0" dirty="0">
                <a:ln>
                  <a:noFill/>
                </a:ln>
                <a:solidFill>
                  <a:srgbClr val="0D2547">
                    <a:lumMod val="90000"/>
                    <a:lumOff val="10000"/>
                  </a:srgbClr>
                </a:solidFill>
                <a:effectLst/>
                <a:uLnTx/>
                <a:uFillTx/>
                <a:latin typeface="SST Arabic" panose="020B0504030504020204" pitchFamily="34" charset="-78"/>
                <a:ea typeface="+mn-ea"/>
                <a:cs typeface="SST Arabic" panose="020B0504030504020204" pitchFamily="34" charset="-78"/>
              </a:rPr>
              <a:t> بعض</a:t>
            </a:r>
            <a:r>
              <a:rPr kumimoji="0" lang="ar-SA" sz="1200" b="1" i="0" u="none" strike="noStrike" kern="1200" cap="none" spc="0" normalizeH="0" baseline="0" noProof="0" dirty="0">
                <a:ln>
                  <a:noFill/>
                </a:ln>
                <a:solidFill>
                  <a:srgbClr val="0D2547">
                    <a:lumMod val="90000"/>
                    <a:lumOff val="10000"/>
                  </a:srgbClr>
                </a:solidFill>
                <a:effectLst/>
                <a:uLnTx/>
                <a:uFillTx/>
                <a:latin typeface="SST Arabic" panose="020B0504030504020204" pitchFamily="34" charset="-78"/>
                <a:ea typeface="+mn-ea"/>
                <a:cs typeface="SST Arabic" panose="020B0504030504020204" pitchFamily="34" charset="-78"/>
              </a:rPr>
              <a:t> المؤشرات النشطة وغير النشطة مع إضافة </a:t>
            </a:r>
            <a:r>
              <a:rPr kumimoji="0" lang="ar-KW" sz="1200" b="1" i="0" u="none" strike="noStrike" kern="1200" cap="none" spc="0" normalizeH="0" baseline="0" noProof="0" dirty="0">
                <a:ln>
                  <a:noFill/>
                </a:ln>
                <a:solidFill>
                  <a:srgbClr val="0D2547">
                    <a:lumMod val="90000"/>
                    <a:lumOff val="10000"/>
                  </a:srgbClr>
                </a:solidFill>
                <a:effectLst/>
                <a:uLnTx/>
                <a:uFillTx/>
                <a:latin typeface="SST Arabic" panose="020B0504030504020204" pitchFamily="34" charset="-78"/>
                <a:ea typeface="+mn-ea"/>
                <a:cs typeface="SST Arabic" panose="020B0504030504020204" pitchFamily="34" charset="-78"/>
              </a:rPr>
              <a:t>معايير محسنة، وجديدة تدعم دقة الاستهداف</a:t>
            </a:r>
            <a:endParaRPr kumimoji="0" lang="ar-SA" sz="1200" b="1" i="0" u="none" strike="noStrike" kern="1200" cap="none" spc="0" normalizeH="0" baseline="0" noProof="0" dirty="0">
              <a:ln>
                <a:noFill/>
              </a:ln>
              <a:solidFill>
                <a:srgbClr val="0D2547">
                  <a:lumMod val="90000"/>
                  <a:lumOff val="10000"/>
                </a:srgbClr>
              </a:solidFill>
              <a:effectLst/>
              <a:uLnTx/>
              <a:uFillTx/>
              <a:latin typeface="SST Arabic" panose="020B0504030504020204" pitchFamily="34" charset="-78"/>
              <a:ea typeface="+mn-ea"/>
              <a:cs typeface="SST Arabic" panose="020B0504030504020204" pitchFamily="34" charset="-78"/>
            </a:endParaRPr>
          </a:p>
        </p:txBody>
      </p:sp>
      <p:graphicFrame>
        <p:nvGraphicFramePr>
          <p:cNvPr id="8" name="Object 7" hidden="1"/>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3740" name="think-cell Slide" r:id="rId6" imgW="347" imgH="348" progId="TCLayout.ActiveDocument.1">
                  <p:embed/>
                </p:oleObj>
              </mc:Choice>
              <mc:Fallback>
                <p:oleObj name="think-cell Slide" r:id="rId6" imgW="347" imgH="348" progId="TCLayout.ActiveDocument.1">
                  <p:embed/>
                  <p:pic>
                    <p:nvPicPr>
                      <p:cNvPr id="8" name="Object 7" hidden="1"/>
                      <p:cNvPicPr/>
                      <p:nvPr/>
                    </p:nvPicPr>
                    <p:blipFill>
                      <a:blip r:embed="rId7"/>
                      <a:stretch>
                        <a:fillRect/>
                      </a:stretch>
                    </p:blipFill>
                    <p:spPr>
                      <a:xfrm>
                        <a:off x="1588" y="1588"/>
                        <a:ext cx="1588" cy="1588"/>
                      </a:xfrm>
                      <a:prstGeom prst="rect">
                        <a:avLst/>
                      </a:prstGeom>
                    </p:spPr>
                  </p:pic>
                </p:oleObj>
              </mc:Fallback>
            </mc:AlternateContent>
          </a:graphicData>
        </a:graphic>
      </p:graphicFrame>
      <p:grpSp>
        <p:nvGrpSpPr>
          <p:cNvPr id="7" name="Group 6"/>
          <p:cNvGrpSpPr/>
          <p:nvPr/>
        </p:nvGrpSpPr>
        <p:grpSpPr>
          <a:xfrm>
            <a:off x="9627296" y="2365730"/>
            <a:ext cx="2118428" cy="1839725"/>
            <a:chOff x="4904792" y="468183"/>
            <a:chExt cx="2021428" cy="1904583"/>
          </a:xfrm>
        </p:grpSpPr>
        <p:pic>
          <p:nvPicPr>
            <p:cNvPr id="44" name="Picture 43"/>
            <p:cNvPicPr>
              <a:picLocks noChangeAspect="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904792" y="468183"/>
              <a:ext cx="2021428" cy="1904583"/>
            </a:xfrm>
            <a:prstGeom prst="rect">
              <a:avLst/>
            </a:prstGeom>
            <a:noFill/>
          </p:spPr>
        </p:pic>
        <p:pic>
          <p:nvPicPr>
            <p:cNvPr id="45" name="Picture 44"/>
            <p:cNvPicPr>
              <a:picLocks noChangeAspect="1"/>
            </p:cNvPicPr>
            <p:nvPr/>
          </p:nvPicPr>
          <p:blipFill>
            <a:blip r:embed="rId9" cstate="print">
              <a:clrChange>
                <a:clrFrom>
                  <a:srgbClr val="F6F6F6"/>
                </a:clrFrom>
                <a:clrTo>
                  <a:srgbClr val="F6F6F6">
                    <a:alpha val="0"/>
                  </a:srgbClr>
                </a:clrTo>
              </a:clrChange>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5641660" y="1199058"/>
              <a:ext cx="563860" cy="591366"/>
            </a:xfrm>
            <a:prstGeom prst="rect">
              <a:avLst/>
            </a:prstGeom>
            <a:noFill/>
          </p:spPr>
        </p:pic>
      </p:grpSp>
      <p:sp>
        <p:nvSpPr>
          <p:cNvPr id="140" name="Rounded Rectangle 139"/>
          <p:cNvSpPr/>
          <p:nvPr/>
        </p:nvSpPr>
        <p:spPr>
          <a:xfrm>
            <a:off x="9228396" y="4388620"/>
            <a:ext cx="1233574" cy="1563944"/>
          </a:xfrm>
          <a:prstGeom prst="roundRect">
            <a:avLst>
              <a:gd name="adj" fmla="val 7183"/>
            </a:avLst>
          </a:prstGeom>
          <a:solidFill>
            <a:srgbClr val="00B050">
              <a:alpha val="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FFFFFF"/>
              </a:solidFill>
              <a:effectLst/>
              <a:uLnTx/>
              <a:uFillTx/>
              <a:latin typeface="SST Arabic" panose="020B0504030504020204" pitchFamily="34" charset="-78"/>
              <a:ea typeface="+mn-ea"/>
              <a:cs typeface="SST Arabic" panose="020B0504030504020204" pitchFamily="34" charset="-78"/>
            </a:endParaRPr>
          </a:p>
        </p:txBody>
      </p:sp>
      <p:sp>
        <p:nvSpPr>
          <p:cNvPr id="141" name="Rectangle 140"/>
          <p:cNvSpPr/>
          <p:nvPr/>
        </p:nvSpPr>
        <p:spPr>
          <a:xfrm flipH="1">
            <a:off x="9346605" y="4299332"/>
            <a:ext cx="1064052" cy="259759"/>
          </a:xfrm>
          <a:prstGeom prst="rect">
            <a:avLst/>
          </a:prstGeom>
          <a:solidFill>
            <a:schemeClr val="bg1"/>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square">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1100" b="1" i="0" u="none" strike="noStrike" kern="1200" cap="none" spc="0" normalizeH="0" baseline="0" noProof="0" dirty="0">
                <a:ln>
                  <a:noFill/>
                </a:ln>
                <a:solidFill>
                  <a:srgbClr val="002448"/>
                </a:solidFill>
                <a:effectLst/>
                <a:uLnTx/>
                <a:uFillTx/>
                <a:latin typeface="SST Arabic" panose="020B0504030504020204" pitchFamily="34" charset="-78"/>
                <a:ea typeface="Calibri" panose="020F0502020204030204" pitchFamily="34" charset="0"/>
                <a:cs typeface="SST Arabic" panose="020B0504030504020204" pitchFamily="34" charset="-78"/>
              </a:rPr>
              <a:t>معايير محسنة</a:t>
            </a:r>
          </a:p>
        </p:txBody>
      </p:sp>
      <p:sp>
        <p:nvSpPr>
          <p:cNvPr id="151" name="Rounded Rectangle 150"/>
          <p:cNvSpPr/>
          <p:nvPr/>
        </p:nvSpPr>
        <p:spPr>
          <a:xfrm>
            <a:off x="9510123" y="4884066"/>
            <a:ext cx="735084" cy="554957"/>
          </a:xfrm>
          <a:prstGeom prst="roundRect">
            <a:avLst>
              <a:gd name="adj" fmla="val 7183"/>
            </a:avLst>
          </a:prstGeom>
          <a:solidFill>
            <a:srgbClr val="6F8EBA"/>
          </a:solidFill>
          <a:ln>
            <a:no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1100" b="1" i="0" u="none" strike="noStrike" kern="1200" cap="none" spc="0" normalizeH="0" baseline="0" noProof="0" dirty="0">
                <a:ln>
                  <a:noFill/>
                </a:ln>
                <a:solidFill>
                  <a:srgbClr val="FFFFFF"/>
                </a:solidFill>
                <a:effectLst/>
                <a:uLnTx/>
                <a:uFillTx/>
                <a:latin typeface="SST Arabic" panose="020B0504030504020204" pitchFamily="34" charset="-78"/>
                <a:ea typeface="+mn-ea"/>
                <a:cs typeface="SST Arabic" panose="020B0504030504020204" pitchFamily="34" charset="-78"/>
              </a:rPr>
              <a:t>القضايا والمحاضر</a:t>
            </a:r>
            <a:endParaRPr kumimoji="0" lang="en-US" sz="1100" b="1" i="0" u="none" strike="noStrike" kern="1200" cap="none" spc="0" normalizeH="0" baseline="0" noProof="0" dirty="0">
              <a:ln>
                <a:noFill/>
              </a:ln>
              <a:solidFill>
                <a:srgbClr val="FFFFFF"/>
              </a:solidFill>
              <a:effectLst/>
              <a:uLnTx/>
              <a:uFillTx/>
              <a:latin typeface="SST Arabic" panose="020B0504030504020204" pitchFamily="34" charset="-78"/>
              <a:ea typeface="+mn-ea"/>
              <a:cs typeface="SST Arabic" panose="020B0504030504020204" pitchFamily="34" charset="-78"/>
            </a:endParaRPr>
          </a:p>
        </p:txBody>
      </p:sp>
      <p:cxnSp>
        <p:nvCxnSpPr>
          <p:cNvPr id="119" name="Elbow Connector 118"/>
          <p:cNvCxnSpPr>
            <a:stCxn id="141" idx="2"/>
            <a:endCxn id="151" idx="0"/>
          </p:cNvCxnSpPr>
          <p:nvPr/>
        </p:nvCxnSpPr>
        <p:spPr>
          <a:xfrm rot="5400000">
            <a:off x="9715661" y="4721095"/>
            <a:ext cx="324975" cy="966"/>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274" name="TextBox 273"/>
          <p:cNvSpPr txBox="1"/>
          <p:nvPr/>
        </p:nvSpPr>
        <p:spPr>
          <a:xfrm>
            <a:off x="10165942" y="3500264"/>
            <a:ext cx="1041136" cy="482929"/>
          </a:xfrm>
          <a:prstGeom prst="rect">
            <a:avLst/>
          </a:prstGeom>
          <a:noFill/>
        </p:spPr>
        <p:txBody>
          <a:bodyPr wrap="square" rtlCol="0" anchor="ctr" anchorCtr="0">
            <a:no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1400" b="1" i="0" u="none" strike="noStrike" kern="1200" cap="none" spc="0" normalizeH="0" baseline="0" noProof="0" dirty="0">
                <a:ln>
                  <a:noFill/>
                </a:ln>
                <a:solidFill>
                  <a:srgbClr val="0D2547"/>
                </a:solidFill>
                <a:effectLst/>
                <a:uLnTx/>
                <a:uFillTx/>
                <a:latin typeface="SST Arabic" panose="020B0504030504020204" pitchFamily="34" charset="-78"/>
                <a:ea typeface="+mn-ea"/>
                <a:cs typeface="SST Arabic" panose="020B0504030504020204" pitchFamily="34" charset="-78"/>
              </a:rPr>
              <a:t>المستورد</a:t>
            </a:r>
            <a:endParaRPr kumimoji="0" lang="en-US" sz="1400" b="1" i="0" u="none" strike="noStrike" kern="1200" cap="none" spc="0" normalizeH="0" baseline="0" noProof="0" dirty="0">
              <a:ln>
                <a:noFill/>
              </a:ln>
              <a:solidFill>
                <a:srgbClr val="0D2547"/>
              </a:solidFill>
              <a:effectLst/>
              <a:uLnTx/>
              <a:uFillTx/>
              <a:latin typeface="SST Arabic" panose="020B0504030504020204" pitchFamily="34" charset="-78"/>
              <a:ea typeface="+mn-ea"/>
              <a:cs typeface="SST Arabic" panose="020B0504030504020204" pitchFamily="34" charset="-78"/>
            </a:endParaRPr>
          </a:p>
        </p:txBody>
      </p:sp>
      <p:sp>
        <p:nvSpPr>
          <p:cNvPr id="278" name="Rounded Rectangle 277"/>
          <p:cNvSpPr/>
          <p:nvPr/>
        </p:nvSpPr>
        <p:spPr>
          <a:xfrm>
            <a:off x="9623012" y="5593555"/>
            <a:ext cx="512092" cy="216970"/>
          </a:xfrm>
          <a:prstGeom prst="roundRect">
            <a:avLst/>
          </a:prstGeom>
          <a:solidFill>
            <a:srgbClr val="EFBFBF"/>
          </a:solidFill>
          <a:ln>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900" b="1" i="0" u="none" strike="noStrike" kern="1200" cap="none" spc="0" normalizeH="0" baseline="0" noProof="0" dirty="0">
                <a:ln>
                  <a:noFill/>
                </a:ln>
                <a:solidFill>
                  <a:srgbClr val="C00000"/>
                </a:solidFill>
                <a:effectLst/>
                <a:uLnTx/>
                <a:uFillTx/>
                <a:latin typeface="SST Arabic" panose="020B0504030504020204" pitchFamily="34" charset="-78"/>
                <a:ea typeface="+mn-ea"/>
                <a:cs typeface="SST Arabic" panose="020B0504030504020204" pitchFamily="34" charset="-78"/>
              </a:rPr>
              <a:t>1000</a:t>
            </a:r>
            <a:endParaRPr kumimoji="0" lang="en-US" sz="900" b="1" i="0" u="none" strike="noStrike" kern="1200" cap="none" spc="0" normalizeH="0" baseline="0" noProof="0" dirty="0">
              <a:ln>
                <a:noFill/>
              </a:ln>
              <a:solidFill>
                <a:srgbClr val="C00000"/>
              </a:solidFill>
              <a:effectLst/>
              <a:uLnTx/>
              <a:uFillTx/>
              <a:latin typeface="SST Arabic" panose="020B0504030504020204" pitchFamily="34" charset="-78"/>
              <a:ea typeface="+mn-ea"/>
              <a:cs typeface="SST Arabic" panose="020B0504030504020204" pitchFamily="34" charset="-78"/>
            </a:endParaRPr>
          </a:p>
        </p:txBody>
      </p:sp>
      <p:grpSp>
        <p:nvGrpSpPr>
          <p:cNvPr id="213" name="Group 212"/>
          <p:cNvGrpSpPr/>
          <p:nvPr/>
        </p:nvGrpSpPr>
        <p:grpSpPr>
          <a:xfrm>
            <a:off x="4535364" y="1423056"/>
            <a:ext cx="3669179" cy="482929"/>
            <a:chOff x="4535364" y="1500690"/>
            <a:chExt cx="3669179" cy="482929"/>
          </a:xfrm>
        </p:grpSpPr>
        <p:sp>
          <p:nvSpPr>
            <p:cNvPr id="117" name="Freeform 116"/>
            <p:cNvSpPr/>
            <p:nvPr/>
          </p:nvSpPr>
          <p:spPr>
            <a:xfrm>
              <a:off x="4535364" y="1523951"/>
              <a:ext cx="3669179" cy="437639"/>
            </a:xfrm>
            <a:custGeom>
              <a:avLst/>
              <a:gdLst>
                <a:gd name="connsiteX0" fmla="*/ 0 w 8128000"/>
                <a:gd name="connsiteY0" fmla="*/ 122714 h 1227137"/>
                <a:gd name="connsiteX1" fmla="*/ 122714 w 8128000"/>
                <a:gd name="connsiteY1" fmla="*/ 0 h 1227137"/>
                <a:gd name="connsiteX2" fmla="*/ 8005286 w 8128000"/>
                <a:gd name="connsiteY2" fmla="*/ 0 h 1227137"/>
                <a:gd name="connsiteX3" fmla="*/ 8128000 w 8128000"/>
                <a:gd name="connsiteY3" fmla="*/ 122714 h 1227137"/>
                <a:gd name="connsiteX4" fmla="*/ 8128000 w 8128000"/>
                <a:gd name="connsiteY4" fmla="*/ 1104423 h 1227137"/>
                <a:gd name="connsiteX5" fmla="*/ 8005286 w 8128000"/>
                <a:gd name="connsiteY5" fmla="*/ 1227137 h 1227137"/>
                <a:gd name="connsiteX6" fmla="*/ 122714 w 8128000"/>
                <a:gd name="connsiteY6" fmla="*/ 1227137 h 1227137"/>
                <a:gd name="connsiteX7" fmla="*/ 0 w 8128000"/>
                <a:gd name="connsiteY7" fmla="*/ 1104423 h 1227137"/>
                <a:gd name="connsiteX8" fmla="*/ 0 w 8128000"/>
                <a:gd name="connsiteY8" fmla="*/ 122714 h 1227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28000" h="1227137">
                  <a:moveTo>
                    <a:pt x="0" y="122714"/>
                  </a:moveTo>
                  <a:cubicBezTo>
                    <a:pt x="0" y="54941"/>
                    <a:pt x="54941" y="0"/>
                    <a:pt x="122714" y="0"/>
                  </a:cubicBezTo>
                  <a:lnTo>
                    <a:pt x="8005286" y="0"/>
                  </a:lnTo>
                  <a:cubicBezTo>
                    <a:pt x="8073059" y="0"/>
                    <a:pt x="8128000" y="54941"/>
                    <a:pt x="8128000" y="122714"/>
                  </a:cubicBezTo>
                  <a:lnTo>
                    <a:pt x="8128000" y="1104423"/>
                  </a:lnTo>
                  <a:cubicBezTo>
                    <a:pt x="8128000" y="1172196"/>
                    <a:pt x="8073059" y="1227137"/>
                    <a:pt x="8005286" y="1227137"/>
                  </a:cubicBezTo>
                  <a:lnTo>
                    <a:pt x="122714" y="1227137"/>
                  </a:lnTo>
                  <a:cubicBezTo>
                    <a:pt x="54941" y="1227137"/>
                    <a:pt x="0" y="1172196"/>
                    <a:pt x="0" y="1104423"/>
                  </a:cubicBezTo>
                  <a:lnTo>
                    <a:pt x="0" y="122714"/>
                  </a:lnTo>
                  <a:close/>
                </a:path>
              </a:pathLst>
            </a:custGeom>
            <a:noFill/>
            <a:ln>
              <a:solidFill>
                <a:schemeClr val="accent1"/>
              </a:solidFill>
            </a:ln>
          </p:spPr>
          <p:style>
            <a:lnRef idx="0">
              <a:schemeClr val="dk1">
                <a:hueOff val="0"/>
                <a:satOff val="0"/>
                <a:lumOff val="0"/>
                <a:alphaOff val="0"/>
              </a:schemeClr>
            </a:lnRef>
            <a:fillRef idx="1">
              <a:schemeClr val="accent6">
                <a:tint val="40000"/>
                <a:hueOff val="0"/>
                <a:satOff val="0"/>
                <a:lumOff val="0"/>
                <a:alphaOff val="0"/>
              </a:schemeClr>
            </a:fillRef>
            <a:effectRef idx="2">
              <a:schemeClr val="accent6">
                <a:tint val="40000"/>
                <a:hueOff val="0"/>
                <a:satOff val="0"/>
                <a:lumOff val="0"/>
                <a:alphaOff val="0"/>
              </a:schemeClr>
            </a:effectRef>
            <a:fontRef idx="minor">
              <a:schemeClr val="dk1">
                <a:hueOff val="0"/>
                <a:satOff val="0"/>
                <a:lumOff val="0"/>
                <a:alphaOff val="0"/>
              </a:schemeClr>
            </a:fontRef>
          </p:style>
          <p:txBody>
            <a:bodyPr spcFirstLastPara="0" vert="horz" wrap="square" lIns="284480" tIns="284480" rIns="5974080" bIns="284480" numCol="1" spcCol="1270" anchor="ctr" anchorCtr="0">
              <a:noAutofit/>
            </a:bodyPr>
            <a:lstStyle/>
            <a:p>
              <a:pPr marL="0" marR="0" lvl="0" indent="0" algn="ctr" defTabSz="1778000" rtl="0" eaLnBrk="1" fontAlgn="auto" latinLnBrk="0" hangingPunct="1">
                <a:lnSpc>
                  <a:spcPct val="90000"/>
                </a:lnSpc>
                <a:spcBef>
                  <a:spcPct val="0"/>
                </a:spcBef>
                <a:spcAft>
                  <a:spcPct val="35000"/>
                </a:spcAft>
                <a:buClrTx/>
                <a:buSzTx/>
                <a:buFontTx/>
                <a:buNone/>
                <a:tabLst/>
                <a:defRPr/>
              </a:pPr>
              <a:endParaRPr kumimoji="0" lang="en-US" sz="4000" b="1" i="0" u="none" strike="noStrike" kern="1200" cap="none" spc="0" normalizeH="0" baseline="0" noProof="0" dirty="0">
                <a:ln>
                  <a:noFill/>
                </a:ln>
                <a:solidFill>
                  <a:srgbClr val="6AC04A"/>
                </a:solidFill>
                <a:effectLst/>
                <a:uLnTx/>
                <a:uFillTx/>
                <a:latin typeface="SST Arabic" panose="020B0504030504020204" pitchFamily="34" charset="-78"/>
                <a:ea typeface="+mn-ea"/>
                <a:cs typeface="SST Arabic" panose="020B0504030504020204" pitchFamily="34" charset="-78"/>
              </a:endParaRPr>
            </a:p>
          </p:txBody>
        </p:sp>
        <p:sp>
          <p:nvSpPr>
            <p:cNvPr id="105" name="TextBox 104"/>
            <p:cNvSpPr txBox="1"/>
            <p:nvPr/>
          </p:nvSpPr>
          <p:spPr>
            <a:xfrm>
              <a:off x="5271907" y="1500690"/>
              <a:ext cx="2196092" cy="482929"/>
            </a:xfrm>
            <a:prstGeom prst="rect">
              <a:avLst/>
            </a:prstGeom>
            <a:noFill/>
          </p:spPr>
          <p:txBody>
            <a:bodyPr wrap="square" rtlCol="0" anchor="ctr" anchorCtr="0">
              <a:noAutofit/>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kumimoji="0" lang="ar-SA" sz="2000" b="1" i="0" u="none" strike="noStrike" kern="1200" cap="none" spc="0" normalizeH="0" baseline="0" noProof="0" dirty="0">
                  <a:ln>
                    <a:noFill/>
                  </a:ln>
                  <a:solidFill>
                    <a:srgbClr val="6AC04A"/>
                  </a:solidFill>
                  <a:effectLst/>
                  <a:uLnTx/>
                  <a:uFillTx/>
                  <a:latin typeface="SST Arabic" panose="020B0504030504020204" pitchFamily="34" charset="-78"/>
                  <a:ea typeface="+mn-ea"/>
                  <a:cs typeface="SST Arabic" panose="020B0504030504020204" pitchFamily="34" charset="-78"/>
                </a:rPr>
                <a:t>سجل تجاري جديد؟</a:t>
              </a:r>
              <a:endParaRPr kumimoji="0" lang="en-US" sz="2000" b="1" i="0" u="none" strike="noStrike" kern="1200" cap="none" spc="0" normalizeH="0" baseline="0" noProof="0" dirty="0">
                <a:ln>
                  <a:noFill/>
                </a:ln>
                <a:solidFill>
                  <a:srgbClr val="6AC04A"/>
                </a:solidFill>
                <a:effectLst/>
                <a:uLnTx/>
                <a:uFillTx/>
                <a:latin typeface="SST Arabic" panose="020B0504030504020204" pitchFamily="34" charset="-78"/>
                <a:ea typeface="+mn-ea"/>
                <a:cs typeface="SST Arabic" panose="020B0504030504020204" pitchFamily="34" charset="-78"/>
              </a:endParaRPr>
            </a:p>
          </p:txBody>
        </p:sp>
      </p:grpSp>
      <p:sp>
        <p:nvSpPr>
          <p:cNvPr id="282" name="Rounded Rectangle 281"/>
          <p:cNvSpPr/>
          <p:nvPr/>
        </p:nvSpPr>
        <p:spPr>
          <a:xfrm>
            <a:off x="6521056" y="2145076"/>
            <a:ext cx="697587" cy="333724"/>
          </a:xfrm>
          <a:prstGeom prst="roundRect">
            <a:avLst/>
          </a:prstGeom>
        </p:spPr>
        <p:style>
          <a:lnRef idx="0">
            <a:schemeClr val="lt1">
              <a:hueOff val="0"/>
              <a:satOff val="0"/>
              <a:lumOff val="0"/>
              <a:alphaOff val="0"/>
            </a:schemeClr>
          </a:lnRef>
          <a:fillRef idx="3">
            <a:schemeClr val="accent6">
              <a:alpha val="50000"/>
              <a:hueOff val="0"/>
              <a:satOff val="0"/>
              <a:lumOff val="0"/>
              <a:alphaOff val="0"/>
            </a:schemeClr>
          </a:fillRef>
          <a:effectRef idx="2">
            <a:schemeClr val="accent6">
              <a:alpha val="50000"/>
              <a:hueOff val="0"/>
              <a:satOff val="0"/>
              <a:lumOff val="0"/>
              <a:alphaOff val="0"/>
            </a:schemeClr>
          </a:effectRef>
          <a:fontRef idx="minor">
            <a:schemeClr val="lt1"/>
          </a:fontRef>
        </p:style>
        <p:txBody>
          <a:bodyPr spcFirstLastPara="0" vert="horz" wrap="square" lIns="182351" tIns="182351" rIns="182351" bIns="182351" numCol="1" spcCol="1270" anchor="ctr" anchorCtr="0">
            <a:noAutofit/>
          </a:bodyPr>
          <a:lstStyle/>
          <a:p>
            <a:pPr marL="0" marR="0" lvl="0" indent="0" algn="ctr" defTabSz="1778000" rtl="0" eaLnBrk="1" fontAlgn="auto" latinLnBrk="0" hangingPunct="1">
              <a:lnSpc>
                <a:spcPct val="90000"/>
              </a:lnSpc>
              <a:spcBef>
                <a:spcPct val="0"/>
              </a:spcBef>
              <a:spcAft>
                <a:spcPct val="35000"/>
              </a:spcAft>
              <a:buClrTx/>
              <a:buSzTx/>
              <a:buFontTx/>
              <a:buNone/>
              <a:tabLst/>
              <a:defRPr/>
            </a:pPr>
            <a:r>
              <a:rPr kumimoji="0" lang="ar-SA" sz="1800" b="1" i="0" u="none" strike="noStrike" kern="1200" cap="none" spc="0" normalizeH="0" baseline="0" noProof="0" dirty="0">
                <a:ln>
                  <a:noFill/>
                </a:ln>
                <a:solidFill>
                  <a:srgbClr val="0D2547"/>
                </a:solidFill>
                <a:effectLst/>
                <a:uLnTx/>
                <a:uFillTx/>
                <a:latin typeface="SST Arabic" panose="020B0504030504020204" pitchFamily="34" charset="-78"/>
                <a:ea typeface="+mn-ea"/>
                <a:cs typeface="SST Arabic" panose="020B0504030504020204" pitchFamily="34" charset="-78"/>
              </a:rPr>
              <a:t>لا</a:t>
            </a:r>
            <a:endParaRPr kumimoji="0" lang="en-US" sz="1800" b="1" i="0" u="none" strike="noStrike" kern="1200" cap="none" spc="0" normalizeH="0" baseline="0" noProof="0" dirty="0">
              <a:ln>
                <a:noFill/>
              </a:ln>
              <a:solidFill>
                <a:srgbClr val="0D2547"/>
              </a:solidFill>
              <a:effectLst/>
              <a:uLnTx/>
              <a:uFillTx/>
              <a:latin typeface="SST Arabic" panose="020B0504030504020204" pitchFamily="34" charset="-78"/>
              <a:ea typeface="+mn-ea"/>
              <a:cs typeface="SST Arabic" panose="020B0504030504020204" pitchFamily="34" charset="-78"/>
            </a:endParaRPr>
          </a:p>
        </p:txBody>
      </p:sp>
      <p:sp>
        <p:nvSpPr>
          <p:cNvPr id="283" name="Rounded Rectangle 282"/>
          <p:cNvSpPr/>
          <p:nvPr/>
        </p:nvSpPr>
        <p:spPr>
          <a:xfrm>
            <a:off x="5424287" y="2139400"/>
            <a:ext cx="722076" cy="333724"/>
          </a:xfrm>
          <a:prstGeom prst="roundRect">
            <a:avLst/>
          </a:prstGeom>
        </p:spPr>
        <p:style>
          <a:lnRef idx="0">
            <a:schemeClr val="lt1">
              <a:hueOff val="0"/>
              <a:satOff val="0"/>
              <a:lumOff val="0"/>
              <a:alphaOff val="0"/>
            </a:schemeClr>
          </a:lnRef>
          <a:fillRef idx="3">
            <a:schemeClr val="accent6">
              <a:alpha val="50000"/>
              <a:hueOff val="0"/>
              <a:satOff val="0"/>
              <a:lumOff val="0"/>
              <a:alphaOff val="0"/>
            </a:schemeClr>
          </a:fillRef>
          <a:effectRef idx="2">
            <a:schemeClr val="accent6">
              <a:alpha val="50000"/>
              <a:hueOff val="0"/>
              <a:satOff val="0"/>
              <a:lumOff val="0"/>
              <a:alphaOff val="0"/>
            </a:schemeClr>
          </a:effectRef>
          <a:fontRef idx="minor">
            <a:schemeClr val="lt1"/>
          </a:fontRef>
        </p:style>
        <p:txBody>
          <a:bodyPr spcFirstLastPara="0" vert="horz" wrap="square" lIns="182351" tIns="182351" rIns="182351" bIns="182351" numCol="1" spcCol="1270" anchor="ctr" anchorCtr="0">
            <a:noAutofit/>
          </a:bodyPr>
          <a:lstStyle/>
          <a:p>
            <a:pPr marL="0" marR="0" lvl="0" indent="0" algn="ctr" defTabSz="1778000" rtl="0" eaLnBrk="1" fontAlgn="auto" latinLnBrk="0" hangingPunct="1">
              <a:lnSpc>
                <a:spcPct val="90000"/>
              </a:lnSpc>
              <a:spcBef>
                <a:spcPct val="0"/>
              </a:spcBef>
              <a:spcAft>
                <a:spcPct val="35000"/>
              </a:spcAft>
              <a:buClrTx/>
              <a:buSzTx/>
              <a:buFontTx/>
              <a:buNone/>
              <a:tabLst/>
              <a:defRPr/>
            </a:pPr>
            <a:r>
              <a:rPr kumimoji="0" lang="ar-SA" sz="1600" b="1" i="0" u="none" strike="noStrike" kern="1200" cap="none" spc="0" normalizeH="0" baseline="0" noProof="0" dirty="0">
                <a:ln>
                  <a:noFill/>
                </a:ln>
                <a:solidFill>
                  <a:srgbClr val="0D2547"/>
                </a:solidFill>
                <a:effectLst/>
                <a:uLnTx/>
                <a:uFillTx/>
                <a:latin typeface="SST Arabic" panose="020B0504030504020204" pitchFamily="34" charset="-78"/>
                <a:ea typeface="+mn-ea"/>
                <a:cs typeface="SST Arabic" panose="020B0504030504020204" pitchFamily="34" charset="-78"/>
              </a:rPr>
              <a:t>نعم</a:t>
            </a:r>
            <a:endParaRPr kumimoji="0" lang="en-US" sz="1600" b="1" i="0" u="none" strike="noStrike" kern="1200" cap="none" spc="0" normalizeH="0" baseline="0" noProof="0" dirty="0">
              <a:ln>
                <a:noFill/>
              </a:ln>
              <a:solidFill>
                <a:srgbClr val="0D2547"/>
              </a:solidFill>
              <a:effectLst/>
              <a:uLnTx/>
              <a:uFillTx/>
              <a:latin typeface="SST Arabic" panose="020B0504030504020204" pitchFamily="34" charset="-78"/>
              <a:ea typeface="+mn-ea"/>
              <a:cs typeface="SST Arabic" panose="020B0504030504020204" pitchFamily="34" charset="-78"/>
            </a:endParaRPr>
          </a:p>
        </p:txBody>
      </p:sp>
      <p:sp>
        <p:nvSpPr>
          <p:cNvPr id="125" name="Rounded Rectangle 124"/>
          <p:cNvSpPr/>
          <p:nvPr/>
        </p:nvSpPr>
        <p:spPr>
          <a:xfrm>
            <a:off x="3396817" y="2143498"/>
            <a:ext cx="1581971" cy="331432"/>
          </a:xfrm>
          <a:prstGeom prst="roundRect">
            <a:avLst/>
          </a:prstGeom>
        </p:spPr>
        <p:style>
          <a:lnRef idx="0">
            <a:schemeClr val="lt1">
              <a:hueOff val="0"/>
              <a:satOff val="0"/>
              <a:lumOff val="0"/>
              <a:alphaOff val="0"/>
            </a:schemeClr>
          </a:lnRef>
          <a:fillRef idx="3">
            <a:schemeClr val="accent6">
              <a:alpha val="50000"/>
              <a:hueOff val="0"/>
              <a:satOff val="0"/>
              <a:lumOff val="0"/>
              <a:alphaOff val="0"/>
            </a:schemeClr>
          </a:fillRef>
          <a:effectRef idx="2">
            <a:schemeClr val="accent6">
              <a:alpha val="50000"/>
              <a:hueOff val="0"/>
              <a:satOff val="0"/>
              <a:lumOff val="0"/>
              <a:alphaOff val="0"/>
            </a:schemeClr>
          </a:effectRef>
          <a:fontRef idx="minor">
            <a:schemeClr val="lt1"/>
          </a:fontRef>
        </p:style>
        <p:txBody>
          <a:bodyPr spcFirstLastPara="0" vert="horz" wrap="square" lIns="182351" tIns="182351" rIns="182351" bIns="182351" numCol="1" spcCol="1270" anchor="ctr" anchorCtr="0">
            <a:noAutofit/>
          </a:bodyPr>
          <a:lstStyle/>
          <a:p>
            <a:pPr marL="0" marR="0" lvl="0" indent="0" algn="ctr" defTabSz="1778000" rtl="0" eaLnBrk="1" fontAlgn="auto" latinLnBrk="0" hangingPunct="1">
              <a:lnSpc>
                <a:spcPct val="90000"/>
              </a:lnSpc>
              <a:spcBef>
                <a:spcPct val="0"/>
              </a:spcBef>
              <a:spcAft>
                <a:spcPct val="35000"/>
              </a:spcAft>
              <a:buClrTx/>
              <a:buSzTx/>
              <a:buFontTx/>
              <a:buNone/>
              <a:tabLst/>
              <a:defRPr/>
            </a:pPr>
            <a:r>
              <a:rPr kumimoji="0" lang="ar-SA" sz="1600" b="1" i="0" u="none" strike="noStrike" kern="1200" cap="none" spc="0" normalizeH="0" baseline="0" noProof="0" dirty="0">
                <a:ln>
                  <a:noFill/>
                </a:ln>
                <a:solidFill>
                  <a:srgbClr val="0D2547"/>
                </a:solidFill>
                <a:effectLst/>
                <a:uLnTx/>
                <a:uFillTx/>
                <a:latin typeface="SST Arabic" panose="020B0504030504020204" pitchFamily="34" charset="-78"/>
                <a:ea typeface="+mn-ea"/>
                <a:cs typeface="SST Arabic" panose="020B0504030504020204" pitchFamily="34" charset="-78"/>
              </a:rPr>
              <a:t>مستورد جديد</a:t>
            </a:r>
            <a:endParaRPr kumimoji="0" lang="en-US" sz="1600" b="1" i="0" u="none" strike="noStrike" kern="1200" cap="none" spc="0" normalizeH="0" baseline="0" noProof="0" dirty="0">
              <a:ln>
                <a:noFill/>
              </a:ln>
              <a:solidFill>
                <a:srgbClr val="0D2547"/>
              </a:solidFill>
              <a:effectLst/>
              <a:uLnTx/>
              <a:uFillTx/>
              <a:latin typeface="SST Arabic" panose="020B0504030504020204" pitchFamily="34" charset="-78"/>
              <a:ea typeface="+mn-ea"/>
              <a:cs typeface="SST Arabic" panose="020B0504030504020204" pitchFamily="34" charset="-78"/>
            </a:endParaRPr>
          </a:p>
        </p:txBody>
      </p:sp>
      <p:cxnSp>
        <p:nvCxnSpPr>
          <p:cNvPr id="318" name="Elbow Connector 317"/>
          <p:cNvCxnSpPr>
            <a:stCxn id="282" idx="3"/>
            <a:endCxn id="171" idx="1"/>
          </p:cNvCxnSpPr>
          <p:nvPr/>
        </p:nvCxnSpPr>
        <p:spPr>
          <a:xfrm flipV="1">
            <a:off x="7218643" y="2309316"/>
            <a:ext cx="338452" cy="2622"/>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325" name="Rounded Rectangle 324"/>
          <p:cNvSpPr/>
          <p:nvPr/>
        </p:nvSpPr>
        <p:spPr>
          <a:xfrm>
            <a:off x="394891" y="6083645"/>
            <a:ext cx="681946" cy="218593"/>
          </a:xfrm>
          <a:prstGeom prst="roundRect">
            <a:avLst/>
          </a:prstGeom>
          <a:solidFill>
            <a:srgbClr val="C79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1050" b="1" i="0" u="none" strike="noStrike" kern="1200" cap="none" spc="0" normalizeH="0" baseline="0" noProof="0" dirty="0">
                <a:ln>
                  <a:noFill/>
                </a:ln>
                <a:solidFill>
                  <a:srgbClr val="FFFFFF"/>
                </a:solidFill>
                <a:effectLst/>
                <a:uLnTx/>
                <a:uFillTx/>
                <a:latin typeface="SST Arabic" panose="020B0504030504020204" pitchFamily="34" charset="-78"/>
                <a:ea typeface="+mn-ea"/>
                <a:cs typeface="SST Arabic" panose="020B0504030504020204" pitchFamily="34" charset="-78"/>
              </a:rPr>
              <a:t>الخطورة</a:t>
            </a:r>
          </a:p>
        </p:txBody>
      </p:sp>
      <p:sp>
        <p:nvSpPr>
          <p:cNvPr id="326" name="Rounded Rectangle 325"/>
          <p:cNvSpPr/>
          <p:nvPr/>
        </p:nvSpPr>
        <p:spPr>
          <a:xfrm>
            <a:off x="1193627" y="6086818"/>
            <a:ext cx="685800" cy="218593"/>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1050" b="1" i="0" u="none" strike="noStrike" kern="1200" cap="none" spc="0" normalizeH="0" baseline="0" noProof="0" dirty="0">
                <a:ln>
                  <a:noFill/>
                </a:ln>
                <a:solidFill>
                  <a:srgbClr val="FFFFFF"/>
                </a:solidFill>
                <a:effectLst/>
                <a:uLnTx/>
                <a:uFillTx/>
                <a:latin typeface="SST Arabic" panose="020B0504030504020204" pitchFamily="34" charset="-78"/>
                <a:ea typeface="+mn-ea"/>
                <a:cs typeface="SST Arabic" panose="020B0504030504020204" pitchFamily="34" charset="-78"/>
              </a:rPr>
              <a:t>التكرارية</a:t>
            </a:r>
          </a:p>
        </p:txBody>
      </p:sp>
      <p:sp>
        <p:nvSpPr>
          <p:cNvPr id="327" name="Rounded Rectangle 326"/>
          <p:cNvSpPr/>
          <p:nvPr/>
        </p:nvSpPr>
        <p:spPr>
          <a:xfrm>
            <a:off x="1998087" y="6086818"/>
            <a:ext cx="685800" cy="218593"/>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1050" b="1" i="0" u="none" strike="noStrike" kern="1200" cap="none" spc="0" normalizeH="0" baseline="0" noProof="0" dirty="0">
                <a:ln>
                  <a:noFill/>
                </a:ln>
                <a:solidFill>
                  <a:srgbClr val="FFFFFF"/>
                </a:solidFill>
                <a:effectLst/>
                <a:uLnTx/>
                <a:uFillTx/>
                <a:latin typeface="SST Arabic" panose="020B0504030504020204" pitchFamily="34" charset="-78"/>
                <a:ea typeface="+mn-ea"/>
                <a:cs typeface="SST Arabic" panose="020B0504030504020204" pitchFamily="34" charset="-78"/>
              </a:rPr>
              <a:t>الحداثة</a:t>
            </a:r>
          </a:p>
        </p:txBody>
      </p:sp>
      <p:grpSp>
        <p:nvGrpSpPr>
          <p:cNvPr id="336" name="Group 335"/>
          <p:cNvGrpSpPr/>
          <p:nvPr/>
        </p:nvGrpSpPr>
        <p:grpSpPr>
          <a:xfrm>
            <a:off x="9749264" y="5455230"/>
            <a:ext cx="343488" cy="91440"/>
            <a:chOff x="2543898" y="4547006"/>
            <a:chExt cx="343488" cy="91440"/>
          </a:xfrm>
        </p:grpSpPr>
        <p:sp>
          <p:nvSpPr>
            <p:cNvPr id="337" name="Oval 336"/>
            <p:cNvSpPr/>
            <p:nvPr/>
          </p:nvSpPr>
          <p:spPr>
            <a:xfrm>
              <a:off x="2543898" y="4547006"/>
              <a:ext cx="91440" cy="91440"/>
            </a:xfrm>
            <a:prstGeom prst="ellipse">
              <a:avLst/>
            </a:prstGeom>
            <a:solidFill>
              <a:srgbClr val="C79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ar-SA" sz="1100" b="1" i="0" u="none" strike="noStrike" kern="1200" cap="none" spc="0" normalizeH="0" baseline="0" noProof="0" dirty="0">
                <a:ln>
                  <a:noFill/>
                </a:ln>
                <a:solidFill>
                  <a:srgbClr val="FFFFFF"/>
                </a:solidFill>
                <a:effectLst/>
                <a:uLnTx/>
                <a:uFillTx/>
                <a:latin typeface="SST Arabic" panose="020B0504030504020204" pitchFamily="34" charset="-78"/>
                <a:ea typeface="+mn-ea"/>
                <a:cs typeface="SST Arabic" panose="020B0504030504020204" pitchFamily="34" charset="-78"/>
              </a:endParaRPr>
            </a:p>
          </p:txBody>
        </p:sp>
        <p:sp>
          <p:nvSpPr>
            <p:cNvPr id="338" name="Oval 337"/>
            <p:cNvSpPr/>
            <p:nvPr/>
          </p:nvSpPr>
          <p:spPr>
            <a:xfrm>
              <a:off x="2669922" y="4547006"/>
              <a:ext cx="91440" cy="9144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ar-SA" sz="1100" b="1" i="0" u="none" strike="noStrike" kern="1200" cap="none" spc="0" normalizeH="0" baseline="0" noProof="0" dirty="0">
                <a:ln>
                  <a:noFill/>
                </a:ln>
                <a:solidFill>
                  <a:srgbClr val="FFFFFF"/>
                </a:solidFill>
                <a:effectLst/>
                <a:uLnTx/>
                <a:uFillTx/>
                <a:latin typeface="SST Arabic" panose="020B0504030504020204" pitchFamily="34" charset="-78"/>
                <a:ea typeface="+mn-ea"/>
                <a:cs typeface="SST Arabic" panose="020B0504030504020204" pitchFamily="34" charset="-78"/>
              </a:endParaRPr>
            </a:p>
          </p:txBody>
        </p:sp>
        <p:sp>
          <p:nvSpPr>
            <p:cNvPr id="339" name="Oval 338"/>
            <p:cNvSpPr/>
            <p:nvPr/>
          </p:nvSpPr>
          <p:spPr>
            <a:xfrm>
              <a:off x="2795946" y="4547006"/>
              <a:ext cx="91440" cy="9144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ar-SA" sz="1100" b="1" i="0" u="none" strike="noStrike" kern="1200" cap="none" spc="0" normalizeH="0" baseline="0" noProof="0" dirty="0">
                <a:ln>
                  <a:noFill/>
                </a:ln>
                <a:solidFill>
                  <a:srgbClr val="FFFFFF"/>
                </a:solidFill>
                <a:effectLst/>
                <a:uLnTx/>
                <a:uFillTx/>
                <a:latin typeface="SST Arabic" panose="020B0504030504020204" pitchFamily="34" charset="-78"/>
                <a:ea typeface="+mn-ea"/>
                <a:cs typeface="SST Arabic" panose="020B0504030504020204" pitchFamily="34" charset="-78"/>
              </a:endParaRPr>
            </a:p>
          </p:txBody>
        </p:sp>
      </p:grpSp>
      <p:cxnSp>
        <p:nvCxnSpPr>
          <p:cNvPr id="391" name="Elbow Connector 390"/>
          <p:cNvCxnSpPr>
            <a:stCxn id="283" idx="1"/>
            <a:endCxn id="125" idx="3"/>
          </p:cNvCxnSpPr>
          <p:nvPr/>
        </p:nvCxnSpPr>
        <p:spPr>
          <a:xfrm rot="10800000" flipV="1">
            <a:off x="4978789" y="2306262"/>
            <a:ext cx="445499" cy="2952"/>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7" name="Elbow Connector 136"/>
          <p:cNvCxnSpPr>
            <a:stCxn id="205" idx="3"/>
          </p:cNvCxnSpPr>
          <p:nvPr/>
        </p:nvCxnSpPr>
        <p:spPr>
          <a:xfrm>
            <a:off x="9539371" y="2970419"/>
            <a:ext cx="427357" cy="297942"/>
          </a:xfrm>
          <a:prstGeom prst="bentConnector3">
            <a:avLst>
              <a:gd name="adj1" fmla="val 50000"/>
            </a:avLst>
          </a:prstGeom>
          <a:ln>
            <a:solidFill>
              <a:schemeClr val="bg1">
                <a:lumMod val="65000"/>
              </a:schemeClr>
            </a:solidFill>
            <a:prstDash val="dash"/>
            <a:tailEnd type="triangle"/>
          </a:ln>
        </p:spPr>
        <p:style>
          <a:lnRef idx="1">
            <a:schemeClr val="accent1"/>
          </a:lnRef>
          <a:fillRef idx="0">
            <a:schemeClr val="accent1"/>
          </a:fillRef>
          <a:effectRef idx="0">
            <a:schemeClr val="accent1"/>
          </a:effectRef>
          <a:fontRef idx="minor">
            <a:schemeClr val="tx1"/>
          </a:fontRef>
        </p:style>
      </p:cxnSp>
      <p:grpSp>
        <p:nvGrpSpPr>
          <p:cNvPr id="39" name="Group 38"/>
          <p:cNvGrpSpPr/>
          <p:nvPr/>
        </p:nvGrpSpPr>
        <p:grpSpPr>
          <a:xfrm>
            <a:off x="2278225" y="2144448"/>
            <a:ext cx="1536800" cy="328047"/>
            <a:chOff x="167137" y="1985157"/>
            <a:chExt cx="828082" cy="328047"/>
          </a:xfrm>
        </p:grpSpPr>
        <p:sp>
          <p:nvSpPr>
            <p:cNvPr id="155" name="Rounded Rectangle 154"/>
            <p:cNvSpPr/>
            <p:nvPr/>
          </p:nvSpPr>
          <p:spPr>
            <a:xfrm>
              <a:off x="333910" y="1985157"/>
              <a:ext cx="492623" cy="328047"/>
            </a:xfrm>
            <a:prstGeom prst="roundRect">
              <a:avLst/>
            </a:prstGeom>
            <a:solidFill>
              <a:srgbClr val="C7959C"/>
            </a:solidFill>
          </p:spPr>
          <p:style>
            <a:lnRef idx="0">
              <a:schemeClr val="lt1">
                <a:hueOff val="0"/>
                <a:satOff val="0"/>
                <a:lumOff val="0"/>
                <a:alphaOff val="0"/>
              </a:schemeClr>
            </a:lnRef>
            <a:fillRef idx="3">
              <a:schemeClr val="accent6">
                <a:alpha val="50000"/>
                <a:hueOff val="0"/>
                <a:satOff val="0"/>
                <a:lumOff val="0"/>
                <a:alphaOff val="0"/>
              </a:schemeClr>
            </a:fillRef>
            <a:effectRef idx="2">
              <a:schemeClr val="accent6">
                <a:alpha val="50000"/>
                <a:hueOff val="0"/>
                <a:satOff val="0"/>
                <a:lumOff val="0"/>
                <a:alphaOff val="0"/>
              </a:schemeClr>
            </a:effectRef>
            <a:fontRef idx="minor">
              <a:schemeClr val="lt1"/>
            </a:fontRef>
          </p:style>
          <p:txBody>
            <a:bodyPr spcFirstLastPara="0" vert="horz" wrap="square" lIns="182351" tIns="182351" rIns="182351" bIns="182351" numCol="1" spcCol="1270" anchor="ctr" anchorCtr="0">
              <a:noAutofit/>
            </a:bodyPr>
            <a:lstStyle/>
            <a:p>
              <a:pPr marL="0" marR="0" lvl="0" indent="0" algn="ctr" defTabSz="1778000" rtl="0" eaLnBrk="1" fontAlgn="auto" latinLnBrk="0" hangingPunct="1">
                <a:lnSpc>
                  <a:spcPct val="90000"/>
                </a:lnSpc>
                <a:spcBef>
                  <a:spcPct val="0"/>
                </a:spcBef>
                <a:spcAft>
                  <a:spcPct val="35000"/>
                </a:spcAft>
                <a:buClrTx/>
                <a:buSzTx/>
                <a:buFontTx/>
                <a:buNone/>
                <a:tabLst/>
                <a:defRPr/>
              </a:pPr>
              <a:endParaRPr kumimoji="0" lang="en-US" sz="800" b="1" i="0" u="none" strike="noStrike" kern="1200" cap="none" spc="0" normalizeH="0" baseline="0" noProof="0" dirty="0">
                <a:ln>
                  <a:noFill/>
                </a:ln>
                <a:solidFill>
                  <a:srgbClr val="0D2547"/>
                </a:solidFill>
                <a:effectLst/>
                <a:uLnTx/>
                <a:uFillTx/>
                <a:latin typeface="SST Arabic" panose="020B0504030504020204" pitchFamily="34" charset="-78"/>
                <a:ea typeface="+mn-ea"/>
                <a:cs typeface="SST Arabic" panose="020B0504030504020204" pitchFamily="34" charset="-78"/>
              </a:endParaRPr>
            </a:p>
          </p:txBody>
        </p:sp>
        <p:sp>
          <p:nvSpPr>
            <p:cNvPr id="156" name="TextBox 155"/>
            <p:cNvSpPr txBox="1"/>
            <p:nvPr/>
          </p:nvSpPr>
          <p:spPr>
            <a:xfrm>
              <a:off x="167137" y="2039731"/>
              <a:ext cx="828082" cy="177955"/>
            </a:xfrm>
            <a:prstGeom prst="rect">
              <a:avLst/>
            </a:prstGeom>
            <a:noFill/>
          </p:spPr>
          <p:txBody>
            <a:bodyPr wrap="square" rtlCol="0" anchor="ctr" anchorCtr="0">
              <a:no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1000" b="1" i="0" u="none" strike="noStrike" kern="1200" cap="none" spc="0" normalizeH="0" baseline="0" noProof="0" dirty="0">
                  <a:ln>
                    <a:noFill/>
                  </a:ln>
                  <a:solidFill>
                    <a:srgbClr val="FFFFFF"/>
                  </a:solidFill>
                  <a:effectLst/>
                  <a:uLnTx/>
                  <a:uFillTx/>
                  <a:latin typeface="SST Arabic" panose="020B0504030504020204" pitchFamily="34" charset="-78"/>
                  <a:ea typeface="+mn-ea"/>
                  <a:cs typeface="SST Arabic" panose="020B0504030504020204" pitchFamily="34" charset="-78"/>
                </a:rPr>
                <a:t>معاينة يدوية</a:t>
              </a:r>
              <a:endParaRPr kumimoji="0" lang="en-US" sz="1200" b="1" i="0" u="none" strike="noStrike" kern="1200" cap="none" spc="0" normalizeH="0" baseline="0" noProof="0" dirty="0">
                <a:ln>
                  <a:noFill/>
                </a:ln>
                <a:solidFill>
                  <a:srgbClr val="FFFFFF"/>
                </a:solidFill>
                <a:effectLst/>
                <a:uLnTx/>
                <a:uFillTx/>
                <a:latin typeface="SST Arabic" panose="020B0504030504020204" pitchFamily="34" charset="-78"/>
                <a:ea typeface="+mn-ea"/>
                <a:cs typeface="SST Arabic" panose="020B0504030504020204" pitchFamily="34" charset="-78"/>
              </a:endParaRPr>
            </a:p>
          </p:txBody>
        </p:sp>
      </p:grpSp>
      <p:cxnSp>
        <p:nvCxnSpPr>
          <p:cNvPr id="157" name="Elbow Connector 156"/>
          <p:cNvCxnSpPr>
            <a:stCxn id="274" idx="2"/>
            <a:endCxn id="113" idx="0"/>
          </p:cNvCxnSpPr>
          <p:nvPr/>
        </p:nvCxnSpPr>
        <p:spPr>
          <a:xfrm rot="5400000">
            <a:off x="7536634" y="1147605"/>
            <a:ext cx="314288" cy="5985465"/>
          </a:xfrm>
          <a:prstGeom prst="bentConnector3">
            <a:avLst>
              <a:gd name="adj1" fmla="val 50000"/>
            </a:avLst>
          </a:prstGeom>
          <a:ln>
            <a:solidFill>
              <a:schemeClr val="tx1">
                <a:lumMod val="50000"/>
                <a:lumOff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58" name="Elbow Connector 157"/>
          <p:cNvCxnSpPr>
            <a:stCxn id="274" idx="2"/>
            <a:endCxn id="141" idx="0"/>
          </p:cNvCxnSpPr>
          <p:nvPr/>
        </p:nvCxnSpPr>
        <p:spPr>
          <a:xfrm rot="5400000">
            <a:off x="10124502" y="3737323"/>
            <a:ext cx="316139" cy="807879"/>
          </a:xfrm>
          <a:prstGeom prst="bentConnector3">
            <a:avLst>
              <a:gd name="adj1" fmla="val 50000"/>
            </a:avLst>
          </a:prstGeom>
          <a:ln>
            <a:solidFill>
              <a:schemeClr val="tx1">
                <a:lumMod val="50000"/>
                <a:lumOff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61" name="Elbow Connector 160"/>
          <p:cNvCxnSpPr>
            <a:stCxn id="274" idx="2"/>
            <a:endCxn id="179" idx="0"/>
          </p:cNvCxnSpPr>
          <p:nvPr/>
        </p:nvCxnSpPr>
        <p:spPr>
          <a:xfrm rot="16200000" flipH="1">
            <a:off x="10789400" y="3880303"/>
            <a:ext cx="321739" cy="527518"/>
          </a:xfrm>
          <a:prstGeom prst="bentConnector3">
            <a:avLst>
              <a:gd name="adj1" fmla="val 50000"/>
            </a:avLst>
          </a:prstGeom>
          <a:ln>
            <a:solidFill>
              <a:schemeClr val="tx1">
                <a:lumMod val="50000"/>
                <a:lumOff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11" name="Title 1"/>
          <p:cNvSpPr>
            <a:spLocks noGrp="1"/>
          </p:cNvSpPr>
          <p:nvPr>
            <p:ph type="title"/>
          </p:nvPr>
        </p:nvSpPr>
        <p:spPr>
          <a:xfrm>
            <a:off x="1498025" y="166809"/>
            <a:ext cx="10515600" cy="572459"/>
          </a:xfrm>
        </p:spPr>
        <p:txBody>
          <a:bodyPr vert="horz" lIns="0" tIns="0" rIns="0" bIns="0" rtlCol="0" anchor="t">
            <a:noAutofit/>
          </a:bodyPr>
          <a:lstStyle/>
          <a:p>
            <a:r>
              <a:rPr lang="ar-SA" sz="2600" b="1" dirty="0">
                <a:solidFill>
                  <a:schemeClr val="tx1">
                    <a:lumMod val="90000"/>
                    <a:lumOff val="10000"/>
                  </a:schemeClr>
                </a:solidFill>
                <a:latin typeface="SST Arabic" panose="020B0504030504020204" pitchFamily="34" charset="-78"/>
                <a:cs typeface="SST Arabic" panose="020B0504030504020204" pitchFamily="34" charset="-78"/>
              </a:rPr>
              <a:t>بطاقة الاستهداف الأمني</a:t>
            </a:r>
            <a:r>
              <a:rPr lang="ar-KW" sz="2600" b="1" dirty="0">
                <a:solidFill>
                  <a:schemeClr val="tx1">
                    <a:lumMod val="90000"/>
                    <a:lumOff val="10000"/>
                  </a:schemeClr>
                </a:solidFill>
                <a:latin typeface="SST Arabic" panose="020B0504030504020204" pitchFamily="34" charset="-78"/>
                <a:cs typeface="SST Arabic" panose="020B0504030504020204" pitchFamily="34" charset="-78"/>
              </a:rPr>
              <a:t>: المستورد</a:t>
            </a:r>
            <a:r>
              <a:rPr lang="ar-SA" sz="2600" b="1" dirty="0">
                <a:solidFill>
                  <a:schemeClr val="tx1">
                    <a:lumMod val="90000"/>
                    <a:lumOff val="10000"/>
                  </a:schemeClr>
                </a:solidFill>
                <a:latin typeface="SST Arabic" panose="020B0504030504020204" pitchFamily="34" charset="-78"/>
                <a:cs typeface="SST Arabic" panose="020B0504030504020204" pitchFamily="34" charset="-78"/>
              </a:rPr>
              <a:t> (1/2)</a:t>
            </a:r>
            <a:endParaRPr lang="en-US" sz="2600" b="1" dirty="0">
              <a:solidFill>
                <a:schemeClr val="tx1">
                  <a:lumMod val="90000"/>
                  <a:lumOff val="10000"/>
                </a:schemeClr>
              </a:solidFill>
              <a:latin typeface="SST Arabic" panose="020B0504030504020204" pitchFamily="34" charset="-78"/>
              <a:cs typeface="SST Arabic" panose="020B0504030504020204" pitchFamily="34" charset="-78"/>
            </a:endParaRPr>
          </a:p>
        </p:txBody>
      </p:sp>
      <p:sp>
        <p:nvSpPr>
          <p:cNvPr id="112" name="Rounded Rectangle 111"/>
          <p:cNvSpPr/>
          <p:nvPr/>
        </p:nvSpPr>
        <p:spPr>
          <a:xfrm>
            <a:off x="12094234" y="166197"/>
            <a:ext cx="97766" cy="437857"/>
          </a:xfrm>
          <a:prstGeom prst="roundRect">
            <a:avLst>
              <a:gd name="adj" fmla="val 0"/>
            </a:avLst>
          </a:prstGeom>
          <a:solidFill>
            <a:srgbClr val="20CFD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FFFFFF"/>
              </a:solidFill>
              <a:effectLst/>
              <a:uLnTx/>
              <a:uFillTx/>
              <a:latin typeface="SST Arabic" panose="020B0504030504020204" pitchFamily="34" charset="-78"/>
              <a:ea typeface="+mn-ea"/>
              <a:cs typeface="SST Arabic" panose="020B0504030504020204" pitchFamily="34" charset="-78"/>
            </a:endParaRPr>
          </a:p>
        </p:txBody>
      </p:sp>
      <p:sp>
        <p:nvSpPr>
          <p:cNvPr id="104" name="Rounded Rectangle 103"/>
          <p:cNvSpPr/>
          <p:nvPr/>
        </p:nvSpPr>
        <p:spPr>
          <a:xfrm>
            <a:off x="5740830" y="4839551"/>
            <a:ext cx="864551" cy="558912"/>
          </a:xfrm>
          <a:prstGeom prst="roundRect">
            <a:avLst>
              <a:gd name="adj" fmla="val 7183"/>
            </a:avLst>
          </a:prstGeom>
          <a:solidFill>
            <a:srgbClr val="A8DBA0"/>
          </a:solidFill>
          <a:ln>
            <a:no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1100" b="1" i="0" u="none" strike="noStrike" kern="1200" cap="none" spc="0" normalizeH="0" baseline="0" noProof="0" dirty="0">
                <a:ln>
                  <a:noFill/>
                </a:ln>
                <a:solidFill>
                  <a:srgbClr val="2D4553"/>
                </a:solidFill>
                <a:effectLst/>
                <a:uLnTx/>
                <a:uFillTx/>
                <a:latin typeface="SST Arabic" panose="020B0504030504020204" pitchFamily="34" charset="-78"/>
                <a:ea typeface="+mn-ea"/>
                <a:cs typeface="SST Arabic" panose="020B0504030504020204" pitchFamily="34" charset="-78"/>
              </a:rPr>
              <a:t>تهرب زكوي أو ضريبي</a:t>
            </a:r>
          </a:p>
        </p:txBody>
      </p:sp>
      <p:sp>
        <p:nvSpPr>
          <p:cNvPr id="106" name="Rounded Rectangle 105"/>
          <p:cNvSpPr/>
          <p:nvPr/>
        </p:nvSpPr>
        <p:spPr>
          <a:xfrm>
            <a:off x="4658936" y="4839551"/>
            <a:ext cx="1017597" cy="558912"/>
          </a:xfrm>
          <a:prstGeom prst="roundRect">
            <a:avLst>
              <a:gd name="adj" fmla="val 7183"/>
            </a:avLst>
          </a:prstGeom>
          <a:solidFill>
            <a:srgbClr val="A8DBA0"/>
          </a:solidFill>
          <a:ln>
            <a:no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1100" b="1" i="0" u="none" strike="noStrike" kern="1200" cap="none" spc="0" normalizeH="0" baseline="0" noProof="0" dirty="0">
                <a:ln>
                  <a:noFill/>
                </a:ln>
                <a:solidFill>
                  <a:srgbClr val="2D4553"/>
                </a:solidFill>
                <a:effectLst/>
                <a:uLnTx/>
                <a:uFillTx/>
                <a:latin typeface="SST Arabic" panose="020B0504030504020204" pitchFamily="34" charset="-78"/>
                <a:ea typeface="+mn-ea"/>
                <a:cs typeface="SST Arabic" panose="020B0504030504020204" pitchFamily="34" charset="-78"/>
              </a:rPr>
              <a:t>مخالفات على سجلات تجارية أخرى</a:t>
            </a:r>
          </a:p>
        </p:txBody>
      </p:sp>
      <p:sp>
        <p:nvSpPr>
          <p:cNvPr id="107" name="Rounded Rectangle 106"/>
          <p:cNvSpPr/>
          <p:nvPr/>
        </p:nvSpPr>
        <p:spPr>
          <a:xfrm>
            <a:off x="6669678" y="4839551"/>
            <a:ext cx="1207582" cy="558912"/>
          </a:xfrm>
          <a:prstGeom prst="roundRect">
            <a:avLst>
              <a:gd name="adj" fmla="val 7183"/>
            </a:avLst>
          </a:prstGeom>
          <a:solidFill>
            <a:srgbClr val="A8DBA0"/>
          </a:solidFill>
          <a:ln>
            <a:no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1100" b="1" i="0" u="none" strike="noStrike" kern="1200" cap="none" spc="0" normalizeH="0" baseline="0" noProof="0" dirty="0">
                <a:ln>
                  <a:noFill/>
                </a:ln>
                <a:solidFill>
                  <a:srgbClr val="2D4553"/>
                </a:solidFill>
                <a:effectLst/>
                <a:uLnTx/>
                <a:uFillTx/>
                <a:latin typeface="SST Arabic" panose="020B0504030504020204" pitchFamily="34" charset="-78"/>
                <a:ea typeface="+mn-ea"/>
                <a:cs typeface="SST Arabic" panose="020B0504030504020204" pitchFamily="34" charset="-78"/>
              </a:rPr>
              <a:t>علاقة السجل التجاري للمستورد بالملاك</a:t>
            </a:r>
          </a:p>
        </p:txBody>
      </p:sp>
      <p:cxnSp>
        <p:nvCxnSpPr>
          <p:cNvPr id="108" name="Elbow Connector 107"/>
          <p:cNvCxnSpPr>
            <a:stCxn id="113" idx="2"/>
            <a:endCxn id="106" idx="0"/>
          </p:cNvCxnSpPr>
          <p:nvPr/>
        </p:nvCxnSpPr>
        <p:spPr>
          <a:xfrm rot="16200000" flipH="1">
            <a:off x="4794160" y="4465976"/>
            <a:ext cx="280460" cy="466690"/>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9" name="Elbow Connector 108"/>
          <p:cNvCxnSpPr>
            <a:stCxn id="113" idx="2"/>
            <a:endCxn id="104" idx="0"/>
          </p:cNvCxnSpPr>
          <p:nvPr/>
        </p:nvCxnSpPr>
        <p:spPr>
          <a:xfrm rot="16200000" flipH="1">
            <a:off x="5296845" y="3963290"/>
            <a:ext cx="280460" cy="1472061"/>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0" name="Elbow Connector 109"/>
          <p:cNvCxnSpPr>
            <a:stCxn id="113" idx="2"/>
            <a:endCxn id="107" idx="0"/>
          </p:cNvCxnSpPr>
          <p:nvPr/>
        </p:nvCxnSpPr>
        <p:spPr>
          <a:xfrm rot="16200000" flipH="1">
            <a:off x="5847027" y="3413109"/>
            <a:ext cx="280460" cy="2572424"/>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113" name="Rectangle 112"/>
          <p:cNvSpPr/>
          <p:nvPr/>
        </p:nvSpPr>
        <p:spPr>
          <a:xfrm flipH="1">
            <a:off x="4200781" y="4297481"/>
            <a:ext cx="1000529" cy="261610"/>
          </a:xfrm>
          <a:prstGeom prst="rect">
            <a:avLst/>
          </a:prstGeom>
          <a:solidFill>
            <a:schemeClr val="bg1"/>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square">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1100" b="1" i="0" u="none" strike="noStrike" kern="1200" cap="none" spc="0" normalizeH="0" baseline="0" noProof="0" dirty="0">
                <a:ln>
                  <a:noFill/>
                </a:ln>
                <a:solidFill>
                  <a:srgbClr val="002448"/>
                </a:solidFill>
                <a:effectLst/>
                <a:uLnTx/>
                <a:uFillTx/>
                <a:latin typeface="SST Arabic" panose="020B0504030504020204" pitchFamily="34" charset="-78"/>
                <a:ea typeface="Calibri" panose="020F0502020204030204" pitchFamily="34" charset="0"/>
                <a:cs typeface="SST Arabic" panose="020B0504030504020204" pitchFamily="34" charset="-78"/>
              </a:rPr>
              <a:t>معايير جديدة</a:t>
            </a:r>
          </a:p>
        </p:txBody>
      </p:sp>
      <p:sp>
        <p:nvSpPr>
          <p:cNvPr id="114" name="Rounded Rectangle 113"/>
          <p:cNvSpPr/>
          <p:nvPr/>
        </p:nvSpPr>
        <p:spPr>
          <a:xfrm>
            <a:off x="5958222" y="5568069"/>
            <a:ext cx="429768" cy="216970"/>
          </a:xfrm>
          <a:prstGeom prst="roundRect">
            <a:avLst/>
          </a:prstGeom>
          <a:solidFill>
            <a:srgbClr val="F2F2F2"/>
          </a:solidFill>
          <a:ln>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900" b="1" i="0" u="none" strike="noStrike" kern="1200" cap="none" spc="0" normalizeH="0" baseline="0" noProof="0" dirty="0">
                <a:ln>
                  <a:noFill/>
                </a:ln>
                <a:solidFill>
                  <a:srgbClr val="C00000"/>
                </a:solidFill>
                <a:effectLst/>
                <a:uLnTx/>
                <a:uFillTx/>
                <a:latin typeface="SST Arabic" panose="020B0504030504020204" pitchFamily="34" charset="-78"/>
                <a:ea typeface="+mn-ea"/>
                <a:cs typeface="SST Arabic" panose="020B0504030504020204" pitchFamily="34" charset="-78"/>
              </a:rPr>
              <a:t>100</a:t>
            </a:r>
            <a:endParaRPr kumimoji="0" lang="en-US" sz="900" b="1" i="0" u="none" strike="noStrike" kern="1200" cap="none" spc="0" normalizeH="0" baseline="0" noProof="0" dirty="0">
              <a:ln>
                <a:noFill/>
              </a:ln>
              <a:solidFill>
                <a:srgbClr val="C00000"/>
              </a:solidFill>
              <a:effectLst/>
              <a:uLnTx/>
              <a:uFillTx/>
              <a:latin typeface="SST Arabic" panose="020B0504030504020204" pitchFamily="34" charset="-78"/>
              <a:ea typeface="+mn-ea"/>
              <a:cs typeface="SST Arabic" panose="020B0504030504020204" pitchFamily="34" charset="-78"/>
            </a:endParaRPr>
          </a:p>
        </p:txBody>
      </p:sp>
      <p:sp>
        <p:nvSpPr>
          <p:cNvPr id="115" name="Rounded Rectangle 114"/>
          <p:cNvSpPr/>
          <p:nvPr/>
        </p:nvSpPr>
        <p:spPr>
          <a:xfrm>
            <a:off x="3992195" y="5568069"/>
            <a:ext cx="429768" cy="216970"/>
          </a:xfrm>
          <a:prstGeom prst="roundRect">
            <a:avLst/>
          </a:prstGeom>
          <a:solidFill>
            <a:srgbClr val="F2F2F2"/>
          </a:solidFill>
          <a:ln>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900" b="1" i="0" u="none" strike="noStrike" kern="1200" cap="none" spc="0" normalizeH="0" baseline="0" noProof="0" dirty="0">
                <a:ln>
                  <a:noFill/>
                </a:ln>
                <a:solidFill>
                  <a:srgbClr val="C00000"/>
                </a:solidFill>
                <a:effectLst/>
                <a:uLnTx/>
                <a:uFillTx/>
                <a:latin typeface="SST Arabic" panose="020B0504030504020204" pitchFamily="34" charset="-78"/>
                <a:ea typeface="+mn-ea"/>
                <a:cs typeface="SST Arabic" panose="020B0504030504020204" pitchFamily="34" charset="-78"/>
              </a:rPr>
              <a:t>100</a:t>
            </a:r>
            <a:endParaRPr kumimoji="0" lang="en-US" sz="900" b="1" i="0" u="none" strike="noStrike" kern="1200" cap="none" spc="0" normalizeH="0" baseline="0" noProof="0" dirty="0">
              <a:ln>
                <a:noFill/>
              </a:ln>
              <a:solidFill>
                <a:srgbClr val="C00000"/>
              </a:solidFill>
              <a:effectLst/>
              <a:uLnTx/>
              <a:uFillTx/>
              <a:latin typeface="SST Arabic" panose="020B0504030504020204" pitchFamily="34" charset="-78"/>
              <a:ea typeface="+mn-ea"/>
              <a:cs typeface="SST Arabic" panose="020B0504030504020204" pitchFamily="34" charset="-78"/>
            </a:endParaRPr>
          </a:p>
        </p:txBody>
      </p:sp>
      <p:cxnSp>
        <p:nvCxnSpPr>
          <p:cNvPr id="116" name="Elbow Connector 115"/>
          <p:cNvCxnSpPr>
            <a:stCxn id="113" idx="2"/>
            <a:endCxn id="118" idx="0"/>
          </p:cNvCxnSpPr>
          <p:nvPr/>
        </p:nvCxnSpPr>
        <p:spPr>
          <a:xfrm rot="16200000" flipH="1">
            <a:off x="6416143" y="2843992"/>
            <a:ext cx="280460" cy="3710657"/>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118" name="Rounded Rectangle 117"/>
          <p:cNvSpPr/>
          <p:nvPr/>
        </p:nvSpPr>
        <p:spPr>
          <a:xfrm>
            <a:off x="7934267" y="4839551"/>
            <a:ext cx="954870" cy="554957"/>
          </a:xfrm>
          <a:prstGeom prst="roundRect">
            <a:avLst>
              <a:gd name="adj" fmla="val 7183"/>
            </a:avLst>
          </a:prstGeom>
          <a:solidFill>
            <a:srgbClr val="A8DBA0"/>
          </a:solidFill>
          <a:ln>
            <a:no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1100" b="1" i="0" u="none" strike="noStrike" kern="1200" cap="none" spc="0" normalizeH="0" baseline="0" noProof="0" dirty="0">
                <a:ln>
                  <a:noFill/>
                </a:ln>
                <a:solidFill>
                  <a:srgbClr val="2D4553"/>
                </a:solidFill>
                <a:effectLst/>
                <a:uLnTx/>
                <a:uFillTx/>
                <a:latin typeface="SST Arabic" panose="020B0504030504020204" pitchFamily="34" charset="-78"/>
                <a:ea typeface="+mn-ea"/>
                <a:cs typeface="SST Arabic" panose="020B0504030504020204" pitchFamily="34" charset="-78"/>
              </a:rPr>
              <a:t>تعهدات المستورد</a:t>
            </a:r>
          </a:p>
        </p:txBody>
      </p:sp>
      <p:sp>
        <p:nvSpPr>
          <p:cNvPr id="122" name="Rounded Rectangle 121"/>
          <p:cNvSpPr/>
          <p:nvPr/>
        </p:nvSpPr>
        <p:spPr>
          <a:xfrm>
            <a:off x="3813551" y="4839551"/>
            <a:ext cx="787055" cy="558912"/>
          </a:xfrm>
          <a:prstGeom prst="roundRect">
            <a:avLst>
              <a:gd name="adj" fmla="val 7183"/>
            </a:avLst>
          </a:prstGeom>
          <a:solidFill>
            <a:srgbClr val="A8DBA0"/>
          </a:solidFill>
          <a:ln>
            <a:no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1100" b="1" i="0" u="none" strike="noStrike" kern="1200" cap="none" spc="0" normalizeH="0" baseline="0" noProof="0" dirty="0">
                <a:ln>
                  <a:noFill/>
                </a:ln>
                <a:solidFill>
                  <a:srgbClr val="2D4553"/>
                </a:solidFill>
                <a:effectLst/>
                <a:uLnTx/>
                <a:uFillTx/>
                <a:latin typeface="SST Arabic" panose="020B0504030504020204" pitchFamily="34" charset="-78"/>
                <a:ea typeface="+mn-ea"/>
                <a:cs typeface="SST Arabic" panose="020B0504030504020204" pitchFamily="34" charset="-78"/>
              </a:rPr>
              <a:t>استيراد بسجل مشطوب</a:t>
            </a:r>
          </a:p>
        </p:txBody>
      </p:sp>
      <p:sp>
        <p:nvSpPr>
          <p:cNvPr id="123" name="Rounded Rectangle 122"/>
          <p:cNvSpPr/>
          <p:nvPr/>
        </p:nvSpPr>
        <p:spPr>
          <a:xfrm>
            <a:off x="7042649" y="5568069"/>
            <a:ext cx="426656" cy="216970"/>
          </a:xfrm>
          <a:prstGeom prst="roundRect">
            <a:avLst/>
          </a:prstGeom>
          <a:solidFill>
            <a:srgbClr val="F2F2F2"/>
          </a:solidFill>
          <a:ln>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900" b="1" i="0" u="none" strike="noStrike" kern="1200" cap="none" spc="0" normalizeH="0" baseline="0" noProof="0" dirty="0">
                <a:ln>
                  <a:noFill/>
                </a:ln>
                <a:solidFill>
                  <a:srgbClr val="C00000"/>
                </a:solidFill>
                <a:effectLst/>
                <a:uLnTx/>
                <a:uFillTx/>
                <a:latin typeface="SST Arabic" panose="020B0504030504020204" pitchFamily="34" charset="-78"/>
                <a:ea typeface="+mn-ea"/>
                <a:cs typeface="SST Arabic" panose="020B0504030504020204" pitchFamily="34" charset="-78"/>
              </a:rPr>
              <a:t>100</a:t>
            </a:r>
            <a:endParaRPr kumimoji="0" lang="en-US" sz="900" b="1" i="0" u="none" strike="noStrike" kern="1200" cap="none" spc="0" normalizeH="0" baseline="0" noProof="0" dirty="0">
              <a:ln>
                <a:noFill/>
              </a:ln>
              <a:solidFill>
                <a:srgbClr val="C00000"/>
              </a:solidFill>
              <a:effectLst/>
              <a:uLnTx/>
              <a:uFillTx/>
              <a:latin typeface="SST Arabic" panose="020B0504030504020204" pitchFamily="34" charset="-78"/>
              <a:ea typeface="+mn-ea"/>
              <a:cs typeface="SST Arabic" panose="020B0504030504020204" pitchFamily="34" charset="-78"/>
            </a:endParaRPr>
          </a:p>
        </p:txBody>
      </p:sp>
      <p:sp>
        <p:nvSpPr>
          <p:cNvPr id="126" name="Rounded Rectangle 125"/>
          <p:cNvSpPr/>
          <p:nvPr/>
        </p:nvSpPr>
        <p:spPr>
          <a:xfrm>
            <a:off x="2095030" y="4840161"/>
            <a:ext cx="787055" cy="558912"/>
          </a:xfrm>
          <a:prstGeom prst="roundRect">
            <a:avLst>
              <a:gd name="adj" fmla="val 7183"/>
            </a:avLst>
          </a:prstGeom>
          <a:solidFill>
            <a:srgbClr val="A8DBA0"/>
          </a:solidFill>
          <a:ln>
            <a:no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1100" b="1" i="0" u="none" strike="noStrike" kern="1200" cap="none" spc="0" normalizeH="0" baseline="0" noProof="0" dirty="0">
                <a:ln>
                  <a:noFill/>
                </a:ln>
                <a:solidFill>
                  <a:srgbClr val="2D4553"/>
                </a:solidFill>
                <a:effectLst/>
                <a:uLnTx/>
                <a:uFillTx/>
                <a:latin typeface="SST Arabic" panose="020B0504030504020204" pitchFamily="34" charset="-78"/>
                <a:ea typeface="+mn-ea"/>
                <a:cs typeface="SST Arabic" panose="020B0504030504020204" pitchFamily="34" charset="-78"/>
              </a:rPr>
              <a:t>التزام الفرد مع المؤسسة </a:t>
            </a:r>
          </a:p>
        </p:txBody>
      </p:sp>
      <p:sp>
        <p:nvSpPr>
          <p:cNvPr id="127" name="Rounded Rectangle 126"/>
          <p:cNvSpPr/>
          <p:nvPr/>
        </p:nvSpPr>
        <p:spPr>
          <a:xfrm>
            <a:off x="1239810" y="4839551"/>
            <a:ext cx="787055" cy="558912"/>
          </a:xfrm>
          <a:prstGeom prst="roundRect">
            <a:avLst>
              <a:gd name="adj" fmla="val 7183"/>
            </a:avLst>
          </a:prstGeom>
          <a:solidFill>
            <a:srgbClr val="A8DBA0"/>
          </a:solidFill>
          <a:ln>
            <a:no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1050" b="1" i="0" u="none" strike="noStrike" kern="1200" cap="none" spc="0" normalizeH="0" baseline="0" noProof="0" dirty="0">
                <a:ln>
                  <a:noFill/>
                </a:ln>
                <a:solidFill>
                  <a:srgbClr val="2D4553"/>
                </a:solidFill>
                <a:effectLst/>
                <a:uLnTx/>
                <a:uFillTx/>
                <a:latin typeface="SST Arabic" panose="020B0504030504020204" pitchFamily="34" charset="-78"/>
                <a:ea typeface="+mn-ea"/>
                <a:cs typeface="SST Arabic" panose="020B0504030504020204" pitchFamily="34" charset="-78"/>
              </a:rPr>
              <a:t>بيانات السائق </a:t>
            </a:r>
          </a:p>
        </p:txBody>
      </p:sp>
      <p:sp>
        <p:nvSpPr>
          <p:cNvPr id="128" name="Rounded Rectangle 127"/>
          <p:cNvSpPr/>
          <p:nvPr/>
        </p:nvSpPr>
        <p:spPr>
          <a:xfrm>
            <a:off x="2957713" y="4839551"/>
            <a:ext cx="787055" cy="558912"/>
          </a:xfrm>
          <a:prstGeom prst="roundRect">
            <a:avLst>
              <a:gd name="adj" fmla="val 7183"/>
            </a:avLst>
          </a:prstGeom>
          <a:solidFill>
            <a:srgbClr val="A8DBA0"/>
          </a:solidFill>
          <a:ln>
            <a:no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1100" b="1" i="0" u="none" strike="noStrike" kern="1200" cap="none" spc="0" normalizeH="0" baseline="0" noProof="0" dirty="0">
                <a:ln>
                  <a:noFill/>
                </a:ln>
                <a:solidFill>
                  <a:srgbClr val="2D4553"/>
                </a:solidFill>
                <a:effectLst/>
                <a:uLnTx/>
                <a:uFillTx/>
                <a:latin typeface="SST Arabic" panose="020B0504030504020204" pitchFamily="34" charset="-78"/>
                <a:ea typeface="+mn-ea"/>
                <a:cs typeface="SST Arabic" panose="020B0504030504020204" pitchFamily="34" charset="-78"/>
              </a:rPr>
              <a:t>محاضر المخلص </a:t>
            </a:r>
          </a:p>
        </p:txBody>
      </p:sp>
      <p:cxnSp>
        <p:nvCxnSpPr>
          <p:cNvPr id="129" name="Elbow Connector 128"/>
          <p:cNvCxnSpPr>
            <a:stCxn id="113" idx="2"/>
            <a:endCxn id="122" idx="0"/>
          </p:cNvCxnSpPr>
          <p:nvPr/>
        </p:nvCxnSpPr>
        <p:spPr>
          <a:xfrm rot="5400000">
            <a:off x="4313832" y="4452338"/>
            <a:ext cx="280460" cy="493966"/>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0" name="Elbow Connector 129"/>
          <p:cNvCxnSpPr>
            <a:stCxn id="113" idx="2"/>
            <a:endCxn id="128" idx="0"/>
          </p:cNvCxnSpPr>
          <p:nvPr/>
        </p:nvCxnSpPr>
        <p:spPr>
          <a:xfrm rot="5400000">
            <a:off x="3885913" y="4024419"/>
            <a:ext cx="280460" cy="1349804"/>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1" name="Elbow Connector 130"/>
          <p:cNvCxnSpPr/>
          <p:nvPr/>
        </p:nvCxnSpPr>
        <p:spPr>
          <a:xfrm rot="5400000">
            <a:off x="3026962" y="3165469"/>
            <a:ext cx="280460" cy="3067707"/>
          </a:xfrm>
          <a:prstGeom prst="bentConnector3">
            <a:avLst>
              <a:gd name="adj1" fmla="val 5000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2" name="Elbow Connector 131"/>
          <p:cNvCxnSpPr>
            <a:stCxn id="113" idx="2"/>
            <a:endCxn id="126" idx="0"/>
          </p:cNvCxnSpPr>
          <p:nvPr/>
        </p:nvCxnSpPr>
        <p:spPr>
          <a:xfrm rot="5400000">
            <a:off x="3454267" y="3593383"/>
            <a:ext cx="281070" cy="2212487"/>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133" name="Rounded Rectangle 132"/>
          <p:cNvSpPr/>
          <p:nvPr/>
        </p:nvSpPr>
        <p:spPr>
          <a:xfrm>
            <a:off x="8194535" y="5568069"/>
            <a:ext cx="429768" cy="216970"/>
          </a:xfrm>
          <a:prstGeom prst="roundRect">
            <a:avLst/>
          </a:prstGeom>
          <a:solidFill>
            <a:srgbClr val="F2F2F2"/>
          </a:solidFill>
          <a:ln>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C00000"/>
                </a:solidFill>
                <a:effectLst/>
                <a:uLnTx/>
                <a:uFillTx/>
                <a:latin typeface="SST Arabic" panose="020B0504030504020204" pitchFamily="34" charset="-78"/>
                <a:ea typeface="+mn-ea"/>
                <a:cs typeface="SST Arabic" panose="020B0504030504020204" pitchFamily="34" charset="-78"/>
              </a:rPr>
              <a:t>200</a:t>
            </a:r>
          </a:p>
        </p:txBody>
      </p:sp>
      <p:sp>
        <p:nvSpPr>
          <p:cNvPr id="134" name="Rounded Rectangle 133"/>
          <p:cNvSpPr/>
          <p:nvPr/>
        </p:nvSpPr>
        <p:spPr>
          <a:xfrm>
            <a:off x="4697079" y="5593555"/>
            <a:ext cx="429768" cy="216970"/>
          </a:xfrm>
          <a:prstGeom prst="roundRect">
            <a:avLst/>
          </a:prstGeom>
          <a:solidFill>
            <a:srgbClr val="F2F2F2"/>
          </a:solidFill>
          <a:ln>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C00000"/>
                </a:solidFill>
                <a:effectLst/>
                <a:uLnTx/>
                <a:uFillTx/>
                <a:latin typeface="SST Arabic" panose="020B0504030504020204" pitchFamily="34" charset="-78"/>
                <a:ea typeface="+mn-ea"/>
                <a:cs typeface="SST Arabic" panose="020B0504030504020204" pitchFamily="34" charset="-78"/>
              </a:rPr>
              <a:t>150</a:t>
            </a:r>
          </a:p>
        </p:txBody>
      </p:sp>
      <p:grpSp>
        <p:nvGrpSpPr>
          <p:cNvPr id="135" name="Group 134"/>
          <p:cNvGrpSpPr/>
          <p:nvPr/>
        </p:nvGrpSpPr>
        <p:grpSpPr>
          <a:xfrm>
            <a:off x="8232224" y="5429744"/>
            <a:ext cx="343488" cy="91440"/>
            <a:chOff x="2543898" y="4547006"/>
            <a:chExt cx="343488" cy="91440"/>
          </a:xfrm>
        </p:grpSpPr>
        <p:sp>
          <p:nvSpPr>
            <p:cNvPr id="136" name="Oval 135"/>
            <p:cNvSpPr/>
            <p:nvPr/>
          </p:nvSpPr>
          <p:spPr>
            <a:xfrm>
              <a:off x="2543898" y="4547006"/>
              <a:ext cx="91440" cy="91440"/>
            </a:xfrm>
            <a:prstGeom prst="ellipse">
              <a:avLst/>
            </a:prstGeom>
            <a:solidFill>
              <a:srgbClr val="C79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ar-SA" sz="1100" b="1" i="0" u="none" strike="noStrike" kern="1200" cap="none" spc="0" normalizeH="0" baseline="0" noProof="0" dirty="0">
                <a:ln>
                  <a:noFill/>
                </a:ln>
                <a:solidFill>
                  <a:srgbClr val="FFFFFF"/>
                </a:solidFill>
                <a:effectLst/>
                <a:uLnTx/>
                <a:uFillTx/>
                <a:latin typeface="SST Arabic" panose="020B0504030504020204" pitchFamily="34" charset="-78"/>
                <a:ea typeface="+mn-ea"/>
                <a:cs typeface="SST Arabic" panose="020B0504030504020204" pitchFamily="34" charset="-78"/>
              </a:endParaRPr>
            </a:p>
          </p:txBody>
        </p:sp>
        <p:sp>
          <p:nvSpPr>
            <p:cNvPr id="138" name="Oval 137"/>
            <p:cNvSpPr/>
            <p:nvPr/>
          </p:nvSpPr>
          <p:spPr>
            <a:xfrm>
              <a:off x="2669922" y="4547006"/>
              <a:ext cx="91440" cy="9144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ar-SA" sz="1100" b="1" i="0" u="none" strike="noStrike" kern="1200" cap="none" spc="0" normalizeH="0" baseline="0" noProof="0" dirty="0">
                <a:ln>
                  <a:noFill/>
                </a:ln>
                <a:solidFill>
                  <a:srgbClr val="FFFFFF"/>
                </a:solidFill>
                <a:effectLst/>
                <a:uLnTx/>
                <a:uFillTx/>
                <a:latin typeface="SST Arabic" panose="020B0504030504020204" pitchFamily="34" charset="-78"/>
                <a:ea typeface="+mn-ea"/>
                <a:cs typeface="SST Arabic" panose="020B0504030504020204" pitchFamily="34" charset="-78"/>
              </a:endParaRPr>
            </a:p>
          </p:txBody>
        </p:sp>
        <p:sp>
          <p:nvSpPr>
            <p:cNvPr id="139" name="Oval 138"/>
            <p:cNvSpPr/>
            <p:nvPr/>
          </p:nvSpPr>
          <p:spPr>
            <a:xfrm>
              <a:off x="2795946" y="4547006"/>
              <a:ext cx="91440" cy="9144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ar-SA" sz="1100" b="1" i="0" u="none" strike="noStrike" kern="1200" cap="none" spc="0" normalizeH="0" baseline="0" noProof="0" dirty="0">
                <a:ln>
                  <a:noFill/>
                </a:ln>
                <a:solidFill>
                  <a:srgbClr val="FFFFFF"/>
                </a:solidFill>
                <a:effectLst/>
                <a:uLnTx/>
                <a:uFillTx/>
                <a:latin typeface="SST Arabic" panose="020B0504030504020204" pitchFamily="34" charset="-78"/>
                <a:ea typeface="+mn-ea"/>
                <a:cs typeface="SST Arabic" panose="020B0504030504020204" pitchFamily="34" charset="-78"/>
              </a:endParaRPr>
            </a:p>
          </p:txBody>
        </p:sp>
      </p:grpSp>
      <p:grpSp>
        <p:nvGrpSpPr>
          <p:cNvPr id="142" name="Group 141"/>
          <p:cNvGrpSpPr/>
          <p:nvPr/>
        </p:nvGrpSpPr>
        <p:grpSpPr>
          <a:xfrm>
            <a:off x="6002727" y="5429744"/>
            <a:ext cx="343488" cy="91440"/>
            <a:chOff x="2543898" y="4547006"/>
            <a:chExt cx="343488" cy="91440"/>
          </a:xfrm>
        </p:grpSpPr>
        <p:sp>
          <p:nvSpPr>
            <p:cNvPr id="143" name="Oval 142"/>
            <p:cNvSpPr/>
            <p:nvPr/>
          </p:nvSpPr>
          <p:spPr>
            <a:xfrm>
              <a:off x="2543898" y="4547006"/>
              <a:ext cx="91440" cy="91440"/>
            </a:xfrm>
            <a:prstGeom prst="ellipse">
              <a:avLst/>
            </a:prstGeom>
            <a:solidFill>
              <a:srgbClr val="C79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ar-SA" sz="1100" b="1" i="0" u="none" strike="noStrike" kern="1200" cap="none" spc="0" normalizeH="0" baseline="0" noProof="0" dirty="0">
                <a:ln>
                  <a:noFill/>
                </a:ln>
                <a:solidFill>
                  <a:srgbClr val="FFFFFF"/>
                </a:solidFill>
                <a:effectLst/>
                <a:uLnTx/>
                <a:uFillTx/>
                <a:latin typeface="SST Arabic" panose="020B0504030504020204" pitchFamily="34" charset="-78"/>
                <a:ea typeface="+mn-ea"/>
                <a:cs typeface="SST Arabic" panose="020B0504030504020204" pitchFamily="34" charset="-78"/>
              </a:endParaRPr>
            </a:p>
          </p:txBody>
        </p:sp>
        <p:sp>
          <p:nvSpPr>
            <p:cNvPr id="144" name="Oval 143"/>
            <p:cNvSpPr/>
            <p:nvPr/>
          </p:nvSpPr>
          <p:spPr>
            <a:xfrm>
              <a:off x="2669922" y="4547006"/>
              <a:ext cx="91440" cy="9144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ar-SA" sz="1100" b="1" i="0" u="none" strike="noStrike" kern="1200" cap="none" spc="0" normalizeH="0" baseline="0" noProof="0" dirty="0">
                <a:ln>
                  <a:noFill/>
                </a:ln>
                <a:solidFill>
                  <a:srgbClr val="FFFFFF"/>
                </a:solidFill>
                <a:effectLst/>
                <a:uLnTx/>
                <a:uFillTx/>
                <a:latin typeface="SST Arabic" panose="020B0504030504020204" pitchFamily="34" charset="-78"/>
                <a:ea typeface="+mn-ea"/>
                <a:cs typeface="SST Arabic" panose="020B0504030504020204" pitchFamily="34" charset="-78"/>
              </a:endParaRPr>
            </a:p>
          </p:txBody>
        </p:sp>
        <p:sp>
          <p:nvSpPr>
            <p:cNvPr id="145" name="Oval 144"/>
            <p:cNvSpPr/>
            <p:nvPr/>
          </p:nvSpPr>
          <p:spPr>
            <a:xfrm>
              <a:off x="2795946" y="4547006"/>
              <a:ext cx="91440" cy="9144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ar-SA" sz="1100" b="1" i="0" u="none" strike="noStrike" kern="1200" cap="none" spc="0" normalizeH="0" baseline="0" noProof="0" dirty="0">
                <a:ln>
                  <a:noFill/>
                </a:ln>
                <a:solidFill>
                  <a:srgbClr val="FFFFFF"/>
                </a:solidFill>
                <a:effectLst/>
                <a:uLnTx/>
                <a:uFillTx/>
                <a:latin typeface="SST Arabic" panose="020B0504030504020204" pitchFamily="34" charset="-78"/>
                <a:ea typeface="+mn-ea"/>
                <a:cs typeface="SST Arabic" panose="020B0504030504020204" pitchFamily="34" charset="-78"/>
              </a:endParaRPr>
            </a:p>
          </p:txBody>
        </p:sp>
      </p:grpSp>
      <p:sp>
        <p:nvSpPr>
          <p:cNvPr id="146" name="Oval 145"/>
          <p:cNvSpPr/>
          <p:nvPr/>
        </p:nvSpPr>
        <p:spPr>
          <a:xfrm>
            <a:off x="7215503" y="5429744"/>
            <a:ext cx="91440" cy="91440"/>
          </a:xfrm>
          <a:prstGeom prst="ellipse">
            <a:avLst/>
          </a:prstGeom>
          <a:solidFill>
            <a:srgbClr val="C79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ar-SA" sz="1100" b="1" i="0" u="none" strike="noStrike" kern="1200" cap="none" spc="0" normalizeH="0" baseline="0" noProof="0" dirty="0">
              <a:ln>
                <a:noFill/>
              </a:ln>
              <a:solidFill>
                <a:srgbClr val="FFFFFF"/>
              </a:solidFill>
              <a:effectLst/>
              <a:uLnTx/>
              <a:uFillTx/>
              <a:latin typeface="SST Arabic" panose="020B0504030504020204" pitchFamily="34" charset="-78"/>
              <a:ea typeface="+mn-ea"/>
              <a:cs typeface="SST Arabic" panose="020B0504030504020204" pitchFamily="34" charset="-78"/>
            </a:endParaRPr>
          </a:p>
        </p:txBody>
      </p:sp>
      <p:grpSp>
        <p:nvGrpSpPr>
          <p:cNvPr id="147" name="Group 146"/>
          <p:cNvGrpSpPr/>
          <p:nvPr/>
        </p:nvGrpSpPr>
        <p:grpSpPr>
          <a:xfrm>
            <a:off x="5030755" y="5429744"/>
            <a:ext cx="343488" cy="91440"/>
            <a:chOff x="2543898" y="4547006"/>
            <a:chExt cx="343488" cy="91440"/>
          </a:xfrm>
        </p:grpSpPr>
        <p:sp>
          <p:nvSpPr>
            <p:cNvPr id="148" name="Oval 147"/>
            <p:cNvSpPr/>
            <p:nvPr/>
          </p:nvSpPr>
          <p:spPr>
            <a:xfrm>
              <a:off x="2543898" y="4547006"/>
              <a:ext cx="91440" cy="91440"/>
            </a:xfrm>
            <a:prstGeom prst="ellipse">
              <a:avLst/>
            </a:prstGeom>
            <a:solidFill>
              <a:srgbClr val="C79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ar-SA" sz="1100" b="1" i="0" u="none" strike="noStrike" kern="1200" cap="none" spc="0" normalizeH="0" baseline="0" noProof="0" dirty="0">
                <a:ln>
                  <a:noFill/>
                </a:ln>
                <a:solidFill>
                  <a:srgbClr val="FFFFFF"/>
                </a:solidFill>
                <a:effectLst/>
                <a:uLnTx/>
                <a:uFillTx/>
                <a:latin typeface="SST Arabic" panose="020B0504030504020204" pitchFamily="34" charset="-78"/>
                <a:ea typeface="+mn-ea"/>
                <a:cs typeface="SST Arabic" panose="020B0504030504020204" pitchFamily="34" charset="-78"/>
              </a:endParaRPr>
            </a:p>
          </p:txBody>
        </p:sp>
        <p:sp>
          <p:nvSpPr>
            <p:cNvPr id="149" name="Oval 148"/>
            <p:cNvSpPr/>
            <p:nvPr/>
          </p:nvSpPr>
          <p:spPr>
            <a:xfrm>
              <a:off x="2669922" y="4547006"/>
              <a:ext cx="91440" cy="9144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ar-SA" sz="1100" b="1" i="0" u="none" strike="noStrike" kern="1200" cap="none" spc="0" normalizeH="0" baseline="0" noProof="0" dirty="0">
                <a:ln>
                  <a:noFill/>
                </a:ln>
                <a:solidFill>
                  <a:srgbClr val="FFFFFF"/>
                </a:solidFill>
                <a:effectLst/>
                <a:uLnTx/>
                <a:uFillTx/>
                <a:latin typeface="SST Arabic" panose="020B0504030504020204" pitchFamily="34" charset="-78"/>
                <a:ea typeface="+mn-ea"/>
                <a:cs typeface="SST Arabic" panose="020B0504030504020204" pitchFamily="34" charset="-78"/>
              </a:endParaRPr>
            </a:p>
          </p:txBody>
        </p:sp>
        <p:sp>
          <p:nvSpPr>
            <p:cNvPr id="150" name="Oval 149"/>
            <p:cNvSpPr/>
            <p:nvPr/>
          </p:nvSpPr>
          <p:spPr>
            <a:xfrm>
              <a:off x="2795946" y="4547006"/>
              <a:ext cx="91440" cy="9144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ar-SA" sz="1100" b="1" i="0" u="none" strike="noStrike" kern="1200" cap="none" spc="0" normalizeH="0" baseline="0" noProof="0" dirty="0">
                <a:ln>
                  <a:noFill/>
                </a:ln>
                <a:solidFill>
                  <a:srgbClr val="FFFFFF"/>
                </a:solidFill>
                <a:effectLst/>
                <a:uLnTx/>
                <a:uFillTx/>
                <a:latin typeface="SST Arabic" panose="020B0504030504020204" pitchFamily="34" charset="-78"/>
                <a:ea typeface="+mn-ea"/>
                <a:cs typeface="SST Arabic" panose="020B0504030504020204" pitchFamily="34" charset="-78"/>
              </a:endParaRPr>
            </a:p>
          </p:txBody>
        </p:sp>
      </p:grpSp>
      <p:grpSp>
        <p:nvGrpSpPr>
          <p:cNvPr id="152" name="Group 151"/>
          <p:cNvGrpSpPr/>
          <p:nvPr/>
        </p:nvGrpSpPr>
        <p:grpSpPr>
          <a:xfrm>
            <a:off x="4110807" y="5429744"/>
            <a:ext cx="233760" cy="91440"/>
            <a:chOff x="2543898" y="4547006"/>
            <a:chExt cx="233760" cy="91440"/>
          </a:xfrm>
        </p:grpSpPr>
        <p:sp>
          <p:nvSpPr>
            <p:cNvPr id="153" name="Oval 152"/>
            <p:cNvSpPr/>
            <p:nvPr/>
          </p:nvSpPr>
          <p:spPr>
            <a:xfrm>
              <a:off x="2543898" y="4547006"/>
              <a:ext cx="91440" cy="91440"/>
            </a:xfrm>
            <a:prstGeom prst="ellipse">
              <a:avLst/>
            </a:prstGeom>
            <a:solidFill>
              <a:srgbClr val="C79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ar-SA" sz="1100" b="1" i="0" u="none" strike="noStrike" kern="1200" cap="none" spc="0" normalizeH="0" baseline="0" noProof="0" dirty="0">
                <a:ln>
                  <a:noFill/>
                </a:ln>
                <a:solidFill>
                  <a:srgbClr val="FFFFFF"/>
                </a:solidFill>
                <a:effectLst/>
                <a:uLnTx/>
                <a:uFillTx/>
                <a:latin typeface="SST Arabic" panose="020B0504030504020204" pitchFamily="34" charset="-78"/>
                <a:ea typeface="+mn-ea"/>
                <a:cs typeface="SST Arabic" panose="020B0504030504020204" pitchFamily="34" charset="-78"/>
              </a:endParaRPr>
            </a:p>
          </p:txBody>
        </p:sp>
        <p:sp>
          <p:nvSpPr>
            <p:cNvPr id="159" name="Oval 158"/>
            <p:cNvSpPr/>
            <p:nvPr/>
          </p:nvSpPr>
          <p:spPr>
            <a:xfrm>
              <a:off x="2686218" y="4547006"/>
              <a:ext cx="91440" cy="9144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ar-SA" sz="1100" b="1" i="0" u="none" strike="noStrike" kern="1200" cap="none" spc="0" normalizeH="0" baseline="0" noProof="0" dirty="0">
                <a:ln>
                  <a:noFill/>
                </a:ln>
                <a:solidFill>
                  <a:srgbClr val="FFFFFF"/>
                </a:solidFill>
                <a:effectLst/>
                <a:uLnTx/>
                <a:uFillTx/>
                <a:latin typeface="SST Arabic" panose="020B0504030504020204" pitchFamily="34" charset="-78"/>
                <a:ea typeface="+mn-ea"/>
                <a:cs typeface="SST Arabic" panose="020B0504030504020204" pitchFamily="34" charset="-78"/>
              </a:endParaRPr>
            </a:p>
          </p:txBody>
        </p:sp>
      </p:grpSp>
      <p:grpSp>
        <p:nvGrpSpPr>
          <p:cNvPr id="160" name="Group 159"/>
          <p:cNvGrpSpPr/>
          <p:nvPr/>
        </p:nvGrpSpPr>
        <p:grpSpPr>
          <a:xfrm>
            <a:off x="3185146" y="5429744"/>
            <a:ext cx="343488" cy="91440"/>
            <a:chOff x="2543898" y="4547006"/>
            <a:chExt cx="343488" cy="91440"/>
          </a:xfrm>
        </p:grpSpPr>
        <p:sp>
          <p:nvSpPr>
            <p:cNvPr id="162" name="Oval 161"/>
            <p:cNvSpPr/>
            <p:nvPr/>
          </p:nvSpPr>
          <p:spPr>
            <a:xfrm>
              <a:off x="2543898" y="4547006"/>
              <a:ext cx="91440" cy="91440"/>
            </a:xfrm>
            <a:prstGeom prst="ellipse">
              <a:avLst/>
            </a:prstGeom>
            <a:solidFill>
              <a:srgbClr val="C79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ar-SA" sz="1100" b="1" i="0" u="none" strike="noStrike" kern="1200" cap="none" spc="0" normalizeH="0" baseline="0" noProof="0" dirty="0">
                <a:ln>
                  <a:noFill/>
                </a:ln>
                <a:solidFill>
                  <a:srgbClr val="FFFFFF"/>
                </a:solidFill>
                <a:effectLst/>
                <a:uLnTx/>
                <a:uFillTx/>
                <a:latin typeface="SST Arabic" panose="020B0504030504020204" pitchFamily="34" charset="-78"/>
                <a:ea typeface="+mn-ea"/>
                <a:cs typeface="SST Arabic" panose="020B0504030504020204" pitchFamily="34" charset="-78"/>
              </a:endParaRPr>
            </a:p>
          </p:txBody>
        </p:sp>
        <p:sp>
          <p:nvSpPr>
            <p:cNvPr id="163" name="Oval 162"/>
            <p:cNvSpPr/>
            <p:nvPr/>
          </p:nvSpPr>
          <p:spPr>
            <a:xfrm>
              <a:off x="2669922" y="4547006"/>
              <a:ext cx="91440" cy="9144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ar-SA" sz="1100" b="1" i="0" u="none" strike="noStrike" kern="1200" cap="none" spc="0" normalizeH="0" baseline="0" noProof="0" dirty="0">
                <a:ln>
                  <a:noFill/>
                </a:ln>
                <a:solidFill>
                  <a:srgbClr val="FFFFFF"/>
                </a:solidFill>
                <a:effectLst/>
                <a:uLnTx/>
                <a:uFillTx/>
                <a:latin typeface="SST Arabic" panose="020B0504030504020204" pitchFamily="34" charset="-78"/>
                <a:ea typeface="+mn-ea"/>
                <a:cs typeface="SST Arabic" panose="020B0504030504020204" pitchFamily="34" charset="-78"/>
              </a:endParaRPr>
            </a:p>
          </p:txBody>
        </p:sp>
        <p:sp>
          <p:nvSpPr>
            <p:cNvPr id="164" name="Oval 163"/>
            <p:cNvSpPr/>
            <p:nvPr/>
          </p:nvSpPr>
          <p:spPr>
            <a:xfrm>
              <a:off x="2795946" y="4547006"/>
              <a:ext cx="91440" cy="9144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ar-SA" sz="1100" b="1" i="0" u="none" strike="noStrike" kern="1200" cap="none" spc="0" normalizeH="0" baseline="0" noProof="0" dirty="0">
                <a:ln>
                  <a:noFill/>
                </a:ln>
                <a:solidFill>
                  <a:srgbClr val="FFFFFF"/>
                </a:solidFill>
                <a:effectLst/>
                <a:uLnTx/>
                <a:uFillTx/>
                <a:latin typeface="SST Arabic" panose="020B0504030504020204" pitchFamily="34" charset="-78"/>
                <a:ea typeface="+mn-ea"/>
                <a:cs typeface="SST Arabic" panose="020B0504030504020204" pitchFamily="34" charset="-78"/>
              </a:endParaRPr>
            </a:p>
          </p:txBody>
        </p:sp>
      </p:grpSp>
      <p:grpSp>
        <p:nvGrpSpPr>
          <p:cNvPr id="166" name="Group 165"/>
          <p:cNvGrpSpPr/>
          <p:nvPr/>
        </p:nvGrpSpPr>
        <p:grpSpPr>
          <a:xfrm>
            <a:off x="1459991" y="5429744"/>
            <a:ext cx="343488" cy="91440"/>
            <a:chOff x="2543898" y="4547006"/>
            <a:chExt cx="343488" cy="91440"/>
          </a:xfrm>
        </p:grpSpPr>
        <p:sp>
          <p:nvSpPr>
            <p:cNvPr id="168" name="Oval 167"/>
            <p:cNvSpPr/>
            <p:nvPr/>
          </p:nvSpPr>
          <p:spPr>
            <a:xfrm>
              <a:off x="2543898" y="4547006"/>
              <a:ext cx="91440" cy="91440"/>
            </a:xfrm>
            <a:prstGeom prst="ellipse">
              <a:avLst/>
            </a:prstGeom>
            <a:solidFill>
              <a:srgbClr val="C79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ar-SA" sz="1100" b="1" i="0" u="none" strike="noStrike" kern="1200" cap="none" spc="0" normalizeH="0" baseline="0" noProof="0" dirty="0">
                <a:ln>
                  <a:noFill/>
                </a:ln>
                <a:solidFill>
                  <a:srgbClr val="FFFFFF"/>
                </a:solidFill>
                <a:effectLst/>
                <a:uLnTx/>
                <a:uFillTx/>
                <a:latin typeface="SST Arabic" panose="020B0504030504020204" pitchFamily="34" charset="-78"/>
                <a:ea typeface="+mn-ea"/>
                <a:cs typeface="SST Arabic" panose="020B0504030504020204" pitchFamily="34" charset="-78"/>
              </a:endParaRPr>
            </a:p>
          </p:txBody>
        </p:sp>
        <p:sp>
          <p:nvSpPr>
            <p:cNvPr id="170" name="Oval 169"/>
            <p:cNvSpPr/>
            <p:nvPr/>
          </p:nvSpPr>
          <p:spPr>
            <a:xfrm>
              <a:off x="2669922" y="4547006"/>
              <a:ext cx="91440" cy="9144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ar-SA" sz="1100" b="1" i="0" u="none" strike="noStrike" kern="1200" cap="none" spc="0" normalizeH="0" baseline="0" noProof="0" dirty="0">
                <a:ln>
                  <a:noFill/>
                </a:ln>
                <a:solidFill>
                  <a:srgbClr val="FFFFFF"/>
                </a:solidFill>
                <a:effectLst/>
                <a:uLnTx/>
                <a:uFillTx/>
                <a:latin typeface="SST Arabic" panose="020B0504030504020204" pitchFamily="34" charset="-78"/>
                <a:ea typeface="+mn-ea"/>
                <a:cs typeface="SST Arabic" panose="020B0504030504020204" pitchFamily="34" charset="-78"/>
              </a:endParaRPr>
            </a:p>
          </p:txBody>
        </p:sp>
        <p:sp>
          <p:nvSpPr>
            <p:cNvPr id="174" name="Oval 173"/>
            <p:cNvSpPr/>
            <p:nvPr/>
          </p:nvSpPr>
          <p:spPr>
            <a:xfrm>
              <a:off x="2795946" y="4547006"/>
              <a:ext cx="91440" cy="9144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ar-SA" sz="1100" b="1" i="0" u="none" strike="noStrike" kern="1200" cap="none" spc="0" normalizeH="0" baseline="0" noProof="0" dirty="0">
                <a:ln>
                  <a:noFill/>
                </a:ln>
                <a:solidFill>
                  <a:srgbClr val="FFFFFF"/>
                </a:solidFill>
                <a:effectLst/>
                <a:uLnTx/>
                <a:uFillTx/>
                <a:latin typeface="SST Arabic" panose="020B0504030504020204" pitchFamily="34" charset="-78"/>
                <a:ea typeface="+mn-ea"/>
                <a:cs typeface="SST Arabic" panose="020B0504030504020204" pitchFamily="34" charset="-78"/>
              </a:endParaRPr>
            </a:p>
          </p:txBody>
        </p:sp>
      </p:grpSp>
      <p:sp>
        <p:nvSpPr>
          <p:cNvPr id="175" name="Oval 174"/>
          <p:cNvSpPr/>
          <p:nvPr/>
        </p:nvSpPr>
        <p:spPr>
          <a:xfrm>
            <a:off x="2431027" y="5430354"/>
            <a:ext cx="91440" cy="91440"/>
          </a:xfrm>
          <a:prstGeom prst="ellipse">
            <a:avLst/>
          </a:prstGeom>
          <a:solidFill>
            <a:srgbClr val="C79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ar-SA" sz="1100" b="1" i="0" u="none" strike="noStrike" kern="1200" cap="none" spc="0" normalizeH="0" baseline="0" noProof="0" dirty="0">
              <a:ln>
                <a:noFill/>
              </a:ln>
              <a:solidFill>
                <a:srgbClr val="FFFFFF"/>
              </a:solidFill>
              <a:effectLst/>
              <a:uLnTx/>
              <a:uFillTx/>
              <a:latin typeface="SST Arabic" panose="020B0504030504020204" pitchFamily="34" charset="-78"/>
              <a:ea typeface="+mn-ea"/>
              <a:cs typeface="SST Arabic" panose="020B0504030504020204" pitchFamily="34" charset="-78"/>
            </a:endParaRPr>
          </a:p>
        </p:txBody>
      </p:sp>
      <p:sp>
        <p:nvSpPr>
          <p:cNvPr id="180" name="Rounded Rectangle 179"/>
          <p:cNvSpPr/>
          <p:nvPr/>
        </p:nvSpPr>
        <p:spPr>
          <a:xfrm>
            <a:off x="3128999" y="5568069"/>
            <a:ext cx="429768" cy="216970"/>
          </a:xfrm>
          <a:prstGeom prst="roundRect">
            <a:avLst/>
          </a:prstGeom>
          <a:solidFill>
            <a:schemeClr val="bg1"/>
          </a:solidFill>
          <a:ln>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C00000"/>
                </a:solidFill>
                <a:effectLst/>
                <a:uLnTx/>
                <a:uFillTx/>
                <a:latin typeface="SST Arabic" panose="020B0504030504020204" pitchFamily="34" charset="-78"/>
                <a:ea typeface="+mn-ea"/>
                <a:cs typeface="SST Arabic" panose="020B0504030504020204" pitchFamily="34" charset="-78"/>
              </a:rPr>
              <a:t>100</a:t>
            </a:r>
          </a:p>
        </p:txBody>
      </p:sp>
      <p:sp>
        <p:nvSpPr>
          <p:cNvPr id="181" name="Rounded Rectangle 180"/>
          <p:cNvSpPr/>
          <p:nvPr/>
        </p:nvSpPr>
        <p:spPr>
          <a:xfrm>
            <a:off x="1406375" y="5568069"/>
            <a:ext cx="429768" cy="216970"/>
          </a:xfrm>
          <a:prstGeom prst="roundRect">
            <a:avLst/>
          </a:prstGeom>
          <a:solidFill>
            <a:schemeClr val="bg1"/>
          </a:solidFill>
          <a:ln>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C00000"/>
                </a:solidFill>
                <a:effectLst/>
                <a:uLnTx/>
                <a:uFillTx/>
                <a:latin typeface="SST Arabic" panose="020B0504030504020204" pitchFamily="34" charset="-78"/>
                <a:ea typeface="+mn-ea"/>
                <a:cs typeface="SST Arabic" panose="020B0504030504020204" pitchFamily="34" charset="-78"/>
              </a:rPr>
              <a:t>100</a:t>
            </a:r>
          </a:p>
        </p:txBody>
      </p:sp>
      <p:sp>
        <p:nvSpPr>
          <p:cNvPr id="182" name="Rounded Rectangle 181"/>
          <p:cNvSpPr/>
          <p:nvPr/>
        </p:nvSpPr>
        <p:spPr>
          <a:xfrm>
            <a:off x="2251726" y="5568679"/>
            <a:ext cx="429768" cy="216970"/>
          </a:xfrm>
          <a:prstGeom prst="roundRect">
            <a:avLst/>
          </a:prstGeom>
          <a:solidFill>
            <a:schemeClr val="bg1"/>
          </a:solidFill>
          <a:ln>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C00000"/>
                </a:solidFill>
                <a:effectLst/>
                <a:uLnTx/>
                <a:uFillTx/>
                <a:latin typeface="SST Arabic" panose="020B0504030504020204" pitchFamily="34" charset="-78"/>
                <a:ea typeface="+mn-ea"/>
                <a:cs typeface="SST Arabic" panose="020B0504030504020204" pitchFamily="34" charset="-78"/>
              </a:rPr>
              <a:t>100</a:t>
            </a:r>
          </a:p>
        </p:txBody>
      </p:sp>
      <p:sp>
        <p:nvSpPr>
          <p:cNvPr id="154" name="Rounded Rectangle 153"/>
          <p:cNvSpPr/>
          <p:nvPr/>
        </p:nvSpPr>
        <p:spPr>
          <a:xfrm>
            <a:off x="10634450" y="6083972"/>
            <a:ext cx="835289" cy="209948"/>
          </a:xfrm>
          <a:prstGeom prst="roundRect">
            <a:avLst/>
          </a:prstGeom>
          <a:solidFill>
            <a:schemeClr val="bg1"/>
          </a:solidFill>
          <a:ln>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KW" sz="900" b="1" i="0" u="none" strike="noStrike" kern="1200" cap="none" spc="0" normalizeH="0" baseline="0" noProof="0" dirty="0">
                <a:ln>
                  <a:noFill/>
                </a:ln>
                <a:solidFill>
                  <a:srgbClr val="C00000"/>
                </a:solidFill>
                <a:effectLst/>
                <a:uLnTx/>
                <a:uFillTx/>
                <a:latin typeface="SST Arabic" panose="020B0504030504020204" pitchFamily="34" charset="-78"/>
                <a:ea typeface="+mn-ea"/>
                <a:cs typeface="SST Arabic" panose="020B0504030504020204" pitchFamily="34" charset="-78"/>
              </a:rPr>
              <a:t>وزن المعيار</a:t>
            </a:r>
            <a:endParaRPr kumimoji="0" lang="en-US" sz="900" b="1" i="0" u="none" strike="noStrike" kern="1200" cap="none" spc="0" normalizeH="0" baseline="0" noProof="0" dirty="0">
              <a:ln>
                <a:noFill/>
              </a:ln>
              <a:solidFill>
                <a:srgbClr val="C00000"/>
              </a:solidFill>
              <a:effectLst/>
              <a:uLnTx/>
              <a:uFillTx/>
              <a:latin typeface="SST Arabic" panose="020B0504030504020204" pitchFamily="34" charset="-78"/>
              <a:ea typeface="+mn-ea"/>
              <a:cs typeface="SST Arabic" panose="020B0504030504020204" pitchFamily="34" charset="-78"/>
            </a:endParaRPr>
          </a:p>
        </p:txBody>
      </p:sp>
      <p:sp>
        <p:nvSpPr>
          <p:cNvPr id="171" name="Rounded Rectangle 170"/>
          <p:cNvSpPr/>
          <p:nvPr/>
        </p:nvSpPr>
        <p:spPr>
          <a:xfrm>
            <a:off x="7557095" y="2143600"/>
            <a:ext cx="1982276" cy="331432"/>
          </a:xfrm>
          <a:prstGeom prst="roundRect">
            <a:avLst/>
          </a:prstGeom>
        </p:spPr>
        <p:style>
          <a:lnRef idx="0">
            <a:schemeClr val="lt1">
              <a:hueOff val="0"/>
              <a:satOff val="0"/>
              <a:lumOff val="0"/>
              <a:alphaOff val="0"/>
            </a:schemeClr>
          </a:lnRef>
          <a:fillRef idx="3">
            <a:schemeClr val="accent6">
              <a:alpha val="50000"/>
              <a:hueOff val="0"/>
              <a:satOff val="0"/>
              <a:lumOff val="0"/>
              <a:alphaOff val="0"/>
            </a:schemeClr>
          </a:fillRef>
          <a:effectRef idx="2">
            <a:schemeClr val="accent6">
              <a:alpha val="50000"/>
              <a:hueOff val="0"/>
              <a:satOff val="0"/>
              <a:lumOff val="0"/>
              <a:alphaOff val="0"/>
            </a:schemeClr>
          </a:effectRef>
          <a:fontRef idx="minor">
            <a:schemeClr val="lt1"/>
          </a:fontRef>
        </p:style>
        <p:txBody>
          <a:bodyPr spcFirstLastPara="0" vert="horz" wrap="square" lIns="182351" tIns="182351" rIns="182351" bIns="182351" numCol="1" spcCol="1270" anchor="ctr" anchorCtr="0">
            <a:noAutofit/>
          </a:bodyPr>
          <a:lstStyle/>
          <a:p>
            <a:pPr marL="0" marR="0" lvl="0" indent="0" algn="ctr" defTabSz="1778000" rtl="0" eaLnBrk="1" fontAlgn="auto" latinLnBrk="0" hangingPunct="1">
              <a:lnSpc>
                <a:spcPct val="90000"/>
              </a:lnSpc>
              <a:spcBef>
                <a:spcPct val="0"/>
              </a:spcBef>
              <a:spcAft>
                <a:spcPct val="35000"/>
              </a:spcAft>
              <a:buClrTx/>
              <a:buSzTx/>
              <a:buFontTx/>
              <a:buNone/>
              <a:tabLst/>
              <a:defRPr/>
            </a:pPr>
            <a:r>
              <a:rPr kumimoji="0" lang="ar-SA" sz="1600" b="1" i="0" u="none" strike="noStrike" kern="1200" cap="none" spc="0" normalizeH="0" baseline="0" noProof="0" dirty="0">
                <a:ln>
                  <a:noFill/>
                </a:ln>
                <a:solidFill>
                  <a:srgbClr val="0D2547"/>
                </a:solidFill>
                <a:effectLst/>
                <a:uLnTx/>
                <a:uFillTx/>
                <a:latin typeface="SST Arabic" panose="020B0504030504020204" pitchFamily="34" charset="-78"/>
                <a:ea typeface="+mn-ea"/>
                <a:cs typeface="SST Arabic" panose="020B0504030504020204" pitchFamily="34" charset="-78"/>
              </a:rPr>
              <a:t>عدد استيرادات قليل</a:t>
            </a:r>
            <a:endParaRPr kumimoji="0" lang="en-US" sz="1600" b="1" i="0" u="none" strike="noStrike" kern="1200" cap="none" spc="0" normalizeH="0" baseline="0" noProof="0" dirty="0">
              <a:ln>
                <a:noFill/>
              </a:ln>
              <a:solidFill>
                <a:srgbClr val="0D2547"/>
              </a:solidFill>
              <a:effectLst/>
              <a:uLnTx/>
              <a:uFillTx/>
              <a:latin typeface="SST Arabic" panose="020B0504030504020204" pitchFamily="34" charset="-78"/>
              <a:ea typeface="+mn-ea"/>
              <a:cs typeface="SST Arabic" panose="020B0504030504020204" pitchFamily="34" charset="-78"/>
            </a:endParaRPr>
          </a:p>
        </p:txBody>
      </p:sp>
      <p:grpSp>
        <p:nvGrpSpPr>
          <p:cNvPr id="16" name="Group 15"/>
          <p:cNvGrpSpPr/>
          <p:nvPr/>
        </p:nvGrpSpPr>
        <p:grpSpPr>
          <a:xfrm>
            <a:off x="10563793" y="4304932"/>
            <a:ext cx="1233574" cy="1653232"/>
            <a:chOff x="9360404" y="1205691"/>
            <a:chExt cx="1233574" cy="1653232"/>
          </a:xfrm>
        </p:grpSpPr>
        <p:grpSp>
          <p:nvGrpSpPr>
            <p:cNvPr id="14" name="Group 13"/>
            <p:cNvGrpSpPr/>
            <p:nvPr/>
          </p:nvGrpSpPr>
          <p:grpSpPr>
            <a:xfrm>
              <a:off x="9360404" y="1205691"/>
              <a:ext cx="1233574" cy="1653232"/>
              <a:chOff x="9360404" y="1205691"/>
              <a:chExt cx="1233574" cy="1653232"/>
            </a:xfrm>
          </p:grpSpPr>
          <p:grpSp>
            <p:nvGrpSpPr>
              <p:cNvPr id="13" name="Group 12"/>
              <p:cNvGrpSpPr/>
              <p:nvPr/>
            </p:nvGrpSpPr>
            <p:grpSpPr>
              <a:xfrm>
                <a:off x="9360404" y="1205691"/>
                <a:ext cx="1233574" cy="1653232"/>
                <a:chOff x="8457782" y="4296464"/>
                <a:chExt cx="1233574" cy="1653232"/>
              </a:xfrm>
            </p:grpSpPr>
            <p:sp>
              <p:nvSpPr>
                <p:cNvPr id="178" name="Rounded Rectangle 177"/>
                <p:cNvSpPr/>
                <p:nvPr/>
              </p:nvSpPr>
              <p:spPr>
                <a:xfrm>
                  <a:off x="8457782" y="4385752"/>
                  <a:ext cx="1233574" cy="1563944"/>
                </a:xfrm>
                <a:prstGeom prst="roundRect">
                  <a:avLst>
                    <a:gd name="adj" fmla="val 7183"/>
                  </a:avLst>
                </a:prstGeom>
                <a:solidFill>
                  <a:srgbClr val="00B050">
                    <a:alpha val="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FFFFFF"/>
                    </a:solidFill>
                    <a:effectLst/>
                    <a:uLnTx/>
                    <a:uFillTx/>
                    <a:latin typeface="SST Arabic" panose="020B0504030504020204" pitchFamily="34" charset="-78"/>
                    <a:ea typeface="+mn-ea"/>
                    <a:cs typeface="SST Arabic" panose="020B0504030504020204" pitchFamily="34" charset="-78"/>
                  </a:endParaRPr>
                </a:p>
              </p:txBody>
            </p:sp>
            <p:sp>
              <p:nvSpPr>
                <p:cNvPr id="179" name="Rectangle 178"/>
                <p:cNvSpPr/>
                <p:nvPr/>
              </p:nvSpPr>
              <p:spPr>
                <a:xfrm flipH="1">
                  <a:off x="8575991" y="4296464"/>
                  <a:ext cx="1064052" cy="259759"/>
                </a:xfrm>
                <a:prstGeom prst="rect">
                  <a:avLst/>
                </a:prstGeom>
                <a:solidFill>
                  <a:schemeClr val="bg1"/>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square">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1100" b="1" i="0" u="none" strike="noStrike" kern="1200" cap="none" spc="0" normalizeH="0" baseline="0" noProof="0" dirty="0">
                      <a:ln>
                        <a:noFill/>
                      </a:ln>
                      <a:solidFill>
                        <a:srgbClr val="002448"/>
                      </a:solidFill>
                      <a:effectLst/>
                      <a:uLnTx/>
                      <a:uFillTx/>
                      <a:latin typeface="SST Arabic" panose="020B0504030504020204" pitchFamily="34" charset="-78"/>
                      <a:ea typeface="Calibri" panose="020F0502020204030204" pitchFamily="34" charset="0"/>
                      <a:cs typeface="SST Arabic" panose="020B0504030504020204" pitchFamily="34" charset="-78"/>
                    </a:rPr>
                    <a:t>معايير حالية</a:t>
                  </a:r>
                </a:p>
              </p:txBody>
            </p:sp>
            <p:sp>
              <p:nvSpPr>
                <p:cNvPr id="183" name="Rounded Rectangle 182"/>
                <p:cNvSpPr/>
                <p:nvPr/>
              </p:nvSpPr>
              <p:spPr>
                <a:xfrm>
                  <a:off x="8739509" y="4881198"/>
                  <a:ext cx="735084" cy="554957"/>
                </a:xfrm>
                <a:prstGeom prst="roundRect">
                  <a:avLst>
                    <a:gd name="adj" fmla="val 7183"/>
                  </a:avLst>
                </a:prstGeom>
                <a:solidFill>
                  <a:srgbClr val="C6EDFF"/>
                </a:solidFill>
                <a:ln>
                  <a:no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1050" b="1" i="0" u="none" strike="noStrike" kern="1200" cap="none" spc="0" normalizeH="0" baseline="0" noProof="0" dirty="0">
                      <a:ln>
                        <a:noFill/>
                      </a:ln>
                      <a:solidFill>
                        <a:srgbClr val="2D4553"/>
                      </a:solidFill>
                      <a:effectLst/>
                      <a:uLnTx/>
                      <a:uFillTx/>
                      <a:latin typeface="SST Arabic" panose="020B0504030504020204" pitchFamily="34" charset="-78"/>
                      <a:ea typeface="+mn-ea"/>
                      <a:cs typeface="SST Arabic" panose="020B0504030504020204" pitchFamily="34" charset="-78"/>
                    </a:rPr>
                    <a:t>استيراد متكرر**</a:t>
                  </a:r>
                  <a:endParaRPr kumimoji="0" lang="en-US" sz="1050" b="1" i="0" u="none" strike="noStrike" kern="1200" cap="none" spc="0" normalizeH="0" baseline="0" noProof="0" dirty="0">
                    <a:ln>
                      <a:noFill/>
                    </a:ln>
                    <a:solidFill>
                      <a:srgbClr val="2D4553"/>
                    </a:solidFill>
                    <a:effectLst/>
                    <a:uLnTx/>
                    <a:uFillTx/>
                    <a:latin typeface="SST Arabic" panose="020B0504030504020204" pitchFamily="34" charset="-78"/>
                    <a:ea typeface="+mn-ea"/>
                    <a:cs typeface="SST Arabic" panose="020B0504030504020204" pitchFamily="34" charset="-78"/>
                  </a:endParaRPr>
                </a:p>
              </p:txBody>
            </p:sp>
            <p:cxnSp>
              <p:nvCxnSpPr>
                <p:cNvPr id="184" name="Elbow Connector 183"/>
                <p:cNvCxnSpPr>
                  <a:stCxn id="179" idx="2"/>
                  <a:endCxn id="183" idx="0"/>
                </p:cNvCxnSpPr>
                <p:nvPr/>
              </p:nvCxnSpPr>
              <p:spPr>
                <a:xfrm rot="5400000">
                  <a:off x="8945047" y="4718227"/>
                  <a:ext cx="324975" cy="966"/>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191" name="Rounded Rectangle 190"/>
              <p:cNvSpPr/>
              <p:nvPr/>
            </p:nvSpPr>
            <p:spPr>
              <a:xfrm>
                <a:off x="9839688" y="2556144"/>
                <a:ext cx="426656" cy="216970"/>
              </a:xfrm>
              <a:prstGeom prst="roundRect">
                <a:avLst/>
              </a:prstGeom>
              <a:solidFill>
                <a:srgbClr val="F2F2F2"/>
              </a:solidFill>
              <a:ln>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900" b="1" i="0" u="none" strike="noStrike" kern="1200" cap="none" spc="0" normalizeH="0" baseline="0" noProof="0" dirty="0">
                    <a:ln>
                      <a:noFill/>
                    </a:ln>
                    <a:solidFill>
                      <a:srgbClr val="C00000"/>
                    </a:solidFill>
                    <a:effectLst/>
                    <a:uLnTx/>
                    <a:uFillTx/>
                    <a:latin typeface="SST Arabic" panose="020B0504030504020204" pitchFamily="34" charset="-78"/>
                    <a:ea typeface="+mn-ea"/>
                    <a:cs typeface="SST Arabic" panose="020B0504030504020204" pitchFamily="34" charset="-78"/>
                  </a:rPr>
                  <a:t>50</a:t>
                </a:r>
                <a:endParaRPr kumimoji="0" lang="en-US" sz="900" b="1" i="0" u="none" strike="noStrike" kern="1200" cap="none" spc="0" normalizeH="0" baseline="0" noProof="0" dirty="0">
                  <a:ln>
                    <a:noFill/>
                  </a:ln>
                  <a:solidFill>
                    <a:srgbClr val="C00000"/>
                  </a:solidFill>
                  <a:effectLst/>
                  <a:uLnTx/>
                  <a:uFillTx/>
                  <a:latin typeface="SST Arabic" panose="020B0504030504020204" pitchFamily="34" charset="-78"/>
                  <a:ea typeface="+mn-ea"/>
                  <a:cs typeface="SST Arabic" panose="020B0504030504020204" pitchFamily="34" charset="-78"/>
                </a:endParaRPr>
              </a:p>
            </p:txBody>
          </p:sp>
        </p:grpSp>
        <p:grpSp>
          <p:nvGrpSpPr>
            <p:cNvPr id="193" name="Group 192"/>
            <p:cNvGrpSpPr/>
            <p:nvPr/>
          </p:nvGrpSpPr>
          <p:grpSpPr>
            <a:xfrm>
              <a:off x="9904003" y="2388499"/>
              <a:ext cx="217464" cy="91440"/>
              <a:chOff x="2543898" y="4547006"/>
              <a:chExt cx="217464" cy="91440"/>
            </a:xfrm>
          </p:grpSpPr>
          <p:sp>
            <p:nvSpPr>
              <p:cNvPr id="194" name="Oval 193"/>
              <p:cNvSpPr/>
              <p:nvPr/>
            </p:nvSpPr>
            <p:spPr>
              <a:xfrm>
                <a:off x="2543898" y="4547006"/>
                <a:ext cx="91440" cy="91440"/>
              </a:xfrm>
              <a:prstGeom prst="ellipse">
                <a:avLst/>
              </a:prstGeom>
              <a:solidFill>
                <a:srgbClr val="C79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ar-SA" sz="1100" b="1" i="0" u="none" strike="noStrike" kern="1200" cap="none" spc="0" normalizeH="0" baseline="0" noProof="0" dirty="0">
                  <a:ln>
                    <a:noFill/>
                  </a:ln>
                  <a:solidFill>
                    <a:srgbClr val="FFFFFF"/>
                  </a:solidFill>
                  <a:effectLst/>
                  <a:uLnTx/>
                  <a:uFillTx/>
                  <a:latin typeface="SST Arabic" panose="020B0504030504020204" pitchFamily="34" charset="-78"/>
                  <a:ea typeface="+mn-ea"/>
                  <a:cs typeface="SST Arabic" panose="020B0504030504020204" pitchFamily="34" charset="-78"/>
                </a:endParaRPr>
              </a:p>
            </p:txBody>
          </p:sp>
          <p:sp>
            <p:nvSpPr>
              <p:cNvPr id="195" name="Oval 194"/>
              <p:cNvSpPr/>
              <p:nvPr/>
            </p:nvSpPr>
            <p:spPr>
              <a:xfrm>
                <a:off x="2669922" y="4547006"/>
                <a:ext cx="91440" cy="9144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ar-SA" sz="1100" b="1" i="0" u="none" strike="noStrike" kern="1200" cap="none" spc="0" normalizeH="0" baseline="0" noProof="0" dirty="0">
                  <a:ln>
                    <a:noFill/>
                  </a:ln>
                  <a:solidFill>
                    <a:srgbClr val="FFFFFF"/>
                  </a:solidFill>
                  <a:effectLst/>
                  <a:uLnTx/>
                  <a:uFillTx/>
                  <a:latin typeface="SST Arabic" panose="020B0504030504020204" pitchFamily="34" charset="-78"/>
                  <a:ea typeface="+mn-ea"/>
                  <a:cs typeface="SST Arabic" panose="020B0504030504020204" pitchFamily="34" charset="-78"/>
                </a:endParaRPr>
              </a:p>
            </p:txBody>
          </p:sp>
        </p:grpSp>
      </p:grpSp>
      <p:sp>
        <p:nvSpPr>
          <p:cNvPr id="196" name="Rounded Rectangle 195"/>
          <p:cNvSpPr/>
          <p:nvPr/>
        </p:nvSpPr>
        <p:spPr>
          <a:xfrm>
            <a:off x="9539371" y="6083644"/>
            <a:ext cx="1005840" cy="210275"/>
          </a:xfrm>
          <a:prstGeom prst="roundRect">
            <a:avLst/>
          </a:prstGeom>
          <a:solidFill>
            <a:srgbClr val="D9D9D9"/>
          </a:solidFill>
          <a:ln>
            <a:no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1050" b="1" i="0" u="none" strike="noStrike" kern="1200" cap="none" spc="0" normalizeH="0" baseline="0" noProof="0" dirty="0">
                <a:ln>
                  <a:noFill/>
                </a:ln>
                <a:solidFill>
                  <a:srgbClr val="2D4553"/>
                </a:solidFill>
                <a:effectLst/>
                <a:uLnTx/>
                <a:uFillTx/>
                <a:latin typeface="SST Arabic" panose="020B0504030504020204" pitchFamily="34" charset="-78"/>
                <a:ea typeface="+mn-ea"/>
                <a:cs typeface="SST Arabic" panose="020B0504030504020204" pitchFamily="34" charset="-78"/>
              </a:rPr>
              <a:t>تحت العمل</a:t>
            </a:r>
          </a:p>
        </p:txBody>
      </p:sp>
      <p:sp>
        <p:nvSpPr>
          <p:cNvPr id="204" name="Rounded Rectangle 203"/>
          <p:cNvSpPr/>
          <p:nvPr/>
        </p:nvSpPr>
        <p:spPr>
          <a:xfrm>
            <a:off x="7411544" y="2765537"/>
            <a:ext cx="722076" cy="373288"/>
          </a:xfrm>
          <a:prstGeom prst="roundRect">
            <a:avLst/>
          </a:prstGeom>
        </p:spPr>
        <p:style>
          <a:lnRef idx="0">
            <a:schemeClr val="lt1">
              <a:hueOff val="0"/>
              <a:satOff val="0"/>
              <a:lumOff val="0"/>
              <a:alphaOff val="0"/>
            </a:schemeClr>
          </a:lnRef>
          <a:fillRef idx="3">
            <a:schemeClr val="accent6">
              <a:alpha val="50000"/>
              <a:hueOff val="0"/>
              <a:satOff val="0"/>
              <a:lumOff val="0"/>
              <a:alphaOff val="0"/>
            </a:schemeClr>
          </a:fillRef>
          <a:effectRef idx="2">
            <a:schemeClr val="accent6">
              <a:alpha val="50000"/>
              <a:hueOff val="0"/>
              <a:satOff val="0"/>
              <a:lumOff val="0"/>
              <a:alphaOff val="0"/>
            </a:schemeClr>
          </a:effectRef>
          <a:fontRef idx="minor">
            <a:schemeClr val="lt1"/>
          </a:fontRef>
        </p:style>
        <p:txBody>
          <a:bodyPr spcFirstLastPara="0" vert="horz" wrap="square" lIns="182351" tIns="182351" rIns="182351" bIns="182351" numCol="1" spcCol="1270" anchor="ctr" anchorCtr="0">
            <a:noAutofit/>
          </a:bodyPr>
          <a:lstStyle/>
          <a:p>
            <a:pPr marL="0" marR="0" lvl="0" indent="0" algn="ctr" defTabSz="1778000" rtl="0" eaLnBrk="1" fontAlgn="auto" latinLnBrk="0" hangingPunct="1">
              <a:lnSpc>
                <a:spcPct val="90000"/>
              </a:lnSpc>
              <a:spcBef>
                <a:spcPct val="0"/>
              </a:spcBef>
              <a:spcAft>
                <a:spcPct val="35000"/>
              </a:spcAft>
              <a:buClrTx/>
              <a:buSzTx/>
              <a:buFontTx/>
              <a:buNone/>
              <a:tabLst/>
              <a:defRPr/>
            </a:pPr>
            <a:r>
              <a:rPr kumimoji="0" lang="ar-SA" sz="1600" b="1" i="0" u="none" strike="noStrike" kern="1200" cap="none" spc="0" normalizeH="0" baseline="0" noProof="0" dirty="0">
                <a:ln>
                  <a:noFill/>
                </a:ln>
                <a:solidFill>
                  <a:srgbClr val="0D2547"/>
                </a:solidFill>
                <a:effectLst/>
                <a:uLnTx/>
                <a:uFillTx/>
                <a:latin typeface="SST Arabic" panose="020B0504030504020204" pitchFamily="34" charset="-78"/>
                <a:ea typeface="+mn-ea"/>
                <a:cs typeface="SST Arabic" panose="020B0504030504020204" pitchFamily="34" charset="-78"/>
              </a:rPr>
              <a:t>نعم</a:t>
            </a:r>
            <a:endParaRPr kumimoji="0" lang="en-US" sz="1600" b="1" i="0" u="none" strike="noStrike" kern="1200" cap="none" spc="0" normalizeH="0" baseline="0" noProof="0" dirty="0">
              <a:ln>
                <a:noFill/>
              </a:ln>
              <a:solidFill>
                <a:srgbClr val="0D2547"/>
              </a:solidFill>
              <a:effectLst/>
              <a:uLnTx/>
              <a:uFillTx/>
              <a:latin typeface="SST Arabic" panose="020B0504030504020204" pitchFamily="34" charset="-78"/>
              <a:ea typeface="+mn-ea"/>
              <a:cs typeface="SST Arabic" panose="020B0504030504020204" pitchFamily="34" charset="-78"/>
            </a:endParaRPr>
          </a:p>
        </p:txBody>
      </p:sp>
      <p:sp>
        <p:nvSpPr>
          <p:cNvPr id="205" name="Rounded Rectangle 204"/>
          <p:cNvSpPr/>
          <p:nvPr/>
        </p:nvSpPr>
        <p:spPr>
          <a:xfrm>
            <a:off x="8841784" y="2803557"/>
            <a:ext cx="697587" cy="333724"/>
          </a:xfrm>
          <a:prstGeom prst="roundRect">
            <a:avLst/>
          </a:prstGeom>
        </p:spPr>
        <p:style>
          <a:lnRef idx="0">
            <a:schemeClr val="lt1">
              <a:hueOff val="0"/>
              <a:satOff val="0"/>
              <a:lumOff val="0"/>
              <a:alphaOff val="0"/>
            </a:schemeClr>
          </a:lnRef>
          <a:fillRef idx="3">
            <a:schemeClr val="accent6">
              <a:alpha val="50000"/>
              <a:hueOff val="0"/>
              <a:satOff val="0"/>
              <a:lumOff val="0"/>
              <a:alphaOff val="0"/>
            </a:schemeClr>
          </a:fillRef>
          <a:effectRef idx="2">
            <a:schemeClr val="accent6">
              <a:alpha val="50000"/>
              <a:hueOff val="0"/>
              <a:satOff val="0"/>
              <a:lumOff val="0"/>
              <a:alphaOff val="0"/>
            </a:schemeClr>
          </a:effectRef>
          <a:fontRef idx="minor">
            <a:schemeClr val="lt1"/>
          </a:fontRef>
        </p:style>
        <p:txBody>
          <a:bodyPr spcFirstLastPara="0" vert="horz" wrap="square" lIns="182351" tIns="182351" rIns="182351" bIns="182351" numCol="1" spcCol="1270" anchor="ctr" anchorCtr="0">
            <a:noAutofit/>
          </a:bodyPr>
          <a:lstStyle/>
          <a:p>
            <a:pPr marL="0" marR="0" lvl="0" indent="0" algn="ctr" defTabSz="1778000" rtl="0" eaLnBrk="1" fontAlgn="auto" latinLnBrk="0" hangingPunct="1">
              <a:lnSpc>
                <a:spcPct val="90000"/>
              </a:lnSpc>
              <a:spcBef>
                <a:spcPct val="0"/>
              </a:spcBef>
              <a:spcAft>
                <a:spcPct val="35000"/>
              </a:spcAft>
              <a:buClrTx/>
              <a:buSzTx/>
              <a:buFontTx/>
              <a:buNone/>
              <a:tabLst/>
              <a:defRPr/>
            </a:pPr>
            <a:r>
              <a:rPr kumimoji="0" lang="ar-SA" sz="1800" b="1" i="0" u="none" strike="noStrike" kern="1200" cap="none" spc="0" normalizeH="0" baseline="0" noProof="0" dirty="0">
                <a:ln>
                  <a:noFill/>
                </a:ln>
                <a:solidFill>
                  <a:srgbClr val="0D2547"/>
                </a:solidFill>
                <a:effectLst/>
                <a:uLnTx/>
                <a:uFillTx/>
                <a:latin typeface="SST Arabic" panose="020B0504030504020204" pitchFamily="34" charset="-78"/>
                <a:ea typeface="+mn-ea"/>
                <a:cs typeface="SST Arabic" panose="020B0504030504020204" pitchFamily="34" charset="-78"/>
              </a:rPr>
              <a:t>لا</a:t>
            </a:r>
            <a:endParaRPr kumimoji="0" lang="en-US" sz="1800" b="1" i="0" u="none" strike="noStrike" kern="1200" cap="none" spc="0" normalizeH="0" baseline="0" noProof="0" dirty="0">
              <a:ln>
                <a:noFill/>
              </a:ln>
              <a:solidFill>
                <a:srgbClr val="0D2547"/>
              </a:solidFill>
              <a:effectLst/>
              <a:uLnTx/>
              <a:uFillTx/>
              <a:latin typeface="SST Arabic" panose="020B0504030504020204" pitchFamily="34" charset="-78"/>
              <a:ea typeface="+mn-ea"/>
              <a:cs typeface="SST Arabic" panose="020B0504030504020204" pitchFamily="34" charset="-78"/>
            </a:endParaRPr>
          </a:p>
        </p:txBody>
      </p:sp>
      <p:grpSp>
        <p:nvGrpSpPr>
          <p:cNvPr id="206" name="Group 205"/>
          <p:cNvGrpSpPr/>
          <p:nvPr/>
        </p:nvGrpSpPr>
        <p:grpSpPr>
          <a:xfrm>
            <a:off x="5844493" y="2769305"/>
            <a:ext cx="2023423" cy="383924"/>
            <a:chOff x="169144" y="1985157"/>
            <a:chExt cx="828082" cy="328047"/>
          </a:xfrm>
        </p:grpSpPr>
        <p:sp>
          <p:nvSpPr>
            <p:cNvPr id="207" name="Rounded Rectangle 206"/>
            <p:cNvSpPr/>
            <p:nvPr/>
          </p:nvSpPr>
          <p:spPr>
            <a:xfrm>
              <a:off x="333910" y="1985157"/>
              <a:ext cx="492623" cy="328047"/>
            </a:xfrm>
            <a:prstGeom prst="roundRect">
              <a:avLst/>
            </a:prstGeom>
            <a:solidFill>
              <a:srgbClr val="C7959C"/>
            </a:solidFill>
          </p:spPr>
          <p:style>
            <a:lnRef idx="0">
              <a:schemeClr val="lt1">
                <a:hueOff val="0"/>
                <a:satOff val="0"/>
                <a:lumOff val="0"/>
                <a:alphaOff val="0"/>
              </a:schemeClr>
            </a:lnRef>
            <a:fillRef idx="3">
              <a:schemeClr val="accent6">
                <a:alpha val="50000"/>
                <a:hueOff val="0"/>
                <a:satOff val="0"/>
                <a:lumOff val="0"/>
                <a:alphaOff val="0"/>
              </a:schemeClr>
            </a:fillRef>
            <a:effectRef idx="2">
              <a:schemeClr val="accent6">
                <a:alpha val="50000"/>
                <a:hueOff val="0"/>
                <a:satOff val="0"/>
                <a:lumOff val="0"/>
                <a:alphaOff val="0"/>
              </a:schemeClr>
            </a:effectRef>
            <a:fontRef idx="minor">
              <a:schemeClr val="lt1"/>
            </a:fontRef>
          </p:style>
          <p:txBody>
            <a:bodyPr spcFirstLastPara="0" vert="horz" wrap="square" lIns="182351" tIns="182351" rIns="182351" bIns="182351" numCol="1" spcCol="1270" anchor="ctr" anchorCtr="0">
              <a:noAutofit/>
            </a:bodyPr>
            <a:lstStyle/>
            <a:p>
              <a:pPr marL="0" marR="0" lvl="0" indent="0" algn="ctr" defTabSz="1778000" rtl="0" eaLnBrk="1" fontAlgn="auto" latinLnBrk="0" hangingPunct="1">
                <a:lnSpc>
                  <a:spcPct val="90000"/>
                </a:lnSpc>
                <a:spcBef>
                  <a:spcPct val="0"/>
                </a:spcBef>
                <a:spcAft>
                  <a:spcPct val="35000"/>
                </a:spcAft>
                <a:buClrTx/>
                <a:buSzTx/>
                <a:buFontTx/>
                <a:buNone/>
                <a:tabLst/>
                <a:defRPr/>
              </a:pPr>
              <a:endParaRPr kumimoji="0" lang="en-US" sz="800" b="1" i="0" u="none" strike="noStrike" kern="1200" cap="none" spc="0" normalizeH="0" baseline="0" noProof="0" dirty="0">
                <a:ln>
                  <a:noFill/>
                </a:ln>
                <a:solidFill>
                  <a:srgbClr val="0D2547"/>
                </a:solidFill>
                <a:effectLst/>
                <a:uLnTx/>
                <a:uFillTx/>
                <a:latin typeface="SST Arabic" panose="020B0504030504020204" pitchFamily="34" charset="-78"/>
                <a:ea typeface="+mn-ea"/>
                <a:cs typeface="SST Arabic" panose="020B0504030504020204" pitchFamily="34" charset="-78"/>
              </a:endParaRPr>
            </a:p>
          </p:txBody>
        </p:sp>
        <p:sp>
          <p:nvSpPr>
            <p:cNvPr id="208" name="TextBox 207"/>
            <p:cNvSpPr txBox="1"/>
            <p:nvPr/>
          </p:nvSpPr>
          <p:spPr>
            <a:xfrm>
              <a:off x="169144" y="2124319"/>
              <a:ext cx="828082" cy="177955"/>
            </a:xfrm>
            <a:prstGeom prst="rect">
              <a:avLst/>
            </a:prstGeom>
            <a:noFill/>
          </p:spPr>
          <p:txBody>
            <a:bodyPr wrap="square" rtlCol="0" anchor="ctr" anchorCtr="0">
              <a:no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1000" b="1" i="0" u="none" strike="noStrike" kern="1200" cap="none" spc="0" normalizeH="0" baseline="0" noProof="0" dirty="0">
                  <a:ln>
                    <a:noFill/>
                  </a:ln>
                  <a:solidFill>
                    <a:srgbClr val="FFFFFF"/>
                  </a:solidFill>
                  <a:effectLst/>
                  <a:uLnTx/>
                  <a:uFillTx/>
                  <a:latin typeface="SST Arabic" panose="020B0504030504020204" pitchFamily="34" charset="-78"/>
                  <a:ea typeface="+mn-ea"/>
                  <a:cs typeface="SST Arabic" panose="020B0504030504020204" pitchFamily="34" charset="-78"/>
                </a:rPr>
                <a:t>فريق الاستهداف</a:t>
              </a:r>
            </a:p>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FFFFFF"/>
                </a:solidFill>
                <a:effectLst/>
                <a:uLnTx/>
                <a:uFillTx/>
                <a:latin typeface="SST Arabic" panose="020B0504030504020204" pitchFamily="34" charset="-78"/>
                <a:ea typeface="+mn-ea"/>
                <a:cs typeface="SST Arabic" panose="020B0504030504020204" pitchFamily="34" charset="-78"/>
              </a:endParaRPr>
            </a:p>
          </p:txBody>
        </p:sp>
      </p:grpSp>
      <p:cxnSp>
        <p:nvCxnSpPr>
          <p:cNvPr id="209" name="Elbow Connector 208"/>
          <p:cNvCxnSpPr>
            <a:stCxn id="171" idx="2"/>
            <a:endCxn id="204" idx="3"/>
          </p:cNvCxnSpPr>
          <p:nvPr/>
        </p:nvCxnSpPr>
        <p:spPr>
          <a:xfrm rot="5400000">
            <a:off x="8102353" y="2506300"/>
            <a:ext cx="477149" cy="41461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0" name="Elbow Connector 209"/>
          <p:cNvCxnSpPr>
            <a:stCxn id="171" idx="2"/>
            <a:endCxn id="205" idx="1"/>
          </p:cNvCxnSpPr>
          <p:nvPr/>
        </p:nvCxnSpPr>
        <p:spPr>
          <a:xfrm rot="16200000" flipH="1">
            <a:off x="8447315" y="2575949"/>
            <a:ext cx="495387" cy="293551"/>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65" name="Rounded Rectangle 164"/>
          <p:cNvSpPr/>
          <p:nvPr/>
        </p:nvSpPr>
        <p:spPr>
          <a:xfrm>
            <a:off x="413021" y="4832806"/>
            <a:ext cx="787055" cy="558912"/>
          </a:xfrm>
          <a:prstGeom prst="roundRect">
            <a:avLst>
              <a:gd name="adj" fmla="val 7183"/>
            </a:avLst>
          </a:prstGeom>
          <a:solidFill>
            <a:schemeClr val="bg1">
              <a:lumMod val="85000"/>
            </a:schemeClr>
          </a:solidFill>
          <a:ln>
            <a:no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ar-SA" sz="1050" b="1" i="0" u="none" strike="noStrike" kern="1200" cap="none" spc="0" normalizeH="0" baseline="0" noProof="0" dirty="0">
              <a:ln>
                <a:noFill/>
              </a:ln>
              <a:solidFill>
                <a:srgbClr val="2D4553"/>
              </a:solidFill>
              <a:effectLst/>
              <a:uLnTx/>
              <a:uFillTx/>
              <a:latin typeface="SST Arabic" panose="020B0504030504020204" pitchFamily="34" charset="-78"/>
              <a:ea typeface="+mn-ea"/>
              <a:cs typeface="SST Arabic" panose="020B0504030504020204" pitchFamily="34" charset="-78"/>
            </a:endParaRPr>
          </a:p>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1050" b="1" i="0" u="none" strike="noStrike" kern="1200" cap="none" spc="0" normalizeH="0" baseline="0" noProof="0" dirty="0">
                <a:ln>
                  <a:noFill/>
                </a:ln>
                <a:solidFill>
                  <a:srgbClr val="2D4553"/>
                </a:solidFill>
                <a:effectLst/>
                <a:uLnTx/>
                <a:uFillTx/>
                <a:latin typeface="SST Arabic" panose="020B0504030504020204" pitchFamily="34" charset="-78"/>
                <a:ea typeface="+mn-ea"/>
                <a:cs typeface="SST Arabic" panose="020B0504030504020204" pitchFamily="34" charset="-78"/>
              </a:rPr>
              <a:t>الشركات  المصدرة المشبوهة</a:t>
            </a:r>
            <a:endParaRPr kumimoji="0" lang="en-US" sz="1050" b="1" i="0" u="none" strike="noStrike" kern="1200" cap="none" spc="0" normalizeH="0" baseline="0" noProof="0" dirty="0">
              <a:ln>
                <a:noFill/>
              </a:ln>
              <a:solidFill>
                <a:srgbClr val="2D4553"/>
              </a:solidFill>
              <a:effectLst/>
              <a:uLnTx/>
              <a:uFillTx/>
              <a:latin typeface="SST Arabic" panose="020B0504030504020204" pitchFamily="34" charset="-78"/>
              <a:ea typeface="+mn-ea"/>
              <a:cs typeface="SST Arabic" panose="020B0504030504020204" pitchFamily="34" charset="-78"/>
            </a:endParaRPr>
          </a:p>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1050" b="1" i="0" u="none" strike="noStrike" kern="1200" cap="none" spc="0" normalizeH="0" baseline="0" noProof="0" dirty="0">
                <a:ln>
                  <a:noFill/>
                </a:ln>
                <a:solidFill>
                  <a:srgbClr val="2D4553"/>
                </a:solidFill>
                <a:effectLst/>
                <a:uLnTx/>
                <a:uFillTx/>
                <a:latin typeface="SST Arabic" panose="020B0504030504020204" pitchFamily="34" charset="-78"/>
                <a:ea typeface="+mn-ea"/>
                <a:cs typeface="SST Arabic" panose="020B0504030504020204" pitchFamily="34" charset="-78"/>
              </a:rPr>
              <a:t> </a:t>
            </a:r>
          </a:p>
        </p:txBody>
      </p:sp>
      <p:cxnSp>
        <p:nvCxnSpPr>
          <p:cNvPr id="167" name="Elbow Connector 166"/>
          <p:cNvCxnSpPr>
            <a:stCxn id="113" idx="2"/>
            <a:endCxn id="165" idx="0"/>
          </p:cNvCxnSpPr>
          <p:nvPr/>
        </p:nvCxnSpPr>
        <p:spPr>
          <a:xfrm rot="5400000">
            <a:off x="2616940" y="2748700"/>
            <a:ext cx="273715" cy="3894496"/>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69" name="Group 168">
            <a:extLst>
              <a:ext uri="{FF2B5EF4-FFF2-40B4-BE49-F238E27FC236}">
                <a16:creationId xmlns:a16="http://schemas.microsoft.com/office/drawing/2014/main" id="{B2A3C382-CDD9-42A4-98B7-CF55639D3460}"/>
              </a:ext>
            </a:extLst>
          </p:cNvPr>
          <p:cNvGrpSpPr/>
          <p:nvPr/>
        </p:nvGrpSpPr>
        <p:grpSpPr>
          <a:xfrm rot="15971014" flipH="1">
            <a:off x="1034207" y="-3461695"/>
            <a:ext cx="1841658" cy="7063157"/>
            <a:chOff x="-1339006" y="-3482163"/>
            <a:chExt cx="1841658" cy="13478991"/>
          </a:xfrm>
        </p:grpSpPr>
        <p:sp>
          <p:nvSpPr>
            <p:cNvPr id="172" name="Google Shape;6332;p126">
              <a:extLst>
                <a:ext uri="{FF2B5EF4-FFF2-40B4-BE49-F238E27FC236}">
                  <a16:creationId xmlns:a16="http://schemas.microsoft.com/office/drawing/2014/main" id="{71715923-5B21-4041-A705-E466C8EA2563}"/>
                </a:ext>
              </a:extLst>
            </p:cNvPr>
            <p:cNvSpPr/>
            <p:nvPr/>
          </p:nvSpPr>
          <p:spPr>
            <a:xfrm rot="16780807" flipH="1">
              <a:off x="-5469913" y="4251930"/>
              <a:ext cx="10082136" cy="1407659"/>
            </a:xfrm>
            <a:custGeom>
              <a:avLst/>
              <a:gdLst/>
              <a:ahLst/>
              <a:cxnLst/>
              <a:rect l="l" t="t" r="r" b="b"/>
              <a:pathLst>
                <a:path w="74755" h="20729" extrusionOk="0">
                  <a:moveTo>
                    <a:pt x="1" y="1"/>
                  </a:moveTo>
                  <a:cubicBezTo>
                    <a:pt x="835" y="6439"/>
                    <a:pt x="5772" y="12310"/>
                    <a:pt x="12109" y="13777"/>
                  </a:cubicBezTo>
                  <a:cubicBezTo>
                    <a:pt x="13474" y="14091"/>
                    <a:pt x="14847" y="14220"/>
                    <a:pt x="16226" y="14220"/>
                  </a:cubicBezTo>
                  <a:cubicBezTo>
                    <a:pt x="22796" y="14220"/>
                    <a:pt x="29497" y="11276"/>
                    <a:pt x="36112" y="11276"/>
                  </a:cubicBezTo>
                  <a:cubicBezTo>
                    <a:pt x="37265" y="11276"/>
                    <a:pt x="38416" y="11366"/>
                    <a:pt x="39562" y="11576"/>
                  </a:cubicBezTo>
                  <a:cubicBezTo>
                    <a:pt x="45100" y="12610"/>
                    <a:pt x="49736" y="16313"/>
                    <a:pt x="54873" y="18714"/>
                  </a:cubicBezTo>
                  <a:cubicBezTo>
                    <a:pt x="57406" y="19923"/>
                    <a:pt x="60365" y="20728"/>
                    <a:pt x="63173" y="20728"/>
                  </a:cubicBezTo>
                  <a:cubicBezTo>
                    <a:pt x="66024" y="20728"/>
                    <a:pt x="68719" y="19898"/>
                    <a:pt x="70651" y="17814"/>
                  </a:cubicBezTo>
                  <a:cubicBezTo>
                    <a:pt x="73653" y="14645"/>
                    <a:pt x="73753" y="9775"/>
                    <a:pt x="73954" y="5371"/>
                  </a:cubicBezTo>
                  <a:cubicBezTo>
                    <a:pt x="74020" y="3637"/>
                    <a:pt x="74254" y="1769"/>
                    <a:pt x="74754" y="1"/>
                  </a:cubicBezTo>
                  <a:close/>
                </a:path>
              </a:pathLst>
            </a:custGeom>
            <a:solidFill>
              <a:srgbClr val="ACFFD9">
                <a:alpha val="64000"/>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000000"/>
                </a:solidFill>
                <a:effectLst/>
                <a:uLnTx/>
                <a:uFillTx/>
                <a:latin typeface="Arial"/>
                <a:ea typeface="+mn-ea"/>
                <a:cs typeface="Symbio AR+LT"/>
              </a:endParaRPr>
            </a:p>
          </p:txBody>
        </p:sp>
        <p:sp>
          <p:nvSpPr>
            <p:cNvPr id="173" name="Google Shape;6332;p126">
              <a:extLst>
                <a:ext uri="{FF2B5EF4-FFF2-40B4-BE49-F238E27FC236}">
                  <a16:creationId xmlns:a16="http://schemas.microsoft.com/office/drawing/2014/main" id="{BBA1C9C5-5A42-41CE-A68B-6761C2D04904}"/>
                </a:ext>
              </a:extLst>
            </p:cNvPr>
            <p:cNvSpPr/>
            <p:nvPr/>
          </p:nvSpPr>
          <p:spPr>
            <a:xfrm rot="5192738" flipH="1" flipV="1">
              <a:off x="-6519291" y="1698122"/>
              <a:ext cx="12202227" cy="1841658"/>
            </a:xfrm>
            <a:custGeom>
              <a:avLst/>
              <a:gdLst/>
              <a:ahLst/>
              <a:cxnLst/>
              <a:rect l="l" t="t" r="r" b="b"/>
              <a:pathLst>
                <a:path w="74755" h="20729" extrusionOk="0">
                  <a:moveTo>
                    <a:pt x="1" y="1"/>
                  </a:moveTo>
                  <a:cubicBezTo>
                    <a:pt x="835" y="6439"/>
                    <a:pt x="5772" y="12310"/>
                    <a:pt x="12109" y="13777"/>
                  </a:cubicBezTo>
                  <a:cubicBezTo>
                    <a:pt x="13474" y="14091"/>
                    <a:pt x="14847" y="14220"/>
                    <a:pt x="16226" y="14220"/>
                  </a:cubicBezTo>
                  <a:cubicBezTo>
                    <a:pt x="22796" y="14220"/>
                    <a:pt x="29497" y="11276"/>
                    <a:pt x="36112" y="11276"/>
                  </a:cubicBezTo>
                  <a:cubicBezTo>
                    <a:pt x="37265" y="11276"/>
                    <a:pt x="38416" y="11366"/>
                    <a:pt x="39562" y="11576"/>
                  </a:cubicBezTo>
                  <a:cubicBezTo>
                    <a:pt x="45100" y="12610"/>
                    <a:pt x="49736" y="16313"/>
                    <a:pt x="54873" y="18714"/>
                  </a:cubicBezTo>
                  <a:cubicBezTo>
                    <a:pt x="57406" y="19923"/>
                    <a:pt x="60365" y="20728"/>
                    <a:pt x="63173" y="20728"/>
                  </a:cubicBezTo>
                  <a:cubicBezTo>
                    <a:pt x="66024" y="20728"/>
                    <a:pt x="68719" y="19898"/>
                    <a:pt x="70651" y="17814"/>
                  </a:cubicBezTo>
                  <a:cubicBezTo>
                    <a:pt x="73653" y="14645"/>
                    <a:pt x="73753" y="9775"/>
                    <a:pt x="73954" y="5371"/>
                  </a:cubicBezTo>
                  <a:cubicBezTo>
                    <a:pt x="74020" y="3637"/>
                    <a:pt x="74254" y="1769"/>
                    <a:pt x="74754" y="1"/>
                  </a:cubicBezTo>
                  <a:close/>
                </a:path>
              </a:pathLst>
            </a:custGeom>
            <a:solidFill>
              <a:srgbClr val="1DB9FF">
                <a:alpha val="43922"/>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000000"/>
                </a:solidFill>
                <a:effectLst/>
                <a:uLnTx/>
                <a:uFillTx/>
                <a:latin typeface="Arial"/>
                <a:ea typeface="+mn-ea"/>
                <a:cs typeface="Symbio AR+LT"/>
              </a:endParaRPr>
            </a:p>
          </p:txBody>
        </p:sp>
      </p:grpSp>
      <p:sp>
        <p:nvSpPr>
          <p:cNvPr id="3" name="Slide Number Placeholder 2"/>
          <p:cNvSpPr>
            <a:spLocks noGrp="1"/>
          </p:cNvSpPr>
          <p:nvPr>
            <p:ph type="sldNum" sz="quarter" idx="12"/>
          </p:nvPr>
        </p:nvSpPr>
        <p:spPr/>
        <p:txBody>
          <a:bodyPr/>
          <a:lstStyle/>
          <a:p>
            <a:fld id="{008E1BDA-5E07-414A-8101-29DABEB15B19}" type="slidenum">
              <a:rPr lang="en-SA" smtClean="0"/>
              <a:pPr/>
              <a:t>34</a:t>
            </a:fld>
            <a:endParaRPr lang="en-SA"/>
          </a:p>
        </p:txBody>
      </p:sp>
      <p:sp>
        <p:nvSpPr>
          <p:cNvPr id="4" name="Footer Placeholder 3">
            <a:extLst>
              <a:ext uri="{FF2B5EF4-FFF2-40B4-BE49-F238E27FC236}">
                <a16:creationId xmlns:a16="http://schemas.microsoft.com/office/drawing/2014/main" id="{52F29B9B-6E03-43F9-B315-1905A63A38FE}"/>
              </a:ext>
            </a:extLst>
          </p:cNvPr>
          <p:cNvSpPr>
            <a:spLocks noGrp="1"/>
          </p:cNvSpPr>
          <p:nvPr>
            <p:ph type="ftr" sz="quarter" idx="11"/>
            <p:custDataLst>
              <p:tags r:id="rId3"/>
            </p:custDataLst>
          </p:nvPr>
        </p:nvSpPr>
        <p:spPr/>
        <p:txBody>
          <a:bodyPr/>
          <a:lstStyle/>
          <a:p>
            <a:pPr rtl="0"/>
            <a:r>
              <a:rPr lang="en-US"/>
              <a:t>Public | </a:t>
            </a:r>
            <a:r>
              <a:rPr lang="ar-SA"/>
              <a:t>عام</a:t>
            </a:r>
            <a:endParaRPr lang="en-SA" dirty="0"/>
          </a:p>
        </p:txBody>
      </p:sp>
    </p:spTree>
    <p:extLst>
      <p:ext uri="{BB962C8B-B14F-4D97-AF65-F5344CB8AC3E}">
        <p14:creationId xmlns:p14="http://schemas.microsoft.com/office/powerpoint/2010/main" val="3530392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Rounded Rectangle 119"/>
          <p:cNvSpPr/>
          <p:nvPr/>
        </p:nvSpPr>
        <p:spPr>
          <a:xfrm>
            <a:off x="132218" y="998022"/>
            <a:ext cx="11936138" cy="4970435"/>
          </a:xfrm>
          <a:prstGeom prst="roundRect">
            <a:avLst>
              <a:gd name="adj" fmla="val 2148"/>
            </a:avLst>
          </a:prstGeom>
          <a:solidFill>
            <a:schemeClr val="bg1"/>
          </a:solidFill>
          <a:ln>
            <a:solidFill>
              <a:schemeClr val="bg1">
                <a:lumMod val="8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a:noFill/>
              </a:ln>
              <a:solidFill>
                <a:srgbClr val="FFFFFF"/>
              </a:solidFill>
              <a:effectLst/>
              <a:uLnTx/>
              <a:uFillTx/>
              <a:latin typeface="SST Arabic" panose="020B0504030504020204" pitchFamily="34" charset="-78"/>
              <a:ea typeface="+mn-ea"/>
              <a:cs typeface="SST Arabic" panose="020B0504030504020204" pitchFamily="34" charset="-78"/>
            </a:endParaRPr>
          </a:p>
        </p:txBody>
      </p:sp>
      <p:sp>
        <p:nvSpPr>
          <p:cNvPr id="187" name="Rounded Rectangle 186"/>
          <p:cNvSpPr/>
          <p:nvPr/>
        </p:nvSpPr>
        <p:spPr>
          <a:xfrm>
            <a:off x="10265909" y="2206148"/>
            <a:ext cx="1707484" cy="3375143"/>
          </a:xfrm>
          <a:prstGeom prst="roundRect">
            <a:avLst>
              <a:gd name="adj" fmla="val 7183"/>
            </a:avLst>
          </a:prstGeom>
          <a:solidFill>
            <a:srgbClr val="00B050">
              <a:alpha val="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FFFFFF"/>
              </a:solidFill>
              <a:effectLst/>
              <a:uLnTx/>
              <a:uFillTx/>
              <a:latin typeface="SST Arabic" panose="020B0504030504020204" pitchFamily="34" charset="-78"/>
              <a:ea typeface="+mn-ea"/>
              <a:cs typeface="SST Arabic" panose="020B0504030504020204" pitchFamily="34" charset="-78"/>
            </a:endParaRPr>
          </a:p>
        </p:txBody>
      </p:sp>
      <p:sp>
        <p:nvSpPr>
          <p:cNvPr id="140" name="Rounded Rectangle 139"/>
          <p:cNvSpPr/>
          <p:nvPr/>
        </p:nvSpPr>
        <p:spPr>
          <a:xfrm>
            <a:off x="8289778" y="2206147"/>
            <a:ext cx="1887459" cy="2445379"/>
          </a:xfrm>
          <a:prstGeom prst="roundRect">
            <a:avLst>
              <a:gd name="adj" fmla="val 7183"/>
            </a:avLst>
          </a:prstGeom>
          <a:solidFill>
            <a:srgbClr val="00B050">
              <a:alpha val="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FFFFFF"/>
              </a:solidFill>
              <a:effectLst/>
              <a:uLnTx/>
              <a:uFillTx/>
              <a:latin typeface="SST Arabic" panose="020B0504030504020204" pitchFamily="34" charset="-78"/>
              <a:ea typeface="+mn-ea"/>
              <a:cs typeface="SST Arabic" panose="020B0504030504020204" pitchFamily="34" charset="-78"/>
            </a:endParaRPr>
          </a:p>
        </p:txBody>
      </p:sp>
      <p:grpSp>
        <p:nvGrpSpPr>
          <p:cNvPr id="160" name="Group 159"/>
          <p:cNvGrpSpPr/>
          <p:nvPr/>
        </p:nvGrpSpPr>
        <p:grpSpPr>
          <a:xfrm>
            <a:off x="8440100" y="3011310"/>
            <a:ext cx="1544428" cy="1413943"/>
            <a:chOff x="1506259" y="4195899"/>
            <a:chExt cx="801485" cy="1413943"/>
          </a:xfrm>
        </p:grpSpPr>
        <p:sp>
          <p:nvSpPr>
            <p:cNvPr id="162" name="Rectangle 161"/>
            <p:cNvSpPr/>
            <p:nvPr/>
          </p:nvSpPr>
          <p:spPr>
            <a:xfrm flipH="1">
              <a:off x="1506259" y="4195899"/>
              <a:ext cx="801485" cy="1413943"/>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FFFFFF"/>
                </a:solidFill>
                <a:effectLst/>
                <a:uLnTx/>
                <a:uFillTx/>
                <a:latin typeface="SST Arabic" panose="020B0504030504020204" pitchFamily="34" charset="-78"/>
                <a:ea typeface="+mn-ea"/>
                <a:cs typeface="SST Arabic" panose="020B0504030504020204" pitchFamily="34" charset="-78"/>
              </a:endParaRPr>
            </a:p>
          </p:txBody>
        </p:sp>
        <p:sp>
          <p:nvSpPr>
            <p:cNvPr id="163" name="Rectangle 162"/>
            <p:cNvSpPr/>
            <p:nvPr/>
          </p:nvSpPr>
          <p:spPr>
            <a:xfrm>
              <a:off x="1585199" y="4595946"/>
              <a:ext cx="634342" cy="338554"/>
            </a:xfrm>
            <a:prstGeom prst="rect">
              <a:avLst/>
            </a:prstGeom>
          </p:spPr>
          <p:txBody>
            <a:bodyPr wrap="square">
              <a:spAutoFit/>
            </a:bodyPr>
            <a:lstStyle/>
            <a:p>
              <a:pPr marL="0" marR="0" lvl="0" indent="0" algn="ctr" defTabSz="914400" rtl="1" eaLnBrk="1" fontAlgn="ctr" latinLnBrk="0" hangingPunct="1">
                <a:lnSpc>
                  <a:spcPct val="100000"/>
                </a:lnSpc>
                <a:spcBef>
                  <a:spcPts val="0"/>
                </a:spcBef>
                <a:spcAft>
                  <a:spcPts val="0"/>
                </a:spcAft>
                <a:buClrTx/>
                <a:buSzTx/>
                <a:buFontTx/>
                <a:buNone/>
                <a:tabLst/>
                <a:defRPr/>
              </a:pPr>
              <a:r>
                <a:rPr kumimoji="0" lang="ar-SA" sz="800" b="1" i="0" u="none" strike="noStrike" kern="1200" cap="none" spc="0" normalizeH="0" baseline="0" noProof="0" dirty="0">
                  <a:ln>
                    <a:noFill/>
                  </a:ln>
                  <a:solidFill>
                    <a:srgbClr val="000000"/>
                  </a:solidFill>
                  <a:effectLst/>
                  <a:uLnTx/>
                  <a:uFillTx/>
                  <a:latin typeface="SST Arabic" panose="020B0504030504020204" pitchFamily="34" charset="-78"/>
                  <a:ea typeface="+mn-ea"/>
                  <a:cs typeface="SST Arabic" panose="020B0504030504020204" pitchFamily="34" charset="-78"/>
                </a:rPr>
                <a:t>مستوردين لديهم على الأقل قضية أو محضر</a:t>
              </a:r>
            </a:p>
          </p:txBody>
        </p:sp>
      </p:grpSp>
      <p:grpSp>
        <p:nvGrpSpPr>
          <p:cNvPr id="170" name="Group 169"/>
          <p:cNvGrpSpPr/>
          <p:nvPr/>
        </p:nvGrpSpPr>
        <p:grpSpPr>
          <a:xfrm>
            <a:off x="10561851" y="3010787"/>
            <a:ext cx="1130166" cy="1413943"/>
            <a:chOff x="1534760" y="4195899"/>
            <a:chExt cx="712759" cy="1413943"/>
          </a:xfrm>
        </p:grpSpPr>
        <p:sp>
          <p:nvSpPr>
            <p:cNvPr id="174" name="Rectangle 173"/>
            <p:cNvSpPr/>
            <p:nvPr/>
          </p:nvSpPr>
          <p:spPr>
            <a:xfrm flipH="1">
              <a:off x="1534760" y="4195899"/>
              <a:ext cx="712759" cy="1413943"/>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FFFFFF"/>
                </a:solidFill>
                <a:effectLst/>
                <a:uLnTx/>
                <a:uFillTx/>
                <a:latin typeface="SST Arabic" panose="020B0504030504020204" pitchFamily="34" charset="-78"/>
                <a:ea typeface="+mn-ea"/>
                <a:cs typeface="SST Arabic" panose="020B0504030504020204" pitchFamily="34" charset="-78"/>
              </a:endParaRPr>
            </a:p>
          </p:txBody>
        </p:sp>
        <p:sp>
          <p:nvSpPr>
            <p:cNvPr id="175" name="Rectangle 174"/>
            <p:cNvSpPr/>
            <p:nvPr/>
          </p:nvSpPr>
          <p:spPr>
            <a:xfrm>
              <a:off x="1547658" y="4468828"/>
              <a:ext cx="685609" cy="707886"/>
            </a:xfrm>
            <a:prstGeom prst="rect">
              <a:avLst/>
            </a:prstGeom>
          </p:spPr>
          <p:txBody>
            <a:bodyPr wrap="square">
              <a:spAutoFit/>
            </a:bodyPr>
            <a:lstStyle/>
            <a:p>
              <a:pPr marL="0" marR="0" lvl="0" indent="0" algn="ctr" defTabSz="914400" rtl="1" eaLnBrk="1" fontAlgn="ctr" latinLnBrk="0" hangingPunct="1">
                <a:lnSpc>
                  <a:spcPct val="100000"/>
                </a:lnSpc>
                <a:spcBef>
                  <a:spcPts val="0"/>
                </a:spcBef>
                <a:spcAft>
                  <a:spcPts val="0"/>
                </a:spcAft>
                <a:buClrTx/>
                <a:buSzTx/>
                <a:buFontTx/>
                <a:buNone/>
                <a:tabLst/>
                <a:defRPr/>
              </a:pPr>
              <a:r>
                <a:rPr kumimoji="0" lang="ar-SA" sz="800" b="1" i="0" u="none" strike="noStrike" kern="1200" cap="none" spc="0" normalizeH="0" baseline="0" noProof="0" dirty="0">
                  <a:ln>
                    <a:noFill/>
                  </a:ln>
                  <a:solidFill>
                    <a:srgbClr val="000000"/>
                  </a:solidFill>
                  <a:effectLst/>
                  <a:uLnTx/>
                  <a:uFillTx/>
                  <a:latin typeface="SST Arabic" panose="020B0504030504020204" pitchFamily="34" charset="-78"/>
                  <a:ea typeface="+mn-ea"/>
                  <a:cs typeface="SST Arabic" panose="020B0504030504020204" pitchFamily="34" charset="-78"/>
                </a:rPr>
                <a:t>مستوردين لديهم سلوك استيراد متكرر خلال يومين متتاليين أو استيراد لأكثر من بيان خلال يوم واحد</a:t>
              </a:r>
            </a:p>
          </p:txBody>
        </p:sp>
      </p:grpSp>
      <p:sp>
        <p:nvSpPr>
          <p:cNvPr id="176" name="Rounded Rectangle 175"/>
          <p:cNvSpPr/>
          <p:nvPr/>
        </p:nvSpPr>
        <p:spPr>
          <a:xfrm>
            <a:off x="257553" y="2191844"/>
            <a:ext cx="7950940" cy="3389447"/>
          </a:xfrm>
          <a:prstGeom prst="roundRect">
            <a:avLst>
              <a:gd name="adj" fmla="val 7183"/>
            </a:avLst>
          </a:prstGeom>
          <a:solidFill>
            <a:srgbClr val="00B050">
              <a:alpha val="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FFFFFF"/>
              </a:solidFill>
              <a:effectLst/>
              <a:uLnTx/>
              <a:uFillTx/>
              <a:latin typeface="SST Arabic" panose="020B0504030504020204" pitchFamily="34" charset="-78"/>
              <a:ea typeface="+mn-ea"/>
              <a:cs typeface="SST Arabic" panose="020B0504030504020204" pitchFamily="34" charset="-78"/>
            </a:endParaRPr>
          </a:p>
        </p:txBody>
      </p:sp>
      <p:graphicFrame>
        <p:nvGraphicFramePr>
          <p:cNvPr id="8" name="Object 7" hidden="1"/>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4764" name="think-cell Slide" r:id="rId6" imgW="347" imgH="348" progId="TCLayout.ActiveDocument.1">
                  <p:embed/>
                </p:oleObj>
              </mc:Choice>
              <mc:Fallback>
                <p:oleObj name="think-cell Slide" r:id="rId6" imgW="347" imgH="348" progId="TCLayout.ActiveDocument.1">
                  <p:embed/>
                  <p:pic>
                    <p:nvPicPr>
                      <p:cNvPr id="8" name="Object 7" hidden="1"/>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165" name="Rounded Rectangle 164"/>
          <p:cNvSpPr/>
          <p:nvPr/>
        </p:nvSpPr>
        <p:spPr>
          <a:xfrm>
            <a:off x="10561852" y="2582870"/>
            <a:ext cx="1130163" cy="554957"/>
          </a:xfrm>
          <a:prstGeom prst="roundRect">
            <a:avLst>
              <a:gd name="adj" fmla="val 7183"/>
            </a:avLst>
          </a:prstGeom>
          <a:solidFill>
            <a:srgbClr val="C6EDFF"/>
          </a:solidFill>
          <a:ln>
            <a:no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900" b="1" i="0" u="none" strike="noStrike" kern="1200" cap="none" spc="0" normalizeH="0" baseline="0" noProof="0" dirty="0">
                <a:ln>
                  <a:noFill/>
                </a:ln>
                <a:solidFill>
                  <a:srgbClr val="2D4553"/>
                </a:solidFill>
                <a:effectLst/>
                <a:uLnTx/>
                <a:uFillTx/>
                <a:latin typeface="SST Arabic" panose="020B0504030504020204" pitchFamily="34" charset="-78"/>
                <a:ea typeface="+mn-ea"/>
                <a:cs typeface="SST Arabic" panose="020B0504030504020204" pitchFamily="34" charset="-78"/>
              </a:rPr>
              <a:t>استيراد متكرر</a:t>
            </a:r>
          </a:p>
        </p:txBody>
      </p:sp>
      <p:sp>
        <p:nvSpPr>
          <p:cNvPr id="244" name="Rectangle 243"/>
          <p:cNvSpPr/>
          <p:nvPr/>
        </p:nvSpPr>
        <p:spPr>
          <a:xfrm flipH="1">
            <a:off x="10598674" y="2116860"/>
            <a:ext cx="1064051" cy="259759"/>
          </a:xfrm>
          <a:prstGeom prst="rect">
            <a:avLst/>
          </a:prstGeom>
          <a:solidFill>
            <a:schemeClr val="bg1"/>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square">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1100" b="1" i="0" u="none" strike="noStrike" kern="1200" cap="none" spc="0" normalizeH="0" baseline="0" noProof="0" dirty="0">
                <a:ln>
                  <a:noFill/>
                </a:ln>
                <a:solidFill>
                  <a:srgbClr val="002448"/>
                </a:solidFill>
                <a:effectLst/>
                <a:uLnTx/>
                <a:uFillTx/>
                <a:latin typeface="SST Arabic" panose="020B0504030504020204" pitchFamily="34" charset="-78"/>
                <a:ea typeface="Calibri" panose="020F0502020204030204" pitchFamily="34" charset="0"/>
                <a:cs typeface="SST Arabic" panose="020B0504030504020204" pitchFamily="34" charset="-78"/>
              </a:rPr>
              <a:t>معايير حالية</a:t>
            </a:r>
          </a:p>
        </p:txBody>
      </p:sp>
      <p:cxnSp>
        <p:nvCxnSpPr>
          <p:cNvPr id="216" name="Elbow Connector 215"/>
          <p:cNvCxnSpPr>
            <a:stCxn id="244" idx="2"/>
            <a:endCxn id="165" idx="0"/>
          </p:cNvCxnSpPr>
          <p:nvPr/>
        </p:nvCxnSpPr>
        <p:spPr>
          <a:xfrm rot="5400000">
            <a:off x="11025692" y="2477862"/>
            <a:ext cx="206251" cy="3765"/>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141" name="Rectangle 140"/>
          <p:cNvSpPr/>
          <p:nvPr/>
        </p:nvSpPr>
        <p:spPr>
          <a:xfrm flipH="1">
            <a:off x="8675902" y="2112984"/>
            <a:ext cx="1064052" cy="259759"/>
          </a:xfrm>
          <a:prstGeom prst="rect">
            <a:avLst/>
          </a:prstGeom>
          <a:solidFill>
            <a:schemeClr val="bg1"/>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square">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1100" b="1" i="0" u="none" strike="noStrike" kern="1200" cap="none" spc="0" normalizeH="0" baseline="0" noProof="0" dirty="0">
                <a:ln>
                  <a:noFill/>
                </a:ln>
                <a:solidFill>
                  <a:srgbClr val="002448"/>
                </a:solidFill>
                <a:effectLst/>
                <a:uLnTx/>
                <a:uFillTx/>
                <a:latin typeface="SST Arabic" panose="020B0504030504020204" pitchFamily="34" charset="-78"/>
                <a:ea typeface="Calibri" panose="020F0502020204030204" pitchFamily="34" charset="0"/>
                <a:cs typeface="SST Arabic" panose="020B0504030504020204" pitchFamily="34" charset="-78"/>
              </a:rPr>
              <a:t>معايير محسنة</a:t>
            </a:r>
          </a:p>
        </p:txBody>
      </p:sp>
      <p:sp>
        <p:nvSpPr>
          <p:cNvPr id="151" name="Rounded Rectangle 150"/>
          <p:cNvSpPr/>
          <p:nvPr/>
        </p:nvSpPr>
        <p:spPr>
          <a:xfrm>
            <a:off x="8433435" y="2589456"/>
            <a:ext cx="1555001" cy="554957"/>
          </a:xfrm>
          <a:prstGeom prst="roundRect">
            <a:avLst>
              <a:gd name="adj" fmla="val 7183"/>
            </a:avLst>
          </a:prstGeom>
          <a:solidFill>
            <a:srgbClr val="6F8EBA"/>
          </a:solidFill>
          <a:ln>
            <a:no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900" b="1" i="0" u="none" strike="noStrike" kern="1200" cap="none" spc="0" normalizeH="0" baseline="0" noProof="0" dirty="0">
                <a:ln>
                  <a:noFill/>
                </a:ln>
                <a:solidFill>
                  <a:srgbClr val="FFFFFF"/>
                </a:solidFill>
                <a:effectLst/>
                <a:uLnTx/>
                <a:uFillTx/>
                <a:latin typeface="SST Arabic" panose="020B0504030504020204" pitchFamily="34" charset="-78"/>
                <a:ea typeface="+mn-ea"/>
                <a:cs typeface="SST Arabic" panose="020B0504030504020204" pitchFamily="34" charset="-78"/>
              </a:rPr>
              <a:t>القضايا والمحاضر</a:t>
            </a:r>
            <a:endParaRPr kumimoji="0" lang="en-US" sz="900" b="1" i="0" u="none" strike="noStrike" kern="1200" cap="none" spc="0" normalizeH="0" baseline="0" noProof="0" dirty="0">
              <a:ln>
                <a:noFill/>
              </a:ln>
              <a:solidFill>
                <a:srgbClr val="FFFFFF"/>
              </a:solidFill>
              <a:effectLst/>
              <a:uLnTx/>
              <a:uFillTx/>
              <a:latin typeface="SST Arabic" panose="020B0504030504020204" pitchFamily="34" charset="-78"/>
              <a:ea typeface="+mn-ea"/>
              <a:cs typeface="SST Arabic" panose="020B0504030504020204" pitchFamily="34" charset="-78"/>
            </a:endParaRPr>
          </a:p>
        </p:txBody>
      </p:sp>
      <p:cxnSp>
        <p:nvCxnSpPr>
          <p:cNvPr id="119" name="Elbow Connector 118"/>
          <p:cNvCxnSpPr>
            <a:stCxn id="141" idx="2"/>
            <a:endCxn id="151" idx="0"/>
          </p:cNvCxnSpPr>
          <p:nvPr/>
        </p:nvCxnSpPr>
        <p:spPr>
          <a:xfrm rot="16200000" flipH="1">
            <a:off x="9101076" y="2479595"/>
            <a:ext cx="216713" cy="3008"/>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5" name="Group 4"/>
          <p:cNvGrpSpPr/>
          <p:nvPr/>
        </p:nvGrpSpPr>
        <p:grpSpPr>
          <a:xfrm>
            <a:off x="5028498" y="216681"/>
            <a:ext cx="2118428" cy="1839725"/>
            <a:chOff x="4805269" y="2496023"/>
            <a:chExt cx="2118428" cy="1839725"/>
          </a:xfrm>
        </p:grpSpPr>
        <p:grpSp>
          <p:nvGrpSpPr>
            <p:cNvPr id="7" name="Group 6"/>
            <p:cNvGrpSpPr/>
            <p:nvPr/>
          </p:nvGrpSpPr>
          <p:grpSpPr>
            <a:xfrm>
              <a:off x="4805269" y="2496023"/>
              <a:ext cx="2118428" cy="1839725"/>
              <a:chOff x="4904792" y="468183"/>
              <a:chExt cx="2021428" cy="1904583"/>
            </a:xfrm>
          </p:grpSpPr>
          <p:pic>
            <p:nvPicPr>
              <p:cNvPr id="44" name="Picture 43"/>
              <p:cNvPicPr>
                <a:picLocks noChangeAspect="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904792" y="468183"/>
                <a:ext cx="2021428" cy="1904583"/>
              </a:xfrm>
              <a:prstGeom prst="rect">
                <a:avLst/>
              </a:prstGeom>
              <a:noFill/>
            </p:spPr>
          </p:pic>
          <p:pic>
            <p:nvPicPr>
              <p:cNvPr id="45" name="Picture 44"/>
              <p:cNvPicPr>
                <a:picLocks noChangeAspect="1"/>
              </p:cNvPicPr>
              <p:nvPr/>
            </p:nvPicPr>
            <p:blipFill>
              <a:blip r:embed="rId9" cstate="print">
                <a:clrChange>
                  <a:clrFrom>
                    <a:srgbClr val="F6F6F6"/>
                  </a:clrFrom>
                  <a:clrTo>
                    <a:srgbClr val="F6F6F6">
                      <a:alpha val="0"/>
                    </a:srgbClr>
                  </a:clrTo>
                </a:clrChange>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5641660" y="1199058"/>
                <a:ext cx="563860" cy="591366"/>
              </a:xfrm>
              <a:prstGeom prst="rect">
                <a:avLst/>
              </a:prstGeom>
              <a:noFill/>
            </p:spPr>
          </p:pic>
        </p:grpSp>
        <p:sp>
          <p:nvSpPr>
            <p:cNvPr id="274" name="TextBox 273"/>
            <p:cNvSpPr txBox="1"/>
            <p:nvPr/>
          </p:nvSpPr>
          <p:spPr>
            <a:xfrm>
              <a:off x="5343915" y="3675444"/>
              <a:ext cx="1041136" cy="482929"/>
            </a:xfrm>
            <a:prstGeom prst="rect">
              <a:avLst/>
            </a:prstGeom>
            <a:noFill/>
          </p:spPr>
          <p:txBody>
            <a:bodyPr wrap="square" rtlCol="0" anchor="ctr" anchorCtr="0">
              <a:no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1400" b="1" i="0" u="none" strike="noStrike" kern="1200" cap="none" spc="0" normalizeH="0" baseline="0" noProof="0" dirty="0">
                  <a:ln>
                    <a:noFill/>
                  </a:ln>
                  <a:solidFill>
                    <a:srgbClr val="0D2547"/>
                  </a:solidFill>
                  <a:effectLst/>
                  <a:uLnTx/>
                  <a:uFillTx/>
                  <a:latin typeface="SST Arabic" panose="020B0504030504020204" pitchFamily="34" charset="-78"/>
                  <a:ea typeface="+mn-ea"/>
                  <a:cs typeface="SST Arabic" panose="020B0504030504020204" pitchFamily="34" charset="-78"/>
                </a:rPr>
                <a:t>المستورد</a:t>
              </a:r>
              <a:endParaRPr kumimoji="0" lang="en-US" sz="1400" b="1" i="0" u="none" strike="noStrike" kern="1200" cap="none" spc="0" normalizeH="0" baseline="0" noProof="0" dirty="0">
                <a:ln>
                  <a:noFill/>
                </a:ln>
                <a:solidFill>
                  <a:srgbClr val="0D2547"/>
                </a:solidFill>
                <a:effectLst/>
                <a:uLnTx/>
                <a:uFillTx/>
                <a:latin typeface="SST Arabic" panose="020B0504030504020204" pitchFamily="34" charset="-78"/>
                <a:ea typeface="+mn-ea"/>
                <a:cs typeface="SST Arabic" panose="020B0504030504020204" pitchFamily="34" charset="-78"/>
              </a:endParaRPr>
            </a:p>
          </p:txBody>
        </p:sp>
      </p:grpSp>
      <p:sp>
        <p:nvSpPr>
          <p:cNvPr id="275" name="Rounded Rectangle 274"/>
          <p:cNvSpPr/>
          <p:nvPr/>
        </p:nvSpPr>
        <p:spPr>
          <a:xfrm>
            <a:off x="10912532" y="4255407"/>
            <a:ext cx="426656" cy="216970"/>
          </a:xfrm>
          <a:prstGeom prst="roundRect">
            <a:avLst/>
          </a:prstGeom>
          <a:solidFill>
            <a:srgbClr val="F2F2F2"/>
          </a:solidFill>
          <a:ln>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900" b="1" i="0" u="none" strike="noStrike" kern="1200" cap="none" spc="0" normalizeH="0" baseline="0" noProof="0" dirty="0">
                <a:ln>
                  <a:noFill/>
                </a:ln>
                <a:solidFill>
                  <a:srgbClr val="C00000"/>
                </a:solidFill>
                <a:effectLst/>
                <a:uLnTx/>
                <a:uFillTx/>
                <a:latin typeface="SST Arabic" panose="020B0504030504020204" pitchFamily="34" charset="-78"/>
                <a:ea typeface="+mn-ea"/>
                <a:cs typeface="SST Arabic" panose="020B0504030504020204" pitchFamily="34" charset="-78"/>
              </a:rPr>
              <a:t>50</a:t>
            </a:r>
            <a:endParaRPr kumimoji="0" lang="en-US" sz="900" b="1" i="0" u="none" strike="noStrike" kern="1200" cap="none" spc="0" normalizeH="0" baseline="0" noProof="0" dirty="0">
              <a:ln>
                <a:noFill/>
              </a:ln>
              <a:solidFill>
                <a:srgbClr val="C00000"/>
              </a:solidFill>
              <a:effectLst/>
              <a:uLnTx/>
              <a:uFillTx/>
              <a:latin typeface="SST Arabic" panose="020B0504030504020204" pitchFamily="34" charset="-78"/>
              <a:ea typeface="+mn-ea"/>
              <a:cs typeface="SST Arabic" panose="020B0504030504020204" pitchFamily="34" charset="-78"/>
            </a:endParaRPr>
          </a:p>
        </p:txBody>
      </p:sp>
      <p:sp>
        <p:nvSpPr>
          <p:cNvPr id="278" name="Rounded Rectangle 277"/>
          <p:cNvSpPr/>
          <p:nvPr/>
        </p:nvSpPr>
        <p:spPr>
          <a:xfrm>
            <a:off x="9510842" y="4260969"/>
            <a:ext cx="418647" cy="216970"/>
          </a:xfrm>
          <a:prstGeom prst="roundRect">
            <a:avLst/>
          </a:prstGeom>
          <a:solidFill>
            <a:srgbClr val="EFBFBF"/>
          </a:solidFill>
          <a:ln>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C00000"/>
                </a:solidFill>
                <a:effectLst/>
                <a:uLnTx/>
                <a:uFillTx/>
                <a:latin typeface="SST Arabic" panose="020B0504030504020204" pitchFamily="34" charset="-78"/>
                <a:ea typeface="+mn-ea"/>
                <a:cs typeface="SST Arabic" panose="020B0504030504020204" pitchFamily="34" charset="-78"/>
              </a:rPr>
              <a:t>200</a:t>
            </a:r>
          </a:p>
        </p:txBody>
      </p:sp>
      <p:cxnSp>
        <p:nvCxnSpPr>
          <p:cNvPr id="157" name="Elbow Connector 156"/>
          <p:cNvCxnSpPr>
            <a:stCxn id="274" idx="2"/>
            <a:endCxn id="215" idx="0"/>
          </p:cNvCxnSpPr>
          <p:nvPr/>
        </p:nvCxnSpPr>
        <p:spPr>
          <a:xfrm rot="5400000">
            <a:off x="4903449" y="928532"/>
            <a:ext cx="233764" cy="2134762"/>
          </a:xfrm>
          <a:prstGeom prst="bentConnector3">
            <a:avLst>
              <a:gd name="adj1" fmla="val 50000"/>
            </a:avLst>
          </a:prstGeom>
          <a:ln>
            <a:solidFill>
              <a:schemeClr val="tx1">
                <a:lumMod val="50000"/>
                <a:lumOff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58" name="Elbow Connector 157"/>
          <p:cNvCxnSpPr>
            <a:stCxn id="274" idx="2"/>
            <a:endCxn id="141" idx="0"/>
          </p:cNvCxnSpPr>
          <p:nvPr/>
        </p:nvCxnSpPr>
        <p:spPr>
          <a:xfrm rot="16200000" flipH="1">
            <a:off x="7530844" y="435899"/>
            <a:ext cx="233953" cy="3120216"/>
          </a:xfrm>
          <a:prstGeom prst="bentConnector3">
            <a:avLst>
              <a:gd name="adj1" fmla="val 50000"/>
            </a:avLst>
          </a:prstGeom>
          <a:ln>
            <a:solidFill>
              <a:schemeClr val="tx1">
                <a:lumMod val="50000"/>
                <a:lumOff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61" name="Elbow Connector 160"/>
          <p:cNvCxnSpPr>
            <a:stCxn id="274" idx="2"/>
            <a:endCxn id="244" idx="0"/>
          </p:cNvCxnSpPr>
          <p:nvPr/>
        </p:nvCxnSpPr>
        <p:spPr>
          <a:xfrm rot="16200000" flipH="1">
            <a:off x="8490291" y="-523549"/>
            <a:ext cx="237829" cy="5042987"/>
          </a:xfrm>
          <a:prstGeom prst="bentConnector3">
            <a:avLst>
              <a:gd name="adj1" fmla="val 50000"/>
            </a:avLst>
          </a:prstGeom>
          <a:ln>
            <a:solidFill>
              <a:schemeClr val="tx1">
                <a:lumMod val="50000"/>
                <a:lumOff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11" name="Title 1"/>
          <p:cNvSpPr>
            <a:spLocks noGrp="1"/>
          </p:cNvSpPr>
          <p:nvPr>
            <p:ph type="title"/>
          </p:nvPr>
        </p:nvSpPr>
        <p:spPr>
          <a:xfrm>
            <a:off x="1498025" y="166809"/>
            <a:ext cx="10515600" cy="572459"/>
          </a:xfrm>
        </p:spPr>
        <p:txBody>
          <a:bodyPr vert="horz" lIns="0" tIns="0" rIns="0" bIns="0" rtlCol="0" anchor="t">
            <a:noAutofit/>
          </a:bodyPr>
          <a:lstStyle/>
          <a:p>
            <a:r>
              <a:rPr lang="ar-SA" sz="2600" b="1" dirty="0">
                <a:solidFill>
                  <a:schemeClr val="tx1">
                    <a:lumMod val="90000"/>
                    <a:lumOff val="10000"/>
                  </a:schemeClr>
                </a:solidFill>
                <a:latin typeface="SST Arabic" panose="020B0504030504020204" pitchFamily="34" charset="-78"/>
                <a:cs typeface="SST Arabic" panose="020B0504030504020204" pitchFamily="34" charset="-78"/>
              </a:rPr>
              <a:t>بطاقة الاستهداف الأمني</a:t>
            </a:r>
            <a:r>
              <a:rPr lang="ar-KW" sz="2600" b="1" dirty="0">
                <a:solidFill>
                  <a:schemeClr val="tx1">
                    <a:lumMod val="90000"/>
                    <a:lumOff val="10000"/>
                  </a:schemeClr>
                </a:solidFill>
                <a:latin typeface="SST Arabic" panose="020B0504030504020204" pitchFamily="34" charset="-78"/>
                <a:cs typeface="SST Arabic" panose="020B0504030504020204" pitchFamily="34" charset="-78"/>
              </a:rPr>
              <a:t>: المستورد</a:t>
            </a:r>
            <a:r>
              <a:rPr lang="ar-SA" sz="2600" b="1" dirty="0">
                <a:solidFill>
                  <a:schemeClr val="tx1">
                    <a:lumMod val="90000"/>
                    <a:lumOff val="10000"/>
                  </a:schemeClr>
                </a:solidFill>
                <a:latin typeface="SST Arabic" panose="020B0504030504020204" pitchFamily="34" charset="-78"/>
                <a:cs typeface="SST Arabic" panose="020B0504030504020204" pitchFamily="34" charset="-78"/>
              </a:rPr>
              <a:t> (2/2)</a:t>
            </a:r>
            <a:endParaRPr lang="en-US" sz="2600" b="1" dirty="0">
              <a:solidFill>
                <a:schemeClr val="tx1">
                  <a:lumMod val="90000"/>
                  <a:lumOff val="10000"/>
                </a:schemeClr>
              </a:solidFill>
              <a:latin typeface="SST Arabic" panose="020B0504030504020204" pitchFamily="34" charset="-78"/>
              <a:cs typeface="SST Arabic" panose="020B0504030504020204" pitchFamily="34" charset="-78"/>
            </a:endParaRPr>
          </a:p>
        </p:txBody>
      </p:sp>
      <p:sp>
        <p:nvSpPr>
          <p:cNvPr id="112" name="Rounded Rectangle 111"/>
          <p:cNvSpPr/>
          <p:nvPr/>
        </p:nvSpPr>
        <p:spPr>
          <a:xfrm>
            <a:off x="12094234" y="166197"/>
            <a:ext cx="97766" cy="437857"/>
          </a:xfrm>
          <a:prstGeom prst="roundRect">
            <a:avLst>
              <a:gd name="adj" fmla="val 0"/>
            </a:avLst>
          </a:prstGeom>
          <a:solidFill>
            <a:srgbClr val="20CFD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FFFFFF"/>
              </a:solidFill>
              <a:effectLst/>
              <a:uLnTx/>
              <a:uFillTx/>
              <a:latin typeface="SST Arabic" panose="020B0504030504020204" pitchFamily="34" charset="-78"/>
              <a:ea typeface="+mn-ea"/>
              <a:cs typeface="SST Arabic" panose="020B0504030504020204" pitchFamily="34" charset="-78"/>
            </a:endParaRPr>
          </a:p>
        </p:txBody>
      </p:sp>
      <p:sp>
        <p:nvSpPr>
          <p:cNvPr id="196" name="Rounded Rectangle 195"/>
          <p:cNvSpPr/>
          <p:nvPr/>
        </p:nvSpPr>
        <p:spPr>
          <a:xfrm>
            <a:off x="9190519" y="825880"/>
            <a:ext cx="2745035" cy="303112"/>
          </a:xfrm>
          <a:prstGeom prst="roundRect">
            <a:avLst>
              <a:gd name="adj" fmla="val 50000"/>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1200" b="1" i="0" u="none" strike="noStrike" kern="1200" cap="none" spc="0" normalizeH="0" baseline="0" noProof="0" dirty="0">
                <a:ln>
                  <a:noFill/>
                </a:ln>
                <a:solidFill>
                  <a:srgbClr val="14386B"/>
                </a:solidFill>
                <a:effectLst>
                  <a:outerShdw blurRad="63500" sx="102000" sy="102000" algn="ctr" rotWithShape="0">
                    <a:srgbClr val="14386B">
                      <a:alpha val="40000"/>
                    </a:srgbClr>
                  </a:outerShdw>
                </a:effectLst>
                <a:uLnTx/>
                <a:uFillTx/>
                <a:latin typeface="SST Arabic" panose="020B0504030504020204" pitchFamily="34" charset="-78"/>
                <a:ea typeface="+mn-ea"/>
                <a:cs typeface="SST Arabic" panose="020B0504030504020204" pitchFamily="34" charset="-78"/>
              </a:rPr>
              <a:t>وصف المعايير</a:t>
            </a:r>
          </a:p>
        </p:txBody>
      </p:sp>
      <p:sp>
        <p:nvSpPr>
          <p:cNvPr id="159" name="Rectangle 158"/>
          <p:cNvSpPr/>
          <p:nvPr/>
        </p:nvSpPr>
        <p:spPr>
          <a:xfrm flipH="1">
            <a:off x="1887716" y="2978026"/>
            <a:ext cx="687800" cy="1490689"/>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FFFFFF"/>
              </a:solidFill>
              <a:effectLst/>
              <a:uLnTx/>
              <a:uFillTx/>
              <a:latin typeface="SST Arabic" panose="020B0504030504020204" pitchFamily="34" charset="-78"/>
              <a:ea typeface="+mn-ea"/>
              <a:cs typeface="SST Arabic" panose="020B0504030504020204" pitchFamily="34" charset="-78"/>
            </a:endParaRPr>
          </a:p>
        </p:txBody>
      </p:sp>
      <p:sp>
        <p:nvSpPr>
          <p:cNvPr id="164" name="Rectangle 163"/>
          <p:cNvSpPr/>
          <p:nvPr/>
        </p:nvSpPr>
        <p:spPr>
          <a:xfrm flipH="1">
            <a:off x="1069894" y="3060422"/>
            <a:ext cx="692983" cy="1413943"/>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FFFFFF"/>
              </a:solidFill>
              <a:effectLst/>
              <a:uLnTx/>
              <a:uFillTx/>
              <a:latin typeface="SST Arabic" panose="020B0504030504020204" pitchFamily="34" charset="-78"/>
              <a:ea typeface="+mn-ea"/>
              <a:cs typeface="SST Arabic" panose="020B0504030504020204" pitchFamily="34" charset="-78"/>
            </a:endParaRPr>
          </a:p>
        </p:txBody>
      </p:sp>
      <p:grpSp>
        <p:nvGrpSpPr>
          <p:cNvPr id="166" name="Group 165"/>
          <p:cNvGrpSpPr/>
          <p:nvPr/>
        </p:nvGrpSpPr>
        <p:grpSpPr>
          <a:xfrm>
            <a:off x="2656122" y="3061468"/>
            <a:ext cx="755048" cy="1413943"/>
            <a:chOff x="1457184" y="4195899"/>
            <a:chExt cx="892251" cy="1413943"/>
          </a:xfrm>
        </p:grpSpPr>
        <p:sp>
          <p:nvSpPr>
            <p:cNvPr id="168" name="Rectangle 167"/>
            <p:cNvSpPr/>
            <p:nvPr/>
          </p:nvSpPr>
          <p:spPr>
            <a:xfrm flipH="1">
              <a:off x="1506260" y="4195899"/>
              <a:ext cx="792221" cy="1413943"/>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FFFFFF"/>
                </a:solidFill>
                <a:effectLst/>
                <a:uLnTx/>
                <a:uFillTx/>
                <a:latin typeface="SST Arabic" panose="020B0504030504020204" pitchFamily="34" charset="-78"/>
                <a:ea typeface="+mn-ea"/>
                <a:cs typeface="SST Arabic" panose="020B0504030504020204" pitchFamily="34" charset="-78"/>
              </a:endParaRPr>
            </a:p>
          </p:txBody>
        </p:sp>
        <p:sp>
          <p:nvSpPr>
            <p:cNvPr id="183" name="Rectangle 182"/>
            <p:cNvSpPr/>
            <p:nvPr/>
          </p:nvSpPr>
          <p:spPr>
            <a:xfrm>
              <a:off x="1457184" y="4482031"/>
              <a:ext cx="892251" cy="830997"/>
            </a:xfrm>
            <a:prstGeom prst="rect">
              <a:avLst/>
            </a:prstGeom>
          </p:spPr>
          <p:txBody>
            <a:bodyPr wrap="square">
              <a:spAutoFit/>
            </a:bodyPr>
            <a:lstStyle/>
            <a:p>
              <a:pPr marL="0" marR="0" lvl="0" indent="0" algn="ctr" defTabSz="914400" rtl="1" eaLnBrk="1" fontAlgn="ctr" latinLnBrk="0" hangingPunct="1">
                <a:lnSpc>
                  <a:spcPct val="100000"/>
                </a:lnSpc>
                <a:spcBef>
                  <a:spcPts val="0"/>
                </a:spcBef>
                <a:spcAft>
                  <a:spcPts val="0"/>
                </a:spcAft>
                <a:buClrTx/>
                <a:buSzTx/>
                <a:buFontTx/>
                <a:buNone/>
                <a:tabLst/>
                <a:defRPr/>
              </a:pPr>
              <a:r>
                <a:rPr kumimoji="0" lang="ar-KW" sz="800" b="1" i="0" u="none" strike="noStrike" kern="1200" cap="none" spc="0" normalizeH="0" baseline="0" noProof="0" dirty="0">
                  <a:ln>
                    <a:noFill/>
                  </a:ln>
                  <a:solidFill>
                    <a:srgbClr val="000000"/>
                  </a:solidFill>
                  <a:effectLst/>
                  <a:uLnTx/>
                  <a:uFillTx/>
                  <a:latin typeface="SST Arabic" panose="020B0504030504020204" pitchFamily="34" charset="-78"/>
                  <a:ea typeface="+mn-ea"/>
                  <a:cs typeface="SST Arabic" panose="020B0504030504020204" pitchFamily="34" charset="-78"/>
                </a:rPr>
                <a:t>مستورد يتعامل مع مخلص لديه قضايا ومحاضر تاريخية</a:t>
              </a:r>
            </a:p>
          </p:txBody>
        </p:sp>
      </p:grpSp>
      <p:grpSp>
        <p:nvGrpSpPr>
          <p:cNvPr id="184" name="Group 183"/>
          <p:cNvGrpSpPr/>
          <p:nvPr/>
        </p:nvGrpSpPr>
        <p:grpSpPr>
          <a:xfrm>
            <a:off x="3443486" y="3055352"/>
            <a:ext cx="771884" cy="1413943"/>
            <a:chOff x="1506260" y="4195899"/>
            <a:chExt cx="824708" cy="1413943"/>
          </a:xfrm>
        </p:grpSpPr>
        <p:sp>
          <p:nvSpPr>
            <p:cNvPr id="185" name="Rectangle 184"/>
            <p:cNvSpPr/>
            <p:nvPr/>
          </p:nvSpPr>
          <p:spPr>
            <a:xfrm flipH="1">
              <a:off x="1506260" y="4195899"/>
              <a:ext cx="792221" cy="1413943"/>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FFFFFF"/>
                </a:solidFill>
                <a:effectLst/>
                <a:uLnTx/>
                <a:uFillTx/>
                <a:latin typeface="SST Arabic" panose="020B0504030504020204" pitchFamily="34" charset="-78"/>
                <a:ea typeface="+mn-ea"/>
                <a:cs typeface="SST Arabic" panose="020B0504030504020204" pitchFamily="34" charset="-78"/>
              </a:endParaRPr>
            </a:p>
          </p:txBody>
        </p:sp>
        <p:sp>
          <p:nvSpPr>
            <p:cNvPr id="186" name="Rectangle 185"/>
            <p:cNvSpPr/>
            <p:nvPr/>
          </p:nvSpPr>
          <p:spPr>
            <a:xfrm>
              <a:off x="1513219" y="4605401"/>
              <a:ext cx="817749" cy="461665"/>
            </a:xfrm>
            <a:prstGeom prst="rect">
              <a:avLst/>
            </a:prstGeom>
          </p:spPr>
          <p:txBody>
            <a:bodyPr wrap="square">
              <a:spAutoFit/>
            </a:bodyPr>
            <a:lstStyle/>
            <a:p>
              <a:pPr marL="0" marR="0" lvl="0" indent="0" algn="ctr" defTabSz="914400" rtl="1" eaLnBrk="1" fontAlgn="ctr" latinLnBrk="0" hangingPunct="1">
                <a:lnSpc>
                  <a:spcPct val="100000"/>
                </a:lnSpc>
                <a:spcBef>
                  <a:spcPts val="0"/>
                </a:spcBef>
                <a:spcAft>
                  <a:spcPts val="0"/>
                </a:spcAft>
                <a:buClrTx/>
                <a:buSzTx/>
                <a:buFontTx/>
                <a:buNone/>
                <a:tabLst/>
                <a:defRPr/>
              </a:pPr>
              <a:r>
                <a:rPr kumimoji="0" lang="ar-KW" sz="800" b="1" i="0" u="none" strike="noStrike" kern="1200" cap="none" spc="0" normalizeH="0" baseline="0" noProof="0" dirty="0">
                  <a:ln>
                    <a:noFill/>
                  </a:ln>
                  <a:solidFill>
                    <a:srgbClr val="000000"/>
                  </a:solidFill>
                  <a:effectLst/>
                  <a:uLnTx/>
                  <a:uFillTx/>
                  <a:latin typeface="SST Arabic" panose="020B0504030504020204" pitchFamily="34" charset="-78"/>
                  <a:ea typeface="+mn-ea"/>
                  <a:cs typeface="SST Arabic" panose="020B0504030504020204" pitchFamily="34" charset="-78"/>
                </a:rPr>
                <a:t>مستورد بسجل تجاري مشطوب</a:t>
              </a:r>
              <a:endParaRPr kumimoji="0" lang="ar-SA" sz="800" b="1" i="0" u="none" strike="noStrike" kern="1200" cap="none" spc="0" normalizeH="0" baseline="0" noProof="0" dirty="0">
                <a:ln>
                  <a:noFill/>
                </a:ln>
                <a:solidFill>
                  <a:srgbClr val="000000"/>
                </a:solidFill>
                <a:effectLst/>
                <a:uLnTx/>
                <a:uFillTx/>
                <a:latin typeface="SST Arabic" panose="020B0504030504020204" pitchFamily="34" charset="-78"/>
                <a:ea typeface="+mn-ea"/>
                <a:cs typeface="SST Arabic" panose="020B0504030504020204" pitchFamily="34" charset="-78"/>
              </a:endParaRPr>
            </a:p>
          </p:txBody>
        </p:sp>
      </p:grpSp>
      <p:grpSp>
        <p:nvGrpSpPr>
          <p:cNvPr id="188" name="Group 187"/>
          <p:cNvGrpSpPr/>
          <p:nvPr/>
        </p:nvGrpSpPr>
        <p:grpSpPr>
          <a:xfrm>
            <a:off x="4274117" y="3054772"/>
            <a:ext cx="871020" cy="1413943"/>
            <a:chOff x="1505591" y="4181625"/>
            <a:chExt cx="1020440" cy="1413943"/>
          </a:xfrm>
        </p:grpSpPr>
        <p:sp>
          <p:nvSpPr>
            <p:cNvPr id="189" name="Rectangle 188"/>
            <p:cNvSpPr/>
            <p:nvPr/>
          </p:nvSpPr>
          <p:spPr>
            <a:xfrm flipH="1">
              <a:off x="1505591" y="4181625"/>
              <a:ext cx="1011962" cy="1413943"/>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FFFFFF"/>
                </a:solidFill>
                <a:effectLst/>
                <a:uLnTx/>
                <a:uFillTx/>
                <a:latin typeface="SST Arabic" panose="020B0504030504020204" pitchFamily="34" charset="-78"/>
                <a:ea typeface="+mn-ea"/>
                <a:cs typeface="SST Arabic" panose="020B0504030504020204" pitchFamily="34" charset="-78"/>
              </a:endParaRPr>
            </a:p>
          </p:txBody>
        </p:sp>
        <p:sp>
          <p:nvSpPr>
            <p:cNvPr id="190" name="Rectangle 189"/>
            <p:cNvSpPr/>
            <p:nvPr/>
          </p:nvSpPr>
          <p:spPr>
            <a:xfrm>
              <a:off x="1513860" y="4483891"/>
              <a:ext cx="1012171" cy="954107"/>
            </a:xfrm>
            <a:prstGeom prst="rect">
              <a:avLst/>
            </a:prstGeom>
          </p:spPr>
          <p:txBody>
            <a:bodyPr wrap="square">
              <a:spAutoFit/>
            </a:bodyPr>
            <a:lstStyle/>
            <a:p>
              <a:pPr marL="0" marR="0" lvl="0" indent="0" algn="ctr" defTabSz="914400" rtl="1" eaLnBrk="1" fontAlgn="ctr" latinLnBrk="0" hangingPunct="1">
                <a:lnSpc>
                  <a:spcPct val="100000"/>
                </a:lnSpc>
                <a:spcBef>
                  <a:spcPts val="0"/>
                </a:spcBef>
                <a:spcAft>
                  <a:spcPts val="0"/>
                </a:spcAft>
                <a:buClrTx/>
                <a:buSzTx/>
                <a:buFontTx/>
                <a:buNone/>
                <a:tabLst/>
                <a:defRPr/>
              </a:pPr>
              <a:r>
                <a:rPr kumimoji="0" lang="ar-SA" sz="800" b="1" i="0" u="none" strike="noStrike" kern="1200" cap="none" spc="0" normalizeH="0" baseline="0" noProof="0" dirty="0">
                  <a:ln>
                    <a:noFill/>
                  </a:ln>
                  <a:solidFill>
                    <a:srgbClr val="000000"/>
                  </a:solidFill>
                  <a:effectLst/>
                  <a:uLnTx/>
                  <a:uFillTx/>
                  <a:latin typeface="SST Arabic" panose="020B0504030504020204" pitchFamily="34" charset="-78"/>
                  <a:ea typeface="+mn-ea"/>
                  <a:cs typeface="SST Arabic" panose="020B0504030504020204" pitchFamily="34" charset="-78"/>
                </a:rPr>
                <a:t> مستوردين لديهم سجلات تجارية</a:t>
              </a:r>
            </a:p>
            <a:p>
              <a:pPr marL="0" marR="0" lvl="0" indent="0" algn="ctr" defTabSz="914400" rtl="1" eaLnBrk="1" fontAlgn="ctr" latinLnBrk="0" hangingPunct="1">
                <a:lnSpc>
                  <a:spcPct val="100000"/>
                </a:lnSpc>
                <a:spcBef>
                  <a:spcPts val="0"/>
                </a:spcBef>
                <a:spcAft>
                  <a:spcPts val="0"/>
                </a:spcAft>
                <a:buClrTx/>
                <a:buSzTx/>
                <a:buFontTx/>
                <a:buNone/>
                <a:tabLst/>
                <a:defRPr/>
              </a:pPr>
              <a:r>
                <a:rPr kumimoji="0" lang="ar-SA" sz="800" b="1" i="0" u="none" strike="noStrike" kern="1200" cap="none" spc="0" normalizeH="0" baseline="0" noProof="0" dirty="0">
                  <a:ln>
                    <a:noFill/>
                  </a:ln>
                  <a:solidFill>
                    <a:srgbClr val="000000"/>
                  </a:solidFill>
                  <a:effectLst/>
                  <a:uLnTx/>
                  <a:uFillTx/>
                  <a:latin typeface="SST Arabic" panose="020B0504030504020204" pitchFamily="34" charset="-78"/>
                  <a:ea typeface="+mn-ea"/>
                  <a:cs typeface="SST Arabic" panose="020B0504030504020204" pitchFamily="34" charset="-78"/>
                </a:rPr>
                <a:t>تم شطبها بقضايا ومحاضر وإصدار سجلات جديدة</a:t>
              </a:r>
            </a:p>
          </p:txBody>
        </p:sp>
      </p:grpSp>
      <p:grpSp>
        <p:nvGrpSpPr>
          <p:cNvPr id="194" name="Group 193"/>
          <p:cNvGrpSpPr/>
          <p:nvPr/>
        </p:nvGrpSpPr>
        <p:grpSpPr>
          <a:xfrm>
            <a:off x="5227085" y="3057397"/>
            <a:ext cx="865546" cy="1413943"/>
            <a:chOff x="1506259" y="4195899"/>
            <a:chExt cx="869629" cy="1413943"/>
          </a:xfrm>
        </p:grpSpPr>
        <p:sp>
          <p:nvSpPr>
            <p:cNvPr id="197" name="Rectangle 196"/>
            <p:cNvSpPr/>
            <p:nvPr/>
          </p:nvSpPr>
          <p:spPr>
            <a:xfrm flipH="1">
              <a:off x="1506259" y="4195899"/>
              <a:ext cx="869629" cy="1413943"/>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FFFFFF"/>
                </a:solidFill>
                <a:effectLst/>
                <a:uLnTx/>
                <a:uFillTx/>
                <a:latin typeface="SST Arabic" panose="020B0504030504020204" pitchFamily="34" charset="-78"/>
                <a:ea typeface="+mn-ea"/>
                <a:cs typeface="SST Arabic" panose="020B0504030504020204" pitchFamily="34" charset="-78"/>
              </a:endParaRPr>
            </a:p>
          </p:txBody>
        </p:sp>
        <p:sp>
          <p:nvSpPr>
            <p:cNvPr id="198" name="Rectangle 197"/>
            <p:cNvSpPr/>
            <p:nvPr/>
          </p:nvSpPr>
          <p:spPr>
            <a:xfrm>
              <a:off x="1523443" y="4324930"/>
              <a:ext cx="850416" cy="984885"/>
            </a:xfrm>
            <a:prstGeom prst="rect">
              <a:avLst/>
            </a:prstGeom>
          </p:spPr>
          <p:txBody>
            <a:bodyPr wrap="square">
              <a:spAutoFit/>
            </a:bodyPr>
            <a:lstStyle/>
            <a:p>
              <a:pPr marL="0" marR="0" lvl="0" indent="0" algn="ctr" defTabSz="914400" rtl="1" eaLnBrk="1" fontAlgn="ctr" latinLnBrk="0" hangingPunct="1">
                <a:lnSpc>
                  <a:spcPct val="100000"/>
                </a:lnSpc>
                <a:spcBef>
                  <a:spcPts val="0"/>
                </a:spcBef>
                <a:spcAft>
                  <a:spcPts val="0"/>
                </a:spcAft>
                <a:buClrTx/>
                <a:buSzTx/>
                <a:buFontTx/>
                <a:buNone/>
                <a:tabLst/>
                <a:defRPr/>
              </a:pPr>
              <a:r>
                <a:rPr kumimoji="0" lang="ar-SA" sz="800" b="1" i="0" u="none" strike="noStrike" kern="1200" cap="none" spc="0" normalizeH="0" baseline="0" noProof="0" dirty="0">
                  <a:ln>
                    <a:noFill/>
                  </a:ln>
                  <a:solidFill>
                    <a:srgbClr val="000000"/>
                  </a:solidFill>
                  <a:effectLst/>
                  <a:uLnTx/>
                  <a:uFillTx/>
                  <a:latin typeface="SST Arabic" panose="020B0504030504020204" pitchFamily="34" charset="-78"/>
                  <a:ea typeface="+mn-ea"/>
                  <a:cs typeface="SST Arabic" panose="020B0504030504020204" pitchFamily="34" charset="-78"/>
                </a:rPr>
                <a:t> </a:t>
              </a:r>
              <a:r>
                <a:rPr kumimoji="0" lang="ar-SA" sz="700" b="1" i="0" u="none" strike="noStrike" kern="1200" cap="none" spc="0" normalizeH="0" baseline="0" noProof="0" dirty="0">
                  <a:ln>
                    <a:noFill/>
                  </a:ln>
                  <a:solidFill>
                    <a:srgbClr val="000000"/>
                  </a:solidFill>
                  <a:effectLst/>
                  <a:uLnTx/>
                  <a:uFillTx/>
                  <a:latin typeface="SST Arabic" panose="020B0504030504020204" pitchFamily="34" charset="-78"/>
                  <a:ea typeface="+mn-ea"/>
                  <a:cs typeface="SST Arabic" panose="020B0504030504020204" pitchFamily="34" charset="-78"/>
                </a:rPr>
                <a:t>مستوردين لديهم تهرب ضريبي أو زكوي من خلال إجمالي الغرامات إلى إجمالي الإقرارات وذلك خلال  24 شهرًا </a:t>
              </a:r>
              <a:r>
                <a:rPr kumimoji="0" lang="ar-SA" sz="800" b="1" i="0" u="none" strike="noStrike" kern="1200" cap="none" spc="0" normalizeH="0" baseline="0" noProof="0" dirty="0">
                  <a:ln>
                    <a:noFill/>
                  </a:ln>
                  <a:solidFill>
                    <a:srgbClr val="000000"/>
                  </a:solidFill>
                  <a:effectLst/>
                  <a:uLnTx/>
                  <a:uFillTx/>
                  <a:latin typeface="SST Arabic" panose="020B0504030504020204" pitchFamily="34" charset="-78"/>
                  <a:ea typeface="+mn-ea"/>
                  <a:cs typeface="SST Arabic" panose="020B0504030504020204" pitchFamily="34" charset="-78"/>
                </a:rPr>
                <a:t>الماضية</a:t>
              </a:r>
            </a:p>
          </p:txBody>
        </p:sp>
      </p:grpSp>
      <p:grpSp>
        <p:nvGrpSpPr>
          <p:cNvPr id="199" name="Group 198"/>
          <p:cNvGrpSpPr/>
          <p:nvPr/>
        </p:nvGrpSpPr>
        <p:grpSpPr>
          <a:xfrm>
            <a:off x="6185765" y="3054823"/>
            <a:ext cx="1047265" cy="1413943"/>
            <a:chOff x="1521925" y="4195899"/>
            <a:chExt cx="1205763" cy="1413943"/>
          </a:xfrm>
        </p:grpSpPr>
        <p:sp>
          <p:nvSpPr>
            <p:cNvPr id="201" name="Rectangle 200"/>
            <p:cNvSpPr/>
            <p:nvPr/>
          </p:nvSpPr>
          <p:spPr>
            <a:xfrm flipH="1">
              <a:off x="1521925" y="4195899"/>
              <a:ext cx="1205763" cy="1413943"/>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FFFFFF"/>
                </a:solidFill>
                <a:effectLst/>
                <a:uLnTx/>
                <a:uFillTx/>
                <a:latin typeface="SST Arabic" panose="020B0504030504020204" pitchFamily="34" charset="-78"/>
                <a:ea typeface="+mn-ea"/>
                <a:cs typeface="SST Arabic" panose="020B0504030504020204" pitchFamily="34" charset="-78"/>
              </a:endParaRPr>
            </a:p>
          </p:txBody>
        </p:sp>
        <p:sp>
          <p:nvSpPr>
            <p:cNvPr id="202" name="Rectangle 201"/>
            <p:cNvSpPr/>
            <p:nvPr/>
          </p:nvSpPr>
          <p:spPr>
            <a:xfrm>
              <a:off x="1601327" y="4595894"/>
              <a:ext cx="1037260" cy="584775"/>
            </a:xfrm>
            <a:prstGeom prst="rect">
              <a:avLst/>
            </a:prstGeom>
          </p:spPr>
          <p:txBody>
            <a:bodyPr wrap="square">
              <a:spAutoFit/>
            </a:bodyPr>
            <a:lstStyle/>
            <a:p>
              <a:pPr marL="0" marR="0" lvl="0" indent="0" algn="ctr" defTabSz="914400" rtl="1" eaLnBrk="1" fontAlgn="ctr" latinLnBrk="0" hangingPunct="1">
                <a:lnSpc>
                  <a:spcPct val="100000"/>
                </a:lnSpc>
                <a:spcBef>
                  <a:spcPts val="0"/>
                </a:spcBef>
                <a:spcAft>
                  <a:spcPts val="0"/>
                </a:spcAft>
                <a:buClrTx/>
                <a:buSzTx/>
                <a:buFontTx/>
                <a:buNone/>
                <a:tabLst/>
                <a:defRPr/>
              </a:pPr>
              <a:r>
                <a:rPr kumimoji="0" lang="ar-KW" sz="800" b="1" i="0" u="none" strike="noStrike" kern="1200" cap="none" spc="0" normalizeH="0" baseline="0" noProof="0" dirty="0">
                  <a:ln>
                    <a:noFill/>
                  </a:ln>
                  <a:solidFill>
                    <a:srgbClr val="000000"/>
                  </a:solidFill>
                  <a:effectLst/>
                  <a:uLnTx/>
                  <a:uFillTx/>
                  <a:latin typeface="SST Arabic" panose="020B0504030504020204" pitchFamily="34" charset="-78"/>
                  <a:ea typeface="+mn-ea"/>
                  <a:cs typeface="SST Arabic" panose="020B0504030504020204" pitchFamily="34" charset="-78"/>
                </a:rPr>
                <a:t>مستوردين لديهم شراكة مع أفراد غير ملتزمين</a:t>
              </a:r>
              <a:endParaRPr kumimoji="0" lang="ar-SA" sz="800" b="1" i="0" u="none" strike="noStrike" kern="1200" cap="none" spc="0" normalizeH="0" baseline="0" noProof="0" dirty="0">
                <a:ln>
                  <a:noFill/>
                </a:ln>
                <a:solidFill>
                  <a:srgbClr val="000000"/>
                </a:solidFill>
                <a:effectLst/>
                <a:uLnTx/>
                <a:uFillTx/>
                <a:latin typeface="SST Arabic" panose="020B0504030504020204" pitchFamily="34" charset="-78"/>
                <a:ea typeface="+mn-ea"/>
                <a:cs typeface="SST Arabic" panose="020B0504030504020204" pitchFamily="34" charset="-78"/>
              </a:endParaRPr>
            </a:p>
          </p:txBody>
        </p:sp>
      </p:grpSp>
      <p:grpSp>
        <p:nvGrpSpPr>
          <p:cNvPr id="204" name="Group 203"/>
          <p:cNvGrpSpPr/>
          <p:nvPr/>
        </p:nvGrpSpPr>
        <p:grpSpPr>
          <a:xfrm>
            <a:off x="7328341" y="3054823"/>
            <a:ext cx="808107" cy="1413943"/>
            <a:chOff x="1507897" y="4195899"/>
            <a:chExt cx="1012171" cy="1413943"/>
          </a:xfrm>
        </p:grpSpPr>
        <p:sp>
          <p:nvSpPr>
            <p:cNvPr id="205" name="Rectangle 204"/>
            <p:cNvSpPr/>
            <p:nvPr/>
          </p:nvSpPr>
          <p:spPr>
            <a:xfrm flipH="1">
              <a:off x="1531502" y="4195899"/>
              <a:ext cx="948089" cy="1413943"/>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FFFFFF"/>
                </a:solidFill>
                <a:effectLst/>
                <a:uLnTx/>
                <a:uFillTx/>
                <a:latin typeface="SST Arabic" panose="020B0504030504020204" pitchFamily="34" charset="-78"/>
                <a:ea typeface="+mn-ea"/>
                <a:cs typeface="SST Arabic" panose="020B0504030504020204" pitchFamily="34" charset="-78"/>
              </a:endParaRPr>
            </a:p>
          </p:txBody>
        </p:sp>
        <p:sp>
          <p:nvSpPr>
            <p:cNvPr id="207" name="Rectangle 206"/>
            <p:cNvSpPr/>
            <p:nvPr/>
          </p:nvSpPr>
          <p:spPr>
            <a:xfrm>
              <a:off x="1507897" y="4566569"/>
              <a:ext cx="1012171" cy="584775"/>
            </a:xfrm>
            <a:prstGeom prst="rect">
              <a:avLst/>
            </a:prstGeom>
          </p:spPr>
          <p:txBody>
            <a:bodyPr wrap="square">
              <a:spAutoFit/>
            </a:bodyPr>
            <a:lstStyle/>
            <a:p>
              <a:pPr marL="0" marR="0" lvl="0" indent="0" algn="ctr" defTabSz="914400" rtl="1" eaLnBrk="1" fontAlgn="ctr" latinLnBrk="0" hangingPunct="1">
                <a:lnSpc>
                  <a:spcPct val="100000"/>
                </a:lnSpc>
                <a:spcBef>
                  <a:spcPts val="0"/>
                </a:spcBef>
                <a:spcAft>
                  <a:spcPts val="0"/>
                </a:spcAft>
                <a:buClrTx/>
                <a:buSzTx/>
                <a:buFontTx/>
                <a:buNone/>
                <a:tabLst/>
                <a:defRPr/>
              </a:pPr>
              <a:r>
                <a:rPr kumimoji="0" lang="ar-SA" sz="800" b="1" i="0" u="none" strike="noStrike" kern="1200" cap="none" spc="0" normalizeH="0" baseline="0" noProof="0" dirty="0">
                  <a:ln>
                    <a:noFill/>
                  </a:ln>
                  <a:solidFill>
                    <a:srgbClr val="000000"/>
                  </a:solidFill>
                  <a:effectLst/>
                  <a:uLnTx/>
                  <a:uFillTx/>
                  <a:latin typeface="SST Arabic" panose="020B0504030504020204" pitchFamily="34" charset="-78"/>
                  <a:ea typeface="+mn-ea"/>
                  <a:cs typeface="SST Arabic" panose="020B0504030504020204" pitchFamily="34" charset="-78"/>
                </a:rPr>
                <a:t>مستوردين لديهم على الأقل تعهد أو أكثر</a:t>
              </a:r>
            </a:p>
          </p:txBody>
        </p:sp>
      </p:grpSp>
      <p:sp>
        <p:nvSpPr>
          <p:cNvPr id="208" name="Rounded Rectangle 207"/>
          <p:cNvSpPr/>
          <p:nvPr/>
        </p:nvSpPr>
        <p:spPr>
          <a:xfrm>
            <a:off x="5229623" y="2639166"/>
            <a:ext cx="863851" cy="558912"/>
          </a:xfrm>
          <a:prstGeom prst="roundRect">
            <a:avLst>
              <a:gd name="adj" fmla="val 7183"/>
            </a:avLst>
          </a:prstGeom>
          <a:solidFill>
            <a:srgbClr val="A8DBA0"/>
          </a:solidFill>
          <a:ln>
            <a:no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900" b="1" i="0" u="none" strike="noStrike" kern="1200" cap="none" spc="0" normalizeH="0" baseline="0" noProof="0" dirty="0">
                <a:ln>
                  <a:noFill/>
                </a:ln>
                <a:solidFill>
                  <a:srgbClr val="2D4553"/>
                </a:solidFill>
                <a:effectLst/>
                <a:uLnTx/>
                <a:uFillTx/>
                <a:latin typeface="SST Arabic" panose="020B0504030504020204" pitchFamily="34" charset="-78"/>
                <a:ea typeface="+mn-ea"/>
                <a:cs typeface="SST Arabic" panose="020B0504030504020204" pitchFamily="34" charset="-78"/>
              </a:rPr>
              <a:t>تهرب زكوي أو ضريبي</a:t>
            </a:r>
          </a:p>
        </p:txBody>
      </p:sp>
      <p:sp>
        <p:nvSpPr>
          <p:cNvPr id="209" name="Rounded Rectangle 208"/>
          <p:cNvSpPr/>
          <p:nvPr/>
        </p:nvSpPr>
        <p:spPr>
          <a:xfrm>
            <a:off x="4269150" y="2639166"/>
            <a:ext cx="882812" cy="558912"/>
          </a:xfrm>
          <a:prstGeom prst="roundRect">
            <a:avLst>
              <a:gd name="adj" fmla="val 7183"/>
            </a:avLst>
          </a:prstGeom>
          <a:solidFill>
            <a:srgbClr val="A8DBA0"/>
          </a:solidFill>
          <a:ln>
            <a:no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900" b="1" i="0" u="none" strike="noStrike" kern="1200" cap="none" spc="0" normalizeH="0" baseline="0" noProof="0" dirty="0">
                <a:ln>
                  <a:noFill/>
                </a:ln>
                <a:solidFill>
                  <a:srgbClr val="2D4553"/>
                </a:solidFill>
                <a:effectLst/>
                <a:uLnTx/>
                <a:uFillTx/>
                <a:latin typeface="SST Arabic" panose="020B0504030504020204" pitchFamily="34" charset="-78"/>
                <a:ea typeface="+mn-ea"/>
                <a:cs typeface="SST Arabic" panose="020B0504030504020204" pitchFamily="34" charset="-78"/>
              </a:rPr>
              <a:t>مخالفات على سجلات تجارية أخرى</a:t>
            </a:r>
          </a:p>
        </p:txBody>
      </p:sp>
      <p:sp>
        <p:nvSpPr>
          <p:cNvPr id="210" name="Rounded Rectangle 209"/>
          <p:cNvSpPr/>
          <p:nvPr/>
        </p:nvSpPr>
        <p:spPr>
          <a:xfrm>
            <a:off x="6186485" y="2639166"/>
            <a:ext cx="1048845" cy="558912"/>
          </a:xfrm>
          <a:prstGeom prst="roundRect">
            <a:avLst>
              <a:gd name="adj" fmla="val 7183"/>
            </a:avLst>
          </a:prstGeom>
          <a:solidFill>
            <a:srgbClr val="A8DBA0"/>
          </a:solidFill>
          <a:ln>
            <a:no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900" b="1" i="0" u="none" strike="noStrike" kern="1200" cap="none" spc="0" normalizeH="0" baseline="0" noProof="0" dirty="0">
                <a:ln>
                  <a:noFill/>
                </a:ln>
                <a:solidFill>
                  <a:srgbClr val="2D4553"/>
                </a:solidFill>
                <a:effectLst/>
                <a:uLnTx/>
                <a:uFillTx/>
                <a:latin typeface="SST Arabic" panose="020B0504030504020204" pitchFamily="34" charset="-78"/>
                <a:ea typeface="+mn-ea"/>
                <a:cs typeface="SST Arabic" panose="020B0504030504020204" pitchFamily="34" charset="-78"/>
              </a:rPr>
              <a:t>علاقة السجل التجاري للمستورد بالملاك</a:t>
            </a:r>
          </a:p>
        </p:txBody>
      </p:sp>
      <p:cxnSp>
        <p:nvCxnSpPr>
          <p:cNvPr id="211" name="Elbow Connector 210"/>
          <p:cNvCxnSpPr>
            <a:stCxn id="215" idx="2"/>
            <a:endCxn id="209" idx="0"/>
          </p:cNvCxnSpPr>
          <p:nvPr/>
        </p:nvCxnSpPr>
        <p:spPr>
          <a:xfrm rot="16200000" flipH="1">
            <a:off x="4199373" y="2127982"/>
            <a:ext cx="264761" cy="757606"/>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3" name="Elbow Connector 212"/>
          <p:cNvCxnSpPr>
            <a:stCxn id="215" idx="2"/>
            <a:endCxn id="208" idx="0"/>
          </p:cNvCxnSpPr>
          <p:nvPr/>
        </p:nvCxnSpPr>
        <p:spPr>
          <a:xfrm rot="16200000" flipH="1">
            <a:off x="4674869" y="1652485"/>
            <a:ext cx="264761" cy="1708599"/>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4" name="Elbow Connector 213"/>
          <p:cNvCxnSpPr>
            <a:stCxn id="215" idx="2"/>
            <a:endCxn id="210" idx="0"/>
          </p:cNvCxnSpPr>
          <p:nvPr/>
        </p:nvCxnSpPr>
        <p:spPr>
          <a:xfrm rot="16200000" flipH="1">
            <a:off x="5199549" y="1127806"/>
            <a:ext cx="264761" cy="2757958"/>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215" name="Rectangle 214"/>
          <p:cNvSpPr/>
          <p:nvPr/>
        </p:nvSpPr>
        <p:spPr>
          <a:xfrm flipH="1">
            <a:off x="3452686" y="2112795"/>
            <a:ext cx="1000529" cy="261610"/>
          </a:xfrm>
          <a:prstGeom prst="rect">
            <a:avLst/>
          </a:prstGeom>
          <a:solidFill>
            <a:schemeClr val="bg1"/>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square">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1100" b="1" i="0" u="none" strike="noStrike" kern="1200" cap="none" spc="0" normalizeH="0" baseline="0" noProof="0" dirty="0">
                <a:ln>
                  <a:noFill/>
                </a:ln>
                <a:solidFill>
                  <a:srgbClr val="002448"/>
                </a:solidFill>
                <a:effectLst/>
                <a:uLnTx/>
                <a:uFillTx/>
                <a:latin typeface="SST Arabic" panose="020B0504030504020204" pitchFamily="34" charset="-78"/>
                <a:ea typeface="Calibri" panose="020F0502020204030204" pitchFamily="34" charset="0"/>
                <a:cs typeface="SST Arabic" panose="020B0504030504020204" pitchFamily="34" charset="-78"/>
              </a:rPr>
              <a:t>معايير جديدة</a:t>
            </a:r>
          </a:p>
        </p:txBody>
      </p:sp>
      <p:sp>
        <p:nvSpPr>
          <p:cNvPr id="219" name="Rounded Rectangle 218"/>
          <p:cNvSpPr/>
          <p:nvPr/>
        </p:nvSpPr>
        <p:spPr>
          <a:xfrm>
            <a:off x="3597876" y="4298868"/>
            <a:ext cx="429768" cy="216970"/>
          </a:xfrm>
          <a:prstGeom prst="roundRect">
            <a:avLst/>
          </a:prstGeom>
          <a:solidFill>
            <a:srgbClr val="F2F2F2"/>
          </a:solidFill>
          <a:ln>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C00000"/>
                </a:solidFill>
                <a:effectLst/>
                <a:uLnTx/>
                <a:uFillTx/>
                <a:latin typeface="SST Arabic" panose="020B0504030504020204" pitchFamily="34" charset="-78"/>
                <a:ea typeface="+mn-ea"/>
                <a:cs typeface="SST Arabic" panose="020B0504030504020204" pitchFamily="34" charset="-78"/>
              </a:rPr>
              <a:t>100</a:t>
            </a:r>
          </a:p>
        </p:txBody>
      </p:sp>
      <p:cxnSp>
        <p:nvCxnSpPr>
          <p:cNvPr id="220" name="Elbow Connector 219"/>
          <p:cNvCxnSpPr>
            <a:stCxn id="215" idx="2"/>
            <a:endCxn id="221" idx="0"/>
          </p:cNvCxnSpPr>
          <p:nvPr/>
        </p:nvCxnSpPr>
        <p:spPr>
          <a:xfrm rot="16200000" flipH="1">
            <a:off x="5705289" y="622065"/>
            <a:ext cx="268716" cy="3773395"/>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221" name="Rounded Rectangle 220"/>
          <p:cNvSpPr/>
          <p:nvPr/>
        </p:nvSpPr>
        <p:spPr>
          <a:xfrm>
            <a:off x="7345166" y="2643121"/>
            <a:ext cx="762358" cy="554957"/>
          </a:xfrm>
          <a:prstGeom prst="roundRect">
            <a:avLst>
              <a:gd name="adj" fmla="val 7183"/>
            </a:avLst>
          </a:prstGeom>
          <a:solidFill>
            <a:srgbClr val="A8DBA0"/>
          </a:solidFill>
          <a:ln>
            <a:no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900" b="1" i="0" u="none" strike="noStrike" kern="1200" cap="none" spc="0" normalizeH="0" baseline="0" noProof="0" dirty="0">
                <a:ln>
                  <a:noFill/>
                </a:ln>
                <a:solidFill>
                  <a:srgbClr val="2D4553"/>
                </a:solidFill>
                <a:effectLst/>
                <a:uLnTx/>
                <a:uFillTx/>
                <a:latin typeface="SST Arabic" panose="020B0504030504020204" pitchFamily="34" charset="-78"/>
                <a:ea typeface="+mn-ea"/>
                <a:cs typeface="SST Arabic" panose="020B0504030504020204" pitchFamily="34" charset="-78"/>
              </a:rPr>
              <a:t>تعهدات المستورد</a:t>
            </a:r>
          </a:p>
        </p:txBody>
      </p:sp>
      <p:sp>
        <p:nvSpPr>
          <p:cNvPr id="223" name="Rounded Rectangle 222"/>
          <p:cNvSpPr/>
          <p:nvPr/>
        </p:nvSpPr>
        <p:spPr>
          <a:xfrm>
            <a:off x="3443612" y="2639166"/>
            <a:ext cx="736643" cy="558912"/>
          </a:xfrm>
          <a:prstGeom prst="roundRect">
            <a:avLst>
              <a:gd name="adj" fmla="val 7183"/>
            </a:avLst>
          </a:prstGeom>
          <a:solidFill>
            <a:srgbClr val="A8DBA0"/>
          </a:solidFill>
          <a:ln>
            <a:no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900" b="1" i="0" u="none" strike="noStrike" kern="1200" cap="none" spc="0" normalizeH="0" baseline="0" noProof="0" dirty="0">
                <a:ln>
                  <a:noFill/>
                </a:ln>
                <a:solidFill>
                  <a:srgbClr val="2D4553"/>
                </a:solidFill>
                <a:effectLst/>
                <a:uLnTx/>
                <a:uFillTx/>
                <a:latin typeface="SST Arabic" panose="020B0504030504020204" pitchFamily="34" charset="-78"/>
                <a:ea typeface="+mn-ea"/>
                <a:cs typeface="SST Arabic" panose="020B0504030504020204" pitchFamily="34" charset="-78"/>
              </a:rPr>
              <a:t>استيراد بسجل مشطوب</a:t>
            </a:r>
          </a:p>
        </p:txBody>
      </p:sp>
      <p:sp>
        <p:nvSpPr>
          <p:cNvPr id="224" name="Rounded Rectangle 223"/>
          <p:cNvSpPr/>
          <p:nvPr/>
        </p:nvSpPr>
        <p:spPr>
          <a:xfrm>
            <a:off x="6563719" y="4298868"/>
            <a:ext cx="426656" cy="216970"/>
          </a:xfrm>
          <a:prstGeom prst="roundRect">
            <a:avLst/>
          </a:prstGeom>
          <a:solidFill>
            <a:srgbClr val="F2F2F2"/>
          </a:solidFill>
          <a:ln>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C00000"/>
                </a:solidFill>
                <a:effectLst/>
                <a:uLnTx/>
                <a:uFillTx/>
                <a:latin typeface="SST Arabic" panose="020B0504030504020204" pitchFamily="34" charset="-78"/>
                <a:ea typeface="+mn-ea"/>
                <a:cs typeface="SST Arabic" panose="020B0504030504020204" pitchFamily="34" charset="-78"/>
              </a:rPr>
              <a:t>100</a:t>
            </a:r>
          </a:p>
        </p:txBody>
      </p:sp>
      <p:sp>
        <p:nvSpPr>
          <p:cNvPr id="225" name="Rounded Rectangle 224"/>
          <p:cNvSpPr/>
          <p:nvPr/>
        </p:nvSpPr>
        <p:spPr>
          <a:xfrm>
            <a:off x="1890257" y="2639166"/>
            <a:ext cx="685592" cy="558912"/>
          </a:xfrm>
          <a:prstGeom prst="roundRect">
            <a:avLst>
              <a:gd name="adj" fmla="val 7183"/>
            </a:avLst>
          </a:prstGeom>
          <a:solidFill>
            <a:srgbClr val="A8DBA0"/>
          </a:solidFill>
          <a:ln>
            <a:no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900" b="1" i="0" u="none" strike="noStrike" kern="1200" cap="none" spc="0" normalizeH="0" baseline="0" noProof="0" dirty="0">
                <a:ln>
                  <a:noFill/>
                </a:ln>
                <a:solidFill>
                  <a:srgbClr val="2D4553"/>
                </a:solidFill>
                <a:effectLst/>
                <a:uLnTx/>
                <a:uFillTx/>
                <a:latin typeface="SST Arabic" panose="020B0504030504020204" pitchFamily="34" charset="-78"/>
                <a:ea typeface="+mn-ea"/>
                <a:cs typeface="SST Arabic" panose="020B0504030504020204" pitchFamily="34" charset="-78"/>
              </a:rPr>
              <a:t>التزام الفرد مع المؤسسة </a:t>
            </a:r>
          </a:p>
        </p:txBody>
      </p:sp>
      <p:sp>
        <p:nvSpPr>
          <p:cNvPr id="227" name="Rounded Rectangle 226"/>
          <p:cNvSpPr/>
          <p:nvPr/>
        </p:nvSpPr>
        <p:spPr>
          <a:xfrm>
            <a:off x="1073714" y="2639166"/>
            <a:ext cx="688464" cy="558912"/>
          </a:xfrm>
          <a:prstGeom prst="roundRect">
            <a:avLst>
              <a:gd name="adj" fmla="val 7183"/>
            </a:avLst>
          </a:prstGeom>
          <a:solidFill>
            <a:srgbClr val="A8DBA0"/>
          </a:solidFill>
          <a:ln>
            <a:no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900" b="1" i="0" u="none" strike="noStrike" kern="1200" cap="none" spc="0" normalizeH="0" baseline="0" noProof="0" dirty="0">
                <a:ln>
                  <a:noFill/>
                </a:ln>
                <a:solidFill>
                  <a:srgbClr val="2D4553"/>
                </a:solidFill>
                <a:effectLst/>
                <a:uLnTx/>
                <a:uFillTx/>
                <a:latin typeface="SST Arabic" panose="020B0504030504020204" pitchFamily="34" charset="-78"/>
                <a:ea typeface="+mn-ea"/>
                <a:cs typeface="SST Arabic" panose="020B0504030504020204" pitchFamily="34" charset="-78"/>
              </a:rPr>
              <a:t>بيانات السائق </a:t>
            </a:r>
          </a:p>
        </p:txBody>
      </p:sp>
      <p:sp>
        <p:nvSpPr>
          <p:cNvPr id="229" name="Rounded Rectangle 228"/>
          <p:cNvSpPr/>
          <p:nvPr/>
        </p:nvSpPr>
        <p:spPr>
          <a:xfrm>
            <a:off x="2690574" y="2640212"/>
            <a:ext cx="666028" cy="558912"/>
          </a:xfrm>
          <a:prstGeom prst="roundRect">
            <a:avLst>
              <a:gd name="adj" fmla="val 7183"/>
            </a:avLst>
          </a:prstGeom>
          <a:solidFill>
            <a:srgbClr val="A8DBA0"/>
          </a:solidFill>
          <a:ln>
            <a:no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900" b="1" i="0" u="none" strike="noStrike" kern="1200" cap="none" spc="0" normalizeH="0" baseline="0" noProof="0" dirty="0">
                <a:ln>
                  <a:noFill/>
                </a:ln>
                <a:solidFill>
                  <a:srgbClr val="2D4553"/>
                </a:solidFill>
                <a:effectLst/>
                <a:uLnTx/>
                <a:uFillTx/>
                <a:latin typeface="SST Arabic" panose="020B0504030504020204" pitchFamily="34" charset="-78"/>
                <a:ea typeface="+mn-ea"/>
                <a:cs typeface="SST Arabic" panose="020B0504030504020204" pitchFamily="34" charset="-78"/>
              </a:rPr>
              <a:t>محاضر وقضايا المخلص </a:t>
            </a:r>
          </a:p>
        </p:txBody>
      </p:sp>
      <p:cxnSp>
        <p:nvCxnSpPr>
          <p:cNvPr id="230" name="Elbow Connector 229"/>
          <p:cNvCxnSpPr>
            <a:stCxn id="215" idx="2"/>
            <a:endCxn id="223" idx="0"/>
          </p:cNvCxnSpPr>
          <p:nvPr/>
        </p:nvCxnSpPr>
        <p:spPr>
          <a:xfrm rot="5400000">
            <a:off x="3750062" y="2436277"/>
            <a:ext cx="264761" cy="141016"/>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1" name="Elbow Connector 230"/>
          <p:cNvCxnSpPr>
            <a:stCxn id="215" idx="2"/>
            <a:endCxn id="229" idx="0"/>
          </p:cNvCxnSpPr>
          <p:nvPr/>
        </p:nvCxnSpPr>
        <p:spPr>
          <a:xfrm rot="5400000">
            <a:off x="3355366" y="2042627"/>
            <a:ext cx="265807" cy="929362"/>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2" name="Elbow Connector 231"/>
          <p:cNvCxnSpPr>
            <a:stCxn id="215" idx="2"/>
            <a:endCxn id="227" idx="0"/>
          </p:cNvCxnSpPr>
          <p:nvPr/>
        </p:nvCxnSpPr>
        <p:spPr>
          <a:xfrm rot="5400000">
            <a:off x="2553068" y="1239283"/>
            <a:ext cx="264761" cy="2535004"/>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3" name="Elbow Connector 232"/>
          <p:cNvCxnSpPr>
            <a:stCxn id="215" idx="2"/>
            <a:endCxn id="225" idx="0"/>
          </p:cNvCxnSpPr>
          <p:nvPr/>
        </p:nvCxnSpPr>
        <p:spPr>
          <a:xfrm rot="5400000">
            <a:off x="2960622" y="1646837"/>
            <a:ext cx="264761" cy="1719897"/>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234" name="Rounded Rectangle 233"/>
          <p:cNvSpPr/>
          <p:nvPr/>
        </p:nvSpPr>
        <p:spPr>
          <a:xfrm>
            <a:off x="7518582" y="4298868"/>
            <a:ext cx="429768" cy="216970"/>
          </a:xfrm>
          <a:prstGeom prst="roundRect">
            <a:avLst/>
          </a:prstGeom>
          <a:solidFill>
            <a:schemeClr val="bg1"/>
          </a:solidFill>
          <a:ln>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C00000"/>
                </a:solidFill>
                <a:effectLst/>
                <a:uLnTx/>
                <a:uFillTx/>
                <a:latin typeface="SST Arabic" panose="020B0504030504020204" pitchFamily="34" charset="-78"/>
                <a:ea typeface="+mn-ea"/>
                <a:cs typeface="SST Arabic" panose="020B0504030504020204" pitchFamily="34" charset="-78"/>
              </a:rPr>
              <a:t>200</a:t>
            </a:r>
          </a:p>
        </p:txBody>
      </p:sp>
      <p:sp>
        <p:nvSpPr>
          <p:cNvPr id="235" name="Rounded Rectangle 234"/>
          <p:cNvSpPr/>
          <p:nvPr/>
        </p:nvSpPr>
        <p:spPr>
          <a:xfrm>
            <a:off x="4485105" y="4298868"/>
            <a:ext cx="429768" cy="216970"/>
          </a:xfrm>
          <a:prstGeom prst="roundRect">
            <a:avLst/>
          </a:prstGeom>
          <a:solidFill>
            <a:srgbClr val="F2F2F2"/>
          </a:solidFill>
          <a:ln>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C00000"/>
                </a:solidFill>
                <a:effectLst/>
                <a:uLnTx/>
                <a:uFillTx/>
                <a:latin typeface="SST Arabic" panose="020B0504030504020204" pitchFamily="34" charset="-78"/>
                <a:ea typeface="+mn-ea"/>
                <a:cs typeface="SST Arabic" panose="020B0504030504020204" pitchFamily="34" charset="-78"/>
              </a:rPr>
              <a:t>150</a:t>
            </a:r>
          </a:p>
        </p:txBody>
      </p:sp>
      <p:sp>
        <p:nvSpPr>
          <p:cNvPr id="236" name="Rounded Rectangle 235"/>
          <p:cNvSpPr/>
          <p:nvPr/>
        </p:nvSpPr>
        <p:spPr>
          <a:xfrm>
            <a:off x="2810936" y="4298868"/>
            <a:ext cx="429768" cy="216970"/>
          </a:xfrm>
          <a:prstGeom prst="roundRect">
            <a:avLst/>
          </a:prstGeom>
          <a:solidFill>
            <a:schemeClr val="bg1"/>
          </a:solidFill>
          <a:ln>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C00000"/>
                </a:solidFill>
                <a:effectLst/>
                <a:uLnTx/>
                <a:uFillTx/>
                <a:latin typeface="SST Arabic" panose="020B0504030504020204" pitchFamily="34" charset="-78"/>
                <a:ea typeface="+mn-ea"/>
                <a:cs typeface="SST Arabic" panose="020B0504030504020204" pitchFamily="34" charset="-78"/>
              </a:rPr>
              <a:t>100</a:t>
            </a:r>
          </a:p>
        </p:txBody>
      </p:sp>
      <p:sp>
        <p:nvSpPr>
          <p:cNvPr id="237" name="Rounded Rectangle 236"/>
          <p:cNvSpPr/>
          <p:nvPr/>
        </p:nvSpPr>
        <p:spPr>
          <a:xfrm>
            <a:off x="1189452" y="4299810"/>
            <a:ext cx="429768" cy="216970"/>
          </a:xfrm>
          <a:prstGeom prst="roundRect">
            <a:avLst/>
          </a:prstGeom>
          <a:solidFill>
            <a:schemeClr val="bg1"/>
          </a:solidFill>
          <a:ln>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C00000"/>
                </a:solidFill>
                <a:effectLst/>
                <a:uLnTx/>
                <a:uFillTx/>
                <a:latin typeface="SST Arabic" panose="020B0504030504020204" pitchFamily="34" charset="-78"/>
                <a:ea typeface="+mn-ea"/>
                <a:cs typeface="SST Arabic" panose="020B0504030504020204" pitchFamily="34" charset="-78"/>
              </a:rPr>
              <a:t>100</a:t>
            </a:r>
          </a:p>
        </p:txBody>
      </p:sp>
      <p:sp>
        <p:nvSpPr>
          <p:cNvPr id="238" name="Rounded Rectangle 237"/>
          <p:cNvSpPr/>
          <p:nvPr/>
        </p:nvSpPr>
        <p:spPr>
          <a:xfrm>
            <a:off x="2031173" y="4298868"/>
            <a:ext cx="429768" cy="216970"/>
          </a:xfrm>
          <a:prstGeom prst="roundRect">
            <a:avLst/>
          </a:prstGeom>
          <a:solidFill>
            <a:schemeClr val="bg1"/>
          </a:solidFill>
          <a:ln>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C00000"/>
                </a:solidFill>
                <a:effectLst/>
                <a:uLnTx/>
                <a:uFillTx/>
                <a:latin typeface="SST Arabic" panose="020B0504030504020204" pitchFamily="34" charset="-78"/>
                <a:ea typeface="+mn-ea"/>
                <a:cs typeface="SST Arabic" panose="020B0504030504020204" pitchFamily="34" charset="-78"/>
              </a:rPr>
              <a:t>100</a:t>
            </a:r>
          </a:p>
        </p:txBody>
      </p:sp>
      <p:sp>
        <p:nvSpPr>
          <p:cNvPr id="239" name="Rectangle 238"/>
          <p:cNvSpPr/>
          <p:nvPr/>
        </p:nvSpPr>
        <p:spPr>
          <a:xfrm>
            <a:off x="1807497" y="3329582"/>
            <a:ext cx="817749" cy="707886"/>
          </a:xfrm>
          <a:prstGeom prst="rect">
            <a:avLst/>
          </a:prstGeom>
        </p:spPr>
        <p:txBody>
          <a:bodyPr wrap="square">
            <a:spAutoFit/>
          </a:bodyPr>
          <a:lstStyle/>
          <a:p>
            <a:pPr marL="0" marR="0" lvl="0" indent="0" algn="ctr" defTabSz="914400" rtl="1" eaLnBrk="1" fontAlgn="ctr" latinLnBrk="0" hangingPunct="1">
              <a:lnSpc>
                <a:spcPct val="100000"/>
              </a:lnSpc>
              <a:spcBef>
                <a:spcPts val="0"/>
              </a:spcBef>
              <a:spcAft>
                <a:spcPts val="0"/>
              </a:spcAft>
              <a:buClrTx/>
              <a:buSzTx/>
              <a:buFontTx/>
              <a:buNone/>
              <a:tabLst/>
              <a:defRPr/>
            </a:pPr>
            <a:r>
              <a:rPr kumimoji="0" lang="ar-KW" sz="800" b="1" i="0" u="none" strike="noStrike" kern="1200" cap="none" spc="0" normalizeH="0" baseline="0" noProof="0" dirty="0">
                <a:ln>
                  <a:noFill/>
                </a:ln>
                <a:solidFill>
                  <a:srgbClr val="000000"/>
                </a:solidFill>
                <a:effectLst/>
                <a:uLnTx/>
                <a:uFillTx/>
                <a:latin typeface="SST Arabic" panose="020B0504030504020204" pitchFamily="34" charset="-78"/>
                <a:ea typeface="+mn-ea"/>
                <a:cs typeface="SST Arabic" panose="020B0504030504020204" pitchFamily="34" charset="-78"/>
              </a:rPr>
              <a:t>ربط سلوك المستورد التجاري والشخصي لقياس الالتزام</a:t>
            </a:r>
            <a:endParaRPr kumimoji="0" lang="ar-SA" sz="800" b="1" i="0" u="none" strike="noStrike" kern="1200" cap="none" spc="0" normalizeH="0" baseline="0" noProof="0" dirty="0">
              <a:ln>
                <a:noFill/>
              </a:ln>
              <a:solidFill>
                <a:srgbClr val="000000"/>
              </a:solidFill>
              <a:effectLst/>
              <a:uLnTx/>
              <a:uFillTx/>
              <a:latin typeface="SST Arabic" panose="020B0504030504020204" pitchFamily="34" charset="-78"/>
              <a:ea typeface="+mn-ea"/>
              <a:cs typeface="SST Arabic" panose="020B0504030504020204" pitchFamily="34" charset="-78"/>
            </a:endParaRPr>
          </a:p>
        </p:txBody>
      </p:sp>
      <p:sp>
        <p:nvSpPr>
          <p:cNvPr id="240" name="Rectangle 239"/>
          <p:cNvSpPr/>
          <p:nvPr/>
        </p:nvSpPr>
        <p:spPr>
          <a:xfrm>
            <a:off x="1060289" y="3310078"/>
            <a:ext cx="715313" cy="707886"/>
          </a:xfrm>
          <a:prstGeom prst="rect">
            <a:avLst/>
          </a:prstGeom>
        </p:spPr>
        <p:txBody>
          <a:bodyPr wrap="square">
            <a:spAutoFit/>
          </a:bodyPr>
          <a:lstStyle/>
          <a:p>
            <a:pPr marL="0" marR="0" lvl="0" indent="0" algn="ctr" defTabSz="914400" rtl="1" eaLnBrk="1" fontAlgn="ctr" latinLnBrk="0" hangingPunct="1">
              <a:lnSpc>
                <a:spcPct val="100000"/>
              </a:lnSpc>
              <a:spcBef>
                <a:spcPts val="0"/>
              </a:spcBef>
              <a:spcAft>
                <a:spcPts val="0"/>
              </a:spcAft>
              <a:buClrTx/>
              <a:buSzTx/>
              <a:buFontTx/>
              <a:buNone/>
              <a:tabLst/>
              <a:defRPr/>
            </a:pPr>
            <a:r>
              <a:rPr kumimoji="0" lang="ar-SA" sz="800" b="1" i="0" u="none" strike="noStrike" kern="1200" cap="none" spc="0" normalizeH="0" baseline="0" noProof="0" dirty="0">
                <a:ln>
                  <a:noFill/>
                </a:ln>
                <a:solidFill>
                  <a:srgbClr val="000000"/>
                </a:solidFill>
                <a:effectLst/>
                <a:uLnTx/>
                <a:uFillTx/>
                <a:latin typeface="SST Arabic" panose="020B0504030504020204" pitchFamily="34" charset="-78"/>
                <a:ea typeface="+mn-ea"/>
                <a:cs typeface="SST Arabic" panose="020B0504030504020204" pitchFamily="34" charset="-78"/>
              </a:rPr>
              <a:t>علاقة المستورد بسائقين لديهم قضايا ومحاضر</a:t>
            </a:r>
          </a:p>
        </p:txBody>
      </p:sp>
      <p:sp>
        <p:nvSpPr>
          <p:cNvPr id="90" name="Rounded Rectangle 89"/>
          <p:cNvSpPr/>
          <p:nvPr/>
        </p:nvSpPr>
        <p:spPr>
          <a:xfrm>
            <a:off x="9037784" y="4260969"/>
            <a:ext cx="418647" cy="216970"/>
          </a:xfrm>
          <a:prstGeom prst="roundRect">
            <a:avLst/>
          </a:prstGeom>
          <a:solidFill>
            <a:srgbClr val="EFBFBF"/>
          </a:solidFill>
          <a:ln>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C00000"/>
                </a:solidFill>
                <a:effectLst/>
                <a:uLnTx/>
                <a:uFillTx/>
                <a:latin typeface="SST Arabic" panose="020B0504030504020204" pitchFamily="34" charset="-78"/>
                <a:ea typeface="+mn-ea"/>
                <a:cs typeface="SST Arabic" panose="020B0504030504020204" pitchFamily="34" charset="-78"/>
              </a:rPr>
              <a:t>500</a:t>
            </a:r>
          </a:p>
        </p:txBody>
      </p:sp>
      <p:sp>
        <p:nvSpPr>
          <p:cNvPr id="91" name="Rounded Rectangle 90"/>
          <p:cNvSpPr/>
          <p:nvPr/>
        </p:nvSpPr>
        <p:spPr>
          <a:xfrm>
            <a:off x="8464443" y="4260969"/>
            <a:ext cx="518930" cy="216970"/>
          </a:xfrm>
          <a:prstGeom prst="roundRect">
            <a:avLst/>
          </a:prstGeom>
          <a:solidFill>
            <a:srgbClr val="EFBFBF"/>
          </a:solidFill>
          <a:ln>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C00000"/>
                </a:solidFill>
                <a:effectLst/>
                <a:uLnTx/>
                <a:uFillTx/>
                <a:latin typeface="SST Arabic" panose="020B0504030504020204" pitchFamily="34" charset="-78"/>
                <a:ea typeface="+mn-ea"/>
                <a:cs typeface="SST Arabic" panose="020B0504030504020204" pitchFamily="34" charset="-78"/>
              </a:rPr>
              <a:t>1000</a:t>
            </a:r>
          </a:p>
        </p:txBody>
      </p:sp>
      <p:sp>
        <p:nvSpPr>
          <p:cNvPr id="115" name="Rectangle 114"/>
          <p:cNvSpPr/>
          <p:nvPr/>
        </p:nvSpPr>
        <p:spPr>
          <a:xfrm>
            <a:off x="8424278" y="4015564"/>
            <a:ext cx="615857" cy="215444"/>
          </a:xfrm>
          <a:prstGeom prst="rect">
            <a:avLst/>
          </a:prstGeom>
        </p:spPr>
        <p:txBody>
          <a:bodyPr wrap="square">
            <a:spAutoFit/>
          </a:bodyPr>
          <a:lstStyle/>
          <a:p>
            <a:pPr marL="0" marR="0" lvl="0" indent="0" algn="ctr" defTabSz="914400" rtl="1" eaLnBrk="1" fontAlgn="ctr" latinLnBrk="0" hangingPunct="1">
              <a:lnSpc>
                <a:spcPct val="100000"/>
              </a:lnSpc>
              <a:spcBef>
                <a:spcPts val="0"/>
              </a:spcBef>
              <a:spcAft>
                <a:spcPts val="0"/>
              </a:spcAft>
              <a:buClrTx/>
              <a:buSzTx/>
              <a:buFontTx/>
              <a:buNone/>
              <a:tabLst/>
              <a:defRPr/>
            </a:pPr>
            <a:r>
              <a:rPr kumimoji="0" lang="ar-SA" sz="800" b="1" i="0" u="none" strike="noStrike" kern="1200" cap="none" spc="0" normalizeH="0" baseline="0" noProof="0" dirty="0">
                <a:ln>
                  <a:noFill/>
                </a:ln>
                <a:solidFill>
                  <a:srgbClr val="000000"/>
                </a:solidFill>
                <a:effectLst/>
                <a:uLnTx/>
                <a:uFillTx/>
                <a:latin typeface="SST Arabic" panose="020B0504030504020204" pitchFamily="34" charset="-78"/>
                <a:ea typeface="+mn-ea"/>
                <a:cs typeface="SST Arabic" panose="020B0504030504020204" pitchFamily="34" charset="-78"/>
              </a:rPr>
              <a:t>مخدرات</a:t>
            </a:r>
          </a:p>
        </p:txBody>
      </p:sp>
      <p:sp>
        <p:nvSpPr>
          <p:cNvPr id="117" name="Rectangle 116"/>
          <p:cNvSpPr/>
          <p:nvPr/>
        </p:nvSpPr>
        <p:spPr>
          <a:xfrm>
            <a:off x="8923954" y="4012025"/>
            <a:ext cx="615857" cy="215444"/>
          </a:xfrm>
          <a:prstGeom prst="rect">
            <a:avLst/>
          </a:prstGeom>
        </p:spPr>
        <p:txBody>
          <a:bodyPr wrap="square">
            <a:spAutoFit/>
          </a:bodyPr>
          <a:lstStyle/>
          <a:p>
            <a:pPr marL="0" marR="0" lvl="0" indent="0" algn="ctr" defTabSz="914400" rtl="1" eaLnBrk="1" fontAlgn="ctr" latinLnBrk="0" hangingPunct="1">
              <a:lnSpc>
                <a:spcPct val="100000"/>
              </a:lnSpc>
              <a:spcBef>
                <a:spcPts val="0"/>
              </a:spcBef>
              <a:spcAft>
                <a:spcPts val="0"/>
              </a:spcAft>
              <a:buClrTx/>
              <a:buSzTx/>
              <a:buFontTx/>
              <a:buNone/>
              <a:tabLst/>
              <a:defRPr/>
            </a:pPr>
            <a:r>
              <a:rPr kumimoji="0" lang="ar-SA" sz="800" b="1" i="0" u="none" strike="noStrike" kern="1200" cap="none" spc="0" normalizeH="0" baseline="0" noProof="0" dirty="0">
                <a:ln>
                  <a:noFill/>
                </a:ln>
                <a:solidFill>
                  <a:srgbClr val="000000"/>
                </a:solidFill>
                <a:effectLst/>
                <a:uLnTx/>
                <a:uFillTx/>
                <a:latin typeface="SST Arabic" panose="020B0504030504020204" pitchFamily="34" charset="-78"/>
                <a:ea typeface="+mn-ea"/>
                <a:cs typeface="SST Arabic" panose="020B0504030504020204" pitchFamily="34" charset="-78"/>
              </a:rPr>
              <a:t>تهريب</a:t>
            </a:r>
          </a:p>
        </p:txBody>
      </p:sp>
      <p:sp>
        <p:nvSpPr>
          <p:cNvPr id="118" name="Rectangle 117"/>
          <p:cNvSpPr/>
          <p:nvPr/>
        </p:nvSpPr>
        <p:spPr>
          <a:xfrm>
            <a:off x="9410120" y="4000783"/>
            <a:ext cx="615857" cy="215444"/>
          </a:xfrm>
          <a:prstGeom prst="rect">
            <a:avLst/>
          </a:prstGeom>
        </p:spPr>
        <p:txBody>
          <a:bodyPr wrap="square">
            <a:spAutoFit/>
          </a:bodyPr>
          <a:lstStyle/>
          <a:p>
            <a:pPr marL="0" marR="0" lvl="0" indent="0" algn="ctr" defTabSz="914400" rtl="1" eaLnBrk="1" fontAlgn="ctr" latinLnBrk="0" hangingPunct="1">
              <a:lnSpc>
                <a:spcPct val="100000"/>
              </a:lnSpc>
              <a:spcBef>
                <a:spcPts val="0"/>
              </a:spcBef>
              <a:spcAft>
                <a:spcPts val="0"/>
              </a:spcAft>
              <a:buClrTx/>
              <a:buSzTx/>
              <a:buFontTx/>
              <a:buNone/>
              <a:tabLst/>
              <a:defRPr/>
            </a:pPr>
            <a:r>
              <a:rPr kumimoji="0" lang="ar-SA" sz="800" b="1" i="0" u="none" strike="noStrike" kern="1200" cap="none" spc="0" normalizeH="0" baseline="0" noProof="0" dirty="0">
                <a:ln>
                  <a:noFill/>
                </a:ln>
                <a:solidFill>
                  <a:srgbClr val="000000"/>
                </a:solidFill>
                <a:effectLst/>
                <a:uLnTx/>
                <a:uFillTx/>
                <a:latin typeface="SST Arabic" panose="020B0504030504020204" pitchFamily="34" charset="-78"/>
                <a:ea typeface="+mn-ea"/>
                <a:cs typeface="SST Arabic" panose="020B0504030504020204" pitchFamily="34" charset="-78"/>
              </a:rPr>
              <a:t>غير أمني</a:t>
            </a:r>
          </a:p>
        </p:txBody>
      </p:sp>
      <p:sp>
        <p:nvSpPr>
          <p:cNvPr id="88" name="Rounded Rectangle 87"/>
          <p:cNvSpPr/>
          <p:nvPr/>
        </p:nvSpPr>
        <p:spPr>
          <a:xfrm>
            <a:off x="10562480" y="4500085"/>
            <a:ext cx="1070744" cy="207446"/>
          </a:xfrm>
          <a:prstGeom prst="round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914400" rtl="1" eaLnBrk="1" fontAlgn="auto" latinLnBrk="0" hangingPunct="1">
              <a:lnSpc>
                <a:spcPct val="100000"/>
              </a:lnSpc>
              <a:spcBef>
                <a:spcPts val="0"/>
              </a:spcBef>
              <a:spcAft>
                <a:spcPts val="0"/>
              </a:spcAft>
              <a:buClrTx/>
              <a:buSzTx/>
              <a:buFontTx/>
              <a:buNone/>
              <a:tabLst/>
              <a:defRPr/>
            </a:pPr>
            <a:r>
              <a:rPr kumimoji="0" lang="ar-SA" sz="800" b="1" i="0" u="none" strike="noStrike" kern="1200" cap="none" spc="0" normalizeH="0" baseline="0" noProof="0" dirty="0">
                <a:ln>
                  <a:noFill/>
                </a:ln>
                <a:solidFill>
                  <a:srgbClr val="0D2547"/>
                </a:solidFill>
                <a:effectLst/>
                <a:uLnTx/>
                <a:uFillTx/>
                <a:latin typeface="SST Arabic" panose="020B0504030504020204" pitchFamily="34" charset="-78"/>
                <a:ea typeface="+mn-ea"/>
                <a:cs typeface="SST Arabic" panose="020B0504030504020204" pitchFamily="34" charset="-78"/>
              </a:rPr>
              <a:t>ملاحظات العمليات:</a:t>
            </a:r>
          </a:p>
        </p:txBody>
      </p:sp>
      <p:sp>
        <p:nvSpPr>
          <p:cNvPr id="89" name="Rounded Rectangle 88"/>
          <p:cNvSpPr/>
          <p:nvPr/>
        </p:nvSpPr>
        <p:spPr>
          <a:xfrm>
            <a:off x="10335147" y="4687122"/>
            <a:ext cx="1479581" cy="558326"/>
          </a:xfrm>
          <a:prstGeom prst="roundRect">
            <a:avLst>
              <a:gd name="adj" fmla="val 8748"/>
            </a:avLst>
          </a:prstGeom>
          <a:solidFill>
            <a:srgbClr val="C8D4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914400" rtl="1" eaLnBrk="1" fontAlgn="auto" latinLnBrk="0" hangingPunct="1">
              <a:lnSpc>
                <a:spcPct val="100000"/>
              </a:lnSpc>
              <a:spcBef>
                <a:spcPts val="0"/>
              </a:spcBef>
              <a:spcAft>
                <a:spcPts val="0"/>
              </a:spcAft>
              <a:buClrTx/>
              <a:buSzTx/>
              <a:buFontTx/>
              <a:buNone/>
              <a:tabLst/>
              <a:defRPr/>
            </a:pPr>
            <a:r>
              <a:rPr kumimoji="0" lang="ar-SA" sz="800" b="1" i="0" u="none" strike="noStrike" kern="1200" cap="none" spc="0" normalizeH="0" baseline="0" noProof="0" dirty="0">
                <a:ln>
                  <a:noFill/>
                </a:ln>
                <a:solidFill>
                  <a:sysClr val="windowText" lastClr="000000"/>
                </a:solidFill>
                <a:effectLst/>
                <a:uLnTx/>
                <a:uFillTx/>
                <a:latin typeface="SST Arabic" panose="020B0504030504020204" pitchFamily="34" charset="-78"/>
                <a:ea typeface="+mn-ea"/>
                <a:cs typeface="SST Arabic" panose="020B0504030504020204" pitchFamily="34" charset="-78"/>
              </a:rPr>
              <a:t>تضمين الأنشطة لتحديد الموسمية.</a:t>
            </a:r>
            <a:endParaRPr kumimoji="0" lang="en-US" sz="800" b="1" i="0" u="none" strike="noStrike" kern="1200" cap="none" spc="0" normalizeH="0" baseline="0" noProof="0" dirty="0">
              <a:ln>
                <a:noFill/>
              </a:ln>
              <a:solidFill>
                <a:sysClr val="windowText" lastClr="000000"/>
              </a:solidFill>
              <a:effectLst/>
              <a:uLnTx/>
              <a:uFillTx/>
              <a:latin typeface="SST Arabic" panose="020B0504030504020204" pitchFamily="34" charset="-78"/>
              <a:ea typeface="+mn-ea"/>
              <a:cs typeface="SST Arabic" panose="020B0504030504020204" pitchFamily="34" charset="-78"/>
            </a:endParaRPr>
          </a:p>
          <a:p>
            <a:pPr marL="0" marR="0" lvl="0" indent="0" algn="r" defTabSz="914400" rtl="1" eaLnBrk="1" fontAlgn="auto" latinLnBrk="0" hangingPunct="1">
              <a:lnSpc>
                <a:spcPct val="100000"/>
              </a:lnSpc>
              <a:spcBef>
                <a:spcPts val="0"/>
              </a:spcBef>
              <a:spcAft>
                <a:spcPts val="0"/>
              </a:spcAft>
              <a:buClrTx/>
              <a:buSzTx/>
              <a:buFontTx/>
              <a:buNone/>
              <a:tabLst/>
              <a:defRPr/>
            </a:pPr>
            <a:endParaRPr kumimoji="0" lang="ar-SA" sz="800" b="1" i="0" u="none" strike="noStrike" kern="1200" cap="none" spc="0" normalizeH="0" baseline="0" noProof="0" dirty="0">
              <a:ln>
                <a:noFill/>
              </a:ln>
              <a:solidFill>
                <a:sysClr val="windowText" lastClr="000000"/>
              </a:solidFill>
              <a:effectLst/>
              <a:uLnTx/>
              <a:uFillTx/>
              <a:latin typeface="SST Arabic" panose="020B0504030504020204" pitchFamily="34" charset="-78"/>
              <a:ea typeface="+mn-ea"/>
              <a:cs typeface="SST Arabic" panose="020B0504030504020204" pitchFamily="34" charset="-78"/>
            </a:endParaRPr>
          </a:p>
          <a:p>
            <a:pPr marL="0" marR="0" lvl="0" indent="0" algn="r" defTabSz="914400" rtl="1" eaLnBrk="1" fontAlgn="auto" latinLnBrk="0" hangingPunct="1">
              <a:lnSpc>
                <a:spcPct val="100000"/>
              </a:lnSpc>
              <a:spcBef>
                <a:spcPts val="0"/>
              </a:spcBef>
              <a:spcAft>
                <a:spcPts val="0"/>
              </a:spcAft>
              <a:buClrTx/>
              <a:buSzTx/>
              <a:buFontTx/>
              <a:buNone/>
              <a:tabLst/>
              <a:defRPr/>
            </a:pPr>
            <a:r>
              <a:rPr kumimoji="0" lang="ar-SA" sz="800" b="1" i="0" u="none" strike="noStrike" kern="1200" cap="none" spc="0" normalizeH="0" baseline="0" noProof="0" dirty="0">
                <a:ln>
                  <a:noFill/>
                </a:ln>
                <a:solidFill>
                  <a:sysClr val="windowText" lastClr="000000"/>
                </a:solidFill>
                <a:effectLst/>
                <a:uLnTx/>
                <a:uFillTx/>
                <a:latin typeface="SST Arabic" panose="020B0504030504020204" pitchFamily="34" charset="-78"/>
                <a:ea typeface="+mn-ea"/>
                <a:cs typeface="SST Arabic" panose="020B0504030504020204" pitchFamily="34" charset="-78"/>
              </a:rPr>
              <a:t>*استبدال الأنشطة بالتطرف </a:t>
            </a:r>
            <a:endParaRPr kumimoji="0" lang="en-US" sz="800" b="1" i="0" u="none" strike="noStrike" kern="1200" cap="none" spc="0" normalizeH="0" baseline="0" noProof="0" dirty="0">
              <a:ln>
                <a:noFill/>
              </a:ln>
              <a:solidFill>
                <a:sysClr val="windowText" lastClr="000000"/>
              </a:solidFill>
              <a:effectLst/>
              <a:uLnTx/>
              <a:uFillTx/>
              <a:latin typeface="SST Arabic" panose="020B0504030504020204" pitchFamily="34" charset="-78"/>
              <a:ea typeface="+mn-ea"/>
              <a:cs typeface="SST Arabic" panose="020B0504030504020204" pitchFamily="34" charset="-78"/>
            </a:endParaRPr>
          </a:p>
        </p:txBody>
      </p:sp>
      <p:sp>
        <p:nvSpPr>
          <p:cNvPr id="92" name="Rounded Rectangle 91"/>
          <p:cNvSpPr/>
          <p:nvPr/>
        </p:nvSpPr>
        <p:spPr>
          <a:xfrm>
            <a:off x="7105368" y="4561713"/>
            <a:ext cx="1070744" cy="207446"/>
          </a:xfrm>
          <a:prstGeom prst="round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914400" rtl="1" eaLnBrk="1" fontAlgn="auto" latinLnBrk="0" hangingPunct="1">
              <a:lnSpc>
                <a:spcPct val="100000"/>
              </a:lnSpc>
              <a:spcBef>
                <a:spcPts val="0"/>
              </a:spcBef>
              <a:spcAft>
                <a:spcPts val="0"/>
              </a:spcAft>
              <a:buClrTx/>
              <a:buSzTx/>
              <a:buFontTx/>
              <a:buNone/>
              <a:tabLst/>
              <a:defRPr/>
            </a:pPr>
            <a:r>
              <a:rPr kumimoji="0" lang="ar-SA" sz="800" b="1" i="0" u="none" strike="noStrike" kern="1200" cap="none" spc="0" normalizeH="0" baseline="0" noProof="0" dirty="0">
                <a:ln>
                  <a:noFill/>
                </a:ln>
                <a:solidFill>
                  <a:srgbClr val="0D2547"/>
                </a:solidFill>
                <a:effectLst/>
                <a:uLnTx/>
                <a:uFillTx/>
                <a:latin typeface="SST Arabic" panose="020B0504030504020204" pitchFamily="34" charset="-78"/>
                <a:ea typeface="+mn-ea"/>
                <a:cs typeface="SST Arabic" panose="020B0504030504020204" pitchFamily="34" charset="-78"/>
              </a:rPr>
              <a:t>ملاحظات العمليات:</a:t>
            </a:r>
          </a:p>
        </p:txBody>
      </p:sp>
      <p:sp>
        <p:nvSpPr>
          <p:cNvPr id="93" name="Rounded Rectangle 92"/>
          <p:cNvSpPr/>
          <p:nvPr/>
        </p:nvSpPr>
        <p:spPr>
          <a:xfrm>
            <a:off x="7276126" y="4785844"/>
            <a:ext cx="820540" cy="558326"/>
          </a:xfrm>
          <a:prstGeom prst="roundRect">
            <a:avLst>
              <a:gd name="adj" fmla="val 8748"/>
            </a:avLst>
          </a:prstGeom>
          <a:solidFill>
            <a:srgbClr val="C8D4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914400" rtl="1" eaLnBrk="1" fontAlgn="auto" latinLnBrk="0" hangingPunct="1">
              <a:lnSpc>
                <a:spcPct val="100000"/>
              </a:lnSpc>
              <a:spcBef>
                <a:spcPts val="0"/>
              </a:spcBef>
              <a:spcAft>
                <a:spcPts val="0"/>
              </a:spcAft>
              <a:buClrTx/>
              <a:buSzTx/>
              <a:buFontTx/>
              <a:buNone/>
              <a:tabLst/>
              <a:defRPr/>
            </a:pPr>
            <a:r>
              <a:rPr kumimoji="0" lang="ar-SA" sz="800" b="1" i="0" u="none" strike="noStrike" kern="1200" cap="none" spc="0" normalizeH="0" baseline="0" noProof="0" dirty="0">
                <a:ln>
                  <a:noFill/>
                </a:ln>
                <a:solidFill>
                  <a:sysClr val="windowText" lastClr="000000"/>
                </a:solidFill>
                <a:effectLst/>
                <a:uLnTx/>
                <a:uFillTx/>
                <a:latin typeface="SST Arabic" panose="020B0504030504020204" pitchFamily="34" charset="-78"/>
                <a:ea typeface="+mn-ea"/>
                <a:cs typeface="SST Arabic" panose="020B0504030504020204" pitchFamily="34" charset="-78"/>
              </a:rPr>
              <a:t>**تضمين فقط تعهدات</a:t>
            </a:r>
            <a:r>
              <a:rPr kumimoji="0" lang="en-US" sz="800" b="1" i="0" u="none" strike="noStrike" kern="1200" cap="none" spc="0" normalizeH="0" baseline="0" noProof="0" dirty="0">
                <a:ln>
                  <a:noFill/>
                </a:ln>
                <a:solidFill>
                  <a:sysClr val="windowText" lastClr="000000"/>
                </a:solidFill>
                <a:effectLst/>
                <a:uLnTx/>
                <a:uFillTx/>
                <a:latin typeface="SST Arabic" panose="020B0504030504020204" pitchFamily="34" charset="-78"/>
                <a:ea typeface="+mn-ea"/>
                <a:cs typeface="SST Arabic" panose="020B0504030504020204" pitchFamily="34" charset="-78"/>
              </a:rPr>
              <a:t> </a:t>
            </a:r>
            <a:r>
              <a:rPr kumimoji="0" lang="ar-SA" sz="800" b="1" i="0" u="none" strike="noStrike" kern="1200" cap="none" spc="0" normalizeH="0" baseline="0" noProof="0" dirty="0">
                <a:ln>
                  <a:noFill/>
                </a:ln>
                <a:solidFill>
                  <a:sysClr val="windowText" lastClr="000000"/>
                </a:solidFill>
                <a:effectLst/>
                <a:uLnTx/>
                <a:uFillTx/>
                <a:latin typeface="SST Arabic" panose="020B0504030504020204" pitchFamily="34" charset="-78"/>
                <a:ea typeface="+mn-ea"/>
                <a:cs typeface="SST Arabic" panose="020B0504030504020204" pitchFamily="34" charset="-78"/>
              </a:rPr>
              <a:t>عدم التصرف.</a:t>
            </a:r>
          </a:p>
        </p:txBody>
      </p:sp>
      <p:sp>
        <p:nvSpPr>
          <p:cNvPr id="94" name="Rounded Rectangle 93"/>
          <p:cNvSpPr/>
          <p:nvPr/>
        </p:nvSpPr>
        <p:spPr>
          <a:xfrm>
            <a:off x="5421042" y="4309658"/>
            <a:ext cx="429768" cy="216970"/>
          </a:xfrm>
          <a:prstGeom prst="roundRect">
            <a:avLst/>
          </a:prstGeom>
          <a:solidFill>
            <a:srgbClr val="F2F2F2"/>
          </a:solidFill>
          <a:ln>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900" b="1" i="0" u="none" strike="noStrike" kern="1200" cap="none" spc="0" normalizeH="0" baseline="0" noProof="0" dirty="0">
                <a:ln>
                  <a:noFill/>
                </a:ln>
                <a:solidFill>
                  <a:srgbClr val="C00000"/>
                </a:solidFill>
                <a:effectLst/>
                <a:uLnTx/>
                <a:uFillTx/>
                <a:latin typeface="SST Arabic" panose="020B0504030504020204" pitchFamily="34" charset="-78"/>
                <a:ea typeface="+mn-ea"/>
                <a:cs typeface="SST Arabic" panose="020B0504030504020204" pitchFamily="34" charset="-78"/>
              </a:rPr>
              <a:t>100</a:t>
            </a:r>
            <a:endParaRPr kumimoji="0" lang="en-US" sz="900" b="1" i="0" u="none" strike="noStrike" kern="1200" cap="none" spc="0" normalizeH="0" baseline="0" noProof="0" dirty="0">
              <a:ln>
                <a:noFill/>
              </a:ln>
              <a:solidFill>
                <a:srgbClr val="C00000"/>
              </a:solidFill>
              <a:effectLst/>
              <a:uLnTx/>
              <a:uFillTx/>
              <a:latin typeface="SST Arabic" panose="020B0504030504020204" pitchFamily="34" charset="-78"/>
              <a:ea typeface="+mn-ea"/>
              <a:cs typeface="SST Arabic" panose="020B0504030504020204" pitchFamily="34" charset="-78"/>
            </a:endParaRPr>
          </a:p>
        </p:txBody>
      </p:sp>
      <p:sp>
        <p:nvSpPr>
          <p:cNvPr id="96" name="Rounded Rectangle 95"/>
          <p:cNvSpPr/>
          <p:nvPr/>
        </p:nvSpPr>
        <p:spPr>
          <a:xfrm>
            <a:off x="5095037" y="4724080"/>
            <a:ext cx="944213" cy="558326"/>
          </a:xfrm>
          <a:prstGeom prst="roundRect">
            <a:avLst>
              <a:gd name="adj" fmla="val 8748"/>
            </a:avLst>
          </a:prstGeom>
          <a:solidFill>
            <a:srgbClr val="C8D4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914400" rtl="1" eaLnBrk="1" fontAlgn="auto" latinLnBrk="0" hangingPunct="1">
              <a:lnSpc>
                <a:spcPct val="100000"/>
              </a:lnSpc>
              <a:spcBef>
                <a:spcPts val="0"/>
              </a:spcBef>
              <a:spcAft>
                <a:spcPts val="0"/>
              </a:spcAft>
              <a:buClrTx/>
              <a:buSzTx/>
              <a:buFontTx/>
              <a:buNone/>
              <a:tabLst/>
              <a:defRPr/>
            </a:pPr>
            <a:r>
              <a:rPr kumimoji="0" lang="ar-SA" sz="800" b="1" i="0" u="none" strike="noStrike" kern="1200" cap="none" spc="0" normalizeH="0" baseline="0" noProof="0" dirty="0">
                <a:ln>
                  <a:noFill/>
                </a:ln>
                <a:solidFill>
                  <a:sysClr val="windowText" lastClr="000000"/>
                </a:solidFill>
                <a:effectLst/>
                <a:uLnTx/>
                <a:uFillTx/>
                <a:latin typeface="SST Arabic" panose="020B0504030504020204" pitchFamily="34" charset="-78"/>
                <a:ea typeface="+mn-ea"/>
                <a:cs typeface="SST Arabic" panose="020B0504030504020204" pitchFamily="34" charset="-78"/>
              </a:rPr>
              <a:t>تم تقليل الوزن بناء على طلب المعلومات الأمنية </a:t>
            </a:r>
          </a:p>
        </p:txBody>
      </p:sp>
      <p:sp>
        <p:nvSpPr>
          <p:cNvPr id="97" name="Rounded Rectangle 96"/>
          <p:cNvSpPr/>
          <p:nvPr/>
        </p:nvSpPr>
        <p:spPr>
          <a:xfrm>
            <a:off x="4984566" y="4517532"/>
            <a:ext cx="1070744" cy="207446"/>
          </a:xfrm>
          <a:prstGeom prst="round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914400" rtl="1" eaLnBrk="1" fontAlgn="auto" latinLnBrk="0" hangingPunct="1">
              <a:lnSpc>
                <a:spcPct val="100000"/>
              </a:lnSpc>
              <a:spcBef>
                <a:spcPts val="0"/>
              </a:spcBef>
              <a:spcAft>
                <a:spcPts val="0"/>
              </a:spcAft>
              <a:buClrTx/>
              <a:buSzTx/>
              <a:buFontTx/>
              <a:buNone/>
              <a:tabLst/>
              <a:defRPr/>
            </a:pPr>
            <a:r>
              <a:rPr kumimoji="0" lang="ar-SA" sz="800" b="1" i="0" u="none" strike="noStrike" kern="1200" cap="none" spc="0" normalizeH="0" baseline="0" noProof="0" dirty="0">
                <a:ln>
                  <a:noFill/>
                </a:ln>
                <a:solidFill>
                  <a:srgbClr val="0D2547"/>
                </a:solidFill>
                <a:effectLst/>
                <a:uLnTx/>
                <a:uFillTx/>
                <a:latin typeface="SST Arabic" panose="020B0504030504020204" pitchFamily="34" charset="-78"/>
                <a:ea typeface="+mn-ea"/>
                <a:cs typeface="SST Arabic" panose="020B0504030504020204" pitchFamily="34" charset="-78"/>
              </a:rPr>
              <a:t>ملاحظات الامنية:</a:t>
            </a:r>
          </a:p>
        </p:txBody>
      </p:sp>
      <p:sp>
        <p:nvSpPr>
          <p:cNvPr id="99" name="Rectangle 98"/>
          <p:cNvSpPr/>
          <p:nvPr/>
        </p:nvSpPr>
        <p:spPr>
          <a:xfrm flipH="1">
            <a:off x="288715" y="3063558"/>
            <a:ext cx="692983" cy="1413943"/>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800" b="1" i="0" u="none" strike="noStrike" kern="1200" cap="none" spc="0" normalizeH="0" baseline="0" noProof="0" dirty="0">
                <a:ln>
                  <a:noFill/>
                </a:ln>
                <a:solidFill>
                  <a:srgbClr val="000000"/>
                </a:solidFill>
                <a:effectLst/>
                <a:uLnTx/>
                <a:uFillTx/>
                <a:latin typeface="SST Arabic" panose="020B0504030504020204" pitchFamily="34" charset="-78"/>
                <a:ea typeface="+mn-ea"/>
                <a:cs typeface="SST Arabic" panose="020B0504030504020204" pitchFamily="34" charset="-78"/>
              </a:rPr>
              <a:t>مقترح من المعلومات الأمنية </a:t>
            </a:r>
            <a:endParaRPr kumimoji="0" lang="en-US" sz="800" b="1" i="0" u="none" strike="noStrike" kern="1200" cap="none" spc="0" normalizeH="0" baseline="0" noProof="0" dirty="0">
              <a:ln>
                <a:noFill/>
              </a:ln>
              <a:solidFill>
                <a:srgbClr val="000000"/>
              </a:solidFill>
              <a:effectLst/>
              <a:uLnTx/>
              <a:uFillTx/>
              <a:latin typeface="SST Arabic" panose="020B0504030504020204" pitchFamily="34" charset="-78"/>
              <a:ea typeface="+mn-ea"/>
              <a:cs typeface="SST Arabic" panose="020B0504030504020204" pitchFamily="34" charset="-78"/>
            </a:endParaRPr>
          </a:p>
        </p:txBody>
      </p:sp>
      <p:sp>
        <p:nvSpPr>
          <p:cNvPr id="100" name="Rounded Rectangle 99"/>
          <p:cNvSpPr/>
          <p:nvPr/>
        </p:nvSpPr>
        <p:spPr>
          <a:xfrm>
            <a:off x="292535" y="2642302"/>
            <a:ext cx="688464" cy="558912"/>
          </a:xfrm>
          <a:prstGeom prst="roundRect">
            <a:avLst>
              <a:gd name="adj" fmla="val 7183"/>
            </a:avLst>
          </a:prstGeom>
          <a:solidFill>
            <a:schemeClr val="bg1">
              <a:lumMod val="85000"/>
            </a:schemeClr>
          </a:solidFill>
          <a:ln>
            <a:no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800" b="1" i="0" u="none" strike="noStrike" kern="1200" cap="none" spc="0" normalizeH="0" baseline="0" noProof="0" dirty="0">
                <a:ln>
                  <a:noFill/>
                </a:ln>
                <a:solidFill>
                  <a:srgbClr val="2D4553"/>
                </a:solidFill>
                <a:effectLst/>
                <a:uLnTx/>
                <a:uFillTx/>
                <a:latin typeface="SST Arabic" panose="020B0504030504020204" pitchFamily="34" charset="-78"/>
                <a:ea typeface="+mn-ea"/>
                <a:cs typeface="SST Arabic" panose="020B0504030504020204" pitchFamily="34" charset="-78"/>
              </a:rPr>
              <a:t>الشركات  المصدرة المشبوهة</a:t>
            </a:r>
            <a:endParaRPr kumimoji="0" lang="en-US" sz="800" b="1" i="0" u="none" strike="noStrike" kern="1200" cap="none" spc="0" normalizeH="0" baseline="0" noProof="0" dirty="0">
              <a:ln>
                <a:noFill/>
              </a:ln>
              <a:solidFill>
                <a:srgbClr val="2D4553"/>
              </a:solidFill>
              <a:effectLst/>
              <a:uLnTx/>
              <a:uFillTx/>
              <a:latin typeface="SST Arabic" panose="020B0504030504020204" pitchFamily="34" charset="-78"/>
              <a:ea typeface="+mn-ea"/>
              <a:cs typeface="SST Arabic" panose="020B0504030504020204" pitchFamily="34" charset="-78"/>
            </a:endParaRPr>
          </a:p>
        </p:txBody>
      </p:sp>
      <p:cxnSp>
        <p:nvCxnSpPr>
          <p:cNvPr id="101" name="Elbow Connector 100"/>
          <p:cNvCxnSpPr/>
          <p:nvPr/>
        </p:nvCxnSpPr>
        <p:spPr>
          <a:xfrm rot="10800000" flipV="1">
            <a:off x="630597" y="2507309"/>
            <a:ext cx="2599285" cy="125507"/>
          </a:xfrm>
          <a:prstGeom prst="bentConnector3">
            <a:avLst>
              <a:gd name="adj1" fmla="val 9989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95" name="Group 94">
            <a:extLst>
              <a:ext uri="{FF2B5EF4-FFF2-40B4-BE49-F238E27FC236}">
                <a16:creationId xmlns:a16="http://schemas.microsoft.com/office/drawing/2014/main" id="{550B6BB6-30E2-4B68-AED1-6D942B7FAB4A}"/>
              </a:ext>
            </a:extLst>
          </p:cNvPr>
          <p:cNvGrpSpPr/>
          <p:nvPr/>
        </p:nvGrpSpPr>
        <p:grpSpPr>
          <a:xfrm rot="15971014" flipH="1">
            <a:off x="1034207" y="-3461695"/>
            <a:ext cx="1841658" cy="7063157"/>
            <a:chOff x="-1339006" y="-3482163"/>
            <a:chExt cx="1841658" cy="13478991"/>
          </a:xfrm>
        </p:grpSpPr>
        <p:sp>
          <p:nvSpPr>
            <p:cNvPr id="98" name="Google Shape;6332;p126">
              <a:extLst>
                <a:ext uri="{FF2B5EF4-FFF2-40B4-BE49-F238E27FC236}">
                  <a16:creationId xmlns:a16="http://schemas.microsoft.com/office/drawing/2014/main" id="{0A84F517-FD25-4F4F-8323-F60D6C50E908}"/>
                </a:ext>
              </a:extLst>
            </p:cNvPr>
            <p:cNvSpPr/>
            <p:nvPr/>
          </p:nvSpPr>
          <p:spPr>
            <a:xfrm rot="16780807" flipH="1">
              <a:off x="-5469913" y="4251930"/>
              <a:ext cx="10082136" cy="1407659"/>
            </a:xfrm>
            <a:custGeom>
              <a:avLst/>
              <a:gdLst/>
              <a:ahLst/>
              <a:cxnLst/>
              <a:rect l="l" t="t" r="r" b="b"/>
              <a:pathLst>
                <a:path w="74755" h="20729" extrusionOk="0">
                  <a:moveTo>
                    <a:pt x="1" y="1"/>
                  </a:moveTo>
                  <a:cubicBezTo>
                    <a:pt x="835" y="6439"/>
                    <a:pt x="5772" y="12310"/>
                    <a:pt x="12109" y="13777"/>
                  </a:cubicBezTo>
                  <a:cubicBezTo>
                    <a:pt x="13474" y="14091"/>
                    <a:pt x="14847" y="14220"/>
                    <a:pt x="16226" y="14220"/>
                  </a:cubicBezTo>
                  <a:cubicBezTo>
                    <a:pt x="22796" y="14220"/>
                    <a:pt x="29497" y="11276"/>
                    <a:pt x="36112" y="11276"/>
                  </a:cubicBezTo>
                  <a:cubicBezTo>
                    <a:pt x="37265" y="11276"/>
                    <a:pt x="38416" y="11366"/>
                    <a:pt x="39562" y="11576"/>
                  </a:cubicBezTo>
                  <a:cubicBezTo>
                    <a:pt x="45100" y="12610"/>
                    <a:pt x="49736" y="16313"/>
                    <a:pt x="54873" y="18714"/>
                  </a:cubicBezTo>
                  <a:cubicBezTo>
                    <a:pt x="57406" y="19923"/>
                    <a:pt x="60365" y="20728"/>
                    <a:pt x="63173" y="20728"/>
                  </a:cubicBezTo>
                  <a:cubicBezTo>
                    <a:pt x="66024" y="20728"/>
                    <a:pt x="68719" y="19898"/>
                    <a:pt x="70651" y="17814"/>
                  </a:cubicBezTo>
                  <a:cubicBezTo>
                    <a:pt x="73653" y="14645"/>
                    <a:pt x="73753" y="9775"/>
                    <a:pt x="73954" y="5371"/>
                  </a:cubicBezTo>
                  <a:cubicBezTo>
                    <a:pt x="74020" y="3637"/>
                    <a:pt x="74254" y="1769"/>
                    <a:pt x="74754" y="1"/>
                  </a:cubicBezTo>
                  <a:close/>
                </a:path>
              </a:pathLst>
            </a:custGeom>
            <a:solidFill>
              <a:srgbClr val="ACFFD9">
                <a:alpha val="64000"/>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000000"/>
                </a:solidFill>
                <a:effectLst/>
                <a:uLnTx/>
                <a:uFillTx/>
                <a:latin typeface="Arial"/>
                <a:ea typeface="+mn-ea"/>
                <a:cs typeface="Symbio AR+LT"/>
              </a:endParaRPr>
            </a:p>
          </p:txBody>
        </p:sp>
        <p:sp>
          <p:nvSpPr>
            <p:cNvPr id="102" name="Google Shape;6332;p126">
              <a:extLst>
                <a:ext uri="{FF2B5EF4-FFF2-40B4-BE49-F238E27FC236}">
                  <a16:creationId xmlns:a16="http://schemas.microsoft.com/office/drawing/2014/main" id="{B4041530-D9B6-4BC9-9A4E-251960DE597F}"/>
                </a:ext>
              </a:extLst>
            </p:cNvPr>
            <p:cNvSpPr/>
            <p:nvPr/>
          </p:nvSpPr>
          <p:spPr>
            <a:xfrm rot="5192738" flipH="1" flipV="1">
              <a:off x="-6519291" y="1698122"/>
              <a:ext cx="12202227" cy="1841658"/>
            </a:xfrm>
            <a:custGeom>
              <a:avLst/>
              <a:gdLst/>
              <a:ahLst/>
              <a:cxnLst/>
              <a:rect l="l" t="t" r="r" b="b"/>
              <a:pathLst>
                <a:path w="74755" h="20729" extrusionOk="0">
                  <a:moveTo>
                    <a:pt x="1" y="1"/>
                  </a:moveTo>
                  <a:cubicBezTo>
                    <a:pt x="835" y="6439"/>
                    <a:pt x="5772" y="12310"/>
                    <a:pt x="12109" y="13777"/>
                  </a:cubicBezTo>
                  <a:cubicBezTo>
                    <a:pt x="13474" y="14091"/>
                    <a:pt x="14847" y="14220"/>
                    <a:pt x="16226" y="14220"/>
                  </a:cubicBezTo>
                  <a:cubicBezTo>
                    <a:pt x="22796" y="14220"/>
                    <a:pt x="29497" y="11276"/>
                    <a:pt x="36112" y="11276"/>
                  </a:cubicBezTo>
                  <a:cubicBezTo>
                    <a:pt x="37265" y="11276"/>
                    <a:pt x="38416" y="11366"/>
                    <a:pt x="39562" y="11576"/>
                  </a:cubicBezTo>
                  <a:cubicBezTo>
                    <a:pt x="45100" y="12610"/>
                    <a:pt x="49736" y="16313"/>
                    <a:pt x="54873" y="18714"/>
                  </a:cubicBezTo>
                  <a:cubicBezTo>
                    <a:pt x="57406" y="19923"/>
                    <a:pt x="60365" y="20728"/>
                    <a:pt x="63173" y="20728"/>
                  </a:cubicBezTo>
                  <a:cubicBezTo>
                    <a:pt x="66024" y="20728"/>
                    <a:pt x="68719" y="19898"/>
                    <a:pt x="70651" y="17814"/>
                  </a:cubicBezTo>
                  <a:cubicBezTo>
                    <a:pt x="73653" y="14645"/>
                    <a:pt x="73753" y="9775"/>
                    <a:pt x="73954" y="5371"/>
                  </a:cubicBezTo>
                  <a:cubicBezTo>
                    <a:pt x="74020" y="3637"/>
                    <a:pt x="74254" y="1769"/>
                    <a:pt x="74754" y="1"/>
                  </a:cubicBezTo>
                  <a:close/>
                </a:path>
              </a:pathLst>
            </a:custGeom>
            <a:solidFill>
              <a:srgbClr val="1DB9FF">
                <a:alpha val="43922"/>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000000"/>
                </a:solidFill>
                <a:effectLst/>
                <a:uLnTx/>
                <a:uFillTx/>
                <a:latin typeface="Arial"/>
                <a:ea typeface="+mn-ea"/>
                <a:cs typeface="Symbio AR+LT"/>
              </a:endParaRPr>
            </a:p>
          </p:txBody>
        </p:sp>
      </p:grpSp>
      <p:sp>
        <p:nvSpPr>
          <p:cNvPr id="4" name="Slide Number Placeholder 3"/>
          <p:cNvSpPr>
            <a:spLocks noGrp="1"/>
          </p:cNvSpPr>
          <p:nvPr>
            <p:ph type="sldNum" sz="quarter" idx="12"/>
          </p:nvPr>
        </p:nvSpPr>
        <p:spPr/>
        <p:txBody>
          <a:bodyPr/>
          <a:lstStyle/>
          <a:p>
            <a:fld id="{008E1BDA-5E07-414A-8101-29DABEB15B19}" type="slidenum">
              <a:rPr lang="en-SA" smtClean="0"/>
              <a:pPr/>
              <a:t>35</a:t>
            </a:fld>
            <a:endParaRPr lang="en-SA"/>
          </a:p>
        </p:txBody>
      </p:sp>
      <p:sp>
        <p:nvSpPr>
          <p:cNvPr id="3" name="Footer Placeholder 2">
            <a:extLst>
              <a:ext uri="{FF2B5EF4-FFF2-40B4-BE49-F238E27FC236}">
                <a16:creationId xmlns:a16="http://schemas.microsoft.com/office/drawing/2014/main" id="{8DDA44E8-5728-44BD-A830-C549F4A0FC63}"/>
              </a:ext>
            </a:extLst>
          </p:cNvPr>
          <p:cNvSpPr>
            <a:spLocks noGrp="1"/>
          </p:cNvSpPr>
          <p:nvPr>
            <p:ph type="ftr" sz="quarter" idx="11"/>
            <p:custDataLst>
              <p:tags r:id="rId3"/>
            </p:custDataLst>
          </p:nvPr>
        </p:nvSpPr>
        <p:spPr/>
        <p:txBody>
          <a:bodyPr/>
          <a:lstStyle/>
          <a:p>
            <a:pPr rtl="0"/>
            <a:r>
              <a:rPr lang="en-US"/>
              <a:t>Public | </a:t>
            </a:r>
            <a:r>
              <a:rPr lang="ar-SA"/>
              <a:t>عام</a:t>
            </a:r>
            <a:endParaRPr lang="en-SA" dirty="0"/>
          </a:p>
        </p:txBody>
      </p:sp>
    </p:spTree>
    <p:extLst>
      <p:ext uri="{BB962C8B-B14F-4D97-AF65-F5344CB8AC3E}">
        <p14:creationId xmlns:p14="http://schemas.microsoft.com/office/powerpoint/2010/main" val="186059497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ounded Rectangle 33"/>
          <p:cNvSpPr/>
          <p:nvPr/>
        </p:nvSpPr>
        <p:spPr>
          <a:xfrm>
            <a:off x="159740" y="1530048"/>
            <a:ext cx="11815213" cy="1352826"/>
          </a:xfrm>
          <a:prstGeom prst="roundRect">
            <a:avLst>
              <a:gd name="adj" fmla="val 7456"/>
            </a:avLst>
          </a:prstGeom>
          <a:solidFill>
            <a:schemeClr val="bg1"/>
          </a:solidFill>
          <a:ln>
            <a:solidFill>
              <a:schemeClr val="bg1">
                <a:lumMod val="8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a:noFill/>
              </a:ln>
              <a:solidFill>
                <a:srgbClr val="FFFFFF"/>
              </a:solidFill>
              <a:effectLst/>
              <a:uLnTx/>
              <a:uFillTx/>
              <a:latin typeface="SST Arabic" panose="020B0504030504020204" pitchFamily="34" charset="-78"/>
              <a:ea typeface="+mn-ea"/>
              <a:cs typeface="SST Arabic" panose="020B0504030504020204" pitchFamily="34" charset="-78"/>
            </a:endParaRPr>
          </a:p>
        </p:txBody>
      </p:sp>
      <p:sp>
        <p:nvSpPr>
          <p:cNvPr id="120" name="Rounded Rectangle 119"/>
          <p:cNvSpPr/>
          <p:nvPr/>
        </p:nvSpPr>
        <p:spPr>
          <a:xfrm>
            <a:off x="159740" y="3043177"/>
            <a:ext cx="11815213" cy="3347269"/>
          </a:xfrm>
          <a:prstGeom prst="roundRect">
            <a:avLst>
              <a:gd name="adj" fmla="val 2148"/>
            </a:avLst>
          </a:prstGeom>
          <a:solidFill>
            <a:schemeClr val="bg1"/>
          </a:solidFill>
          <a:ln>
            <a:solidFill>
              <a:schemeClr val="bg1">
                <a:lumMod val="8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a:noFill/>
              </a:ln>
              <a:solidFill>
                <a:srgbClr val="FFFFFF"/>
              </a:solidFill>
              <a:effectLst/>
              <a:uLnTx/>
              <a:uFillTx/>
              <a:latin typeface="SST Arabic" panose="020B0504030504020204" pitchFamily="34" charset="-78"/>
              <a:ea typeface="+mn-ea"/>
              <a:cs typeface="SST Arabic" panose="020B0504030504020204" pitchFamily="34" charset="-78"/>
            </a:endParaRPr>
          </a:p>
        </p:txBody>
      </p:sp>
      <p:sp>
        <p:nvSpPr>
          <p:cNvPr id="187" name="Rounded Rectangle 186"/>
          <p:cNvSpPr/>
          <p:nvPr/>
        </p:nvSpPr>
        <p:spPr>
          <a:xfrm>
            <a:off x="9789698" y="3647676"/>
            <a:ext cx="1852909" cy="2355835"/>
          </a:xfrm>
          <a:prstGeom prst="roundRect">
            <a:avLst>
              <a:gd name="adj" fmla="val 7183"/>
            </a:avLst>
          </a:prstGeom>
          <a:solidFill>
            <a:srgbClr val="00B050">
              <a:alpha val="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FFFFFF"/>
              </a:solidFill>
              <a:effectLst/>
              <a:uLnTx/>
              <a:uFillTx/>
              <a:latin typeface="SST Arabic" panose="020B0504030504020204" pitchFamily="34" charset="-78"/>
              <a:ea typeface="+mn-ea"/>
              <a:cs typeface="SST Arabic" panose="020B0504030504020204" pitchFamily="34" charset="-78"/>
            </a:endParaRPr>
          </a:p>
        </p:txBody>
      </p:sp>
      <p:sp>
        <p:nvSpPr>
          <p:cNvPr id="58" name="Rounded Rectangle 57"/>
          <p:cNvSpPr/>
          <p:nvPr/>
        </p:nvSpPr>
        <p:spPr>
          <a:xfrm>
            <a:off x="6185336" y="3628027"/>
            <a:ext cx="3474014" cy="2375484"/>
          </a:xfrm>
          <a:prstGeom prst="roundRect">
            <a:avLst>
              <a:gd name="adj" fmla="val 7183"/>
            </a:avLst>
          </a:prstGeom>
          <a:solidFill>
            <a:srgbClr val="00B050">
              <a:alpha val="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FFFFFF"/>
              </a:solidFill>
              <a:effectLst/>
              <a:uLnTx/>
              <a:uFillTx/>
              <a:latin typeface="SST Arabic" panose="020B0504030504020204" pitchFamily="34" charset="-78"/>
              <a:ea typeface="+mn-ea"/>
              <a:cs typeface="SST Arabic" panose="020B0504030504020204" pitchFamily="34" charset="-78"/>
            </a:endParaRPr>
          </a:p>
        </p:txBody>
      </p:sp>
      <p:sp>
        <p:nvSpPr>
          <p:cNvPr id="78" name="Rounded Rectangle 77"/>
          <p:cNvSpPr/>
          <p:nvPr/>
        </p:nvSpPr>
        <p:spPr>
          <a:xfrm>
            <a:off x="472363" y="3667427"/>
            <a:ext cx="5262299" cy="2355733"/>
          </a:xfrm>
          <a:prstGeom prst="roundRect">
            <a:avLst>
              <a:gd name="adj" fmla="val 7183"/>
            </a:avLst>
          </a:prstGeom>
          <a:solidFill>
            <a:srgbClr val="00B050">
              <a:alpha val="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FFFFFF"/>
              </a:solidFill>
              <a:effectLst/>
              <a:uLnTx/>
              <a:uFillTx/>
              <a:latin typeface="SST Arabic" panose="020B0504030504020204" pitchFamily="34" charset="-78"/>
              <a:ea typeface="+mn-ea"/>
              <a:cs typeface="SST Arabic" panose="020B0504030504020204" pitchFamily="34" charset="-78"/>
            </a:endParaRPr>
          </a:p>
        </p:txBody>
      </p:sp>
      <p:grpSp>
        <p:nvGrpSpPr>
          <p:cNvPr id="5" name="Group 4"/>
          <p:cNvGrpSpPr/>
          <p:nvPr/>
        </p:nvGrpSpPr>
        <p:grpSpPr>
          <a:xfrm>
            <a:off x="3268299" y="1608061"/>
            <a:ext cx="4874357" cy="482929"/>
            <a:chOff x="3904727" y="1609109"/>
            <a:chExt cx="4874357" cy="482929"/>
          </a:xfrm>
        </p:grpSpPr>
        <p:sp>
          <p:nvSpPr>
            <p:cNvPr id="38" name="Freeform 37"/>
            <p:cNvSpPr/>
            <p:nvPr/>
          </p:nvSpPr>
          <p:spPr>
            <a:xfrm>
              <a:off x="3904727" y="1623776"/>
              <a:ext cx="4874357" cy="437639"/>
            </a:xfrm>
            <a:custGeom>
              <a:avLst/>
              <a:gdLst>
                <a:gd name="connsiteX0" fmla="*/ 0 w 8128000"/>
                <a:gd name="connsiteY0" fmla="*/ 122714 h 1227137"/>
                <a:gd name="connsiteX1" fmla="*/ 122714 w 8128000"/>
                <a:gd name="connsiteY1" fmla="*/ 0 h 1227137"/>
                <a:gd name="connsiteX2" fmla="*/ 8005286 w 8128000"/>
                <a:gd name="connsiteY2" fmla="*/ 0 h 1227137"/>
                <a:gd name="connsiteX3" fmla="*/ 8128000 w 8128000"/>
                <a:gd name="connsiteY3" fmla="*/ 122714 h 1227137"/>
                <a:gd name="connsiteX4" fmla="*/ 8128000 w 8128000"/>
                <a:gd name="connsiteY4" fmla="*/ 1104423 h 1227137"/>
                <a:gd name="connsiteX5" fmla="*/ 8005286 w 8128000"/>
                <a:gd name="connsiteY5" fmla="*/ 1227137 h 1227137"/>
                <a:gd name="connsiteX6" fmla="*/ 122714 w 8128000"/>
                <a:gd name="connsiteY6" fmla="*/ 1227137 h 1227137"/>
                <a:gd name="connsiteX7" fmla="*/ 0 w 8128000"/>
                <a:gd name="connsiteY7" fmla="*/ 1104423 h 1227137"/>
                <a:gd name="connsiteX8" fmla="*/ 0 w 8128000"/>
                <a:gd name="connsiteY8" fmla="*/ 122714 h 1227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28000" h="1227137">
                  <a:moveTo>
                    <a:pt x="0" y="122714"/>
                  </a:moveTo>
                  <a:cubicBezTo>
                    <a:pt x="0" y="54941"/>
                    <a:pt x="54941" y="0"/>
                    <a:pt x="122714" y="0"/>
                  </a:cubicBezTo>
                  <a:lnTo>
                    <a:pt x="8005286" y="0"/>
                  </a:lnTo>
                  <a:cubicBezTo>
                    <a:pt x="8073059" y="0"/>
                    <a:pt x="8128000" y="54941"/>
                    <a:pt x="8128000" y="122714"/>
                  </a:cubicBezTo>
                  <a:lnTo>
                    <a:pt x="8128000" y="1104423"/>
                  </a:lnTo>
                  <a:cubicBezTo>
                    <a:pt x="8128000" y="1172196"/>
                    <a:pt x="8073059" y="1227137"/>
                    <a:pt x="8005286" y="1227137"/>
                  </a:cubicBezTo>
                  <a:lnTo>
                    <a:pt x="122714" y="1227137"/>
                  </a:lnTo>
                  <a:cubicBezTo>
                    <a:pt x="54941" y="1227137"/>
                    <a:pt x="0" y="1172196"/>
                    <a:pt x="0" y="1104423"/>
                  </a:cubicBezTo>
                  <a:lnTo>
                    <a:pt x="0" y="122714"/>
                  </a:lnTo>
                  <a:close/>
                </a:path>
              </a:pathLst>
            </a:custGeom>
            <a:noFill/>
            <a:ln>
              <a:solidFill>
                <a:schemeClr val="accent1"/>
              </a:solidFill>
            </a:ln>
          </p:spPr>
          <p:style>
            <a:lnRef idx="0">
              <a:schemeClr val="dk1">
                <a:hueOff val="0"/>
                <a:satOff val="0"/>
                <a:lumOff val="0"/>
                <a:alphaOff val="0"/>
              </a:schemeClr>
            </a:lnRef>
            <a:fillRef idx="1">
              <a:schemeClr val="accent6">
                <a:tint val="40000"/>
                <a:hueOff val="0"/>
                <a:satOff val="0"/>
                <a:lumOff val="0"/>
                <a:alphaOff val="0"/>
              </a:schemeClr>
            </a:fillRef>
            <a:effectRef idx="2">
              <a:schemeClr val="accent6">
                <a:tint val="40000"/>
                <a:hueOff val="0"/>
                <a:satOff val="0"/>
                <a:lumOff val="0"/>
                <a:alphaOff val="0"/>
              </a:schemeClr>
            </a:effectRef>
            <a:fontRef idx="minor">
              <a:schemeClr val="dk1">
                <a:hueOff val="0"/>
                <a:satOff val="0"/>
                <a:lumOff val="0"/>
                <a:alphaOff val="0"/>
              </a:schemeClr>
            </a:fontRef>
          </p:style>
          <p:txBody>
            <a:bodyPr spcFirstLastPara="0" vert="horz" wrap="square" lIns="284480" tIns="284480" rIns="5974080" bIns="284480" numCol="1" spcCol="1270" anchor="ctr" anchorCtr="0">
              <a:noAutofit/>
            </a:bodyPr>
            <a:lstStyle/>
            <a:p>
              <a:pPr marL="0" marR="0" lvl="0" indent="0" algn="ctr" defTabSz="1778000" rtl="0" eaLnBrk="1" fontAlgn="auto" latinLnBrk="0" hangingPunct="1">
                <a:lnSpc>
                  <a:spcPct val="90000"/>
                </a:lnSpc>
                <a:spcBef>
                  <a:spcPct val="0"/>
                </a:spcBef>
                <a:spcAft>
                  <a:spcPct val="35000"/>
                </a:spcAft>
                <a:buClrTx/>
                <a:buSzTx/>
                <a:buFontTx/>
                <a:buNone/>
                <a:tabLst/>
                <a:defRPr/>
              </a:pPr>
              <a:endParaRPr kumimoji="0" lang="en-US" sz="4000" b="1" i="0" u="none" strike="noStrike" kern="1200" cap="none" spc="0" normalizeH="0" baseline="0" noProof="0" dirty="0">
                <a:ln>
                  <a:noFill/>
                </a:ln>
                <a:solidFill>
                  <a:srgbClr val="6AC04A"/>
                </a:solidFill>
                <a:effectLst/>
                <a:uLnTx/>
                <a:uFillTx/>
                <a:latin typeface="SST Arabic" panose="020B0504030504020204" pitchFamily="34" charset="-78"/>
                <a:ea typeface="+mn-ea"/>
                <a:cs typeface="SST Arabic" panose="020B0504030504020204" pitchFamily="34" charset="-78"/>
              </a:endParaRPr>
            </a:p>
          </p:txBody>
        </p:sp>
        <p:sp>
          <p:nvSpPr>
            <p:cNvPr id="39" name="TextBox 38"/>
            <p:cNvSpPr txBox="1"/>
            <p:nvPr/>
          </p:nvSpPr>
          <p:spPr>
            <a:xfrm>
              <a:off x="4052633" y="1609109"/>
              <a:ext cx="4428850" cy="482929"/>
            </a:xfrm>
            <a:prstGeom prst="rect">
              <a:avLst/>
            </a:prstGeom>
            <a:noFill/>
          </p:spPr>
          <p:txBody>
            <a:bodyPr wrap="square" rtlCol="0" anchor="ctr" anchorCtr="0">
              <a:noAutofit/>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kumimoji="0" lang="ar-SA" sz="2000" b="1" i="0" u="none" strike="noStrike" kern="1200" cap="none" spc="0" normalizeH="0" baseline="0" noProof="0" dirty="0">
                  <a:ln>
                    <a:noFill/>
                  </a:ln>
                  <a:solidFill>
                    <a:srgbClr val="6AC04A"/>
                  </a:solidFill>
                  <a:effectLst/>
                  <a:uLnTx/>
                  <a:uFillTx/>
                  <a:latin typeface="SST Arabic" panose="020B0504030504020204" pitchFamily="34" charset="-78"/>
                  <a:ea typeface="+mn-ea"/>
                  <a:cs typeface="SST Arabic" panose="020B0504030504020204" pitchFamily="34" charset="-78"/>
                </a:rPr>
                <a:t>هل البند المستورد من البنود الخطرة؟ </a:t>
              </a:r>
              <a:endParaRPr kumimoji="0" lang="en-US" sz="2000" b="1" i="0" u="none" strike="noStrike" kern="1200" cap="none" spc="0" normalizeH="0" baseline="0" noProof="0" dirty="0">
                <a:ln>
                  <a:noFill/>
                </a:ln>
                <a:solidFill>
                  <a:srgbClr val="6AC04A"/>
                </a:solidFill>
                <a:effectLst/>
                <a:uLnTx/>
                <a:uFillTx/>
                <a:latin typeface="SST Arabic" panose="020B0504030504020204" pitchFamily="34" charset="-78"/>
                <a:ea typeface="+mn-ea"/>
                <a:cs typeface="SST Arabic" panose="020B0504030504020204" pitchFamily="34" charset="-78"/>
              </a:endParaRPr>
            </a:p>
          </p:txBody>
        </p:sp>
      </p:grpSp>
      <p:sp>
        <p:nvSpPr>
          <p:cNvPr id="40" name="Freeform 39"/>
          <p:cNvSpPr/>
          <p:nvPr/>
        </p:nvSpPr>
        <p:spPr>
          <a:xfrm>
            <a:off x="6813654" y="2227201"/>
            <a:ext cx="697587" cy="333724"/>
          </a:xfrm>
          <a:custGeom>
            <a:avLst/>
            <a:gdLst>
              <a:gd name="connsiteX0" fmla="*/ 0 w 1533921"/>
              <a:gd name="connsiteY0" fmla="*/ 102261 h 1022614"/>
              <a:gd name="connsiteX1" fmla="*/ 102261 w 1533921"/>
              <a:gd name="connsiteY1" fmla="*/ 0 h 1022614"/>
              <a:gd name="connsiteX2" fmla="*/ 1431660 w 1533921"/>
              <a:gd name="connsiteY2" fmla="*/ 0 h 1022614"/>
              <a:gd name="connsiteX3" fmla="*/ 1533921 w 1533921"/>
              <a:gd name="connsiteY3" fmla="*/ 102261 h 1022614"/>
              <a:gd name="connsiteX4" fmla="*/ 1533921 w 1533921"/>
              <a:gd name="connsiteY4" fmla="*/ 920353 h 1022614"/>
              <a:gd name="connsiteX5" fmla="*/ 1431660 w 1533921"/>
              <a:gd name="connsiteY5" fmla="*/ 1022614 h 1022614"/>
              <a:gd name="connsiteX6" fmla="*/ 102261 w 1533921"/>
              <a:gd name="connsiteY6" fmla="*/ 1022614 h 1022614"/>
              <a:gd name="connsiteX7" fmla="*/ 0 w 1533921"/>
              <a:gd name="connsiteY7" fmla="*/ 920353 h 1022614"/>
              <a:gd name="connsiteX8" fmla="*/ 0 w 1533921"/>
              <a:gd name="connsiteY8" fmla="*/ 102261 h 1022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33921" h="1022614">
                <a:moveTo>
                  <a:pt x="0" y="102261"/>
                </a:moveTo>
                <a:cubicBezTo>
                  <a:pt x="0" y="45784"/>
                  <a:pt x="45784" y="0"/>
                  <a:pt x="102261" y="0"/>
                </a:cubicBezTo>
                <a:lnTo>
                  <a:pt x="1431660" y="0"/>
                </a:lnTo>
                <a:cubicBezTo>
                  <a:pt x="1488137" y="0"/>
                  <a:pt x="1533921" y="45784"/>
                  <a:pt x="1533921" y="102261"/>
                </a:cubicBezTo>
                <a:lnTo>
                  <a:pt x="1533921" y="920353"/>
                </a:lnTo>
                <a:cubicBezTo>
                  <a:pt x="1533921" y="976830"/>
                  <a:pt x="1488137" y="1022614"/>
                  <a:pt x="1431660" y="1022614"/>
                </a:cubicBezTo>
                <a:lnTo>
                  <a:pt x="102261" y="1022614"/>
                </a:lnTo>
                <a:cubicBezTo>
                  <a:pt x="45784" y="1022614"/>
                  <a:pt x="0" y="976830"/>
                  <a:pt x="0" y="920353"/>
                </a:cubicBezTo>
                <a:lnTo>
                  <a:pt x="0" y="102261"/>
                </a:lnTo>
                <a:close/>
              </a:path>
            </a:pathLst>
          </a:custGeom>
        </p:spPr>
        <p:style>
          <a:lnRef idx="0">
            <a:schemeClr val="lt1">
              <a:hueOff val="0"/>
              <a:satOff val="0"/>
              <a:lumOff val="0"/>
              <a:alphaOff val="0"/>
            </a:schemeClr>
          </a:lnRef>
          <a:fillRef idx="3">
            <a:schemeClr val="accent6">
              <a:alpha val="50000"/>
              <a:hueOff val="0"/>
              <a:satOff val="0"/>
              <a:lumOff val="0"/>
              <a:alphaOff val="0"/>
            </a:schemeClr>
          </a:fillRef>
          <a:effectRef idx="2">
            <a:schemeClr val="accent6">
              <a:alpha val="50000"/>
              <a:hueOff val="0"/>
              <a:satOff val="0"/>
              <a:lumOff val="0"/>
              <a:alphaOff val="0"/>
            </a:schemeClr>
          </a:effectRef>
          <a:fontRef idx="minor">
            <a:schemeClr val="lt1"/>
          </a:fontRef>
        </p:style>
        <p:txBody>
          <a:bodyPr spcFirstLastPara="0" vert="horz" wrap="square" lIns="182351" tIns="182351" rIns="182351" bIns="182351" numCol="1" spcCol="1270" anchor="ctr" anchorCtr="0">
            <a:noAutofit/>
          </a:bodyPr>
          <a:lstStyle/>
          <a:p>
            <a:pPr marL="0" marR="0" lvl="0" indent="0" algn="ctr" defTabSz="1778000" rtl="0" eaLnBrk="1" fontAlgn="auto" latinLnBrk="0" hangingPunct="1">
              <a:lnSpc>
                <a:spcPct val="90000"/>
              </a:lnSpc>
              <a:spcBef>
                <a:spcPct val="0"/>
              </a:spcBef>
              <a:spcAft>
                <a:spcPct val="35000"/>
              </a:spcAft>
              <a:buClrTx/>
              <a:buSzTx/>
              <a:buFontTx/>
              <a:buNone/>
              <a:tabLst/>
              <a:defRPr/>
            </a:pPr>
            <a:r>
              <a:rPr kumimoji="0" lang="ar-SA" sz="1800" b="1" i="0" u="none" strike="noStrike" kern="1200" cap="none" spc="0" normalizeH="0" baseline="0" noProof="0" dirty="0">
                <a:ln>
                  <a:noFill/>
                </a:ln>
                <a:solidFill>
                  <a:srgbClr val="0D2547"/>
                </a:solidFill>
                <a:effectLst/>
                <a:uLnTx/>
                <a:uFillTx/>
                <a:latin typeface="SST Arabic" panose="020B0504030504020204" pitchFamily="34" charset="-78"/>
                <a:ea typeface="+mn-ea"/>
                <a:cs typeface="SST Arabic" panose="020B0504030504020204" pitchFamily="34" charset="-78"/>
              </a:rPr>
              <a:t>لا</a:t>
            </a:r>
            <a:endParaRPr kumimoji="0" lang="en-US" sz="1800" b="1" i="0" u="none" strike="noStrike" kern="1200" cap="none" spc="0" normalizeH="0" baseline="0" noProof="0" dirty="0">
              <a:ln>
                <a:noFill/>
              </a:ln>
              <a:solidFill>
                <a:srgbClr val="0D2547"/>
              </a:solidFill>
              <a:effectLst/>
              <a:uLnTx/>
              <a:uFillTx/>
              <a:latin typeface="SST Arabic" panose="020B0504030504020204" pitchFamily="34" charset="-78"/>
              <a:ea typeface="+mn-ea"/>
              <a:cs typeface="SST Arabic" panose="020B0504030504020204" pitchFamily="34" charset="-78"/>
            </a:endParaRPr>
          </a:p>
        </p:txBody>
      </p:sp>
      <p:sp>
        <p:nvSpPr>
          <p:cNvPr id="41" name="Freeform 40"/>
          <p:cNvSpPr/>
          <p:nvPr/>
        </p:nvSpPr>
        <p:spPr>
          <a:xfrm>
            <a:off x="3873723" y="2241358"/>
            <a:ext cx="886794" cy="333724"/>
          </a:xfrm>
          <a:custGeom>
            <a:avLst/>
            <a:gdLst>
              <a:gd name="connsiteX0" fmla="*/ 0 w 1533921"/>
              <a:gd name="connsiteY0" fmla="*/ 102261 h 1022614"/>
              <a:gd name="connsiteX1" fmla="*/ 102261 w 1533921"/>
              <a:gd name="connsiteY1" fmla="*/ 0 h 1022614"/>
              <a:gd name="connsiteX2" fmla="*/ 1431660 w 1533921"/>
              <a:gd name="connsiteY2" fmla="*/ 0 h 1022614"/>
              <a:gd name="connsiteX3" fmla="*/ 1533921 w 1533921"/>
              <a:gd name="connsiteY3" fmla="*/ 102261 h 1022614"/>
              <a:gd name="connsiteX4" fmla="*/ 1533921 w 1533921"/>
              <a:gd name="connsiteY4" fmla="*/ 920353 h 1022614"/>
              <a:gd name="connsiteX5" fmla="*/ 1431660 w 1533921"/>
              <a:gd name="connsiteY5" fmla="*/ 1022614 h 1022614"/>
              <a:gd name="connsiteX6" fmla="*/ 102261 w 1533921"/>
              <a:gd name="connsiteY6" fmla="*/ 1022614 h 1022614"/>
              <a:gd name="connsiteX7" fmla="*/ 0 w 1533921"/>
              <a:gd name="connsiteY7" fmla="*/ 920353 h 1022614"/>
              <a:gd name="connsiteX8" fmla="*/ 0 w 1533921"/>
              <a:gd name="connsiteY8" fmla="*/ 102261 h 1022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33921" h="1022614">
                <a:moveTo>
                  <a:pt x="0" y="102261"/>
                </a:moveTo>
                <a:cubicBezTo>
                  <a:pt x="0" y="45784"/>
                  <a:pt x="45784" y="0"/>
                  <a:pt x="102261" y="0"/>
                </a:cubicBezTo>
                <a:lnTo>
                  <a:pt x="1431660" y="0"/>
                </a:lnTo>
                <a:cubicBezTo>
                  <a:pt x="1488137" y="0"/>
                  <a:pt x="1533921" y="45784"/>
                  <a:pt x="1533921" y="102261"/>
                </a:cubicBezTo>
                <a:lnTo>
                  <a:pt x="1533921" y="920353"/>
                </a:lnTo>
                <a:cubicBezTo>
                  <a:pt x="1533921" y="976830"/>
                  <a:pt x="1488137" y="1022614"/>
                  <a:pt x="1431660" y="1022614"/>
                </a:cubicBezTo>
                <a:lnTo>
                  <a:pt x="102261" y="1022614"/>
                </a:lnTo>
                <a:cubicBezTo>
                  <a:pt x="45784" y="1022614"/>
                  <a:pt x="0" y="976830"/>
                  <a:pt x="0" y="920353"/>
                </a:cubicBezTo>
                <a:lnTo>
                  <a:pt x="0" y="102261"/>
                </a:lnTo>
                <a:close/>
              </a:path>
            </a:pathLst>
          </a:custGeom>
        </p:spPr>
        <p:style>
          <a:lnRef idx="0">
            <a:schemeClr val="lt1">
              <a:hueOff val="0"/>
              <a:satOff val="0"/>
              <a:lumOff val="0"/>
              <a:alphaOff val="0"/>
            </a:schemeClr>
          </a:lnRef>
          <a:fillRef idx="3">
            <a:schemeClr val="accent6">
              <a:alpha val="50000"/>
              <a:hueOff val="0"/>
              <a:satOff val="0"/>
              <a:lumOff val="0"/>
              <a:alphaOff val="0"/>
            </a:schemeClr>
          </a:fillRef>
          <a:effectRef idx="2">
            <a:schemeClr val="accent6">
              <a:alpha val="50000"/>
              <a:hueOff val="0"/>
              <a:satOff val="0"/>
              <a:lumOff val="0"/>
              <a:alphaOff val="0"/>
            </a:schemeClr>
          </a:effectRef>
          <a:fontRef idx="minor">
            <a:schemeClr val="lt1"/>
          </a:fontRef>
        </p:style>
        <p:txBody>
          <a:bodyPr spcFirstLastPara="0" vert="horz" wrap="square" lIns="182351" tIns="182351" rIns="182351" bIns="182351" numCol="1" spcCol="1270" anchor="ctr" anchorCtr="0">
            <a:noAutofit/>
          </a:bodyPr>
          <a:lstStyle/>
          <a:p>
            <a:pPr marL="0" marR="0" lvl="0" indent="0" algn="r" defTabSz="1778000" rtl="0" eaLnBrk="1" fontAlgn="auto" latinLnBrk="0" hangingPunct="1">
              <a:lnSpc>
                <a:spcPct val="90000"/>
              </a:lnSpc>
              <a:spcBef>
                <a:spcPct val="0"/>
              </a:spcBef>
              <a:spcAft>
                <a:spcPct val="35000"/>
              </a:spcAft>
              <a:buClrTx/>
              <a:buSzTx/>
              <a:buFontTx/>
              <a:buNone/>
              <a:tabLst/>
              <a:defRPr/>
            </a:pPr>
            <a:r>
              <a:rPr kumimoji="0" lang="ar-SA" sz="1600" b="1" i="0" u="none" strike="noStrike" kern="1200" cap="none" spc="0" normalizeH="0" baseline="0" noProof="0" dirty="0">
                <a:ln>
                  <a:noFill/>
                </a:ln>
                <a:solidFill>
                  <a:srgbClr val="0D2547"/>
                </a:solidFill>
                <a:effectLst/>
                <a:uLnTx/>
                <a:uFillTx/>
                <a:latin typeface="SST Arabic" panose="020B0504030504020204" pitchFamily="34" charset="-78"/>
                <a:ea typeface="+mn-ea"/>
                <a:cs typeface="SST Arabic" panose="020B0504030504020204" pitchFamily="34" charset="-78"/>
              </a:rPr>
              <a:t>نعم</a:t>
            </a:r>
            <a:endParaRPr kumimoji="0" lang="en-US" sz="1600" b="1" i="0" u="none" strike="noStrike" kern="1200" cap="none" spc="0" normalizeH="0" baseline="0" noProof="0" dirty="0">
              <a:ln>
                <a:noFill/>
              </a:ln>
              <a:solidFill>
                <a:srgbClr val="0D2547"/>
              </a:solidFill>
              <a:effectLst/>
              <a:uLnTx/>
              <a:uFillTx/>
              <a:latin typeface="SST Arabic" panose="020B0504030504020204" pitchFamily="34" charset="-78"/>
              <a:ea typeface="+mn-ea"/>
              <a:cs typeface="SST Arabic" panose="020B0504030504020204" pitchFamily="34" charset="-78"/>
            </a:endParaRPr>
          </a:p>
        </p:txBody>
      </p:sp>
      <p:sp>
        <p:nvSpPr>
          <p:cNvPr id="35" name="Rounded Rectangle 34"/>
          <p:cNvSpPr/>
          <p:nvPr/>
        </p:nvSpPr>
        <p:spPr>
          <a:xfrm>
            <a:off x="159739" y="972926"/>
            <a:ext cx="11815214" cy="453532"/>
          </a:xfrm>
          <a:prstGeom prst="roundRect">
            <a:avLst>
              <a:gd name="adj" fmla="val 23433"/>
            </a:avLst>
          </a:prstGeom>
          <a:solidFill>
            <a:schemeClr val="bg1"/>
          </a:solidFill>
          <a:ln>
            <a:solidFill>
              <a:schemeClr val="bg1">
                <a:lumMod val="8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a:noFill/>
              </a:ln>
              <a:solidFill>
                <a:srgbClr val="FFFFFF"/>
              </a:solidFill>
              <a:effectLst/>
              <a:uLnTx/>
              <a:uFillTx/>
              <a:latin typeface="SST Arabic" panose="020B0504030504020204" pitchFamily="34" charset="-78"/>
              <a:ea typeface="+mn-ea"/>
              <a:cs typeface="SST Arabic" panose="020B0504030504020204" pitchFamily="34" charset="-78"/>
            </a:endParaRPr>
          </a:p>
        </p:txBody>
      </p:sp>
      <p:sp>
        <p:nvSpPr>
          <p:cNvPr id="121" name="Rounded Rectangle 120"/>
          <p:cNvSpPr/>
          <p:nvPr/>
        </p:nvSpPr>
        <p:spPr>
          <a:xfrm>
            <a:off x="9084536" y="776965"/>
            <a:ext cx="2745035" cy="303112"/>
          </a:xfrm>
          <a:prstGeom prst="roundRect">
            <a:avLst>
              <a:gd name="adj" fmla="val 50000"/>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1200" b="1" i="0" u="none" strike="noStrike" kern="1200" cap="none" spc="0" normalizeH="0" baseline="0" noProof="0" dirty="0">
                <a:ln>
                  <a:noFill/>
                </a:ln>
                <a:solidFill>
                  <a:srgbClr val="14386B"/>
                </a:solidFill>
                <a:effectLst>
                  <a:outerShdw blurRad="63500" sx="102000" sy="102000" algn="ctr" rotWithShape="0">
                    <a:srgbClr val="14386B">
                      <a:alpha val="40000"/>
                    </a:srgbClr>
                  </a:outerShdw>
                </a:effectLst>
                <a:uLnTx/>
                <a:uFillTx/>
                <a:latin typeface="SST Arabic" panose="020B0504030504020204" pitchFamily="34" charset="-78"/>
                <a:ea typeface="+mn-ea"/>
                <a:cs typeface="SST Arabic" panose="020B0504030504020204" pitchFamily="34" charset="-78"/>
              </a:rPr>
              <a:t>الوضع المقترح</a:t>
            </a:r>
          </a:p>
        </p:txBody>
      </p:sp>
      <p:sp>
        <p:nvSpPr>
          <p:cNvPr id="124" name="Rectangle 123"/>
          <p:cNvSpPr/>
          <p:nvPr/>
        </p:nvSpPr>
        <p:spPr>
          <a:xfrm>
            <a:off x="3695144" y="1065741"/>
            <a:ext cx="8179892" cy="369332"/>
          </a:xfrm>
          <a:prstGeom prst="rect">
            <a:avLst/>
          </a:prstGeom>
        </p:spPr>
        <p:txBody>
          <a:bodyPr wrap="square">
            <a:spAutoFit/>
          </a:bodyPr>
          <a:lstStyle/>
          <a:p>
            <a:pPr marL="0" marR="0" lvl="0" indent="0" algn="r" defTabSz="914400" rtl="0" eaLnBrk="1" fontAlgn="auto" latinLnBrk="0" hangingPunct="1">
              <a:lnSpc>
                <a:spcPct val="150000"/>
              </a:lnSpc>
              <a:spcBef>
                <a:spcPts val="0"/>
              </a:spcBef>
              <a:spcAft>
                <a:spcPts val="0"/>
              </a:spcAft>
              <a:buClrTx/>
              <a:buSzTx/>
              <a:buFontTx/>
              <a:buNone/>
              <a:tabLst/>
              <a:defRPr/>
            </a:pPr>
            <a:r>
              <a:rPr kumimoji="0" lang="ar-SA" sz="1200" b="1" i="0" u="none" strike="noStrike" kern="1200" cap="none" spc="0" normalizeH="0" baseline="0" noProof="0" dirty="0">
                <a:ln>
                  <a:noFill/>
                </a:ln>
                <a:solidFill>
                  <a:srgbClr val="0D2547">
                    <a:lumMod val="90000"/>
                    <a:lumOff val="10000"/>
                  </a:srgbClr>
                </a:solidFill>
                <a:effectLst/>
                <a:uLnTx/>
                <a:uFillTx/>
                <a:latin typeface="SST Arabic" panose="020B0504030504020204" pitchFamily="34" charset="-78"/>
                <a:ea typeface="+mn-ea"/>
                <a:cs typeface="SST Arabic" panose="020B0504030504020204" pitchFamily="34" charset="-78"/>
              </a:rPr>
              <a:t>تم تضمين</a:t>
            </a:r>
            <a:r>
              <a:rPr kumimoji="0" lang="ar-KW" sz="1200" b="1" i="0" u="none" strike="noStrike" kern="1200" cap="none" spc="0" normalizeH="0" baseline="0" noProof="0" dirty="0">
                <a:ln>
                  <a:noFill/>
                </a:ln>
                <a:solidFill>
                  <a:srgbClr val="0D2547">
                    <a:lumMod val="90000"/>
                    <a:lumOff val="10000"/>
                  </a:srgbClr>
                </a:solidFill>
                <a:effectLst/>
                <a:uLnTx/>
                <a:uFillTx/>
                <a:latin typeface="SST Arabic" panose="020B0504030504020204" pitchFamily="34" charset="-78"/>
                <a:ea typeface="+mn-ea"/>
                <a:cs typeface="SST Arabic" panose="020B0504030504020204" pitchFamily="34" charset="-78"/>
              </a:rPr>
              <a:t> بعض</a:t>
            </a:r>
            <a:r>
              <a:rPr kumimoji="0" lang="ar-SA" sz="1200" b="1" i="0" u="none" strike="noStrike" kern="1200" cap="none" spc="0" normalizeH="0" baseline="0" noProof="0" dirty="0">
                <a:ln>
                  <a:noFill/>
                </a:ln>
                <a:solidFill>
                  <a:srgbClr val="0D2547">
                    <a:lumMod val="90000"/>
                    <a:lumOff val="10000"/>
                  </a:srgbClr>
                </a:solidFill>
                <a:effectLst/>
                <a:uLnTx/>
                <a:uFillTx/>
                <a:latin typeface="SST Arabic" panose="020B0504030504020204" pitchFamily="34" charset="-78"/>
                <a:ea typeface="+mn-ea"/>
                <a:cs typeface="SST Arabic" panose="020B0504030504020204" pitchFamily="34" charset="-78"/>
              </a:rPr>
              <a:t> المؤشرات النشطة وغير النشطة مع إضافة </a:t>
            </a:r>
            <a:r>
              <a:rPr kumimoji="0" lang="ar-KW" sz="1200" b="1" i="0" u="none" strike="noStrike" kern="1200" cap="none" spc="0" normalizeH="0" baseline="0" noProof="0" dirty="0">
                <a:ln>
                  <a:noFill/>
                </a:ln>
                <a:solidFill>
                  <a:srgbClr val="0D2547">
                    <a:lumMod val="90000"/>
                    <a:lumOff val="10000"/>
                  </a:srgbClr>
                </a:solidFill>
                <a:effectLst/>
                <a:uLnTx/>
                <a:uFillTx/>
                <a:latin typeface="SST Arabic" panose="020B0504030504020204" pitchFamily="34" charset="-78"/>
                <a:ea typeface="+mn-ea"/>
                <a:cs typeface="SST Arabic" panose="020B0504030504020204" pitchFamily="34" charset="-78"/>
              </a:rPr>
              <a:t>معايير محسنة، وجديدة تدعم دقة الاستهداف.</a:t>
            </a:r>
            <a:endParaRPr kumimoji="0" lang="ar-SA" sz="1200" b="1" i="0" u="none" strike="noStrike" kern="1200" cap="none" spc="0" normalizeH="0" baseline="0" noProof="0" dirty="0">
              <a:ln>
                <a:noFill/>
              </a:ln>
              <a:solidFill>
                <a:srgbClr val="0D2547">
                  <a:lumMod val="90000"/>
                  <a:lumOff val="10000"/>
                </a:srgbClr>
              </a:solidFill>
              <a:effectLst/>
              <a:uLnTx/>
              <a:uFillTx/>
              <a:latin typeface="SST Arabic" panose="020B0504030504020204" pitchFamily="34" charset="-78"/>
              <a:ea typeface="+mn-ea"/>
              <a:cs typeface="SST Arabic" panose="020B0504030504020204" pitchFamily="34" charset="-78"/>
            </a:endParaRPr>
          </a:p>
        </p:txBody>
      </p:sp>
      <p:graphicFrame>
        <p:nvGraphicFramePr>
          <p:cNvPr id="8" name="Object 7" hidden="1"/>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5788" name="think-cell Slide" r:id="rId6" imgW="347" imgH="348" progId="TCLayout.ActiveDocument.1">
                  <p:embed/>
                </p:oleObj>
              </mc:Choice>
              <mc:Fallback>
                <p:oleObj name="think-cell Slide" r:id="rId6" imgW="347" imgH="348" progId="TCLayout.ActiveDocument.1">
                  <p:embed/>
                  <p:pic>
                    <p:nvPicPr>
                      <p:cNvPr id="8" name="Object 7" hidden="1"/>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244" name="Rectangle 243"/>
          <p:cNvSpPr/>
          <p:nvPr/>
        </p:nvSpPr>
        <p:spPr>
          <a:xfrm flipH="1">
            <a:off x="10186314" y="3425132"/>
            <a:ext cx="1064051" cy="261610"/>
          </a:xfrm>
          <a:prstGeom prst="rect">
            <a:avLst/>
          </a:prstGeom>
          <a:solidFill>
            <a:schemeClr val="bg1"/>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square">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1100" b="1" i="0" u="none" strike="noStrike" kern="1200" cap="none" spc="0" normalizeH="0" baseline="0" noProof="0" dirty="0">
                <a:ln>
                  <a:noFill/>
                </a:ln>
                <a:solidFill>
                  <a:srgbClr val="002448"/>
                </a:solidFill>
                <a:effectLst/>
                <a:uLnTx/>
                <a:uFillTx/>
                <a:latin typeface="SST Arabic" panose="020B0504030504020204" pitchFamily="34" charset="-78"/>
                <a:ea typeface="Calibri" panose="020F0502020204030204" pitchFamily="34" charset="0"/>
                <a:cs typeface="SST Arabic" panose="020B0504030504020204" pitchFamily="34" charset="-78"/>
              </a:rPr>
              <a:t>معايير حالية</a:t>
            </a:r>
          </a:p>
        </p:txBody>
      </p:sp>
      <p:sp>
        <p:nvSpPr>
          <p:cNvPr id="94" name="Rounded Rectangle 93"/>
          <p:cNvSpPr/>
          <p:nvPr/>
        </p:nvSpPr>
        <p:spPr>
          <a:xfrm>
            <a:off x="10253869" y="4265268"/>
            <a:ext cx="975413" cy="1103518"/>
          </a:xfrm>
          <a:prstGeom prst="roundRect">
            <a:avLst>
              <a:gd name="adj" fmla="val 7183"/>
            </a:avLst>
          </a:prstGeom>
          <a:solidFill>
            <a:srgbClr val="00A2EA"/>
          </a:solidFill>
          <a:ln>
            <a:no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1050" b="1" i="0" u="none" strike="noStrike" kern="1200" cap="none" spc="0" normalizeH="0" baseline="0" noProof="0" dirty="0">
                <a:ln>
                  <a:noFill/>
                </a:ln>
                <a:solidFill>
                  <a:srgbClr val="FFFFFF"/>
                </a:solidFill>
                <a:effectLst/>
                <a:uLnTx/>
                <a:uFillTx/>
                <a:latin typeface="SST Arabic" panose="020B0504030504020204" pitchFamily="34" charset="-78"/>
                <a:ea typeface="+mn-ea"/>
                <a:cs typeface="SST Arabic" panose="020B0504030504020204" pitchFamily="34" charset="-78"/>
              </a:rPr>
              <a:t>قائمة موحدة لدول المنشأ الخطرة</a:t>
            </a:r>
          </a:p>
        </p:txBody>
      </p:sp>
      <p:sp>
        <p:nvSpPr>
          <p:cNvPr id="119" name="Rounded Rectangle 118"/>
          <p:cNvSpPr/>
          <p:nvPr/>
        </p:nvSpPr>
        <p:spPr>
          <a:xfrm>
            <a:off x="8024454" y="4202250"/>
            <a:ext cx="1558001" cy="1166536"/>
          </a:xfrm>
          <a:prstGeom prst="roundRect">
            <a:avLst>
              <a:gd name="adj" fmla="val 7183"/>
            </a:avLst>
          </a:prstGeom>
          <a:solidFill>
            <a:srgbClr val="C6EDFF"/>
          </a:solidFill>
          <a:ln>
            <a:no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1050" b="1" i="0" u="none" strike="noStrike" kern="1200" cap="none" spc="0" normalizeH="0" baseline="0" noProof="0" dirty="0">
                <a:ln>
                  <a:noFill/>
                </a:ln>
                <a:solidFill>
                  <a:srgbClr val="2D4553"/>
                </a:solidFill>
                <a:effectLst/>
                <a:uLnTx/>
                <a:uFillTx/>
                <a:latin typeface="SST Arabic" panose="020B0504030504020204" pitchFamily="34" charset="-78"/>
                <a:ea typeface="+mn-ea"/>
                <a:cs typeface="SST Arabic" panose="020B0504030504020204" pitchFamily="34" charset="-78"/>
              </a:rPr>
              <a:t>تدني القيمة حسب الكمية والوزن</a:t>
            </a:r>
          </a:p>
        </p:txBody>
      </p:sp>
      <p:sp>
        <p:nvSpPr>
          <p:cNvPr id="179" name="Rounded Rectangle 178"/>
          <p:cNvSpPr/>
          <p:nvPr/>
        </p:nvSpPr>
        <p:spPr>
          <a:xfrm>
            <a:off x="6431936" y="4197437"/>
            <a:ext cx="1382974" cy="1200190"/>
          </a:xfrm>
          <a:prstGeom prst="roundRect">
            <a:avLst>
              <a:gd name="adj" fmla="val 7183"/>
            </a:avLst>
          </a:prstGeom>
          <a:solidFill>
            <a:srgbClr val="C6EDFF"/>
          </a:solidFill>
          <a:ln>
            <a:no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1050" b="1" i="0" u="none" strike="noStrike" kern="1200" cap="none" spc="0" normalizeH="0" baseline="0" noProof="0" dirty="0">
                <a:ln>
                  <a:noFill/>
                </a:ln>
                <a:solidFill>
                  <a:srgbClr val="2D4553"/>
                </a:solidFill>
                <a:effectLst/>
                <a:uLnTx/>
                <a:uFillTx/>
                <a:latin typeface="SST Arabic" panose="020B0504030504020204" pitchFamily="34" charset="-78"/>
                <a:ea typeface="+mn-ea"/>
                <a:cs typeface="SST Arabic" panose="020B0504030504020204" pitchFamily="34" charset="-78"/>
              </a:rPr>
              <a:t>المركبات الخطرة بناءً على القضايا والمحاضر التاريخية </a:t>
            </a:r>
            <a:endParaRPr kumimoji="0" lang="en-US" sz="1050" b="1" i="0" u="none" strike="noStrike" kern="1200" cap="none" spc="0" normalizeH="0" baseline="0" noProof="0" dirty="0">
              <a:ln>
                <a:noFill/>
              </a:ln>
              <a:solidFill>
                <a:srgbClr val="2D4553"/>
              </a:solidFill>
              <a:effectLst/>
              <a:uLnTx/>
              <a:uFillTx/>
              <a:latin typeface="SST Arabic" panose="020B0504030504020204" pitchFamily="34" charset="-78"/>
              <a:ea typeface="+mn-ea"/>
              <a:cs typeface="SST Arabic" panose="020B0504030504020204" pitchFamily="34" charset="-78"/>
            </a:endParaRPr>
          </a:p>
        </p:txBody>
      </p:sp>
      <p:cxnSp>
        <p:nvCxnSpPr>
          <p:cNvPr id="25" name="Elbow Connector 24"/>
          <p:cNvCxnSpPr>
            <a:stCxn id="244" idx="2"/>
            <a:endCxn id="94" idx="0"/>
          </p:cNvCxnSpPr>
          <p:nvPr/>
        </p:nvCxnSpPr>
        <p:spPr>
          <a:xfrm rot="16200000" flipH="1">
            <a:off x="10440694" y="3964386"/>
            <a:ext cx="578526" cy="23237"/>
          </a:xfrm>
          <a:prstGeom prst="bentConnector3">
            <a:avLst>
              <a:gd name="adj1" fmla="val 143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Elbow Connector 35"/>
          <p:cNvCxnSpPr>
            <a:stCxn id="58" idx="0"/>
            <a:endCxn id="179" idx="0"/>
          </p:cNvCxnSpPr>
          <p:nvPr/>
        </p:nvCxnSpPr>
        <p:spPr>
          <a:xfrm rot="16200000" flipH="1" flipV="1">
            <a:off x="7238178" y="3513272"/>
            <a:ext cx="569410" cy="798920"/>
          </a:xfrm>
          <a:prstGeom prst="bentConnector3">
            <a:avLst>
              <a:gd name="adj1" fmla="val 46838"/>
            </a:avLst>
          </a:prstGeom>
          <a:ln>
            <a:tailEnd type="triangle"/>
          </a:ln>
        </p:spPr>
        <p:style>
          <a:lnRef idx="1">
            <a:schemeClr val="accent1"/>
          </a:lnRef>
          <a:fillRef idx="0">
            <a:schemeClr val="accent1"/>
          </a:fillRef>
          <a:effectRef idx="0">
            <a:schemeClr val="accent1"/>
          </a:effectRef>
          <a:fontRef idx="minor">
            <a:schemeClr val="tx1"/>
          </a:fontRef>
        </p:style>
      </p:cxnSp>
      <p:sp>
        <p:nvSpPr>
          <p:cNvPr id="141" name="Rectangle 140"/>
          <p:cNvSpPr/>
          <p:nvPr/>
        </p:nvSpPr>
        <p:spPr>
          <a:xfrm flipH="1">
            <a:off x="7236036" y="3397441"/>
            <a:ext cx="1238580" cy="261610"/>
          </a:xfrm>
          <a:prstGeom prst="rect">
            <a:avLst/>
          </a:prstGeom>
          <a:solidFill>
            <a:schemeClr val="bg1"/>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square">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1100" b="1" i="0" u="none" strike="noStrike" kern="1200" cap="none" spc="0" normalizeH="0" baseline="0" noProof="0" dirty="0">
                <a:ln>
                  <a:noFill/>
                </a:ln>
                <a:solidFill>
                  <a:srgbClr val="002448"/>
                </a:solidFill>
                <a:effectLst/>
                <a:uLnTx/>
                <a:uFillTx/>
                <a:latin typeface="SST Arabic" panose="020B0504030504020204" pitchFamily="34" charset="-78"/>
                <a:ea typeface="Calibri" panose="020F0502020204030204" pitchFamily="34" charset="0"/>
                <a:cs typeface="SST Arabic" panose="020B0504030504020204" pitchFamily="34" charset="-78"/>
              </a:rPr>
              <a:t>معايير محسنة</a:t>
            </a:r>
          </a:p>
        </p:txBody>
      </p:sp>
      <p:cxnSp>
        <p:nvCxnSpPr>
          <p:cNvPr id="9" name="Elbow Connector 8"/>
          <p:cNvCxnSpPr>
            <a:endCxn id="254" idx="0"/>
          </p:cNvCxnSpPr>
          <p:nvPr/>
        </p:nvCxnSpPr>
        <p:spPr>
          <a:xfrm flipV="1">
            <a:off x="7558013" y="1943209"/>
            <a:ext cx="3692352" cy="283279"/>
          </a:xfrm>
          <a:prstGeom prst="bentConnector4">
            <a:avLst>
              <a:gd name="adj1" fmla="val 37249"/>
              <a:gd name="adj2" fmla="val 180698"/>
            </a:avLst>
          </a:prstGeom>
          <a:ln>
            <a:tailEnd type="triangle"/>
          </a:ln>
        </p:spPr>
        <p:style>
          <a:lnRef idx="1">
            <a:schemeClr val="accent1"/>
          </a:lnRef>
          <a:fillRef idx="0">
            <a:schemeClr val="accent1"/>
          </a:fillRef>
          <a:effectRef idx="0">
            <a:schemeClr val="accent1"/>
          </a:effectRef>
          <a:fontRef idx="minor">
            <a:schemeClr val="tx1"/>
          </a:fontRef>
        </p:style>
      </p:cxnSp>
      <p:sp>
        <p:nvSpPr>
          <p:cNvPr id="72" name="Rounded Rectangle 71"/>
          <p:cNvSpPr/>
          <p:nvPr/>
        </p:nvSpPr>
        <p:spPr>
          <a:xfrm>
            <a:off x="4541860" y="4117528"/>
            <a:ext cx="848155" cy="1103519"/>
          </a:xfrm>
          <a:prstGeom prst="roundRect">
            <a:avLst>
              <a:gd name="adj" fmla="val 7183"/>
            </a:avLst>
          </a:prstGeom>
          <a:solidFill>
            <a:srgbClr val="A8DBA0"/>
          </a:solidFill>
          <a:ln>
            <a:no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1100" b="1" i="0" u="none" strike="noStrike" kern="1200" cap="none" spc="0" normalizeH="0" baseline="0" noProof="0" dirty="0">
                <a:ln>
                  <a:noFill/>
                </a:ln>
                <a:solidFill>
                  <a:srgbClr val="2D4553"/>
                </a:solidFill>
                <a:effectLst/>
                <a:uLnTx/>
                <a:uFillTx/>
                <a:latin typeface="SST Arabic" panose="020B0504030504020204" pitchFamily="34" charset="-78"/>
                <a:ea typeface="+mn-ea"/>
                <a:cs typeface="SST Arabic" panose="020B0504030504020204" pitchFamily="34" charset="-78"/>
              </a:rPr>
              <a:t>قائمة موحدة للدول الشحن الخطرة</a:t>
            </a:r>
          </a:p>
        </p:txBody>
      </p:sp>
      <p:grpSp>
        <p:nvGrpSpPr>
          <p:cNvPr id="43" name="Group 42"/>
          <p:cNvGrpSpPr/>
          <p:nvPr/>
        </p:nvGrpSpPr>
        <p:grpSpPr>
          <a:xfrm>
            <a:off x="6861837" y="5433832"/>
            <a:ext cx="480040" cy="360188"/>
            <a:chOff x="6168865" y="5776202"/>
            <a:chExt cx="480040" cy="360188"/>
          </a:xfrm>
        </p:grpSpPr>
        <p:sp>
          <p:nvSpPr>
            <p:cNvPr id="96" name="Rounded Rectangle 95"/>
            <p:cNvSpPr/>
            <p:nvPr/>
          </p:nvSpPr>
          <p:spPr>
            <a:xfrm>
              <a:off x="6168865" y="5919420"/>
              <a:ext cx="480040" cy="216970"/>
            </a:xfrm>
            <a:prstGeom prst="roundRect">
              <a:avLst/>
            </a:prstGeom>
            <a:solidFill>
              <a:srgbClr val="F2F2F2"/>
            </a:solidFill>
            <a:ln>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900" b="1" i="0" u="none" strike="noStrike" kern="1200" cap="none" spc="0" normalizeH="0" baseline="0" noProof="0" dirty="0">
                  <a:ln>
                    <a:noFill/>
                  </a:ln>
                  <a:solidFill>
                    <a:srgbClr val="C00000"/>
                  </a:solidFill>
                  <a:effectLst/>
                  <a:uLnTx/>
                  <a:uFillTx/>
                  <a:latin typeface="SST Arabic" panose="020B0504030504020204" pitchFamily="34" charset="-78"/>
                  <a:ea typeface="+mn-ea"/>
                  <a:cs typeface="SST Arabic" panose="020B0504030504020204" pitchFamily="34" charset="-78"/>
                </a:rPr>
                <a:t>1000</a:t>
              </a:r>
              <a:endParaRPr kumimoji="0" lang="en-US" sz="900" b="1" i="0" u="none" strike="noStrike" kern="1200" cap="none" spc="0" normalizeH="0" baseline="0" noProof="0" dirty="0">
                <a:ln>
                  <a:noFill/>
                </a:ln>
                <a:solidFill>
                  <a:srgbClr val="C00000"/>
                </a:solidFill>
                <a:effectLst/>
                <a:uLnTx/>
                <a:uFillTx/>
                <a:latin typeface="SST Arabic" panose="020B0504030504020204" pitchFamily="34" charset="-78"/>
                <a:ea typeface="+mn-ea"/>
                <a:cs typeface="SST Arabic" panose="020B0504030504020204" pitchFamily="34" charset="-78"/>
              </a:endParaRPr>
            </a:p>
          </p:txBody>
        </p:sp>
        <p:grpSp>
          <p:nvGrpSpPr>
            <p:cNvPr id="53" name="Group 52"/>
            <p:cNvGrpSpPr/>
            <p:nvPr/>
          </p:nvGrpSpPr>
          <p:grpSpPr>
            <a:xfrm>
              <a:off x="6245368" y="5776202"/>
              <a:ext cx="343488" cy="91440"/>
              <a:chOff x="2543898" y="4547006"/>
              <a:chExt cx="343488" cy="91440"/>
            </a:xfrm>
          </p:grpSpPr>
          <p:sp>
            <p:nvSpPr>
              <p:cNvPr id="55" name="Oval 54"/>
              <p:cNvSpPr/>
              <p:nvPr/>
            </p:nvSpPr>
            <p:spPr>
              <a:xfrm>
                <a:off x="2543898" y="4547006"/>
                <a:ext cx="91440" cy="91440"/>
              </a:xfrm>
              <a:prstGeom prst="ellipse">
                <a:avLst/>
              </a:prstGeom>
              <a:solidFill>
                <a:srgbClr val="C79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ar-SA" sz="1100" b="1" i="0" u="none" strike="noStrike" kern="1200" cap="none" spc="0" normalizeH="0" baseline="0" noProof="0" dirty="0">
                  <a:ln>
                    <a:noFill/>
                  </a:ln>
                  <a:solidFill>
                    <a:srgbClr val="FFFFFF"/>
                  </a:solidFill>
                  <a:effectLst/>
                  <a:uLnTx/>
                  <a:uFillTx/>
                  <a:latin typeface="SST Arabic" panose="020B0504030504020204" pitchFamily="34" charset="-78"/>
                  <a:ea typeface="+mn-ea"/>
                  <a:cs typeface="SST Arabic" panose="020B0504030504020204" pitchFamily="34" charset="-78"/>
                </a:endParaRPr>
              </a:p>
            </p:txBody>
          </p:sp>
          <p:sp>
            <p:nvSpPr>
              <p:cNvPr id="56" name="Oval 55"/>
              <p:cNvSpPr/>
              <p:nvPr/>
            </p:nvSpPr>
            <p:spPr>
              <a:xfrm>
                <a:off x="2669922" y="4547006"/>
                <a:ext cx="91440" cy="91440"/>
              </a:xfrm>
              <a:prstGeom prst="ellipse">
                <a:avLst/>
              </a:prstGeom>
              <a:solidFill>
                <a:srgbClr val="90CF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ar-SA" sz="1100" b="1" i="0" u="none" strike="noStrike" kern="1200" cap="none" spc="0" normalizeH="0" baseline="0" noProof="0" dirty="0">
                  <a:ln>
                    <a:noFill/>
                  </a:ln>
                  <a:solidFill>
                    <a:srgbClr val="FFFFFF"/>
                  </a:solidFill>
                  <a:effectLst/>
                  <a:uLnTx/>
                  <a:uFillTx/>
                  <a:latin typeface="SST Arabic" panose="020B0504030504020204" pitchFamily="34" charset="-78"/>
                  <a:ea typeface="+mn-ea"/>
                  <a:cs typeface="SST Arabic" panose="020B0504030504020204" pitchFamily="34" charset="-78"/>
                </a:endParaRPr>
              </a:p>
            </p:txBody>
          </p:sp>
          <p:sp>
            <p:nvSpPr>
              <p:cNvPr id="57" name="Oval 56"/>
              <p:cNvSpPr/>
              <p:nvPr/>
            </p:nvSpPr>
            <p:spPr>
              <a:xfrm>
                <a:off x="2795946" y="4547006"/>
                <a:ext cx="91440" cy="9144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ar-SA" sz="1100" b="1" i="0" u="none" strike="noStrike" kern="1200" cap="none" spc="0" normalizeH="0" baseline="0" noProof="0" dirty="0">
                  <a:ln>
                    <a:noFill/>
                  </a:ln>
                  <a:solidFill>
                    <a:srgbClr val="FFFFFF"/>
                  </a:solidFill>
                  <a:effectLst/>
                  <a:uLnTx/>
                  <a:uFillTx/>
                  <a:latin typeface="SST Arabic" panose="020B0504030504020204" pitchFamily="34" charset="-78"/>
                  <a:ea typeface="+mn-ea"/>
                  <a:cs typeface="SST Arabic" panose="020B0504030504020204" pitchFamily="34" charset="-78"/>
                </a:endParaRPr>
              </a:p>
            </p:txBody>
          </p:sp>
        </p:grpSp>
      </p:grpSp>
      <p:grpSp>
        <p:nvGrpSpPr>
          <p:cNvPr id="181" name="Group 180"/>
          <p:cNvGrpSpPr/>
          <p:nvPr/>
        </p:nvGrpSpPr>
        <p:grpSpPr>
          <a:xfrm>
            <a:off x="8574717" y="5411695"/>
            <a:ext cx="497771" cy="330709"/>
            <a:chOff x="8538891" y="5246861"/>
            <a:chExt cx="497771" cy="330709"/>
          </a:xfrm>
        </p:grpSpPr>
        <p:sp>
          <p:nvSpPr>
            <p:cNvPr id="67" name="Rounded Rectangle 66"/>
            <p:cNvSpPr/>
            <p:nvPr/>
          </p:nvSpPr>
          <p:spPr>
            <a:xfrm>
              <a:off x="8538891" y="5360600"/>
              <a:ext cx="497771" cy="216970"/>
            </a:xfrm>
            <a:prstGeom prst="roundRect">
              <a:avLst/>
            </a:prstGeom>
            <a:solidFill>
              <a:srgbClr val="F2F2F2"/>
            </a:solidFill>
            <a:ln>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900" b="1" i="0" u="none" strike="noStrike" kern="1200" cap="none" spc="0" normalizeH="0" baseline="0" noProof="0" dirty="0">
                  <a:ln>
                    <a:noFill/>
                  </a:ln>
                  <a:solidFill>
                    <a:srgbClr val="C00000"/>
                  </a:solidFill>
                  <a:effectLst/>
                  <a:uLnTx/>
                  <a:uFillTx/>
                  <a:latin typeface="SST Arabic" panose="020B0504030504020204" pitchFamily="34" charset="-78"/>
                  <a:ea typeface="+mn-ea"/>
                  <a:cs typeface="SST Arabic" panose="020B0504030504020204" pitchFamily="34" charset="-78"/>
                </a:rPr>
                <a:t>200</a:t>
              </a:r>
              <a:endParaRPr kumimoji="0" lang="en-US" sz="900" b="1" i="0" u="none" strike="noStrike" kern="1200" cap="none" spc="0" normalizeH="0" baseline="0" noProof="0" dirty="0">
                <a:ln>
                  <a:noFill/>
                </a:ln>
                <a:solidFill>
                  <a:srgbClr val="C00000"/>
                </a:solidFill>
                <a:effectLst/>
                <a:uLnTx/>
                <a:uFillTx/>
                <a:latin typeface="SST Arabic" panose="020B0504030504020204" pitchFamily="34" charset="-78"/>
                <a:ea typeface="+mn-ea"/>
                <a:cs typeface="SST Arabic" panose="020B0504030504020204" pitchFamily="34" charset="-78"/>
              </a:endParaRPr>
            </a:p>
          </p:txBody>
        </p:sp>
        <p:grpSp>
          <p:nvGrpSpPr>
            <p:cNvPr id="73" name="Group 72"/>
            <p:cNvGrpSpPr/>
            <p:nvPr/>
          </p:nvGrpSpPr>
          <p:grpSpPr>
            <a:xfrm>
              <a:off x="8708786" y="5246861"/>
              <a:ext cx="217464" cy="91440"/>
              <a:chOff x="2543898" y="4547006"/>
              <a:chExt cx="217464" cy="91440"/>
            </a:xfrm>
          </p:grpSpPr>
          <p:sp>
            <p:nvSpPr>
              <p:cNvPr id="74" name="Oval 73"/>
              <p:cNvSpPr/>
              <p:nvPr/>
            </p:nvSpPr>
            <p:spPr>
              <a:xfrm>
                <a:off x="2543898" y="4547006"/>
                <a:ext cx="91440" cy="91440"/>
              </a:xfrm>
              <a:prstGeom prst="ellipse">
                <a:avLst/>
              </a:prstGeom>
              <a:solidFill>
                <a:srgbClr val="C79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ar-SA" sz="1100" b="1" i="0" u="none" strike="noStrike" kern="1200" cap="none" spc="0" normalizeH="0" baseline="0" noProof="0" dirty="0">
                  <a:ln>
                    <a:noFill/>
                  </a:ln>
                  <a:solidFill>
                    <a:srgbClr val="FFFFFF"/>
                  </a:solidFill>
                  <a:effectLst/>
                  <a:uLnTx/>
                  <a:uFillTx/>
                  <a:latin typeface="SST Arabic" panose="020B0504030504020204" pitchFamily="34" charset="-78"/>
                  <a:ea typeface="+mn-ea"/>
                  <a:cs typeface="SST Arabic" panose="020B0504030504020204" pitchFamily="34" charset="-78"/>
                </a:endParaRPr>
              </a:p>
            </p:txBody>
          </p:sp>
          <p:sp>
            <p:nvSpPr>
              <p:cNvPr id="75" name="Oval 74"/>
              <p:cNvSpPr/>
              <p:nvPr/>
            </p:nvSpPr>
            <p:spPr>
              <a:xfrm>
                <a:off x="2669922" y="4547006"/>
                <a:ext cx="91440" cy="91440"/>
              </a:xfrm>
              <a:prstGeom prst="ellipse">
                <a:avLst/>
              </a:prstGeom>
              <a:solidFill>
                <a:srgbClr val="90CF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ar-SA" sz="1100" b="1" i="0" u="none" strike="noStrike" kern="1200" cap="none" spc="0" normalizeH="0" baseline="0" noProof="0" dirty="0">
                  <a:ln>
                    <a:noFill/>
                  </a:ln>
                  <a:solidFill>
                    <a:srgbClr val="FFFFFF"/>
                  </a:solidFill>
                  <a:effectLst/>
                  <a:uLnTx/>
                  <a:uFillTx/>
                  <a:latin typeface="SST Arabic" panose="020B0504030504020204" pitchFamily="34" charset="-78"/>
                  <a:ea typeface="+mn-ea"/>
                  <a:cs typeface="SST Arabic" panose="020B0504030504020204" pitchFamily="34" charset="-78"/>
                </a:endParaRPr>
              </a:p>
            </p:txBody>
          </p:sp>
        </p:grpSp>
      </p:grpSp>
      <p:grpSp>
        <p:nvGrpSpPr>
          <p:cNvPr id="29" name="Group 28"/>
          <p:cNvGrpSpPr/>
          <p:nvPr/>
        </p:nvGrpSpPr>
        <p:grpSpPr>
          <a:xfrm>
            <a:off x="10531939" y="5433832"/>
            <a:ext cx="497771" cy="340232"/>
            <a:chOff x="10692897" y="5830687"/>
            <a:chExt cx="497771" cy="340232"/>
          </a:xfrm>
        </p:grpSpPr>
        <p:sp>
          <p:nvSpPr>
            <p:cNvPr id="70" name="Rounded Rectangle 69"/>
            <p:cNvSpPr/>
            <p:nvPr/>
          </p:nvSpPr>
          <p:spPr>
            <a:xfrm>
              <a:off x="10692897" y="5953949"/>
              <a:ext cx="497771" cy="216970"/>
            </a:xfrm>
            <a:prstGeom prst="roundRect">
              <a:avLst/>
            </a:prstGeom>
            <a:solidFill>
              <a:srgbClr val="F2F2F2"/>
            </a:solidFill>
            <a:ln>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900" b="1" i="0" u="none" strike="noStrike" kern="1200" cap="none" spc="0" normalizeH="0" baseline="0" noProof="0" dirty="0">
                  <a:ln>
                    <a:noFill/>
                  </a:ln>
                  <a:solidFill>
                    <a:srgbClr val="C00000"/>
                  </a:solidFill>
                  <a:effectLst/>
                  <a:uLnTx/>
                  <a:uFillTx/>
                  <a:latin typeface="SST Arabic" panose="020B0504030504020204" pitchFamily="34" charset="-78"/>
                  <a:ea typeface="+mn-ea"/>
                  <a:cs typeface="SST Arabic" panose="020B0504030504020204" pitchFamily="34" charset="-78"/>
                </a:rPr>
                <a:t>300</a:t>
              </a:r>
              <a:endParaRPr kumimoji="0" lang="en-US" sz="900" b="1" i="0" u="none" strike="noStrike" kern="1200" cap="none" spc="0" normalizeH="0" baseline="0" noProof="0" dirty="0">
                <a:ln>
                  <a:noFill/>
                </a:ln>
                <a:solidFill>
                  <a:srgbClr val="C00000"/>
                </a:solidFill>
                <a:effectLst/>
                <a:uLnTx/>
                <a:uFillTx/>
                <a:latin typeface="SST Arabic" panose="020B0504030504020204" pitchFamily="34" charset="-78"/>
                <a:ea typeface="+mn-ea"/>
                <a:cs typeface="SST Arabic" panose="020B0504030504020204" pitchFamily="34" charset="-78"/>
              </a:endParaRPr>
            </a:p>
          </p:txBody>
        </p:sp>
        <p:sp>
          <p:nvSpPr>
            <p:cNvPr id="84" name="Oval 83"/>
            <p:cNvSpPr/>
            <p:nvPr/>
          </p:nvSpPr>
          <p:spPr>
            <a:xfrm>
              <a:off x="10896063" y="5830687"/>
              <a:ext cx="91440" cy="91440"/>
            </a:xfrm>
            <a:prstGeom prst="ellipse">
              <a:avLst/>
            </a:prstGeom>
            <a:solidFill>
              <a:srgbClr val="C79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ar-SA" sz="1100" b="1" i="0" u="none" strike="noStrike" kern="1200" cap="none" spc="0" normalizeH="0" baseline="0" noProof="0" dirty="0">
                <a:ln>
                  <a:noFill/>
                </a:ln>
                <a:solidFill>
                  <a:srgbClr val="FFFFFF"/>
                </a:solidFill>
                <a:effectLst/>
                <a:uLnTx/>
                <a:uFillTx/>
                <a:latin typeface="SST Arabic" panose="020B0504030504020204" pitchFamily="34" charset="-78"/>
                <a:ea typeface="+mn-ea"/>
                <a:cs typeface="SST Arabic" panose="020B0504030504020204" pitchFamily="34" charset="-78"/>
              </a:endParaRPr>
            </a:p>
          </p:txBody>
        </p:sp>
      </p:grpSp>
      <p:sp>
        <p:nvSpPr>
          <p:cNvPr id="113" name="Rounded Rectangle 112"/>
          <p:cNvSpPr/>
          <p:nvPr/>
        </p:nvSpPr>
        <p:spPr>
          <a:xfrm>
            <a:off x="400925" y="6256886"/>
            <a:ext cx="681946" cy="218593"/>
          </a:xfrm>
          <a:prstGeom prst="roundRect">
            <a:avLst/>
          </a:prstGeom>
          <a:solidFill>
            <a:srgbClr val="C79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1050" b="1" i="0" u="none" strike="noStrike" kern="1200" cap="none" spc="0" normalizeH="0" baseline="0" noProof="0" dirty="0">
                <a:ln>
                  <a:noFill/>
                </a:ln>
                <a:solidFill>
                  <a:srgbClr val="FFFFFF"/>
                </a:solidFill>
                <a:effectLst/>
                <a:uLnTx/>
                <a:uFillTx/>
                <a:latin typeface="SST Arabic" panose="020B0504030504020204" pitchFamily="34" charset="-78"/>
                <a:ea typeface="+mn-ea"/>
                <a:cs typeface="SST Arabic" panose="020B0504030504020204" pitchFamily="34" charset="-78"/>
              </a:rPr>
              <a:t>الخطورة</a:t>
            </a:r>
          </a:p>
        </p:txBody>
      </p:sp>
      <p:sp>
        <p:nvSpPr>
          <p:cNvPr id="114" name="Rounded Rectangle 113"/>
          <p:cNvSpPr/>
          <p:nvPr/>
        </p:nvSpPr>
        <p:spPr>
          <a:xfrm>
            <a:off x="1199661" y="6260059"/>
            <a:ext cx="685800" cy="218593"/>
          </a:xfrm>
          <a:prstGeom prst="roundRect">
            <a:avLst/>
          </a:prstGeom>
          <a:solidFill>
            <a:srgbClr val="90CF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1050" b="1" i="0" u="none" strike="noStrike" kern="1200" cap="none" spc="0" normalizeH="0" baseline="0" noProof="0" dirty="0">
                <a:ln>
                  <a:noFill/>
                </a:ln>
                <a:solidFill>
                  <a:srgbClr val="FFFFFF"/>
                </a:solidFill>
                <a:effectLst/>
                <a:uLnTx/>
                <a:uFillTx/>
                <a:latin typeface="SST Arabic" panose="020B0504030504020204" pitchFamily="34" charset="-78"/>
                <a:ea typeface="+mn-ea"/>
                <a:cs typeface="SST Arabic" panose="020B0504030504020204" pitchFamily="34" charset="-78"/>
              </a:rPr>
              <a:t>التكرارية</a:t>
            </a:r>
          </a:p>
        </p:txBody>
      </p:sp>
      <p:sp>
        <p:nvSpPr>
          <p:cNvPr id="116" name="Rounded Rectangle 115"/>
          <p:cNvSpPr/>
          <p:nvPr/>
        </p:nvSpPr>
        <p:spPr>
          <a:xfrm>
            <a:off x="2002251" y="6264879"/>
            <a:ext cx="685800" cy="218593"/>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1050" b="1" i="0" u="none" strike="noStrike" kern="1200" cap="none" spc="0" normalizeH="0" baseline="0" noProof="0" dirty="0">
                <a:ln>
                  <a:noFill/>
                </a:ln>
                <a:solidFill>
                  <a:srgbClr val="FFFFFF"/>
                </a:solidFill>
                <a:effectLst/>
                <a:uLnTx/>
                <a:uFillTx/>
                <a:latin typeface="SST Arabic" panose="020B0504030504020204" pitchFamily="34" charset="-78"/>
                <a:ea typeface="+mn-ea"/>
                <a:cs typeface="SST Arabic" panose="020B0504030504020204" pitchFamily="34" charset="-78"/>
              </a:rPr>
              <a:t>الحداثة</a:t>
            </a:r>
          </a:p>
        </p:txBody>
      </p:sp>
      <p:grpSp>
        <p:nvGrpSpPr>
          <p:cNvPr id="133" name="Group 132"/>
          <p:cNvGrpSpPr/>
          <p:nvPr/>
        </p:nvGrpSpPr>
        <p:grpSpPr>
          <a:xfrm>
            <a:off x="4728022" y="5400240"/>
            <a:ext cx="497771" cy="340232"/>
            <a:chOff x="9633383" y="5830687"/>
            <a:chExt cx="497771" cy="340232"/>
          </a:xfrm>
        </p:grpSpPr>
        <p:sp>
          <p:nvSpPr>
            <p:cNvPr id="134" name="Rounded Rectangle 133"/>
            <p:cNvSpPr/>
            <p:nvPr/>
          </p:nvSpPr>
          <p:spPr>
            <a:xfrm>
              <a:off x="9633383" y="5953949"/>
              <a:ext cx="497771" cy="216970"/>
            </a:xfrm>
            <a:prstGeom prst="roundRect">
              <a:avLst/>
            </a:prstGeom>
            <a:solidFill>
              <a:srgbClr val="F2F2F2"/>
            </a:solidFill>
            <a:ln>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900" b="1" i="0" u="none" strike="noStrike" kern="1200" cap="none" spc="0" normalizeH="0" baseline="0" noProof="0" dirty="0">
                  <a:ln>
                    <a:noFill/>
                  </a:ln>
                  <a:solidFill>
                    <a:srgbClr val="C00000"/>
                  </a:solidFill>
                  <a:effectLst/>
                  <a:uLnTx/>
                  <a:uFillTx/>
                  <a:latin typeface="SST Arabic" panose="020B0504030504020204" pitchFamily="34" charset="-78"/>
                  <a:ea typeface="+mn-ea"/>
                  <a:cs typeface="SST Arabic" panose="020B0504030504020204" pitchFamily="34" charset="-78"/>
                </a:rPr>
                <a:t>200</a:t>
              </a:r>
              <a:endParaRPr kumimoji="0" lang="en-US" sz="900" b="1" i="0" u="none" strike="noStrike" kern="1200" cap="none" spc="0" normalizeH="0" baseline="0" noProof="0" dirty="0">
                <a:ln>
                  <a:noFill/>
                </a:ln>
                <a:solidFill>
                  <a:srgbClr val="C00000"/>
                </a:solidFill>
                <a:effectLst/>
                <a:uLnTx/>
                <a:uFillTx/>
                <a:latin typeface="SST Arabic" panose="020B0504030504020204" pitchFamily="34" charset="-78"/>
                <a:ea typeface="+mn-ea"/>
                <a:cs typeface="SST Arabic" panose="020B0504030504020204" pitchFamily="34" charset="-78"/>
              </a:endParaRPr>
            </a:p>
          </p:txBody>
        </p:sp>
        <p:sp>
          <p:nvSpPr>
            <p:cNvPr id="135" name="Oval 134"/>
            <p:cNvSpPr/>
            <p:nvPr/>
          </p:nvSpPr>
          <p:spPr>
            <a:xfrm>
              <a:off x="9836549" y="5830687"/>
              <a:ext cx="91440" cy="91440"/>
            </a:xfrm>
            <a:prstGeom prst="ellipse">
              <a:avLst/>
            </a:prstGeom>
            <a:solidFill>
              <a:srgbClr val="C79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ar-SA" sz="1100" b="1" i="0" u="none" strike="noStrike" kern="1200" cap="none" spc="0" normalizeH="0" baseline="0" noProof="0" dirty="0">
                <a:ln>
                  <a:noFill/>
                </a:ln>
                <a:solidFill>
                  <a:srgbClr val="FFFFFF"/>
                </a:solidFill>
                <a:effectLst/>
                <a:uLnTx/>
                <a:uFillTx/>
                <a:latin typeface="SST Arabic" panose="020B0504030504020204" pitchFamily="34" charset="-78"/>
                <a:ea typeface="+mn-ea"/>
                <a:cs typeface="SST Arabic" panose="020B0504030504020204" pitchFamily="34" charset="-78"/>
              </a:endParaRPr>
            </a:p>
          </p:txBody>
        </p:sp>
      </p:grpSp>
      <p:grpSp>
        <p:nvGrpSpPr>
          <p:cNvPr id="202" name="Group 201"/>
          <p:cNvGrpSpPr/>
          <p:nvPr/>
        </p:nvGrpSpPr>
        <p:grpSpPr>
          <a:xfrm>
            <a:off x="3116950" y="2241357"/>
            <a:ext cx="1239502" cy="328047"/>
            <a:chOff x="-244283" y="1985157"/>
            <a:chExt cx="1239502" cy="328047"/>
          </a:xfrm>
        </p:grpSpPr>
        <p:sp>
          <p:nvSpPr>
            <p:cNvPr id="203" name="Rounded Rectangle 202"/>
            <p:cNvSpPr/>
            <p:nvPr/>
          </p:nvSpPr>
          <p:spPr>
            <a:xfrm>
              <a:off x="-92934" y="1985157"/>
              <a:ext cx="919467" cy="328047"/>
            </a:xfrm>
            <a:prstGeom prst="roundRect">
              <a:avLst/>
            </a:prstGeom>
            <a:solidFill>
              <a:srgbClr val="C7959C"/>
            </a:solidFill>
          </p:spPr>
          <p:style>
            <a:lnRef idx="0">
              <a:schemeClr val="lt1">
                <a:hueOff val="0"/>
                <a:satOff val="0"/>
                <a:lumOff val="0"/>
                <a:alphaOff val="0"/>
              </a:schemeClr>
            </a:lnRef>
            <a:fillRef idx="3">
              <a:schemeClr val="accent6">
                <a:alpha val="50000"/>
                <a:hueOff val="0"/>
                <a:satOff val="0"/>
                <a:lumOff val="0"/>
                <a:alphaOff val="0"/>
              </a:schemeClr>
            </a:fillRef>
            <a:effectRef idx="2">
              <a:schemeClr val="accent6">
                <a:alpha val="50000"/>
                <a:hueOff val="0"/>
                <a:satOff val="0"/>
                <a:lumOff val="0"/>
                <a:alphaOff val="0"/>
              </a:schemeClr>
            </a:effectRef>
            <a:fontRef idx="minor">
              <a:schemeClr val="lt1"/>
            </a:fontRef>
          </p:style>
          <p:txBody>
            <a:bodyPr spcFirstLastPara="0" vert="horz" wrap="square" lIns="182351" tIns="182351" rIns="182351" bIns="182351" numCol="1" spcCol="1270" anchor="ctr" anchorCtr="0">
              <a:noAutofit/>
            </a:bodyPr>
            <a:lstStyle/>
            <a:p>
              <a:pPr marL="0" marR="0" lvl="0" indent="0" algn="ctr" defTabSz="1778000" rtl="0" eaLnBrk="1" fontAlgn="auto" latinLnBrk="0" hangingPunct="1">
                <a:lnSpc>
                  <a:spcPct val="90000"/>
                </a:lnSpc>
                <a:spcBef>
                  <a:spcPct val="0"/>
                </a:spcBef>
                <a:spcAft>
                  <a:spcPct val="35000"/>
                </a:spcAft>
                <a:buClrTx/>
                <a:buSzTx/>
                <a:buFontTx/>
                <a:buNone/>
                <a:tabLst/>
                <a:defRPr/>
              </a:pPr>
              <a:endParaRPr kumimoji="0" lang="en-US" sz="800" b="1" i="0" u="none" strike="noStrike" kern="1200" cap="none" spc="0" normalizeH="0" baseline="0" noProof="0" dirty="0">
                <a:ln>
                  <a:noFill/>
                </a:ln>
                <a:solidFill>
                  <a:srgbClr val="0D2547"/>
                </a:solidFill>
                <a:effectLst/>
                <a:uLnTx/>
                <a:uFillTx/>
                <a:latin typeface="SST Arabic" panose="020B0504030504020204" pitchFamily="34" charset="-78"/>
                <a:ea typeface="+mn-ea"/>
                <a:cs typeface="SST Arabic" panose="020B0504030504020204" pitchFamily="34" charset="-78"/>
              </a:endParaRPr>
            </a:p>
          </p:txBody>
        </p:sp>
        <p:sp>
          <p:nvSpPr>
            <p:cNvPr id="204" name="TextBox 203"/>
            <p:cNvSpPr txBox="1"/>
            <p:nvPr/>
          </p:nvSpPr>
          <p:spPr>
            <a:xfrm>
              <a:off x="-244283" y="2039731"/>
              <a:ext cx="1239502" cy="195805"/>
            </a:xfrm>
            <a:prstGeom prst="rect">
              <a:avLst/>
            </a:prstGeom>
            <a:noFill/>
          </p:spPr>
          <p:txBody>
            <a:bodyPr wrap="square" rtlCol="0" anchor="ctr" anchorCtr="0">
              <a:no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1100" b="1" i="0" u="none" strike="noStrike" kern="1200" cap="none" spc="0" normalizeH="0" baseline="0" noProof="0" dirty="0">
                  <a:ln>
                    <a:noFill/>
                  </a:ln>
                  <a:solidFill>
                    <a:srgbClr val="FFFFFF"/>
                  </a:solidFill>
                  <a:effectLst/>
                  <a:uLnTx/>
                  <a:uFillTx/>
                  <a:latin typeface="SST Arabic" panose="020B0504030504020204" pitchFamily="34" charset="-78"/>
                  <a:ea typeface="+mn-ea"/>
                  <a:cs typeface="SST Arabic" panose="020B0504030504020204" pitchFamily="34" charset="-78"/>
                </a:rPr>
                <a:t>معاينة يدوية</a:t>
              </a:r>
              <a:endParaRPr kumimoji="0" lang="en-US" sz="1600" b="1" i="0" u="none" strike="noStrike" kern="1200" cap="none" spc="0" normalizeH="0" baseline="0" noProof="0" dirty="0">
                <a:ln>
                  <a:noFill/>
                </a:ln>
                <a:solidFill>
                  <a:srgbClr val="FFFFFF"/>
                </a:solidFill>
                <a:effectLst/>
                <a:uLnTx/>
                <a:uFillTx/>
                <a:latin typeface="SST Arabic" panose="020B0504030504020204" pitchFamily="34" charset="-78"/>
                <a:ea typeface="+mn-ea"/>
                <a:cs typeface="SST Arabic" panose="020B0504030504020204" pitchFamily="34" charset="-78"/>
              </a:endParaRPr>
            </a:p>
          </p:txBody>
        </p:sp>
      </p:grpSp>
      <p:cxnSp>
        <p:nvCxnSpPr>
          <p:cNvPr id="205" name="Elbow Connector 204"/>
          <p:cNvCxnSpPr/>
          <p:nvPr/>
        </p:nvCxnSpPr>
        <p:spPr>
          <a:xfrm rot="10800000" flipV="1">
            <a:off x="3873723" y="3184133"/>
            <a:ext cx="6905746" cy="322427"/>
          </a:xfrm>
          <a:prstGeom prst="bentConnector3">
            <a:avLst>
              <a:gd name="adj1" fmla="val 83517"/>
            </a:avLst>
          </a:prstGeom>
          <a:ln>
            <a:solidFill>
              <a:schemeClr val="tx1">
                <a:lumMod val="50000"/>
                <a:lumOff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11" name="Elbow Connector 210"/>
          <p:cNvCxnSpPr/>
          <p:nvPr/>
        </p:nvCxnSpPr>
        <p:spPr>
          <a:xfrm rot="5400000">
            <a:off x="10622443" y="3297554"/>
            <a:ext cx="225328" cy="4"/>
          </a:xfrm>
          <a:prstGeom prst="bentConnector3">
            <a:avLst>
              <a:gd name="adj1" fmla="val 50000"/>
            </a:avLst>
          </a:prstGeom>
          <a:ln>
            <a:solidFill>
              <a:schemeClr val="tx1">
                <a:lumMod val="50000"/>
                <a:lumOff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15" name="Elbow Connector 214"/>
          <p:cNvCxnSpPr/>
          <p:nvPr/>
        </p:nvCxnSpPr>
        <p:spPr>
          <a:xfrm rot="10800000" flipV="1">
            <a:off x="8514998" y="3184132"/>
            <a:ext cx="2264472" cy="389612"/>
          </a:xfrm>
          <a:prstGeom prst="bentConnector3">
            <a:avLst>
              <a:gd name="adj1" fmla="val 50000"/>
            </a:avLst>
          </a:prstGeom>
          <a:ln>
            <a:solidFill>
              <a:schemeClr val="tx1">
                <a:lumMod val="50000"/>
                <a:lumOff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grpSp>
        <p:nvGrpSpPr>
          <p:cNvPr id="251" name="Group 250"/>
          <p:cNvGrpSpPr/>
          <p:nvPr/>
        </p:nvGrpSpPr>
        <p:grpSpPr>
          <a:xfrm>
            <a:off x="10219286" y="1943209"/>
            <a:ext cx="2062164" cy="1471051"/>
            <a:chOff x="10324584" y="2049584"/>
            <a:chExt cx="1508170" cy="1106791"/>
          </a:xfrm>
        </p:grpSpPr>
        <p:grpSp>
          <p:nvGrpSpPr>
            <p:cNvPr id="252" name="Group 251"/>
            <p:cNvGrpSpPr/>
            <p:nvPr/>
          </p:nvGrpSpPr>
          <p:grpSpPr>
            <a:xfrm>
              <a:off x="10324584" y="2049584"/>
              <a:ext cx="1508170" cy="1106791"/>
              <a:chOff x="10324584" y="2049584"/>
              <a:chExt cx="1508170" cy="1106791"/>
            </a:xfrm>
          </p:grpSpPr>
          <p:pic>
            <p:nvPicPr>
              <p:cNvPr id="254" name="Picture 253"/>
              <p:cNvPicPr>
                <a:picLocks noChangeAspect="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390004" y="2049584"/>
                <a:ext cx="1377331" cy="1106791"/>
              </a:xfrm>
              <a:prstGeom prst="rect">
                <a:avLst/>
              </a:prstGeom>
              <a:noFill/>
            </p:spPr>
          </p:pic>
          <p:sp>
            <p:nvSpPr>
              <p:cNvPr id="255" name="Rectangle 254"/>
              <p:cNvSpPr/>
              <p:nvPr/>
            </p:nvSpPr>
            <p:spPr>
              <a:xfrm>
                <a:off x="10324584" y="2835895"/>
                <a:ext cx="1508170" cy="2842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1600" b="1" i="0" u="none" strike="noStrike" kern="1200" cap="none" spc="0" normalizeH="0" baseline="0" noProof="0" dirty="0">
                    <a:ln>
                      <a:noFill/>
                    </a:ln>
                    <a:solidFill>
                      <a:srgbClr val="002448"/>
                    </a:solidFill>
                    <a:effectLst/>
                    <a:uLnTx/>
                    <a:uFillTx/>
                    <a:latin typeface="SST Arabic" panose="020B0504030504020204" pitchFamily="34" charset="-78"/>
                    <a:ea typeface="Calibri" panose="020F0502020204030204" pitchFamily="34" charset="0"/>
                    <a:cs typeface="SST Arabic" panose="020B0504030504020204" pitchFamily="34" charset="-78"/>
                  </a:rPr>
                  <a:t>البيان</a:t>
                </a:r>
              </a:p>
            </p:txBody>
          </p:sp>
        </p:grpSp>
        <p:pic>
          <p:nvPicPr>
            <p:cNvPr id="253" name="Graphic 144">
              <a:extLst>
                <a:ext uri="{FF2B5EF4-FFF2-40B4-BE49-F238E27FC236}">
                  <a16:creationId xmlns:a16="http://schemas.microsoft.com/office/drawing/2014/main" id="{0AA36C86-4797-8548-924E-ED0BE34C15CD}"/>
                </a:ext>
              </a:extLst>
            </p:cNvPr>
            <p:cNvPicPr>
              <a:picLocks noChangeAspect="1"/>
            </p:cNvPicPr>
            <p:nvPr/>
          </p:nvPicPr>
          <p:blipFill>
            <a:blip r:embed="rId9">
              <a:duotone>
                <a:prstClr val="black"/>
                <a:schemeClr val="accent3">
                  <a:lumMod val="50000"/>
                  <a:tint val="45000"/>
                  <a:satMod val="400000"/>
                </a:schemeClr>
              </a:duotone>
              <a:extLst/>
            </a:blip>
            <a:stretch>
              <a:fillRect/>
            </a:stretch>
          </p:blipFill>
          <p:spPr>
            <a:xfrm>
              <a:off x="10912653" y="2529657"/>
              <a:ext cx="367687" cy="379631"/>
            </a:xfrm>
            <a:prstGeom prst="rect">
              <a:avLst/>
            </a:prstGeom>
            <a:ln>
              <a:noFill/>
            </a:ln>
          </p:spPr>
        </p:pic>
      </p:grpSp>
      <p:sp>
        <p:nvSpPr>
          <p:cNvPr id="97" name="Rounded Rectangle 96"/>
          <p:cNvSpPr/>
          <p:nvPr/>
        </p:nvSpPr>
        <p:spPr>
          <a:xfrm>
            <a:off x="3312802" y="4117528"/>
            <a:ext cx="729350" cy="1099536"/>
          </a:xfrm>
          <a:prstGeom prst="roundRect">
            <a:avLst>
              <a:gd name="adj" fmla="val 7183"/>
            </a:avLst>
          </a:prstGeom>
          <a:solidFill>
            <a:srgbClr val="A8DBA0"/>
          </a:solidFill>
          <a:ln>
            <a:no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1100" b="1" i="0" u="none" strike="noStrike" kern="1200" cap="none" spc="0" normalizeH="0" baseline="0" noProof="0" dirty="0">
                <a:ln>
                  <a:noFill/>
                </a:ln>
                <a:solidFill>
                  <a:srgbClr val="2D4553"/>
                </a:solidFill>
                <a:effectLst/>
                <a:uLnTx/>
                <a:uFillTx/>
                <a:latin typeface="SST Arabic" panose="020B0504030504020204" pitchFamily="34" charset="-78"/>
                <a:ea typeface="+mn-ea"/>
                <a:cs typeface="SST Arabic" panose="020B0504030504020204" pitchFamily="34" charset="-78"/>
              </a:rPr>
              <a:t>الاستيراد مخالف للنشاط</a:t>
            </a:r>
          </a:p>
        </p:txBody>
      </p:sp>
      <p:grpSp>
        <p:nvGrpSpPr>
          <p:cNvPr id="98" name="Group 97"/>
          <p:cNvGrpSpPr/>
          <p:nvPr/>
        </p:nvGrpSpPr>
        <p:grpSpPr>
          <a:xfrm>
            <a:off x="3440745" y="5371669"/>
            <a:ext cx="497771" cy="362786"/>
            <a:chOff x="725262" y="5853751"/>
            <a:chExt cx="497771" cy="362786"/>
          </a:xfrm>
        </p:grpSpPr>
        <p:sp>
          <p:nvSpPr>
            <p:cNvPr id="99" name="Rounded Rectangle 98"/>
            <p:cNvSpPr/>
            <p:nvPr/>
          </p:nvSpPr>
          <p:spPr>
            <a:xfrm>
              <a:off x="725262" y="5999567"/>
              <a:ext cx="497771" cy="216970"/>
            </a:xfrm>
            <a:prstGeom prst="roundRect">
              <a:avLst/>
            </a:prstGeom>
            <a:solidFill>
              <a:srgbClr val="F2F2F2"/>
            </a:solidFill>
            <a:ln>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900" b="1" i="0" u="none" strike="noStrike" kern="1200" cap="none" spc="0" normalizeH="0" baseline="0" noProof="0" dirty="0">
                  <a:ln>
                    <a:noFill/>
                  </a:ln>
                  <a:solidFill>
                    <a:srgbClr val="C00000"/>
                  </a:solidFill>
                  <a:effectLst/>
                  <a:uLnTx/>
                  <a:uFillTx/>
                  <a:latin typeface="SST Arabic" panose="020B0504030504020204" pitchFamily="34" charset="-78"/>
                  <a:ea typeface="+mn-ea"/>
                  <a:cs typeface="SST Arabic" panose="020B0504030504020204" pitchFamily="34" charset="-78"/>
                </a:rPr>
                <a:t>100</a:t>
              </a:r>
              <a:endParaRPr kumimoji="0" lang="en-US" sz="900" b="1" i="0" u="none" strike="noStrike" kern="1200" cap="none" spc="0" normalizeH="0" baseline="0" noProof="0" dirty="0">
                <a:ln>
                  <a:noFill/>
                </a:ln>
                <a:solidFill>
                  <a:srgbClr val="C00000"/>
                </a:solidFill>
                <a:effectLst/>
                <a:uLnTx/>
                <a:uFillTx/>
                <a:latin typeface="SST Arabic" panose="020B0504030504020204" pitchFamily="34" charset="-78"/>
                <a:ea typeface="+mn-ea"/>
                <a:cs typeface="SST Arabic" panose="020B0504030504020204" pitchFamily="34" charset="-78"/>
              </a:endParaRPr>
            </a:p>
          </p:txBody>
        </p:sp>
        <p:grpSp>
          <p:nvGrpSpPr>
            <p:cNvPr id="100" name="Group 99"/>
            <p:cNvGrpSpPr/>
            <p:nvPr/>
          </p:nvGrpSpPr>
          <p:grpSpPr>
            <a:xfrm>
              <a:off x="881121" y="5853751"/>
              <a:ext cx="224616" cy="91440"/>
              <a:chOff x="2662770" y="4547006"/>
              <a:chExt cx="224616" cy="91440"/>
            </a:xfrm>
          </p:grpSpPr>
          <p:sp>
            <p:nvSpPr>
              <p:cNvPr id="101" name="Oval 100"/>
              <p:cNvSpPr/>
              <p:nvPr/>
            </p:nvSpPr>
            <p:spPr>
              <a:xfrm>
                <a:off x="2662770" y="4547006"/>
                <a:ext cx="91440" cy="91440"/>
              </a:xfrm>
              <a:prstGeom prst="ellipse">
                <a:avLst/>
              </a:prstGeom>
              <a:solidFill>
                <a:srgbClr val="C79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ar-SA" sz="1100" b="1" i="0" u="none" strike="noStrike" kern="1200" cap="none" spc="0" normalizeH="0" baseline="0" noProof="0" dirty="0">
                  <a:ln>
                    <a:noFill/>
                  </a:ln>
                  <a:solidFill>
                    <a:srgbClr val="FFFFFF"/>
                  </a:solidFill>
                  <a:effectLst/>
                  <a:uLnTx/>
                  <a:uFillTx/>
                  <a:latin typeface="SST Arabic" panose="020B0504030504020204" pitchFamily="34" charset="-78"/>
                  <a:ea typeface="+mn-ea"/>
                  <a:cs typeface="SST Arabic" panose="020B0504030504020204" pitchFamily="34" charset="-78"/>
                </a:endParaRPr>
              </a:p>
            </p:txBody>
          </p:sp>
          <p:sp>
            <p:nvSpPr>
              <p:cNvPr id="102" name="Oval 101"/>
              <p:cNvSpPr/>
              <p:nvPr/>
            </p:nvSpPr>
            <p:spPr>
              <a:xfrm>
                <a:off x="2795946" y="4547006"/>
                <a:ext cx="91440" cy="9144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ar-SA" sz="1100" b="1" i="0" u="none" strike="noStrike" kern="1200" cap="none" spc="0" normalizeH="0" baseline="0" noProof="0" dirty="0">
                  <a:ln>
                    <a:noFill/>
                  </a:ln>
                  <a:solidFill>
                    <a:srgbClr val="FFFFFF"/>
                  </a:solidFill>
                  <a:effectLst/>
                  <a:uLnTx/>
                  <a:uFillTx/>
                  <a:latin typeface="SST Arabic" panose="020B0504030504020204" pitchFamily="34" charset="-78"/>
                  <a:ea typeface="+mn-ea"/>
                  <a:cs typeface="SST Arabic" panose="020B0504030504020204" pitchFamily="34" charset="-78"/>
                </a:endParaRPr>
              </a:p>
            </p:txBody>
          </p:sp>
        </p:grpSp>
      </p:grpSp>
      <p:cxnSp>
        <p:nvCxnSpPr>
          <p:cNvPr id="17" name="Elbow Connector 16"/>
          <p:cNvCxnSpPr/>
          <p:nvPr/>
        </p:nvCxnSpPr>
        <p:spPr>
          <a:xfrm>
            <a:off x="3167764" y="3875809"/>
            <a:ext cx="1792614" cy="239067"/>
          </a:xfrm>
          <a:prstGeom prst="bentConnector3">
            <a:avLst>
              <a:gd name="adj1" fmla="val 99415"/>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9" name="Elbow Connector 108"/>
          <p:cNvCxnSpPr/>
          <p:nvPr/>
        </p:nvCxnSpPr>
        <p:spPr>
          <a:xfrm>
            <a:off x="2856965" y="3667427"/>
            <a:ext cx="831079" cy="464286"/>
          </a:xfrm>
          <a:prstGeom prst="bentConnector3">
            <a:avLst>
              <a:gd name="adj1" fmla="val 100142"/>
            </a:avLst>
          </a:prstGeom>
          <a:ln>
            <a:tailEnd type="triangle"/>
          </a:ln>
        </p:spPr>
        <p:style>
          <a:lnRef idx="1">
            <a:schemeClr val="accent1"/>
          </a:lnRef>
          <a:fillRef idx="0">
            <a:schemeClr val="accent1"/>
          </a:fillRef>
          <a:effectRef idx="0">
            <a:schemeClr val="accent1"/>
          </a:effectRef>
          <a:fontRef idx="minor">
            <a:schemeClr val="tx1"/>
          </a:fontRef>
        </p:style>
      </p:cxnSp>
      <p:sp>
        <p:nvSpPr>
          <p:cNvPr id="81" name="Title 1"/>
          <p:cNvSpPr>
            <a:spLocks noGrp="1"/>
          </p:cNvSpPr>
          <p:nvPr>
            <p:ph type="title"/>
          </p:nvPr>
        </p:nvSpPr>
        <p:spPr>
          <a:xfrm>
            <a:off x="1498025" y="166809"/>
            <a:ext cx="10515600" cy="572459"/>
          </a:xfrm>
        </p:spPr>
        <p:txBody>
          <a:bodyPr vert="horz" lIns="0" tIns="0" rIns="0" bIns="0" rtlCol="0" anchor="t">
            <a:noAutofit/>
          </a:bodyPr>
          <a:lstStyle/>
          <a:p>
            <a:r>
              <a:rPr lang="ar-SA" sz="2600" b="1" dirty="0">
                <a:solidFill>
                  <a:schemeClr val="tx1">
                    <a:lumMod val="90000"/>
                    <a:lumOff val="10000"/>
                  </a:schemeClr>
                </a:solidFill>
                <a:latin typeface="SST Arabic" panose="020B0504030504020204" pitchFamily="34" charset="-78"/>
                <a:cs typeface="SST Arabic" panose="020B0504030504020204" pitchFamily="34" charset="-78"/>
              </a:rPr>
              <a:t>بطاقة الاستهداف الأمني</a:t>
            </a:r>
            <a:r>
              <a:rPr lang="ar-KW" sz="2600" b="1" dirty="0">
                <a:solidFill>
                  <a:schemeClr val="tx1">
                    <a:lumMod val="90000"/>
                    <a:lumOff val="10000"/>
                  </a:schemeClr>
                </a:solidFill>
                <a:latin typeface="SST Arabic" panose="020B0504030504020204" pitchFamily="34" charset="-78"/>
                <a:cs typeface="SST Arabic" panose="020B0504030504020204" pitchFamily="34" charset="-78"/>
              </a:rPr>
              <a:t>: البيان الجمركي</a:t>
            </a:r>
            <a:r>
              <a:rPr lang="ar-SA" sz="2600" b="1" dirty="0">
                <a:solidFill>
                  <a:schemeClr val="tx1">
                    <a:lumMod val="90000"/>
                    <a:lumOff val="10000"/>
                  </a:schemeClr>
                </a:solidFill>
                <a:latin typeface="SST Arabic" panose="020B0504030504020204" pitchFamily="34" charset="-78"/>
                <a:cs typeface="SST Arabic" panose="020B0504030504020204" pitchFamily="34" charset="-78"/>
              </a:rPr>
              <a:t> (1/2)</a:t>
            </a:r>
            <a:endParaRPr lang="en-US" sz="2600" b="1" dirty="0">
              <a:solidFill>
                <a:schemeClr val="tx1">
                  <a:lumMod val="90000"/>
                  <a:lumOff val="10000"/>
                </a:schemeClr>
              </a:solidFill>
              <a:latin typeface="SST Arabic" panose="020B0504030504020204" pitchFamily="34" charset="-78"/>
              <a:cs typeface="SST Arabic" panose="020B0504030504020204" pitchFamily="34" charset="-78"/>
            </a:endParaRPr>
          </a:p>
        </p:txBody>
      </p:sp>
      <p:sp>
        <p:nvSpPr>
          <p:cNvPr id="82" name="Rounded Rectangle 81"/>
          <p:cNvSpPr/>
          <p:nvPr/>
        </p:nvSpPr>
        <p:spPr>
          <a:xfrm>
            <a:off x="12094234" y="166197"/>
            <a:ext cx="97766" cy="437857"/>
          </a:xfrm>
          <a:prstGeom prst="roundRect">
            <a:avLst>
              <a:gd name="adj" fmla="val 0"/>
            </a:avLst>
          </a:prstGeom>
          <a:solidFill>
            <a:srgbClr val="20CFD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FFFFFF"/>
              </a:solidFill>
              <a:effectLst/>
              <a:uLnTx/>
              <a:uFillTx/>
              <a:latin typeface="SST Arabic" panose="020B0504030504020204" pitchFamily="34" charset="-78"/>
              <a:ea typeface="+mn-ea"/>
              <a:cs typeface="SST Arabic" panose="020B0504030504020204" pitchFamily="34" charset="-78"/>
            </a:endParaRPr>
          </a:p>
        </p:txBody>
      </p:sp>
      <p:sp>
        <p:nvSpPr>
          <p:cNvPr id="80" name="Rounded Rectangle 79"/>
          <p:cNvSpPr/>
          <p:nvPr/>
        </p:nvSpPr>
        <p:spPr>
          <a:xfrm>
            <a:off x="9469544" y="6281498"/>
            <a:ext cx="1005840" cy="182880"/>
          </a:xfrm>
          <a:prstGeom prst="roundRect">
            <a:avLst/>
          </a:prstGeom>
          <a:solidFill>
            <a:srgbClr val="D9D9D9"/>
          </a:solidFill>
          <a:ln>
            <a:no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1050" b="1" i="0" u="none" strike="noStrike" kern="1200" cap="none" spc="0" normalizeH="0" baseline="0" noProof="0" dirty="0">
                <a:ln>
                  <a:noFill/>
                </a:ln>
                <a:solidFill>
                  <a:srgbClr val="2D4553"/>
                </a:solidFill>
                <a:effectLst/>
                <a:uLnTx/>
                <a:uFillTx/>
                <a:latin typeface="SST Arabic" panose="020B0504030504020204" pitchFamily="34" charset="-78"/>
                <a:ea typeface="+mn-ea"/>
                <a:cs typeface="SST Arabic" panose="020B0504030504020204" pitchFamily="34" charset="-78"/>
              </a:rPr>
              <a:t>تحت العمل</a:t>
            </a:r>
          </a:p>
        </p:txBody>
      </p:sp>
      <p:sp>
        <p:nvSpPr>
          <p:cNvPr id="83" name="Rounded Rectangle 82"/>
          <p:cNvSpPr/>
          <p:nvPr/>
        </p:nvSpPr>
        <p:spPr>
          <a:xfrm>
            <a:off x="10634450" y="6268696"/>
            <a:ext cx="835289" cy="209948"/>
          </a:xfrm>
          <a:prstGeom prst="roundRect">
            <a:avLst/>
          </a:prstGeom>
          <a:solidFill>
            <a:schemeClr val="bg1"/>
          </a:solidFill>
          <a:ln>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KW" sz="900" b="1" i="0" u="none" strike="noStrike" kern="1200" cap="none" spc="0" normalizeH="0" baseline="0" noProof="0" dirty="0">
                <a:ln>
                  <a:noFill/>
                </a:ln>
                <a:solidFill>
                  <a:srgbClr val="C00000"/>
                </a:solidFill>
                <a:effectLst/>
                <a:uLnTx/>
                <a:uFillTx/>
                <a:latin typeface="SST Arabic" panose="020B0504030504020204" pitchFamily="34" charset="-78"/>
                <a:ea typeface="+mn-ea"/>
                <a:cs typeface="SST Arabic" panose="020B0504030504020204" pitchFamily="34" charset="-78"/>
              </a:rPr>
              <a:t>وزن المعيار</a:t>
            </a:r>
            <a:endParaRPr kumimoji="0" lang="en-US" sz="900" b="1" i="0" u="none" strike="noStrike" kern="1200" cap="none" spc="0" normalizeH="0" baseline="0" noProof="0" dirty="0">
              <a:ln>
                <a:noFill/>
              </a:ln>
              <a:solidFill>
                <a:srgbClr val="C00000"/>
              </a:solidFill>
              <a:effectLst/>
              <a:uLnTx/>
              <a:uFillTx/>
              <a:latin typeface="SST Arabic" panose="020B0504030504020204" pitchFamily="34" charset="-78"/>
              <a:ea typeface="+mn-ea"/>
              <a:cs typeface="SST Arabic" panose="020B0504030504020204" pitchFamily="34" charset="-78"/>
            </a:endParaRPr>
          </a:p>
        </p:txBody>
      </p:sp>
      <p:sp>
        <p:nvSpPr>
          <p:cNvPr id="85" name="Rounded Rectangle 84"/>
          <p:cNvSpPr/>
          <p:nvPr/>
        </p:nvSpPr>
        <p:spPr>
          <a:xfrm>
            <a:off x="2184680" y="4138477"/>
            <a:ext cx="680269" cy="1099536"/>
          </a:xfrm>
          <a:prstGeom prst="roundRect">
            <a:avLst>
              <a:gd name="adj" fmla="val 7183"/>
            </a:avLst>
          </a:prstGeom>
          <a:solidFill>
            <a:srgbClr val="A8DBA0"/>
          </a:solidFill>
          <a:ln>
            <a:no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1100" b="1" i="0" u="none" strike="noStrike" kern="1200" cap="none" spc="0" normalizeH="0" baseline="0" noProof="0" dirty="0">
                <a:ln>
                  <a:noFill/>
                </a:ln>
                <a:solidFill>
                  <a:srgbClr val="2D4553"/>
                </a:solidFill>
                <a:effectLst/>
                <a:uLnTx/>
                <a:uFillTx/>
                <a:latin typeface="SST Arabic" panose="020B0504030504020204" pitchFamily="34" charset="-78"/>
                <a:ea typeface="+mn-ea"/>
                <a:cs typeface="SST Arabic" panose="020B0504030504020204" pitchFamily="34" charset="-78"/>
              </a:rPr>
              <a:t>استيراد فصول جديدة</a:t>
            </a:r>
          </a:p>
        </p:txBody>
      </p:sp>
      <p:grpSp>
        <p:nvGrpSpPr>
          <p:cNvPr id="86" name="Group 85"/>
          <p:cNvGrpSpPr/>
          <p:nvPr/>
        </p:nvGrpSpPr>
        <p:grpSpPr>
          <a:xfrm>
            <a:off x="2288618" y="5396241"/>
            <a:ext cx="480040" cy="360188"/>
            <a:chOff x="6168865" y="5776202"/>
            <a:chExt cx="480040" cy="360188"/>
          </a:xfrm>
        </p:grpSpPr>
        <p:sp>
          <p:nvSpPr>
            <p:cNvPr id="87" name="Rounded Rectangle 86"/>
            <p:cNvSpPr/>
            <p:nvPr/>
          </p:nvSpPr>
          <p:spPr>
            <a:xfrm>
              <a:off x="6168865" y="5919420"/>
              <a:ext cx="480040" cy="216970"/>
            </a:xfrm>
            <a:prstGeom prst="roundRect">
              <a:avLst/>
            </a:prstGeom>
            <a:solidFill>
              <a:srgbClr val="F2F2F2"/>
            </a:solidFill>
            <a:ln>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900" b="1" i="0" u="none" strike="noStrike" kern="1200" cap="none" spc="0" normalizeH="0" baseline="0" noProof="0" dirty="0">
                  <a:ln>
                    <a:noFill/>
                  </a:ln>
                  <a:solidFill>
                    <a:srgbClr val="C00000"/>
                  </a:solidFill>
                  <a:effectLst/>
                  <a:uLnTx/>
                  <a:uFillTx/>
                  <a:latin typeface="SST Arabic" panose="020B0504030504020204" pitchFamily="34" charset="-78"/>
                  <a:ea typeface="+mn-ea"/>
                  <a:cs typeface="SST Arabic" panose="020B0504030504020204" pitchFamily="34" charset="-78"/>
                </a:rPr>
                <a:t>100</a:t>
              </a:r>
              <a:endParaRPr kumimoji="0" lang="en-US" sz="900" b="1" i="0" u="none" strike="noStrike" kern="1200" cap="none" spc="0" normalizeH="0" baseline="0" noProof="0" dirty="0">
                <a:ln>
                  <a:noFill/>
                </a:ln>
                <a:solidFill>
                  <a:srgbClr val="C00000"/>
                </a:solidFill>
                <a:effectLst/>
                <a:uLnTx/>
                <a:uFillTx/>
                <a:latin typeface="SST Arabic" panose="020B0504030504020204" pitchFamily="34" charset="-78"/>
                <a:ea typeface="+mn-ea"/>
                <a:cs typeface="SST Arabic" panose="020B0504030504020204" pitchFamily="34" charset="-78"/>
              </a:endParaRPr>
            </a:p>
          </p:txBody>
        </p:sp>
        <p:grpSp>
          <p:nvGrpSpPr>
            <p:cNvPr id="88" name="Group 87"/>
            <p:cNvGrpSpPr/>
            <p:nvPr/>
          </p:nvGrpSpPr>
          <p:grpSpPr>
            <a:xfrm>
              <a:off x="6245368" y="5776202"/>
              <a:ext cx="343488" cy="91440"/>
              <a:chOff x="2543898" y="4547006"/>
              <a:chExt cx="343488" cy="91440"/>
            </a:xfrm>
          </p:grpSpPr>
          <p:sp>
            <p:nvSpPr>
              <p:cNvPr id="89" name="Oval 88"/>
              <p:cNvSpPr/>
              <p:nvPr/>
            </p:nvSpPr>
            <p:spPr>
              <a:xfrm>
                <a:off x="2543898" y="4547006"/>
                <a:ext cx="91440" cy="91440"/>
              </a:xfrm>
              <a:prstGeom prst="ellipse">
                <a:avLst/>
              </a:prstGeom>
              <a:solidFill>
                <a:srgbClr val="C79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ar-SA" sz="1100" b="1" i="0" u="none" strike="noStrike" kern="1200" cap="none" spc="0" normalizeH="0" baseline="0" noProof="0" dirty="0">
                  <a:ln>
                    <a:noFill/>
                  </a:ln>
                  <a:solidFill>
                    <a:srgbClr val="FFFFFF"/>
                  </a:solidFill>
                  <a:effectLst/>
                  <a:uLnTx/>
                  <a:uFillTx/>
                  <a:latin typeface="SST Arabic" panose="020B0504030504020204" pitchFamily="34" charset="-78"/>
                  <a:ea typeface="+mn-ea"/>
                  <a:cs typeface="SST Arabic" panose="020B0504030504020204" pitchFamily="34" charset="-78"/>
                </a:endParaRPr>
              </a:p>
            </p:txBody>
          </p:sp>
          <p:sp>
            <p:nvSpPr>
              <p:cNvPr id="90" name="Oval 89"/>
              <p:cNvSpPr/>
              <p:nvPr/>
            </p:nvSpPr>
            <p:spPr>
              <a:xfrm>
                <a:off x="2669922" y="4547006"/>
                <a:ext cx="91440" cy="91440"/>
              </a:xfrm>
              <a:prstGeom prst="ellipse">
                <a:avLst/>
              </a:prstGeom>
              <a:solidFill>
                <a:srgbClr val="90CF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ar-SA" sz="1100" b="1" i="0" u="none" strike="noStrike" kern="1200" cap="none" spc="0" normalizeH="0" baseline="0" noProof="0" dirty="0">
                  <a:ln>
                    <a:noFill/>
                  </a:ln>
                  <a:solidFill>
                    <a:srgbClr val="FFFFFF"/>
                  </a:solidFill>
                  <a:effectLst/>
                  <a:uLnTx/>
                  <a:uFillTx/>
                  <a:latin typeface="SST Arabic" panose="020B0504030504020204" pitchFamily="34" charset="-78"/>
                  <a:ea typeface="+mn-ea"/>
                  <a:cs typeface="SST Arabic" panose="020B0504030504020204" pitchFamily="34" charset="-78"/>
                </a:endParaRPr>
              </a:p>
            </p:txBody>
          </p:sp>
          <p:sp>
            <p:nvSpPr>
              <p:cNvPr id="91" name="Oval 90"/>
              <p:cNvSpPr/>
              <p:nvPr/>
            </p:nvSpPr>
            <p:spPr>
              <a:xfrm>
                <a:off x="2795946" y="4547006"/>
                <a:ext cx="91440" cy="9144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ar-SA" sz="1100" b="1" i="0" u="none" strike="noStrike" kern="1200" cap="none" spc="0" normalizeH="0" baseline="0" noProof="0" dirty="0">
                  <a:ln>
                    <a:noFill/>
                  </a:ln>
                  <a:solidFill>
                    <a:srgbClr val="FFFFFF"/>
                  </a:solidFill>
                  <a:effectLst/>
                  <a:uLnTx/>
                  <a:uFillTx/>
                  <a:latin typeface="SST Arabic" panose="020B0504030504020204" pitchFamily="34" charset="-78"/>
                  <a:ea typeface="+mn-ea"/>
                  <a:cs typeface="SST Arabic" panose="020B0504030504020204" pitchFamily="34" charset="-78"/>
                </a:endParaRPr>
              </a:p>
            </p:txBody>
          </p:sp>
        </p:grpSp>
      </p:grpSp>
      <p:cxnSp>
        <p:nvCxnSpPr>
          <p:cNvPr id="92" name="Elbow Connector 91"/>
          <p:cNvCxnSpPr/>
          <p:nvPr/>
        </p:nvCxnSpPr>
        <p:spPr>
          <a:xfrm rot="16200000" flipH="1">
            <a:off x="2315012" y="3902803"/>
            <a:ext cx="447601" cy="3895"/>
          </a:xfrm>
          <a:prstGeom prst="bentConnector3">
            <a:avLst>
              <a:gd name="adj1" fmla="val -2136"/>
            </a:avLst>
          </a:prstGeom>
          <a:ln>
            <a:tailEnd type="triangle"/>
          </a:ln>
        </p:spPr>
        <p:style>
          <a:lnRef idx="1">
            <a:schemeClr val="accent1"/>
          </a:lnRef>
          <a:fillRef idx="0">
            <a:schemeClr val="accent1"/>
          </a:fillRef>
          <a:effectRef idx="0">
            <a:schemeClr val="accent1"/>
          </a:effectRef>
          <a:fontRef idx="minor">
            <a:schemeClr val="tx1"/>
          </a:fontRef>
        </p:style>
      </p:cxnSp>
      <p:sp>
        <p:nvSpPr>
          <p:cNvPr id="103" name="Rounded Rectangle 102"/>
          <p:cNvSpPr/>
          <p:nvPr/>
        </p:nvSpPr>
        <p:spPr>
          <a:xfrm>
            <a:off x="657965" y="4163718"/>
            <a:ext cx="1136090" cy="1099536"/>
          </a:xfrm>
          <a:prstGeom prst="roundRect">
            <a:avLst>
              <a:gd name="adj" fmla="val 7183"/>
            </a:avLst>
          </a:prstGeom>
          <a:solidFill>
            <a:srgbClr val="A8DBA0"/>
          </a:solidFill>
          <a:ln>
            <a:no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1100" b="1" i="0" u="none" strike="noStrike" kern="1200" cap="none" spc="0" normalizeH="0" baseline="0" noProof="0" dirty="0">
                <a:ln>
                  <a:noFill/>
                </a:ln>
                <a:solidFill>
                  <a:srgbClr val="2D4553"/>
                </a:solidFill>
                <a:effectLst/>
                <a:uLnTx/>
                <a:uFillTx/>
                <a:latin typeface="SST Arabic" panose="020B0504030504020204" pitchFamily="34" charset="-78"/>
                <a:ea typeface="+mn-ea"/>
                <a:cs typeface="SST Arabic" panose="020B0504030504020204" pitchFamily="34" charset="-78"/>
              </a:rPr>
              <a:t>نموذج التهريب الأمني باستخدام تعلم الآلة</a:t>
            </a:r>
          </a:p>
        </p:txBody>
      </p:sp>
      <p:cxnSp>
        <p:nvCxnSpPr>
          <p:cNvPr id="110" name="Elbow Connector 109"/>
          <p:cNvCxnSpPr/>
          <p:nvPr/>
        </p:nvCxnSpPr>
        <p:spPr>
          <a:xfrm rot="10800000" flipV="1">
            <a:off x="1338564" y="3877924"/>
            <a:ext cx="1829200" cy="266201"/>
          </a:xfrm>
          <a:prstGeom prst="bentConnector3">
            <a:avLst>
              <a:gd name="adj1" fmla="val 100406"/>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93" name="Group 92"/>
          <p:cNvGrpSpPr/>
          <p:nvPr/>
        </p:nvGrpSpPr>
        <p:grpSpPr>
          <a:xfrm>
            <a:off x="1003032" y="5422223"/>
            <a:ext cx="480040" cy="360188"/>
            <a:chOff x="6168865" y="5776202"/>
            <a:chExt cx="480040" cy="360188"/>
          </a:xfrm>
        </p:grpSpPr>
        <p:sp>
          <p:nvSpPr>
            <p:cNvPr id="95" name="Rounded Rectangle 94"/>
            <p:cNvSpPr/>
            <p:nvPr/>
          </p:nvSpPr>
          <p:spPr>
            <a:xfrm>
              <a:off x="6168865" y="5919420"/>
              <a:ext cx="480040" cy="216970"/>
            </a:xfrm>
            <a:prstGeom prst="roundRect">
              <a:avLst/>
            </a:prstGeom>
            <a:solidFill>
              <a:srgbClr val="F2F2F2"/>
            </a:solidFill>
            <a:ln>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900" b="1" i="0" u="none" strike="noStrike" kern="1200" cap="none" spc="0" normalizeH="0" baseline="0" noProof="0" dirty="0">
                  <a:ln>
                    <a:noFill/>
                  </a:ln>
                  <a:solidFill>
                    <a:srgbClr val="C00000"/>
                  </a:solidFill>
                  <a:effectLst/>
                  <a:uLnTx/>
                  <a:uFillTx/>
                  <a:latin typeface="SST Arabic" panose="020B0504030504020204" pitchFamily="34" charset="-78"/>
                  <a:ea typeface="+mn-ea"/>
                  <a:cs typeface="SST Arabic" panose="020B0504030504020204" pitchFamily="34" charset="-78"/>
                </a:rPr>
                <a:t>400</a:t>
              </a:r>
              <a:endParaRPr kumimoji="0" lang="en-US" sz="900" b="1" i="0" u="none" strike="noStrike" kern="1200" cap="none" spc="0" normalizeH="0" baseline="0" noProof="0" dirty="0">
                <a:ln>
                  <a:noFill/>
                </a:ln>
                <a:solidFill>
                  <a:srgbClr val="C00000"/>
                </a:solidFill>
                <a:effectLst/>
                <a:uLnTx/>
                <a:uFillTx/>
                <a:latin typeface="SST Arabic" panose="020B0504030504020204" pitchFamily="34" charset="-78"/>
                <a:ea typeface="+mn-ea"/>
                <a:cs typeface="SST Arabic" panose="020B0504030504020204" pitchFamily="34" charset="-78"/>
              </a:endParaRPr>
            </a:p>
          </p:txBody>
        </p:sp>
        <p:grpSp>
          <p:nvGrpSpPr>
            <p:cNvPr id="104" name="Group 103"/>
            <p:cNvGrpSpPr/>
            <p:nvPr/>
          </p:nvGrpSpPr>
          <p:grpSpPr>
            <a:xfrm>
              <a:off x="6245368" y="5776202"/>
              <a:ext cx="343488" cy="91440"/>
              <a:chOff x="2543898" y="4547006"/>
              <a:chExt cx="343488" cy="91440"/>
            </a:xfrm>
          </p:grpSpPr>
          <p:sp>
            <p:nvSpPr>
              <p:cNvPr id="105" name="Oval 104"/>
              <p:cNvSpPr/>
              <p:nvPr/>
            </p:nvSpPr>
            <p:spPr>
              <a:xfrm>
                <a:off x="2543898" y="4547006"/>
                <a:ext cx="91440" cy="91440"/>
              </a:xfrm>
              <a:prstGeom prst="ellipse">
                <a:avLst/>
              </a:prstGeom>
              <a:solidFill>
                <a:srgbClr val="C79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ar-SA" sz="1100" b="1" i="0" u="none" strike="noStrike" kern="1200" cap="none" spc="0" normalizeH="0" baseline="0" noProof="0" dirty="0">
                  <a:ln>
                    <a:noFill/>
                  </a:ln>
                  <a:solidFill>
                    <a:srgbClr val="FFFF00"/>
                  </a:solidFill>
                  <a:effectLst/>
                  <a:uLnTx/>
                  <a:uFillTx/>
                  <a:latin typeface="SST Arabic" panose="020B0504030504020204" pitchFamily="34" charset="-78"/>
                  <a:ea typeface="+mn-ea"/>
                  <a:cs typeface="SST Arabic" panose="020B0504030504020204" pitchFamily="34" charset="-78"/>
                </a:endParaRPr>
              </a:p>
            </p:txBody>
          </p:sp>
          <p:sp>
            <p:nvSpPr>
              <p:cNvPr id="106" name="Oval 105"/>
              <p:cNvSpPr/>
              <p:nvPr/>
            </p:nvSpPr>
            <p:spPr>
              <a:xfrm>
                <a:off x="2669922" y="4547006"/>
                <a:ext cx="91440" cy="91440"/>
              </a:xfrm>
              <a:prstGeom prst="ellipse">
                <a:avLst/>
              </a:prstGeom>
              <a:solidFill>
                <a:srgbClr val="90CF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ar-SA" sz="1100" b="1" i="0" u="none" strike="noStrike" kern="1200" cap="none" spc="0" normalizeH="0" baseline="0" noProof="0" dirty="0">
                  <a:ln>
                    <a:noFill/>
                  </a:ln>
                  <a:solidFill>
                    <a:srgbClr val="FFFF00"/>
                  </a:solidFill>
                  <a:effectLst/>
                  <a:uLnTx/>
                  <a:uFillTx/>
                  <a:latin typeface="SST Arabic" panose="020B0504030504020204" pitchFamily="34" charset="-78"/>
                  <a:ea typeface="+mn-ea"/>
                  <a:cs typeface="SST Arabic" panose="020B0504030504020204" pitchFamily="34" charset="-78"/>
                </a:endParaRPr>
              </a:p>
            </p:txBody>
          </p:sp>
          <p:sp>
            <p:nvSpPr>
              <p:cNvPr id="107" name="Oval 106"/>
              <p:cNvSpPr/>
              <p:nvPr/>
            </p:nvSpPr>
            <p:spPr>
              <a:xfrm>
                <a:off x="2795946" y="4547006"/>
                <a:ext cx="91440" cy="9144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ar-SA" sz="1100" b="1" i="0" u="none" strike="noStrike" kern="1200" cap="none" spc="0" normalizeH="0" baseline="0" noProof="0" dirty="0">
                  <a:ln>
                    <a:noFill/>
                  </a:ln>
                  <a:solidFill>
                    <a:srgbClr val="FFFF00"/>
                  </a:solidFill>
                  <a:effectLst/>
                  <a:uLnTx/>
                  <a:uFillTx/>
                  <a:latin typeface="SST Arabic" panose="020B0504030504020204" pitchFamily="34" charset="-78"/>
                  <a:ea typeface="+mn-ea"/>
                  <a:cs typeface="SST Arabic" panose="020B0504030504020204" pitchFamily="34" charset="-78"/>
                </a:endParaRPr>
              </a:p>
            </p:txBody>
          </p:sp>
        </p:grpSp>
      </p:grpSp>
      <p:cxnSp>
        <p:nvCxnSpPr>
          <p:cNvPr id="125" name="Elbow Connector 124"/>
          <p:cNvCxnSpPr/>
          <p:nvPr/>
        </p:nvCxnSpPr>
        <p:spPr>
          <a:xfrm>
            <a:off x="7922343" y="3893077"/>
            <a:ext cx="840245" cy="298023"/>
          </a:xfrm>
          <a:prstGeom prst="bentConnector3">
            <a:avLst>
              <a:gd name="adj1" fmla="val 99878"/>
            </a:avLst>
          </a:prstGeom>
          <a:ln>
            <a:tailEnd type="triangle"/>
          </a:ln>
        </p:spPr>
        <p:style>
          <a:lnRef idx="1">
            <a:schemeClr val="accent1"/>
          </a:lnRef>
          <a:fillRef idx="0">
            <a:schemeClr val="accent1"/>
          </a:fillRef>
          <a:effectRef idx="0">
            <a:schemeClr val="accent1"/>
          </a:effectRef>
          <a:fontRef idx="minor">
            <a:schemeClr val="tx1"/>
          </a:fontRef>
        </p:style>
      </p:cxnSp>
      <p:sp>
        <p:nvSpPr>
          <p:cNvPr id="79" name="Rectangle 78"/>
          <p:cNvSpPr/>
          <p:nvPr/>
        </p:nvSpPr>
        <p:spPr>
          <a:xfrm flipH="1">
            <a:off x="2456561" y="3406604"/>
            <a:ext cx="1386075" cy="261610"/>
          </a:xfrm>
          <a:prstGeom prst="rect">
            <a:avLst/>
          </a:prstGeom>
          <a:solidFill>
            <a:schemeClr val="bg1"/>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square">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1100" b="1" i="0" u="none" strike="noStrike" kern="1200" cap="none" spc="0" normalizeH="0" baseline="0" noProof="0" dirty="0">
                <a:ln>
                  <a:noFill/>
                </a:ln>
                <a:solidFill>
                  <a:srgbClr val="002448"/>
                </a:solidFill>
                <a:effectLst/>
                <a:uLnTx/>
                <a:uFillTx/>
                <a:latin typeface="SST Arabic" panose="020B0504030504020204" pitchFamily="34" charset="-78"/>
                <a:ea typeface="Calibri" panose="020F0502020204030204" pitchFamily="34" charset="0"/>
                <a:cs typeface="SST Arabic" panose="020B0504030504020204" pitchFamily="34" charset="-78"/>
              </a:rPr>
              <a:t>معايير جديدة</a:t>
            </a:r>
          </a:p>
        </p:txBody>
      </p:sp>
      <p:grpSp>
        <p:nvGrpSpPr>
          <p:cNvPr id="108" name="Group 107">
            <a:extLst>
              <a:ext uri="{FF2B5EF4-FFF2-40B4-BE49-F238E27FC236}">
                <a16:creationId xmlns:a16="http://schemas.microsoft.com/office/drawing/2014/main" id="{560F425C-43CF-4040-AA61-6613ED12740B}"/>
              </a:ext>
            </a:extLst>
          </p:cNvPr>
          <p:cNvGrpSpPr/>
          <p:nvPr/>
        </p:nvGrpSpPr>
        <p:grpSpPr>
          <a:xfrm rot="15971014" flipH="1">
            <a:off x="1034207" y="-3461695"/>
            <a:ext cx="1841658" cy="7063157"/>
            <a:chOff x="-1339006" y="-3482163"/>
            <a:chExt cx="1841658" cy="13478991"/>
          </a:xfrm>
        </p:grpSpPr>
        <p:sp>
          <p:nvSpPr>
            <p:cNvPr id="111" name="Google Shape;6332;p126">
              <a:extLst>
                <a:ext uri="{FF2B5EF4-FFF2-40B4-BE49-F238E27FC236}">
                  <a16:creationId xmlns:a16="http://schemas.microsoft.com/office/drawing/2014/main" id="{43F1A884-9BAC-459C-9AE5-FE0DD0C0A696}"/>
                </a:ext>
              </a:extLst>
            </p:cNvPr>
            <p:cNvSpPr/>
            <p:nvPr/>
          </p:nvSpPr>
          <p:spPr>
            <a:xfrm rot="16780807" flipH="1">
              <a:off x="-5469913" y="4251930"/>
              <a:ext cx="10082136" cy="1407659"/>
            </a:xfrm>
            <a:custGeom>
              <a:avLst/>
              <a:gdLst/>
              <a:ahLst/>
              <a:cxnLst/>
              <a:rect l="l" t="t" r="r" b="b"/>
              <a:pathLst>
                <a:path w="74755" h="20729" extrusionOk="0">
                  <a:moveTo>
                    <a:pt x="1" y="1"/>
                  </a:moveTo>
                  <a:cubicBezTo>
                    <a:pt x="835" y="6439"/>
                    <a:pt x="5772" y="12310"/>
                    <a:pt x="12109" y="13777"/>
                  </a:cubicBezTo>
                  <a:cubicBezTo>
                    <a:pt x="13474" y="14091"/>
                    <a:pt x="14847" y="14220"/>
                    <a:pt x="16226" y="14220"/>
                  </a:cubicBezTo>
                  <a:cubicBezTo>
                    <a:pt x="22796" y="14220"/>
                    <a:pt x="29497" y="11276"/>
                    <a:pt x="36112" y="11276"/>
                  </a:cubicBezTo>
                  <a:cubicBezTo>
                    <a:pt x="37265" y="11276"/>
                    <a:pt x="38416" y="11366"/>
                    <a:pt x="39562" y="11576"/>
                  </a:cubicBezTo>
                  <a:cubicBezTo>
                    <a:pt x="45100" y="12610"/>
                    <a:pt x="49736" y="16313"/>
                    <a:pt x="54873" y="18714"/>
                  </a:cubicBezTo>
                  <a:cubicBezTo>
                    <a:pt x="57406" y="19923"/>
                    <a:pt x="60365" y="20728"/>
                    <a:pt x="63173" y="20728"/>
                  </a:cubicBezTo>
                  <a:cubicBezTo>
                    <a:pt x="66024" y="20728"/>
                    <a:pt x="68719" y="19898"/>
                    <a:pt x="70651" y="17814"/>
                  </a:cubicBezTo>
                  <a:cubicBezTo>
                    <a:pt x="73653" y="14645"/>
                    <a:pt x="73753" y="9775"/>
                    <a:pt x="73954" y="5371"/>
                  </a:cubicBezTo>
                  <a:cubicBezTo>
                    <a:pt x="74020" y="3637"/>
                    <a:pt x="74254" y="1769"/>
                    <a:pt x="74754" y="1"/>
                  </a:cubicBezTo>
                  <a:close/>
                </a:path>
              </a:pathLst>
            </a:custGeom>
            <a:solidFill>
              <a:srgbClr val="ACFFD9">
                <a:alpha val="64000"/>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000000"/>
                </a:solidFill>
                <a:effectLst/>
                <a:uLnTx/>
                <a:uFillTx/>
                <a:latin typeface="Arial"/>
                <a:ea typeface="+mn-ea"/>
                <a:cs typeface="Symbio AR+LT"/>
              </a:endParaRPr>
            </a:p>
          </p:txBody>
        </p:sp>
        <p:sp>
          <p:nvSpPr>
            <p:cNvPr id="112" name="Google Shape;6332;p126">
              <a:extLst>
                <a:ext uri="{FF2B5EF4-FFF2-40B4-BE49-F238E27FC236}">
                  <a16:creationId xmlns:a16="http://schemas.microsoft.com/office/drawing/2014/main" id="{F6E23C9E-3464-4452-AA1B-2B38FE9912D2}"/>
                </a:ext>
              </a:extLst>
            </p:cNvPr>
            <p:cNvSpPr/>
            <p:nvPr/>
          </p:nvSpPr>
          <p:spPr>
            <a:xfrm rot="5192738" flipH="1" flipV="1">
              <a:off x="-6519291" y="1698122"/>
              <a:ext cx="12202227" cy="1841658"/>
            </a:xfrm>
            <a:custGeom>
              <a:avLst/>
              <a:gdLst/>
              <a:ahLst/>
              <a:cxnLst/>
              <a:rect l="l" t="t" r="r" b="b"/>
              <a:pathLst>
                <a:path w="74755" h="20729" extrusionOk="0">
                  <a:moveTo>
                    <a:pt x="1" y="1"/>
                  </a:moveTo>
                  <a:cubicBezTo>
                    <a:pt x="835" y="6439"/>
                    <a:pt x="5772" y="12310"/>
                    <a:pt x="12109" y="13777"/>
                  </a:cubicBezTo>
                  <a:cubicBezTo>
                    <a:pt x="13474" y="14091"/>
                    <a:pt x="14847" y="14220"/>
                    <a:pt x="16226" y="14220"/>
                  </a:cubicBezTo>
                  <a:cubicBezTo>
                    <a:pt x="22796" y="14220"/>
                    <a:pt x="29497" y="11276"/>
                    <a:pt x="36112" y="11276"/>
                  </a:cubicBezTo>
                  <a:cubicBezTo>
                    <a:pt x="37265" y="11276"/>
                    <a:pt x="38416" y="11366"/>
                    <a:pt x="39562" y="11576"/>
                  </a:cubicBezTo>
                  <a:cubicBezTo>
                    <a:pt x="45100" y="12610"/>
                    <a:pt x="49736" y="16313"/>
                    <a:pt x="54873" y="18714"/>
                  </a:cubicBezTo>
                  <a:cubicBezTo>
                    <a:pt x="57406" y="19923"/>
                    <a:pt x="60365" y="20728"/>
                    <a:pt x="63173" y="20728"/>
                  </a:cubicBezTo>
                  <a:cubicBezTo>
                    <a:pt x="66024" y="20728"/>
                    <a:pt x="68719" y="19898"/>
                    <a:pt x="70651" y="17814"/>
                  </a:cubicBezTo>
                  <a:cubicBezTo>
                    <a:pt x="73653" y="14645"/>
                    <a:pt x="73753" y="9775"/>
                    <a:pt x="73954" y="5371"/>
                  </a:cubicBezTo>
                  <a:cubicBezTo>
                    <a:pt x="74020" y="3637"/>
                    <a:pt x="74254" y="1769"/>
                    <a:pt x="74754" y="1"/>
                  </a:cubicBezTo>
                  <a:close/>
                </a:path>
              </a:pathLst>
            </a:custGeom>
            <a:solidFill>
              <a:srgbClr val="1DB9FF">
                <a:alpha val="43922"/>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000000"/>
                </a:solidFill>
                <a:effectLst/>
                <a:uLnTx/>
                <a:uFillTx/>
                <a:latin typeface="Arial"/>
                <a:ea typeface="+mn-ea"/>
                <a:cs typeface="Symbio AR+LT"/>
              </a:endParaRPr>
            </a:p>
          </p:txBody>
        </p:sp>
      </p:grpSp>
      <p:sp>
        <p:nvSpPr>
          <p:cNvPr id="3" name="Slide Number Placeholder 2"/>
          <p:cNvSpPr>
            <a:spLocks noGrp="1"/>
          </p:cNvSpPr>
          <p:nvPr>
            <p:ph type="sldNum" sz="quarter" idx="12"/>
          </p:nvPr>
        </p:nvSpPr>
        <p:spPr/>
        <p:txBody>
          <a:bodyPr/>
          <a:lstStyle/>
          <a:p>
            <a:fld id="{008E1BDA-5E07-414A-8101-29DABEB15B19}" type="slidenum">
              <a:rPr lang="en-SA" smtClean="0"/>
              <a:pPr/>
              <a:t>36</a:t>
            </a:fld>
            <a:endParaRPr lang="en-SA"/>
          </a:p>
        </p:txBody>
      </p:sp>
      <p:sp>
        <p:nvSpPr>
          <p:cNvPr id="4" name="Footer Placeholder 3">
            <a:extLst>
              <a:ext uri="{FF2B5EF4-FFF2-40B4-BE49-F238E27FC236}">
                <a16:creationId xmlns:a16="http://schemas.microsoft.com/office/drawing/2014/main" id="{28416C7F-3F09-4C08-8EC3-02C76E2FAD69}"/>
              </a:ext>
            </a:extLst>
          </p:cNvPr>
          <p:cNvSpPr>
            <a:spLocks noGrp="1"/>
          </p:cNvSpPr>
          <p:nvPr>
            <p:ph type="ftr" sz="quarter" idx="11"/>
            <p:custDataLst>
              <p:tags r:id="rId3"/>
            </p:custDataLst>
          </p:nvPr>
        </p:nvSpPr>
        <p:spPr/>
        <p:txBody>
          <a:bodyPr/>
          <a:lstStyle/>
          <a:p>
            <a:pPr rtl="0"/>
            <a:r>
              <a:rPr lang="en-US"/>
              <a:t>Public | </a:t>
            </a:r>
            <a:r>
              <a:rPr lang="ar-SA"/>
              <a:t>عام</a:t>
            </a:r>
            <a:endParaRPr lang="en-SA" dirty="0"/>
          </a:p>
        </p:txBody>
      </p:sp>
    </p:spTree>
    <p:extLst>
      <p:ext uri="{BB962C8B-B14F-4D97-AF65-F5344CB8AC3E}">
        <p14:creationId xmlns:p14="http://schemas.microsoft.com/office/powerpoint/2010/main" val="104113137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Rounded Rectangle 119"/>
          <p:cNvSpPr/>
          <p:nvPr/>
        </p:nvSpPr>
        <p:spPr>
          <a:xfrm>
            <a:off x="38904" y="934215"/>
            <a:ext cx="11984282" cy="4770405"/>
          </a:xfrm>
          <a:prstGeom prst="roundRect">
            <a:avLst>
              <a:gd name="adj" fmla="val 2148"/>
            </a:avLst>
          </a:prstGeom>
          <a:solidFill>
            <a:schemeClr val="bg1"/>
          </a:solidFill>
          <a:ln>
            <a:solidFill>
              <a:schemeClr val="bg1">
                <a:lumMod val="8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a:noFill/>
              </a:ln>
              <a:solidFill>
                <a:srgbClr val="FFFFFF"/>
              </a:solidFill>
              <a:effectLst/>
              <a:uLnTx/>
              <a:uFillTx/>
              <a:latin typeface="SST Arabic" panose="020B0504030504020204" pitchFamily="34" charset="-78"/>
              <a:ea typeface="+mn-ea"/>
              <a:cs typeface="SST Arabic" panose="020B0504030504020204" pitchFamily="34" charset="-78"/>
            </a:endParaRPr>
          </a:p>
        </p:txBody>
      </p:sp>
      <p:sp>
        <p:nvSpPr>
          <p:cNvPr id="187" name="Rounded Rectangle 186"/>
          <p:cNvSpPr/>
          <p:nvPr/>
        </p:nvSpPr>
        <p:spPr>
          <a:xfrm>
            <a:off x="10460226" y="2264189"/>
            <a:ext cx="1529061" cy="2773263"/>
          </a:xfrm>
          <a:prstGeom prst="roundRect">
            <a:avLst>
              <a:gd name="adj" fmla="val 7183"/>
            </a:avLst>
          </a:prstGeom>
          <a:solidFill>
            <a:srgbClr val="00B050">
              <a:alpha val="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FFFFFF"/>
              </a:solidFill>
              <a:effectLst/>
              <a:uLnTx/>
              <a:uFillTx/>
              <a:latin typeface="SST Arabic" panose="020B0504030504020204" pitchFamily="34" charset="-78"/>
              <a:ea typeface="+mn-ea"/>
              <a:cs typeface="SST Arabic" panose="020B0504030504020204" pitchFamily="34" charset="-78"/>
            </a:endParaRPr>
          </a:p>
        </p:txBody>
      </p:sp>
      <p:sp>
        <p:nvSpPr>
          <p:cNvPr id="78" name="Rounded Rectangle 77"/>
          <p:cNvSpPr/>
          <p:nvPr/>
        </p:nvSpPr>
        <p:spPr>
          <a:xfrm>
            <a:off x="199461" y="2244318"/>
            <a:ext cx="5687342" cy="3131882"/>
          </a:xfrm>
          <a:prstGeom prst="roundRect">
            <a:avLst>
              <a:gd name="adj" fmla="val 7183"/>
            </a:avLst>
          </a:prstGeom>
          <a:solidFill>
            <a:srgbClr val="00B050">
              <a:alpha val="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FFFFFF"/>
              </a:solidFill>
              <a:effectLst/>
              <a:uLnTx/>
              <a:uFillTx/>
              <a:latin typeface="SST Arabic" panose="020B0504030504020204" pitchFamily="34" charset="-78"/>
              <a:ea typeface="+mn-ea"/>
              <a:cs typeface="SST Arabic" panose="020B0504030504020204" pitchFamily="34" charset="-78"/>
            </a:endParaRPr>
          </a:p>
        </p:txBody>
      </p:sp>
      <p:grpSp>
        <p:nvGrpSpPr>
          <p:cNvPr id="85" name="Group 84"/>
          <p:cNvGrpSpPr/>
          <p:nvPr/>
        </p:nvGrpSpPr>
        <p:grpSpPr>
          <a:xfrm>
            <a:off x="3752542" y="3275573"/>
            <a:ext cx="1011515" cy="1255068"/>
            <a:chOff x="1374054" y="4195900"/>
            <a:chExt cx="1011515" cy="997904"/>
          </a:xfrm>
        </p:grpSpPr>
        <p:sp>
          <p:nvSpPr>
            <p:cNvPr id="86" name="Rectangle 85"/>
            <p:cNvSpPr/>
            <p:nvPr/>
          </p:nvSpPr>
          <p:spPr>
            <a:xfrm flipH="1">
              <a:off x="1449987" y="4195900"/>
              <a:ext cx="848493" cy="997904"/>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FFFFFF"/>
                </a:solidFill>
                <a:effectLst/>
                <a:uLnTx/>
                <a:uFillTx/>
                <a:latin typeface="SST Arabic" panose="020B0504030504020204" pitchFamily="34" charset="-78"/>
                <a:ea typeface="+mn-ea"/>
                <a:cs typeface="SST Arabic" panose="020B0504030504020204" pitchFamily="34" charset="-78"/>
              </a:endParaRPr>
            </a:p>
          </p:txBody>
        </p:sp>
        <p:sp>
          <p:nvSpPr>
            <p:cNvPr id="87" name="Rectangle 86"/>
            <p:cNvSpPr/>
            <p:nvPr/>
          </p:nvSpPr>
          <p:spPr>
            <a:xfrm>
              <a:off x="1374054" y="4564565"/>
              <a:ext cx="1011515" cy="461665"/>
            </a:xfrm>
            <a:prstGeom prst="rect">
              <a:avLst/>
            </a:prstGeom>
          </p:spPr>
          <p:txBody>
            <a:bodyPr wrap="square">
              <a:spAutoFit/>
            </a:bodyPr>
            <a:lstStyle/>
            <a:p>
              <a:pPr marL="0" marR="0" lvl="0" indent="0" algn="ctr" defTabSz="914400" rtl="1" eaLnBrk="1" fontAlgn="ctr" latinLnBrk="0" hangingPunct="1">
                <a:lnSpc>
                  <a:spcPct val="100000"/>
                </a:lnSpc>
                <a:spcBef>
                  <a:spcPts val="0"/>
                </a:spcBef>
                <a:spcAft>
                  <a:spcPts val="0"/>
                </a:spcAft>
                <a:buClrTx/>
                <a:buSzTx/>
                <a:buFontTx/>
                <a:buNone/>
                <a:tabLst/>
                <a:defRPr/>
              </a:pPr>
              <a:r>
                <a:rPr kumimoji="0" lang="ar-SA" sz="800" b="1" i="0" u="none" strike="noStrike" kern="1200" cap="none" spc="0" normalizeH="0" baseline="0" noProof="0" dirty="0">
                  <a:ln>
                    <a:noFill/>
                  </a:ln>
                  <a:solidFill>
                    <a:srgbClr val="000000"/>
                  </a:solidFill>
                  <a:effectLst/>
                  <a:uLnTx/>
                  <a:uFillTx/>
                  <a:latin typeface="SST Arabic" panose="020B0504030504020204" pitchFamily="34" charset="-78"/>
                  <a:ea typeface="+mn-ea"/>
                  <a:cs typeface="SST Arabic" panose="020B0504030504020204" pitchFamily="34" charset="-78"/>
                </a:rPr>
                <a:t>البنود المستوردة مختلفة عن النشاط للمستورد </a:t>
              </a:r>
            </a:p>
          </p:txBody>
        </p:sp>
      </p:grpSp>
      <p:grpSp>
        <p:nvGrpSpPr>
          <p:cNvPr id="91" name="Group 90"/>
          <p:cNvGrpSpPr/>
          <p:nvPr/>
        </p:nvGrpSpPr>
        <p:grpSpPr>
          <a:xfrm>
            <a:off x="4885449" y="3291086"/>
            <a:ext cx="838873" cy="1243035"/>
            <a:chOff x="1544283" y="4195900"/>
            <a:chExt cx="1077265" cy="997904"/>
          </a:xfrm>
        </p:grpSpPr>
        <p:sp>
          <p:nvSpPr>
            <p:cNvPr id="92" name="Rectangle 91"/>
            <p:cNvSpPr/>
            <p:nvPr/>
          </p:nvSpPr>
          <p:spPr>
            <a:xfrm flipH="1">
              <a:off x="1544283" y="4195900"/>
              <a:ext cx="1077265" cy="997904"/>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FFFFFF"/>
                </a:solidFill>
                <a:effectLst/>
                <a:uLnTx/>
                <a:uFillTx/>
                <a:latin typeface="SST Arabic" panose="020B0504030504020204" pitchFamily="34" charset="-78"/>
                <a:ea typeface="+mn-ea"/>
                <a:cs typeface="SST Arabic" panose="020B0504030504020204" pitchFamily="34" charset="-78"/>
              </a:endParaRPr>
            </a:p>
          </p:txBody>
        </p:sp>
        <p:sp>
          <p:nvSpPr>
            <p:cNvPr id="93" name="Rectangle 92"/>
            <p:cNvSpPr/>
            <p:nvPr/>
          </p:nvSpPr>
          <p:spPr>
            <a:xfrm>
              <a:off x="1592248" y="4588552"/>
              <a:ext cx="950492" cy="338554"/>
            </a:xfrm>
            <a:prstGeom prst="rect">
              <a:avLst/>
            </a:prstGeom>
          </p:spPr>
          <p:txBody>
            <a:bodyPr wrap="square">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800" b="1" i="0" u="none" strike="noStrike" kern="1200" cap="none" spc="0" normalizeH="0" baseline="0" noProof="0" dirty="0">
                  <a:ln>
                    <a:noFill/>
                  </a:ln>
                  <a:solidFill>
                    <a:srgbClr val="000000"/>
                  </a:solidFill>
                  <a:effectLst/>
                  <a:uLnTx/>
                  <a:uFillTx/>
                  <a:latin typeface="SST Arabic" panose="020B0504030504020204" pitchFamily="34" charset="-78"/>
                  <a:ea typeface="+mn-ea"/>
                  <a:cs typeface="SST Arabic" panose="020B0504030504020204" pitchFamily="34" charset="-78"/>
                </a:rPr>
                <a:t>الشحن من قائمة الدول الخطرة</a:t>
              </a:r>
            </a:p>
          </p:txBody>
        </p:sp>
      </p:grpSp>
      <p:grpSp>
        <p:nvGrpSpPr>
          <p:cNvPr id="118" name="Group 117"/>
          <p:cNvGrpSpPr/>
          <p:nvPr/>
        </p:nvGrpSpPr>
        <p:grpSpPr>
          <a:xfrm>
            <a:off x="10719282" y="3575774"/>
            <a:ext cx="980288" cy="997904"/>
            <a:chOff x="1544281" y="4195900"/>
            <a:chExt cx="980288" cy="997904"/>
          </a:xfrm>
        </p:grpSpPr>
        <p:sp>
          <p:nvSpPr>
            <p:cNvPr id="122" name="Rectangle 121"/>
            <p:cNvSpPr/>
            <p:nvPr/>
          </p:nvSpPr>
          <p:spPr>
            <a:xfrm flipH="1">
              <a:off x="1544281" y="4195900"/>
              <a:ext cx="980288" cy="997904"/>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FFFFFF"/>
                </a:solidFill>
                <a:effectLst/>
                <a:uLnTx/>
                <a:uFillTx/>
                <a:latin typeface="SST Arabic" panose="020B0504030504020204" pitchFamily="34" charset="-78"/>
                <a:ea typeface="+mn-ea"/>
                <a:cs typeface="SST Arabic" panose="020B0504030504020204" pitchFamily="34" charset="-78"/>
              </a:endParaRPr>
            </a:p>
          </p:txBody>
        </p:sp>
        <p:sp>
          <p:nvSpPr>
            <p:cNvPr id="123" name="Rectangle 122"/>
            <p:cNvSpPr/>
            <p:nvPr/>
          </p:nvSpPr>
          <p:spPr>
            <a:xfrm>
              <a:off x="1564706" y="4334773"/>
              <a:ext cx="947514" cy="461665"/>
            </a:xfrm>
            <a:prstGeom prst="rect">
              <a:avLst/>
            </a:prstGeom>
          </p:spPr>
          <p:txBody>
            <a:bodyPr wrap="square">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800" b="1" i="0" u="none" strike="noStrike" kern="1200" cap="none" spc="0" normalizeH="0" baseline="0" noProof="0" dirty="0">
                  <a:ln>
                    <a:noFill/>
                  </a:ln>
                  <a:solidFill>
                    <a:srgbClr val="0D2547"/>
                  </a:solidFill>
                  <a:effectLst/>
                  <a:uLnTx/>
                  <a:uFillTx/>
                  <a:latin typeface="SST Arabic" panose="020B0504030504020204" pitchFamily="34" charset="-78"/>
                  <a:ea typeface="+mn-ea"/>
                  <a:cs typeface="SST Arabic" panose="020B0504030504020204" pitchFamily="34" charset="-78"/>
                </a:rPr>
                <a:t>استهداف أي بيان من قائمة الدول الخطرة</a:t>
              </a:r>
            </a:p>
          </p:txBody>
        </p:sp>
      </p:grpSp>
      <p:graphicFrame>
        <p:nvGraphicFramePr>
          <p:cNvPr id="8" name="Object 7" hidden="1"/>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6812" name="think-cell Slide" r:id="rId6" imgW="347" imgH="348" progId="TCLayout.ActiveDocument.1">
                  <p:embed/>
                </p:oleObj>
              </mc:Choice>
              <mc:Fallback>
                <p:oleObj name="think-cell Slide" r:id="rId6" imgW="347" imgH="348" progId="TCLayout.ActiveDocument.1">
                  <p:embed/>
                  <p:pic>
                    <p:nvPicPr>
                      <p:cNvPr id="8" name="Object 7" hidden="1"/>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244" name="Rectangle 243"/>
          <p:cNvSpPr/>
          <p:nvPr/>
        </p:nvSpPr>
        <p:spPr>
          <a:xfrm flipH="1">
            <a:off x="10677400" y="2079217"/>
            <a:ext cx="1064051" cy="261610"/>
          </a:xfrm>
          <a:prstGeom prst="rect">
            <a:avLst/>
          </a:prstGeom>
          <a:solidFill>
            <a:schemeClr val="bg1"/>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square">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1100" b="1" i="0" u="none" strike="noStrike" kern="1200" cap="none" spc="0" normalizeH="0" baseline="0" noProof="0" dirty="0">
                <a:ln>
                  <a:noFill/>
                </a:ln>
                <a:solidFill>
                  <a:srgbClr val="002448"/>
                </a:solidFill>
                <a:effectLst/>
                <a:uLnTx/>
                <a:uFillTx/>
                <a:latin typeface="SST Arabic" panose="020B0504030504020204" pitchFamily="34" charset="-78"/>
                <a:ea typeface="Calibri" panose="020F0502020204030204" pitchFamily="34" charset="0"/>
                <a:cs typeface="SST Arabic" panose="020B0504030504020204" pitchFamily="34" charset="-78"/>
              </a:rPr>
              <a:t>معايير حالية</a:t>
            </a:r>
          </a:p>
        </p:txBody>
      </p:sp>
      <p:sp>
        <p:nvSpPr>
          <p:cNvPr id="94" name="Rounded Rectangle 93"/>
          <p:cNvSpPr/>
          <p:nvPr/>
        </p:nvSpPr>
        <p:spPr>
          <a:xfrm>
            <a:off x="10735664" y="2603405"/>
            <a:ext cx="975413" cy="1099075"/>
          </a:xfrm>
          <a:prstGeom prst="roundRect">
            <a:avLst>
              <a:gd name="adj" fmla="val 7183"/>
            </a:avLst>
          </a:prstGeom>
          <a:solidFill>
            <a:srgbClr val="00A2EA"/>
          </a:solidFill>
          <a:ln>
            <a:no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1050" b="1" i="0" u="none" strike="noStrike" kern="1200" cap="none" spc="0" normalizeH="0" baseline="0" noProof="0" dirty="0">
                <a:ln>
                  <a:noFill/>
                </a:ln>
                <a:solidFill>
                  <a:srgbClr val="FFFFFF"/>
                </a:solidFill>
                <a:effectLst/>
                <a:uLnTx/>
                <a:uFillTx/>
                <a:latin typeface="SST Arabic" panose="020B0504030504020204" pitchFamily="34" charset="-78"/>
                <a:ea typeface="+mn-ea"/>
                <a:cs typeface="SST Arabic" panose="020B0504030504020204" pitchFamily="34" charset="-78"/>
              </a:rPr>
              <a:t>قائمة موحدة للدول المنشأ الخطرة</a:t>
            </a:r>
          </a:p>
        </p:txBody>
      </p:sp>
      <p:cxnSp>
        <p:nvCxnSpPr>
          <p:cNvPr id="25" name="Elbow Connector 24"/>
          <p:cNvCxnSpPr>
            <a:stCxn id="244" idx="2"/>
            <a:endCxn id="94" idx="0"/>
          </p:cNvCxnSpPr>
          <p:nvPr/>
        </p:nvCxnSpPr>
        <p:spPr>
          <a:xfrm rot="16200000" flipH="1">
            <a:off x="11085109" y="2465143"/>
            <a:ext cx="262578" cy="13946"/>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72" name="Rounded Rectangle 71"/>
          <p:cNvSpPr/>
          <p:nvPr/>
        </p:nvSpPr>
        <p:spPr>
          <a:xfrm>
            <a:off x="4890471" y="2696062"/>
            <a:ext cx="833851" cy="1024116"/>
          </a:xfrm>
          <a:prstGeom prst="roundRect">
            <a:avLst>
              <a:gd name="adj" fmla="val 7183"/>
            </a:avLst>
          </a:prstGeom>
          <a:solidFill>
            <a:srgbClr val="A8DBA0"/>
          </a:solidFill>
          <a:ln>
            <a:no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1100" b="1" i="0" u="none" strike="noStrike" kern="1200" cap="none" spc="0" normalizeH="0" baseline="0" noProof="0" dirty="0">
                <a:ln>
                  <a:noFill/>
                </a:ln>
                <a:solidFill>
                  <a:srgbClr val="2D4553"/>
                </a:solidFill>
                <a:effectLst/>
                <a:uLnTx/>
                <a:uFillTx/>
                <a:latin typeface="SST Arabic" panose="020B0504030504020204" pitchFamily="34" charset="-78"/>
                <a:ea typeface="+mn-ea"/>
                <a:cs typeface="SST Arabic" panose="020B0504030504020204" pitchFamily="34" charset="-78"/>
              </a:rPr>
              <a:t>قائمة موحدة للدول الشحن الخطرة</a:t>
            </a:r>
          </a:p>
        </p:txBody>
      </p:sp>
      <p:sp>
        <p:nvSpPr>
          <p:cNvPr id="70" name="Rounded Rectangle 69"/>
          <p:cNvSpPr/>
          <p:nvPr/>
        </p:nvSpPr>
        <p:spPr>
          <a:xfrm>
            <a:off x="10992029" y="4481661"/>
            <a:ext cx="497771" cy="216970"/>
          </a:xfrm>
          <a:prstGeom prst="roundRect">
            <a:avLst/>
          </a:prstGeom>
          <a:solidFill>
            <a:srgbClr val="F2F2F2"/>
          </a:solidFill>
          <a:ln>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900" b="1" i="0" u="none" strike="noStrike" kern="1200" cap="none" spc="0" normalizeH="0" baseline="0" noProof="0" dirty="0">
                <a:ln>
                  <a:noFill/>
                </a:ln>
                <a:solidFill>
                  <a:srgbClr val="C00000"/>
                </a:solidFill>
                <a:effectLst/>
                <a:uLnTx/>
                <a:uFillTx/>
                <a:latin typeface="SST Arabic" panose="020B0504030504020204" pitchFamily="34" charset="-78"/>
                <a:ea typeface="+mn-ea"/>
                <a:cs typeface="SST Arabic" panose="020B0504030504020204" pitchFamily="34" charset="-78"/>
              </a:rPr>
              <a:t>300</a:t>
            </a:r>
            <a:endParaRPr kumimoji="0" lang="en-US" sz="900" b="1" i="0" u="none" strike="noStrike" kern="1200" cap="none" spc="0" normalizeH="0" baseline="0" noProof="0" dirty="0">
              <a:ln>
                <a:noFill/>
              </a:ln>
              <a:solidFill>
                <a:srgbClr val="C00000"/>
              </a:solidFill>
              <a:effectLst/>
              <a:uLnTx/>
              <a:uFillTx/>
              <a:latin typeface="SST Arabic" panose="020B0504030504020204" pitchFamily="34" charset="-78"/>
              <a:ea typeface="+mn-ea"/>
              <a:cs typeface="SST Arabic" panose="020B0504030504020204" pitchFamily="34" charset="-78"/>
            </a:endParaRPr>
          </a:p>
        </p:txBody>
      </p:sp>
      <p:sp>
        <p:nvSpPr>
          <p:cNvPr id="134" name="Rounded Rectangle 133"/>
          <p:cNvSpPr/>
          <p:nvPr/>
        </p:nvSpPr>
        <p:spPr>
          <a:xfrm>
            <a:off x="5051797" y="4413582"/>
            <a:ext cx="497771" cy="216970"/>
          </a:xfrm>
          <a:prstGeom prst="roundRect">
            <a:avLst/>
          </a:prstGeom>
          <a:solidFill>
            <a:srgbClr val="F2F2F2"/>
          </a:solidFill>
          <a:ln>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900" b="1" i="0" u="none" strike="noStrike" kern="1200" cap="none" spc="0" normalizeH="0" baseline="0" noProof="0" dirty="0">
                <a:ln>
                  <a:noFill/>
                </a:ln>
                <a:solidFill>
                  <a:srgbClr val="C00000"/>
                </a:solidFill>
                <a:effectLst/>
                <a:uLnTx/>
                <a:uFillTx/>
                <a:latin typeface="SST Arabic" panose="020B0504030504020204" pitchFamily="34" charset="-78"/>
                <a:ea typeface="+mn-ea"/>
                <a:cs typeface="SST Arabic" panose="020B0504030504020204" pitchFamily="34" charset="-78"/>
              </a:rPr>
              <a:t>200</a:t>
            </a:r>
            <a:endParaRPr kumimoji="0" lang="en-US" sz="900" b="1" i="0" u="none" strike="noStrike" kern="1200" cap="none" spc="0" normalizeH="0" baseline="0" noProof="0" dirty="0">
              <a:ln>
                <a:noFill/>
              </a:ln>
              <a:solidFill>
                <a:srgbClr val="C00000"/>
              </a:solidFill>
              <a:effectLst/>
              <a:uLnTx/>
              <a:uFillTx/>
              <a:latin typeface="SST Arabic" panose="020B0504030504020204" pitchFamily="34" charset="-78"/>
              <a:ea typeface="+mn-ea"/>
              <a:cs typeface="SST Arabic" panose="020B0504030504020204" pitchFamily="34" charset="-78"/>
            </a:endParaRPr>
          </a:p>
        </p:txBody>
      </p:sp>
      <p:cxnSp>
        <p:nvCxnSpPr>
          <p:cNvPr id="205" name="Elbow Connector 204"/>
          <p:cNvCxnSpPr/>
          <p:nvPr/>
        </p:nvCxnSpPr>
        <p:spPr>
          <a:xfrm rot="10800000" flipV="1">
            <a:off x="3071699" y="1705387"/>
            <a:ext cx="3013601" cy="350727"/>
          </a:xfrm>
          <a:prstGeom prst="bentConnector3">
            <a:avLst>
              <a:gd name="adj1" fmla="val 100255"/>
            </a:avLst>
          </a:prstGeom>
          <a:ln>
            <a:solidFill>
              <a:schemeClr val="tx1">
                <a:lumMod val="50000"/>
                <a:lumOff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11" name="Elbow Connector 210"/>
          <p:cNvCxnSpPr/>
          <p:nvPr/>
        </p:nvCxnSpPr>
        <p:spPr>
          <a:xfrm>
            <a:off x="6065259" y="1706641"/>
            <a:ext cx="5175656" cy="277408"/>
          </a:xfrm>
          <a:prstGeom prst="bentConnector3">
            <a:avLst>
              <a:gd name="adj1" fmla="val 99950"/>
            </a:avLst>
          </a:prstGeom>
          <a:ln>
            <a:solidFill>
              <a:schemeClr val="tx1">
                <a:lumMod val="50000"/>
                <a:lumOff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grpSp>
        <p:nvGrpSpPr>
          <p:cNvPr id="251" name="Group 250"/>
          <p:cNvGrpSpPr/>
          <p:nvPr/>
        </p:nvGrpSpPr>
        <p:grpSpPr>
          <a:xfrm>
            <a:off x="4508723" y="326487"/>
            <a:ext cx="2136470" cy="1513347"/>
            <a:chOff x="10267058" y="2167152"/>
            <a:chExt cx="1562514" cy="1106791"/>
          </a:xfrm>
        </p:grpSpPr>
        <p:grpSp>
          <p:nvGrpSpPr>
            <p:cNvPr id="252" name="Group 251"/>
            <p:cNvGrpSpPr/>
            <p:nvPr/>
          </p:nvGrpSpPr>
          <p:grpSpPr>
            <a:xfrm>
              <a:off x="10267058" y="2167152"/>
              <a:ext cx="1562514" cy="1106791"/>
              <a:chOff x="10267058" y="2167152"/>
              <a:chExt cx="1562514" cy="1106791"/>
            </a:xfrm>
          </p:grpSpPr>
          <p:pic>
            <p:nvPicPr>
              <p:cNvPr id="254" name="Picture 253"/>
              <p:cNvPicPr>
                <a:picLocks noChangeAspect="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452240" y="2167152"/>
                <a:ext cx="1377332" cy="1106791"/>
              </a:xfrm>
              <a:prstGeom prst="rect">
                <a:avLst/>
              </a:prstGeom>
              <a:noFill/>
            </p:spPr>
          </p:pic>
          <p:sp>
            <p:nvSpPr>
              <p:cNvPr id="255" name="Rectangle 254"/>
              <p:cNvSpPr/>
              <p:nvPr/>
            </p:nvSpPr>
            <p:spPr>
              <a:xfrm>
                <a:off x="10267058" y="2943047"/>
                <a:ext cx="1508170" cy="2842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1600" b="1" i="0" u="none" strike="noStrike" kern="1200" cap="none" spc="0" normalizeH="0" baseline="0" noProof="0" dirty="0">
                    <a:ln>
                      <a:noFill/>
                    </a:ln>
                    <a:solidFill>
                      <a:srgbClr val="002448"/>
                    </a:solidFill>
                    <a:effectLst/>
                    <a:uLnTx/>
                    <a:uFillTx/>
                    <a:latin typeface="SST Arabic" panose="020B0504030504020204" pitchFamily="34" charset="-78"/>
                    <a:ea typeface="Calibri" panose="020F0502020204030204" pitchFamily="34" charset="0"/>
                    <a:cs typeface="SST Arabic" panose="020B0504030504020204" pitchFamily="34" charset="-78"/>
                  </a:rPr>
                  <a:t>البيان</a:t>
                </a:r>
              </a:p>
            </p:txBody>
          </p:sp>
        </p:grpSp>
        <p:pic>
          <p:nvPicPr>
            <p:cNvPr id="253" name="Graphic 144">
              <a:extLst>
                <a:ext uri="{FF2B5EF4-FFF2-40B4-BE49-F238E27FC236}">
                  <a16:creationId xmlns:a16="http://schemas.microsoft.com/office/drawing/2014/main" id="{0AA36C86-4797-8548-924E-ED0BE34C15CD}"/>
                </a:ext>
              </a:extLst>
            </p:cNvPr>
            <p:cNvPicPr>
              <a:picLocks noChangeAspect="1"/>
            </p:cNvPicPr>
            <p:nvPr/>
          </p:nvPicPr>
          <p:blipFill>
            <a:blip r:embed="rId9">
              <a:duotone>
                <a:prstClr val="black"/>
                <a:schemeClr val="accent3">
                  <a:lumMod val="50000"/>
                  <a:tint val="45000"/>
                  <a:satMod val="400000"/>
                </a:schemeClr>
              </a:duotone>
              <a:extLst/>
            </a:blip>
            <a:stretch>
              <a:fillRect/>
            </a:stretch>
          </p:blipFill>
          <p:spPr>
            <a:xfrm>
              <a:off x="10974887" y="2647226"/>
              <a:ext cx="367687" cy="379631"/>
            </a:xfrm>
            <a:prstGeom prst="rect">
              <a:avLst/>
            </a:prstGeom>
            <a:ln>
              <a:noFill/>
            </a:ln>
          </p:spPr>
        </p:pic>
      </p:grpSp>
      <p:sp>
        <p:nvSpPr>
          <p:cNvPr id="97" name="Rounded Rectangle 96"/>
          <p:cNvSpPr/>
          <p:nvPr/>
        </p:nvSpPr>
        <p:spPr>
          <a:xfrm>
            <a:off x="3828475" y="2675868"/>
            <a:ext cx="844711" cy="1044310"/>
          </a:xfrm>
          <a:prstGeom prst="roundRect">
            <a:avLst>
              <a:gd name="adj" fmla="val 7183"/>
            </a:avLst>
          </a:prstGeom>
          <a:solidFill>
            <a:srgbClr val="A8DBA0"/>
          </a:solidFill>
          <a:ln>
            <a:no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1100" b="1" i="0" u="none" strike="noStrike" kern="1200" cap="none" spc="0" normalizeH="0" baseline="0" noProof="0" dirty="0">
                <a:ln>
                  <a:noFill/>
                </a:ln>
                <a:solidFill>
                  <a:srgbClr val="2D4553"/>
                </a:solidFill>
                <a:effectLst/>
                <a:uLnTx/>
                <a:uFillTx/>
                <a:latin typeface="SST Arabic" panose="020B0504030504020204" pitchFamily="34" charset="-78"/>
                <a:ea typeface="+mn-ea"/>
                <a:cs typeface="SST Arabic" panose="020B0504030504020204" pitchFamily="34" charset="-78"/>
              </a:rPr>
              <a:t>الاستيراد مخالف للنشاط</a:t>
            </a:r>
          </a:p>
        </p:txBody>
      </p:sp>
      <p:sp>
        <p:nvSpPr>
          <p:cNvPr id="99" name="Rounded Rectangle 98"/>
          <p:cNvSpPr/>
          <p:nvPr/>
        </p:nvSpPr>
        <p:spPr>
          <a:xfrm>
            <a:off x="3985349" y="4397547"/>
            <a:ext cx="497771" cy="216970"/>
          </a:xfrm>
          <a:prstGeom prst="roundRect">
            <a:avLst/>
          </a:prstGeom>
          <a:solidFill>
            <a:srgbClr val="F2F2F2"/>
          </a:solidFill>
          <a:ln>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900" b="1" i="0" u="none" strike="noStrike" kern="1200" cap="none" spc="0" normalizeH="0" baseline="0" noProof="0" dirty="0">
                <a:ln>
                  <a:noFill/>
                </a:ln>
                <a:solidFill>
                  <a:srgbClr val="C00000"/>
                </a:solidFill>
                <a:effectLst/>
                <a:uLnTx/>
                <a:uFillTx/>
                <a:latin typeface="SST Arabic" panose="020B0504030504020204" pitchFamily="34" charset="-78"/>
                <a:ea typeface="+mn-ea"/>
                <a:cs typeface="SST Arabic" panose="020B0504030504020204" pitchFamily="34" charset="-78"/>
              </a:rPr>
              <a:t>100</a:t>
            </a:r>
            <a:endParaRPr kumimoji="0" lang="en-US" sz="900" b="1" i="0" u="none" strike="noStrike" kern="1200" cap="none" spc="0" normalizeH="0" baseline="0" noProof="0" dirty="0">
              <a:ln>
                <a:noFill/>
              </a:ln>
              <a:solidFill>
                <a:srgbClr val="C00000"/>
              </a:solidFill>
              <a:effectLst/>
              <a:uLnTx/>
              <a:uFillTx/>
              <a:latin typeface="SST Arabic" panose="020B0504030504020204" pitchFamily="34" charset="-78"/>
              <a:ea typeface="+mn-ea"/>
              <a:cs typeface="SST Arabic" panose="020B0504030504020204" pitchFamily="34" charset="-78"/>
            </a:endParaRPr>
          </a:p>
        </p:txBody>
      </p:sp>
      <p:cxnSp>
        <p:nvCxnSpPr>
          <p:cNvPr id="17" name="Elbow Connector 16"/>
          <p:cNvCxnSpPr/>
          <p:nvPr/>
        </p:nvCxnSpPr>
        <p:spPr>
          <a:xfrm>
            <a:off x="2863628" y="2481530"/>
            <a:ext cx="2451129" cy="170266"/>
          </a:xfrm>
          <a:prstGeom prst="bentConnector3">
            <a:avLst>
              <a:gd name="adj1" fmla="val 9987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9" name="Elbow Connector 108"/>
          <p:cNvCxnSpPr/>
          <p:nvPr/>
        </p:nvCxnSpPr>
        <p:spPr>
          <a:xfrm rot="16200000" flipH="1">
            <a:off x="3013145" y="2474742"/>
            <a:ext cx="304301" cy="85367"/>
          </a:xfrm>
          <a:prstGeom prst="bentConnector3">
            <a:avLst>
              <a:gd name="adj1" fmla="val -1125"/>
            </a:avLst>
          </a:prstGeom>
          <a:ln>
            <a:tailEnd type="triangle"/>
          </a:ln>
        </p:spPr>
        <p:style>
          <a:lnRef idx="1">
            <a:schemeClr val="accent1"/>
          </a:lnRef>
          <a:fillRef idx="0">
            <a:schemeClr val="accent1"/>
          </a:fillRef>
          <a:effectRef idx="0">
            <a:schemeClr val="accent1"/>
          </a:effectRef>
          <a:fontRef idx="minor">
            <a:schemeClr val="tx1"/>
          </a:fontRef>
        </p:style>
      </p:cxnSp>
      <p:sp>
        <p:nvSpPr>
          <p:cNvPr id="143" name="Rounded Rectangle 142"/>
          <p:cNvSpPr/>
          <p:nvPr/>
        </p:nvSpPr>
        <p:spPr>
          <a:xfrm>
            <a:off x="9190519" y="825880"/>
            <a:ext cx="2745035" cy="303112"/>
          </a:xfrm>
          <a:prstGeom prst="roundRect">
            <a:avLst>
              <a:gd name="adj" fmla="val 50000"/>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1200" b="1" i="0" u="none" strike="noStrike" kern="1200" cap="none" spc="0" normalizeH="0" baseline="0" noProof="0" dirty="0">
                <a:ln>
                  <a:noFill/>
                </a:ln>
                <a:solidFill>
                  <a:srgbClr val="14386B"/>
                </a:solidFill>
                <a:effectLst>
                  <a:outerShdw blurRad="63500" sx="102000" sy="102000" algn="ctr" rotWithShape="0">
                    <a:srgbClr val="14386B">
                      <a:alpha val="40000"/>
                    </a:srgbClr>
                  </a:outerShdw>
                </a:effectLst>
                <a:uLnTx/>
                <a:uFillTx/>
                <a:latin typeface="SST Arabic" panose="020B0504030504020204" pitchFamily="34" charset="-78"/>
                <a:ea typeface="+mn-ea"/>
                <a:cs typeface="SST Arabic" panose="020B0504030504020204" pitchFamily="34" charset="-78"/>
              </a:rPr>
              <a:t>وصف المعايير</a:t>
            </a:r>
          </a:p>
        </p:txBody>
      </p:sp>
      <p:sp>
        <p:nvSpPr>
          <p:cNvPr id="148" name="Title 1"/>
          <p:cNvSpPr>
            <a:spLocks noGrp="1"/>
          </p:cNvSpPr>
          <p:nvPr>
            <p:ph type="title"/>
          </p:nvPr>
        </p:nvSpPr>
        <p:spPr>
          <a:xfrm>
            <a:off x="1498025" y="166809"/>
            <a:ext cx="10515600" cy="572459"/>
          </a:xfrm>
        </p:spPr>
        <p:txBody>
          <a:bodyPr vert="horz" lIns="0" tIns="0" rIns="0" bIns="0" rtlCol="0" anchor="t">
            <a:noAutofit/>
          </a:bodyPr>
          <a:lstStyle/>
          <a:p>
            <a:r>
              <a:rPr lang="ar-SA" sz="2600" b="1" dirty="0">
                <a:solidFill>
                  <a:schemeClr val="tx1">
                    <a:lumMod val="90000"/>
                    <a:lumOff val="10000"/>
                  </a:schemeClr>
                </a:solidFill>
                <a:latin typeface="SST Arabic" panose="020B0504030504020204" pitchFamily="34" charset="-78"/>
                <a:cs typeface="SST Arabic" panose="020B0504030504020204" pitchFamily="34" charset="-78"/>
              </a:rPr>
              <a:t>بطاقة الاستهداف الأمني</a:t>
            </a:r>
            <a:r>
              <a:rPr lang="ar-KW" sz="2600" b="1" dirty="0">
                <a:solidFill>
                  <a:schemeClr val="tx1">
                    <a:lumMod val="90000"/>
                    <a:lumOff val="10000"/>
                  </a:schemeClr>
                </a:solidFill>
                <a:latin typeface="SST Arabic" panose="020B0504030504020204" pitchFamily="34" charset="-78"/>
                <a:cs typeface="SST Arabic" panose="020B0504030504020204" pitchFamily="34" charset="-78"/>
              </a:rPr>
              <a:t>: البيان الجمركي</a:t>
            </a:r>
            <a:r>
              <a:rPr lang="ar-SA" sz="2600" b="1" dirty="0">
                <a:solidFill>
                  <a:schemeClr val="tx1">
                    <a:lumMod val="90000"/>
                    <a:lumOff val="10000"/>
                  </a:schemeClr>
                </a:solidFill>
                <a:latin typeface="SST Arabic" panose="020B0504030504020204" pitchFamily="34" charset="-78"/>
                <a:cs typeface="SST Arabic" panose="020B0504030504020204" pitchFamily="34" charset="-78"/>
              </a:rPr>
              <a:t> (2/2)</a:t>
            </a:r>
            <a:endParaRPr lang="en-US" sz="2600" b="1" dirty="0">
              <a:solidFill>
                <a:schemeClr val="tx1">
                  <a:lumMod val="90000"/>
                  <a:lumOff val="10000"/>
                </a:schemeClr>
              </a:solidFill>
              <a:latin typeface="SST Arabic" panose="020B0504030504020204" pitchFamily="34" charset="-78"/>
              <a:cs typeface="SST Arabic" panose="020B0504030504020204" pitchFamily="34" charset="-78"/>
            </a:endParaRPr>
          </a:p>
        </p:txBody>
      </p:sp>
      <p:sp>
        <p:nvSpPr>
          <p:cNvPr id="149" name="Rounded Rectangle 148"/>
          <p:cNvSpPr/>
          <p:nvPr/>
        </p:nvSpPr>
        <p:spPr>
          <a:xfrm>
            <a:off x="12094234" y="166197"/>
            <a:ext cx="97766" cy="437857"/>
          </a:xfrm>
          <a:prstGeom prst="roundRect">
            <a:avLst>
              <a:gd name="adj" fmla="val 0"/>
            </a:avLst>
          </a:prstGeom>
          <a:solidFill>
            <a:srgbClr val="20CFD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FFFFFF"/>
              </a:solidFill>
              <a:effectLst/>
              <a:uLnTx/>
              <a:uFillTx/>
              <a:latin typeface="SST Arabic" panose="020B0504030504020204" pitchFamily="34" charset="-78"/>
              <a:ea typeface="+mn-ea"/>
              <a:cs typeface="SST Arabic" panose="020B0504030504020204" pitchFamily="34" charset="-78"/>
            </a:endParaRPr>
          </a:p>
        </p:txBody>
      </p:sp>
      <p:grpSp>
        <p:nvGrpSpPr>
          <p:cNvPr id="61" name="Group 60"/>
          <p:cNvGrpSpPr/>
          <p:nvPr/>
        </p:nvGrpSpPr>
        <p:grpSpPr>
          <a:xfrm>
            <a:off x="2756070" y="3089244"/>
            <a:ext cx="951967" cy="1436304"/>
            <a:chOff x="1506259" y="4195899"/>
            <a:chExt cx="829223" cy="1183883"/>
          </a:xfrm>
        </p:grpSpPr>
        <p:sp>
          <p:nvSpPr>
            <p:cNvPr id="62" name="Rectangle 61"/>
            <p:cNvSpPr/>
            <p:nvPr/>
          </p:nvSpPr>
          <p:spPr>
            <a:xfrm flipH="1">
              <a:off x="1506259" y="4195899"/>
              <a:ext cx="792221" cy="1183883"/>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FFFFFF"/>
                </a:solidFill>
                <a:effectLst/>
                <a:uLnTx/>
                <a:uFillTx/>
                <a:latin typeface="SST Arabic" panose="020B0504030504020204" pitchFamily="34" charset="-78"/>
                <a:ea typeface="+mn-ea"/>
                <a:cs typeface="SST Arabic" panose="020B0504030504020204" pitchFamily="34" charset="-78"/>
              </a:endParaRPr>
            </a:p>
          </p:txBody>
        </p:sp>
        <p:sp>
          <p:nvSpPr>
            <p:cNvPr id="63" name="Rectangle 62"/>
            <p:cNvSpPr/>
            <p:nvPr/>
          </p:nvSpPr>
          <p:spPr>
            <a:xfrm>
              <a:off x="1517733" y="4669026"/>
              <a:ext cx="817749" cy="707886"/>
            </a:xfrm>
            <a:prstGeom prst="rect">
              <a:avLst/>
            </a:prstGeom>
          </p:spPr>
          <p:txBody>
            <a:bodyPr wrap="square">
              <a:spAutoFit/>
            </a:bodyPr>
            <a:lstStyle/>
            <a:p>
              <a:pPr marL="0" marR="0" lvl="0" indent="0" algn="ctr" defTabSz="914400" rtl="1" eaLnBrk="1" fontAlgn="ctr" latinLnBrk="0" hangingPunct="1">
                <a:lnSpc>
                  <a:spcPct val="100000"/>
                </a:lnSpc>
                <a:spcBef>
                  <a:spcPts val="0"/>
                </a:spcBef>
                <a:spcAft>
                  <a:spcPts val="0"/>
                </a:spcAft>
                <a:buClrTx/>
                <a:buSzTx/>
                <a:buFontTx/>
                <a:buNone/>
                <a:tabLst/>
                <a:defRPr/>
              </a:pPr>
              <a:r>
                <a:rPr kumimoji="0" lang="ar-SA" sz="800" b="1" i="0" u="none" strike="noStrike" kern="1200" cap="none" spc="0" normalizeH="0" baseline="0" noProof="0" dirty="0">
                  <a:ln>
                    <a:noFill/>
                  </a:ln>
                  <a:solidFill>
                    <a:srgbClr val="000000"/>
                  </a:solidFill>
                  <a:effectLst/>
                  <a:uLnTx/>
                  <a:uFillTx/>
                  <a:latin typeface="SST Arabic" panose="020B0504030504020204" pitchFamily="34" charset="-78"/>
                  <a:ea typeface="+mn-ea"/>
                  <a:cs typeface="SST Arabic" panose="020B0504030504020204" pitchFamily="34" charset="-78"/>
                </a:rPr>
                <a:t>استيرادات فصول جديدة أو أصناف قليلة أو من دولة لم يسبق الاستيراد منها</a:t>
              </a:r>
            </a:p>
          </p:txBody>
        </p:sp>
      </p:grpSp>
      <p:sp>
        <p:nvSpPr>
          <p:cNvPr id="64" name="Rounded Rectangle 63"/>
          <p:cNvSpPr/>
          <p:nvPr/>
        </p:nvSpPr>
        <p:spPr>
          <a:xfrm>
            <a:off x="2756200" y="2673057"/>
            <a:ext cx="903559" cy="1038547"/>
          </a:xfrm>
          <a:prstGeom prst="roundRect">
            <a:avLst>
              <a:gd name="adj" fmla="val 7183"/>
            </a:avLst>
          </a:prstGeom>
          <a:solidFill>
            <a:srgbClr val="A8DBA0"/>
          </a:solidFill>
          <a:ln>
            <a:no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1100" b="1" i="0" u="none" strike="noStrike" kern="1200" cap="none" spc="0" normalizeH="0" baseline="0" noProof="0" dirty="0">
                <a:ln>
                  <a:noFill/>
                </a:ln>
                <a:solidFill>
                  <a:srgbClr val="2D4553"/>
                </a:solidFill>
                <a:effectLst/>
                <a:uLnTx/>
                <a:uFillTx/>
                <a:latin typeface="SST Arabic" panose="020B0504030504020204" pitchFamily="34" charset="-78"/>
                <a:ea typeface="+mn-ea"/>
                <a:cs typeface="SST Arabic" panose="020B0504030504020204" pitchFamily="34" charset="-78"/>
              </a:rPr>
              <a:t>استيراد فصول جديدة</a:t>
            </a:r>
          </a:p>
        </p:txBody>
      </p:sp>
      <p:sp>
        <p:nvSpPr>
          <p:cNvPr id="65" name="Rounded Rectangle 64"/>
          <p:cNvSpPr/>
          <p:nvPr/>
        </p:nvSpPr>
        <p:spPr>
          <a:xfrm>
            <a:off x="3003838" y="4397547"/>
            <a:ext cx="429768" cy="216970"/>
          </a:xfrm>
          <a:prstGeom prst="roundRect">
            <a:avLst/>
          </a:prstGeom>
          <a:solidFill>
            <a:schemeClr val="bg1"/>
          </a:solidFill>
          <a:ln>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C00000"/>
                </a:solidFill>
                <a:effectLst/>
                <a:uLnTx/>
                <a:uFillTx/>
                <a:latin typeface="SST Arabic" panose="020B0504030504020204" pitchFamily="34" charset="-78"/>
                <a:ea typeface="+mn-ea"/>
                <a:cs typeface="SST Arabic" panose="020B0504030504020204" pitchFamily="34" charset="-78"/>
              </a:rPr>
              <a:t>100</a:t>
            </a:r>
          </a:p>
        </p:txBody>
      </p:sp>
      <p:cxnSp>
        <p:nvCxnSpPr>
          <p:cNvPr id="75" name="Elbow Connector 74"/>
          <p:cNvCxnSpPr/>
          <p:nvPr/>
        </p:nvCxnSpPr>
        <p:spPr>
          <a:xfrm>
            <a:off x="3175642" y="2481530"/>
            <a:ext cx="1075188" cy="201887"/>
          </a:xfrm>
          <a:prstGeom prst="bentConnector3">
            <a:avLst>
              <a:gd name="adj1" fmla="val 99610"/>
            </a:avLst>
          </a:prstGeom>
          <a:ln>
            <a:tailEnd type="triangle"/>
          </a:ln>
        </p:spPr>
        <p:style>
          <a:lnRef idx="1">
            <a:schemeClr val="accent1"/>
          </a:lnRef>
          <a:fillRef idx="0">
            <a:schemeClr val="accent1"/>
          </a:fillRef>
          <a:effectRef idx="0">
            <a:schemeClr val="accent1"/>
          </a:effectRef>
          <a:fontRef idx="minor">
            <a:schemeClr val="tx1"/>
          </a:fontRef>
        </p:style>
      </p:cxnSp>
      <p:sp>
        <p:nvSpPr>
          <p:cNvPr id="68" name="Rounded Rectangle 67"/>
          <p:cNvSpPr/>
          <p:nvPr/>
        </p:nvSpPr>
        <p:spPr>
          <a:xfrm>
            <a:off x="7628125" y="5042734"/>
            <a:ext cx="1644395" cy="426272"/>
          </a:xfrm>
          <a:prstGeom prst="roundRect">
            <a:avLst>
              <a:gd name="adj" fmla="val 8748"/>
            </a:avLst>
          </a:prstGeom>
          <a:solidFill>
            <a:srgbClr val="C8D4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914400" rtl="1" eaLnBrk="1" fontAlgn="auto" latinLnBrk="0" hangingPunct="1">
              <a:lnSpc>
                <a:spcPct val="100000"/>
              </a:lnSpc>
              <a:spcBef>
                <a:spcPts val="0"/>
              </a:spcBef>
              <a:spcAft>
                <a:spcPts val="0"/>
              </a:spcAft>
              <a:buClrTx/>
              <a:buSzTx/>
              <a:buFontTx/>
              <a:buNone/>
              <a:tabLst/>
              <a:defRPr/>
            </a:pPr>
            <a:r>
              <a:rPr kumimoji="0" lang="ar-SA" sz="800" b="1" i="0" u="none" strike="noStrike" kern="1200" cap="none" spc="0" normalizeH="0" baseline="0" noProof="0" dirty="0">
                <a:ln>
                  <a:noFill/>
                </a:ln>
                <a:solidFill>
                  <a:sysClr val="windowText" lastClr="000000"/>
                </a:solidFill>
                <a:effectLst/>
                <a:uLnTx/>
                <a:uFillTx/>
                <a:latin typeface="SST Arabic" panose="020B0504030504020204" pitchFamily="34" charset="-78"/>
                <a:ea typeface="+mn-ea"/>
                <a:cs typeface="SST Arabic" panose="020B0504030504020204" pitchFamily="34" charset="-78"/>
              </a:rPr>
              <a:t>إضافة مركبات حسب وجهة نظر العمليات في عدم </a:t>
            </a:r>
            <a:r>
              <a:rPr kumimoji="0" lang="ar-SA" sz="800" b="1" i="0" u="none" strike="noStrike" kern="1200" cap="none" spc="0" normalizeH="0" baseline="0" noProof="0" dirty="0" err="1">
                <a:ln>
                  <a:noFill/>
                </a:ln>
                <a:solidFill>
                  <a:sysClr val="windowText" lastClr="000000"/>
                </a:solidFill>
                <a:effectLst/>
                <a:uLnTx/>
                <a:uFillTx/>
                <a:latin typeface="SST Arabic" panose="020B0504030504020204" pitchFamily="34" charset="-78"/>
                <a:ea typeface="+mn-ea"/>
                <a:cs typeface="SST Arabic" panose="020B0504030504020204" pitchFamily="34" charset="-78"/>
              </a:rPr>
              <a:t>منطقيتها</a:t>
            </a:r>
            <a:r>
              <a:rPr kumimoji="0" lang="ar-SA" sz="800" b="1" i="0" u="none" strike="noStrike" kern="1200" cap="none" spc="0" normalizeH="0" baseline="0" noProof="0" dirty="0">
                <a:ln>
                  <a:noFill/>
                </a:ln>
                <a:solidFill>
                  <a:sysClr val="windowText" lastClr="000000"/>
                </a:solidFill>
                <a:effectLst/>
                <a:uLnTx/>
                <a:uFillTx/>
                <a:latin typeface="SST Arabic" panose="020B0504030504020204" pitchFamily="34" charset="-78"/>
                <a:ea typeface="+mn-ea"/>
                <a:cs typeface="SST Arabic" panose="020B0504030504020204" pitchFamily="34" charset="-78"/>
              </a:rPr>
              <a:t>، مثال: زعفران من الامارات</a:t>
            </a:r>
            <a:r>
              <a:rPr kumimoji="0" lang="en-US" sz="800" b="1" i="0" u="none" strike="noStrike" kern="1200" cap="none" spc="0" normalizeH="0" baseline="0" noProof="0" dirty="0">
                <a:ln>
                  <a:noFill/>
                </a:ln>
                <a:solidFill>
                  <a:sysClr val="windowText" lastClr="000000"/>
                </a:solidFill>
                <a:effectLst/>
                <a:uLnTx/>
                <a:uFillTx/>
                <a:latin typeface="SST Arabic" panose="020B0504030504020204" pitchFamily="34" charset="-78"/>
                <a:ea typeface="+mn-ea"/>
                <a:cs typeface="SST Arabic" panose="020B0504030504020204" pitchFamily="34" charset="-78"/>
              </a:rPr>
              <a:t>*</a:t>
            </a:r>
            <a:endParaRPr kumimoji="0" lang="ar-SA" sz="800" b="1" i="0" u="none" strike="noStrike" kern="1200" cap="none" spc="0" normalizeH="0" baseline="0" noProof="0" dirty="0">
              <a:ln>
                <a:noFill/>
              </a:ln>
              <a:solidFill>
                <a:sysClr val="windowText" lastClr="000000"/>
              </a:solidFill>
              <a:effectLst/>
              <a:uLnTx/>
              <a:uFillTx/>
              <a:latin typeface="SST Arabic" panose="020B0504030504020204" pitchFamily="34" charset="-78"/>
              <a:ea typeface="+mn-ea"/>
              <a:cs typeface="SST Arabic" panose="020B0504030504020204" pitchFamily="34" charset="-78"/>
            </a:endParaRPr>
          </a:p>
        </p:txBody>
      </p:sp>
      <p:sp>
        <p:nvSpPr>
          <p:cNvPr id="113" name="Rounded Rectangle 112"/>
          <p:cNvSpPr/>
          <p:nvPr/>
        </p:nvSpPr>
        <p:spPr>
          <a:xfrm>
            <a:off x="243821" y="2648472"/>
            <a:ext cx="2322817" cy="994593"/>
          </a:xfrm>
          <a:prstGeom prst="roundRect">
            <a:avLst>
              <a:gd name="adj" fmla="val 7183"/>
            </a:avLst>
          </a:prstGeom>
          <a:solidFill>
            <a:srgbClr val="A8DBA0"/>
          </a:solidFill>
          <a:ln>
            <a:no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1100" b="1" i="0" u="none" strike="noStrike" kern="1200" cap="none" spc="0" normalizeH="0" baseline="0" noProof="0" dirty="0">
                <a:ln>
                  <a:noFill/>
                </a:ln>
                <a:solidFill>
                  <a:srgbClr val="2D4553"/>
                </a:solidFill>
                <a:effectLst/>
                <a:uLnTx/>
                <a:uFillTx/>
                <a:latin typeface="SST Arabic" panose="020B0504030504020204" pitchFamily="34" charset="-78"/>
                <a:ea typeface="+mn-ea"/>
                <a:cs typeface="SST Arabic" panose="020B0504030504020204" pitchFamily="34" charset="-78"/>
              </a:rPr>
              <a:t>نموذج التهريب الأمني باستخدام تعلم الآلة</a:t>
            </a:r>
          </a:p>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ar-SA" sz="1100" b="1" i="0" u="none" strike="noStrike" kern="1200" cap="none" spc="0" normalizeH="0" baseline="0" noProof="0" dirty="0">
              <a:ln>
                <a:noFill/>
              </a:ln>
              <a:solidFill>
                <a:srgbClr val="2D4553"/>
              </a:solidFill>
              <a:effectLst/>
              <a:uLnTx/>
              <a:uFillTx/>
              <a:latin typeface="SST Arabic" panose="020B0504030504020204" pitchFamily="34" charset="-78"/>
              <a:ea typeface="+mn-ea"/>
              <a:cs typeface="SST Arabic" panose="020B0504030504020204" pitchFamily="34" charset="-78"/>
            </a:endParaRPr>
          </a:p>
        </p:txBody>
      </p:sp>
      <p:sp>
        <p:nvSpPr>
          <p:cNvPr id="145" name="Rounded Rectangle 144"/>
          <p:cNvSpPr/>
          <p:nvPr/>
        </p:nvSpPr>
        <p:spPr>
          <a:xfrm>
            <a:off x="6085300" y="2258611"/>
            <a:ext cx="4120165" cy="2734979"/>
          </a:xfrm>
          <a:prstGeom prst="roundRect">
            <a:avLst>
              <a:gd name="adj" fmla="val 7183"/>
            </a:avLst>
          </a:prstGeom>
          <a:solidFill>
            <a:srgbClr val="00B050">
              <a:alpha val="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FFFFFF"/>
              </a:solidFill>
              <a:effectLst/>
              <a:uLnTx/>
              <a:uFillTx/>
              <a:latin typeface="SST Arabic" panose="020B0504030504020204" pitchFamily="34" charset="-78"/>
              <a:ea typeface="+mn-ea"/>
              <a:cs typeface="SST Arabic" panose="020B0504030504020204" pitchFamily="34" charset="-78"/>
            </a:endParaRPr>
          </a:p>
        </p:txBody>
      </p:sp>
      <p:cxnSp>
        <p:nvCxnSpPr>
          <p:cNvPr id="170" name="Elbow Connector 169"/>
          <p:cNvCxnSpPr/>
          <p:nvPr/>
        </p:nvCxnSpPr>
        <p:spPr>
          <a:xfrm rot="10800000" flipV="1">
            <a:off x="7117483" y="2315968"/>
            <a:ext cx="811984" cy="343739"/>
          </a:xfrm>
          <a:prstGeom prst="bentConnector3">
            <a:avLst>
              <a:gd name="adj1" fmla="val 99268"/>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1" name="Elbow Connector 170"/>
          <p:cNvCxnSpPr/>
          <p:nvPr/>
        </p:nvCxnSpPr>
        <p:spPr>
          <a:xfrm>
            <a:off x="7736915" y="2293995"/>
            <a:ext cx="1603315" cy="393153"/>
          </a:xfrm>
          <a:prstGeom prst="bentConnector3">
            <a:avLst>
              <a:gd name="adj1" fmla="val 99309"/>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2" name="Elbow Connector 171"/>
          <p:cNvCxnSpPr/>
          <p:nvPr/>
        </p:nvCxnSpPr>
        <p:spPr>
          <a:xfrm>
            <a:off x="7289938" y="1705388"/>
            <a:ext cx="1102077" cy="310521"/>
          </a:xfrm>
          <a:prstGeom prst="bentConnector3">
            <a:avLst>
              <a:gd name="adj1" fmla="val 99720"/>
            </a:avLst>
          </a:prstGeom>
          <a:ln>
            <a:solidFill>
              <a:schemeClr val="tx1">
                <a:lumMod val="50000"/>
                <a:lumOff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73" name="Elbow Connector 172"/>
          <p:cNvCxnSpPr/>
          <p:nvPr/>
        </p:nvCxnSpPr>
        <p:spPr>
          <a:xfrm rot="10800000" flipV="1">
            <a:off x="1420548" y="2482790"/>
            <a:ext cx="1508417" cy="191061"/>
          </a:xfrm>
          <a:prstGeom prst="bentConnector3">
            <a:avLst>
              <a:gd name="adj1" fmla="val 100149"/>
            </a:avLst>
          </a:prstGeom>
          <a:ln>
            <a:tailEnd type="triangle"/>
          </a:ln>
        </p:spPr>
        <p:style>
          <a:lnRef idx="1">
            <a:schemeClr val="accent1"/>
          </a:lnRef>
          <a:fillRef idx="0">
            <a:schemeClr val="accent1"/>
          </a:fillRef>
          <a:effectRef idx="0">
            <a:schemeClr val="accent1"/>
          </a:effectRef>
          <a:fontRef idx="minor">
            <a:schemeClr val="tx1"/>
          </a:fontRef>
        </p:style>
      </p:cxnSp>
      <p:sp>
        <p:nvSpPr>
          <p:cNvPr id="79" name="Rectangle 78"/>
          <p:cNvSpPr/>
          <p:nvPr/>
        </p:nvSpPr>
        <p:spPr>
          <a:xfrm flipH="1">
            <a:off x="2352265" y="2103649"/>
            <a:ext cx="1320088" cy="261610"/>
          </a:xfrm>
          <a:prstGeom prst="rect">
            <a:avLst/>
          </a:prstGeom>
          <a:solidFill>
            <a:schemeClr val="bg1"/>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square">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1100" b="1" i="0" u="none" strike="noStrike" kern="1200" cap="none" spc="0" normalizeH="0" baseline="0" noProof="0" dirty="0">
                <a:ln>
                  <a:noFill/>
                </a:ln>
                <a:solidFill>
                  <a:srgbClr val="002448"/>
                </a:solidFill>
                <a:effectLst/>
                <a:uLnTx/>
                <a:uFillTx/>
                <a:latin typeface="SST Arabic" panose="020B0504030504020204" pitchFamily="34" charset="-78"/>
                <a:ea typeface="Calibri" panose="020F0502020204030204" pitchFamily="34" charset="0"/>
                <a:cs typeface="SST Arabic" panose="020B0504030504020204" pitchFamily="34" charset="-78"/>
              </a:rPr>
              <a:t>معايير جديدة</a:t>
            </a:r>
          </a:p>
        </p:txBody>
      </p:sp>
      <p:sp>
        <p:nvSpPr>
          <p:cNvPr id="19" name="TextBox 18"/>
          <p:cNvSpPr txBox="1"/>
          <p:nvPr/>
        </p:nvSpPr>
        <p:spPr>
          <a:xfrm>
            <a:off x="10371652" y="6629906"/>
            <a:ext cx="1722582" cy="142875"/>
          </a:xfrm>
          <a:prstGeom prst="rect">
            <a:avLst/>
          </a:prstGeom>
          <a:noFill/>
        </p:spPr>
        <p:txBody>
          <a:bodyPr wrap="square" rtlCol="0" anchor="ctr" anchorCtr="0">
            <a:noAutofit/>
          </a:bodyPr>
          <a:lstStyle/>
          <a:p>
            <a:pPr marL="0" marR="0" lvl="0" indent="0" algn="r" defTabSz="914400" rtl="1"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0D2547"/>
              </a:solidFill>
              <a:effectLst/>
              <a:uLnTx/>
              <a:uFillTx/>
              <a:latin typeface="Symbio AR+LT"/>
              <a:ea typeface="+mn-ea"/>
              <a:cs typeface="Symbio AR+LT"/>
            </a:endParaRPr>
          </a:p>
        </p:txBody>
      </p:sp>
      <p:sp>
        <p:nvSpPr>
          <p:cNvPr id="151" name="Rectangle 150"/>
          <p:cNvSpPr/>
          <p:nvPr/>
        </p:nvSpPr>
        <p:spPr>
          <a:xfrm flipH="1">
            <a:off x="7715836" y="2083688"/>
            <a:ext cx="1238580" cy="261610"/>
          </a:xfrm>
          <a:prstGeom prst="rect">
            <a:avLst/>
          </a:prstGeom>
          <a:solidFill>
            <a:schemeClr val="bg1"/>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square">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1100" b="1" i="0" u="none" strike="noStrike" kern="1200" cap="none" spc="0" normalizeH="0" baseline="0" noProof="0" dirty="0">
                <a:ln>
                  <a:noFill/>
                </a:ln>
                <a:solidFill>
                  <a:srgbClr val="002448"/>
                </a:solidFill>
                <a:effectLst/>
                <a:uLnTx/>
                <a:uFillTx/>
                <a:latin typeface="SST Arabic" panose="020B0504030504020204" pitchFamily="34" charset="-78"/>
                <a:ea typeface="Calibri" panose="020F0502020204030204" pitchFamily="34" charset="0"/>
                <a:cs typeface="SST Arabic" panose="020B0504030504020204" pitchFamily="34" charset="-78"/>
              </a:rPr>
              <a:t>معايير محسنة</a:t>
            </a:r>
          </a:p>
        </p:txBody>
      </p:sp>
      <p:grpSp>
        <p:nvGrpSpPr>
          <p:cNvPr id="33" name="Group 32"/>
          <p:cNvGrpSpPr/>
          <p:nvPr/>
        </p:nvGrpSpPr>
        <p:grpSpPr>
          <a:xfrm>
            <a:off x="8491444" y="3451892"/>
            <a:ext cx="1563754" cy="1130165"/>
            <a:chOff x="9381827" y="4287864"/>
            <a:chExt cx="1287158" cy="973909"/>
          </a:xfrm>
        </p:grpSpPr>
        <p:grpSp>
          <p:nvGrpSpPr>
            <p:cNvPr id="101" name="Group 100"/>
            <p:cNvGrpSpPr/>
            <p:nvPr/>
          </p:nvGrpSpPr>
          <p:grpSpPr>
            <a:xfrm>
              <a:off x="9381827" y="4287864"/>
              <a:ext cx="1287158" cy="973909"/>
              <a:chOff x="1544283" y="4195900"/>
              <a:chExt cx="1077265" cy="914989"/>
            </a:xfrm>
          </p:grpSpPr>
          <p:sp>
            <p:nvSpPr>
              <p:cNvPr id="102" name="Rectangle 101"/>
              <p:cNvSpPr/>
              <p:nvPr/>
            </p:nvSpPr>
            <p:spPr>
              <a:xfrm flipH="1">
                <a:off x="1544283" y="4195900"/>
                <a:ext cx="1077265" cy="914989"/>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FFFFFF"/>
                  </a:solidFill>
                  <a:effectLst/>
                  <a:uLnTx/>
                  <a:uFillTx/>
                  <a:latin typeface="SST Arabic" panose="020B0504030504020204" pitchFamily="34" charset="-78"/>
                  <a:ea typeface="+mn-ea"/>
                  <a:cs typeface="SST Arabic" panose="020B0504030504020204" pitchFamily="34" charset="-78"/>
                </a:endParaRPr>
              </a:p>
            </p:txBody>
          </p:sp>
          <p:sp>
            <p:nvSpPr>
              <p:cNvPr id="103" name="Rectangle 102"/>
              <p:cNvSpPr/>
              <p:nvPr/>
            </p:nvSpPr>
            <p:spPr>
              <a:xfrm>
                <a:off x="1592248" y="4458250"/>
                <a:ext cx="950492" cy="172958"/>
              </a:xfrm>
              <a:prstGeom prst="rect">
                <a:avLst/>
              </a:prstGeom>
            </p:spPr>
            <p:txBody>
              <a:bodyPr wrap="square">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ar-SA" sz="800" b="1" i="0" u="none" strike="noStrike" kern="1200" cap="none" spc="0" normalizeH="0" baseline="0" noProof="0" dirty="0">
                  <a:ln>
                    <a:noFill/>
                  </a:ln>
                  <a:solidFill>
                    <a:srgbClr val="000000"/>
                  </a:solidFill>
                  <a:effectLst/>
                  <a:uLnTx/>
                  <a:uFillTx/>
                  <a:latin typeface="SST Arabic" panose="020B0504030504020204" pitchFamily="34" charset="-78"/>
                  <a:ea typeface="+mn-ea"/>
                  <a:cs typeface="SST Arabic" panose="020B0504030504020204" pitchFamily="34" charset="-78"/>
                </a:endParaRPr>
              </a:p>
            </p:txBody>
          </p:sp>
        </p:grpSp>
        <p:sp>
          <p:nvSpPr>
            <p:cNvPr id="32" name="TextBox 31"/>
            <p:cNvSpPr txBox="1"/>
            <p:nvPr/>
          </p:nvSpPr>
          <p:spPr>
            <a:xfrm>
              <a:off x="9486705" y="4373585"/>
              <a:ext cx="1076084" cy="880968"/>
            </a:xfrm>
            <a:prstGeom prst="rect">
              <a:avLst/>
            </a:prstGeom>
            <a:noFill/>
          </p:spPr>
          <p:txBody>
            <a:bodyPr wrap="square" rtlCol="0" anchor="ctr" anchorCtr="0">
              <a:no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800" b="1" i="0" u="none" strike="noStrike" kern="1200" cap="none" spc="0" normalizeH="0" baseline="0" noProof="0" dirty="0">
                  <a:ln>
                    <a:noFill/>
                  </a:ln>
                  <a:solidFill>
                    <a:srgbClr val="000000"/>
                  </a:solidFill>
                  <a:effectLst/>
                  <a:uLnTx/>
                  <a:uFillTx/>
                  <a:latin typeface="SST Arabic" panose="020B0504030504020204" pitchFamily="34" charset="-78"/>
                  <a:ea typeface="+mn-ea"/>
                  <a:cs typeface="SST Arabic" panose="020B0504030504020204" pitchFamily="34" charset="-78"/>
                </a:rPr>
                <a:t>يتم اخذ التطرف للقيمة حسب الكمية والوزن للتعرفة الجمركية ,الفترة الزمنة ,الدولة المنفذ ,والاعتماد  على المحاضر الأمنية </a:t>
              </a:r>
            </a:p>
          </p:txBody>
        </p:sp>
      </p:grpSp>
      <p:sp>
        <p:nvSpPr>
          <p:cNvPr id="146" name="Rounded Rectangle 145"/>
          <p:cNvSpPr/>
          <p:nvPr/>
        </p:nvSpPr>
        <p:spPr>
          <a:xfrm>
            <a:off x="8486449" y="2695303"/>
            <a:ext cx="1558001" cy="905414"/>
          </a:xfrm>
          <a:prstGeom prst="roundRect">
            <a:avLst>
              <a:gd name="adj" fmla="val 7183"/>
            </a:avLst>
          </a:prstGeom>
          <a:solidFill>
            <a:srgbClr val="C6EDFF"/>
          </a:solidFill>
          <a:ln>
            <a:no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1050" b="1" i="0" u="none" strike="noStrike" kern="1200" cap="none" spc="0" normalizeH="0" baseline="0" noProof="0" dirty="0">
                <a:ln>
                  <a:noFill/>
                </a:ln>
                <a:solidFill>
                  <a:srgbClr val="2D4553"/>
                </a:solidFill>
                <a:effectLst/>
                <a:uLnTx/>
                <a:uFillTx/>
                <a:latin typeface="SST Arabic" panose="020B0504030504020204" pitchFamily="34" charset="-78"/>
                <a:ea typeface="+mn-ea"/>
                <a:cs typeface="SST Arabic" panose="020B0504030504020204" pitchFamily="34" charset="-78"/>
              </a:rPr>
              <a:t>الخطر بناء على القيمة حسب الكمية والوزن</a:t>
            </a:r>
          </a:p>
        </p:txBody>
      </p:sp>
      <p:sp>
        <p:nvSpPr>
          <p:cNvPr id="159" name="Rounded Rectangle 158"/>
          <p:cNvSpPr/>
          <p:nvPr/>
        </p:nvSpPr>
        <p:spPr>
          <a:xfrm>
            <a:off x="9024436" y="4450022"/>
            <a:ext cx="497771" cy="216970"/>
          </a:xfrm>
          <a:prstGeom prst="roundRect">
            <a:avLst/>
          </a:prstGeom>
          <a:solidFill>
            <a:srgbClr val="F2F2F2"/>
          </a:solidFill>
          <a:ln>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900" b="1" i="0" u="none" strike="noStrike" kern="1200" cap="none" spc="0" normalizeH="0" baseline="0" noProof="0" dirty="0">
                <a:ln>
                  <a:noFill/>
                </a:ln>
                <a:solidFill>
                  <a:srgbClr val="C00000"/>
                </a:solidFill>
                <a:effectLst/>
                <a:uLnTx/>
                <a:uFillTx/>
                <a:latin typeface="SST Arabic" panose="020B0504030504020204" pitchFamily="34" charset="-78"/>
                <a:ea typeface="+mn-ea"/>
                <a:cs typeface="SST Arabic" panose="020B0504030504020204" pitchFamily="34" charset="-78"/>
              </a:rPr>
              <a:t>200</a:t>
            </a:r>
            <a:endParaRPr kumimoji="0" lang="en-US" sz="900" b="1" i="0" u="none" strike="noStrike" kern="1200" cap="none" spc="0" normalizeH="0" baseline="0" noProof="0" dirty="0">
              <a:ln>
                <a:noFill/>
              </a:ln>
              <a:solidFill>
                <a:srgbClr val="C00000"/>
              </a:solidFill>
              <a:effectLst/>
              <a:uLnTx/>
              <a:uFillTx/>
              <a:latin typeface="SST Arabic" panose="020B0504030504020204" pitchFamily="34" charset="-78"/>
              <a:ea typeface="+mn-ea"/>
              <a:cs typeface="SST Arabic" panose="020B0504030504020204" pitchFamily="34" charset="-78"/>
            </a:endParaRPr>
          </a:p>
        </p:txBody>
      </p:sp>
      <p:grpSp>
        <p:nvGrpSpPr>
          <p:cNvPr id="115" name="Group 114"/>
          <p:cNvGrpSpPr/>
          <p:nvPr/>
        </p:nvGrpSpPr>
        <p:grpSpPr>
          <a:xfrm>
            <a:off x="5795583" y="3084366"/>
            <a:ext cx="2118116" cy="1467183"/>
            <a:chOff x="9439138" y="4119241"/>
            <a:chExt cx="1743465" cy="1062164"/>
          </a:xfrm>
        </p:grpSpPr>
        <p:grpSp>
          <p:nvGrpSpPr>
            <p:cNvPr id="116" name="Group 115"/>
            <p:cNvGrpSpPr/>
            <p:nvPr/>
          </p:nvGrpSpPr>
          <p:grpSpPr>
            <a:xfrm>
              <a:off x="9439138" y="4119241"/>
              <a:ext cx="1743465" cy="1062164"/>
              <a:chOff x="1592248" y="4037476"/>
              <a:chExt cx="1459163" cy="997904"/>
            </a:xfrm>
          </p:grpSpPr>
          <p:sp>
            <p:nvSpPr>
              <p:cNvPr id="119" name="Rectangle 118"/>
              <p:cNvSpPr/>
              <p:nvPr/>
            </p:nvSpPr>
            <p:spPr>
              <a:xfrm flipH="1">
                <a:off x="1974146" y="4037476"/>
                <a:ext cx="1077265" cy="997904"/>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FFFFFF"/>
                  </a:solidFill>
                  <a:effectLst/>
                  <a:uLnTx/>
                  <a:uFillTx/>
                  <a:latin typeface="SST Arabic" panose="020B0504030504020204" pitchFamily="34" charset="-78"/>
                  <a:ea typeface="+mn-ea"/>
                  <a:cs typeface="SST Arabic" panose="020B0504030504020204" pitchFamily="34" charset="-78"/>
                </a:endParaRPr>
              </a:p>
            </p:txBody>
          </p:sp>
          <p:sp>
            <p:nvSpPr>
              <p:cNvPr id="121" name="Rectangle 120"/>
              <p:cNvSpPr/>
              <p:nvPr/>
            </p:nvSpPr>
            <p:spPr>
              <a:xfrm>
                <a:off x="1592248" y="4458250"/>
                <a:ext cx="950492" cy="172958"/>
              </a:xfrm>
              <a:prstGeom prst="rect">
                <a:avLst/>
              </a:prstGeom>
            </p:spPr>
            <p:txBody>
              <a:bodyPr wrap="square">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ar-SA" sz="800" b="1" i="0" u="none" strike="noStrike" kern="1200" cap="none" spc="0" normalizeH="0" baseline="0" noProof="0" dirty="0">
                  <a:ln>
                    <a:noFill/>
                  </a:ln>
                  <a:solidFill>
                    <a:srgbClr val="000000"/>
                  </a:solidFill>
                  <a:effectLst/>
                  <a:uLnTx/>
                  <a:uFillTx/>
                  <a:latin typeface="SST Arabic" panose="020B0504030504020204" pitchFamily="34" charset="-78"/>
                  <a:ea typeface="+mn-ea"/>
                  <a:cs typeface="SST Arabic" panose="020B0504030504020204" pitchFamily="34" charset="-78"/>
                </a:endParaRPr>
              </a:p>
            </p:txBody>
          </p:sp>
        </p:grpSp>
        <p:sp>
          <p:nvSpPr>
            <p:cNvPr id="117" name="TextBox 116"/>
            <p:cNvSpPr txBox="1"/>
            <p:nvPr/>
          </p:nvSpPr>
          <p:spPr>
            <a:xfrm>
              <a:off x="10008542" y="4442162"/>
              <a:ext cx="1076084" cy="696092"/>
            </a:xfrm>
            <a:prstGeom prst="rect">
              <a:avLst/>
            </a:prstGeom>
            <a:noFill/>
          </p:spPr>
          <p:txBody>
            <a:bodyPr wrap="square" rtlCol="0" anchor="ctr" anchorCtr="0">
              <a:no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800" b="1" i="0" u="none" strike="noStrike" kern="1200" cap="none" spc="0" normalizeH="0" baseline="0" noProof="0" dirty="0">
                  <a:ln>
                    <a:noFill/>
                  </a:ln>
                  <a:solidFill>
                    <a:srgbClr val="000000"/>
                  </a:solidFill>
                  <a:effectLst/>
                  <a:uLnTx/>
                  <a:uFillTx/>
                  <a:latin typeface="SST Arabic" panose="020B0504030504020204" pitchFamily="34" charset="-78"/>
                  <a:ea typeface="+mn-ea"/>
                  <a:cs typeface="SST Arabic" panose="020B0504030504020204" pitchFamily="34" charset="-78"/>
                </a:rPr>
                <a:t>مركبات خطرة ذات علاقة استنادنا على البيانات التاريخية للدولة، والبند،... واستخدام الدوال الرياضية والإحصائية لحساب الابعاد للمركب وعناصره.</a:t>
              </a:r>
            </a:p>
          </p:txBody>
        </p:sp>
      </p:grpSp>
      <p:sp>
        <p:nvSpPr>
          <p:cNvPr id="147" name="Rounded Rectangle 146"/>
          <p:cNvSpPr/>
          <p:nvPr/>
        </p:nvSpPr>
        <p:spPr>
          <a:xfrm>
            <a:off x="6375904" y="2645110"/>
            <a:ext cx="1563754" cy="955607"/>
          </a:xfrm>
          <a:prstGeom prst="roundRect">
            <a:avLst>
              <a:gd name="adj" fmla="val 7183"/>
            </a:avLst>
          </a:prstGeom>
          <a:solidFill>
            <a:srgbClr val="C6EDFF"/>
          </a:solidFill>
          <a:ln>
            <a:no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1050" b="1" i="0" u="none" strike="noStrike" kern="1200" cap="none" spc="0" normalizeH="0" baseline="0" noProof="0" dirty="0">
                <a:ln>
                  <a:noFill/>
                </a:ln>
                <a:solidFill>
                  <a:srgbClr val="2D4553"/>
                </a:solidFill>
                <a:effectLst/>
                <a:uLnTx/>
                <a:uFillTx/>
                <a:latin typeface="SST Arabic" panose="020B0504030504020204" pitchFamily="34" charset="-78"/>
                <a:ea typeface="+mn-ea"/>
                <a:cs typeface="SST Arabic" panose="020B0504030504020204" pitchFamily="34" charset="-78"/>
              </a:rPr>
              <a:t>المركبات الخطرة بناءً على القضايا والمحاضر التاريخية والتوجيهات</a:t>
            </a:r>
            <a:endParaRPr kumimoji="0" lang="en-US" sz="1050" b="1" i="0" u="none" strike="noStrike" kern="1200" cap="none" spc="0" normalizeH="0" baseline="0" noProof="0" dirty="0">
              <a:ln>
                <a:noFill/>
              </a:ln>
              <a:solidFill>
                <a:srgbClr val="2D4553"/>
              </a:solidFill>
              <a:effectLst/>
              <a:uLnTx/>
              <a:uFillTx/>
              <a:latin typeface="SST Arabic" panose="020B0504030504020204" pitchFamily="34" charset="-78"/>
              <a:ea typeface="+mn-ea"/>
              <a:cs typeface="SST Arabic" panose="020B0504030504020204" pitchFamily="34" charset="-78"/>
            </a:endParaRPr>
          </a:p>
        </p:txBody>
      </p:sp>
      <p:sp>
        <p:nvSpPr>
          <p:cNvPr id="153" name="Rounded Rectangle 152"/>
          <p:cNvSpPr/>
          <p:nvPr/>
        </p:nvSpPr>
        <p:spPr>
          <a:xfrm>
            <a:off x="6909271" y="4453359"/>
            <a:ext cx="480040" cy="216970"/>
          </a:xfrm>
          <a:prstGeom prst="roundRect">
            <a:avLst/>
          </a:prstGeom>
          <a:solidFill>
            <a:srgbClr val="F2F2F2"/>
          </a:solidFill>
          <a:ln>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900" b="1" i="0" u="none" strike="noStrike" kern="1200" cap="none" spc="0" normalizeH="0" baseline="0" noProof="0" dirty="0">
                <a:ln>
                  <a:noFill/>
                </a:ln>
                <a:solidFill>
                  <a:srgbClr val="C00000"/>
                </a:solidFill>
                <a:effectLst/>
                <a:uLnTx/>
                <a:uFillTx/>
                <a:latin typeface="SST Arabic" panose="020B0504030504020204" pitchFamily="34" charset="-78"/>
                <a:ea typeface="+mn-ea"/>
                <a:cs typeface="SST Arabic" panose="020B0504030504020204" pitchFamily="34" charset="-78"/>
              </a:rPr>
              <a:t>1000</a:t>
            </a:r>
            <a:endParaRPr kumimoji="0" lang="en-US" sz="900" b="1" i="0" u="none" strike="noStrike" kern="1200" cap="none" spc="0" normalizeH="0" baseline="0" noProof="0" dirty="0">
              <a:ln>
                <a:noFill/>
              </a:ln>
              <a:solidFill>
                <a:srgbClr val="C00000"/>
              </a:solidFill>
              <a:effectLst/>
              <a:uLnTx/>
              <a:uFillTx/>
              <a:latin typeface="SST Arabic" panose="020B0504030504020204" pitchFamily="34" charset="-78"/>
              <a:ea typeface="+mn-ea"/>
              <a:cs typeface="SST Arabic" panose="020B0504030504020204" pitchFamily="34" charset="-78"/>
            </a:endParaRPr>
          </a:p>
        </p:txBody>
      </p:sp>
      <p:sp>
        <p:nvSpPr>
          <p:cNvPr id="69" name="Rounded Rectangle 68"/>
          <p:cNvSpPr/>
          <p:nvPr/>
        </p:nvSpPr>
        <p:spPr>
          <a:xfrm>
            <a:off x="7840976" y="4768762"/>
            <a:ext cx="1070744" cy="207446"/>
          </a:xfrm>
          <a:prstGeom prst="round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914400" rtl="1" eaLnBrk="1" fontAlgn="auto" latinLnBrk="0" hangingPunct="1">
              <a:lnSpc>
                <a:spcPct val="100000"/>
              </a:lnSpc>
              <a:spcBef>
                <a:spcPts val="0"/>
              </a:spcBef>
              <a:spcAft>
                <a:spcPts val="0"/>
              </a:spcAft>
              <a:buClrTx/>
              <a:buSzTx/>
              <a:buFontTx/>
              <a:buNone/>
              <a:tabLst/>
              <a:defRPr/>
            </a:pPr>
            <a:r>
              <a:rPr kumimoji="0" lang="ar-SA" sz="800" b="1" i="0" u="none" strike="noStrike" kern="1200" cap="none" spc="0" normalizeH="0" baseline="0" noProof="0" dirty="0">
                <a:ln>
                  <a:noFill/>
                </a:ln>
                <a:solidFill>
                  <a:srgbClr val="0D2547"/>
                </a:solidFill>
                <a:effectLst/>
                <a:uLnTx/>
                <a:uFillTx/>
                <a:latin typeface="SST Arabic" panose="020B0504030504020204" pitchFamily="34" charset="-78"/>
                <a:ea typeface="+mn-ea"/>
                <a:cs typeface="SST Arabic" panose="020B0504030504020204" pitchFamily="34" charset="-78"/>
              </a:rPr>
              <a:t>ملاحظات العمليات:</a:t>
            </a:r>
          </a:p>
        </p:txBody>
      </p:sp>
      <p:sp>
        <p:nvSpPr>
          <p:cNvPr id="73" name="Rectangle 72"/>
          <p:cNvSpPr/>
          <p:nvPr/>
        </p:nvSpPr>
        <p:spPr>
          <a:xfrm flipH="1">
            <a:off x="247479" y="3687159"/>
            <a:ext cx="2293935" cy="236306"/>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800" b="1" i="0" u="none" strike="noStrike" kern="1200" cap="none" spc="0" normalizeH="0" baseline="0" noProof="0" dirty="0">
              <a:ln>
                <a:noFill/>
              </a:ln>
              <a:solidFill>
                <a:srgbClr val="000000"/>
              </a:solidFill>
              <a:effectLst/>
              <a:uLnTx/>
              <a:uFillTx/>
              <a:latin typeface="SST Arabic" panose="020B0504030504020204" pitchFamily="34" charset="-78"/>
              <a:ea typeface="+mn-ea"/>
              <a:cs typeface="SST Arabic" panose="020B0504030504020204" pitchFamily="34" charset="-78"/>
            </a:endParaRPr>
          </a:p>
        </p:txBody>
      </p:sp>
      <p:sp>
        <p:nvSpPr>
          <p:cNvPr id="2" name="TextBox 1"/>
          <p:cNvSpPr txBox="1"/>
          <p:nvPr/>
        </p:nvSpPr>
        <p:spPr>
          <a:xfrm>
            <a:off x="421888" y="3725609"/>
            <a:ext cx="1744773" cy="200823"/>
          </a:xfrm>
          <a:prstGeom prst="rect">
            <a:avLst/>
          </a:prstGeom>
          <a:noFill/>
        </p:spPr>
        <p:txBody>
          <a:bodyPr wrap="square" rtlCol="0" anchor="ctr" anchorCtr="0">
            <a:noAutofit/>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kumimoji="0" lang="ar-SA" sz="800" b="1" i="0" u="none" strike="noStrike" kern="1200" cap="none" spc="0" normalizeH="0" baseline="0" noProof="0" dirty="0">
                <a:ln>
                  <a:noFill/>
                </a:ln>
                <a:solidFill>
                  <a:srgbClr val="000000"/>
                </a:solidFill>
                <a:effectLst/>
                <a:uLnTx/>
                <a:uFillTx/>
                <a:latin typeface="SST Arabic" panose="020B0504030504020204" pitchFamily="34" charset="-78"/>
                <a:ea typeface="+mn-ea"/>
                <a:cs typeface="SST Arabic" panose="020B0504030504020204" pitchFamily="34" charset="-78"/>
              </a:rPr>
              <a:t>خصائص القضايا والمحاضر الأمنية</a:t>
            </a:r>
            <a:endParaRPr kumimoji="0" lang="en-US" sz="800" b="1" i="0" u="none" strike="noStrike" kern="1200" cap="none" spc="0" normalizeH="0" baseline="0" noProof="0" dirty="0">
              <a:ln>
                <a:noFill/>
              </a:ln>
              <a:solidFill>
                <a:srgbClr val="000000"/>
              </a:solidFill>
              <a:effectLst/>
              <a:uLnTx/>
              <a:uFillTx/>
              <a:latin typeface="SST Arabic" panose="020B0504030504020204" pitchFamily="34" charset="-78"/>
              <a:ea typeface="+mn-ea"/>
              <a:cs typeface="SST Arabic" panose="020B0504030504020204" pitchFamily="34" charset="-78"/>
            </a:endParaRPr>
          </a:p>
        </p:txBody>
      </p:sp>
      <p:sp>
        <p:nvSpPr>
          <p:cNvPr id="81" name="Rectangle 80"/>
          <p:cNvSpPr/>
          <p:nvPr/>
        </p:nvSpPr>
        <p:spPr>
          <a:xfrm flipH="1">
            <a:off x="235093" y="4013640"/>
            <a:ext cx="2322816" cy="236306"/>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800" b="1" i="0" u="none" strike="noStrike" kern="1200" cap="none" spc="0" normalizeH="0" baseline="0" noProof="0" dirty="0">
              <a:ln>
                <a:noFill/>
              </a:ln>
              <a:solidFill>
                <a:srgbClr val="000000"/>
              </a:solidFill>
              <a:effectLst/>
              <a:uLnTx/>
              <a:uFillTx/>
              <a:latin typeface="SST Arabic" panose="020B0504030504020204" pitchFamily="34" charset="-78"/>
              <a:ea typeface="+mn-ea"/>
              <a:cs typeface="SST Arabic" panose="020B0504030504020204" pitchFamily="34" charset="-78"/>
            </a:endParaRPr>
          </a:p>
        </p:txBody>
      </p:sp>
      <p:sp>
        <p:nvSpPr>
          <p:cNvPr id="80" name="TextBox 79"/>
          <p:cNvSpPr txBox="1"/>
          <p:nvPr/>
        </p:nvSpPr>
        <p:spPr>
          <a:xfrm>
            <a:off x="247480" y="4029526"/>
            <a:ext cx="1744773" cy="200823"/>
          </a:xfrm>
          <a:prstGeom prst="rect">
            <a:avLst/>
          </a:prstGeom>
          <a:noFill/>
        </p:spPr>
        <p:txBody>
          <a:bodyPr wrap="square" rtlCol="0" anchor="ctr" anchorCtr="0">
            <a:noAutofit/>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kumimoji="0" lang="ar-SA" sz="800" b="1" i="0" u="none" strike="noStrike" kern="1200" cap="none" spc="0" normalizeH="0" baseline="0" noProof="0" dirty="0">
                <a:ln>
                  <a:noFill/>
                </a:ln>
                <a:solidFill>
                  <a:srgbClr val="000000"/>
                </a:solidFill>
                <a:effectLst/>
                <a:uLnTx/>
                <a:uFillTx/>
                <a:latin typeface="SST Arabic" panose="020B0504030504020204" pitchFamily="34" charset="-78"/>
                <a:ea typeface="+mn-ea"/>
                <a:cs typeface="SST Arabic" panose="020B0504030504020204" pitchFamily="34" charset="-78"/>
              </a:rPr>
              <a:t>خصائص البيان الجمركي</a:t>
            </a:r>
            <a:endParaRPr kumimoji="0" lang="en-US" sz="800" b="1" i="0" u="none" strike="noStrike" kern="1200" cap="none" spc="0" normalizeH="0" baseline="0" noProof="0" dirty="0">
              <a:ln>
                <a:noFill/>
              </a:ln>
              <a:solidFill>
                <a:srgbClr val="000000"/>
              </a:solidFill>
              <a:effectLst/>
              <a:uLnTx/>
              <a:uFillTx/>
              <a:latin typeface="SST Arabic" panose="020B0504030504020204" pitchFamily="34" charset="-78"/>
              <a:ea typeface="+mn-ea"/>
              <a:cs typeface="SST Arabic" panose="020B0504030504020204" pitchFamily="34" charset="-78"/>
            </a:endParaRPr>
          </a:p>
        </p:txBody>
      </p:sp>
      <p:sp>
        <p:nvSpPr>
          <p:cNvPr id="82" name="Rectangle 81"/>
          <p:cNvSpPr/>
          <p:nvPr/>
        </p:nvSpPr>
        <p:spPr>
          <a:xfrm flipH="1">
            <a:off x="247479" y="4358130"/>
            <a:ext cx="2293933" cy="236306"/>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800" b="1" i="0" u="none" strike="noStrike" kern="1200" cap="none" spc="0" normalizeH="0" baseline="0" noProof="0" dirty="0">
              <a:ln>
                <a:noFill/>
              </a:ln>
              <a:solidFill>
                <a:srgbClr val="000000"/>
              </a:solidFill>
              <a:effectLst/>
              <a:uLnTx/>
              <a:uFillTx/>
              <a:latin typeface="SST Arabic" panose="020B0504030504020204" pitchFamily="34" charset="-78"/>
              <a:ea typeface="+mn-ea"/>
              <a:cs typeface="SST Arabic" panose="020B0504030504020204" pitchFamily="34" charset="-78"/>
            </a:endParaRPr>
          </a:p>
        </p:txBody>
      </p:sp>
      <p:sp>
        <p:nvSpPr>
          <p:cNvPr id="83" name="TextBox 82"/>
          <p:cNvSpPr txBox="1"/>
          <p:nvPr/>
        </p:nvSpPr>
        <p:spPr>
          <a:xfrm>
            <a:off x="90056" y="4364750"/>
            <a:ext cx="1744773" cy="200823"/>
          </a:xfrm>
          <a:prstGeom prst="rect">
            <a:avLst/>
          </a:prstGeom>
          <a:noFill/>
        </p:spPr>
        <p:txBody>
          <a:bodyPr wrap="square" rtlCol="0" anchor="ctr" anchorCtr="0">
            <a:noAutofit/>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kumimoji="0" lang="ar-SA" sz="800" b="1" i="0" u="none" strike="noStrike" kern="1200" cap="none" spc="0" normalizeH="0" baseline="0" noProof="0" dirty="0">
                <a:ln>
                  <a:noFill/>
                </a:ln>
                <a:solidFill>
                  <a:srgbClr val="000000"/>
                </a:solidFill>
                <a:effectLst/>
                <a:uLnTx/>
                <a:uFillTx/>
                <a:latin typeface="SST Arabic" panose="020B0504030504020204" pitchFamily="34" charset="-78"/>
                <a:ea typeface="+mn-ea"/>
                <a:cs typeface="SST Arabic" panose="020B0504030504020204" pitchFamily="34" charset="-78"/>
              </a:rPr>
              <a:t>عمر السجل التجاري</a:t>
            </a:r>
            <a:endParaRPr kumimoji="0" lang="en-US" sz="800" b="1" i="0" u="none" strike="noStrike" kern="1200" cap="none" spc="0" normalizeH="0" baseline="0" noProof="0" dirty="0">
              <a:ln>
                <a:noFill/>
              </a:ln>
              <a:solidFill>
                <a:srgbClr val="000000"/>
              </a:solidFill>
              <a:effectLst/>
              <a:uLnTx/>
              <a:uFillTx/>
              <a:latin typeface="SST Arabic" panose="020B0504030504020204" pitchFamily="34" charset="-78"/>
              <a:ea typeface="+mn-ea"/>
              <a:cs typeface="SST Arabic" panose="020B0504030504020204" pitchFamily="34" charset="-78"/>
            </a:endParaRPr>
          </a:p>
        </p:txBody>
      </p:sp>
      <p:sp>
        <p:nvSpPr>
          <p:cNvPr id="84" name="Rectangle 83"/>
          <p:cNvSpPr/>
          <p:nvPr/>
        </p:nvSpPr>
        <p:spPr>
          <a:xfrm flipH="1">
            <a:off x="247479" y="4688302"/>
            <a:ext cx="2293931" cy="236306"/>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800" b="1" i="0" u="none" strike="noStrike" kern="1200" cap="none" spc="0" normalizeH="0" baseline="0" noProof="0" dirty="0">
              <a:ln>
                <a:noFill/>
              </a:ln>
              <a:solidFill>
                <a:srgbClr val="000000"/>
              </a:solidFill>
              <a:effectLst/>
              <a:uLnTx/>
              <a:uFillTx/>
              <a:latin typeface="SST Arabic" panose="020B0504030504020204" pitchFamily="34" charset="-78"/>
              <a:ea typeface="+mn-ea"/>
              <a:cs typeface="SST Arabic" panose="020B0504030504020204" pitchFamily="34" charset="-78"/>
            </a:endParaRPr>
          </a:p>
        </p:txBody>
      </p:sp>
      <p:sp>
        <p:nvSpPr>
          <p:cNvPr id="88" name="TextBox 87"/>
          <p:cNvSpPr txBox="1"/>
          <p:nvPr/>
        </p:nvSpPr>
        <p:spPr>
          <a:xfrm>
            <a:off x="-2004" y="4714986"/>
            <a:ext cx="1744773" cy="200823"/>
          </a:xfrm>
          <a:prstGeom prst="rect">
            <a:avLst/>
          </a:prstGeom>
          <a:noFill/>
        </p:spPr>
        <p:txBody>
          <a:bodyPr wrap="square" rtlCol="0" anchor="ctr" anchorCtr="0">
            <a:noAutofit/>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kumimoji="0" lang="ar-SA" sz="800" b="1" i="0" u="none" strike="noStrike" kern="1200" cap="none" spc="0" normalizeH="0" baseline="0" noProof="0" dirty="0">
                <a:ln>
                  <a:noFill/>
                </a:ln>
                <a:solidFill>
                  <a:srgbClr val="000000"/>
                </a:solidFill>
                <a:effectLst/>
                <a:uLnTx/>
                <a:uFillTx/>
                <a:latin typeface="SST Arabic" panose="020B0504030504020204" pitchFamily="34" charset="-78"/>
                <a:ea typeface="+mn-ea"/>
                <a:cs typeface="SST Arabic" panose="020B0504030504020204" pitchFamily="34" charset="-78"/>
              </a:rPr>
              <a:t>تطرف بالوزن</a:t>
            </a:r>
            <a:endParaRPr kumimoji="0" lang="en-US" sz="800" b="1" i="0" u="none" strike="noStrike" kern="1200" cap="none" spc="0" normalizeH="0" baseline="0" noProof="0" dirty="0">
              <a:ln>
                <a:noFill/>
              </a:ln>
              <a:solidFill>
                <a:srgbClr val="000000"/>
              </a:solidFill>
              <a:effectLst/>
              <a:uLnTx/>
              <a:uFillTx/>
              <a:latin typeface="SST Arabic" panose="020B0504030504020204" pitchFamily="34" charset="-78"/>
              <a:ea typeface="+mn-ea"/>
              <a:cs typeface="SST Arabic" panose="020B0504030504020204" pitchFamily="34" charset="-78"/>
            </a:endParaRPr>
          </a:p>
        </p:txBody>
      </p:sp>
      <p:sp>
        <p:nvSpPr>
          <p:cNvPr id="89" name="Rectangle 88"/>
          <p:cNvSpPr/>
          <p:nvPr/>
        </p:nvSpPr>
        <p:spPr>
          <a:xfrm flipH="1">
            <a:off x="231366" y="5009823"/>
            <a:ext cx="2306322" cy="236306"/>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800" b="1" i="0" u="none" strike="noStrike" kern="1200" cap="none" spc="0" normalizeH="0" baseline="0" noProof="0" dirty="0">
              <a:ln>
                <a:noFill/>
              </a:ln>
              <a:solidFill>
                <a:srgbClr val="000000"/>
              </a:solidFill>
              <a:effectLst/>
              <a:uLnTx/>
              <a:uFillTx/>
              <a:latin typeface="SST Arabic" panose="020B0504030504020204" pitchFamily="34" charset="-78"/>
              <a:ea typeface="+mn-ea"/>
              <a:cs typeface="SST Arabic" panose="020B0504030504020204" pitchFamily="34" charset="-78"/>
            </a:endParaRPr>
          </a:p>
        </p:txBody>
      </p:sp>
      <p:sp>
        <p:nvSpPr>
          <p:cNvPr id="90" name="TextBox 89"/>
          <p:cNvSpPr txBox="1"/>
          <p:nvPr/>
        </p:nvSpPr>
        <p:spPr>
          <a:xfrm>
            <a:off x="173940" y="4974529"/>
            <a:ext cx="2441007" cy="292359"/>
          </a:xfrm>
          <a:prstGeom prst="rect">
            <a:avLst/>
          </a:prstGeom>
          <a:noFill/>
        </p:spPr>
        <p:txBody>
          <a:bodyPr wrap="square" rtlCol="0" anchor="ctr" anchorCtr="0">
            <a:noAutofit/>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kumimoji="0" lang="ar-SA" sz="800" b="1" i="0" u="none" strike="noStrike" kern="1200" cap="none" spc="0" normalizeH="0" baseline="0" noProof="0" dirty="0">
                <a:ln>
                  <a:noFill/>
                </a:ln>
                <a:solidFill>
                  <a:srgbClr val="000000"/>
                </a:solidFill>
                <a:effectLst/>
                <a:uLnTx/>
                <a:uFillTx/>
                <a:latin typeface="SST Arabic" panose="020B0504030504020204" pitchFamily="34" charset="-78"/>
                <a:ea typeface="+mn-ea"/>
                <a:cs typeface="SST Arabic" panose="020B0504030504020204" pitchFamily="34" charset="-78"/>
              </a:rPr>
              <a:t>مخرجات نموذج تطرف الاستيرادات (بتقنية تعلم الالة)</a:t>
            </a:r>
            <a:endParaRPr kumimoji="0" lang="en-US" sz="800" b="1" i="0" u="none" strike="noStrike" kern="1200" cap="none" spc="0" normalizeH="0" baseline="0" noProof="0" dirty="0">
              <a:ln>
                <a:noFill/>
              </a:ln>
              <a:solidFill>
                <a:srgbClr val="000000"/>
              </a:solidFill>
              <a:effectLst/>
              <a:uLnTx/>
              <a:uFillTx/>
              <a:latin typeface="SST Arabic" panose="020B0504030504020204" pitchFamily="34" charset="-78"/>
              <a:ea typeface="+mn-ea"/>
              <a:cs typeface="SST Arabic" panose="020B0504030504020204" pitchFamily="34" charset="-78"/>
            </a:endParaRPr>
          </a:p>
        </p:txBody>
      </p:sp>
      <p:sp>
        <p:nvSpPr>
          <p:cNvPr id="114" name="Rounded Rectangle 113"/>
          <p:cNvSpPr/>
          <p:nvPr/>
        </p:nvSpPr>
        <p:spPr>
          <a:xfrm>
            <a:off x="1094683" y="5308643"/>
            <a:ext cx="429768" cy="216970"/>
          </a:xfrm>
          <a:prstGeom prst="roundRect">
            <a:avLst/>
          </a:prstGeom>
          <a:solidFill>
            <a:schemeClr val="bg1"/>
          </a:solidFill>
          <a:ln>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C00000"/>
                </a:solidFill>
                <a:effectLst/>
                <a:uLnTx/>
                <a:uFillTx/>
                <a:latin typeface="SST Arabic" panose="020B0504030504020204" pitchFamily="34" charset="-78"/>
                <a:ea typeface="+mn-ea"/>
                <a:cs typeface="SST Arabic" panose="020B0504030504020204" pitchFamily="34" charset="-78"/>
              </a:rPr>
              <a:t>400</a:t>
            </a:r>
          </a:p>
        </p:txBody>
      </p:sp>
      <p:grpSp>
        <p:nvGrpSpPr>
          <p:cNvPr id="77" name="Group 76">
            <a:extLst>
              <a:ext uri="{FF2B5EF4-FFF2-40B4-BE49-F238E27FC236}">
                <a16:creationId xmlns:a16="http://schemas.microsoft.com/office/drawing/2014/main" id="{D860A3B9-4357-4921-9883-DCDCA0A59CD1}"/>
              </a:ext>
            </a:extLst>
          </p:cNvPr>
          <p:cNvGrpSpPr/>
          <p:nvPr/>
        </p:nvGrpSpPr>
        <p:grpSpPr>
          <a:xfrm rot="15971014" flipH="1">
            <a:off x="1034207" y="-3461695"/>
            <a:ext cx="1841658" cy="7063157"/>
            <a:chOff x="-1339006" y="-3482163"/>
            <a:chExt cx="1841658" cy="13478991"/>
          </a:xfrm>
        </p:grpSpPr>
        <p:sp>
          <p:nvSpPr>
            <p:cNvPr id="95" name="Google Shape;6332;p126">
              <a:extLst>
                <a:ext uri="{FF2B5EF4-FFF2-40B4-BE49-F238E27FC236}">
                  <a16:creationId xmlns:a16="http://schemas.microsoft.com/office/drawing/2014/main" id="{551694C2-7BEB-4612-8DF5-EF5CE968D3E3}"/>
                </a:ext>
              </a:extLst>
            </p:cNvPr>
            <p:cNvSpPr/>
            <p:nvPr/>
          </p:nvSpPr>
          <p:spPr>
            <a:xfrm rot="16780807" flipH="1">
              <a:off x="-5469913" y="4251930"/>
              <a:ext cx="10082136" cy="1407659"/>
            </a:xfrm>
            <a:custGeom>
              <a:avLst/>
              <a:gdLst/>
              <a:ahLst/>
              <a:cxnLst/>
              <a:rect l="l" t="t" r="r" b="b"/>
              <a:pathLst>
                <a:path w="74755" h="20729" extrusionOk="0">
                  <a:moveTo>
                    <a:pt x="1" y="1"/>
                  </a:moveTo>
                  <a:cubicBezTo>
                    <a:pt x="835" y="6439"/>
                    <a:pt x="5772" y="12310"/>
                    <a:pt x="12109" y="13777"/>
                  </a:cubicBezTo>
                  <a:cubicBezTo>
                    <a:pt x="13474" y="14091"/>
                    <a:pt x="14847" y="14220"/>
                    <a:pt x="16226" y="14220"/>
                  </a:cubicBezTo>
                  <a:cubicBezTo>
                    <a:pt x="22796" y="14220"/>
                    <a:pt x="29497" y="11276"/>
                    <a:pt x="36112" y="11276"/>
                  </a:cubicBezTo>
                  <a:cubicBezTo>
                    <a:pt x="37265" y="11276"/>
                    <a:pt x="38416" y="11366"/>
                    <a:pt x="39562" y="11576"/>
                  </a:cubicBezTo>
                  <a:cubicBezTo>
                    <a:pt x="45100" y="12610"/>
                    <a:pt x="49736" y="16313"/>
                    <a:pt x="54873" y="18714"/>
                  </a:cubicBezTo>
                  <a:cubicBezTo>
                    <a:pt x="57406" y="19923"/>
                    <a:pt x="60365" y="20728"/>
                    <a:pt x="63173" y="20728"/>
                  </a:cubicBezTo>
                  <a:cubicBezTo>
                    <a:pt x="66024" y="20728"/>
                    <a:pt x="68719" y="19898"/>
                    <a:pt x="70651" y="17814"/>
                  </a:cubicBezTo>
                  <a:cubicBezTo>
                    <a:pt x="73653" y="14645"/>
                    <a:pt x="73753" y="9775"/>
                    <a:pt x="73954" y="5371"/>
                  </a:cubicBezTo>
                  <a:cubicBezTo>
                    <a:pt x="74020" y="3637"/>
                    <a:pt x="74254" y="1769"/>
                    <a:pt x="74754" y="1"/>
                  </a:cubicBezTo>
                  <a:close/>
                </a:path>
              </a:pathLst>
            </a:custGeom>
            <a:solidFill>
              <a:srgbClr val="ACFFD9">
                <a:alpha val="64000"/>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000000"/>
                </a:solidFill>
                <a:effectLst/>
                <a:uLnTx/>
                <a:uFillTx/>
                <a:latin typeface="Arial"/>
                <a:ea typeface="+mn-ea"/>
                <a:cs typeface="Symbio AR+LT"/>
              </a:endParaRPr>
            </a:p>
          </p:txBody>
        </p:sp>
        <p:sp>
          <p:nvSpPr>
            <p:cNvPr id="96" name="Google Shape;6332;p126">
              <a:extLst>
                <a:ext uri="{FF2B5EF4-FFF2-40B4-BE49-F238E27FC236}">
                  <a16:creationId xmlns:a16="http://schemas.microsoft.com/office/drawing/2014/main" id="{1AB28340-C746-46D8-BFFE-ECD60D4B572B}"/>
                </a:ext>
              </a:extLst>
            </p:cNvPr>
            <p:cNvSpPr/>
            <p:nvPr/>
          </p:nvSpPr>
          <p:spPr>
            <a:xfrm rot="5192738" flipH="1" flipV="1">
              <a:off x="-6519291" y="1698122"/>
              <a:ext cx="12202227" cy="1841658"/>
            </a:xfrm>
            <a:custGeom>
              <a:avLst/>
              <a:gdLst/>
              <a:ahLst/>
              <a:cxnLst/>
              <a:rect l="l" t="t" r="r" b="b"/>
              <a:pathLst>
                <a:path w="74755" h="20729" extrusionOk="0">
                  <a:moveTo>
                    <a:pt x="1" y="1"/>
                  </a:moveTo>
                  <a:cubicBezTo>
                    <a:pt x="835" y="6439"/>
                    <a:pt x="5772" y="12310"/>
                    <a:pt x="12109" y="13777"/>
                  </a:cubicBezTo>
                  <a:cubicBezTo>
                    <a:pt x="13474" y="14091"/>
                    <a:pt x="14847" y="14220"/>
                    <a:pt x="16226" y="14220"/>
                  </a:cubicBezTo>
                  <a:cubicBezTo>
                    <a:pt x="22796" y="14220"/>
                    <a:pt x="29497" y="11276"/>
                    <a:pt x="36112" y="11276"/>
                  </a:cubicBezTo>
                  <a:cubicBezTo>
                    <a:pt x="37265" y="11276"/>
                    <a:pt x="38416" y="11366"/>
                    <a:pt x="39562" y="11576"/>
                  </a:cubicBezTo>
                  <a:cubicBezTo>
                    <a:pt x="45100" y="12610"/>
                    <a:pt x="49736" y="16313"/>
                    <a:pt x="54873" y="18714"/>
                  </a:cubicBezTo>
                  <a:cubicBezTo>
                    <a:pt x="57406" y="19923"/>
                    <a:pt x="60365" y="20728"/>
                    <a:pt x="63173" y="20728"/>
                  </a:cubicBezTo>
                  <a:cubicBezTo>
                    <a:pt x="66024" y="20728"/>
                    <a:pt x="68719" y="19898"/>
                    <a:pt x="70651" y="17814"/>
                  </a:cubicBezTo>
                  <a:cubicBezTo>
                    <a:pt x="73653" y="14645"/>
                    <a:pt x="73753" y="9775"/>
                    <a:pt x="73954" y="5371"/>
                  </a:cubicBezTo>
                  <a:cubicBezTo>
                    <a:pt x="74020" y="3637"/>
                    <a:pt x="74254" y="1769"/>
                    <a:pt x="74754" y="1"/>
                  </a:cubicBezTo>
                  <a:close/>
                </a:path>
              </a:pathLst>
            </a:custGeom>
            <a:solidFill>
              <a:srgbClr val="1DB9FF">
                <a:alpha val="43922"/>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000000"/>
                </a:solidFill>
                <a:effectLst/>
                <a:uLnTx/>
                <a:uFillTx/>
                <a:latin typeface="Arial"/>
                <a:ea typeface="+mn-ea"/>
                <a:cs typeface="Symbio AR+LT"/>
              </a:endParaRPr>
            </a:p>
          </p:txBody>
        </p:sp>
      </p:grpSp>
      <p:sp>
        <p:nvSpPr>
          <p:cNvPr id="4" name="Slide Number Placeholder 3"/>
          <p:cNvSpPr>
            <a:spLocks noGrp="1"/>
          </p:cNvSpPr>
          <p:nvPr>
            <p:ph type="sldNum" sz="quarter" idx="12"/>
          </p:nvPr>
        </p:nvSpPr>
        <p:spPr/>
        <p:txBody>
          <a:bodyPr/>
          <a:lstStyle/>
          <a:p>
            <a:fld id="{008E1BDA-5E07-414A-8101-29DABEB15B19}" type="slidenum">
              <a:rPr lang="en-SA" smtClean="0"/>
              <a:pPr/>
              <a:t>37</a:t>
            </a:fld>
            <a:endParaRPr lang="en-SA"/>
          </a:p>
        </p:txBody>
      </p:sp>
      <p:sp>
        <p:nvSpPr>
          <p:cNvPr id="5" name="Footer Placeholder 4">
            <a:extLst>
              <a:ext uri="{FF2B5EF4-FFF2-40B4-BE49-F238E27FC236}">
                <a16:creationId xmlns:a16="http://schemas.microsoft.com/office/drawing/2014/main" id="{9E512520-906E-49EC-8A65-7FD00B229167}"/>
              </a:ext>
            </a:extLst>
          </p:cNvPr>
          <p:cNvSpPr>
            <a:spLocks noGrp="1"/>
          </p:cNvSpPr>
          <p:nvPr>
            <p:ph type="ftr" sz="quarter" idx="11"/>
            <p:custDataLst>
              <p:tags r:id="rId3"/>
            </p:custDataLst>
          </p:nvPr>
        </p:nvSpPr>
        <p:spPr/>
        <p:txBody>
          <a:bodyPr/>
          <a:lstStyle/>
          <a:p>
            <a:pPr rtl="0"/>
            <a:r>
              <a:rPr lang="en-US"/>
              <a:t>Public | </a:t>
            </a:r>
            <a:r>
              <a:rPr lang="ar-SA"/>
              <a:t>عام</a:t>
            </a:r>
            <a:endParaRPr lang="en-SA" dirty="0"/>
          </a:p>
        </p:txBody>
      </p:sp>
    </p:spTree>
    <p:extLst>
      <p:ext uri="{BB962C8B-B14F-4D97-AF65-F5344CB8AC3E}">
        <p14:creationId xmlns:p14="http://schemas.microsoft.com/office/powerpoint/2010/main" val="195815032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Rounded Rectangle 87"/>
          <p:cNvSpPr/>
          <p:nvPr/>
        </p:nvSpPr>
        <p:spPr>
          <a:xfrm>
            <a:off x="158095" y="1833739"/>
            <a:ext cx="11936139" cy="4351401"/>
          </a:xfrm>
          <a:prstGeom prst="roundRect">
            <a:avLst>
              <a:gd name="adj" fmla="val 4724"/>
            </a:avLst>
          </a:prstGeom>
          <a:solidFill>
            <a:schemeClr val="bg1"/>
          </a:solidFill>
          <a:ln>
            <a:solidFill>
              <a:schemeClr val="bg1">
                <a:lumMod val="8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a:noFill/>
              </a:ln>
              <a:solidFill>
                <a:srgbClr val="FFFFFF"/>
              </a:solidFill>
              <a:effectLst/>
              <a:uLnTx/>
              <a:uFillTx/>
              <a:latin typeface="SST Arabic" panose="020B0504030504020204" pitchFamily="34" charset="-78"/>
              <a:ea typeface="+mn-ea"/>
              <a:cs typeface="SST Arabic" panose="020B0504030504020204" pitchFamily="34" charset="-78"/>
            </a:endParaRPr>
          </a:p>
        </p:txBody>
      </p:sp>
      <p:sp>
        <p:nvSpPr>
          <p:cNvPr id="58" name="Rounded Rectangle 57"/>
          <p:cNvSpPr/>
          <p:nvPr/>
        </p:nvSpPr>
        <p:spPr>
          <a:xfrm>
            <a:off x="576418" y="2768879"/>
            <a:ext cx="6236050" cy="2900852"/>
          </a:xfrm>
          <a:prstGeom prst="roundRect">
            <a:avLst>
              <a:gd name="adj" fmla="val 7183"/>
            </a:avLst>
          </a:prstGeom>
          <a:solidFill>
            <a:srgbClr val="00B050">
              <a:alpha val="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FFFFFF"/>
              </a:solidFill>
              <a:effectLst/>
              <a:uLnTx/>
              <a:uFillTx/>
              <a:latin typeface="SST Arabic" panose="020B0504030504020204" pitchFamily="34" charset="-78"/>
              <a:ea typeface="+mn-ea"/>
              <a:cs typeface="SST Arabic" panose="020B0504030504020204" pitchFamily="34" charset="-78"/>
            </a:endParaRPr>
          </a:p>
        </p:txBody>
      </p:sp>
      <p:sp>
        <p:nvSpPr>
          <p:cNvPr id="94" name="Rounded Rectangle 93"/>
          <p:cNvSpPr/>
          <p:nvPr/>
        </p:nvSpPr>
        <p:spPr>
          <a:xfrm>
            <a:off x="7181434" y="2771914"/>
            <a:ext cx="3049492" cy="2093384"/>
          </a:xfrm>
          <a:prstGeom prst="roundRect">
            <a:avLst>
              <a:gd name="adj" fmla="val 7183"/>
            </a:avLst>
          </a:prstGeom>
          <a:solidFill>
            <a:srgbClr val="00B050">
              <a:alpha val="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FFFFFF"/>
              </a:solidFill>
              <a:effectLst/>
              <a:uLnTx/>
              <a:uFillTx/>
              <a:latin typeface="SST Arabic" panose="020B0504030504020204" pitchFamily="34" charset="-78"/>
              <a:ea typeface="+mn-ea"/>
              <a:cs typeface="SST Arabic" panose="020B0504030504020204" pitchFamily="34" charset="-78"/>
            </a:endParaRPr>
          </a:p>
        </p:txBody>
      </p:sp>
      <p:grpSp>
        <p:nvGrpSpPr>
          <p:cNvPr id="104" name="Group 103"/>
          <p:cNvGrpSpPr/>
          <p:nvPr/>
        </p:nvGrpSpPr>
        <p:grpSpPr>
          <a:xfrm>
            <a:off x="7609398" y="3536501"/>
            <a:ext cx="2082581" cy="997904"/>
            <a:chOff x="1544283" y="4195900"/>
            <a:chExt cx="2082581" cy="997904"/>
          </a:xfrm>
        </p:grpSpPr>
        <p:sp>
          <p:nvSpPr>
            <p:cNvPr id="105" name="Rectangle 104"/>
            <p:cNvSpPr/>
            <p:nvPr/>
          </p:nvSpPr>
          <p:spPr>
            <a:xfrm flipH="1">
              <a:off x="1544283" y="4195900"/>
              <a:ext cx="2082581" cy="997904"/>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FFFFFF"/>
                </a:solidFill>
                <a:effectLst/>
                <a:uLnTx/>
                <a:uFillTx/>
                <a:latin typeface="SST Arabic" panose="020B0504030504020204" pitchFamily="34" charset="-78"/>
                <a:ea typeface="+mn-ea"/>
                <a:cs typeface="SST Arabic" panose="020B0504030504020204" pitchFamily="34" charset="-78"/>
              </a:endParaRPr>
            </a:p>
          </p:txBody>
        </p:sp>
        <p:sp>
          <p:nvSpPr>
            <p:cNvPr id="106" name="Rectangle 105"/>
            <p:cNvSpPr/>
            <p:nvPr/>
          </p:nvSpPr>
          <p:spPr>
            <a:xfrm>
              <a:off x="1905510" y="4525575"/>
              <a:ext cx="1352388" cy="338554"/>
            </a:xfrm>
            <a:prstGeom prst="rect">
              <a:avLst/>
            </a:prstGeom>
          </p:spPr>
          <p:txBody>
            <a:bodyPr wrap="square">
              <a:spAutoFit/>
            </a:bodyPr>
            <a:lstStyle/>
            <a:p>
              <a:pPr marL="0" marR="0" lvl="0" indent="0" algn="ctr" defTabSz="914400" rtl="1" eaLnBrk="1" fontAlgn="ctr" latinLnBrk="0" hangingPunct="1">
                <a:lnSpc>
                  <a:spcPct val="100000"/>
                </a:lnSpc>
                <a:spcBef>
                  <a:spcPts val="0"/>
                </a:spcBef>
                <a:spcAft>
                  <a:spcPts val="0"/>
                </a:spcAft>
                <a:buClrTx/>
                <a:buSzTx/>
                <a:buFontTx/>
                <a:buNone/>
                <a:tabLst/>
                <a:defRPr/>
              </a:pPr>
              <a:r>
                <a:rPr kumimoji="0" lang="ar-SA" sz="800" b="1" i="0" u="none" strike="noStrike" kern="1200" cap="none" spc="0" normalizeH="0" baseline="0" noProof="0" dirty="0">
                  <a:ln>
                    <a:noFill/>
                  </a:ln>
                  <a:solidFill>
                    <a:srgbClr val="000000"/>
                  </a:solidFill>
                  <a:effectLst/>
                  <a:uLnTx/>
                  <a:uFillTx/>
                  <a:latin typeface="SST Arabic" panose="020B0504030504020204" pitchFamily="34" charset="-78"/>
                  <a:ea typeface="+mn-ea"/>
                  <a:cs typeface="SST Arabic" panose="020B0504030504020204" pitchFamily="34" charset="-78"/>
                </a:rPr>
                <a:t>مخلص لديه قضايا أو محاضر تتجاوز الحد</a:t>
              </a:r>
            </a:p>
          </p:txBody>
        </p:sp>
      </p:grpSp>
      <p:graphicFrame>
        <p:nvGraphicFramePr>
          <p:cNvPr id="8" name="Object 7" hidden="1"/>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7836" name="think-cell Slide" r:id="rId6" imgW="347" imgH="348" progId="TCLayout.ActiveDocument.1">
                  <p:embed/>
                </p:oleObj>
              </mc:Choice>
              <mc:Fallback>
                <p:oleObj name="think-cell Slide" r:id="rId6" imgW="347" imgH="348" progId="TCLayout.ActiveDocument.1">
                  <p:embed/>
                  <p:pic>
                    <p:nvPicPr>
                      <p:cNvPr id="8" name="Object 7" hidden="1"/>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89" name="Rounded Rectangle 88"/>
          <p:cNvSpPr/>
          <p:nvPr/>
        </p:nvSpPr>
        <p:spPr>
          <a:xfrm>
            <a:off x="9223862" y="1702007"/>
            <a:ext cx="2745035" cy="303112"/>
          </a:xfrm>
          <a:prstGeom prst="roundRect">
            <a:avLst>
              <a:gd name="adj" fmla="val 50000"/>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1200" b="1" i="0" u="none" strike="noStrike" kern="1200" cap="none" spc="0" normalizeH="0" baseline="0" noProof="0" dirty="0">
                <a:ln>
                  <a:noFill/>
                </a:ln>
                <a:solidFill>
                  <a:srgbClr val="14386B"/>
                </a:solidFill>
                <a:effectLst>
                  <a:outerShdw blurRad="63500" sx="102000" sy="102000" algn="ctr" rotWithShape="0">
                    <a:srgbClr val="14386B">
                      <a:alpha val="40000"/>
                    </a:srgbClr>
                  </a:outerShdw>
                </a:effectLst>
                <a:uLnTx/>
                <a:uFillTx/>
                <a:latin typeface="SST Arabic" panose="020B0504030504020204" pitchFamily="34" charset="-78"/>
                <a:ea typeface="+mn-ea"/>
                <a:cs typeface="SST Arabic" panose="020B0504030504020204" pitchFamily="34" charset="-78"/>
              </a:rPr>
              <a:t>وصف المعايير</a:t>
            </a:r>
          </a:p>
        </p:txBody>
      </p:sp>
      <p:sp>
        <p:nvSpPr>
          <p:cNvPr id="95" name="Rectangle 94"/>
          <p:cNvSpPr/>
          <p:nvPr/>
        </p:nvSpPr>
        <p:spPr>
          <a:xfrm flipH="1">
            <a:off x="8118457" y="2632957"/>
            <a:ext cx="1130368" cy="261610"/>
          </a:xfrm>
          <a:prstGeom prst="rect">
            <a:avLst/>
          </a:prstGeom>
          <a:solidFill>
            <a:schemeClr val="bg1"/>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square">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1100" b="1" i="0" u="none" strike="noStrike" kern="1200" cap="none" spc="0" normalizeH="0" baseline="0" noProof="0" dirty="0">
                <a:ln>
                  <a:noFill/>
                </a:ln>
                <a:solidFill>
                  <a:srgbClr val="002448"/>
                </a:solidFill>
                <a:effectLst/>
                <a:uLnTx/>
                <a:uFillTx/>
                <a:latin typeface="SST Arabic" panose="020B0504030504020204" pitchFamily="34" charset="-78"/>
                <a:ea typeface="Calibri" panose="020F0502020204030204" pitchFamily="34" charset="0"/>
                <a:cs typeface="SST Arabic" panose="020B0504030504020204" pitchFamily="34" charset="-78"/>
              </a:rPr>
              <a:t>معيار محسن</a:t>
            </a:r>
          </a:p>
        </p:txBody>
      </p:sp>
      <p:sp>
        <p:nvSpPr>
          <p:cNvPr id="99" name="Rounded Rectangle 98"/>
          <p:cNvSpPr/>
          <p:nvPr/>
        </p:nvSpPr>
        <p:spPr>
          <a:xfrm>
            <a:off x="8412824" y="4365948"/>
            <a:ext cx="429768" cy="216970"/>
          </a:xfrm>
          <a:prstGeom prst="roundRect">
            <a:avLst/>
          </a:prstGeom>
          <a:solidFill>
            <a:schemeClr val="bg1"/>
          </a:solidFill>
          <a:ln>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C00000"/>
                </a:solidFill>
                <a:effectLst/>
                <a:uLnTx/>
                <a:uFillTx/>
                <a:latin typeface="SST Arabic" panose="020B0504030504020204" pitchFamily="34" charset="-78"/>
                <a:ea typeface="+mn-ea"/>
                <a:cs typeface="SST Arabic" panose="020B0504030504020204" pitchFamily="34" charset="-78"/>
              </a:rPr>
              <a:t>100</a:t>
            </a:r>
          </a:p>
        </p:txBody>
      </p:sp>
      <p:grpSp>
        <p:nvGrpSpPr>
          <p:cNvPr id="100" name="Group 99"/>
          <p:cNvGrpSpPr/>
          <p:nvPr/>
        </p:nvGrpSpPr>
        <p:grpSpPr>
          <a:xfrm>
            <a:off x="8457972" y="4644286"/>
            <a:ext cx="343488" cy="91440"/>
            <a:chOff x="2543898" y="4547006"/>
            <a:chExt cx="343488" cy="91440"/>
          </a:xfrm>
        </p:grpSpPr>
        <p:sp>
          <p:nvSpPr>
            <p:cNvPr id="101" name="Oval 100"/>
            <p:cNvSpPr/>
            <p:nvPr/>
          </p:nvSpPr>
          <p:spPr>
            <a:xfrm>
              <a:off x="2543898" y="4547006"/>
              <a:ext cx="91440" cy="91440"/>
            </a:xfrm>
            <a:prstGeom prst="ellipse">
              <a:avLst/>
            </a:prstGeom>
            <a:solidFill>
              <a:srgbClr val="C79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ar-SA" sz="1100" b="1" i="0" u="none" strike="noStrike" kern="1200" cap="none" spc="0" normalizeH="0" baseline="0" noProof="0" dirty="0">
                <a:ln>
                  <a:noFill/>
                </a:ln>
                <a:solidFill>
                  <a:srgbClr val="FFFFFF"/>
                </a:solidFill>
                <a:effectLst/>
                <a:uLnTx/>
                <a:uFillTx/>
                <a:latin typeface="SST Arabic" panose="020B0504030504020204" pitchFamily="34" charset="-78"/>
                <a:ea typeface="+mn-ea"/>
                <a:cs typeface="SST Arabic" panose="020B0504030504020204" pitchFamily="34" charset="-78"/>
              </a:endParaRPr>
            </a:p>
          </p:txBody>
        </p:sp>
        <p:sp>
          <p:nvSpPr>
            <p:cNvPr id="102" name="Oval 101"/>
            <p:cNvSpPr/>
            <p:nvPr/>
          </p:nvSpPr>
          <p:spPr>
            <a:xfrm>
              <a:off x="2669922" y="4547006"/>
              <a:ext cx="91440" cy="91440"/>
            </a:xfrm>
            <a:prstGeom prst="ellipse">
              <a:avLst/>
            </a:prstGeom>
            <a:solidFill>
              <a:srgbClr val="0EB2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ar-SA" sz="1100" b="1" i="0" u="none" strike="noStrike" kern="1200" cap="none" spc="0" normalizeH="0" baseline="0" noProof="0" dirty="0">
                <a:ln>
                  <a:noFill/>
                </a:ln>
                <a:solidFill>
                  <a:srgbClr val="FFFFFF"/>
                </a:solidFill>
                <a:effectLst/>
                <a:uLnTx/>
                <a:uFillTx/>
                <a:latin typeface="SST Arabic" panose="020B0504030504020204" pitchFamily="34" charset="-78"/>
                <a:ea typeface="+mn-ea"/>
                <a:cs typeface="SST Arabic" panose="020B0504030504020204" pitchFamily="34" charset="-78"/>
              </a:endParaRPr>
            </a:p>
          </p:txBody>
        </p:sp>
        <p:sp>
          <p:nvSpPr>
            <p:cNvPr id="103" name="Oval 102"/>
            <p:cNvSpPr/>
            <p:nvPr/>
          </p:nvSpPr>
          <p:spPr>
            <a:xfrm>
              <a:off x="2795946" y="4547006"/>
              <a:ext cx="91440" cy="9144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ar-SA" sz="1100" b="1" i="0" u="none" strike="noStrike" kern="1200" cap="none" spc="0" normalizeH="0" baseline="0" noProof="0" dirty="0">
                <a:ln>
                  <a:noFill/>
                </a:ln>
                <a:solidFill>
                  <a:srgbClr val="FFFFFF"/>
                </a:solidFill>
                <a:effectLst/>
                <a:uLnTx/>
                <a:uFillTx/>
                <a:latin typeface="SST Arabic" panose="020B0504030504020204" pitchFamily="34" charset="-78"/>
                <a:ea typeface="+mn-ea"/>
                <a:cs typeface="SST Arabic" panose="020B0504030504020204" pitchFamily="34" charset="-78"/>
              </a:endParaRPr>
            </a:p>
          </p:txBody>
        </p:sp>
      </p:grpSp>
      <p:sp>
        <p:nvSpPr>
          <p:cNvPr id="46" name="Rounded Rectangle 45"/>
          <p:cNvSpPr/>
          <p:nvPr/>
        </p:nvSpPr>
        <p:spPr>
          <a:xfrm>
            <a:off x="7606135" y="3132780"/>
            <a:ext cx="2085844" cy="547430"/>
          </a:xfrm>
          <a:prstGeom prst="roundRect">
            <a:avLst>
              <a:gd name="adj" fmla="val 7183"/>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1050" b="1" i="0" u="none" strike="noStrike" kern="1200" cap="none" spc="0" normalizeH="0" baseline="0" noProof="0" dirty="0">
                <a:ln>
                  <a:noFill/>
                </a:ln>
                <a:solidFill>
                  <a:srgbClr val="FFFFFF"/>
                </a:solidFill>
                <a:effectLst/>
                <a:uLnTx/>
                <a:uFillTx/>
                <a:latin typeface="SST Arabic" panose="020B0504030504020204" pitchFamily="34" charset="-78"/>
                <a:ea typeface="+mn-ea"/>
                <a:cs typeface="SST Arabic" panose="020B0504030504020204" pitchFamily="34" charset="-78"/>
              </a:rPr>
              <a:t>ربط القضايا والمحاضر على مستوى المخلص لكافة المستوردين المرتبطين به</a:t>
            </a:r>
          </a:p>
        </p:txBody>
      </p:sp>
      <p:grpSp>
        <p:nvGrpSpPr>
          <p:cNvPr id="2" name="Group 1"/>
          <p:cNvGrpSpPr/>
          <p:nvPr/>
        </p:nvGrpSpPr>
        <p:grpSpPr>
          <a:xfrm>
            <a:off x="5051568" y="1233798"/>
            <a:ext cx="1569148" cy="1417455"/>
            <a:chOff x="4897846" y="3400919"/>
            <a:chExt cx="1569148" cy="1417455"/>
          </a:xfrm>
        </p:grpSpPr>
        <p:grpSp>
          <p:nvGrpSpPr>
            <p:cNvPr id="50" name="Group 49"/>
            <p:cNvGrpSpPr/>
            <p:nvPr/>
          </p:nvGrpSpPr>
          <p:grpSpPr>
            <a:xfrm>
              <a:off x="4897846" y="3400919"/>
              <a:ext cx="1569148" cy="1417455"/>
              <a:chOff x="4904792" y="468183"/>
              <a:chExt cx="2021428" cy="1904583"/>
            </a:xfrm>
          </p:grpSpPr>
          <p:pic>
            <p:nvPicPr>
              <p:cNvPr id="51" name="Picture 50"/>
              <p:cNvPicPr>
                <a:picLocks noChangeAspect="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904792" y="468183"/>
                <a:ext cx="2021428" cy="1904583"/>
              </a:xfrm>
              <a:prstGeom prst="rect">
                <a:avLst/>
              </a:prstGeom>
              <a:noFill/>
            </p:spPr>
          </p:pic>
          <p:pic>
            <p:nvPicPr>
              <p:cNvPr id="52" name="Picture 51"/>
              <p:cNvPicPr>
                <a:picLocks noChangeAspect="1"/>
              </p:cNvPicPr>
              <p:nvPr/>
            </p:nvPicPr>
            <p:blipFill>
              <a:blip r:embed="rId9" cstate="print">
                <a:clrChange>
                  <a:clrFrom>
                    <a:srgbClr val="F6F6F6"/>
                  </a:clrFrom>
                  <a:clrTo>
                    <a:srgbClr val="F6F6F6">
                      <a:alpha val="0"/>
                    </a:srgbClr>
                  </a:clrTo>
                </a:clrChange>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5641660" y="1199058"/>
                <a:ext cx="563860" cy="591366"/>
              </a:xfrm>
              <a:prstGeom prst="rect">
                <a:avLst/>
              </a:prstGeom>
              <a:noFill/>
            </p:spPr>
          </p:pic>
        </p:grpSp>
        <p:sp>
          <p:nvSpPr>
            <p:cNvPr id="53" name="TextBox 52"/>
            <p:cNvSpPr txBox="1"/>
            <p:nvPr/>
          </p:nvSpPr>
          <p:spPr>
            <a:xfrm>
              <a:off x="5270940" y="4385542"/>
              <a:ext cx="822960" cy="182880"/>
            </a:xfrm>
            <a:prstGeom prst="rect">
              <a:avLst/>
            </a:prstGeom>
            <a:noFill/>
          </p:spPr>
          <p:txBody>
            <a:bodyPr wrap="square" rtlCol="0" anchor="ctr" anchorCtr="0">
              <a:no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1400" b="1" i="0" u="none" strike="noStrike" kern="1200" cap="none" spc="0" normalizeH="0" baseline="0" noProof="0" dirty="0">
                  <a:ln>
                    <a:noFill/>
                  </a:ln>
                  <a:solidFill>
                    <a:srgbClr val="0D2547"/>
                  </a:solidFill>
                  <a:effectLst/>
                  <a:uLnTx/>
                  <a:uFillTx/>
                  <a:latin typeface="SST Arabic" panose="020B0504030504020204" pitchFamily="34" charset="-78"/>
                  <a:ea typeface="+mn-ea"/>
                  <a:cs typeface="SST Arabic" panose="020B0504030504020204" pitchFamily="34" charset="-78"/>
                </a:rPr>
                <a:t>المخلص</a:t>
              </a:r>
              <a:endParaRPr kumimoji="0" lang="en-US" sz="1400" b="1" i="0" u="none" strike="noStrike" kern="1200" cap="none" spc="0" normalizeH="0" baseline="0" noProof="0" dirty="0">
                <a:ln>
                  <a:noFill/>
                </a:ln>
                <a:solidFill>
                  <a:srgbClr val="0D2547"/>
                </a:solidFill>
                <a:effectLst/>
                <a:uLnTx/>
                <a:uFillTx/>
                <a:latin typeface="SST Arabic" panose="020B0504030504020204" pitchFamily="34" charset="-78"/>
                <a:ea typeface="+mn-ea"/>
                <a:cs typeface="SST Arabic" panose="020B0504030504020204" pitchFamily="34" charset="-78"/>
              </a:endParaRPr>
            </a:p>
          </p:txBody>
        </p:sp>
      </p:grpSp>
      <p:sp>
        <p:nvSpPr>
          <p:cNvPr id="57" name="Rectangle 56"/>
          <p:cNvSpPr/>
          <p:nvPr/>
        </p:nvSpPr>
        <p:spPr>
          <a:xfrm flipH="1">
            <a:off x="2872944" y="2628144"/>
            <a:ext cx="1000529" cy="261610"/>
          </a:xfrm>
          <a:prstGeom prst="rect">
            <a:avLst/>
          </a:prstGeom>
          <a:solidFill>
            <a:schemeClr val="bg1"/>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square">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1100" b="1" i="0" u="none" strike="noStrike" kern="1200" cap="none" spc="0" normalizeH="0" baseline="0" noProof="0" dirty="0">
                <a:ln>
                  <a:noFill/>
                </a:ln>
                <a:solidFill>
                  <a:srgbClr val="002448"/>
                </a:solidFill>
                <a:effectLst/>
                <a:uLnTx/>
                <a:uFillTx/>
                <a:latin typeface="SST Arabic" panose="020B0504030504020204" pitchFamily="34" charset="-78"/>
                <a:ea typeface="Calibri" panose="020F0502020204030204" pitchFamily="34" charset="0"/>
                <a:cs typeface="SST Arabic" panose="020B0504030504020204" pitchFamily="34" charset="-78"/>
              </a:rPr>
              <a:t>معايير جديدة</a:t>
            </a:r>
          </a:p>
        </p:txBody>
      </p:sp>
      <p:sp>
        <p:nvSpPr>
          <p:cNvPr id="63" name="Rounded Rectangle 62"/>
          <p:cNvSpPr/>
          <p:nvPr/>
        </p:nvSpPr>
        <p:spPr>
          <a:xfrm>
            <a:off x="576418" y="6051656"/>
            <a:ext cx="681946" cy="218593"/>
          </a:xfrm>
          <a:prstGeom prst="roundRect">
            <a:avLst/>
          </a:prstGeom>
          <a:solidFill>
            <a:srgbClr val="C79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1050" b="1" i="0" u="none" strike="noStrike" kern="1200" cap="none" spc="0" normalizeH="0" baseline="0" noProof="0" dirty="0">
                <a:ln>
                  <a:noFill/>
                </a:ln>
                <a:solidFill>
                  <a:srgbClr val="FFFFFF"/>
                </a:solidFill>
                <a:effectLst/>
                <a:uLnTx/>
                <a:uFillTx/>
                <a:latin typeface="SST Arabic" panose="020B0504030504020204" pitchFamily="34" charset="-78"/>
                <a:ea typeface="+mn-ea"/>
                <a:cs typeface="SST Arabic" panose="020B0504030504020204" pitchFamily="34" charset="-78"/>
              </a:rPr>
              <a:t>الخطورة</a:t>
            </a:r>
          </a:p>
        </p:txBody>
      </p:sp>
      <p:sp>
        <p:nvSpPr>
          <p:cNvPr id="64" name="Rounded Rectangle 63"/>
          <p:cNvSpPr/>
          <p:nvPr/>
        </p:nvSpPr>
        <p:spPr>
          <a:xfrm>
            <a:off x="1375154" y="6054829"/>
            <a:ext cx="685800" cy="218593"/>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1050" b="1" i="0" u="none" strike="noStrike" kern="1200" cap="none" spc="0" normalizeH="0" baseline="0" noProof="0" dirty="0">
                <a:ln>
                  <a:noFill/>
                </a:ln>
                <a:solidFill>
                  <a:srgbClr val="FFFFFF"/>
                </a:solidFill>
                <a:effectLst/>
                <a:uLnTx/>
                <a:uFillTx/>
                <a:latin typeface="SST Arabic" panose="020B0504030504020204" pitchFamily="34" charset="-78"/>
                <a:ea typeface="+mn-ea"/>
                <a:cs typeface="SST Arabic" panose="020B0504030504020204" pitchFamily="34" charset="-78"/>
              </a:rPr>
              <a:t>التكرارية</a:t>
            </a:r>
          </a:p>
        </p:txBody>
      </p:sp>
      <p:sp>
        <p:nvSpPr>
          <p:cNvPr id="65" name="Rounded Rectangle 64"/>
          <p:cNvSpPr/>
          <p:nvPr/>
        </p:nvSpPr>
        <p:spPr>
          <a:xfrm>
            <a:off x="2179614" y="6054829"/>
            <a:ext cx="685800" cy="218593"/>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1050" b="1" i="0" u="none" strike="noStrike" kern="1200" cap="none" spc="0" normalizeH="0" baseline="0" noProof="0" dirty="0">
                <a:ln>
                  <a:noFill/>
                </a:ln>
                <a:solidFill>
                  <a:srgbClr val="FFFFFF"/>
                </a:solidFill>
                <a:effectLst/>
                <a:uLnTx/>
                <a:uFillTx/>
                <a:latin typeface="SST Arabic" panose="020B0504030504020204" pitchFamily="34" charset="-78"/>
                <a:ea typeface="+mn-ea"/>
                <a:cs typeface="SST Arabic" panose="020B0504030504020204" pitchFamily="34" charset="-78"/>
              </a:rPr>
              <a:t>الحداثة</a:t>
            </a:r>
          </a:p>
        </p:txBody>
      </p:sp>
      <p:cxnSp>
        <p:nvCxnSpPr>
          <p:cNvPr id="81" name="Elbow Connector 80"/>
          <p:cNvCxnSpPr>
            <a:stCxn id="51" idx="1"/>
            <a:endCxn id="57" idx="0"/>
          </p:cNvCxnSpPr>
          <p:nvPr/>
        </p:nvCxnSpPr>
        <p:spPr>
          <a:xfrm rot="10800000" flipV="1">
            <a:off x="3373208" y="1942526"/>
            <a:ext cx="1678360" cy="685618"/>
          </a:xfrm>
          <a:prstGeom prst="bentConnector2">
            <a:avLst/>
          </a:prstGeom>
          <a:ln>
            <a:solidFill>
              <a:schemeClr val="tx1">
                <a:lumMod val="50000"/>
                <a:lumOff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2" name="Elbow Connector 81"/>
          <p:cNvCxnSpPr>
            <a:stCxn id="51" idx="3"/>
            <a:endCxn id="95" idx="0"/>
          </p:cNvCxnSpPr>
          <p:nvPr/>
        </p:nvCxnSpPr>
        <p:spPr>
          <a:xfrm>
            <a:off x="6620716" y="1942526"/>
            <a:ext cx="2062925" cy="690431"/>
          </a:xfrm>
          <a:prstGeom prst="bentConnector2">
            <a:avLst/>
          </a:prstGeom>
          <a:ln>
            <a:solidFill>
              <a:schemeClr val="tx1">
                <a:lumMod val="50000"/>
                <a:lumOff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07" name="Title 1"/>
          <p:cNvSpPr txBox="1">
            <a:spLocks/>
          </p:cNvSpPr>
          <p:nvPr/>
        </p:nvSpPr>
        <p:spPr>
          <a:xfrm>
            <a:off x="1498025" y="166809"/>
            <a:ext cx="10515600" cy="572459"/>
          </a:xfrm>
          <a:prstGeom prst="rect">
            <a:avLst/>
          </a:prstGeom>
        </p:spPr>
        <p:txBody>
          <a:bodyPr vert="horz" lIns="0" tIns="0" rIns="0" bIns="0" rtlCol="0" anchor="t">
            <a:noAutofit/>
          </a:bodyPr>
          <a:lstStyle>
            <a:lvl1pPr algn="r" rtl="1">
              <a:lnSpc>
                <a:spcPct val="90000"/>
              </a:lnSpc>
              <a:spcBef>
                <a:spcPct val="0"/>
              </a:spcBef>
              <a:buNone/>
              <a:defRPr sz="2600" b="1">
                <a:solidFill>
                  <a:schemeClr val="tx1">
                    <a:lumMod val="90000"/>
                    <a:lumOff val="10000"/>
                  </a:schemeClr>
                </a:solidFill>
                <a:latin typeface="SST Arabic" panose="020B0504030504020204" pitchFamily="34" charset="-78"/>
                <a:ea typeface="+mj-ea"/>
                <a:cs typeface="SST Arabic" panose="020B0504030504020204" pitchFamily="34" charset="-78"/>
              </a:defRPr>
            </a:lvl1pPr>
          </a:lstStyle>
          <a:p>
            <a:pPr marL="0" marR="0" lvl="0" indent="0" algn="r" defTabSz="914400" rtl="1" eaLnBrk="1" fontAlgn="auto" latinLnBrk="0" hangingPunct="1">
              <a:lnSpc>
                <a:spcPct val="90000"/>
              </a:lnSpc>
              <a:spcBef>
                <a:spcPct val="0"/>
              </a:spcBef>
              <a:spcAft>
                <a:spcPts val="0"/>
              </a:spcAft>
              <a:buClrTx/>
              <a:buSzTx/>
              <a:buFontTx/>
              <a:buNone/>
              <a:tabLst/>
              <a:defRPr/>
            </a:pPr>
            <a:r>
              <a:rPr kumimoji="0" lang="ar-SA" sz="2600" b="1" i="0" u="none" strike="noStrike" kern="1200" cap="none" spc="0" normalizeH="0" baseline="0" noProof="0" dirty="0">
                <a:ln>
                  <a:noFill/>
                </a:ln>
                <a:solidFill>
                  <a:srgbClr val="0D2547">
                    <a:lumMod val="90000"/>
                    <a:lumOff val="10000"/>
                  </a:srgbClr>
                </a:solidFill>
                <a:effectLst/>
                <a:uLnTx/>
                <a:uFillTx/>
                <a:latin typeface="SST Arabic" panose="020B0504030504020204" pitchFamily="34" charset="-78"/>
                <a:ea typeface="+mj-ea"/>
                <a:cs typeface="SST Arabic" panose="020B0504030504020204" pitchFamily="34" charset="-78"/>
              </a:rPr>
              <a:t>بطاقة الاستهداف الأمني</a:t>
            </a:r>
            <a:r>
              <a:rPr kumimoji="0" lang="ar-KW" sz="2600" b="1" i="0" u="none" strike="noStrike" kern="1200" cap="none" spc="0" normalizeH="0" baseline="0" noProof="0" dirty="0">
                <a:ln>
                  <a:noFill/>
                </a:ln>
                <a:solidFill>
                  <a:srgbClr val="0D2547">
                    <a:lumMod val="90000"/>
                    <a:lumOff val="10000"/>
                  </a:srgbClr>
                </a:solidFill>
                <a:effectLst/>
                <a:uLnTx/>
                <a:uFillTx/>
                <a:latin typeface="SST Arabic" panose="020B0504030504020204" pitchFamily="34" charset="-78"/>
                <a:ea typeface="+mj-ea"/>
                <a:cs typeface="SST Arabic" panose="020B0504030504020204" pitchFamily="34" charset="-78"/>
              </a:rPr>
              <a:t>: المخلص</a:t>
            </a:r>
            <a:r>
              <a:rPr kumimoji="0" lang="ar-SA" sz="2600" b="1" i="0" u="none" strike="noStrike" kern="1200" cap="none" spc="0" normalizeH="0" baseline="0" noProof="0" dirty="0">
                <a:ln>
                  <a:noFill/>
                </a:ln>
                <a:solidFill>
                  <a:srgbClr val="0D2547">
                    <a:lumMod val="90000"/>
                    <a:lumOff val="10000"/>
                  </a:srgbClr>
                </a:solidFill>
                <a:effectLst/>
                <a:uLnTx/>
                <a:uFillTx/>
                <a:latin typeface="SST Arabic" panose="020B0504030504020204" pitchFamily="34" charset="-78"/>
                <a:ea typeface="+mj-ea"/>
                <a:cs typeface="SST Arabic" panose="020B0504030504020204" pitchFamily="34" charset="-78"/>
              </a:rPr>
              <a:t> (1/1)</a:t>
            </a:r>
            <a:endParaRPr kumimoji="0" lang="en-US" sz="2600" b="1" i="0" u="none" strike="noStrike" kern="1200" cap="none" spc="0" normalizeH="0" baseline="0" noProof="0" dirty="0">
              <a:ln>
                <a:noFill/>
              </a:ln>
              <a:solidFill>
                <a:srgbClr val="0D2547">
                  <a:lumMod val="90000"/>
                  <a:lumOff val="10000"/>
                </a:srgbClr>
              </a:solidFill>
              <a:effectLst/>
              <a:uLnTx/>
              <a:uFillTx/>
              <a:latin typeface="SST Arabic" panose="020B0504030504020204" pitchFamily="34" charset="-78"/>
              <a:ea typeface="+mj-ea"/>
              <a:cs typeface="SST Arabic" panose="020B0504030504020204" pitchFamily="34" charset="-78"/>
            </a:endParaRPr>
          </a:p>
        </p:txBody>
      </p:sp>
      <p:sp>
        <p:nvSpPr>
          <p:cNvPr id="108" name="Rounded Rectangle 107"/>
          <p:cNvSpPr/>
          <p:nvPr/>
        </p:nvSpPr>
        <p:spPr>
          <a:xfrm>
            <a:off x="12094234" y="166197"/>
            <a:ext cx="97766" cy="437857"/>
          </a:xfrm>
          <a:prstGeom prst="roundRect">
            <a:avLst>
              <a:gd name="adj" fmla="val 0"/>
            </a:avLst>
          </a:prstGeom>
          <a:solidFill>
            <a:srgbClr val="20CFD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FFFFFF"/>
              </a:solidFill>
              <a:effectLst/>
              <a:uLnTx/>
              <a:uFillTx/>
              <a:latin typeface="SST Arabic" panose="020B0504030504020204" pitchFamily="34" charset="-78"/>
              <a:ea typeface="+mn-ea"/>
              <a:cs typeface="SST Arabic" panose="020B0504030504020204" pitchFamily="34" charset="-78"/>
            </a:endParaRPr>
          </a:p>
        </p:txBody>
      </p:sp>
      <p:cxnSp>
        <p:nvCxnSpPr>
          <p:cNvPr id="68" name="Elbow Connector 67"/>
          <p:cNvCxnSpPr>
            <a:stCxn id="57" idx="2"/>
            <a:endCxn id="92" idx="0"/>
          </p:cNvCxnSpPr>
          <p:nvPr/>
        </p:nvCxnSpPr>
        <p:spPr>
          <a:xfrm rot="16200000" flipH="1">
            <a:off x="4263840" y="1999122"/>
            <a:ext cx="259081" cy="2040344"/>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9" name="Elbow Connector 68"/>
          <p:cNvCxnSpPr>
            <a:stCxn id="57" idx="2"/>
            <a:endCxn id="124" idx="0"/>
          </p:cNvCxnSpPr>
          <p:nvPr/>
        </p:nvCxnSpPr>
        <p:spPr>
          <a:xfrm rot="5400000">
            <a:off x="2392200" y="2167670"/>
            <a:ext cx="258925" cy="1703092"/>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61" name="Rounded Rectangle 60"/>
          <p:cNvSpPr/>
          <p:nvPr/>
        </p:nvSpPr>
        <p:spPr>
          <a:xfrm>
            <a:off x="149540" y="797679"/>
            <a:ext cx="11912358" cy="561819"/>
          </a:xfrm>
          <a:prstGeom prst="roundRect">
            <a:avLst>
              <a:gd name="adj" fmla="val 7456"/>
            </a:avLst>
          </a:prstGeom>
          <a:solidFill>
            <a:schemeClr val="bg1"/>
          </a:solidFill>
          <a:ln>
            <a:solidFill>
              <a:schemeClr val="bg1">
                <a:lumMod val="8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a:noFill/>
              </a:ln>
              <a:solidFill>
                <a:srgbClr val="FFFFFF"/>
              </a:solidFill>
              <a:effectLst/>
              <a:uLnTx/>
              <a:uFillTx/>
              <a:latin typeface="SST Arabic" panose="020B0504030504020204" pitchFamily="34" charset="-78"/>
              <a:ea typeface="+mn-ea"/>
              <a:cs typeface="SST Arabic" panose="020B0504030504020204" pitchFamily="34" charset="-78"/>
            </a:endParaRPr>
          </a:p>
        </p:txBody>
      </p:sp>
      <p:sp>
        <p:nvSpPr>
          <p:cNvPr id="66" name="Rounded Rectangle 65"/>
          <p:cNvSpPr/>
          <p:nvPr/>
        </p:nvSpPr>
        <p:spPr>
          <a:xfrm>
            <a:off x="9146116" y="616141"/>
            <a:ext cx="2745035" cy="303112"/>
          </a:xfrm>
          <a:prstGeom prst="roundRect">
            <a:avLst>
              <a:gd name="adj" fmla="val 50000"/>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1200" b="1" i="0" u="none" strike="noStrike" kern="1200" cap="none" spc="0" normalizeH="0" baseline="0" noProof="0" dirty="0">
                <a:ln>
                  <a:noFill/>
                </a:ln>
                <a:solidFill>
                  <a:srgbClr val="14386B"/>
                </a:solidFill>
                <a:effectLst>
                  <a:outerShdw blurRad="63500" sx="102000" sy="102000" algn="ctr" rotWithShape="0">
                    <a:srgbClr val="14386B">
                      <a:alpha val="40000"/>
                    </a:srgbClr>
                  </a:outerShdw>
                </a:effectLst>
                <a:uLnTx/>
                <a:uFillTx/>
                <a:latin typeface="SST Arabic" panose="020B0504030504020204" pitchFamily="34" charset="-78"/>
                <a:ea typeface="+mn-ea"/>
                <a:cs typeface="SST Arabic" panose="020B0504030504020204" pitchFamily="34" charset="-78"/>
              </a:rPr>
              <a:t>الوضع المقترح</a:t>
            </a:r>
          </a:p>
        </p:txBody>
      </p:sp>
      <p:sp>
        <p:nvSpPr>
          <p:cNvPr id="67" name="Rectangle 66"/>
          <p:cNvSpPr/>
          <p:nvPr/>
        </p:nvSpPr>
        <p:spPr>
          <a:xfrm>
            <a:off x="3554850" y="898541"/>
            <a:ext cx="8397529" cy="369332"/>
          </a:xfrm>
          <a:prstGeom prst="rect">
            <a:avLst/>
          </a:prstGeom>
        </p:spPr>
        <p:txBody>
          <a:bodyPr wrap="square">
            <a:spAutoFit/>
          </a:bodyPr>
          <a:lstStyle/>
          <a:p>
            <a:pPr marL="0" marR="0" lvl="0" indent="0" algn="r" defTabSz="914400" rtl="0" eaLnBrk="1" fontAlgn="auto" latinLnBrk="0" hangingPunct="1">
              <a:lnSpc>
                <a:spcPct val="150000"/>
              </a:lnSpc>
              <a:spcBef>
                <a:spcPts val="0"/>
              </a:spcBef>
              <a:spcAft>
                <a:spcPts val="0"/>
              </a:spcAft>
              <a:buClrTx/>
              <a:buSzTx/>
              <a:buFontTx/>
              <a:buNone/>
              <a:tabLst/>
              <a:defRPr/>
            </a:pPr>
            <a:r>
              <a:rPr kumimoji="0" lang="ar-SA" sz="1200" b="1" i="0" u="none" strike="noStrike" kern="1200" cap="none" spc="0" normalizeH="0" baseline="0" noProof="0" dirty="0">
                <a:ln>
                  <a:noFill/>
                </a:ln>
                <a:solidFill>
                  <a:srgbClr val="0D2547">
                    <a:lumMod val="90000"/>
                    <a:lumOff val="10000"/>
                  </a:srgbClr>
                </a:solidFill>
                <a:effectLst/>
                <a:uLnTx/>
                <a:uFillTx/>
                <a:latin typeface="SST Arabic" panose="020B0504030504020204" pitchFamily="34" charset="-78"/>
                <a:ea typeface="+mn-ea"/>
                <a:cs typeface="SST Arabic" panose="020B0504030504020204" pitchFamily="34" charset="-78"/>
              </a:rPr>
              <a:t>تم تضمين</a:t>
            </a:r>
            <a:r>
              <a:rPr kumimoji="0" lang="ar-KW" sz="1200" b="1" i="0" u="none" strike="noStrike" kern="1200" cap="none" spc="0" normalizeH="0" baseline="0" noProof="0" dirty="0">
                <a:ln>
                  <a:noFill/>
                </a:ln>
                <a:solidFill>
                  <a:srgbClr val="0D2547">
                    <a:lumMod val="90000"/>
                    <a:lumOff val="10000"/>
                  </a:srgbClr>
                </a:solidFill>
                <a:effectLst/>
                <a:uLnTx/>
                <a:uFillTx/>
                <a:latin typeface="SST Arabic" panose="020B0504030504020204" pitchFamily="34" charset="-78"/>
                <a:ea typeface="+mn-ea"/>
                <a:cs typeface="SST Arabic" panose="020B0504030504020204" pitchFamily="34" charset="-78"/>
              </a:rPr>
              <a:t> معايير محسنة، وجديدة تدعم دقة الاستهداف</a:t>
            </a:r>
            <a:endParaRPr kumimoji="0" lang="ar-SA" sz="1200" b="1" i="0" u="none" strike="noStrike" kern="1200" cap="none" spc="0" normalizeH="0" baseline="0" noProof="0" dirty="0">
              <a:ln>
                <a:noFill/>
              </a:ln>
              <a:solidFill>
                <a:srgbClr val="0D2547">
                  <a:lumMod val="90000"/>
                  <a:lumOff val="10000"/>
                </a:srgbClr>
              </a:solidFill>
              <a:effectLst/>
              <a:uLnTx/>
              <a:uFillTx/>
              <a:latin typeface="SST Arabic" panose="020B0504030504020204" pitchFamily="34" charset="-78"/>
              <a:ea typeface="+mn-ea"/>
              <a:cs typeface="SST Arabic" panose="020B0504030504020204" pitchFamily="34" charset="-78"/>
            </a:endParaRPr>
          </a:p>
        </p:txBody>
      </p:sp>
      <p:sp>
        <p:nvSpPr>
          <p:cNvPr id="70" name="Rounded Rectangle 69"/>
          <p:cNvSpPr/>
          <p:nvPr/>
        </p:nvSpPr>
        <p:spPr>
          <a:xfrm>
            <a:off x="10596379" y="6103078"/>
            <a:ext cx="835289" cy="209948"/>
          </a:xfrm>
          <a:prstGeom prst="roundRect">
            <a:avLst/>
          </a:prstGeom>
          <a:solidFill>
            <a:schemeClr val="bg1"/>
          </a:solidFill>
          <a:ln>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KW" sz="900" b="1" i="0" u="none" strike="noStrike" kern="1200" cap="none" spc="0" normalizeH="0" baseline="0" noProof="0" dirty="0">
                <a:ln>
                  <a:noFill/>
                </a:ln>
                <a:solidFill>
                  <a:srgbClr val="C00000"/>
                </a:solidFill>
                <a:effectLst/>
                <a:uLnTx/>
                <a:uFillTx/>
                <a:latin typeface="SST Arabic" panose="020B0504030504020204" pitchFamily="34" charset="-78"/>
                <a:ea typeface="+mn-ea"/>
                <a:cs typeface="SST Arabic" panose="020B0504030504020204" pitchFamily="34" charset="-78"/>
              </a:rPr>
              <a:t>وزن المعيار</a:t>
            </a:r>
            <a:endParaRPr kumimoji="0" lang="en-US" sz="900" b="1" i="0" u="none" strike="noStrike" kern="1200" cap="none" spc="0" normalizeH="0" baseline="0" noProof="0" dirty="0">
              <a:ln>
                <a:noFill/>
              </a:ln>
              <a:solidFill>
                <a:srgbClr val="C00000"/>
              </a:solidFill>
              <a:effectLst/>
              <a:uLnTx/>
              <a:uFillTx/>
              <a:latin typeface="SST Arabic" panose="020B0504030504020204" pitchFamily="34" charset="-78"/>
              <a:ea typeface="+mn-ea"/>
              <a:cs typeface="SST Arabic" panose="020B0504030504020204" pitchFamily="34" charset="-78"/>
            </a:endParaRPr>
          </a:p>
        </p:txBody>
      </p:sp>
      <p:grpSp>
        <p:nvGrpSpPr>
          <p:cNvPr id="87" name="Group 86"/>
          <p:cNvGrpSpPr/>
          <p:nvPr/>
        </p:nvGrpSpPr>
        <p:grpSpPr>
          <a:xfrm>
            <a:off x="4373892" y="3573112"/>
            <a:ext cx="2082581" cy="997904"/>
            <a:chOff x="1544283" y="4195900"/>
            <a:chExt cx="2082581" cy="997904"/>
          </a:xfrm>
        </p:grpSpPr>
        <p:sp>
          <p:nvSpPr>
            <p:cNvPr id="90" name="Rectangle 89"/>
            <p:cNvSpPr/>
            <p:nvPr/>
          </p:nvSpPr>
          <p:spPr>
            <a:xfrm flipH="1">
              <a:off x="1544283" y="4195900"/>
              <a:ext cx="2082581" cy="997904"/>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FFFFFF"/>
                </a:solidFill>
                <a:effectLst/>
                <a:uLnTx/>
                <a:uFillTx/>
                <a:latin typeface="SST Arabic" panose="020B0504030504020204" pitchFamily="34" charset="-78"/>
                <a:ea typeface="+mn-ea"/>
                <a:cs typeface="SST Arabic" panose="020B0504030504020204" pitchFamily="34" charset="-78"/>
              </a:endParaRPr>
            </a:p>
          </p:txBody>
        </p:sp>
        <p:sp>
          <p:nvSpPr>
            <p:cNvPr id="91" name="Rectangle 90"/>
            <p:cNvSpPr/>
            <p:nvPr/>
          </p:nvSpPr>
          <p:spPr>
            <a:xfrm>
              <a:off x="1740567" y="4368167"/>
              <a:ext cx="1686752" cy="584775"/>
            </a:xfrm>
            <a:prstGeom prst="rect">
              <a:avLst/>
            </a:prstGeom>
          </p:spPr>
          <p:txBody>
            <a:bodyPr wrap="square">
              <a:spAutoFit/>
            </a:bodyPr>
            <a:lstStyle/>
            <a:p>
              <a:pPr marL="0" marR="0" lvl="0" indent="0" algn="ctr" defTabSz="914400" rtl="1" eaLnBrk="1" fontAlgn="ctr" latinLnBrk="0" hangingPunct="1">
                <a:lnSpc>
                  <a:spcPct val="100000"/>
                </a:lnSpc>
                <a:spcBef>
                  <a:spcPts val="0"/>
                </a:spcBef>
                <a:spcAft>
                  <a:spcPts val="0"/>
                </a:spcAft>
                <a:buClrTx/>
                <a:buSzTx/>
                <a:buFontTx/>
                <a:buNone/>
                <a:tabLst/>
                <a:defRPr/>
              </a:pPr>
              <a:r>
                <a:rPr kumimoji="0" lang="ar-SA" sz="800" b="1" i="0" u="none" strike="noStrike" kern="1200" cap="none" spc="0" normalizeH="0" baseline="0" noProof="0" dirty="0">
                  <a:ln>
                    <a:noFill/>
                  </a:ln>
                  <a:solidFill>
                    <a:srgbClr val="000000"/>
                  </a:solidFill>
                  <a:effectLst/>
                  <a:uLnTx/>
                  <a:uFillTx/>
                  <a:latin typeface="SST Arabic" panose="020B0504030504020204" pitchFamily="34" charset="-78"/>
                  <a:ea typeface="+mn-ea"/>
                  <a:cs typeface="SST Arabic" panose="020B0504030504020204" pitchFamily="34" charset="-78"/>
                </a:rPr>
                <a:t> مخلص لديه تهرب ضريبي أو زكوي من خلال إجمالي الغرامات إلى إجمالي الإقرارات وذلك خلال  24 شهرًا الماضية</a:t>
              </a:r>
            </a:p>
          </p:txBody>
        </p:sp>
      </p:grpSp>
      <p:sp>
        <p:nvSpPr>
          <p:cNvPr id="92" name="Rounded Rectangle 91"/>
          <p:cNvSpPr/>
          <p:nvPr/>
        </p:nvSpPr>
        <p:spPr>
          <a:xfrm>
            <a:off x="4370630" y="3148835"/>
            <a:ext cx="2085844" cy="547430"/>
          </a:xfrm>
          <a:prstGeom prst="roundRect">
            <a:avLst>
              <a:gd name="adj" fmla="val 7183"/>
            </a:avLst>
          </a:prstGeom>
          <a:solidFill>
            <a:srgbClr val="A8DBA0"/>
          </a:solidFill>
          <a:ln>
            <a:no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1100" b="1" i="0" u="none" strike="noStrike" kern="1200" cap="none" spc="0" normalizeH="0" baseline="0" noProof="0" dirty="0">
                <a:ln>
                  <a:noFill/>
                </a:ln>
                <a:solidFill>
                  <a:srgbClr val="2D4553"/>
                </a:solidFill>
                <a:effectLst/>
                <a:uLnTx/>
                <a:uFillTx/>
                <a:latin typeface="SST Arabic" panose="020B0504030504020204" pitchFamily="34" charset="-78"/>
                <a:ea typeface="+mn-ea"/>
                <a:cs typeface="SST Arabic" panose="020B0504030504020204" pitchFamily="34" charset="-78"/>
              </a:rPr>
              <a:t>تهرب زكوي أو ضريبي</a:t>
            </a:r>
          </a:p>
        </p:txBody>
      </p:sp>
      <p:sp>
        <p:nvSpPr>
          <p:cNvPr id="96" name="Rounded Rectangle 95"/>
          <p:cNvSpPr/>
          <p:nvPr/>
        </p:nvSpPr>
        <p:spPr>
          <a:xfrm>
            <a:off x="5167165" y="4389048"/>
            <a:ext cx="429768" cy="216970"/>
          </a:xfrm>
          <a:prstGeom prst="roundRect">
            <a:avLst/>
          </a:prstGeom>
          <a:solidFill>
            <a:schemeClr val="bg1"/>
          </a:solidFill>
          <a:ln>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900" b="1" i="0" u="none" strike="noStrike" kern="1200" cap="none" spc="0" normalizeH="0" baseline="0" noProof="0" dirty="0">
                <a:ln>
                  <a:noFill/>
                </a:ln>
                <a:solidFill>
                  <a:srgbClr val="C00000"/>
                </a:solidFill>
                <a:effectLst/>
                <a:uLnTx/>
                <a:uFillTx/>
                <a:latin typeface="SST Arabic" panose="020B0504030504020204" pitchFamily="34" charset="-78"/>
                <a:ea typeface="+mn-ea"/>
                <a:cs typeface="SST Arabic" panose="020B0504030504020204" pitchFamily="34" charset="-78"/>
              </a:rPr>
              <a:t>50</a:t>
            </a:r>
            <a:endParaRPr kumimoji="0" lang="en-US" sz="900" b="1" i="0" u="none" strike="noStrike" kern="1200" cap="none" spc="0" normalizeH="0" baseline="0" noProof="0" dirty="0">
              <a:ln>
                <a:noFill/>
              </a:ln>
              <a:solidFill>
                <a:srgbClr val="C00000"/>
              </a:solidFill>
              <a:effectLst/>
              <a:uLnTx/>
              <a:uFillTx/>
              <a:latin typeface="SST Arabic" panose="020B0504030504020204" pitchFamily="34" charset="-78"/>
              <a:ea typeface="+mn-ea"/>
              <a:cs typeface="SST Arabic" panose="020B0504030504020204" pitchFamily="34" charset="-78"/>
            </a:endParaRPr>
          </a:p>
        </p:txBody>
      </p:sp>
      <p:grpSp>
        <p:nvGrpSpPr>
          <p:cNvPr id="109" name="Group 108"/>
          <p:cNvGrpSpPr/>
          <p:nvPr/>
        </p:nvGrpSpPr>
        <p:grpSpPr>
          <a:xfrm>
            <a:off x="5212313" y="4667386"/>
            <a:ext cx="343488" cy="91440"/>
            <a:chOff x="2543898" y="4547006"/>
            <a:chExt cx="343488" cy="91440"/>
          </a:xfrm>
        </p:grpSpPr>
        <p:sp>
          <p:nvSpPr>
            <p:cNvPr id="110" name="Oval 109"/>
            <p:cNvSpPr/>
            <p:nvPr/>
          </p:nvSpPr>
          <p:spPr>
            <a:xfrm>
              <a:off x="2543898" y="4547006"/>
              <a:ext cx="91440" cy="91440"/>
            </a:xfrm>
            <a:prstGeom prst="ellipse">
              <a:avLst/>
            </a:prstGeom>
            <a:solidFill>
              <a:srgbClr val="C79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ar-SA" sz="1100" b="1" i="0" u="none" strike="noStrike" kern="1200" cap="none" spc="0" normalizeH="0" baseline="0" noProof="0" dirty="0">
                <a:ln>
                  <a:noFill/>
                </a:ln>
                <a:solidFill>
                  <a:srgbClr val="FFFFFF"/>
                </a:solidFill>
                <a:effectLst/>
                <a:uLnTx/>
                <a:uFillTx/>
                <a:latin typeface="SST Arabic" panose="020B0504030504020204" pitchFamily="34" charset="-78"/>
                <a:ea typeface="+mn-ea"/>
                <a:cs typeface="SST Arabic" panose="020B0504030504020204" pitchFamily="34" charset="-78"/>
              </a:endParaRPr>
            </a:p>
          </p:txBody>
        </p:sp>
        <p:sp>
          <p:nvSpPr>
            <p:cNvPr id="111" name="Oval 110"/>
            <p:cNvSpPr/>
            <p:nvPr/>
          </p:nvSpPr>
          <p:spPr>
            <a:xfrm>
              <a:off x="2669922" y="4547006"/>
              <a:ext cx="91440" cy="91440"/>
            </a:xfrm>
            <a:prstGeom prst="ellipse">
              <a:avLst/>
            </a:prstGeom>
            <a:solidFill>
              <a:srgbClr val="0EB2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ar-SA" sz="1100" b="1" i="0" u="none" strike="noStrike" kern="1200" cap="none" spc="0" normalizeH="0" baseline="0" noProof="0" dirty="0">
                <a:ln>
                  <a:noFill/>
                </a:ln>
                <a:solidFill>
                  <a:srgbClr val="FFFFFF"/>
                </a:solidFill>
                <a:effectLst/>
                <a:uLnTx/>
                <a:uFillTx/>
                <a:latin typeface="SST Arabic" panose="020B0504030504020204" pitchFamily="34" charset="-78"/>
                <a:ea typeface="+mn-ea"/>
                <a:cs typeface="SST Arabic" panose="020B0504030504020204" pitchFamily="34" charset="-78"/>
              </a:endParaRPr>
            </a:p>
          </p:txBody>
        </p:sp>
        <p:sp>
          <p:nvSpPr>
            <p:cNvPr id="112" name="Oval 111"/>
            <p:cNvSpPr/>
            <p:nvPr/>
          </p:nvSpPr>
          <p:spPr>
            <a:xfrm>
              <a:off x="2795946" y="4547006"/>
              <a:ext cx="91440" cy="9144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ar-SA" sz="1100" b="1" i="0" u="none" strike="noStrike" kern="1200" cap="none" spc="0" normalizeH="0" baseline="0" noProof="0" dirty="0">
                <a:ln>
                  <a:noFill/>
                </a:ln>
                <a:solidFill>
                  <a:srgbClr val="FFFFFF"/>
                </a:solidFill>
                <a:effectLst/>
                <a:uLnTx/>
                <a:uFillTx/>
                <a:latin typeface="SST Arabic" panose="020B0504030504020204" pitchFamily="34" charset="-78"/>
                <a:ea typeface="+mn-ea"/>
                <a:cs typeface="SST Arabic" panose="020B0504030504020204" pitchFamily="34" charset="-78"/>
              </a:endParaRPr>
            </a:p>
          </p:txBody>
        </p:sp>
      </p:grpSp>
      <p:grpSp>
        <p:nvGrpSpPr>
          <p:cNvPr id="113" name="Group 112"/>
          <p:cNvGrpSpPr/>
          <p:nvPr/>
        </p:nvGrpSpPr>
        <p:grpSpPr>
          <a:xfrm>
            <a:off x="2598302" y="3572956"/>
            <a:ext cx="1553796" cy="997904"/>
            <a:chOff x="1544283" y="4195900"/>
            <a:chExt cx="2082581" cy="997904"/>
          </a:xfrm>
        </p:grpSpPr>
        <p:sp>
          <p:nvSpPr>
            <p:cNvPr id="114" name="Rectangle 113"/>
            <p:cNvSpPr/>
            <p:nvPr/>
          </p:nvSpPr>
          <p:spPr>
            <a:xfrm flipH="1">
              <a:off x="1544283" y="4195900"/>
              <a:ext cx="2082581" cy="997904"/>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FFFFFF"/>
                </a:solidFill>
                <a:effectLst/>
                <a:uLnTx/>
                <a:uFillTx/>
                <a:latin typeface="SST Arabic" panose="020B0504030504020204" pitchFamily="34" charset="-78"/>
                <a:ea typeface="+mn-ea"/>
                <a:cs typeface="SST Arabic" panose="020B0504030504020204" pitchFamily="34" charset="-78"/>
              </a:endParaRPr>
            </a:p>
          </p:txBody>
        </p:sp>
        <p:sp>
          <p:nvSpPr>
            <p:cNvPr id="115" name="Rectangle 114"/>
            <p:cNvSpPr/>
            <p:nvPr/>
          </p:nvSpPr>
          <p:spPr>
            <a:xfrm>
              <a:off x="1740567" y="4491433"/>
              <a:ext cx="1686752" cy="215444"/>
            </a:xfrm>
            <a:prstGeom prst="rect">
              <a:avLst/>
            </a:prstGeom>
          </p:spPr>
          <p:txBody>
            <a:bodyPr wrap="square">
              <a:spAutoFit/>
            </a:bodyPr>
            <a:lstStyle/>
            <a:p>
              <a:pPr marL="0" marR="0" lvl="0" indent="0" algn="ctr" defTabSz="914400" rtl="1" eaLnBrk="1" fontAlgn="ctr" latinLnBrk="0" hangingPunct="1">
                <a:lnSpc>
                  <a:spcPct val="100000"/>
                </a:lnSpc>
                <a:spcBef>
                  <a:spcPts val="0"/>
                </a:spcBef>
                <a:spcAft>
                  <a:spcPts val="0"/>
                </a:spcAft>
                <a:buClrTx/>
                <a:buSzTx/>
                <a:buFontTx/>
                <a:buNone/>
                <a:tabLst/>
                <a:defRPr/>
              </a:pPr>
              <a:r>
                <a:rPr kumimoji="0" lang="ar-SA" sz="800" b="1" i="0" u="none" strike="noStrike" kern="1200" cap="none" spc="0" normalizeH="0" baseline="0" noProof="0" dirty="0">
                  <a:ln>
                    <a:noFill/>
                  </a:ln>
                  <a:solidFill>
                    <a:srgbClr val="000000"/>
                  </a:solidFill>
                  <a:effectLst/>
                  <a:uLnTx/>
                  <a:uFillTx/>
                  <a:latin typeface="SST Arabic" panose="020B0504030504020204" pitchFamily="34" charset="-78"/>
                  <a:ea typeface="+mn-ea"/>
                  <a:cs typeface="SST Arabic" panose="020B0504030504020204" pitchFamily="34" charset="-78"/>
                </a:rPr>
                <a:t>مخلص لديه مخالفات</a:t>
              </a:r>
            </a:p>
          </p:txBody>
        </p:sp>
      </p:grpSp>
      <p:sp>
        <p:nvSpPr>
          <p:cNvPr id="116" name="Rounded Rectangle 115"/>
          <p:cNvSpPr/>
          <p:nvPr/>
        </p:nvSpPr>
        <p:spPr>
          <a:xfrm>
            <a:off x="2595868" y="3148679"/>
            <a:ext cx="1556230" cy="547430"/>
          </a:xfrm>
          <a:prstGeom prst="roundRect">
            <a:avLst>
              <a:gd name="adj" fmla="val 7183"/>
            </a:avLst>
          </a:prstGeom>
          <a:solidFill>
            <a:srgbClr val="A8DBA0"/>
          </a:solidFill>
          <a:ln>
            <a:no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1100" b="1" i="0" u="none" strike="noStrike" kern="1200" cap="none" spc="0" normalizeH="0" baseline="0" noProof="0" dirty="0">
                <a:ln>
                  <a:noFill/>
                </a:ln>
                <a:solidFill>
                  <a:srgbClr val="2D4553"/>
                </a:solidFill>
                <a:effectLst/>
                <a:uLnTx/>
                <a:uFillTx/>
                <a:latin typeface="SST Arabic" panose="020B0504030504020204" pitchFamily="34" charset="-78"/>
                <a:ea typeface="+mn-ea"/>
                <a:cs typeface="SST Arabic" panose="020B0504030504020204" pitchFamily="34" charset="-78"/>
              </a:rPr>
              <a:t>مخالفات المخلص</a:t>
            </a:r>
          </a:p>
        </p:txBody>
      </p:sp>
      <p:sp>
        <p:nvSpPr>
          <p:cNvPr id="117" name="Rounded Rectangle 116"/>
          <p:cNvSpPr/>
          <p:nvPr/>
        </p:nvSpPr>
        <p:spPr>
          <a:xfrm>
            <a:off x="3146796" y="4389048"/>
            <a:ext cx="429768" cy="216970"/>
          </a:xfrm>
          <a:prstGeom prst="roundRect">
            <a:avLst/>
          </a:prstGeom>
          <a:solidFill>
            <a:schemeClr val="bg1"/>
          </a:solidFill>
          <a:ln>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C00000"/>
                </a:solidFill>
                <a:effectLst/>
                <a:uLnTx/>
                <a:uFillTx/>
                <a:latin typeface="SST Arabic" panose="020B0504030504020204" pitchFamily="34" charset="-78"/>
                <a:ea typeface="+mn-ea"/>
                <a:cs typeface="SST Arabic" panose="020B0504030504020204" pitchFamily="34" charset="-78"/>
              </a:rPr>
              <a:t>100</a:t>
            </a:r>
          </a:p>
        </p:txBody>
      </p:sp>
      <p:grpSp>
        <p:nvGrpSpPr>
          <p:cNvPr id="118" name="Group 117"/>
          <p:cNvGrpSpPr/>
          <p:nvPr/>
        </p:nvGrpSpPr>
        <p:grpSpPr>
          <a:xfrm>
            <a:off x="3191944" y="4667386"/>
            <a:ext cx="343488" cy="91440"/>
            <a:chOff x="2543898" y="4547006"/>
            <a:chExt cx="343488" cy="91440"/>
          </a:xfrm>
        </p:grpSpPr>
        <p:sp>
          <p:nvSpPr>
            <p:cNvPr id="119" name="Oval 118"/>
            <p:cNvSpPr/>
            <p:nvPr/>
          </p:nvSpPr>
          <p:spPr>
            <a:xfrm>
              <a:off x="2543898" y="4547006"/>
              <a:ext cx="91440" cy="91440"/>
            </a:xfrm>
            <a:prstGeom prst="ellipse">
              <a:avLst/>
            </a:prstGeom>
            <a:solidFill>
              <a:srgbClr val="C79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ar-SA" sz="1100" b="1" i="0" u="none" strike="noStrike" kern="1200" cap="none" spc="0" normalizeH="0" baseline="0" noProof="0" dirty="0">
                <a:ln>
                  <a:noFill/>
                </a:ln>
                <a:solidFill>
                  <a:srgbClr val="FFFFFF"/>
                </a:solidFill>
                <a:effectLst/>
                <a:uLnTx/>
                <a:uFillTx/>
                <a:latin typeface="SST Arabic" panose="020B0504030504020204" pitchFamily="34" charset="-78"/>
                <a:ea typeface="+mn-ea"/>
                <a:cs typeface="SST Arabic" panose="020B0504030504020204" pitchFamily="34" charset="-78"/>
              </a:endParaRPr>
            </a:p>
          </p:txBody>
        </p:sp>
        <p:sp>
          <p:nvSpPr>
            <p:cNvPr id="120" name="Oval 119"/>
            <p:cNvSpPr/>
            <p:nvPr/>
          </p:nvSpPr>
          <p:spPr>
            <a:xfrm>
              <a:off x="2669922" y="4547006"/>
              <a:ext cx="91440" cy="91440"/>
            </a:xfrm>
            <a:prstGeom prst="ellipse">
              <a:avLst/>
            </a:prstGeom>
            <a:solidFill>
              <a:srgbClr val="0EB2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ar-SA" sz="1100" b="1" i="0" u="none" strike="noStrike" kern="1200" cap="none" spc="0" normalizeH="0" baseline="0" noProof="0" dirty="0">
                <a:ln>
                  <a:noFill/>
                </a:ln>
                <a:solidFill>
                  <a:srgbClr val="FFFFFF"/>
                </a:solidFill>
                <a:effectLst/>
                <a:uLnTx/>
                <a:uFillTx/>
                <a:latin typeface="SST Arabic" panose="020B0504030504020204" pitchFamily="34" charset="-78"/>
                <a:ea typeface="+mn-ea"/>
                <a:cs typeface="SST Arabic" panose="020B0504030504020204" pitchFamily="34" charset="-78"/>
              </a:endParaRPr>
            </a:p>
          </p:txBody>
        </p:sp>
        <p:sp>
          <p:nvSpPr>
            <p:cNvPr id="121" name="Oval 120"/>
            <p:cNvSpPr/>
            <p:nvPr/>
          </p:nvSpPr>
          <p:spPr>
            <a:xfrm>
              <a:off x="2795946" y="4547006"/>
              <a:ext cx="91440" cy="9144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ar-SA" sz="1100" b="1" i="0" u="none" strike="noStrike" kern="1200" cap="none" spc="0" normalizeH="0" baseline="0" noProof="0" dirty="0">
                <a:ln>
                  <a:noFill/>
                </a:ln>
                <a:solidFill>
                  <a:srgbClr val="FFFFFF"/>
                </a:solidFill>
                <a:effectLst/>
                <a:uLnTx/>
                <a:uFillTx/>
                <a:latin typeface="SST Arabic" panose="020B0504030504020204" pitchFamily="34" charset="-78"/>
                <a:ea typeface="+mn-ea"/>
                <a:cs typeface="SST Arabic" panose="020B0504030504020204" pitchFamily="34" charset="-78"/>
              </a:endParaRPr>
            </a:p>
          </p:txBody>
        </p:sp>
      </p:grpSp>
      <p:grpSp>
        <p:nvGrpSpPr>
          <p:cNvPr id="122" name="Group 121"/>
          <p:cNvGrpSpPr/>
          <p:nvPr/>
        </p:nvGrpSpPr>
        <p:grpSpPr>
          <a:xfrm>
            <a:off x="966158" y="3148679"/>
            <a:ext cx="1407916" cy="1616445"/>
            <a:chOff x="966158" y="3148679"/>
            <a:chExt cx="1407916" cy="1616445"/>
          </a:xfrm>
        </p:grpSpPr>
        <p:grpSp>
          <p:nvGrpSpPr>
            <p:cNvPr id="123" name="Group 122"/>
            <p:cNvGrpSpPr/>
            <p:nvPr/>
          </p:nvGrpSpPr>
          <p:grpSpPr>
            <a:xfrm>
              <a:off x="968046" y="3572956"/>
              <a:ext cx="1405713" cy="997904"/>
              <a:chOff x="1544283" y="4195900"/>
              <a:chExt cx="2082581" cy="997904"/>
            </a:xfrm>
          </p:grpSpPr>
          <p:sp>
            <p:nvSpPr>
              <p:cNvPr id="127" name="Rectangle 126"/>
              <p:cNvSpPr/>
              <p:nvPr/>
            </p:nvSpPr>
            <p:spPr>
              <a:xfrm flipH="1">
                <a:off x="1544283" y="4195900"/>
                <a:ext cx="2082581" cy="997904"/>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FFFFFF"/>
                  </a:solidFill>
                  <a:effectLst/>
                  <a:uLnTx/>
                  <a:uFillTx/>
                  <a:latin typeface="SST Arabic" panose="020B0504030504020204" pitchFamily="34" charset="-78"/>
                  <a:ea typeface="+mn-ea"/>
                  <a:cs typeface="SST Arabic" panose="020B0504030504020204" pitchFamily="34" charset="-78"/>
                </a:endParaRPr>
              </a:p>
            </p:txBody>
          </p:sp>
          <p:sp>
            <p:nvSpPr>
              <p:cNvPr id="128" name="Rectangle 127"/>
              <p:cNvSpPr/>
              <p:nvPr/>
            </p:nvSpPr>
            <p:spPr>
              <a:xfrm>
                <a:off x="1663090" y="4386467"/>
                <a:ext cx="1810894" cy="584775"/>
              </a:xfrm>
              <a:prstGeom prst="rect">
                <a:avLst/>
              </a:prstGeom>
            </p:spPr>
            <p:txBody>
              <a:bodyPr wrap="square">
                <a:spAutoFit/>
              </a:bodyPr>
              <a:lstStyle/>
              <a:p>
                <a:pPr marL="0" marR="0" lvl="0" indent="0" algn="ctr" defTabSz="914400" rtl="1" eaLnBrk="1" fontAlgn="ctr" latinLnBrk="0" hangingPunct="1">
                  <a:lnSpc>
                    <a:spcPct val="100000"/>
                  </a:lnSpc>
                  <a:spcBef>
                    <a:spcPts val="0"/>
                  </a:spcBef>
                  <a:spcAft>
                    <a:spcPts val="0"/>
                  </a:spcAft>
                  <a:buClrTx/>
                  <a:buSzTx/>
                  <a:buFontTx/>
                  <a:buNone/>
                  <a:tabLst/>
                  <a:defRPr/>
                </a:pPr>
                <a:r>
                  <a:rPr kumimoji="0" lang="ar-SA" sz="800" b="1" i="0" u="none" strike="noStrike" kern="1200" cap="none" spc="0" normalizeH="0" baseline="0" noProof="0" dirty="0">
                    <a:ln>
                      <a:noFill/>
                    </a:ln>
                    <a:solidFill>
                      <a:srgbClr val="000000"/>
                    </a:solidFill>
                    <a:effectLst/>
                    <a:uLnTx/>
                    <a:uFillTx/>
                    <a:latin typeface="SST Arabic" panose="020B0504030504020204" pitchFamily="34" charset="-78"/>
                    <a:ea typeface="+mn-ea"/>
                    <a:cs typeface="SST Arabic" panose="020B0504030504020204" pitchFamily="34" charset="-78"/>
                  </a:rPr>
                  <a:t>مخلص مرتبط بأقارب يعملون في الهيئة,</a:t>
                </a:r>
              </a:p>
              <a:p>
                <a:pPr marL="0" marR="0" lvl="0" indent="0" algn="ctr" defTabSz="914400" rtl="1" eaLnBrk="1" fontAlgn="ctr" latinLnBrk="0" hangingPunct="1">
                  <a:lnSpc>
                    <a:spcPct val="100000"/>
                  </a:lnSpc>
                  <a:spcBef>
                    <a:spcPts val="0"/>
                  </a:spcBef>
                  <a:spcAft>
                    <a:spcPts val="0"/>
                  </a:spcAft>
                  <a:buClrTx/>
                  <a:buSzTx/>
                  <a:buFontTx/>
                  <a:buNone/>
                  <a:tabLst/>
                  <a:defRPr/>
                </a:pPr>
                <a:r>
                  <a:rPr kumimoji="0" lang="ar-SA" sz="800" b="1" i="0" u="none" strike="noStrike" kern="1200" cap="none" spc="0" normalizeH="0" baseline="0" noProof="0" dirty="0">
                    <a:ln>
                      <a:noFill/>
                    </a:ln>
                    <a:solidFill>
                      <a:srgbClr val="000000"/>
                    </a:solidFill>
                    <a:effectLst/>
                    <a:uLnTx/>
                    <a:uFillTx/>
                    <a:latin typeface="SST Arabic" panose="020B0504030504020204" pitchFamily="34" charset="-78"/>
                    <a:ea typeface="+mn-ea"/>
                    <a:cs typeface="SST Arabic" panose="020B0504030504020204" pitchFamily="34" charset="-78"/>
                  </a:rPr>
                  <a:t>أو لديه ملاحظات في المسح الأمني </a:t>
                </a:r>
              </a:p>
            </p:txBody>
          </p:sp>
        </p:grpSp>
        <p:sp>
          <p:nvSpPr>
            <p:cNvPr id="124" name="Rounded Rectangle 123"/>
            <p:cNvSpPr/>
            <p:nvPr/>
          </p:nvSpPr>
          <p:spPr>
            <a:xfrm>
              <a:off x="966158" y="3148679"/>
              <a:ext cx="1407916" cy="547430"/>
            </a:xfrm>
            <a:prstGeom prst="roundRect">
              <a:avLst>
                <a:gd name="adj" fmla="val 7183"/>
              </a:avLst>
            </a:prstGeom>
            <a:solidFill>
              <a:srgbClr val="A8DBA0"/>
            </a:solidFill>
            <a:ln>
              <a:no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1100" b="1" i="0" u="none" strike="noStrike" kern="1200" cap="none" spc="0" normalizeH="0" baseline="0" noProof="0" dirty="0">
                  <a:ln>
                    <a:noFill/>
                  </a:ln>
                  <a:solidFill>
                    <a:srgbClr val="2D4553"/>
                  </a:solidFill>
                  <a:effectLst/>
                  <a:uLnTx/>
                  <a:uFillTx/>
                  <a:latin typeface="SST Arabic" panose="020B0504030504020204" pitchFamily="34" charset="-78"/>
                  <a:ea typeface="+mn-ea"/>
                  <a:cs typeface="SST Arabic" panose="020B0504030504020204" pitchFamily="34" charset="-78"/>
                </a:rPr>
                <a:t>ملاحظات على المخلص</a:t>
              </a:r>
            </a:p>
          </p:txBody>
        </p:sp>
        <p:sp>
          <p:nvSpPr>
            <p:cNvPr id="125" name="Rounded Rectangle 124"/>
            <p:cNvSpPr/>
            <p:nvPr/>
          </p:nvSpPr>
          <p:spPr>
            <a:xfrm>
              <a:off x="1444519" y="4395346"/>
              <a:ext cx="429768" cy="216970"/>
            </a:xfrm>
            <a:prstGeom prst="roundRect">
              <a:avLst/>
            </a:prstGeom>
            <a:solidFill>
              <a:schemeClr val="bg1"/>
            </a:solidFill>
            <a:ln>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900" b="1" i="0" u="none" strike="noStrike" kern="1200" cap="none" spc="0" normalizeH="0" baseline="0" noProof="0" dirty="0">
                  <a:ln>
                    <a:noFill/>
                  </a:ln>
                  <a:solidFill>
                    <a:srgbClr val="C00000"/>
                  </a:solidFill>
                  <a:effectLst/>
                  <a:uLnTx/>
                  <a:uFillTx/>
                  <a:latin typeface="SST Arabic" panose="020B0504030504020204" pitchFamily="34" charset="-78"/>
                  <a:ea typeface="+mn-ea"/>
                  <a:cs typeface="SST Arabic" panose="020B0504030504020204" pitchFamily="34" charset="-78"/>
                </a:rPr>
                <a:t>100</a:t>
              </a:r>
              <a:endParaRPr kumimoji="0" lang="en-US" sz="900" b="1" i="0" u="none" strike="noStrike" kern="1200" cap="none" spc="0" normalizeH="0" baseline="0" noProof="0" dirty="0">
                <a:ln>
                  <a:noFill/>
                </a:ln>
                <a:solidFill>
                  <a:srgbClr val="C00000"/>
                </a:solidFill>
                <a:effectLst/>
                <a:uLnTx/>
                <a:uFillTx/>
                <a:latin typeface="SST Arabic" panose="020B0504030504020204" pitchFamily="34" charset="-78"/>
                <a:ea typeface="+mn-ea"/>
                <a:cs typeface="SST Arabic" panose="020B0504030504020204" pitchFamily="34" charset="-78"/>
              </a:endParaRPr>
            </a:p>
          </p:txBody>
        </p:sp>
        <p:sp>
          <p:nvSpPr>
            <p:cNvPr id="126" name="Oval 125"/>
            <p:cNvSpPr/>
            <p:nvPr/>
          </p:nvSpPr>
          <p:spPr>
            <a:xfrm>
              <a:off x="1619064" y="4673684"/>
              <a:ext cx="91440" cy="91440"/>
            </a:xfrm>
            <a:prstGeom prst="ellipse">
              <a:avLst/>
            </a:prstGeom>
            <a:solidFill>
              <a:srgbClr val="C79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ar-SA" sz="1100" b="1" i="0" u="none" strike="noStrike" kern="1200" cap="none" spc="0" normalizeH="0" baseline="0" noProof="0" dirty="0">
                <a:ln>
                  <a:noFill/>
                </a:ln>
                <a:solidFill>
                  <a:srgbClr val="FFFFFF"/>
                </a:solidFill>
                <a:effectLst/>
                <a:uLnTx/>
                <a:uFillTx/>
                <a:latin typeface="SST Arabic" panose="020B0504030504020204" pitchFamily="34" charset="-78"/>
                <a:ea typeface="+mn-ea"/>
                <a:cs typeface="SST Arabic" panose="020B0504030504020204" pitchFamily="34" charset="-78"/>
              </a:endParaRPr>
            </a:p>
          </p:txBody>
        </p:sp>
      </p:grpSp>
      <p:cxnSp>
        <p:nvCxnSpPr>
          <p:cNvPr id="129" name="Elbow Connector 128"/>
          <p:cNvCxnSpPr>
            <a:stCxn id="57" idx="2"/>
            <a:endCxn id="116" idx="0"/>
          </p:cNvCxnSpPr>
          <p:nvPr/>
        </p:nvCxnSpPr>
        <p:spPr>
          <a:xfrm rot="16200000" flipH="1">
            <a:off x="3244133" y="3018828"/>
            <a:ext cx="258925" cy="775"/>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130" name="Rounded Rectangle 129"/>
          <p:cNvSpPr/>
          <p:nvPr/>
        </p:nvSpPr>
        <p:spPr>
          <a:xfrm>
            <a:off x="9469544" y="6108313"/>
            <a:ext cx="1005840" cy="182880"/>
          </a:xfrm>
          <a:prstGeom prst="roundRect">
            <a:avLst/>
          </a:prstGeom>
          <a:solidFill>
            <a:srgbClr val="D9D9D9"/>
          </a:solidFill>
          <a:ln>
            <a:no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1050" b="1" i="0" u="none" strike="noStrike" kern="1200" cap="none" spc="0" normalizeH="0" baseline="0" noProof="0" dirty="0">
                <a:ln>
                  <a:noFill/>
                </a:ln>
                <a:solidFill>
                  <a:srgbClr val="2D4553"/>
                </a:solidFill>
                <a:effectLst/>
                <a:uLnTx/>
                <a:uFillTx/>
                <a:latin typeface="SST Arabic" panose="020B0504030504020204" pitchFamily="34" charset="-78"/>
                <a:ea typeface="+mn-ea"/>
                <a:cs typeface="SST Arabic" panose="020B0504030504020204" pitchFamily="34" charset="-78"/>
              </a:rPr>
              <a:t>تحت العمل</a:t>
            </a:r>
          </a:p>
        </p:txBody>
      </p:sp>
      <p:sp>
        <p:nvSpPr>
          <p:cNvPr id="73" name="Rounded Rectangle 72"/>
          <p:cNvSpPr/>
          <p:nvPr/>
        </p:nvSpPr>
        <p:spPr>
          <a:xfrm>
            <a:off x="1303015" y="4761575"/>
            <a:ext cx="1070744" cy="207446"/>
          </a:xfrm>
          <a:prstGeom prst="round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914400" rtl="1" eaLnBrk="1" fontAlgn="auto" latinLnBrk="0" hangingPunct="1">
              <a:lnSpc>
                <a:spcPct val="100000"/>
              </a:lnSpc>
              <a:spcBef>
                <a:spcPts val="0"/>
              </a:spcBef>
              <a:spcAft>
                <a:spcPts val="0"/>
              </a:spcAft>
              <a:buClrTx/>
              <a:buSzTx/>
              <a:buFontTx/>
              <a:buNone/>
              <a:tabLst/>
              <a:defRPr/>
            </a:pPr>
            <a:r>
              <a:rPr kumimoji="0" lang="ar-SA" sz="800" b="1" i="0" u="none" strike="noStrike" kern="1200" cap="none" spc="0" normalizeH="0" baseline="0" noProof="0" dirty="0">
                <a:ln>
                  <a:noFill/>
                </a:ln>
                <a:solidFill>
                  <a:srgbClr val="0D2547"/>
                </a:solidFill>
                <a:effectLst/>
                <a:uLnTx/>
                <a:uFillTx/>
                <a:latin typeface="SST Arabic" panose="020B0504030504020204" pitchFamily="34" charset="-78"/>
                <a:ea typeface="+mn-ea"/>
                <a:cs typeface="SST Arabic" panose="020B0504030504020204" pitchFamily="34" charset="-78"/>
              </a:rPr>
              <a:t>ملاحظات العمليات:</a:t>
            </a:r>
          </a:p>
        </p:txBody>
      </p:sp>
      <p:sp>
        <p:nvSpPr>
          <p:cNvPr id="71" name="TextBox 70"/>
          <p:cNvSpPr txBox="1"/>
          <p:nvPr/>
        </p:nvSpPr>
        <p:spPr>
          <a:xfrm>
            <a:off x="10371652" y="6659381"/>
            <a:ext cx="1722582" cy="142875"/>
          </a:xfrm>
          <a:prstGeom prst="rect">
            <a:avLst/>
          </a:prstGeom>
          <a:noFill/>
        </p:spPr>
        <p:txBody>
          <a:bodyPr wrap="square" rtlCol="0" anchor="ctr" anchorCtr="0">
            <a:noAutofit/>
          </a:bodyPr>
          <a:lstStyle/>
          <a:p>
            <a:pPr marL="0" marR="0" lvl="0" indent="0" algn="r" defTabSz="914400" rtl="1"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0D2547"/>
              </a:solidFill>
              <a:effectLst/>
              <a:uLnTx/>
              <a:uFillTx/>
              <a:latin typeface="Symbio AR+LT"/>
              <a:ea typeface="+mn-ea"/>
              <a:cs typeface="Symbio AR+LT"/>
            </a:endParaRPr>
          </a:p>
        </p:txBody>
      </p:sp>
      <p:sp>
        <p:nvSpPr>
          <p:cNvPr id="72" name="Rounded Rectangle 71"/>
          <p:cNvSpPr/>
          <p:nvPr/>
        </p:nvSpPr>
        <p:spPr>
          <a:xfrm>
            <a:off x="1048239" y="4989130"/>
            <a:ext cx="1405713" cy="558326"/>
          </a:xfrm>
          <a:prstGeom prst="roundRect">
            <a:avLst>
              <a:gd name="adj" fmla="val 8748"/>
            </a:avLst>
          </a:prstGeom>
          <a:solidFill>
            <a:srgbClr val="C8D4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914400" rtl="1" eaLnBrk="1" fontAlgn="auto" latinLnBrk="0" hangingPunct="1">
              <a:lnSpc>
                <a:spcPct val="100000"/>
              </a:lnSpc>
              <a:spcBef>
                <a:spcPts val="0"/>
              </a:spcBef>
              <a:spcAft>
                <a:spcPts val="0"/>
              </a:spcAft>
              <a:buClrTx/>
              <a:buSzTx/>
              <a:buFontTx/>
              <a:buNone/>
              <a:tabLst/>
              <a:defRPr/>
            </a:pPr>
            <a:r>
              <a:rPr kumimoji="0" lang="ar-SA" sz="800" b="1" i="0" u="none" strike="noStrike" kern="1200" cap="none" spc="0" normalizeH="0" baseline="0" noProof="0" dirty="0">
                <a:ln>
                  <a:noFill/>
                </a:ln>
                <a:solidFill>
                  <a:sysClr val="windowText" lastClr="000000"/>
                </a:solidFill>
                <a:effectLst/>
                <a:uLnTx/>
                <a:uFillTx/>
                <a:latin typeface="SST Arabic" panose="020B0504030504020204" pitchFamily="34" charset="-78"/>
                <a:ea typeface="+mn-ea"/>
                <a:cs typeface="SST Arabic" panose="020B0504030504020204" pitchFamily="34" charset="-78"/>
              </a:rPr>
              <a:t>مقترح</a:t>
            </a:r>
          </a:p>
        </p:txBody>
      </p:sp>
      <p:sp>
        <p:nvSpPr>
          <p:cNvPr id="75" name="Rounded Rectangle 74"/>
          <p:cNvSpPr/>
          <p:nvPr/>
        </p:nvSpPr>
        <p:spPr>
          <a:xfrm>
            <a:off x="4504951" y="4995971"/>
            <a:ext cx="1817203" cy="558326"/>
          </a:xfrm>
          <a:prstGeom prst="roundRect">
            <a:avLst>
              <a:gd name="adj" fmla="val 8748"/>
            </a:avLst>
          </a:prstGeom>
          <a:solidFill>
            <a:srgbClr val="C8D4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914400" rtl="1" eaLnBrk="1" fontAlgn="auto" latinLnBrk="0" hangingPunct="1">
              <a:lnSpc>
                <a:spcPct val="100000"/>
              </a:lnSpc>
              <a:spcBef>
                <a:spcPts val="0"/>
              </a:spcBef>
              <a:spcAft>
                <a:spcPts val="0"/>
              </a:spcAft>
              <a:buClrTx/>
              <a:buSzTx/>
              <a:buFontTx/>
              <a:buNone/>
              <a:tabLst/>
              <a:defRPr/>
            </a:pPr>
            <a:r>
              <a:rPr kumimoji="0" lang="ar-SA" sz="800" b="1" i="0" u="none" strike="noStrike" kern="1200" cap="none" spc="0" normalizeH="0" baseline="0" noProof="0" dirty="0">
                <a:ln>
                  <a:noFill/>
                </a:ln>
                <a:solidFill>
                  <a:sysClr val="windowText" lastClr="000000"/>
                </a:solidFill>
                <a:effectLst/>
                <a:uLnTx/>
                <a:uFillTx/>
                <a:latin typeface="SST Arabic" panose="020B0504030504020204" pitchFamily="34" charset="-78"/>
                <a:ea typeface="+mn-ea"/>
                <a:cs typeface="SST Arabic" panose="020B0504030504020204" pitchFamily="34" charset="-78"/>
              </a:rPr>
              <a:t>تم تقليل الوزن بناء على طلب المعلومات الأمنية </a:t>
            </a:r>
          </a:p>
        </p:txBody>
      </p:sp>
      <p:sp>
        <p:nvSpPr>
          <p:cNvPr id="76" name="Rounded Rectangle 75"/>
          <p:cNvSpPr/>
          <p:nvPr/>
        </p:nvSpPr>
        <p:spPr>
          <a:xfrm>
            <a:off x="4739699" y="4788514"/>
            <a:ext cx="1070744" cy="207446"/>
          </a:xfrm>
          <a:prstGeom prst="round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914400" rtl="1" eaLnBrk="1" fontAlgn="auto" latinLnBrk="0" hangingPunct="1">
              <a:lnSpc>
                <a:spcPct val="100000"/>
              </a:lnSpc>
              <a:spcBef>
                <a:spcPts val="0"/>
              </a:spcBef>
              <a:spcAft>
                <a:spcPts val="0"/>
              </a:spcAft>
              <a:buClrTx/>
              <a:buSzTx/>
              <a:buFontTx/>
              <a:buNone/>
              <a:tabLst/>
              <a:defRPr/>
            </a:pPr>
            <a:r>
              <a:rPr kumimoji="0" lang="ar-SA" sz="800" b="1" i="0" u="none" strike="noStrike" kern="1200" cap="none" spc="0" normalizeH="0" baseline="0" noProof="0" dirty="0">
                <a:ln>
                  <a:noFill/>
                </a:ln>
                <a:solidFill>
                  <a:srgbClr val="0D2547"/>
                </a:solidFill>
                <a:effectLst/>
                <a:uLnTx/>
                <a:uFillTx/>
                <a:latin typeface="SST Arabic" panose="020B0504030504020204" pitchFamily="34" charset="-78"/>
                <a:ea typeface="+mn-ea"/>
                <a:cs typeface="SST Arabic" panose="020B0504030504020204" pitchFamily="34" charset="-78"/>
              </a:rPr>
              <a:t>ملاحظات الامنية:</a:t>
            </a:r>
          </a:p>
        </p:txBody>
      </p:sp>
      <p:sp>
        <p:nvSpPr>
          <p:cNvPr id="74" name="Rounded Rectangle 73"/>
          <p:cNvSpPr/>
          <p:nvPr/>
        </p:nvSpPr>
        <p:spPr>
          <a:xfrm>
            <a:off x="889757" y="5185847"/>
            <a:ext cx="835289" cy="209948"/>
          </a:xfrm>
          <a:prstGeom prst="roundRect">
            <a:avLst>
              <a:gd name="adj" fmla="val 0"/>
            </a:avLst>
          </a:prstGeom>
          <a:solidFill>
            <a:schemeClr val="bg1"/>
          </a:solidFill>
          <a:ln>
            <a:solidFill>
              <a:srgbClr val="D6A3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900" b="1" i="0" u="none" strike="noStrike" kern="1200" cap="none" spc="0" normalizeH="0" baseline="0" noProof="0" dirty="0">
                <a:ln>
                  <a:noFill/>
                </a:ln>
                <a:solidFill>
                  <a:srgbClr val="D6A300"/>
                </a:solidFill>
                <a:effectLst/>
                <a:uLnTx/>
                <a:uFillTx/>
                <a:latin typeface="SST Arabic" panose="020B0504030504020204" pitchFamily="34" charset="-78"/>
                <a:ea typeface="+mn-ea"/>
                <a:cs typeface="SST Arabic" panose="020B0504030504020204" pitchFamily="34" charset="-78"/>
              </a:rPr>
              <a:t>تم التطبيق</a:t>
            </a:r>
            <a:endParaRPr kumimoji="0" lang="en-US" sz="900" b="1" i="0" u="none" strike="noStrike" kern="1200" cap="none" spc="0" normalizeH="0" baseline="0" noProof="0" dirty="0">
              <a:ln>
                <a:noFill/>
              </a:ln>
              <a:solidFill>
                <a:srgbClr val="D6A300"/>
              </a:solidFill>
              <a:effectLst/>
              <a:uLnTx/>
              <a:uFillTx/>
              <a:latin typeface="SST Arabic" panose="020B0504030504020204" pitchFamily="34" charset="-78"/>
              <a:ea typeface="+mn-ea"/>
              <a:cs typeface="SST Arabic" panose="020B0504030504020204" pitchFamily="34" charset="-78"/>
            </a:endParaRPr>
          </a:p>
        </p:txBody>
      </p:sp>
      <p:grpSp>
        <p:nvGrpSpPr>
          <p:cNvPr id="77" name="Group 76">
            <a:extLst>
              <a:ext uri="{FF2B5EF4-FFF2-40B4-BE49-F238E27FC236}">
                <a16:creationId xmlns:a16="http://schemas.microsoft.com/office/drawing/2014/main" id="{DF05A7BC-1C25-4FF9-A408-865AB9F769AB}"/>
              </a:ext>
            </a:extLst>
          </p:cNvPr>
          <p:cNvGrpSpPr/>
          <p:nvPr/>
        </p:nvGrpSpPr>
        <p:grpSpPr>
          <a:xfrm rot="15971014" flipH="1">
            <a:off x="1034207" y="-3461695"/>
            <a:ext cx="1841658" cy="7063157"/>
            <a:chOff x="-1339006" y="-3482163"/>
            <a:chExt cx="1841658" cy="13478991"/>
          </a:xfrm>
        </p:grpSpPr>
        <p:sp>
          <p:nvSpPr>
            <p:cNvPr id="78" name="Google Shape;6332;p126">
              <a:extLst>
                <a:ext uri="{FF2B5EF4-FFF2-40B4-BE49-F238E27FC236}">
                  <a16:creationId xmlns:a16="http://schemas.microsoft.com/office/drawing/2014/main" id="{0DF04D81-5CD0-465C-BD5D-1361EFDB993A}"/>
                </a:ext>
              </a:extLst>
            </p:cNvPr>
            <p:cNvSpPr/>
            <p:nvPr/>
          </p:nvSpPr>
          <p:spPr>
            <a:xfrm rot="16780807" flipH="1">
              <a:off x="-5469913" y="4251930"/>
              <a:ext cx="10082136" cy="1407659"/>
            </a:xfrm>
            <a:custGeom>
              <a:avLst/>
              <a:gdLst/>
              <a:ahLst/>
              <a:cxnLst/>
              <a:rect l="l" t="t" r="r" b="b"/>
              <a:pathLst>
                <a:path w="74755" h="20729" extrusionOk="0">
                  <a:moveTo>
                    <a:pt x="1" y="1"/>
                  </a:moveTo>
                  <a:cubicBezTo>
                    <a:pt x="835" y="6439"/>
                    <a:pt x="5772" y="12310"/>
                    <a:pt x="12109" y="13777"/>
                  </a:cubicBezTo>
                  <a:cubicBezTo>
                    <a:pt x="13474" y="14091"/>
                    <a:pt x="14847" y="14220"/>
                    <a:pt x="16226" y="14220"/>
                  </a:cubicBezTo>
                  <a:cubicBezTo>
                    <a:pt x="22796" y="14220"/>
                    <a:pt x="29497" y="11276"/>
                    <a:pt x="36112" y="11276"/>
                  </a:cubicBezTo>
                  <a:cubicBezTo>
                    <a:pt x="37265" y="11276"/>
                    <a:pt x="38416" y="11366"/>
                    <a:pt x="39562" y="11576"/>
                  </a:cubicBezTo>
                  <a:cubicBezTo>
                    <a:pt x="45100" y="12610"/>
                    <a:pt x="49736" y="16313"/>
                    <a:pt x="54873" y="18714"/>
                  </a:cubicBezTo>
                  <a:cubicBezTo>
                    <a:pt x="57406" y="19923"/>
                    <a:pt x="60365" y="20728"/>
                    <a:pt x="63173" y="20728"/>
                  </a:cubicBezTo>
                  <a:cubicBezTo>
                    <a:pt x="66024" y="20728"/>
                    <a:pt x="68719" y="19898"/>
                    <a:pt x="70651" y="17814"/>
                  </a:cubicBezTo>
                  <a:cubicBezTo>
                    <a:pt x="73653" y="14645"/>
                    <a:pt x="73753" y="9775"/>
                    <a:pt x="73954" y="5371"/>
                  </a:cubicBezTo>
                  <a:cubicBezTo>
                    <a:pt x="74020" y="3637"/>
                    <a:pt x="74254" y="1769"/>
                    <a:pt x="74754" y="1"/>
                  </a:cubicBezTo>
                  <a:close/>
                </a:path>
              </a:pathLst>
            </a:custGeom>
            <a:solidFill>
              <a:srgbClr val="ACFFD9">
                <a:alpha val="64000"/>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000000"/>
                </a:solidFill>
                <a:effectLst/>
                <a:uLnTx/>
                <a:uFillTx/>
                <a:latin typeface="Arial"/>
                <a:ea typeface="+mn-ea"/>
                <a:cs typeface="Symbio AR+LT"/>
              </a:endParaRPr>
            </a:p>
          </p:txBody>
        </p:sp>
        <p:sp>
          <p:nvSpPr>
            <p:cNvPr id="79" name="Google Shape;6332;p126">
              <a:extLst>
                <a:ext uri="{FF2B5EF4-FFF2-40B4-BE49-F238E27FC236}">
                  <a16:creationId xmlns:a16="http://schemas.microsoft.com/office/drawing/2014/main" id="{566DECD8-DAB6-457B-AD43-31B8506E1C62}"/>
                </a:ext>
              </a:extLst>
            </p:cNvPr>
            <p:cNvSpPr/>
            <p:nvPr/>
          </p:nvSpPr>
          <p:spPr>
            <a:xfrm rot="5192738" flipH="1" flipV="1">
              <a:off x="-6519291" y="1698122"/>
              <a:ext cx="12202227" cy="1841658"/>
            </a:xfrm>
            <a:custGeom>
              <a:avLst/>
              <a:gdLst/>
              <a:ahLst/>
              <a:cxnLst/>
              <a:rect l="l" t="t" r="r" b="b"/>
              <a:pathLst>
                <a:path w="74755" h="20729" extrusionOk="0">
                  <a:moveTo>
                    <a:pt x="1" y="1"/>
                  </a:moveTo>
                  <a:cubicBezTo>
                    <a:pt x="835" y="6439"/>
                    <a:pt x="5772" y="12310"/>
                    <a:pt x="12109" y="13777"/>
                  </a:cubicBezTo>
                  <a:cubicBezTo>
                    <a:pt x="13474" y="14091"/>
                    <a:pt x="14847" y="14220"/>
                    <a:pt x="16226" y="14220"/>
                  </a:cubicBezTo>
                  <a:cubicBezTo>
                    <a:pt x="22796" y="14220"/>
                    <a:pt x="29497" y="11276"/>
                    <a:pt x="36112" y="11276"/>
                  </a:cubicBezTo>
                  <a:cubicBezTo>
                    <a:pt x="37265" y="11276"/>
                    <a:pt x="38416" y="11366"/>
                    <a:pt x="39562" y="11576"/>
                  </a:cubicBezTo>
                  <a:cubicBezTo>
                    <a:pt x="45100" y="12610"/>
                    <a:pt x="49736" y="16313"/>
                    <a:pt x="54873" y="18714"/>
                  </a:cubicBezTo>
                  <a:cubicBezTo>
                    <a:pt x="57406" y="19923"/>
                    <a:pt x="60365" y="20728"/>
                    <a:pt x="63173" y="20728"/>
                  </a:cubicBezTo>
                  <a:cubicBezTo>
                    <a:pt x="66024" y="20728"/>
                    <a:pt x="68719" y="19898"/>
                    <a:pt x="70651" y="17814"/>
                  </a:cubicBezTo>
                  <a:cubicBezTo>
                    <a:pt x="73653" y="14645"/>
                    <a:pt x="73753" y="9775"/>
                    <a:pt x="73954" y="5371"/>
                  </a:cubicBezTo>
                  <a:cubicBezTo>
                    <a:pt x="74020" y="3637"/>
                    <a:pt x="74254" y="1769"/>
                    <a:pt x="74754" y="1"/>
                  </a:cubicBezTo>
                  <a:close/>
                </a:path>
              </a:pathLst>
            </a:custGeom>
            <a:solidFill>
              <a:srgbClr val="1DB9FF">
                <a:alpha val="43922"/>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000000"/>
                </a:solidFill>
                <a:effectLst/>
                <a:uLnTx/>
                <a:uFillTx/>
                <a:latin typeface="Arial"/>
                <a:ea typeface="+mn-ea"/>
                <a:cs typeface="Symbio AR+LT"/>
              </a:endParaRPr>
            </a:p>
          </p:txBody>
        </p:sp>
      </p:grpSp>
      <p:sp>
        <p:nvSpPr>
          <p:cNvPr id="4" name="Slide Number Placeholder 3"/>
          <p:cNvSpPr>
            <a:spLocks noGrp="1"/>
          </p:cNvSpPr>
          <p:nvPr>
            <p:ph type="sldNum" sz="quarter" idx="12"/>
          </p:nvPr>
        </p:nvSpPr>
        <p:spPr/>
        <p:txBody>
          <a:bodyPr/>
          <a:lstStyle/>
          <a:p>
            <a:fld id="{008E1BDA-5E07-414A-8101-29DABEB15B19}" type="slidenum">
              <a:rPr lang="en-SA" smtClean="0"/>
              <a:pPr/>
              <a:t>38</a:t>
            </a:fld>
            <a:endParaRPr lang="en-SA"/>
          </a:p>
        </p:txBody>
      </p:sp>
      <p:sp>
        <p:nvSpPr>
          <p:cNvPr id="5" name="Footer Placeholder 4">
            <a:extLst>
              <a:ext uri="{FF2B5EF4-FFF2-40B4-BE49-F238E27FC236}">
                <a16:creationId xmlns:a16="http://schemas.microsoft.com/office/drawing/2014/main" id="{1634CFB0-CDEE-4591-81EE-00F563655C8F}"/>
              </a:ext>
            </a:extLst>
          </p:cNvPr>
          <p:cNvSpPr>
            <a:spLocks noGrp="1"/>
          </p:cNvSpPr>
          <p:nvPr>
            <p:ph type="ftr" sz="quarter" idx="11"/>
            <p:custDataLst>
              <p:tags r:id="rId3"/>
            </p:custDataLst>
          </p:nvPr>
        </p:nvSpPr>
        <p:spPr/>
        <p:txBody>
          <a:bodyPr/>
          <a:lstStyle/>
          <a:p>
            <a:pPr rtl="0"/>
            <a:r>
              <a:rPr lang="en-US"/>
              <a:t>Public | </a:t>
            </a:r>
            <a:r>
              <a:rPr lang="ar-SA"/>
              <a:t>عام</a:t>
            </a:r>
            <a:endParaRPr lang="en-SA" dirty="0"/>
          </a:p>
        </p:txBody>
      </p:sp>
    </p:spTree>
    <p:extLst>
      <p:ext uri="{BB962C8B-B14F-4D97-AF65-F5344CB8AC3E}">
        <p14:creationId xmlns:p14="http://schemas.microsoft.com/office/powerpoint/2010/main" val="19104197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Rounded Rectangle 48"/>
          <p:cNvSpPr/>
          <p:nvPr/>
        </p:nvSpPr>
        <p:spPr>
          <a:xfrm>
            <a:off x="172529" y="3716893"/>
            <a:ext cx="11839598" cy="3037590"/>
          </a:xfrm>
          <a:prstGeom prst="roundRect">
            <a:avLst>
              <a:gd name="adj" fmla="val 1858"/>
            </a:avLst>
          </a:prstGeom>
          <a:solidFill>
            <a:schemeClr val="bg1"/>
          </a:solidFill>
          <a:ln>
            <a:solidFill>
              <a:schemeClr val="bg1">
                <a:lumMod val="8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a:noFill/>
              </a:ln>
              <a:solidFill>
                <a:srgbClr val="FFFFFF"/>
              </a:solidFill>
              <a:effectLst/>
              <a:uLnTx/>
              <a:uFillTx/>
              <a:latin typeface="SST Arabic" panose="020B0504030504020204" pitchFamily="34" charset="-78"/>
              <a:ea typeface="+mn-ea"/>
              <a:cs typeface="SST Arabic" panose="020B0504030504020204" pitchFamily="34" charset="-78"/>
            </a:endParaRPr>
          </a:p>
        </p:txBody>
      </p:sp>
      <p:sp>
        <p:nvSpPr>
          <p:cNvPr id="85" name="Rounded Rectangle 84"/>
          <p:cNvSpPr/>
          <p:nvPr/>
        </p:nvSpPr>
        <p:spPr>
          <a:xfrm>
            <a:off x="9260303" y="5378064"/>
            <a:ext cx="2383375" cy="1219418"/>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FFFFFF"/>
              </a:solidFill>
              <a:effectLst/>
              <a:uLnTx/>
              <a:uFillTx/>
              <a:latin typeface="SST Arabic" panose="020B0504030504020204" pitchFamily="34" charset="-78"/>
              <a:ea typeface="+mn-ea"/>
              <a:cs typeface="SST Arabic" panose="020B0504030504020204" pitchFamily="34" charset="-78"/>
            </a:endParaRPr>
          </a:p>
        </p:txBody>
      </p:sp>
      <p:sp>
        <p:nvSpPr>
          <p:cNvPr id="86" name="Rounded Rectangle 85"/>
          <p:cNvSpPr/>
          <p:nvPr/>
        </p:nvSpPr>
        <p:spPr>
          <a:xfrm>
            <a:off x="9561990" y="5296827"/>
            <a:ext cx="2047927" cy="230409"/>
          </a:xfrm>
          <a:prstGeom prst="roundRect">
            <a:avLst/>
          </a:prstGeom>
          <a:solidFill>
            <a:schemeClr val="bg1"/>
          </a:solidFill>
          <a:ln>
            <a:solidFill>
              <a:srgbClr val="D9D9D9"/>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900" b="1" i="0" u="none" strike="noStrike" kern="1200" cap="none" spc="0" normalizeH="0" baseline="0" noProof="0" dirty="0">
                <a:ln>
                  <a:noFill/>
                </a:ln>
                <a:solidFill>
                  <a:srgbClr val="14386B"/>
                </a:solidFill>
                <a:effectLst/>
                <a:uLnTx/>
                <a:uFillTx/>
                <a:latin typeface="SST Arabic" panose="020B0504030504020204" pitchFamily="34" charset="-78"/>
                <a:ea typeface="+mn-ea"/>
                <a:cs typeface="SST Arabic" panose="020B0504030504020204" pitchFamily="34" charset="-78"/>
              </a:rPr>
              <a:t>إحالة </a:t>
            </a:r>
            <a:r>
              <a:rPr kumimoji="0" lang="en-US" sz="1200" b="1" i="0" u="none" strike="noStrike" kern="1200" cap="none" spc="0" normalizeH="0" baseline="0" noProof="0" dirty="0">
                <a:ln>
                  <a:noFill/>
                </a:ln>
                <a:solidFill>
                  <a:srgbClr val="14386B"/>
                </a:solidFill>
                <a:effectLst/>
                <a:uLnTx/>
                <a:uFillTx/>
                <a:latin typeface="SST Arabic" panose="020B0504030504020204" pitchFamily="34" charset="-78"/>
                <a:ea typeface="+mn-ea"/>
                <a:cs typeface="SST Arabic" panose="020B0504030504020204" pitchFamily="34" charset="-78"/>
              </a:rPr>
              <a:t>61</a:t>
            </a:r>
            <a:r>
              <a:rPr kumimoji="0" lang="ar-SA" sz="1200" b="1" i="0" u="none" strike="noStrike" kern="1200" cap="none" spc="0" normalizeH="0" baseline="0" noProof="0" dirty="0">
                <a:ln>
                  <a:noFill/>
                </a:ln>
                <a:solidFill>
                  <a:srgbClr val="14386B"/>
                </a:solidFill>
                <a:effectLst/>
                <a:uLnTx/>
                <a:uFillTx/>
                <a:latin typeface="SST Arabic" panose="020B0504030504020204" pitchFamily="34" charset="-78"/>
                <a:ea typeface="+mn-ea"/>
                <a:cs typeface="SST Arabic" panose="020B0504030504020204" pitchFamily="34" charset="-78"/>
              </a:rPr>
              <a:t> </a:t>
            </a:r>
            <a:r>
              <a:rPr kumimoji="0" lang="ar-SA" sz="900" b="1" i="0" u="none" strike="noStrike" kern="1200" cap="none" spc="0" normalizeH="0" baseline="0" noProof="0" dirty="0">
                <a:ln>
                  <a:noFill/>
                </a:ln>
                <a:solidFill>
                  <a:srgbClr val="14386B"/>
                </a:solidFill>
                <a:effectLst/>
                <a:uLnTx/>
                <a:uFillTx/>
                <a:latin typeface="SST Arabic" panose="020B0504030504020204" pitchFamily="34" charset="-78"/>
                <a:ea typeface="+mn-ea"/>
                <a:cs typeface="SST Arabic" panose="020B0504030504020204" pitchFamily="34" charset="-78"/>
              </a:rPr>
              <a:t>ألف بيان لفريق الاستهداف</a:t>
            </a:r>
            <a:endParaRPr kumimoji="0" lang="en-US" sz="900" b="1" i="0" u="none" strike="noStrike" kern="1200" cap="none" spc="0" normalizeH="0" baseline="0" noProof="0" dirty="0">
              <a:ln>
                <a:noFill/>
              </a:ln>
              <a:solidFill>
                <a:srgbClr val="14386B"/>
              </a:solidFill>
              <a:effectLst/>
              <a:uLnTx/>
              <a:uFillTx/>
              <a:latin typeface="SST Arabic" panose="020B0504030504020204" pitchFamily="34" charset="-78"/>
              <a:ea typeface="+mn-ea"/>
              <a:cs typeface="SST Arabic" panose="020B0504030504020204" pitchFamily="34" charset="-78"/>
            </a:endParaRPr>
          </a:p>
        </p:txBody>
      </p:sp>
      <p:sp>
        <p:nvSpPr>
          <p:cNvPr id="87" name="Oval 86"/>
          <p:cNvSpPr/>
          <p:nvPr/>
        </p:nvSpPr>
        <p:spPr>
          <a:xfrm>
            <a:off x="11505299" y="5259316"/>
            <a:ext cx="369307" cy="328047"/>
          </a:xfrm>
          <a:prstGeom prst="ellipse">
            <a:avLst/>
          </a:prstGeom>
          <a:solidFill>
            <a:srgbClr val="A8DBA0"/>
          </a:solidFill>
        </p:spPr>
        <p:style>
          <a:lnRef idx="0">
            <a:schemeClr val="lt1">
              <a:hueOff val="0"/>
              <a:satOff val="0"/>
              <a:lumOff val="0"/>
              <a:alphaOff val="0"/>
            </a:schemeClr>
          </a:lnRef>
          <a:fillRef idx="3">
            <a:schemeClr val="accent6">
              <a:alpha val="50000"/>
              <a:hueOff val="0"/>
              <a:satOff val="0"/>
              <a:lumOff val="0"/>
              <a:alphaOff val="0"/>
            </a:schemeClr>
          </a:fillRef>
          <a:effectRef idx="2">
            <a:schemeClr val="accent6">
              <a:alpha val="50000"/>
              <a:hueOff val="0"/>
              <a:satOff val="0"/>
              <a:lumOff val="0"/>
              <a:alphaOff val="0"/>
            </a:schemeClr>
          </a:effectRef>
          <a:fontRef idx="minor">
            <a:schemeClr val="lt1"/>
          </a:fontRef>
        </p:style>
        <p:txBody>
          <a:bodyPr spcFirstLastPara="0" vert="horz" wrap="square" lIns="182351" tIns="182351" rIns="182351" bIns="182351" numCol="1" spcCol="1270" anchor="ctr" anchorCtr="0">
            <a:noAutofit/>
          </a:bodyPr>
          <a:lstStyle/>
          <a:p>
            <a:pPr marL="0" marR="0" lvl="0" indent="0" algn="ctr" defTabSz="1778000" rtl="0" eaLnBrk="1" fontAlgn="auto" latinLnBrk="0" hangingPunct="1">
              <a:lnSpc>
                <a:spcPct val="90000"/>
              </a:lnSpc>
              <a:spcBef>
                <a:spcPct val="0"/>
              </a:spcBef>
              <a:spcAft>
                <a:spcPct val="35000"/>
              </a:spcAft>
              <a:buClrTx/>
              <a:buSzTx/>
              <a:buFontTx/>
              <a:buNone/>
              <a:tabLst/>
              <a:defRPr/>
            </a:pPr>
            <a:r>
              <a:rPr kumimoji="0" lang="ar-SA" sz="1400" b="1" i="0" u="none" strike="noStrike" kern="1200" cap="none" spc="0" normalizeH="0" baseline="0" noProof="0" dirty="0">
                <a:ln>
                  <a:noFill/>
                </a:ln>
                <a:solidFill>
                  <a:srgbClr val="FFFFFF"/>
                </a:solidFill>
                <a:effectLst/>
                <a:uLnTx/>
                <a:uFillTx/>
                <a:latin typeface="SST Arabic" panose="020B0504030504020204" pitchFamily="34" charset="-78"/>
                <a:ea typeface="+mn-ea"/>
                <a:cs typeface="SST Arabic" panose="020B0504030504020204" pitchFamily="34" charset="-78"/>
              </a:rPr>
              <a:t>2</a:t>
            </a:r>
            <a:endParaRPr kumimoji="0" lang="en-US" sz="1400" b="1" i="0" u="none" strike="noStrike" kern="1200" cap="none" spc="0" normalizeH="0" baseline="0" noProof="0" dirty="0">
              <a:ln>
                <a:noFill/>
              </a:ln>
              <a:solidFill>
                <a:srgbClr val="FFFFFF"/>
              </a:solidFill>
              <a:effectLst/>
              <a:uLnTx/>
              <a:uFillTx/>
              <a:latin typeface="SST Arabic" panose="020B0504030504020204" pitchFamily="34" charset="-78"/>
              <a:ea typeface="+mn-ea"/>
              <a:cs typeface="SST Arabic" panose="020B0504030504020204" pitchFamily="34" charset="-78"/>
            </a:endParaRPr>
          </a:p>
        </p:txBody>
      </p:sp>
      <p:sp>
        <p:nvSpPr>
          <p:cNvPr id="65" name="Rounded Rectangle 64"/>
          <p:cNvSpPr/>
          <p:nvPr/>
        </p:nvSpPr>
        <p:spPr>
          <a:xfrm>
            <a:off x="9248097" y="4063999"/>
            <a:ext cx="2395191" cy="1184957"/>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FFFFFF"/>
              </a:solidFill>
              <a:effectLst/>
              <a:uLnTx/>
              <a:uFillTx/>
              <a:latin typeface="SST Arabic" panose="020B0504030504020204" pitchFamily="34" charset="-78"/>
              <a:ea typeface="+mn-ea"/>
              <a:cs typeface="SST Arabic" panose="020B0504030504020204" pitchFamily="34" charset="-78"/>
            </a:endParaRPr>
          </a:p>
        </p:txBody>
      </p:sp>
      <p:sp>
        <p:nvSpPr>
          <p:cNvPr id="63" name="Rounded Rectangle 62"/>
          <p:cNvSpPr/>
          <p:nvPr/>
        </p:nvSpPr>
        <p:spPr>
          <a:xfrm>
            <a:off x="2619804" y="4057317"/>
            <a:ext cx="6538538" cy="2540165"/>
          </a:xfrm>
          <a:prstGeom prst="roundRect">
            <a:avLst>
              <a:gd name="adj" fmla="val 824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FFFFFF"/>
              </a:solidFill>
              <a:effectLst/>
              <a:uLnTx/>
              <a:uFillTx/>
              <a:latin typeface="SST Arabic" panose="020B0504030504020204" pitchFamily="34" charset="-78"/>
              <a:ea typeface="+mn-ea"/>
              <a:cs typeface="SST Arabic" panose="020B0504030504020204" pitchFamily="34" charset="-78"/>
            </a:endParaRPr>
          </a:p>
        </p:txBody>
      </p:sp>
      <p:sp>
        <p:nvSpPr>
          <p:cNvPr id="14" name="Rounded Rectangle 13"/>
          <p:cNvSpPr/>
          <p:nvPr/>
        </p:nvSpPr>
        <p:spPr>
          <a:xfrm>
            <a:off x="172528" y="748431"/>
            <a:ext cx="11839599" cy="2823703"/>
          </a:xfrm>
          <a:prstGeom prst="roundRect">
            <a:avLst>
              <a:gd name="adj" fmla="val 2148"/>
            </a:avLst>
          </a:prstGeom>
          <a:solidFill>
            <a:schemeClr val="bg1"/>
          </a:solidFill>
          <a:ln>
            <a:solidFill>
              <a:schemeClr val="bg1">
                <a:lumMod val="8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a:noFill/>
              </a:ln>
              <a:solidFill>
                <a:srgbClr val="FFFFFF"/>
              </a:solidFill>
              <a:effectLst/>
              <a:uLnTx/>
              <a:uFillTx/>
              <a:latin typeface="SST Arabic" panose="020B0504030504020204" pitchFamily="34" charset="-78"/>
              <a:ea typeface="+mn-ea"/>
              <a:cs typeface="SST Arabic" panose="020B0504030504020204" pitchFamily="34" charset="-78"/>
            </a:endParaRPr>
          </a:p>
        </p:txBody>
      </p:sp>
      <p:sp>
        <p:nvSpPr>
          <p:cNvPr id="56" name="Rectangle 55"/>
          <p:cNvSpPr/>
          <p:nvPr/>
        </p:nvSpPr>
        <p:spPr>
          <a:xfrm>
            <a:off x="8960502" y="2264458"/>
            <a:ext cx="1554480" cy="15401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FFFFFF"/>
              </a:solidFill>
              <a:effectLst/>
              <a:uLnTx/>
              <a:uFillTx/>
              <a:latin typeface="SST Arabic" panose="020B0504030504020204" pitchFamily="34" charset="-78"/>
              <a:ea typeface="+mn-ea"/>
              <a:cs typeface="SST Arabic" panose="020B0504030504020204" pitchFamily="34" charset="-78"/>
            </a:endParaRPr>
          </a:p>
        </p:txBody>
      </p:sp>
      <p:sp>
        <p:nvSpPr>
          <p:cNvPr id="3" name="Oval 2"/>
          <p:cNvSpPr/>
          <p:nvPr/>
        </p:nvSpPr>
        <p:spPr>
          <a:xfrm>
            <a:off x="4806592" y="972549"/>
            <a:ext cx="2741266" cy="2535155"/>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FFFFFF"/>
              </a:solidFill>
              <a:effectLst/>
              <a:uLnTx/>
              <a:uFillTx/>
              <a:latin typeface="SST Arabic" panose="020B0504030504020204" pitchFamily="34" charset="-78"/>
              <a:ea typeface="+mn-ea"/>
              <a:cs typeface="SST Arabic" panose="020B0504030504020204" pitchFamily="34" charset="-78"/>
            </a:endParaRPr>
          </a:p>
        </p:txBody>
      </p:sp>
      <p:sp>
        <p:nvSpPr>
          <p:cNvPr id="11" name="Circular Arrow 10"/>
          <p:cNvSpPr/>
          <p:nvPr/>
        </p:nvSpPr>
        <p:spPr>
          <a:xfrm>
            <a:off x="5615686" y="1812106"/>
            <a:ext cx="1837385" cy="1814347"/>
          </a:xfrm>
          <a:prstGeom prst="circularArrow">
            <a:avLst>
              <a:gd name="adj1" fmla="val 4687"/>
              <a:gd name="adj2" fmla="val 299029"/>
              <a:gd name="adj3" fmla="val 2498893"/>
              <a:gd name="adj4" fmla="val 15898999"/>
              <a:gd name="adj5" fmla="val 5469"/>
            </a:avLst>
          </a:prstGeom>
        </p:spPr>
        <p:style>
          <a:lnRef idx="0">
            <a:schemeClr val="lt1">
              <a:hueOff val="0"/>
              <a:satOff val="0"/>
              <a:lumOff val="0"/>
              <a:alphaOff val="0"/>
            </a:schemeClr>
          </a:lnRef>
          <a:fillRef idx="1">
            <a:schemeClr val="accent2">
              <a:hueOff val="0"/>
              <a:satOff val="0"/>
              <a:lumOff val="0"/>
              <a:alphaOff val="0"/>
            </a:schemeClr>
          </a:fillRef>
          <a:effectRef idx="1">
            <a:schemeClr val="accent2">
              <a:hueOff val="0"/>
              <a:satOff val="0"/>
              <a:lumOff val="0"/>
              <a:alphaOff val="0"/>
            </a:schemeClr>
          </a:effectRef>
          <a:fontRef idx="minor">
            <a:schemeClr val="lt1"/>
          </a:fontRef>
        </p:style>
      </p:sp>
      <p:sp>
        <p:nvSpPr>
          <p:cNvPr id="5" name="Left Arrow 4"/>
          <p:cNvSpPr/>
          <p:nvPr/>
        </p:nvSpPr>
        <p:spPr>
          <a:xfrm>
            <a:off x="2786198" y="2131442"/>
            <a:ext cx="6748827" cy="415636"/>
          </a:xfrm>
          <a:prstGeom prst="leftArrow">
            <a:avLst>
              <a:gd name="adj1" fmla="val 36667"/>
              <a:gd name="adj2" fmla="val 121112"/>
            </a:avLst>
          </a:prstGeom>
          <a:solidFill>
            <a:schemeClr val="bg1">
              <a:lumMod val="65000"/>
              <a:alpha val="9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FFFFFF"/>
              </a:solidFill>
              <a:effectLst/>
              <a:uLnTx/>
              <a:uFillTx/>
              <a:latin typeface="SST Arabic" panose="020B0504030504020204" pitchFamily="34" charset="-78"/>
              <a:ea typeface="+mn-ea"/>
              <a:cs typeface="SST Arabic" panose="020B0504030504020204" pitchFamily="34" charset="-78"/>
            </a:endParaRPr>
          </a:p>
        </p:txBody>
      </p:sp>
      <p:sp>
        <p:nvSpPr>
          <p:cNvPr id="8" name="Title 7">
            <a:extLst>
              <a:ext uri="{FF2B5EF4-FFF2-40B4-BE49-F238E27FC236}">
                <a16:creationId xmlns:a16="http://schemas.microsoft.com/office/drawing/2014/main" id="{5E40ABF2-E12B-42D1-9CED-D08E93E5A17F}"/>
              </a:ext>
            </a:extLst>
          </p:cNvPr>
          <p:cNvSpPr>
            <a:spLocks noGrp="1"/>
          </p:cNvSpPr>
          <p:nvPr>
            <p:ph type="title"/>
          </p:nvPr>
        </p:nvSpPr>
        <p:spPr>
          <a:xfrm>
            <a:off x="1427361" y="142439"/>
            <a:ext cx="10515600" cy="819319"/>
          </a:xfrm>
        </p:spPr>
        <p:txBody>
          <a:bodyPr vert="horz" lIns="0" tIns="0" rIns="0" bIns="0" rtlCol="0" anchor="t">
            <a:noAutofit/>
          </a:bodyPr>
          <a:lstStyle/>
          <a:p>
            <a:r>
              <a:rPr lang="ar-KW" sz="2600" b="1" dirty="0">
                <a:solidFill>
                  <a:schemeClr val="tx1">
                    <a:lumMod val="90000"/>
                    <a:lumOff val="10000"/>
                  </a:schemeClr>
                </a:solidFill>
                <a:latin typeface="SST Arabic" panose="020B0504030504020204" pitchFamily="34" charset="-78"/>
                <a:cs typeface="SST Arabic" panose="020B0504030504020204" pitchFamily="34" charset="-78"/>
              </a:rPr>
              <a:t>توزيع المحاكاة لشهر </a:t>
            </a:r>
            <a:r>
              <a:rPr lang="ar-SA" sz="2600" b="1">
                <a:solidFill>
                  <a:schemeClr val="tx1">
                    <a:lumMod val="90000"/>
                    <a:lumOff val="10000"/>
                  </a:schemeClr>
                </a:solidFill>
                <a:latin typeface="SST Arabic" panose="020B0504030504020204" pitchFamily="34" charset="-78"/>
                <a:cs typeface="SST Arabic" panose="020B0504030504020204" pitchFamily="34" charset="-78"/>
              </a:rPr>
              <a:t>يناير 22 – مايو 22</a:t>
            </a:r>
            <a:endParaRPr lang="ar-SA" sz="2600" b="1" dirty="0">
              <a:solidFill>
                <a:schemeClr val="tx1">
                  <a:lumMod val="90000"/>
                  <a:lumOff val="10000"/>
                </a:schemeClr>
              </a:solidFill>
              <a:latin typeface="SST Arabic" panose="020B0504030504020204" pitchFamily="34" charset="-78"/>
              <a:cs typeface="SST Arabic" panose="020B0504030504020204" pitchFamily="34" charset="-78"/>
            </a:endParaRPr>
          </a:p>
        </p:txBody>
      </p:sp>
      <p:sp>
        <p:nvSpPr>
          <p:cNvPr id="7" name="Freeform 6"/>
          <p:cNvSpPr/>
          <p:nvPr/>
        </p:nvSpPr>
        <p:spPr>
          <a:xfrm>
            <a:off x="5742763" y="2061446"/>
            <a:ext cx="1435457" cy="1417458"/>
          </a:xfrm>
          <a:custGeom>
            <a:avLst/>
            <a:gdLst>
              <a:gd name="connsiteX0" fmla="*/ 1388535 w 1956222"/>
              <a:gd name="connsiteY0" fmla="*/ 311897 h 1956222"/>
              <a:gd name="connsiteX1" fmla="*/ 1540698 w 1956222"/>
              <a:gd name="connsiteY1" fmla="*/ 184210 h 1956222"/>
              <a:gd name="connsiteX2" fmla="*/ 1662258 w 1956222"/>
              <a:gd name="connsiteY2" fmla="*/ 286212 h 1956222"/>
              <a:gd name="connsiteX3" fmla="*/ 1562934 w 1956222"/>
              <a:gd name="connsiteY3" fmla="*/ 458236 h 1956222"/>
              <a:gd name="connsiteX4" fmla="*/ 1720748 w 1956222"/>
              <a:gd name="connsiteY4" fmla="*/ 731577 h 1956222"/>
              <a:gd name="connsiteX5" fmla="*/ 1919387 w 1956222"/>
              <a:gd name="connsiteY5" fmla="*/ 731572 h 1956222"/>
              <a:gd name="connsiteX6" fmla="*/ 1946943 w 1956222"/>
              <a:gd name="connsiteY6" fmla="*/ 887847 h 1956222"/>
              <a:gd name="connsiteX7" fmla="*/ 1760281 w 1956222"/>
              <a:gd name="connsiteY7" fmla="*/ 955781 h 1956222"/>
              <a:gd name="connsiteX8" fmla="*/ 1705473 w 1956222"/>
              <a:gd name="connsiteY8" fmla="*/ 1266613 h 1956222"/>
              <a:gd name="connsiteX9" fmla="*/ 1857643 w 1956222"/>
              <a:gd name="connsiteY9" fmla="*/ 1394291 h 1956222"/>
              <a:gd name="connsiteX10" fmla="*/ 1778300 w 1956222"/>
              <a:gd name="connsiteY10" fmla="*/ 1531718 h 1956222"/>
              <a:gd name="connsiteX11" fmla="*/ 1591642 w 1956222"/>
              <a:gd name="connsiteY11" fmla="*/ 1463774 h 1956222"/>
              <a:gd name="connsiteX12" fmla="*/ 1349858 w 1956222"/>
              <a:gd name="connsiteY12" fmla="*/ 1666655 h 1956222"/>
              <a:gd name="connsiteX13" fmla="*/ 1384356 w 1956222"/>
              <a:gd name="connsiteY13" fmla="*/ 1862276 h 1956222"/>
              <a:gd name="connsiteX14" fmla="*/ 1235240 w 1956222"/>
              <a:gd name="connsiteY14" fmla="*/ 1916550 h 1956222"/>
              <a:gd name="connsiteX15" fmla="*/ 1135925 w 1956222"/>
              <a:gd name="connsiteY15" fmla="*/ 1744521 h 1956222"/>
              <a:gd name="connsiteX16" fmla="*/ 820298 w 1956222"/>
              <a:gd name="connsiteY16" fmla="*/ 1744521 h 1956222"/>
              <a:gd name="connsiteX17" fmla="*/ 720982 w 1956222"/>
              <a:gd name="connsiteY17" fmla="*/ 1916550 h 1956222"/>
              <a:gd name="connsiteX18" fmla="*/ 571866 w 1956222"/>
              <a:gd name="connsiteY18" fmla="*/ 1862276 h 1956222"/>
              <a:gd name="connsiteX19" fmla="*/ 606365 w 1956222"/>
              <a:gd name="connsiteY19" fmla="*/ 1666655 h 1956222"/>
              <a:gd name="connsiteX20" fmla="*/ 364581 w 1956222"/>
              <a:gd name="connsiteY20" fmla="*/ 1463774 h 1956222"/>
              <a:gd name="connsiteX21" fmla="*/ 177922 w 1956222"/>
              <a:gd name="connsiteY21" fmla="*/ 1531718 h 1956222"/>
              <a:gd name="connsiteX22" fmla="*/ 98579 w 1956222"/>
              <a:gd name="connsiteY22" fmla="*/ 1394291 h 1956222"/>
              <a:gd name="connsiteX23" fmla="*/ 250749 w 1956222"/>
              <a:gd name="connsiteY23" fmla="*/ 1266613 h 1956222"/>
              <a:gd name="connsiteX24" fmla="*/ 195941 w 1956222"/>
              <a:gd name="connsiteY24" fmla="*/ 955781 h 1956222"/>
              <a:gd name="connsiteX25" fmla="*/ 9279 w 1956222"/>
              <a:gd name="connsiteY25" fmla="*/ 887847 h 1956222"/>
              <a:gd name="connsiteX26" fmla="*/ 36835 w 1956222"/>
              <a:gd name="connsiteY26" fmla="*/ 731572 h 1956222"/>
              <a:gd name="connsiteX27" fmla="*/ 235474 w 1956222"/>
              <a:gd name="connsiteY27" fmla="*/ 731577 h 1956222"/>
              <a:gd name="connsiteX28" fmla="*/ 393288 w 1956222"/>
              <a:gd name="connsiteY28" fmla="*/ 458236 h 1956222"/>
              <a:gd name="connsiteX29" fmla="*/ 293964 w 1956222"/>
              <a:gd name="connsiteY29" fmla="*/ 286212 h 1956222"/>
              <a:gd name="connsiteX30" fmla="*/ 415524 w 1956222"/>
              <a:gd name="connsiteY30" fmla="*/ 184210 h 1956222"/>
              <a:gd name="connsiteX31" fmla="*/ 567687 w 1956222"/>
              <a:gd name="connsiteY31" fmla="*/ 311897 h 1956222"/>
              <a:gd name="connsiteX32" fmla="*/ 864280 w 1956222"/>
              <a:gd name="connsiteY32" fmla="*/ 203946 h 1956222"/>
              <a:gd name="connsiteX33" fmla="*/ 898768 w 1956222"/>
              <a:gd name="connsiteY33" fmla="*/ 8324 h 1956222"/>
              <a:gd name="connsiteX34" fmla="*/ 1057454 w 1956222"/>
              <a:gd name="connsiteY34" fmla="*/ 8324 h 1956222"/>
              <a:gd name="connsiteX35" fmla="*/ 1091942 w 1956222"/>
              <a:gd name="connsiteY35" fmla="*/ 203946 h 1956222"/>
              <a:gd name="connsiteX36" fmla="*/ 1388535 w 1956222"/>
              <a:gd name="connsiteY36" fmla="*/ 311897 h 1956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956222" h="1956222">
                <a:moveTo>
                  <a:pt x="1388535" y="311897"/>
                </a:moveTo>
                <a:lnTo>
                  <a:pt x="1540698" y="184210"/>
                </a:lnTo>
                <a:lnTo>
                  <a:pt x="1662258" y="286212"/>
                </a:lnTo>
                <a:lnTo>
                  <a:pt x="1562934" y="458236"/>
                </a:lnTo>
                <a:cubicBezTo>
                  <a:pt x="1633559" y="537684"/>
                  <a:pt x="1687256" y="630690"/>
                  <a:pt x="1720748" y="731577"/>
                </a:cubicBezTo>
                <a:lnTo>
                  <a:pt x="1919387" y="731572"/>
                </a:lnTo>
                <a:lnTo>
                  <a:pt x="1946943" y="887847"/>
                </a:lnTo>
                <a:lnTo>
                  <a:pt x="1760281" y="955781"/>
                </a:lnTo>
                <a:cubicBezTo>
                  <a:pt x="1763315" y="1062039"/>
                  <a:pt x="1744666" y="1167801"/>
                  <a:pt x="1705473" y="1266613"/>
                </a:cubicBezTo>
                <a:lnTo>
                  <a:pt x="1857643" y="1394291"/>
                </a:lnTo>
                <a:lnTo>
                  <a:pt x="1778300" y="1531718"/>
                </a:lnTo>
                <a:lnTo>
                  <a:pt x="1591642" y="1463774"/>
                </a:lnTo>
                <a:cubicBezTo>
                  <a:pt x="1525665" y="1547122"/>
                  <a:pt x="1443396" y="1616153"/>
                  <a:pt x="1349858" y="1666655"/>
                </a:cubicBezTo>
                <a:lnTo>
                  <a:pt x="1384356" y="1862276"/>
                </a:lnTo>
                <a:lnTo>
                  <a:pt x="1235240" y="1916550"/>
                </a:lnTo>
                <a:lnTo>
                  <a:pt x="1135925" y="1744521"/>
                </a:lnTo>
                <a:cubicBezTo>
                  <a:pt x="1031808" y="1765960"/>
                  <a:pt x="924415" y="1765960"/>
                  <a:pt x="820298" y="1744521"/>
                </a:cubicBezTo>
                <a:lnTo>
                  <a:pt x="720982" y="1916550"/>
                </a:lnTo>
                <a:lnTo>
                  <a:pt x="571866" y="1862276"/>
                </a:lnTo>
                <a:lnTo>
                  <a:pt x="606365" y="1666655"/>
                </a:lnTo>
                <a:cubicBezTo>
                  <a:pt x="512826" y="1616153"/>
                  <a:pt x="430558" y="1547122"/>
                  <a:pt x="364581" y="1463774"/>
                </a:cubicBezTo>
                <a:lnTo>
                  <a:pt x="177922" y="1531718"/>
                </a:lnTo>
                <a:lnTo>
                  <a:pt x="98579" y="1394291"/>
                </a:lnTo>
                <a:lnTo>
                  <a:pt x="250749" y="1266613"/>
                </a:lnTo>
                <a:cubicBezTo>
                  <a:pt x="211556" y="1167801"/>
                  <a:pt x="192907" y="1062039"/>
                  <a:pt x="195941" y="955781"/>
                </a:cubicBezTo>
                <a:lnTo>
                  <a:pt x="9279" y="887847"/>
                </a:lnTo>
                <a:lnTo>
                  <a:pt x="36835" y="731572"/>
                </a:lnTo>
                <a:lnTo>
                  <a:pt x="235474" y="731577"/>
                </a:lnTo>
                <a:cubicBezTo>
                  <a:pt x="268966" y="630690"/>
                  <a:pt x="322662" y="537684"/>
                  <a:pt x="393288" y="458236"/>
                </a:cubicBezTo>
                <a:lnTo>
                  <a:pt x="293964" y="286212"/>
                </a:lnTo>
                <a:lnTo>
                  <a:pt x="415524" y="184210"/>
                </a:lnTo>
                <a:lnTo>
                  <a:pt x="567687" y="311897"/>
                </a:lnTo>
                <a:cubicBezTo>
                  <a:pt x="658192" y="256141"/>
                  <a:pt x="759109" y="219410"/>
                  <a:pt x="864280" y="203946"/>
                </a:cubicBezTo>
                <a:lnTo>
                  <a:pt x="898768" y="8324"/>
                </a:lnTo>
                <a:lnTo>
                  <a:pt x="1057454" y="8324"/>
                </a:lnTo>
                <a:lnTo>
                  <a:pt x="1091942" y="203946"/>
                </a:lnTo>
                <a:cubicBezTo>
                  <a:pt x="1197112" y="219410"/>
                  <a:pt x="1298029" y="256141"/>
                  <a:pt x="1388535" y="311897"/>
                </a:cubicBezTo>
                <a:close/>
              </a:path>
            </a:pathLst>
          </a:custGeom>
        </p:spPr>
        <p:style>
          <a:lnRef idx="3">
            <a:schemeClr val="lt1">
              <a:hueOff val="0"/>
              <a:satOff val="0"/>
              <a:lumOff val="0"/>
              <a:alphaOff val="0"/>
            </a:schemeClr>
          </a:lnRef>
          <a:fillRef idx="1">
            <a:schemeClr val="accent2">
              <a:hueOff val="0"/>
              <a:satOff val="0"/>
              <a:lumOff val="0"/>
              <a:alphaOff val="0"/>
            </a:schemeClr>
          </a:fillRef>
          <a:effectRef idx="1">
            <a:schemeClr val="accent2">
              <a:hueOff val="0"/>
              <a:satOff val="0"/>
              <a:lumOff val="0"/>
              <a:alphaOff val="0"/>
            </a:schemeClr>
          </a:effectRef>
          <a:fontRef idx="minor">
            <a:schemeClr val="lt1"/>
          </a:fontRef>
        </p:style>
        <p:txBody>
          <a:bodyPr spcFirstLastPara="0" vert="horz" wrap="square" lIns="416148" tIns="481096" rIns="416148" bIns="515308" numCol="1" spcCol="1270" anchor="ctr" anchorCtr="0">
            <a:noAutofit/>
          </a:bodyPr>
          <a:lstStyle/>
          <a:p>
            <a:pPr marL="0" marR="0" lvl="0" indent="0" algn="ctr" defTabSz="800100" rtl="0" eaLnBrk="1" fontAlgn="auto" latinLnBrk="0" hangingPunct="1">
              <a:lnSpc>
                <a:spcPct val="90000"/>
              </a:lnSpc>
              <a:spcBef>
                <a:spcPct val="0"/>
              </a:spcBef>
              <a:spcAft>
                <a:spcPct val="3500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SST Arabic" panose="020B0504030504020204" pitchFamily="34" charset="-78"/>
              <a:ea typeface="+mn-ea"/>
              <a:cs typeface="SST Arabic" panose="020B0504030504020204" pitchFamily="34" charset="-78"/>
            </a:endParaRPr>
          </a:p>
        </p:txBody>
      </p:sp>
      <p:sp>
        <p:nvSpPr>
          <p:cNvPr id="9" name="Freeform 8"/>
          <p:cNvSpPr/>
          <p:nvPr/>
        </p:nvSpPr>
        <p:spPr>
          <a:xfrm>
            <a:off x="4680564" y="1614860"/>
            <a:ext cx="1302243" cy="1268577"/>
          </a:xfrm>
          <a:custGeom>
            <a:avLst/>
            <a:gdLst>
              <a:gd name="connsiteX0" fmla="*/ 1064536 w 1422707"/>
              <a:gd name="connsiteY0" fmla="*/ 360336 h 1422707"/>
              <a:gd name="connsiteX1" fmla="*/ 1274434 w 1422707"/>
              <a:gd name="connsiteY1" fmla="*/ 297076 h 1422707"/>
              <a:gd name="connsiteX2" fmla="*/ 1351668 w 1422707"/>
              <a:gd name="connsiteY2" fmla="*/ 430850 h 1422707"/>
              <a:gd name="connsiteX3" fmla="*/ 1191935 w 1422707"/>
              <a:gd name="connsiteY3" fmla="*/ 580997 h 1422707"/>
              <a:gd name="connsiteX4" fmla="*/ 1191935 w 1422707"/>
              <a:gd name="connsiteY4" fmla="*/ 841709 h 1422707"/>
              <a:gd name="connsiteX5" fmla="*/ 1351668 w 1422707"/>
              <a:gd name="connsiteY5" fmla="*/ 991857 h 1422707"/>
              <a:gd name="connsiteX6" fmla="*/ 1274434 w 1422707"/>
              <a:gd name="connsiteY6" fmla="*/ 1125631 h 1422707"/>
              <a:gd name="connsiteX7" fmla="*/ 1064536 w 1422707"/>
              <a:gd name="connsiteY7" fmla="*/ 1062371 h 1422707"/>
              <a:gd name="connsiteX8" fmla="*/ 838753 w 1422707"/>
              <a:gd name="connsiteY8" fmla="*/ 1192727 h 1422707"/>
              <a:gd name="connsiteX9" fmla="*/ 788588 w 1422707"/>
              <a:gd name="connsiteY9" fmla="*/ 1406134 h 1422707"/>
              <a:gd name="connsiteX10" fmla="*/ 634119 w 1422707"/>
              <a:gd name="connsiteY10" fmla="*/ 1406134 h 1422707"/>
              <a:gd name="connsiteX11" fmla="*/ 583954 w 1422707"/>
              <a:gd name="connsiteY11" fmla="*/ 1192728 h 1422707"/>
              <a:gd name="connsiteX12" fmla="*/ 358171 w 1422707"/>
              <a:gd name="connsiteY12" fmla="*/ 1062372 h 1422707"/>
              <a:gd name="connsiteX13" fmla="*/ 148273 w 1422707"/>
              <a:gd name="connsiteY13" fmla="*/ 1125631 h 1422707"/>
              <a:gd name="connsiteX14" fmla="*/ 71039 w 1422707"/>
              <a:gd name="connsiteY14" fmla="*/ 991857 h 1422707"/>
              <a:gd name="connsiteX15" fmla="*/ 230772 w 1422707"/>
              <a:gd name="connsiteY15" fmla="*/ 841710 h 1422707"/>
              <a:gd name="connsiteX16" fmla="*/ 230772 w 1422707"/>
              <a:gd name="connsiteY16" fmla="*/ 580998 h 1422707"/>
              <a:gd name="connsiteX17" fmla="*/ 71039 w 1422707"/>
              <a:gd name="connsiteY17" fmla="*/ 430850 h 1422707"/>
              <a:gd name="connsiteX18" fmla="*/ 148273 w 1422707"/>
              <a:gd name="connsiteY18" fmla="*/ 297076 h 1422707"/>
              <a:gd name="connsiteX19" fmla="*/ 358171 w 1422707"/>
              <a:gd name="connsiteY19" fmla="*/ 360336 h 1422707"/>
              <a:gd name="connsiteX20" fmla="*/ 583954 w 1422707"/>
              <a:gd name="connsiteY20" fmla="*/ 229980 h 1422707"/>
              <a:gd name="connsiteX21" fmla="*/ 634119 w 1422707"/>
              <a:gd name="connsiteY21" fmla="*/ 16573 h 1422707"/>
              <a:gd name="connsiteX22" fmla="*/ 788588 w 1422707"/>
              <a:gd name="connsiteY22" fmla="*/ 16573 h 1422707"/>
              <a:gd name="connsiteX23" fmla="*/ 838753 w 1422707"/>
              <a:gd name="connsiteY23" fmla="*/ 229979 h 1422707"/>
              <a:gd name="connsiteX24" fmla="*/ 1064536 w 1422707"/>
              <a:gd name="connsiteY24" fmla="*/ 360335 h 1422707"/>
              <a:gd name="connsiteX25" fmla="*/ 1064536 w 1422707"/>
              <a:gd name="connsiteY25" fmla="*/ 360336 h 1422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22707" h="1422707">
                <a:moveTo>
                  <a:pt x="1064536" y="360336"/>
                </a:moveTo>
                <a:lnTo>
                  <a:pt x="1274434" y="297076"/>
                </a:lnTo>
                <a:lnTo>
                  <a:pt x="1351668" y="430850"/>
                </a:lnTo>
                <a:lnTo>
                  <a:pt x="1191935" y="580997"/>
                </a:lnTo>
                <a:cubicBezTo>
                  <a:pt x="1215089" y="666359"/>
                  <a:pt x="1215089" y="756347"/>
                  <a:pt x="1191935" y="841709"/>
                </a:cubicBezTo>
                <a:lnTo>
                  <a:pt x="1351668" y="991857"/>
                </a:lnTo>
                <a:lnTo>
                  <a:pt x="1274434" y="1125631"/>
                </a:lnTo>
                <a:lnTo>
                  <a:pt x="1064536" y="1062371"/>
                </a:lnTo>
                <a:cubicBezTo>
                  <a:pt x="1002188" y="1125104"/>
                  <a:pt x="924255" y="1170098"/>
                  <a:pt x="838753" y="1192727"/>
                </a:cubicBezTo>
                <a:lnTo>
                  <a:pt x="788588" y="1406134"/>
                </a:lnTo>
                <a:lnTo>
                  <a:pt x="634119" y="1406134"/>
                </a:lnTo>
                <a:lnTo>
                  <a:pt x="583954" y="1192728"/>
                </a:lnTo>
                <a:cubicBezTo>
                  <a:pt x="498451" y="1170099"/>
                  <a:pt x="420519" y="1125105"/>
                  <a:pt x="358171" y="1062372"/>
                </a:cubicBezTo>
                <a:lnTo>
                  <a:pt x="148273" y="1125631"/>
                </a:lnTo>
                <a:lnTo>
                  <a:pt x="71039" y="991857"/>
                </a:lnTo>
                <a:lnTo>
                  <a:pt x="230772" y="841710"/>
                </a:lnTo>
                <a:cubicBezTo>
                  <a:pt x="207618" y="756348"/>
                  <a:pt x="207618" y="666360"/>
                  <a:pt x="230772" y="580998"/>
                </a:cubicBezTo>
                <a:lnTo>
                  <a:pt x="71039" y="430850"/>
                </a:lnTo>
                <a:lnTo>
                  <a:pt x="148273" y="297076"/>
                </a:lnTo>
                <a:lnTo>
                  <a:pt x="358171" y="360336"/>
                </a:lnTo>
                <a:cubicBezTo>
                  <a:pt x="420519" y="297603"/>
                  <a:pt x="498452" y="252609"/>
                  <a:pt x="583954" y="229980"/>
                </a:cubicBezTo>
                <a:lnTo>
                  <a:pt x="634119" y="16573"/>
                </a:lnTo>
                <a:lnTo>
                  <a:pt x="788588" y="16573"/>
                </a:lnTo>
                <a:lnTo>
                  <a:pt x="838753" y="229979"/>
                </a:lnTo>
                <a:cubicBezTo>
                  <a:pt x="924256" y="252608"/>
                  <a:pt x="1002188" y="297602"/>
                  <a:pt x="1064536" y="360335"/>
                </a:cubicBezTo>
                <a:lnTo>
                  <a:pt x="1064536" y="360336"/>
                </a:lnTo>
                <a:close/>
              </a:path>
            </a:pathLst>
          </a:custGeom>
        </p:spPr>
        <p:style>
          <a:lnRef idx="3">
            <a:schemeClr val="lt1">
              <a:hueOff val="0"/>
              <a:satOff val="0"/>
              <a:lumOff val="0"/>
              <a:alphaOff val="0"/>
            </a:schemeClr>
          </a:lnRef>
          <a:fillRef idx="1">
            <a:schemeClr val="accent3">
              <a:hueOff val="0"/>
              <a:satOff val="0"/>
              <a:lumOff val="0"/>
              <a:alphaOff val="0"/>
            </a:schemeClr>
          </a:fillRef>
          <a:effectRef idx="1">
            <a:schemeClr val="accent3">
              <a:hueOff val="0"/>
              <a:satOff val="0"/>
              <a:lumOff val="0"/>
              <a:alphaOff val="0"/>
            </a:schemeClr>
          </a:effectRef>
          <a:fontRef idx="minor">
            <a:schemeClr val="lt1"/>
          </a:fontRef>
        </p:style>
        <p:txBody>
          <a:bodyPr spcFirstLastPara="0" vert="horz" wrap="square" lIns="381031" tIns="383196" rIns="381031" bIns="383196" numCol="1" spcCol="1270" anchor="ctr" anchorCtr="0">
            <a:noAutofit/>
          </a:bodyPr>
          <a:lstStyle/>
          <a:p>
            <a:pPr marL="0" marR="0" lvl="0" indent="0" algn="ctr" defTabSz="800100" rtl="0" eaLnBrk="1" fontAlgn="auto" latinLnBrk="0" hangingPunct="1">
              <a:lnSpc>
                <a:spcPct val="90000"/>
              </a:lnSpc>
              <a:spcBef>
                <a:spcPct val="0"/>
              </a:spcBef>
              <a:spcAft>
                <a:spcPct val="35000"/>
              </a:spcAft>
              <a:buClrTx/>
              <a:buSzTx/>
              <a:buFontTx/>
              <a:buNone/>
              <a:tabLst/>
              <a:defRPr/>
            </a:pPr>
            <a:r>
              <a:rPr kumimoji="0" lang="ar-SA" sz="1600" b="1" i="0" u="none" strike="noStrike" kern="1200" cap="none" spc="0" normalizeH="0" baseline="0" noProof="0" dirty="0">
                <a:ln>
                  <a:noFill/>
                </a:ln>
                <a:solidFill>
                  <a:srgbClr val="FFFFFF"/>
                </a:solidFill>
                <a:effectLst/>
                <a:uLnTx/>
                <a:uFillTx/>
                <a:latin typeface="SST Arabic" panose="020B0504030504020204" pitchFamily="34" charset="-78"/>
                <a:ea typeface="+mn-ea"/>
                <a:cs typeface="SST Arabic" panose="020B0504030504020204" pitchFamily="34" charset="-78"/>
              </a:rPr>
              <a:t>البيان</a:t>
            </a:r>
            <a:endParaRPr kumimoji="0" lang="en-US" sz="1600" b="1" i="0" u="none" strike="noStrike" kern="1200" cap="none" spc="0" normalizeH="0" baseline="0" noProof="0" dirty="0">
              <a:ln>
                <a:noFill/>
              </a:ln>
              <a:solidFill>
                <a:srgbClr val="FFFFFF"/>
              </a:solidFill>
              <a:effectLst/>
              <a:uLnTx/>
              <a:uFillTx/>
              <a:latin typeface="SST Arabic" panose="020B0504030504020204" pitchFamily="34" charset="-78"/>
              <a:ea typeface="+mn-ea"/>
              <a:cs typeface="SST Arabic" panose="020B0504030504020204" pitchFamily="34" charset="-78"/>
            </a:endParaRPr>
          </a:p>
        </p:txBody>
      </p:sp>
      <p:sp>
        <p:nvSpPr>
          <p:cNvPr id="10" name="Freeform 9"/>
          <p:cNvSpPr/>
          <p:nvPr/>
        </p:nvSpPr>
        <p:spPr>
          <a:xfrm>
            <a:off x="5322683" y="691458"/>
            <a:ext cx="1440273" cy="1461321"/>
          </a:xfrm>
          <a:custGeom>
            <a:avLst/>
            <a:gdLst>
              <a:gd name="connsiteX0" fmla="*/ 1043029 w 1393963"/>
              <a:gd name="connsiteY0" fmla="*/ 353055 h 1393963"/>
              <a:gd name="connsiteX1" fmla="*/ 1248685 w 1393963"/>
              <a:gd name="connsiteY1" fmla="*/ 291074 h 1393963"/>
              <a:gd name="connsiteX2" fmla="*/ 1324359 w 1393963"/>
              <a:gd name="connsiteY2" fmla="*/ 422146 h 1393963"/>
              <a:gd name="connsiteX3" fmla="*/ 1167854 w 1393963"/>
              <a:gd name="connsiteY3" fmla="*/ 569259 h 1393963"/>
              <a:gd name="connsiteX4" fmla="*/ 1167854 w 1393963"/>
              <a:gd name="connsiteY4" fmla="*/ 824704 h 1393963"/>
              <a:gd name="connsiteX5" fmla="*/ 1324359 w 1393963"/>
              <a:gd name="connsiteY5" fmla="*/ 971817 h 1393963"/>
              <a:gd name="connsiteX6" fmla="*/ 1248685 w 1393963"/>
              <a:gd name="connsiteY6" fmla="*/ 1102889 h 1393963"/>
              <a:gd name="connsiteX7" fmla="*/ 1043029 w 1393963"/>
              <a:gd name="connsiteY7" fmla="*/ 1040908 h 1393963"/>
              <a:gd name="connsiteX8" fmla="*/ 821807 w 1393963"/>
              <a:gd name="connsiteY8" fmla="*/ 1168631 h 1393963"/>
              <a:gd name="connsiteX9" fmla="*/ 772656 w 1393963"/>
              <a:gd name="connsiteY9" fmla="*/ 1377725 h 1393963"/>
              <a:gd name="connsiteX10" fmla="*/ 621307 w 1393963"/>
              <a:gd name="connsiteY10" fmla="*/ 1377725 h 1393963"/>
              <a:gd name="connsiteX11" fmla="*/ 572156 w 1393963"/>
              <a:gd name="connsiteY11" fmla="*/ 1168630 h 1393963"/>
              <a:gd name="connsiteX12" fmla="*/ 350934 w 1393963"/>
              <a:gd name="connsiteY12" fmla="*/ 1040907 h 1393963"/>
              <a:gd name="connsiteX13" fmla="*/ 145278 w 1393963"/>
              <a:gd name="connsiteY13" fmla="*/ 1102889 h 1393963"/>
              <a:gd name="connsiteX14" fmla="*/ 69604 w 1393963"/>
              <a:gd name="connsiteY14" fmla="*/ 971817 h 1393963"/>
              <a:gd name="connsiteX15" fmla="*/ 226109 w 1393963"/>
              <a:gd name="connsiteY15" fmla="*/ 824704 h 1393963"/>
              <a:gd name="connsiteX16" fmla="*/ 226109 w 1393963"/>
              <a:gd name="connsiteY16" fmla="*/ 569259 h 1393963"/>
              <a:gd name="connsiteX17" fmla="*/ 69604 w 1393963"/>
              <a:gd name="connsiteY17" fmla="*/ 422146 h 1393963"/>
              <a:gd name="connsiteX18" fmla="*/ 145278 w 1393963"/>
              <a:gd name="connsiteY18" fmla="*/ 291074 h 1393963"/>
              <a:gd name="connsiteX19" fmla="*/ 350934 w 1393963"/>
              <a:gd name="connsiteY19" fmla="*/ 353055 h 1393963"/>
              <a:gd name="connsiteX20" fmla="*/ 572156 w 1393963"/>
              <a:gd name="connsiteY20" fmla="*/ 225332 h 1393963"/>
              <a:gd name="connsiteX21" fmla="*/ 621307 w 1393963"/>
              <a:gd name="connsiteY21" fmla="*/ 16238 h 1393963"/>
              <a:gd name="connsiteX22" fmla="*/ 772656 w 1393963"/>
              <a:gd name="connsiteY22" fmla="*/ 16238 h 1393963"/>
              <a:gd name="connsiteX23" fmla="*/ 821807 w 1393963"/>
              <a:gd name="connsiteY23" fmla="*/ 225333 h 1393963"/>
              <a:gd name="connsiteX24" fmla="*/ 1043029 w 1393963"/>
              <a:gd name="connsiteY24" fmla="*/ 353056 h 1393963"/>
              <a:gd name="connsiteX25" fmla="*/ 1043029 w 1393963"/>
              <a:gd name="connsiteY25" fmla="*/ 353055 h 1393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393963" h="1393963">
                <a:moveTo>
                  <a:pt x="897220" y="352607"/>
                </a:moveTo>
                <a:lnTo>
                  <a:pt x="1046318" y="260264"/>
                </a:lnTo>
                <a:lnTo>
                  <a:pt x="1133698" y="347646"/>
                </a:lnTo>
                <a:lnTo>
                  <a:pt x="1041356" y="496743"/>
                </a:lnTo>
                <a:cubicBezTo>
                  <a:pt x="1076922" y="557911"/>
                  <a:pt x="1095555" y="627450"/>
                  <a:pt x="1095337" y="698206"/>
                </a:cubicBezTo>
                <a:lnTo>
                  <a:pt x="1249857" y="781157"/>
                </a:lnTo>
                <a:lnTo>
                  <a:pt x="1217874" y="900522"/>
                </a:lnTo>
                <a:lnTo>
                  <a:pt x="1042580" y="895099"/>
                </a:lnTo>
                <a:cubicBezTo>
                  <a:pt x="1007390" y="956485"/>
                  <a:pt x="956485" y="1007390"/>
                  <a:pt x="895099" y="1042581"/>
                </a:cubicBezTo>
                <a:lnTo>
                  <a:pt x="900522" y="1217874"/>
                </a:lnTo>
                <a:lnTo>
                  <a:pt x="781157" y="1249858"/>
                </a:lnTo>
                <a:lnTo>
                  <a:pt x="698206" y="1095337"/>
                </a:lnTo>
                <a:cubicBezTo>
                  <a:pt x="627449" y="1095554"/>
                  <a:pt x="557911" y="1076922"/>
                  <a:pt x="496743" y="1041355"/>
                </a:cubicBezTo>
                <a:lnTo>
                  <a:pt x="347645" y="1133699"/>
                </a:lnTo>
                <a:lnTo>
                  <a:pt x="260265" y="1046317"/>
                </a:lnTo>
                <a:lnTo>
                  <a:pt x="352607" y="897220"/>
                </a:lnTo>
                <a:cubicBezTo>
                  <a:pt x="317041" y="836052"/>
                  <a:pt x="298408" y="766513"/>
                  <a:pt x="298626" y="695757"/>
                </a:cubicBezTo>
                <a:lnTo>
                  <a:pt x="144106" y="612806"/>
                </a:lnTo>
                <a:lnTo>
                  <a:pt x="176089" y="493441"/>
                </a:lnTo>
                <a:lnTo>
                  <a:pt x="351383" y="498864"/>
                </a:lnTo>
                <a:cubicBezTo>
                  <a:pt x="386573" y="437478"/>
                  <a:pt x="437478" y="386573"/>
                  <a:pt x="498864" y="351382"/>
                </a:cubicBezTo>
                <a:lnTo>
                  <a:pt x="493441" y="176089"/>
                </a:lnTo>
                <a:lnTo>
                  <a:pt x="612806" y="144105"/>
                </a:lnTo>
                <a:lnTo>
                  <a:pt x="695757" y="298626"/>
                </a:lnTo>
                <a:cubicBezTo>
                  <a:pt x="766514" y="298409"/>
                  <a:pt x="836052" y="317041"/>
                  <a:pt x="897220" y="352608"/>
                </a:cubicBezTo>
                <a:lnTo>
                  <a:pt x="897220" y="352607"/>
                </a:lnTo>
                <a:close/>
              </a:path>
            </a:pathLst>
          </a:custGeom>
        </p:spPr>
        <p:style>
          <a:lnRef idx="3">
            <a:schemeClr val="lt1">
              <a:hueOff val="0"/>
              <a:satOff val="0"/>
              <a:lumOff val="0"/>
              <a:alphaOff val="0"/>
            </a:schemeClr>
          </a:lnRef>
          <a:fillRef idx="1">
            <a:schemeClr val="accent4">
              <a:hueOff val="0"/>
              <a:satOff val="0"/>
              <a:lumOff val="0"/>
              <a:alphaOff val="0"/>
            </a:schemeClr>
          </a:fillRef>
          <a:effectRef idx="1">
            <a:schemeClr val="accent4">
              <a:hueOff val="0"/>
              <a:satOff val="0"/>
              <a:lumOff val="0"/>
              <a:alphaOff val="0"/>
            </a:schemeClr>
          </a:effectRef>
          <a:fontRef idx="minor">
            <a:schemeClr val="lt1"/>
          </a:fontRef>
        </p:style>
        <p:txBody>
          <a:bodyPr spcFirstLastPara="0" vert="horz" wrap="square" lIns="485241" tIns="485240" rIns="485241" bIns="485242" numCol="1" spcCol="1270" anchor="ctr" anchorCtr="0">
            <a:noAutofit/>
          </a:bodyPr>
          <a:lstStyle/>
          <a:p>
            <a:pPr marL="0" marR="0" lvl="0" indent="0" algn="ctr" defTabSz="800100" rtl="0" eaLnBrk="1" fontAlgn="auto" latinLnBrk="0" hangingPunct="1">
              <a:lnSpc>
                <a:spcPct val="90000"/>
              </a:lnSpc>
              <a:spcBef>
                <a:spcPct val="0"/>
              </a:spcBef>
              <a:spcAft>
                <a:spcPct val="35000"/>
              </a:spcAft>
              <a:buClrTx/>
              <a:buSzTx/>
              <a:buFontTx/>
              <a:buNone/>
              <a:tabLst/>
              <a:defRPr/>
            </a:pPr>
            <a:r>
              <a:rPr kumimoji="0" lang="ar-SA" sz="1100" b="1" i="0" u="none" strike="noStrike" kern="1200" cap="none" spc="0" normalizeH="0" baseline="0" noProof="0" dirty="0">
                <a:ln>
                  <a:noFill/>
                </a:ln>
                <a:solidFill>
                  <a:srgbClr val="FFFFFF"/>
                </a:solidFill>
                <a:effectLst/>
                <a:uLnTx/>
                <a:uFillTx/>
                <a:latin typeface="SST Arabic" panose="020B0504030504020204" pitchFamily="34" charset="-78"/>
                <a:ea typeface="+mn-ea"/>
                <a:cs typeface="SST Arabic" panose="020B0504030504020204" pitchFamily="34" charset="-78"/>
              </a:rPr>
              <a:t>المخلص</a:t>
            </a:r>
            <a:endParaRPr kumimoji="0" lang="en-US" sz="1100" b="1" i="0" u="none" strike="noStrike" kern="1200" cap="none" spc="0" normalizeH="0" baseline="0" noProof="0" dirty="0">
              <a:ln>
                <a:noFill/>
              </a:ln>
              <a:solidFill>
                <a:srgbClr val="FFFFFF"/>
              </a:solidFill>
              <a:effectLst/>
              <a:uLnTx/>
              <a:uFillTx/>
              <a:latin typeface="SST Arabic" panose="020B0504030504020204" pitchFamily="34" charset="-78"/>
              <a:ea typeface="+mn-ea"/>
              <a:cs typeface="SST Arabic" panose="020B0504030504020204" pitchFamily="34" charset="-78"/>
            </a:endParaRPr>
          </a:p>
        </p:txBody>
      </p:sp>
      <p:sp>
        <p:nvSpPr>
          <p:cNvPr id="12" name="Shape 11"/>
          <p:cNvSpPr/>
          <p:nvPr/>
        </p:nvSpPr>
        <p:spPr>
          <a:xfrm>
            <a:off x="4471771" y="1374169"/>
            <a:ext cx="1534789" cy="1557219"/>
          </a:xfrm>
          <a:prstGeom prst="leftCircularArrow">
            <a:avLst>
              <a:gd name="adj1" fmla="val 6452"/>
              <a:gd name="adj2" fmla="val 429999"/>
              <a:gd name="adj3" fmla="val 10489124"/>
              <a:gd name="adj4" fmla="val 14837806"/>
              <a:gd name="adj5" fmla="val 7527"/>
            </a:avLst>
          </a:prstGeom>
        </p:spPr>
        <p:style>
          <a:lnRef idx="0">
            <a:schemeClr val="lt1">
              <a:hueOff val="0"/>
              <a:satOff val="0"/>
              <a:lumOff val="0"/>
              <a:alphaOff val="0"/>
            </a:schemeClr>
          </a:lnRef>
          <a:fillRef idx="1">
            <a:schemeClr val="accent3">
              <a:hueOff val="0"/>
              <a:satOff val="0"/>
              <a:lumOff val="0"/>
              <a:alphaOff val="0"/>
            </a:schemeClr>
          </a:fillRef>
          <a:effectRef idx="1">
            <a:schemeClr val="accent3">
              <a:hueOff val="0"/>
              <a:satOff val="0"/>
              <a:lumOff val="0"/>
              <a:alphaOff val="0"/>
            </a:schemeClr>
          </a:effectRef>
          <a:fontRef idx="minor">
            <a:schemeClr val="lt1"/>
          </a:fontRef>
        </p:style>
      </p:sp>
      <p:sp>
        <p:nvSpPr>
          <p:cNvPr id="13" name="Circular Arrow 12"/>
          <p:cNvSpPr/>
          <p:nvPr/>
        </p:nvSpPr>
        <p:spPr>
          <a:xfrm>
            <a:off x="5182816" y="566532"/>
            <a:ext cx="1654812" cy="1678995"/>
          </a:xfrm>
          <a:prstGeom prst="circularArrow">
            <a:avLst>
              <a:gd name="adj1" fmla="val 5984"/>
              <a:gd name="adj2" fmla="val 394124"/>
              <a:gd name="adj3" fmla="val 13313824"/>
              <a:gd name="adj4" fmla="val 10508221"/>
              <a:gd name="adj5" fmla="val 6981"/>
            </a:avLst>
          </a:prstGeom>
        </p:spPr>
        <p:style>
          <a:lnRef idx="0">
            <a:schemeClr val="lt1">
              <a:hueOff val="0"/>
              <a:satOff val="0"/>
              <a:lumOff val="0"/>
              <a:alphaOff val="0"/>
            </a:schemeClr>
          </a:lnRef>
          <a:fillRef idx="1">
            <a:schemeClr val="accent4">
              <a:hueOff val="0"/>
              <a:satOff val="0"/>
              <a:lumOff val="0"/>
              <a:alphaOff val="0"/>
            </a:schemeClr>
          </a:fillRef>
          <a:effectRef idx="1">
            <a:schemeClr val="accent4">
              <a:hueOff val="0"/>
              <a:satOff val="0"/>
              <a:lumOff val="0"/>
              <a:alphaOff val="0"/>
            </a:schemeClr>
          </a:effectRef>
          <a:fontRef idx="minor">
            <a:schemeClr val="lt1"/>
          </a:fontRef>
        </p:style>
      </p:sp>
      <p:sp>
        <p:nvSpPr>
          <p:cNvPr id="64" name="Text Placeholder 1"/>
          <p:cNvSpPr txBox="1">
            <a:spLocks/>
          </p:cNvSpPr>
          <p:nvPr/>
        </p:nvSpPr>
        <p:spPr>
          <a:xfrm>
            <a:off x="10668712" y="1950942"/>
            <a:ext cx="1332872" cy="390525"/>
          </a:xfrm>
          <a:prstGeom prst="rect">
            <a:avLst/>
          </a:prstGeom>
        </p:spPr>
        <p:txBody>
          <a:bodyPr vert="horz" lIns="91440" tIns="45720" rIns="91440" bIns="45720" rtlCol="0">
            <a:noAutofit/>
          </a:bodyPr>
          <a:lstStyle>
            <a:lvl1pPr marL="0" indent="0" algn="r" defTabSz="914400" rtl="1" eaLnBrk="1" latinLnBrk="0" hangingPunct="1">
              <a:lnSpc>
                <a:spcPct val="90000"/>
              </a:lnSpc>
              <a:spcBef>
                <a:spcPts val="1000"/>
              </a:spcBef>
              <a:buFont typeface="Arial" panose="020B0604020202020204" pitchFamily="34" charset="0"/>
              <a:buNone/>
              <a:defRPr lang="en-US" sz="2800" b="1" kern="1200" dirty="0">
                <a:solidFill>
                  <a:srgbClr val="2D4553"/>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1"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ar-SA" sz="2000" b="1" i="0" u="none" strike="noStrike" kern="1200" cap="none" spc="0" normalizeH="0" baseline="0" noProof="0" dirty="0">
                <a:ln>
                  <a:noFill/>
                </a:ln>
                <a:solidFill>
                  <a:srgbClr val="2D4553"/>
                </a:solidFill>
                <a:effectLst/>
                <a:uLnTx/>
                <a:uFillTx/>
                <a:latin typeface="SST Arabic" panose="020B0504030504020204" pitchFamily="34" charset="-78"/>
                <a:ea typeface="+mn-ea"/>
                <a:cs typeface="SST Arabic" panose="020B0504030504020204" pitchFamily="34" charset="-78"/>
              </a:rPr>
              <a:t>البيان الجمركي</a:t>
            </a:r>
          </a:p>
        </p:txBody>
      </p:sp>
      <p:pic>
        <p:nvPicPr>
          <p:cNvPr id="69" name="Graphic 144">
            <a:extLst>
              <a:ext uri="{FF2B5EF4-FFF2-40B4-BE49-F238E27FC236}">
                <a16:creationId xmlns:a16="http://schemas.microsoft.com/office/drawing/2014/main" id="{0AA36C86-4797-8548-924E-ED0BE34C15CD}"/>
              </a:ext>
            </a:extLst>
          </p:cNvPr>
          <p:cNvPicPr>
            <a:picLocks noChangeAspect="1"/>
          </p:cNvPicPr>
          <p:nvPr/>
        </p:nvPicPr>
        <p:blipFill>
          <a:blip r:embed="rId4">
            <a:duotone>
              <a:prstClr val="black"/>
              <a:schemeClr val="accent3">
                <a:lumMod val="50000"/>
                <a:tint val="45000"/>
                <a:satMod val="400000"/>
              </a:schemeClr>
            </a:duotone>
            <a:extLst/>
          </a:blip>
          <a:stretch>
            <a:fillRect/>
          </a:stretch>
        </p:blipFill>
        <p:spPr>
          <a:xfrm>
            <a:off x="11201086" y="1474647"/>
            <a:ext cx="364958" cy="475550"/>
          </a:xfrm>
          <a:prstGeom prst="rect">
            <a:avLst/>
          </a:prstGeom>
          <a:ln>
            <a:noFill/>
          </a:ln>
        </p:spPr>
      </p:pic>
      <p:grpSp>
        <p:nvGrpSpPr>
          <p:cNvPr id="73" name="Group 72"/>
          <p:cNvGrpSpPr/>
          <p:nvPr/>
        </p:nvGrpSpPr>
        <p:grpSpPr>
          <a:xfrm>
            <a:off x="8994369" y="1804980"/>
            <a:ext cx="1105065" cy="764843"/>
            <a:chOff x="9313029" y="3256820"/>
            <a:chExt cx="1105065" cy="764843"/>
          </a:xfrm>
        </p:grpSpPr>
        <p:sp>
          <p:nvSpPr>
            <p:cNvPr id="74" name="Rounded Rectangle 73"/>
            <p:cNvSpPr/>
            <p:nvPr/>
          </p:nvSpPr>
          <p:spPr>
            <a:xfrm>
              <a:off x="9589341" y="3438311"/>
              <a:ext cx="819996" cy="556479"/>
            </a:xfrm>
            <a:prstGeom prst="roundRect">
              <a:avLst>
                <a:gd name="adj" fmla="val 2148"/>
              </a:avLst>
            </a:prstGeom>
            <a:solidFill>
              <a:schemeClr val="bg1"/>
            </a:solidFill>
            <a:ln w="19050">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D79A2B"/>
                </a:solidFill>
                <a:effectLst/>
                <a:uLnTx/>
                <a:uFillTx/>
                <a:latin typeface="SST Arabic" panose="020B0504030504020204" pitchFamily="34" charset="-78"/>
                <a:ea typeface="+mn-ea"/>
                <a:cs typeface="SST Arabic" panose="020B0504030504020204" pitchFamily="34" charset="-78"/>
              </a:endParaRPr>
            </a:p>
          </p:txBody>
        </p:sp>
        <p:sp>
          <p:nvSpPr>
            <p:cNvPr id="76" name="Rounded Rectangle 75"/>
            <p:cNvSpPr/>
            <p:nvPr/>
          </p:nvSpPr>
          <p:spPr>
            <a:xfrm>
              <a:off x="9580584" y="3370779"/>
              <a:ext cx="837510" cy="650884"/>
            </a:xfrm>
            <a:prstGeom prst="roundRect">
              <a:avLst>
                <a:gd name="adj" fmla="val 7183"/>
              </a:avLst>
            </a:prstGeom>
            <a:noFill/>
            <a:ln>
              <a:no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1050" b="1" i="0" u="none" strike="noStrike" kern="1200" cap="none" spc="0" normalizeH="0" baseline="0" noProof="0" dirty="0">
                  <a:ln>
                    <a:noFill/>
                  </a:ln>
                  <a:solidFill>
                    <a:srgbClr val="2D4553"/>
                  </a:solidFill>
                  <a:effectLst/>
                  <a:uLnTx/>
                  <a:uFillTx/>
                  <a:latin typeface="SST Arabic" panose="020B0504030504020204" pitchFamily="34" charset="-78"/>
                  <a:ea typeface="+mn-ea"/>
                  <a:cs typeface="SST Arabic" panose="020B0504030504020204" pitchFamily="34" charset="-78"/>
                </a:rPr>
                <a:t>لا يوجد إخباريات أمنية</a:t>
              </a:r>
              <a:endParaRPr kumimoji="0" lang="ar-SA" sz="900" b="1" i="0" u="none" strike="noStrike" kern="1200" cap="none" spc="0" normalizeH="0" baseline="0" noProof="0" dirty="0">
                <a:ln>
                  <a:noFill/>
                </a:ln>
                <a:solidFill>
                  <a:srgbClr val="2D4553"/>
                </a:solidFill>
                <a:effectLst/>
                <a:uLnTx/>
                <a:uFillTx/>
                <a:latin typeface="SST Arabic" panose="020B0504030504020204" pitchFamily="34" charset="-78"/>
                <a:ea typeface="+mn-ea"/>
                <a:cs typeface="SST Arabic" panose="020B0504030504020204" pitchFamily="34" charset="-78"/>
              </a:endParaRPr>
            </a:p>
          </p:txBody>
        </p:sp>
        <p:pic>
          <p:nvPicPr>
            <p:cNvPr id="77" name="Picture 76"/>
            <p:cNvPicPr>
              <a:picLocks noChangeAspect="1"/>
            </p:cNvPicPr>
            <p:nvPr/>
          </p:nvPicPr>
          <p:blipFill>
            <a:blip r:embed="rId5">
              <a:extLst/>
            </a:blip>
            <a:stretch>
              <a:fillRect/>
            </a:stretch>
          </p:blipFill>
          <p:spPr>
            <a:xfrm>
              <a:off x="9313029" y="3256820"/>
              <a:ext cx="494055" cy="668126"/>
            </a:xfrm>
            <a:prstGeom prst="rect">
              <a:avLst/>
            </a:prstGeom>
          </p:spPr>
        </p:pic>
      </p:grpSp>
      <p:grpSp>
        <p:nvGrpSpPr>
          <p:cNvPr id="78" name="Group 77"/>
          <p:cNvGrpSpPr/>
          <p:nvPr/>
        </p:nvGrpSpPr>
        <p:grpSpPr>
          <a:xfrm>
            <a:off x="7837551" y="1978152"/>
            <a:ext cx="779108" cy="554121"/>
            <a:chOff x="8345391" y="2657254"/>
            <a:chExt cx="1134732" cy="295172"/>
          </a:xfrm>
        </p:grpSpPr>
        <p:sp>
          <p:nvSpPr>
            <p:cNvPr id="79" name="Rounded Rectangle 78"/>
            <p:cNvSpPr/>
            <p:nvPr/>
          </p:nvSpPr>
          <p:spPr>
            <a:xfrm>
              <a:off x="8345391" y="2657254"/>
              <a:ext cx="1134732" cy="295172"/>
            </a:xfrm>
            <a:prstGeom prst="roundRect">
              <a:avLst>
                <a:gd name="adj" fmla="val 2148"/>
              </a:avLst>
            </a:prstGeom>
            <a:solidFill>
              <a:schemeClr val="bg1"/>
            </a:solidFill>
            <a:ln w="19050">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D79A2B"/>
                </a:solidFill>
                <a:effectLst/>
                <a:uLnTx/>
                <a:uFillTx/>
                <a:latin typeface="SST Arabic" panose="020B0504030504020204" pitchFamily="34" charset="-78"/>
                <a:ea typeface="+mn-ea"/>
                <a:cs typeface="SST Arabic" panose="020B0504030504020204" pitchFamily="34" charset="-78"/>
              </a:endParaRPr>
            </a:p>
          </p:txBody>
        </p:sp>
        <p:sp>
          <p:nvSpPr>
            <p:cNvPr id="80" name="Rounded Rectangle 79"/>
            <p:cNvSpPr/>
            <p:nvPr/>
          </p:nvSpPr>
          <p:spPr>
            <a:xfrm>
              <a:off x="8358712" y="2676925"/>
              <a:ext cx="1108092" cy="228986"/>
            </a:xfrm>
            <a:prstGeom prst="roundRect">
              <a:avLst>
                <a:gd name="adj" fmla="val 7183"/>
              </a:avLst>
            </a:prstGeom>
            <a:noFill/>
            <a:ln>
              <a:no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1050" b="1" i="0" u="none" strike="noStrike" kern="1200" cap="none" spc="0" normalizeH="0" baseline="0" noProof="0" dirty="0">
                  <a:ln>
                    <a:noFill/>
                  </a:ln>
                  <a:solidFill>
                    <a:srgbClr val="2D4553"/>
                  </a:solidFill>
                  <a:effectLst/>
                  <a:uLnTx/>
                  <a:uFillTx/>
                  <a:latin typeface="SST Arabic" panose="020B0504030504020204" pitchFamily="34" charset="-78"/>
                  <a:ea typeface="+mn-ea"/>
                  <a:cs typeface="SST Arabic" panose="020B0504030504020204" pitchFamily="34" charset="-78"/>
                </a:rPr>
                <a:t>استهداف وصفي/ غير مباشر</a:t>
              </a:r>
            </a:p>
          </p:txBody>
        </p:sp>
      </p:grpSp>
      <p:sp>
        <p:nvSpPr>
          <p:cNvPr id="83" name="Text Placeholder 1"/>
          <p:cNvSpPr txBox="1">
            <a:spLocks/>
          </p:cNvSpPr>
          <p:nvPr/>
        </p:nvSpPr>
        <p:spPr>
          <a:xfrm>
            <a:off x="411135" y="1499987"/>
            <a:ext cx="2291362" cy="390525"/>
          </a:xfrm>
          <a:prstGeom prst="rect">
            <a:avLst/>
          </a:prstGeom>
        </p:spPr>
        <p:txBody>
          <a:bodyPr vert="horz" lIns="91440" tIns="45720" rIns="91440" bIns="45720" rtlCol="0">
            <a:noAutofit/>
          </a:bodyPr>
          <a:lstStyle>
            <a:lvl1pPr marL="0" indent="0" algn="r" defTabSz="914400" rtl="1" eaLnBrk="1" latinLnBrk="0" hangingPunct="1">
              <a:lnSpc>
                <a:spcPct val="90000"/>
              </a:lnSpc>
              <a:spcBef>
                <a:spcPts val="1000"/>
              </a:spcBef>
              <a:buFont typeface="Arial" panose="020B0604020202020204" pitchFamily="34" charset="0"/>
              <a:buNone/>
              <a:defRPr lang="en-US" sz="2800" b="1" kern="1200" dirty="0">
                <a:solidFill>
                  <a:srgbClr val="2D4553"/>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1"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ar-SA" sz="1600" b="1" i="0" u="none" strike="noStrike" kern="1200" cap="none" spc="0" normalizeH="0" baseline="0" noProof="0" dirty="0">
                <a:ln>
                  <a:noFill/>
                </a:ln>
                <a:solidFill>
                  <a:srgbClr val="2D4553"/>
                </a:solidFill>
                <a:effectLst/>
                <a:uLnTx/>
                <a:uFillTx/>
                <a:latin typeface="SST Arabic" panose="020B0504030504020204" pitchFamily="34" charset="-78"/>
                <a:ea typeface="+mn-ea"/>
                <a:cs typeface="SST Arabic" panose="020B0504030504020204" pitchFamily="34" charset="-78"/>
              </a:rPr>
              <a:t>تصنيف البيان الجمركي</a:t>
            </a:r>
          </a:p>
        </p:txBody>
      </p:sp>
      <p:sp>
        <p:nvSpPr>
          <p:cNvPr id="84" name="Text Placeholder 1"/>
          <p:cNvSpPr txBox="1">
            <a:spLocks/>
          </p:cNvSpPr>
          <p:nvPr/>
        </p:nvSpPr>
        <p:spPr>
          <a:xfrm>
            <a:off x="1372014" y="2374350"/>
            <a:ext cx="1594543" cy="252099"/>
          </a:xfrm>
          <a:prstGeom prst="rect">
            <a:avLst/>
          </a:prstGeom>
        </p:spPr>
        <p:txBody>
          <a:bodyPr vert="horz" lIns="91440" tIns="45720" rIns="91440" bIns="45720" rtlCol="0">
            <a:noAutofit/>
          </a:bodyPr>
          <a:lstStyle>
            <a:lvl1pPr marL="0" indent="0" algn="r" defTabSz="914400" rtl="1" eaLnBrk="1" latinLnBrk="0" hangingPunct="1">
              <a:lnSpc>
                <a:spcPct val="90000"/>
              </a:lnSpc>
              <a:spcBef>
                <a:spcPts val="1000"/>
              </a:spcBef>
              <a:buFont typeface="Arial" panose="020B0604020202020204" pitchFamily="34" charset="0"/>
              <a:buNone/>
              <a:defRPr lang="en-US" sz="2800" b="1" kern="1200" dirty="0">
                <a:solidFill>
                  <a:srgbClr val="2D4553"/>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1"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ar-SA" sz="1100" b="1" i="0" u="none" strike="noStrike" kern="1200" cap="none" spc="0" normalizeH="0" baseline="0" noProof="0" dirty="0">
                <a:ln>
                  <a:noFill/>
                </a:ln>
                <a:solidFill>
                  <a:srgbClr val="2D4553"/>
                </a:solidFill>
                <a:effectLst/>
                <a:uLnTx/>
                <a:uFillTx/>
                <a:latin typeface="SST Arabic" panose="020B0504030504020204" pitchFamily="34" charset="-78"/>
                <a:ea typeface="+mn-ea"/>
                <a:cs typeface="SST Arabic" panose="020B0504030504020204" pitchFamily="34" charset="-78"/>
              </a:rPr>
              <a:t>بيان </a:t>
            </a:r>
            <a:r>
              <a:rPr kumimoji="0" lang="ar-SA" sz="1100" b="1" i="0" u="none" strike="noStrike" kern="1200" cap="none" spc="0" normalizeH="0" baseline="0" noProof="0" dirty="0">
                <a:ln>
                  <a:noFill/>
                </a:ln>
                <a:solidFill>
                  <a:srgbClr val="FF0000"/>
                </a:solidFill>
                <a:effectLst/>
                <a:uLnTx/>
                <a:uFillTx/>
                <a:latin typeface="SST Arabic" panose="020B0504030504020204" pitchFamily="34" charset="-78"/>
                <a:ea typeface="+mn-ea"/>
                <a:cs typeface="SST Arabic" panose="020B0504030504020204" pitchFamily="34" charset="-78"/>
              </a:rPr>
              <a:t>مستهدف</a:t>
            </a:r>
            <a:r>
              <a:rPr kumimoji="0" lang="ar-SA" sz="1100" b="1" i="0" u="none" strike="noStrike" kern="1200" cap="none" spc="0" normalizeH="0" baseline="0" noProof="0" dirty="0">
                <a:ln>
                  <a:noFill/>
                </a:ln>
                <a:solidFill>
                  <a:srgbClr val="2D4553"/>
                </a:solidFill>
                <a:effectLst/>
                <a:uLnTx/>
                <a:uFillTx/>
                <a:latin typeface="SST Arabic" panose="020B0504030504020204" pitchFamily="34" charset="-78"/>
                <a:ea typeface="+mn-ea"/>
                <a:cs typeface="SST Arabic" panose="020B0504030504020204" pitchFamily="34" charset="-78"/>
              </a:rPr>
              <a:t> أمنياً</a:t>
            </a:r>
          </a:p>
        </p:txBody>
      </p:sp>
      <p:sp>
        <p:nvSpPr>
          <p:cNvPr id="58" name="Round Same Side Corner Rectangle 8">
            <a:extLst>
              <a:ext uri="{FF2B5EF4-FFF2-40B4-BE49-F238E27FC236}">
                <a16:creationId xmlns:a16="http://schemas.microsoft.com/office/drawing/2014/main" id="{DB67113F-D303-42DA-95BD-610BBED8BE92}"/>
              </a:ext>
            </a:extLst>
          </p:cNvPr>
          <p:cNvSpPr/>
          <p:nvPr/>
        </p:nvSpPr>
        <p:spPr>
          <a:xfrm>
            <a:off x="3726738" y="1910651"/>
            <a:ext cx="210714" cy="553502"/>
          </a:xfrm>
          <a:custGeom>
            <a:avLst/>
            <a:gdLst>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8887 w 1489775"/>
              <a:gd name="connsiteY10" fmla="*/ 2305078 h 3923699"/>
              <a:gd name="connsiteX11" fmla="*/ 1151853 w 1489775"/>
              <a:gd name="connsiteY11" fmla="*/ 3743699 h 3923699"/>
              <a:gd name="connsiteX12" fmla="*/ 971853 w 1489775"/>
              <a:gd name="connsiteY12" fmla="*/ 3923699 h 3923699"/>
              <a:gd name="connsiteX13" fmla="*/ 791853 w 1489775"/>
              <a:gd name="connsiteY13" fmla="*/ 3743699 h 3923699"/>
              <a:gd name="connsiteX14" fmla="*/ 791853 w 1489775"/>
              <a:gd name="connsiteY14" fmla="*/ 2305078 h 3923699"/>
              <a:gd name="connsiteX15" fmla="*/ 683854 w 1489775"/>
              <a:gd name="connsiteY15" fmla="*/ 2305078 h 3923699"/>
              <a:gd name="connsiteX16" fmla="*/ 683854 w 1489775"/>
              <a:gd name="connsiteY16" fmla="*/ 3743698 h 3923699"/>
              <a:gd name="connsiteX17" fmla="*/ 503854 w 1489775"/>
              <a:gd name="connsiteY17" fmla="*/ 3923698 h 3923699"/>
              <a:gd name="connsiteX18" fmla="*/ 323854 w 1489775"/>
              <a:gd name="connsiteY18" fmla="*/ 3743698 h 3923699"/>
              <a:gd name="connsiteX19" fmla="*/ 323854 w 1489775"/>
              <a:gd name="connsiteY19" fmla="*/ 2238914 h 3923699"/>
              <a:gd name="connsiteX20" fmla="*/ 330887 w 1489775"/>
              <a:gd name="connsiteY20" fmla="*/ 2238914 h 3923699"/>
              <a:gd name="connsiteX21" fmla="*/ 330887 w 1489775"/>
              <a:gd name="connsiteY21" fmla="*/ 1390678 h 3923699"/>
              <a:gd name="connsiteX22" fmla="*/ 288033 w 1489775"/>
              <a:gd name="connsiteY22" fmla="*/ 1390678 h 3923699"/>
              <a:gd name="connsiteX23" fmla="*/ 288033 w 1489775"/>
              <a:gd name="connsiteY23" fmla="*/ 2063902 h 3923699"/>
              <a:gd name="connsiteX24" fmla="*/ 144017 w 1489775"/>
              <a:gd name="connsiteY24" fmla="*/ 2207918 h 3923699"/>
              <a:gd name="connsiteX25" fmla="*/ 1 w 1489775"/>
              <a:gd name="connsiteY25" fmla="*/ 2063902 h 3923699"/>
              <a:gd name="connsiteX26" fmla="*/ 1 w 1489775"/>
              <a:gd name="connsiteY26" fmla="*/ 1390678 h 3923699"/>
              <a:gd name="connsiteX27" fmla="*/ 0 w 1489775"/>
              <a:gd name="connsiteY27" fmla="*/ 1390678 h 3923699"/>
              <a:gd name="connsiteX28" fmla="*/ 0 w 1489775"/>
              <a:gd name="connsiteY28" fmla="*/ 1030958 h 3923699"/>
              <a:gd name="connsiteX29" fmla="*/ 280204 w 1489775"/>
              <a:gd name="connsiteY29" fmla="*/ 750754 h 3923699"/>
              <a:gd name="connsiteX30" fmla="*/ 744888 w 1489775"/>
              <a:gd name="connsiteY30" fmla="*/ 0 h 3923699"/>
              <a:gd name="connsiteX31" fmla="*/ 1082199 w 1489775"/>
              <a:gd name="connsiteY31" fmla="*/ 337311 h 3923699"/>
              <a:gd name="connsiteX32" fmla="*/ 744888 w 1489775"/>
              <a:gd name="connsiteY32" fmla="*/ 674622 h 3923699"/>
              <a:gd name="connsiteX33" fmla="*/ 407577 w 1489775"/>
              <a:gd name="connsiteY33" fmla="*/ 337311 h 3923699"/>
              <a:gd name="connsiteX34" fmla="*/ 744888 w 1489775"/>
              <a:gd name="connsiteY34"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2238914 h 3923699"/>
              <a:gd name="connsiteX20" fmla="*/ 330887 w 1489775"/>
              <a:gd name="connsiteY20" fmla="*/ 1390678 h 3923699"/>
              <a:gd name="connsiteX21" fmla="*/ 288033 w 1489775"/>
              <a:gd name="connsiteY21" fmla="*/ 1390678 h 3923699"/>
              <a:gd name="connsiteX22" fmla="*/ 288033 w 1489775"/>
              <a:gd name="connsiteY22" fmla="*/ 2063902 h 3923699"/>
              <a:gd name="connsiteX23" fmla="*/ 144017 w 1489775"/>
              <a:gd name="connsiteY23" fmla="*/ 2207918 h 3923699"/>
              <a:gd name="connsiteX24" fmla="*/ 1 w 1489775"/>
              <a:gd name="connsiteY24" fmla="*/ 2063902 h 3923699"/>
              <a:gd name="connsiteX25" fmla="*/ 1 w 1489775"/>
              <a:gd name="connsiteY25" fmla="*/ 1390678 h 3923699"/>
              <a:gd name="connsiteX26" fmla="*/ 0 w 1489775"/>
              <a:gd name="connsiteY26" fmla="*/ 1390678 h 3923699"/>
              <a:gd name="connsiteX27" fmla="*/ 0 w 1489775"/>
              <a:gd name="connsiteY27" fmla="*/ 1030958 h 3923699"/>
              <a:gd name="connsiteX28" fmla="*/ 280204 w 1489775"/>
              <a:gd name="connsiteY28" fmla="*/ 750754 h 3923699"/>
              <a:gd name="connsiteX29" fmla="*/ 744888 w 1489775"/>
              <a:gd name="connsiteY29" fmla="*/ 0 h 3923699"/>
              <a:gd name="connsiteX30" fmla="*/ 1082199 w 1489775"/>
              <a:gd name="connsiteY30" fmla="*/ 337311 h 3923699"/>
              <a:gd name="connsiteX31" fmla="*/ 744888 w 1489775"/>
              <a:gd name="connsiteY31" fmla="*/ 674622 h 3923699"/>
              <a:gd name="connsiteX32" fmla="*/ 407577 w 1489775"/>
              <a:gd name="connsiteY32" fmla="*/ 337311 h 3923699"/>
              <a:gd name="connsiteX33" fmla="*/ 744888 w 1489775"/>
              <a:gd name="connsiteY33"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1390678 h 3923699"/>
              <a:gd name="connsiteX20" fmla="*/ 288033 w 1489775"/>
              <a:gd name="connsiteY20" fmla="*/ 1390678 h 3923699"/>
              <a:gd name="connsiteX21" fmla="*/ 288033 w 1489775"/>
              <a:gd name="connsiteY21" fmla="*/ 2063902 h 3923699"/>
              <a:gd name="connsiteX22" fmla="*/ 144017 w 1489775"/>
              <a:gd name="connsiteY22" fmla="*/ 2207918 h 3923699"/>
              <a:gd name="connsiteX23" fmla="*/ 1 w 1489775"/>
              <a:gd name="connsiteY23" fmla="*/ 2063902 h 3923699"/>
              <a:gd name="connsiteX24" fmla="*/ 1 w 1489775"/>
              <a:gd name="connsiteY24" fmla="*/ 1390678 h 3923699"/>
              <a:gd name="connsiteX25" fmla="*/ 0 w 1489775"/>
              <a:gd name="connsiteY25" fmla="*/ 1390678 h 3923699"/>
              <a:gd name="connsiteX26" fmla="*/ 0 w 1489775"/>
              <a:gd name="connsiteY26" fmla="*/ 1030958 h 3923699"/>
              <a:gd name="connsiteX27" fmla="*/ 280204 w 1489775"/>
              <a:gd name="connsiteY27" fmla="*/ 750754 h 3923699"/>
              <a:gd name="connsiteX28" fmla="*/ 744888 w 1489775"/>
              <a:gd name="connsiteY28" fmla="*/ 0 h 3923699"/>
              <a:gd name="connsiteX29" fmla="*/ 1082199 w 1489775"/>
              <a:gd name="connsiteY29" fmla="*/ 337311 h 3923699"/>
              <a:gd name="connsiteX30" fmla="*/ 744888 w 1489775"/>
              <a:gd name="connsiteY30" fmla="*/ 674622 h 3923699"/>
              <a:gd name="connsiteX31" fmla="*/ 407577 w 1489775"/>
              <a:gd name="connsiteY31" fmla="*/ 337311 h 3923699"/>
              <a:gd name="connsiteX32" fmla="*/ 744888 w 1489775"/>
              <a:gd name="connsiteY32"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30887 w 1489775"/>
              <a:gd name="connsiteY18" fmla="*/ 1390678 h 3923699"/>
              <a:gd name="connsiteX19" fmla="*/ 288033 w 1489775"/>
              <a:gd name="connsiteY19" fmla="*/ 1390678 h 3923699"/>
              <a:gd name="connsiteX20" fmla="*/ 288033 w 1489775"/>
              <a:gd name="connsiteY20" fmla="*/ 2063902 h 3923699"/>
              <a:gd name="connsiteX21" fmla="*/ 144017 w 1489775"/>
              <a:gd name="connsiteY21" fmla="*/ 2207918 h 3923699"/>
              <a:gd name="connsiteX22" fmla="*/ 1 w 1489775"/>
              <a:gd name="connsiteY22" fmla="*/ 2063902 h 3923699"/>
              <a:gd name="connsiteX23" fmla="*/ 1 w 1489775"/>
              <a:gd name="connsiteY23" fmla="*/ 1390678 h 3923699"/>
              <a:gd name="connsiteX24" fmla="*/ 0 w 1489775"/>
              <a:gd name="connsiteY24" fmla="*/ 1390678 h 3923699"/>
              <a:gd name="connsiteX25" fmla="*/ 0 w 1489775"/>
              <a:gd name="connsiteY25" fmla="*/ 1030958 h 3923699"/>
              <a:gd name="connsiteX26" fmla="*/ 280204 w 1489775"/>
              <a:gd name="connsiteY26" fmla="*/ 750754 h 3923699"/>
              <a:gd name="connsiteX27" fmla="*/ 744888 w 1489775"/>
              <a:gd name="connsiteY27" fmla="*/ 0 h 3923699"/>
              <a:gd name="connsiteX28" fmla="*/ 1082199 w 1489775"/>
              <a:gd name="connsiteY28" fmla="*/ 337311 h 3923699"/>
              <a:gd name="connsiteX29" fmla="*/ 744888 w 1489775"/>
              <a:gd name="connsiteY29" fmla="*/ 674622 h 3923699"/>
              <a:gd name="connsiteX30" fmla="*/ 407577 w 1489775"/>
              <a:gd name="connsiteY30" fmla="*/ 337311 h 3923699"/>
              <a:gd name="connsiteX31" fmla="*/ 744888 w 1489775"/>
              <a:gd name="connsiteY31" fmla="*/ 0 h 392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89775" h="3923699">
                <a:moveTo>
                  <a:pt x="280204" y="750754"/>
                </a:moveTo>
                <a:lnTo>
                  <a:pt x="1209570" y="750754"/>
                </a:lnTo>
                <a:cubicBezTo>
                  <a:pt x="1364322" y="750754"/>
                  <a:pt x="1489774" y="876206"/>
                  <a:pt x="1489774" y="1030958"/>
                </a:cubicBezTo>
                <a:lnTo>
                  <a:pt x="1489774" y="1293518"/>
                </a:lnTo>
                <a:lnTo>
                  <a:pt x="1489775" y="1293518"/>
                </a:lnTo>
                <a:lnTo>
                  <a:pt x="1489775" y="2063902"/>
                </a:lnTo>
                <a:cubicBezTo>
                  <a:pt x="1489775" y="2143440"/>
                  <a:pt x="1425297" y="2207918"/>
                  <a:pt x="1345759" y="2207918"/>
                </a:cubicBezTo>
                <a:cubicBezTo>
                  <a:pt x="1266221" y="2207918"/>
                  <a:pt x="1201743" y="2143440"/>
                  <a:pt x="1201743" y="2063902"/>
                </a:cubicBezTo>
                <a:lnTo>
                  <a:pt x="1201743" y="1390678"/>
                </a:lnTo>
                <a:lnTo>
                  <a:pt x="1158887" y="1390678"/>
                </a:lnTo>
                <a:cubicBezTo>
                  <a:pt x="1156542" y="2175018"/>
                  <a:pt x="1154198" y="2959359"/>
                  <a:pt x="1151853" y="3743699"/>
                </a:cubicBezTo>
                <a:cubicBezTo>
                  <a:pt x="1151853" y="3843110"/>
                  <a:pt x="1071264" y="3923699"/>
                  <a:pt x="971853" y="3923699"/>
                </a:cubicBezTo>
                <a:cubicBezTo>
                  <a:pt x="872442" y="3923699"/>
                  <a:pt x="791853" y="3843110"/>
                  <a:pt x="791853" y="3743699"/>
                </a:cubicBezTo>
                <a:lnTo>
                  <a:pt x="791853" y="2305078"/>
                </a:lnTo>
                <a:lnTo>
                  <a:pt x="683854" y="2305078"/>
                </a:lnTo>
                <a:lnTo>
                  <a:pt x="683854" y="3743698"/>
                </a:lnTo>
                <a:cubicBezTo>
                  <a:pt x="683854" y="3843109"/>
                  <a:pt x="603265" y="3923698"/>
                  <a:pt x="503854" y="3923698"/>
                </a:cubicBezTo>
                <a:cubicBezTo>
                  <a:pt x="404443" y="3923698"/>
                  <a:pt x="323854" y="3843109"/>
                  <a:pt x="323854" y="3743698"/>
                </a:cubicBezTo>
                <a:cubicBezTo>
                  <a:pt x="326198" y="2959358"/>
                  <a:pt x="328543" y="2175018"/>
                  <a:pt x="330887" y="1390678"/>
                </a:cubicBezTo>
                <a:lnTo>
                  <a:pt x="288033" y="1390678"/>
                </a:lnTo>
                <a:lnTo>
                  <a:pt x="288033" y="2063902"/>
                </a:lnTo>
                <a:cubicBezTo>
                  <a:pt x="288033" y="2143440"/>
                  <a:pt x="223555" y="2207918"/>
                  <a:pt x="144017" y="2207918"/>
                </a:cubicBezTo>
                <a:cubicBezTo>
                  <a:pt x="64479" y="2207918"/>
                  <a:pt x="1" y="2143440"/>
                  <a:pt x="1" y="2063902"/>
                </a:cubicBezTo>
                <a:lnTo>
                  <a:pt x="1" y="1390678"/>
                </a:lnTo>
                <a:lnTo>
                  <a:pt x="0" y="1390678"/>
                </a:lnTo>
                <a:lnTo>
                  <a:pt x="0" y="1030958"/>
                </a:lnTo>
                <a:cubicBezTo>
                  <a:pt x="0" y="876206"/>
                  <a:pt x="125452" y="750754"/>
                  <a:pt x="280204" y="750754"/>
                </a:cubicBezTo>
                <a:close/>
                <a:moveTo>
                  <a:pt x="744888" y="0"/>
                </a:moveTo>
                <a:cubicBezTo>
                  <a:pt x="931180" y="0"/>
                  <a:pt x="1082199" y="151019"/>
                  <a:pt x="1082199" y="337311"/>
                </a:cubicBezTo>
                <a:cubicBezTo>
                  <a:pt x="1082199" y="523603"/>
                  <a:pt x="931180" y="674622"/>
                  <a:pt x="744888" y="674622"/>
                </a:cubicBezTo>
                <a:cubicBezTo>
                  <a:pt x="558596" y="674622"/>
                  <a:pt x="407577" y="523603"/>
                  <a:pt x="407577" y="337311"/>
                </a:cubicBezTo>
                <a:cubicBezTo>
                  <a:pt x="407577" y="151019"/>
                  <a:pt x="558596" y="0"/>
                  <a:pt x="744888" y="0"/>
                </a:cubicBezTo>
                <a:close/>
              </a:path>
            </a:pathLst>
          </a:custGeom>
          <a:solidFill>
            <a:schemeClr val="tx1">
              <a:lumMod val="75000"/>
              <a:lumOff val="25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1" i="0" u="none" strike="noStrike" kern="0" cap="none" spc="0" normalizeH="0" baseline="0" noProof="0" dirty="0">
              <a:ln>
                <a:noFill/>
              </a:ln>
              <a:solidFill>
                <a:prstClr val="white"/>
              </a:solidFill>
              <a:effectLst/>
              <a:uLnTx/>
              <a:uFillTx/>
              <a:latin typeface="SST Arabic" panose="020B0504030504020204" pitchFamily="34" charset="-78"/>
              <a:ea typeface="Arial Unicode MS"/>
              <a:cs typeface="SST Arabic" panose="020B0504030504020204" pitchFamily="34" charset="-78"/>
            </a:endParaRPr>
          </a:p>
        </p:txBody>
      </p:sp>
      <p:sp>
        <p:nvSpPr>
          <p:cNvPr id="59" name="Round Same Side Corner Rectangle 8">
            <a:extLst>
              <a:ext uri="{FF2B5EF4-FFF2-40B4-BE49-F238E27FC236}">
                <a16:creationId xmlns:a16="http://schemas.microsoft.com/office/drawing/2014/main" id="{DB67113F-D303-42DA-95BD-610BBED8BE92}"/>
              </a:ext>
            </a:extLst>
          </p:cNvPr>
          <p:cNvSpPr/>
          <p:nvPr/>
        </p:nvSpPr>
        <p:spPr>
          <a:xfrm>
            <a:off x="3846374" y="2192481"/>
            <a:ext cx="210714" cy="553502"/>
          </a:xfrm>
          <a:custGeom>
            <a:avLst/>
            <a:gdLst>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8887 w 1489775"/>
              <a:gd name="connsiteY10" fmla="*/ 2305078 h 3923699"/>
              <a:gd name="connsiteX11" fmla="*/ 1151853 w 1489775"/>
              <a:gd name="connsiteY11" fmla="*/ 3743699 h 3923699"/>
              <a:gd name="connsiteX12" fmla="*/ 971853 w 1489775"/>
              <a:gd name="connsiteY12" fmla="*/ 3923699 h 3923699"/>
              <a:gd name="connsiteX13" fmla="*/ 791853 w 1489775"/>
              <a:gd name="connsiteY13" fmla="*/ 3743699 h 3923699"/>
              <a:gd name="connsiteX14" fmla="*/ 791853 w 1489775"/>
              <a:gd name="connsiteY14" fmla="*/ 2305078 h 3923699"/>
              <a:gd name="connsiteX15" fmla="*/ 683854 w 1489775"/>
              <a:gd name="connsiteY15" fmla="*/ 2305078 h 3923699"/>
              <a:gd name="connsiteX16" fmla="*/ 683854 w 1489775"/>
              <a:gd name="connsiteY16" fmla="*/ 3743698 h 3923699"/>
              <a:gd name="connsiteX17" fmla="*/ 503854 w 1489775"/>
              <a:gd name="connsiteY17" fmla="*/ 3923698 h 3923699"/>
              <a:gd name="connsiteX18" fmla="*/ 323854 w 1489775"/>
              <a:gd name="connsiteY18" fmla="*/ 3743698 h 3923699"/>
              <a:gd name="connsiteX19" fmla="*/ 323854 w 1489775"/>
              <a:gd name="connsiteY19" fmla="*/ 2238914 h 3923699"/>
              <a:gd name="connsiteX20" fmla="*/ 330887 w 1489775"/>
              <a:gd name="connsiteY20" fmla="*/ 2238914 h 3923699"/>
              <a:gd name="connsiteX21" fmla="*/ 330887 w 1489775"/>
              <a:gd name="connsiteY21" fmla="*/ 1390678 h 3923699"/>
              <a:gd name="connsiteX22" fmla="*/ 288033 w 1489775"/>
              <a:gd name="connsiteY22" fmla="*/ 1390678 h 3923699"/>
              <a:gd name="connsiteX23" fmla="*/ 288033 w 1489775"/>
              <a:gd name="connsiteY23" fmla="*/ 2063902 h 3923699"/>
              <a:gd name="connsiteX24" fmla="*/ 144017 w 1489775"/>
              <a:gd name="connsiteY24" fmla="*/ 2207918 h 3923699"/>
              <a:gd name="connsiteX25" fmla="*/ 1 w 1489775"/>
              <a:gd name="connsiteY25" fmla="*/ 2063902 h 3923699"/>
              <a:gd name="connsiteX26" fmla="*/ 1 w 1489775"/>
              <a:gd name="connsiteY26" fmla="*/ 1390678 h 3923699"/>
              <a:gd name="connsiteX27" fmla="*/ 0 w 1489775"/>
              <a:gd name="connsiteY27" fmla="*/ 1390678 h 3923699"/>
              <a:gd name="connsiteX28" fmla="*/ 0 w 1489775"/>
              <a:gd name="connsiteY28" fmla="*/ 1030958 h 3923699"/>
              <a:gd name="connsiteX29" fmla="*/ 280204 w 1489775"/>
              <a:gd name="connsiteY29" fmla="*/ 750754 h 3923699"/>
              <a:gd name="connsiteX30" fmla="*/ 744888 w 1489775"/>
              <a:gd name="connsiteY30" fmla="*/ 0 h 3923699"/>
              <a:gd name="connsiteX31" fmla="*/ 1082199 w 1489775"/>
              <a:gd name="connsiteY31" fmla="*/ 337311 h 3923699"/>
              <a:gd name="connsiteX32" fmla="*/ 744888 w 1489775"/>
              <a:gd name="connsiteY32" fmla="*/ 674622 h 3923699"/>
              <a:gd name="connsiteX33" fmla="*/ 407577 w 1489775"/>
              <a:gd name="connsiteY33" fmla="*/ 337311 h 3923699"/>
              <a:gd name="connsiteX34" fmla="*/ 744888 w 1489775"/>
              <a:gd name="connsiteY34"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2238914 h 3923699"/>
              <a:gd name="connsiteX20" fmla="*/ 330887 w 1489775"/>
              <a:gd name="connsiteY20" fmla="*/ 1390678 h 3923699"/>
              <a:gd name="connsiteX21" fmla="*/ 288033 w 1489775"/>
              <a:gd name="connsiteY21" fmla="*/ 1390678 h 3923699"/>
              <a:gd name="connsiteX22" fmla="*/ 288033 w 1489775"/>
              <a:gd name="connsiteY22" fmla="*/ 2063902 h 3923699"/>
              <a:gd name="connsiteX23" fmla="*/ 144017 w 1489775"/>
              <a:gd name="connsiteY23" fmla="*/ 2207918 h 3923699"/>
              <a:gd name="connsiteX24" fmla="*/ 1 w 1489775"/>
              <a:gd name="connsiteY24" fmla="*/ 2063902 h 3923699"/>
              <a:gd name="connsiteX25" fmla="*/ 1 w 1489775"/>
              <a:gd name="connsiteY25" fmla="*/ 1390678 h 3923699"/>
              <a:gd name="connsiteX26" fmla="*/ 0 w 1489775"/>
              <a:gd name="connsiteY26" fmla="*/ 1390678 h 3923699"/>
              <a:gd name="connsiteX27" fmla="*/ 0 w 1489775"/>
              <a:gd name="connsiteY27" fmla="*/ 1030958 h 3923699"/>
              <a:gd name="connsiteX28" fmla="*/ 280204 w 1489775"/>
              <a:gd name="connsiteY28" fmla="*/ 750754 h 3923699"/>
              <a:gd name="connsiteX29" fmla="*/ 744888 w 1489775"/>
              <a:gd name="connsiteY29" fmla="*/ 0 h 3923699"/>
              <a:gd name="connsiteX30" fmla="*/ 1082199 w 1489775"/>
              <a:gd name="connsiteY30" fmla="*/ 337311 h 3923699"/>
              <a:gd name="connsiteX31" fmla="*/ 744888 w 1489775"/>
              <a:gd name="connsiteY31" fmla="*/ 674622 h 3923699"/>
              <a:gd name="connsiteX32" fmla="*/ 407577 w 1489775"/>
              <a:gd name="connsiteY32" fmla="*/ 337311 h 3923699"/>
              <a:gd name="connsiteX33" fmla="*/ 744888 w 1489775"/>
              <a:gd name="connsiteY33"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1390678 h 3923699"/>
              <a:gd name="connsiteX20" fmla="*/ 288033 w 1489775"/>
              <a:gd name="connsiteY20" fmla="*/ 1390678 h 3923699"/>
              <a:gd name="connsiteX21" fmla="*/ 288033 w 1489775"/>
              <a:gd name="connsiteY21" fmla="*/ 2063902 h 3923699"/>
              <a:gd name="connsiteX22" fmla="*/ 144017 w 1489775"/>
              <a:gd name="connsiteY22" fmla="*/ 2207918 h 3923699"/>
              <a:gd name="connsiteX23" fmla="*/ 1 w 1489775"/>
              <a:gd name="connsiteY23" fmla="*/ 2063902 h 3923699"/>
              <a:gd name="connsiteX24" fmla="*/ 1 w 1489775"/>
              <a:gd name="connsiteY24" fmla="*/ 1390678 h 3923699"/>
              <a:gd name="connsiteX25" fmla="*/ 0 w 1489775"/>
              <a:gd name="connsiteY25" fmla="*/ 1390678 h 3923699"/>
              <a:gd name="connsiteX26" fmla="*/ 0 w 1489775"/>
              <a:gd name="connsiteY26" fmla="*/ 1030958 h 3923699"/>
              <a:gd name="connsiteX27" fmla="*/ 280204 w 1489775"/>
              <a:gd name="connsiteY27" fmla="*/ 750754 h 3923699"/>
              <a:gd name="connsiteX28" fmla="*/ 744888 w 1489775"/>
              <a:gd name="connsiteY28" fmla="*/ 0 h 3923699"/>
              <a:gd name="connsiteX29" fmla="*/ 1082199 w 1489775"/>
              <a:gd name="connsiteY29" fmla="*/ 337311 h 3923699"/>
              <a:gd name="connsiteX30" fmla="*/ 744888 w 1489775"/>
              <a:gd name="connsiteY30" fmla="*/ 674622 h 3923699"/>
              <a:gd name="connsiteX31" fmla="*/ 407577 w 1489775"/>
              <a:gd name="connsiteY31" fmla="*/ 337311 h 3923699"/>
              <a:gd name="connsiteX32" fmla="*/ 744888 w 1489775"/>
              <a:gd name="connsiteY32"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30887 w 1489775"/>
              <a:gd name="connsiteY18" fmla="*/ 1390678 h 3923699"/>
              <a:gd name="connsiteX19" fmla="*/ 288033 w 1489775"/>
              <a:gd name="connsiteY19" fmla="*/ 1390678 h 3923699"/>
              <a:gd name="connsiteX20" fmla="*/ 288033 w 1489775"/>
              <a:gd name="connsiteY20" fmla="*/ 2063902 h 3923699"/>
              <a:gd name="connsiteX21" fmla="*/ 144017 w 1489775"/>
              <a:gd name="connsiteY21" fmla="*/ 2207918 h 3923699"/>
              <a:gd name="connsiteX22" fmla="*/ 1 w 1489775"/>
              <a:gd name="connsiteY22" fmla="*/ 2063902 h 3923699"/>
              <a:gd name="connsiteX23" fmla="*/ 1 w 1489775"/>
              <a:gd name="connsiteY23" fmla="*/ 1390678 h 3923699"/>
              <a:gd name="connsiteX24" fmla="*/ 0 w 1489775"/>
              <a:gd name="connsiteY24" fmla="*/ 1390678 h 3923699"/>
              <a:gd name="connsiteX25" fmla="*/ 0 w 1489775"/>
              <a:gd name="connsiteY25" fmla="*/ 1030958 h 3923699"/>
              <a:gd name="connsiteX26" fmla="*/ 280204 w 1489775"/>
              <a:gd name="connsiteY26" fmla="*/ 750754 h 3923699"/>
              <a:gd name="connsiteX27" fmla="*/ 744888 w 1489775"/>
              <a:gd name="connsiteY27" fmla="*/ 0 h 3923699"/>
              <a:gd name="connsiteX28" fmla="*/ 1082199 w 1489775"/>
              <a:gd name="connsiteY28" fmla="*/ 337311 h 3923699"/>
              <a:gd name="connsiteX29" fmla="*/ 744888 w 1489775"/>
              <a:gd name="connsiteY29" fmla="*/ 674622 h 3923699"/>
              <a:gd name="connsiteX30" fmla="*/ 407577 w 1489775"/>
              <a:gd name="connsiteY30" fmla="*/ 337311 h 3923699"/>
              <a:gd name="connsiteX31" fmla="*/ 744888 w 1489775"/>
              <a:gd name="connsiteY31" fmla="*/ 0 h 392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89775" h="3923699">
                <a:moveTo>
                  <a:pt x="280204" y="750754"/>
                </a:moveTo>
                <a:lnTo>
                  <a:pt x="1209570" y="750754"/>
                </a:lnTo>
                <a:cubicBezTo>
                  <a:pt x="1364322" y="750754"/>
                  <a:pt x="1489774" y="876206"/>
                  <a:pt x="1489774" y="1030958"/>
                </a:cubicBezTo>
                <a:lnTo>
                  <a:pt x="1489774" y="1293518"/>
                </a:lnTo>
                <a:lnTo>
                  <a:pt x="1489775" y="1293518"/>
                </a:lnTo>
                <a:lnTo>
                  <a:pt x="1489775" y="2063902"/>
                </a:lnTo>
                <a:cubicBezTo>
                  <a:pt x="1489775" y="2143440"/>
                  <a:pt x="1425297" y="2207918"/>
                  <a:pt x="1345759" y="2207918"/>
                </a:cubicBezTo>
                <a:cubicBezTo>
                  <a:pt x="1266221" y="2207918"/>
                  <a:pt x="1201743" y="2143440"/>
                  <a:pt x="1201743" y="2063902"/>
                </a:cubicBezTo>
                <a:lnTo>
                  <a:pt x="1201743" y="1390678"/>
                </a:lnTo>
                <a:lnTo>
                  <a:pt x="1158887" y="1390678"/>
                </a:lnTo>
                <a:cubicBezTo>
                  <a:pt x="1156542" y="2175018"/>
                  <a:pt x="1154198" y="2959359"/>
                  <a:pt x="1151853" y="3743699"/>
                </a:cubicBezTo>
                <a:cubicBezTo>
                  <a:pt x="1151853" y="3843110"/>
                  <a:pt x="1071264" y="3923699"/>
                  <a:pt x="971853" y="3923699"/>
                </a:cubicBezTo>
                <a:cubicBezTo>
                  <a:pt x="872442" y="3923699"/>
                  <a:pt x="791853" y="3843110"/>
                  <a:pt x="791853" y="3743699"/>
                </a:cubicBezTo>
                <a:lnTo>
                  <a:pt x="791853" y="2305078"/>
                </a:lnTo>
                <a:lnTo>
                  <a:pt x="683854" y="2305078"/>
                </a:lnTo>
                <a:lnTo>
                  <a:pt x="683854" y="3743698"/>
                </a:lnTo>
                <a:cubicBezTo>
                  <a:pt x="683854" y="3843109"/>
                  <a:pt x="603265" y="3923698"/>
                  <a:pt x="503854" y="3923698"/>
                </a:cubicBezTo>
                <a:cubicBezTo>
                  <a:pt x="404443" y="3923698"/>
                  <a:pt x="323854" y="3843109"/>
                  <a:pt x="323854" y="3743698"/>
                </a:cubicBezTo>
                <a:cubicBezTo>
                  <a:pt x="326198" y="2959358"/>
                  <a:pt x="328543" y="2175018"/>
                  <a:pt x="330887" y="1390678"/>
                </a:cubicBezTo>
                <a:lnTo>
                  <a:pt x="288033" y="1390678"/>
                </a:lnTo>
                <a:lnTo>
                  <a:pt x="288033" y="2063902"/>
                </a:lnTo>
                <a:cubicBezTo>
                  <a:pt x="288033" y="2143440"/>
                  <a:pt x="223555" y="2207918"/>
                  <a:pt x="144017" y="2207918"/>
                </a:cubicBezTo>
                <a:cubicBezTo>
                  <a:pt x="64479" y="2207918"/>
                  <a:pt x="1" y="2143440"/>
                  <a:pt x="1" y="2063902"/>
                </a:cubicBezTo>
                <a:lnTo>
                  <a:pt x="1" y="1390678"/>
                </a:lnTo>
                <a:lnTo>
                  <a:pt x="0" y="1390678"/>
                </a:lnTo>
                <a:lnTo>
                  <a:pt x="0" y="1030958"/>
                </a:lnTo>
                <a:cubicBezTo>
                  <a:pt x="0" y="876206"/>
                  <a:pt x="125452" y="750754"/>
                  <a:pt x="280204" y="750754"/>
                </a:cubicBezTo>
                <a:close/>
                <a:moveTo>
                  <a:pt x="744888" y="0"/>
                </a:moveTo>
                <a:cubicBezTo>
                  <a:pt x="931180" y="0"/>
                  <a:pt x="1082199" y="151019"/>
                  <a:pt x="1082199" y="337311"/>
                </a:cubicBezTo>
                <a:cubicBezTo>
                  <a:pt x="1082199" y="523603"/>
                  <a:pt x="931180" y="674622"/>
                  <a:pt x="744888" y="674622"/>
                </a:cubicBezTo>
                <a:cubicBezTo>
                  <a:pt x="558596" y="674622"/>
                  <a:pt x="407577" y="523603"/>
                  <a:pt x="407577" y="337311"/>
                </a:cubicBezTo>
                <a:cubicBezTo>
                  <a:pt x="407577" y="151019"/>
                  <a:pt x="558596" y="0"/>
                  <a:pt x="744888" y="0"/>
                </a:cubicBezTo>
                <a:close/>
              </a:path>
            </a:pathLst>
          </a:custGeom>
          <a:solidFill>
            <a:srgbClr val="A7C4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1" i="0" u="none" strike="noStrike" kern="0" cap="none" spc="0" normalizeH="0" baseline="0" noProof="0" dirty="0">
              <a:ln>
                <a:noFill/>
              </a:ln>
              <a:solidFill>
                <a:prstClr val="white"/>
              </a:solidFill>
              <a:effectLst/>
              <a:uLnTx/>
              <a:uFillTx/>
              <a:latin typeface="SST Arabic" panose="020B0504030504020204" pitchFamily="34" charset="-78"/>
              <a:ea typeface="Arial Unicode MS"/>
              <a:cs typeface="SST Arabic" panose="020B0504030504020204" pitchFamily="34" charset="-78"/>
            </a:endParaRPr>
          </a:p>
        </p:txBody>
      </p:sp>
      <p:sp>
        <p:nvSpPr>
          <p:cNvPr id="60" name="Round Same Side Corner Rectangle 8">
            <a:extLst>
              <a:ext uri="{FF2B5EF4-FFF2-40B4-BE49-F238E27FC236}">
                <a16:creationId xmlns:a16="http://schemas.microsoft.com/office/drawing/2014/main" id="{DB67113F-D303-42DA-95BD-610BBED8BE92}"/>
              </a:ext>
            </a:extLst>
          </p:cNvPr>
          <p:cNvSpPr/>
          <p:nvPr/>
        </p:nvSpPr>
        <p:spPr>
          <a:xfrm>
            <a:off x="3536771" y="2102806"/>
            <a:ext cx="210714" cy="553502"/>
          </a:xfrm>
          <a:custGeom>
            <a:avLst/>
            <a:gdLst>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8887 w 1489775"/>
              <a:gd name="connsiteY10" fmla="*/ 2305078 h 3923699"/>
              <a:gd name="connsiteX11" fmla="*/ 1151853 w 1489775"/>
              <a:gd name="connsiteY11" fmla="*/ 3743699 h 3923699"/>
              <a:gd name="connsiteX12" fmla="*/ 971853 w 1489775"/>
              <a:gd name="connsiteY12" fmla="*/ 3923699 h 3923699"/>
              <a:gd name="connsiteX13" fmla="*/ 791853 w 1489775"/>
              <a:gd name="connsiteY13" fmla="*/ 3743699 h 3923699"/>
              <a:gd name="connsiteX14" fmla="*/ 791853 w 1489775"/>
              <a:gd name="connsiteY14" fmla="*/ 2305078 h 3923699"/>
              <a:gd name="connsiteX15" fmla="*/ 683854 w 1489775"/>
              <a:gd name="connsiteY15" fmla="*/ 2305078 h 3923699"/>
              <a:gd name="connsiteX16" fmla="*/ 683854 w 1489775"/>
              <a:gd name="connsiteY16" fmla="*/ 3743698 h 3923699"/>
              <a:gd name="connsiteX17" fmla="*/ 503854 w 1489775"/>
              <a:gd name="connsiteY17" fmla="*/ 3923698 h 3923699"/>
              <a:gd name="connsiteX18" fmla="*/ 323854 w 1489775"/>
              <a:gd name="connsiteY18" fmla="*/ 3743698 h 3923699"/>
              <a:gd name="connsiteX19" fmla="*/ 323854 w 1489775"/>
              <a:gd name="connsiteY19" fmla="*/ 2238914 h 3923699"/>
              <a:gd name="connsiteX20" fmla="*/ 330887 w 1489775"/>
              <a:gd name="connsiteY20" fmla="*/ 2238914 h 3923699"/>
              <a:gd name="connsiteX21" fmla="*/ 330887 w 1489775"/>
              <a:gd name="connsiteY21" fmla="*/ 1390678 h 3923699"/>
              <a:gd name="connsiteX22" fmla="*/ 288033 w 1489775"/>
              <a:gd name="connsiteY22" fmla="*/ 1390678 h 3923699"/>
              <a:gd name="connsiteX23" fmla="*/ 288033 w 1489775"/>
              <a:gd name="connsiteY23" fmla="*/ 2063902 h 3923699"/>
              <a:gd name="connsiteX24" fmla="*/ 144017 w 1489775"/>
              <a:gd name="connsiteY24" fmla="*/ 2207918 h 3923699"/>
              <a:gd name="connsiteX25" fmla="*/ 1 w 1489775"/>
              <a:gd name="connsiteY25" fmla="*/ 2063902 h 3923699"/>
              <a:gd name="connsiteX26" fmla="*/ 1 w 1489775"/>
              <a:gd name="connsiteY26" fmla="*/ 1390678 h 3923699"/>
              <a:gd name="connsiteX27" fmla="*/ 0 w 1489775"/>
              <a:gd name="connsiteY27" fmla="*/ 1390678 h 3923699"/>
              <a:gd name="connsiteX28" fmla="*/ 0 w 1489775"/>
              <a:gd name="connsiteY28" fmla="*/ 1030958 h 3923699"/>
              <a:gd name="connsiteX29" fmla="*/ 280204 w 1489775"/>
              <a:gd name="connsiteY29" fmla="*/ 750754 h 3923699"/>
              <a:gd name="connsiteX30" fmla="*/ 744888 w 1489775"/>
              <a:gd name="connsiteY30" fmla="*/ 0 h 3923699"/>
              <a:gd name="connsiteX31" fmla="*/ 1082199 w 1489775"/>
              <a:gd name="connsiteY31" fmla="*/ 337311 h 3923699"/>
              <a:gd name="connsiteX32" fmla="*/ 744888 w 1489775"/>
              <a:gd name="connsiteY32" fmla="*/ 674622 h 3923699"/>
              <a:gd name="connsiteX33" fmla="*/ 407577 w 1489775"/>
              <a:gd name="connsiteY33" fmla="*/ 337311 h 3923699"/>
              <a:gd name="connsiteX34" fmla="*/ 744888 w 1489775"/>
              <a:gd name="connsiteY34"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2238914 h 3923699"/>
              <a:gd name="connsiteX20" fmla="*/ 330887 w 1489775"/>
              <a:gd name="connsiteY20" fmla="*/ 1390678 h 3923699"/>
              <a:gd name="connsiteX21" fmla="*/ 288033 w 1489775"/>
              <a:gd name="connsiteY21" fmla="*/ 1390678 h 3923699"/>
              <a:gd name="connsiteX22" fmla="*/ 288033 w 1489775"/>
              <a:gd name="connsiteY22" fmla="*/ 2063902 h 3923699"/>
              <a:gd name="connsiteX23" fmla="*/ 144017 w 1489775"/>
              <a:gd name="connsiteY23" fmla="*/ 2207918 h 3923699"/>
              <a:gd name="connsiteX24" fmla="*/ 1 w 1489775"/>
              <a:gd name="connsiteY24" fmla="*/ 2063902 h 3923699"/>
              <a:gd name="connsiteX25" fmla="*/ 1 w 1489775"/>
              <a:gd name="connsiteY25" fmla="*/ 1390678 h 3923699"/>
              <a:gd name="connsiteX26" fmla="*/ 0 w 1489775"/>
              <a:gd name="connsiteY26" fmla="*/ 1390678 h 3923699"/>
              <a:gd name="connsiteX27" fmla="*/ 0 w 1489775"/>
              <a:gd name="connsiteY27" fmla="*/ 1030958 h 3923699"/>
              <a:gd name="connsiteX28" fmla="*/ 280204 w 1489775"/>
              <a:gd name="connsiteY28" fmla="*/ 750754 h 3923699"/>
              <a:gd name="connsiteX29" fmla="*/ 744888 w 1489775"/>
              <a:gd name="connsiteY29" fmla="*/ 0 h 3923699"/>
              <a:gd name="connsiteX30" fmla="*/ 1082199 w 1489775"/>
              <a:gd name="connsiteY30" fmla="*/ 337311 h 3923699"/>
              <a:gd name="connsiteX31" fmla="*/ 744888 w 1489775"/>
              <a:gd name="connsiteY31" fmla="*/ 674622 h 3923699"/>
              <a:gd name="connsiteX32" fmla="*/ 407577 w 1489775"/>
              <a:gd name="connsiteY32" fmla="*/ 337311 h 3923699"/>
              <a:gd name="connsiteX33" fmla="*/ 744888 w 1489775"/>
              <a:gd name="connsiteY33"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1390678 h 3923699"/>
              <a:gd name="connsiteX20" fmla="*/ 288033 w 1489775"/>
              <a:gd name="connsiteY20" fmla="*/ 1390678 h 3923699"/>
              <a:gd name="connsiteX21" fmla="*/ 288033 w 1489775"/>
              <a:gd name="connsiteY21" fmla="*/ 2063902 h 3923699"/>
              <a:gd name="connsiteX22" fmla="*/ 144017 w 1489775"/>
              <a:gd name="connsiteY22" fmla="*/ 2207918 h 3923699"/>
              <a:gd name="connsiteX23" fmla="*/ 1 w 1489775"/>
              <a:gd name="connsiteY23" fmla="*/ 2063902 h 3923699"/>
              <a:gd name="connsiteX24" fmla="*/ 1 w 1489775"/>
              <a:gd name="connsiteY24" fmla="*/ 1390678 h 3923699"/>
              <a:gd name="connsiteX25" fmla="*/ 0 w 1489775"/>
              <a:gd name="connsiteY25" fmla="*/ 1390678 h 3923699"/>
              <a:gd name="connsiteX26" fmla="*/ 0 w 1489775"/>
              <a:gd name="connsiteY26" fmla="*/ 1030958 h 3923699"/>
              <a:gd name="connsiteX27" fmla="*/ 280204 w 1489775"/>
              <a:gd name="connsiteY27" fmla="*/ 750754 h 3923699"/>
              <a:gd name="connsiteX28" fmla="*/ 744888 w 1489775"/>
              <a:gd name="connsiteY28" fmla="*/ 0 h 3923699"/>
              <a:gd name="connsiteX29" fmla="*/ 1082199 w 1489775"/>
              <a:gd name="connsiteY29" fmla="*/ 337311 h 3923699"/>
              <a:gd name="connsiteX30" fmla="*/ 744888 w 1489775"/>
              <a:gd name="connsiteY30" fmla="*/ 674622 h 3923699"/>
              <a:gd name="connsiteX31" fmla="*/ 407577 w 1489775"/>
              <a:gd name="connsiteY31" fmla="*/ 337311 h 3923699"/>
              <a:gd name="connsiteX32" fmla="*/ 744888 w 1489775"/>
              <a:gd name="connsiteY32"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30887 w 1489775"/>
              <a:gd name="connsiteY18" fmla="*/ 1390678 h 3923699"/>
              <a:gd name="connsiteX19" fmla="*/ 288033 w 1489775"/>
              <a:gd name="connsiteY19" fmla="*/ 1390678 h 3923699"/>
              <a:gd name="connsiteX20" fmla="*/ 288033 w 1489775"/>
              <a:gd name="connsiteY20" fmla="*/ 2063902 h 3923699"/>
              <a:gd name="connsiteX21" fmla="*/ 144017 w 1489775"/>
              <a:gd name="connsiteY21" fmla="*/ 2207918 h 3923699"/>
              <a:gd name="connsiteX22" fmla="*/ 1 w 1489775"/>
              <a:gd name="connsiteY22" fmla="*/ 2063902 h 3923699"/>
              <a:gd name="connsiteX23" fmla="*/ 1 w 1489775"/>
              <a:gd name="connsiteY23" fmla="*/ 1390678 h 3923699"/>
              <a:gd name="connsiteX24" fmla="*/ 0 w 1489775"/>
              <a:gd name="connsiteY24" fmla="*/ 1390678 h 3923699"/>
              <a:gd name="connsiteX25" fmla="*/ 0 w 1489775"/>
              <a:gd name="connsiteY25" fmla="*/ 1030958 h 3923699"/>
              <a:gd name="connsiteX26" fmla="*/ 280204 w 1489775"/>
              <a:gd name="connsiteY26" fmla="*/ 750754 h 3923699"/>
              <a:gd name="connsiteX27" fmla="*/ 744888 w 1489775"/>
              <a:gd name="connsiteY27" fmla="*/ 0 h 3923699"/>
              <a:gd name="connsiteX28" fmla="*/ 1082199 w 1489775"/>
              <a:gd name="connsiteY28" fmla="*/ 337311 h 3923699"/>
              <a:gd name="connsiteX29" fmla="*/ 744888 w 1489775"/>
              <a:gd name="connsiteY29" fmla="*/ 674622 h 3923699"/>
              <a:gd name="connsiteX30" fmla="*/ 407577 w 1489775"/>
              <a:gd name="connsiteY30" fmla="*/ 337311 h 3923699"/>
              <a:gd name="connsiteX31" fmla="*/ 744888 w 1489775"/>
              <a:gd name="connsiteY31" fmla="*/ 0 h 392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89775" h="3923699">
                <a:moveTo>
                  <a:pt x="280204" y="750754"/>
                </a:moveTo>
                <a:lnTo>
                  <a:pt x="1209570" y="750754"/>
                </a:lnTo>
                <a:cubicBezTo>
                  <a:pt x="1364322" y="750754"/>
                  <a:pt x="1489774" y="876206"/>
                  <a:pt x="1489774" y="1030958"/>
                </a:cubicBezTo>
                <a:lnTo>
                  <a:pt x="1489774" y="1293518"/>
                </a:lnTo>
                <a:lnTo>
                  <a:pt x="1489775" y="1293518"/>
                </a:lnTo>
                <a:lnTo>
                  <a:pt x="1489775" y="2063902"/>
                </a:lnTo>
                <a:cubicBezTo>
                  <a:pt x="1489775" y="2143440"/>
                  <a:pt x="1425297" y="2207918"/>
                  <a:pt x="1345759" y="2207918"/>
                </a:cubicBezTo>
                <a:cubicBezTo>
                  <a:pt x="1266221" y="2207918"/>
                  <a:pt x="1201743" y="2143440"/>
                  <a:pt x="1201743" y="2063902"/>
                </a:cubicBezTo>
                <a:lnTo>
                  <a:pt x="1201743" y="1390678"/>
                </a:lnTo>
                <a:lnTo>
                  <a:pt x="1158887" y="1390678"/>
                </a:lnTo>
                <a:cubicBezTo>
                  <a:pt x="1156542" y="2175018"/>
                  <a:pt x="1154198" y="2959359"/>
                  <a:pt x="1151853" y="3743699"/>
                </a:cubicBezTo>
                <a:cubicBezTo>
                  <a:pt x="1151853" y="3843110"/>
                  <a:pt x="1071264" y="3923699"/>
                  <a:pt x="971853" y="3923699"/>
                </a:cubicBezTo>
                <a:cubicBezTo>
                  <a:pt x="872442" y="3923699"/>
                  <a:pt x="791853" y="3843110"/>
                  <a:pt x="791853" y="3743699"/>
                </a:cubicBezTo>
                <a:lnTo>
                  <a:pt x="791853" y="2305078"/>
                </a:lnTo>
                <a:lnTo>
                  <a:pt x="683854" y="2305078"/>
                </a:lnTo>
                <a:lnTo>
                  <a:pt x="683854" y="3743698"/>
                </a:lnTo>
                <a:cubicBezTo>
                  <a:pt x="683854" y="3843109"/>
                  <a:pt x="603265" y="3923698"/>
                  <a:pt x="503854" y="3923698"/>
                </a:cubicBezTo>
                <a:cubicBezTo>
                  <a:pt x="404443" y="3923698"/>
                  <a:pt x="323854" y="3843109"/>
                  <a:pt x="323854" y="3743698"/>
                </a:cubicBezTo>
                <a:cubicBezTo>
                  <a:pt x="326198" y="2959358"/>
                  <a:pt x="328543" y="2175018"/>
                  <a:pt x="330887" y="1390678"/>
                </a:cubicBezTo>
                <a:lnTo>
                  <a:pt x="288033" y="1390678"/>
                </a:lnTo>
                <a:lnTo>
                  <a:pt x="288033" y="2063902"/>
                </a:lnTo>
                <a:cubicBezTo>
                  <a:pt x="288033" y="2143440"/>
                  <a:pt x="223555" y="2207918"/>
                  <a:pt x="144017" y="2207918"/>
                </a:cubicBezTo>
                <a:cubicBezTo>
                  <a:pt x="64479" y="2207918"/>
                  <a:pt x="1" y="2143440"/>
                  <a:pt x="1" y="2063902"/>
                </a:cubicBezTo>
                <a:lnTo>
                  <a:pt x="1" y="1390678"/>
                </a:lnTo>
                <a:lnTo>
                  <a:pt x="0" y="1390678"/>
                </a:lnTo>
                <a:lnTo>
                  <a:pt x="0" y="1030958"/>
                </a:lnTo>
                <a:cubicBezTo>
                  <a:pt x="0" y="876206"/>
                  <a:pt x="125452" y="750754"/>
                  <a:pt x="280204" y="750754"/>
                </a:cubicBezTo>
                <a:close/>
                <a:moveTo>
                  <a:pt x="744888" y="0"/>
                </a:moveTo>
                <a:cubicBezTo>
                  <a:pt x="931180" y="0"/>
                  <a:pt x="1082199" y="151019"/>
                  <a:pt x="1082199" y="337311"/>
                </a:cubicBezTo>
                <a:cubicBezTo>
                  <a:pt x="1082199" y="523603"/>
                  <a:pt x="931180" y="674622"/>
                  <a:pt x="744888" y="674622"/>
                </a:cubicBezTo>
                <a:cubicBezTo>
                  <a:pt x="558596" y="674622"/>
                  <a:pt x="407577" y="523603"/>
                  <a:pt x="407577" y="337311"/>
                </a:cubicBezTo>
                <a:cubicBezTo>
                  <a:pt x="407577" y="151019"/>
                  <a:pt x="558596" y="0"/>
                  <a:pt x="744888" y="0"/>
                </a:cubicBezTo>
                <a:close/>
              </a:path>
            </a:pathLst>
          </a:custGeom>
          <a:solidFill>
            <a:srgbClr val="6F8EBA"/>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1" i="0" u="none" strike="noStrike" kern="0" cap="none" spc="0" normalizeH="0" baseline="0" noProof="0" dirty="0">
              <a:ln>
                <a:noFill/>
              </a:ln>
              <a:solidFill>
                <a:prstClr val="white"/>
              </a:solidFill>
              <a:effectLst/>
              <a:uLnTx/>
              <a:uFillTx/>
              <a:latin typeface="SST Arabic" panose="020B0504030504020204" pitchFamily="34" charset="-78"/>
              <a:ea typeface="Arial Unicode MS"/>
              <a:cs typeface="SST Arabic" panose="020B0504030504020204" pitchFamily="34" charset="-78"/>
            </a:endParaRPr>
          </a:p>
        </p:txBody>
      </p:sp>
      <p:grpSp>
        <p:nvGrpSpPr>
          <p:cNvPr id="15" name="Group 14"/>
          <p:cNvGrpSpPr/>
          <p:nvPr/>
        </p:nvGrpSpPr>
        <p:grpSpPr>
          <a:xfrm>
            <a:off x="3287083" y="1452079"/>
            <a:ext cx="1102351" cy="433534"/>
            <a:chOff x="-96347" y="576072"/>
            <a:chExt cx="1102351" cy="433534"/>
          </a:xfrm>
        </p:grpSpPr>
        <p:sp>
          <p:nvSpPr>
            <p:cNvPr id="6" name="Rectangle 5"/>
            <p:cNvSpPr/>
            <p:nvPr/>
          </p:nvSpPr>
          <p:spPr>
            <a:xfrm>
              <a:off x="0" y="576072"/>
              <a:ext cx="909658" cy="3856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FFFFFF"/>
                </a:solidFill>
                <a:effectLst/>
                <a:uLnTx/>
                <a:uFillTx/>
                <a:latin typeface="SST Arabic" panose="020B0504030504020204" pitchFamily="34" charset="-78"/>
                <a:ea typeface="+mn-ea"/>
                <a:cs typeface="SST Arabic" panose="020B0504030504020204" pitchFamily="34" charset="-78"/>
              </a:endParaRPr>
            </a:p>
          </p:txBody>
        </p:sp>
        <p:sp>
          <p:nvSpPr>
            <p:cNvPr id="67" name="Rectangle 66"/>
            <p:cNvSpPr/>
            <p:nvPr/>
          </p:nvSpPr>
          <p:spPr>
            <a:xfrm>
              <a:off x="-96347" y="580258"/>
              <a:ext cx="1102351" cy="429348"/>
            </a:xfrm>
            <a:prstGeom prst="rect">
              <a:avLst/>
            </a:prstGeom>
          </p:spPr>
          <p:txBody>
            <a:bodyPr wrap="square">
              <a:spAutoFit/>
            </a:bodyPr>
            <a:lstStyle/>
            <a:p>
              <a:pPr marL="0" marR="0" lvl="0" indent="0" algn="ctr" defTabSz="800100" rtl="0" eaLnBrk="1" fontAlgn="auto" latinLnBrk="0" hangingPunct="1">
                <a:lnSpc>
                  <a:spcPct val="90000"/>
                </a:lnSpc>
                <a:spcBef>
                  <a:spcPct val="0"/>
                </a:spcBef>
                <a:spcAft>
                  <a:spcPct val="35000"/>
                </a:spcAft>
                <a:buClrTx/>
                <a:buSzTx/>
                <a:buFontTx/>
                <a:buNone/>
                <a:tabLst/>
                <a:defRPr/>
              </a:pPr>
              <a:r>
                <a:rPr kumimoji="0" lang="ar-SA" sz="1200" b="1" i="0" u="none" strike="noStrike" kern="1200" cap="none" spc="0" normalizeH="0" baseline="0" noProof="0" dirty="0">
                  <a:ln>
                    <a:noFill/>
                  </a:ln>
                  <a:solidFill>
                    <a:srgbClr val="0D2547"/>
                  </a:solidFill>
                  <a:effectLst/>
                  <a:uLnTx/>
                  <a:uFillTx/>
                  <a:latin typeface="SST Arabic" panose="020B0504030504020204" pitchFamily="34" charset="-78"/>
                  <a:ea typeface="+mn-ea"/>
                  <a:cs typeface="SST Arabic" panose="020B0504030504020204" pitchFamily="34" charset="-78"/>
                </a:rPr>
                <a:t>معاينة فريق الشحنات</a:t>
              </a:r>
            </a:p>
          </p:txBody>
        </p:sp>
      </p:grpSp>
      <p:sp>
        <p:nvSpPr>
          <p:cNvPr id="48" name="Rounded Rectangle 47"/>
          <p:cNvSpPr/>
          <p:nvPr/>
        </p:nvSpPr>
        <p:spPr>
          <a:xfrm>
            <a:off x="12094234" y="166197"/>
            <a:ext cx="97766" cy="437857"/>
          </a:xfrm>
          <a:prstGeom prst="roundRect">
            <a:avLst>
              <a:gd name="adj" fmla="val 0"/>
            </a:avLst>
          </a:prstGeom>
          <a:solidFill>
            <a:srgbClr val="20CFD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FFFFFF"/>
              </a:solidFill>
              <a:effectLst/>
              <a:uLnTx/>
              <a:uFillTx/>
              <a:latin typeface="SST Arabic" panose="020B0504030504020204" pitchFamily="34" charset="-78"/>
              <a:ea typeface="+mn-ea"/>
              <a:cs typeface="SST Arabic" panose="020B0504030504020204" pitchFamily="34" charset="-78"/>
            </a:endParaRPr>
          </a:p>
        </p:txBody>
      </p:sp>
      <p:sp>
        <p:nvSpPr>
          <p:cNvPr id="52" name="Rounded Rectangle 51"/>
          <p:cNvSpPr/>
          <p:nvPr/>
        </p:nvSpPr>
        <p:spPr>
          <a:xfrm>
            <a:off x="6330374" y="3055091"/>
            <a:ext cx="507254" cy="216970"/>
          </a:xfrm>
          <a:prstGeom prst="roundRect">
            <a:avLst/>
          </a:prstGeom>
          <a:solidFill>
            <a:schemeClr val="bg1"/>
          </a:solidFill>
          <a:ln>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900" b="1" i="0" u="none" strike="noStrike" kern="1200" cap="none" spc="0" normalizeH="0" baseline="0" noProof="0" dirty="0">
                <a:ln>
                  <a:noFill/>
                </a:ln>
                <a:solidFill>
                  <a:srgbClr val="C00000"/>
                </a:solidFill>
                <a:effectLst/>
                <a:uLnTx/>
                <a:uFillTx/>
                <a:latin typeface="SST Arabic" panose="020B0504030504020204" pitchFamily="34" charset="-78"/>
                <a:ea typeface="+mn-ea"/>
                <a:cs typeface="SST Arabic" panose="020B0504030504020204" pitchFamily="34" charset="-78"/>
              </a:rPr>
              <a:t>650</a:t>
            </a:r>
            <a:endParaRPr kumimoji="0" lang="en-US" sz="900" b="1" i="0" u="none" strike="noStrike" kern="1200" cap="none" spc="0" normalizeH="0" baseline="0" noProof="0" dirty="0">
              <a:ln>
                <a:noFill/>
              </a:ln>
              <a:solidFill>
                <a:srgbClr val="C00000"/>
              </a:solidFill>
              <a:effectLst/>
              <a:uLnTx/>
              <a:uFillTx/>
              <a:latin typeface="SST Arabic" panose="020B0504030504020204" pitchFamily="34" charset="-78"/>
              <a:ea typeface="+mn-ea"/>
              <a:cs typeface="SST Arabic" panose="020B0504030504020204" pitchFamily="34" charset="-78"/>
            </a:endParaRPr>
          </a:p>
        </p:txBody>
      </p:sp>
      <p:sp>
        <p:nvSpPr>
          <p:cNvPr id="53" name="Rounded Rectangle 52"/>
          <p:cNvSpPr/>
          <p:nvPr/>
        </p:nvSpPr>
        <p:spPr>
          <a:xfrm>
            <a:off x="4422029" y="2334174"/>
            <a:ext cx="507254" cy="216970"/>
          </a:xfrm>
          <a:prstGeom prst="roundRect">
            <a:avLst/>
          </a:prstGeom>
          <a:solidFill>
            <a:schemeClr val="bg1"/>
          </a:solidFill>
          <a:ln>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900" b="1" i="0" u="none" strike="noStrike" kern="1200" cap="none" spc="0" normalizeH="0" baseline="0" noProof="0" dirty="0">
                <a:ln>
                  <a:noFill/>
                </a:ln>
                <a:solidFill>
                  <a:srgbClr val="C00000"/>
                </a:solidFill>
                <a:effectLst/>
                <a:uLnTx/>
                <a:uFillTx/>
                <a:latin typeface="SST Arabic" panose="020B0504030504020204" pitchFamily="34" charset="-78"/>
                <a:ea typeface="+mn-ea"/>
                <a:cs typeface="SST Arabic" panose="020B0504030504020204" pitchFamily="34" charset="-78"/>
              </a:rPr>
              <a:t>500</a:t>
            </a:r>
            <a:endParaRPr kumimoji="0" lang="en-US" sz="900" b="1" i="0" u="none" strike="noStrike" kern="1200" cap="none" spc="0" normalizeH="0" baseline="0" noProof="0" dirty="0">
              <a:ln>
                <a:noFill/>
              </a:ln>
              <a:solidFill>
                <a:srgbClr val="C00000"/>
              </a:solidFill>
              <a:effectLst/>
              <a:uLnTx/>
              <a:uFillTx/>
              <a:latin typeface="SST Arabic" panose="020B0504030504020204" pitchFamily="34" charset="-78"/>
              <a:ea typeface="+mn-ea"/>
              <a:cs typeface="SST Arabic" panose="020B0504030504020204" pitchFamily="34" charset="-78"/>
            </a:endParaRPr>
          </a:p>
        </p:txBody>
      </p:sp>
      <p:sp>
        <p:nvSpPr>
          <p:cNvPr id="54" name="Rounded Rectangle 53"/>
          <p:cNvSpPr/>
          <p:nvPr/>
        </p:nvSpPr>
        <p:spPr>
          <a:xfrm>
            <a:off x="5630557" y="899647"/>
            <a:ext cx="507254" cy="216970"/>
          </a:xfrm>
          <a:prstGeom prst="roundRect">
            <a:avLst/>
          </a:prstGeom>
          <a:solidFill>
            <a:schemeClr val="bg1"/>
          </a:solidFill>
          <a:ln>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900" b="1" i="0" u="none" strike="noStrike" kern="1200" cap="none" spc="0" normalizeH="0" baseline="0" noProof="0" dirty="0">
                <a:ln>
                  <a:noFill/>
                </a:ln>
                <a:solidFill>
                  <a:srgbClr val="C00000"/>
                </a:solidFill>
                <a:effectLst/>
                <a:uLnTx/>
                <a:uFillTx/>
                <a:latin typeface="SST Arabic" panose="020B0504030504020204" pitchFamily="34" charset="-78"/>
                <a:ea typeface="+mn-ea"/>
                <a:cs typeface="SST Arabic" panose="020B0504030504020204" pitchFamily="34" charset="-78"/>
              </a:rPr>
              <a:t>100</a:t>
            </a:r>
            <a:endParaRPr kumimoji="0" lang="en-US" sz="900" b="1" i="0" u="none" strike="noStrike" kern="1200" cap="none" spc="0" normalizeH="0" baseline="0" noProof="0" dirty="0">
              <a:ln>
                <a:noFill/>
              </a:ln>
              <a:solidFill>
                <a:srgbClr val="C00000"/>
              </a:solidFill>
              <a:effectLst/>
              <a:uLnTx/>
              <a:uFillTx/>
              <a:latin typeface="SST Arabic" panose="020B0504030504020204" pitchFamily="34" charset="-78"/>
              <a:ea typeface="+mn-ea"/>
              <a:cs typeface="SST Arabic" panose="020B0504030504020204" pitchFamily="34" charset="-78"/>
            </a:endParaRPr>
          </a:p>
        </p:txBody>
      </p:sp>
      <p:sp>
        <p:nvSpPr>
          <p:cNvPr id="55" name="Rounded Rectangle 54"/>
          <p:cNvSpPr/>
          <p:nvPr/>
        </p:nvSpPr>
        <p:spPr>
          <a:xfrm>
            <a:off x="1734716" y="1955585"/>
            <a:ext cx="892041" cy="346260"/>
          </a:xfrm>
          <a:prstGeom prst="roundRect">
            <a:avLst>
              <a:gd name="adj" fmla="val 2148"/>
            </a:avLst>
          </a:prstGeom>
          <a:solidFill>
            <a:schemeClr val="bg1"/>
          </a:solid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0000"/>
                </a:solidFill>
                <a:effectLst/>
                <a:uLnTx/>
                <a:uFillTx/>
                <a:latin typeface="SST Arabic" panose="020B0504030504020204" pitchFamily="34" charset="-78"/>
                <a:ea typeface="+mn-ea"/>
                <a:cs typeface="SST Arabic" panose="020B0504030504020204" pitchFamily="34" charset="-78"/>
              </a:rPr>
              <a:t>4,782</a:t>
            </a:r>
          </a:p>
        </p:txBody>
      </p:sp>
      <p:graphicFrame>
        <p:nvGraphicFramePr>
          <p:cNvPr id="4" name="Table 3"/>
          <p:cNvGraphicFramePr>
            <a:graphicFrameLocks noGrp="1"/>
          </p:cNvGraphicFramePr>
          <p:nvPr>
            <p:extLst/>
          </p:nvPr>
        </p:nvGraphicFramePr>
        <p:xfrm>
          <a:off x="2775078" y="4400654"/>
          <a:ext cx="6236898" cy="1732735"/>
        </p:xfrm>
        <a:graphic>
          <a:graphicData uri="http://schemas.openxmlformats.org/drawingml/2006/table">
            <a:tbl>
              <a:tblPr rtl="1">
                <a:tableStyleId>{7E9639D4-E3E2-4D34-9284-5A2195B3D0D7}</a:tableStyleId>
              </a:tblPr>
              <a:tblGrid>
                <a:gridCol w="1034389">
                  <a:extLst>
                    <a:ext uri="{9D8B030D-6E8A-4147-A177-3AD203B41FA5}">
                      <a16:colId xmlns:a16="http://schemas.microsoft.com/office/drawing/2014/main" val="2392752695"/>
                    </a:ext>
                  </a:extLst>
                </a:gridCol>
                <a:gridCol w="689262">
                  <a:extLst>
                    <a:ext uri="{9D8B030D-6E8A-4147-A177-3AD203B41FA5}">
                      <a16:colId xmlns:a16="http://schemas.microsoft.com/office/drawing/2014/main" val="2856413668"/>
                    </a:ext>
                  </a:extLst>
                </a:gridCol>
                <a:gridCol w="690936">
                  <a:extLst>
                    <a:ext uri="{9D8B030D-6E8A-4147-A177-3AD203B41FA5}">
                      <a16:colId xmlns:a16="http://schemas.microsoft.com/office/drawing/2014/main" val="3451335471"/>
                    </a:ext>
                  </a:extLst>
                </a:gridCol>
                <a:gridCol w="1230017">
                  <a:extLst>
                    <a:ext uri="{9D8B030D-6E8A-4147-A177-3AD203B41FA5}">
                      <a16:colId xmlns:a16="http://schemas.microsoft.com/office/drawing/2014/main" val="995588254"/>
                    </a:ext>
                  </a:extLst>
                </a:gridCol>
                <a:gridCol w="1186188">
                  <a:extLst>
                    <a:ext uri="{9D8B030D-6E8A-4147-A177-3AD203B41FA5}">
                      <a16:colId xmlns:a16="http://schemas.microsoft.com/office/drawing/2014/main" val="2123424640"/>
                    </a:ext>
                  </a:extLst>
                </a:gridCol>
                <a:gridCol w="1406106">
                  <a:extLst>
                    <a:ext uri="{9D8B030D-6E8A-4147-A177-3AD203B41FA5}">
                      <a16:colId xmlns:a16="http://schemas.microsoft.com/office/drawing/2014/main" val="3533607190"/>
                    </a:ext>
                  </a:extLst>
                </a:gridCol>
              </a:tblGrid>
              <a:tr h="679127">
                <a:tc>
                  <a:txBody>
                    <a:bodyPr/>
                    <a:lstStyle/>
                    <a:p>
                      <a:pPr algn="ctr" fontAlgn="b"/>
                      <a:r>
                        <a:rPr lang="ar-SA" sz="1000" b="1" kern="1200" dirty="0">
                          <a:solidFill>
                            <a:srgbClr val="14386B"/>
                          </a:solidFill>
                          <a:effectLst/>
                          <a:latin typeface="+mn-lt"/>
                          <a:ea typeface="+mn-ea"/>
                          <a:cs typeface="Somar Bold"/>
                        </a:rPr>
                        <a:t>الإحالة</a:t>
                      </a:r>
                      <a:endParaRPr lang="en-US" sz="1000" b="1" kern="1200" dirty="0">
                        <a:solidFill>
                          <a:srgbClr val="14386B"/>
                        </a:solidFill>
                        <a:effectLst/>
                        <a:latin typeface="+mn-lt"/>
                        <a:ea typeface="+mn-ea"/>
                        <a:cs typeface="Somar Bold"/>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ar-SA" sz="1000" b="1" kern="1200" dirty="0">
                          <a:solidFill>
                            <a:srgbClr val="14386B"/>
                          </a:solidFill>
                          <a:effectLst/>
                          <a:latin typeface="+mn-lt"/>
                          <a:ea typeface="+mn-ea"/>
                          <a:cs typeface="Somar Bold"/>
                        </a:rPr>
                        <a:t>الدرجة</a:t>
                      </a:r>
                      <a:endParaRPr lang="en-US" sz="1000" b="1" kern="1200" dirty="0">
                        <a:solidFill>
                          <a:srgbClr val="14386B"/>
                        </a:solidFill>
                        <a:effectLst/>
                        <a:latin typeface="+mn-lt"/>
                        <a:ea typeface="+mn-ea"/>
                        <a:cs typeface="Somar Bold"/>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ar-SA" sz="1000" b="1" kern="1200" dirty="0">
                          <a:solidFill>
                            <a:srgbClr val="14386B"/>
                          </a:solidFill>
                          <a:effectLst/>
                          <a:latin typeface="+mn-lt"/>
                          <a:ea typeface="+mn-ea"/>
                          <a:cs typeface="Somar Bold"/>
                        </a:rPr>
                        <a:t>نسبة </a:t>
                      </a:r>
                      <a:r>
                        <a:rPr lang="en-US" sz="1000" b="1" kern="1200" dirty="0">
                          <a:solidFill>
                            <a:srgbClr val="14386B"/>
                          </a:solidFill>
                          <a:effectLst/>
                          <a:latin typeface="+mn-lt"/>
                          <a:ea typeface="+mn-ea"/>
                          <a:cs typeface="Somar Bold"/>
                        </a:rPr>
                        <a:t>*</a:t>
                      </a:r>
                      <a:r>
                        <a:rPr lang="ar-SA" sz="1000" b="1" kern="1200" dirty="0">
                          <a:solidFill>
                            <a:srgbClr val="14386B"/>
                          </a:solidFill>
                          <a:effectLst/>
                          <a:latin typeface="+mn-lt"/>
                          <a:ea typeface="+mn-ea"/>
                          <a:cs typeface="Somar Bold"/>
                        </a:rPr>
                        <a:t>البيانات</a:t>
                      </a:r>
                      <a:endParaRPr lang="en-US" sz="1000" b="1" kern="1200" dirty="0">
                        <a:solidFill>
                          <a:srgbClr val="14386B"/>
                        </a:solidFill>
                        <a:effectLst/>
                        <a:latin typeface="+mn-lt"/>
                        <a:ea typeface="+mn-ea"/>
                        <a:cs typeface="Somar Bold"/>
                      </a:endParaRPr>
                    </a:p>
                  </a:txBody>
                  <a:tcPr marL="9525" marR="9525" marT="9525" marB="0" anchor="ctr">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ar-SA" sz="1000" b="1" kern="1200" dirty="0">
                          <a:solidFill>
                            <a:srgbClr val="14386B"/>
                          </a:solidFill>
                          <a:effectLst/>
                          <a:latin typeface="+mn-lt"/>
                          <a:ea typeface="+mn-ea"/>
                          <a:cs typeface="Somar Bold"/>
                        </a:rPr>
                        <a:t>نسبة بيانات مؤشرات محرك المخاطر الأمني</a:t>
                      </a:r>
                    </a:p>
                  </a:txBody>
                  <a:tcPr marL="9525" marR="9525" marT="9525" marB="0"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ar-SA" sz="1000" b="1" kern="1200" dirty="0">
                          <a:solidFill>
                            <a:srgbClr val="14386B"/>
                          </a:solidFill>
                          <a:effectLst/>
                          <a:latin typeface="+mn-lt"/>
                          <a:ea typeface="+mn-ea"/>
                          <a:cs typeface="Somar Bold"/>
                        </a:rPr>
                        <a:t>عدد</a:t>
                      </a:r>
                      <a:r>
                        <a:rPr lang="ar-SA" sz="1000" b="1" kern="1200" baseline="0" dirty="0">
                          <a:solidFill>
                            <a:srgbClr val="14386B"/>
                          </a:solidFill>
                          <a:effectLst/>
                          <a:latin typeface="+mn-lt"/>
                          <a:ea typeface="+mn-ea"/>
                          <a:cs typeface="Somar Bold"/>
                        </a:rPr>
                        <a:t> القضايا والمحاضر الأمنية (المخدرات)</a:t>
                      </a:r>
                      <a:endParaRPr lang="en-US" sz="1000" b="1" kern="1200" dirty="0">
                        <a:solidFill>
                          <a:srgbClr val="14386B"/>
                        </a:solidFill>
                        <a:effectLst/>
                        <a:latin typeface="+mn-lt"/>
                        <a:ea typeface="+mn-ea"/>
                        <a:cs typeface="Somar Bold"/>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ar-SA" sz="1000" b="1" kern="1200" dirty="0">
                          <a:solidFill>
                            <a:srgbClr val="14386B"/>
                          </a:solidFill>
                          <a:effectLst/>
                          <a:latin typeface="+mn-lt"/>
                          <a:ea typeface="+mn-ea"/>
                          <a:cs typeface="Somar Bold"/>
                        </a:rPr>
                        <a:t>عدد القضايا والمحاضر</a:t>
                      </a:r>
                    </a:p>
                    <a:p>
                      <a:pPr marL="0" marR="0" lvl="0" indent="0" algn="ctr" defTabSz="914400" rtl="0" eaLnBrk="1" fontAlgn="ctr" latinLnBrk="0" hangingPunct="1">
                        <a:lnSpc>
                          <a:spcPct val="100000"/>
                        </a:lnSpc>
                        <a:spcBef>
                          <a:spcPts val="0"/>
                        </a:spcBef>
                        <a:spcAft>
                          <a:spcPts val="0"/>
                        </a:spcAft>
                        <a:buClrTx/>
                        <a:buSzTx/>
                        <a:buFontTx/>
                        <a:buNone/>
                        <a:tabLst/>
                        <a:defRPr/>
                      </a:pPr>
                      <a:r>
                        <a:rPr lang="ar-SA" sz="1000" b="1" kern="1200" dirty="0">
                          <a:solidFill>
                            <a:srgbClr val="14386B"/>
                          </a:solidFill>
                          <a:effectLst/>
                          <a:latin typeface="+mn-lt"/>
                          <a:ea typeface="+mn-ea"/>
                          <a:cs typeface="Somar Bold"/>
                        </a:rPr>
                        <a:t>(</a:t>
                      </a:r>
                      <a:r>
                        <a:rPr lang="ar-SA" sz="1000" b="1" kern="1200" baseline="0" dirty="0">
                          <a:solidFill>
                            <a:srgbClr val="14386B"/>
                          </a:solidFill>
                          <a:effectLst/>
                          <a:latin typeface="+mn-lt"/>
                          <a:ea typeface="+mn-ea"/>
                          <a:cs typeface="Somar Bold"/>
                        </a:rPr>
                        <a:t>تزوير-غش-تدني قيمة</a:t>
                      </a:r>
                      <a:r>
                        <a:rPr lang="ar-SA" sz="1000" b="1" kern="1200" dirty="0">
                          <a:solidFill>
                            <a:srgbClr val="14386B"/>
                          </a:solidFill>
                          <a:effectLst/>
                          <a:latin typeface="+mn-lt"/>
                          <a:ea typeface="+mn-ea"/>
                          <a:cs typeface="Somar Bold"/>
                        </a:rPr>
                        <a:t>)</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662641607"/>
                  </a:ext>
                </a:extLst>
              </a:tr>
              <a:tr h="263402">
                <a:tc>
                  <a:txBody>
                    <a:bodyPr/>
                    <a:lstStyle/>
                    <a:p>
                      <a:pPr algn="ctr" fontAlgn="b"/>
                      <a:r>
                        <a:rPr lang="ar-SA" sz="1000" b="0" i="0" u="none" strike="noStrike" dirty="0">
                          <a:solidFill>
                            <a:schemeClr val="bg1"/>
                          </a:solidFill>
                          <a:effectLst/>
                          <a:latin typeface="SST Arabic" panose="020B0504030504020204" pitchFamily="34" charset="-78"/>
                          <a:cs typeface="SST Arabic" panose="020B0504030504020204" pitchFamily="34" charset="-78"/>
                        </a:rPr>
                        <a:t>معاينة يدوية</a:t>
                      </a:r>
                      <a:endParaRPr lang="en-US" sz="1000" b="0" i="0" u="none" strike="noStrike" dirty="0">
                        <a:solidFill>
                          <a:schemeClr val="bg1"/>
                        </a:solidFill>
                        <a:effectLst/>
                        <a:latin typeface="SST Arabic" panose="020B0504030504020204" pitchFamily="34" charset="-78"/>
                        <a:cs typeface="SST Arabic" panose="020B0504030504020204" pitchFamily="34" charset="-78"/>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rgbClr val="C00000"/>
                    </a:solidFill>
                  </a:tcPr>
                </a:tc>
                <a:tc>
                  <a:txBody>
                    <a:bodyPr/>
                    <a:lstStyle/>
                    <a:p>
                      <a:pPr algn="ctr" fontAlgn="b"/>
                      <a:r>
                        <a:rPr lang="en-US" sz="1000" b="1" u="none" strike="noStrike" dirty="0">
                          <a:solidFill>
                            <a:schemeClr val="bg1"/>
                          </a:solidFill>
                          <a:effectLst/>
                        </a:rPr>
                        <a:t>&gt;1500</a:t>
                      </a:r>
                      <a:endParaRPr lang="en-US" sz="1000" b="1" i="0" u="none" strike="noStrike" dirty="0">
                        <a:solidFill>
                          <a:schemeClr val="bg1"/>
                        </a:solidFill>
                        <a:effectLst/>
                        <a:latin typeface="SST Arabic" panose="020B0504030504020204" pitchFamily="34" charset="-78"/>
                        <a:cs typeface="SST Arabic" panose="020B0504030504020204" pitchFamily="34" charset="-78"/>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rgbClr val="C00000"/>
                    </a:solidFill>
                  </a:tcPr>
                </a:tc>
                <a:tc>
                  <a:txBody>
                    <a:bodyPr/>
                    <a:lstStyle/>
                    <a:p>
                      <a:pPr marL="0" algn="ctr" defTabSz="914400" rtl="1" eaLnBrk="1" fontAlgn="ctr" latinLnBrk="0" hangingPunct="1"/>
                      <a:r>
                        <a:rPr lang="en-US" sz="1000" b="1" u="none" strike="noStrike" kern="1200" dirty="0">
                          <a:solidFill>
                            <a:schemeClr val="tx1"/>
                          </a:solidFill>
                          <a:effectLst/>
                          <a:latin typeface="+mn-lt"/>
                          <a:ea typeface="+mn-ea"/>
                          <a:cs typeface="+mn-cs"/>
                        </a:rPr>
                        <a:t>0.3%</a:t>
                      </a:r>
                    </a:p>
                  </a:txBody>
                  <a:tcPr marL="9525" marR="9525" marT="9525" marB="0" anchor="ctr">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marL="0" algn="ctr" defTabSz="914400" rtl="1" eaLnBrk="1" fontAlgn="ctr" latinLnBrk="0" hangingPunct="1"/>
                      <a:r>
                        <a:rPr lang="en-US" sz="1000" b="1" u="none" strike="noStrike" kern="1200" dirty="0">
                          <a:solidFill>
                            <a:schemeClr val="tx1"/>
                          </a:solidFill>
                          <a:effectLst/>
                          <a:latin typeface="+mn-lt"/>
                          <a:ea typeface="+mn-ea"/>
                          <a:cs typeface="+mn-cs"/>
                        </a:rPr>
                        <a:t>0.2%</a:t>
                      </a:r>
                    </a:p>
                  </a:txBody>
                  <a:tcPr marL="9525" marR="9525" marT="9525" marB="0"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marL="0" algn="ctr" defTabSz="914400" rtl="1" eaLnBrk="1" fontAlgn="ctr" latinLnBrk="0" hangingPunct="1"/>
                      <a:r>
                        <a:rPr lang="en-US" sz="1000" b="1" u="none" strike="noStrike" kern="1200" dirty="0">
                          <a:solidFill>
                            <a:schemeClr val="tx1"/>
                          </a:solidFill>
                          <a:effectLst/>
                          <a:latin typeface="+mn-lt"/>
                          <a:ea typeface="+mn-ea"/>
                          <a:cs typeface="+mn-cs"/>
                        </a:rPr>
                        <a:t>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marL="0" algn="ctr" defTabSz="914400" rtl="1" eaLnBrk="1" fontAlgn="ctr" latinLnBrk="0" hangingPunct="1"/>
                      <a:r>
                        <a:rPr lang="en-US" sz="1000" b="1" u="none" strike="noStrike" kern="1200" dirty="0">
                          <a:solidFill>
                            <a:schemeClr val="tx1"/>
                          </a:solidFill>
                          <a:effectLst/>
                          <a:latin typeface="+mn-lt"/>
                          <a:ea typeface="+mn-ea"/>
                          <a:cs typeface="+mn-cs"/>
                        </a:rPr>
                        <a:t>4</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extLst>
                  <a:ext uri="{0D108BD9-81ED-4DB2-BD59-A6C34878D82A}">
                    <a16:rowId xmlns:a16="http://schemas.microsoft.com/office/drawing/2014/main" val="2660519868"/>
                  </a:ext>
                </a:extLst>
              </a:tr>
              <a:tr h="263402">
                <a:tc>
                  <a:txBody>
                    <a:bodyPr/>
                    <a:lstStyle/>
                    <a:p>
                      <a:pPr algn="ctr" fontAlgn="b"/>
                      <a:r>
                        <a:rPr lang="ar-SA" sz="1000" b="0" i="0" u="none" strike="noStrike" dirty="0">
                          <a:solidFill>
                            <a:srgbClr val="000000"/>
                          </a:solidFill>
                          <a:effectLst/>
                          <a:latin typeface="SST Arabic" panose="020B0504030504020204" pitchFamily="34" charset="-78"/>
                          <a:cs typeface="SST Arabic" panose="020B0504030504020204" pitchFamily="34" charset="-78"/>
                        </a:rPr>
                        <a:t>فريق الاستهداف</a:t>
                      </a:r>
                      <a:endParaRPr lang="en-US" sz="1000" b="0" i="0" u="none" strike="noStrike" dirty="0">
                        <a:solidFill>
                          <a:srgbClr val="000000"/>
                        </a:solidFill>
                        <a:effectLst/>
                        <a:latin typeface="SST Arabic" panose="020B0504030504020204" pitchFamily="34" charset="-78"/>
                        <a:cs typeface="SST Arabic" panose="020B0504030504020204" pitchFamily="34" charset="-78"/>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solidFill>
                      <a:srgbClr val="FFC000"/>
                    </a:solidFill>
                  </a:tcPr>
                </a:tc>
                <a:tc>
                  <a:txBody>
                    <a:bodyPr/>
                    <a:lstStyle/>
                    <a:p>
                      <a:pPr algn="ctr" fontAlgn="b"/>
                      <a:r>
                        <a:rPr lang="en-US" sz="1000" b="1" u="none" strike="noStrike" dirty="0">
                          <a:effectLst/>
                        </a:rPr>
                        <a:t>1500-1250</a:t>
                      </a:r>
                      <a:endParaRPr lang="en-US" sz="1000" b="1" i="0" u="none" strike="noStrike" dirty="0">
                        <a:solidFill>
                          <a:srgbClr val="000000"/>
                        </a:solidFill>
                        <a:effectLst/>
                        <a:latin typeface="SST Arabic" panose="020B0504030504020204" pitchFamily="34" charset="-78"/>
                        <a:cs typeface="SST Arabic" panose="020B0504030504020204" pitchFamily="34" charset="-78"/>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solidFill>
                      <a:srgbClr val="FFC000"/>
                    </a:solidFill>
                  </a:tcPr>
                </a:tc>
                <a:tc>
                  <a:txBody>
                    <a:bodyPr/>
                    <a:lstStyle/>
                    <a:p>
                      <a:pPr marL="0" algn="ctr" defTabSz="914400" rtl="1" eaLnBrk="1" fontAlgn="ctr" latinLnBrk="0" hangingPunct="1"/>
                      <a:r>
                        <a:rPr lang="en-US" sz="1000" b="1" u="none" strike="noStrike" kern="1200" dirty="0">
                          <a:solidFill>
                            <a:schemeClr val="tx1"/>
                          </a:solidFill>
                          <a:effectLst/>
                          <a:latin typeface="+mn-lt"/>
                          <a:ea typeface="+mn-ea"/>
                          <a:cs typeface="+mn-cs"/>
                        </a:rPr>
                        <a:t>0.6%</a:t>
                      </a:r>
                    </a:p>
                  </a:txBody>
                  <a:tcPr marL="9525" marR="9525" marT="9525" marB="0" anchor="ctr">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tcPr>
                </a:tc>
                <a:tc>
                  <a:txBody>
                    <a:bodyPr/>
                    <a:lstStyle/>
                    <a:p>
                      <a:pPr marL="0" algn="ctr" defTabSz="914400" rtl="1" eaLnBrk="1" fontAlgn="ctr" latinLnBrk="0" hangingPunct="1"/>
                      <a:r>
                        <a:rPr lang="en-US" sz="1000" b="1" u="none" strike="noStrike" kern="1200" dirty="0">
                          <a:solidFill>
                            <a:schemeClr val="tx1"/>
                          </a:solidFill>
                          <a:effectLst/>
                          <a:latin typeface="+mn-lt"/>
                          <a:ea typeface="+mn-ea"/>
                          <a:cs typeface="+mn-cs"/>
                        </a:rPr>
                        <a:t>0.3%</a:t>
                      </a:r>
                    </a:p>
                  </a:txBody>
                  <a:tcPr marL="9525" marR="9525" marT="9525" marB="0" anchor="ctr">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marL="0" algn="ctr" defTabSz="914400" rtl="1" eaLnBrk="1" fontAlgn="ctr" latinLnBrk="0" hangingPunct="1"/>
                      <a:r>
                        <a:rPr lang="en-US" sz="1000" b="1" u="none" strike="noStrike" kern="1200" dirty="0">
                          <a:solidFill>
                            <a:schemeClr val="tx1"/>
                          </a:solidFill>
                          <a:effectLst/>
                          <a:latin typeface="+mn-lt"/>
                          <a:ea typeface="+mn-ea"/>
                          <a:cs typeface="+mn-cs"/>
                        </a:rPr>
                        <a:t>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marL="0" algn="ctr" defTabSz="914400" rtl="1" eaLnBrk="1" fontAlgn="ctr" latinLnBrk="0" hangingPunct="1"/>
                      <a:r>
                        <a:rPr lang="en-US" sz="1000" b="1" u="none" strike="noStrike" kern="1200" dirty="0">
                          <a:solidFill>
                            <a:schemeClr val="tx1"/>
                          </a:solidFill>
                          <a:effectLst/>
                          <a:latin typeface="+mn-lt"/>
                          <a:ea typeface="+mn-ea"/>
                          <a:cs typeface="+mn-cs"/>
                        </a:rPr>
                        <a:t>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2199385403"/>
                  </a:ext>
                </a:extLst>
              </a:tr>
              <a:tr h="263402">
                <a:tc>
                  <a:txBody>
                    <a:bodyPr/>
                    <a:lstStyle/>
                    <a:p>
                      <a:pPr algn="ctr" fontAlgn="b"/>
                      <a:r>
                        <a:rPr lang="ar-SA" sz="1000" b="0" i="0" u="none" strike="noStrike" dirty="0">
                          <a:solidFill>
                            <a:srgbClr val="000000"/>
                          </a:solidFill>
                          <a:effectLst/>
                          <a:latin typeface="SST Arabic" panose="020B0504030504020204" pitchFamily="34" charset="-78"/>
                          <a:cs typeface="SST Arabic" panose="020B0504030504020204" pitchFamily="34" charset="-78"/>
                        </a:rPr>
                        <a:t>استهداف عشوائي</a:t>
                      </a:r>
                      <a:endParaRPr lang="en-US" sz="1000" b="0" i="0" u="none" strike="noStrike" dirty="0">
                        <a:solidFill>
                          <a:srgbClr val="000000"/>
                        </a:solidFill>
                        <a:effectLst/>
                        <a:latin typeface="SST Arabic" panose="020B0504030504020204" pitchFamily="34" charset="-78"/>
                        <a:cs typeface="SST Arabic" panose="020B0504030504020204" pitchFamily="34" charset="-78"/>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solidFill>
                      <a:srgbClr val="FFFF00"/>
                    </a:solidFill>
                  </a:tcPr>
                </a:tc>
                <a:tc>
                  <a:txBody>
                    <a:bodyPr/>
                    <a:lstStyle/>
                    <a:p>
                      <a:pPr algn="ctr" fontAlgn="b"/>
                      <a:r>
                        <a:rPr lang="en-US" sz="1000" b="1" u="none" strike="noStrike" dirty="0">
                          <a:effectLst/>
                        </a:rPr>
                        <a:t>1250-1000</a:t>
                      </a:r>
                      <a:endParaRPr lang="en-US" sz="1000" b="1" i="0" u="none" strike="noStrike" dirty="0">
                        <a:solidFill>
                          <a:srgbClr val="000000"/>
                        </a:solidFill>
                        <a:effectLst/>
                        <a:latin typeface="SST Arabic" panose="020B0504030504020204" pitchFamily="34" charset="-78"/>
                        <a:cs typeface="SST Arabic" panose="020B0504030504020204" pitchFamily="34" charset="-78"/>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solidFill>
                      <a:srgbClr val="FFFF00"/>
                    </a:solidFill>
                  </a:tcPr>
                </a:tc>
                <a:tc>
                  <a:txBody>
                    <a:bodyPr/>
                    <a:lstStyle/>
                    <a:p>
                      <a:pPr marL="0" algn="ctr" defTabSz="914400" rtl="1" eaLnBrk="1" fontAlgn="ctr" latinLnBrk="0" hangingPunct="1"/>
                      <a:r>
                        <a:rPr lang="en-US" sz="1000" b="1" u="none" strike="noStrike" kern="1200" dirty="0">
                          <a:solidFill>
                            <a:schemeClr val="tx1"/>
                          </a:solidFill>
                          <a:effectLst/>
                          <a:latin typeface="+mn-lt"/>
                          <a:ea typeface="+mn-ea"/>
                          <a:cs typeface="+mn-cs"/>
                        </a:rPr>
                        <a:t>4.7%</a:t>
                      </a:r>
                    </a:p>
                  </a:txBody>
                  <a:tcPr marL="9525" marR="9525" marT="9525" marB="0" anchor="ctr">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tcPr>
                </a:tc>
                <a:tc>
                  <a:txBody>
                    <a:bodyPr/>
                    <a:lstStyle/>
                    <a:p>
                      <a:pPr marL="0" algn="ctr" defTabSz="914400" rtl="1" eaLnBrk="1" fontAlgn="ctr" latinLnBrk="0" hangingPunct="1"/>
                      <a:r>
                        <a:rPr lang="en-US" sz="1000" b="1" u="none" strike="noStrike" kern="1200" dirty="0">
                          <a:solidFill>
                            <a:schemeClr val="tx1"/>
                          </a:solidFill>
                          <a:effectLst/>
                          <a:latin typeface="+mn-lt"/>
                          <a:ea typeface="+mn-ea"/>
                          <a:cs typeface="+mn-cs"/>
                        </a:rPr>
                        <a:t>2.0%</a:t>
                      </a:r>
                    </a:p>
                  </a:txBody>
                  <a:tcPr marL="9525" marR="9525" marT="9525" marB="0" anchor="ctr">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marL="0" algn="ctr" defTabSz="914400" rtl="1" eaLnBrk="1" fontAlgn="ctr" latinLnBrk="0" hangingPunct="1"/>
                      <a:r>
                        <a:rPr lang="en-US" sz="1000" b="1" u="none" strike="noStrike" kern="1200" dirty="0">
                          <a:solidFill>
                            <a:schemeClr val="tx1"/>
                          </a:solidFill>
                          <a:effectLst/>
                          <a:latin typeface="+mn-lt"/>
                          <a:ea typeface="+mn-ea"/>
                          <a:cs typeface="+mn-cs"/>
                        </a:rPr>
                        <a:t>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marL="0" algn="ctr" defTabSz="914400" rtl="1" eaLnBrk="1" fontAlgn="ctr" latinLnBrk="0" hangingPunct="1"/>
                      <a:r>
                        <a:rPr lang="en-US" sz="1000" b="1" u="none" strike="noStrike" kern="1200" dirty="0">
                          <a:solidFill>
                            <a:schemeClr val="tx1"/>
                          </a:solidFill>
                          <a:effectLst/>
                          <a:latin typeface="+mn-lt"/>
                          <a:ea typeface="+mn-ea"/>
                          <a:cs typeface="+mn-cs"/>
                        </a:rPr>
                        <a:t>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2352348574"/>
                  </a:ext>
                </a:extLst>
              </a:tr>
              <a:tr h="263402">
                <a:tc>
                  <a:txBody>
                    <a:bodyPr/>
                    <a:lstStyle/>
                    <a:p>
                      <a:pPr algn="ctr" fontAlgn="b"/>
                      <a:r>
                        <a:rPr lang="ar-SA" sz="1000" b="0" i="0" u="none" strike="noStrike" dirty="0">
                          <a:solidFill>
                            <a:srgbClr val="000000"/>
                          </a:solidFill>
                          <a:effectLst/>
                          <a:latin typeface="SST Arabic" panose="020B0504030504020204" pitchFamily="34" charset="-78"/>
                          <a:cs typeface="SST Arabic" panose="020B0504030504020204" pitchFamily="34" charset="-78"/>
                        </a:rPr>
                        <a:t>غير مستهدف</a:t>
                      </a:r>
                      <a:endParaRPr lang="en-US" sz="1000" b="0" i="0" u="none" strike="noStrike" dirty="0">
                        <a:solidFill>
                          <a:srgbClr val="000000"/>
                        </a:solidFill>
                        <a:effectLst/>
                        <a:latin typeface="SST Arabic" panose="020B0504030504020204" pitchFamily="34" charset="-78"/>
                        <a:cs typeface="SST Arabic" panose="020B0504030504020204" pitchFamily="34" charset="-78"/>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algn="ctr" fontAlgn="b"/>
                      <a:r>
                        <a:rPr lang="en-US" sz="1000" b="1" u="none" strike="noStrike" dirty="0">
                          <a:effectLst/>
                        </a:rPr>
                        <a:t>&lt;1000</a:t>
                      </a:r>
                      <a:endParaRPr lang="en-US" sz="1000" b="1" i="0" u="none" strike="noStrike" dirty="0">
                        <a:solidFill>
                          <a:srgbClr val="000000"/>
                        </a:solidFill>
                        <a:effectLst/>
                        <a:latin typeface="SST Arabic" panose="020B0504030504020204" pitchFamily="34" charset="-78"/>
                        <a:cs typeface="SST Arabic" panose="020B0504030504020204" pitchFamily="34" charset="-78"/>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marL="0" algn="ctr" defTabSz="914400" rtl="1" eaLnBrk="1" fontAlgn="ctr" latinLnBrk="0" hangingPunct="1"/>
                      <a:r>
                        <a:rPr lang="en-US" sz="1000" b="1" u="none" strike="noStrike" kern="1200" dirty="0">
                          <a:solidFill>
                            <a:schemeClr val="tx1"/>
                          </a:solidFill>
                          <a:effectLst/>
                          <a:latin typeface="+mn-lt"/>
                          <a:ea typeface="+mn-ea"/>
                          <a:cs typeface="+mn-cs"/>
                        </a:rPr>
                        <a:t>94.3%</a:t>
                      </a:r>
                    </a:p>
                  </a:txBody>
                  <a:tcPr marL="9525" marR="9525" marT="9525" marB="0" anchor="ctr">
                    <a:lnL w="12700" cap="flat" cmpd="sng" algn="ctr">
                      <a:noFill/>
                      <a:prstDash val="solid"/>
                      <a:round/>
                      <a:headEnd type="none" w="med" len="med"/>
                      <a:tailEnd type="none" w="med" len="med"/>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400" rtl="1" eaLnBrk="1" fontAlgn="ctr" latinLnBrk="0" hangingPunct="1"/>
                      <a:r>
                        <a:rPr lang="en-US" sz="1000" b="1" u="none" strike="noStrike" kern="1200" dirty="0">
                          <a:solidFill>
                            <a:schemeClr val="tx1"/>
                          </a:solidFill>
                          <a:effectLst/>
                          <a:latin typeface="+mn-lt"/>
                          <a:ea typeface="+mn-ea"/>
                          <a:cs typeface="+mn-cs"/>
                        </a:rPr>
                        <a:t>31.3%</a:t>
                      </a:r>
                    </a:p>
                  </a:txBody>
                  <a:tcPr marL="9525" marR="9525" marT="9525" marB="0" anchor="ctr">
                    <a:lnL>
                      <a:noFill/>
                    </a:lnL>
                    <a:lnR w="12700" cap="flat" cmpd="sng" algn="ctr">
                      <a:no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400" rtl="1" eaLnBrk="1" fontAlgn="ctr" latinLnBrk="0" hangingPunct="1"/>
                      <a:r>
                        <a:rPr lang="en-US" sz="1000" b="1" u="none" strike="noStrike" kern="1200" dirty="0">
                          <a:solidFill>
                            <a:schemeClr val="tx1"/>
                          </a:solidFill>
                          <a:effectLst/>
                          <a:latin typeface="+mn-lt"/>
                          <a:ea typeface="+mn-ea"/>
                          <a:cs typeface="+mn-cs"/>
                        </a:rPr>
                        <a:t>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400" rtl="1" eaLnBrk="1" fontAlgn="ctr" latinLnBrk="0" hangingPunct="1"/>
                      <a:r>
                        <a:rPr lang="en-US" sz="1000" b="1" u="none" strike="noStrike" kern="1200" dirty="0">
                          <a:solidFill>
                            <a:schemeClr val="tx1"/>
                          </a:solidFill>
                          <a:effectLst/>
                          <a:latin typeface="+mn-lt"/>
                          <a:ea typeface="+mn-ea"/>
                          <a:cs typeface="+mn-cs"/>
                        </a:rPr>
                        <a:t>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505488760"/>
                  </a:ext>
                </a:extLst>
              </a:tr>
            </a:tbl>
          </a:graphicData>
        </a:graphic>
      </p:graphicFrame>
      <p:sp>
        <p:nvSpPr>
          <p:cNvPr id="16" name="Rectangle 15"/>
          <p:cNvSpPr/>
          <p:nvPr/>
        </p:nvSpPr>
        <p:spPr>
          <a:xfrm>
            <a:off x="3048000" y="474345"/>
            <a:ext cx="6096000" cy="369332"/>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0D2547"/>
              </a:solidFill>
              <a:effectLst/>
              <a:uLnTx/>
              <a:uFillTx/>
              <a:latin typeface="SST Arabic" panose="020B0504030504020204" pitchFamily="34" charset="-78"/>
              <a:ea typeface="+mn-ea"/>
              <a:cs typeface="SST Arabic" panose="020B0504030504020204" pitchFamily="34" charset="-78"/>
            </a:endParaRPr>
          </a:p>
        </p:txBody>
      </p:sp>
      <p:sp>
        <p:nvSpPr>
          <p:cNvPr id="50" name="Rounded Rectangle 49"/>
          <p:cNvSpPr/>
          <p:nvPr/>
        </p:nvSpPr>
        <p:spPr>
          <a:xfrm>
            <a:off x="8495607" y="3639364"/>
            <a:ext cx="3393427" cy="229184"/>
          </a:xfrm>
          <a:prstGeom prst="roundRect">
            <a:avLst>
              <a:gd name="adj" fmla="val 50000"/>
            </a:avLst>
          </a:prstGeom>
          <a:solidFill>
            <a:schemeClr val="bg1"/>
          </a:solidFill>
          <a:ln>
            <a:noFill/>
          </a:ln>
          <a:effectLst>
            <a:outerShdw blurRad="63500" sx="101000" sy="101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1200" b="1" i="0" u="none" strike="noStrike" kern="1200" cap="none" spc="0" normalizeH="0" baseline="0" noProof="0" dirty="0">
                <a:ln>
                  <a:noFill/>
                </a:ln>
                <a:solidFill>
                  <a:srgbClr val="14386B"/>
                </a:solidFill>
                <a:effectLst/>
                <a:uLnTx/>
                <a:uFillTx/>
                <a:latin typeface="SST Arabic" panose="020B0504030504020204" pitchFamily="34" charset="-78"/>
                <a:ea typeface="+mn-ea"/>
                <a:cs typeface="SST Arabic" panose="020B0504030504020204" pitchFamily="34" charset="-78"/>
              </a:rPr>
              <a:t>توزيع  521 ألف بيان</a:t>
            </a:r>
            <a:r>
              <a:rPr kumimoji="0" lang="ar-KW" sz="1200" b="1" i="0" u="none" strike="noStrike" kern="1200" cap="none" spc="0" normalizeH="0" baseline="0" noProof="0" dirty="0">
                <a:ln>
                  <a:noFill/>
                </a:ln>
                <a:solidFill>
                  <a:srgbClr val="14386B"/>
                </a:solidFill>
                <a:effectLst/>
                <a:uLnTx/>
                <a:uFillTx/>
                <a:latin typeface="SST Arabic" panose="020B0504030504020204" pitchFamily="34" charset="-78"/>
                <a:ea typeface="+mn-ea"/>
                <a:cs typeface="SST Arabic" panose="020B0504030504020204" pitchFamily="34" charset="-78"/>
              </a:rPr>
              <a:t> جمركي</a:t>
            </a:r>
            <a:r>
              <a:rPr kumimoji="0" lang="ar-SA" sz="1200" b="1" i="0" u="none" strike="noStrike" kern="1200" cap="none" spc="0" normalizeH="0" baseline="0" noProof="0" dirty="0">
                <a:ln>
                  <a:noFill/>
                </a:ln>
                <a:solidFill>
                  <a:srgbClr val="14386B"/>
                </a:solidFill>
                <a:effectLst/>
                <a:uLnTx/>
                <a:uFillTx/>
                <a:latin typeface="SST Arabic" panose="020B0504030504020204" pitchFamily="34" charset="-78"/>
                <a:ea typeface="+mn-ea"/>
                <a:cs typeface="SST Arabic" panose="020B0504030504020204" pitchFamily="34" charset="-78"/>
              </a:rPr>
              <a:t> وارد </a:t>
            </a:r>
            <a:r>
              <a:rPr kumimoji="0" lang="ar-SA" sz="1050" b="1" i="0" u="none" strike="noStrike" kern="1200" cap="none" spc="0" normalizeH="0" baseline="0" noProof="0" dirty="0">
                <a:ln>
                  <a:noFill/>
                </a:ln>
                <a:solidFill>
                  <a:srgbClr val="14386B"/>
                </a:solidFill>
                <a:effectLst/>
                <a:uLnTx/>
                <a:uFillTx/>
                <a:latin typeface="SST Arabic" panose="020B0504030504020204" pitchFamily="34" charset="-78"/>
                <a:ea typeface="+mn-ea"/>
                <a:cs typeface="SST Arabic" panose="020B0504030504020204" pitchFamily="34" charset="-78"/>
              </a:rPr>
              <a:t>(يناير22 – مايو 22)</a:t>
            </a:r>
          </a:p>
        </p:txBody>
      </p:sp>
      <p:sp>
        <p:nvSpPr>
          <p:cNvPr id="57" name="Rounded Rectangle 56"/>
          <p:cNvSpPr/>
          <p:nvPr/>
        </p:nvSpPr>
        <p:spPr>
          <a:xfrm>
            <a:off x="9551281" y="3977371"/>
            <a:ext cx="1992016" cy="230409"/>
          </a:xfrm>
          <a:prstGeom prst="roundRect">
            <a:avLst/>
          </a:prstGeom>
          <a:solidFill>
            <a:schemeClr val="bg1"/>
          </a:solidFill>
          <a:ln>
            <a:solidFill>
              <a:srgbClr val="D9D9D9"/>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900" b="1" i="0" u="none" strike="noStrike" kern="1200" cap="none" spc="0" normalizeH="0" baseline="0" noProof="0" dirty="0">
                <a:ln>
                  <a:noFill/>
                </a:ln>
                <a:solidFill>
                  <a:srgbClr val="14386B"/>
                </a:solidFill>
                <a:effectLst/>
                <a:uLnTx/>
                <a:uFillTx/>
                <a:latin typeface="SST Arabic" panose="020B0504030504020204" pitchFamily="34" charset="-78"/>
                <a:ea typeface="+mn-ea"/>
                <a:cs typeface="SST Arabic" panose="020B0504030504020204" pitchFamily="34" charset="-78"/>
              </a:rPr>
              <a:t>إحالة </a:t>
            </a:r>
            <a:r>
              <a:rPr kumimoji="0" lang="en-US" sz="1200" b="1" i="0" u="none" strike="noStrike" kern="1200" cap="none" spc="0" normalizeH="0" baseline="0" noProof="0" dirty="0">
                <a:ln>
                  <a:noFill/>
                </a:ln>
                <a:solidFill>
                  <a:srgbClr val="14386B"/>
                </a:solidFill>
                <a:effectLst/>
                <a:uLnTx/>
                <a:uFillTx/>
                <a:latin typeface="SST Arabic" panose="020B0504030504020204" pitchFamily="34" charset="-78"/>
                <a:ea typeface="+mn-ea"/>
                <a:cs typeface="SST Arabic" panose="020B0504030504020204" pitchFamily="34" charset="-78"/>
              </a:rPr>
              <a:t>2.9</a:t>
            </a:r>
            <a:r>
              <a:rPr kumimoji="0" lang="ar-SA" sz="1200" b="1" i="0" u="none" strike="noStrike" kern="1200" cap="none" spc="0" normalizeH="0" baseline="0" noProof="0" dirty="0">
                <a:ln>
                  <a:noFill/>
                </a:ln>
                <a:solidFill>
                  <a:srgbClr val="14386B"/>
                </a:solidFill>
                <a:effectLst/>
                <a:uLnTx/>
                <a:uFillTx/>
                <a:latin typeface="SST Arabic" panose="020B0504030504020204" pitchFamily="34" charset="-78"/>
                <a:ea typeface="+mn-ea"/>
                <a:cs typeface="SST Arabic" panose="020B0504030504020204" pitchFamily="34" charset="-78"/>
              </a:rPr>
              <a:t> </a:t>
            </a:r>
            <a:r>
              <a:rPr kumimoji="0" lang="ar-SA" sz="900" b="1" i="0" u="none" strike="noStrike" kern="1200" cap="none" spc="0" normalizeH="0" baseline="0" noProof="0" dirty="0">
                <a:ln>
                  <a:noFill/>
                </a:ln>
                <a:solidFill>
                  <a:srgbClr val="14386B"/>
                </a:solidFill>
                <a:effectLst/>
                <a:uLnTx/>
                <a:uFillTx/>
                <a:latin typeface="SST Arabic" panose="020B0504030504020204" pitchFamily="34" charset="-78"/>
                <a:ea typeface="+mn-ea"/>
                <a:cs typeface="SST Arabic" panose="020B0504030504020204" pitchFamily="34" charset="-78"/>
              </a:rPr>
              <a:t>ألف بيان للمعاينة اليدوية</a:t>
            </a:r>
            <a:endParaRPr kumimoji="0" lang="en-US" sz="900" b="1" i="0" u="none" strike="noStrike" kern="1200" cap="none" spc="0" normalizeH="0" baseline="0" noProof="0" dirty="0">
              <a:ln>
                <a:noFill/>
              </a:ln>
              <a:solidFill>
                <a:srgbClr val="14386B"/>
              </a:solidFill>
              <a:effectLst/>
              <a:uLnTx/>
              <a:uFillTx/>
              <a:latin typeface="SST Arabic" panose="020B0504030504020204" pitchFamily="34" charset="-78"/>
              <a:ea typeface="+mn-ea"/>
              <a:cs typeface="SST Arabic" panose="020B0504030504020204" pitchFamily="34" charset="-78"/>
            </a:endParaRPr>
          </a:p>
        </p:txBody>
      </p:sp>
      <p:sp>
        <p:nvSpPr>
          <p:cNvPr id="61" name="Rounded Rectangle 60"/>
          <p:cNvSpPr/>
          <p:nvPr/>
        </p:nvSpPr>
        <p:spPr>
          <a:xfrm>
            <a:off x="4142537" y="3970690"/>
            <a:ext cx="2392368" cy="230409"/>
          </a:xfrm>
          <a:prstGeom prst="roundRect">
            <a:avLst/>
          </a:prstGeom>
          <a:solidFill>
            <a:schemeClr val="bg1"/>
          </a:solidFill>
          <a:ln>
            <a:solidFill>
              <a:srgbClr val="D9D9D9"/>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900" b="1" i="0" u="none" strike="noStrike" kern="1200" cap="none" spc="0" normalizeH="0" baseline="0" noProof="0" dirty="0">
                <a:ln>
                  <a:noFill/>
                </a:ln>
                <a:solidFill>
                  <a:srgbClr val="14386B"/>
                </a:solidFill>
                <a:effectLst/>
                <a:uLnTx/>
                <a:uFillTx/>
                <a:latin typeface="SST Arabic" panose="020B0504030504020204" pitchFamily="34" charset="-78"/>
                <a:ea typeface="+mn-ea"/>
                <a:cs typeface="SST Arabic" panose="020B0504030504020204" pitchFamily="34" charset="-78"/>
              </a:rPr>
              <a:t>المتبقي </a:t>
            </a:r>
            <a:r>
              <a:rPr kumimoji="0" lang="en-US" sz="1200" b="1" i="0" u="none" strike="noStrike" kern="1200" cap="none" spc="0" normalizeH="0" baseline="0" noProof="0" dirty="0">
                <a:ln>
                  <a:noFill/>
                </a:ln>
                <a:solidFill>
                  <a:srgbClr val="14386B"/>
                </a:solidFill>
                <a:effectLst/>
                <a:uLnTx/>
                <a:uFillTx/>
                <a:latin typeface="SST Arabic" panose="020B0504030504020204" pitchFamily="34" charset="-78"/>
                <a:ea typeface="+mn-ea"/>
                <a:cs typeface="SST Arabic" panose="020B0504030504020204" pitchFamily="34" charset="-78"/>
              </a:rPr>
              <a:t>459</a:t>
            </a:r>
            <a:r>
              <a:rPr kumimoji="0" lang="ar-SA" sz="900" b="1" i="0" u="none" strike="noStrike" kern="1200" cap="none" spc="0" normalizeH="0" baseline="0" noProof="0" dirty="0">
                <a:ln>
                  <a:noFill/>
                </a:ln>
                <a:solidFill>
                  <a:srgbClr val="14386B"/>
                </a:solidFill>
                <a:effectLst/>
                <a:uLnTx/>
                <a:uFillTx/>
                <a:latin typeface="SST Arabic" panose="020B0504030504020204" pitchFamily="34" charset="-78"/>
                <a:ea typeface="+mn-ea"/>
                <a:cs typeface="SST Arabic" panose="020B0504030504020204" pitchFamily="34" charset="-78"/>
              </a:rPr>
              <a:t> ألف بيان في محرك المخاطر </a:t>
            </a:r>
            <a:endParaRPr kumimoji="0" lang="en-US" sz="900" b="1" i="0" u="none" strike="noStrike" kern="1200" cap="none" spc="0" normalizeH="0" baseline="0" noProof="0" dirty="0">
              <a:ln>
                <a:noFill/>
              </a:ln>
              <a:solidFill>
                <a:srgbClr val="14386B"/>
              </a:solidFill>
              <a:effectLst/>
              <a:uLnTx/>
              <a:uFillTx/>
              <a:latin typeface="SST Arabic" panose="020B0504030504020204" pitchFamily="34" charset="-78"/>
              <a:ea typeface="+mn-ea"/>
              <a:cs typeface="SST Arabic" panose="020B0504030504020204" pitchFamily="34" charset="-78"/>
            </a:endParaRPr>
          </a:p>
        </p:txBody>
      </p:sp>
      <p:sp>
        <p:nvSpPr>
          <p:cNvPr id="66" name="Rounded Rectangle 65"/>
          <p:cNvSpPr/>
          <p:nvPr/>
        </p:nvSpPr>
        <p:spPr>
          <a:xfrm>
            <a:off x="10685910" y="4282602"/>
            <a:ext cx="859374" cy="450468"/>
          </a:xfrm>
          <a:prstGeom prst="roundRect">
            <a:avLst/>
          </a:prstGeom>
          <a:solidFill>
            <a:schemeClr val="bg1"/>
          </a:solidFill>
          <a:ln>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1100" b="1" i="0" u="none" strike="noStrike" kern="1200" cap="none" spc="0" normalizeH="0" baseline="0" noProof="0" dirty="0">
                <a:ln>
                  <a:noFill/>
                </a:ln>
                <a:solidFill>
                  <a:srgbClr val="0D2547"/>
                </a:solidFill>
                <a:effectLst/>
                <a:uLnTx/>
                <a:uFillTx/>
                <a:latin typeface="SST Arabic" panose="020B0504030504020204" pitchFamily="34" charset="-78"/>
                <a:ea typeface="+mn-ea"/>
                <a:cs typeface="SST Arabic" panose="020B0504030504020204" pitchFamily="34" charset="-78"/>
              </a:rPr>
              <a:t>%</a:t>
            </a:r>
            <a:r>
              <a:rPr kumimoji="0" lang="en-US" sz="1100" b="1" i="0" u="none" strike="noStrike" kern="1200" cap="none" spc="0" normalizeH="0" baseline="0" noProof="0" dirty="0">
                <a:ln>
                  <a:noFill/>
                </a:ln>
                <a:solidFill>
                  <a:srgbClr val="0D2547"/>
                </a:solidFill>
                <a:effectLst/>
                <a:uLnTx/>
                <a:uFillTx/>
                <a:latin typeface="SST Arabic" panose="020B0504030504020204" pitchFamily="34" charset="-78"/>
                <a:ea typeface="+mn-ea"/>
                <a:cs typeface="SST Arabic" panose="020B0504030504020204" pitchFamily="34" charset="-78"/>
              </a:rPr>
              <a:t>0.6</a:t>
            </a:r>
            <a:r>
              <a:rPr kumimoji="0" lang="ar-SA" sz="1100" b="1" i="0" u="none" strike="noStrike" kern="1200" cap="none" spc="0" normalizeH="0" baseline="0" noProof="0" dirty="0">
                <a:ln>
                  <a:noFill/>
                </a:ln>
                <a:solidFill>
                  <a:srgbClr val="0D2547"/>
                </a:solidFill>
                <a:effectLst/>
                <a:uLnTx/>
                <a:uFillTx/>
                <a:latin typeface="SST Arabic" panose="020B0504030504020204" pitchFamily="34" charset="-78"/>
                <a:ea typeface="+mn-ea"/>
                <a:cs typeface="SST Arabic" panose="020B0504030504020204" pitchFamily="34" charset="-78"/>
              </a:rPr>
              <a:t> بيان</a:t>
            </a:r>
          </a:p>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ar-SA" sz="100" b="1" i="0" u="none" strike="noStrike" kern="1200" cap="none" spc="0" normalizeH="0" baseline="0" noProof="0" dirty="0">
              <a:ln>
                <a:noFill/>
              </a:ln>
              <a:solidFill>
                <a:srgbClr val="0D2547"/>
              </a:solidFill>
              <a:effectLst/>
              <a:uLnTx/>
              <a:uFillTx/>
              <a:latin typeface="SST Arabic" panose="020B0504030504020204" pitchFamily="34" charset="-78"/>
              <a:ea typeface="+mn-ea"/>
              <a:cs typeface="SST Arabic" panose="020B0504030504020204" pitchFamily="34" charset="-78"/>
            </a:endParaRPr>
          </a:p>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900" b="1" i="0" u="none" strike="noStrike" kern="1200" cap="none" spc="0" normalizeH="0" baseline="0" noProof="0" dirty="0">
                <a:ln>
                  <a:noFill/>
                </a:ln>
                <a:solidFill>
                  <a:srgbClr val="0D2547"/>
                </a:solidFill>
                <a:effectLst/>
                <a:uLnTx/>
                <a:uFillTx/>
                <a:latin typeface="SST Arabic" panose="020B0504030504020204" pitchFamily="34" charset="-78"/>
                <a:ea typeface="+mn-ea"/>
                <a:cs typeface="SST Arabic" panose="020B0504030504020204" pitchFamily="34" charset="-78"/>
              </a:rPr>
              <a:t>مستورد جديد</a:t>
            </a:r>
            <a:endParaRPr kumimoji="0" lang="en-US" sz="900" b="1" i="0" u="none" strike="noStrike" kern="1200" cap="none" spc="0" normalizeH="0" baseline="0" noProof="0" dirty="0">
              <a:ln>
                <a:noFill/>
              </a:ln>
              <a:solidFill>
                <a:srgbClr val="0D2547"/>
              </a:solidFill>
              <a:effectLst/>
              <a:uLnTx/>
              <a:uFillTx/>
              <a:latin typeface="SST Arabic" panose="020B0504030504020204" pitchFamily="34" charset="-78"/>
              <a:ea typeface="+mn-ea"/>
              <a:cs typeface="SST Arabic" panose="020B0504030504020204" pitchFamily="34" charset="-78"/>
            </a:endParaRPr>
          </a:p>
        </p:txBody>
      </p:sp>
      <p:sp>
        <p:nvSpPr>
          <p:cNvPr id="68" name="Rounded Rectangle 67"/>
          <p:cNvSpPr/>
          <p:nvPr/>
        </p:nvSpPr>
        <p:spPr>
          <a:xfrm>
            <a:off x="9365527" y="4291350"/>
            <a:ext cx="1243215" cy="450468"/>
          </a:xfrm>
          <a:prstGeom prst="roundRect">
            <a:avLst/>
          </a:prstGeom>
          <a:solidFill>
            <a:schemeClr val="bg1"/>
          </a:solidFill>
          <a:ln>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D2547"/>
                </a:solidFill>
                <a:effectLst/>
                <a:uLnTx/>
                <a:uFillTx/>
                <a:latin typeface="SST Arabic" panose="020B0504030504020204" pitchFamily="34" charset="-78"/>
                <a:ea typeface="+mn-ea"/>
                <a:cs typeface="SST Arabic" panose="020B0504030504020204" pitchFamily="34" charset="-78"/>
              </a:rPr>
              <a:t>0%</a:t>
            </a:r>
            <a:r>
              <a:rPr kumimoji="0" lang="ar-SA" sz="1100" b="1" i="0" u="none" strike="noStrike" kern="1200" cap="none" spc="0" normalizeH="0" baseline="0" noProof="0" dirty="0">
                <a:ln>
                  <a:noFill/>
                </a:ln>
                <a:solidFill>
                  <a:srgbClr val="0D2547"/>
                </a:solidFill>
                <a:effectLst/>
                <a:uLnTx/>
                <a:uFillTx/>
                <a:latin typeface="SST Arabic" panose="020B0504030504020204" pitchFamily="34" charset="-78"/>
                <a:ea typeface="+mn-ea"/>
                <a:cs typeface="SST Arabic" panose="020B0504030504020204" pitchFamily="34" charset="-78"/>
              </a:rPr>
              <a:t> بيان</a:t>
            </a:r>
          </a:p>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ar-SA" sz="100" b="1" i="0" u="none" strike="noStrike" kern="1200" cap="none" spc="0" normalizeH="0" baseline="0" noProof="0" dirty="0">
              <a:ln>
                <a:noFill/>
              </a:ln>
              <a:solidFill>
                <a:srgbClr val="0D2547"/>
              </a:solidFill>
              <a:effectLst/>
              <a:uLnTx/>
              <a:uFillTx/>
              <a:latin typeface="SST Arabic" panose="020B0504030504020204" pitchFamily="34" charset="-78"/>
              <a:ea typeface="+mn-ea"/>
              <a:cs typeface="SST Arabic" panose="020B0504030504020204" pitchFamily="34" charset="-78"/>
            </a:endParaRPr>
          </a:p>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900" b="1" i="0" u="none" strike="noStrike" kern="1200" cap="none" spc="0" normalizeH="0" baseline="0" noProof="0" dirty="0">
                <a:ln>
                  <a:noFill/>
                </a:ln>
                <a:solidFill>
                  <a:srgbClr val="0D2547"/>
                </a:solidFill>
                <a:effectLst/>
                <a:uLnTx/>
                <a:uFillTx/>
                <a:latin typeface="SST Arabic" panose="020B0504030504020204" pitchFamily="34" charset="-78"/>
                <a:ea typeface="+mn-ea"/>
                <a:cs typeface="SST Arabic" panose="020B0504030504020204" pitchFamily="34" charset="-78"/>
              </a:rPr>
              <a:t>استيراد بنود خطيرة</a:t>
            </a:r>
          </a:p>
        </p:txBody>
      </p:sp>
      <p:sp>
        <p:nvSpPr>
          <p:cNvPr id="72" name="Oval 71"/>
          <p:cNvSpPr/>
          <p:nvPr/>
        </p:nvSpPr>
        <p:spPr>
          <a:xfrm>
            <a:off x="6445561" y="3935242"/>
            <a:ext cx="369307" cy="328047"/>
          </a:xfrm>
          <a:prstGeom prst="ellipse">
            <a:avLst/>
          </a:prstGeom>
          <a:solidFill>
            <a:srgbClr val="A8DBA0"/>
          </a:solidFill>
        </p:spPr>
        <p:style>
          <a:lnRef idx="0">
            <a:schemeClr val="lt1">
              <a:hueOff val="0"/>
              <a:satOff val="0"/>
              <a:lumOff val="0"/>
              <a:alphaOff val="0"/>
            </a:schemeClr>
          </a:lnRef>
          <a:fillRef idx="3">
            <a:schemeClr val="accent6">
              <a:alpha val="50000"/>
              <a:hueOff val="0"/>
              <a:satOff val="0"/>
              <a:lumOff val="0"/>
              <a:alphaOff val="0"/>
            </a:schemeClr>
          </a:fillRef>
          <a:effectRef idx="2">
            <a:schemeClr val="accent6">
              <a:alpha val="50000"/>
              <a:hueOff val="0"/>
              <a:satOff val="0"/>
              <a:lumOff val="0"/>
              <a:alphaOff val="0"/>
            </a:schemeClr>
          </a:effectRef>
          <a:fontRef idx="minor">
            <a:schemeClr val="lt1"/>
          </a:fontRef>
        </p:style>
        <p:txBody>
          <a:bodyPr spcFirstLastPara="0" vert="horz" wrap="square" lIns="182351" tIns="182351" rIns="182351" bIns="182351" numCol="1" spcCol="1270" anchor="ctr" anchorCtr="0">
            <a:noAutofit/>
          </a:bodyPr>
          <a:lstStyle/>
          <a:p>
            <a:pPr marL="0" marR="0" lvl="0" indent="0" algn="ctr" defTabSz="1778000" rtl="0" eaLnBrk="1" fontAlgn="auto" latinLnBrk="0" hangingPunct="1">
              <a:lnSpc>
                <a:spcPct val="90000"/>
              </a:lnSpc>
              <a:spcBef>
                <a:spcPct val="0"/>
              </a:spcBef>
              <a:spcAft>
                <a:spcPct val="35000"/>
              </a:spcAft>
              <a:buClrTx/>
              <a:buSzTx/>
              <a:buFontTx/>
              <a:buNone/>
              <a:tabLst/>
              <a:defRPr/>
            </a:pPr>
            <a:r>
              <a:rPr kumimoji="0" lang="ar-SA" sz="1400" b="1" i="0" u="none" strike="noStrike" kern="1200" cap="none" spc="0" normalizeH="0" baseline="0" noProof="0" dirty="0">
                <a:ln>
                  <a:noFill/>
                </a:ln>
                <a:solidFill>
                  <a:srgbClr val="FFFFFF"/>
                </a:solidFill>
                <a:effectLst/>
                <a:uLnTx/>
                <a:uFillTx/>
                <a:latin typeface="SST Arabic" panose="020B0504030504020204" pitchFamily="34" charset="-78"/>
                <a:ea typeface="+mn-ea"/>
                <a:cs typeface="SST Arabic" panose="020B0504030504020204" pitchFamily="34" charset="-78"/>
              </a:rPr>
              <a:t>3</a:t>
            </a:r>
            <a:endParaRPr kumimoji="0" lang="en-US" sz="1400" b="1" i="0" u="none" strike="noStrike" kern="1200" cap="none" spc="0" normalizeH="0" baseline="0" noProof="0" dirty="0">
              <a:ln>
                <a:noFill/>
              </a:ln>
              <a:solidFill>
                <a:srgbClr val="FFFFFF"/>
              </a:solidFill>
              <a:effectLst/>
              <a:uLnTx/>
              <a:uFillTx/>
              <a:latin typeface="SST Arabic" panose="020B0504030504020204" pitchFamily="34" charset="-78"/>
              <a:ea typeface="+mn-ea"/>
              <a:cs typeface="SST Arabic" panose="020B0504030504020204" pitchFamily="34" charset="-78"/>
            </a:endParaRPr>
          </a:p>
        </p:txBody>
      </p:sp>
      <p:sp>
        <p:nvSpPr>
          <p:cNvPr id="75" name="Oval 74"/>
          <p:cNvSpPr/>
          <p:nvPr/>
        </p:nvSpPr>
        <p:spPr>
          <a:xfrm>
            <a:off x="11460086" y="3939860"/>
            <a:ext cx="369307" cy="328047"/>
          </a:xfrm>
          <a:prstGeom prst="ellipse">
            <a:avLst/>
          </a:prstGeom>
          <a:solidFill>
            <a:srgbClr val="A8DBA0"/>
          </a:solidFill>
        </p:spPr>
        <p:style>
          <a:lnRef idx="0">
            <a:schemeClr val="lt1">
              <a:hueOff val="0"/>
              <a:satOff val="0"/>
              <a:lumOff val="0"/>
              <a:alphaOff val="0"/>
            </a:schemeClr>
          </a:lnRef>
          <a:fillRef idx="3">
            <a:schemeClr val="accent6">
              <a:alpha val="50000"/>
              <a:hueOff val="0"/>
              <a:satOff val="0"/>
              <a:lumOff val="0"/>
              <a:alphaOff val="0"/>
            </a:schemeClr>
          </a:fillRef>
          <a:effectRef idx="2">
            <a:schemeClr val="accent6">
              <a:alpha val="50000"/>
              <a:hueOff val="0"/>
              <a:satOff val="0"/>
              <a:lumOff val="0"/>
              <a:alphaOff val="0"/>
            </a:schemeClr>
          </a:effectRef>
          <a:fontRef idx="minor">
            <a:schemeClr val="lt1"/>
          </a:fontRef>
        </p:style>
        <p:txBody>
          <a:bodyPr spcFirstLastPara="0" vert="horz" wrap="square" lIns="182351" tIns="182351" rIns="182351" bIns="182351" numCol="1" spcCol="1270" anchor="ctr" anchorCtr="0">
            <a:noAutofit/>
          </a:bodyPr>
          <a:lstStyle/>
          <a:p>
            <a:pPr marL="0" marR="0" lvl="0" indent="0" algn="ctr" defTabSz="1778000" rtl="0" eaLnBrk="1" fontAlgn="auto" latinLnBrk="0" hangingPunct="1">
              <a:lnSpc>
                <a:spcPct val="90000"/>
              </a:lnSpc>
              <a:spcBef>
                <a:spcPct val="0"/>
              </a:spcBef>
              <a:spcAft>
                <a:spcPct val="35000"/>
              </a:spcAft>
              <a:buClrTx/>
              <a:buSzTx/>
              <a:buFontTx/>
              <a:buNone/>
              <a:tabLst/>
              <a:defRPr/>
            </a:pPr>
            <a:r>
              <a:rPr kumimoji="0" lang="ar-SA" sz="1400" b="1" i="0" u="none" strike="noStrike" kern="1200" cap="none" spc="0" normalizeH="0" baseline="0" noProof="0" dirty="0">
                <a:ln>
                  <a:noFill/>
                </a:ln>
                <a:solidFill>
                  <a:srgbClr val="FFFFFF"/>
                </a:solidFill>
                <a:effectLst/>
                <a:uLnTx/>
                <a:uFillTx/>
                <a:latin typeface="SST Arabic" panose="020B0504030504020204" pitchFamily="34" charset="-78"/>
                <a:ea typeface="+mn-ea"/>
                <a:cs typeface="SST Arabic" panose="020B0504030504020204" pitchFamily="34" charset="-78"/>
              </a:rPr>
              <a:t>1</a:t>
            </a:r>
            <a:endParaRPr kumimoji="0" lang="en-US" sz="1400" b="1" i="0" u="none" strike="noStrike" kern="1200" cap="none" spc="0" normalizeH="0" baseline="0" noProof="0" dirty="0">
              <a:ln>
                <a:noFill/>
              </a:ln>
              <a:solidFill>
                <a:srgbClr val="FFFFFF"/>
              </a:solidFill>
              <a:effectLst/>
              <a:uLnTx/>
              <a:uFillTx/>
              <a:latin typeface="SST Arabic" panose="020B0504030504020204" pitchFamily="34" charset="-78"/>
              <a:ea typeface="+mn-ea"/>
              <a:cs typeface="SST Arabic" panose="020B0504030504020204" pitchFamily="34" charset="-78"/>
            </a:endParaRPr>
          </a:p>
        </p:txBody>
      </p:sp>
      <p:sp>
        <p:nvSpPr>
          <p:cNvPr id="82" name="Rounded Rectangle 81"/>
          <p:cNvSpPr/>
          <p:nvPr/>
        </p:nvSpPr>
        <p:spPr>
          <a:xfrm>
            <a:off x="2787553" y="4382613"/>
            <a:ext cx="2577583" cy="1750776"/>
          </a:xfrm>
          <a:prstGeom prst="roundRect">
            <a:avLst>
              <a:gd name="adj" fmla="val 0"/>
            </a:avLst>
          </a:prstGeom>
          <a:noFill/>
          <a:ln>
            <a:solidFill>
              <a:schemeClr val="bg1">
                <a:lumMod val="50000"/>
              </a:schemeClr>
            </a:solidFill>
            <a:prstDash val="lg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900" b="1" i="0" u="none" strike="noStrike" kern="1200" cap="none" spc="0" normalizeH="0" baseline="0" noProof="0" dirty="0">
              <a:ln>
                <a:noFill/>
              </a:ln>
              <a:solidFill>
                <a:srgbClr val="14386B"/>
              </a:solidFill>
              <a:effectLst/>
              <a:uLnTx/>
              <a:uFillTx/>
              <a:latin typeface="SST Arabic" panose="020B0504030504020204" pitchFamily="34" charset="-78"/>
              <a:ea typeface="+mn-ea"/>
              <a:cs typeface="SST Arabic" panose="020B0504030504020204" pitchFamily="34" charset="-78"/>
            </a:endParaRPr>
          </a:p>
        </p:txBody>
      </p:sp>
      <p:sp>
        <p:nvSpPr>
          <p:cNvPr id="18" name="Rounded Rectangle 17"/>
          <p:cNvSpPr/>
          <p:nvPr/>
        </p:nvSpPr>
        <p:spPr>
          <a:xfrm>
            <a:off x="3221254" y="6101000"/>
            <a:ext cx="1614295" cy="161516"/>
          </a:xfrm>
          <a:prstGeom prst="roundRect">
            <a:avLst/>
          </a:prstGeom>
          <a:solidFill>
            <a:schemeClr val="bg1"/>
          </a:solidFill>
          <a:ln>
            <a:solidFill>
              <a:srgbClr val="D9D9D9"/>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900" b="1" i="0" u="none" strike="noStrike" kern="1200" cap="none" spc="0" normalizeH="0" baseline="0" noProof="0" dirty="0">
                <a:ln>
                  <a:noFill/>
                </a:ln>
                <a:solidFill>
                  <a:srgbClr val="14386B"/>
                </a:solidFill>
                <a:effectLst/>
                <a:uLnTx/>
                <a:uFillTx/>
                <a:latin typeface="SST Arabic" panose="020B0504030504020204" pitchFamily="34" charset="-78"/>
                <a:ea typeface="+mn-ea"/>
                <a:cs typeface="SST Arabic" panose="020B0504030504020204" pitchFamily="34" charset="-78"/>
              </a:rPr>
              <a:t>من أصل </a:t>
            </a:r>
            <a:r>
              <a:rPr kumimoji="0" lang="en-US" sz="900" b="1" i="0" u="none" strike="noStrike" kern="1200" cap="none" spc="0" normalizeH="0" baseline="0" noProof="0" dirty="0">
                <a:ln>
                  <a:noFill/>
                </a:ln>
                <a:solidFill>
                  <a:srgbClr val="14386B"/>
                </a:solidFill>
                <a:effectLst/>
                <a:uLnTx/>
                <a:uFillTx/>
                <a:latin typeface="SST Arabic" panose="020B0504030504020204" pitchFamily="34" charset="-78"/>
                <a:ea typeface="+mn-ea"/>
                <a:cs typeface="SST Arabic" panose="020B0504030504020204" pitchFamily="34" charset="-78"/>
              </a:rPr>
              <a:t>18</a:t>
            </a:r>
            <a:r>
              <a:rPr kumimoji="0" lang="ar-SA" sz="900" b="1" i="0" u="none" strike="noStrike" kern="1200" cap="none" spc="0" normalizeH="0" baseline="0" noProof="0" dirty="0">
                <a:ln>
                  <a:noFill/>
                </a:ln>
                <a:solidFill>
                  <a:srgbClr val="14386B"/>
                </a:solidFill>
                <a:effectLst/>
                <a:uLnTx/>
                <a:uFillTx/>
                <a:latin typeface="SST Arabic" panose="020B0504030504020204" pitchFamily="34" charset="-78"/>
                <a:ea typeface="+mn-ea"/>
                <a:cs typeface="SST Arabic" panose="020B0504030504020204" pitchFamily="34" charset="-78"/>
              </a:rPr>
              <a:t> محضر وقضية</a:t>
            </a:r>
            <a:endParaRPr kumimoji="0" lang="en-US" sz="900" b="1" i="0" u="none" strike="noStrike" kern="1200" cap="none" spc="0" normalizeH="0" baseline="0" noProof="0" dirty="0">
              <a:ln>
                <a:noFill/>
              </a:ln>
              <a:solidFill>
                <a:srgbClr val="14386B"/>
              </a:solidFill>
              <a:effectLst/>
              <a:uLnTx/>
              <a:uFillTx/>
              <a:latin typeface="SST Arabic" panose="020B0504030504020204" pitchFamily="34" charset="-78"/>
              <a:ea typeface="+mn-ea"/>
              <a:cs typeface="SST Arabic" panose="020B0504030504020204" pitchFamily="34" charset="-78"/>
            </a:endParaRPr>
          </a:p>
        </p:txBody>
      </p:sp>
      <p:sp>
        <p:nvSpPr>
          <p:cNvPr id="81" name="Rounded Rectangle 80"/>
          <p:cNvSpPr/>
          <p:nvPr/>
        </p:nvSpPr>
        <p:spPr>
          <a:xfrm>
            <a:off x="9365527" y="5617676"/>
            <a:ext cx="2179757" cy="300007"/>
          </a:xfrm>
          <a:prstGeom prst="roundRect">
            <a:avLst/>
          </a:prstGeom>
          <a:solidFill>
            <a:schemeClr val="bg1"/>
          </a:solidFill>
          <a:ln>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D2547"/>
                </a:solidFill>
                <a:effectLst/>
                <a:uLnTx/>
                <a:uFillTx/>
                <a:latin typeface="SST Arabic" panose="020B0504030504020204" pitchFamily="34" charset="-78"/>
                <a:ea typeface="+mn-ea"/>
                <a:cs typeface="SST Arabic" panose="020B0504030504020204" pitchFamily="34" charset="-78"/>
              </a:rPr>
              <a:t>11.6%</a:t>
            </a:r>
            <a:r>
              <a:rPr kumimoji="0" lang="ar-SA" sz="1100" b="1" i="0" u="none" strike="noStrike" kern="1200" cap="none" spc="0" normalizeH="0" baseline="0" noProof="0" dirty="0">
                <a:ln>
                  <a:noFill/>
                </a:ln>
                <a:solidFill>
                  <a:srgbClr val="0D2547"/>
                </a:solidFill>
                <a:effectLst/>
                <a:uLnTx/>
                <a:uFillTx/>
                <a:latin typeface="SST Arabic" panose="020B0504030504020204" pitchFamily="34" charset="-78"/>
                <a:ea typeface="+mn-ea"/>
                <a:cs typeface="SST Arabic" panose="020B0504030504020204" pitchFamily="34" charset="-78"/>
              </a:rPr>
              <a:t> بيان</a:t>
            </a:r>
          </a:p>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ar-SA" sz="100" b="1" i="0" u="none" strike="noStrike" kern="1200" cap="none" spc="0" normalizeH="0" baseline="0" noProof="0" dirty="0">
              <a:ln>
                <a:noFill/>
              </a:ln>
              <a:solidFill>
                <a:srgbClr val="0D2547"/>
              </a:solidFill>
              <a:effectLst/>
              <a:uLnTx/>
              <a:uFillTx/>
              <a:latin typeface="SST Arabic" panose="020B0504030504020204" pitchFamily="34" charset="-78"/>
              <a:ea typeface="+mn-ea"/>
              <a:cs typeface="SST Arabic" panose="020B0504030504020204" pitchFamily="34" charset="-78"/>
            </a:endParaRPr>
          </a:p>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900" b="1" i="0" u="none" strike="noStrike" kern="1200" cap="none" spc="0" normalizeH="0" baseline="0" noProof="0" dirty="0">
                <a:ln>
                  <a:noFill/>
                </a:ln>
                <a:solidFill>
                  <a:srgbClr val="0D2547"/>
                </a:solidFill>
                <a:effectLst/>
                <a:uLnTx/>
                <a:uFillTx/>
                <a:latin typeface="SST Arabic" panose="020B0504030504020204" pitchFamily="34" charset="-78"/>
                <a:ea typeface="+mn-ea"/>
                <a:cs typeface="SST Arabic" panose="020B0504030504020204" pitchFamily="34" charset="-78"/>
              </a:rPr>
              <a:t>عدد استيرادات قليل</a:t>
            </a:r>
          </a:p>
        </p:txBody>
      </p:sp>
      <p:sp>
        <p:nvSpPr>
          <p:cNvPr id="2" name="Rectangle 1"/>
          <p:cNvSpPr/>
          <p:nvPr/>
        </p:nvSpPr>
        <p:spPr>
          <a:xfrm>
            <a:off x="5929426" y="2570340"/>
            <a:ext cx="1087157"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SA" sz="1800" b="1" i="0" u="none" strike="noStrike" kern="1200" cap="none" spc="0" normalizeH="0" baseline="0" noProof="0" dirty="0">
                <a:ln>
                  <a:noFill/>
                </a:ln>
                <a:solidFill>
                  <a:srgbClr val="FFFFFF"/>
                </a:solidFill>
                <a:effectLst/>
                <a:uLnTx/>
                <a:uFillTx/>
                <a:latin typeface="SST Arabic" panose="020B0504030504020204" pitchFamily="34" charset="-78"/>
                <a:ea typeface="+mn-ea"/>
                <a:cs typeface="SST Arabic" panose="020B0504030504020204" pitchFamily="34" charset="-78"/>
              </a:rPr>
              <a:t>المستورد</a:t>
            </a:r>
            <a:endParaRPr kumimoji="0" lang="en-US" sz="1800" b="1" i="0" u="none" strike="noStrike" kern="1200" cap="none" spc="0" normalizeH="0" baseline="0" noProof="0" dirty="0">
              <a:ln>
                <a:noFill/>
              </a:ln>
              <a:solidFill>
                <a:srgbClr val="0D2547"/>
              </a:solidFill>
              <a:effectLst/>
              <a:uLnTx/>
              <a:uFillTx/>
              <a:latin typeface="SST Arabic" panose="020B0504030504020204" pitchFamily="34" charset="-78"/>
              <a:ea typeface="+mn-ea"/>
              <a:cs typeface="SST Arabic" panose="020B0504030504020204" pitchFamily="34" charset="-78"/>
            </a:endParaRPr>
          </a:p>
        </p:txBody>
      </p:sp>
      <p:sp>
        <p:nvSpPr>
          <p:cNvPr id="96" name="TextBox 95"/>
          <p:cNvSpPr txBox="1"/>
          <p:nvPr/>
        </p:nvSpPr>
        <p:spPr>
          <a:xfrm>
            <a:off x="1617683" y="2625190"/>
            <a:ext cx="1093984" cy="208190"/>
          </a:xfrm>
          <a:prstGeom prst="roundRect">
            <a:avLst/>
          </a:prstGeom>
          <a:noFill/>
          <a:ln>
            <a:solidFill>
              <a:srgbClr val="C00000"/>
            </a:solidFill>
          </a:ln>
        </p:spPr>
        <p:txBody>
          <a:bodyPr wrap="square" rtlCol="0" anchor="ctr" anchorCtr="0">
            <a:no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1050" b="1" i="0" u="none" strike="noStrike" kern="1200" cap="none" spc="0" normalizeH="0" baseline="0" noProof="0" dirty="0">
                <a:ln>
                  <a:noFill/>
                </a:ln>
                <a:solidFill>
                  <a:srgbClr val="FF0000"/>
                </a:solidFill>
                <a:effectLst/>
                <a:uLnTx/>
                <a:uFillTx/>
                <a:latin typeface="SST Arabic" panose="020B0504030504020204" pitchFamily="34" charset="-78"/>
                <a:ea typeface="+mn-ea"/>
                <a:cs typeface="SST Arabic" panose="020B0504030504020204" pitchFamily="34" charset="-78"/>
              </a:rPr>
              <a:t>فريق المعاينة</a:t>
            </a:r>
            <a:endParaRPr kumimoji="0" lang="en-US" sz="1400" b="1" i="0" u="none" strike="noStrike" kern="1200" cap="none" spc="0" normalizeH="0" baseline="0" noProof="0" dirty="0">
              <a:ln>
                <a:noFill/>
              </a:ln>
              <a:solidFill>
                <a:srgbClr val="FF0000"/>
              </a:solidFill>
              <a:effectLst/>
              <a:uLnTx/>
              <a:uFillTx/>
              <a:latin typeface="SST Arabic" panose="020B0504030504020204" pitchFamily="34" charset="-78"/>
              <a:ea typeface="+mn-ea"/>
              <a:cs typeface="SST Arabic" panose="020B0504030504020204" pitchFamily="34" charset="-78"/>
            </a:endParaRPr>
          </a:p>
        </p:txBody>
      </p:sp>
      <p:sp>
        <p:nvSpPr>
          <p:cNvPr id="62" name="Text Placeholder 1"/>
          <p:cNvSpPr txBox="1">
            <a:spLocks/>
          </p:cNvSpPr>
          <p:nvPr/>
        </p:nvSpPr>
        <p:spPr>
          <a:xfrm>
            <a:off x="75179" y="2373091"/>
            <a:ext cx="1594543" cy="252099"/>
          </a:xfrm>
          <a:prstGeom prst="rect">
            <a:avLst/>
          </a:prstGeom>
        </p:spPr>
        <p:txBody>
          <a:bodyPr vert="horz" lIns="91440" tIns="45720" rIns="91440" bIns="45720" rtlCol="0">
            <a:noAutofit/>
          </a:bodyPr>
          <a:lstStyle>
            <a:lvl1pPr marL="0" indent="0" algn="r" defTabSz="914400" rtl="1" eaLnBrk="1" latinLnBrk="0" hangingPunct="1">
              <a:lnSpc>
                <a:spcPct val="90000"/>
              </a:lnSpc>
              <a:spcBef>
                <a:spcPts val="1000"/>
              </a:spcBef>
              <a:buFont typeface="Arial" panose="020B0604020202020204" pitchFamily="34" charset="0"/>
              <a:buNone/>
              <a:defRPr lang="en-US" sz="2800" b="1" kern="1200" dirty="0">
                <a:solidFill>
                  <a:srgbClr val="2D4553"/>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1"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ar-SA" sz="1100" b="1" i="0" u="none" strike="noStrike" kern="1200" cap="none" spc="0" normalizeH="0" baseline="0" noProof="0" dirty="0">
                <a:ln>
                  <a:noFill/>
                </a:ln>
                <a:solidFill>
                  <a:srgbClr val="2D4553"/>
                </a:solidFill>
                <a:effectLst/>
                <a:uLnTx/>
                <a:uFillTx/>
                <a:latin typeface="SST Arabic" panose="020B0504030504020204" pitchFamily="34" charset="-78"/>
                <a:ea typeface="+mn-ea"/>
                <a:cs typeface="SST Arabic" panose="020B0504030504020204" pitchFamily="34" charset="-78"/>
              </a:rPr>
              <a:t>بيان </a:t>
            </a:r>
            <a:r>
              <a:rPr kumimoji="0" lang="ar-SA" sz="1100" b="1" i="0" u="none" strike="noStrike" kern="1200" cap="none" spc="0" normalizeH="0" baseline="0" noProof="0" dirty="0">
                <a:ln>
                  <a:noFill/>
                </a:ln>
                <a:solidFill>
                  <a:srgbClr val="FF0000"/>
                </a:solidFill>
                <a:effectLst/>
                <a:uLnTx/>
                <a:uFillTx/>
                <a:latin typeface="SST Arabic" panose="020B0504030504020204" pitchFamily="34" charset="-78"/>
                <a:ea typeface="+mn-ea"/>
                <a:cs typeface="SST Arabic" panose="020B0504030504020204" pitchFamily="34" charset="-78"/>
              </a:rPr>
              <a:t>مستهدف</a:t>
            </a:r>
            <a:r>
              <a:rPr kumimoji="0" lang="ar-SA" sz="1100" b="1" i="0" u="none" strike="noStrike" kern="1200" cap="none" spc="0" normalizeH="0" baseline="0" noProof="0" dirty="0">
                <a:ln>
                  <a:noFill/>
                </a:ln>
                <a:solidFill>
                  <a:srgbClr val="2D4553"/>
                </a:solidFill>
                <a:effectLst/>
                <a:uLnTx/>
                <a:uFillTx/>
                <a:latin typeface="SST Arabic" panose="020B0504030504020204" pitchFamily="34" charset="-78"/>
                <a:ea typeface="+mn-ea"/>
                <a:cs typeface="SST Arabic" panose="020B0504030504020204" pitchFamily="34" charset="-78"/>
              </a:rPr>
              <a:t> أمنياً</a:t>
            </a:r>
          </a:p>
        </p:txBody>
      </p:sp>
      <p:sp>
        <p:nvSpPr>
          <p:cNvPr id="71" name="Rounded Rectangle 70"/>
          <p:cNvSpPr/>
          <p:nvPr/>
        </p:nvSpPr>
        <p:spPr>
          <a:xfrm>
            <a:off x="437881" y="1954326"/>
            <a:ext cx="892041" cy="346260"/>
          </a:xfrm>
          <a:prstGeom prst="roundRect">
            <a:avLst>
              <a:gd name="adj" fmla="val 2148"/>
            </a:avLst>
          </a:prstGeom>
          <a:solidFill>
            <a:schemeClr val="bg1"/>
          </a:solid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0000"/>
                </a:solidFill>
                <a:effectLst/>
                <a:uLnTx/>
                <a:uFillTx/>
                <a:latin typeface="SST Arabic" panose="020B0504030504020204" pitchFamily="34" charset="-78"/>
                <a:ea typeface="+mn-ea"/>
                <a:cs typeface="SST Arabic" panose="020B0504030504020204" pitchFamily="34" charset="-78"/>
              </a:rPr>
              <a:t>63,138</a:t>
            </a:r>
          </a:p>
        </p:txBody>
      </p:sp>
      <p:sp>
        <p:nvSpPr>
          <p:cNvPr id="91" name="TextBox 90"/>
          <p:cNvSpPr txBox="1"/>
          <p:nvPr/>
        </p:nvSpPr>
        <p:spPr>
          <a:xfrm>
            <a:off x="286614" y="2623931"/>
            <a:ext cx="1154096" cy="208190"/>
          </a:xfrm>
          <a:prstGeom prst="roundRect">
            <a:avLst/>
          </a:prstGeom>
          <a:noFill/>
          <a:ln>
            <a:solidFill>
              <a:srgbClr val="C00000"/>
            </a:solidFill>
          </a:ln>
        </p:spPr>
        <p:txBody>
          <a:bodyPr wrap="square" rtlCol="0" anchor="ctr" anchorCtr="0">
            <a:no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1050" b="1" i="0" u="none" strike="noStrike" kern="1200" cap="none" spc="0" normalizeH="0" baseline="0" noProof="0" dirty="0">
                <a:ln>
                  <a:noFill/>
                </a:ln>
                <a:solidFill>
                  <a:srgbClr val="FF0000"/>
                </a:solidFill>
                <a:effectLst/>
                <a:uLnTx/>
                <a:uFillTx/>
                <a:latin typeface="SST Arabic" panose="020B0504030504020204" pitchFamily="34" charset="-78"/>
                <a:ea typeface="+mn-ea"/>
                <a:cs typeface="SST Arabic" panose="020B0504030504020204" pitchFamily="34" charset="-78"/>
              </a:rPr>
              <a:t>فريق الاستهداف</a:t>
            </a:r>
            <a:endParaRPr kumimoji="0" lang="en-US" sz="1400" b="1" i="0" u="none" strike="noStrike" kern="1200" cap="none" spc="0" normalizeH="0" baseline="0" noProof="0" dirty="0">
              <a:ln>
                <a:noFill/>
              </a:ln>
              <a:solidFill>
                <a:srgbClr val="FF0000"/>
              </a:solidFill>
              <a:effectLst/>
              <a:uLnTx/>
              <a:uFillTx/>
              <a:latin typeface="SST Arabic" panose="020B0504030504020204" pitchFamily="34" charset="-78"/>
              <a:ea typeface="+mn-ea"/>
              <a:cs typeface="SST Arabic" panose="020B0504030504020204" pitchFamily="34" charset="-78"/>
            </a:endParaRPr>
          </a:p>
        </p:txBody>
      </p:sp>
      <p:sp>
        <p:nvSpPr>
          <p:cNvPr id="100" name="Rounded Rectangle 99"/>
          <p:cNvSpPr/>
          <p:nvPr/>
        </p:nvSpPr>
        <p:spPr>
          <a:xfrm>
            <a:off x="346942" y="4015216"/>
            <a:ext cx="2170902" cy="2582266"/>
          </a:xfrm>
          <a:prstGeom prst="roundRect">
            <a:avLst>
              <a:gd name="adj" fmla="val 11501"/>
            </a:avLst>
          </a:prstGeom>
          <a:solidFill>
            <a:srgbClr val="20CF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FFFFFF"/>
              </a:solidFill>
              <a:effectLst/>
              <a:uLnTx/>
              <a:uFillTx/>
              <a:latin typeface="SST Arabic" panose="020B0504030504020204" pitchFamily="34" charset="-78"/>
              <a:ea typeface="+mn-ea"/>
              <a:cs typeface="SST Arabic" panose="020B0504030504020204" pitchFamily="34" charset="-78"/>
            </a:endParaRPr>
          </a:p>
        </p:txBody>
      </p:sp>
      <p:sp>
        <p:nvSpPr>
          <p:cNvPr id="101" name="Rounded Rectangle 100"/>
          <p:cNvSpPr/>
          <p:nvPr/>
        </p:nvSpPr>
        <p:spPr>
          <a:xfrm>
            <a:off x="346941" y="3958887"/>
            <a:ext cx="1992016" cy="230409"/>
          </a:xfrm>
          <a:prstGeom prst="roundRect">
            <a:avLst/>
          </a:prstGeom>
          <a:solidFill>
            <a:schemeClr val="bg1"/>
          </a:solidFill>
          <a:ln>
            <a:solidFill>
              <a:srgbClr val="D9D9D9"/>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900" b="1" i="0" u="none" strike="noStrike" kern="1200" cap="none" spc="0" normalizeH="0" baseline="0" noProof="0" dirty="0">
                <a:ln>
                  <a:noFill/>
                </a:ln>
                <a:solidFill>
                  <a:srgbClr val="14386B"/>
                </a:solidFill>
                <a:effectLst/>
                <a:uLnTx/>
                <a:uFillTx/>
                <a:latin typeface="SST Arabic" panose="020B0504030504020204" pitchFamily="34" charset="-78"/>
                <a:ea typeface="+mn-ea"/>
                <a:cs typeface="SST Arabic" panose="020B0504030504020204" pitchFamily="34" charset="-78"/>
              </a:rPr>
              <a:t>إجمالي الإحالات</a:t>
            </a:r>
            <a:endParaRPr kumimoji="0" lang="en-US" sz="900" b="1" i="0" u="none" strike="noStrike" kern="1200" cap="none" spc="0" normalizeH="0" baseline="0" noProof="0" dirty="0">
              <a:ln>
                <a:noFill/>
              </a:ln>
              <a:solidFill>
                <a:srgbClr val="14386B"/>
              </a:solidFill>
              <a:effectLst/>
              <a:uLnTx/>
              <a:uFillTx/>
              <a:latin typeface="SST Arabic" panose="020B0504030504020204" pitchFamily="34" charset="-78"/>
              <a:ea typeface="+mn-ea"/>
              <a:cs typeface="SST Arabic" panose="020B0504030504020204" pitchFamily="34" charset="-78"/>
            </a:endParaRPr>
          </a:p>
        </p:txBody>
      </p:sp>
      <p:sp>
        <p:nvSpPr>
          <p:cNvPr id="102" name="Oval 101"/>
          <p:cNvSpPr/>
          <p:nvPr/>
        </p:nvSpPr>
        <p:spPr>
          <a:xfrm>
            <a:off x="2255746" y="3921376"/>
            <a:ext cx="369307" cy="328047"/>
          </a:xfrm>
          <a:prstGeom prst="ellipse">
            <a:avLst/>
          </a:prstGeom>
          <a:solidFill>
            <a:srgbClr val="A8DBA0"/>
          </a:solidFill>
        </p:spPr>
        <p:style>
          <a:lnRef idx="0">
            <a:schemeClr val="lt1">
              <a:hueOff val="0"/>
              <a:satOff val="0"/>
              <a:lumOff val="0"/>
              <a:alphaOff val="0"/>
            </a:schemeClr>
          </a:lnRef>
          <a:fillRef idx="3">
            <a:schemeClr val="accent6">
              <a:alpha val="50000"/>
              <a:hueOff val="0"/>
              <a:satOff val="0"/>
              <a:lumOff val="0"/>
              <a:alphaOff val="0"/>
            </a:schemeClr>
          </a:fillRef>
          <a:effectRef idx="2">
            <a:schemeClr val="accent6">
              <a:alpha val="50000"/>
              <a:hueOff val="0"/>
              <a:satOff val="0"/>
              <a:lumOff val="0"/>
              <a:alphaOff val="0"/>
            </a:schemeClr>
          </a:effectRef>
          <a:fontRef idx="minor">
            <a:schemeClr val="lt1"/>
          </a:fontRef>
        </p:style>
        <p:txBody>
          <a:bodyPr spcFirstLastPara="0" vert="horz" wrap="square" lIns="182351" tIns="182351" rIns="182351" bIns="182351" numCol="1" spcCol="1270" anchor="ctr" anchorCtr="0">
            <a:noAutofit/>
          </a:bodyPr>
          <a:lstStyle/>
          <a:p>
            <a:pPr marL="0" marR="0" lvl="0" indent="0" algn="ctr" defTabSz="1778000" rtl="0" eaLnBrk="1" fontAlgn="auto" latinLnBrk="0" hangingPunct="1">
              <a:lnSpc>
                <a:spcPct val="90000"/>
              </a:lnSpc>
              <a:spcBef>
                <a:spcPct val="0"/>
              </a:spcBef>
              <a:spcAft>
                <a:spcPct val="35000"/>
              </a:spcAft>
              <a:buClrTx/>
              <a:buSzTx/>
              <a:buFontTx/>
              <a:buNone/>
              <a:tabLst/>
              <a:defRPr/>
            </a:pPr>
            <a:r>
              <a:rPr kumimoji="0" lang="ar-SA" sz="1400" b="1" i="0" u="none" strike="noStrike" kern="1200" cap="none" spc="0" normalizeH="0" baseline="0" noProof="0" dirty="0">
                <a:ln>
                  <a:noFill/>
                </a:ln>
                <a:solidFill>
                  <a:srgbClr val="FFFFFF"/>
                </a:solidFill>
                <a:effectLst/>
                <a:uLnTx/>
                <a:uFillTx/>
                <a:latin typeface="SST Arabic" panose="020B0504030504020204" pitchFamily="34" charset="-78"/>
                <a:ea typeface="+mn-ea"/>
                <a:cs typeface="SST Arabic" panose="020B0504030504020204" pitchFamily="34" charset="-78"/>
              </a:rPr>
              <a:t>4</a:t>
            </a:r>
            <a:endParaRPr kumimoji="0" lang="en-US" sz="1400" b="1" i="0" u="none" strike="noStrike" kern="1200" cap="none" spc="0" normalizeH="0" baseline="0" noProof="0" dirty="0">
              <a:ln>
                <a:noFill/>
              </a:ln>
              <a:solidFill>
                <a:srgbClr val="FFFFFF"/>
              </a:solidFill>
              <a:effectLst/>
              <a:uLnTx/>
              <a:uFillTx/>
              <a:latin typeface="SST Arabic" panose="020B0504030504020204" pitchFamily="34" charset="-78"/>
              <a:ea typeface="+mn-ea"/>
              <a:cs typeface="SST Arabic" panose="020B0504030504020204" pitchFamily="34" charset="-78"/>
            </a:endParaRPr>
          </a:p>
        </p:txBody>
      </p:sp>
      <p:graphicFrame>
        <p:nvGraphicFramePr>
          <p:cNvPr id="103" name="Table 102"/>
          <p:cNvGraphicFramePr>
            <a:graphicFrameLocks noGrp="1"/>
          </p:cNvGraphicFramePr>
          <p:nvPr>
            <p:extLst/>
          </p:nvPr>
        </p:nvGraphicFramePr>
        <p:xfrm>
          <a:off x="437013" y="5162132"/>
          <a:ext cx="1962600" cy="526804"/>
        </p:xfrm>
        <a:graphic>
          <a:graphicData uri="http://schemas.openxmlformats.org/drawingml/2006/table">
            <a:tbl>
              <a:tblPr rtl="1">
                <a:tableStyleId>{7E9639D4-E3E2-4D34-9284-5A2195B3D0D7}</a:tableStyleId>
              </a:tblPr>
              <a:tblGrid>
                <a:gridCol w="1177786">
                  <a:extLst>
                    <a:ext uri="{9D8B030D-6E8A-4147-A177-3AD203B41FA5}">
                      <a16:colId xmlns:a16="http://schemas.microsoft.com/office/drawing/2014/main" val="2392752695"/>
                    </a:ext>
                  </a:extLst>
                </a:gridCol>
                <a:gridCol w="784814">
                  <a:extLst>
                    <a:ext uri="{9D8B030D-6E8A-4147-A177-3AD203B41FA5}">
                      <a16:colId xmlns:a16="http://schemas.microsoft.com/office/drawing/2014/main" val="2856413668"/>
                    </a:ext>
                  </a:extLst>
                </a:gridCol>
              </a:tblGrid>
              <a:tr h="263402">
                <a:tc>
                  <a:txBody>
                    <a:bodyPr/>
                    <a:lstStyle/>
                    <a:p>
                      <a:pPr algn="ctr" fontAlgn="b"/>
                      <a:r>
                        <a:rPr lang="ar-SA" sz="1000" b="0" i="0" u="none" strike="noStrike" dirty="0">
                          <a:solidFill>
                            <a:schemeClr val="bg1"/>
                          </a:solidFill>
                          <a:effectLst/>
                          <a:latin typeface="SST Arabic" panose="020B0504030504020204" pitchFamily="34" charset="-78"/>
                          <a:cs typeface="SST Arabic" panose="020B0504030504020204" pitchFamily="34" charset="-78"/>
                        </a:rPr>
                        <a:t>معاينة يدوية</a:t>
                      </a:r>
                      <a:endParaRPr lang="en-US" sz="1000" b="0" i="0" u="none" strike="noStrike" dirty="0">
                        <a:solidFill>
                          <a:schemeClr val="bg1"/>
                        </a:solidFill>
                        <a:effectLst/>
                        <a:latin typeface="SST Arabic" panose="020B0504030504020204" pitchFamily="34" charset="-78"/>
                        <a:cs typeface="SST Arabic" panose="020B0504030504020204" pitchFamily="34" charset="-78"/>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rgbClr val="C00000"/>
                    </a:solidFill>
                  </a:tcPr>
                </a:tc>
                <a:tc>
                  <a:txBody>
                    <a:bodyPr/>
                    <a:lstStyle/>
                    <a:p>
                      <a:pPr algn="ctr" fontAlgn="b"/>
                      <a:r>
                        <a:rPr lang="en-US" sz="1000" b="1" u="none" strike="noStrike" dirty="0">
                          <a:solidFill>
                            <a:schemeClr val="bg1"/>
                          </a:solidFill>
                          <a:effectLst/>
                        </a:rPr>
                        <a:t>0.9% </a:t>
                      </a:r>
                      <a:endParaRPr lang="en-US" sz="1000" b="1" i="0" u="none" strike="noStrike" dirty="0">
                        <a:solidFill>
                          <a:schemeClr val="bg1"/>
                        </a:solidFill>
                        <a:effectLst/>
                        <a:latin typeface="SST Arabic" panose="020B0504030504020204" pitchFamily="34" charset="-78"/>
                        <a:cs typeface="SST Arabic" panose="020B0504030504020204" pitchFamily="34" charset="-78"/>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2660519868"/>
                  </a:ext>
                </a:extLst>
              </a:tr>
              <a:tr h="263402">
                <a:tc>
                  <a:txBody>
                    <a:bodyPr/>
                    <a:lstStyle/>
                    <a:p>
                      <a:pPr algn="ctr" fontAlgn="b"/>
                      <a:r>
                        <a:rPr lang="ar-SA" sz="1000" b="0" i="0" u="none" strike="noStrike" dirty="0">
                          <a:solidFill>
                            <a:srgbClr val="000000"/>
                          </a:solidFill>
                          <a:effectLst/>
                          <a:latin typeface="SST Arabic" panose="020B0504030504020204" pitchFamily="34" charset="-78"/>
                          <a:cs typeface="SST Arabic" panose="020B0504030504020204" pitchFamily="34" charset="-78"/>
                        </a:rPr>
                        <a:t>فريق الاستهداف</a:t>
                      </a:r>
                      <a:endParaRPr lang="en-US" sz="1000" b="0" i="0" u="none" strike="noStrike" dirty="0">
                        <a:solidFill>
                          <a:srgbClr val="000000"/>
                        </a:solidFill>
                        <a:effectLst/>
                        <a:latin typeface="SST Arabic" panose="020B0504030504020204" pitchFamily="34" charset="-78"/>
                        <a:cs typeface="SST Arabic" panose="020B0504030504020204" pitchFamily="34" charset="-78"/>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solidFill>
                      <a:srgbClr val="FFC000"/>
                    </a:solidFill>
                  </a:tcPr>
                </a:tc>
                <a:tc>
                  <a:txBody>
                    <a:bodyPr/>
                    <a:lstStyle/>
                    <a:p>
                      <a:pPr algn="ctr" fontAlgn="b"/>
                      <a:r>
                        <a:rPr lang="en-US" sz="1000" b="1" i="0" u="none" strike="noStrike" dirty="0">
                          <a:solidFill>
                            <a:schemeClr val="tx1"/>
                          </a:solidFill>
                          <a:effectLst/>
                          <a:latin typeface="+mn-lt"/>
                          <a:cs typeface="+mn-cs"/>
                        </a:rPr>
                        <a:t>12.1%</a:t>
                      </a:r>
                      <a:endParaRPr lang="en-US" sz="1000" b="1" i="0" u="none" strike="noStrike" dirty="0">
                        <a:solidFill>
                          <a:srgbClr val="000000"/>
                        </a:solidFill>
                        <a:effectLst/>
                        <a:latin typeface="SST Arabic" panose="020B0504030504020204" pitchFamily="34" charset="-78"/>
                        <a:cs typeface="SST Arabic" panose="020B0504030504020204" pitchFamily="34" charset="-78"/>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2199385403"/>
                  </a:ext>
                </a:extLst>
              </a:tr>
            </a:tbl>
          </a:graphicData>
        </a:graphic>
      </p:graphicFrame>
      <p:sp>
        <p:nvSpPr>
          <p:cNvPr id="104" name="Rectangle 103"/>
          <p:cNvSpPr/>
          <p:nvPr/>
        </p:nvSpPr>
        <p:spPr>
          <a:xfrm>
            <a:off x="250673" y="5833467"/>
            <a:ext cx="2369131" cy="276999"/>
          </a:xfrm>
          <a:prstGeom prst="rect">
            <a:avLst/>
          </a:prstGeom>
        </p:spPr>
        <p:txBody>
          <a:bodyPr wrap="square">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1200" b="1" i="0" u="none" strike="noStrike" kern="1200" cap="none" spc="0" normalizeH="0" baseline="0" noProof="0" dirty="0">
                <a:ln>
                  <a:noFill/>
                </a:ln>
                <a:solidFill>
                  <a:srgbClr val="FFFFFF"/>
                </a:solidFill>
                <a:effectLst/>
                <a:uLnTx/>
                <a:uFillTx/>
                <a:latin typeface="SST Arabic" panose="020B0504030504020204" pitchFamily="34" charset="-78"/>
                <a:ea typeface="Calibri" panose="020F0502020204030204" pitchFamily="34" charset="0"/>
                <a:cs typeface="SST Arabic" panose="020B0504030504020204" pitchFamily="34" charset="-78"/>
              </a:rPr>
              <a:t>***غير متضمنة التعليمات.</a:t>
            </a:r>
          </a:p>
        </p:txBody>
      </p:sp>
      <p:sp>
        <p:nvSpPr>
          <p:cNvPr id="106" name="Rectangle 105"/>
          <p:cNvSpPr/>
          <p:nvPr/>
        </p:nvSpPr>
        <p:spPr>
          <a:xfrm>
            <a:off x="415554" y="4352781"/>
            <a:ext cx="2039368" cy="646331"/>
          </a:xfrm>
          <a:prstGeom prst="rect">
            <a:avLst/>
          </a:prstGeom>
        </p:spPr>
        <p:txBody>
          <a:bodyPr wrap="square">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1200" b="1" i="0" u="none" strike="noStrike" kern="1200" cap="none" spc="0" normalizeH="0" baseline="0" noProof="0" dirty="0">
                <a:ln>
                  <a:noFill/>
                </a:ln>
                <a:solidFill>
                  <a:srgbClr val="FFFFFF"/>
                </a:solidFill>
                <a:effectLst/>
                <a:uLnTx/>
                <a:uFillTx/>
                <a:latin typeface="SST Arabic" panose="020B0504030504020204" pitchFamily="34" charset="-78"/>
                <a:ea typeface="Calibri" panose="020F0502020204030204" pitchFamily="34" charset="0"/>
                <a:cs typeface="SST Arabic" panose="020B0504030504020204" pitchFamily="34" charset="-78"/>
              </a:rPr>
              <a:t>سيتم إحالة نسبة من البيانات الواردة شهريًا إلى المعاينة اليدوية وفريق الاستهداف</a:t>
            </a:r>
          </a:p>
        </p:txBody>
      </p:sp>
      <p:sp>
        <p:nvSpPr>
          <p:cNvPr id="70" name="Rounded Rectangle 69"/>
          <p:cNvSpPr/>
          <p:nvPr/>
        </p:nvSpPr>
        <p:spPr>
          <a:xfrm>
            <a:off x="9365527" y="4804084"/>
            <a:ext cx="2179757" cy="331988"/>
          </a:xfrm>
          <a:prstGeom prst="roundRect">
            <a:avLst>
              <a:gd name="adj" fmla="val 2148"/>
            </a:avLst>
          </a:prstGeom>
          <a:noFill/>
          <a:ln>
            <a:solidFill>
              <a:schemeClr val="bg1">
                <a:lumMod val="50000"/>
              </a:schemeClr>
            </a:solidFill>
            <a:prstDash val="lg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900" b="1" i="0" u="none" strike="noStrike" kern="1200" cap="none" spc="0" normalizeH="0" baseline="0" noProof="0" dirty="0">
                <a:ln>
                  <a:noFill/>
                </a:ln>
                <a:solidFill>
                  <a:srgbClr val="14386B"/>
                </a:solidFill>
                <a:effectLst/>
                <a:uLnTx/>
                <a:uFillTx/>
                <a:latin typeface="SST Arabic" panose="020B0504030504020204" pitchFamily="34" charset="-78"/>
                <a:ea typeface="+mn-ea"/>
                <a:cs typeface="SST Arabic" panose="020B0504030504020204" pitchFamily="34" charset="-78"/>
              </a:rPr>
              <a:t>1 بيان رصد في القضايا والمحاضر الأمنية</a:t>
            </a:r>
          </a:p>
        </p:txBody>
      </p:sp>
      <p:sp>
        <p:nvSpPr>
          <p:cNvPr id="89" name="Rounded Rectangle 88"/>
          <p:cNvSpPr/>
          <p:nvPr/>
        </p:nvSpPr>
        <p:spPr>
          <a:xfrm>
            <a:off x="9365527" y="5958302"/>
            <a:ext cx="2179758" cy="511702"/>
          </a:xfrm>
          <a:prstGeom prst="roundRect">
            <a:avLst>
              <a:gd name="adj" fmla="val 2148"/>
            </a:avLst>
          </a:prstGeom>
          <a:noFill/>
          <a:ln>
            <a:solidFill>
              <a:schemeClr val="bg1">
                <a:lumMod val="50000"/>
              </a:schemeClr>
            </a:solidFill>
            <a:prstDash val="lg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900" b="1" i="0" u="none" strike="noStrike" kern="1200" cap="none" spc="0" normalizeH="0" baseline="0" noProof="0" dirty="0">
                <a:ln>
                  <a:noFill/>
                </a:ln>
                <a:solidFill>
                  <a:srgbClr val="14386B"/>
                </a:solidFill>
                <a:effectLst/>
                <a:uLnTx/>
                <a:uFillTx/>
                <a:latin typeface="SST Arabic" panose="020B0504030504020204" pitchFamily="34" charset="-78"/>
                <a:ea typeface="+mn-ea"/>
                <a:cs typeface="SST Arabic" panose="020B0504030504020204" pitchFamily="34" charset="-78"/>
              </a:rPr>
              <a:t>4 بيان رصد في القضايا والمحاضر الأمنية</a:t>
            </a:r>
          </a:p>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900" b="1" i="0" u="none" strike="noStrike" kern="1200" cap="none" spc="0" normalizeH="0" baseline="0" noProof="0" dirty="0">
                <a:ln>
                  <a:noFill/>
                </a:ln>
                <a:solidFill>
                  <a:srgbClr val="14386B"/>
                </a:solidFill>
                <a:effectLst/>
                <a:uLnTx/>
                <a:uFillTx/>
                <a:latin typeface="SST Arabic" panose="020B0504030504020204" pitchFamily="34" charset="-78"/>
                <a:ea typeface="+mn-ea"/>
                <a:cs typeface="SST Arabic" panose="020B0504030504020204" pitchFamily="34" charset="-78"/>
              </a:rPr>
              <a:t>2 بيان رصد في القضايا والمحاضر (تزوير-غش-تدني قيمة)</a:t>
            </a:r>
            <a:endParaRPr kumimoji="0" lang="en-US" sz="900" b="1" i="0" u="none" strike="noStrike" kern="1200" cap="none" spc="0" normalizeH="0" baseline="0" noProof="0" dirty="0">
              <a:ln>
                <a:noFill/>
              </a:ln>
              <a:solidFill>
                <a:srgbClr val="14386B"/>
              </a:solidFill>
              <a:effectLst/>
              <a:uLnTx/>
              <a:uFillTx/>
              <a:latin typeface="SST Arabic" panose="020B0504030504020204" pitchFamily="34" charset="-78"/>
              <a:ea typeface="+mn-ea"/>
              <a:cs typeface="SST Arabic" panose="020B0504030504020204" pitchFamily="34" charset="-78"/>
            </a:endParaRPr>
          </a:p>
        </p:txBody>
      </p:sp>
      <p:grpSp>
        <p:nvGrpSpPr>
          <p:cNvPr id="88" name="Group 87">
            <a:extLst>
              <a:ext uri="{FF2B5EF4-FFF2-40B4-BE49-F238E27FC236}">
                <a16:creationId xmlns:a16="http://schemas.microsoft.com/office/drawing/2014/main" id="{8FE3515F-4E66-4C28-9C8D-7A6E4FA91F0F}"/>
              </a:ext>
            </a:extLst>
          </p:cNvPr>
          <p:cNvGrpSpPr/>
          <p:nvPr/>
        </p:nvGrpSpPr>
        <p:grpSpPr>
          <a:xfrm rot="15971014" flipH="1">
            <a:off x="1034207" y="-3461695"/>
            <a:ext cx="1841658" cy="7063157"/>
            <a:chOff x="-1339006" y="-3482163"/>
            <a:chExt cx="1841658" cy="13478991"/>
          </a:xfrm>
        </p:grpSpPr>
        <p:sp>
          <p:nvSpPr>
            <p:cNvPr id="90" name="Google Shape;6332;p126">
              <a:extLst>
                <a:ext uri="{FF2B5EF4-FFF2-40B4-BE49-F238E27FC236}">
                  <a16:creationId xmlns:a16="http://schemas.microsoft.com/office/drawing/2014/main" id="{D0E44A65-C66F-4031-BD45-C8C6D41BACCF}"/>
                </a:ext>
              </a:extLst>
            </p:cNvPr>
            <p:cNvSpPr/>
            <p:nvPr/>
          </p:nvSpPr>
          <p:spPr>
            <a:xfrm rot="16780807" flipH="1">
              <a:off x="-5469913" y="4251930"/>
              <a:ext cx="10082136" cy="1407659"/>
            </a:xfrm>
            <a:custGeom>
              <a:avLst/>
              <a:gdLst/>
              <a:ahLst/>
              <a:cxnLst/>
              <a:rect l="l" t="t" r="r" b="b"/>
              <a:pathLst>
                <a:path w="74755" h="20729" extrusionOk="0">
                  <a:moveTo>
                    <a:pt x="1" y="1"/>
                  </a:moveTo>
                  <a:cubicBezTo>
                    <a:pt x="835" y="6439"/>
                    <a:pt x="5772" y="12310"/>
                    <a:pt x="12109" y="13777"/>
                  </a:cubicBezTo>
                  <a:cubicBezTo>
                    <a:pt x="13474" y="14091"/>
                    <a:pt x="14847" y="14220"/>
                    <a:pt x="16226" y="14220"/>
                  </a:cubicBezTo>
                  <a:cubicBezTo>
                    <a:pt x="22796" y="14220"/>
                    <a:pt x="29497" y="11276"/>
                    <a:pt x="36112" y="11276"/>
                  </a:cubicBezTo>
                  <a:cubicBezTo>
                    <a:pt x="37265" y="11276"/>
                    <a:pt x="38416" y="11366"/>
                    <a:pt x="39562" y="11576"/>
                  </a:cubicBezTo>
                  <a:cubicBezTo>
                    <a:pt x="45100" y="12610"/>
                    <a:pt x="49736" y="16313"/>
                    <a:pt x="54873" y="18714"/>
                  </a:cubicBezTo>
                  <a:cubicBezTo>
                    <a:pt x="57406" y="19923"/>
                    <a:pt x="60365" y="20728"/>
                    <a:pt x="63173" y="20728"/>
                  </a:cubicBezTo>
                  <a:cubicBezTo>
                    <a:pt x="66024" y="20728"/>
                    <a:pt x="68719" y="19898"/>
                    <a:pt x="70651" y="17814"/>
                  </a:cubicBezTo>
                  <a:cubicBezTo>
                    <a:pt x="73653" y="14645"/>
                    <a:pt x="73753" y="9775"/>
                    <a:pt x="73954" y="5371"/>
                  </a:cubicBezTo>
                  <a:cubicBezTo>
                    <a:pt x="74020" y="3637"/>
                    <a:pt x="74254" y="1769"/>
                    <a:pt x="74754" y="1"/>
                  </a:cubicBezTo>
                  <a:close/>
                </a:path>
              </a:pathLst>
            </a:custGeom>
            <a:solidFill>
              <a:srgbClr val="ACFFD9">
                <a:alpha val="64000"/>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000000"/>
                </a:solidFill>
                <a:effectLst/>
                <a:uLnTx/>
                <a:uFillTx/>
                <a:latin typeface="Arial"/>
                <a:ea typeface="+mn-ea"/>
                <a:cs typeface="Symbio AR+LT"/>
              </a:endParaRPr>
            </a:p>
          </p:txBody>
        </p:sp>
        <p:sp>
          <p:nvSpPr>
            <p:cNvPr id="92" name="Google Shape;6332;p126">
              <a:extLst>
                <a:ext uri="{FF2B5EF4-FFF2-40B4-BE49-F238E27FC236}">
                  <a16:creationId xmlns:a16="http://schemas.microsoft.com/office/drawing/2014/main" id="{D67DA5A1-7464-44CB-8C52-5A4FA7620440}"/>
                </a:ext>
              </a:extLst>
            </p:cNvPr>
            <p:cNvSpPr/>
            <p:nvPr/>
          </p:nvSpPr>
          <p:spPr>
            <a:xfrm rot="5192738" flipH="1" flipV="1">
              <a:off x="-6519291" y="1698122"/>
              <a:ext cx="12202227" cy="1841658"/>
            </a:xfrm>
            <a:custGeom>
              <a:avLst/>
              <a:gdLst/>
              <a:ahLst/>
              <a:cxnLst/>
              <a:rect l="l" t="t" r="r" b="b"/>
              <a:pathLst>
                <a:path w="74755" h="20729" extrusionOk="0">
                  <a:moveTo>
                    <a:pt x="1" y="1"/>
                  </a:moveTo>
                  <a:cubicBezTo>
                    <a:pt x="835" y="6439"/>
                    <a:pt x="5772" y="12310"/>
                    <a:pt x="12109" y="13777"/>
                  </a:cubicBezTo>
                  <a:cubicBezTo>
                    <a:pt x="13474" y="14091"/>
                    <a:pt x="14847" y="14220"/>
                    <a:pt x="16226" y="14220"/>
                  </a:cubicBezTo>
                  <a:cubicBezTo>
                    <a:pt x="22796" y="14220"/>
                    <a:pt x="29497" y="11276"/>
                    <a:pt x="36112" y="11276"/>
                  </a:cubicBezTo>
                  <a:cubicBezTo>
                    <a:pt x="37265" y="11276"/>
                    <a:pt x="38416" y="11366"/>
                    <a:pt x="39562" y="11576"/>
                  </a:cubicBezTo>
                  <a:cubicBezTo>
                    <a:pt x="45100" y="12610"/>
                    <a:pt x="49736" y="16313"/>
                    <a:pt x="54873" y="18714"/>
                  </a:cubicBezTo>
                  <a:cubicBezTo>
                    <a:pt x="57406" y="19923"/>
                    <a:pt x="60365" y="20728"/>
                    <a:pt x="63173" y="20728"/>
                  </a:cubicBezTo>
                  <a:cubicBezTo>
                    <a:pt x="66024" y="20728"/>
                    <a:pt x="68719" y="19898"/>
                    <a:pt x="70651" y="17814"/>
                  </a:cubicBezTo>
                  <a:cubicBezTo>
                    <a:pt x="73653" y="14645"/>
                    <a:pt x="73753" y="9775"/>
                    <a:pt x="73954" y="5371"/>
                  </a:cubicBezTo>
                  <a:cubicBezTo>
                    <a:pt x="74020" y="3637"/>
                    <a:pt x="74254" y="1769"/>
                    <a:pt x="74754" y="1"/>
                  </a:cubicBezTo>
                  <a:close/>
                </a:path>
              </a:pathLst>
            </a:custGeom>
            <a:solidFill>
              <a:srgbClr val="1DB9FF">
                <a:alpha val="43922"/>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000000"/>
                </a:solidFill>
                <a:effectLst/>
                <a:uLnTx/>
                <a:uFillTx/>
                <a:latin typeface="Arial"/>
                <a:ea typeface="+mn-ea"/>
                <a:cs typeface="Symbio AR+LT"/>
              </a:endParaRPr>
            </a:p>
          </p:txBody>
        </p:sp>
      </p:grpSp>
      <p:sp>
        <p:nvSpPr>
          <p:cNvPr id="19" name="Slide Number Placeholder 18"/>
          <p:cNvSpPr>
            <a:spLocks noGrp="1"/>
          </p:cNvSpPr>
          <p:nvPr>
            <p:ph type="sldNum" sz="quarter" idx="12"/>
          </p:nvPr>
        </p:nvSpPr>
        <p:spPr/>
        <p:txBody>
          <a:bodyPr/>
          <a:lstStyle/>
          <a:p>
            <a:fld id="{008E1BDA-5E07-414A-8101-29DABEB15B19}" type="slidenum">
              <a:rPr lang="en-SA" smtClean="0"/>
              <a:pPr/>
              <a:t>39</a:t>
            </a:fld>
            <a:endParaRPr lang="en-SA"/>
          </a:p>
        </p:txBody>
      </p:sp>
      <p:sp>
        <p:nvSpPr>
          <p:cNvPr id="20" name="Footer Placeholder 19">
            <a:extLst>
              <a:ext uri="{FF2B5EF4-FFF2-40B4-BE49-F238E27FC236}">
                <a16:creationId xmlns:a16="http://schemas.microsoft.com/office/drawing/2014/main" id="{1E76116D-DFA2-40C5-859E-26F5738F40F6}"/>
              </a:ext>
            </a:extLst>
          </p:cNvPr>
          <p:cNvSpPr>
            <a:spLocks noGrp="1"/>
          </p:cNvSpPr>
          <p:nvPr>
            <p:ph type="ftr" sz="quarter" idx="11"/>
            <p:custDataLst>
              <p:tags r:id="rId1"/>
            </p:custDataLst>
          </p:nvPr>
        </p:nvSpPr>
        <p:spPr/>
        <p:txBody>
          <a:bodyPr/>
          <a:lstStyle/>
          <a:p>
            <a:pPr rtl="0"/>
            <a:r>
              <a:rPr lang="en-US"/>
              <a:t>Public | </a:t>
            </a:r>
            <a:r>
              <a:rPr lang="ar-SA"/>
              <a:t>عام</a:t>
            </a:r>
            <a:endParaRPr lang="en-SA" dirty="0"/>
          </a:p>
        </p:txBody>
      </p:sp>
    </p:spTree>
    <p:extLst>
      <p:ext uri="{BB962C8B-B14F-4D97-AF65-F5344CB8AC3E}">
        <p14:creationId xmlns:p14="http://schemas.microsoft.com/office/powerpoint/2010/main" val="37494187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Google Shape;6332;p126">
            <a:extLst>
              <a:ext uri="{FF2B5EF4-FFF2-40B4-BE49-F238E27FC236}">
                <a16:creationId xmlns:a16="http://schemas.microsoft.com/office/drawing/2014/main" id="{C652B0F2-4EC5-4812-9315-7885D4A865FF}"/>
              </a:ext>
            </a:extLst>
          </p:cNvPr>
          <p:cNvSpPr/>
          <p:nvPr/>
        </p:nvSpPr>
        <p:spPr>
          <a:xfrm rot="11002478">
            <a:off x="-3190868" y="4550709"/>
            <a:ext cx="12202227" cy="4599134"/>
          </a:xfrm>
          <a:custGeom>
            <a:avLst/>
            <a:gdLst/>
            <a:ahLst/>
            <a:cxnLst/>
            <a:rect l="l" t="t" r="r" b="b"/>
            <a:pathLst>
              <a:path w="74755" h="20729" extrusionOk="0">
                <a:moveTo>
                  <a:pt x="1" y="1"/>
                </a:moveTo>
                <a:cubicBezTo>
                  <a:pt x="835" y="6439"/>
                  <a:pt x="5772" y="12310"/>
                  <a:pt x="12109" y="13777"/>
                </a:cubicBezTo>
                <a:cubicBezTo>
                  <a:pt x="13474" y="14091"/>
                  <a:pt x="14847" y="14220"/>
                  <a:pt x="16226" y="14220"/>
                </a:cubicBezTo>
                <a:cubicBezTo>
                  <a:pt x="22796" y="14220"/>
                  <a:pt x="29497" y="11276"/>
                  <a:pt x="36112" y="11276"/>
                </a:cubicBezTo>
                <a:cubicBezTo>
                  <a:pt x="37265" y="11276"/>
                  <a:pt x="38416" y="11366"/>
                  <a:pt x="39562" y="11576"/>
                </a:cubicBezTo>
                <a:cubicBezTo>
                  <a:pt x="45100" y="12610"/>
                  <a:pt x="49736" y="16313"/>
                  <a:pt x="54873" y="18714"/>
                </a:cubicBezTo>
                <a:cubicBezTo>
                  <a:pt x="57406" y="19923"/>
                  <a:pt x="60365" y="20728"/>
                  <a:pt x="63173" y="20728"/>
                </a:cubicBezTo>
                <a:cubicBezTo>
                  <a:pt x="66024" y="20728"/>
                  <a:pt x="68719" y="19898"/>
                  <a:pt x="70651" y="17814"/>
                </a:cubicBezTo>
                <a:cubicBezTo>
                  <a:pt x="73653" y="14645"/>
                  <a:pt x="73753" y="9775"/>
                  <a:pt x="73954" y="5371"/>
                </a:cubicBezTo>
                <a:cubicBezTo>
                  <a:pt x="74020" y="3637"/>
                  <a:pt x="74254" y="1769"/>
                  <a:pt x="74754" y="1"/>
                </a:cubicBezTo>
                <a:close/>
              </a:path>
            </a:pathLst>
          </a:custGeom>
          <a:solidFill>
            <a:srgbClr val="ACFFD9">
              <a:alpha val="81000"/>
            </a:srgb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000000"/>
              </a:solidFill>
              <a:effectLst/>
              <a:uLnTx/>
              <a:uFillTx/>
              <a:latin typeface="Arial"/>
            </a:endParaRPr>
          </a:p>
        </p:txBody>
      </p:sp>
      <p:sp>
        <p:nvSpPr>
          <p:cNvPr id="143" name="Title 1">
            <a:extLst>
              <a:ext uri="{FF2B5EF4-FFF2-40B4-BE49-F238E27FC236}">
                <a16:creationId xmlns:a16="http://schemas.microsoft.com/office/drawing/2014/main" id="{4AC9F629-7F96-403B-B28D-50766AB29367}"/>
              </a:ext>
            </a:extLst>
          </p:cNvPr>
          <p:cNvSpPr txBox="1">
            <a:spLocks/>
          </p:cNvSpPr>
          <p:nvPr/>
        </p:nvSpPr>
        <p:spPr>
          <a:xfrm>
            <a:off x="6851178" y="3104599"/>
            <a:ext cx="4207019" cy="1348717"/>
          </a:xfrm>
          <a:prstGeom prst="rect">
            <a:avLst/>
          </a:prstGeom>
        </p:spPr>
        <p:txBody>
          <a:bodyPr vert="horz" lIns="0" tIns="0" rIns="0" bIns="0" rtlCol="0" anchor="t">
            <a:noAutofit/>
          </a:bodyPr>
          <a:lstStyle>
            <a:lvl1pPr algn="r" defTabSz="914400" rtl="1" eaLnBrk="1" latinLnBrk="0" hangingPunct="1">
              <a:lnSpc>
                <a:spcPct val="90000"/>
              </a:lnSpc>
              <a:spcBef>
                <a:spcPct val="0"/>
              </a:spcBef>
              <a:buNone/>
              <a:defRPr sz="4000" kern="1200">
                <a:solidFill>
                  <a:schemeClr val="tx1"/>
                </a:solidFill>
                <a:latin typeface="Greta Arabic" pitchFamily="2" charset="-78"/>
                <a:ea typeface="+mj-ea"/>
                <a:cs typeface="+mj-cs"/>
              </a:defRPr>
            </a:lvl1pPr>
          </a:lstStyle>
          <a:p>
            <a:pPr>
              <a:defRPr/>
            </a:pPr>
            <a:r>
              <a:rPr lang="ar-SA" sz="3200" b="1" dirty="0">
                <a:solidFill>
                  <a:srgbClr val="0D2547"/>
                </a:solidFill>
                <a:latin typeface="SST Arabic" panose="020B0504030504020204" pitchFamily="34" charset="-78"/>
                <a:cs typeface="SST Arabic" panose="020B0504030504020204" pitchFamily="34" charset="-78"/>
              </a:rPr>
              <a:t>مدخلات محرك المخاطر</a:t>
            </a:r>
          </a:p>
        </p:txBody>
      </p:sp>
      <p:grpSp>
        <p:nvGrpSpPr>
          <p:cNvPr id="71" name="Group 70">
            <a:extLst>
              <a:ext uri="{FF2B5EF4-FFF2-40B4-BE49-F238E27FC236}">
                <a16:creationId xmlns:a16="http://schemas.microsoft.com/office/drawing/2014/main" id="{A4D0F8B2-FD34-4853-8899-5CB0E72E36D2}"/>
              </a:ext>
            </a:extLst>
          </p:cNvPr>
          <p:cNvGrpSpPr/>
          <p:nvPr/>
        </p:nvGrpSpPr>
        <p:grpSpPr>
          <a:xfrm>
            <a:off x="8883993" y="2389382"/>
            <a:ext cx="504299" cy="325416"/>
            <a:chOff x="7443538" y="3154334"/>
            <a:chExt cx="504299" cy="325416"/>
          </a:xfrm>
        </p:grpSpPr>
        <p:sp>
          <p:nvSpPr>
            <p:cNvPr id="165" name="Google Shape;6192;p47">
              <a:extLst>
                <a:ext uri="{FF2B5EF4-FFF2-40B4-BE49-F238E27FC236}">
                  <a16:creationId xmlns:a16="http://schemas.microsoft.com/office/drawing/2014/main" id="{86D87748-C0AA-43D1-977F-A33BCF01FB61}"/>
                </a:ext>
              </a:extLst>
            </p:cNvPr>
            <p:cNvSpPr/>
            <p:nvPr/>
          </p:nvSpPr>
          <p:spPr>
            <a:xfrm>
              <a:off x="7465888" y="3275525"/>
              <a:ext cx="459597" cy="204225"/>
            </a:xfrm>
            <a:custGeom>
              <a:avLst/>
              <a:gdLst/>
              <a:ahLst/>
              <a:cxnLst/>
              <a:rect l="l" t="t" r="r" b="b"/>
              <a:pathLst>
                <a:path w="17828" h="7922" extrusionOk="0">
                  <a:moveTo>
                    <a:pt x="1" y="2740"/>
                  </a:moveTo>
                  <a:cubicBezTo>
                    <a:pt x="1" y="4064"/>
                    <a:pt x="868" y="5387"/>
                    <a:pt x="2626" y="6415"/>
                  </a:cubicBezTo>
                  <a:lnTo>
                    <a:pt x="2626" y="6415"/>
                  </a:lnTo>
                  <a:cubicBezTo>
                    <a:pt x="2831" y="6529"/>
                    <a:pt x="3060" y="6643"/>
                    <a:pt x="3288" y="6757"/>
                  </a:cubicBezTo>
                  <a:lnTo>
                    <a:pt x="3288" y="6757"/>
                  </a:lnTo>
                  <a:cubicBezTo>
                    <a:pt x="3356" y="6780"/>
                    <a:pt x="3448" y="6803"/>
                    <a:pt x="3516" y="6848"/>
                  </a:cubicBezTo>
                  <a:lnTo>
                    <a:pt x="3516" y="6848"/>
                  </a:lnTo>
                  <a:cubicBezTo>
                    <a:pt x="3653" y="6917"/>
                    <a:pt x="3790" y="6962"/>
                    <a:pt x="3927" y="7031"/>
                  </a:cubicBezTo>
                  <a:lnTo>
                    <a:pt x="3927" y="7031"/>
                  </a:lnTo>
                  <a:cubicBezTo>
                    <a:pt x="3950" y="7031"/>
                    <a:pt x="3973" y="7031"/>
                    <a:pt x="3995" y="7054"/>
                  </a:cubicBezTo>
                  <a:lnTo>
                    <a:pt x="3995" y="7054"/>
                  </a:lnTo>
                  <a:cubicBezTo>
                    <a:pt x="4041" y="7077"/>
                    <a:pt x="4087" y="7077"/>
                    <a:pt x="4132" y="7099"/>
                  </a:cubicBezTo>
                  <a:lnTo>
                    <a:pt x="4132" y="7099"/>
                  </a:lnTo>
                  <a:cubicBezTo>
                    <a:pt x="4315" y="7168"/>
                    <a:pt x="4498" y="7236"/>
                    <a:pt x="4680" y="7282"/>
                  </a:cubicBezTo>
                  <a:lnTo>
                    <a:pt x="4680" y="7282"/>
                  </a:lnTo>
                  <a:cubicBezTo>
                    <a:pt x="4749" y="7305"/>
                    <a:pt x="4817" y="7328"/>
                    <a:pt x="4863" y="7350"/>
                  </a:cubicBezTo>
                  <a:lnTo>
                    <a:pt x="4863" y="7350"/>
                  </a:lnTo>
                  <a:cubicBezTo>
                    <a:pt x="4908" y="7350"/>
                    <a:pt x="4954" y="7373"/>
                    <a:pt x="5000" y="7396"/>
                  </a:cubicBezTo>
                  <a:lnTo>
                    <a:pt x="5000" y="7396"/>
                  </a:lnTo>
                  <a:cubicBezTo>
                    <a:pt x="5068" y="7419"/>
                    <a:pt x="5159" y="7419"/>
                    <a:pt x="5228" y="7442"/>
                  </a:cubicBezTo>
                  <a:lnTo>
                    <a:pt x="5228" y="7442"/>
                  </a:lnTo>
                  <a:cubicBezTo>
                    <a:pt x="5411" y="7487"/>
                    <a:pt x="5593" y="7533"/>
                    <a:pt x="5776" y="7579"/>
                  </a:cubicBezTo>
                  <a:lnTo>
                    <a:pt x="5776" y="7579"/>
                  </a:lnTo>
                  <a:cubicBezTo>
                    <a:pt x="5821" y="7579"/>
                    <a:pt x="5867" y="7602"/>
                    <a:pt x="5936" y="7624"/>
                  </a:cubicBezTo>
                  <a:lnTo>
                    <a:pt x="5936" y="7624"/>
                  </a:lnTo>
                  <a:cubicBezTo>
                    <a:pt x="6004" y="7624"/>
                    <a:pt x="6072" y="7647"/>
                    <a:pt x="6141" y="7647"/>
                  </a:cubicBezTo>
                  <a:lnTo>
                    <a:pt x="6141" y="7647"/>
                  </a:lnTo>
                  <a:cubicBezTo>
                    <a:pt x="6301" y="7693"/>
                    <a:pt x="6461" y="7716"/>
                    <a:pt x="6620" y="7738"/>
                  </a:cubicBezTo>
                  <a:lnTo>
                    <a:pt x="6620" y="7738"/>
                  </a:lnTo>
                  <a:cubicBezTo>
                    <a:pt x="6689" y="7738"/>
                    <a:pt x="6734" y="7761"/>
                    <a:pt x="6803" y="7761"/>
                  </a:cubicBezTo>
                  <a:lnTo>
                    <a:pt x="6803" y="7761"/>
                  </a:lnTo>
                  <a:cubicBezTo>
                    <a:pt x="6871" y="7784"/>
                    <a:pt x="6940" y="7784"/>
                    <a:pt x="7008" y="7784"/>
                  </a:cubicBezTo>
                  <a:lnTo>
                    <a:pt x="7008" y="7784"/>
                  </a:lnTo>
                  <a:cubicBezTo>
                    <a:pt x="7168" y="7807"/>
                    <a:pt x="7305" y="7830"/>
                    <a:pt x="7465" y="7830"/>
                  </a:cubicBezTo>
                  <a:lnTo>
                    <a:pt x="7465" y="7830"/>
                  </a:lnTo>
                  <a:cubicBezTo>
                    <a:pt x="7533" y="7853"/>
                    <a:pt x="7602" y="7853"/>
                    <a:pt x="7670" y="7875"/>
                  </a:cubicBezTo>
                  <a:lnTo>
                    <a:pt x="7670" y="7875"/>
                  </a:lnTo>
                  <a:cubicBezTo>
                    <a:pt x="7739" y="7875"/>
                    <a:pt x="7807" y="7875"/>
                    <a:pt x="7876" y="7875"/>
                  </a:cubicBezTo>
                  <a:lnTo>
                    <a:pt x="7876" y="7875"/>
                  </a:lnTo>
                  <a:cubicBezTo>
                    <a:pt x="8013" y="7875"/>
                    <a:pt x="8172" y="7898"/>
                    <a:pt x="8332" y="7898"/>
                  </a:cubicBezTo>
                  <a:lnTo>
                    <a:pt x="8332" y="7898"/>
                  </a:lnTo>
                  <a:cubicBezTo>
                    <a:pt x="8401" y="7898"/>
                    <a:pt x="8469" y="7921"/>
                    <a:pt x="8560" y="7921"/>
                  </a:cubicBezTo>
                  <a:lnTo>
                    <a:pt x="8560" y="7921"/>
                  </a:lnTo>
                  <a:cubicBezTo>
                    <a:pt x="8583" y="7921"/>
                    <a:pt x="8629" y="7921"/>
                    <a:pt x="8652" y="7921"/>
                  </a:cubicBezTo>
                  <a:lnTo>
                    <a:pt x="8652" y="7921"/>
                  </a:lnTo>
                  <a:cubicBezTo>
                    <a:pt x="8675" y="7921"/>
                    <a:pt x="8697" y="7921"/>
                    <a:pt x="8743" y="7921"/>
                  </a:cubicBezTo>
                  <a:lnTo>
                    <a:pt x="8743" y="7921"/>
                  </a:lnTo>
                  <a:cubicBezTo>
                    <a:pt x="8903" y="7921"/>
                    <a:pt x="9063" y="7921"/>
                    <a:pt x="9222" y="7898"/>
                  </a:cubicBezTo>
                  <a:lnTo>
                    <a:pt x="9222" y="7898"/>
                  </a:lnTo>
                  <a:cubicBezTo>
                    <a:pt x="9245" y="7898"/>
                    <a:pt x="9291" y="7898"/>
                    <a:pt x="9314" y="7898"/>
                  </a:cubicBezTo>
                  <a:lnTo>
                    <a:pt x="9314" y="7898"/>
                  </a:lnTo>
                  <a:cubicBezTo>
                    <a:pt x="9359" y="7898"/>
                    <a:pt x="9405" y="7898"/>
                    <a:pt x="9473" y="7898"/>
                  </a:cubicBezTo>
                  <a:lnTo>
                    <a:pt x="9473" y="7898"/>
                  </a:lnTo>
                  <a:cubicBezTo>
                    <a:pt x="9519" y="7898"/>
                    <a:pt x="9565" y="7898"/>
                    <a:pt x="9610" y="7898"/>
                  </a:cubicBezTo>
                  <a:lnTo>
                    <a:pt x="9610" y="7898"/>
                  </a:lnTo>
                  <a:cubicBezTo>
                    <a:pt x="9816" y="7898"/>
                    <a:pt x="9998" y="7875"/>
                    <a:pt x="10204" y="7853"/>
                  </a:cubicBezTo>
                  <a:lnTo>
                    <a:pt x="10204" y="7853"/>
                  </a:lnTo>
                  <a:cubicBezTo>
                    <a:pt x="10295" y="7853"/>
                    <a:pt x="10364" y="7853"/>
                    <a:pt x="10455" y="7853"/>
                  </a:cubicBezTo>
                  <a:lnTo>
                    <a:pt x="10455" y="7853"/>
                  </a:lnTo>
                  <a:cubicBezTo>
                    <a:pt x="10478" y="7830"/>
                    <a:pt x="10523" y="7830"/>
                    <a:pt x="10569" y="7830"/>
                  </a:cubicBezTo>
                  <a:lnTo>
                    <a:pt x="10569" y="7830"/>
                  </a:lnTo>
                  <a:cubicBezTo>
                    <a:pt x="10638" y="7830"/>
                    <a:pt x="10683" y="7807"/>
                    <a:pt x="10752" y="7807"/>
                  </a:cubicBezTo>
                  <a:lnTo>
                    <a:pt x="10752" y="7807"/>
                  </a:lnTo>
                  <a:cubicBezTo>
                    <a:pt x="10957" y="7784"/>
                    <a:pt x="11163" y="7761"/>
                    <a:pt x="11368" y="7716"/>
                  </a:cubicBezTo>
                  <a:lnTo>
                    <a:pt x="11368" y="7716"/>
                  </a:lnTo>
                  <a:cubicBezTo>
                    <a:pt x="11414" y="7716"/>
                    <a:pt x="11459" y="7693"/>
                    <a:pt x="11505" y="7693"/>
                  </a:cubicBezTo>
                  <a:lnTo>
                    <a:pt x="11505" y="7693"/>
                  </a:lnTo>
                  <a:cubicBezTo>
                    <a:pt x="11528" y="7693"/>
                    <a:pt x="11551" y="7693"/>
                    <a:pt x="11596" y="7693"/>
                  </a:cubicBezTo>
                  <a:lnTo>
                    <a:pt x="11596" y="7693"/>
                  </a:lnTo>
                  <a:cubicBezTo>
                    <a:pt x="11688" y="7670"/>
                    <a:pt x="11779" y="7647"/>
                    <a:pt x="11870" y="7624"/>
                  </a:cubicBezTo>
                  <a:lnTo>
                    <a:pt x="11870" y="7624"/>
                  </a:lnTo>
                  <a:cubicBezTo>
                    <a:pt x="12030" y="7579"/>
                    <a:pt x="12212" y="7556"/>
                    <a:pt x="12372" y="7510"/>
                  </a:cubicBezTo>
                  <a:lnTo>
                    <a:pt x="12372" y="7510"/>
                  </a:lnTo>
                  <a:cubicBezTo>
                    <a:pt x="12486" y="7487"/>
                    <a:pt x="12601" y="7465"/>
                    <a:pt x="12715" y="7419"/>
                  </a:cubicBezTo>
                  <a:lnTo>
                    <a:pt x="12715" y="7419"/>
                  </a:lnTo>
                  <a:cubicBezTo>
                    <a:pt x="12874" y="7373"/>
                    <a:pt x="13011" y="7350"/>
                    <a:pt x="13171" y="7282"/>
                  </a:cubicBezTo>
                  <a:lnTo>
                    <a:pt x="13171" y="7282"/>
                  </a:lnTo>
                  <a:cubicBezTo>
                    <a:pt x="13194" y="7282"/>
                    <a:pt x="13240" y="7282"/>
                    <a:pt x="13262" y="7259"/>
                  </a:cubicBezTo>
                  <a:lnTo>
                    <a:pt x="13262" y="7259"/>
                  </a:lnTo>
                  <a:cubicBezTo>
                    <a:pt x="13445" y="7214"/>
                    <a:pt x="13628" y="7145"/>
                    <a:pt x="13810" y="7077"/>
                  </a:cubicBezTo>
                  <a:lnTo>
                    <a:pt x="13810" y="7077"/>
                  </a:lnTo>
                  <a:cubicBezTo>
                    <a:pt x="13833" y="7054"/>
                    <a:pt x="13856" y="7054"/>
                    <a:pt x="13879" y="7031"/>
                  </a:cubicBezTo>
                  <a:lnTo>
                    <a:pt x="13879" y="7031"/>
                  </a:lnTo>
                  <a:cubicBezTo>
                    <a:pt x="14084" y="6962"/>
                    <a:pt x="14267" y="6894"/>
                    <a:pt x="14449" y="6803"/>
                  </a:cubicBezTo>
                  <a:lnTo>
                    <a:pt x="14449" y="6803"/>
                  </a:lnTo>
                  <a:cubicBezTo>
                    <a:pt x="14518" y="6780"/>
                    <a:pt x="14563" y="6757"/>
                    <a:pt x="14632" y="6711"/>
                  </a:cubicBezTo>
                  <a:lnTo>
                    <a:pt x="14632" y="6711"/>
                  </a:lnTo>
                  <a:cubicBezTo>
                    <a:pt x="14837" y="6620"/>
                    <a:pt x="15020" y="6529"/>
                    <a:pt x="15225" y="6415"/>
                  </a:cubicBezTo>
                  <a:lnTo>
                    <a:pt x="15225" y="6415"/>
                  </a:lnTo>
                  <a:cubicBezTo>
                    <a:pt x="15248" y="6392"/>
                    <a:pt x="15294" y="6369"/>
                    <a:pt x="15340" y="6346"/>
                  </a:cubicBezTo>
                  <a:lnTo>
                    <a:pt x="15340" y="6346"/>
                  </a:lnTo>
                  <a:cubicBezTo>
                    <a:pt x="15362" y="6323"/>
                    <a:pt x="15385" y="6300"/>
                    <a:pt x="15431" y="6278"/>
                  </a:cubicBezTo>
                  <a:lnTo>
                    <a:pt x="15431" y="6278"/>
                  </a:lnTo>
                  <a:cubicBezTo>
                    <a:pt x="15477" y="6255"/>
                    <a:pt x="15545" y="6209"/>
                    <a:pt x="15591" y="6186"/>
                  </a:cubicBezTo>
                  <a:lnTo>
                    <a:pt x="15591" y="6186"/>
                  </a:lnTo>
                  <a:cubicBezTo>
                    <a:pt x="15636" y="6141"/>
                    <a:pt x="15682" y="6118"/>
                    <a:pt x="15728" y="6072"/>
                  </a:cubicBezTo>
                  <a:lnTo>
                    <a:pt x="15728" y="6072"/>
                  </a:lnTo>
                  <a:cubicBezTo>
                    <a:pt x="15773" y="6049"/>
                    <a:pt x="15842" y="6004"/>
                    <a:pt x="15887" y="5981"/>
                  </a:cubicBezTo>
                  <a:lnTo>
                    <a:pt x="15887" y="5981"/>
                  </a:lnTo>
                  <a:cubicBezTo>
                    <a:pt x="15933" y="5935"/>
                    <a:pt x="15979" y="5912"/>
                    <a:pt x="16024" y="5867"/>
                  </a:cubicBezTo>
                  <a:lnTo>
                    <a:pt x="16024" y="5867"/>
                  </a:lnTo>
                  <a:cubicBezTo>
                    <a:pt x="16070" y="5844"/>
                    <a:pt x="16116" y="5798"/>
                    <a:pt x="16161" y="5776"/>
                  </a:cubicBezTo>
                  <a:lnTo>
                    <a:pt x="16161" y="5776"/>
                  </a:lnTo>
                  <a:cubicBezTo>
                    <a:pt x="16184" y="5730"/>
                    <a:pt x="16230" y="5707"/>
                    <a:pt x="16275" y="5661"/>
                  </a:cubicBezTo>
                  <a:lnTo>
                    <a:pt x="16275" y="5661"/>
                  </a:lnTo>
                  <a:cubicBezTo>
                    <a:pt x="16321" y="5639"/>
                    <a:pt x="16367" y="5593"/>
                    <a:pt x="16412" y="5547"/>
                  </a:cubicBezTo>
                  <a:lnTo>
                    <a:pt x="16412" y="5547"/>
                  </a:lnTo>
                  <a:cubicBezTo>
                    <a:pt x="16412" y="5547"/>
                    <a:pt x="16435" y="5524"/>
                    <a:pt x="16458" y="5502"/>
                  </a:cubicBezTo>
                  <a:lnTo>
                    <a:pt x="16458" y="5502"/>
                  </a:lnTo>
                  <a:cubicBezTo>
                    <a:pt x="16481" y="5502"/>
                    <a:pt x="16481" y="5479"/>
                    <a:pt x="16504" y="5456"/>
                  </a:cubicBezTo>
                  <a:lnTo>
                    <a:pt x="16504" y="5456"/>
                  </a:lnTo>
                  <a:cubicBezTo>
                    <a:pt x="16572" y="5387"/>
                    <a:pt x="16641" y="5319"/>
                    <a:pt x="16709" y="5273"/>
                  </a:cubicBezTo>
                  <a:lnTo>
                    <a:pt x="16709" y="5273"/>
                  </a:lnTo>
                  <a:cubicBezTo>
                    <a:pt x="16732" y="5251"/>
                    <a:pt x="16755" y="5228"/>
                    <a:pt x="16778" y="5205"/>
                  </a:cubicBezTo>
                  <a:lnTo>
                    <a:pt x="16778" y="5205"/>
                  </a:lnTo>
                  <a:cubicBezTo>
                    <a:pt x="16846" y="5114"/>
                    <a:pt x="16937" y="5022"/>
                    <a:pt x="17006" y="4931"/>
                  </a:cubicBezTo>
                  <a:lnTo>
                    <a:pt x="17006" y="4931"/>
                  </a:lnTo>
                  <a:cubicBezTo>
                    <a:pt x="17006" y="4931"/>
                    <a:pt x="17006" y="4908"/>
                    <a:pt x="17006" y="4908"/>
                  </a:cubicBezTo>
                  <a:lnTo>
                    <a:pt x="17006" y="4908"/>
                  </a:lnTo>
                  <a:cubicBezTo>
                    <a:pt x="17029" y="4885"/>
                    <a:pt x="17051" y="4863"/>
                    <a:pt x="17051" y="4840"/>
                  </a:cubicBezTo>
                  <a:lnTo>
                    <a:pt x="17051" y="4840"/>
                  </a:lnTo>
                  <a:cubicBezTo>
                    <a:pt x="17097" y="4794"/>
                    <a:pt x="17143" y="4726"/>
                    <a:pt x="17188" y="4680"/>
                  </a:cubicBezTo>
                  <a:lnTo>
                    <a:pt x="17188" y="4680"/>
                  </a:lnTo>
                  <a:cubicBezTo>
                    <a:pt x="17211" y="4657"/>
                    <a:pt x="17234" y="4611"/>
                    <a:pt x="17234" y="4589"/>
                  </a:cubicBezTo>
                  <a:lnTo>
                    <a:pt x="17234" y="4589"/>
                  </a:lnTo>
                  <a:cubicBezTo>
                    <a:pt x="17280" y="4520"/>
                    <a:pt x="17303" y="4474"/>
                    <a:pt x="17348" y="4429"/>
                  </a:cubicBezTo>
                  <a:lnTo>
                    <a:pt x="17348" y="4429"/>
                  </a:lnTo>
                  <a:cubicBezTo>
                    <a:pt x="17348" y="4406"/>
                    <a:pt x="17371" y="4406"/>
                    <a:pt x="17371" y="4383"/>
                  </a:cubicBezTo>
                  <a:lnTo>
                    <a:pt x="17371" y="4383"/>
                  </a:lnTo>
                  <a:cubicBezTo>
                    <a:pt x="17371" y="4360"/>
                    <a:pt x="17394" y="4338"/>
                    <a:pt x="17394" y="4315"/>
                  </a:cubicBezTo>
                  <a:lnTo>
                    <a:pt x="17394" y="4315"/>
                  </a:lnTo>
                  <a:cubicBezTo>
                    <a:pt x="17417" y="4269"/>
                    <a:pt x="17439" y="4223"/>
                    <a:pt x="17462" y="4178"/>
                  </a:cubicBezTo>
                  <a:lnTo>
                    <a:pt x="17462" y="4178"/>
                  </a:lnTo>
                  <a:cubicBezTo>
                    <a:pt x="17485" y="4155"/>
                    <a:pt x="17508" y="4109"/>
                    <a:pt x="17531" y="4064"/>
                  </a:cubicBezTo>
                  <a:lnTo>
                    <a:pt x="17531" y="4064"/>
                  </a:lnTo>
                  <a:cubicBezTo>
                    <a:pt x="17554" y="4018"/>
                    <a:pt x="17554" y="3972"/>
                    <a:pt x="17576" y="3927"/>
                  </a:cubicBezTo>
                  <a:lnTo>
                    <a:pt x="17576" y="3927"/>
                  </a:lnTo>
                  <a:cubicBezTo>
                    <a:pt x="17576" y="3927"/>
                    <a:pt x="17599" y="3904"/>
                    <a:pt x="17599" y="3881"/>
                  </a:cubicBezTo>
                  <a:lnTo>
                    <a:pt x="17599" y="3881"/>
                  </a:lnTo>
                  <a:cubicBezTo>
                    <a:pt x="17622" y="3858"/>
                    <a:pt x="17622" y="3835"/>
                    <a:pt x="17622" y="3813"/>
                  </a:cubicBezTo>
                  <a:lnTo>
                    <a:pt x="17622" y="3813"/>
                  </a:lnTo>
                  <a:cubicBezTo>
                    <a:pt x="17645" y="3767"/>
                    <a:pt x="17645" y="3744"/>
                    <a:pt x="17668" y="3698"/>
                  </a:cubicBezTo>
                  <a:lnTo>
                    <a:pt x="17668" y="3698"/>
                  </a:lnTo>
                  <a:cubicBezTo>
                    <a:pt x="17668" y="3653"/>
                    <a:pt x="17691" y="3607"/>
                    <a:pt x="17691" y="3584"/>
                  </a:cubicBezTo>
                  <a:lnTo>
                    <a:pt x="17691" y="3584"/>
                  </a:lnTo>
                  <a:cubicBezTo>
                    <a:pt x="17713" y="3539"/>
                    <a:pt x="17713" y="3493"/>
                    <a:pt x="17736" y="3447"/>
                  </a:cubicBezTo>
                  <a:lnTo>
                    <a:pt x="17736" y="3447"/>
                  </a:lnTo>
                  <a:cubicBezTo>
                    <a:pt x="17736" y="3425"/>
                    <a:pt x="17736" y="3402"/>
                    <a:pt x="17759" y="3379"/>
                  </a:cubicBezTo>
                  <a:lnTo>
                    <a:pt x="17759" y="3379"/>
                  </a:lnTo>
                  <a:cubicBezTo>
                    <a:pt x="17759" y="3356"/>
                    <a:pt x="17759" y="3333"/>
                    <a:pt x="17759" y="3333"/>
                  </a:cubicBezTo>
                  <a:lnTo>
                    <a:pt x="17759" y="3333"/>
                  </a:lnTo>
                  <a:cubicBezTo>
                    <a:pt x="17759" y="3288"/>
                    <a:pt x="17782" y="3242"/>
                    <a:pt x="17782" y="3196"/>
                  </a:cubicBezTo>
                  <a:lnTo>
                    <a:pt x="17782" y="3196"/>
                  </a:lnTo>
                  <a:cubicBezTo>
                    <a:pt x="17782" y="3151"/>
                    <a:pt x="17782" y="3105"/>
                    <a:pt x="17782" y="3082"/>
                  </a:cubicBezTo>
                  <a:lnTo>
                    <a:pt x="17782" y="3082"/>
                  </a:lnTo>
                  <a:cubicBezTo>
                    <a:pt x="17805" y="3036"/>
                    <a:pt x="17805" y="2991"/>
                    <a:pt x="17805" y="2945"/>
                  </a:cubicBezTo>
                  <a:lnTo>
                    <a:pt x="17805" y="2945"/>
                  </a:lnTo>
                  <a:cubicBezTo>
                    <a:pt x="17805" y="2922"/>
                    <a:pt x="17805" y="2900"/>
                    <a:pt x="17805" y="2854"/>
                  </a:cubicBezTo>
                  <a:lnTo>
                    <a:pt x="17805" y="2854"/>
                  </a:lnTo>
                  <a:cubicBezTo>
                    <a:pt x="17805" y="2831"/>
                    <a:pt x="17805" y="2808"/>
                    <a:pt x="17805" y="2785"/>
                  </a:cubicBezTo>
                  <a:lnTo>
                    <a:pt x="17805" y="2785"/>
                  </a:lnTo>
                  <a:lnTo>
                    <a:pt x="17828" y="46"/>
                  </a:lnTo>
                  <a:cubicBezTo>
                    <a:pt x="17805" y="92"/>
                    <a:pt x="17805" y="138"/>
                    <a:pt x="17805" y="206"/>
                  </a:cubicBezTo>
                  <a:lnTo>
                    <a:pt x="17805" y="206"/>
                  </a:lnTo>
                  <a:cubicBezTo>
                    <a:pt x="17805" y="252"/>
                    <a:pt x="17805" y="297"/>
                    <a:pt x="17805" y="343"/>
                  </a:cubicBezTo>
                  <a:lnTo>
                    <a:pt x="17805" y="343"/>
                  </a:lnTo>
                  <a:cubicBezTo>
                    <a:pt x="17805" y="366"/>
                    <a:pt x="17782" y="412"/>
                    <a:pt x="17782" y="457"/>
                  </a:cubicBezTo>
                  <a:lnTo>
                    <a:pt x="17782" y="457"/>
                  </a:lnTo>
                  <a:cubicBezTo>
                    <a:pt x="17782" y="503"/>
                    <a:pt x="17782" y="549"/>
                    <a:pt x="17759" y="571"/>
                  </a:cubicBezTo>
                  <a:lnTo>
                    <a:pt x="17759" y="571"/>
                  </a:lnTo>
                  <a:cubicBezTo>
                    <a:pt x="17759" y="617"/>
                    <a:pt x="17759" y="663"/>
                    <a:pt x="17736" y="708"/>
                  </a:cubicBezTo>
                  <a:lnTo>
                    <a:pt x="17736" y="708"/>
                  </a:lnTo>
                  <a:cubicBezTo>
                    <a:pt x="17736" y="754"/>
                    <a:pt x="17713" y="777"/>
                    <a:pt x="17713" y="822"/>
                  </a:cubicBezTo>
                  <a:lnTo>
                    <a:pt x="17713" y="822"/>
                  </a:lnTo>
                  <a:cubicBezTo>
                    <a:pt x="17691" y="868"/>
                    <a:pt x="17691" y="914"/>
                    <a:pt x="17668" y="959"/>
                  </a:cubicBezTo>
                  <a:lnTo>
                    <a:pt x="17668" y="959"/>
                  </a:lnTo>
                  <a:cubicBezTo>
                    <a:pt x="17668" y="982"/>
                    <a:pt x="17645" y="1028"/>
                    <a:pt x="17622" y="1074"/>
                  </a:cubicBezTo>
                  <a:lnTo>
                    <a:pt x="17622" y="1074"/>
                  </a:lnTo>
                  <a:cubicBezTo>
                    <a:pt x="17622" y="1119"/>
                    <a:pt x="17599" y="1165"/>
                    <a:pt x="17576" y="1188"/>
                  </a:cubicBezTo>
                  <a:lnTo>
                    <a:pt x="17576" y="1188"/>
                  </a:lnTo>
                  <a:cubicBezTo>
                    <a:pt x="17576" y="1233"/>
                    <a:pt x="17554" y="1279"/>
                    <a:pt x="17531" y="1325"/>
                  </a:cubicBezTo>
                  <a:lnTo>
                    <a:pt x="17531" y="1325"/>
                  </a:lnTo>
                  <a:cubicBezTo>
                    <a:pt x="17508" y="1370"/>
                    <a:pt x="17485" y="1393"/>
                    <a:pt x="17485" y="1439"/>
                  </a:cubicBezTo>
                  <a:lnTo>
                    <a:pt x="17485" y="1439"/>
                  </a:lnTo>
                  <a:cubicBezTo>
                    <a:pt x="17462" y="1484"/>
                    <a:pt x="17439" y="1530"/>
                    <a:pt x="17417" y="1576"/>
                  </a:cubicBezTo>
                  <a:lnTo>
                    <a:pt x="17417" y="1576"/>
                  </a:lnTo>
                  <a:cubicBezTo>
                    <a:pt x="17394" y="1598"/>
                    <a:pt x="17371" y="1644"/>
                    <a:pt x="17348" y="1690"/>
                  </a:cubicBezTo>
                  <a:lnTo>
                    <a:pt x="17348" y="1690"/>
                  </a:lnTo>
                  <a:cubicBezTo>
                    <a:pt x="17325" y="1735"/>
                    <a:pt x="17280" y="1781"/>
                    <a:pt x="17257" y="1827"/>
                  </a:cubicBezTo>
                  <a:lnTo>
                    <a:pt x="17257" y="1827"/>
                  </a:lnTo>
                  <a:cubicBezTo>
                    <a:pt x="17234" y="1872"/>
                    <a:pt x="17211" y="1895"/>
                    <a:pt x="17188" y="1941"/>
                  </a:cubicBezTo>
                  <a:lnTo>
                    <a:pt x="17188" y="1941"/>
                  </a:lnTo>
                  <a:cubicBezTo>
                    <a:pt x="17143" y="1987"/>
                    <a:pt x="17097" y="2055"/>
                    <a:pt x="17074" y="2101"/>
                  </a:cubicBezTo>
                  <a:lnTo>
                    <a:pt x="17074" y="2101"/>
                  </a:lnTo>
                  <a:cubicBezTo>
                    <a:pt x="17051" y="2123"/>
                    <a:pt x="17029" y="2146"/>
                    <a:pt x="17006" y="2192"/>
                  </a:cubicBezTo>
                  <a:lnTo>
                    <a:pt x="17006" y="2192"/>
                  </a:lnTo>
                  <a:cubicBezTo>
                    <a:pt x="16937" y="2260"/>
                    <a:pt x="16869" y="2352"/>
                    <a:pt x="16778" y="2443"/>
                  </a:cubicBezTo>
                  <a:lnTo>
                    <a:pt x="16778" y="2443"/>
                  </a:lnTo>
                  <a:cubicBezTo>
                    <a:pt x="16755" y="2466"/>
                    <a:pt x="16732" y="2489"/>
                    <a:pt x="16709" y="2512"/>
                  </a:cubicBezTo>
                  <a:lnTo>
                    <a:pt x="16709" y="2512"/>
                  </a:lnTo>
                  <a:cubicBezTo>
                    <a:pt x="16641" y="2580"/>
                    <a:pt x="16572" y="2648"/>
                    <a:pt x="16504" y="2717"/>
                  </a:cubicBezTo>
                  <a:lnTo>
                    <a:pt x="16504" y="2717"/>
                  </a:lnTo>
                  <a:cubicBezTo>
                    <a:pt x="16481" y="2740"/>
                    <a:pt x="16435" y="2785"/>
                    <a:pt x="16412" y="2808"/>
                  </a:cubicBezTo>
                  <a:lnTo>
                    <a:pt x="16412" y="2808"/>
                  </a:lnTo>
                  <a:cubicBezTo>
                    <a:pt x="16367" y="2854"/>
                    <a:pt x="16321" y="2877"/>
                    <a:pt x="16275" y="2922"/>
                  </a:cubicBezTo>
                  <a:lnTo>
                    <a:pt x="16275" y="2922"/>
                  </a:lnTo>
                  <a:cubicBezTo>
                    <a:pt x="16253" y="2945"/>
                    <a:pt x="16207" y="2991"/>
                    <a:pt x="16161" y="3014"/>
                  </a:cubicBezTo>
                  <a:lnTo>
                    <a:pt x="16161" y="3014"/>
                  </a:lnTo>
                  <a:cubicBezTo>
                    <a:pt x="16116" y="3059"/>
                    <a:pt x="16070" y="3105"/>
                    <a:pt x="16024" y="3128"/>
                  </a:cubicBezTo>
                  <a:lnTo>
                    <a:pt x="16024" y="3128"/>
                  </a:lnTo>
                  <a:cubicBezTo>
                    <a:pt x="15979" y="3173"/>
                    <a:pt x="15933" y="3196"/>
                    <a:pt x="15887" y="3242"/>
                  </a:cubicBezTo>
                  <a:lnTo>
                    <a:pt x="15887" y="3242"/>
                  </a:lnTo>
                  <a:cubicBezTo>
                    <a:pt x="15842" y="3265"/>
                    <a:pt x="15796" y="3310"/>
                    <a:pt x="15750" y="3333"/>
                  </a:cubicBezTo>
                  <a:lnTo>
                    <a:pt x="15750" y="3333"/>
                  </a:lnTo>
                  <a:cubicBezTo>
                    <a:pt x="15682" y="3379"/>
                    <a:pt x="15636" y="3402"/>
                    <a:pt x="15591" y="3425"/>
                  </a:cubicBezTo>
                  <a:lnTo>
                    <a:pt x="15591" y="3425"/>
                  </a:lnTo>
                  <a:cubicBezTo>
                    <a:pt x="15545" y="3470"/>
                    <a:pt x="15499" y="3493"/>
                    <a:pt x="15431" y="3539"/>
                  </a:cubicBezTo>
                  <a:lnTo>
                    <a:pt x="15431" y="3539"/>
                  </a:lnTo>
                  <a:cubicBezTo>
                    <a:pt x="15362" y="3584"/>
                    <a:pt x="15294" y="3630"/>
                    <a:pt x="15225" y="3653"/>
                  </a:cubicBezTo>
                  <a:lnTo>
                    <a:pt x="15225" y="3653"/>
                  </a:lnTo>
                  <a:cubicBezTo>
                    <a:pt x="15043" y="3767"/>
                    <a:pt x="14837" y="3881"/>
                    <a:pt x="14632" y="3972"/>
                  </a:cubicBezTo>
                  <a:lnTo>
                    <a:pt x="14632" y="3972"/>
                  </a:lnTo>
                  <a:cubicBezTo>
                    <a:pt x="14563" y="3995"/>
                    <a:pt x="14518" y="4018"/>
                    <a:pt x="14472" y="4064"/>
                  </a:cubicBezTo>
                  <a:lnTo>
                    <a:pt x="14472" y="4064"/>
                  </a:lnTo>
                  <a:cubicBezTo>
                    <a:pt x="14290" y="4132"/>
                    <a:pt x="14084" y="4223"/>
                    <a:pt x="13902" y="4292"/>
                  </a:cubicBezTo>
                  <a:lnTo>
                    <a:pt x="13902" y="4292"/>
                  </a:lnTo>
                  <a:cubicBezTo>
                    <a:pt x="13879" y="4315"/>
                    <a:pt x="13856" y="4315"/>
                    <a:pt x="13810" y="4338"/>
                  </a:cubicBezTo>
                  <a:lnTo>
                    <a:pt x="13810" y="4338"/>
                  </a:lnTo>
                  <a:cubicBezTo>
                    <a:pt x="13605" y="4406"/>
                    <a:pt x="13399" y="4474"/>
                    <a:pt x="13171" y="4543"/>
                  </a:cubicBezTo>
                  <a:lnTo>
                    <a:pt x="13171" y="4543"/>
                  </a:lnTo>
                  <a:cubicBezTo>
                    <a:pt x="13034" y="4589"/>
                    <a:pt x="12874" y="4634"/>
                    <a:pt x="12715" y="4680"/>
                  </a:cubicBezTo>
                  <a:lnTo>
                    <a:pt x="12715" y="4680"/>
                  </a:lnTo>
                  <a:cubicBezTo>
                    <a:pt x="12601" y="4703"/>
                    <a:pt x="12486" y="4748"/>
                    <a:pt x="12372" y="4771"/>
                  </a:cubicBezTo>
                  <a:lnTo>
                    <a:pt x="12372" y="4771"/>
                  </a:lnTo>
                  <a:cubicBezTo>
                    <a:pt x="12212" y="4817"/>
                    <a:pt x="12053" y="4840"/>
                    <a:pt x="11870" y="4885"/>
                  </a:cubicBezTo>
                  <a:lnTo>
                    <a:pt x="11870" y="4885"/>
                  </a:lnTo>
                  <a:cubicBezTo>
                    <a:pt x="11756" y="4908"/>
                    <a:pt x="11642" y="4931"/>
                    <a:pt x="11528" y="4954"/>
                  </a:cubicBezTo>
                  <a:lnTo>
                    <a:pt x="11528" y="4954"/>
                  </a:lnTo>
                  <a:cubicBezTo>
                    <a:pt x="11482" y="4954"/>
                    <a:pt x="11414" y="4977"/>
                    <a:pt x="11368" y="4977"/>
                  </a:cubicBezTo>
                  <a:lnTo>
                    <a:pt x="11368" y="4977"/>
                  </a:lnTo>
                  <a:cubicBezTo>
                    <a:pt x="11163" y="4999"/>
                    <a:pt x="10957" y="5045"/>
                    <a:pt x="10752" y="5068"/>
                  </a:cubicBezTo>
                  <a:lnTo>
                    <a:pt x="10752" y="5068"/>
                  </a:lnTo>
                  <a:cubicBezTo>
                    <a:pt x="10683" y="5068"/>
                    <a:pt x="10638" y="5068"/>
                    <a:pt x="10569" y="5091"/>
                  </a:cubicBezTo>
                  <a:lnTo>
                    <a:pt x="10569" y="5091"/>
                  </a:lnTo>
                  <a:cubicBezTo>
                    <a:pt x="10455" y="5091"/>
                    <a:pt x="10341" y="5114"/>
                    <a:pt x="10204" y="5114"/>
                  </a:cubicBezTo>
                  <a:lnTo>
                    <a:pt x="10204" y="5114"/>
                  </a:lnTo>
                  <a:cubicBezTo>
                    <a:pt x="10021" y="5136"/>
                    <a:pt x="9816" y="5136"/>
                    <a:pt x="9610" y="5159"/>
                  </a:cubicBezTo>
                  <a:lnTo>
                    <a:pt x="9610" y="5159"/>
                  </a:lnTo>
                  <a:cubicBezTo>
                    <a:pt x="9496" y="5159"/>
                    <a:pt x="9359" y="5159"/>
                    <a:pt x="9222" y="5159"/>
                  </a:cubicBezTo>
                  <a:lnTo>
                    <a:pt x="9222" y="5159"/>
                  </a:lnTo>
                  <a:cubicBezTo>
                    <a:pt x="9063" y="5159"/>
                    <a:pt x="8903" y="5159"/>
                    <a:pt x="8743" y="5159"/>
                  </a:cubicBezTo>
                  <a:lnTo>
                    <a:pt x="8743" y="5159"/>
                  </a:lnTo>
                  <a:cubicBezTo>
                    <a:pt x="8606" y="5159"/>
                    <a:pt x="8469" y="5159"/>
                    <a:pt x="8332" y="5159"/>
                  </a:cubicBezTo>
                  <a:lnTo>
                    <a:pt x="8332" y="5159"/>
                  </a:lnTo>
                  <a:cubicBezTo>
                    <a:pt x="8172" y="5159"/>
                    <a:pt x="8035" y="5136"/>
                    <a:pt x="7876" y="5136"/>
                  </a:cubicBezTo>
                  <a:lnTo>
                    <a:pt x="7876" y="5136"/>
                  </a:lnTo>
                  <a:cubicBezTo>
                    <a:pt x="7739" y="5114"/>
                    <a:pt x="7602" y="5114"/>
                    <a:pt x="7465" y="5091"/>
                  </a:cubicBezTo>
                  <a:lnTo>
                    <a:pt x="7465" y="5091"/>
                  </a:lnTo>
                  <a:cubicBezTo>
                    <a:pt x="7328" y="5091"/>
                    <a:pt x="7168" y="5068"/>
                    <a:pt x="7031" y="5045"/>
                  </a:cubicBezTo>
                  <a:lnTo>
                    <a:pt x="7031" y="5045"/>
                  </a:lnTo>
                  <a:cubicBezTo>
                    <a:pt x="6894" y="5022"/>
                    <a:pt x="6757" y="5022"/>
                    <a:pt x="6620" y="4999"/>
                  </a:cubicBezTo>
                  <a:lnTo>
                    <a:pt x="6620" y="4999"/>
                  </a:lnTo>
                  <a:cubicBezTo>
                    <a:pt x="6461" y="4977"/>
                    <a:pt x="6301" y="4931"/>
                    <a:pt x="6164" y="4908"/>
                  </a:cubicBezTo>
                  <a:lnTo>
                    <a:pt x="6164" y="4908"/>
                  </a:lnTo>
                  <a:cubicBezTo>
                    <a:pt x="6027" y="4885"/>
                    <a:pt x="5913" y="4863"/>
                    <a:pt x="5776" y="4840"/>
                  </a:cubicBezTo>
                  <a:lnTo>
                    <a:pt x="5776" y="4840"/>
                  </a:lnTo>
                  <a:cubicBezTo>
                    <a:pt x="5593" y="4794"/>
                    <a:pt x="5411" y="4748"/>
                    <a:pt x="5228" y="4703"/>
                  </a:cubicBezTo>
                  <a:lnTo>
                    <a:pt x="5228" y="4703"/>
                  </a:lnTo>
                  <a:cubicBezTo>
                    <a:pt x="5114" y="4657"/>
                    <a:pt x="5000" y="4634"/>
                    <a:pt x="4886" y="4611"/>
                  </a:cubicBezTo>
                  <a:lnTo>
                    <a:pt x="4886" y="4611"/>
                  </a:lnTo>
                  <a:cubicBezTo>
                    <a:pt x="4817" y="4589"/>
                    <a:pt x="4749" y="4566"/>
                    <a:pt x="4703" y="4543"/>
                  </a:cubicBezTo>
                  <a:lnTo>
                    <a:pt x="4703" y="4543"/>
                  </a:lnTo>
                  <a:cubicBezTo>
                    <a:pt x="4520" y="4497"/>
                    <a:pt x="4338" y="4429"/>
                    <a:pt x="4155" y="4360"/>
                  </a:cubicBezTo>
                  <a:lnTo>
                    <a:pt x="4155" y="4360"/>
                  </a:lnTo>
                  <a:cubicBezTo>
                    <a:pt x="4109" y="4338"/>
                    <a:pt x="4041" y="4315"/>
                    <a:pt x="3995" y="4315"/>
                  </a:cubicBezTo>
                  <a:lnTo>
                    <a:pt x="3995" y="4315"/>
                  </a:lnTo>
                  <a:cubicBezTo>
                    <a:pt x="3836" y="4246"/>
                    <a:pt x="3676" y="4178"/>
                    <a:pt x="3516" y="4109"/>
                  </a:cubicBezTo>
                  <a:lnTo>
                    <a:pt x="3516" y="4109"/>
                  </a:lnTo>
                  <a:cubicBezTo>
                    <a:pt x="3448" y="4064"/>
                    <a:pt x="3379" y="4041"/>
                    <a:pt x="3288" y="3995"/>
                  </a:cubicBezTo>
                  <a:lnTo>
                    <a:pt x="3288" y="3995"/>
                  </a:lnTo>
                  <a:cubicBezTo>
                    <a:pt x="3060" y="3904"/>
                    <a:pt x="2854" y="3790"/>
                    <a:pt x="2649" y="3653"/>
                  </a:cubicBezTo>
                  <a:lnTo>
                    <a:pt x="2649" y="3653"/>
                  </a:lnTo>
                  <a:cubicBezTo>
                    <a:pt x="891" y="2648"/>
                    <a:pt x="1" y="1325"/>
                    <a:pt x="24" y="1"/>
                  </a:cubicBezTo>
                  <a:lnTo>
                    <a:pt x="24" y="1"/>
                  </a:lnTo>
                  <a:close/>
                </a:path>
              </a:pathLst>
            </a:custGeom>
            <a:solidFill>
              <a:srgbClr val="1D509B"/>
            </a:solidFill>
            <a:ln>
              <a:noFill/>
            </a:ln>
          </p:spPr>
          <p:txBody>
            <a:bodyPr spcFirstLastPara="1" wrap="square" lIns="91425" tIns="91425" rIns="91425" bIns="91425" anchor="ctr" anchorCtr="0">
              <a:noAutofit/>
            </a:bodyPr>
            <a:lstStyle/>
            <a:p>
              <a:pPr>
                <a:buClr>
                  <a:srgbClr val="000000"/>
                </a:buClr>
                <a:buFont typeface="Arial"/>
                <a:buNone/>
                <a:defRPr/>
              </a:pPr>
              <a:endParaRPr sz="1400" kern="0">
                <a:solidFill>
                  <a:srgbClr val="000000"/>
                </a:solidFill>
                <a:latin typeface="Arial"/>
                <a:cs typeface="Arial"/>
                <a:sym typeface="Arial"/>
              </a:endParaRPr>
            </a:p>
          </p:txBody>
        </p:sp>
        <p:sp>
          <p:nvSpPr>
            <p:cNvPr id="166" name="Google Shape;6193;p47">
              <a:extLst>
                <a:ext uri="{FF2B5EF4-FFF2-40B4-BE49-F238E27FC236}">
                  <a16:creationId xmlns:a16="http://schemas.microsoft.com/office/drawing/2014/main" id="{2BFE1C57-ABF2-485C-9AA1-879613406674}"/>
                </a:ext>
              </a:extLst>
            </p:cNvPr>
            <p:cNvSpPr/>
            <p:nvPr/>
          </p:nvSpPr>
          <p:spPr>
            <a:xfrm>
              <a:off x="7443538" y="3154334"/>
              <a:ext cx="504299" cy="265838"/>
            </a:xfrm>
            <a:custGeom>
              <a:avLst/>
              <a:gdLst/>
              <a:ahLst/>
              <a:cxnLst/>
              <a:rect l="l" t="t" r="r" b="b"/>
              <a:pathLst>
                <a:path w="19562" h="10312" extrusionOk="0">
                  <a:moveTo>
                    <a:pt x="9747" y="0"/>
                  </a:moveTo>
                  <a:cubicBezTo>
                    <a:pt x="7464" y="0"/>
                    <a:pt x="5205" y="502"/>
                    <a:pt x="3470" y="1507"/>
                  </a:cubicBezTo>
                  <a:cubicBezTo>
                    <a:pt x="1" y="3515"/>
                    <a:pt x="23" y="6779"/>
                    <a:pt x="3516" y="8788"/>
                  </a:cubicBezTo>
                  <a:cubicBezTo>
                    <a:pt x="5250" y="9803"/>
                    <a:pt x="7527" y="10311"/>
                    <a:pt x="9804" y="10311"/>
                  </a:cubicBezTo>
                  <a:cubicBezTo>
                    <a:pt x="12081" y="10311"/>
                    <a:pt x="14358" y="9803"/>
                    <a:pt x="16092" y="8788"/>
                  </a:cubicBezTo>
                  <a:cubicBezTo>
                    <a:pt x="19562" y="6779"/>
                    <a:pt x="19539" y="3515"/>
                    <a:pt x="16047" y="1507"/>
                  </a:cubicBezTo>
                  <a:cubicBezTo>
                    <a:pt x="14312" y="502"/>
                    <a:pt x="12030" y="0"/>
                    <a:pt x="9747" y="0"/>
                  </a:cubicBezTo>
                  <a:close/>
                </a:path>
              </a:pathLst>
            </a:custGeom>
            <a:solidFill>
              <a:srgbClr val="95B8EB"/>
            </a:solidFill>
            <a:ln>
              <a:noFill/>
            </a:ln>
          </p:spPr>
          <p:txBody>
            <a:bodyPr spcFirstLastPara="1" wrap="square" lIns="91425" tIns="91425" rIns="91425" bIns="91425" anchor="ctr" anchorCtr="0">
              <a:noAutofit/>
            </a:bodyPr>
            <a:lstStyle/>
            <a:p>
              <a:pPr>
                <a:buClr>
                  <a:srgbClr val="000000"/>
                </a:buClr>
                <a:buFont typeface="Arial"/>
                <a:buNone/>
                <a:defRPr/>
              </a:pPr>
              <a:endParaRPr sz="1400" kern="0">
                <a:solidFill>
                  <a:srgbClr val="000000"/>
                </a:solidFill>
                <a:latin typeface="Arial"/>
                <a:cs typeface="Arial"/>
                <a:sym typeface="Arial"/>
              </a:endParaRPr>
            </a:p>
          </p:txBody>
        </p:sp>
        <p:sp>
          <p:nvSpPr>
            <p:cNvPr id="167" name="Title 1">
              <a:extLst>
                <a:ext uri="{FF2B5EF4-FFF2-40B4-BE49-F238E27FC236}">
                  <a16:creationId xmlns:a16="http://schemas.microsoft.com/office/drawing/2014/main" id="{941B923D-E042-488C-ABA7-3A3B658E69F9}"/>
                </a:ext>
              </a:extLst>
            </p:cNvPr>
            <p:cNvSpPr txBox="1">
              <a:spLocks/>
            </p:cNvSpPr>
            <p:nvPr/>
          </p:nvSpPr>
          <p:spPr>
            <a:xfrm>
              <a:off x="7514233" y="3155852"/>
              <a:ext cx="337315" cy="262340"/>
            </a:xfrm>
            <a:prstGeom prst="rect">
              <a:avLst/>
            </a:prstGeom>
            <a:scene3d>
              <a:camera prst="isometricBottomDown"/>
              <a:lightRig rig="threePt" dir="t"/>
            </a:scene3d>
          </p:spPr>
          <p:txBody>
            <a:bodyPr vert="horz" lIns="0" tIns="0" rIns="0" bIns="0" rtlCol="0" anchor="t">
              <a:noAutofit/>
            </a:bodyPr>
            <a:lstStyle>
              <a:lvl1pPr algn="r" defTabSz="914400" rtl="1" eaLnBrk="1" latinLnBrk="0" hangingPunct="1">
                <a:lnSpc>
                  <a:spcPct val="90000"/>
                </a:lnSpc>
                <a:spcBef>
                  <a:spcPct val="0"/>
                </a:spcBef>
                <a:buNone/>
                <a:defRPr sz="4000" kern="1200">
                  <a:solidFill>
                    <a:schemeClr val="tx1"/>
                  </a:solidFill>
                  <a:latin typeface="Greta Arabic" pitchFamily="2" charset="-78"/>
                  <a:ea typeface="+mj-ea"/>
                  <a:cs typeface="+mj-cs"/>
                </a:defRPr>
              </a:lvl1pPr>
            </a:lstStyle>
            <a:p>
              <a:pPr algn="ctr">
                <a:defRPr/>
              </a:pPr>
              <a:r>
                <a:rPr lang="ar-SA" sz="2400" dirty="0">
                  <a:solidFill>
                    <a:srgbClr val="FFFFFF"/>
                  </a:solidFill>
                  <a:latin typeface="Somar" panose="020B0604020202020204" charset="-78"/>
                  <a:cs typeface="Somar" panose="020B0604020202020204" charset="-78"/>
                </a:rPr>
                <a:t>01</a:t>
              </a:r>
            </a:p>
          </p:txBody>
        </p:sp>
      </p:grpSp>
      <p:sp>
        <p:nvSpPr>
          <p:cNvPr id="33" name="Title 1">
            <a:extLst>
              <a:ext uri="{FF2B5EF4-FFF2-40B4-BE49-F238E27FC236}">
                <a16:creationId xmlns:a16="http://schemas.microsoft.com/office/drawing/2014/main" id="{C6AC89E9-243A-47C5-BC53-106E3389570C}"/>
              </a:ext>
            </a:extLst>
          </p:cNvPr>
          <p:cNvSpPr txBox="1">
            <a:spLocks/>
          </p:cNvSpPr>
          <p:nvPr/>
        </p:nvSpPr>
        <p:spPr>
          <a:xfrm>
            <a:off x="622421" y="1523709"/>
            <a:ext cx="4207019" cy="423019"/>
          </a:xfrm>
          <a:prstGeom prst="rect">
            <a:avLst/>
          </a:prstGeom>
        </p:spPr>
        <p:txBody>
          <a:bodyPr vert="horz" lIns="0" tIns="0" rIns="0" bIns="0" rtlCol="0" anchor="t">
            <a:noAutofit/>
          </a:bodyPr>
          <a:lstStyle>
            <a:lvl1pPr algn="r" defTabSz="914400" rtl="1" eaLnBrk="1" latinLnBrk="0" hangingPunct="1">
              <a:lnSpc>
                <a:spcPct val="90000"/>
              </a:lnSpc>
              <a:spcBef>
                <a:spcPct val="0"/>
              </a:spcBef>
              <a:buNone/>
              <a:defRPr sz="4000" kern="1200">
                <a:solidFill>
                  <a:schemeClr val="tx1"/>
                </a:solidFill>
                <a:latin typeface="Greta Arabic" pitchFamily="2" charset="-78"/>
                <a:ea typeface="+mj-ea"/>
                <a:cs typeface="+mj-cs"/>
              </a:defRPr>
            </a:lvl1pPr>
          </a:lstStyle>
          <a:p>
            <a:pPr marL="0" marR="0" lvl="0" indent="0" defTabSz="914400" eaLnBrk="1" fontAlgn="auto" latinLnBrk="0" hangingPunct="1">
              <a:lnSpc>
                <a:spcPct val="90000"/>
              </a:lnSpc>
              <a:spcBef>
                <a:spcPct val="0"/>
              </a:spcBef>
              <a:spcAft>
                <a:spcPts val="0"/>
              </a:spcAft>
              <a:buClrTx/>
              <a:buSzTx/>
              <a:buFontTx/>
              <a:buNone/>
              <a:tabLst/>
              <a:defRPr/>
            </a:pPr>
            <a:r>
              <a:rPr kumimoji="0" lang="ar-SA" sz="1800" i="0" u="none" strike="noStrike" kern="1200" cap="none" spc="0" normalizeH="0" baseline="0" noProof="0" dirty="0">
                <a:ln>
                  <a:noFill/>
                </a:ln>
                <a:solidFill>
                  <a:srgbClr val="283E5B"/>
                </a:solidFill>
                <a:effectLst/>
                <a:uLnTx/>
                <a:uFillTx/>
                <a:latin typeface="Somar" panose="020B0604020202020204" charset="-78"/>
                <a:cs typeface="Somar" panose="020B0604020202020204" charset="-78"/>
              </a:rPr>
              <a:t>مصادر داخلية</a:t>
            </a:r>
          </a:p>
        </p:txBody>
      </p:sp>
      <p:sp>
        <p:nvSpPr>
          <p:cNvPr id="34" name="Google Shape;259;p52">
            <a:extLst>
              <a:ext uri="{FF2B5EF4-FFF2-40B4-BE49-F238E27FC236}">
                <a16:creationId xmlns:a16="http://schemas.microsoft.com/office/drawing/2014/main" id="{A484D3B1-9575-4DA7-ABE9-C6CAD7FB26E7}"/>
              </a:ext>
            </a:extLst>
          </p:cNvPr>
          <p:cNvSpPr txBox="1">
            <a:spLocks/>
          </p:cNvSpPr>
          <p:nvPr/>
        </p:nvSpPr>
        <p:spPr>
          <a:xfrm>
            <a:off x="5099249" y="1946728"/>
            <a:ext cx="817418" cy="43797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2"/>
              </a:buClr>
              <a:buSzPts val="4800"/>
              <a:buFont typeface="Rajdhani"/>
              <a:buNone/>
              <a:defRPr sz="2400" b="1" i="0" u="none" strike="noStrike" cap="none">
                <a:solidFill>
                  <a:schemeClr val="lt2"/>
                </a:solidFill>
                <a:latin typeface="Rajdhani"/>
                <a:ea typeface="Rajdhani"/>
                <a:cs typeface="Rajdhani"/>
                <a:sym typeface="Rajdhani"/>
              </a:defRPr>
            </a:lvl1pPr>
            <a:lvl2pPr marR="0" lvl="1"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2pPr>
            <a:lvl3pPr marR="0" lvl="2"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3pPr>
            <a:lvl4pPr marR="0" lvl="3"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4pPr>
            <a:lvl5pPr marR="0" lvl="4"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5pPr>
            <a:lvl6pPr marR="0" lvl="5"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6pPr>
            <a:lvl7pPr marR="0" lvl="6"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7pPr>
            <a:lvl8pPr marR="0" lvl="7"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8pPr>
            <a:lvl9pPr marR="0" lvl="8"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9pPr>
          </a:lstStyle>
          <a:p>
            <a:pPr marL="0" marR="0" lvl="0" indent="0" algn="r" defTabSz="914400" rtl="0" eaLnBrk="1" fontAlgn="auto" latinLnBrk="0" hangingPunct="1">
              <a:lnSpc>
                <a:spcPct val="100000"/>
              </a:lnSpc>
              <a:spcBef>
                <a:spcPts val="0"/>
              </a:spcBef>
              <a:spcAft>
                <a:spcPts val="0"/>
              </a:spcAft>
              <a:buClr>
                <a:srgbClr val="F3F3F3"/>
              </a:buClr>
              <a:buSzPts val="4800"/>
              <a:buFont typeface="Rajdhani"/>
              <a:buNone/>
              <a:tabLst/>
              <a:defRPr/>
            </a:pPr>
            <a:r>
              <a:rPr kumimoji="0" lang="en" sz="3200" b="1" i="0" u="none" strike="noStrike" kern="0" cap="none" spc="0" normalizeH="0" baseline="0" noProof="0" dirty="0">
                <a:ln>
                  <a:noFill/>
                </a:ln>
                <a:solidFill>
                  <a:srgbClr val="47D1CE"/>
                </a:solidFill>
                <a:effectLst/>
                <a:uLnTx/>
                <a:uFillTx/>
                <a:latin typeface="Rajdhani"/>
                <a:cs typeface="Rajdhani"/>
                <a:sym typeface="Rajdhani"/>
              </a:rPr>
              <a:t>01</a:t>
            </a:r>
          </a:p>
        </p:txBody>
      </p:sp>
      <p:cxnSp>
        <p:nvCxnSpPr>
          <p:cNvPr id="35" name="Google Shape;265;p52">
            <a:extLst>
              <a:ext uri="{FF2B5EF4-FFF2-40B4-BE49-F238E27FC236}">
                <a16:creationId xmlns:a16="http://schemas.microsoft.com/office/drawing/2014/main" id="{BA01CD94-70A5-4ACB-8E37-23280D00A0A5}"/>
              </a:ext>
            </a:extLst>
          </p:cNvPr>
          <p:cNvCxnSpPr>
            <a:cxnSpLocks/>
          </p:cNvCxnSpPr>
          <p:nvPr/>
        </p:nvCxnSpPr>
        <p:spPr>
          <a:xfrm>
            <a:off x="5099249" y="1615966"/>
            <a:ext cx="0" cy="968683"/>
          </a:xfrm>
          <a:prstGeom prst="straightConnector1">
            <a:avLst/>
          </a:prstGeom>
          <a:noFill/>
          <a:ln w="19050" cap="flat" cmpd="sng">
            <a:solidFill>
              <a:srgbClr val="0D2547"/>
            </a:solidFill>
            <a:prstDash val="solid"/>
            <a:round/>
            <a:headEnd type="oval" w="med" len="med"/>
            <a:tailEnd type="oval" w="med" len="med"/>
          </a:ln>
        </p:spPr>
      </p:cxnSp>
      <p:sp>
        <p:nvSpPr>
          <p:cNvPr id="36" name="Title 1">
            <a:extLst>
              <a:ext uri="{FF2B5EF4-FFF2-40B4-BE49-F238E27FC236}">
                <a16:creationId xmlns:a16="http://schemas.microsoft.com/office/drawing/2014/main" id="{D58948C5-E11A-418C-AD7B-0D1D61B5A3E2}"/>
              </a:ext>
            </a:extLst>
          </p:cNvPr>
          <p:cNvSpPr txBox="1">
            <a:spLocks/>
          </p:cNvSpPr>
          <p:nvPr/>
        </p:nvSpPr>
        <p:spPr>
          <a:xfrm>
            <a:off x="651451" y="3098052"/>
            <a:ext cx="4207019" cy="423019"/>
          </a:xfrm>
          <a:prstGeom prst="rect">
            <a:avLst/>
          </a:prstGeom>
        </p:spPr>
        <p:txBody>
          <a:bodyPr vert="horz" lIns="0" tIns="0" rIns="0" bIns="0" rtlCol="0" anchor="t">
            <a:noAutofit/>
          </a:bodyPr>
          <a:lstStyle>
            <a:lvl1pPr algn="r" defTabSz="914400" rtl="1" eaLnBrk="1" latinLnBrk="0" hangingPunct="1">
              <a:lnSpc>
                <a:spcPct val="90000"/>
              </a:lnSpc>
              <a:spcBef>
                <a:spcPct val="0"/>
              </a:spcBef>
              <a:buNone/>
              <a:defRPr sz="4000" kern="1200">
                <a:solidFill>
                  <a:schemeClr val="tx1"/>
                </a:solidFill>
                <a:latin typeface="Greta Arabic" pitchFamily="2" charset="-78"/>
                <a:ea typeface="+mj-ea"/>
                <a:cs typeface="+mj-cs"/>
              </a:defRPr>
            </a:lvl1pPr>
          </a:lstStyle>
          <a:p>
            <a:pPr marL="0" marR="0" lvl="0" indent="0" defTabSz="914400" eaLnBrk="1" fontAlgn="auto" latinLnBrk="0" hangingPunct="1">
              <a:lnSpc>
                <a:spcPct val="90000"/>
              </a:lnSpc>
              <a:spcBef>
                <a:spcPct val="0"/>
              </a:spcBef>
              <a:spcAft>
                <a:spcPts val="0"/>
              </a:spcAft>
              <a:buClrTx/>
              <a:buSzTx/>
              <a:buFontTx/>
              <a:buNone/>
              <a:tabLst/>
              <a:defRPr/>
            </a:pPr>
            <a:r>
              <a:rPr kumimoji="0" lang="ar-SA" sz="1800" i="0" u="none" strike="noStrike" kern="1200" cap="none" spc="0" normalizeH="0" baseline="0" noProof="0" dirty="0">
                <a:ln>
                  <a:noFill/>
                </a:ln>
                <a:solidFill>
                  <a:srgbClr val="283E5B"/>
                </a:solidFill>
                <a:effectLst/>
                <a:uLnTx/>
                <a:uFillTx/>
                <a:latin typeface="Somar" panose="020B0604020202020204" charset="-78"/>
                <a:cs typeface="Somar" panose="020B0604020202020204" charset="-78"/>
              </a:rPr>
              <a:t>مصادر خارجية</a:t>
            </a:r>
          </a:p>
        </p:txBody>
      </p:sp>
      <p:sp>
        <p:nvSpPr>
          <p:cNvPr id="37" name="Google Shape;259;p52">
            <a:extLst>
              <a:ext uri="{FF2B5EF4-FFF2-40B4-BE49-F238E27FC236}">
                <a16:creationId xmlns:a16="http://schemas.microsoft.com/office/drawing/2014/main" id="{111462BE-68F5-4229-AB74-A08BD73CCD8C}"/>
              </a:ext>
            </a:extLst>
          </p:cNvPr>
          <p:cNvSpPr txBox="1">
            <a:spLocks/>
          </p:cNvSpPr>
          <p:nvPr/>
        </p:nvSpPr>
        <p:spPr>
          <a:xfrm>
            <a:off x="5135572" y="3198064"/>
            <a:ext cx="817418" cy="43797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2"/>
              </a:buClr>
              <a:buSzPts val="4800"/>
              <a:buFont typeface="Rajdhani"/>
              <a:buNone/>
              <a:defRPr sz="2400" b="1" i="0" u="none" strike="noStrike" cap="none">
                <a:solidFill>
                  <a:schemeClr val="lt2"/>
                </a:solidFill>
                <a:latin typeface="Rajdhani"/>
                <a:ea typeface="Rajdhani"/>
                <a:cs typeface="Rajdhani"/>
                <a:sym typeface="Rajdhani"/>
              </a:defRPr>
            </a:lvl1pPr>
            <a:lvl2pPr marR="0" lvl="1"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2pPr>
            <a:lvl3pPr marR="0" lvl="2"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3pPr>
            <a:lvl4pPr marR="0" lvl="3"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4pPr>
            <a:lvl5pPr marR="0" lvl="4"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5pPr>
            <a:lvl6pPr marR="0" lvl="5"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6pPr>
            <a:lvl7pPr marR="0" lvl="6"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7pPr>
            <a:lvl8pPr marR="0" lvl="7"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8pPr>
            <a:lvl9pPr marR="0" lvl="8"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9pPr>
          </a:lstStyle>
          <a:p>
            <a:pPr marL="0" marR="0" lvl="0" indent="0" algn="r" defTabSz="914400" rtl="0" eaLnBrk="1" fontAlgn="auto" latinLnBrk="0" hangingPunct="1">
              <a:lnSpc>
                <a:spcPct val="100000"/>
              </a:lnSpc>
              <a:spcBef>
                <a:spcPts val="0"/>
              </a:spcBef>
              <a:spcAft>
                <a:spcPts val="0"/>
              </a:spcAft>
              <a:buClr>
                <a:srgbClr val="F3F3F3"/>
              </a:buClr>
              <a:buSzPts val="4800"/>
              <a:buFont typeface="Rajdhani"/>
              <a:buNone/>
              <a:tabLst/>
              <a:defRPr/>
            </a:pPr>
            <a:r>
              <a:rPr kumimoji="0" lang="en" sz="3200" b="1" i="0" u="none" strike="noStrike" kern="0" cap="none" spc="0" normalizeH="0" baseline="0" noProof="0" dirty="0">
                <a:ln>
                  <a:noFill/>
                </a:ln>
                <a:solidFill>
                  <a:srgbClr val="47D1CE"/>
                </a:solidFill>
                <a:effectLst/>
                <a:uLnTx/>
                <a:uFillTx/>
                <a:latin typeface="Rajdhani"/>
                <a:cs typeface="Rajdhani"/>
                <a:sym typeface="Rajdhani"/>
              </a:rPr>
              <a:t>02</a:t>
            </a:r>
          </a:p>
        </p:txBody>
      </p:sp>
      <p:cxnSp>
        <p:nvCxnSpPr>
          <p:cNvPr id="42" name="Google Shape;265;p52">
            <a:extLst>
              <a:ext uri="{FF2B5EF4-FFF2-40B4-BE49-F238E27FC236}">
                <a16:creationId xmlns:a16="http://schemas.microsoft.com/office/drawing/2014/main" id="{BCC4E525-CBB8-448B-B0AD-BC2C42336358}"/>
              </a:ext>
            </a:extLst>
          </p:cNvPr>
          <p:cNvCxnSpPr>
            <a:cxnSpLocks/>
          </p:cNvCxnSpPr>
          <p:nvPr/>
        </p:nvCxnSpPr>
        <p:spPr>
          <a:xfrm flipH="1">
            <a:off x="5135572" y="3173419"/>
            <a:ext cx="2309" cy="462618"/>
          </a:xfrm>
          <a:prstGeom prst="straightConnector1">
            <a:avLst/>
          </a:prstGeom>
          <a:noFill/>
          <a:ln w="19050" cap="flat" cmpd="sng">
            <a:solidFill>
              <a:srgbClr val="0D2547"/>
            </a:solidFill>
            <a:prstDash val="solid"/>
            <a:round/>
            <a:headEnd type="oval" w="med" len="med"/>
            <a:tailEnd type="oval" w="med" len="med"/>
          </a:ln>
        </p:spPr>
      </p:cxnSp>
      <p:sp>
        <p:nvSpPr>
          <p:cNvPr id="43" name="Subtitle 2">
            <a:extLst>
              <a:ext uri="{FF2B5EF4-FFF2-40B4-BE49-F238E27FC236}">
                <a16:creationId xmlns:a16="http://schemas.microsoft.com/office/drawing/2014/main" id="{5D255FA0-3B7C-4917-811B-9DDB4375F6BF}"/>
              </a:ext>
            </a:extLst>
          </p:cNvPr>
          <p:cNvSpPr txBox="1">
            <a:spLocks/>
          </p:cNvSpPr>
          <p:nvPr/>
        </p:nvSpPr>
        <p:spPr>
          <a:xfrm>
            <a:off x="260683" y="1965461"/>
            <a:ext cx="4568758" cy="687703"/>
          </a:xfrm>
          <a:prstGeom prst="rect">
            <a:avLst/>
          </a:prstGeom>
        </p:spPr>
        <p:txBody>
          <a:bodyPr vert="horz" lIns="0" tIns="0" rIns="0" bIns="0" rtlCol="0" anchor="b">
            <a:noAutofit/>
          </a:bodyPr>
          <a:lstStyle>
            <a:lvl1pPr marL="0" indent="0" algn="r" defTabSz="914400" rtl="1" eaLnBrk="1" latinLnBrk="0" hangingPunct="1">
              <a:lnSpc>
                <a:spcPct val="90000"/>
              </a:lnSpc>
              <a:spcBef>
                <a:spcPts val="1000"/>
              </a:spcBef>
              <a:buFont typeface="Arial" panose="020B0604020202020204" pitchFamily="34" charset="0"/>
              <a:buNone/>
              <a:defRPr sz="1600" b="0" i="0" kern="1200">
                <a:solidFill>
                  <a:schemeClr val="tx1"/>
                </a:solidFill>
                <a:latin typeface="+mn-lt"/>
                <a:ea typeface="+mn-ea"/>
                <a:cs typeface="+mn-cs"/>
              </a:defRPr>
            </a:lvl1pPr>
            <a:lvl2pPr marL="457200" indent="0" algn="ctr" defTabSz="914400" rtl="1" eaLnBrk="1" latinLnBrk="0" hangingPunct="1">
              <a:lnSpc>
                <a:spcPct val="90000"/>
              </a:lnSpc>
              <a:spcBef>
                <a:spcPts val="500"/>
              </a:spcBef>
              <a:buFont typeface="Arial" panose="020B0604020202020204" pitchFamily="34" charset="0"/>
              <a:buNone/>
              <a:defRPr sz="2000" b="0" i="0" kern="1200">
                <a:solidFill>
                  <a:schemeClr val="tx1"/>
                </a:solidFill>
                <a:latin typeface="Greta Arabic" panose="02000000000000000000" pitchFamily="2" charset="-78"/>
                <a:ea typeface="+mn-ea"/>
                <a:cs typeface="+mn-cs"/>
              </a:defRPr>
            </a:lvl2pPr>
            <a:lvl3pPr marL="914400" indent="0" algn="ctr" defTabSz="914400" rtl="1" eaLnBrk="1" latinLnBrk="0" hangingPunct="1">
              <a:lnSpc>
                <a:spcPct val="90000"/>
              </a:lnSpc>
              <a:spcBef>
                <a:spcPts val="500"/>
              </a:spcBef>
              <a:buFont typeface="Arial" panose="020B0604020202020204" pitchFamily="34" charset="0"/>
              <a:buNone/>
              <a:defRPr sz="1800" b="0" i="0" kern="1200">
                <a:solidFill>
                  <a:schemeClr val="tx1"/>
                </a:solidFill>
                <a:latin typeface="Greta Arabic" panose="02000000000000000000" pitchFamily="2" charset="-78"/>
                <a:ea typeface="+mn-ea"/>
                <a:cs typeface="+mn-cs"/>
              </a:defRPr>
            </a:lvl3pPr>
            <a:lvl4pPr marL="1371600" indent="0" algn="ctr" defTabSz="914400" rtl="1" eaLnBrk="1" latinLnBrk="0" hangingPunct="1">
              <a:lnSpc>
                <a:spcPct val="90000"/>
              </a:lnSpc>
              <a:spcBef>
                <a:spcPts val="500"/>
              </a:spcBef>
              <a:buFont typeface="Arial" panose="020B0604020202020204" pitchFamily="34" charset="0"/>
              <a:buNone/>
              <a:defRPr sz="1600" b="0" i="0" kern="1200">
                <a:solidFill>
                  <a:schemeClr val="tx1"/>
                </a:solidFill>
                <a:latin typeface="Greta Arabic" panose="02000000000000000000" pitchFamily="2" charset="-78"/>
                <a:ea typeface="+mn-ea"/>
                <a:cs typeface="+mn-cs"/>
              </a:defRPr>
            </a:lvl4pPr>
            <a:lvl5pPr marL="1828800" indent="0" algn="ctr" defTabSz="914400" rtl="1" eaLnBrk="1" latinLnBrk="0" hangingPunct="1">
              <a:lnSpc>
                <a:spcPct val="90000"/>
              </a:lnSpc>
              <a:spcBef>
                <a:spcPts val="500"/>
              </a:spcBef>
              <a:buFont typeface="Arial" panose="020B0604020202020204" pitchFamily="34" charset="0"/>
              <a:buNone/>
              <a:defRPr sz="1600" b="0" i="0" kern="1200">
                <a:solidFill>
                  <a:schemeClr val="tx1"/>
                </a:solidFill>
                <a:latin typeface="Greta Arabic" panose="02000000000000000000" pitchFamily="2" charset="-78"/>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defRPr/>
            </a:pPr>
            <a:r>
              <a:rPr lang="ar-SA" sz="1400" dirty="0">
                <a:solidFill>
                  <a:srgbClr val="1D509B"/>
                </a:solidFill>
                <a:latin typeface="Somar" pitchFamily="2" charset="-78"/>
                <a:cs typeface="+mj-cs"/>
              </a:rPr>
              <a:t>المحاضر </a:t>
            </a:r>
          </a:p>
          <a:p>
            <a:pPr>
              <a:defRPr/>
            </a:pPr>
            <a:r>
              <a:rPr lang="ar-SA" sz="1400" dirty="0">
                <a:solidFill>
                  <a:srgbClr val="1D509B"/>
                </a:solidFill>
                <a:latin typeface="Somar" pitchFamily="2" charset="-78"/>
                <a:cs typeface="+mj-cs"/>
              </a:rPr>
              <a:t>البيانات التاريخية</a:t>
            </a:r>
          </a:p>
          <a:p>
            <a:pPr>
              <a:defRPr/>
            </a:pPr>
            <a:endParaRPr lang="ar-SA" sz="400" dirty="0">
              <a:solidFill>
                <a:srgbClr val="1D509B"/>
              </a:solidFill>
              <a:latin typeface="Somar" pitchFamily="2" charset="-78"/>
              <a:cs typeface="Somar" pitchFamily="2" charset="-78"/>
            </a:endParaRPr>
          </a:p>
        </p:txBody>
      </p:sp>
      <p:sp>
        <p:nvSpPr>
          <p:cNvPr id="45" name="Subtitle 2">
            <a:extLst>
              <a:ext uri="{FF2B5EF4-FFF2-40B4-BE49-F238E27FC236}">
                <a16:creationId xmlns:a16="http://schemas.microsoft.com/office/drawing/2014/main" id="{1FF09AE0-65D7-47E3-ACD7-8207BAB52635}"/>
              </a:ext>
            </a:extLst>
          </p:cNvPr>
          <p:cNvSpPr txBox="1">
            <a:spLocks/>
          </p:cNvSpPr>
          <p:nvPr/>
        </p:nvSpPr>
        <p:spPr>
          <a:xfrm>
            <a:off x="353309" y="2948198"/>
            <a:ext cx="4493194" cy="687703"/>
          </a:xfrm>
          <a:prstGeom prst="rect">
            <a:avLst/>
          </a:prstGeom>
        </p:spPr>
        <p:txBody>
          <a:bodyPr vert="horz" lIns="0" tIns="0" rIns="0" bIns="0" rtlCol="0" anchor="b">
            <a:noAutofit/>
          </a:bodyPr>
          <a:lstStyle>
            <a:lvl1pPr marL="0" indent="0" algn="r" defTabSz="914400" rtl="1" eaLnBrk="1" latinLnBrk="0" hangingPunct="1">
              <a:lnSpc>
                <a:spcPct val="90000"/>
              </a:lnSpc>
              <a:spcBef>
                <a:spcPts val="1000"/>
              </a:spcBef>
              <a:buFont typeface="Arial" panose="020B0604020202020204" pitchFamily="34" charset="0"/>
              <a:buNone/>
              <a:defRPr sz="1600" b="0" i="0" kern="1200">
                <a:solidFill>
                  <a:schemeClr val="tx1"/>
                </a:solidFill>
                <a:latin typeface="+mn-lt"/>
                <a:ea typeface="+mn-ea"/>
                <a:cs typeface="+mn-cs"/>
              </a:defRPr>
            </a:lvl1pPr>
            <a:lvl2pPr marL="457200" indent="0" algn="ctr" defTabSz="914400" rtl="1" eaLnBrk="1" latinLnBrk="0" hangingPunct="1">
              <a:lnSpc>
                <a:spcPct val="90000"/>
              </a:lnSpc>
              <a:spcBef>
                <a:spcPts val="500"/>
              </a:spcBef>
              <a:buFont typeface="Arial" panose="020B0604020202020204" pitchFamily="34" charset="0"/>
              <a:buNone/>
              <a:defRPr sz="2000" b="0" i="0" kern="1200">
                <a:solidFill>
                  <a:schemeClr val="tx1"/>
                </a:solidFill>
                <a:latin typeface="Greta Arabic" panose="02000000000000000000" pitchFamily="2" charset="-78"/>
                <a:ea typeface="+mn-ea"/>
                <a:cs typeface="+mn-cs"/>
              </a:defRPr>
            </a:lvl2pPr>
            <a:lvl3pPr marL="914400" indent="0" algn="ctr" defTabSz="914400" rtl="1" eaLnBrk="1" latinLnBrk="0" hangingPunct="1">
              <a:lnSpc>
                <a:spcPct val="90000"/>
              </a:lnSpc>
              <a:spcBef>
                <a:spcPts val="500"/>
              </a:spcBef>
              <a:buFont typeface="Arial" panose="020B0604020202020204" pitchFamily="34" charset="0"/>
              <a:buNone/>
              <a:defRPr sz="1800" b="0" i="0" kern="1200">
                <a:solidFill>
                  <a:schemeClr val="tx1"/>
                </a:solidFill>
                <a:latin typeface="Greta Arabic" panose="02000000000000000000" pitchFamily="2" charset="-78"/>
                <a:ea typeface="+mn-ea"/>
                <a:cs typeface="+mn-cs"/>
              </a:defRPr>
            </a:lvl3pPr>
            <a:lvl4pPr marL="1371600" indent="0" algn="ctr" defTabSz="914400" rtl="1" eaLnBrk="1" latinLnBrk="0" hangingPunct="1">
              <a:lnSpc>
                <a:spcPct val="90000"/>
              </a:lnSpc>
              <a:spcBef>
                <a:spcPts val="500"/>
              </a:spcBef>
              <a:buFont typeface="Arial" panose="020B0604020202020204" pitchFamily="34" charset="0"/>
              <a:buNone/>
              <a:defRPr sz="1600" b="0" i="0" kern="1200">
                <a:solidFill>
                  <a:schemeClr val="tx1"/>
                </a:solidFill>
                <a:latin typeface="Greta Arabic" panose="02000000000000000000" pitchFamily="2" charset="-78"/>
                <a:ea typeface="+mn-ea"/>
                <a:cs typeface="+mn-cs"/>
              </a:defRPr>
            </a:lvl4pPr>
            <a:lvl5pPr marL="1828800" indent="0" algn="ctr" defTabSz="914400" rtl="1" eaLnBrk="1" latinLnBrk="0" hangingPunct="1">
              <a:lnSpc>
                <a:spcPct val="90000"/>
              </a:lnSpc>
              <a:spcBef>
                <a:spcPts val="500"/>
              </a:spcBef>
              <a:buFont typeface="Arial" panose="020B0604020202020204" pitchFamily="34" charset="0"/>
              <a:buNone/>
              <a:defRPr sz="1600" b="0" i="0" kern="1200">
                <a:solidFill>
                  <a:schemeClr val="tx1"/>
                </a:solidFill>
                <a:latin typeface="Greta Arabic" panose="02000000000000000000" pitchFamily="2" charset="-78"/>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defRPr/>
            </a:pPr>
            <a:endParaRPr lang="ar-SA" sz="100" dirty="0">
              <a:solidFill>
                <a:srgbClr val="05D0CB"/>
              </a:solidFill>
              <a:latin typeface="Somar" pitchFamily="2" charset="-78"/>
              <a:cs typeface="Somar" pitchFamily="2" charset="-78"/>
            </a:endParaRPr>
          </a:p>
        </p:txBody>
      </p:sp>
      <p:sp>
        <p:nvSpPr>
          <p:cNvPr id="46" name="Subtitle 2">
            <a:extLst>
              <a:ext uri="{FF2B5EF4-FFF2-40B4-BE49-F238E27FC236}">
                <a16:creationId xmlns:a16="http://schemas.microsoft.com/office/drawing/2014/main" id="{B02E2EC4-4A9B-44A0-9F44-70D183C774E8}"/>
              </a:ext>
            </a:extLst>
          </p:cNvPr>
          <p:cNvSpPr txBox="1">
            <a:spLocks/>
          </p:cNvSpPr>
          <p:nvPr/>
        </p:nvSpPr>
        <p:spPr>
          <a:xfrm>
            <a:off x="306159" y="3408295"/>
            <a:ext cx="4568758" cy="285021"/>
          </a:xfrm>
          <a:prstGeom prst="rect">
            <a:avLst/>
          </a:prstGeom>
        </p:spPr>
        <p:txBody>
          <a:bodyPr vert="horz" lIns="0" tIns="0" rIns="0" bIns="0" rtlCol="0" anchor="b">
            <a:noAutofit/>
          </a:bodyPr>
          <a:lstStyle>
            <a:lvl1pPr marL="0" indent="0" algn="r" defTabSz="914400" rtl="1" eaLnBrk="1" latinLnBrk="0" hangingPunct="1">
              <a:lnSpc>
                <a:spcPct val="90000"/>
              </a:lnSpc>
              <a:spcBef>
                <a:spcPts val="1000"/>
              </a:spcBef>
              <a:buFont typeface="Arial" panose="020B0604020202020204" pitchFamily="34" charset="0"/>
              <a:buNone/>
              <a:defRPr sz="1600" b="0" i="0" kern="1200">
                <a:solidFill>
                  <a:schemeClr val="tx1"/>
                </a:solidFill>
                <a:latin typeface="+mn-lt"/>
                <a:ea typeface="+mn-ea"/>
                <a:cs typeface="+mn-cs"/>
              </a:defRPr>
            </a:lvl1pPr>
            <a:lvl2pPr marL="457200" indent="0" algn="ctr" defTabSz="914400" rtl="1" eaLnBrk="1" latinLnBrk="0" hangingPunct="1">
              <a:lnSpc>
                <a:spcPct val="90000"/>
              </a:lnSpc>
              <a:spcBef>
                <a:spcPts val="500"/>
              </a:spcBef>
              <a:buFont typeface="Arial" panose="020B0604020202020204" pitchFamily="34" charset="0"/>
              <a:buNone/>
              <a:defRPr sz="2000" b="0" i="0" kern="1200">
                <a:solidFill>
                  <a:schemeClr val="tx1"/>
                </a:solidFill>
                <a:latin typeface="Greta Arabic" panose="02000000000000000000" pitchFamily="2" charset="-78"/>
                <a:ea typeface="+mn-ea"/>
                <a:cs typeface="+mn-cs"/>
              </a:defRPr>
            </a:lvl2pPr>
            <a:lvl3pPr marL="914400" indent="0" algn="ctr" defTabSz="914400" rtl="1" eaLnBrk="1" latinLnBrk="0" hangingPunct="1">
              <a:lnSpc>
                <a:spcPct val="90000"/>
              </a:lnSpc>
              <a:spcBef>
                <a:spcPts val="500"/>
              </a:spcBef>
              <a:buFont typeface="Arial" panose="020B0604020202020204" pitchFamily="34" charset="0"/>
              <a:buNone/>
              <a:defRPr sz="1800" b="0" i="0" kern="1200">
                <a:solidFill>
                  <a:schemeClr val="tx1"/>
                </a:solidFill>
                <a:latin typeface="Greta Arabic" panose="02000000000000000000" pitchFamily="2" charset="-78"/>
                <a:ea typeface="+mn-ea"/>
                <a:cs typeface="+mn-cs"/>
              </a:defRPr>
            </a:lvl3pPr>
            <a:lvl4pPr marL="1371600" indent="0" algn="ctr" defTabSz="914400" rtl="1" eaLnBrk="1" latinLnBrk="0" hangingPunct="1">
              <a:lnSpc>
                <a:spcPct val="90000"/>
              </a:lnSpc>
              <a:spcBef>
                <a:spcPts val="500"/>
              </a:spcBef>
              <a:buFont typeface="Arial" panose="020B0604020202020204" pitchFamily="34" charset="0"/>
              <a:buNone/>
              <a:defRPr sz="1600" b="0" i="0" kern="1200">
                <a:solidFill>
                  <a:schemeClr val="tx1"/>
                </a:solidFill>
                <a:latin typeface="Greta Arabic" panose="02000000000000000000" pitchFamily="2" charset="-78"/>
                <a:ea typeface="+mn-ea"/>
                <a:cs typeface="+mn-cs"/>
              </a:defRPr>
            </a:lvl4pPr>
            <a:lvl5pPr marL="1828800" indent="0" algn="ctr" defTabSz="914400" rtl="1" eaLnBrk="1" latinLnBrk="0" hangingPunct="1">
              <a:lnSpc>
                <a:spcPct val="90000"/>
              </a:lnSpc>
              <a:spcBef>
                <a:spcPts val="500"/>
              </a:spcBef>
              <a:buFont typeface="Arial" panose="020B0604020202020204" pitchFamily="34" charset="0"/>
              <a:buNone/>
              <a:defRPr sz="1600" b="0" i="0" kern="1200">
                <a:solidFill>
                  <a:schemeClr val="tx1"/>
                </a:solidFill>
                <a:latin typeface="Greta Arabic" panose="02000000000000000000" pitchFamily="2" charset="-78"/>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defRPr/>
            </a:pPr>
            <a:r>
              <a:rPr lang="ar-SA" sz="1400" dirty="0">
                <a:solidFill>
                  <a:srgbClr val="1D509B"/>
                </a:solidFill>
                <a:latin typeface="Somar" pitchFamily="2" charset="-78"/>
                <a:cs typeface="+mj-cs"/>
              </a:rPr>
              <a:t>اخباريات وبلاغات أمنية</a:t>
            </a:r>
          </a:p>
        </p:txBody>
      </p:sp>
      <p:sp>
        <p:nvSpPr>
          <p:cNvPr id="47" name="Title 1">
            <a:extLst>
              <a:ext uri="{FF2B5EF4-FFF2-40B4-BE49-F238E27FC236}">
                <a16:creationId xmlns:a16="http://schemas.microsoft.com/office/drawing/2014/main" id="{494FF8FF-5AC0-4C03-8555-FDD913EAF438}"/>
              </a:ext>
            </a:extLst>
          </p:cNvPr>
          <p:cNvSpPr txBox="1">
            <a:spLocks/>
          </p:cNvSpPr>
          <p:nvPr/>
        </p:nvSpPr>
        <p:spPr>
          <a:xfrm>
            <a:off x="622422" y="4260235"/>
            <a:ext cx="4207019" cy="423019"/>
          </a:xfrm>
          <a:prstGeom prst="rect">
            <a:avLst/>
          </a:prstGeom>
        </p:spPr>
        <p:txBody>
          <a:bodyPr vert="horz" lIns="0" tIns="0" rIns="0" bIns="0" rtlCol="0" anchor="t">
            <a:noAutofit/>
          </a:bodyPr>
          <a:lstStyle>
            <a:lvl1pPr algn="r" defTabSz="914400" rtl="1" eaLnBrk="1" latinLnBrk="0" hangingPunct="1">
              <a:lnSpc>
                <a:spcPct val="90000"/>
              </a:lnSpc>
              <a:spcBef>
                <a:spcPct val="0"/>
              </a:spcBef>
              <a:buNone/>
              <a:defRPr sz="4000" kern="1200">
                <a:solidFill>
                  <a:schemeClr val="tx1"/>
                </a:solidFill>
                <a:latin typeface="Greta Arabic" pitchFamily="2" charset="-78"/>
                <a:ea typeface="+mj-ea"/>
                <a:cs typeface="+mj-cs"/>
              </a:defRPr>
            </a:lvl1pPr>
          </a:lstStyle>
          <a:p>
            <a:pPr marL="0" marR="0" lvl="0" indent="0" defTabSz="914400" eaLnBrk="1" fontAlgn="auto" latinLnBrk="0" hangingPunct="1">
              <a:lnSpc>
                <a:spcPct val="90000"/>
              </a:lnSpc>
              <a:spcBef>
                <a:spcPct val="0"/>
              </a:spcBef>
              <a:spcAft>
                <a:spcPts val="0"/>
              </a:spcAft>
              <a:buClrTx/>
              <a:buSzTx/>
              <a:buFontTx/>
              <a:buNone/>
              <a:tabLst/>
              <a:defRPr/>
            </a:pPr>
            <a:r>
              <a:rPr kumimoji="0" lang="ar-SA" sz="1800" i="0" u="none" strike="noStrike" kern="1200" cap="none" spc="0" normalizeH="0" baseline="0" noProof="0" dirty="0">
                <a:ln>
                  <a:noFill/>
                </a:ln>
                <a:solidFill>
                  <a:srgbClr val="283E5B"/>
                </a:solidFill>
                <a:effectLst/>
                <a:uLnTx/>
                <a:uFillTx/>
                <a:latin typeface="Somar" panose="020B0604020202020204" charset="-78"/>
                <a:cs typeface="Somar" panose="020B0604020202020204" charset="-78"/>
              </a:rPr>
              <a:t>التحديات</a:t>
            </a:r>
          </a:p>
        </p:txBody>
      </p:sp>
      <p:sp>
        <p:nvSpPr>
          <p:cNvPr id="48" name="Google Shape;259;p52">
            <a:extLst>
              <a:ext uri="{FF2B5EF4-FFF2-40B4-BE49-F238E27FC236}">
                <a16:creationId xmlns:a16="http://schemas.microsoft.com/office/drawing/2014/main" id="{C1B1EB4B-4EE0-4CC6-B3B1-DCA2F610E611}"/>
              </a:ext>
            </a:extLst>
          </p:cNvPr>
          <p:cNvSpPr txBox="1">
            <a:spLocks/>
          </p:cNvSpPr>
          <p:nvPr/>
        </p:nvSpPr>
        <p:spPr>
          <a:xfrm>
            <a:off x="5135572" y="4183809"/>
            <a:ext cx="817418" cy="43797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2"/>
              </a:buClr>
              <a:buSzPts val="4800"/>
              <a:buFont typeface="Rajdhani"/>
              <a:buNone/>
              <a:defRPr sz="2400" b="1" i="0" u="none" strike="noStrike" cap="none">
                <a:solidFill>
                  <a:schemeClr val="lt2"/>
                </a:solidFill>
                <a:latin typeface="Rajdhani"/>
                <a:ea typeface="Rajdhani"/>
                <a:cs typeface="Rajdhani"/>
                <a:sym typeface="Rajdhani"/>
              </a:defRPr>
            </a:lvl1pPr>
            <a:lvl2pPr marR="0" lvl="1"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2pPr>
            <a:lvl3pPr marR="0" lvl="2"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3pPr>
            <a:lvl4pPr marR="0" lvl="3"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4pPr>
            <a:lvl5pPr marR="0" lvl="4"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5pPr>
            <a:lvl6pPr marR="0" lvl="5"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6pPr>
            <a:lvl7pPr marR="0" lvl="6"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7pPr>
            <a:lvl8pPr marR="0" lvl="7"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8pPr>
            <a:lvl9pPr marR="0" lvl="8"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9pPr>
          </a:lstStyle>
          <a:p>
            <a:pPr marL="0" marR="0" lvl="0" indent="0" algn="r" defTabSz="914400" rtl="0" eaLnBrk="1" fontAlgn="auto" latinLnBrk="0" hangingPunct="1">
              <a:lnSpc>
                <a:spcPct val="100000"/>
              </a:lnSpc>
              <a:spcBef>
                <a:spcPts val="0"/>
              </a:spcBef>
              <a:spcAft>
                <a:spcPts val="0"/>
              </a:spcAft>
              <a:buClr>
                <a:srgbClr val="F3F3F3"/>
              </a:buClr>
              <a:buSzPts val="4800"/>
              <a:buFont typeface="Rajdhani"/>
              <a:buNone/>
              <a:tabLst/>
              <a:defRPr/>
            </a:pPr>
            <a:r>
              <a:rPr lang="en-US" sz="3200" kern="0" dirty="0">
                <a:solidFill>
                  <a:srgbClr val="47D1CE"/>
                </a:solidFill>
              </a:rPr>
              <a:t>03</a:t>
            </a:r>
            <a:endParaRPr kumimoji="0" lang="en" sz="3200" b="1" i="0" u="none" strike="noStrike" kern="0" cap="none" spc="0" normalizeH="0" baseline="0" noProof="0" dirty="0">
              <a:ln>
                <a:noFill/>
              </a:ln>
              <a:solidFill>
                <a:srgbClr val="47D1CE"/>
              </a:solidFill>
              <a:effectLst/>
              <a:uLnTx/>
              <a:uFillTx/>
              <a:latin typeface="Rajdhani"/>
              <a:cs typeface="Rajdhani"/>
              <a:sym typeface="Rajdhani"/>
            </a:endParaRPr>
          </a:p>
        </p:txBody>
      </p:sp>
      <p:cxnSp>
        <p:nvCxnSpPr>
          <p:cNvPr id="49" name="Google Shape;265;p52">
            <a:extLst>
              <a:ext uri="{FF2B5EF4-FFF2-40B4-BE49-F238E27FC236}">
                <a16:creationId xmlns:a16="http://schemas.microsoft.com/office/drawing/2014/main" id="{819773B1-2CCB-4AF8-B6D0-9409184DECEC}"/>
              </a:ext>
            </a:extLst>
          </p:cNvPr>
          <p:cNvCxnSpPr>
            <a:cxnSpLocks/>
          </p:cNvCxnSpPr>
          <p:nvPr/>
        </p:nvCxnSpPr>
        <p:spPr>
          <a:xfrm flipH="1">
            <a:off x="5135572" y="4159164"/>
            <a:ext cx="2309" cy="462618"/>
          </a:xfrm>
          <a:prstGeom prst="straightConnector1">
            <a:avLst/>
          </a:prstGeom>
          <a:noFill/>
          <a:ln w="19050" cap="flat" cmpd="sng">
            <a:solidFill>
              <a:srgbClr val="0D2547"/>
            </a:solidFill>
            <a:prstDash val="solid"/>
            <a:round/>
            <a:headEnd type="oval" w="med" len="med"/>
            <a:tailEnd type="oval" w="med" len="med"/>
          </a:ln>
        </p:spPr>
      </p:cxnSp>
      <p:sp>
        <p:nvSpPr>
          <p:cNvPr id="3" name="Slide Number Placeholder 2"/>
          <p:cNvSpPr>
            <a:spLocks noGrp="1"/>
          </p:cNvSpPr>
          <p:nvPr>
            <p:ph type="sldNum" sz="quarter" idx="12"/>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15EF7C1D-2B43-48E9-9FFA-0C1C352D9914}" type="slidenum">
              <a:rPr kumimoji="0" lang="en-GB" sz="1200" b="0" i="0" u="none" strike="noStrike" kern="1200" cap="none" spc="0" normalizeH="0" baseline="0" noProof="0" smtClean="0">
                <a:ln>
                  <a:noFill/>
                </a:ln>
                <a:solidFill>
                  <a:srgbClr val="0D2547">
                    <a:tint val="75000"/>
                  </a:srgbClr>
                </a:solidFill>
                <a:effectLst/>
                <a:uLnTx/>
                <a:uFillTx/>
                <a:latin typeface="Greta Arabic" panose="02000000000000000000" pitchFamily="2" charset="-78"/>
                <a:ea typeface="+mn-ea"/>
                <a:cs typeface="Symbio AR+LT"/>
              </a:rPr>
              <a:pPr marL="0" marR="0" lvl="0" indent="0" algn="l" defTabSz="914400" rtl="1" eaLnBrk="1" fontAlgn="auto" latinLnBrk="0" hangingPunct="1">
                <a:lnSpc>
                  <a:spcPct val="100000"/>
                </a:lnSpc>
                <a:spcBef>
                  <a:spcPts val="0"/>
                </a:spcBef>
                <a:spcAft>
                  <a:spcPts val="0"/>
                </a:spcAft>
                <a:buClrTx/>
                <a:buSzTx/>
                <a:buFontTx/>
                <a:buNone/>
                <a:tabLst/>
                <a:defRPr/>
              </a:pPr>
              <a:t>4</a:t>
            </a:fld>
            <a:endParaRPr kumimoji="0" lang="en-GB" sz="1200" b="0" i="0" u="none" strike="noStrike" kern="1200" cap="none" spc="0" normalizeH="0" baseline="0" noProof="0">
              <a:ln>
                <a:noFill/>
              </a:ln>
              <a:solidFill>
                <a:srgbClr val="0D2547">
                  <a:tint val="75000"/>
                </a:srgbClr>
              </a:solidFill>
              <a:effectLst/>
              <a:uLnTx/>
              <a:uFillTx/>
              <a:latin typeface="Greta Arabic" panose="02000000000000000000" pitchFamily="2" charset="-78"/>
              <a:ea typeface="+mn-ea"/>
              <a:cs typeface="Symbio AR+LT"/>
            </a:endParaRPr>
          </a:p>
        </p:txBody>
      </p:sp>
      <p:sp>
        <p:nvSpPr>
          <p:cNvPr id="4" name="Footer Placeholder 3">
            <a:extLst>
              <a:ext uri="{FF2B5EF4-FFF2-40B4-BE49-F238E27FC236}">
                <a16:creationId xmlns:a16="http://schemas.microsoft.com/office/drawing/2014/main" id="{D036C9FB-BF9E-461F-8769-C902A434AE41}"/>
              </a:ext>
            </a:extLst>
          </p:cNvPr>
          <p:cNvSpPr>
            <a:spLocks noGrp="1"/>
          </p:cNvSpPr>
          <p:nvPr>
            <p:ph type="ftr" sz="quarter" idx="11"/>
            <p:custDataLst>
              <p:tags r:id="rId1"/>
            </p:custDataLst>
          </p:nvPr>
        </p:nvSpPr>
        <p:spPr/>
        <p:txBody>
          <a:bodyPr/>
          <a:lstStyle/>
          <a:p>
            <a:pPr>
              <a:defRPr/>
            </a:pPr>
            <a:r>
              <a:rPr lang="en-GB"/>
              <a:t>Public | </a:t>
            </a:r>
            <a:r>
              <a:rPr lang="ar-SA"/>
              <a:t>عام</a:t>
            </a:r>
            <a:endParaRPr lang="en-GB"/>
          </a:p>
        </p:txBody>
      </p:sp>
    </p:spTree>
    <p:extLst>
      <p:ext uri="{BB962C8B-B14F-4D97-AF65-F5344CB8AC3E}">
        <p14:creationId xmlns:p14="http://schemas.microsoft.com/office/powerpoint/2010/main" val="69075680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rc 43">
            <a:extLst>
              <a:ext uri="{FF2B5EF4-FFF2-40B4-BE49-F238E27FC236}">
                <a16:creationId xmlns:a16="http://schemas.microsoft.com/office/drawing/2014/main" id="{820991D5-21D7-4001-B342-0D02814D194F}"/>
              </a:ext>
            </a:extLst>
          </p:cNvPr>
          <p:cNvSpPr/>
          <p:nvPr/>
        </p:nvSpPr>
        <p:spPr>
          <a:xfrm flipH="1">
            <a:off x="4868474" y="4491250"/>
            <a:ext cx="1628170" cy="874648"/>
          </a:xfrm>
          <a:prstGeom prst="arc">
            <a:avLst>
              <a:gd name="adj1" fmla="val 16138139"/>
              <a:gd name="adj2" fmla="val 9124054"/>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7" name="Google Shape;6332;p126">
            <a:extLst>
              <a:ext uri="{FF2B5EF4-FFF2-40B4-BE49-F238E27FC236}">
                <a16:creationId xmlns:a16="http://schemas.microsoft.com/office/drawing/2014/main" id="{C652B0F2-4EC5-4812-9315-7885D4A865FF}"/>
              </a:ext>
            </a:extLst>
          </p:cNvPr>
          <p:cNvSpPr/>
          <p:nvPr/>
        </p:nvSpPr>
        <p:spPr>
          <a:xfrm rot="11002478">
            <a:off x="-3190868" y="4550709"/>
            <a:ext cx="12202227" cy="4599134"/>
          </a:xfrm>
          <a:custGeom>
            <a:avLst/>
            <a:gdLst/>
            <a:ahLst/>
            <a:cxnLst/>
            <a:rect l="l" t="t" r="r" b="b"/>
            <a:pathLst>
              <a:path w="74755" h="20729" extrusionOk="0">
                <a:moveTo>
                  <a:pt x="1" y="1"/>
                </a:moveTo>
                <a:cubicBezTo>
                  <a:pt x="835" y="6439"/>
                  <a:pt x="5772" y="12310"/>
                  <a:pt x="12109" y="13777"/>
                </a:cubicBezTo>
                <a:cubicBezTo>
                  <a:pt x="13474" y="14091"/>
                  <a:pt x="14847" y="14220"/>
                  <a:pt x="16226" y="14220"/>
                </a:cubicBezTo>
                <a:cubicBezTo>
                  <a:pt x="22796" y="14220"/>
                  <a:pt x="29497" y="11276"/>
                  <a:pt x="36112" y="11276"/>
                </a:cubicBezTo>
                <a:cubicBezTo>
                  <a:pt x="37265" y="11276"/>
                  <a:pt x="38416" y="11366"/>
                  <a:pt x="39562" y="11576"/>
                </a:cubicBezTo>
                <a:cubicBezTo>
                  <a:pt x="45100" y="12610"/>
                  <a:pt x="49736" y="16313"/>
                  <a:pt x="54873" y="18714"/>
                </a:cubicBezTo>
                <a:cubicBezTo>
                  <a:pt x="57406" y="19923"/>
                  <a:pt x="60365" y="20728"/>
                  <a:pt x="63173" y="20728"/>
                </a:cubicBezTo>
                <a:cubicBezTo>
                  <a:pt x="66024" y="20728"/>
                  <a:pt x="68719" y="19898"/>
                  <a:pt x="70651" y="17814"/>
                </a:cubicBezTo>
                <a:cubicBezTo>
                  <a:pt x="73653" y="14645"/>
                  <a:pt x="73753" y="9775"/>
                  <a:pt x="73954" y="5371"/>
                </a:cubicBezTo>
                <a:cubicBezTo>
                  <a:pt x="74020" y="3637"/>
                  <a:pt x="74254" y="1769"/>
                  <a:pt x="74754" y="1"/>
                </a:cubicBezTo>
                <a:close/>
              </a:path>
            </a:pathLst>
          </a:custGeom>
          <a:solidFill>
            <a:srgbClr val="ACFFD9">
              <a:alpha val="81000"/>
            </a:srgb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000000"/>
              </a:solidFill>
              <a:effectLst/>
              <a:uLnTx/>
              <a:uFillTx/>
              <a:latin typeface="Arial"/>
            </a:endParaRPr>
          </a:p>
        </p:txBody>
      </p:sp>
      <p:sp>
        <p:nvSpPr>
          <p:cNvPr id="143" name="Title 1">
            <a:extLst>
              <a:ext uri="{FF2B5EF4-FFF2-40B4-BE49-F238E27FC236}">
                <a16:creationId xmlns:a16="http://schemas.microsoft.com/office/drawing/2014/main" id="{4AC9F629-7F96-403B-B28D-50766AB29367}"/>
              </a:ext>
            </a:extLst>
          </p:cNvPr>
          <p:cNvSpPr txBox="1">
            <a:spLocks/>
          </p:cNvSpPr>
          <p:nvPr/>
        </p:nvSpPr>
        <p:spPr>
          <a:xfrm>
            <a:off x="2684747" y="526945"/>
            <a:ext cx="9105518" cy="1348717"/>
          </a:xfrm>
          <a:prstGeom prst="rect">
            <a:avLst/>
          </a:prstGeom>
        </p:spPr>
        <p:txBody>
          <a:bodyPr vert="horz" lIns="0" tIns="0" rIns="0" bIns="0" rtlCol="0" anchor="t">
            <a:noAutofit/>
          </a:bodyPr>
          <a:lstStyle>
            <a:lvl1pPr algn="r" defTabSz="914400" rtl="1" eaLnBrk="1" latinLnBrk="0" hangingPunct="1">
              <a:lnSpc>
                <a:spcPct val="90000"/>
              </a:lnSpc>
              <a:spcBef>
                <a:spcPct val="0"/>
              </a:spcBef>
              <a:buNone/>
              <a:defRPr sz="4000" kern="1200">
                <a:solidFill>
                  <a:schemeClr val="tx1"/>
                </a:solidFill>
                <a:latin typeface="Greta Arabic" pitchFamily="2" charset="-78"/>
                <a:ea typeface="+mj-ea"/>
                <a:cs typeface="+mj-cs"/>
              </a:defRPr>
            </a:lvl1pPr>
          </a:lstStyle>
          <a:p>
            <a:pPr>
              <a:defRPr/>
            </a:pPr>
            <a:r>
              <a:rPr lang="ar-SA" b="1" dirty="0">
                <a:solidFill>
                  <a:srgbClr val="0D2547"/>
                </a:solidFill>
                <a:latin typeface="SST Arabic" panose="020B0504030504020204" pitchFamily="34" charset="-78"/>
                <a:cs typeface="SST Arabic" panose="020B0504030504020204" pitchFamily="34" charset="-78"/>
              </a:rPr>
              <a:t>محرك المخاطر للجانب الامني</a:t>
            </a:r>
          </a:p>
        </p:txBody>
      </p:sp>
      <p:sp>
        <p:nvSpPr>
          <p:cNvPr id="87" name="Google Shape;6162;p47">
            <a:extLst>
              <a:ext uri="{FF2B5EF4-FFF2-40B4-BE49-F238E27FC236}">
                <a16:creationId xmlns:a16="http://schemas.microsoft.com/office/drawing/2014/main" id="{3BA4711E-E4EB-4E37-BA9F-913BE29AD346}"/>
              </a:ext>
            </a:extLst>
          </p:cNvPr>
          <p:cNvSpPr/>
          <p:nvPr/>
        </p:nvSpPr>
        <p:spPr>
          <a:xfrm>
            <a:off x="6073496" y="4082471"/>
            <a:ext cx="593" cy="134775"/>
          </a:xfrm>
          <a:custGeom>
            <a:avLst/>
            <a:gdLst/>
            <a:ahLst/>
            <a:cxnLst/>
            <a:rect l="l" t="t" r="r" b="b"/>
            <a:pathLst>
              <a:path w="23" h="5228" extrusionOk="0">
                <a:moveTo>
                  <a:pt x="23" y="1"/>
                </a:moveTo>
                <a:lnTo>
                  <a:pt x="0" y="4931"/>
                </a:lnTo>
                <a:cubicBezTo>
                  <a:pt x="0" y="5045"/>
                  <a:pt x="0" y="5137"/>
                  <a:pt x="0" y="5228"/>
                </a:cubicBezTo>
                <a:lnTo>
                  <a:pt x="23" y="252"/>
                </a:lnTo>
                <a:cubicBezTo>
                  <a:pt x="23" y="161"/>
                  <a:pt x="23" y="92"/>
                  <a:pt x="23" y="1"/>
                </a:cubicBezTo>
                <a:close/>
              </a:path>
            </a:pathLst>
          </a:custGeom>
          <a:solidFill>
            <a:srgbClr val="7EB4FD"/>
          </a:solidFill>
          <a:ln>
            <a:noFill/>
          </a:ln>
        </p:spPr>
        <p:txBody>
          <a:bodyPr spcFirstLastPara="1" wrap="square" lIns="91425" tIns="91425" rIns="91425" bIns="91425" anchor="ctr" anchorCtr="0">
            <a:noAutofit/>
          </a:bodyPr>
          <a:lstStyle/>
          <a:p>
            <a:pPr>
              <a:buClr>
                <a:srgbClr val="000000"/>
              </a:buClr>
              <a:buFont typeface="Arial"/>
              <a:buNone/>
              <a:defRPr/>
            </a:pPr>
            <a:endParaRPr sz="1400" kern="0">
              <a:solidFill>
                <a:srgbClr val="000000"/>
              </a:solidFill>
              <a:latin typeface="Arial"/>
              <a:cs typeface="Arial"/>
              <a:sym typeface="Arial"/>
            </a:endParaRPr>
          </a:p>
        </p:txBody>
      </p:sp>
      <p:sp>
        <p:nvSpPr>
          <p:cNvPr id="88" name="Google Shape;6163;p47">
            <a:extLst>
              <a:ext uri="{FF2B5EF4-FFF2-40B4-BE49-F238E27FC236}">
                <a16:creationId xmlns:a16="http://schemas.microsoft.com/office/drawing/2014/main" id="{9886C7FA-7A43-49C7-936F-748E745BB1CF}"/>
              </a:ext>
            </a:extLst>
          </p:cNvPr>
          <p:cNvSpPr/>
          <p:nvPr/>
        </p:nvSpPr>
        <p:spPr>
          <a:xfrm>
            <a:off x="6067000" y="4156045"/>
            <a:ext cx="619" cy="134749"/>
          </a:xfrm>
          <a:custGeom>
            <a:avLst/>
            <a:gdLst/>
            <a:ahLst/>
            <a:cxnLst/>
            <a:rect l="l" t="t" r="r" b="b"/>
            <a:pathLst>
              <a:path w="24" h="5227" extrusionOk="0">
                <a:moveTo>
                  <a:pt x="24" y="0"/>
                </a:moveTo>
                <a:lnTo>
                  <a:pt x="1" y="4976"/>
                </a:lnTo>
                <a:cubicBezTo>
                  <a:pt x="1" y="5067"/>
                  <a:pt x="1" y="5136"/>
                  <a:pt x="1" y="5227"/>
                </a:cubicBezTo>
                <a:lnTo>
                  <a:pt x="24" y="251"/>
                </a:lnTo>
                <a:cubicBezTo>
                  <a:pt x="24" y="160"/>
                  <a:pt x="24" y="68"/>
                  <a:pt x="24" y="0"/>
                </a:cubicBezTo>
                <a:close/>
              </a:path>
            </a:pathLst>
          </a:custGeom>
          <a:solidFill>
            <a:srgbClr val="7EB4FD"/>
          </a:solidFill>
          <a:ln>
            <a:noFill/>
          </a:ln>
        </p:spPr>
        <p:txBody>
          <a:bodyPr spcFirstLastPara="1" wrap="square" lIns="91425" tIns="91425" rIns="91425" bIns="91425" anchor="ctr" anchorCtr="0">
            <a:noAutofit/>
          </a:bodyPr>
          <a:lstStyle/>
          <a:p>
            <a:pPr>
              <a:buClr>
                <a:srgbClr val="000000"/>
              </a:buClr>
              <a:buFont typeface="Arial"/>
              <a:buNone/>
              <a:defRPr/>
            </a:pPr>
            <a:endParaRPr sz="1400" kern="0">
              <a:solidFill>
                <a:srgbClr val="000000"/>
              </a:solidFill>
              <a:latin typeface="Arial"/>
              <a:cs typeface="Arial"/>
              <a:sym typeface="Arial"/>
            </a:endParaRPr>
          </a:p>
        </p:txBody>
      </p:sp>
      <p:sp>
        <p:nvSpPr>
          <p:cNvPr id="113" name="Title 1">
            <a:extLst>
              <a:ext uri="{FF2B5EF4-FFF2-40B4-BE49-F238E27FC236}">
                <a16:creationId xmlns:a16="http://schemas.microsoft.com/office/drawing/2014/main" id="{1D87230E-E395-4577-A4A2-E2E3578AB997}"/>
              </a:ext>
            </a:extLst>
          </p:cNvPr>
          <p:cNvSpPr txBox="1">
            <a:spLocks/>
          </p:cNvSpPr>
          <p:nvPr/>
        </p:nvSpPr>
        <p:spPr>
          <a:xfrm>
            <a:off x="8447269" y="2327467"/>
            <a:ext cx="3277830" cy="378628"/>
          </a:xfrm>
          <a:prstGeom prst="rect">
            <a:avLst/>
          </a:prstGeom>
        </p:spPr>
        <p:txBody>
          <a:bodyPr vert="horz" lIns="0" tIns="0" rIns="0" bIns="0" rtlCol="0" anchor="t">
            <a:noAutofit/>
          </a:bodyPr>
          <a:lstStyle>
            <a:lvl1pPr algn="r" defTabSz="914400" rtl="1" eaLnBrk="1" latinLnBrk="0" hangingPunct="1">
              <a:lnSpc>
                <a:spcPct val="90000"/>
              </a:lnSpc>
              <a:spcBef>
                <a:spcPct val="0"/>
              </a:spcBef>
              <a:buNone/>
              <a:defRPr sz="4000" kern="1200">
                <a:solidFill>
                  <a:schemeClr val="tx1"/>
                </a:solidFill>
                <a:latin typeface="Greta Arabic" pitchFamily="2" charset="-78"/>
                <a:ea typeface="+mj-ea"/>
                <a:cs typeface="+mj-cs"/>
              </a:defRPr>
            </a:lvl1pPr>
          </a:lstStyle>
          <a:p>
            <a:pPr algn="ctr"/>
            <a:r>
              <a:rPr lang="ar-SA" sz="2000" dirty="0">
                <a:ln w="0"/>
                <a:effectLst>
                  <a:outerShdw blurRad="38100" dist="19050" dir="2700000" algn="tl" rotWithShape="0">
                    <a:schemeClr val="dk1">
                      <a:alpha val="40000"/>
                    </a:schemeClr>
                  </a:outerShdw>
                </a:effectLst>
                <a:latin typeface="SST Arabic" panose="020B0504030504020204" pitchFamily="34" charset="-78"/>
                <a:cs typeface="SST Arabic" panose="020B0504030504020204" pitchFamily="34" charset="-78"/>
              </a:rPr>
              <a:t>مدخلات محرك المخاطر</a:t>
            </a:r>
          </a:p>
        </p:txBody>
      </p:sp>
      <p:cxnSp>
        <p:nvCxnSpPr>
          <p:cNvPr id="114" name="Google Shape;6208;p47">
            <a:extLst>
              <a:ext uri="{FF2B5EF4-FFF2-40B4-BE49-F238E27FC236}">
                <a16:creationId xmlns:a16="http://schemas.microsoft.com/office/drawing/2014/main" id="{5C67E5CA-3EC5-42C0-ACD1-315D39DBEE8F}"/>
              </a:ext>
            </a:extLst>
          </p:cNvPr>
          <p:cNvCxnSpPr>
            <a:cxnSpLocks/>
            <a:stCxn id="271" idx="0"/>
            <a:endCxn id="144" idx="3"/>
          </p:cNvCxnSpPr>
          <p:nvPr/>
        </p:nvCxnSpPr>
        <p:spPr>
          <a:xfrm rot="16200000" flipV="1">
            <a:off x="4557881" y="2307460"/>
            <a:ext cx="172869" cy="1116484"/>
          </a:xfrm>
          <a:prstGeom prst="bentConnector2">
            <a:avLst/>
          </a:prstGeom>
          <a:noFill/>
          <a:ln w="9525" cap="flat" cmpd="sng">
            <a:solidFill>
              <a:srgbClr val="20124D"/>
            </a:solidFill>
            <a:prstDash val="solid"/>
            <a:round/>
            <a:headEnd type="none" w="med" len="med"/>
            <a:tailEnd type="oval" w="med" len="med"/>
          </a:ln>
        </p:spPr>
      </p:cxnSp>
      <p:sp>
        <p:nvSpPr>
          <p:cNvPr id="144" name="Title 1">
            <a:extLst>
              <a:ext uri="{FF2B5EF4-FFF2-40B4-BE49-F238E27FC236}">
                <a16:creationId xmlns:a16="http://schemas.microsoft.com/office/drawing/2014/main" id="{FCD5A409-6D82-4BC9-81E7-2C2E07649B3E}"/>
              </a:ext>
            </a:extLst>
          </p:cNvPr>
          <p:cNvSpPr txBox="1">
            <a:spLocks/>
          </p:cNvSpPr>
          <p:nvPr/>
        </p:nvSpPr>
        <p:spPr>
          <a:xfrm>
            <a:off x="1324330" y="2560097"/>
            <a:ext cx="2761743" cy="438339"/>
          </a:xfrm>
          <a:prstGeom prst="rect">
            <a:avLst/>
          </a:prstGeom>
        </p:spPr>
        <p:txBody>
          <a:bodyPr vert="horz" lIns="0" tIns="0" rIns="0" bIns="0" rtlCol="0" anchor="t">
            <a:noAutofit/>
          </a:bodyPr>
          <a:lstStyle>
            <a:lvl1pPr algn="r" defTabSz="914400" rtl="1" eaLnBrk="1" latinLnBrk="0" hangingPunct="1">
              <a:lnSpc>
                <a:spcPct val="90000"/>
              </a:lnSpc>
              <a:spcBef>
                <a:spcPct val="0"/>
              </a:spcBef>
              <a:buNone/>
              <a:defRPr sz="4000" kern="1200">
                <a:solidFill>
                  <a:schemeClr val="tx1"/>
                </a:solidFill>
                <a:latin typeface="Greta Arabic" pitchFamily="2" charset="-78"/>
                <a:ea typeface="+mj-ea"/>
                <a:cs typeface="+mj-cs"/>
              </a:defRPr>
            </a:lvl1pPr>
          </a:lstStyle>
          <a:p>
            <a:pPr algn="ctr"/>
            <a:endParaRPr lang="ar-SA" sz="700" dirty="0">
              <a:ln w="0"/>
              <a:effectLst>
                <a:outerShdw blurRad="38100" dist="19050" dir="2700000" algn="tl" rotWithShape="0">
                  <a:schemeClr val="dk1">
                    <a:alpha val="40000"/>
                  </a:schemeClr>
                </a:outerShdw>
              </a:effectLst>
              <a:latin typeface="SST Arabic" panose="020B0504030504020204" pitchFamily="34" charset="-78"/>
              <a:cs typeface="SST Arabic" panose="020B0504030504020204" pitchFamily="34" charset="-78"/>
            </a:endParaRPr>
          </a:p>
          <a:p>
            <a:pPr algn="ctr"/>
            <a:r>
              <a:rPr lang="ar-SA" sz="2000" dirty="0">
                <a:ln w="0"/>
                <a:effectLst>
                  <a:outerShdw blurRad="38100" dist="19050" dir="2700000" algn="tl" rotWithShape="0">
                    <a:schemeClr val="dk1">
                      <a:alpha val="40000"/>
                    </a:schemeClr>
                  </a:outerShdw>
                </a:effectLst>
                <a:latin typeface="SST Arabic" panose="020B0504030504020204" pitchFamily="34" charset="-78"/>
                <a:cs typeface="SST Arabic" panose="020B0504030504020204" pitchFamily="34" charset="-78"/>
              </a:rPr>
              <a:t>معايير محرك المخاطر</a:t>
            </a:r>
            <a:endParaRPr lang="en-US" sz="2000" dirty="0">
              <a:ln w="0"/>
              <a:effectLst>
                <a:outerShdw blurRad="38100" dist="19050" dir="2700000" algn="tl" rotWithShape="0">
                  <a:schemeClr val="dk1">
                    <a:alpha val="40000"/>
                  </a:schemeClr>
                </a:outerShdw>
              </a:effectLst>
              <a:latin typeface="SST Arabic" panose="020B0504030504020204" pitchFamily="34" charset="-78"/>
              <a:cs typeface="SST Arabic" panose="020B0504030504020204" pitchFamily="34" charset="-78"/>
            </a:endParaRPr>
          </a:p>
        </p:txBody>
      </p:sp>
      <p:sp>
        <p:nvSpPr>
          <p:cNvPr id="146" name="Title 1">
            <a:extLst>
              <a:ext uri="{FF2B5EF4-FFF2-40B4-BE49-F238E27FC236}">
                <a16:creationId xmlns:a16="http://schemas.microsoft.com/office/drawing/2014/main" id="{D9E67653-F7ED-45D3-8EF6-DCD986D525E2}"/>
              </a:ext>
            </a:extLst>
          </p:cNvPr>
          <p:cNvSpPr txBox="1">
            <a:spLocks/>
          </p:cNvSpPr>
          <p:nvPr/>
        </p:nvSpPr>
        <p:spPr>
          <a:xfrm>
            <a:off x="9101684" y="3667196"/>
            <a:ext cx="2743467" cy="354271"/>
          </a:xfrm>
          <a:prstGeom prst="rect">
            <a:avLst/>
          </a:prstGeom>
        </p:spPr>
        <p:txBody>
          <a:bodyPr vert="horz" lIns="0" tIns="0" rIns="0" bIns="0" rtlCol="0" anchor="t">
            <a:noAutofit/>
          </a:bodyPr>
          <a:lstStyle>
            <a:lvl1pPr algn="r" defTabSz="914400" rtl="1" eaLnBrk="1" latinLnBrk="0" hangingPunct="1">
              <a:lnSpc>
                <a:spcPct val="90000"/>
              </a:lnSpc>
              <a:spcBef>
                <a:spcPct val="0"/>
              </a:spcBef>
              <a:buNone/>
              <a:defRPr sz="4000" kern="1200">
                <a:solidFill>
                  <a:schemeClr val="tx1"/>
                </a:solidFill>
                <a:latin typeface="Greta Arabic" pitchFamily="2" charset="-78"/>
                <a:ea typeface="+mj-ea"/>
                <a:cs typeface="+mj-cs"/>
              </a:defRPr>
            </a:lvl1pPr>
          </a:lstStyle>
          <a:p>
            <a:pPr algn="ctr"/>
            <a:r>
              <a:rPr lang="ar-SA" sz="2000" dirty="0">
                <a:ln w="0"/>
                <a:effectLst>
                  <a:outerShdw blurRad="38100" dist="19050" dir="2700000" algn="tl" rotWithShape="0">
                    <a:schemeClr val="dk1">
                      <a:alpha val="40000"/>
                    </a:schemeClr>
                  </a:outerShdw>
                </a:effectLst>
                <a:latin typeface="SST Arabic" panose="020B0504030504020204" pitchFamily="34" charset="-78"/>
                <a:cs typeface="SST Arabic" panose="020B0504030504020204" pitchFamily="34" charset="-78"/>
              </a:rPr>
              <a:t>مخرجات محرك المخاطر</a:t>
            </a:r>
            <a:endParaRPr lang="en-US" sz="2000" dirty="0">
              <a:ln w="0"/>
              <a:effectLst>
                <a:outerShdw blurRad="38100" dist="19050" dir="2700000" algn="tl" rotWithShape="0">
                  <a:schemeClr val="dk1">
                    <a:alpha val="40000"/>
                  </a:schemeClr>
                </a:outerShdw>
              </a:effectLst>
              <a:latin typeface="SST Arabic" panose="020B0504030504020204" pitchFamily="34" charset="-78"/>
              <a:cs typeface="SST Arabic" panose="020B0504030504020204" pitchFamily="34" charset="-78"/>
            </a:endParaRPr>
          </a:p>
        </p:txBody>
      </p:sp>
      <p:cxnSp>
        <p:nvCxnSpPr>
          <p:cNvPr id="147" name="Google Shape;6206;p47">
            <a:extLst>
              <a:ext uri="{FF2B5EF4-FFF2-40B4-BE49-F238E27FC236}">
                <a16:creationId xmlns:a16="http://schemas.microsoft.com/office/drawing/2014/main" id="{3C1FC6C3-E04C-4D3D-854E-84EF679C9334}"/>
              </a:ext>
            </a:extLst>
          </p:cNvPr>
          <p:cNvCxnSpPr>
            <a:cxnSpLocks/>
            <a:stCxn id="123" idx="0"/>
          </p:cNvCxnSpPr>
          <p:nvPr/>
        </p:nvCxnSpPr>
        <p:spPr>
          <a:xfrm rot="16200000" flipV="1">
            <a:off x="4592532" y="3426486"/>
            <a:ext cx="124465" cy="1626009"/>
          </a:xfrm>
          <a:prstGeom prst="bentConnector2">
            <a:avLst/>
          </a:prstGeom>
          <a:noFill/>
          <a:ln w="9525" cap="flat" cmpd="sng">
            <a:solidFill>
              <a:srgbClr val="20124D"/>
            </a:solidFill>
            <a:prstDash val="solid"/>
            <a:round/>
            <a:headEnd type="none" w="med" len="med"/>
            <a:tailEnd type="oval" w="med" len="med"/>
          </a:ln>
        </p:spPr>
      </p:cxnSp>
      <p:sp>
        <p:nvSpPr>
          <p:cNvPr id="148" name="Title 1">
            <a:extLst>
              <a:ext uri="{FF2B5EF4-FFF2-40B4-BE49-F238E27FC236}">
                <a16:creationId xmlns:a16="http://schemas.microsoft.com/office/drawing/2014/main" id="{A1224E38-E511-451D-9BA5-40E5FFEE0143}"/>
              </a:ext>
            </a:extLst>
          </p:cNvPr>
          <p:cNvSpPr txBox="1">
            <a:spLocks/>
          </p:cNvSpPr>
          <p:nvPr/>
        </p:nvSpPr>
        <p:spPr>
          <a:xfrm>
            <a:off x="875030" y="4021467"/>
            <a:ext cx="2876152" cy="403904"/>
          </a:xfrm>
          <a:prstGeom prst="rect">
            <a:avLst/>
          </a:prstGeom>
        </p:spPr>
        <p:txBody>
          <a:bodyPr vert="horz" lIns="0" tIns="0" rIns="0" bIns="0" rtlCol="0" anchor="t">
            <a:noAutofit/>
          </a:bodyPr>
          <a:lstStyle>
            <a:lvl1pPr algn="r" defTabSz="914400" rtl="1" eaLnBrk="1" latinLnBrk="0" hangingPunct="1">
              <a:lnSpc>
                <a:spcPct val="90000"/>
              </a:lnSpc>
              <a:spcBef>
                <a:spcPct val="0"/>
              </a:spcBef>
              <a:buNone/>
              <a:defRPr sz="4000" kern="1200">
                <a:solidFill>
                  <a:schemeClr val="tx1"/>
                </a:solidFill>
                <a:latin typeface="Greta Arabic" pitchFamily="2" charset="-78"/>
                <a:ea typeface="+mj-ea"/>
                <a:cs typeface="+mj-cs"/>
              </a:defRPr>
            </a:lvl1pPr>
          </a:lstStyle>
          <a:p>
            <a:pPr algn="ctr"/>
            <a:endParaRPr lang="ar-SA" sz="700" dirty="0">
              <a:ln w="0"/>
              <a:effectLst>
                <a:outerShdw blurRad="38100" dist="19050" dir="2700000" algn="tl" rotWithShape="0">
                  <a:schemeClr val="dk1">
                    <a:alpha val="40000"/>
                  </a:schemeClr>
                </a:outerShdw>
              </a:effectLst>
              <a:latin typeface="SST Arabic" panose="020B0504030504020204" pitchFamily="34" charset="-78"/>
              <a:cs typeface="SST Arabic" panose="020B0504030504020204" pitchFamily="34" charset="-78"/>
            </a:endParaRPr>
          </a:p>
          <a:p>
            <a:pPr algn="ctr"/>
            <a:r>
              <a:rPr lang="ar-SA" sz="2000" dirty="0">
                <a:ln w="0"/>
                <a:effectLst>
                  <a:outerShdw blurRad="38100" dist="19050" dir="2700000" algn="tl" rotWithShape="0">
                    <a:schemeClr val="dk1">
                      <a:alpha val="40000"/>
                    </a:schemeClr>
                  </a:outerShdw>
                </a:effectLst>
                <a:latin typeface="SST Arabic" panose="020B0504030504020204" pitchFamily="34" charset="-78"/>
                <a:cs typeface="SST Arabic" panose="020B0504030504020204" pitchFamily="34" charset="-78"/>
              </a:rPr>
              <a:t>مخرجات محرك المخاطر</a:t>
            </a:r>
            <a:endParaRPr lang="en-US" sz="2000" dirty="0">
              <a:ln w="0"/>
              <a:effectLst>
                <a:outerShdw blurRad="38100" dist="19050" dir="2700000" algn="tl" rotWithShape="0">
                  <a:schemeClr val="dk1">
                    <a:alpha val="40000"/>
                  </a:schemeClr>
                </a:outerShdw>
              </a:effectLst>
              <a:latin typeface="SST Arabic" panose="020B0504030504020204" pitchFamily="34" charset="-78"/>
              <a:cs typeface="SST Arabic" panose="020B0504030504020204" pitchFamily="34" charset="-78"/>
            </a:endParaRPr>
          </a:p>
        </p:txBody>
      </p:sp>
      <p:sp>
        <p:nvSpPr>
          <p:cNvPr id="231" name="Arc 230">
            <a:extLst>
              <a:ext uri="{FF2B5EF4-FFF2-40B4-BE49-F238E27FC236}">
                <a16:creationId xmlns:a16="http://schemas.microsoft.com/office/drawing/2014/main" id="{E0B607DF-9B85-4A14-A1E4-5A7C7CCEB25F}"/>
              </a:ext>
            </a:extLst>
          </p:cNvPr>
          <p:cNvSpPr/>
          <p:nvPr/>
        </p:nvSpPr>
        <p:spPr>
          <a:xfrm flipH="1">
            <a:off x="5174198" y="2745415"/>
            <a:ext cx="1628170" cy="874648"/>
          </a:xfrm>
          <a:prstGeom prst="arc">
            <a:avLst>
              <a:gd name="adj1" fmla="val 16138139"/>
              <a:gd name="adj2" fmla="val 5609883"/>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41" name="Straight Connector 240">
            <a:extLst>
              <a:ext uri="{FF2B5EF4-FFF2-40B4-BE49-F238E27FC236}">
                <a16:creationId xmlns:a16="http://schemas.microsoft.com/office/drawing/2014/main" id="{2CD340F2-0CCC-45FB-A6E9-0C3E64B10F00}"/>
              </a:ext>
            </a:extLst>
          </p:cNvPr>
          <p:cNvCxnSpPr>
            <a:cxnSpLocks/>
          </p:cNvCxnSpPr>
          <p:nvPr/>
        </p:nvCxnSpPr>
        <p:spPr>
          <a:xfrm flipH="1">
            <a:off x="6002142" y="2745415"/>
            <a:ext cx="1270292"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47" name="Arc 246">
            <a:extLst>
              <a:ext uri="{FF2B5EF4-FFF2-40B4-BE49-F238E27FC236}">
                <a16:creationId xmlns:a16="http://schemas.microsoft.com/office/drawing/2014/main" id="{1EA49B9A-E523-4C3E-8621-221AFA2B4EB3}"/>
              </a:ext>
            </a:extLst>
          </p:cNvPr>
          <p:cNvSpPr/>
          <p:nvPr/>
        </p:nvSpPr>
        <p:spPr>
          <a:xfrm>
            <a:off x="6508611" y="3621764"/>
            <a:ext cx="1628170" cy="874648"/>
          </a:xfrm>
          <a:prstGeom prst="arc">
            <a:avLst>
              <a:gd name="adj1" fmla="val 16138139"/>
              <a:gd name="adj2" fmla="val 5842140"/>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48" name="Straight Connector 247">
            <a:extLst>
              <a:ext uri="{FF2B5EF4-FFF2-40B4-BE49-F238E27FC236}">
                <a16:creationId xmlns:a16="http://schemas.microsoft.com/office/drawing/2014/main" id="{A27420AF-367C-4C33-967C-A55A089B1409}"/>
              </a:ext>
            </a:extLst>
          </p:cNvPr>
          <p:cNvCxnSpPr>
            <a:cxnSpLocks/>
            <a:endCxn id="231" idx="2"/>
          </p:cNvCxnSpPr>
          <p:nvPr/>
        </p:nvCxnSpPr>
        <p:spPr>
          <a:xfrm flipH="1" flipV="1">
            <a:off x="6015002" y="3619827"/>
            <a:ext cx="1324194" cy="236"/>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nvGrpSpPr>
          <p:cNvPr id="170" name="Group 169">
            <a:extLst>
              <a:ext uri="{FF2B5EF4-FFF2-40B4-BE49-F238E27FC236}">
                <a16:creationId xmlns:a16="http://schemas.microsoft.com/office/drawing/2014/main" id="{69CC5C59-86CD-4733-A26F-5A4BA82C7DCC}"/>
              </a:ext>
            </a:extLst>
          </p:cNvPr>
          <p:cNvGrpSpPr/>
          <p:nvPr/>
        </p:nvGrpSpPr>
        <p:grpSpPr>
          <a:xfrm>
            <a:off x="7913943" y="3948138"/>
            <a:ext cx="539981" cy="373226"/>
            <a:chOff x="6110666" y="3986085"/>
            <a:chExt cx="504299" cy="336602"/>
          </a:xfrm>
        </p:grpSpPr>
        <p:sp>
          <p:nvSpPr>
            <p:cNvPr id="107" name="Google Shape;6195;p47">
              <a:extLst>
                <a:ext uri="{FF2B5EF4-FFF2-40B4-BE49-F238E27FC236}">
                  <a16:creationId xmlns:a16="http://schemas.microsoft.com/office/drawing/2014/main" id="{87B9DFF9-0E64-422C-9160-171838452B23}"/>
                </a:ext>
              </a:extLst>
            </p:cNvPr>
            <p:cNvSpPr/>
            <p:nvPr/>
          </p:nvSpPr>
          <p:spPr>
            <a:xfrm>
              <a:off x="6133018" y="4117895"/>
              <a:ext cx="459004" cy="204792"/>
            </a:xfrm>
            <a:custGeom>
              <a:avLst/>
              <a:gdLst/>
              <a:ahLst/>
              <a:cxnLst/>
              <a:rect l="l" t="t" r="r" b="b"/>
              <a:pathLst>
                <a:path w="17805" h="7944" extrusionOk="0">
                  <a:moveTo>
                    <a:pt x="1" y="2762"/>
                  </a:moveTo>
                  <a:cubicBezTo>
                    <a:pt x="1" y="4086"/>
                    <a:pt x="868" y="5410"/>
                    <a:pt x="2626" y="6437"/>
                  </a:cubicBezTo>
                  <a:lnTo>
                    <a:pt x="2626" y="6437"/>
                  </a:lnTo>
                  <a:cubicBezTo>
                    <a:pt x="2831" y="6551"/>
                    <a:pt x="3060" y="6665"/>
                    <a:pt x="3265" y="6756"/>
                  </a:cubicBezTo>
                  <a:lnTo>
                    <a:pt x="3265" y="6756"/>
                  </a:lnTo>
                  <a:cubicBezTo>
                    <a:pt x="3356" y="6802"/>
                    <a:pt x="3425" y="6825"/>
                    <a:pt x="3516" y="6870"/>
                  </a:cubicBezTo>
                  <a:lnTo>
                    <a:pt x="3516" y="6870"/>
                  </a:lnTo>
                  <a:cubicBezTo>
                    <a:pt x="3630" y="6916"/>
                    <a:pt x="3767" y="6985"/>
                    <a:pt x="3904" y="7053"/>
                  </a:cubicBezTo>
                  <a:lnTo>
                    <a:pt x="3904" y="7053"/>
                  </a:lnTo>
                  <a:cubicBezTo>
                    <a:pt x="3927" y="7053"/>
                    <a:pt x="3950" y="7053"/>
                    <a:pt x="3973" y="7076"/>
                  </a:cubicBezTo>
                  <a:lnTo>
                    <a:pt x="3973" y="7076"/>
                  </a:lnTo>
                  <a:cubicBezTo>
                    <a:pt x="4041" y="7099"/>
                    <a:pt x="4087" y="7099"/>
                    <a:pt x="4132" y="7122"/>
                  </a:cubicBezTo>
                  <a:lnTo>
                    <a:pt x="4132" y="7122"/>
                  </a:lnTo>
                  <a:cubicBezTo>
                    <a:pt x="4315" y="7190"/>
                    <a:pt x="4498" y="7258"/>
                    <a:pt x="4680" y="7304"/>
                  </a:cubicBezTo>
                  <a:lnTo>
                    <a:pt x="4680" y="7304"/>
                  </a:lnTo>
                  <a:cubicBezTo>
                    <a:pt x="4749" y="7327"/>
                    <a:pt x="4794" y="7350"/>
                    <a:pt x="4863" y="7373"/>
                  </a:cubicBezTo>
                  <a:lnTo>
                    <a:pt x="4863" y="7373"/>
                  </a:lnTo>
                  <a:cubicBezTo>
                    <a:pt x="4908" y="7373"/>
                    <a:pt x="4954" y="7395"/>
                    <a:pt x="4977" y="7418"/>
                  </a:cubicBezTo>
                  <a:lnTo>
                    <a:pt x="4977" y="7418"/>
                  </a:lnTo>
                  <a:cubicBezTo>
                    <a:pt x="5068" y="7418"/>
                    <a:pt x="5137" y="7441"/>
                    <a:pt x="5205" y="7464"/>
                  </a:cubicBezTo>
                  <a:lnTo>
                    <a:pt x="5205" y="7464"/>
                  </a:lnTo>
                  <a:cubicBezTo>
                    <a:pt x="5388" y="7510"/>
                    <a:pt x="5593" y="7555"/>
                    <a:pt x="5776" y="7601"/>
                  </a:cubicBezTo>
                  <a:lnTo>
                    <a:pt x="5776" y="7601"/>
                  </a:lnTo>
                  <a:cubicBezTo>
                    <a:pt x="5821" y="7601"/>
                    <a:pt x="5867" y="7624"/>
                    <a:pt x="5913" y="7624"/>
                  </a:cubicBezTo>
                  <a:lnTo>
                    <a:pt x="5913" y="7624"/>
                  </a:lnTo>
                  <a:cubicBezTo>
                    <a:pt x="5981" y="7647"/>
                    <a:pt x="6072" y="7669"/>
                    <a:pt x="6141" y="7669"/>
                  </a:cubicBezTo>
                  <a:lnTo>
                    <a:pt x="6141" y="7669"/>
                  </a:lnTo>
                  <a:cubicBezTo>
                    <a:pt x="6301" y="7692"/>
                    <a:pt x="6461" y="7738"/>
                    <a:pt x="6620" y="7761"/>
                  </a:cubicBezTo>
                  <a:lnTo>
                    <a:pt x="6620" y="7761"/>
                  </a:lnTo>
                  <a:cubicBezTo>
                    <a:pt x="6666" y="7761"/>
                    <a:pt x="6734" y="7783"/>
                    <a:pt x="6803" y="7783"/>
                  </a:cubicBezTo>
                  <a:lnTo>
                    <a:pt x="6803" y="7783"/>
                  </a:lnTo>
                  <a:cubicBezTo>
                    <a:pt x="6871" y="7806"/>
                    <a:pt x="6940" y="7806"/>
                    <a:pt x="7008" y="7806"/>
                  </a:cubicBezTo>
                  <a:lnTo>
                    <a:pt x="7008" y="7806"/>
                  </a:lnTo>
                  <a:cubicBezTo>
                    <a:pt x="7145" y="7829"/>
                    <a:pt x="7305" y="7852"/>
                    <a:pt x="7442" y="7852"/>
                  </a:cubicBezTo>
                  <a:lnTo>
                    <a:pt x="7442" y="7852"/>
                  </a:lnTo>
                  <a:cubicBezTo>
                    <a:pt x="7533" y="7875"/>
                    <a:pt x="7602" y="7875"/>
                    <a:pt x="7670" y="7875"/>
                  </a:cubicBezTo>
                  <a:lnTo>
                    <a:pt x="7670" y="7875"/>
                  </a:lnTo>
                  <a:cubicBezTo>
                    <a:pt x="7739" y="7898"/>
                    <a:pt x="7807" y="7898"/>
                    <a:pt x="7853" y="7898"/>
                  </a:cubicBezTo>
                  <a:lnTo>
                    <a:pt x="7853" y="7898"/>
                  </a:lnTo>
                  <a:cubicBezTo>
                    <a:pt x="8013" y="7898"/>
                    <a:pt x="8172" y="7920"/>
                    <a:pt x="8309" y="7920"/>
                  </a:cubicBezTo>
                  <a:lnTo>
                    <a:pt x="8309" y="7920"/>
                  </a:lnTo>
                  <a:cubicBezTo>
                    <a:pt x="8401" y="7920"/>
                    <a:pt x="8469" y="7920"/>
                    <a:pt x="8538" y="7943"/>
                  </a:cubicBezTo>
                  <a:lnTo>
                    <a:pt x="8538" y="7943"/>
                  </a:lnTo>
                  <a:cubicBezTo>
                    <a:pt x="8583" y="7943"/>
                    <a:pt x="8606" y="7943"/>
                    <a:pt x="8629" y="7943"/>
                  </a:cubicBezTo>
                  <a:lnTo>
                    <a:pt x="8629" y="7943"/>
                  </a:lnTo>
                  <a:cubicBezTo>
                    <a:pt x="8675" y="7920"/>
                    <a:pt x="8697" y="7920"/>
                    <a:pt x="8720" y="7920"/>
                  </a:cubicBezTo>
                  <a:lnTo>
                    <a:pt x="8720" y="7920"/>
                  </a:lnTo>
                  <a:cubicBezTo>
                    <a:pt x="8880" y="7943"/>
                    <a:pt x="9040" y="7943"/>
                    <a:pt x="9222" y="7920"/>
                  </a:cubicBezTo>
                  <a:lnTo>
                    <a:pt x="9222" y="7920"/>
                  </a:lnTo>
                  <a:cubicBezTo>
                    <a:pt x="9245" y="7920"/>
                    <a:pt x="9268" y="7920"/>
                    <a:pt x="9314" y="7920"/>
                  </a:cubicBezTo>
                  <a:lnTo>
                    <a:pt x="9314" y="7920"/>
                  </a:lnTo>
                  <a:cubicBezTo>
                    <a:pt x="9359" y="7920"/>
                    <a:pt x="9405" y="7920"/>
                    <a:pt x="9451" y="7920"/>
                  </a:cubicBezTo>
                  <a:lnTo>
                    <a:pt x="9451" y="7920"/>
                  </a:lnTo>
                  <a:cubicBezTo>
                    <a:pt x="9496" y="7920"/>
                    <a:pt x="9542" y="7920"/>
                    <a:pt x="9588" y="7920"/>
                  </a:cubicBezTo>
                  <a:lnTo>
                    <a:pt x="9588" y="7920"/>
                  </a:lnTo>
                  <a:cubicBezTo>
                    <a:pt x="9793" y="7920"/>
                    <a:pt x="9998" y="7898"/>
                    <a:pt x="10204" y="7875"/>
                  </a:cubicBezTo>
                  <a:lnTo>
                    <a:pt x="10204" y="7875"/>
                  </a:lnTo>
                  <a:cubicBezTo>
                    <a:pt x="10272" y="7875"/>
                    <a:pt x="10364" y="7875"/>
                    <a:pt x="10432" y="7852"/>
                  </a:cubicBezTo>
                  <a:lnTo>
                    <a:pt x="10432" y="7852"/>
                  </a:lnTo>
                  <a:cubicBezTo>
                    <a:pt x="10478" y="7852"/>
                    <a:pt x="10523" y="7852"/>
                    <a:pt x="10546" y="7852"/>
                  </a:cubicBezTo>
                  <a:lnTo>
                    <a:pt x="10546" y="7852"/>
                  </a:lnTo>
                  <a:cubicBezTo>
                    <a:pt x="10615" y="7852"/>
                    <a:pt x="10683" y="7829"/>
                    <a:pt x="10729" y="7829"/>
                  </a:cubicBezTo>
                  <a:lnTo>
                    <a:pt x="10729" y="7829"/>
                  </a:lnTo>
                  <a:cubicBezTo>
                    <a:pt x="10934" y="7806"/>
                    <a:pt x="11140" y="7783"/>
                    <a:pt x="11345" y="7738"/>
                  </a:cubicBezTo>
                  <a:lnTo>
                    <a:pt x="11345" y="7738"/>
                  </a:lnTo>
                  <a:cubicBezTo>
                    <a:pt x="11414" y="7738"/>
                    <a:pt x="11459" y="7715"/>
                    <a:pt x="11505" y="7715"/>
                  </a:cubicBezTo>
                  <a:lnTo>
                    <a:pt x="11505" y="7715"/>
                  </a:lnTo>
                  <a:cubicBezTo>
                    <a:pt x="11528" y="7715"/>
                    <a:pt x="11551" y="7715"/>
                    <a:pt x="11573" y="7715"/>
                  </a:cubicBezTo>
                  <a:lnTo>
                    <a:pt x="11573" y="7715"/>
                  </a:lnTo>
                  <a:cubicBezTo>
                    <a:pt x="11665" y="7692"/>
                    <a:pt x="11756" y="7669"/>
                    <a:pt x="11870" y="7647"/>
                  </a:cubicBezTo>
                  <a:lnTo>
                    <a:pt x="11870" y="7647"/>
                  </a:lnTo>
                  <a:cubicBezTo>
                    <a:pt x="12030" y="7601"/>
                    <a:pt x="12190" y="7578"/>
                    <a:pt x="12349" y="7532"/>
                  </a:cubicBezTo>
                  <a:lnTo>
                    <a:pt x="12349" y="7532"/>
                  </a:lnTo>
                  <a:cubicBezTo>
                    <a:pt x="12464" y="7510"/>
                    <a:pt x="12578" y="7464"/>
                    <a:pt x="12715" y="7441"/>
                  </a:cubicBezTo>
                  <a:lnTo>
                    <a:pt x="12715" y="7441"/>
                  </a:lnTo>
                  <a:cubicBezTo>
                    <a:pt x="12852" y="7395"/>
                    <a:pt x="13011" y="7350"/>
                    <a:pt x="13171" y="7304"/>
                  </a:cubicBezTo>
                  <a:lnTo>
                    <a:pt x="13171" y="7304"/>
                  </a:lnTo>
                  <a:cubicBezTo>
                    <a:pt x="13194" y="7304"/>
                    <a:pt x="13240" y="7304"/>
                    <a:pt x="13262" y="7281"/>
                  </a:cubicBezTo>
                  <a:lnTo>
                    <a:pt x="13262" y="7281"/>
                  </a:lnTo>
                  <a:cubicBezTo>
                    <a:pt x="13445" y="7236"/>
                    <a:pt x="13628" y="7167"/>
                    <a:pt x="13810" y="7099"/>
                  </a:cubicBezTo>
                  <a:lnTo>
                    <a:pt x="13810" y="7099"/>
                  </a:lnTo>
                  <a:cubicBezTo>
                    <a:pt x="13833" y="7076"/>
                    <a:pt x="13856" y="7076"/>
                    <a:pt x="13879" y="7053"/>
                  </a:cubicBezTo>
                  <a:lnTo>
                    <a:pt x="13879" y="7053"/>
                  </a:lnTo>
                  <a:cubicBezTo>
                    <a:pt x="14061" y="6985"/>
                    <a:pt x="14267" y="6916"/>
                    <a:pt x="14449" y="6825"/>
                  </a:cubicBezTo>
                  <a:lnTo>
                    <a:pt x="14449" y="6825"/>
                  </a:lnTo>
                  <a:cubicBezTo>
                    <a:pt x="14495" y="6802"/>
                    <a:pt x="14564" y="6779"/>
                    <a:pt x="14609" y="6734"/>
                  </a:cubicBezTo>
                  <a:lnTo>
                    <a:pt x="14609" y="6734"/>
                  </a:lnTo>
                  <a:cubicBezTo>
                    <a:pt x="14815" y="6642"/>
                    <a:pt x="15020" y="6528"/>
                    <a:pt x="15203" y="6437"/>
                  </a:cubicBezTo>
                  <a:lnTo>
                    <a:pt x="15203" y="6437"/>
                  </a:lnTo>
                  <a:cubicBezTo>
                    <a:pt x="15248" y="6414"/>
                    <a:pt x="15294" y="6391"/>
                    <a:pt x="15317" y="6368"/>
                  </a:cubicBezTo>
                  <a:lnTo>
                    <a:pt x="15317" y="6368"/>
                  </a:lnTo>
                  <a:cubicBezTo>
                    <a:pt x="15362" y="6345"/>
                    <a:pt x="15385" y="6323"/>
                    <a:pt x="15408" y="6300"/>
                  </a:cubicBezTo>
                  <a:lnTo>
                    <a:pt x="15408" y="6300"/>
                  </a:lnTo>
                  <a:cubicBezTo>
                    <a:pt x="15477" y="6277"/>
                    <a:pt x="15522" y="6231"/>
                    <a:pt x="15591" y="6209"/>
                  </a:cubicBezTo>
                  <a:lnTo>
                    <a:pt x="15591" y="6209"/>
                  </a:lnTo>
                  <a:cubicBezTo>
                    <a:pt x="15636" y="6163"/>
                    <a:pt x="15682" y="6140"/>
                    <a:pt x="15728" y="6094"/>
                  </a:cubicBezTo>
                  <a:lnTo>
                    <a:pt x="15728" y="6094"/>
                  </a:lnTo>
                  <a:cubicBezTo>
                    <a:pt x="15773" y="6072"/>
                    <a:pt x="15819" y="6026"/>
                    <a:pt x="15865" y="6003"/>
                  </a:cubicBezTo>
                  <a:lnTo>
                    <a:pt x="15865" y="6003"/>
                  </a:lnTo>
                  <a:cubicBezTo>
                    <a:pt x="15910" y="5957"/>
                    <a:pt x="15956" y="5935"/>
                    <a:pt x="16001" y="5889"/>
                  </a:cubicBezTo>
                  <a:lnTo>
                    <a:pt x="16001" y="5889"/>
                  </a:lnTo>
                  <a:cubicBezTo>
                    <a:pt x="16047" y="5866"/>
                    <a:pt x="16093" y="5821"/>
                    <a:pt x="16138" y="5798"/>
                  </a:cubicBezTo>
                  <a:lnTo>
                    <a:pt x="16138" y="5798"/>
                  </a:lnTo>
                  <a:cubicBezTo>
                    <a:pt x="16184" y="5752"/>
                    <a:pt x="16230" y="5729"/>
                    <a:pt x="16275" y="5684"/>
                  </a:cubicBezTo>
                  <a:lnTo>
                    <a:pt x="16275" y="5684"/>
                  </a:lnTo>
                  <a:cubicBezTo>
                    <a:pt x="16321" y="5638"/>
                    <a:pt x="16344" y="5615"/>
                    <a:pt x="16390" y="5569"/>
                  </a:cubicBezTo>
                  <a:lnTo>
                    <a:pt x="16390" y="5569"/>
                  </a:lnTo>
                  <a:cubicBezTo>
                    <a:pt x="16412" y="5569"/>
                    <a:pt x="16435" y="5547"/>
                    <a:pt x="16458" y="5524"/>
                  </a:cubicBezTo>
                  <a:lnTo>
                    <a:pt x="16458" y="5524"/>
                  </a:lnTo>
                  <a:cubicBezTo>
                    <a:pt x="16458" y="5524"/>
                    <a:pt x="16481" y="5501"/>
                    <a:pt x="16504" y="5478"/>
                  </a:cubicBezTo>
                  <a:lnTo>
                    <a:pt x="16504" y="5478"/>
                  </a:lnTo>
                  <a:cubicBezTo>
                    <a:pt x="16572" y="5410"/>
                    <a:pt x="16641" y="5341"/>
                    <a:pt x="16686" y="5273"/>
                  </a:cubicBezTo>
                  <a:lnTo>
                    <a:pt x="16686" y="5273"/>
                  </a:lnTo>
                  <a:cubicBezTo>
                    <a:pt x="16709" y="5250"/>
                    <a:pt x="16732" y="5227"/>
                    <a:pt x="16755" y="5204"/>
                  </a:cubicBezTo>
                  <a:lnTo>
                    <a:pt x="16755" y="5204"/>
                  </a:lnTo>
                  <a:cubicBezTo>
                    <a:pt x="16846" y="5136"/>
                    <a:pt x="16915" y="5044"/>
                    <a:pt x="16983" y="4953"/>
                  </a:cubicBezTo>
                  <a:lnTo>
                    <a:pt x="16983" y="4953"/>
                  </a:lnTo>
                  <a:cubicBezTo>
                    <a:pt x="16983" y="4930"/>
                    <a:pt x="17006" y="4930"/>
                    <a:pt x="17006" y="4930"/>
                  </a:cubicBezTo>
                  <a:lnTo>
                    <a:pt x="17006" y="4930"/>
                  </a:lnTo>
                  <a:cubicBezTo>
                    <a:pt x="17006" y="4907"/>
                    <a:pt x="17029" y="4885"/>
                    <a:pt x="17051" y="4862"/>
                  </a:cubicBezTo>
                  <a:lnTo>
                    <a:pt x="17051" y="4862"/>
                  </a:lnTo>
                  <a:cubicBezTo>
                    <a:pt x="17097" y="4816"/>
                    <a:pt x="17143" y="4748"/>
                    <a:pt x="17166" y="4702"/>
                  </a:cubicBezTo>
                  <a:lnTo>
                    <a:pt x="17166" y="4702"/>
                  </a:lnTo>
                  <a:cubicBezTo>
                    <a:pt x="17188" y="4656"/>
                    <a:pt x="17211" y="4634"/>
                    <a:pt x="17234" y="4611"/>
                  </a:cubicBezTo>
                  <a:lnTo>
                    <a:pt x="17234" y="4611"/>
                  </a:lnTo>
                  <a:cubicBezTo>
                    <a:pt x="17280" y="4542"/>
                    <a:pt x="17303" y="4497"/>
                    <a:pt x="17325" y="4451"/>
                  </a:cubicBezTo>
                  <a:lnTo>
                    <a:pt x="17325" y="4451"/>
                  </a:lnTo>
                  <a:cubicBezTo>
                    <a:pt x="17348" y="4428"/>
                    <a:pt x="17348" y="4405"/>
                    <a:pt x="17348" y="4405"/>
                  </a:cubicBezTo>
                  <a:lnTo>
                    <a:pt x="17348" y="4405"/>
                  </a:lnTo>
                  <a:cubicBezTo>
                    <a:pt x="17371" y="4383"/>
                    <a:pt x="17371" y="4360"/>
                    <a:pt x="17394" y="4337"/>
                  </a:cubicBezTo>
                  <a:lnTo>
                    <a:pt x="17394" y="4337"/>
                  </a:lnTo>
                  <a:cubicBezTo>
                    <a:pt x="17417" y="4291"/>
                    <a:pt x="17439" y="4246"/>
                    <a:pt x="17462" y="4200"/>
                  </a:cubicBezTo>
                  <a:lnTo>
                    <a:pt x="17462" y="4200"/>
                  </a:lnTo>
                  <a:cubicBezTo>
                    <a:pt x="17485" y="4177"/>
                    <a:pt x="17508" y="4131"/>
                    <a:pt x="17508" y="4086"/>
                  </a:cubicBezTo>
                  <a:lnTo>
                    <a:pt x="17508" y="4086"/>
                  </a:lnTo>
                  <a:cubicBezTo>
                    <a:pt x="17531" y="4040"/>
                    <a:pt x="17554" y="3994"/>
                    <a:pt x="17576" y="3949"/>
                  </a:cubicBezTo>
                  <a:lnTo>
                    <a:pt x="17576" y="3949"/>
                  </a:lnTo>
                  <a:cubicBezTo>
                    <a:pt x="17576" y="3926"/>
                    <a:pt x="17599" y="3926"/>
                    <a:pt x="17599" y="3903"/>
                  </a:cubicBezTo>
                  <a:lnTo>
                    <a:pt x="17599" y="3903"/>
                  </a:lnTo>
                  <a:cubicBezTo>
                    <a:pt x="17599" y="3880"/>
                    <a:pt x="17599" y="3858"/>
                    <a:pt x="17622" y="3835"/>
                  </a:cubicBezTo>
                  <a:lnTo>
                    <a:pt x="17622" y="3835"/>
                  </a:lnTo>
                  <a:cubicBezTo>
                    <a:pt x="17622" y="3789"/>
                    <a:pt x="17645" y="3766"/>
                    <a:pt x="17645" y="3721"/>
                  </a:cubicBezTo>
                  <a:lnTo>
                    <a:pt x="17645" y="3721"/>
                  </a:lnTo>
                  <a:cubicBezTo>
                    <a:pt x="17668" y="3675"/>
                    <a:pt x="17691" y="3629"/>
                    <a:pt x="17691" y="3606"/>
                  </a:cubicBezTo>
                  <a:lnTo>
                    <a:pt x="17691" y="3606"/>
                  </a:lnTo>
                  <a:cubicBezTo>
                    <a:pt x="17713" y="3561"/>
                    <a:pt x="17713" y="3515"/>
                    <a:pt x="17713" y="3470"/>
                  </a:cubicBezTo>
                  <a:lnTo>
                    <a:pt x="17713" y="3470"/>
                  </a:lnTo>
                  <a:cubicBezTo>
                    <a:pt x="17736" y="3447"/>
                    <a:pt x="17736" y="3424"/>
                    <a:pt x="17736" y="3401"/>
                  </a:cubicBezTo>
                  <a:lnTo>
                    <a:pt x="17736" y="3401"/>
                  </a:lnTo>
                  <a:cubicBezTo>
                    <a:pt x="17736" y="3378"/>
                    <a:pt x="17736" y="3355"/>
                    <a:pt x="17736" y="3355"/>
                  </a:cubicBezTo>
                  <a:lnTo>
                    <a:pt x="17736" y="3355"/>
                  </a:lnTo>
                  <a:cubicBezTo>
                    <a:pt x="17759" y="3310"/>
                    <a:pt x="17759" y="3264"/>
                    <a:pt x="17759" y="3218"/>
                  </a:cubicBezTo>
                  <a:lnTo>
                    <a:pt x="17759" y="3218"/>
                  </a:lnTo>
                  <a:cubicBezTo>
                    <a:pt x="17782" y="3173"/>
                    <a:pt x="17782" y="3127"/>
                    <a:pt x="17782" y="3104"/>
                  </a:cubicBezTo>
                  <a:lnTo>
                    <a:pt x="17782" y="3104"/>
                  </a:lnTo>
                  <a:cubicBezTo>
                    <a:pt x="17782" y="3059"/>
                    <a:pt x="17782" y="3013"/>
                    <a:pt x="17782" y="2967"/>
                  </a:cubicBezTo>
                  <a:lnTo>
                    <a:pt x="17782" y="2967"/>
                  </a:lnTo>
                  <a:cubicBezTo>
                    <a:pt x="17805" y="2945"/>
                    <a:pt x="17805" y="2922"/>
                    <a:pt x="17805" y="2876"/>
                  </a:cubicBezTo>
                  <a:lnTo>
                    <a:pt x="17805" y="2876"/>
                  </a:lnTo>
                  <a:cubicBezTo>
                    <a:pt x="17805" y="2853"/>
                    <a:pt x="17805" y="2830"/>
                    <a:pt x="17805" y="2808"/>
                  </a:cubicBezTo>
                  <a:lnTo>
                    <a:pt x="17805" y="2808"/>
                  </a:lnTo>
                  <a:lnTo>
                    <a:pt x="17805" y="69"/>
                  </a:lnTo>
                  <a:cubicBezTo>
                    <a:pt x="17805" y="114"/>
                    <a:pt x="17805" y="160"/>
                    <a:pt x="17805" y="228"/>
                  </a:cubicBezTo>
                  <a:lnTo>
                    <a:pt x="17805" y="228"/>
                  </a:lnTo>
                  <a:cubicBezTo>
                    <a:pt x="17805" y="274"/>
                    <a:pt x="17805" y="297"/>
                    <a:pt x="17782" y="342"/>
                  </a:cubicBezTo>
                  <a:lnTo>
                    <a:pt x="17782" y="342"/>
                  </a:lnTo>
                  <a:cubicBezTo>
                    <a:pt x="17782" y="388"/>
                    <a:pt x="17782" y="434"/>
                    <a:pt x="17782" y="479"/>
                  </a:cubicBezTo>
                  <a:lnTo>
                    <a:pt x="17782" y="479"/>
                  </a:lnTo>
                  <a:cubicBezTo>
                    <a:pt x="17759" y="525"/>
                    <a:pt x="17759" y="548"/>
                    <a:pt x="17759" y="594"/>
                  </a:cubicBezTo>
                  <a:lnTo>
                    <a:pt x="17759" y="594"/>
                  </a:lnTo>
                  <a:cubicBezTo>
                    <a:pt x="17736" y="639"/>
                    <a:pt x="17736" y="685"/>
                    <a:pt x="17736" y="730"/>
                  </a:cubicBezTo>
                  <a:lnTo>
                    <a:pt x="17736" y="730"/>
                  </a:lnTo>
                  <a:cubicBezTo>
                    <a:pt x="17713" y="753"/>
                    <a:pt x="17713" y="799"/>
                    <a:pt x="17691" y="845"/>
                  </a:cubicBezTo>
                  <a:lnTo>
                    <a:pt x="17691" y="845"/>
                  </a:lnTo>
                  <a:cubicBezTo>
                    <a:pt x="17691" y="890"/>
                    <a:pt x="17668" y="936"/>
                    <a:pt x="17668" y="959"/>
                  </a:cubicBezTo>
                  <a:lnTo>
                    <a:pt x="17668" y="959"/>
                  </a:lnTo>
                  <a:cubicBezTo>
                    <a:pt x="17645" y="1004"/>
                    <a:pt x="17645" y="1050"/>
                    <a:pt x="17622" y="1096"/>
                  </a:cubicBezTo>
                  <a:lnTo>
                    <a:pt x="17622" y="1096"/>
                  </a:lnTo>
                  <a:cubicBezTo>
                    <a:pt x="17599" y="1141"/>
                    <a:pt x="17599" y="1164"/>
                    <a:pt x="17576" y="1210"/>
                  </a:cubicBezTo>
                  <a:lnTo>
                    <a:pt x="17576" y="1210"/>
                  </a:lnTo>
                  <a:cubicBezTo>
                    <a:pt x="17554" y="1255"/>
                    <a:pt x="17531" y="1301"/>
                    <a:pt x="17531" y="1347"/>
                  </a:cubicBezTo>
                  <a:lnTo>
                    <a:pt x="17531" y="1347"/>
                  </a:lnTo>
                  <a:cubicBezTo>
                    <a:pt x="17508" y="1392"/>
                    <a:pt x="17485" y="1415"/>
                    <a:pt x="17462" y="1461"/>
                  </a:cubicBezTo>
                  <a:lnTo>
                    <a:pt x="17462" y="1461"/>
                  </a:lnTo>
                  <a:cubicBezTo>
                    <a:pt x="17439" y="1507"/>
                    <a:pt x="17417" y="1552"/>
                    <a:pt x="17394" y="1598"/>
                  </a:cubicBezTo>
                  <a:lnTo>
                    <a:pt x="17394" y="1598"/>
                  </a:lnTo>
                  <a:cubicBezTo>
                    <a:pt x="17371" y="1621"/>
                    <a:pt x="17371" y="1666"/>
                    <a:pt x="17348" y="1712"/>
                  </a:cubicBezTo>
                  <a:lnTo>
                    <a:pt x="17348" y="1712"/>
                  </a:lnTo>
                  <a:cubicBezTo>
                    <a:pt x="17303" y="1758"/>
                    <a:pt x="17280" y="1803"/>
                    <a:pt x="17234" y="1849"/>
                  </a:cubicBezTo>
                  <a:lnTo>
                    <a:pt x="17234" y="1849"/>
                  </a:lnTo>
                  <a:cubicBezTo>
                    <a:pt x="17211" y="1895"/>
                    <a:pt x="17211" y="1917"/>
                    <a:pt x="17188" y="1963"/>
                  </a:cubicBezTo>
                  <a:lnTo>
                    <a:pt x="17188" y="1963"/>
                  </a:lnTo>
                  <a:cubicBezTo>
                    <a:pt x="17143" y="2009"/>
                    <a:pt x="17097" y="2077"/>
                    <a:pt x="17051" y="2123"/>
                  </a:cubicBezTo>
                  <a:lnTo>
                    <a:pt x="17051" y="2123"/>
                  </a:lnTo>
                  <a:cubicBezTo>
                    <a:pt x="17029" y="2146"/>
                    <a:pt x="17029" y="2168"/>
                    <a:pt x="17006" y="2191"/>
                  </a:cubicBezTo>
                  <a:lnTo>
                    <a:pt x="17006" y="2191"/>
                  </a:lnTo>
                  <a:cubicBezTo>
                    <a:pt x="16937" y="2283"/>
                    <a:pt x="16846" y="2374"/>
                    <a:pt x="16778" y="2465"/>
                  </a:cubicBezTo>
                  <a:lnTo>
                    <a:pt x="16778" y="2465"/>
                  </a:lnTo>
                  <a:cubicBezTo>
                    <a:pt x="16755" y="2488"/>
                    <a:pt x="16732" y="2511"/>
                    <a:pt x="16709" y="2534"/>
                  </a:cubicBezTo>
                  <a:lnTo>
                    <a:pt x="16709" y="2534"/>
                  </a:lnTo>
                  <a:cubicBezTo>
                    <a:pt x="16641" y="2602"/>
                    <a:pt x="16572" y="2671"/>
                    <a:pt x="16504" y="2739"/>
                  </a:cubicBezTo>
                  <a:lnTo>
                    <a:pt x="16504" y="2739"/>
                  </a:lnTo>
                  <a:cubicBezTo>
                    <a:pt x="16458" y="2762"/>
                    <a:pt x="16435" y="2808"/>
                    <a:pt x="16412" y="2830"/>
                  </a:cubicBezTo>
                  <a:lnTo>
                    <a:pt x="16412" y="2830"/>
                  </a:lnTo>
                  <a:cubicBezTo>
                    <a:pt x="16367" y="2876"/>
                    <a:pt x="16321" y="2899"/>
                    <a:pt x="16275" y="2945"/>
                  </a:cubicBezTo>
                  <a:lnTo>
                    <a:pt x="16275" y="2945"/>
                  </a:lnTo>
                  <a:cubicBezTo>
                    <a:pt x="16230" y="2967"/>
                    <a:pt x="16184" y="3013"/>
                    <a:pt x="16161" y="3036"/>
                  </a:cubicBezTo>
                  <a:lnTo>
                    <a:pt x="16161" y="3036"/>
                  </a:lnTo>
                  <a:cubicBezTo>
                    <a:pt x="16116" y="3081"/>
                    <a:pt x="16070" y="3127"/>
                    <a:pt x="16001" y="3150"/>
                  </a:cubicBezTo>
                  <a:lnTo>
                    <a:pt x="16001" y="3150"/>
                  </a:lnTo>
                  <a:cubicBezTo>
                    <a:pt x="15979" y="3196"/>
                    <a:pt x="15933" y="3218"/>
                    <a:pt x="15887" y="3241"/>
                  </a:cubicBezTo>
                  <a:lnTo>
                    <a:pt x="15887" y="3241"/>
                  </a:lnTo>
                  <a:cubicBezTo>
                    <a:pt x="15842" y="3287"/>
                    <a:pt x="15773" y="3333"/>
                    <a:pt x="15728" y="3355"/>
                  </a:cubicBezTo>
                  <a:lnTo>
                    <a:pt x="15728" y="3355"/>
                  </a:lnTo>
                  <a:cubicBezTo>
                    <a:pt x="15682" y="3401"/>
                    <a:pt x="15636" y="3424"/>
                    <a:pt x="15591" y="3447"/>
                  </a:cubicBezTo>
                  <a:lnTo>
                    <a:pt x="15591" y="3447"/>
                  </a:lnTo>
                  <a:cubicBezTo>
                    <a:pt x="15545" y="3492"/>
                    <a:pt x="15477" y="3515"/>
                    <a:pt x="15431" y="3561"/>
                  </a:cubicBezTo>
                  <a:lnTo>
                    <a:pt x="15431" y="3561"/>
                  </a:lnTo>
                  <a:cubicBezTo>
                    <a:pt x="15362" y="3606"/>
                    <a:pt x="15294" y="3652"/>
                    <a:pt x="15225" y="3675"/>
                  </a:cubicBezTo>
                  <a:lnTo>
                    <a:pt x="15225" y="3675"/>
                  </a:lnTo>
                  <a:cubicBezTo>
                    <a:pt x="15020" y="3789"/>
                    <a:pt x="14815" y="3903"/>
                    <a:pt x="14609" y="3994"/>
                  </a:cubicBezTo>
                  <a:lnTo>
                    <a:pt x="14609" y="3994"/>
                  </a:lnTo>
                  <a:cubicBezTo>
                    <a:pt x="14564" y="4017"/>
                    <a:pt x="14518" y="4040"/>
                    <a:pt x="14449" y="4086"/>
                  </a:cubicBezTo>
                  <a:lnTo>
                    <a:pt x="14449" y="4086"/>
                  </a:lnTo>
                  <a:cubicBezTo>
                    <a:pt x="14267" y="4154"/>
                    <a:pt x="14084" y="4246"/>
                    <a:pt x="13879" y="4314"/>
                  </a:cubicBezTo>
                  <a:lnTo>
                    <a:pt x="13879" y="4314"/>
                  </a:lnTo>
                  <a:cubicBezTo>
                    <a:pt x="13856" y="4337"/>
                    <a:pt x="13833" y="4337"/>
                    <a:pt x="13810" y="4360"/>
                  </a:cubicBezTo>
                  <a:lnTo>
                    <a:pt x="13810" y="4360"/>
                  </a:lnTo>
                  <a:cubicBezTo>
                    <a:pt x="13605" y="4428"/>
                    <a:pt x="13377" y="4497"/>
                    <a:pt x="13171" y="4565"/>
                  </a:cubicBezTo>
                  <a:lnTo>
                    <a:pt x="13171" y="4565"/>
                  </a:lnTo>
                  <a:cubicBezTo>
                    <a:pt x="13011" y="4611"/>
                    <a:pt x="12874" y="4656"/>
                    <a:pt x="12715" y="4702"/>
                  </a:cubicBezTo>
                  <a:lnTo>
                    <a:pt x="12715" y="4702"/>
                  </a:lnTo>
                  <a:cubicBezTo>
                    <a:pt x="12601" y="4725"/>
                    <a:pt x="12486" y="4771"/>
                    <a:pt x="12372" y="4793"/>
                  </a:cubicBezTo>
                  <a:lnTo>
                    <a:pt x="12372" y="4793"/>
                  </a:lnTo>
                  <a:cubicBezTo>
                    <a:pt x="12190" y="4839"/>
                    <a:pt x="12030" y="4862"/>
                    <a:pt x="11870" y="4907"/>
                  </a:cubicBezTo>
                  <a:lnTo>
                    <a:pt x="11870" y="4907"/>
                  </a:lnTo>
                  <a:cubicBezTo>
                    <a:pt x="11756" y="4930"/>
                    <a:pt x="11642" y="4953"/>
                    <a:pt x="11505" y="4976"/>
                  </a:cubicBezTo>
                  <a:lnTo>
                    <a:pt x="11505" y="4976"/>
                  </a:lnTo>
                  <a:cubicBezTo>
                    <a:pt x="11459" y="4976"/>
                    <a:pt x="11414" y="4976"/>
                    <a:pt x="11368" y="4999"/>
                  </a:cubicBezTo>
                  <a:lnTo>
                    <a:pt x="11368" y="4999"/>
                  </a:lnTo>
                  <a:cubicBezTo>
                    <a:pt x="11163" y="5022"/>
                    <a:pt x="10957" y="5067"/>
                    <a:pt x="10752" y="5090"/>
                  </a:cubicBezTo>
                  <a:lnTo>
                    <a:pt x="10752" y="5090"/>
                  </a:lnTo>
                  <a:cubicBezTo>
                    <a:pt x="10683" y="5090"/>
                    <a:pt x="10615" y="5090"/>
                    <a:pt x="10569" y="5113"/>
                  </a:cubicBezTo>
                  <a:lnTo>
                    <a:pt x="10569" y="5113"/>
                  </a:lnTo>
                  <a:cubicBezTo>
                    <a:pt x="10455" y="5113"/>
                    <a:pt x="10318" y="5113"/>
                    <a:pt x="10204" y="5136"/>
                  </a:cubicBezTo>
                  <a:lnTo>
                    <a:pt x="10204" y="5136"/>
                  </a:lnTo>
                  <a:cubicBezTo>
                    <a:pt x="9998" y="5159"/>
                    <a:pt x="9816" y="5159"/>
                    <a:pt x="9610" y="5181"/>
                  </a:cubicBezTo>
                  <a:lnTo>
                    <a:pt x="9610" y="5181"/>
                  </a:lnTo>
                  <a:cubicBezTo>
                    <a:pt x="9473" y="5181"/>
                    <a:pt x="9337" y="5181"/>
                    <a:pt x="9222" y="5181"/>
                  </a:cubicBezTo>
                  <a:lnTo>
                    <a:pt x="9222" y="5181"/>
                  </a:lnTo>
                  <a:cubicBezTo>
                    <a:pt x="9063" y="5181"/>
                    <a:pt x="8903" y="5181"/>
                    <a:pt x="8720" y="5181"/>
                  </a:cubicBezTo>
                  <a:lnTo>
                    <a:pt x="8720" y="5181"/>
                  </a:lnTo>
                  <a:cubicBezTo>
                    <a:pt x="8583" y="5181"/>
                    <a:pt x="8469" y="5181"/>
                    <a:pt x="8332" y="5181"/>
                  </a:cubicBezTo>
                  <a:lnTo>
                    <a:pt x="8332" y="5181"/>
                  </a:lnTo>
                  <a:cubicBezTo>
                    <a:pt x="8172" y="5181"/>
                    <a:pt x="8013" y="5159"/>
                    <a:pt x="7876" y="5159"/>
                  </a:cubicBezTo>
                  <a:lnTo>
                    <a:pt x="7876" y="5159"/>
                  </a:lnTo>
                  <a:cubicBezTo>
                    <a:pt x="7739" y="5136"/>
                    <a:pt x="7602" y="5136"/>
                    <a:pt x="7465" y="5113"/>
                  </a:cubicBezTo>
                  <a:lnTo>
                    <a:pt x="7465" y="5113"/>
                  </a:lnTo>
                  <a:cubicBezTo>
                    <a:pt x="7305" y="5113"/>
                    <a:pt x="7168" y="5090"/>
                    <a:pt x="7008" y="5067"/>
                  </a:cubicBezTo>
                  <a:lnTo>
                    <a:pt x="7008" y="5067"/>
                  </a:lnTo>
                  <a:cubicBezTo>
                    <a:pt x="6871" y="5044"/>
                    <a:pt x="6757" y="5022"/>
                    <a:pt x="6620" y="5022"/>
                  </a:cubicBezTo>
                  <a:lnTo>
                    <a:pt x="6620" y="5022"/>
                  </a:lnTo>
                  <a:cubicBezTo>
                    <a:pt x="6461" y="4976"/>
                    <a:pt x="6301" y="4953"/>
                    <a:pt x="6141" y="4930"/>
                  </a:cubicBezTo>
                  <a:lnTo>
                    <a:pt x="6141" y="4930"/>
                  </a:lnTo>
                  <a:cubicBezTo>
                    <a:pt x="6027" y="4907"/>
                    <a:pt x="5890" y="4885"/>
                    <a:pt x="5776" y="4862"/>
                  </a:cubicBezTo>
                  <a:lnTo>
                    <a:pt x="5776" y="4862"/>
                  </a:lnTo>
                  <a:cubicBezTo>
                    <a:pt x="5593" y="4816"/>
                    <a:pt x="5411" y="4771"/>
                    <a:pt x="5228" y="4725"/>
                  </a:cubicBezTo>
                  <a:lnTo>
                    <a:pt x="5228" y="4725"/>
                  </a:lnTo>
                  <a:cubicBezTo>
                    <a:pt x="5114" y="4679"/>
                    <a:pt x="4977" y="4656"/>
                    <a:pt x="4863" y="4634"/>
                  </a:cubicBezTo>
                  <a:lnTo>
                    <a:pt x="4863" y="4634"/>
                  </a:lnTo>
                  <a:cubicBezTo>
                    <a:pt x="4817" y="4611"/>
                    <a:pt x="4749" y="4588"/>
                    <a:pt x="4680" y="4565"/>
                  </a:cubicBezTo>
                  <a:lnTo>
                    <a:pt x="4680" y="4565"/>
                  </a:lnTo>
                  <a:cubicBezTo>
                    <a:pt x="4498" y="4519"/>
                    <a:pt x="4315" y="4451"/>
                    <a:pt x="4132" y="4383"/>
                  </a:cubicBezTo>
                  <a:lnTo>
                    <a:pt x="4132" y="4383"/>
                  </a:lnTo>
                  <a:cubicBezTo>
                    <a:pt x="4087" y="4360"/>
                    <a:pt x="4041" y="4337"/>
                    <a:pt x="3995" y="4314"/>
                  </a:cubicBezTo>
                  <a:lnTo>
                    <a:pt x="3995" y="4314"/>
                  </a:lnTo>
                  <a:cubicBezTo>
                    <a:pt x="3836" y="4268"/>
                    <a:pt x="3676" y="4200"/>
                    <a:pt x="3516" y="4131"/>
                  </a:cubicBezTo>
                  <a:lnTo>
                    <a:pt x="3516" y="4131"/>
                  </a:lnTo>
                  <a:cubicBezTo>
                    <a:pt x="3448" y="4086"/>
                    <a:pt x="3356" y="4063"/>
                    <a:pt x="3288" y="4017"/>
                  </a:cubicBezTo>
                  <a:lnTo>
                    <a:pt x="3288" y="4017"/>
                  </a:lnTo>
                  <a:cubicBezTo>
                    <a:pt x="3060" y="3926"/>
                    <a:pt x="2831" y="3812"/>
                    <a:pt x="2626" y="3675"/>
                  </a:cubicBezTo>
                  <a:lnTo>
                    <a:pt x="2626" y="3675"/>
                  </a:lnTo>
                  <a:cubicBezTo>
                    <a:pt x="868" y="2671"/>
                    <a:pt x="1" y="1347"/>
                    <a:pt x="1" y="0"/>
                  </a:cubicBezTo>
                  <a:lnTo>
                    <a:pt x="1" y="0"/>
                  </a:lnTo>
                  <a:close/>
                </a:path>
              </a:pathLst>
            </a:custGeom>
            <a:solidFill>
              <a:srgbClr val="1D509B"/>
            </a:solidFill>
            <a:ln>
              <a:noFill/>
            </a:ln>
          </p:spPr>
          <p:txBody>
            <a:bodyPr spcFirstLastPara="1" wrap="square" lIns="91425" tIns="91425" rIns="91425" bIns="91425" anchor="ctr" anchorCtr="0">
              <a:noAutofit/>
            </a:bodyPr>
            <a:lstStyle/>
            <a:p>
              <a:pPr>
                <a:buClr>
                  <a:srgbClr val="000000"/>
                </a:buClr>
                <a:buFont typeface="Arial"/>
                <a:buNone/>
                <a:defRPr/>
              </a:pPr>
              <a:endParaRPr sz="1400" kern="0">
                <a:solidFill>
                  <a:srgbClr val="000000"/>
                </a:solidFill>
                <a:latin typeface="Arial"/>
                <a:cs typeface="Arial"/>
                <a:sym typeface="Arial"/>
              </a:endParaRPr>
            </a:p>
          </p:txBody>
        </p:sp>
        <p:sp>
          <p:nvSpPr>
            <p:cNvPr id="108" name="Google Shape;6196;p47">
              <a:extLst>
                <a:ext uri="{FF2B5EF4-FFF2-40B4-BE49-F238E27FC236}">
                  <a16:creationId xmlns:a16="http://schemas.microsoft.com/office/drawing/2014/main" id="{460D519F-CB99-4D9C-B89B-E8376555DA93}"/>
                </a:ext>
              </a:extLst>
            </p:cNvPr>
            <p:cNvSpPr/>
            <p:nvPr/>
          </p:nvSpPr>
          <p:spPr>
            <a:xfrm>
              <a:off x="6110666" y="3986085"/>
              <a:ext cx="504299" cy="278934"/>
            </a:xfrm>
            <a:custGeom>
              <a:avLst/>
              <a:gdLst/>
              <a:ahLst/>
              <a:cxnLst/>
              <a:rect l="l" t="t" r="r" b="b"/>
              <a:pathLst>
                <a:path w="19562" h="10820" extrusionOk="0">
                  <a:moveTo>
                    <a:pt x="3447" y="1507"/>
                  </a:moveTo>
                  <a:cubicBezTo>
                    <a:pt x="1" y="3515"/>
                    <a:pt x="1" y="6779"/>
                    <a:pt x="3493" y="8788"/>
                  </a:cubicBezTo>
                  <a:lnTo>
                    <a:pt x="3493" y="8788"/>
                  </a:lnTo>
                  <a:cubicBezTo>
                    <a:pt x="6985" y="10819"/>
                    <a:pt x="12623" y="10819"/>
                    <a:pt x="16092" y="8788"/>
                  </a:cubicBezTo>
                  <a:lnTo>
                    <a:pt x="16092" y="8788"/>
                  </a:lnTo>
                  <a:cubicBezTo>
                    <a:pt x="19562" y="6779"/>
                    <a:pt x="19539" y="3515"/>
                    <a:pt x="16047" y="1507"/>
                  </a:cubicBezTo>
                  <a:lnTo>
                    <a:pt x="16047" y="1507"/>
                  </a:lnTo>
                  <a:cubicBezTo>
                    <a:pt x="14312" y="502"/>
                    <a:pt x="12030" y="0"/>
                    <a:pt x="9747" y="0"/>
                  </a:cubicBezTo>
                  <a:lnTo>
                    <a:pt x="9747" y="0"/>
                  </a:lnTo>
                  <a:cubicBezTo>
                    <a:pt x="7464" y="0"/>
                    <a:pt x="5182" y="502"/>
                    <a:pt x="3447" y="1507"/>
                  </a:cubicBezTo>
                  <a:close/>
                </a:path>
              </a:pathLst>
            </a:custGeom>
            <a:solidFill>
              <a:srgbClr val="95B8EB"/>
            </a:solidFill>
            <a:ln>
              <a:noFill/>
            </a:ln>
          </p:spPr>
          <p:txBody>
            <a:bodyPr spcFirstLastPara="1" wrap="square" lIns="91425" tIns="91425" rIns="91425" bIns="91425" anchor="ctr" anchorCtr="0">
              <a:noAutofit/>
            </a:bodyPr>
            <a:lstStyle/>
            <a:p>
              <a:pPr>
                <a:buClr>
                  <a:srgbClr val="000000"/>
                </a:buClr>
                <a:buFont typeface="Arial"/>
                <a:buNone/>
                <a:defRPr/>
              </a:pPr>
              <a:endParaRPr sz="1400" kern="0">
                <a:solidFill>
                  <a:srgbClr val="000000"/>
                </a:solidFill>
                <a:latin typeface="Arial"/>
                <a:cs typeface="Arial"/>
                <a:sym typeface="Arial"/>
              </a:endParaRPr>
            </a:p>
          </p:txBody>
        </p:sp>
        <p:sp>
          <p:nvSpPr>
            <p:cNvPr id="124" name="Title 1">
              <a:extLst>
                <a:ext uri="{FF2B5EF4-FFF2-40B4-BE49-F238E27FC236}">
                  <a16:creationId xmlns:a16="http://schemas.microsoft.com/office/drawing/2014/main" id="{FAF372CE-0861-4656-9743-AB5478906A4F}"/>
                </a:ext>
              </a:extLst>
            </p:cNvPr>
            <p:cNvSpPr txBox="1">
              <a:spLocks/>
            </p:cNvSpPr>
            <p:nvPr/>
          </p:nvSpPr>
          <p:spPr>
            <a:xfrm>
              <a:off x="6164820" y="3989004"/>
              <a:ext cx="397389" cy="262340"/>
            </a:xfrm>
            <a:prstGeom prst="rect">
              <a:avLst/>
            </a:prstGeom>
            <a:scene3d>
              <a:camera prst="isometricBottomDown"/>
              <a:lightRig rig="threePt" dir="t"/>
            </a:scene3d>
          </p:spPr>
          <p:txBody>
            <a:bodyPr vert="horz" lIns="0" tIns="0" rIns="0" bIns="0" rtlCol="0" anchor="t">
              <a:noAutofit/>
            </a:bodyPr>
            <a:lstStyle>
              <a:lvl1pPr algn="r" defTabSz="914400" rtl="1" eaLnBrk="1" latinLnBrk="0" hangingPunct="1">
                <a:lnSpc>
                  <a:spcPct val="90000"/>
                </a:lnSpc>
                <a:spcBef>
                  <a:spcPct val="0"/>
                </a:spcBef>
                <a:buNone/>
                <a:defRPr sz="4000" kern="1200">
                  <a:solidFill>
                    <a:schemeClr val="tx1"/>
                  </a:solidFill>
                  <a:latin typeface="Greta Arabic" pitchFamily="2" charset="-78"/>
                  <a:ea typeface="+mj-ea"/>
                  <a:cs typeface="+mj-cs"/>
                </a:defRPr>
              </a:lvl1pPr>
            </a:lstStyle>
            <a:p>
              <a:pPr algn="ctr">
                <a:defRPr/>
              </a:pPr>
              <a:r>
                <a:rPr lang="ar-SA" sz="2400" dirty="0">
                  <a:solidFill>
                    <a:srgbClr val="FFFFFF"/>
                  </a:solidFill>
                  <a:latin typeface="Somar" panose="020B0604020202020204" charset="-78"/>
                  <a:cs typeface="Somar" panose="020B0604020202020204" charset="-78"/>
                </a:rPr>
                <a:t>03</a:t>
              </a:r>
              <a:endParaRPr lang="ar-SA" sz="2800" dirty="0">
                <a:solidFill>
                  <a:srgbClr val="FFFFFF"/>
                </a:solidFill>
                <a:latin typeface="Somar" panose="020B0604020202020204" charset="-78"/>
                <a:cs typeface="Somar" panose="020B0604020202020204" charset="-78"/>
              </a:endParaRPr>
            </a:p>
          </p:txBody>
        </p:sp>
      </p:grpSp>
      <p:cxnSp>
        <p:nvCxnSpPr>
          <p:cNvPr id="249" name="Straight Connector 248">
            <a:extLst>
              <a:ext uri="{FF2B5EF4-FFF2-40B4-BE49-F238E27FC236}">
                <a16:creationId xmlns:a16="http://schemas.microsoft.com/office/drawing/2014/main" id="{1E5D6331-C9C3-4C2A-BA04-D37A673998EE}"/>
              </a:ext>
            </a:extLst>
          </p:cNvPr>
          <p:cNvCxnSpPr>
            <a:cxnSpLocks/>
          </p:cNvCxnSpPr>
          <p:nvPr/>
        </p:nvCxnSpPr>
        <p:spPr>
          <a:xfrm flipH="1">
            <a:off x="5353864" y="4495360"/>
            <a:ext cx="192024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83" name="Google Shape;6157;p47">
            <a:extLst>
              <a:ext uri="{FF2B5EF4-FFF2-40B4-BE49-F238E27FC236}">
                <a16:creationId xmlns:a16="http://schemas.microsoft.com/office/drawing/2014/main" id="{7B4E63D9-BC53-4D6C-AECC-9BB9A8BA6258}"/>
              </a:ext>
            </a:extLst>
          </p:cNvPr>
          <p:cNvSpPr/>
          <p:nvPr/>
        </p:nvSpPr>
        <p:spPr>
          <a:xfrm>
            <a:off x="5214547" y="4436863"/>
            <a:ext cx="459004" cy="204792"/>
          </a:xfrm>
          <a:custGeom>
            <a:avLst/>
            <a:gdLst/>
            <a:ahLst/>
            <a:cxnLst/>
            <a:rect l="l" t="t" r="r" b="b"/>
            <a:pathLst>
              <a:path w="17805" h="7944" extrusionOk="0">
                <a:moveTo>
                  <a:pt x="1" y="2763"/>
                </a:moveTo>
                <a:cubicBezTo>
                  <a:pt x="1" y="4086"/>
                  <a:pt x="868" y="5410"/>
                  <a:pt x="2626" y="6437"/>
                </a:cubicBezTo>
                <a:lnTo>
                  <a:pt x="2626" y="6437"/>
                </a:lnTo>
                <a:cubicBezTo>
                  <a:pt x="2831" y="6551"/>
                  <a:pt x="3059" y="6666"/>
                  <a:pt x="3288" y="6757"/>
                </a:cubicBezTo>
                <a:lnTo>
                  <a:pt x="3288" y="6757"/>
                </a:lnTo>
                <a:cubicBezTo>
                  <a:pt x="3356" y="6803"/>
                  <a:pt x="3447" y="6825"/>
                  <a:pt x="3516" y="6871"/>
                </a:cubicBezTo>
                <a:lnTo>
                  <a:pt x="3516" y="6871"/>
                </a:lnTo>
                <a:cubicBezTo>
                  <a:pt x="3653" y="6917"/>
                  <a:pt x="3767" y="6985"/>
                  <a:pt x="3904" y="7054"/>
                </a:cubicBezTo>
                <a:lnTo>
                  <a:pt x="3904" y="7054"/>
                </a:lnTo>
                <a:cubicBezTo>
                  <a:pt x="3927" y="7054"/>
                  <a:pt x="3972" y="7054"/>
                  <a:pt x="3995" y="7076"/>
                </a:cubicBezTo>
                <a:lnTo>
                  <a:pt x="3995" y="7076"/>
                </a:lnTo>
                <a:cubicBezTo>
                  <a:pt x="4041" y="7099"/>
                  <a:pt x="4087" y="7099"/>
                  <a:pt x="4132" y="7122"/>
                </a:cubicBezTo>
                <a:lnTo>
                  <a:pt x="4132" y="7122"/>
                </a:lnTo>
                <a:cubicBezTo>
                  <a:pt x="4315" y="7191"/>
                  <a:pt x="4497" y="7259"/>
                  <a:pt x="4680" y="7305"/>
                </a:cubicBezTo>
                <a:lnTo>
                  <a:pt x="4680" y="7305"/>
                </a:lnTo>
                <a:cubicBezTo>
                  <a:pt x="4749" y="7328"/>
                  <a:pt x="4817" y="7350"/>
                  <a:pt x="4863" y="7373"/>
                </a:cubicBezTo>
                <a:lnTo>
                  <a:pt x="4863" y="7373"/>
                </a:lnTo>
                <a:cubicBezTo>
                  <a:pt x="4908" y="7373"/>
                  <a:pt x="4954" y="7396"/>
                  <a:pt x="5000" y="7396"/>
                </a:cubicBezTo>
                <a:lnTo>
                  <a:pt x="5000" y="7396"/>
                </a:lnTo>
                <a:cubicBezTo>
                  <a:pt x="5068" y="7419"/>
                  <a:pt x="5137" y="7442"/>
                  <a:pt x="5228" y="7465"/>
                </a:cubicBezTo>
                <a:lnTo>
                  <a:pt x="5228" y="7465"/>
                </a:lnTo>
                <a:cubicBezTo>
                  <a:pt x="5410" y="7510"/>
                  <a:pt x="5593" y="7556"/>
                  <a:pt x="5776" y="7601"/>
                </a:cubicBezTo>
                <a:lnTo>
                  <a:pt x="5776" y="7601"/>
                </a:lnTo>
                <a:cubicBezTo>
                  <a:pt x="5821" y="7601"/>
                  <a:pt x="5867" y="7624"/>
                  <a:pt x="5913" y="7624"/>
                </a:cubicBezTo>
                <a:lnTo>
                  <a:pt x="5913" y="7624"/>
                </a:lnTo>
                <a:cubicBezTo>
                  <a:pt x="6004" y="7647"/>
                  <a:pt x="6072" y="7670"/>
                  <a:pt x="6141" y="7670"/>
                </a:cubicBezTo>
                <a:lnTo>
                  <a:pt x="6141" y="7670"/>
                </a:lnTo>
                <a:cubicBezTo>
                  <a:pt x="6301" y="7693"/>
                  <a:pt x="6460" y="7738"/>
                  <a:pt x="6620" y="7761"/>
                </a:cubicBezTo>
                <a:lnTo>
                  <a:pt x="6620" y="7761"/>
                </a:lnTo>
                <a:cubicBezTo>
                  <a:pt x="6689" y="7761"/>
                  <a:pt x="6734" y="7784"/>
                  <a:pt x="6803" y="7784"/>
                </a:cubicBezTo>
                <a:lnTo>
                  <a:pt x="6803" y="7784"/>
                </a:lnTo>
                <a:cubicBezTo>
                  <a:pt x="6871" y="7807"/>
                  <a:pt x="6940" y="7807"/>
                  <a:pt x="7008" y="7807"/>
                </a:cubicBezTo>
                <a:lnTo>
                  <a:pt x="7008" y="7807"/>
                </a:lnTo>
                <a:cubicBezTo>
                  <a:pt x="7168" y="7830"/>
                  <a:pt x="7305" y="7853"/>
                  <a:pt x="7465" y="7853"/>
                </a:cubicBezTo>
                <a:lnTo>
                  <a:pt x="7465" y="7853"/>
                </a:lnTo>
                <a:cubicBezTo>
                  <a:pt x="7533" y="7875"/>
                  <a:pt x="7602" y="7875"/>
                  <a:pt x="7670" y="7875"/>
                </a:cubicBezTo>
                <a:lnTo>
                  <a:pt x="7670" y="7875"/>
                </a:lnTo>
                <a:cubicBezTo>
                  <a:pt x="7739" y="7898"/>
                  <a:pt x="7807" y="7898"/>
                  <a:pt x="7876" y="7898"/>
                </a:cubicBezTo>
                <a:lnTo>
                  <a:pt x="7876" y="7898"/>
                </a:lnTo>
                <a:cubicBezTo>
                  <a:pt x="8013" y="7898"/>
                  <a:pt x="8172" y="7921"/>
                  <a:pt x="8332" y="7921"/>
                </a:cubicBezTo>
                <a:lnTo>
                  <a:pt x="8332" y="7921"/>
                </a:lnTo>
                <a:cubicBezTo>
                  <a:pt x="8401" y="7921"/>
                  <a:pt x="8469" y="7921"/>
                  <a:pt x="8538" y="7921"/>
                </a:cubicBezTo>
                <a:lnTo>
                  <a:pt x="8538" y="7921"/>
                </a:lnTo>
                <a:cubicBezTo>
                  <a:pt x="8583" y="7944"/>
                  <a:pt x="8606" y="7944"/>
                  <a:pt x="8652" y="7921"/>
                </a:cubicBezTo>
                <a:lnTo>
                  <a:pt x="8652" y="7921"/>
                </a:lnTo>
                <a:cubicBezTo>
                  <a:pt x="8674" y="7921"/>
                  <a:pt x="8697" y="7921"/>
                  <a:pt x="8720" y="7921"/>
                </a:cubicBezTo>
                <a:lnTo>
                  <a:pt x="8720" y="7921"/>
                </a:lnTo>
                <a:cubicBezTo>
                  <a:pt x="8903" y="7944"/>
                  <a:pt x="9062" y="7921"/>
                  <a:pt x="9222" y="7921"/>
                </a:cubicBezTo>
                <a:lnTo>
                  <a:pt x="9222" y="7921"/>
                </a:lnTo>
                <a:cubicBezTo>
                  <a:pt x="9245" y="7921"/>
                  <a:pt x="9291" y="7921"/>
                  <a:pt x="9336" y="7921"/>
                </a:cubicBezTo>
                <a:lnTo>
                  <a:pt x="9336" y="7921"/>
                </a:lnTo>
                <a:cubicBezTo>
                  <a:pt x="9382" y="7921"/>
                  <a:pt x="9405" y="7921"/>
                  <a:pt x="9451" y="7921"/>
                </a:cubicBezTo>
                <a:lnTo>
                  <a:pt x="9451" y="7921"/>
                </a:lnTo>
                <a:cubicBezTo>
                  <a:pt x="9519" y="7921"/>
                  <a:pt x="9565" y="7921"/>
                  <a:pt x="9610" y="7921"/>
                </a:cubicBezTo>
                <a:lnTo>
                  <a:pt x="9610" y="7921"/>
                </a:lnTo>
                <a:cubicBezTo>
                  <a:pt x="9816" y="7921"/>
                  <a:pt x="9998" y="7898"/>
                  <a:pt x="10204" y="7875"/>
                </a:cubicBezTo>
                <a:lnTo>
                  <a:pt x="10204" y="7875"/>
                </a:lnTo>
                <a:cubicBezTo>
                  <a:pt x="10295" y="7875"/>
                  <a:pt x="10364" y="7875"/>
                  <a:pt x="10455" y="7853"/>
                </a:cubicBezTo>
                <a:lnTo>
                  <a:pt x="10455" y="7853"/>
                </a:lnTo>
                <a:cubicBezTo>
                  <a:pt x="10478" y="7853"/>
                  <a:pt x="10523" y="7853"/>
                  <a:pt x="10569" y="7853"/>
                </a:cubicBezTo>
                <a:lnTo>
                  <a:pt x="10569" y="7853"/>
                </a:lnTo>
                <a:cubicBezTo>
                  <a:pt x="10615" y="7853"/>
                  <a:pt x="10683" y="7830"/>
                  <a:pt x="10752" y="7830"/>
                </a:cubicBezTo>
                <a:lnTo>
                  <a:pt x="10752" y="7830"/>
                </a:lnTo>
                <a:cubicBezTo>
                  <a:pt x="10957" y="7807"/>
                  <a:pt x="11162" y="7784"/>
                  <a:pt x="11368" y="7738"/>
                </a:cubicBezTo>
                <a:lnTo>
                  <a:pt x="11368" y="7738"/>
                </a:lnTo>
                <a:cubicBezTo>
                  <a:pt x="11413" y="7738"/>
                  <a:pt x="11459" y="7716"/>
                  <a:pt x="11505" y="7716"/>
                </a:cubicBezTo>
                <a:lnTo>
                  <a:pt x="11505" y="7716"/>
                </a:lnTo>
                <a:cubicBezTo>
                  <a:pt x="11528" y="7716"/>
                  <a:pt x="11550" y="7716"/>
                  <a:pt x="11573" y="7693"/>
                </a:cubicBezTo>
                <a:lnTo>
                  <a:pt x="11573" y="7693"/>
                </a:lnTo>
                <a:cubicBezTo>
                  <a:pt x="11687" y="7693"/>
                  <a:pt x="11779" y="7670"/>
                  <a:pt x="11870" y="7647"/>
                </a:cubicBezTo>
                <a:lnTo>
                  <a:pt x="11870" y="7647"/>
                </a:lnTo>
                <a:cubicBezTo>
                  <a:pt x="12030" y="7601"/>
                  <a:pt x="12190" y="7579"/>
                  <a:pt x="12372" y="7533"/>
                </a:cubicBezTo>
                <a:lnTo>
                  <a:pt x="12372" y="7533"/>
                </a:lnTo>
                <a:cubicBezTo>
                  <a:pt x="12486" y="7510"/>
                  <a:pt x="12600" y="7465"/>
                  <a:pt x="12715" y="7442"/>
                </a:cubicBezTo>
                <a:lnTo>
                  <a:pt x="12715" y="7442"/>
                </a:lnTo>
                <a:cubicBezTo>
                  <a:pt x="12874" y="7396"/>
                  <a:pt x="13011" y="7350"/>
                  <a:pt x="13171" y="7305"/>
                </a:cubicBezTo>
                <a:lnTo>
                  <a:pt x="13171" y="7305"/>
                </a:lnTo>
                <a:cubicBezTo>
                  <a:pt x="13194" y="7305"/>
                  <a:pt x="13240" y="7305"/>
                  <a:pt x="13262" y="7282"/>
                </a:cubicBezTo>
                <a:lnTo>
                  <a:pt x="13262" y="7282"/>
                </a:lnTo>
                <a:cubicBezTo>
                  <a:pt x="13445" y="7236"/>
                  <a:pt x="13628" y="7168"/>
                  <a:pt x="13810" y="7099"/>
                </a:cubicBezTo>
                <a:lnTo>
                  <a:pt x="13810" y="7099"/>
                </a:lnTo>
                <a:cubicBezTo>
                  <a:pt x="13833" y="7076"/>
                  <a:pt x="13856" y="7076"/>
                  <a:pt x="13879" y="7054"/>
                </a:cubicBezTo>
                <a:lnTo>
                  <a:pt x="13879" y="7054"/>
                </a:lnTo>
                <a:cubicBezTo>
                  <a:pt x="14084" y="6985"/>
                  <a:pt x="14267" y="6894"/>
                  <a:pt x="14449" y="6825"/>
                </a:cubicBezTo>
                <a:lnTo>
                  <a:pt x="14449" y="6825"/>
                </a:lnTo>
                <a:cubicBezTo>
                  <a:pt x="14518" y="6803"/>
                  <a:pt x="14563" y="6757"/>
                  <a:pt x="14609" y="6734"/>
                </a:cubicBezTo>
                <a:lnTo>
                  <a:pt x="14609" y="6734"/>
                </a:lnTo>
                <a:cubicBezTo>
                  <a:pt x="14814" y="6643"/>
                  <a:pt x="15020" y="6529"/>
                  <a:pt x="15225" y="6437"/>
                </a:cubicBezTo>
                <a:lnTo>
                  <a:pt x="15225" y="6437"/>
                </a:lnTo>
                <a:cubicBezTo>
                  <a:pt x="15248" y="6415"/>
                  <a:pt x="15294" y="6392"/>
                  <a:pt x="15317" y="6369"/>
                </a:cubicBezTo>
                <a:lnTo>
                  <a:pt x="15317" y="6369"/>
                </a:lnTo>
                <a:cubicBezTo>
                  <a:pt x="15362" y="6346"/>
                  <a:pt x="15385" y="6323"/>
                  <a:pt x="15431" y="6300"/>
                </a:cubicBezTo>
                <a:lnTo>
                  <a:pt x="15431" y="6300"/>
                </a:lnTo>
                <a:cubicBezTo>
                  <a:pt x="15476" y="6278"/>
                  <a:pt x="15545" y="6232"/>
                  <a:pt x="15591" y="6209"/>
                </a:cubicBezTo>
                <a:lnTo>
                  <a:pt x="15591" y="6209"/>
                </a:lnTo>
                <a:cubicBezTo>
                  <a:pt x="15636" y="6163"/>
                  <a:pt x="15682" y="6141"/>
                  <a:pt x="15727" y="6095"/>
                </a:cubicBezTo>
                <a:lnTo>
                  <a:pt x="15727" y="6095"/>
                </a:lnTo>
                <a:cubicBezTo>
                  <a:pt x="15773" y="6072"/>
                  <a:pt x="15819" y="6027"/>
                  <a:pt x="15887" y="6004"/>
                </a:cubicBezTo>
                <a:lnTo>
                  <a:pt x="15887" y="6004"/>
                </a:lnTo>
                <a:cubicBezTo>
                  <a:pt x="15933" y="5958"/>
                  <a:pt x="15979" y="5935"/>
                  <a:pt x="16001" y="5890"/>
                </a:cubicBezTo>
                <a:lnTo>
                  <a:pt x="16001" y="5890"/>
                </a:lnTo>
                <a:cubicBezTo>
                  <a:pt x="16047" y="5867"/>
                  <a:pt x="16116" y="5821"/>
                  <a:pt x="16161" y="5798"/>
                </a:cubicBezTo>
                <a:lnTo>
                  <a:pt x="16161" y="5798"/>
                </a:lnTo>
                <a:cubicBezTo>
                  <a:pt x="16184" y="5753"/>
                  <a:pt x="16230" y="5730"/>
                  <a:pt x="16275" y="5684"/>
                </a:cubicBezTo>
                <a:lnTo>
                  <a:pt x="16275" y="5684"/>
                </a:lnTo>
                <a:cubicBezTo>
                  <a:pt x="16321" y="5638"/>
                  <a:pt x="16367" y="5616"/>
                  <a:pt x="16412" y="5570"/>
                </a:cubicBezTo>
                <a:lnTo>
                  <a:pt x="16412" y="5570"/>
                </a:lnTo>
                <a:cubicBezTo>
                  <a:pt x="16412" y="5547"/>
                  <a:pt x="16435" y="5547"/>
                  <a:pt x="16458" y="5524"/>
                </a:cubicBezTo>
                <a:lnTo>
                  <a:pt x="16458" y="5524"/>
                </a:lnTo>
                <a:cubicBezTo>
                  <a:pt x="16481" y="5524"/>
                  <a:pt x="16481" y="5502"/>
                  <a:pt x="16504" y="5479"/>
                </a:cubicBezTo>
                <a:lnTo>
                  <a:pt x="16504" y="5479"/>
                </a:lnTo>
                <a:cubicBezTo>
                  <a:pt x="16572" y="5410"/>
                  <a:pt x="16640" y="5342"/>
                  <a:pt x="16709" y="5273"/>
                </a:cubicBezTo>
                <a:lnTo>
                  <a:pt x="16709" y="5273"/>
                </a:lnTo>
                <a:cubicBezTo>
                  <a:pt x="16732" y="5250"/>
                  <a:pt x="16755" y="5228"/>
                  <a:pt x="16777" y="5205"/>
                </a:cubicBezTo>
                <a:lnTo>
                  <a:pt x="16777" y="5205"/>
                </a:lnTo>
                <a:cubicBezTo>
                  <a:pt x="16846" y="5136"/>
                  <a:pt x="16914" y="5045"/>
                  <a:pt x="17006" y="4954"/>
                </a:cubicBezTo>
                <a:lnTo>
                  <a:pt x="17006" y="4954"/>
                </a:lnTo>
                <a:cubicBezTo>
                  <a:pt x="17006" y="4931"/>
                  <a:pt x="17006" y="4931"/>
                  <a:pt x="17006" y="4931"/>
                </a:cubicBezTo>
                <a:lnTo>
                  <a:pt x="17006" y="4931"/>
                </a:lnTo>
                <a:cubicBezTo>
                  <a:pt x="17029" y="4908"/>
                  <a:pt x="17029" y="4885"/>
                  <a:pt x="17051" y="4862"/>
                </a:cubicBezTo>
                <a:lnTo>
                  <a:pt x="17051" y="4862"/>
                </a:lnTo>
                <a:cubicBezTo>
                  <a:pt x="17097" y="4817"/>
                  <a:pt x="17143" y="4748"/>
                  <a:pt x="17188" y="4703"/>
                </a:cubicBezTo>
                <a:lnTo>
                  <a:pt x="17188" y="4703"/>
                </a:lnTo>
                <a:cubicBezTo>
                  <a:pt x="17211" y="4657"/>
                  <a:pt x="17211" y="4634"/>
                  <a:pt x="17234" y="4611"/>
                </a:cubicBezTo>
                <a:lnTo>
                  <a:pt x="17234" y="4611"/>
                </a:lnTo>
                <a:cubicBezTo>
                  <a:pt x="17280" y="4543"/>
                  <a:pt x="17302" y="4497"/>
                  <a:pt x="17348" y="4452"/>
                </a:cubicBezTo>
                <a:lnTo>
                  <a:pt x="17348" y="4452"/>
                </a:lnTo>
                <a:cubicBezTo>
                  <a:pt x="17348" y="4429"/>
                  <a:pt x="17348" y="4406"/>
                  <a:pt x="17371" y="4406"/>
                </a:cubicBezTo>
                <a:lnTo>
                  <a:pt x="17371" y="4406"/>
                </a:lnTo>
                <a:cubicBezTo>
                  <a:pt x="17371" y="4383"/>
                  <a:pt x="17394" y="4360"/>
                  <a:pt x="17394" y="4337"/>
                </a:cubicBezTo>
                <a:lnTo>
                  <a:pt x="17394" y="4337"/>
                </a:lnTo>
                <a:cubicBezTo>
                  <a:pt x="17417" y="4292"/>
                  <a:pt x="17439" y="4246"/>
                  <a:pt x="17462" y="4200"/>
                </a:cubicBezTo>
                <a:lnTo>
                  <a:pt x="17462" y="4200"/>
                </a:lnTo>
                <a:cubicBezTo>
                  <a:pt x="17485" y="4178"/>
                  <a:pt x="17508" y="4132"/>
                  <a:pt x="17531" y="4086"/>
                </a:cubicBezTo>
                <a:lnTo>
                  <a:pt x="17531" y="4086"/>
                </a:lnTo>
                <a:cubicBezTo>
                  <a:pt x="17531" y="4041"/>
                  <a:pt x="17554" y="3995"/>
                  <a:pt x="17576" y="3949"/>
                </a:cubicBezTo>
                <a:lnTo>
                  <a:pt x="17576" y="3949"/>
                </a:lnTo>
                <a:cubicBezTo>
                  <a:pt x="17576" y="3927"/>
                  <a:pt x="17599" y="3927"/>
                  <a:pt x="17599" y="3904"/>
                </a:cubicBezTo>
                <a:lnTo>
                  <a:pt x="17599" y="3904"/>
                </a:lnTo>
                <a:cubicBezTo>
                  <a:pt x="17599" y="3881"/>
                  <a:pt x="17622" y="3858"/>
                  <a:pt x="17622" y="3835"/>
                </a:cubicBezTo>
                <a:lnTo>
                  <a:pt x="17622" y="3835"/>
                </a:lnTo>
                <a:cubicBezTo>
                  <a:pt x="17645" y="3790"/>
                  <a:pt x="17645" y="3767"/>
                  <a:pt x="17668" y="3721"/>
                </a:cubicBezTo>
                <a:lnTo>
                  <a:pt x="17668" y="3721"/>
                </a:lnTo>
                <a:cubicBezTo>
                  <a:pt x="17668" y="3676"/>
                  <a:pt x="17690" y="3630"/>
                  <a:pt x="17690" y="3584"/>
                </a:cubicBezTo>
                <a:lnTo>
                  <a:pt x="17690" y="3584"/>
                </a:lnTo>
                <a:cubicBezTo>
                  <a:pt x="17713" y="3561"/>
                  <a:pt x="17713" y="3516"/>
                  <a:pt x="17736" y="3470"/>
                </a:cubicBezTo>
                <a:lnTo>
                  <a:pt x="17736" y="3470"/>
                </a:lnTo>
                <a:cubicBezTo>
                  <a:pt x="17736" y="3447"/>
                  <a:pt x="17736" y="3424"/>
                  <a:pt x="17736" y="3402"/>
                </a:cubicBezTo>
                <a:lnTo>
                  <a:pt x="17736" y="3402"/>
                </a:lnTo>
                <a:cubicBezTo>
                  <a:pt x="17759" y="3379"/>
                  <a:pt x="17759" y="3356"/>
                  <a:pt x="17759" y="3356"/>
                </a:cubicBezTo>
                <a:lnTo>
                  <a:pt x="17759" y="3356"/>
                </a:lnTo>
                <a:cubicBezTo>
                  <a:pt x="17759" y="3310"/>
                  <a:pt x="17759" y="3265"/>
                  <a:pt x="17782" y="3219"/>
                </a:cubicBezTo>
                <a:lnTo>
                  <a:pt x="17782" y="3219"/>
                </a:lnTo>
                <a:cubicBezTo>
                  <a:pt x="17782" y="3173"/>
                  <a:pt x="17782" y="3128"/>
                  <a:pt x="17782" y="3105"/>
                </a:cubicBezTo>
                <a:lnTo>
                  <a:pt x="17782" y="3105"/>
                </a:lnTo>
                <a:cubicBezTo>
                  <a:pt x="17805" y="3059"/>
                  <a:pt x="17805" y="3014"/>
                  <a:pt x="17805" y="2968"/>
                </a:cubicBezTo>
                <a:lnTo>
                  <a:pt x="17805" y="2968"/>
                </a:lnTo>
                <a:cubicBezTo>
                  <a:pt x="17805" y="2945"/>
                  <a:pt x="17805" y="2899"/>
                  <a:pt x="17805" y="2877"/>
                </a:cubicBezTo>
                <a:lnTo>
                  <a:pt x="17805" y="2877"/>
                </a:lnTo>
                <a:cubicBezTo>
                  <a:pt x="17805" y="2854"/>
                  <a:pt x="17805" y="2831"/>
                  <a:pt x="17805" y="2808"/>
                </a:cubicBezTo>
                <a:lnTo>
                  <a:pt x="17805" y="2808"/>
                </a:lnTo>
                <a:lnTo>
                  <a:pt x="17805" y="69"/>
                </a:lnTo>
                <a:cubicBezTo>
                  <a:pt x="17805" y="115"/>
                  <a:pt x="17805" y="160"/>
                  <a:pt x="17805" y="229"/>
                </a:cubicBezTo>
                <a:lnTo>
                  <a:pt x="17805" y="229"/>
                </a:lnTo>
                <a:cubicBezTo>
                  <a:pt x="17805" y="275"/>
                  <a:pt x="17805" y="297"/>
                  <a:pt x="17805" y="343"/>
                </a:cubicBezTo>
                <a:lnTo>
                  <a:pt x="17805" y="343"/>
                </a:lnTo>
                <a:cubicBezTo>
                  <a:pt x="17782" y="389"/>
                  <a:pt x="17782" y="434"/>
                  <a:pt x="17782" y="480"/>
                </a:cubicBezTo>
                <a:lnTo>
                  <a:pt x="17782" y="480"/>
                </a:lnTo>
                <a:cubicBezTo>
                  <a:pt x="17782" y="526"/>
                  <a:pt x="17759" y="548"/>
                  <a:pt x="17759" y="594"/>
                </a:cubicBezTo>
                <a:lnTo>
                  <a:pt x="17759" y="594"/>
                </a:lnTo>
                <a:cubicBezTo>
                  <a:pt x="17759" y="640"/>
                  <a:pt x="17736" y="685"/>
                  <a:pt x="17736" y="731"/>
                </a:cubicBezTo>
                <a:lnTo>
                  <a:pt x="17736" y="731"/>
                </a:lnTo>
                <a:cubicBezTo>
                  <a:pt x="17736" y="754"/>
                  <a:pt x="17713" y="800"/>
                  <a:pt x="17713" y="845"/>
                </a:cubicBezTo>
                <a:lnTo>
                  <a:pt x="17713" y="845"/>
                </a:lnTo>
                <a:cubicBezTo>
                  <a:pt x="17690" y="891"/>
                  <a:pt x="17690" y="936"/>
                  <a:pt x="17668" y="959"/>
                </a:cubicBezTo>
                <a:lnTo>
                  <a:pt x="17668" y="959"/>
                </a:lnTo>
                <a:cubicBezTo>
                  <a:pt x="17668" y="1005"/>
                  <a:pt x="17645" y="1051"/>
                  <a:pt x="17622" y="1096"/>
                </a:cubicBezTo>
                <a:lnTo>
                  <a:pt x="17622" y="1096"/>
                </a:lnTo>
                <a:cubicBezTo>
                  <a:pt x="17622" y="1142"/>
                  <a:pt x="17599" y="1165"/>
                  <a:pt x="17576" y="1210"/>
                </a:cubicBezTo>
                <a:lnTo>
                  <a:pt x="17576" y="1210"/>
                </a:lnTo>
                <a:cubicBezTo>
                  <a:pt x="17576" y="1256"/>
                  <a:pt x="17554" y="1302"/>
                  <a:pt x="17531" y="1347"/>
                </a:cubicBezTo>
                <a:lnTo>
                  <a:pt x="17531" y="1347"/>
                </a:lnTo>
                <a:cubicBezTo>
                  <a:pt x="17508" y="1393"/>
                  <a:pt x="17485" y="1416"/>
                  <a:pt x="17485" y="1461"/>
                </a:cubicBezTo>
                <a:lnTo>
                  <a:pt x="17485" y="1461"/>
                </a:lnTo>
                <a:cubicBezTo>
                  <a:pt x="17462" y="1507"/>
                  <a:pt x="17439" y="1553"/>
                  <a:pt x="17417" y="1598"/>
                </a:cubicBezTo>
                <a:lnTo>
                  <a:pt x="17417" y="1598"/>
                </a:lnTo>
                <a:cubicBezTo>
                  <a:pt x="17394" y="1621"/>
                  <a:pt x="17371" y="1667"/>
                  <a:pt x="17348" y="1690"/>
                </a:cubicBezTo>
                <a:lnTo>
                  <a:pt x="17348" y="1690"/>
                </a:lnTo>
                <a:cubicBezTo>
                  <a:pt x="17325" y="1758"/>
                  <a:pt x="17280" y="1804"/>
                  <a:pt x="17257" y="1849"/>
                </a:cubicBezTo>
                <a:lnTo>
                  <a:pt x="17257" y="1849"/>
                </a:lnTo>
                <a:cubicBezTo>
                  <a:pt x="17234" y="1895"/>
                  <a:pt x="17211" y="1918"/>
                  <a:pt x="17188" y="1964"/>
                </a:cubicBezTo>
                <a:lnTo>
                  <a:pt x="17188" y="1964"/>
                </a:lnTo>
                <a:cubicBezTo>
                  <a:pt x="17143" y="2009"/>
                  <a:pt x="17097" y="2078"/>
                  <a:pt x="17051" y="2123"/>
                </a:cubicBezTo>
                <a:lnTo>
                  <a:pt x="17051" y="2123"/>
                </a:lnTo>
                <a:cubicBezTo>
                  <a:pt x="17051" y="2146"/>
                  <a:pt x="17029" y="2169"/>
                  <a:pt x="17006" y="2192"/>
                </a:cubicBezTo>
                <a:lnTo>
                  <a:pt x="17006" y="2192"/>
                </a:lnTo>
                <a:cubicBezTo>
                  <a:pt x="16937" y="2283"/>
                  <a:pt x="16846" y="2374"/>
                  <a:pt x="16777" y="2466"/>
                </a:cubicBezTo>
                <a:lnTo>
                  <a:pt x="16777" y="2466"/>
                </a:lnTo>
                <a:cubicBezTo>
                  <a:pt x="16755" y="2489"/>
                  <a:pt x="16732" y="2511"/>
                  <a:pt x="16709" y="2534"/>
                </a:cubicBezTo>
                <a:lnTo>
                  <a:pt x="16709" y="2534"/>
                </a:lnTo>
                <a:cubicBezTo>
                  <a:pt x="16640" y="2603"/>
                  <a:pt x="16572" y="2671"/>
                  <a:pt x="16504" y="2740"/>
                </a:cubicBezTo>
                <a:lnTo>
                  <a:pt x="16504" y="2740"/>
                </a:lnTo>
                <a:cubicBezTo>
                  <a:pt x="16481" y="2763"/>
                  <a:pt x="16435" y="2808"/>
                  <a:pt x="16412" y="2831"/>
                </a:cubicBezTo>
                <a:lnTo>
                  <a:pt x="16412" y="2831"/>
                </a:lnTo>
                <a:cubicBezTo>
                  <a:pt x="16367" y="2877"/>
                  <a:pt x="16321" y="2899"/>
                  <a:pt x="16275" y="2945"/>
                </a:cubicBezTo>
                <a:lnTo>
                  <a:pt x="16275" y="2945"/>
                </a:lnTo>
                <a:cubicBezTo>
                  <a:pt x="16252" y="2968"/>
                  <a:pt x="16207" y="3014"/>
                  <a:pt x="16161" y="3036"/>
                </a:cubicBezTo>
                <a:lnTo>
                  <a:pt x="16161" y="3036"/>
                </a:lnTo>
                <a:cubicBezTo>
                  <a:pt x="16116" y="3082"/>
                  <a:pt x="16070" y="3128"/>
                  <a:pt x="16024" y="3151"/>
                </a:cubicBezTo>
                <a:lnTo>
                  <a:pt x="16024" y="3151"/>
                </a:lnTo>
                <a:cubicBezTo>
                  <a:pt x="15979" y="3196"/>
                  <a:pt x="15933" y="3219"/>
                  <a:pt x="15887" y="3242"/>
                </a:cubicBezTo>
                <a:lnTo>
                  <a:pt x="15887" y="3242"/>
                </a:lnTo>
                <a:cubicBezTo>
                  <a:pt x="15842" y="3287"/>
                  <a:pt x="15796" y="3333"/>
                  <a:pt x="15727" y="3356"/>
                </a:cubicBezTo>
                <a:lnTo>
                  <a:pt x="15727" y="3356"/>
                </a:lnTo>
                <a:cubicBezTo>
                  <a:pt x="15682" y="3402"/>
                  <a:pt x="15636" y="3424"/>
                  <a:pt x="15591" y="3447"/>
                </a:cubicBezTo>
                <a:lnTo>
                  <a:pt x="15591" y="3447"/>
                </a:lnTo>
                <a:cubicBezTo>
                  <a:pt x="15545" y="3493"/>
                  <a:pt x="15476" y="3516"/>
                  <a:pt x="15431" y="3561"/>
                </a:cubicBezTo>
                <a:lnTo>
                  <a:pt x="15431" y="3561"/>
                </a:lnTo>
                <a:cubicBezTo>
                  <a:pt x="15362" y="3607"/>
                  <a:pt x="15294" y="3630"/>
                  <a:pt x="15225" y="3676"/>
                </a:cubicBezTo>
                <a:lnTo>
                  <a:pt x="15225" y="3676"/>
                </a:lnTo>
                <a:cubicBezTo>
                  <a:pt x="15043" y="3790"/>
                  <a:pt x="14837" y="3904"/>
                  <a:pt x="14632" y="3995"/>
                </a:cubicBezTo>
                <a:lnTo>
                  <a:pt x="14632" y="3995"/>
                </a:lnTo>
                <a:cubicBezTo>
                  <a:pt x="14563" y="4018"/>
                  <a:pt x="14518" y="4041"/>
                  <a:pt x="14472" y="4064"/>
                </a:cubicBezTo>
                <a:lnTo>
                  <a:pt x="14472" y="4064"/>
                </a:lnTo>
                <a:cubicBezTo>
                  <a:pt x="14267" y="4155"/>
                  <a:pt x="14084" y="4246"/>
                  <a:pt x="13901" y="4315"/>
                </a:cubicBezTo>
                <a:lnTo>
                  <a:pt x="13901" y="4315"/>
                </a:lnTo>
                <a:cubicBezTo>
                  <a:pt x="13856" y="4337"/>
                  <a:pt x="13833" y="4337"/>
                  <a:pt x="13810" y="4360"/>
                </a:cubicBezTo>
                <a:lnTo>
                  <a:pt x="13810" y="4360"/>
                </a:lnTo>
                <a:cubicBezTo>
                  <a:pt x="13605" y="4429"/>
                  <a:pt x="13399" y="4497"/>
                  <a:pt x="13171" y="4566"/>
                </a:cubicBezTo>
                <a:lnTo>
                  <a:pt x="13171" y="4566"/>
                </a:lnTo>
                <a:cubicBezTo>
                  <a:pt x="13034" y="4611"/>
                  <a:pt x="12874" y="4657"/>
                  <a:pt x="12715" y="4703"/>
                </a:cubicBezTo>
                <a:lnTo>
                  <a:pt x="12715" y="4703"/>
                </a:lnTo>
                <a:cubicBezTo>
                  <a:pt x="12600" y="4725"/>
                  <a:pt x="12486" y="4771"/>
                  <a:pt x="12372" y="4794"/>
                </a:cubicBezTo>
                <a:lnTo>
                  <a:pt x="12372" y="4794"/>
                </a:lnTo>
                <a:cubicBezTo>
                  <a:pt x="12212" y="4840"/>
                  <a:pt x="12053" y="4862"/>
                  <a:pt x="11870" y="4908"/>
                </a:cubicBezTo>
                <a:lnTo>
                  <a:pt x="11870" y="4908"/>
                </a:lnTo>
                <a:cubicBezTo>
                  <a:pt x="11756" y="4931"/>
                  <a:pt x="11642" y="4954"/>
                  <a:pt x="11528" y="4977"/>
                </a:cubicBezTo>
                <a:lnTo>
                  <a:pt x="11528" y="4977"/>
                </a:lnTo>
                <a:cubicBezTo>
                  <a:pt x="11459" y="4977"/>
                  <a:pt x="11413" y="4977"/>
                  <a:pt x="11368" y="4999"/>
                </a:cubicBezTo>
                <a:lnTo>
                  <a:pt x="11368" y="4999"/>
                </a:lnTo>
                <a:cubicBezTo>
                  <a:pt x="11162" y="5022"/>
                  <a:pt x="10957" y="5068"/>
                  <a:pt x="10752" y="5091"/>
                </a:cubicBezTo>
                <a:lnTo>
                  <a:pt x="10752" y="5091"/>
                </a:lnTo>
                <a:cubicBezTo>
                  <a:pt x="10683" y="5091"/>
                  <a:pt x="10637" y="5091"/>
                  <a:pt x="10569" y="5114"/>
                </a:cubicBezTo>
                <a:lnTo>
                  <a:pt x="10569" y="5114"/>
                </a:lnTo>
                <a:cubicBezTo>
                  <a:pt x="10455" y="5114"/>
                  <a:pt x="10341" y="5114"/>
                  <a:pt x="10204" y="5136"/>
                </a:cubicBezTo>
                <a:lnTo>
                  <a:pt x="10204" y="5136"/>
                </a:lnTo>
                <a:cubicBezTo>
                  <a:pt x="10021" y="5159"/>
                  <a:pt x="9816" y="5159"/>
                  <a:pt x="9610" y="5182"/>
                </a:cubicBezTo>
                <a:lnTo>
                  <a:pt x="9610" y="5182"/>
                </a:lnTo>
                <a:cubicBezTo>
                  <a:pt x="9473" y="5182"/>
                  <a:pt x="9359" y="5182"/>
                  <a:pt x="9222" y="5182"/>
                </a:cubicBezTo>
                <a:lnTo>
                  <a:pt x="9222" y="5182"/>
                </a:lnTo>
                <a:cubicBezTo>
                  <a:pt x="9062" y="5182"/>
                  <a:pt x="8903" y="5182"/>
                  <a:pt x="8743" y="5182"/>
                </a:cubicBezTo>
                <a:lnTo>
                  <a:pt x="8743" y="5182"/>
                </a:lnTo>
                <a:cubicBezTo>
                  <a:pt x="8606" y="5182"/>
                  <a:pt x="8469" y="5182"/>
                  <a:pt x="8332" y="5182"/>
                </a:cubicBezTo>
                <a:lnTo>
                  <a:pt x="8332" y="5182"/>
                </a:lnTo>
                <a:cubicBezTo>
                  <a:pt x="8172" y="5159"/>
                  <a:pt x="8035" y="5159"/>
                  <a:pt x="7876" y="5159"/>
                </a:cubicBezTo>
                <a:lnTo>
                  <a:pt x="7876" y="5159"/>
                </a:lnTo>
                <a:cubicBezTo>
                  <a:pt x="7739" y="5136"/>
                  <a:pt x="7602" y="5136"/>
                  <a:pt x="7465" y="5114"/>
                </a:cubicBezTo>
                <a:lnTo>
                  <a:pt x="7465" y="5114"/>
                </a:lnTo>
                <a:cubicBezTo>
                  <a:pt x="7328" y="5114"/>
                  <a:pt x="7168" y="5091"/>
                  <a:pt x="7031" y="5068"/>
                </a:cubicBezTo>
                <a:lnTo>
                  <a:pt x="7031" y="5068"/>
                </a:lnTo>
                <a:cubicBezTo>
                  <a:pt x="6894" y="5045"/>
                  <a:pt x="6757" y="5022"/>
                  <a:pt x="6620" y="5022"/>
                </a:cubicBezTo>
                <a:lnTo>
                  <a:pt x="6620" y="5022"/>
                </a:lnTo>
                <a:cubicBezTo>
                  <a:pt x="6460" y="4977"/>
                  <a:pt x="6301" y="4954"/>
                  <a:pt x="6164" y="4931"/>
                </a:cubicBezTo>
                <a:lnTo>
                  <a:pt x="6164" y="4931"/>
                </a:lnTo>
                <a:cubicBezTo>
                  <a:pt x="6027" y="4908"/>
                  <a:pt x="5913" y="4885"/>
                  <a:pt x="5776" y="4862"/>
                </a:cubicBezTo>
                <a:lnTo>
                  <a:pt x="5776" y="4862"/>
                </a:lnTo>
                <a:cubicBezTo>
                  <a:pt x="5593" y="4817"/>
                  <a:pt x="5410" y="4771"/>
                  <a:pt x="5228" y="4725"/>
                </a:cubicBezTo>
                <a:lnTo>
                  <a:pt x="5228" y="4725"/>
                </a:lnTo>
                <a:cubicBezTo>
                  <a:pt x="5114" y="4680"/>
                  <a:pt x="5000" y="4657"/>
                  <a:pt x="4885" y="4634"/>
                </a:cubicBezTo>
                <a:lnTo>
                  <a:pt x="4885" y="4634"/>
                </a:lnTo>
                <a:cubicBezTo>
                  <a:pt x="4817" y="4611"/>
                  <a:pt x="4749" y="4589"/>
                  <a:pt x="4680" y="4566"/>
                </a:cubicBezTo>
                <a:lnTo>
                  <a:pt x="4680" y="4566"/>
                </a:lnTo>
                <a:cubicBezTo>
                  <a:pt x="4497" y="4497"/>
                  <a:pt x="4315" y="4452"/>
                  <a:pt x="4155" y="4383"/>
                </a:cubicBezTo>
                <a:lnTo>
                  <a:pt x="4155" y="4383"/>
                </a:lnTo>
                <a:cubicBezTo>
                  <a:pt x="4087" y="4360"/>
                  <a:pt x="4041" y="4337"/>
                  <a:pt x="3995" y="4315"/>
                </a:cubicBezTo>
                <a:lnTo>
                  <a:pt x="3995" y="4315"/>
                </a:lnTo>
                <a:cubicBezTo>
                  <a:pt x="3835" y="4269"/>
                  <a:pt x="3676" y="4200"/>
                  <a:pt x="3516" y="4132"/>
                </a:cubicBezTo>
                <a:lnTo>
                  <a:pt x="3516" y="4132"/>
                </a:lnTo>
                <a:cubicBezTo>
                  <a:pt x="3447" y="4086"/>
                  <a:pt x="3356" y="4064"/>
                  <a:pt x="3288" y="4018"/>
                </a:cubicBezTo>
                <a:lnTo>
                  <a:pt x="3288" y="4018"/>
                </a:lnTo>
                <a:cubicBezTo>
                  <a:pt x="3059" y="3927"/>
                  <a:pt x="2854" y="3812"/>
                  <a:pt x="2626" y="3676"/>
                </a:cubicBezTo>
                <a:lnTo>
                  <a:pt x="2626" y="3676"/>
                </a:lnTo>
                <a:cubicBezTo>
                  <a:pt x="891" y="2671"/>
                  <a:pt x="1" y="1347"/>
                  <a:pt x="1" y="1"/>
                </a:cubicBezTo>
                <a:lnTo>
                  <a:pt x="1" y="1"/>
                </a:lnTo>
                <a:close/>
              </a:path>
            </a:pathLst>
          </a:custGeom>
          <a:solidFill>
            <a:srgbClr val="1D509B"/>
          </a:solidFill>
          <a:ln>
            <a:noFill/>
          </a:ln>
        </p:spPr>
        <p:txBody>
          <a:bodyPr spcFirstLastPara="1" wrap="square" lIns="91425" tIns="91425" rIns="91425" bIns="91425" anchor="ctr" anchorCtr="0">
            <a:noAutofit/>
          </a:bodyPr>
          <a:lstStyle/>
          <a:p>
            <a:pPr>
              <a:buClr>
                <a:srgbClr val="000000"/>
              </a:buClr>
              <a:buFont typeface="Arial"/>
              <a:buNone/>
              <a:defRPr/>
            </a:pPr>
            <a:endParaRPr sz="1400" kern="0">
              <a:solidFill>
                <a:srgbClr val="000000"/>
              </a:solidFill>
              <a:latin typeface="Arial"/>
              <a:cs typeface="Arial"/>
              <a:sym typeface="Arial"/>
            </a:endParaRPr>
          </a:p>
        </p:txBody>
      </p:sp>
      <p:sp>
        <p:nvSpPr>
          <p:cNvPr id="84" name="Google Shape;6158;p47">
            <a:extLst>
              <a:ext uri="{FF2B5EF4-FFF2-40B4-BE49-F238E27FC236}">
                <a16:creationId xmlns:a16="http://schemas.microsoft.com/office/drawing/2014/main" id="{5FD7006D-60E5-4296-834C-1B35368E6701}"/>
              </a:ext>
            </a:extLst>
          </p:cNvPr>
          <p:cNvSpPr/>
          <p:nvPr/>
        </p:nvSpPr>
        <p:spPr>
          <a:xfrm>
            <a:off x="5192196" y="4305052"/>
            <a:ext cx="504299" cy="265632"/>
          </a:xfrm>
          <a:custGeom>
            <a:avLst/>
            <a:gdLst/>
            <a:ahLst/>
            <a:cxnLst/>
            <a:rect l="l" t="t" r="r" b="b"/>
            <a:pathLst>
              <a:path w="19562" h="10304" extrusionOk="0">
                <a:moveTo>
                  <a:pt x="9747" y="1"/>
                </a:moveTo>
                <a:cubicBezTo>
                  <a:pt x="7464" y="1"/>
                  <a:pt x="5205" y="503"/>
                  <a:pt x="3470" y="1507"/>
                </a:cubicBezTo>
                <a:cubicBezTo>
                  <a:pt x="0" y="3516"/>
                  <a:pt x="23" y="6780"/>
                  <a:pt x="3493" y="8789"/>
                </a:cubicBezTo>
                <a:cubicBezTo>
                  <a:pt x="5234" y="9801"/>
                  <a:pt x="7509" y="10304"/>
                  <a:pt x="9782" y="10304"/>
                </a:cubicBezTo>
                <a:cubicBezTo>
                  <a:pt x="12068" y="10304"/>
                  <a:pt x="14353" y="9796"/>
                  <a:pt x="16092" y="8789"/>
                </a:cubicBezTo>
                <a:cubicBezTo>
                  <a:pt x="19562" y="6780"/>
                  <a:pt x="19539" y="3516"/>
                  <a:pt x="16047" y="1507"/>
                </a:cubicBezTo>
                <a:cubicBezTo>
                  <a:pt x="14312" y="503"/>
                  <a:pt x="12029" y="1"/>
                  <a:pt x="9747" y="1"/>
                </a:cubicBezTo>
                <a:close/>
              </a:path>
            </a:pathLst>
          </a:custGeom>
          <a:solidFill>
            <a:srgbClr val="95B8EB"/>
          </a:solidFill>
          <a:ln>
            <a:noFill/>
          </a:ln>
        </p:spPr>
        <p:txBody>
          <a:bodyPr spcFirstLastPara="1" wrap="square" lIns="91425" tIns="91425" rIns="91425" bIns="91425" anchor="ctr" anchorCtr="0">
            <a:noAutofit/>
          </a:bodyPr>
          <a:lstStyle/>
          <a:p>
            <a:pPr>
              <a:buClr>
                <a:srgbClr val="000000"/>
              </a:buClr>
              <a:buFont typeface="Arial"/>
              <a:buNone/>
              <a:defRPr/>
            </a:pPr>
            <a:endParaRPr sz="1400" kern="0">
              <a:solidFill>
                <a:srgbClr val="000000"/>
              </a:solidFill>
              <a:latin typeface="Arial"/>
              <a:cs typeface="Arial"/>
              <a:sym typeface="Arial"/>
            </a:endParaRPr>
          </a:p>
        </p:txBody>
      </p:sp>
      <p:sp>
        <p:nvSpPr>
          <p:cNvPr id="123" name="Title 1">
            <a:extLst>
              <a:ext uri="{FF2B5EF4-FFF2-40B4-BE49-F238E27FC236}">
                <a16:creationId xmlns:a16="http://schemas.microsoft.com/office/drawing/2014/main" id="{2A1E5C28-FE60-440D-9318-4C8B5BC355F2}"/>
              </a:ext>
            </a:extLst>
          </p:cNvPr>
          <p:cNvSpPr txBox="1">
            <a:spLocks/>
          </p:cNvSpPr>
          <p:nvPr/>
        </p:nvSpPr>
        <p:spPr>
          <a:xfrm>
            <a:off x="5269073" y="4301723"/>
            <a:ext cx="397389" cy="262340"/>
          </a:xfrm>
          <a:prstGeom prst="rect">
            <a:avLst/>
          </a:prstGeom>
          <a:scene3d>
            <a:camera prst="isometricBottomDown"/>
            <a:lightRig rig="threePt" dir="t"/>
          </a:scene3d>
        </p:spPr>
        <p:txBody>
          <a:bodyPr vert="horz" lIns="0" tIns="0" rIns="0" bIns="0" rtlCol="0" anchor="t">
            <a:noAutofit/>
          </a:bodyPr>
          <a:lstStyle>
            <a:lvl1pPr algn="r" defTabSz="914400" rtl="1" eaLnBrk="1" latinLnBrk="0" hangingPunct="1">
              <a:lnSpc>
                <a:spcPct val="90000"/>
              </a:lnSpc>
              <a:spcBef>
                <a:spcPct val="0"/>
              </a:spcBef>
              <a:buNone/>
              <a:defRPr sz="4000" kern="1200">
                <a:solidFill>
                  <a:schemeClr val="tx1"/>
                </a:solidFill>
                <a:latin typeface="Greta Arabic" pitchFamily="2" charset="-78"/>
                <a:ea typeface="+mj-ea"/>
                <a:cs typeface="+mj-cs"/>
              </a:defRPr>
            </a:lvl1pPr>
          </a:lstStyle>
          <a:p>
            <a:pPr algn="ctr">
              <a:defRPr/>
            </a:pPr>
            <a:r>
              <a:rPr lang="ar-SA" sz="2400" dirty="0">
                <a:solidFill>
                  <a:srgbClr val="FFFFFF"/>
                </a:solidFill>
                <a:latin typeface="Somar" panose="020B0604020202020204" charset="-78"/>
                <a:cs typeface="Somar" panose="020B0604020202020204" charset="-78"/>
              </a:rPr>
              <a:t>04</a:t>
            </a:r>
          </a:p>
        </p:txBody>
      </p:sp>
      <p:cxnSp>
        <p:nvCxnSpPr>
          <p:cNvPr id="261" name="Google Shape;6206;p47">
            <a:extLst>
              <a:ext uri="{FF2B5EF4-FFF2-40B4-BE49-F238E27FC236}">
                <a16:creationId xmlns:a16="http://schemas.microsoft.com/office/drawing/2014/main" id="{B6B2ACDD-3892-441F-84C3-0853AEA13CD0}"/>
              </a:ext>
            </a:extLst>
          </p:cNvPr>
          <p:cNvCxnSpPr>
            <a:cxnSpLocks/>
            <a:stCxn id="124" idx="0"/>
            <a:endCxn id="146" idx="1"/>
          </p:cNvCxnSpPr>
          <p:nvPr/>
        </p:nvCxnSpPr>
        <p:spPr>
          <a:xfrm rot="5400000" flipH="1" flipV="1">
            <a:off x="8589662" y="3439354"/>
            <a:ext cx="107043" cy="917001"/>
          </a:xfrm>
          <a:prstGeom prst="bentConnector2">
            <a:avLst/>
          </a:prstGeom>
          <a:noFill/>
          <a:ln w="9525" cap="flat" cmpd="sng">
            <a:solidFill>
              <a:srgbClr val="20124D"/>
            </a:solidFill>
            <a:prstDash val="solid"/>
            <a:round/>
            <a:headEnd type="none" w="med" len="med"/>
            <a:tailEnd type="oval" w="med" len="med"/>
          </a:ln>
        </p:spPr>
      </p:cxnSp>
      <p:cxnSp>
        <p:nvCxnSpPr>
          <p:cNvPr id="265" name="Google Shape;6206;p47">
            <a:extLst>
              <a:ext uri="{FF2B5EF4-FFF2-40B4-BE49-F238E27FC236}">
                <a16:creationId xmlns:a16="http://schemas.microsoft.com/office/drawing/2014/main" id="{DDECC958-720A-42C8-B7E4-F9A5637ADBE9}"/>
              </a:ext>
            </a:extLst>
          </p:cNvPr>
          <p:cNvCxnSpPr>
            <a:cxnSpLocks/>
            <a:stCxn id="167" idx="0"/>
          </p:cNvCxnSpPr>
          <p:nvPr/>
        </p:nvCxnSpPr>
        <p:spPr>
          <a:xfrm rot="5400000" flipH="1" flipV="1">
            <a:off x="7778332" y="2034330"/>
            <a:ext cx="86632" cy="964902"/>
          </a:xfrm>
          <a:prstGeom prst="bentConnector2">
            <a:avLst/>
          </a:prstGeom>
          <a:noFill/>
          <a:ln w="9525" cap="flat" cmpd="sng">
            <a:solidFill>
              <a:srgbClr val="20124D"/>
            </a:solidFill>
            <a:prstDash val="solid"/>
            <a:round/>
            <a:headEnd type="none" w="med" len="med"/>
            <a:tailEnd type="oval" w="med" len="med"/>
          </a:ln>
        </p:spPr>
      </p:cxnSp>
      <p:grpSp>
        <p:nvGrpSpPr>
          <p:cNvPr id="268" name="Group 267">
            <a:extLst>
              <a:ext uri="{FF2B5EF4-FFF2-40B4-BE49-F238E27FC236}">
                <a16:creationId xmlns:a16="http://schemas.microsoft.com/office/drawing/2014/main" id="{1A454B4D-642B-4F38-9452-9DA85C001D0F}"/>
              </a:ext>
            </a:extLst>
          </p:cNvPr>
          <p:cNvGrpSpPr/>
          <p:nvPr/>
        </p:nvGrpSpPr>
        <p:grpSpPr>
          <a:xfrm>
            <a:off x="4950716" y="2950493"/>
            <a:ext cx="504299" cy="336603"/>
            <a:chOff x="4963840" y="2449704"/>
            <a:chExt cx="504299" cy="336603"/>
          </a:xfrm>
        </p:grpSpPr>
        <p:sp>
          <p:nvSpPr>
            <p:cNvPr id="269" name="Google Shape;6198;p47">
              <a:extLst>
                <a:ext uri="{FF2B5EF4-FFF2-40B4-BE49-F238E27FC236}">
                  <a16:creationId xmlns:a16="http://schemas.microsoft.com/office/drawing/2014/main" id="{A7DF3FBD-8BD4-40C4-B890-1D60099EA8DF}"/>
                </a:ext>
              </a:extLst>
            </p:cNvPr>
            <p:cNvSpPr/>
            <p:nvPr/>
          </p:nvSpPr>
          <p:spPr>
            <a:xfrm>
              <a:off x="4986191" y="2582108"/>
              <a:ext cx="459004" cy="204199"/>
            </a:xfrm>
            <a:custGeom>
              <a:avLst/>
              <a:gdLst/>
              <a:ahLst/>
              <a:cxnLst/>
              <a:rect l="l" t="t" r="r" b="b"/>
              <a:pathLst>
                <a:path w="17805" h="7921" extrusionOk="0">
                  <a:moveTo>
                    <a:pt x="0" y="2739"/>
                  </a:moveTo>
                  <a:cubicBezTo>
                    <a:pt x="0" y="4063"/>
                    <a:pt x="868" y="5410"/>
                    <a:pt x="2625" y="6414"/>
                  </a:cubicBezTo>
                  <a:lnTo>
                    <a:pt x="2625" y="6414"/>
                  </a:lnTo>
                  <a:cubicBezTo>
                    <a:pt x="2831" y="6528"/>
                    <a:pt x="3059" y="6642"/>
                    <a:pt x="3287" y="6756"/>
                  </a:cubicBezTo>
                  <a:lnTo>
                    <a:pt x="3287" y="6756"/>
                  </a:lnTo>
                  <a:cubicBezTo>
                    <a:pt x="3356" y="6779"/>
                    <a:pt x="3424" y="6825"/>
                    <a:pt x="3516" y="6848"/>
                  </a:cubicBezTo>
                  <a:lnTo>
                    <a:pt x="3516" y="6848"/>
                  </a:lnTo>
                  <a:cubicBezTo>
                    <a:pt x="3652" y="6916"/>
                    <a:pt x="3767" y="6962"/>
                    <a:pt x="3904" y="7030"/>
                  </a:cubicBezTo>
                  <a:lnTo>
                    <a:pt x="3904" y="7030"/>
                  </a:lnTo>
                  <a:cubicBezTo>
                    <a:pt x="3926" y="7030"/>
                    <a:pt x="3949" y="7053"/>
                    <a:pt x="3972" y="7053"/>
                  </a:cubicBezTo>
                  <a:lnTo>
                    <a:pt x="3972" y="7053"/>
                  </a:lnTo>
                  <a:cubicBezTo>
                    <a:pt x="4041" y="7076"/>
                    <a:pt x="4086" y="7099"/>
                    <a:pt x="4132" y="7099"/>
                  </a:cubicBezTo>
                  <a:lnTo>
                    <a:pt x="4132" y="7099"/>
                  </a:lnTo>
                  <a:cubicBezTo>
                    <a:pt x="4314" y="7167"/>
                    <a:pt x="4497" y="7236"/>
                    <a:pt x="4680" y="7304"/>
                  </a:cubicBezTo>
                  <a:lnTo>
                    <a:pt x="4680" y="7304"/>
                  </a:lnTo>
                  <a:cubicBezTo>
                    <a:pt x="4748" y="7304"/>
                    <a:pt x="4794" y="7327"/>
                    <a:pt x="4862" y="7350"/>
                  </a:cubicBezTo>
                  <a:lnTo>
                    <a:pt x="4862" y="7350"/>
                  </a:lnTo>
                  <a:cubicBezTo>
                    <a:pt x="4908" y="7373"/>
                    <a:pt x="4954" y="7373"/>
                    <a:pt x="4999" y="7396"/>
                  </a:cubicBezTo>
                  <a:lnTo>
                    <a:pt x="4999" y="7396"/>
                  </a:lnTo>
                  <a:cubicBezTo>
                    <a:pt x="5068" y="7418"/>
                    <a:pt x="5136" y="7418"/>
                    <a:pt x="5227" y="7441"/>
                  </a:cubicBezTo>
                  <a:lnTo>
                    <a:pt x="5227" y="7441"/>
                  </a:lnTo>
                  <a:cubicBezTo>
                    <a:pt x="5410" y="7487"/>
                    <a:pt x="5593" y="7532"/>
                    <a:pt x="5775" y="7578"/>
                  </a:cubicBezTo>
                  <a:lnTo>
                    <a:pt x="5775" y="7578"/>
                  </a:lnTo>
                  <a:cubicBezTo>
                    <a:pt x="5821" y="7601"/>
                    <a:pt x="5867" y="7601"/>
                    <a:pt x="5912" y="7624"/>
                  </a:cubicBezTo>
                  <a:lnTo>
                    <a:pt x="5912" y="7624"/>
                  </a:lnTo>
                  <a:cubicBezTo>
                    <a:pt x="5981" y="7624"/>
                    <a:pt x="6072" y="7647"/>
                    <a:pt x="6140" y="7669"/>
                  </a:cubicBezTo>
                  <a:lnTo>
                    <a:pt x="6140" y="7669"/>
                  </a:lnTo>
                  <a:cubicBezTo>
                    <a:pt x="6300" y="7692"/>
                    <a:pt x="6460" y="7715"/>
                    <a:pt x="6620" y="7738"/>
                  </a:cubicBezTo>
                  <a:lnTo>
                    <a:pt x="6620" y="7738"/>
                  </a:lnTo>
                  <a:cubicBezTo>
                    <a:pt x="6665" y="7761"/>
                    <a:pt x="6734" y="7761"/>
                    <a:pt x="6802" y="7784"/>
                  </a:cubicBezTo>
                  <a:lnTo>
                    <a:pt x="6802" y="7784"/>
                  </a:lnTo>
                  <a:cubicBezTo>
                    <a:pt x="6871" y="7784"/>
                    <a:pt x="6939" y="7784"/>
                    <a:pt x="7008" y="7806"/>
                  </a:cubicBezTo>
                  <a:lnTo>
                    <a:pt x="7008" y="7806"/>
                  </a:lnTo>
                  <a:cubicBezTo>
                    <a:pt x="7168" y="7806"/>
                    <a:pt x="7305" y="7829"/>
                    <a:pt x="7464" y="7852"/>
                  </a:cubicBezTo>
                  <a:lnTo>
                    <a:pt x="7464" y="7852"/>
                  </a:lnTo>
                  <a:cubicBezTo>
                    <a:pt x="7533" y="7852"/>
                    <a:pt x="7601" y="7875"/>
                    <a:pt x="7670" y="7875"/>
                  </a:cubicBezTo>
                  <a:lnTo>
                    <a:pt x="7670" y="7875"/>
                  </a:lnTo>
                  <a:cubicBezTo>
                    <a:pt x="7738" y="7875"/>
                    <a:pt x="7807" y="7875"/>
                    <a:pt x="7875" y="7875"/>
                  </a:cubicBezTo>
                  <a:lnTo>
                    <a:pt x="7875" y="7875"/>
                  </a:lnTo>
                  <a:cubicBezTo>
                    <a:pt x="8012" y="7898"/>
                    <a:pt x="8172" y="7898"/>
                    <a:pt x="8309" y="7898"/>
                  </a:cubicBezTo>
                  <a:lnTo>
                    <a:pt x="8309" y="7898"/>
                  </a:lnTo>
                  <a:cubicBezTo>
                    <a:pt x="8400" y="7898"/>
                    <a:pt x="8469" y="7920"/>
                    <a:pt x="8537" y="7920"/>
                  </a:cubicBezTo>
                  <a:lnTo>
                    <a:pt x="8537" y="7920"/>
                  </a:lnTo>
                  <a:cubicBezTo>
                    <a:pt x="8583" y="7920"/>
                    <a:pt x="8606" y="7920"/>
                    <a:pt x="8651" y="7920"/>
                  </a:cubicBezTo>
                  <a:lnTo>
                    <a:pt x="8651" y="7920"/>
                  </a:lnTo>
                  <a:cubicBezTo>
                    <a:pt x="8674" y="7920"/>
                    <a:pt x="8697" y="7920"/>
                    <a:pt x="8720" y="7920"/>
                  </a:cubicBezTo>
                  <a:lnTo>
                    <a:pt x="8720" y="7920"/>
                  </a:lnTo>
                  <a:cubicBezTo>
                    <a:pt x="8879" y="7920"/>
                    <a:pt x="9039" y="7920"/>
                    <a:pt x="9222" y="7920"/>
                  </a:cubicBezTo>
                  <a:lnTo>
                    <a:pt x="9222" y="7920"/>
                  </a:lnTo>
                  <a:cubicBezTo>
                    <a:pt x="9245" y="7920"/>
                    <a:pt x="9290" y="7920"/>
                    <a:pt x="9313" y="7920"/>
                  </a:cubicBezTo>
                  <a:lnTo>
                    <a:pt x="9313" y="7920"/>
                  </a:lnTo>
                  <a:cubicBezTo>
                    <a:pt x="9359" y="7920"/>
                    <a:pt x="9404" y="7920"/>
                    <a:pt x="9450" y="7920"/>
                  </a:cubicBezTo>
                  <a:lnTo>
                    <a:pt x="9450" y="7920"/>
                  </a:lnTo>
                  <a:cubicBezTo>
                    <a:pt x="9496" y="7920"/>
                    <a:pt x="9541" y="7898"/>
                    <a:pt x="9587" y="7898"/>
                  </a:cubicBezTo>
                  <a:lnTo>
                    <a:pt x="9587" y="7898"/>
                  </a:lnTo>
                  <a:cubicBezTo>
                    <a:pt x="9792" y="7898"/>
                    <a:pt x="9998" y="7875"/>
                    <a:pt x="10203" y="7852"/>
                  </a:cubicBezTo>
                  <a:lnTo>
                    <a:pt x="10203" y="7852"/>
                  </a:lnTo>
                  <a:cubicBezTo>
                    <a:pt x="10272" y="7852"/>
                    <a:pt x="10363" y="7852"/>
                    <a:pt x="10432" y="7852"/>
                  </a:cubicBezTo>
                  <a:lnTo>
                    <a:pt x="10432" y="7852"/>
                  </a:lnTo>
                  <a:cubicBezTo>
                    <a:pt x="10477" y="7852"/>
                    <a:pt x="10523" y="7829"/>
                    <a:pt x="10569" y="7829"/>
                  </a:cubicBezTo>
                  <a:lnTo>
                    <a:pt x="10569" y="7829"/>
                  </a:lnTo>
                  <a:cubicBezTo>
                    <a:pt x="10614" y="7829"/>
                    <a:pt x="10683" y="7829"/>
                    <a:pt x="10728" y="7806"/>
                  </a:cubicBezTo>
                  <a:lnTo>
                    <a:pt x="10728" y="7806"/>
                  </a:lnTo>
                  <a:cubicBezTo>
                    <a:pt x="10957" y="7784"/>
                    <a:pt x="11162" y="7761"/>
                    <a:pt x="11345" y="7715"/>
                  </a:cubicBezTo>
                  <a:lnTo>
                    <a:pt x="11345" y="7715"/>
                  </a:lnTo>
                  <a:cubicBezTo>
                    <a:pt x="11413" y="7715"/>
                    <a:pt x="11459" y="7715"/>
                    <a:pt x="11504" y="7692"/>
                  </a:cubicBezTo>
                  <a:lnTo>
                    <a:pt x="11504" y="7692"/>
                  </a:lnTo>
                  <a:cubicBezTo>
                    <a:pt x="11527" y="7692"/>
                    <a:pt x="11550" y="7692"/>
                    <a:pt x="11573" y="7692"/>
                  </a:cubicBezTo>
                  <a:lnTo>
                    <a:pt x="11573" y="7692"/>
                  </a:lnTo>
                  <a:cubicBezTo>
                    <a:pt x="11664" y="7669"/>
                    <a:pt x="11778" y="7647"/>
                    <a:pt x="11870" y="7624"/>
                  </a:cubicBezTo>
                  <a:lnTo>
                    <a:pt x="11870" y="7624"/>
                  </a:lnTo>
                  <a:cubicBezTo>
                    <a:pt x="12029" y="7601"/>
                    <a:pt x="12189" y="7555"/>
                    <a:pt x="12349" y="7532"/>
                  </a:cubicBezTo>
                  <a:lnTo>
                    <a:pt x="12349" y="7532"/>
                  </a:lnTo>
                  <a:cubicBezTo>
                    <a:pt x="12486" y="7487"/>
                    <a:pt x="12600" y="7464"/>
                    <a:pt x="12714" y="7418"/>
                  </a:cubicBezTo>
                  <a:lnTo>
                    <a:pt x="12714" y="7418"/>
                  </a:lnTo>
                  <a:cubicBezTo>
                    <a:pt x="12851" y="7396"/>
                    <a:pt x="13011" y="7350"/>
                    <a:pt x="13171" y="7304"/>
                  </a:cubicBezTo>
                  <a:lnTo>
                    <a:pt x="13171" y="7304"/>
                  </a:lnTo>
                  <a:cubicBezTo>
                    <a:pt x="13193" y="7281"/>
                    <a:pt x="13239" y="7281"/>
                    <a:pt x="13262" y="7259"/>
                  </a:cubicBezTo>
                  <a:lnTo>
                    <a:pt x="13262" y="7259"/>
                  </a:lnTo>
                  <a:cubicBezTo>
                    <a:pt x="13445" y="7213"/>
                    <a:pt x="13627" y="7144"/>
                    <a:pt x="13810" y="7076"/>
                  </a:cubicBezTo>
                  <a:lnTo>
                    <a:pt x="13810" y="7076"/>
                  </a:lnTo>
                  <a:cubicBezTo>
                    <a:pt x="13833" y="7076"/>
                    <a:pt x="13855" y="7053"/>
                    <a:pt x="13878" y="7053"/>
                  </a:cubicBezTo>
                  <a:lnTo>
                    <a:pt x="13878" y="7053"/>
                  </a:lnTo>
                  <a:cubicBezTo>
                    <a:pt x="14084" y="6962"/>
                    <a:pt x="14266" y="6893"/>
                    <a:pt x="14449" y="6802"/>
                  </a:cubicBezTo>
                  <a:lnTo>
                    <a:pt x="14449" y="6802"/>
                  </a:lnTo>
                  <a:cubicBezTo>
                    <a:pt x="14495" y="6779"/>
                    <a:pt x="14563" y="6756"/>
                    <a:pt x="14609" y="6734"/>
                  </a:cubicBezTo>
                  <a:lnTo>
                    <a:pt x="14609" y="6734"/>
                  </a:lnTo>
                  <a:cubicBezTo>
                    <a:pt x="14814" y="6619"/>
                    <a:pt x="15019" y="6528"/>
                    <a:pt x="15202" y="6414"/>
                  </a:cubicBezTo>
                  <a:lnTo>
                    <a:pt x="15202" y="6414"/>
                  </a:lnTo>
                  <a:cubicBezTo>
                    <a:pt x="15248" y="6391"/>
                    <a:pt x="15293" y="6368"/>
                    <a:pt x="15316" y="6346"/>
                  </a:cubicBezTo>
                  <a:lnTo>
                    <a:pt x="15316" y="6346"/>
                  </a:lnTo>
                  <a:cubicBezTo>
                    <a:pt x="15362" y="6323"/>
                    <a:pt x="15385" y="6300"/>
                    <a:pt x="15430" y="6277"/>
                  </a:cubicBezTo>
                  <a:lnTo>
                    <a:pt x="15430" y="6277"/>
                  </a:lnTo>
                  <a:cubicBezTo>
                    <a:pt x="15476" y="6254"/>
                    <a:pt x="15522" y="6209"/>
                    <a:pt x="15590" y="6186"/>
                  </a:cubicBezTo>
                  <a:lnTo>
                    <a:pt x="15590" y="6186"/>
                  </a:lnTo>
                  <a:cubicBezTo>
                    <a:pt x="15636" y="6140"/>
                    <a:pt x="15681" y="6117"/>
                    <a:pt x="15727" y="6094"/>
                  </a:cubicBezTo>
                  <a:lnTo>
                    <a:pt x="15727" y="6094"/>
                  </a:lnTo>
                  <a:cubicBezTo>
                    <a:pt x="15773" y="6049"/>
                    <a:pt x="15818" y="6026"/>
                    <a:pt x="15864" y="5980"/>
                  </a:cubicBezTo>
                  <a:lnTo>
                    <a:pt x="15864" y="5980"/>
                  </a:lnTo>
                  <a:cubicBezTo>
                    <a:pt x="15910" y="5958"/>
                    <a:pt x="15955" y="5912"/>
                    <a:pt x="16001" y="5889"/>
                  </a:cubicBezTo>
                  <a:lnTo>
                    <a:pt x="16001" y="5889"/>
                  </a:lnTo>
                  <a:cubicBezTo>
                    <a:pt x="16047" y="5843"/>
                    <a:pt x="16092" y="5798"/>
                    <a:pt x="16138" y="5775"/>
                  </a:cubicBezTo>
                  <a:lnTo>
                    <a:pt x="16138" y="5775"/>
                  </a:lnTo>
                  <a:cubicBezTo>
                    <a:pt x="16184" y="5729"/>
                    <a:pt x="16229" y="5706"/>
                    <a:pt x="16275" y="5661"/>
                  </a:cubicBezTo>
                  <a:lnTo>
                    <a:pt x="16275" y="5661"/>
                  </a:lnTo>
                  <a:cubicBezTo>
                    <a:pt x="16321" y="5638"/>
                    <a:pt x="16366" y="5592"/>
                    <a:pt x="16389" y="5547"/>
                  </a:cubicBezTo>
                  <a:lnTo>
                    <a:pt x="16389" y="5547"/>
                  </a:lnTo>
                  <a:cubicBezTo>
                    <a:pt x="16412" y="5547"/>
                    <a:pt x="16435" y="5524"/>
                    <a:pt x="16457" y="5501"/>
                  </a:cubicBezTo>
                  <a:lnTo>
                    <a:pt x="16457" y="5501"/>
                  </a:lnTo>
                  <a:cubicBezTo>
                    <a:pt x="16457" y="5501"/>
                    <a:pt x="16480" y="5478"/>
                    <a:pt x="16503" y="5478"/>
                  </a:cubicBezTo>
                  <a:lnTo>
                    <a:pt x="16503" y="5478"/>
                  </a:lnTo>
                  <a:cubicBezTo>
                    <a:pt x="16572" y="5410"/>
                    <a:pt x="16640" y="5341"/>
                    <a:pt x="16686" y="5273"/>
                  </a:cubicBezTo>
                  <a:lnTo>
                    <a:pt x="16686" y="5273"/>
                  </a:lnTo>
                  <a:cubicBezTo>
                    <a:pt x="16709" y="5250"/>
                    <a:pt x="16731" y="5227"/>
                    <a:pt x="16754" y="5204"/>
                  </a:cubicBezTo>
                  <a:lnTo>
                    <a:pt x="16754" y="5204"/>
                  </a:lnTo>
                  <a:cubicBezTo>
                    <a:pt x="16846" y="5113"/>
                    <a:pt x="16914" y="5022"/>
                    <a:pt x="16982" y="4930"/>
                  </a:cubicBezTo>
                  <a:lnTo>
                    <a:pt x="16982" y="4930"/>
                  </a:lnTo>
                  <a:cubicBezTo>
                    <a:pt x="17005" y="4930"/>
                    <a:pt x="17005" y="4930"/>
                    <a:pt x="17005" y="4908"/>
                  </a:cubicBezTo>
                  <a:lnTo>
                    <a:pt x="17005" y="4908"/>
                  </a:lnTo>
                  <a:cubicBezTo>
                    <a:pt x="17028" y="4908"/>
                    <a:pt x="17028" y="4885"/>
                    <a:pt x="17051" y="4862"/>
                  </a:cubicBezTo>
                  <a:lnTo>
                    <a:pt x="17051" y="4862"/>
                  </a:lnTo>
                  <a:cubicBezTo>
                    <a:pt x="17097" y="4793"/>
                    <a:pt x="17142" y="4748"/>
                    <a:pt x="17165" y="4679"/>
                  </a:cubicBezTo>
                  <a:lnTo>
                    <a:pt x="17165" y="4679"/>
                  </a:lnTo>
                  <a:cubicBezTo>
                    <a:pt x="17188" y="4656"/>
                    <a:pt x="17211" y="4611"/>
                    <a:pt x="17234" y="4588"/>
                  </a:cubicBezTo>
                  <a:lnTo>
                    <a:pt x="17234" y="4588"/>
                  </a:lnTo>
                  <a:cubicBezTo>
                    <a:pt x="17279" y="4542"/>
                    <a:pt x="17302" y="4474"/>
                    <a:pt x="17325" y="4428"/>
                  </a:cubicBezTo>
                  <a:lnTo>
                    <a:pt x="17325" y="4428"/>
                  </a:lnTo>
                  <a:cubicBezTo>
                    <a:pt x="17348" y="4405"/>
                    <a:pt x="17348" y="4405"/>
                    <a:pt x="17370" y="4383"/>
                  </a:cubicBezTo>
                  <a:lnTo>
                    <a:pt x="17370" y="4383"/>
                  </a:lnTo>
                  <a:cubicBezTo>
                    <a:pt x="17370" y="4360"/>
                    <a:pt x="17393" y="4337"/>
                    <a:pt x="17393" y="4314"/>
                  </a:cubicBezTo>
                  <a:lnTo>
                    <a:pt x="17393" y="4314"/>
                  </a:lnTo>
                  <a:cubicBezTo>
                    <a:pt x="17416" y="4268"/>
                    <a:pt x="17439" y="4223"/>
                    <a:pt x="17462" y="4177"/>
                  </a:cubicBezTo>
                  <a:lnTo>
                    <a:pt x="17462" y="4177"/>
                  </a:lnTo>
                  <a:cubicBezTo>
                    <a:pt x="17485" y="4154"/>
                    <a:pt x="17507" y="4109"/>
                    <a:pt x="17507" y="4086"/>
                  </a:cubicBezTo>
                  <a:lnTo>
                    <a:pt x="17507" y="4086"/>
                  </a:lnTo>
                  <a:cubicBezTo>
                    <a:pt x="17530" y="4040"/>
                    <a:pt x="17553" y="3995"/>
                    <a:pt x="17576" y="3949"/>
                  </a:cubicBezTo>
                  <a:lnTo>
                    <a:pt x="17576" y="3949"/>
                  </a:lnTo>
                  <a:cubicBezTo>
                    <a:pt x="17576" y="3926"/>
                    <a:pt x="17599" y="3903"/>
                    <a:pt x="17599" y="3880"/>
                  </a:cubicBezTo>
                  <a:lnTo>
                    <a:pt x="17599" y="3880"/>
                  </a:lnTo>
                  <a:cubicBezTo>
                    <a:pt x="17599" y="3858"/>
                    <a:pt x="17599" y="3835"/>
                    <a:pt x="17622" y="3835"/>
                  </a:cubicBezTo>
                  <a:lnTo>
                    <a:pt x="17622" y="3835"/>
                  </a:lnTo>
                  <a:cubicBezTo>
                    <a:pt x="17622" y="3789"/>
                    <a:pt x="17644" y="3743"/>
                    <a:pt x="17667" y="3698"/>
                  </a:cubicBezTo>
                  <a:lnTo>
                    <a:pt x="17667" y="3698"/>
                  </a:lnTo>
                  <a:cubicBezTo>
                    <a:pt x="17667" y="3652"/>
                    <a:pt x="17690" y="3629"/>
                    <a:pt x="17690" y="3584"/>
                  </a:cubicBezTo>
                  <a:lnTo>
                    <a:pt x="17690" y="3584"/>
                  </a:lnTo>
                  <a:cubicBezTo>
                    <a:pt x="17713" y="3538"/>
                    <a:pt x="17713" y="3492"/>
                    <a:pt x="17713" y="3447"/>
                  </a:cubicBezTo>
                  <a:lnTo>
                    <a:pt x="17713" y="3447"/>
                  </a:lnTo>
                  <a:cubicBezTo>
                    <a:pt x="17736" y="3424"/>
                    <a:pt x="17736" y="3401"/>
                    <a:pt x="17736" y="3378"/>
                  </a:cubicBezTo>
                  <a:lnTo>
                    <a:pt x="17736" y="3378"/>
                  </a:lnTo>
                  <a:cubicBezTo>
                    <a:pt x="17736" y="3355"/>
                    <a:pt x="17736" y="3355"/>
                    <a:pt x="17759" y="3333"/>
                  </a:cubicBezTo>
                  <a:lnTo>
                    <a:pt x="17759" y="3333"/>
                  </a:lnTo>
                  <a:cubicBezTo>
                    <a:pt x="17759" y="3287"/>
                    <a:pt x="17759" y="3241"/>
                    <a:pt x="17759" y="3196"/>
                  </a:cubicBezTo>
                  <a:lnTo>
                    <a:pt x="17759" y="3196"/>
                  </a:lnTo>
                  <a:cubicBezTo>
                    <a:pt x="17781" y="3150"/>
                    <a:pt x="17781" y="3127"/>
                    <a:pt x="17781" y="3082"/>
                  </a:cubicBezTo>
                  <a:lnTo>
                    <a:pt x="17781" y="3082"/>
                  </a:lnTo>
                  <a:cubicBezTo>
                    <a:pt x="17781" y="3036"/>
                    <a:pt x="17781" y="2990"/>
                    <a:pt x="17804" y="2945"/>
                  </a:cubicBezTo>
                  <a:lnTo>
                    <a:pt x="17804" y="2945"/>
                  </a:lnTo>
                  <a:cubicBezTo>
                    <a:pt x="17804" y="2922"/>
                    <a:pt x="17804" y="2899"/>
                    <a:pt x="17804" y="2876"/>
                  </a:cubicBezTo>
                  <a:lnTo>
                    <a:pt x="17804" y="2876"/>
                  </a:lnTo>
                  <a:cubicBezTo>
                    <a:pt x="17804" y="2853"/>
                    <a:pt x="17804" y="2808"/>
                    <a:pt x="17804" y="2785"/>
                  </a:cubicBezTo>
                  <a:lnTo>
                    <a:pt x="17804" y="2785"/>
                  </a:lnTo>
                  <a:lnTo>
                    <a:pt x="17804" y="46"/>
                  </a:lnTo>
                  <a:cubicBezTo>
                    <a:pt x="17804" y="91"/>
                    <a:pt x="17804" y="160"/>
                    <a:pt x="17804" y="206"/>
                  </a:cubicBezTo>
                  <a:lnTo>
                    <a:pt x="17804" y="206"/>
                  </a:lnTo>
                  <a:cubicBezTo>
                    <a:pt x="17804" y="251"/>
                    <a:pt x="17804" y="297"/>
                    <a:pt x="17781" y="343"/>
                  </a:cubicBezTo>
                  <a:lnTo>
                    <a:pt x="17781" y="343"/>
                  </a:lnTo>
                  <a:cubicBezTo>
                    <a:pt x="17781" y="365"/>
                    <a:pt x="17781" y="411"/>
                    <a:pt x="17781" y="457"/>
                  </a:cubicBezTo>
                  <a:lnTo>
                    <a:pt x="17781" y="457"/>
                  </a:lnTo>
                  <a:cubicBezTo>
                    <a:pt x="17781" y="502"/>
                    <a:pt x="17759" y="548"/>
                    <a:pt x="17759" y="594"/>
                  </a:cubicBezTo>
                  <a:lnTo>
                    <a:pt x="17759" y="594"/>
                  </a:lnTo>
                  <a:cubicBezTo>
                    <a:pt x="17759" y="616"/>
                    <a:pt x="17736" y="662"/>
                    <a:pt x="17736" y="708"/>
                  </a:cubicBezTo>
                  <a:lnTo>
                    <a:pt x="17736" y="708"/>
                  </a:lnTo>
                  <a:cubicBezTo>
                    <a:pt x="17713" y="753"/>
                    <a:pt x="17713" y="799"/>
                    <a:pt x="17690" y="845"/>
                  </a:cubicBezTo>
                  <a:lnTo>
                    <a:pt x="17690" y="845"/>
                  </a:lnTo>
                  <a:cubicBezTo>
                    <a:pt x="17690" y="867"/>
                    <a:pt x="17667" y="913"/>
                    <a:pt x="17667" y="959"/>
                  </a:cubicBezTo>
                  <a:lnTo>
                    <a:pt x="17667" y="959"/>
                  </a:lnTo>
                  <a:cubicBezTo>
                    <a:pt x="17644" y="1004"/>
                    <a:pt x="17644" y="1050"/>
                    <a:pt x="17622" y="1073"/>
                  </a:cubicBezTo>
                  <a:lnTo>
                    <a:pt x="17622" y="1073"/>
                  </a:lnTo>
                  <a:cubicBezTo>
                    <a:pt x="17599" y="1119"/>
                    <a:pt x="17599" y="1164"/>
                    <a:pt x="17576" y="1187"/>
                  </a:cubicBezTo>
                  <a:lnTo>
                    <a:pt x="17576" y="1187"/>
                  </a:lnTo>
                  <a:cubicBezTo>
                    <a:pt x="17553" y="1233"/>
                    <a:pt x="17553" y="1278"/>
                    <a:pt x="17530" y="1324"/>
                  </a:cubicBezTo>
                  <a:lnTo>
                    <a:pt x="17530" y="1324"/>
                  </a:lnTo>
                  <a:cubicBezTo>
                    <a:pt x="17507" y="1370"/>
                    <a:pt x="17485" y="1415"/>
                    <a:pt x="17462" y="1438"/>
                  </a:cubicBezTo>
                  <a:lnTo>
                    <a:pt x="17462" y="1438"/>
                  </a:lnTo>
                  <a:cubicBezTo>
                    <a:pt x="17439" y="1484"/>
                    <a:pt x="17416" y="1529"/>
                    <a:pt x="17393" y="1575"/>
                  </a:cubicBezTo>
                  <a:lnTo>
                    <a:pt x="17393" y="1575"/>
                  </a:lnTo>
                  <a:cubicBezTo>
                    <a:pt x="17393" y="1621"/>
                    <a:pt x="17370" y="1644"/>
                    <a:pt x="17348" y="1689"/>
                  </a:cubicBezTo>
                  <a:lnTo>
                    <a:pt x="17348" y="1689"/>
                  </a:lnTo>
                  <a:cubicBezTo>
                    <a:pt x="17302" y="1735"/>
                    <a:pt x="17279" y="1781"/>
                    <a:pt x="17234" y="1849"/>
                  </a:cubicBezTo>
                  <a:lnTo>
                    <a:pt x="17234" y="1849"/>
                  </a:lnTo>
                  <a:cubicBezTo>
                    <a:pt x="17234" y="1872"/>
                    <a:pt x="17211" y="1917"/>
                    <a:pt x="17188" y="1940"/>
                  </a:cubicBezTo>
                  <a:lnTo>
                    <a:pt x="17188" y="1940"/>
                  </a:lnTo>
                  <a:cubicBezTo>
                    <a:pt x="17142" y="1986"/>
                    <a:pt x="17097" y="2054"/>
                    <a:pt x="17051" y="2100"/>
                  </a:cubicBezTo>
                  <a:lnTo>
                    <a:pt x="17051" y="2100"/>
                  </a:lnTo>
                  <a:cubicBezTo>
                    <a:pt x="17028" y="2146"/>
                    <a:pt x="17028" y="2169"/>
                    <a:pt x="17005" y="2191"/>
                  </a:cubicBezTo>
                  <a:lnTo>
                    <a:pt x="17005" y="2191"/>
                  </a:lnTo>
                  <a:cubicBezTo>
                    <a:pt x="16937" y="2283"/>
                    <a:pt x="16846" y="2374"/>
                    <a:pt x="16777" y="2465"/>
                  </a:cubicBezTo>
                  <a:lnTo>
                    <a:pt x="16777" y="2465"/>
                  </a:lnTo>
                  <a:cubicBezTo>
                    <a:pt x="16754" y="2488"/>
                    <a:pt x="16731" y="2511"/>
                    <a:pt x="16709" y="2534"/>
                  </a:cubicBezTo>
                  <a:lnTo>
                    <a:pt x="16709" y="2534"/>
                  </a:lnTo>
                  <a:cubicBezTo>
                    <a:pt x="16640" y="2579"/>
                    <a:pt x="16572" y="2648"/>
                    <a:pt x="16503" y="2716"/>
                  </a:cubicBezTo>
                  <a:lnTo>
                    <a:pt x="16503" y="2716"/>
                  </a:lnTo>
                  <a:cubicBezTo>
                    <a:pt x="16480" y="2762"/>
                    <a:pt x="16435" y="2785"/>
                    <a:pt x="16412" y="2808"/>
                  </a:cubicBezTo>
                  <a:lnTo>
                    <a:pt x="16412" y="2808"/>
                  </a:lnTo>
                  <a:cubicBezTo>
                    <a:pt x="16366" y="2853"/>
                    <a:pt x="16321" y="2899"/>
                    <a:pt x="16275" y="2922"/>
                  </a:cubicBezTo>
                  <a:lnTo>
                    <a:pt x="16275" y="2922"/>
                  </a:lnTo>
                  <a:cubicBezTo>
                    <a:pt x="16229" y="2967"/>
                    <a:pt x="16184" y="2990"/>
                    <a:pt x="16161" y="3036"/>
                  </a:cubicBezTo>
                  <a:lnTo>
                    <a:pt x="16161" y="3036"/>
                  </a:lnTo>
                  <a:cubicBezTo>
                    <a:pt x="16115" y="3059"/>
                    <a:pt x="16069" y="3104"/>
                    <a:pt x="16024" y="3127"/>
                  </a:cubicBezTo>
                  <a:lnTo>
                    <a:pt x="16024" y="3127"/>
                  </a:lnTo>
                  <a:cubicBezTo>
                    <a:pt x="15978" y="3173"/>
                    <a:pt x="15932" y="3196"/>
                    <a:pt x="15887" y="3241"/>
                  </a:cubicBezTo>
                  <a:lnTo>
                    <a:pt x="15887" y="3241"/>
                  </a:lnTo>
                  <a:cubicBezTo>
                    <a:pt x="15841" y="3264"/>
                    <a:pt x="15773" y="3310"/>
                    <a:pt x="15727" y="3333"/>
                  </a:cubicBezTo>
                  <a:lnTo>
                    <a:pt x="15727" y="3333"/>
                  </a:lnTo>
                  <a:cubicBezTo>
                    <a:pt x="15681" y="3378"/>
                    <a:pt x="15636" y="3401"/>
                    <a:pt x="15590" y="3447"/>
                  </a:cubicBezTo>
                  <a:lnTo>
                    <a:pt x="15590" y="3447"/>
                  </a:lnTo>
                  <a:cubicBezTo>
                    <a:pt x="15544" y="3470"/>
                    <a:pt x="15476" y="3515"/>
                    <a:pt x="15430" y="3538"/>
                  </a:cubicBezTo>
                  <a:lnTo>
                    <a:pt x="15430" y="3538"/>
                  </a:lnTo>
                  <a:cubicBezTo>
                    <a:pt x="15362" y="3584"/>
                    <a:pt x="15293" y="3629"/>
                    <a:pt x="15225" y="3675"/>
                  </a:cubicBezTo>
                  <a:lnTo>
                    <a:pt x="15225" y="3675"/>
                  </a:lnTo>
                  <a:cubicBezTo>
                    <a:pt x="15019" y="3789"/>
                    <a:pt x="14837" y="3880"/>
                    <a:pt x="14631" y="3972"/>
                  </a:cubicBezTo>
                  <a:lnTo>
                    <a:pt x="14631" y="3972"/>
                  </a:lnTo>
                  <a:cubicBezTo>
                    <a:pt x="14563" y="4017"/>
                    <a:pt x="14517" y="4040"/>
                    <a:pt x="14449" y="4063"/>
                  </a:cubicBezTo>
                  <a:lnTo>
                    <a:pt x="14449" y="4063"/>
                  </a:lnTo>
                  <a:cubicBezTo>
                    <a:pt x="14266" y="4154"/>
                    <a:pt x="14084" y="4223"/>
                    <a:pt x="13878" y="4291"/>
                  </a:cubicBezTo>
                  <a:lnTo>
                    <a:pt x="13878" y="4291"/>
                  </a:lnTo>
                  <a:cubicBezTo>
                    <a:pt x="13855" y="4314"/>
                    <a:pt x="13833" y="4314"/>
                    <a:pt x="13810" y="4337"/>
                  </a:cubicBezTo>
                  <a:lnTo>
                    <a:pt x="13810" y="4337"/>
                  </a:lnTo>
                  <a:cubicBezTo>
                    <a:pt x="13604" y="4405"/>
                    <a:pt x="13399" y="4474"/>
                    <a:pt x="13171" y="4542"/>
                  </a:cubicBezTo>
                  <a:lnTo>
                    <a:pt x="13171" y="4542"/>
                  </a:lnTo>
                  <a:cubicBezTo>
                    <a:pt x="13011" y="4611"/>
                    <a:pt x="12874" y="4634"/>
                    <a:pt x="12714" y="4679"/>
                  </a:cubicBezTo>
                  <a:lnTo>
                    <a:pt x="12714" y="4679"/>
                  </a:lnTo>
                  <a:cubicBezTo>
                    <a:pt x="12600" y="4725"/>
                    <a:pt x="12486" y="4748"/>
                    <a:pt x="12372" y="4771"/>
                  </a:cubicBezTo>
                  <a:lnTo>
                    <a:pt x="12372" y="4771"/>
                  </a:lnTo>
                  <a:cubicBezTo>
                    <a:pt x="12212" y="4816"/>
                    <a:pt x="12029" y="4839"/>
                    <a:pt x="11870" y="4885"/>
                  </a:cubicBezTo>
                  <a:lnTo>
                    <a:pt x="11870" y="4885"/>
                  </a:lnTo>
                  <a:cubicBezTo>
                    <a:pt x="11755" y="4908"/>
                    <a:pt x="11641" y="4930"/>
                    <a:pt x="11504" y="4953"/>
                  </a:cubicBezTo>
                  <a:lnTo>
                    <a:pt x="11504" y="4953"/>
                  </a:lnTo>
                  <a:cubicBezTo>
                    <a:pt x="11459" y="4976"/>
                    <a:pt x="11413" y="4976"/>
                    <a:pt x="11367" y="4976"/>
                  </a:cubicBezTo>
                  <a:lnTo>
                    <a:pt x="11367" y="4976"/>
                  </a:lnTo>
                  <a:cubicBezTo>
                    <a:pt x="11162" y="5022"/>
                    <a:pt x="10957" y="5045"/>
                    <a:pt x="10751" y="5067"/>
                  </a:cubicBezTo>
                  <a:lnTo>
                    <a:pt x="10751" y="5067"/>
                  </a:lnTo>
                  <a:cubicBezTo>
                    <a:pt x="10683" y="5067"/>
                    <a:pt x="10637" y="5090"/>
                    <a:pt x="10569" y="5090"/>
                  </a:cubicBezTo>
                  <a:lnTo>
                    <a:pt x="10569" y="5090"/>
                  </a:lnTo>
                  <a:cubicBezTo>
                    <a:pt x="10454" y="5090"/>
                    <a:pt x="10317" y="5113"/>
                    <a:pt x="10203" y="5113"/>
                  </a:cubicBezTo>
                  <a:lnTo>
                    <a:pt x="10203" y="5113"/>
                  </a:lnTo>
                  <a:cubicBezTo>
                    <a:pt x="9998" y="5136"/>
                    <a:pt x="9815" y="5159"/>
                    <a:pt x="9610" y="5159"/>
                  </a:cubicBezTo>
                  <a:lnTo>
                    <a:pt x="9610" y="5159"/>
                  </a:lnTo>
                  <a:cubicBezTo>
                    <a:pt x="9473" y="5159"/>
                    <a:pt x="9359" y="5159"/>
                    <a:pt x="9222" y="5159"/>
                  </a:cubicBezTo>
                  <a:lnTo>
                    <a:pt x="9222" y="5159"/>
                  </a:lnTo>
                  <a:cubicBezTo>
                    <a:pt x="9062" y="5181"/>
                    <a:pt x="8902" y="5181"/>
                    <a:pt x="8743" y="5181"/>
                  </a:cubicBezTo>
                  <a:lnTo>
                    <a:pt x="8743" y="5181"/>
                  </a:lnTo>
                  <a:cubicBezTo>
                    <a:pt x="8606" y="5159"/>
                    <a:pt x="8469" y="5159"/>
                    <a:pt x="8332" y="5159"/>
                  </a:cubicBezTo>
                  <a:lnTo>
                    <a:pt x="8332" y="5159"/>
                  </a:lnTo>
                  <a:cubicBezTo>
                    <a:pt x="8172" y="5159"/>
                    <a:pt x="8012" y="5136"/>
                    <a:pt x="7875" y="5136"/>
                  </a:cubicBezTo>
                  <a:lnTo>
                    <a:pt x="7875" y="5136"/>
                  </a:lnTo>
                  <a:cubicBezTo>
                    <a:pt x="7738" y="5136"/>
                    <a:pt x="7601" y="5113"/>
                    <a:pt x="7464" y="5113"/>
                  </a:cubicBezTo>
                  <a:lnTo>
                    <a:pt x="7464" y="5113"/>
                  </a:lnTo>
                  <a:cubicBezTo>
                    <a:pt x="7305" y="5090"/>
                    <a:pt x="7168" y="5067"/>
                    <a:pt x="7008" y="5045"/>
                  </a:cubicBezTo>
                  <a:lnTo>
                    <a:pt x="7008" y="5045"/>
                  </a:lnTo>
                  <a:cubicBezTo>
                    <a:pt x="6894" y="5045"/>
                    <a:pt x="6757" y="5022"/>
                    <a:pt x="6620" y="4999"/>
                  </a:cubicBezTo>
                  <a:lnTo>
                    <a:pt x="6620" y="4999"/>
                  </a:lnTo>
                  <a:cubicBezTo>
                    <a:pt x="6460" y="4976"/>
                    <a:pt x="6300" y="4953"/>
                    <a:pt x="6140" y="4908"/>
                  </a:cubicBezTo>
                  <a:lnTo>
                    <a:pt x="6140" y="4908"/>
                  </a:lnTo>
                  <a:cubicBezTo>
                    <a:pt x="6026" y="4885"/>
                    <a:pt x="5889" y="4862"/>
                    <a:pt x="5775" y="4839"/>
                  </a:cubicBezTo>
                  <a:lnTo>
                    <a:pt x="5775" y="4839"/>
                  </a:lnTo>
                  <a:cubicBezTo>
                    <a:pt x="5593" y="4793"/>
                    <a:pt x="5410" y="4748"/>
                    <a:pt x="5227" y="4702"/>
                  </a:cubicBezTo>
                  <a:lnTo>
                    <a:pt x="5227" y="4702"/>
                  </a:lnTo>
                  <a:cubicBezTo>
                    <a:pt x="5113" y="4679"/>
                    <a:pt x="4999" y="4634"/>
                    <a:pt x="4862" y="4611"/>
                  </a:cubicBezTo>
                  <a:lnTo>
                    <a:pt x="4862" y="4611"/>
                  </a:lnTo>
                  <a:cubicBezTo>
                    <a:pt x="4817" y="4588"/>
                    <a:pt x="4748" y="4565"/>
                    <a:pt x="4680" y="4542"/>
                  </a:cubicBezTo>
                  <a:lnTo>
                    <a:pt x="4680" y="4542"/>
                  </a:lnTo>
                  <a:cubicBezTo>
                    <a:pt x="4497" y="4497"/>
                    <a:pt x="4314" y="4428"/>
                    <a:pt x="4132" y="4360"/>
                  </a:cubicBezTo>
                  <a:lnTo>
                    <a:pt x="4132" y="4360"/>
                  </a:lnTo>
                  <a:cubicBezTo>
                    <a:pt x="4086" y="4337"/>
                    <a:pt x="4041" y="4337"/>
                    <a:pt x="3995" y="4314"/>
                  </a:cubicBezTo>
                  <a:lnTo>
                    <a:pt x="3995" y="4314"/>
                  </a:lnTo>
                  <a:cubicBezTo>
                    <a:pt x="3835" y="4246"/>
                    <a:pt x="3675" y="4177"/>
                    <a:pt x="3516" y="4109"/>
                  </a:cubicBezTo>
                  <a:lnTo>
                    <a:pt x="3516" y="4109"/>
                  </a:lnTo>
                  <a:cubicBezTo>
                    <a:pt x="3447" y="4063"/>
                    <a:pt x="3356" y="4040"/>
                    <a:pt x="3287" y="4017"/>
                  </a:cubicBezTo>
                  <a:lnTo>
                    <a:pt x="3287" y="4017"/>
                  </a:lnTo>
                  <a:cubicBezTo>
                    <a:pt x="3059" y="3903"/>
                    <a:pt x="2831" y="3789"/>
                    <a:pt x="2625" y="3675"/>
                  </a:cubicBezTo>
                  <a:lnTo>
                    <a:pt x="2625" y="3675"/>
                  </a:lnTo>
                  <a:cubicBezTo>
                    <a:pt x="868" y="2648"/>
                    <a:pt x="0" y="1324"/>
                    <a:pt x="0" y="0"/>
                  </a:cubicBezTo>
                  <a:lnTo>
                    <a:pt x="0" y="0"/>
                  </a:lnTo>
                  <a:close/>
                </a:path>
              </a:pathLst>
            </a:custGeom>
            <a:solidFill>
              <a:srgbClr val="1D509B"/>
            </a:solidFill>
            <a:ln>
              <a:noFill/>
            </a:ln>
          </p:spPr>
          <p:txBody>
            <a:bodyPr spcFirstLastPara="1" wrap="square" lIns="91425" tIns="91425" rIns="91425" bIns="91425" anchor="ctr" anchorCtr="0">
              <a:noAutofit/>
            </a:bodyPr>
            <a:lstStyle/>
            <a:p>
              <a:pPr>
                <a:buClr>
                  <a:srgbClr val="000000"/>
                </a:buClr>
                <a:buFont typeface="Arial"/>
                <a:buNone/>
                <a:defRPr/>
              </a:pPr>
              <a:endParaRPr sz="1400" kern="0">
                <a:solidFill>
                  <a:srgbClr val="000000"/>
                </a:solidFill>
                <a:latin typeface="Arial"/>
                <a:cs typeface="Arial"/>
                <a:sym typeface="Arial"/>
              </a:endParaRPr>
            </a:p>
          </p:txBody>
        </p:sp>
        <p:sp>
          <p:nvSpPr>
            <p:cNvPr id="270" name="Google Shape;6199;p47">
              <a:extLst>
                <a:ext uri="{FF2B5EF4-FFF2-40B4-BE49-F238E27FC236}">
                  <a16:creationId xmlns:a16="http://schemas.microsoft.com/office/drawing/2014/main" id="{8321FADD-82D6-40A9-BA7B-5DB700D13D70}"/>
                </a:ext>
              </a:extLst>
            </p:cNvPr>
            <p:cNvSpPr/>
            <p:nvPr/>
          </p:nvSpPr>
          <p:spPr>
            <a:xfrm>
              <a:off x="4963840" y="2449704"/>
              <a:ext cx="504299" cy="278934"/>
            </a:xfrm>
            <a:custGeom>
              <a:avLst/>
              <a:gdLst/>
              <a:ahLst/>
              <a:cxnLst/>
              <a:rect l="l" t="t" r="r" b="b"/>
              <a:pathLst>
                <a:path w="19562" h="10820" extrusionOk="0">
                  <a:moveTo>
                    <a:pt x="3470" y="1507"/>
                  </a:moveTo>
                  <a:cubicBezTo>
                    <a:pt x="0" y="3516"/>
                    <a:pt x="23" y="6780"/>
                    <a:pt x="3492" y="8811"/>
                  </a:cubicBezTo>
                  <a:lnTo>
                    <a:pt x="3492" y="8811"/>
                  </a:lnTo>
                  <a:cubicBezTo>
                    <a:pt x="6985" y="10820"/>
                    <a:pt x="12622" y="10820"/>
                    <a:pt x="16092" y="8811"/>
                  </a:cubicBezTo>
                  <a:lnTo>
                    <a:pt x="16092" y="8811"/>
                  </a:lnTo>
                  <a:cubicBezTo>
                    <a:pt x="19561" y="6780"/>
                    <a:pt x="19539" y="3516"/>
                    <a:pt x="16046" y="1507"/>
                  </a:cubicBezTo>
                  <a:lnTo>
                    <a:pt x="16046" y="1507"/>
                  </a:lnTo>
                  <a:cubicBezTo>
                    <a:pt x="14312" y="503"/>
                    <a:pt x="12029" y="0"/>
                    <a:pt x="9746" y="0"/>
                  </a:cubicBezTo>
                  <a:lnTo>
                    <a:pt x="9746" y="0"/>
                  </a:lnTo>
                  <a:cubicBezTo>
                    <a:pt x="7464" y="0"/>
                    <a:pt x="5181" y="503"/>
                    <a:pt x="3470" y="1507"/>
                  </a:cubicBezTo>
                  <a:close/>
                </a:path>
              </a:pathLst>
            </a:custGeom>
            <a:solidFill>
              <a:srgbClr val="95B8EB"/>
            </a:solidFill>
            <a:ln>
              <a:noFill/>
            </a:ln>
          </p:spPr>
          <p:txBody>
            <a:bodyPr spcFirstLastPara="1" wrap="square" lIns="91425" tIns="91425" rIns="91425" bIns="91425" anchor="ctr" anchorCtr="0">
              <a:noAutofit/>
            </a:bodyPr>
            <a:lstStyle/>
            <a:p>
              <a:pPr>
                <a:buClr>
                  <a:srgbClr val="000000"/>
                </a:buClr>
                <a:buFont typeface="Arial"/>
                <a:buNone/>
                <a:defRPr/>
              </a:pPr>
              <a:endParaRPr sz="1400" kern="0" dirty="0">
                <a:solidFill>
                  <a:srgbClr val="000000"/>
                </a:solidFill>
                <a:latin typeface="Arial"/>
                <a:cs typeface="Arial"/>
                <a:sym typeface="Arial"/>
              </a:endParaRPr>
            </a:p>
          </p:txBody>
        </p:sp>
        <p:sp>
          <p:nvSpPr>
            <p:cNvPr id="271" name="Title 1">
              <a:extLst>
                <a:ext uri="{FF2B5EF4-FFF2-40B4-BE49-F238E27FC236}">
                  <a16:creationId xmlns:a16="http://schemas.microsoft.com/office/drawing/2014/main" id="{C7E1A447-C59A-4B70-B30D-920BDB52B653}"/>
                </a:ext>
              </a:extLst>
            </p:cNvPr>
            <p:cNvSpPr txBox="1">
              <a:spLocks/>
            </p:cNvSpPr>
            <p:nvPr/>
          </p:nvSpPr>
          <p:spPr>
            <a:xfrm>
              <a:off x="5016986" y="2451347"/>
              <a:ext cx="397389" cy="262340"/>
            </a:xfrm>
            <a:prstGeom prst="rect">
              <a:avLst/>
            </a:prstGeom>
            <a:scene3d>
              <a:camera prst="isometricBottomDown"/>
              <a:lightRig rig="threePt" dir="t"/>
            </a:scene3d>
          </p:spPr>
          <p:txBody>
            <a:bodyPr vert="horz" lIns="0" tIns="0" rIns="0" bIns="0" rtlCol="0" anchor="t">
              <a:noAutofit/>
            </a:bodyPr>
            <a:lstStyle>
              <a:lvl1pPr algn="r" defTabSz="914400" rtl="1" eaLnBrk="1" latinLnBrk="0" hangingPunct="1">
                <a:lnSpc>
                  <a:spcPct val="90000"/>
                </a:lnSpc>
                <a:spcBef>
                  <a:spcPct val="0"/>
                </a:spcBef>
                <a:buNone/>
                <a:defRPr sz="4000" kern="1200">
                  <a:solidFill>
                    <a:schemeClr val="tx1"/>
                  </a:solidFill>
                  <a:latin typeface="Greta Arabic" pitchFamily="2" charset="-78"/>
                  <a:ea typeface="+mj-ea"/>
                  <a:cs typeface="+mj-cs"/>
                </a:defRPr>
              </a:lvl1pPr>
            </a:lstStyle>
            <a:p>
              <a:pPr algn="ctr">
                <a:defRPr/>
              </a:pPr>
              <a:r>
                <a:rPr lang="ar-SA" sz="2400" dirty="0">
                  <a:solidFill>
                    <a:srgbClr val="FFFFFF"/>
                  </a:solidFill>
                  <a:latin typeface="Somar" panose="020B0604020202020204" charset="-78"/>
                  <a:cs typeface="Somar" panose="020B0604020202020204" charset="-78"/>
                </a:rPr>
                <a:t>02</a:t>
              </a:r>
              <a:endParaRPr lang="ar-SA" sz="2800" dirty="0">
                <a:solidFill>
                  <a:srgbClr val="FFFFFF"/>
                </a:solidFill>
                <a:latin typeface="Somar" panose="020B0604020202020204" charset="-78"/>
                <a:cs typeface="Somar" panose="020B0604020202020204" charset="-78"/>
              </a:endParaRPr>
            </a:p>
          </p:txBody>
        </p:sp>
      </p:grpSp>
      <p:grpSp>
        <p:nvGrpSpPr>
          <p:cNvPr id="71" name="Group 70">
            <a:extLst>
              <a:ext uri="{FF2B5EF4-FFF2-40B4-BE49-F238E27FC236}">
                <a16:creationId xmlns:a16="http://schemas.microsoft.com/office/drawing/2014/main" id="{A4D0F8B2-FD34-4853-8899-5CB0E72E36D2}"/>
              </a:ext>
            </a:extLst>
          </p:cNvPr>
          <p:cNvGrpSpPr/>
          <p:nvPr/>
        </p:nvGrpSpPr>
        <p:grpSpPr>
          <a:xfrm>
            <a:off x="7099844" y="2558579"/>
            <a:ext cx="504299" cy="325416"/>
            <a:chOff x="7443538" y="3154334"/>
            <a:chExt cx="504299" cy="325416"/>
          </a:xfrm>
        </p:grpSpPr>
        <p:sp>
          <p:nvSpPr>
            <p:cNvPr id="165" name="Google Shape;6192;p47">
              <a:extLst>
                <a:ext uri="{FF2B5EF4-FFF2-40B4-BE49-F238E27FC236}">
                  <a16:creationId xmlns:a16="http://schemas.microsoft.com/office/drawing/2014/main" id="{86D87748-C0AA-43D1-977F-A33BCF01FB61}"/>
                </a:ext>
              </a:extLst>
            </p:cNvPr>
            <p:cNvSpPr/>
            <p:nvPr/>
          </p:nvSpPr>
          <p:spPr>
            <a:xfrm>
              <a:off x="7465888" y="3275525"/>
              <a:ext cx="459597" cy="204225"/>
            </a:xfrm>
            <a:custGeom>
              <a:avLst/>
              <a:gdLst/>
              <a:ahLst/>
              <a:cxnLst/>
              <a:rect l="l" t="t" r="r" b="b"/>
              <a:pathLst>
                <a:path w="17828" h="7922" extrusionOk="0">
                  <a:moveTo>
                    <a:pt x="1" y="2740"/>
                  </a:moveTo>
                  <a:cubicBezTo>
                    <a:pt x="1" y="4064"/>
                    <a:pt x="868" y="5387"/>
                    <a:pt x="2626" y="6415"/>
                  </a:cubicBezTo>
                  <a:lnTo>
                    <a:pt x="2626" y="6415"/>
                  </a:lnTo>
                  <a:cubicBezTo>
                    <a:pt x="2831" y="6529"/>
                    <a:pt x="3060" y="6643"/>
                    <a:pt x="3288" y="6757"/>
                  </a:cubicBezTo>
                  <a:lnTo>
                    <a:pt x="3288" y="6757"/>
                  </a:lnTo>
                  <a:cubicBezTo>
                    <a:pt x="3356" y="6780"/>
                    <a:pt x="3448" y="6803"/>
                    <a:pt x="3516" y="6848"/>
                  </a:cubicBezTo>
                  <a:lnTo>
                    <a:pt x="3516" y="6848"/>
                  </a:lnTo>
                  <a:cubicBezTo>
                    <a:pt x="3653" y="6917"/>
                    <a:pt x="3790" y="6962"/>
                    <a:pt x="3927" y="7031"/>
                  </a:cubicBezTo>
                  <a:lnTo>
                    <a:pt x="3927" y="7031"/>
                  </a:lnTo>
                  <a:cubicBezTo>
                    <a:pt x="3950" y="7031"/>
                    <a:pt x="3973" y="7031"/>
                    <a:pt x="3995" y="7054"/>
                  </a:cubicBezTo>
                  <a:lnTo>
                    <a:pt x="3995" y="7054"/>
                  </a:lnTo>
                  <a:cubicBezTo>
                    <a:pt x="4041" y="7077"/>
                    <a:pt x="4087" y="7077"/>
                    <a:pt x="4132" y="7099"/>
                  </a:cubicBezTo>
                  <a:lnTo>
                    <a:pt x="4132" y="7099"/>
                  </a:lnTo>
                  <a:cubicBezTo>
                    <a:pt x="4315" y="7168"/>
                    <a:pt x="4498" y="7236"/>
                    <a:pt x="4680" y="7282"/>
                  </a:cubicBezTo>
                  <a:lnTo>
                    <a:pt x="4680" y="7282"/>
                  </a:lnTo>
                  <a:cubicBezTo>
                    <a:pt x="4749" y="7305"/>
                    <a:pt x="4817" y="7328"/>
                    <a:pt x="4863" y="7350"/>
                  </a:cubicBezTo>
                  <a:lnTo>
                    <a:pt x="4863" y="7350"/>
                  </a:lnTo>
                  <a:cubicBezTo>
                    <a:pt x="4908" y="7350"/>
                    <a:pt x="4954" y="7373"/>
                    <a:pt x="5000" y="7396"/>
                  </a:cubicBezTo>
                  <a:lnTo>
                    <a:pt x="5000" y="7396"/>
                  </a:lnTo>
                  <a:cubicBezTo>
                    <a:pt x="5068" y="7419"/>
                    <a:pt x="5159" y="7419"/>
                    <a:pt x="5228" y="7442"/>
                  </a:cubicBezTo>
                  <a:lnTo>
                    <a:pt x="5228" y="7442"/>
                  </a:lnTo>
                  <a:cubicBezTo>
                    <a:pt x="5411" y="7487"/>
                    <a:pt x="5593" y="7533"/>
                    <a:pt x="5776" y="7579"/>
                  </a:cubicBezTo>
                  <a:lnTo>
                    <a:pt x="5776" y="7579"/>
                  </a:lnTo>
                  <a:cubicBezTo>
                    <a:pt x="5821" y="7579"/>
                    <a:pt x="5867" y="7602"/>
                    <a:pt x="5936" y="7624"/>
                  </a:cubicBezTo>
                  <a:lnTo>
                    <a:pt x="5936" y="7624"/>
                  </a:lnTo>
                  <a:cubicBezTo>
                    <a:pt x="6004" y="7624"/>
                    <a:pt x="6072" y="7647"/>
                    <a:pt x="6141" y="7647"/>
                  </a:cubicBezTo>
                  <a:lnTo>
                    <a:pt x="6141" y="7647"/>
                  </a:lnTo>
                  <a:cubicBezTo>
                    <a:pt x="6301" y="7693"/>
                    <a:pt x="6461" y="7716"/>
                    <a:pt x="6620" y="7738"/>
                  </a:cubicBezTo>
                  <a:lnTo>
                    <a:pt x="6620" y="7738"/>
                  </a:lnTo>
                  <a:cubicBezTo>
                    <a:pt x="6689" y="7738"/>
                    <a:pt x="6734" y="7761"/>
                    <a:pt x="6803" y="7761"/>
                  </a:cubicBezTo>
                  <a:lnTo>
                    <a:pt x="6803" y="7761"/>
                  </a:lnTo>
                  <a:cubicBezTo>
                    <a:pt x="6871" y="7784"/>
                    <a:pt x="6940" y="7784"/>
                    <a:pt x="7008" y="7784"/>
                  </a:cubicBezTo>
                  <a:lnTo>
                    <a:pt x="7008" y="7784"/>
                  </a:lnTo>
                  <a:cubicBezTo>
                    <a:pt x="7168" y="7807"/>
                    <a:pt x="7305" y="7830"/>
                    <a:pt x="7465" y="7830"/>
                  </a:cubicBezTo>
                  <a:lnTo>
                    <a:pt x="7465" y="7830"/>
                  </a:lnTo>
                  <a:cubicBezTo>
                    <a:pt x="7533" y="7853"/>
                    <a:pt x="7602" y="7853"/>
                    <a:pt x="7670" y="7875"/>
                  </a:cubicBezTo>
                  <a:lnTo>
                    <a:pt x="7670" y="7875"/>
                  </a:lnTo>
                  <a:cubicBezTo>
                    <a:pt x="7739" y="7875"/>
                    <a:pt x="7807" y="7875"/>
                    <a:pt x="7876" y="7875"/>
                  </a:cubicBezTo>
                  <a:lnTo>
                    <a:pt x="7876" y="7875"/>
                  </a:lnTo>
                  <a:cubicBezTo>
                    <a:pt x="8013" y="7875"/>
                    <a:pt x="8172" y="7898"/>
                    <a:pt x="8332" y="7898"/>
                  </a:cubicBezTo>
                  <a:lnTo>
                    <a:pt x="8332" y="7898"/>
                  </a:lnTo>
                  <a:cubicBezTo>
                    <a:pt x="8401" y="7898"/>
                    <a:pt x="8469" y="7921"/>
                    <a:pt x="8560" y="7921"/>
                  </a:cubicBezTo>
                  <a:lnTo>
                    <a:pt x="8560" y="7921"/>
                  </a:lnTo>
                  <a:cubicBezTo>
                    <a:pt x="8583" y="7921"/>
                    <a:pt x="8629" y="7921"/>
                    <a:pt x="8652" y="7921"/>
                  </a:cubicBezTo>
                  <a:lnTo>
                    <a:pt x="8652" y="7921"/>
                  </a:lnTo>
                  <a:cubicBezTo>
                    <a:pt x="8675" y="7921"/>
                    <a:pt x="8697" y="7921"/>
                    <a:pt x="8743" y="7921"/>
                  </a:cubicBezTo>
                  <a:lnTo>
                    <a:pt x="8743" y="7921"/>
                  </a:lnTo>
                  <a:cubicBezTo>
                    <a:pt x="8903" y="7921"/>
                    <a:pt x="9063" y="7921"/>
                    <a:pt x="9222" y="7898"/>
                  </a:cubicBezTo>
                  <a:lnTo>
                    <a:pt x="9222" y="7898"/>
                  </a:lnTo>
                  <a:cubicBezTo>
                    <a:pt x="9245" y="7898"/>
                    <a:pt x="9291" y="7898"/>
                    <a:pt x="9314" y="7898"/>
                  </a:cubicBezTo>
                  <a:lnTo>
                    <a:pt x="9314" y="7898"/>
                  </a:lnTo>
                  <a:cubicBezTo>
                    <a:pt x="9359" y="7898"/>
                    <a:pt x="9405" y="7898"/>
                    <a:pt x="9473" y="7898"/>
                  </a:cubicBezTo>
                  <a:lnTo>
                    <a:pt x="9473" y="7898"/>
                  </a:lnTo>
                  <a:cubicBezTo>
                    <a:pt x="9519" y="7898"/>
                    <a:pt x="9565" y="7898"/>
                    <a:pt x="9610" y="7898"/>
                  </a:cubicBezTo>
                  <a:lnTo>
                    <a:pt x="9610" y="7898"/>
                  </a:lnTo>
                  <a:cubicBezTo>
                    <a:pt x="9816" y="7898"/>
                    <a:pt x="9998" y="7875"/>
                    <a:pt x="10204" y="7853"/>
                  </a:cubicBezTo>
                  <a:lnTo>
                    <a:pt x="10204" y="7853"/>
                  </a:lnTo>
                  <a:cubicBezTo>
                    <a:pt x="10295" y="7853"/>
                    <a:pt x="10364" y="7853"/>
                    <a:pt x="10455" y="7853"/>
                  </a:cubicBezTo>
                  <a:lnTo>
                    <a:pt x="10455" y="7853"/>
                  </a:lnTo>
                  <a:cubicBezTo>
                    <a:pt x="10478" y="7830"/>
                    <a:pt x="10523" y="7830"/>
                    <a:pt x="10569" y="7830"/>
                  </a:cubicBezTo>
                  <a:lnTo>
                    <a:pt x="10569" y="7830"/>
                  </a:lnTo>
                  <a:cubicBezTo>
                    <a:pt x="10638" y="7830"/>
                    <a:pt x="10683" y="7807"/>
                    <a:pt x="10752" y="7807"/>
                  </a:cubicBezTo>
                  <a:lnTo>
                    <a:pt x="10752" y="7807"/>
                  </a:lnTo>
                  <a:cubicBezTo>
                    <a:pt x="10957" y="7784"/>
                    <a:pt x="11163" y="7761"/>
                    <a:pt x="11368" y="7716"/>
                  </a:cubicBezTo>
                  <a:lnTo>
                    <a:pt x="11368" y="7716"/>
                  </a:lnTo>
                  <a:cubicBezTo>
                    <a:pt x="11414" y="7716"/>
                    <a:pt x="11459" y="7693"/>
                    <a:pt x="11505" y="7693"/>
                  </a:cubicBezTo>
                  <a:lnTo>
                    <a:pt x="11505" y="7693"/>
                  </a:lnTo>
                  <a:cubicBezTo>
                    <a:pt x="11528" y="7693"/>
                    <a:pt x="11551" y="7693"/>
                    <a:pt x="11596" y="7693"/>
                  </a:cubicBezTo>
                  <a:lnTo>
                    <a:pt x="11596" y="7693"/>
                  </a:lnTo>
                  <a:cubicBezTo>
                    <a:pt x="11688" y="7670"/>
                    <a:pt x="11779" y="7647"/>
                    <a:pt x="11870" y="7624"/>
                  </a:cubicBezTo>
                  <a:lnTo>
                    <a:pt x="11870" y="7624"/>
                  </a:lnTo>
                  <a:cubicBezTo>
                    <a:pt x="12030" y="7579"/>
                    <a:pt x="12212" y="7556"/>
                    <a:pt x="12372" y="7510"/>
                  </a:cubicBezTo>
                  <a:lnTo>
                    <a:pt x="12372" y="7510"/>
                  </a:lnTo>
                  <a:cubicBezTo>
                    <a:pt x="12486" y="7487"/>
                    <a:pt x="12601" y="7465"/>
                    <a:pt x="12715" y="7419"/>
                  </a:cubicBezTo>
                  <a:lnTo>
                    <a:pt x="12715" y="7419"/>
                  </a:lnTo>
                  <a:cubicBezTo>
                    <a:pt x="12874" y="7373"/>
                    <a:pt x="13011" y="7350"/>
                    <a:pt x="13171" y="7282"/>
                  </a:cubicBezTo>
                  <a:lnTo>
                    <a:pt x="13171" y="7282"/>
                  </a:lnTo>
                  <a:cubicBezTo>
                    <a:pt x="13194" y="7282"/>
                    <a:pt x="13240" y="7282"/>
                    <a:pt x="13262" y="7259"/>
                  </a:cubicBezTo>
                  <a:lnTo>
                    <a:pt x="13262" y="7259"/>
                  </a:lnTo>
                  <a:cubicBezTo>
                    <a:pt x="13445" y="7214"/>
                    <a:pt x="13628" y="7145"/>
                    <a:pt x="13810" y="7077"/>
                  </a:cubicBezTo>
                  <a:lnTo>
                    <a:pt x="13810" y="7077"/>
                  </a:lnTo>
                  <a:cubicBezTo>
                    <a:pt x="13833" y="7054"/>
                    <a:pt x="13856" y="7054"/>
                    <a:pt x="13879" y="7031"/>
                  </a:cubicBezTo>
                  <a:lnTo>
                    <a:pt x="13879" y="7031"/>
                  </a:lnTo>
                  <a:cubicBezTo>
                    <a:pt x="14084" y="6962"/>
                    <a:pt x="14267" y="6894"/>
                    <a:pt x="14449" y="6803"/>
                  </a:cubicBezTo>
                  <a:lnTo>
                    <a:pt x="14449" y="6803"/>
                  </a:lnTo>
                  <a:cubicBezTo>
                    <a:pt x="14518" y="6780"/>
                    <a:pt x="14563" y="6757"/>
                    <a:pt x="14632" y="6711"/>
                  </a:cubicBezTo>
                  <a:lnTo>
                    <a:pt x="14632" y="6711"/>
                  </a:lnTo>
                  <a:cubicBezTo>
                    <a:pt x="14837" y="6620"/>
                    <a:pt x="15020" y="6529"/>
                    <a:pt x="15225" y="6415"/>
                  </a:cubicBezTo>
                  <a:lnTo>
                    <a:pt x="15225" y="6415"/>
                  </a:lnTo>
                  <a:cubicBezTo>
                    <a:pt x="15248" y="6392"/>
                    <a:pt x="15294" y="6369"/>
                    <a:pt x="15340" y="6346"/>
                  </a:cubicBezTo>
                  <a:lnTo>
                    <a:pt x="15340" y="6346"/>
                  </a:lnTo>
                  <a:cubicBezTo>
                    <a:pt x="15362" y="6323"/>
                    <a:pt x="15385" y="6300"/>
                    <a:pt x="15431" y="6278"/>
                  </a:cubicBezTo>
                  <a:lnTo>
                    <a:pt x="15431" y="6278"/>
                  </a:lnTo>
                  <a:cubicBezTo>
                    <a:pt x="15477" y="6255"/>
                    <a:pt x="15545" y="6209"/>
                    <a:pt x="15591" y="6186"/>
                  </a:cubicBezTo>
                  <a:lnTo>
                    <a:pt x="15591" y="6186"/>
                  </a:lnTo>
                  <a:cubicBezTo>
                    <a:pt x="15636" y="6141"/>
                    <a:pt x="15682" y="6118"/>
                    <a:pt x="15728" y="6072"/>
                  </a:cubicBezTo>
                  <a:lnTo>
                    <a:pt x="15728" y="6072"/>
                  </a:lnTo>
                  <a:cubicBezTo>
                    <a:pt x="15773" y="6049"/>
                    <a:pt x="15842" y="6004"/>
                    <a:pt x="15887" y="5981"/>
                  </a:cubicBezTo>
                  <a:lnTo>
                    <a:pt x="15887" y="5981"/>
                  </a:lnTo>
                  <a:cubicBezTo>
                    <a:pt x="15933" y="5935"/>
                    <a:pt x="15979" y="5912"/>
                    <a:pt x="16024" y="5867"/>
                  </a:cubicBezTo>
                  <a:lnTo>
                    <a:pt x="16024" y="5867"/>
                  </a:lnTo>
                  <a:cubicBezTo>
                    <a:pt x="16070" y="5844"/>
                    <a:pt x="16116" y="5798"/>
                    <a:pt x="16161" y="5776"/>
                  </a:cubicBezTo>
                  <a:lnTo>
                    <a:pt x="16161" y="5776"/>
                  </a:lnTo>
                  <a:cubicBezTo>
                    <a:pt x="16184" y="5730"/>
                    <a:pt x="16230" y="5707"/>
                    <a:pt x="16275" y="5661"/>
                  </a:cubicBezTo>
                  <a:lnTo>
                    <a:pt x="16275" y="5661"/>
                  </a:lnTo>
                  <a:cubicBezTo>
                    <a:pt x="16321" y="5639"/>
                    <a:pt x="16367" y="5593"/>
                    <a:pt x="16412" y="5547"/>
                  </a:cubicBezTo>
                  <a:lnTo>
                    <a:pt x="16412" y="5547"/>
                  </a:lnTo>
                  <a:cubicBezTo>
                    <a:pt x="16412" y="5547"/>
                    <a:pt x="16435" y="5524"/>
                    <a:pt x="16458" y="5502"/>
                  </a:cubicBezTo>
                  <a:lnTo>
                    <a:pt x="16458" y="5502"/>
                  </a:lnTo>
                  <a:cubicBezTo>
                    <a:pt x="16481" y="5502"/>
                    <a:pt x="16481" y="5479"/>
                    <a:pt x="16504" y="5456"/>
                  </a:cubicBezTo>
                  <a:lnTo>
                    <a:pt x="16504" y="5456"/>
                  </a:lnTo>
                  <a:cubicBezTo>
                    <a:pt x="16572" y="5387"/>
                    <a:pt x="16641" y="5319"/>
                    <a:pt x="16709" y="5273"/>
                  </a:cubicBezTo>
                  <a:lnTo>
                    <a:pt x="16709" y="5273"/>
                  </a:lnTo>
                  <a:cubicBezTo>
                    <a:pt x="16732" y="5251"/>
                    <a:pt x="16755" y="5228"/>
                    <a:pt x="16778" y="5205"/>
                  </a:cubicBezTo>
                  <a:lnTo>
                    <a:pt x="16778" y="5205"/>
                  </a:lnTo>
                  <a:cubicBezTo>
                    <a:pt x="16846" y="5114"/>
                    <a:pt x="16937" y="5022"/>
                    <a:pt x="17006" y="4931"/>
                  </a:cubicBezTo>
                  <a:lnTo>
                    <a:pt x="17006" y="4931"/>
                  </a:lnTo>
                  <a:cubicBezTo>
                    <a:pt x="17006" y="4931"/>
                    <a:pt x="17006" y="4908"/>
                    <a:pt x="17006" y="4908"/>
                  </a:cubicBezTo>
                  <a:lnTo>
                    <a:pt x="17006" y="4908"/>
                  </a:lnTo>
                  <a:cubicBezTo>
                    <a:pt x="17029" y="4885"/>
                    <a:pt x="17051" y="4863"/>
                    <a:pt x="17051" y="4840"/>
                  </a:cubicBezTo>
                  <a:lnTo>
                    <a:pt x="17051" y="4840"/>
                  </a:lnTo>
                  <a:cubicBezTo>
                    <a:pt x="17097" y="4794"/>
                    <a:pt x="17143" y="4726"/>
                    <a:pt x="17188" y="4680"/>
                  </a:cubicBezTo>
                  <a:lnTo>
                    <a:pt x="17188" y="4680"/>
                  </a:lnTo>
                  <a:cubicBezTo>
                    <a:pt x="17211" y="4657"/>
                    <a:pt x="17234" y="4611"/>
                    <a:pt x="17234" y="4589"/>
                  </a:cubicBezTo>
                  <a:lnTo>
                    <a:pt x="17234" y="4589"/>
                  </a:lnTo>
                  <a:cubicBezTo>
                    <a:pt x="17280" y="4520"/>
                    <a:pt x="17303" y="4474"/>
                    <a:pt x="17348" y="4429"/>
                  </a:cubicBezTo>
                  <a:lnTo>
                    <a:pt x="17348" y="4429"/>
                  </a:lnTo>
                  <a:cubicBezTo>
                    <a:pt x="17348" y="4406"/>
                    <a:pt x="17371" y="4406"/>
                    <a:pt x="17371" y="4383"/>
                  </a:cubicBezTo>
                  <a:lnTo>
                    <a:pt x="17371" y="4383"/>
                  </a:lnTo>
                  <a:cubicBezTo>
                    <a:pt x="17371" y="4360"/>
                    <a:pt x="17394" y="4338"/>
                    <a:pt x="17394" y="4315"/>
                  </a:cubicBezTo>
                  <a:lnTo>
                    <a:pt x="17394" y="4315"/>
                  </a:lnTo>
                  <a:cubicBezTo>
                    <a:pt x="17417" y="4269"/>
                    <a:pt x="17439" y="4223"/>
                    <a:pt x="17462" y="4178"/>
                  </a:cubicBezTo>
                  <a:lnTo>
                    <a:pt x="17462" y="4178"/>
                  </a:lnTo>
                  <a:cubicBezTo>
                    <a:pt x="17485" y="4155"/>
                    <a:pt x="17508" y="4109"/>
                    <a:pt x="17531" y="4064"/>
                  </a:cubicBezTo>
                  <a:lnTo>
                    <a:pt x="17531" y="4064"/>
                  </a:lnTo>
                  <a:cubicBezTo>
                    <a:pt x="17554" y="4018"/>
                    <a:pt x="17554" y="3972"/>
                    <a:pt x="17576" y="3927"/>
                  </a:cubicBezTo>
                  <a:lnTo>
                    <a:pt x="17576" y="3927"/>
                  </a:lnTo>
                  <a:cubicBezTo>
                    <a:pt x="17576" y="3927"/>
                    <a:pt x="17599" y="3904"/>
                    <a:pt x="17599" y="3881"/>
                  </a:cubicBezTo>
                  <a:lnTo>
                    <a:pt x="17599" y="3881"/>
                  </a:lnTo>
                  <a:cubicBezTo>
                    <a:pt x="17622" y="3858"/>
                    <a:pt x="17622" y="3835"/>
                    <a:pt x="17622" y="3813"/>
                  </a:cubicBezTo>
                  <a:lnTo>
                    <a:pt x="17622" y="3813"/>
                  </a:lnTo>
                  <a:cubicBezTo>
                    <a:pt x="17645" y="3767"/>
                    <a:pt x="17645" y="3744"/>
                    <a:pt x="17668" y="3698"/>
                  </a:cubicBezTo>
                  <a:lnTo>
                    <a:pt x="17668" y="3698"/>
                  </a:lnTo>
                  <a:cubicBezTo>
                    <a:pt x="17668" y="3653"/>
                    <a:pt x="17691" y="3607"/>
                    <a:pt x="17691" y="3584"/>
                  </a:cubicBezTo>
                  <a:lnTo>
                    <a:pt x="17691" y="3584"/>
                  </a:lnTo>
                  <a:cubicBezTo>
                    <a:pt x="17713" y="3539"/>
                    <a:pt x="17713" y="3493"/>
                    <a:pt x="17736" y="3447"/>
                  </a:cubicBezTo>
                  <a:lnTo>
                    <a:pt x="17736" y="3447"/>
                  </a:lnTo>
                  <a:cubicBezTo>
                    <a:pt x="17736" y="3425"/>
                    <a:pt x="17736" y="3402"/>
                    <a:pt x="17759" y="3379"/>
                  </a:cubicBezTo>
                  <a:lnTo>
                    <a:pt x="17759" y="3379"/>
                  </a:lnTo>
                  <a:cubicBezTo>
                    <a:pt x="17759" y="3356"/>
                    <a:pt x="17759" y="3333"/>
                    <a:pt x="17759" y="3333"/>
                  </a:cubicBezTo>
                  <a:lnTo>
                    <a:pt x="17759" y="3333"/>
                  </a:lnTo>
                  <a:cubicBezTo>
                    <a:pt x="17759" y="3288"/>
                    <a:pt x="17782" y="3242"/>
                    <a:pt x="17782" y="3196"/>
                  </a:cubicBezTo>
                  <a:lnTo>
                    <a:pt x="17782" y="3196"/>
                  </a:lnTo>
                  <a:cubicBezTo>
                    <a:pt x="17782" y="3151"/>
                    <a:pt x="17782" y="3105"/>
                    <a:pt x="17782" y="3082"/>
                  </a:cubicBezTo>
                  <a:lnTo>
                    <a:pt x="17782" y="3082"/>
                  </a:lnTo>
                  <a:cubicBezTo>
                    <a:pt x="17805" y="3036"/>
                    <a:pt x="17805" y="2991"/>
                    <a:pt x="17805" y="2945"/>
                  </a:cubicBezTo>
                  <a:lnTo>
                    <a:pt x="17805" y="2945"/>
                  </a:lnTo>
                  <a:cubicBezTo>
                    <a:pt x="17805" y="2922"/>
                    <a:pt x="17805" y="2900"/>
                    <a:pt x="17805" y="2854"/>
                  </a:cubicBezTo>
                  <a:lnTo>
                    <a:pt x="17805" y="2854"/>
                  </a:lnTo>
                  <a:cubicBezTo>
                    <a:pt x="17805" y="2831"/>
                    <a:pt x="17805" y="2808"/>
                    <a:pt x="17805" y="2785"/>
                  </a:cubicBezTo>
                  <a:lnTo>
                    <a:pt x="17805" y="2785"/>
                  </a:lnTo>
                  <a:lnTo>
                    <a:pt x="17828" y="46"/>
                  </a:lnTo>
                  <a:cubicBezTo>
                    <a:pt x="17805" y="92"/>
                    <a:pt x="17805" y="138"/>
                    <a:pt x="17805" y="206"/>
                  </a:cubicBezTo>
                  <a:lnTo>
                    <a:pt x="17805" y="206"/>
                  </a:lnTo>
                  <a:cubicBezTo>
                    <a:pt x="17805" y="252"/>
                    <a:pt x="17805" y="297"/>
                    <a:pt x="17805" y="343"/>
                  </a:cubicBezTo>
                  <a:lnTo>
                    <a:pt x="17805" y="343"/>
                  </a:lnTo>
                  <a:cubicBezTo>
                    <a:pt x="17805" y="366"/>
                    <a:pt x="17782" y="412"/>
                    <a:pt x="17782" y="457"/>
                  </a:cubicBezTo>
                  <a:lnTo>
                    <a:pt x="17782" y="457"/>
                  </a:lnTo>
                  <a:cubicBezTo>
                    <a:pt x="17782" y="503"/>
                    <a:pt x="17782" y="549"/>
                    <a:pt x="17759" y="571"/>
                  </a:cubicBezTo>
                  <a:lnTo>
                    <a:pt x="17759" y="571"/>
                  </a:lnTo>
                  <a:cubicBezTo>
                    <a:pt x="17759" y="617"/>
                    <a:pt x="17759" y="663"/>
                    <a:pt x="17736" y="708"/>
                  </a:cubicBezTo>
                  <a:lnTo>
                    <a:pt x="17736" y="708"/>
                  </a:lnTo>
                  <a:cubicBezTo>
                    <a:pt x="17736" y="754"/>
                    <a:pt x="17713" y="777"/>
                    <a:pt x="17713" y="822"/>
                  </a:cubicBezTo>
                  <a:lnTo>
                    <a:pt x="17713" y="822"/>
                  </a:lnTo>
                  <a:cubicBezTo>
                    <a:pt x="17691" y="868"/>
                    <a:pt x="17691" y="914"/>
                    <a:pt x="17668" y="959"/>
                  </a:cubicBezTo>
                  <a:lnTo>
                    <a:pt x="17668" y="959"/>
                  </a:lnTo>
                  <a:cubicBezTo>
                    <a:pt x="17668" y="982"/>
                    <a:pt x="17645" y="1028"/>
                    <a:pt x="17622" y="1074"/>
                  </a:cubicBezTo>
                  <a:lnTo>
                    <a:pt x="17622" y="1074"/>
                  </a:lnTo>
                  <a:cubicBezTo>
                    <a:pt x="17622" y="1119"/>
                    <a:pt x="17599" y="1165"/>
                    <a:pt x="17576" y="1188"/>
                  </a:cubicBezTo>
                  <a:lnTo>
                    <a:pt x="17576" y="1188"/>
                  </a:lnTo>
                  <a:cubicBezTo>
                    <a:pt x="17576" y="1233"/>
                    <a:pt x="17554" y="1279"/>
                    <a:pt x="17531" y="1325"/>
                  </a:cubicBezTo>
                  <a:lnTo>
                    <a:pt x="17531" y="1325"/>
                  </a:lnTo>
                  <a:cubicBezTo>
                    <a:pt x="17508" y="1370"/>
                    <a:pt x="17485" y="1393"/>
                    <a:pt x="17485" y="1439"/>
                  </a:cubicBezTo>
                  <a:lnTo>
                    <a:pt x="17485" y="1439"/>
                  </a:lnTo>
                  <a:cubicBezTo>
                    <a:pt x="17462" y="1484"/>
                    <a:pt x="17439" y="1530"/>
                    <a:pt x="17417" y="1576"/>
                  </a:cubicBezTo>
                  <a:lnTo>
                    <a:pt x="17417" y="1576"/>
                  </a:lnTo>
                  <a:cubicBezTo>
                    <a:pt x="17394" y="1598"/>
                    <a:pt x="17371" y="1644"/>
                    <a:pt x="17348" y="1690"/>
                  </a:cubicBezTo>
                  <a:lnTo>
                    <a:pt x="17348" y="1690"/>
                  </a:lnTo>
                  <a:cubicBezTo>
                    <a:pt x="17325" y="1735"/>
                    <a:pt x="17280" y="1781"/>
                    <a:pt x="17257" y="1827"/>
                  </a:cubicBezTo>
                  <a:lnTo>
                    <a:pt x="17257" y="1827"/>
                  </a:lnTo>
                  <a:cubicBezTo>
                    <a:pt x="17234" y="1872"/>
                    <a:pt x="17211" y="1895"/>
                    <a:pt x="17188" y="1941"/>
                  </a:cubicBezTo>
                  <a:lnTo>
                    <a:pt x="17188" y="1941"/>
                  </a:lnTo>
                  <a:cubicBezTo>
                    <a:pt x="17143" y="1987"/>
                    <a:pt x="17097" y="2055"/>
                    <a:pt x="17074" y="2101"/>
                  </a:cubicBezTo>
                  <a:lnTo>
                    <a:pt x="17074" y="2101"/>
                  </a:lnTo>
                  <a:cubicBezTo>
                    <a:pt x="17051" y="2123"/>
                    <a:pt x="17029" y="2146"/>
                    <a:pt x="17006" y="2192"/>
                  </a:cubicBezTo>
                  <a:lnTo>
                    <a:pt x="17006" y="2192"/>
                  </a:lnTo>
                  <a:cubicBezTo>
                    <a:pt x="16937" y="2260"/>
                    <a:pt x="16869" y="2352"/>
                    <a:pt x="16778" y="2443"/>
                  </a:cubicBezTo>
                  <a:lnTo>
                    <a:pt x="16778" y="2443"/>
                  </a:lnTo>
                  <a:cubicBezTo>
                    <a:pt x="16755" y="2466"/>
                    <a:pt x="16732" y="2489"/>
                    <a:pt x="16709" y="2512"/>
                  </a:cubicBezTo>
                  <a:lnTo>
                    <a:pt x="16709" y="2512"/>
                  </a:lnTo>
                  <a:cubicBezTo>
                    <a:pt x="16641" y="2580"/>
                    <a:pt x="16572" y="2648"/>
                    <a:pt x="16504" y="2717"/>
                  </a:cubicBezTo>
                  <a:lnTo>
                    <a:pt x="16504" y="2717"/>
                  </a:lnTo>
                  <a:cubicBezTo>
                    <a:pt x="16481" y="2740"/>
                    <a:pt x="16435" y="2785"/>
                    <a:pt x="16412" y="2808"/>
                  </a:cubicBezTo>
                  <a:lnTo>
                    <a:pt x="16412" y="2808"/>
                  </a:lnTo>
                  <a:cubicBezTo>
                    <a:pt x="16367" y="2854"/>
                    <a:pt x="16321" y="2877"/>
                    <a:pt x="16275" y="2922"/>
                  </a:cubicBezTo>
                  <a:lnTo>
                    <a:pt x="16275" y="2922"/>
                  </a:lnTo>
                  <a:cubicBezTo>
                    <a:pt x="16253" y="2945"/>
                    <a:pt x="16207" y="2991"/>
                    <a:pt x="16161" y="3014"/>
                  </a:cubicBezTo>
                  <a:lnTo>
                    <a:pt x="16161" y="3014"/>
                  </a:lnTo>
                  <a:cubicBezTo>
                    <a:pt x="16116" y="3059"/>
                    <a:pt x="16070" y="3105"/>
                    <a:pt x="16024" y="3128"/>
                  </a:cubicBezTo>
                  <a:lnTo>
                    <a:pt x="16024" y="3128"/>
                  </a:lnTo>
                  <a:cubicBezTo>
                    <a:pt x="15979" y="3173"/>
                    <a:pt x="15933" y="3196"/>
                    <a:pt x="15887" y="3242"/>
                  </a:cubicBezTo>
                  <a:lnTo>
                    <a:pt x="15887" y="3242"/>
                  </a:lnTo>
                  <a:cubicBezTo>
                    <a:pt x="15842" y="3265"/>
                    <a:pt x="15796" y="3310"/>
                    <a:pt x="15750" y="3333"/>
                  </a:cubicBezTo>
                  <a:lnTo>
                    <a:pt x="15750" y="3333"/>
                  </a:lnTo>
                  <a:cubicBezTo>
                    <a:pt x="15682" y="3379"/>
                    <a:pt x="15636" y="3402"/>
                    <a:pt x="15591" y="3425"/>
                  </a:cubicBezTo>
                  <a:lnTo>
                    <a:pt x="15591" y="3425"/>
                  </a:lnTo>
                  <a:cubicBezTo>
                    <a:pt x="15545" y="3470"/>
                    <a:pt x="15499" y="3493"/>
                    <a:pt x="15431" y="3539"/>
                  </a:cubicBezTo>
                  <a:lnTo>
                    <a:pt x="15431" y="3539"/>
                  </a:lnTo>
                  <a:cubicBezTo>
                    <a:pt x="15362" y="3584"/>
                    <a:pt x="15294" y="3630"/>
                    <a:pt x="15225" y="3653"/>
                  </a:cubicBezTo>
                  <a:lnTo>
                    <a:pt x="15225" y="3653"/>
                  </a:lnTo>
                  <a:cubicBezTo>
                    <a:pt x="15043" y="3767"/>
                    <a:pt x="14837" y="3881"/>
                    <a:pt x="14632" y="3972"/>
                  </a:cubicBezTo>
                  <a:lnTo>
                    <a:pt x="14632" y="3972"/>
                  </a:lnTo>
                  <a:cubicBezTo>
                    <a:pt x="14563" y="3995"/>
                    <a:pt x="14518" y="4018"/>
                    <a:pt x="14472" y="4064"/>
                  </a:cubicBezTo>
                  <a:lnTo>
                    <a:pt x="14472" y="4064"/>
                  </a:lnTo>
                  <a:cubicBezTo>
                    <a:pt x="14290" y="4132"/>
                    <a:pt x="14084" y="4223"/>
                    <a:pt x="13902" y="4292"/>
                  </a:cubicBezTo>
                  <a:lnTo>
                    <a:pt x="13902" y="4292"/>
                  </a:lnTo>
                  <a:cubicBezTo>
                    <a:pt x="13879" y="4315"/>
                    <a:pt x="13856" y="4315"/>
                    <a:pt x="13810" y="4338"/>
                  </a:cubicBezTo>
                  <a:lnTo>
                    <a:pt x="13810" y="4338"/>
                  </a:lnTo>
                  <a:cubicBezTo>
                    <a:pt x="13605" y="4406"/>
                    <a:pt x="13399" y="4474"/>
                    <a:pt x="13171" y="4543"/>
                  </a:cubicBezTo>
                  <a:lnTo>
                    <a:pt x="13171" y="4543"/>
                  </a:lnTo>
                  <a:cubicBezTo>
                    <a:pt x="13034" y="4589"/>
                    <a:pt x="12874" y="4634"/>
                    <a:pt x="12715" y="4680"/>
                  </a:cubicBezTo>
                  <a:lnTo>
                    <a:pt x="12715" y="4680"/>
                  </a:lnTo>
                  <a:cubicBezTo>
                    <a:pt x="12601" y="4703"/>
                    <a:pt x="12486" y="4748"/>
                    <a:pt x="12372" y="4771"/>
                  </a:cubicBezTo>
                  <a:lnTo>
                    <a:pt x="12372" y="4771"/>
                  </a:lnTo>
                  <a:cubicBezTo>
                    <a:pt x="12212" y="4817"/>
                    <a:pt x="12053" y="4840"/>
                    <a:pt x="11870" y="4885"/>
                  </a:cubicBezTo>
                  <a:lnTo>
                    <a:pt x="11870" y="4885"/>
                  </a:lnTo>
                  <a:cubicBezTo>
                    <a:pt x="11756" y="4908"/>
                    <a:pt x="11642" y="4931"/>
                    <a:pt x="11528" y="4954"/>
                  </a:cubicBezTo>
                  <a:lnTo>
                    <a:pt x="11528" y="4954"/>
                  </a:lnTo>
                  <a:cubicBezTo>
                    <a:pt x="11482" y="4954"/>
                    <a:pt x="11414" y="4977"/>
                    <a:pt x="11368" y="4977"/>
                  </a:cubicBezTo>
                  <a:lnTo>
                    <a:pt x="11368" y="4977"/>
                  </a:lnTo>
                  <a:cubicBezTo>
                    <a:pt x="11163" y="4999"/>
                    <a:pt x="10957" y="5045"/>
                    <a:pt x="10752" y="5068"/>
                  </a:cubicBezTo>
                  <a:lnTo>
                    <a:pt x="10752" y="5068"/>
                  </a:lnTo>
                  <a:cubicBezTo>
                    <a:pt x="10683" y="5068"/>
                    <a:pt x="10638" y="5068"/>
                    <a:pt x="10569" y="5091"/>
                  </a:cubicBezTo>
                  <a:lnTo>
                    <a:pt x="10569" y="5091"/>
                  </a:lnTo>
                  <a:cubicBezTo>
                    <a:pt x="10455" y="5091"/>
                    <a:pt x="10341" y="5114"/>
                    <a:pt x="10204" y="5114"/>
                  </a:cubicBezTo>
                  <a:lnTo>
                    <a:pt x="10204" y="5114"/>
                  </a:lnTo>
                  <a:cubicBezTo>
                    <a:pt x="10021" y="5136"/>
                    <a:pt x="9816" y="5136"/>
                    <a:pt x="9610" y="5159"/>
                  </a:cubicBezTo>
                  <a:lnTo>
                    <a:pt x="9610" y="5159"/>
                  </a:lnTo>
                  <a:cubicBezTo>
                    <a:pt x="9496" y="5159"/>
                    <a:pt x="9359" y="5159"/>
                    <a:pt x="9222" y="5159"/>
                  </a:cubicBezTo>
                  <a:lnTo>
                    <a:pt x="9222" y="5159"/>
                  </a:lnTo>
                  <a:cubicBezTo>
                    <a:pt x="9063" y="5159"/>
                    <a:pt x="8903" y="5159"/>
                    <a:pt x="8743" y="5159"/>
                  </a:cubicBezTo>
                  <a:lnTo>
                    <a:pt x="8743" y="5159"/>
                  </a:lnTo>
                  <a:cubicBezTo>
                    <a:pt x="8606" y="5159"/>
                    <a:pt x="8469" y="5159"/>
                    <a:pt x="8332" y="5159"/>
                  </a:cubicBezTo>
                  <a:lnTo>
                    <a:pt x="8332" y="5159"/>
                  </a:lnTo>
                  <a:cubicBezTo>
                    <a:pt x="8172" y="5159"/>
                    <a:pt x="8035" y="5136"/>
                    <a:pt x="7876" y="5136"/>
                  </a:cubicBezTo>
                  <a:lnTo>
                    <a:pt x="7876" y="5136"/>
                  </a:lnTo>
                  <a:cubicBezTo>
                    <a:pt x="7739" y="5114"/>
                    <a:pt x="7602" y="5114"/>
                    <a:pt x="7465" y="5091"/>
                  </a:cubicBezTo>
                  <a:lnTo>
                    <a:pt x="7465" y="5091"/>
                  </a:lnTo>
                  <a:cubicBezTo>
                    <a:pt x="7328" y="5091"/>
                    <a:pt x="7168" y="5068"/>
                    <a:pt x="7031" y="5045"/>
                  </a:cubicBezTo>
                  <a:lnTo>
                    <a:pt x="7031" y="5045"/>
                  </a:lnTo>
                  <a:cubicBezTo>
                    <a:pt x="6894" y="5022"/>
                    <a:pt x="6757" y="5022"/>
                    <a:pt x="6620" y="4999"/>
                  </a:cubicBezTo>
                  <a:lnTo>
                    <a:pt x="6620" y="4999"/>
                  </a:lnTo>
                  <a:cubicBezTo>
                    <a:pt x="6461" y="4977"/>
                    <a:pt x="6301" y="4931"/>
                    <a:pt x="6164" y="4908"/>
                  </a:cubicBezTo>
                  <a:lnTo>
                    <a:pt x="6164" y="4908"/>
                  </a:lnTo>
                  <a:cubicBezTo>
                    <a:pt x="6027" y="4885"/>
                    <a:pt x="5913" y="4863"/>
                    <a:pt x="5776" y="4840"/>
                  </a:cubicBezTo>
                  <a:lnTo>
                    <a:pt x="5776" y="4840"/>
                  </a:lnTo>
                  <a:cubicBezTo>
                    <a:pt x="5593" y="4794"/>
                    <a:pt x="5411" y="4748"/>
                    <a:pt x="5228" y="4703"/>
                  </a:cubicBezTo>
                  <a:lnTo>
                    <a:pt x="5228" y="4703"/>
                  </a:lnTo>
                  <a:cubicBezTo>
                    <a:pt x="5114" y="4657"/>
                    <a:pt x="5000" y="4634"/>
                    <a:pt x="4886" y="4611"/>
                  </a:cubicBezTo>
                  <a:lnTo>
                    <a:pt x="4886" y="4611"/>
                  </a:lnTo>
                  <a:cubicBezTo>
                    <a:pt x="4817" y="4589"/>
                    <a:pt x="4749" y="4566"/>
                    <a:pt x="4703" y="4543"/>
                  </a:cubicBezTo>
                  <a:lnTo>
                    <a:pt x="4703" y="4543"/>
                  </a:lnTo>
                  <a:cubicBezTo>
                    <a:pt x="4520" y="4497"/>
                    <a:pt x="4338" y="4429"/>
                    <a:pt x="4155" y="4360"/>
                  </a:cubicBezTo>
                  <a:lnTo>
                    <a:pt x="4155" y="4360"/>
                  </a:lnTo>
                  <a:cubicBezTo>
                    <a:pt x="4109" y="4338"/>
                    <a:pt x="4041" y="4315"/>
                    <a:pt x="3995" y="4315"/>
                  </a:cubicBezTo>
                  <a:lnTo>
                    <a:pt x="3995" y="4315"/>
                  </a:lnTo>
                  <a:cubicBezTo>
                    <a:pt x="3836" y="4246"/>
                    <a:pt x="3676" y="4178"/>
                    <a:pt x="3516" y="4109"/>
                  </a:cubicBezTo>
                  <a:lnTo>
                    <a:pt x="3516" y="4109"/>
                  </a:lnTo>
                  <a:cubicBezTo>
                    <a:pt x="3448" y="4064"/>
                    <a:pt x="3379" y="4041"/>
                    <a:pt x="3288" y="3995"/>
                  </a:cubicBezTo>
                  <a:lnTo>
                    <a:pt x="3288" y="3995"/>
                  </a:lnTo>
                  <a:cubicBezTo>
                    <a:pt x="3060" y="3904"/>
                    <a:pt x="2854" y="3790"/>
                    <a:pt x="2649" y="3653"/>
                  </a:cubicBezTo>
                  <a:lnTo>
                    <a:pt x="2649" y="3653"/>
                  </a:lnTo>
                  <a:cubicBezTo>
                    <a:pt x="891" y="2648"/>
                    <a:pt x="1" y="1325"/>
                    <a:pt x="24" y="1"/>
                  </a:cubicBezTo>
                  <a:lnTo>
                    <a:pt x="24" y="1"/>
                  </a:lnTo>
                  <a:close/>
                </a:path>
              </a:pathLst>
            </a:custGeom>
            <a:solidFill>
              <a:srgbClr val="1D509B"/>
            </a:solidFill>
            <a:ln>
              <a:noFill/>
            </a:ln>
          </p:spPr>
          <p:txBody>
            <a:bodyPr spcFirstLastPara="1" wrap="square" lIns="91425" tIns="91425" rIns="91425" bIns="91425" anchor="ctr" anchorCtr="0">
              <a:noAutofit/>
            </a:bodyPr>
            <a:lstStyle/>
            <a:p>
              <a:pPr>
                <a:buClr>
                  <a:srgbClr val="000000"/>
                </a:buClr>
                <a:buFont typeface="Arial"/>
                <a:buNone/>
                <a:defRPr/>
              </a:pPr>
              <a:endParaRPr sz="1400" kern="0">
                <a:solidFill>
                  <a:srgbClr val="000000"/>
                </a:solidFill>
                <a:latin typeface="Arial"/>
                <a:cs typeface="Arial"/>
                <a:sym typeface="Arial"/>
              </a:endParaRPr>
            </a:p>
          </p:txBody>
        </p:sp>
        <p:sp>
          <p:nvSpPr>
            <p:cNvPr id="166" name="Google Shape;6193;p47">
              <a:extLst>
                <a:ext uri="{FF2B5EF4-FFF2-40B4-BE49-F238E27FC236}">
                  <a16:creationId xmlns:a16="http://schemas.microsoft.com/office/drawing/2014/main" id="{2BFE1C57-ABF2-485C-9AA1-879613406674}"/>
                </a:ext>
              </a:extLst>
            </p:cNvPr>
            <p:cNvSpPr/>
            <p:nvPr/>
          </p:nvSpPr>
          <p:spPr>
            <a:xfrm>
              <a:off x="7443538" y="3154334"/>
              <a:ext cx="504299" cy="265838"/>
            </a:xfrm>
            <a:custGeom>
              <a:avLst/>
              <a:gdLst/>
              <a:ahLst/>
              <a:cxnLst/>
              <a:rect l="l" t="t" r="r" b="b"/>
              <a:pathLst>
                <a:path w="19562" h="10312" extrusionOk="0">
                  <a:moveTo>
                    <a:pt x="9747" y="0"/>
                  </a:moveTo>
                  <a:cubicBezTo>
                    <a:pt x="7464" y="0"/>
                    <a:pt x="5205" y="502"/>
                    <a:pt x="3470" y="1507"/>
                  </a:cubicBezTo>
                  <a:cubicBezTo>
                    <a:pt x="1" y="3515"/>
                    <a:pt x="23" y="6779"/>
                    <a:pt x="3516" y="8788"/>
                  </a:cubicBezTo>
                  <a:cubicBezTo>
                    <a:pt x="5250" y="9803"/>
                    <a:pt x="7527" y="10311"/>
                    <a:pt x="9804" y="10311"/>
                  </a:cubicBezTo>
                  <a:cubicBezTo>
                    <a:pt x="12081" y="10311"/>
                    <a:pt x="14358" y="9803"/>
                    <a:pt x="16092" y="8788"/>
                  </a:cubicBezTo>
                  <a:cubicBezTo>
                    <a:pt x="19562" y="6779"/>
                    <a:pt x="19539" y="3515"/>
                    <a:pt x="16047" y="1507"/>
                  </a:cubicBezTo>
                  <a:cubicBezTo>
                    <a:pt x="14312" y="502"/>
                    <a:pt x="12030" y="0"/>
                    <a:pt x="9747" y="0"/>
                  </a:cubicBezTo>
                  <a:close/>
                </a:path>
              </a:pathLst>
            </a:custGeom>
            <a:solidFill>
              <a:srgbClr val="95B8EB"/>
            </a:solidFill>
            <a:ln>
              <a:noFill/>
            </a:ln>
          </p:spPr>
          <p:txBody>
            <a:bodyPr spcFirstLastPara="1" wrap="square" lIns="91425" tIns="91425" rIns="91425" bIns="91425" anchor="ctr" anchorCtr="0">
              <a:noAutofit/>
            </a:bodyPr>
            <a:lstStyle/>
            <a:p>
              <a:pPr>
                <a:buClr>
                  <a:srgbClr val="000000"/>
                </a:buClr>
                <a:buFont typeface="Arial"/>
                <a:buNone/>
                <a:defRPr/>
              </a:pPr>
              <a:endParaRPr sz="1400" kern="0">
                <a:solidFill>
                  <a:srgbClr val="000000"/>
                </a:solidFill>
                <a:latin typeface="Arial"/>
                <a:cs typeface="Arial"/>
                <a:sym typeface="Arial"/>
              </a:endParaRPr>
            </a:p>
          </p:txBody>
        </p:sp>
        <p:sp>
          <p:nvSpPr>
            <p:cNvPr id="167" name="Title 1">
              <a:extLst>
                <a:ext uri="{FF2B5EF4-FFF2-40B4-BE49-F238E27FC236}">
                  <a16:creationId xmlns:a16="http://schemas.microsoft.com/office/drawing/2014/main" id="{941B923D-E042-488C-ABA7-3A3B658E69F9}"/>
                </a:ext>
              </a:extLst>
            </p:cNvPr>
            <p:cNvSpPr txBox="1">
              <a:spLocks/>
            </p:cNvSpPr>
            <p:nvPr/>
          </p:nvSpPr>
          <p:spPr>
            <a:xfrm>
              <a:off x="7514233" y="3155852"/>
              <a:ext cx="337315" cy="262340"/>
            </a:xfrm>
            <a:prstGeom prst="rect">
              <a:avLst/>
            </a:prstGeom>
            <a:scene3d>
              <a:camera prst="isometricBottomDown"/>
              <a:lightRig rig="threePt" dir="t"/>
            </a:scene3d>
          </p:spPr>
          <p:txBody>
            <a:bodyPr vert="horz" lIns="0" tIns="0" rIns="0" bIns="0" rtlCol="0" anchor="t">
              <a:noAutofit/>
            </a:bodyPr>
            <a:lstStyle>
              <a:lvl1pPr algn="r" defTabSz="914400" rtl="1" eaLnBrk="1" latinLnBrk="0" hangingPunct="1">
                <a:lnSpc>
                  <a:spcPct val="90000"/>
                </a:lnSpc>
                <a:spcBef>
                  <a:spcPct val="0"/>
                </a:spcBef>
                <a:buNone/>
                <a:defRPr sz="4000" kern="1200">
                  <a:solidFill>
                    <a:schemeClr val="tx1"/>
                  </a:solidFill>
                  <a:latin typeface="Greta Arabic" pitchFamily="2" charset="-78"/>
                  <a:ea typeface="+mj-ea"/>
                  <a:cs typeface="+mj-cs"/>
                </a:defRPr>
              </a:lvl1pPr>
            </a:lstStyle>
            <a:p>
              <a:pPr algn="ctr">
                <a:defRPr/>
              </a:pPr>
              <a:r>
                <a:rPr lang="ar-SA" sz="2400" dirty="0">
                  <a:solidFill>
                    <a:srgbClr val="FFFFFF"/>
                  </a:solidFill>
                  <a:latin typeface="Somar" panose="020B0604020202020204" charset="-78"/>
                  <a:cs typeface="Somar" panose="020B0604020202020204" charset="-78"/>
                </a:rPr>
                <a:t>01</a:t>
              </a:r>
            </a:p>
          </p:txBody>
        </p:sp>
      </p:grpSp>
      <p:sp>
        <p:nvSpPr>
          <p:cNvPr id="36" name="Title 1">
            <a:extLst>
              <a:ext uri="{FF2B5EF4-FFF2-40B4-BE49-F238E27FC236}">
                <a16:creationId xmlns:a16="http://schemas.microsoft.com/office/drawing/2014/main" id="{02C05DFF-CB79-4792-89FA-C24344C5C319}"/>
              </a:ext>
            </a:extLst>
          </p:cNvPr>
          <p:cNvSpPr txBox="1">
            <a:spLocks/>
          </p:cNvSpPr>
          <p:nvPr/>
        </p:nvSpPr>
        <p:spPr>
          <a:xfrm>
            <a:off x="7616256" y="5266178"/>
            <a:ext cx="2876152" cy="403904"/>
          </a:xfrm>
          <a:prstGeom prst="rect">
            <a:avLst/>
          </a:prstGeom>
        </p:spPr>
        <p:txBody>
          <a:bodyPr vert="horz" lIns="0" tIns="0" rIns="0" bIns="0" rtlCol="0" anchor="t">
            <a:noAutofit/>
          </a:bodyPr>
          <a:lstStyle>
            <a:lvl1pPr algn="r" defTabSz="914400" rtl="1" eaLnBrk="1" latinLnBrk="0" hangingPunct="1">
              <a:lnSpc>
                <a:spcPct val="90000"/>
              </a:lnSpc>
              <a:spcBef>
                <a:spcPct val="0"/>
              </a:spcBef>
              <a:buNone/>
              <a:defRPr sz="4000" kern="1200">
                <a:solidFill>
                  <a:schemeClr val="tx1"/>
                </a:solidFill>
                <a:latin typeface="Greta Arabic" pitchFamily="2" charset="-78"/>
                <a:ea typeface="+mj-ea"/>
                <a:cs typeface="+mj-cs"/>
              </a:defRPr>
            </a:lvl1pPr>
          </a:lstStyle>
          <a:p>
            <a:pPr algn="ctr"/>
            <a:endParaRPr lang="ar-SA" sz="700" dirty="0">
              <a:ln w="0"/>
              <a:effectLst>
                <a:outerShdw blurRad="38100" dist="19050" dir="2700000" algn="tl" rotWithShape="0">
                  <a:schemeClr val="dk1">
                    <a:alpha val="40000"/>
                  </a:schemeClr>
                </a:outerShdw>
              </a:effectLst>
              <a:latin typeface="SST Arabic" panose="020B0504030504020204" pitchFamily="34" charset="-78"/>
              <a:cs typeface="SST Arabic" panose="020B0504030504020204" pitchFamily="34" charset="-78"/>
            </a:endParaRPr>
          </a:p>
          <a:p>
            <a:pPr algn="ctr"/>
            <a:r>
              <a:rPr lang="ar-SA" sz="2000" dirty="0">
                <a:ln w="0"/>
                <a:effectLst>
                  <a:outerShdw blurRad="38100" dist="19050" dir="2700000" algn="tl" rotWithShape="0">
                    <a:schemeClr val="dk1">
                      <a:alpha val="40000"/>
                    </a:schemeClr>
                  </a:outerShdw>
                </a:effectLst>
                <a:latin typeface="SST Arabic" panose="020B0504030504020204" pitchFamily="34" charset="-78"/>
                <a:cs typeface="SST Arabic" panose="020B0504030504020204" pitchFamily="34" charset="-78"/>
              </a:rPr>
              <a:t>ربط محرك المخاطر مع نبراس</a:t>
            </a:r>
          </a:p>
        </p:txBody>
      </p:sp>
      <p:grpSp>
        <p:nvGrpSpPr>
          <p:cNvPr id="38" name="Group 37">
            <a:extLst>
              <a:ext uri="{FF2B5EF4-FFF2-40B4-BE49-F238E27FC236}">
                <a16:creationId xmlns:a16="http://schemas.microsoft.com/office/drawing/2014/main" id="{B3421D73-E7A8-4B84-8B33-B7BC6ED12FD2}"/>
              </a:ext>
            </a:extLst>
          </p:cNvPr>
          <p:cNvGrpSpPr/>
          <p:nvPr/>
        </p:nvGrpSpPr>
        <p:grpSpPr>
          <a:xfrm>
            <a:off x="6061449" y="5078519"/>
            <a:ext cx="539981" cy="373226"/>
            <a:chOff x="6110666" y="3986085"/>
            <a:chExt cx="504299" cy="336602"/>
          </a:xfrm>
        </p:grpSpPr>
        <p:sp>
          <p:nvSpPr>
            <p:cNvPr id="39" name="Google Shape;6195;p47">
              <a:extLst>
                <a:ext uri="{FF2B5EF4-FFF2-40B4-BE49-F238E27FC236}">
                  <a16:creationId xmlns:a16="http://schemas.microsoft.com/office/drawing/2014/main" id="{DFAAA34B-9BD1-4783-8286-70A6246274CB}"/>
                </a:ext>
              </a:extLst>
            </p:cNvPr>
            <p:cNvSpPr/>
            <p:nvPr/>
          </p:nvSpPr>
          <p:spPr>
            <a:xfrm>
              <a:off x="6133018" y="4117895"/>
              <a:ext cx="459004" cy="204792"/>
            </a:xfrm>
            <a:custGeom>
              <a:avLst/>
              <a:gdLst/>
              <a:ahLst/>
              <a:cxnLst/>
              <a:rect l="l" t="t" r="r" b="b"/>
              <a:pathLst>
                <a:path w="17805" h="7944" extrusionOk="0">
                  <a:moveTo>
                    <a:pt x="1" y="2762"/>
                  </a:moveTo>
                  <a:cubicBezTo>
                    <a:pt x="1" y="4086"/>
                    <a:pt x="868" y="5410"/>
                    <a:pt x="2626" y="6437"/>
                  </a:cubicBezTo>
                  <a:lnTo>
                    <a:pt x="2626" y="6437"/>
                  </a:lnTo>
                  <a:cubicBezTo>
                    <a:pt x="2831" y="6551"/>
                    <a:pt x="3060" y="6665"/>
                    <a:pt x="3265" y="6756"/>
                  </a:cubicBezTo>
                  <a:lnTo>
                    <a:pt x="3265" y="6756"/>
                  </a:lnTo>
                  <a:cubicBezTo>
                    <a:pt x="3356" y="6802"/>
                    <a:pt x="3425" y="6825"/>
                    <a:pt x="3516" y="6870"/>
                  </a:cubicBezTo>
                  <a:lnTo>
                    <a:pt x="3516" y="6870"/>
                  </a:lnTo>
                  <a:cubicBezTo>
                    <a:pt x="3630" y="6916"/>
                    <a:pt x="3767" y="6985"/>
                    <a:pt x="3904" y="7053"/>
                  </a:cubicBezTo>
                  <a:lnTo>
                    <a:pt x="3904" y="7053"/>
                  </a:lnTo>
                  <a:cubicBezTo>
                    <a:pt x="3927" y="7053"/>
                    <a:pt x="3950" y="7053"/>
                    <a:pt x="3973" y="7076"/>
                  </a:cubicBezTo>
                  <a:lnTo>
                    <a:pt x="3973" y="7076"/>
                  </a:lnTo>
                  <a:cubicBezTo>
                    <a:pt x="4041" y="7099"/>
                    <a:pt x="4087" y="7099"/>
                    <a:pt x="4132" y="7122"/>
                  </a:cubicBezTo>
                  <a:lnTo>
                    <a:pt x="4132" y="7122"/>
                  </a:lnTo>
                  <a:cubicBezTo>
                    <a:pt x="4315" y="7190"/>
                    <a:pt x="4498" y="7258"/>
                    <a:pt x="4680" y="7304"/>
                  </a:cubicBezTo>
                  <a:lnTo>
                    <a:pt x="4680" y="7304"/>
                  </a:lnTo>
                  <a:cubicBezTo>
                    <a:pt x="4749" y="7327"/>
                    <a:pt x="4794" y="7350"/>
                    <a:pt x="4863" y="7373"/>
                  </a:cubicBezTo>
                  <a:lnTo>
                    <a:pt x="4863" y="7373"/>
                  </a:lnTo>
                  <a:cubicBezTo>
                    <a:pt x="4908" y="7373"/>
                    <a:pt x="4954" y="7395"/>
                    <a:pt x="4977" y="7418"/>
                  </a:cubicBezTo>
                  <a:lnTo>
                    <a:pt x="4977" y="7418"/>
                  </a:lnTo>
                  <a:cubicBezTo>
                    <a:pt x="5068" y="7418"/>
                    <a:pt x="5137" y="7441"/>
                    <a:pt x="5205" y="7464"/>
                  </a:cubicBezTo>
                  <a:lnTo>
                    <a:pt x="5205" y="7464"/>
                  </a:lnTo>
                  <a:cubicBezTo>
                    <a:pt x="5388" y="7510"/>
                    <a:pt x="5593" y="7555"/>
                    <a:pt x="5776" y="7601"/>
                  </a:cubicBezTo>
                  <a:lnTo>
                    <a:pt x="5776" y="7601"/>
                  </a:lnTo>
                  <a:cubicBezTo>
                    <a:pt x="5821" y="7601"/>
                    <a:pt x="5867" y="7624"/>
                    <a:pt x="5913" y="7624"/>
                  </a:cubicBezTo>
                  <a:lnTo>
                    <a:pt x="5913" y="7624"/>
                  </a:lnTo>
                  <a:cubicBezTo>
                    <a:pt x="5981" y="7647"/>
                    <a:pt x="6072" y="7669"/>
                    <a:pt x="6141" y="7669"/>
                  </a:cubicBezTo>
                  <a:lnTo>
                    <a:pt x="6141" y="7669"/>
                  </a:lnTo>
                  <a:cubicBezTo>
                    <a:pt x="6301" y="7692"/>
                    <a:pt x="6461" y="7738"/>
                    <a:pt x="6620" y="7761"/>
                  </a:cubicBezTo>
                  <a:lnTo>
                    <a:pt x="6620" y="7761"/>
                  </a:lnTo>
                  <a:cubicBezTo>
                    <a:pt x="6666" y="7761"/>
                    <a:pt x="6734" y="7783"/>
                    <a:pt x="6803" y="7783"/>
                  </a:cubicBezTo>
                  <a:lnTo>
                    <a:pt x="6803" y="7783"/>
                  </a:lnTo>
                  <a:cubicBezTo>
                    <a:pt x="6871" y="7806"/>
                    <a:pt x="6940" y="7806"/>
                    <a:pt x="7008" y="7806"/>
                  </a:cubicBezTo>
                  <a:lnTo>
                    <a:pt x="7008" y="7806"/>
                  </a:lnTo>
                  <a:cubicBezTo>
                    <a:pt x="7145" y="7829"/>
                    <a:pt x="7305" y="7852"/>
                    <a:pt x="7442" y="7852"/>
                  </a:cubicBezTo>
                  <a:lnTo>
                    <a:pt x="7442" y="7852"/>
                  </a:lnTo>
                  <a:cubicBezTo>
                    <a:pt x="7533" y="7875"/>
                    <a:pt x="7602" y="7875"/>
                    <a:pt x="7670" y="7875"/>
                  </a:cubicBezTo>
                  <a:lnTo>
                    <a:pt x="7670" y="7875"/>
                  </a:lnTo>
                  <a:cubicBezTo>
                    <a:pt x="7739" y="7898"/>
                    <a:pt x="7807" y="7898"/>
                    <a:pt x="7853" y="7898"/>
                  </a:cubicBezTo>
                  <a:lnTo>
                    <a:pt x="7853" y="7898"/>
                  </a:lnTo>
                  <a:cubicBezTo>
                    <a:pt x="8013" y="7898"/>
                    <a:pt x="8172" y="7920"/>
                    <a:pt x="8309" y="7920"/>
                  </a:cubicBezTo>
                  <a:lnTo>
                    <a:pt x="8309" y="7920"/>
                  </a:lnTo>
                  <a:cubicBezTo>
                    <a:pt x="8401" y="7920"/>
                    <a:pt x="8469" y="7920"/>
                    <a:pt x="8538" y="7943"/>
                  </a:cubicBezTo>
                  <a:lnTo>
                    <a:pt x="8538" y="7943"/>
                  </a:lnTo>
                  <a:cubicBezTo>
                    <a:pt x="8583" y="7943"/>
                    <a:pt x="8606" y="7943"/>
                    <a:pt x="8629" y="7943"/>
                  </a:cubicBezTo>
                  <a:lnTo>
                    <a:pt x="8629" y="7943"/>
                  </a:lnTo>
                  <a:cubicBezTo>
                    <a:pt x="8675" y="7920"/>
                    <a:pt x="8697" y="7920"/>
                    <a:pt x="8720" y="7920"/>
                  </a:cubicBezTo>
                  <a:lnTo>
                    <a:pt x="8720" y="7920"/>
                  </a:lnTo>
                  <a:cubicBezTo>
                    <a:pt x="8880" y="7943"/>
                    <a:pt x="9040" y="7943"/>
                    <a:pt x="9222" y="7920"/>
                  </a:cubicBezTo>
                  <a:lnTo>
                    <a:pt x="9222" y="7920"/>
                  </a:lnTo>
                  <a:cubicBezTo>
                    <a:pt x="9245" y="7920"/>
                    <a:pt x="9268" y="7920"/>
                    <a:pt x="9314" y="7920"/>
                  </a:cubicBezTo>
                  <a:lnTo>
                    <a:pt x="9314" y="7920"/>
                  </a:lnTo>
                  <a:cubicBezTo>
                    <a:pt x="9359" y="7920"/>
                    <a:pt x="9405" y="7920"/>
                    <a:pt x="9451" y="7920"/>
                  </a:cubicBezTo>
                  <a:lnTo>
                    <a:pt x="9451" y="7920"/>
                  </a:lnTo>
                  <a:cubicBezTo>
                    <a:pt x="9496" y="7920"/>
                    <a:pt x="9542" y="7920"/>
                    <a:pt x="9588" y="7920"/>
                  </a:cubicBezTo>
                  <a:lnTo>
                    <a:pt x="9588" y="7920"/>
                  </a:lnTo>
                  <a:cubicBezTo>
                    <a:pt x="9793" y="7920"/>
                    <a:pt x="9998" y="7898"/>
                    <a:pt x="10204" y="7875"/>
                  </a:cubicBezTo>
                  <a:lnTo>
                    <a:pt x="10204" y="7875"/>
                  </a:lnTo>
                  <a:cubicBezTo>
                    <a:pt x="10272" y="7875"/>
                    <a:pt x="10364" y="7875"/>
                    <a:pt x="10432" y="7852"/>
                  </a:cubicBezTo>
                  <a:lnTo>
                    <a:pt x="10432" y="7852"/>
                  </a:lnTo>
                  <a:cubicBezTo>
                    <a:pt x="10478" y="7852"/>
                    <a:pt x="10523" y="7852"/>
                    <a:pt x="10546" y="7852"/>
                  </a:cubicBezTo>
                  <a:lnTo>
                    <a:pt x="10546" y="7852"/>
                  </a:lnTo>
                  <a:cubicBezTo>
                    <a:pt x="10615" y="7852"/>
                    <a:pt x="10683" y="7829"/>
                    <a:pt x="10729" y="7829"/>
                  </a:cubicBezTo>
                  <a:lnTo>
                    <a:pt x="10729" y="7829"/>
                  </a:lnTo>
                  <a:cubicBezTo>
                    <a:pt x="10934" y="7806"/>
                    <a:pt x="11140" y="7783"/>
                    <a:pt x="11345" y="7738"/>
                  </a:cubicBezTo>
                  <a:lnTo>
                    <a:pt x="11345" y="7738"/>
                  </a:lnTo>
                  <a:cubicBezTo>
                    <a:pt x="11414" y="7738"/>
                    <a:pt x="11459" y="7715"/>
                    <a:pt x="11505" y="7715"/>
                  </a:cubicBezTo>
                  <a:lnTo>
                    <a:pt x="11505" y="7715"/>
                  </a:lnTo>
                  <a:cubicBezTo>
                    <a:pt x="11528" y="7715"/>
                    <a:pt x="11551" y="7715"/>
                    <a:pt x="11573" y="7715"/>
                  </a:cubicBezTo>
                  <a:lnTo>
                    <a:pt x="11573" y="7715"/>
                  </a:lnTo>
                  <a:cubicBezTo>
                    <a:pt x="11665" y="7692"/>
                    <a:pt x="11756" y="7669"/>
                    <a:pt x="11870" y="7647"/>
                  </a:cubicBezTo>
                  <a:lnTo>
                    <a:pt x="11870" y="7647"/>
                  </a:lnTo>
                  <a:cubicBezTo>
                    <a:pt x="12030" y="7601"/>
                    <a:pt x="12190" y="7578"/>
                    <a:pt x="12349" y="7532"/>
                  </a:cubicBezTo>
                  <a:lnTo>
                    <a:pt x="12349" y="7532"/>
                  </a:lnTo>
                  <a:cubicBezTo>
                    <a:pt x="12464" y="7510"/>
                    <a:pt x="12578" y="7464"/>
                    <a:pt x="12715" y="7441"/>
                  </a:cubicBezTo>
                  <a:lnTo>
                    <a:pt x="12715" y="7441"/>
                  </a:lnTo>
                  <a:cubicBezTo>
                    <a:pt x="12852" y="7395"/>
                    <a:pt x="13011" y="7350"/>
                    <a:pt x="13171" y="7304"/>
                  </a:cubicBezTo>
                  <a:lnTo>
                    <a:pt x="13171" y="7304"/>
                  </a:lnTo>
                  <a:cubicBezTo>
                    <a:pt x="13194" y="7304"/>
                    <a:pt x="13240" y="7304"/>
                    <a:pt x="13262" y="7281"/>
                  </a:cubicBezTo>
                  <a:lnTo>
                    <a:pt x="13262" y="7281"/>
                  </a:lnTo>
                  <a:cubicBezTo>
                    <a:pt x="13445" y="7236"/>
                    <a:pt x="13628" y="7167"/>
                    <a:pt x="13810" y="7099"/>
                  </a:cubicBezTo>
                  <a:lnTo>
                    <a:pt x="13810" y="7099"/>
                  </a:lnTo>
                  <a:cubicBezTo>
                    <a:pt x="13833" y="7076"/>
                    <a:pt x="13856" y="7076"/>
                    <a:pt x="13879" y="7053"/>
                  </a:cubicBezTo>
                  <a:lnTo>
                    <a:pt x="13879" y="7053"/>
                  </a:lnTo>
                  <a:cubicBezTo>
                    <a:pt x="14061" y="6985"/>
                    <a:pt x="14267" y="6916"/>
                    <a:pt x="14449" y="6825"/>
                  </a:cubicBezTo>
                  <a:lnTo>
                    <a:pt x="14449" y="6825"/>
                  </a:lnTo>
                  <a:cubicBezTo>
                    <a:pt x="14495" y="6802"/>
                    <a:pt x="14564" y="6779"/>
                    <a:pt x="14609" y="6734"/>
                  </a:cubicBezTo>
                  <a:lnTo>
                    <a:pt x="14609" y="6734"/>
                  </a:lnTo>
                  <a:cubicBezTo>
                    <a:pt x="14815" y="6642"/>
                    <a:pt x="15020" y="6528"/>
                    <a:pt x="15203" y="6437"/>
                  </a:cubicBezTo>
                  <a:lnTo>
                    <a:pt x="15203" y="6437"/>
                  </a:lnTo>
                  <a:cubicBezTo>
                    <a:pt x="15248" y="6414"/>
                    <a:pt x="15294" y="6391"/>
                    <a:pt x="15317" y="6368"/>
                  </a:cubicBezTo>
                  <a:lnTo>
                    <a:pt x="15317" y="6368"/>
                  </a:lnTo>
                  <a:cubicBezTo>
                    <a:pt x="15362" y="6345"/>
                    <a:pt x="15385" y="6323"/>
                    <a:pt x="15408" y="6300"/>
                  </a:cubicBezTo>
                  <a:lnTo>
                    <a:pt x="15408" y="6300"/>
                  </a:lnTo>
                  <a:cubicBezTo>
                    <a:pt x="15477" y="6277"/>
                    <a:pt x="15522" y="6231"/>
                    <a:pt x="15591" y="6209"/>
                  </a:cubicBezTo>
                  <a:lnTo>
                    <a:pt x="15591" y="6209"/>
                  </a:lnTo>
                  <a:cubicBezTo>
                    <a:pt x="15636" y="6163"/>
                    <a:pt x="15682" y="6140"/>
                    <a:pt x="15728" y="6094"/>
                  </a:cubicBezTo>
                  <a:lnTo>
                    <a:pt x="15728" y="6094"/>
                  </a:lnTo>
                  <a:cubicBezTo>
                    <a:pt x="15773" y="6072"/>
                    <a:pt x="15819" y="6026"/>
                    <a:pt x="15865" y="6003"/>
                  </a:cubicBezTo>
                  <a:lnTo>
                    <a:pt x="15865" y="6003"/>
                  </a:lnTo>
                  <a:cubicBezTo>
                    <a:pt x="15910" y="5957"/>
                    <a:pt x="15956" y="5935"/>
                    <a:pt x="16001" y="5889"/>
                  </a:cubicBezTo>
                  <a:lnTo>
                    <a:pt x="16001" y="5889"/>
                  </a:lnTo>
                  <a:cubicBezTo>
                    <a:pt x="16047" y="5866"/>
                    <a:pt x="16093" y="5821"/>
                    <a:pt x="16138" y="5798"/>
                  </a:cubicBezTo>
                  <a:lnTo>
                    <a:pt x="16138" y="5798"/>
                  </a:lnTo>
                  <a:cubicBezTo>
                    <a:pt x="16184" y="5752"/>
                    <a:pt x="16230" y="5729"/>
                    <a:pt x="16275" y="5684"/>
                  </a:cubicBezTo>
                  <a:lnTo>
                    <a:pt x="16275" y="5684"/>
                  </a:lnTo>
                  <a:cubicBezTo>
                    <a:pt x="16321" y="5638"/>
                    <a:pt x="16344" y="5615"/>
                    <a:pt x="16390" y="5569"/>
                  </a:cubicBezTo>
                  <a:lnTo>
                    <a:pt x="16390" y="5569"/>
                  </a:lnTo>
                  <a:cubicBezTo>
                    <a:pt x="16412" y="5569"/>
                    <a:pt x="16435" y="5547"/>
                    <a:pt x="16458" y="5524"/>
                  </a:cubicBezTo>
                  <a:lnTo>
                    <a:pt x="16458" y="5524"/>
                  </a:lnTo>
                  <a:cubicBezTo>
                    <a:pt x="16458" y="5524"/>
                    <a:pt x="16481" y="5501"/>
                    <a:pt x="16504" y="5478"/>
                  </a:cubicBezTo>
                  <a:lnTo>
                    <a:pt x="16504" y="5478"/>
                  </a:lnTo>
                  <a:cubicBezTo>
                    <a:pt x="16572" y="5410"/>
                    <a:pt x="16641" y="5341"/>
                    <a:pt x="16686" y="5273"/>
                  </a:cubicBezTo>
                  <a:lnTo>
                    <a:pt x="16686" y="5273"/>
                  </a:lnTo>
                  <a:cubicBezTo>
                    <a:pt x="16709" y="5250"/>
                    <a:pt x="16732" y="5227"/>
                    <a:pt x="16755" y="5204"/>
                  </a:cubicBezTo>
                  <a:lnTo>
                    <a:pt x="16755" y="5204"/>
                  </a:lnTo>
                  <a:cubicBezTo>
                    <a:pt x="16846" y="5136"/>
                    <a:pt x="16915" y="5044"/>
                    <a:pt x="16983" y="4953"/>
                  </a:cubicBezTo>
                  <a:lnTo>
                    <a:pt x="16983" y="4953"/>
                  </a:lnTo>
                  <a:cubicBezTo>
                    <a:pt x="16983" y="4930"/>
                    <a:pt x="17006" y="4930"/>
                    <a:pt x="17006" y="4930"/>
                  </a:cubicBezTo>
                  <a:lnTo>
                    <a:pt x="17006" y="4930"/>
                  </a:lnTo>
                  <a:cubicBezTo>
                    <a:pt x="17006" y="4907"/>
                    <a:pt x="17029" y="4885"/>
                    <a:pt x="17051" y="4862"/>
                  </a:cubicBezTo>
                  <a:lnTo>
                    <a:pt x="17051" y="4862"/>
                  </a:lnTo>
                  <a:cubicBezTo>
                    <a:pt x="17097" y="4816"/>
                    <a:pt x="17143" y="4748"/>
                    <a:pt x="17166" y="4702"/>
                  </a:cubicBezTo>
                  <a:lnTo>
                    <a:pt x="17166" y="4702"/>
                  </a:lnTo>
                  <a:cubicBezTo>
                    <a:pt x="17188" y="4656"/>
                    <a:pt x="17211" y="4634"/>
                    <a:pt x="17234" y="4611"/>
                  </a:cubicBezTo>
                  <a:lnTo>
                    <a:pt x="17234" y="4611"/>
                  </a:lnTo>
                  <a:cubicBezTo>
                    <a:pt x="17280" y="4542"/>
                    <a:pt x="17303" y="4497"/>
                    <a:pt x="17325" y="4451"/>
                  </a:cubicBezTo>
                  <a:lnTo>
                    <a:pt x="17325" y="4451"/>
                  </a:lnTo>
                  <a:cubicBezTo>
                    <a:pt x="17348" y="4428"/>
                    <a:pt x="17348" y="4405"/>
                    <a:pt x="17348" y="4405"/>
                  </a:cubicBezTo>
                  <a:lnTo>
                    <a:pt x="17348" y="4405"/>
                  </a:lnTo>
                  <a:cubicBezTo>
                    <a:pt x="17371" y="4383"/>
                    <a:pt x="17371" y="4360"/>
                    <a:pt x="17394" y="4337"/>
                  </a:cubicBezTo>
                  <a:lnTo>
                    <a:pt x="17394" y="4337"/>
                  </a:lnTo>
                  <a:cubicBezTo>
                    <a:pt x="17417" y="4291"/>
                    <a:pt x="17439" y="4246"/>
                    <a:pt x="17462" y="4200"/>
                  </a:cubicBezTo>
                  <a:lnTo>
                    <a:pt x="17462" y="4200"/>
                  </a:lnTo>
                  <a:cubicBezTo>
                    <a:pt x="17485" y="4177"/>
                    <a:pt x="17508" y="4131"/>
                    <a:pt x="17508" y="4086"/>
                  </a:cubicBezTo>
                  <a:lnTo>
                    <a:pt x="17508" y="4086"/>
                  </a:lnTo>
                  <a:cubicBezTo>
                    <a:pt x="17531" y="4040"/>
                    <a:pt x="17554" y="3994"/>
                    <a:pt x="17576" y="3949"/>
                  </a:cubicBezTo>
                  <a:lnTo>
                    <a:pt x="17576" y="3949"/>
                  </a:lnTo>
                  <a:cubicBezTo>
                    <a:pt x="17576" y="3926"/>
                    <a:pt x="17599" y="3926"/>
                    <a:pt x="17599" y="3903"/>
                  </a:cubicBezTo>
                  <a:lnTo>
                    <a:pt x="17599" y="3903"/>
                  </a:lnTo>
                  <a:cubicBezTo>
                    <a:pt x="17599" y="3880"/>
                    <a:pt x="17599" y="3858"/>
                    <a:pt x="17622" y="3835"/>
                  </a:cubicBezTo>
                  <a:lnTo>
                    <a:pt x="17622" y="3835"/>
                  </a:lnTo>
                  <a:cubicBezTo>
                    <a:pt x="17622" y="3789"/>
                    <a:pt x="17645" y="3766"/>
                    <a:pt x="17645" y="3721"/>
                  </a:cubicBezTo>
                  <a:lnTo>
                    <a:pt x="17645" y="3721"/>
                  </a:lnTo>
                  <a:cubicBezTo>
                    <a:pt x="17668" y="3675"/>
                    <a:pt x="17691" y="3629"/>
                    <a:pt x="17691" y="3606"/>
                  </a:cubicBezTo>
                  <a:lnTo>
                    <a:pt x="17691" y="3606"/>
                  </a:lnTo>
                  <a:cubicBezTo>
                    <a:pt x="17713" y="3561"/>
                    <a:pt x="17713" y="3515"/>
                    <a:pt x="17713" y="3470"/>
                  </a:cubicBezTo>
                  <a:lnTo>
                    <a:pt x="17713" y="3470"/>
                  </a:lnTo>
                  <a:cubicBezTo>
                    <a:pt x="17736" y="3447"/>
                    <a:pt x="17736" y="3424"/>
                    <a:pt x="17736" y="3401"/>
                  </a:cubicBezTo>
                  <a:lnTo>
                    <a:pt x="17736" y="3401"/>
                  </a:lnTo>
                  <a:cubicBezTo>
                    <a:pt x="17736" y="3378"/>
                    <a:pt x="17736" y="3355"/>
                    <a:pt x="17736" y="3355"/>
                  </a:cubicBezTo>
                  <a:lnTo>
                    <a:pt x="17736" y="3355"/>
                  </a:lnTo>
                  <a:cubicBezTo>
                    <a:pt x="17759" y="3310"/>
                    <a:pt x="17759" y="3264"/>
                    <a:pt x="17759" y="3218"/>
                  </a:cubicBezTo>
                  <a:lnTo>
                    <a:pt x="17759" y="3218"/>
                  </a:lnTo>
                  <a:cubicBezTo>
                    <a:pt x="17782" y="3173"/>
                    <a:pt x="17782" y="3127"/>
                    <a:pt x="17782" y="3104"/>
                  </a:cubicBezTo>
                  <a:lnTo>
                    <a:pt x="17782" y="3104"/>
                  </a:lnTo>
                  <a:cubicBezTo>
                    <a:pt x="17782" y="3059"/>
                    <a:pt x="17782" y="3013"/>
                    <a:pt x="17782" y="2967"/>
                  </a:cubicBezTo>
                  <a:lnTo>
                    <a:pt x="17782" y="2967"/>
                  </a:lnTo>
                  <a:cubicBezTo>
                    <a:pt x="17805" y="2945"/>
                    <a:pt x="17805" y="2922"/>
                    <a:pt x="17805" y="2876"/>
                  </a:cubicBezTo>
                  <a:lnTo>
                    <a:pt x="17805" y="2876"/>
                  </a:lnTo>
                  <a:cubicBezTo>
                    <a:pt x="17805" y="2853"/>
                    <a:pt x="17805" y="2830"/>
                    <a:pt x="17805" y="2808"/>
                  </a:cubicBezTo>
                  <a:lnTo>
                    <a:pt x="17805" y="2808"/>
                  </a:lnTo>
                  <a:lnTo>
                    <a:pt x="17805" y="69"/>
                  </a:lnTo>
                  <a:cubicBezTo>
                    <a:pt x="17805" y="114"/>
                    <a:pt x="17805" y="160"/>
                    <a:pt x="17805" y="228"/>
                  </a:cubicBezTo>
                  <a:lnTo>
                    <a:pt x="17805" y="228"/>
                  </a:lnTo>
                  <a:cubicBezTo>
                    <a:pt x="17805" y="274"/>
                    <a:pt x="17805" y="297"/>
                    <a:pt x="17782" y="342"/>
                  </a:cubicBezTo>
                  <a:lnTo>
                    <a:pt x="17782" y="342"/>
                  </a:lnTo>
                  <a:cubicBezTo>
                    <a:pt x="17782" y="388"/>
                    <a:pt x="17782" y="434"/>
                    <a:pt x="17782" y="479"/>
                  </a:cubicBezTo>
                  <a:lnTo>
                    <a:pt x="17782" y="479"/>
                  </a:lnTo>
                  <a:cubicBezTo>
                    <a:pt x="17759" y="525"/>
                    <a:pt x="17759" y="548"/>
                    <a:pt x="17759" y="594"/>
                  </a:cubicBezTo>
                  <a:lnTo>
                    <a:pt x="17759" y="594"/>
                  </a:lnTo>
                  <a:cubicBezTo>
                    <a:pt x="17736" y="639"/>
                    <a:pt x="17736" y="685"/>
                    <a:pt x="17736" y="730"/>
                  </a:cubicBezTo>
                  <a:lnTo>
                    <a:pt x="17736" y="730"/>
                  </a:lnTo>
                  <a:cubicBezTo>
                    <a:pt x="17713" y="753"/>
                    <a:pt x="17713" y="799"/>
                    <a:pt x="17691" y="845"/>
                  </a:cubicBezTo>
                  <a:lnTo>
                    <a:pt x="17691" y="845"/>
                  </a:lnTo>
                  <a:cubicBezTo>
                    <a:pt x="17691" y="890"/>
                    <a:pt x="17668" y="936"/>
                    <a:pt x="17668" y="959"/>
                  </a:cubicBezTo>
                  <a:lnTo>
                    <a:pt x="17668" y="959"/>
                  </a:lnTo>
                  <a:cubicBezTo>
                    <a:pt x="17645" y="1004"/>
                    <a:pt x="17645" y="1050"/>
                    <a:pt x="17622" y="1096"/>
                  </a:cubicBezTo>
                  <a:lnTo>
                    <a:pt x="17622" y="1096"/>
                  </a:lnTo>
                  <a:cubicBezTo>
                    <a:pt x="17599" y="1141"/>
                    <a:pt x="17599" y="1164"/>
                    <a:pt x="17576" y="1210"/>
                  </a:cubicBezTo>
                  <a:lnTo>
                    <a:pt x="17576" y="1210"/>
                  </a:lnTo>
                  <a:cubicBezTo>
                    <a:pt x="17554" y="1255"/>
                    <a:pt x="17531" y="1301"/>
                    <a:pt x="17531" y="1347"/>
                  </a:cubicBezTo>
                  <a:lnTo>
                    <a:pt x="17531" y="1347"/>
                  </a:lnTo>
                  <a:cubicBezTo>
                    <a:pt x="17508" y="1392"/>
                    <a:pt x="17485" y="1415"/>
                    <a:pt x="17462" y="1461"/>
                  </a:cubicBezTo>
                  <a:lnTo>
                    <a:pt x="17462" y="1461"/>
                  </a:lnTo>
                  <a:cubicBezTo>
                    <a:pt x="17439" y="1507"/>
                    <a:pt x="17417" y="1552"/>
                    <a:pt x="17394" y="1598"/>
                  </a:cubicBezTo>
                  <a:lnTo>
                    <a:pt x="17394" y="1598"/>
                  </a:lnTo>
                  <a:cubicBezTo>
                    <a:pt x="17371" y="1621"/>
                    <a:pt x="17371" y="1666"/>
                    <a:pt x="17348" y="1712"/>
                  </a:cubicBezTo>
                  <a:lnTo>
                    <a:pt x="17348" y="1712"/>
                  </a:lnTo>
                  <a:cubicBezTo>
                    <a:pt x="17303" y="1758"/>
                    <a:pt x="17280" y="1803"/>
                    <a:pt x="17234" y="1849"/>
                  </a:cubicBezTo>
                  <a:lnTo>
                    <a:pt x="17234" y="1849"/>
                  </a:lnTo>
                  <a:cubicBezTo>
                    <a:pt x="17211" y="1895"/>
                    <a:pt x="17211" y="1917"/>
                    <a:pt x="17188" y="1963"/>
                  </a:cubicBezTo>
                  <a:lnTo>
                    <a:pt x="17188" y="1963"/>
                  </a:lnTo>
                  <a:cubicBezTo>
                    <a:pt x="17143" y="2009"/>
                    <a:pt x="17097" y="2077"/>
                    <a:pt x="17051" y="2123"/>
                  </a:cubicBezTo>
                  <a:lnTo>
                    <a:pt x="17051" y="2123"/>
                  </a:lnTo>
                  <a:cubicBezTo>
                    <a:pt x="17029" y="2146"/>
                    <a:pt x="17029" y="2168"/>
                    <a:pt x="17006" y="2191"/>
                  </a:cubicBezTo>
                  <a:lnTo>
                    <a:pt x="17006" y="2191"/>
                  </a:lnTo>
                  <a:cubicBezTo>
                    <a:pt x="16937" y="2283"/>
                    <a:pt x="16846" y="2374"/>
                    <a:pt x="16778" y="2465"/>
                  </a:cubicBezTo>
                  <a:lnTo>
                    <a:pt x="16778" y="2465"/>
                  </a:lnTo>
                  <a:cubicBezTo>
                    <a:pt x="16755" y="2488"/>
                    <a:pt x="16732" y="2511"/>
                    <a:pt x="16709" y="2534"/>
                  </a:cubicBezTo>
                  <a:lnTo>
                    <a:pt x="16709" y="2534"/>
                  </a:lnTo>
                  <a:cubicBezTo>
                    <a:pt x="16641" y="2602"/>
                    <a:pt x="16572" y="2671"/>
                    <a:pt x="16504" y="2739"/>
                  </a:cubicBezTo>
                  <a:lnTo>
                    <a:pt x="16504" y="2739"/>
                  </a:lnTo>
                  <a:cubicBezTo>
                    <a:pt x="16458" y="2762"/>
                    <a:pt x="16435" y="2808"/>
                    <a:pt x="16412" y="2830"/>
                  </a:cubicBezTo>
                  <a:lnTo>
                    <a:pt x="16412" y="2830"/>
                  </a:lnTo>
                  <a:cubicBezTo>
                    <a:pt x="16367" y="2876"/>
                    <a:pt x="16321" y="2899"/>
                    <a:pt x="16275" y="2945"/>
                  </a:cubicBezTo>
                  <a:lnTo>
                    <a:pt x="16275" y="2945"/>
                  </a:lnTo>
                  <a:cubicBezTo>
                    <a:pt x="16230" y="2967"/>
                    <a:pt x="16184" y="3013"/>
                    <a:pt x="16161" y="3036"/>
                  </a:cubicBezTo>
                  <a:lnTo>
                    <a:pt x="16161" y="3036"/>
                  </a:lnTo>
                  <a:cubicBezTo>
                    <a:pt x="16116" y="3081"/>
                    <a:pt x="16070" y="3127"/>
                    <a:pt x="16001" y="3150"/>
                  </a:cubicBezTo>
                  <a:lnTo>
                    <a:pt x="16001" y="3150"/>
                  </a:lnTo>
                  <a:cubicBezTo>
                    <a:pt x="15979" y="3196"/>
                    <a:pt x="15933" y="3218"/>
                    <a:pt x="15887" y="3241"/>
                  </a:cubicBezTo>
                  <a:lnTo>
                    <a:pt x="15887" y="3241"/>
                  </a:lnTo>
                  <a:cubicBezTo>
                    <a:pt x="15842" y="3287"/>
                    <a:pt x="15773" y="3333"/>
                    <a:pt x="15728" y="3355"/>
                  </a:cubicBezTo>
                  <a:lnTo>
                    <a:pt x="15728" y="3355"/>
                  </a:lnTo>
                  <a:cubicBezTo>
                    <a:pt x="15682" y="3401"/>
                    <a:pt x="15636" y="3424"/>
                    <a:pt x="15591" y="3447"/>
                  </a:cubicBezTo>
                  <a:lnTo>
                    <a:pt x="15591" y="3447"/>
                  </a:lnTo>
                  <a:cubicBezTo>
                    <a:pt x="15545" y="3492"/>
                    <a:pt x="15477" y="3515"/>
                    <a:pt x="15431" y="3561"/>
                  </a:cubicBezTo>
                  <a:lnTo>
                    <a:pt x="15431" y="3561"/>
                  </a:lnTo>
                  <a:cubicBezTo>
                    <a:pt x="15362" y="3606"/>
                    <a:pt x="15294" y="3652"/>
                    <a:pt x="15225" y="3675"/>
                  </a:cubicBezTo>
                  <a:lnTo>
                    <a:pt x="15225" y="3675"/>
                  </a:lnTo>
                  <a:cubicBezTo>
                    <a:pt x="15020" y="3789"/>
                    <a:pt x="14815" y="3903"/>
                    <a:pt x="14609" y="3994"/>
                  </a:cubicBezTo>
                  <a:lnTo>
                    <a:pt x="14609" y="3994"/>
                  </a:lnTo>
                  <a:cubicBezTo>
                    <a:pt x="14564" y="4017"/>
                    <a:pt x="14518" y="4040"/>
                    <a:pt x="14449" y="4086"/>
                  </a:cubicBezTo>
                  <a:lnTo>
                    <a:pt x="14449" y="4086"/>
                  </a:lnTo>
                  <a:cubicBezTo>
                    <a:pt x="14267" y="4154"/>
                    <a:pt x="14084" y="4246"/>
                    <a:pt x="13879" y="4314"/>
                  </a:cubicBezTo>
                  <a:lnTo>
                    <a:pt x="13879" y="4314"/>
                  </a:lnTo>
                  <a:cubicBezTo>
                    <a:pt x="13856" y="4337"/>
                    <a:pt x="13833" y="4337"/>
                    <a:pt x="13810" y="4360"/>
                  </a:cubicBezTo>
                  <a:lnTo>
                    <a:pt x="13810" y="4360"/>
                  </a:lnTo>
                  <a:cubicBezTo>
                    <a:pt x="13605" y="4428"/>
                    <a:pt x="13377" y="4497"/>
                    <a:pt x="13171" y="4565"/>
                  </a:cubicBezTo>
                  <a:lnTo>
                    <a:pt x="13171" y="4565"/>
                  </a:lnTo>
                  <a:cubicBezTo>
                    <a:pt x="13011" y="4611"/>
                    <a:pt x="12874" y="4656"/>
                    <a:pt x="12715" y="4702"/>
                  </a:cubicBezTo>
                  <a:lnTo>
                    <a:pt x="12715" y="4702"/>
                  </a:lnTo>
                  <a:cubicBezTo>
                    <a:pt x="12601" y="4725"/>
                    <a:pt x="12486" y="4771"/>
                    <a:pt x="12372" y="4793"/>
                  </a:cubicBezTo>
                  <a:lnTo>
                    <a:pt x="12372" y="4793"/>
                  </a:lnTo>
                  <a:cubicBezTo>
                    <a:pt x="12190" y="4839"/>
                    <a:pt x="12030" y="4862"/>
                    <a:pt x="11870" y="4907"/>
                  </a:cubicBezTo>
                  <a:lnTo>
                    <a:pt x="11870" y="4907"/>
                  </a:lnTo>
                  <a:cubicBezTo>
                    <a:pt x="11756" y="4930"/>
                    <a:pt x="11642" y="4953"/>
                    <a:pt x="11505" y="4976"/>
                  </a:cubicBezTo>
                  <a:lnTo>
                    <a:pt x="11505" y="4976"/>
                  </a:lnTo>
                  <a:cubicBezTo>
                    <a:pt x="11459" y="4976"/>
                    <a:pt x="11414" y="4976"/>
                    <a:pt x="11368" y="4999"/>
                  </a:cubicBezTo>
                  <a:lnTo>
                    <a:pt x="11368" y="4999"/>
                  </a:lnTo>
                  <a:cubicBezTo>
                    <a:pt x="11163" y="5022"/>
                    <a:pt x="10957" y="5067"/>
                    <a:pt x="10752" y="5090"/>
                  </a:cubicBezTo>
                  <a:lnTo>
                    <a:pt x="10752" y="5090"/>
                  </a:lnTo>
                  <a:cubicBezTo>
                    <a:pt x="10683" y="5090"/>
                    <a:pt x="10615" y="5090"/>
                    <a:pt x="10569" y="5113"/>
                  </a:cubicBezTo>
                  <a:lnTo>
                    <a:pt x="10569" y="5113"/>
                  </a:lnTo>
                  <a:cubicBezTo>
                    <a:pt x="10455" y="5113"/>
                    <a:pt x="10318" y="5113"/>
                    <a:pt x="10204" y="5136"/>
                  </a:cubicBezTo>
                  <a:lnTo>
                    <a:pt x="10204" y="5136"/>
                  </a:lnTo>
                  <a:cubicBezTo>
                    <a:pt x="9998" y="5159"/>
                    <a:pt x="9816" y="5159"/>
                    <a:pt x="9610" y="5181"/>
                  </a:cubicBezTo>
                  <a:lnTo>
                    <a:pt x="9610" y="5181"/>
                  </a:lnTo>
                  <a:cubicBezTo>
                    <a:pt x="9473" y="5181"/>
                    <a:pt x="9337" y="5181"/>
                    <a:pt x="9222" y="5181"/>
                  </a:cubicBezTo>
                  <a:lnTo>
                    <a:pt x="9222" y="5181"/>
                  </a:lnTo>
                  <a:cubicBezTo>
                    <a:pt x="9063" y="5181"/>
                    <a:pt x="8903" y="5181"/>
                    <a:pt x="8720" y="5181"/>
                  </a:cubicBezTo>
                  <a:lnTo>
                    <a:pt x="8720" y="5181"/>
                  </a:lnTo>
                  <a:cubicBezTo>
                    <a:pt x="8583" y="5181"/>
                    <a:pt x="8469" y="5181"/>
                    <a:pt x="8332" y="5181"/>
                  </a:cubicBezTo>
                  <a:lnTo>
                    <a:pt x="8332" y="5181"/>
                  </a:lnTo>
                  <a:cubicBezTo>
                    <a:pt x="8172" y="5181"/>
                    <a:pt x="8013" y="5159"/>
                    <a:pt x="7876" y="5159"/>
                  </a:cubicBezTo>
                  <a:lnTo>
                    <a:pt x="7876" y="5159"/>
                  </a:lnTo>
                  <a:cubicBezTo>
                    <a:pt x="7739" y="5136"/>
                    <a:pt x="7602" y="5136"/>
                    <a:pt x="7465" y="5113"/>
                  </a:cubicBezTo>
                  <a:lnTo>
                    <a:pt x="7465" y="5113"/>
                  </a:lnTo>
                  <a:cubicBezTo>
                    <a:pt x="7305" y="5113"/>
                    <a:pt x="7168" y="5090"/>
                    <a:pt x="7008" y="5067"/>
                  </a:cubicBezTo>
                  <a:lnTo>
                    <a:pt x="7008" y="5067"/>
                  </a:lnTo>
                  <a:cubicBezTo>
                    <a:pt x="6871" y="5044"/>
                    <a:pt x="6757" y="5022"/>
                    <a:pt x="6620" y="5022"/>
                  </a:cubicBezTo>
                  <a:lnTo>
                    <a:pt x="6620" y="5022"/>
                  </a:lnTo>
                  <a:cubicBezTo>
                    <a:pt x="6461" y="4976"/>
                    <a:pt x="6301" y="4953"/>
                    <a:pt x="6141" y="4930"/>
                  </a:cubicBezTo>
                  <a:lnTo>
                    <a:pt x="6141" y="4930"/>
                  </a:lnTo>
                  <a:cubicBezTo>
                    <a:pt x="6027" y="4907"/>
                    <a:pt x="5890" y="4885"/>
                    <a:pt x="5776" y="4862"/>
                  </a:cubicBezTo>
                  <a:lnTo>
                    <a:pt x="5776" y="4862"/>
                  </a:lnTo>
                  <a:cubicBezTo>
                    <a:pt x="5593" y="4816"/>
                    <a:pt x="5411" y="4771"/>
                    <a:pt x="5228" y="4725"/>
                  </a:cubicBezTo>
                  <a:lnTo>
                    <a:pt x="5228" y="4725"/>
                  </a:lnTo>
                  <a:cubicBezTo>
                    <a:pt x="5114" y="4679"/>
                    <a:pt x="4977" y="4656"/>
                    <a:pt x="4863" y="4634"/>
                  </a:cubicBezTo>
                  <a:lnTo>
                    <a:pt x="4863" y="4634"/>
                  </a:lnTo>
                  <a:cubicBezTo>
                    <a:pt x="4817" y="4611"/>
                    <a:pt x="4749" y="4588"/>
                    <a:pt x="4680" y="4565"/>
                  </a:cubicBezTo>
                  <a:lnTo>
                    <a:pt x="4680" y="4565"/>
                  </a:lnTo>
                  <a:cubicBezTo>
                    <a:pt x="4498" y="4519"/>
                    <a:pt x="4315" y="4451"/>
                    <a:pt x="4132" y="4383"/>
                  </a:cubicBezTo>
                  <a:lnTo>
                    <a:pt x="4132" y="4383"/>
                  </a:lnTo>
                  <a:cubicBezTo>
                    <a:pt x="4087" y="4360"/>
                    <a:pt x="4041" y="4337"/>
                    <a:pt x="3995" y="4314"/>
                  </a:cubicBezTo>
                  <a:lnTo>
                    <a:pt x="3995" y="4314"/>
                  </a:lnTo>
                  <a:cubicBezTo>
                    <a:pt x="3836" y="4268"/>
                    <a:pt x="3676" y="4200"/>
                    <a:pt x="3516" y="4131"/>
                  </a:cubicBezTo>
                  <a:lnTo>
                    <a:pt x="3516" y="4131"/>
                  </a:lnTo>
                  <a:cubicBezTo>
                    <a:pt x="3448" y="4086"/>
                    <a:pt x="3356" y="4063"/>
                    <a:pt x="3288" y="4017"/>
                  </a:cubicBezTo>
                  <a:lnTo>
                    <a:pt x="3288" y="4017"/>
                  </a:lnTo>
                  <a:cubicBezTo>
                    <a:pt x="3060" y="3926"/>
                    <a:pt x="2831" y="3812"/>
                    <a:pt x="2626" y="3675"/>
                  </a:cubicBezTo>
                  <a:lnTo>
                    <a:pt x="2626" y="3675"/>
                  </a:lnTo>
                  <a:cubicBezTo>
                    <a:pt x="868" y="2671"/>
                    <a:pt x="1" y="1347"/>
                    <a:pt x="1" y="0"/>
                  </a:cubicBezTo>
                  <a:lnTo>
                    <a:pt x="1" y="0"/>
                  </a:lnTo>
                  <a:close/>
                </a:path>
              </a:pathLst>
            </a:custGeom>
            <a:solidFill>
              <a:srgbClr val="1D509B"/>
            </a:solidFill>
            <a:ln>
              <a:noFill/>
            </a:ln>
          </p:spPr>
          <p:txBody>
            <a:bodyPr spcFirstLastPara="1" wrap="square" lIns="91425" tIns="91425" rIns="91425" bIns="91425" anchor="ctr" anchorCtr="0">
              <a:noAutofit/>
            </a:bodyPr>
            <a:lstStyle/>
            <a:p>
              <a:pPr>
                <a:buClr>
                  <a:srgbClr val="000000"/>
                </a:buClr>
                <a:buFont typeface="Arial"/>
                <a:buNone/>
                <a:defRPr/>
              </a:pPr>
              <a:endParaRPr sz="1400" kern="0">
                <a:solidFill>
                  <a:srgbClr val="000000"/>
                </a:solidFill>
                <a:latin typeface="Arial"/>
                <a:cs typeface="Arial"/>
                <a:sym typeface="Arial"/>
              </a:endParaRPr>
            </a:p>
          </p:txBody>
        </p:sp>
        <p:sp>
          <p:nvSpPr>
            <p:cNvPr id="40" name="Google Shape;6196;p47">
              <a:extLst>
                <a:ext uri="{FF2B5EF4-FFF2-40B4-BE49-F238E27FC236}">
                  <a16:creationId xmlns:a16="http://schemas.microsoft.com/office/drawing/2014/main" id="{3B20044B-DD55-40BA-B8CD-8E6668E44E53}"/>
                </a:ext>
              </a:extLst>
            </p:cNvPr>
            <p:cNvSpPr/>
            <p:nvPr/>
          </p:nvSpPr>
          <p:spPr>
            <a:xfrm>
              <a:off x="6110666" y="3986085"/>
              <a:ext cx="504299" cy="278934"/>
            </a:xfrm>
            <a:custGeom>
              <a:avLst/>
              <a:gdLst/>
              <a:ahLst/>
              <a:cxnLst/>
              <a:rect l="l" t="t" r="r" b="b"/>
              <a:pathLst>
                <a:path w="19562" h="10820" extrusionOk="0">
                  <a:moveTo>
                    <a:pt x="3447" y="1507"/>
                  </a:moveTo>
                  <a:cubicBezTo>
                    <a:pt x="1" y="3515"/>
                    <a:pt x="1" y="6779"/>
                    <a:pt x="3493" y="8788"/>
                  </a:cubicBezTo>
                  <a:lnTo>
                    <a:pt x="3493" y="8788"/>
                  </a:lnTo>
                  <a:cubicBezTo>
                    <a:pt x="6985" y="10819"/>
                    <a:pt x="12623" y="10819"/>
                    <a:pt x="16092" y="8788"/>
                  </a:cubicBezTo>
                  <a:lnTo>
                    <a:pt x="16092" y="8788"/>
                  </a:lnTo>
                  <a:cubicBezTo>
                    <a:pt x="19562" y="6779"/>
                    <a:pt x="19539" y="3515"/>
                    <a:pt x="16047" y="1507"/>
                  </a:cubicBezTo>
                  <a:lnTo>
                    <a:pt x="16047" y="1507"/>
                  </a:lnTo>
                  <a:cubicBezTo>
                    <a:pt x="14312" y="502"/>
                    <a:pt x="12030" y="0"/>
                    <a:pt x="9747" y="0"/>
                  </a:cubicBezTo>
                  <a:lnTo>
                    <a:pt x="9747" y="0"/>
                  </a:lnTo>
                  <a:cubicBezTo>
                    <a:pt x="7464" y="0"/>
                    <a:pt x="5182" y="502"/>
                    <a:pt x="3447" y="1507"/>
                  </a:cubicBezTo>
                  <a:close/>
                </a:path>
              </a:pathLst>
            </a:custGeom>
            <a:solidFill>
              <a:srgbClr val="95B8EB"/>
            </a:solidFill>
            <a:ln>
              <a:noFill/>
            </a:ln>
          </p:spPr>
          <p:txBody>
            <a:bodyPr spcFirstLastPara="1" wrap="square" lIns="91425" tIns="91425" rIns="91425" bIns="91425" anchor="ctr" anchorCtr="0">
              <a:noAutofit/>
            </a:bodyPr>
            <a:lstStyle/>
            <a:p>
              <a:pPr>
                <a:buClr>
                  <a:srgbClr val="000000"/>
                </a:buClr>
                <a:buFont typeface="Arial"/>
                <a:buNone/>
                <a:defRPr/>
              </a:pPr>
              <a:endParaRPr sz="1400" kern="0">
                <a:solidFill>
                  <a:srgbClr val="000000"/>
                </a:solidFill>
                <a:latin typeface="Arial"/>
                <a:cs typeface="Arial"/>
                <a:sym typeface="Arial"/>
              </a:endParaRPr>
            </a:p>
          </p:txBody>
        </p:sp>
        <p:sp>
          <p:nvSpPr>
            <p:cNvPr id="41" name="Title 1">
              <a:extLst>
                <a:ext uri="{FF2B5EF4-FFF2-40B4-BE49-F238E27FC236}">
                  <a16:creationId xmlns:a16="http://schemas.microsoft.com/office/drawing/2014/main" id="{6AAE939C-3139-4547-8CC7-7815D5AA6817}"/>
                </a:ext>
              </a:extLst>
            </p:cNvPr>
            <p:cNvSpPr txBox="1">
              <a:spLocks/>
            </p:cNvSpPr>
            <p:nvPr/>
          </p:nvSpPr>
          <p:spPr>
            <a:xfrm>
              <a:off x="6164820" y="3989004"/>
              <a:ext cx="397389" cy="262340"/>
            </a:xfrm>
            <a:prstGeom prst="rect">
              <a:avLst/>
            </a:prstGeom>
            <a:scene3d>
              <a:camera prst="isometricBottomDown"/>
              <a:lightRig rig="threePt" dir="t"/>
            </a:scene3d>
          </p:spPr>
          <p:txBody>
            <a:bodyPr vert="horz" lIns="0" tIns="0" rIns="0" bIns="0" rtlCol="0" anchor="t">
              <a:noAutofit/>
            </a:bodyPr>
            <a:lstStyle>
              <a:lvl1pPr algn="r" defTabSz="914400" rtl="1" eaLnBrk="1" latinLnBrk="0" hangingPunct="1">
                <a:lnSpc>
                  <a:spcPct val="90000"/>
                </a:lnSpc>
                <a:spcBef>
                  <a:spcPct val="0"/>
                </a:spcBef>
                <a:buNone/>
                <a:defRPr sz="4000" kern="1200">
                  <a:solidFill>
                    <a:schemeClr val="tx1"/>
                  </a:solidFill>
                  <a:latin typeface="Greta Arabic" pitchFamily="2" charset="-78"/>
                  <a:ea typeface="+mj-ea"/>
                  <a:cs typeface="+mj-cs"/>
                </a:defRPr>
              </a:lvl1pPr>
            </a:lstStyle>
            <a:p>
              <a:pPr algn="ctr">
                <a:defRPr/>
              </a:pPr>
              <a:r>
                <a:rPr lang="ar-SA" sz="2400" dirty="0">
                  <a:solidFill>
                    <a:srgbClr val="FFFFFF"/>
                  </a:solidFill>
                  <a:latin typeface="Somar" panose="020B0604020202020204" charset="-78"/>
                  <a:cs typeface="Somar" panose="020B0604020202020204" charset="-78"/>
                </a:rPr>
                <a:t>05</a:t>
              </a:r>
              <a:endParaRPr lang="ar-SA" sz="2800" dirty="0">
                <a:solidFill>
                  <a:srgbClr val="FFFFFF"/>
                </a:solidFill>
                <a:latin typeface="Somar" panose="020B0604020202020204" charset="-78"/>
                <a:cs typeface="Somar" panose="020B0604020202020204" charset="-78"/>
              </a:endParaRPr>
            </a:p>
          </p:txBody>
        </p:sp>
      </p:grpSp>
      <p:cxnSp>
        <p:nvCxnSpPr>
          <p:cNvPr id="42" name="Google Shape;6206;p47">
            <a:extLst>
              <a:ext uri="{FF2B5EF4-FFF2-40B4-BE49-F238E27FC236}">
                <a16:creationId xmlns:a16="http://schemas.microsoft.com/office/drawing/2014/main" id="{15AC6C33-B066-4B0D-8879-9FD2BE77E117}"/>
              </a:ext>
            </a:extLst>
          </p:cNvPr>
          <p:cNvCxnSpPr>
            <a:cxnSpLocks/>
            <a:stCxn id="41" idx="2"/>
          </p:cNvCxnSpPr>
          <p:nvPr/>
        </p:nvCxnSpPr>
        <p:spPr>
          <a:xfrm rot="16200000" flipH="1">
            <a:off x="6780198" y="4924631"/>
            <a:ext cx="202296" cy="1098314"/>
          </a:xfrm>
          <a:prstGeom prst="bentConnector2">
            <a:avLst/>
          </a:prstGeom>
          <a:noFill/>
          <a:ln w="9525" cap="flat" cmpd="sng">
            <a:solidFill>
              <a:srgbClr val="20124D"/>
            </a:solidFill>
            <a:prstDash val="solid"/>
            <a:round/>
            <a:headEnd type="none" w="med" len="med"/>
            <a:tailEnd type="oval" w="med" len="med"/>
          </a:ln>
        </p:spPr>
      </p:cxnSp>
      <p:pic>
        <p:nvPicPr>
          <p:cNvPr id="4" name="Graphic 3" descr="Checkmark">
            <a:extLst>
              <a:ext uri="{FF2B5EF4-FFF2-40B4-BE49-F238E27FC236}">
                <a16:creationId xmlns:a16="http://schemas.microsoft.com/office/drawing/2014/main" id="{3E72B130-CDBD-474C-886F-D3FE1646FE8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975273" y="1947196"/>
            <a:ext cx="363342" cy="363342"/>
          </a:xfrm>
          <a:prstGeom prst="rect">
            <a:avLst/>
          </a:prstGeom>
        </p:spPr>
      </p:pic>
      <p:pic>
        <p:nvPicPr>
          <p:cNvPr id="43" name="Graphic 42" descr="Checkmark">
            <a:extLst>
              <a:ext uri="{FF2B5EF4-FFF2-40B4-BE49-F238E27FC236}">
                <a16:creationId xmlns:a16="http://schemas.microsoft.com/office/drawing/2014/main" id="{5C9350AF-7D53-4532-82D0-B84D6CC101B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684747" y="2174567"/>
            <a:ext cx="363342" cy="363342"/>
          </a:xfrm>
          <a:prstGeom prst="rect">
            <a:avLst/>
          </a:prstGeom>
        </p:spPr>
      </p:pic>
      <p:pic>
        <p:nvPicPr>
          <p:cNvPr id="46" name="Graphic 45" descr="Checkmark">
            <a:extLst>
              <a:ext uri="{FF2B5EF4-FFF2-40B4-BE49-F238E27FC236}">
                <a16:creationId xmlns:a16="http://schemas.microsoft.com/office/drawing/2014/main" id="{C542B487-D478-425C-BC1B-004F04DCEF5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313106" y="3594002"/>
            <a:ext cx="363342" cy="363342"/>
          </a:xfrm>
          <a:prstGeom prst="rect">
            <a:avLst/>
          </a:prstGeom>
        </p:spPr>
      </p:pic>
      <p:pic>
        <p:nvPicPr>
          <p:cNvPr id="47" name="Graphic 46" descr="Checkmark">
            <a:extLst>
              <a:ext uri="{FF2B5EF4-FFF2-40B4-BE49-F238E27FC236}">
                <a16:creationId xmlns:a16="http://schemas.microsoft.com/office/drawing/2014/main" id="{3FD38CC6-C4FD-4D4F-9352-A7386F04845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291746" y="3157900"/>
            <a:ext cx="363342" cy="363342"/>
          </a:xfrm>
          <a:prstGeom prst="rect">
            <a:avLst/>
          </a:prstGeom>
        </p:spPr>
      </p:pic>
      <p:sp>
        <p:nvSpPr>
          <p:cNvPr id="3" name="Slide Number Placeholder 2"/>
          <p:cNvSpPr>
            <a:spLocks noGrp="1"/>
          </p:cNvSpPr>
          <p:nvPr>
            <p:ph type="sldNum" sz="quarter" idx="12"/>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15EF7C1D-2B43-48E9-9FFA-0C1C352D9914}" type="slidenum">
              <a:rPr kumimoji="0" lang="en-GB" sz="1200" b="0" i="0" u="none" strike="noStrike" kern="1200" cap="none" spc="0" normalizeH="0" baseline="0" noProof="0" smtClean="0">
                <a:ln>
                  <a:noFill/>
                </a:ln>
                <a:solidFill>
                  <a:srgbClr val="0D2547">
                    <a:tint val="75000"/>
                  </a:srgbClr>
                </a:solidFill>
                <a:effectLst/>
                <a:uLnTx/>
                <a:uFillTx/>
                <a:latin typeface="Greta Arabic" panose="02000000000000000000" pitchFamily="2" charset="-78"/>
                <a:ea typeface="+mn-ea"/>
                <a:cs typeface="Symbio AR+LT"/>
              </a:rPr>
              <a:pPr marL="0" marR="0" lvl="0" indent="0" algn="l" defTabSz="914400" rtl="1" eaLnBrk="1" fontAlgn="auto" latinLnBrk="0" hangingPunct="1">
                <a:lnSpc>
                  <a:spcPct val="100000"/>
                </a:lnSpc>
                <a:spcBef>
                  <a:spcPts val="0"/>
                </a:spcBef>
                <a:spcAft>
                  <a:spcPts val="0"/>
                </a:spcAft>
                <a:buClrTx/>
                <a:buSzTx/>
                <a:buFontTx/>
                <a:buNone/>
                <a:tabLst/>
                <a:defRPr/>
              </a:pPr>
              <a:t>40</a:t>
            </a:fld>
            <a:endParaRPr kumimoji="0" lang="en-GB" sz="1200" b="0" i="0" u="none" strike="noStrike" kern="1200" cap="none" spc="0" normalizeH="0" baseline="0" noProof="0">
              <a:ln>
                <a:noFill/>
              </a:ln>
              <a:solidFill>
                <a:srgbClr val="0D2547">
                  <a:tint val="75000"/>
                </a:srgbClr>
              </a:solidFill>
              <a:effectLst/>
              <a:uLnTx/>
              <a:uFillTx/>
              <a:latin typeface="Greta Arabic" panose="02000000000000000000" pitchFamily="2" charset="-78"/>
              <a:ea typeface="+mn-ea"/>
              <a:cs typeface="Symbio AR+LT"/>
            </a:endParaRPr>
          </a:p>
        </p:txBody>
      </p:sp>
      <p:sp>
        <p:nvSpPr>
          <p:cNvPr id="5" name="Footer Placeholder 4">
            <a:extLst>
              <a:ext uri="{FF2B5EF4-FFF2-40B4-BE49-F238E27FC236}">
                <a16:creationId xmlns:a16="http://schemas.microsoft.com/office/drawing/2014/main" id="{BAEFBC8B-A823-41A9-9D43-146FA733C7F1}"/>
              </a:ext>
            </a:extLst>
          </p:cNvPr>
          <p:cNvSpPr>
            <a:spLocks noGrp="1"/>
          </p:cNvSpPr>
          <p:nvPr>
            <p:ph type="ftr" sz="quarter" idx="11"/>
            <p:custDataLst>
              <p:tags r:id="rId1"/>
            </p:custDataLst>
          </p:nvPr>
        </p:nvSpPr>
        <p:spPr/>
        <p:txBody>
          <a:bodyPr/>
          <a:lstStyle/>
          <a:p>
            <a:pPr>
              <a:defRPr/>
            </a:pPr>
            <a:r>
              <a:rPr lang="en-GB"/>
              <a:t>Public | </a:t>
            </a:r>
            <a:r>
              <a:rPr lang="ar-SA"/>
              <a:t>عام</a:t>
            </a:r>
            <a:endParaRPr lang="en-GB"/>
          </a:p>
        </p:txBody>
      </p:sp>
    </p:spTree>
    <p:extLst>
      <p:ext uri="{BB962C8B-B14F-4D97-AF65-F5344CB8AC3E}">
        <p14:creationId xmlns:p14="http://schemas.microsoft.com/office/powerpoint/2010/main" val="93493453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rc 43">
            <a:extLst>
              <a:ext uri="{FF2B5EF4-FFF2-40B4-BE49-F238E27FC236}">
                <a16:creationId xmlns:a16="http://schemas.microsoft.com/office/drawing/2014/main" id="{820991D5-21D7-4001-B342-0D02814D194F}"/>
              </a:ext>
            </a:extLst>
          </p:cNvPr>
          <p:cNvSpPr/>
          <p:nvPr/>
        </p:nvSpPr>
        <p:spPr>
          <a:xfrm flipH="1">
            <a:off x="4868474" y="4491250"/>
            <a:ext cx="1628170" cy="874648"/>
          </a:xfrm>
          <a:prstGeom prst="arc">
            <a:avLst>
              <a:gd name="adj1" fmla="val 16138139"/>
              <a:gd name="adj2" fmla="val 9124054"/>
            </a:avLst>
          </a:prstGeom>
          <a:ln>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7" name="Google Shape;6332;p126">
            <a:extLst>
              <a:ext uri="{FF2B5EF4-FFF2-40B4-BE49-F238E27FC236}">
                <a16:creationId xmlns:a16="http://schemas.microsoft.com/office/drawing/2014/main" id="{C652B0F2-4EC5-4812-9315-7885D4A865FF}"/>
              </a:ext>
            </a:extLst>
          </p:cNvPr>
          <p:cNvSpPr/>
          <p:nvPr/>
        </p:nvSpPr>
        <p:spPr>
          <a:xfrm rot="11002478">
            <a:off x="-3190868" y="4550709"/>
            <a:ext cx="12202227" cy="4599134"/>
          </a:xfrm>
          <a:custGeom>
            <a:avLst/>
            <a:gdLst/>
            <a:ahLst/>
            <a:cxnLst/>
            <a:rect l="l" t="t" r="r" b="b"/>
            <a:pathLst>
              <a:path w="74755" h="20729" extrusionOk="0">
                <a:moveTo>
                  <a:pt x="1" y="1"/>
                </a:moveTo>
                <a:cubicBezTo>
                  <a:pt x="835" y="6439"/>
                  <a:pt x="5772" y="12310"/>
                  <a:pt x="12109" y="13777"/>
                </a:cubicBezTo>
                <a:cubicBezTo>
                  <a:pt x="13474" y="14091"/>
                  <a:pt x="14847" y="14220"/>
                  <a:pt x="16226" y="14220"/>
                </a:cubicBezTo>
                <a:cubicBezTo>
                  <a:pt x="22796" y="14220"/>
                  <a:pt x="29497" y="11276"/>
                  <a:pt x="36112" y="11276"/>
                </a:cubicBezTo>
                <a:cubicBezTo>
                  <a:pt x="37265" y="11276"/>
                  <a:pt x="38416" y="11366"/>
                  <a:pt x="39562" y="11576"/>
                </a:cubicBezTo>
                <a:cubicBezTo>
                  <a:pt x="45100" y="12610"/>
                  <a:pt x="49736" y="16313"/>
                  <a:pt x="54873" y="18714"/>
                </a:cubicBezTo>
                <a:cubicBezTo>
                  <a:pt x="57406" y="19923"/>
                  <a:pt x="60365" y="20728"/>
                  <a:pt x="63173" y="20728"/>
                </a:cubicBezTo>
                <a:cubicBezTo>
                  <a:pt x="66024" y="20728"/>
                  <a:pt x="68719" y="19898"/>
                  <a:pt x="70651" y="17814"/>
                </a:cubicBezTo>
                <a:cubicBezTo>
                  <a:pt x="73653" y="14645"/>
                  <a:pt x="73753" y="9775"/>
                  <a:pt x="73954" y="5371"/>
                </a:cubicBezTo>
                <a:cubicBezTo>
                  <a:pt x="74020" y="3637"/>
                  <a:pt x="74254" y="1769"/>
                  <a:pt x="74754" y="1"/>
                </a:cubicBezTo>
                <a:close/>
              </a:path>
            </a:pathLst>
          </a:custGeom>
          <a:solidFill>
            <a:srgbClr val="ACFFD9">
              <a:alpha val="81000"/>
            </a:srgb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000000"/>
              </a:solidFill>
              <a:effectLst/>
              <a:uLnTx/>
              <a:uFillTx/>
              <a:latin typeface="Arial"/>
            </a:endParaRPr>
          </a:p>
        </p:txBody>
      </p:sp>
      <p:sp>
        <p:nvSpPr>
          <p:cNvPr id="143" name="Title 1">
            <a:extLst>
              <a:ext uri="{FF2B5EF4-FFF2-40B4-BE49-F238E27FC236}">
                <a16:creationId xmlns:a16="http://schemas.microsoft.com/office/drawing/2014/main" id="{4AC9F629-7F96-403B-B28D-50766AB29367}"/>
              </a:ext>
            </a:extLst>
          </p:cNvPr>
          <p:cNvSpPr txBox="1">
            <a:spLocks/>
          </p:cNvSpPr>
          <p:nvPr/>
        </p:nvSpPr>
        <p:spPr>
          <a:xfrm>
            <a:off x="2684747" y="526945"/>
            <a:ext cx="9105518" cy="1348717"/>
          </a:xfrm>
          <a:prstGeom prst="rect">
            <a:avLst/>
          </a:prstGeom>
        </p:spPr>
        <p:txBody>
          <a:bodyPr vert="horz" lIns="0" tIns="0" rIns="0" bIns="0" rtlCol="0" anchor="t">
            <a:noAutofit/>
          </a:bodyPr>
          <a:lstStyle>
            <a:lvl1pPr algn="r" defTabSz="914400" rtl="1" eaLnBrk="1" latinLnBrk="0" hangingPunct="1">
              <a:lnSpc>
                <a:spcPct val="90000"/>
              </a:lnSpc>
              <a:spcBef>
                <a:spcPct val="0"/>
              </a:spcBef>
              <a:buNone/>
              <a:defRPr sz="4000" kern="1200">
                <a:solidFill>
                  <a:schemeClr val="tx1"/>
                </a:solidFill>
                <a:latin typeface="Greta Arabic" pitchFamily="2" charset="-78"/>
                <a:ea typeface="+mj-ea"/>
                <a:cs typeface="+mj-cs"/>
              </a:defRPr>
            </a:lvl1pPr>
          </a:lstStyle>
          <a:p>
            <a:pPr>
              <a:defRPr/>
            </a:pPr>
            <a:r>
              <a:rPr lang="ar-SA" b="1" dirty="0">
                <a:solidFill>
                  <a:srgbClr val="0D2547"/>
                </a:solidFill>
                <a:latin typeface="SST Arabic" panose="020B0504030504020204" pitchFamily="34" charset="-78"/>
                <a:cs typeface="SST Arabic" panose="020B0504030504020204" pitchFamily="34" charset="-78"/>
              </a:rPr>
              <a:t>محرك المخاطر للجانب الامني</a:t>
            </a:r>
          </a:p>
        </p:txBody>
      </p:sp>
      <p:sp>
        <p:nvSpPr>
          <p:cNvPr id="87" name="Google Shape;6162;p47">
            <a:extLst>
              <a:ext uri="{FF2B5EF4-FFF2-40B4-BE49-F238E27FC236}">
                <a16:creationId xmlns:a16="http://schemas.microsoft.com/office/drawing/2014/main" id="{3BA4711E-E4EB-4E37-BA9F-913BE29AD346}"/>
              </a:ext>
            </a:extLst>
          </p:cNvPr>
          <p:cNvSpPr/>
          <p:nvPr/>
        </p:nvSpPr>
        <p:spPr>
          <a:xfrm>
            <a:off x="6073496" y="4082471"/>
            <a:ext cx="593" cy="134775"/>
          </a:xfrm>
          <a:custGeom>
            <a:avLst/>
            <a:gdLst/>
            <a:ahLst/>
            <a:cxnLst/>
            <a:rect l="l" t="t" r="r" b="b"/>
            <a:pathLst>
              <a:path w="23" h="5228" extrusionOk="0">
                <a:moveTo>
                  <a:pt x="23" y="1"/>
                </a:moveTo>
                <a:lnTo>
                  <a:pt x="0" y="4931"/>
                </a:lnTo>
                <a:cubicBezTo>
                  <a:pt x="0" y="5045"/>
                  <a:pt x="0" y="5137"/>
                  <a:pt x="0" y="5228"/>
                </a:cubicBezTo>
                <a:lnTo>
                  <a:pt x="23" y="252"/>
                </a:lnTo>
                <a:cubicBezTo>
                  <a:pt x="23" y="161"/>
                  <a:pt x="23" y="92"/>
                  <a:pt x="23" y="1"/>
                </a:cubicBezTo>
                <a:close/>
              </a:path>
            </a:pathLst>
          </a:custGeom>
          <a:solidFill>
            <a:srgbClr val="7EB4FD"/>
          </a:solidFill>
          <a:ln>
            <a:noFill/>
          </a:ln>
        </p:spPr>
        <p:txBody>
          <a:bodyPr spcFirstLastPara="1" wrap="square" lIns="91425" tIns="91425" rIns="91425" bIns="91425" anchor="ctr" anchorCtr="0">
            <a:noAutofit/>
          </a:bodyPr>
          <a:lstStyle/>
          <a:p>
            <a:pPr>
              <a:buClr>
                <a:srgbClr val="000000"/>
              </a:buClr>
              <a:buFont typeface="Arial"/>
              <a:buNone/>
              <a:defRPr/>
            </a:pPr>
            <a:endParaRPr sz="1400" kern="0">
              <a:solidFill>
                <a:srgbClr val="000000"/>
              </a:solidFill>
              <a:latin typeface="Arial"/>
              <a:cs typeface="Arial"/>
              <a:sym typeface="Arial"/>
            </a:endParaRPr>
          </a:p>
        </p:txBody>
      </p:sp>
      <p:sp>
        <p:nvSpPr>
          <p:cNvPr id="88" name="Google Shape;6163;p47">
            <a:extLst>
              <a:ext uri="{FF2B5EF4-FFF2-40B4-BE49-F238E27FC236}">
                <a16:creationId xmlns:a16="http://schemas.microsoft.com/office/drawing/2014/main" id="{9886C7FA-7A43-49C7-936F-748E745BB1CF}"/>
              </a:ext>
            </a:extLst>
          </p:cNvPr>
          <p:cNvSpPr/>
          <p:nvPr/>
        </p:nvSpPr>
        <p:spPr>
          <a:xfrm>
            <a:off x="6067000" y="4156045"/>
            <a:ext cx="619" cy="134749"/>
          </a:xfrm>
          <a:custGeom>
            <a:avLst/>
            <a:gdLst/>
            <a:ahLst/>
            <a:cxnLst/>
            <a:rect l="l" t="t" r="r" b="b"/>
            <a:pathLst>
              <a:path w="24" h="5227" extrusionOk="0">
                <a:moveTo>
                  <a:pt x="24" y="0"/>
                </a:moveTo>
                <a:lnTo>
                  <a:pt x="1" y="4976"/>
                </a:lnTo>
                <a:cubicBezTo>
                  <a:pt x="1" y="5067"/>
                  <a:pt x="1" y="5136"/>
                  <a:pt x="1" y="5227"/>
                </a:cubicBezTo>
                <a:lnTo>
                  <a:pt x="24" y="251"/>
                </a:lnTo>
                <a:cubicBezTo>
                  <a:pt x="24" y="160"/>
                  <a:pt x="24" y="68"/>
                  <a:pt x="24" y="0"/>
                </a:cubicBezTo>
                <a:close/>
              </a:path>
            </a:pathLst>
          </a:custGeom>
          <a:solidFill>
            <a:srgbClr val="7EB4FD"/>
          </a:solidFill>
          <a:ln>
            <a:noFill/>
          </a:ln>
        </p:spPr>
        <p:txBody>
          <a:bodyPr spcFirstLastPara="1" wrap="square" lIns="91425" tIns="91425" rIns="91425" bIns="91425" anchor="ctr" anchorCtr="0">
            <a:noAutofit/>
          </a:bodyPr>
          <a:lstStyle/>
          <a:p>
            <a:pPr>
              <a:buClr>
                <a:srgbClr val="000000"/>
              </a:buClr>
              <a:buFont typeface="Arial"/>
              <a:buNone/>
              <a:defRPr/>
            </a:pPr>
            <a:endParaRPr sz="1400" kern="0">
              <a:solidFill>
                <a:srgbClr val="000000"/>
              </a:solidFill>
              <a:latin typeface="Arial"/>
              <a:cs typeface="Arial"/>
              <a:sym typeface="Arial"/>
            </a:endParaRPr>
          </a:p>
        </p:txBody>
      </p:sp>
      <p:sp>
        <p:nvSpPr>
          <p:cNvPr id="231" name="Arc 230">
            <a:extLst>
              <a:ext uri="{FF2B5EF4-FFF2-40B4-BE49-F238E27FC236}">
                <a16:creationId xmlns:a16="http://schemas.microsoft.com/office/drawing/2014/main" id="{E0B607DF-9B85-4A14-A1E4-5A7C7CCEB25F}"/>
              </a:ext>
            </a:extLst>
          </p:cNvPr>
          <p:cNvSpPr/>
          <p:nvPr/>
        </p:nvSpPr>
        <p:spPr>
          <a:xfrm flipH="1">
            <a:off x="5174198" y="2745415"/>
            <a:ext cx="1628170" cy="874648"/>
          </a:xfrm>
          <a:prstGeom prst="arc">
            <a:avLst>
              <a:gd name="adj1" fmla="val 16138139"/>
              <a:gd name="adj2" fmla="val 5609883"/>
            </a:avLst>
          </a:prstGeom>
          <a:ln>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41" name="Straight Connector 240">
            <a:extLst>
              <a:ext uri="{FF2B5EF4-FFF2-40B4-BE49-F238E27FC236}">
                <a16:creationId xmlns:a16="http://schemas.microsoft.com/office/drawing/2014/main" id="{2CD340F2-0CCC-45FB-A6E9-0C3E64B10F00}"/>
              </a:ext>
            </a:extLst>
          </p:cNvPr>
          <p:cNvCxnSpPr>
            <a:cxnSpLocks/>
          </p:cNvCxnSpPr>
          <p:nvPr/>
        </p:nvCxnSpPr>
        <p:spPr>
          <a:xfrm flipH="1">
            <a:off x="6002142" y="2745415"/>
            <a:ext cx="1270292" cy="0"/>
          </a:xfrm>
          <a:prstGeom prst="line">
            <a:avLst/>
          </a:prstGeom>
          <a:ln>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47" name="Arc 246">
            <a:extLst>
              <a:ext uri="{FF2B5EF4-FFF2-40B4-BE49-F238E27FC236}">
                <a16:creationId xmlns:a16="http://schemas.microsoft.com/office/drawing/2014/main" id="{1EA49B9A-E523-4C3E-8621-221AFA2B4EB3}"/>
              </a:ext>
            </a:extLst>
          </p:cNvPr>
          <p:cNvSpPr/>
          <p:nvPr/>
        </p:nvSpPr>
        <p:spPr>
          <a:xfrm>
            <a:off x="6508611" y="3621764"/>
            <a:ext cx="1628170" cy="874648"/>
          </a:xfrm>
          <a:prstGeom prst="arc">
            <a:avLst>
              <a:gd name="adj1" fmla="val 16138139"/>
              <a:gd name="adj2" fmla="val 5842140"/>
            </a:avLst>
          </a:prstGeom>
          <a:ln>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48" name="Straight Connector 247">
            <a:extLst>
              <a:ext uri="{FF2B5EF4-FFF2-40B4-BE49-F238E27FC236}">
                <a16:creationId xmlns:a16="http://schemas.microsoft.com/office/drawing/2014/main" id="{A27420AF-367C-4C33-967C-A55A089B1409}"/>
              </a:ext>
            </a:extLst>
          </p:cNvPr>
          <p:cNvCxnSpPr>
            <a:cxnSpLocks/>
            <a:endCxn id="231" idx="2"/>
          </p:cNvCxnSpPr>
          <p:nvPr/>
        </p:nvCxnSpPr>
        <p:spPr>
          <a:xfrm flipH="1" flipV="1">
            <a:off x="6015002" y="3619827"/>
            <a:ext cx="1324194" cy="236"/>
          </a:xfrm>
          <a:prstGeom prst="line">
            <a:avLst/>
          </a:prstGeom>
          <a:ln>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grpSp>
        <p:nvGrpSpPr>
          <p:cNvPr id="170" name="Group 169">
            <a:extLst>
              <a:ext uri="{FF2B5EF4-FFF2-40B4-BE49-F238E27FC236}">
                <a16:creationId xmlns:a16="http://schemas.microsoft.com/office/drawing/2014/main" id="{69CC5C59-86CD-4733-A26F-5A4BA82C7DCC}"/>
              </a:ext>
            </a:extLst>
          </p:cNvPr>
          <p:cNvGrpSpPr/>
          <p:nvPr/>
        </p:nvGrpSpPr>
        <p:grpSpPr>
          <a:xfrm>
            <a:off x="7913943" y="3948138"/>
            <a:ext cx="539981" cy="373226"/>
            <a:chOff x="6110666" y="3986085"/>
            <a:chExt cx="504299" cy="336602"/>
          </a:xfrm>
        </p:grpSpPr>
        <p:sp>
          <p:nvSpPr>
            <p:cNvPr id="107" name="Google Shape;6195;p47">
              <a:extLst>
                <a:ext uri="{FF2B5EF4-FFF2-40B4-BE49-F238E27FC236}">
                  <a16:creationId xmlns:a16="http://schemas.microsoft.com/office/drawing/2014/main" id="{87B9DFF9-0E64-422C-9160-171838452B23}"/>
                </a:ext>
              </a:extLst>
            </p:cNvPr>
            <p:cNvSpPr/>
            <p:nvPr/>
          </p:nvSpPr>
          <p:spPr>
            <a:xfrm>
              <a:off x="6133018" y="4117895"/>
              <a:ext cx="459004" cy="204792"/>
            </a:xfrm>
            <a:custGeom>
              <a:avLst/>
              <a:gdLst/>
              <a:ahLst/>
              <a:cxnLst/>
              <a:rect l="l" t="t" r="r" b="b"/>
              <a:pathLst>
                <a:path w="17805" h="7944" extrusionOk="0">
                  <a:moveTo>
                    <a:pt x="1" y="2762"/>
                  </a:moveTo>
                  <a:cubicBezTo>
                    <a:pt x="1" y="4086"/>
                    <a:pt x="868" y="5410"/>
                    <a:pt x="2626" y="6437"/>
                  </a:cubicBezTo>
                  <a:lnTo>
                    <a:pt x="2626" y="6437"/>
                  </a:lnTo>
                  <a:cubicBezTo>
                    <a:pt x="2831" y="6551"/>
                    <a:pt x="3060" y="6665"/>
                    <a:pt x="3265" y="6756"/>
                  </a:cubicBezTo>
                  <a:lnTo>
                    <a:pt x="3265" y="6756"/>
                  </a:lnTo>
                  <a:cubicBezTo>
                    <a:pt x="3356" y="6802"/>
                    <a:pt x="3425" y="6825"/>
                    <a:pt x="3516" y="6870"/>
                  </a:cubicBezTo>
                  <a:lnTo>
                    <a:pt x="3516" y="6870"/>
                  </a:lnTo>
                  <a:cubicBezTo>
                    <a:pt x="3630" y="6916"/>
                    <a:pt x="3767" y="6985"/>
                    <a:pt x="3904" y="7053"/>
                  </a:cubicBezTo>
                  <a:lnTo>
                    <a:pt x="3904" y="7053"/>
                  </a:lnTo>
                  <a:cubicBezTo>
                    <a:pt x="3927" y="7053"/>
                    <a:pt x="3950" y="7053"/>
                    <a:pt x="3973" y="7076"/>
                  </a:cubicBezTo>
                  <a:lnTo>
                    <a:pt x="3973" y="7076"/>
                  </a:lnTo>
                  <a:cubicBezTo>
                    <a:pt x="4041" y="7099"/>
                    <a:pt x="4087" y="7099"/>
                    <a:pt x="4132" y="7122"/>
                  </a:cubicBezTo>
                  <a:lnTo>
                    <a:pt x="4132" y="7122"/>
                  </a:lnTo>
                  <a:cubicBezTo>
                    <a:pt x="4315" y="7190"/>
                    <a:pt x="4498" y="7258"/>
                    <a:pt x="4680" y="7304"/>
                  </a:cubicBezTo>
                  <a:lnTo>
                    <a:pt x="4680" y="7304"/>
                  </a:lnTo>
                  <a:cubicBezTo>
                    <a:pt x="4749" y="7327"/>
                    <a:pt x="4794" y="7350"/>
                    <a:pt x="4863" y="7373"/>
                  </a:cubicBezTo>
                  <a:lnTo>
                    <a:pt x="4863" y="7373"/>
                  </a:lnTo>
                  <a:cubicBezTo>
                    <a:pt x="4908" y="7373"/>
                    <a:pt x="4954" y="7395"/>
                    <a:pt x="4977" y="7418"/>
                  </a:cubicBezTo>
                  <a:lnTo>
                    <a:pt x="4977" y="7418"/>
                  </a:lnTo>
                  <a:cubicBezTo>
                    <a:pt x="5068" y="7418"/>
                    <a:pt x="5137" y="7441"/>
                    <a:pt x="5205" y="7464"/>
                  </a:cubicBezTo>
                  <a:lnTo>
                    <a:pt x="5205" y="7464"/>
                  </a:lnTo>
                  <a:cubicBezTo>
                    <a:pt x="5388" y="7510"/>
                    <a:pt x="5593" y="7555"/>
                    <a:pt x="5776" y="7601"/>
                  </a:cubicBezTo>
                  <a:lnTo>
                    <a:pt x="5776" y="7601"/>
                  </a:lnTo>
                  <a:cubicBezTo>
                    <a:pt x="5821" y="7601"/>
                    <a:pt x="5867" y="7624"/>
                    <a:pt x="5913" y="7624"/>
                  </a:cubicBezTo>
                  <a:lnTo>
                    <a:pt x="5913" y="7624"/>
                  </a:lnTo>
                  <a:cubicBezTo>
                    <a:pt x="5981" y="7647"/>
                    <a:pt x="6072" y="7669"/>
                    <a:pt x="6141" y="7669"/>
                  </a:cubicBezTo>
                  <a:lnTo>
                    <a:pt x="6141" y="7669"/>
                  </a:lnTo>
                  <a:cubicBezTo>
                    <a:pt x="6301" y="7692"/>
                    <a:pt x="6461" y="7738"/>
                    <a:pt x="6620" y="7761"/>
                  </a:cubicBezTo>
                  <a:lnTo>
                    <a:pt x="6620" y="7761"/>
                  </a:lnTo>
                  <a:cubicBezTo>
                    <a:pt x="6666" y="7761"/>
                    <a:pt x="6734" y="7783"/>
                    <a:pt x="6803" y="7783"/>
                  </a:cubicBezTo>
                  <a:lnTo>
                    <a:pt x="6803" y="7783"/>
                  </a:lnTo>
                  <a:cubicBezTo>
                    <a:pt x="6871" y="7806"/>
                    <a:pt x="6940" y="7806"/>
                    <a:pt x="7008" y="7806"/>
                  </a:cubicBezTo>
                  <a:lnTo>
                    <a:pt x="7008" y="7806"/>
                  </a:lnTo>
                  <a:cubicBezTo>
                    <a:pt x="7145" y="7829"/>
                    <a:pt x="7305" y="7852"/>
                    <a:pt x="7442" y="7852"/>
                  </a:cubicBezTo>
                  <a:lnTo>
                    <a:pt x="7442" y="7852"/>
                  </a:lnTo>
                  <a:cubicBezTo>
                    <a:pt x="7533" y="7875"/>
                    <a:pt x="7602" y="7875"/>
                    <a:pt x="7670" y="7875"/>
                  </a:cubicBezTo>
                  <a:lnTo>
                    <a:pt x="7670" y="7875"/>
                  </a:lnTo>
                  <a:cubicBezTo>
                    <a:pt x="7739" y="7898"/>
                    <a:pt x="7807" y="7898"/>
                    <a:pt x="7853" y="7898"/>
                  </a:cubicBezTo>
                  <a:lnTo>
                    <a:pt x="7853" y="7898"/>
                  </a:lnTo>
                  <a:cubicBezTo>
                    <a:pt x="8013" y="7898"/>
                    <a:pt x="8172" y="7920"/>
                    <a:pt x="8309" y="7920"/>
                  </a:cubicBezTo>
                  <a:lnTo>
                    <a:pt x="8309" y="7920"/>
                  </a:lnTo>
                  <a:cubicBezTo>
                    <a:pt x="8401" y="7920"/>
                    <a:pt x="8469" y="7920"/>
                    <a:pt x="8538" y="7943"/>
                  </a:cubicBezTo>
                  <a:lnTo>
                    <a:pt x="8538" y="7943"/>
                  </a:lnTo>
                  <a:cubicBezTo>
                    <a:pt x="8583" y="7943"/>
                    <a:pt x="8606" y="7943"/>
                    <a:pt x="8629" y="7943"/>
                  </a:cubicBezTo>
                  <a:lnTo>
                    <a:pt x="8629" y="7943"/>
                  </a:lnTo>
                  <a:cubicBezTo>
                    <a:pt x="8675" y="7920"/>
                    <a:pt x="8697" y="7920"/>
                    <a:pt x="8720" y="7920"/>
                  </a:cubicBezTo>
                  <a:lnTo>
                    <a:pt x="8720" y="7920"/>
                  </a:lnTo>
                  <a:cubicBezTo>
                    <a:pt x="8880" y="7943"/>
                    <a:pt x="9040" y="7943"/>
                    <a:pt x="9222" y="7920"/>
                  </a:cubicBezTo>
                  <a:lnTo>
                    <a:pt x="9222" y="7920"/>
                  </a:lnTo>
                  <a:cubicBezTo>
                    <a:pt x="9245" y="7920"/>
                    <a:pt x="9268" y="7920"/>
                    <a:pt x="9314" y="7920"/>
                  </a:cubicBezTo>
                  <a:lnTo>
                    <a:pt x="9314" y="7920"/>
                  </a:lnTo>
                  <a:cubicBezTo>
                    <a:pt x="9359" y="7920"/>
                    <a:pt x="9405" y="7920"/>
                    <a:pt x="9451" y="7920"/>
                  </a:cubicBezTo>
                  <a:lnTo>
                    <a:pt x="9451" y="7920"/>
                  </a:lnTo>
                  <a:cubicBezTo>
                    <a:pt x="9496" y="7920"/>
                    <a:pt x="9542" y="7920"/>
                    <a:pt x="9588" y="7920"/>
                  </a:cubicBezTo>
                  <a:lnTo>
                    <a:pt x="9588" y="7920"/>
                  </a:lnTo>
                  <a:cubicBezTo>
                    <a:pt x="9793" y="7920"/>
                    <a:pt x="9998" y="7898"/>
                    <a:pt x="10204" y="7875"/>
                  </a:cubicBezTo>
                  <a:lnTo>
                    <a:pt x="10204" y="7875"/>
                  </a:lnTo>
                  <a:cubicBezTo>
                    <a:pt x="10272" y="7875"/>
                    <a:pt x="10364" y="7875"/>
                    <a:pt x="10432" y="7852"/>
                  </a:cubicBezTo>
                  <a:lnTo>
                    <a:pt x="10432" y="7852"/>
                  </a:lnTo>
                  <a:cubicBezTo>
                    <a:pt x="10478" y="7852"/>
                    <a:pt x="10523" y="7852"/>
                    <a:pt x="10546" y="7852"/>
                  </a:cubicBezTo>
                  <a:lnTo>
                    <a:pt x="10546" y="7852"/>
                  </a:lnTo>
                  <a:cubicBezTo>
                    <a:pt x="10615" y="7852"/>
                    <a:pt x="10683" y="7829"/>
                    <a:pt x="10729" y="7829"/>
                  </a:cubicBezTo>
                  <a:lnTo>
                    <a:pt x="10729" y="7829"/>
                  </a:lnTo>
                  <a:cubicBezTo>
                    <a:pt x="10934" y="7806"/>
                    <a:pt x="11140" y="7783"/>
                    <a:pt x="11345" y="7738"/>
                  </a:cubicBezTo>
                  <a:lnTo>
                    <a:pt x="11345" y="7738"/>
                  </a:lnTo>
                  <a:cubicBezTo>
                    <a:pt x="11414" y="7738"/>
                    <a:pt x="11459" y="7715"/>
                    <a:pt x="11505" y="7715"/>
                  </a:cubicBezTo>
                  <a:lnTo>
                    <a:pt x="11505" y="7715"/>
                  </a:lnTo>
                  <a:cubicBezTo>
                    <a:pt x="11528" y="7715"/>
                    <a:pt x="11551" y="7715"/>
                    <a:pt x="11573" y="7715"/>
                  </a:cubicBezTo>
                  <a:lnTo>
                    <a:pt x="11573" y="7715"/>
                  </a:lnTo>
                  <a:cubicBezTo>
                    <a:pt x="11665" y="7692"/>
                    <a:pt x="11756" y="7669"/>
                    <a:pt x="11870" y="7647"/>
                  </a:cubicBezTo>
                  <a:lnTo>
                    <a:pt x="11870" y="7647"/>
                  </a:lnTo>
                  <a:cubicBezTo>
                    <a:pt x="12030" y="7601"/>
                    <a:pt x="12190" y="7578"/>
                    <a:pt x="12349" y="7532"/>
                  </a:cubicBezTo>
                  <a:lnTo>
                    <a:pt x="12349" y="7532"/>
                  </a:lnTo>
                  <a:cubicBezTo>
                    <a:pt x="12464" y="7510"/>
                    <a:pt x="12578" y="7464"/>
                    <a:pt x="12715" y="7441"/>
                  </a:cubicBezTo>
                  <a:lnTo>
                    <a:pt x="12715" y="7441"/>
                  </a:lnTo>
                  <a:cubicBezTo>
                    <a:pt x="12852" y="7395"/>
                    <a:pt x="13011" y="7350"/>
                    <a:pt x="13171" y="7304"/>
                  </a:cubicBezTo>
                  <a:lnTo>
                    <a:pt x="13171" y="7304"/>
                  </a:lnTo>
                  <a:cubicBezTo>
                    <a:pt x="13194" y="7304"/>
                    <a:pt x="13240" y="7304"/>
                    <a:pt x="13262" y="7281"/>
                  </a:cubicBezTo>
                  <a:lnTo>
                    <a:pt x="13262" y="7281"/>
                  </a:lnTo>
                  <a:cubicBezTo>
                    <a:pt x="13445" y="7236"/>
                    <a:pt x="13628" y="7167"/>
                    <a:pt x="13810" y="7099"/>
                  </a:cubicBezTo>
                  <a:lnTo>
                    <a:pt x="13810" y="7099"/>
                  </a:lnTo>
                  <a:cubicBezTo>
                    <a:pt x="13833" y="7076"/>
                    <a:pt x="13856" y="7076"/>
                    <a:pt x="13879" y="7053"/>
                  </a:cubicBezTo>
                  <a:lnTo>
                    <a:pt x="13879" y="7053"/>
                  </a:lnTo>
                  <a:cubicBezTo>
                    <a:pt x="14061" y="6985"/>
                    <a:pt x="14267" y="6916"/>
                    <a:pt x="14449" y="6825"/>
                  </a:cubicBezTo>
                  <a:lnTo>
                    <a:pt x="14449" y="6825"/>
                  </a:lnTo>
                  <a:cubicBezTo>
                    <a:pt x="14495" y="6802"/>
                    <a:pt x="14564" y="6779"/>
                    <a:pt x="14609" y="6734"/>
                  </a:cubicBezTo>
                  <a:lnTo>
                    <a:pt x="14609" y="6734"/>
                  </a:lnTo>
                  <a:cubicBezTo>
                    <a:pt x="14815" y="6642"/>
                    <a:pt x="15020" y="6528"/>
                    <a:pt x="15203" y="6437"/>
                  </a:cubicBezTo>
                  <a:lnTo>
                    <a:pt x="15203" y="6437"/>
                  </a:lnTo>
                  <a:cubicBezTo>
                    <a:pt x="15248" y="6414"/>
                    <a:pt x="15294" y="6391"/>
                    <a:pt x="15317" y="6368"/>
                  </a:cubicBezTo>
                  <a:lnTo>
                    <a:pt x="15317" y="6368"/>
                  </a:lnTo>
                  <a:cubicBezTo>
                    <a:pt x="15362" y="6345"/>
                    <a:pt x="15385" y="6323"/>
                    <a:pt x="15408" y="6300"/>
                  </a:cubicBezTo>
                  <a:lnTo>
                    <a:pt x="15408" y="6300"/>
                  </a:lnTo>
                  <a:cubicBezTo>
                    <a:pt x="15477" y="6277"/>
                    <a:pt x="15522" y="6231"/>
                    <a:pt x="15591" y="6209"/>
                  </a:cubicBezTo>
                  <a:lnTo>
                    <a:pt x="15591" y="6209"/>
                  </a:lnTo>
                  <a:cubicBezTo>
                    <a:pt x="15636" y="6163"/>
                    <a:pt x="15682" y="6140"/>
                    <a:pt x="15728" y="6094"/>
                  </a:cubicBezTo>
                  <a:lnTo>
                    <a:pt x="15728" y="6094"/>
                  </a:lnTo>
                  <a:cubicBezTo>
                    <a:pt x="15773" y="6072"/>
                    <a:pt x="15819" y="6026"/>
                    <a:pt x="15865" y="6003"/>
                  </a:cubicBezTo>
                  <a:lnTo>
                    <a:pt x="15865" y="6003"/>
                  </a:lnTo>
                  <a:cubicBezTo>
                    <a:pt x="15910" y="5957"/>
                    <a:pt x="15956" y="5935"/>
                    <a:pt x="16001" y="5889"/>
                  </a:cubicBezTo>
                  <a:lnTo>
                    <a:pt x="16001" y="5889"/>
                  </a:lnTo>
                  <a:cubicBezTo>
                    <a:pt x="16047" y="5866"/>
                    <a:pt x="16093" y="5821"/>
                    <a:pt x="16138" y="5798"/>
                  </a:cubicBezTo>
                  <a:lnTo>
                    <a:pt x="16138" y="5798"/>
                  </a:lnTo>
                  <a:cubicBezTo>
                    <a:pt x="16184" y="5752"/>
                    <a:pt x="16230" y="5729"/>
                    <a:pt x="16275" y="5684"/>
                  </a:cubicBezTo>
                  <a:lnTo>
                    <a:pt x="16275" y="5684"/>
                  </a:lnTo>
                  <a:cubicBezTo>
                    <a:pt x="16321" y="5638"/>
                    <a:pt x="16344" y="5615"/>
                    <a:pt x="16390" y="5569"/>
                  </a:cubicBezTo>
                  <a:lnTo>
                    <a:pt x="16390" y="5569"/>
                  </a:lnTo>
                  <a:cubicBezTo>
                    <a:pt x="16412" y="5569"/>
                    <a:pt x="16435" y="5547"/>
                    <a:pt x="16458" y="5524"/>
                  </a:cubicBezTo>
                  <a:lnTo>
                    <a:pt x="16458" y="5524"/>
                  </a:lnTo>
                  <a:cubicBezTo>
                    <a:pt x="16458" y="5524"/>
                    <a:pt x="16481" y="5501"/>
                    <a:pt x="16504" y="5478"/>
                  </a:cubicBezTo>
                  <a:lnTo>
                    <a:pt x="16504" y="5478"/>
                  </a:lnTo>
                  <a:cubicBezTo>
                    <a:pt x="16572" y="5410"/>
                    <a:pt x="16641" y="5341"/>
                    <a:pt x="16686" y="5273"/>
                  </a:cubicBezTo>
                  <a:lnTo>
                    <a:pt x="16686" y="5273"/>
                  </a:lnTo>
                  <a:cubicBezTo>
                    <a:pt x="16709" y="5250"/>
                    <a:pt x="16732" y="5227"/>
                    <a:pt x="16755" y="5204"/>
                  </a:cubicBezTo>
                  <a:lnTo>
                    <a:pt x="16755" y="5204"/>
                  </a:lnTo>
                  <a:cubicBezTo>
                    <a:pt x="16846" y="5136"/>
                    <a:pt x="16915" y="5044"/>
                    <a:pt x="16983" y="4953"/>
                  </a:cubicBezTo>
                  <a:lnTo>
                    <a:pt x="16983" y="4953"/>
                  </a:lnTo>
                  <a:cubicBezTo>
                    <a:pt x="16983" y="4930"/>
                    <a:pt x="17006" y="4930"/>
                    <a:pt x="17006" y="4930"/>
                  </a:cubicBezTo>
                  <a:lnTo>
                    <a:pt x="17006" y="4930"/>
                  </a:lnTo>
                  <a:cubicBezTo>
                    <a:pt x="17006" y="4907"/>
                    <a:pt x="17029" y="4885"/>
                    <a:pt x="17051" y="4862"/>
                  </a:cubicBezTo>
                  <a:lnTo>
                    <a:pt x="17051" y="4862"/>
                  </a:lnTo>
                  <a:cubicBezTo>
                    <a:pt x="17097" y="4816"/>
                    <a:pt x="17143" y="4748"/>
                    <a:pt x="17166" y="4702"/>
                  </a:cubicBezTo>
                  <a:lnTo>
                    <a:pt x="17166" y="4702"/>
                  </a:lnTo>
                  <a:cubicBezTo>
                    <a:pt x="17188" y="4656"/>
                    <a:pt x="17211" y="4634"/>
                    <a:pt x="17234" y="4611"/>
                  </a:cubicBezTo>
                  <a:lnTo>
                    <a:pt x="17234" y="4611"/>
                  </a:lnTo>
                  <a:cubicBezTo>
                    <a:pt x="17280" y="4542"/>
                    <a:pt x="17303" y="4497"/>
                    <a:pt x="17325" y="4451"/>
                  </a:cubicBezTo>
                  <a:lnTo>
                    <a:pt x="17325" y="4451"/>
                  </a:lnTo>
                  <a:cubicBezTo>
                    <a:pt x="17348" y="4428"/>
                    <a:pt x="17348" y="4405"/>
                    <a:pt x="17348" y="4405"/>
                  </a:cubicBezTo>
                  <a:lnTo>
                    <a:pt x="17348" y="4405"/>
                  </a:lnTo>
                  <a:cubicBezTo>
                    <a:pt x="17371" y="4383"/>
                    <a:pt x="17371" y="4360"/>
                    <a:pt x="17394" y="4337"/>
                  </a:cubicBezTo>
                  <a:lnTo>
                    <a:pt x="17394" y="4337"/>
                  </a:lnTo>
                  <a:cubicBezTo>
                    <a:pt x="17417" y="4291"/>
                    <a:pt x="17439" y="4246"/>
                    <a:pt x="17462" y="4200"/>
                  </a:cubicBezTo>
                  <a:lnTo>
                    <a:pt x="17462" y="4200"/>
                  </a:lnTo>
                  <a:cubicBezTo>
                    <a:pt x="17485" y="4177"/>
                    <a:pt x="17508" y="4131"/>
                    <a:pt x="17508" y="4086"/>
                  </a:cubicBezTo>
                  <a:lnTo>
                    <a:pt x="17508" y="4086"/>
                  </a:lnTo>
                  <a:cubicBezTo>
                    <a:pt x="17531" y="4040"/>
                    <a:pt x="17554" y="3994"/>
                    <a:pt x="17576" y="3949"/>
                  </a:cubicBezTo>
                  <a:lnTo>
                    <a:pt x="17576" y="3949"/>
                  </a:lnTo>
                  <a:cubicBezTo>
                    <a:pt x="17576" y="3926"/>
                    <a:pt x="17599" y="3926"/>
                    <a:pt x="17599" y="3903"/>
                  </a:cubicBezTo>
                  <a:lnTo>
                    <a:pt x="17599" y="3903"/>
                  </a:lnTo>
                  <a:cubicBezTo>
                    <a:pt x="17599" y="3880"/>
                    <a:pt x="17599" y="3858"/>
                    <a:pt x="17622" y="3835"/>
                  </a:cubicBezTo>
                  <a:lnTo>
                    <a:pt x="17622" y="3835"/>
                  </a:lnTo>
                  <a:cubicBezTo>
                    <a:pt x="17622" y="3789"/>
                    <a:pt x="17645" y="3766"/>
                    <a:pt x="17645" y="3721"/>
                  </a:cubicBezTo>
                  <a:lnTo>
                    <a:pt x="17645" y="3721"/>
                  </a:lnTo>
                  <a:cubicBezTo>
                    <a:pt x="17668" y="3675"/>
                    <a:pt x="17691" y="3629"/>
                    <a:pt x="17691" y="3606"/>
                  </a:cubicBezTo>
                  <a:lnTo>
                    <a:pt x="17691" y="3606"/>
                  </a:lnTo>
                  <a:cubicBezTo>
                    <a:pt x="17713" y="3561"/>
                    <a:pt x="17713" y="3515"/>
                    <a:pt x="17713" y="3470"/>
                  </a:cubicBezTo>
                  <a:lnTo>
                    <a:pt x="17713" y="3470"/>
                  </a:lnTo>
                  <a:cubicBezTo>
                    <a:pt x="17736" y="3447"/>
                    <a:pt x="17736" y="3424"/>
                    <a:pt x="17736" y="3401"/>
                  </a:cubicBezTo>
                  <a:lnTo>
                    <a:pt x="17736" y="3401"/>
                  </a:lnTo>
                  <a:cubicBezTo>
                    <a:pt x="17736" y="3378"/>
                    <a:pt x="17736" y="3355"/>
                    <a:pt x="17736" y="3355"/>
                  </a:cubicBezTo>
                  <a:lnTo>
                    <a:pt x="17736" y="3355"/>
                  </a:lnTo>
                  <a:cubicBezTo>
                    <a:pt x="17759" y="3310"/>
                    <a:pt x="17759" y="3264"/>
                    <a:pt x="17759" y="3218"/>
                  </a:cubicBezTo>
                  <a:lnTo>
                    <a:pt x="17759" y="3218"/>
                  </a:lnTo>
                  <a:cubicBezTo>
                    <a:pt x="17782" y="3173"/>
                    <a:pt x="17782" y="3127"/>
                    <a:pt x="17782" y="3104"/>
                  </a:cubicBezTo>
                  <a:lnTo>
                    <a:pt x="17782" y="3104"/>
                  </a:lnTo>
                  <a:cubicBezTo>
                    <a:pt x="17782" y="3059"/>
                    <a:pt x="17782" y="3013"/>
                    <a:pt x="17782" y="2967"/>
                  </a:cubicBezTo>
                  <a:lnTo>
                    <a:pt x="17782" y="2967"/>
                  </a:lnTo>
                  <a:cubicBezTo>
                    <a:pt x="17805" y="2945"/>
                    <a:pt x="17805" y="2922"/>
                    <a:pt x="17805" y="2876"/>
                  </a:cubicBezTo>
                  <a:lnTo>
                    <a:pt x="17805" y="2876"/>
                  </a:lnTo>
                  <a:cubicBezTo>
                    <a:pt x="17805" y="2853"/>
                    <a:pt x="17805" y="2830"/>
                    <a:pt x="17805" y="2808"/>
                  </a:cubicBezTo>
                  <a:lnTo>
                    <a:pt x="17805" y="2808"/>
                  </a:lnTo>
                  <a:lnTo>
                    <a:pt x="17805" y="69"/>
                  </a:lnTo>
                  <a:cubicBezTo>
                    <a:pt x="17805" y="114"/>
                    <a:pt x="17805" y="160"/>
                    <a:pt x="17805" y="228"/>
                  </a:cubicBezTo>
                  <a:lnTo>
                    <a:pt x="17805" y="228"/>
                  </a:lnTo>
                  <a:cubicBezTo>
                    <a:pt x="17805" y="274"/>
                    <a:pt x="17805" y="297"/>
                    <a:pt x="17782" y="342"/>
                  </a:cubicBezTo>
                  <a:lnTo>
                    <a:pt x="17782" y="342"/>
                  </a:lnTo>
                  <a:cubicBezTo>
                    <a:pt x="17782" y="388"/>
                    <a:pt x="17782" y="434"/>
                    <a:pt x="17782" y="479"/>
                  </a:cubicBezTo>
                  <a:lnTo>
                    <a:pt x="17782" y="479"/>
                  </a:lnTo>
                  <a:cubicBezTo>
                    <a:pt x="17759" y="525"/>
                    <a:pt x="17759" y="548"/>
                    <a:pt x="17759" y="594"/>
                  </a:cubicBezTo>
                  <a:lnTo>
                    <a:pt x="17759" y="594"/>
                  </a:lnTo>
                  <a:cubicBezTo>
                    <a:pt x="17736" y="639"/>
                    <a:pt x="17736" y="685"/>
                    <a:pt x="17736" y="730"/>
                  </a:cubicBezTo>
                  <a:lnTo>
                    <a:pt x="17736" y="730"/>
                  </a:lnTo>
                  <a:cubicBezTo>
                    <a:pt x="17713" y="753"/>
                    <a:pt x="17713" y="799"/>
                    <a:pt x="17691" y="845"/>
                  </a:cubicBezTo>
                  <a:lnTo>
                    <a:pt x="17691" y="845"/>
                  </a:lnTo>
                  <a:cubicBezTo>
                    <a:pt x="17691" y="890"/>
                    <a:pt x="17668" y="936"/>
                    <a:pt x="17668" y="959"/>
                  </a:cubicBezTo>
                  <a:lnTo>
                    <a:pt x="17668" y="959"/>
                  </a:lnTo>
                  <a:cubicBezTo>
                    <a:pt x="17645" y="1004"/>
                    <a:pt x="17645" y="1050"/>
                    <a:pt x="17622" y="1096"/>
                  </a:cubicBezTo>
                  <a:lnTo>
                    <a:pt x="17622" y="1096"/>
                  </a:lnTo>
                  <a:cubicBezTo>
                    <a:pt x="17599" y="1141"/>
                    <a:pt x="17599" y="1164"/>
                    <a:pt x="17576" y="1210"/>
                  </a:cubicBezTo>
                  <a:lnTo>
                    <a:pt x="17576" y="1210"/>
                  </a:lnTo>
                  <a:cubicBezTo>
                    <a:pt x="17554" y="1255"/>
                    <a:pt x="17531" y="1301"/>
                    <a:pt x="17531" y="1347"/>
                  </a:cubicBezTo>
                  <a:lnTo>
                    <a:pt x="17531" y="1347"/>
                  </a:lnTo>
                  <a:cubicBezTo>
                    <a:pt x="17508" y="1392"/>
                    <a:pt x="17485" y="1415"/>
                    <a:pt x="17462" y="1461"/>
                  </a:cubicBezTo>
                  <a:lnTo>
                    <a:pt x="17462" y="1461"/>
                  </a:lnTo>
                  <a:cubicBezTo>
                    <a:pt x="17439" y="1507"/>
                    <a:pt x="17417" y="1552"/>
                    <a:pt x="17394" y="1598"/>
                  </a:cubicBezTo>
                  <a:lnTo>
                    <a:pt x="17394" y="1598"/>
                  </a:lnTo>
                  <a:cubicBezTo>
                    <a:pt x="17371" y="1621"/>
                    <a:pt x="17371" y="1666"/>
                    <a:pt x="17348" y="1712"/>
                  </a:cubicBezTo>
                  <a:lnTo>
                    <a:pt x="17348" y="1712"/>
                  </a:lnTo>
                  <a:cubicBezTo>
                    <a:pt x="17303" y="1758"/>
                    <a:pt x="17280" y="1803"/>
                    <a:pt x="17234" y="1849"/>
                  </a:cubicBezTo>
                  <a:lnTo>
                    <a:pt x="17234" y="1849"/>
                  </a:lnTo>
                  <a:cubicBezTo>
                    <a:pt x="17211" y="1895"/>
                    <a:pt x="17211" y="1917"/>
                    <a:pt x="17188" y="1963"/>
                  </a:cubicBezTo>
                  <a:lnTo>
                    <a:pt x="17188" y="1963"/>
                  </a:lnTo>
                  <a:cubicBezTo>
                    <a:pt x="17143" y="2009"/>
                    <a:pt x="17097" y="2077"/>
                    <a:pt x="17051" y="2123"/>
                  </a:cubicBezTo>
                  <a:lnTo>
                    <a:pt x="17051" y="2123"/>
                  </a:lnTo>
                  <a:cubicBezTo>
                    <a:pt x="17029" y="2146"/>
                    <a:pt x="17029" y="2168"/>
                    <a:pt x="17006" y="2191"/>
                  </a:cubicBezTo>
                  <a:lnTo>
                    <a:pt x="17006" y="2191"/>
                  </a:lnTo>
                  <a:cubicBezTo>
                    <a:pt x="16937" y="2283"/>
                    <a:pt x="16846" y="2374"/>
                    <a:pt x="16778" y="2465"/>
                  </a:cubicBezTo>
                  <a:lnTo>
                    <a:pt x="16778" y="2465"/>
                  </a:lnTo>
                  <a:cubicBezTo>
                    <a:pt x="16755" y="2488"/>
                    <a:pt x="16732" y="2511"/>
                    <a:pt x="16709" y="2534"/>
                  </a:cubicBezTo>
                  <a:lnTo>
                    <a:pt x="16709" y="2534"/>
                  </a:lnTo>
                  <a:cubicBezTo>
                    <a:pt x="16641" y="2602"/>
                    <a:pt x="16572" y="2671"/>
                    <a:pt x="16504" y="2739"/>
                  </a:cubicBezTo>
                  <a:lnTo>
                    <a:pt x="16504" y="2739"/>
                  </a:lnTo>
                  <a:cubicBezTo>
                    <a:pt x="16458" y="2762"/>
                    <a:pt x="16435" y="2808"/>
                    <a:pt x="16412" y="2830"/>
                  </a:cubicBezTo>
                  <a:lnTo>
                    <a:pt x="16412" y="2830"/>
                  </a:lnTo>
                  <a:cubicBezTo>
                    <a:pt x="16367" y="2876"/>
                    <a:pt x="16321" y="2899"/>
                    <a:pt x="16275" y="2945"/>
                  </a:cubicBezTo>
                  <a:lnTo>
                    <a:pt x="16275" y="2945"/>
                  </a:lnTo>
                  <a:cubicBezTo>
                    <a:pt x="16230" y="2967"/>
                    <a:pt x="16184" y="3013"/>
                    <a:pt x="16161" y="3036"/>
                  </a:cubicBezTo>
                  <a:lnTo>
                    <a:pt x="16161" y="3036"/>
                  </a:lnTo>
                  <a:cubicBezTo>
                    <a:pt x="16116" y="3081"/>
                    <a:pt x="16070" y="3127"/>
                    <a:pt x="16001" y="3150"/>
                  </a:cubicBezTo>
                  <a:lnTo>
                    <a:pt x="16001" y="3150"/>
                  </a:lnTo>
                  <a:cubicBezTo>
                    <a:pt x="15979" y="3196"/>
                    <a:pt x="15933" y="3218"/>
                    <a:pt x="15887" y="3241"/>
                  </a:cubicBezTo>
                  <a:lnTo>
                    <a:pt x="15887" y="3241"/>
                  </a:lnTo>
                  <a:cubicBezTo>
                    <a:pt x="15842" y="3287"/>
                    <a:pt x="15773" y="3333"/>
                    <a:pt x="15728" y="3355"/>
                  </a:cubicBezTo>
                  <a:lnTo>
                    <a:pt x="15728" y="3355"/>
                  </a:lnTo>
                  <a:cubicBezTo>
                    <a:pt x="15682" y="3401"/>
                    <a:pt x="15636" y="3424"/>
                    <a:pt x="15591" y="3447"/>
                  </a:cubicBezTo>
                  <a:lnTo>
                    <a:pt x="15591" y="3447"/>
                  </a:lnTo>
                  <a:cubicBezTo>
                    <a:pt x="15545" y="3492"/>
                    <a:pt x="15477" y="3515"/>
                    <a:pt x="15431" y="3561"/>
                  </a:cubicBezTo>
                  <a:lnTo>
                    <a:pt x="15431" y="3561"/>
                  </a:lnTo>
                  <a:cubicBezTo>
                    <a:pt x="15362" y="3606"/>
                    <a:pt x="15294" y="3652"/>
                    <a:pt x="15225" y="3675"/>
                  </a:cubicBezTo>
                  <a:lnTo>
                    <a:pt x="15225" y="3675"/>
                  </a:lnTo>
                  <a:cubicBezTo>
                    <a:pt x="15020" y="3789"/>
                    <a:pt x="14815" y="3903"/>
                    <a:pt x="14609" y="3994"/>
                  </a:cubicBezTo>
                  <a:lnTo>
                    <a:pt x="14609" y="3994"/>
                  </a:lnTo>
                  <a:cubicBezTo>
                    <a:pt x="14564" y="4017"/>
                    <a:pt x="14518" y="4040"/>
                    <a:pt x="14449" y="4086"/>
                  </a:cubicBezTo>
                  <a:lnTo>
                    <a:pt x="14449" y="4086"/>
                  </a:lnTo>
                  <a:cubicBezTo>
                    <a:pt x="14267" y="4154"/>
                    <a:pt x="14084" y="4246"/>
                    <a:pt x="13879" y="4314"/>
                  </a:cubicBezTo>
                  <a:lnTo>
                    <a:pt x="13879" y="4314"/>
                  </a:lnTo>
                  <a:cubicBezTo>
                    <a:pt x="13856" y="4337"/>
                    <a:pt x="13833" y="4337"/>
                    <a:pt x="13810" y="4360"/>
                  </a:cubicBezTo>
                  <a:lnTo>
                    <a:pt x="13810" y="4360"/>
                  </a:lnTo>
                  <a:cubicBezTo>
                    <a:pt x="13605" y="4428"/>
                    <a:pt x="13377" y="4497"/>
                    <a:pt x="13171" y="4565"/>
                  </a:cubicBezTo>
                  <a:lnTo>
                    <a:pt x="13171" y="4565"/>
                  </a:lnTo>
                  <a:cubicBezTo>
                    <a:pt x="13011" y="4611"/>
                    <a:pt x="12874" y="4656"/>
                    <a:pt x="12715" y="4702"/>
                  </a:cubicBezTo>
                  <a:lnTo>
                    <a:pt x="12715" y="4702"/>
                  </a:lnTo>
                  <a:cubicBezTo>
                    <a:pt x="12601" y="4725"/>
                    <a:pt x="12486" y="4771"/>
                    <a:pt x="12372" y="4793"/>
                  </a:cubicBezTo>
                  <a:lnTo>
                    <a:pt x="12372" y="4793"/>
                  </a:lnTo>
                  <a:cubicBezTo>
                    <a:pt x="12190" y="4839"/>
                    <a:pt x="12030" y="4862"/>
                    <a:pt x="11870" y="4907"/>
                  </a:cubicBezTo>
                  <a:lnTo>
                    <a:pt x="11870" y="4907"/>
                  </a:lnTo>
                  <a:cubicBezTo>
                    <a:pt x="11756" y="4930"/>
                    <a:pt x="11642" y="4953"/>
                    <a:pt x="11505" y="4976"/>
                  </a:cubicBezTo>
                  <a:lnTo>
                    <a:pt x="11505" y="4976"/>
                  </a:lnTo>
                  <a:cubicBezTo>
                    <a:pt x="11459" y="4976"/>
                    <a:pt x="11414" y="4976"/>
                    <a:pt x="11368" y="4999"/>
                  </a:cubicBezTo>
                  <a:lnTo>
                    <a:pt x="11368" y="4999"/>
                  </a:lnTo>
                  <a:cubicBezTo>
                    <a:pt x="11163" y="5022"/>
                    <a:pt x="10957" y="5067"/>
                    <a:pt x="10752" y="5090"/>
                  </a:cubicBezTo>
                  <a:lnTo>
                    <a:pt x="10752" y="5090"/>
                  </a:lnTo>
                  <a:cubicBezTo>
                    <a:pt x="10683" y="5090"/>
                    <a:pt x="10615" y="5090"/>
                    <a:pt x="10569" y="5113"/>
                  </a:cubicBezTo>
                  <a:lnTo>
                    <a:pt x="10569" y="5113"/>
                  </a:lnTo>
                  <a:cubicBezTo>
                    <a:pt x="10455" y="5113"/>
                    <a:pt x="10318" y="5113"/>
                    <a:pt x="10204" y="5136"/>
                  </a:cubicBezTo>
                  <a:lnTo>
                    <a:pt x="10204" y="5136"/>
                  </a:lnTo>
                  <a:cubicBezTo>
                    <a:pt x="9998" y="5159"/>
                    <a:pt x="9816" y="5159"/>
                    <a:pt x="9610" y="5181"/>
                  </a:cubicBezTo>
                  <a:lnTo>
                    <a:pt x="9610" y="5181"/>
                  </a:lnTo>
                  <a:cubicBezTo>
                    <a:pt x="9473" y="5181"/>
                    <a:pt x="9337" y="5181"/>
                    <a:pt x="9222" y="5181"/>
                  </a:cubicBezTo>
                  <a:lnTo>
                    <a:pt x="9222" y="5181"/>
                  </a:lnTo>
                  <a:cubicBezTo>
                    <a:pt x="9063" y="5181"/>
                    <a:pt x="8903" y="5181"/>
                    <a:pt x="8720" y="5181"/>
                  </a:cubicBezTo>
                  <a:lnTo>
                    <a:pt x="8720" y="5181"/>
                  </a:lnTo>
                  <a:cubicBezTo>
                    <a:pt x="8583" y="5181"/>
                    <a:pt x="8469" y="5181"/>
                    <a:pt x="8332" y="5181"/>
                  </a:cubicBezTo>
                  <a:lnTo>
                    <a:pt x="8332" y="5181"/>
                  </a:lnTo>
                  <a:cubicBezTo>
                    <a:pt x="8172" y="5181"/>
                    <a:pt x="8013" y="5159"/>
                    <a:pt x="7876" y="5159"/>
                  </a:cubicBezTo>
                  <a:lnTo>
                    <a:pt x="7876" y="5159"/>
                  </a:lnTo>
                  <a:cubicBezTo>
                    <a:pt x="7739" y="5136"/>
                    <a:pt x="7602" y="5136"/>
                    <a:pt x="7465" y="5113"/>
                  </a:cubicBezTo>
                  <a:lnTo>
                    <a:pt x="7465" y="5113"/>
                  </a:lnTo>
                  <a:cubicBezTo>
                    <a:pt x="7305" y="5113"/>
                    <a:pt x="7168" y="5090"/>
                    <a:pt x="7008" y="5067"/>
                  </a:cubicBezTo>
                  <a:lnTo>
                    <a:pt x="7008" y="5067"/>
                  </a:lnTo>
                  <a:cubicBezTo>
                    <a:pt x="6871" y="5044"/>
                    <a:pt x="6757" y="5022"/>
                    <a:pt x="6620" y="5022"/>
                  </a:cubicBezTo>
                  <a:lnTo>
                    <a:pt x="6620" y="5022"/>
                  </a:lnTo>
                  <a:cubicBezTo>
                    <a:pt x="6461" y="4976"/>
                    <a:pt x="6301" y="4953"/>
                    <a:pt x="6141" y="4930"/>
                  </a:cubicBezTo>
                  <a:lnTo>
                    <a:pt x="6141" y="4930"/>
                  </a:lnTo>
                  <a:cubicBezTo>
                    <a:pt x="6027" y="4907"/>
                    <a:pt x="5890" y="4885"/>
                    <a:pt x="5776" y="4862"/>
                  </a:cubicBezTo>
                  <a:lnTo>
                    <a:pt x="5776" y="4862"/>
                  </a:lnTo>
                  <a:cubicBezTo>
                    <a:pt x="5593" y="4816"/>
                    <a:pt x="5411" y="4771"/>
                    <a:pt x="5228" y="4725"/>
                  </a:cubicBezTo>
                  <a:lnTo>
                    <a:pt x="5228" y="4725"/>
                  </a:lnTo>
                  <a:cubicBezTo>
                    <a:pt x="5114" y="4679"/>
                    <a:pt x="4977" y="4656"/>
                    <a:pt x="4863" y="4634"/>
                  </a:cubicBezTo>
                  <a:lnTo>
                    <a:pt x="4863" y="4634"/>
                  </a:lnTo>
                  <a:cubicBezTo>
                    <a:pt x="4817" y="4611"/>
                    <a:pt x="4749" y="4588"/>
                    <a:pt x="4680" y="4565"/>
                  </a:cubicBezTo>
                  <a:lnTo>
                    <a:pt x="4680" y="4565"/>
                  </a:lnTo>
                  <a:cubicBezTo>
                    <a:pt x="4498" y="4519"/>
                    <a:pt x="4315" y="4451"/>
                    <a:pt x="4132" y="4383"/>
                  </a:cubicBezTo>
                  <a:lnTo>
                    <a:pt x="4132" y="4383"/>
                  </a:lnTo>
                  <a:cubicBezTo>
                    <a:pt x="4087" y="4360"/>
                    <a:pt x="4041" y="4337"/>
                    <a:pt x="3995" y="4314"/>
                  </a:cubicBezTo>
                  <a:lnTo>
                    <a:pt x="3995" y="4314"/>
                  </a:lnTo>
                  <a:cubicBezTo>
                    <a:pt x="3836" y="4268"/>
                    <a:pt x="3676" y="4200"/>
                    <a:pt x="3516" y="4131"/>
                  </a:cubicBezTo>
                  <a:lnTo>
                    <a:pt x="3516" y="4131"/>
                  </a:lnTo>
                  <a:cubicBezTo>
                    <a:pt x="3448" y="4086"/>
                    <a:pt x="3356" y="4063"/>
                    <a:pt x="3288" y="4017"/>
                  </a:cubicBezTo>
                  <a:lnTo>
                    <a:pt x="3288" y="4017"/>
                  </a:lnTo>
                  <a:cubicBezTo>
                    <a:pt x="3060" y="3926"/>
                    <a:pt x="2831" y="3812"/>
                    <a:pt x="2626" y="3675"/>
                  </a:cubicBezTo>
                  <a:lnTo>
                    <a:pt x="2626" y="3675"/>
                  </a:lnTo>
                  <a:cubicBezTo>
                    <a:pt x="868" y="2671"/>
                    <a:pt x="1" y="1347"/>
                    <a:pt x="1" y="0"/>
                  </a:cubicBezTo>
                  <a:lnTo>
                    <a:pt x="1" y="0"/>
                  </a:lnTo>
                  <a:close/>
                </a:path>
              </a:pathLst>
            </a:custGeom>
            <a:solidFill>
              <a:srgbClr val="737373"/>
            </a:solidFill>
            <a:ln>
              <a:noFill/>
            </a:ln>
          </p:spPr>
          <p:txBody>
            <a:bodyPr spcFirstLastPara="1" wrap="square" lIns="91425" tIns="91425" rIns="91425" bIns="91425" anchor="ctr" anchorCtr="0">
              <a:noAutofit/>
            </a:bodyPr>
            <a:lstStyle/>
            <a:p>
              <a:pPr>
                <a:buClr>
                  <a:srgbClr val="000000"/>
                </a:buClr>
                <a:buFont typeface="Arial"/>
                <a:buNone/>
                <a:defRPr/>
              </a:pPr>
              <a:endParaRPr sz="1400" kern="0">
                <a:solidFill>
                  <a:srgbClr val="000000"/>
                </a:solidFill>
                <a:latin typeface="Arial"/>
                <a:cs typeface="Arial"/>
                <a:sym typeface="Arial"/>
              </a:endParaRPr>
            </a:p>
          </p:txBody>
        </p:sp>
        <p:sp>
          <p:nvSpPr>
            <p:cNvPr id="108" name="Google Shape;6196;p47">
              <a:extLst>
                <a:ext uri="{FF2B5EF4-FFF2-40B4-BE49-F238E27FC236}">
                  <a16:creationId xmlns:a16="http://schemas.microsoft.com/office/drawing/2014/main" id="{460D519F-CB99-4D9C-B89B-E8376555DA93}"/>
                </a:ext>
              </a:extLst>
            </p:cNvPr>
            <p:cNvSpPr/>
            <p:nvPr/>
          </p:nvSpPr>
          <p:spPr>
            <a:xfrm>
              <a:off x="6110666" y="3986085"/>
              <a:ext cx="504299" cy="278934"/>
            </a:xfrm>
            <a:custGeom>
              <a:avLst/>
              <a:gdLst/>
              <a:ahLst/>
              <a:cxnLst/>
              <a:rect l="l" t="t" r="r" b="b"/>
              <a:pathLst>
                <a:path w="19562" h="10820" extrusionOk="0">
                  <a:moveTo>
                    <a:pt x="3447" y="1507"/>
                  </a:moveTo>
                  <a:cubicBezTo>
                    <a:pt x="1" y="3515"/>
                    <a:pt x="1" y="6779"/>
                    <a:pt x="3493" y="8788"/>
                  </a:cubicBezTo>
                  <a:lnTo>
                    <a:pt x="3493" y="8788"/>
                  </a:lnTo>
                  <a:cubicBezTo>
                    <a:pt x="6985" y="10819"/>
                    <a:pt x="12623" y="10819"/>
                    <a:pt x="16092" y="8788"/>
                  </a:cubicBezTo>
                  <a:lnTo>
                    <a:pt x="16092" y="8788"/>
                  </a:lnTo>
                  <a:cubicBezTo>
                    <a:pt x="19562" y="6779"/>
                    <a:pt x="19539" y="3515"/>
                    <a:pt x="16047" y="1507"/>
                  </a:cubicBezTo>
                  <a:lnTo>
                    <a:pt x="16047" y="1507"/>
                  </a:lnTo>
                  <a:cubicBezTo>
                    <a:pt x="14312" y="502"/>
                    <a:pt x="12030" y="0"/>
                    <a:pt x="9747" y="0"/>
                  </a:cubicBezTo>
                  <a:lnTo>
                    <a:pt x="9747" y="0"/>
                  </a:lnTo>
                  <a:cubicBezTo>
                    <a:pt x="7464" y="0"/>
                    <a:pt x="5182" y="502"/>
                    <a:pt x="3447" y="1507"/>
                  </a:cubicBezTo>
                  <a:close/>
                </a:path>
              </a:pathLst>
            </a:custGeom>
            <a:solidFill>
              <a:srgbClr val="D9D9D9"/>
            </a:solidFill>
            <a:ln>
              <a:noFill/>
            </a:ln>
          </p:spPr>
          <p:txBody>
            <a:bodyPr spcFirstLastPara="1" wrap="square" lIns="91425" tIns="91425" rIns="91425" bIns="91425" anchor="ctr" anchorCtr="0">
              <a:noAutofit/>
            </a:bodyPr>
            <a:lstStyle/>
            <a:p>
              <a:pPr>
                <a:buClr>
                  <a:srgbClr val="000000"/>
                </a:buClr>
                <a:buFont typeface="Arial"/>
                <a:buNone/>
                <a:defRPr/>
              </a:pPr>
              <a:endParaRPr sz="1400" kern="0">
                <a:solidFill>
                  <a:srgbClr val="000000"/>
                </a:solidFill>
                <a:latin typeface="Arial"/>
                <a:cs typeface="Arial"/>
                <a:sym typeface="Arial"/>
              </a:endParaRPr>
            </a:p>
          </p:txBody>
        </p:sp>
        <p:sp>
          <p:nvSpPr>
            <p:cNvPr id="124" name="Title 1">
              <a:extLst>
                <a:ext uri="{FF2B5EF4-FFF2-40B4-BE49-F238E27FC236}">
                  <a16:creationId xmlns:a16="http://schemas.microsoft.com/office/drawing/2014/main" id="{FAF372CE-0861-4656-9743-AB5478906A4F}"/>
                </a:ext>
              </a:extLst>
            </p:cNvPr>
            <p:cNvSpPr txBox="1">
              <a:spLocks/>
            </p:cNvSpPr>
            <p:nvPr/>
          </p:nvSpPr>
          <p:spPr>
            <a:xfrm>
              <a:off x="6164820" y="3989004"/>
              <a:ext cx="397389" cy="262340"/>
            </a:xfrm>
            <a:prstGeom prst="rect">
              <a:avLst/>
            </a:prstGeom>
            <a:scene3d>
              <a:camera prst="isometricBottomDown"/>
              <a:lightRig rig="threePt" dir="t"/>
            </a:scene3d>
          </p:spPr>
          <p:txBody>
            <a:bodyPr vert="horz" lIns="0" tIns="0" rIns="0" bIns="0" rtlCol="0" anchor="t">
              <a:noAutofit/>
            </a:bodyPr>
            <a:lstStyle>
              <a:lvl1pPr algn="r" defTabSz="914400" rtl="1" eaLnBrk="1" latinLnBrk="0" hangingPunct="1">
                <a:lnSpc>
                  <a:spcPct val="90000"/>
                </a:lnSpc>
                <a:spcBef>
                  <a:spcPct val="0"/>
                </a:spcBef>
                <a:buNone/>
                <a:defRPr sz="4000" kern="1200">
                  <a:solidFill>
                    <a:schemeClr val="tx1"/>
                  </a:solidFill>
                  <a:latin typeface="Greta Arabic" pitchFamily="2" charset="-78"/>
                  <a:ea typeface="+mj-ea"/>
                  <a:cs typeface="+mj-cs"/>
                </a:defRPr>
              </a:lvl1pPr>
            </a:lstStyle>
            <a:p>
              <a:pPr algn="ctr">
                <a:defRPr/>
              </a:pPr>
              <a:r>
                <a:rPr lang="ar-SA" sz="2400" dirty="0">
                  <a:solidFill>
                    <a:srgbClr val="FFFFFF"/>
                  </a:solidFill>
                  <a:latin typeface="Somar" panose="020B0604020202020204" charset="-78"/>
                  <a:cs typeface="Somar" panose="020B0604020202020204" charset="-78"/>
                </a:rPr>
                <a:t>03</a:t>
              </a:r>
              <a:endParaRPr lang="ar-SA" sz="2800" dirty="0">
                <a:solidFill>
                  <a:srgbClr val="FFFFFF"/>
                </a:solidFill>
                <a:latin typeface="Somar" panose="020B0604020202020204" charset="-78"/>
                <a:cs typeface="Somar" panose="020B0604020202020204" charset="-78"/>
              </a:endParaRPr>
            </a:p>
          </p:txBody>
        </p:sp>
      </p:grpSp>
      <p:cxnSp>
        <p:nvCxnSpPr>
          <p:cNvPr id="249" name="Straight Connector 248">
            <a:extLst>
              <a:ext uri="{FF2B5EF4-FFF2-40B4-BE49-F238E27FC236}">
                <a16:creationId xmlns:a16="http://schemas.microsoft.com/office/drawing/2014/main" id="{1E5D6331-C9C3-4C2A-BA04-D37A673998EE}"/>
              </a:ext>
            </a:extLst>
          </p:cNvPr>
          <p:cNvCxnSpPr>
            <a:cxnSpLocks/>
          </p:cNvCxnSpPr>
          <p:nvPr/>
        </p:nvCxnSpPr>
        <p:spPr>
          <a:xfrm flipH="1">
            <a:off x="5353864" y="4495360"/>
            <a:ext cx="1920240" cy="0"/>
          </a:xfrm>
          <a:prstGeom prst="line">
            <a:avLst/>
          </a:prstGeom>
          <a:ln>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83" name="Google Shape;6157;p47">
            <a:extLst>
              <a:ext uri="{FF2B5EF4-FFF2-40B4-BE49-F238E27FC236}">
                <a16:creationId xmlns:a16="http://schemas.microsoft.com/office/drawing/2014/main" id="{7B4E63D9-BC53-4D6C-AECC-9BB9A8BA6258}"/>
              </a:ext>
            </a:extLst>
          </p:cNvPr>
          <p:cNvSpPr/>
          <p:nvPr/>
        </p:nvSpPr>
        <p:spPr>
          <a:xfrm>
            <a:off x="5214547" y="4436863"/>
            <a:ext cx="459004" cy="204792"/>
          </a:xfrm>
          <a:custGeom>
            <a:avLst/>
            <a:gdLst/>
            <a:ahLst/>
            <a:cxnLst/>
            <a:rect l="l" t="t" r="r" b="b"/>
            <a:pathLst>
              <a:path w="17805" h="7944" extrusionOk="0">
                <a:moveTo>
                  <a:pt x="1" y="2763"/>
                </a:moveTo>
                <a:cubicBezTo>
                  <a:pt x="1" y="4086"/>
                  <a:pt x="868" y="5410"/>
                  <a:pt x="2626" y="6437"/>
                </a:cubicBezTo>
                <a:lnTo>
                  <a:pt x="2626" y="6437"/>
                </a:lnTo>
                <a:cubicBezTo>
                  <a:pt x="2831" y="6551"/>
                  <a:pt x="3059" y="6666"/>
                  <a:pt x="3288" y="6757"/>
                </a:cubicBezTo>
                <a:lnTo>
                  <a:pt x="3288" y="6757"/>
                </a:lnTo>
                <a:cubicBezTo>
                  <a:pt x="3356" y="6803"/>
                  <a:pt x="3447" y="6825"/>
                  <a:pt x="3516" y="6871"/>
                </a:cubicBezTo>
                <a:lnTo>
                  <a:pt x="3516" y="6871"/>
                </a:lnTo>
                <a:cubicBezTo>
                  <a:pt x="3653" y="6917"/>
                  <a:pt x="3767" y="6985"/>
                  <a:pt x="3904" y="7054"/>
                </a:cubicBezTo>
                <a:lnTo>
                  <a:pt x="3904" y="7054"/>
                </a:lnTo>
                <a:cubicBezTo>
                  <a:pt x="3927" y="7054"/>
                  <a:pt x="3972" y="7054"/>
                  <a:pt x="3995" y="7076"/>
                </a:cubicBezTo>
                <a:lnTo>
                  <a:pt x="3995" y="7076"/>
                </a:lnTo>
                <a:cubicBezTo>
                  <a:pt x="4041" y="7099"/>
                  <a:pt x="4087" y="7099"/>
                  <a:pt x="4132" y="7122"/>
                </a:cubicBezTo>
                <a:lnTo>
                  <a:pt x="4132" y="7122"/>
                </a:lnTo>
                <a:cubicBezTo>
                  <a:pt x="4315" y="7191"/>
                  <a:pt x="4497" y="7259"/>
                  <a:pt x="4680" y="7305"/>
                </a:cubicBezTo>
                <a:lnTo>
                  <a:pt x="4680" y="7305"/>
                </a:lnTo>
                <a:cubicBezTo>
                  <a:pt x="4749" y="7328"/>
                  <a:pt x="4817" y="7350"/>
                  <a:pt x="4863" y="7373"/>
                </a:cubicBezTo>
                <a:lnTo>
                  <a:pt x="4863" y="7373"/>
                </a:lnTo>
                <a:cubicBezTo>
                  <a:pt x="4908" y="7373"/>
                  <a:pt x="4954" y="7396"/>
                  <a:pt x="5000" y="7396"/>
                </a:cubicBezTo>
                <a:lnTo>
                  <a:pt x="5000" y="7396"/>
                </a:lnTo>
                <a:cubicBezTo>
                  <a:pt x="5068" y="7419"/>
                  <a:pt x="5137" y="7442"/>
                  <a:pt x="5228" y="7465"/>
                </a:cubicBezTo>
                <a:lnTo>
                  <a:pt x="5228" y="7465"/>
                </a:lnTo>
                <a:cubicBezTo>
                  <a:pt x="5410" y="7510"/>
                  <a:pt x="5593" y="7556"/>
                  <a:pt x="5776" y="7601"/>
                </a:cubicBezTo>
                <a:lnTo>
                  <a:pt x="5776" y="7601"/>
                </a:lnTo>
                <a:cubicBezTo>
                  <a:pt x="5821" y="7601"/>
                  <a:pt x="5867" y="7624"/>
                  <a:pt x="5913" y="7624"/>
                </a:cubicBezTo>
                <a:lnTo>
                  <a:pt x="5913" y="7624"/>
                </a:lnTo>
                <a:cubicBezTo>
                  <a:pt x="6004" y="7647"/>
                  <a:pt x="6072" y="7670"/>
                  <a:pt x="6141" y="7670"/>
                </a:cubicBezTo>
                <a:lnTo>
                  <a:pt x="6141" y="7670"/>
                </a:lnTo>
                <a:cubicBezTo>
                  <a:pt x="6301" y="7693"/>
                  <a:pt x="6460" y="7738"/>
                  <a:pt x="6620" y="7761"/>
                </a:cubicBezTo>
                <a:lnTo>
                  <a:pt x="6620" y="7761"/>
                </a:lnTo>
                <a:cubicBezTo>
                  <a:pt x="6689" y="7761"/>
                  <a:pt x="6734" y="7784"/>
                  <a:pt x="6803" y="7784"/>
                </a:cubicBezTo>
                <a:lnTo>
                  <a:pt x="6803" y="7784"/>
                </a:lnTo>
                <a:cubicBezTo>
                  <a:pt x="6871" y="7807"/>
                  <a:pt x="6940" y="7807"/>
                  <a:pt x="7008" y="7807"/>
                </a:cubicBezTo>
                <a:lnTo>
                  <a:pt x="7008" y="7807"/>
                </a:lnTo>
                <a:cubicBezTo>
                  <a:pt x="7168" y="7830"/>
                  <a:pt x="7305" y="7853"/>
                  <a:pt x="7465" y="7853"/>
                </a:cubicBezTo>
                <a:lnTo>
                  <a:pt x="7465" y="7853"/>
                </a:lnTo>
                <a:cubicBezTo>
                  <a:pt x="7533" y="7875"/>
                  <a:pt x="7602" y="7875"/>
                  <a:pt x="7670" y="7875"/>
                </a:cubicBezTo>
                <a:lnTo>
                  <a:pt x="7670" y="7875"/>
                </a:lnTo>
                <a:cubicBezTo>
                  <a:pt x="7739" y="7898"/>
                  <a:pt x="7807" y="7898"/>
                  <a:pt x="7876" y="7898"/>
                </a:cubicBezTo>
                <a:lnTo>
                  <a:pt x="7876" y="7898"/>
                </a:lnTo>
                <a:cubicBezTo>
                  <a:pt x="8013" y="7898"/>
                  <a:pt x="8172" y="7921"/>
                  <a:pt x="8332" y="7921"/>
                </a:cubicBezTo>
                <a:lnTo>
                  <a:pt x="8332" y="7921"/>
                </a:lnTo>
                <a:cubicBezTo>
                  <a:pt x="8401" y="7921"/>
                  <a:pt x="8469" y="7921"/>
                  <a:pt x="8538" y="7921"/>
                </a:cubicBezTo>
                <a:lnTo>
                  <a:pt x="8538" y="7921"/>
                </a:lnTo>
                <a:cubicBezTo>
                  <a:pt x="8583" y="7944"/>
                  <a:pt x="8606" y="7944"/>
                  <a:pt x="8652" y="7921"/>
                </a:cubicBezTo>
                <a:lnTo>
                  <a:pt x="8652" y="7921"/>
                </a:lnTo>
                <a:cubicBezTo>
                  <a:pt x="8674" y="7921"/>
                  <a:pt x="8697" y="7921"/>
                  <a:pt x="8720" y="7921"/>
                </a:cubicBezTo>
                <a:lnTo>
                  <a:pt x="8720" y="7921"/>
                </a:lnTo>
                <a:cubicBezTo>
                  <a:pt x="8903" y="7944"/>
                  <a:pt x="9062" y="7921"/>
                  <a:pt x="9222" y="7921"/>
                </a:cubicBezTo>
                <a:lnTo>
                  <a:pt x="9222" y="7921"/>
                </a:lnTo>
                <a:cubicBezTo>
                  <a:pt x="9245" y="7921"/>
                  <a:pt x="9291" y="7921"/>
                  <a:pt x="9336" y="7921"/>
                </a:cubicBezTo>
                <a:lnTo>
                  <a:pt x="9336" y="7921"/>
                </a:lnTo>
                <a:cubicBezTo>
                  <a:pt x="9382" y="7921"/>
                  <a:pt x="9405" y="7921"/>
                  <a:pt x="9451" y="7921"/>
                </a:cubicBezTo>
                <a:lnTo>
                  <a:pt x="9451" y="7921"/>
                </a:lnTo>
                <a:cubicBezTo>
                  <a:pt x="9519" y="7921"/>
                  <a:pt x="9565" y="7921"/>
                  <a:pt x="9610" y="7921"/>
                </a:cubicBezTo>
                <a:lnTo>
                  <a:pt x="9610" y="7921"/>
                </a:lnTo>
                <a:cubicBezTo>
                  <a:pt x="9816" y="7921"/>
                  <a:pt x="9998" y="7898"/>
                  <a:pt x="10204" y="7875"/>
                </a:cubicBezTo>
                <a:lnTo>
                  <a:pt x="10204" y="7875"/>
                </a:lnTo>
                <a:cubicBezTo>
                  <a:pt x="10295" y="7875"/>
                  <a:pt x="10364" y="7875"/>
                  <a:pt x="10455" y="7853"/>
                </a:cubicBezTo>
                <a:lnTo>
                  <a:pt x="10455" y="7853"/>
                </a:lnTo>
                <a:cubicBezTo>
                  <a:pt x="10478" y="7853"/>
                  <a:pt x="10523" y="7853"/>
                  <a:pt x="10569" y="7853"/>
                </a:cubicBezTo>
                <a:lnTo>
                  <a:pt x="10569" y="7853"/>
                </a:lnTo>
                <a:cubicBezTo>
                  <a:pt x="10615" y="7853"/>
                  <a:pt x="10683" y="7830"/>
                  <a:pt x="10752" y="7830"/>
                </a:cubicBezTo>
                <a:lnTo>
                  <a:pt x="10752" y="7830"/>
                </a:lnTo>
                <a:cubicBezTo>
                  <a:pt x="10957" y="7807"/>
                  <a:pt x="11162" y="7784"/>
                  <a:pt x="11368" y="7738"/>
                </a:cubicBezTo>
                <a:lnTo>
                  <a:pt x="11368" y="7738"/>
                </a:lnTo>
                <a:cubicBezTo>
                  <a:pt x="11413" y="7738"/>
                  <a:pt x="11459" y="7716"/>
                  <a:pt x="11505" y="7716"/>
                </a:cubicBezTo>
                <a:lnTo>
                  <a:pt x="11505" y="7716"/>
                </a:lnTo>
                <a:cubicBezTo>
                  <a:pt x="11528" y="7716"/>
                  <a:pt x="11550" y="7716"/>
                  <a:pt x="11573" y="7693"/>
                </a:cubicBezTo>
                <a:lnTo>
                  <a:pt x="11573" y="7693"/>
                </a:lnTo>
                <a:cubicBezTo>
                  <a:pt x="11687" y="7693"/>
                  <a:pt x="11779" y="7670"/>
                  <a:pt x="11870" y="7647"/>
                </a:cubicBezTo>
                <a:lnTo>
                  <a:pt x="11870" y="7647"/>
                </a:lnTo>
                <a:cubicBezTo>
                  <a:pt x="12030" y="7601"/>
                  <a:pt x="12190" y="7579"/>
                  <a:pt x="12372" y="7533"/>
                </a:cubicBezTo>
                <a:lnTo>
                  <a:pt x="12372" y="7533"/>
                </a:lnTo>
                <a:cubicBezTo>
                  <a:pt x="12486" y="7510"/>
                  <a:pt x="12600" y="7465"/>
                  <a:pt x="12715" y="7442"/>
                </a:cubicBezTo>
                <a:lnTo>
                  <a:pt x="12715" y="7442"/>
                </a:lnTo>
                <a:cubicBezTo>
                  <a:pt x="12874" y="7396"/>
                  <a:pt x="13011" y="7350"/>
                  <a:pt x="13171" y="7305"/>
                </a:cubicBezTo>
                <a:lnTo>
                  <a:pt x="13171" y="7305"/>
                </a:lnTo>
                <a:cubicBezTo>
                  <a:pt x="13194" y="7305"/>
                  <a:pt x="13240" y="7305"/>
                  <a:pt x="13262" y="7282"/>
                </a:cubicBezTo>
                <a:lnTo>
                  <a:pt x="13262" y="7282"/>
                </a:lnTo>
                <a:cubicBezTo>
                  <a:pt x="13445" y="7236"/>
                  <a:pt x="13628" y="7168"/>
                  <a:pt x="13810" y="7099"/>
                </a:cubicBezTo>
                <a:lnTo>
                  <a:pt x="13810" y="7099"/>
                </a:lnTo>
                <a:cubicBezTo>
                  <a:pt x="13833" y="7076"/>
                  <a:pt x="13856" y="7076"/>
                  <a:pt x="13879" y="7054"/>
                </a:cubicBezTo>
                <a:lnTo>
                  <a:pt x="13879" y="7054"/>
                </a:lnTo>
                <a:cubicBezTo>
                  <a:pt x="14084" y="6985"/>
                  <a:pt x="14267" y="6894"/>
                  <a:pt x="14449" y="6825"/>
                </a:cubicBezTo>
                <a:lnTo>
                  <a:pt x="14449" y="6825"/>
                </a:lnTo>
                <a:cubicBezTo>
                  <a:pt x="14518" y="6803"/>
                  <a:pt x="14563" y="6757"/>
                  <a:pt x="14609" y="6734"/>
                </a:cubicBezTo>
                <a:lnTo>
                  <a:pt x="14609" y="6734"/>
                </a:lnTo>
                <a:cubicBezTo>
                  <a:pt x="14814" y="6643"/>
                  <a:pt x="15020" y="6529"/>
                  <a:pt x="15225" y="6437"/>
                </a:cubicBezTo>
                <a:lnTo>
                  <a:pt x="15225" y="6437"/>
                </a:lnTo>
                <a:cubicBezTo>
                  <a:pt x="15248" y="6415"/>
                  <a:pt x="15294" y="6392"/>
                  <a:pt x="15317" y="6369"/>
                </a:cubicBezTo>
                <a:lnTo>
                  <a:pt x="15317" y="6369"/>
                </a:lnTo>
                <a:cubicBezTo>
                  <a:pt x="15362" y="6346"/>
                  <a:pt x="15385" y="6323"/>
                  <a:pt x="15431" y="6300"/>
                </a:cubicBezTo>
                <a:lnTo>
                  <a:pt x="15431" y="6300"/>
                </a:lnTo>
                <a:cubicBezTo>
                  <a:pt x="15476" y="6278"/>
                  <a:pt x="15545" y="6232"/>
                  <a:pt x="15591" y="6209"/>
                </a:cubicBezTo>
                <a:lnTo>
                  <a:pt x="15591" y="6209"/>
                </a:lnTo>
                <a:cubicBezTo>
                  <a:pt x="15636" y="6163"/>
                  <a:pt x="15682" y="6141"/>
                  <a:pt x="15727" y="6095"/>
                </a:cubicBezTo>
                <a:lnTo>
                  <a:pt x="15727" y="6095"/>
                </a:lnTo>
                <a:cubicBezTo>
                  <a:pt x="15773" y="6072"/>
                  <a:pt x="15819" y="6027"/>
                  <a:pt x="15887" y="6004"/>
                </a:cubicBezTo>
                <a:lnTo>
                  <a:pt x="15887" y="6004"/>
                </a:lnTo>
                <a:cubicBezTo>
                  <a:pt x="15933" y="5958"/>
                  <a:pt x="15979" y="5935"/>
                  <a:pt x="16001" y="5890"/>
                </a:cubicBezTo>
                <a:lnTo>
                  <a:pt x="16001" y="5890"/>
                </a:lnTo>
                <a:cubicBezTo>
                  <a:pt x="16047" y="5867"/>
                  <a:pt x="16116" y="5821"/>
                  <a:pt x="16161" y="5798"/>
                </a:cubicBezTo>
                <a:lnTo>
                  <a:pt x="16161" y="5798"/>
                </a:lnTo>
                <a:cubicBezTo>
                  <a:pt x="16184" y="5753"/>
                  <a:pt x="16230" y="5730"/>
                  <a:pt x="16275" y="5684"/>
                </a:cubicBezTo>
                <a:lnTo>
                  <a:pt x="16275" y="5684"/>
                </a:lnTo>
                <a:cubicBezTo>
                  <a:pt x="16321" y="5638"/>
                  <a:pt x="16367" y="5616"/>
                  <a:pt x="16412" y="5570"/>
                </a:cubicBezTo>
                <a:lnTo>
                  <a:pt x="16412" y="5570"/>
                </a:lnTo>
                <a:cubicBezTo>
                  <a:pt x="16412" y="5547"/>
                  <a:pt x="16435" y="5547"/>
                  <a:pt x="16458" y="5524"/>
                </a:cubicBezTo>
                <a:lnTo>
                  <a:pt x="16458" y="5524"/>
                </a:lnTo>
                <a:cubicBezTo>
                  <a:pt x="16481" y="5524"/>
                  <a:pt x="16481" y="5502"/>
                  <a:pt x="16504" y="5479"/>
                </a:cubicBezTo>
                <a:lnTo>
                  <a:pt x="16504" y="5479"/>
                </a:lnTo>
                <a:cubicBezTo>
                  <a:pt x="16572" y="5410"/>
                  <a:pt x="16640" y="5342"/>
                  <a:pt x="16709" y="5273"/>
                </a:cubicBezTo>
                <a:lnTo>
                  <a:pt x="16709" y="5273"/>
                </a:lnTo>
                <a:cubicBezTo>
                  <a:pt x="16732" y="5250"/>
                  <a:pt x="16755" y="5228"/>
                  <a:pt x="16777" y="5205"/>
                </a:cubicBezTo>
                <a:lnTo>
                  <a:pt x="16777" y="5205"/>
                </a:lnTo>
                <a:cubicBezTo>
                  <a:pt x="16846" y="5136"/>
                  <a:pt x="16914" y="5045"/>
                  <a:pt x="17006" y="4954"/>
                </a:cubicBezTo>
                <a:lnTo>
                  <a:pt x="17006" y="4954"/>
                </a:lnTo>
                <a:cubicBezTo>
                  <a:pt x="17006" y="4931"/>
                  <a:pt x="17006" y="4931"/>
                  <a:pt x="17006" y="4931"/>
                </a:cubicBezTo>
                <a:lnTo>
                  <a:pt x="17006" y="4931"/>
                </a:lnTo>
                <a:cubicBezTo>
                  <a:pt x="17029" y="4908"/>
                  <a:pt x="17029" y="4885"/>
                  <a:pt x="17051" y="4862"/>
                </a:cubicBezTo>
                <a:lnTo>
                  <a:pt x="17051" y="4862"/>
                </a:lnTo>
                <a:cubicBezTo>
                  <a:pt x="17097" y="4817"/>
                  <a:pt x="17143" y="4748"/>
                  <a:pt x="17188" y="4703"/>
                </a:cubicBezTo>
                <a:lnTo>
                  <a:pt x="17188" y="4703"/>
                </a:lnTo>
                <a:cubicBezTo>
                  <a:pt x="17211" y="4657"/>
                  <a:pt x="17211" y="4634"/>
                  <a:pt x="17234" y="4611"/>
                </a:cubicBezTo>
                <a:lnTo>
                  <a:pt x="17234" y="4611"/>
                </a:lnTo>
                <a:cubicBezTo>
                  <a:pt x="17280" y="4543"/>
                  <a:pt x="17302" y="4497"/>
                  <a:pt x="17348" y="4452"/>
                </a:cubicBezTo>
                <a:lnTo>
                  <a:pt x="17348" y="4452"/>
                </a:lnTo>
                <a:cubicBezTo>
                  <a:pt x="17348" y="4429"/>
                  <a:pt x="17348" y="4406"/>
                  <a:pt x="17371" y="4406"/>
                </a:cubicBezTo>
                <a:lnTo>
                  <a:pt x="17371" y="4406"/>
                </a:lnTo>
                <a:cubicBezTo>
                  <a:pt x="17371" y="4383"/>
                  <a:pt x="17394" y="4360"/>
                  <a:pt x="17394" y="4337"/>
                </a:cubicBezTo>
                <a:lnTo>
                  <a:pt x="17394" y="4337"/>
                </a:lnTo>
                <a:cubicBezTo>
                  <a:pt x="17417" y="4292"/>
                  <a:pt x="17439" y="4246"/>
                  <a:pt x="17462" y="4200"/>
                </a:cubicBezTo>
                <a:lnTo>
                  <a:pt x="17462" y="4200"/>
                </a:lnTo>
                <a:cubicBezTo>
                  <a:pt x="17485" y="4178"/>
                  <a:pt x="17508" y="4132"/>
                  <a:pt x="17531" y="4086"/>
                </a:cubicBezTo>
                <a:lnTo>
                  <a:pt x="17531" y="4086"/>
                </a:lnTo>
                <a:cubicBezTo>
                  <a:pt x="17531" y="4041"/>
                  <a:pt x="17554" y="3995"/>
                  <a:pt x="17576" y="3949"/>
                </a:cubicBezTo>
                <a:lnTo>
                  <a:pt x="17576" y="3949"/>
                </a:lnTo>
                <a:cubicBezTo>
                  <a:pt x="17576" y="3927"/>
                  <a:pt x="17599" y="3927"/>
                  <a:pt x="17599" y="3904"/>
                </a:cubicBezTo>
                <a:lnTo>
                  <a:pt x="17599" y="3904"/>
                </a:lnTo>
                <a:cubicBezTo>
                  <a:pt x="17599" y="3881"/>
                  <a:pt x="17622" y="3858"/>
                  <a:pt x="17622" y="3835"/>
                </a:cubicBezTo>
                <a:lnTo>
                  <a:pt x="17622" y="3835"/>
                </a:lnTo>
                <a:cubicBezTo>
                  <a:pt x="17645" y="3790"/>
                  <a:pt x="17645" y="3767"/>
                  <a:pt x="17668" y="3721"/>
                </a:cubicBezTo>
                <a:lnTo>
                  <a:pt x="17668" y="3721"/>
                </a:lnTo>
                <a:cubicBezTo>
                  <a:pt x="17668" y="3676"/>
                  <a:pt x="17690" y="3630"/>
                  <a:pt x="17690" y="3584"/>
                </a:cubicBezTo>
                <a:lnTo>
                  <a:pt x="17690" y="3584"/>
                </a:lnTo>
                <a:cubicBezTo>
                  <a:pt x="17713" y="3561"/>
                  <a:pt x="17713" y="3516"/>
                  <a:pt x="17736" y="3470"/>
                </a:cubicBezTo>
                <a:lnTo>
                  <a:pt x="17736" y="3470"/>
                </a:lnTo>
                <a:cubicBezTo>
                  <a:pt x="17736" y="3447"/>
                  <a:pt x="17736" y="3424"/>
                  <a:pt x="17736" y="3402"/>
                </a:cubicBezTo>
                <a:lnTo>
                  <a:pt x="17736" y="3402"/>
                </a:lnTo>
                <a:cubicBezTo>
                  <a:pt x="17759" y="3379"/>
                  <a:pt x="17759" y="3356"/>
                  <a:pt x="17759" y="3356"/>
                </a:cubicBezTo>
                <a:lnTo>
                  <a:pt x="17759" y="3356"/>
                </a:lnTo>
                <a:cubicBezTo>
                  <a:pt x="17759" y="3310"/>
                  <a:pt x="17759" y="3265"/>
                  <a:pt x="17782" y="3219"/>
                </a:cubicBezTo>
                <a:lnTo>
                  <a:pt x="17782" y="3219"/>
                </a:lnTo>
                <a:cubicBezTo>
                  <a:pt x="17782" y="3173"/>
                  <a:pt x="17782" y="3128"/>
                  <a:pt x="17782" y="3105"/>
                </a:cubicBezTo>
                <a:lnTo>
                  <a:pt x="17782" y="3105"/>
                </a:lnTo>
                <a:cubicBezTo>
                  <a:pt x="17805" y="3059"/>
                  <a:pt x="17805" y="3014"/>
                  <a:pt x="17805" y="2968"/>
                </a:cubicBezTo>
                <a:lnTo>
                  <a:pt x="17805" y="2968"/>
                </a:lnTo>
                <a:cubicBezTo>
                  <a:pt x="17805" y="2945"/>
                  <a:pt x="17805" y="2899"/>
                  <a:pt x="17805" y="2877"/>
                </a:cubicBezTo>
                <a:lnTo>
                  <a:pt x="17805" y="2877"/>
                </a:lnTo>
                <a:cubicBezTo>
                  <a:pt x="17805" y="2854"/>
                  <a:pt x="17805" y="2831"/>
                  <a:pt x="17805" y="2808"/>
                </a:cubicBezTo>
                <a:lnTo>
                  <a:pt x="17805" y="2808"/>
                </a:lnTo>
                <a:lnTo>
                  <a:pt x="17805" y="69"/>
                </a:lnTo>
                <a:cubicBezTo>
                  <a:pt x="17805" y="115"/>
                  <a:pt x="17805" y="160"/>
                  <a:pt x="17805" y="229"/>
                </a:cubicBezTo>
                <a:lnTo>
                  <a:pt x="17805" y="229"/>
                </a:lnTo>
                <a:cubicBezTo>
                  <a:pt x="17805" y="275"/>
                  <a:pt x="17805" y="297"/>
                  <a:pt x="17805" y="343"/>
                </a:cubicBezTo>
                <a:lnTo>
                  <a:pt x="17805" y="343"/>
                </a:lnTo>
                <a:cubicBezTo>
                  <a:pt x="17782" y="389"/>
                  <a:pt x="17782" y="434"/>
                  <a:pt x="17782" y="480"/>
                </a:cubicBezTo>
                <a:lnTo>
                  <a:pt x="17782" y="480"/>
                </a:lnTo>
                <a:cubicBezTo>
                  <a:pt x="17782" y="526"/>
                  <a:pt x="17759" y="548"/>
                  <a:pt x="17759" y="594"/>
                </a:cubicBezTo>
                <a:lnTo>
                  <a:pt x="17759" y="594"/>
                </a:lnTo>
                <a:cubicBezTo>
                  <a:pt x="17759" y="640"/>
                  <a:pt x="17736" y="685"/>
                  <a:pt x="17736" y="731"/>
                </a:cubicBezTo>
                <a:lnTo>
                  <a:pt x="17736" y="731"/>
                </a:lnTo>
                <a:cubicBezTo>
                  <a:pt x="17736" y="754"/>
                  <a:pt x="17713" y="800"/>
                  <a:pt x="17713" y="845"/>
                </a:cubicBezTo>
                <a:lnTo>
                  <a:pt x="17713" y="845"/>
                </a:lnTo>
                <a:cubicBezTo>
                  <a:pt x="17690" y="891"/>
                  <a:pt x="17690" y="936"/>
                  <a:pt x="17668" y="959"/>
                </a:cubicBezTo>
                <a:lnTo>
                  <a:pt x="17668" y="959"/>
                </a:lnTo>
                <a:cubicBezTo>
                  <a:pt x="17668" y="1005"/>
                  <a:pt x="17645" y="1051"/>
                  <a:pt x="17622" y="1096"/>
                </a:cubicBezTo>
                <a:lnTo>
                  <a:pt x="17622" y="1096"/>
                </a:lnTo>
                <a:cubicBezTo>
                  <a:pt x="17622" y="1142"/>
                  <a:pt x="17599" y="1165"/>
                  <a:pt x="17576" y="1210"/>
                </a:cubicBezTo>
                <a:lnTo>
                  <a:pt x="17576" y="1210"/>
                </a:lnTo>
                <a:cubicBezTo>
                  <a:pt x="17576" y="1256"/>
                  <a:pt x="17554" y="1302"/>
                  <a:pt x="17531" y="1347"/>
                </a:cubicBezTo>
                <a:lnTo>
                  <a:pt x="17531" y="1347"/>
                </a:lnTo>
                <a:cubicBezTo>
                  <a:pt x="17508" y="1393"/>
                  <a:pt x="17485" y="1416"/>
                  <a:pt x="17485" y="1461"/>
                </a:cubicBezTo>
                <a:lnTo>
                  <a:pt x="17485" y="1461"/>
                </a:lnTo>
                <a:cubicBezTo>
                  <a:pt x="17462" y="1507"/>
                  <a:pt x="17439" y="1553"/>
                  <a:pt x="17417" y="1598"/>
                </a:cubicBezTo>
                <a:lnTo>
                  <a:pt x="17417" y="1598"/>
                </a:lnTo>
                <a:cubicBezTo>
                  <a:pt x="17394" y="1621"/>
                  <a:pt x="17371" y="1667"/>
                  <a:pt x="17348" y="1690"/>
                </a:cubicBezTo>
                <a:lnTo>
                  <a:pt x="17348" y="1690"/>
                </a:lnTo>
                <a:cubicBezTo>
                  <a:pt x="17325" y="1758"/>
                  <a:pt x="17280" y="1804"/>
                  <a:pt x="17257" y="1849"/>
                </a:cubicBezTo>
                <a:lnTo>
                  <a:pt x="17257" y="1849"/>
                </a:lnTo>
                <a:cubicBezTo>
                  <a:pt x="17234" y="1895"/>
                  <a:pt x="17211" y="1918"/>
                  <a:pt x="17188" y="1964"/>
                </a:cubicBezTo>
                <a:lnTo>
                  <a:pt x="17188" y="1964"/>
                </a:lnTo>
                <a:cubicBezTo>
                  <a:pt x="17143" y="2009"/>
                  <a:pt x="17097" y="2078"/>
                  <a:pt x="17051" y="2123"/>
                </a:cubicBezTo>
                <a:lnTo>
                  <a:pt x="17051" y="2123"/>
                </a:lnTo>
                <a:cubicBezTo>
                  <a:pt x="17051" y="2146"/>
                  <a:pt x="17029" y="2169"/>
                  <a:pt x="17006" y="2192"/>
                </a:cubicBezTo>
                <a:lnTo>
                  <a:pt x="17006" y="2192"/>
                </a:lnTo>
                <a:cubicBezTo>
                  <a:pt x="16937" y="2283"/>
                  <a:pt x="16846" y="2374"/>
                  <a:pt x="16777" y="2466"/>
                </a:cubicBezTo>
                <a:lnTo>
                  <a:pt x="16777" y="2466"/>
                </a:lnTo>
                <a:cubicBezTo>
                  <a:pt x="16755" y="2489"/>
                  <a:pt x="16732" y="2511"/>
                  <a:pt x="16709" y="2534"/>
                </a:cubicBezTo>
                <a:lnTo>
                  <a:pt x="16709" y="2534"/>
                </a:lnTo>
                <a:cubicBezTo>
                  <a:pt x="16640" y="2603"/>
                  <a:pt x="16572" y="2671"/>
                  <a:pt x="16504" y="2740"/>
                </a:cubicBezTo>
                <a:lnTo>
                  <a:pt x="16504" y="2740"/>
                </a:lnTo>
                <a:cubicBezTo>
                  <a:pt x="16481" y="2763"/>
                  <a:pt x="16435" y="2808"/>
                  <a:pt x="16412" y="2831"/>
                </a:cubicBezTo>
                <a:lnTo>
                  <a:pt x="16412" y="2831"/>
                </a:lnTo>
                <a:cubicBezTo>
                  <a:pt x="16367" y="2877"/>
                  <a:pt x="16321" y="2899"/>
                  <a:pt x="16275" y="2945"/>
                </a:cubicBezTo>
                <a:lnTo>
                  <a:pt x="16275" y="2945"/>
                </a:lnTo>
                <a:cubicBezTo>
                  <a:pt x="16252" y="2968"/>
                  <a:pt x="16207" y="3014"/>
                  <a:pt x="16161" y="3036"/>
                </a:cubicBezTo>
                <a:lnTo>
                  <a:pt x="16161" y="3036"/>
                </a:lnTo>
                <a:cubicBezTo>
                  <a:pt x="16116" y="3082"/>
                  <a:pt x="16070" y="3128"/>
                  <a:pt x="16024" y="3151"/>
                </a:cubicBezTo>
                <a:lnTo>
                  <a:pt x="16024" y="3151"/>
                </a:lnTo>
                <a:cubicBezTo>
                  <a:pt x="15979" y="3196"/>
                  <a:pt x="15933" y="3219"/>
                  <a:pt x="15887" y="3242"/>
                </a:cubicBezTo>
                <a:lnTo>
                  <a:pt x="15887" y="3242"/>
                </a:lnTo>
                <a:cubicBezTo>
                  <a:pt x="15842" y="3287"/>
                  <a:pt x="15796" y="3333"/>
                  <a:pt x="15727" y="3356"/>
                </a:cubicBezTo>
                <a:lnTo>
                  <a:pt x="15727" y="3356"/>
                </a:lnTo>
                <a:cubicBezTo>
                  <a:pt x="15682" y="3402"/>
                  <a:pt x="15636" y="3424"/>
                  <a:pt x="15591" y="3447"/>
                </a:cubicBezTo>
                <a:lnTo>
                  <a:pt x="15591" y="3447"/>
                </a:lnTo>
                <a:cubicBezTo>
                  <a:pt x="15545" y="3493"/>
                  <a:pt x="15476" y="3516"/>
                  <a:pt x="15431" y="3561"/>
                </a:cubicBezTo>
                <a:lnTo>
                  <a:pt x="15431" y="3561"/>
                </a:lnTo>
                <a:cubicBezTo>
                  <a:pt x="15362" y="3607"/>
                  <a:pt x="15294" y="3630"/>
                  <a:pt x="15225" y="3676"/>
                </a:cubicBezTo>
                <a:lnTo>
                  <a:pt x="15225" y="3676"/>
                </a:lnTo>
                <a:cubicBezTo>
                  <a:pt x="15043" y="3790"/>
                  <a:pt x="14837" y="3904"/>
                  <a:pt x="14632" y="3995"/>
                </a:cubicBezTo>
                <a:lnTo>
                  <a:pt x="14632" y="3995"/>
                </a:lnTo>
                <a:cubicBezTo>
                  <a:pt x="14563" y="4018"/>
                  <a:pt x="14518" y="4041"/>
                  <a:pt x="14472" y="4064"/>
                </a:cubicBezTo>
                <a:lnTo>
                  <a:pt x="14472" y="4064"/>
                </a:lnTo>
                <a:cubicBezTo>
                  <a:pt x="14267" y="4155"/>
                  <a:pt x="14084" y="4246"/>
                  <a:pt x="13901" y="4315"/>
                </a:cubicBezTo>
                <a:lnTo>
                  <a:pt x="13901" y="4315"/>
                </a:lnTo>
                <a:cubicBezTo>
                  <a:pt x="13856" y="4337"/>
                  <a:pt x="13833" y="4337"/>
                  <a:pt x="13810" y="4360"/>
                </a:cubicBezTo>
                <a:lnTo>
                  <a:pt x="13810" y="4360"/>
                </a:lnTo>
                <a:cubicBezTo>
                  <a:pt x="13605" y="4429"/>
                  <a:pt x="13399" y="4497"/>
                  <a:pt x="13171" y="4566"/>
                </a:cubicBezTo>
                <a:lnTo>
                  <a:pt x="13171" y="4566"/>
                </a:lnTo>
                <a:cubicBezTo>
                  <a:pt x="13034" y="4611"/>
                  <a:pt x="12874" y="4657"/>
                  <a:pt x="12715" y="4703"/>
                </a:cubicBezTo>
                <a:lnTo>
                  <a:pt x="12715" y="4703"/>
                </a:lnTo>
                <a:cubicBezTo>
                  <a:pt x="12600" y="4725"/>
                  <a:pt x="12486" y="4771"/>
                  <a:pt x="12372" y="4794"/>
                </a:cubicBezTo>
                <a:lnTo>
                  <a:pt x="12372" y="4794"/>
                </a:lnTo>
                <a:cubicBezTo>
                  <a:pt x="12212" y="4840"/>
                  <a:pt x="12053" y="4862"/>
                  <a:pt x="11870" y="4908"/>
                </a:cubicBezTo>
                <a:lnTo>
                  <a:pt x="11870" y="4908"/>
                </a:lnTo>
                <a:cubicBezTo>
                  <a:pt x="11756" y="4931"/>
                  <a:pt x="11642" y="4954"/>
                  <a:pt x="11528" y="4977"/>
                </a:cubicBezTo>
                <a:lnTo>
                  <a:pt x="11528" y="4977"/>
                </a:lnTo>
                <a:cubicBezTo>
                  <a:pt x="11459" y="4977"/>
                  <a:pt x="11413" y="4977"/>
                  <a:pt x="11368" y="4999"/>
                </a:cubicBezTo>
                <a:lnTo>
                  <a:pt x="11368" y="4999"/>
                </a:lnTo>
                <a:cubicBezTo>
                  <a:pt x="11162" y="5022"/>
                  <a:pt x="10957" y="5068"/>
                  <a:pt x="10752" y="5091"/>
                </a:cubicBezTo>
                <a:lnTo>
                  <a:pt x="10752" y="5091"/>
                </a:lnTo>
                <a:cubicBezTo>
                  <a:pt x="10683" y="5091"/>
                  <a:pt x="10637" y="5091"/>
                  <a:pt x="10569" y="5114"/>
                </a:cubicBezTo>
                <a:lnTo>
                  <a:pt x="10569" y="5114"/>
                </a:lnTo>
                <a:cubicBezTo>
                  <a:pt x="10455" y="5114"/>
                  <a:pt x="10341" y="5114"/>
                  <a:pt x="10204" y="5136"/>
                </a:cubicBezTo>
                <a:lnTo>
                  <a:pt x="10204" y="5136"/>
                </a:lnTo>
                <a:cubicBezTo>
                  <a:pt x="10021" y="5159"/>
                  <a:pt x="9816" y="5159"/>
                  <a:pt x="9610" y="5182"/>
                </a:cubicBezTo>
                <a:lnTo>
                  <a:pt x="9610" y="5182"/>
                </a:lnTo>
                <a:cubicBezTo>
                  <a:pt x="9473" y="5182"/>
                  <a:pt x="9359" y="5182"/>
                  <a:pt x="9222" y="5182"/>
                </a:cubicBezTo>
                <a:lnTo>
                  <a:pt x="9222" y="5182"/>
                </a:lnTo>
                <a:cubicBezTo>
                  <a:pt x="9062" y="5182"/>
                  <a:pt x="8903" y="5182"/>
                  <a:pt x="8743" y="5182"/>
                </a:cubicBezTo>
                <a:lnTo>
                  <a:pt x="8743" y="5182"/>
                </a:lnTo>
                <a:cubicBezTo>
                  <a:pt x="8606" y="5182"/>
                  <a:pt x="8469" y="5182"/>
                  <a:pt x="8332" y="5182"/>
                </a:cubicBezTo>
                <a:lnTo>
                  <a:pt x="8332" y="5182"/>
                </a:lnTo>
                <a:cubicBezTo>
                  <a:pt x="8172" y="5159"/>
                  <a:pt x="8035" y="5159"/>
                  <a:pt x="7876" y="5159"/>
                </a:cubicBezTo>
                <a:lnTo>
                  <a:pt x="7876" y="5159"/>
                </a:lnTo>
                <a:cubicBezTo>
                  <a:pt x="7739" y="5136"/>
                  <a:pt x="7602" y="5136"/>
                  <a:pt x="7465" y="5114"/>
                </a:cubicBezTo>
                <a:lnTo>
                  <a:pt x="7465" y="5114"/>
                </a:lnTo>
                <a:cubicBezTo>
                  <a:pt x="7328" y="5114"/>
                  <a:pt x="7168" y="5091"/>
                  <a:pt x="7031" y="5068"/>
                </a:cubicBezTo>
                <a:lnTo>
                  <a:pt x="7031" y="5068"/>
                </a:lnTo>
                <a:cubicBezTo>
                  <a:pt x="6894" y="5045"/>
                  <a:pt x="6757" y="5022"/>
                  <a:pt x="6620" y="5022"/>
                </a:cubicBezTo>
                <a:lnTo>
                  <a:pt x="6620" y="5022"/>
                </a:lnTo>
                <a:cubicBezTo>
                  <a:pt x="6460" y="4977"/>
                  <a:pt x="6301" y="4954"/>
                  <a:pt x="6164" y="4931"/>
                </a:cubicBezTo>
                <a:lnTo>
                  <a:pt x="6164" y="4931"/>
                </a:lnTo>
                <a:cubicBezTo>
                  <a:pt x="6027" y="4908"/>
                  <a:pt x="5913" y="4885"/>
                  <a:pt x="5776" y="4862"/>
                </a:cubicBezTo>
                <a:lnTo>
                  <a:pt x="5776" y="4862"/>
                </a:lnTo>
                <a:cubicBezTo>
                  <a:pt x="5593" y="4817"/>
                  <a:pt x="5410" y="4771"/>
                  <a:pt x="5228" y="4725"/>
                </a:cubicBezTo>
                <a:lnTo>
                  <a:pt x="5228" y="4725"/>
                </a:lnTo>
                <a:cubicBezTo>
                  <a:pt x="5114" y="4680"/>
                  <a:pt x="5000" y="4657"/>
                  <a:pt x="4885" y="4634"/>
                </a:cubicBezTo>
                <a:lnTo>
                  <a:pt x="4885" y="4634"/>
                </a:lnTo>
                <a:cubicBezTo>
                  <a:pt x="4817" y="4611"/>
                  <a:pt x="4749" y="4589"/>
                  <a:pt x="4680" y="4566"/>
                </a:cubicBezTo>
                <a:lnTo>
                  <a:pt x="4680" y="4566"/>
                </a:lnTo>
                <a:cubicBezTo>
                  <a:pt x="4497" y="4497"/>
                  <a:pt x="4315" y="4452"/>
                  <a:pt x="4155" y="4383"/>
                </a:cubicBezTo>
                <a:lnTo>
                  <a:pt x="4155" y="4383"/>
                </a:lnTo>
                <a:cubicBezTo>
                  <a:pt x="4087" y="4360"/>
                  <a:pt x="4041" y="4337"/>
                  <a:pt x="3995" y="4315"/>
                </a:cubicBezTo>
                <a:lnTo>
                  <a:pt x="3995" y="4315"/>
                </a:lnTo>
                <a:cubicBezTo>
                  <a:pt x="3835" y="4269"/>
                  <a:pt x="3676" y="4200"/>
                  <a:pt x="3516" y="4132"/>
                </a:cubicBezTo>
                <a:lnTo>
                  <a:pt x="3516" y="4132"/>
                </a:lnTo>
                <a:cubicBezTo>
                  <a:pt x="3447" y="4086"/>
                  <a:pt x="3356" y="4064"/>
                  <a:pt x="3288" y="4018"/>
                </a:cubicBezTo>
                <a:lnTo>
                  <a:pt x="3288" y="4018"/>
                </a:lnTo>
                <a:cubicBezTo>
                  <a:pt x="3059" y="3927"/>
                  <a:pt x="2854" y="3812"/>
                  <a:pt x="2626" y="3676"/>
                </a:cubicBezTo>
                <a:lnTo>
                  <a:pt x="2626" y="3676"/>
                </a:lnTo>
                <a:cubicBezTo>
                  <a:pt x="891" y="2671"/>
                  <a:pt x="1" y="1347"/>
                  <a:pt x="1" y="1"/>
                </a:cubicBezTo>
                <a:lnTo>
                  <a:pt x="1" y="1"/>
                </a:lnTo>
                <a:close/>
              </a:path>
            </a:pathLst>
          </a:custGeom>
          <a:solidFill>
            <a:srgbClr val="737373"/>
          </a:solidFill>
          <a:ln>
            <a:noFill/>
          </a:ln>
        </p:spPr>
        <p:txBody>
          <a:bodyPr spcFirstLastPara="1" wrap="square" lIns="91425" tIns="91425" rIns="91425" bIns="91425" anchor="ctr" anchorCtr="0">
            <a:noAutofit/>
          </a:bodyPr>
          <a:lstStyle/>
          <a:p>
            <a:pPr>
              <a:buClr>
                <a:srgbClr val="000000"/>
              </a:buClr>
              <a:buFont typeface="Arial"/>
              <a:buNone/>
              <a:defRPr/>
            </a:pPr>
            <a:endParaRPr sz="1400" kern="0">
              <a:solidFill>
                <a:srgbClr val="000000"/>
              </a:solidFill>
              <a:latin typeface="Arial"/>
              <a:cs typeface="Arial"/>
              <a:sym typeface="Arial"/>
            </a:endParaRPr>
          </a:p>
        </p:txBody>
      </p:sp>
      <p:sp>
        <p:nvSpPr>
          <p:cNvPr id="84" name="Google Shape;6158;p47">
            <a:extLst>
              <a:ext uri="{FF2B5EF4-FFF2-40B4-BE49-F238E27FC236}">
                <a16:creationId xmlns:a16="http://schemas.microsoft.com/office/drawing/2014/main" id="{5FD7006D-60E5-4296-834C-1B35368E6701}"/>
              </a:ext>
            </a:extLst>
          </p:cNvPr>
          <p:cNvSpPr/>
          <p:nvPr/>
        </p:nvSpPr>
        <p:spPr>
          <a:xfrm>
            <a:off x="5192196" y="4305052"/>
            <a:ext cx="504299" cy="265632"/>
          </a:xfrm>
          <a:custGeom>
            <a:avLst/>
            <a:gdLst/>
            <a:ahLst/>
            <a:cxnLst/>
            <a:rect l="l" t="t" r="r" b="b"/>
            <a:pathLst>
              <a:path w="19562" h="10304" extrusionOk="0">
                <a:moveTo>
                  <a:pt x="9747" y="1"/>
                </a:moveTo>
                <a:cubicBezTo>
                  <a:pt x="7464" y="1"/>
                  <a:pt x="5205" y="503"/>
                  <a:pt x="3470" y="1507"/>
                </a:cubicBezTo>
                <a:cubicBezTo>
                  <a:pt x="0" y="3516"/>
                  <a:pt x="23" y="6780"/>
                  <a:pt x="3493" y="8789"/>
                </a:cubicBezTo>
                <a:cubicBezTo>
                  <a:pt x="5234" y="9801"/>
                  <a:pt x="7509" y="10304"/>
                  <a:pt x="9782" y="10304"/>
                </a:cubicBezTo>
                <a:cubicBezTo>
                  <a:pt x="12068" y="10304"/>
                  <a:pt x="14353" y="9796"/>
                  <a:pt x="16092" y="8789"/>
                </a:cubicBezTo>
                <a:cubicBezTo>
                  <a:pt x="19562" y="6780"/>
                  <a:pt x="19539" y="3516"/>
                  <a:pt x="16047" y="1507"/>
                </a:cubicBezTo>
                <a:cubicBezTo>
                  <a:pt x="14312" y="503"/>
                  <a:pt x="12029" y="1"/>
                  <a:pt x="9747" y="1"/>
                </a:cubicBezTo>
                <a:close/>
              </a:path>
            </a:pathLst>
          </a:custGeom>
          <a:solidFill>
            <a:srgbClr val="D9D9D9"/>
          </a:solidFill>
          <a:ln>
            <a:noFill/>
          </a:ln>
        </p:spPr>
        <p:txBody>
          <a:bodyPr spcFirstLastPara="1" wrap="square" lIns="91425" tIns="91425" rIns="91425" bIns="91425" anchor="ctr" anchorCtr="0">
            <a:noAutofit/>
          </a:bodyPr>
          <a:lstStyle/>
          <a:p>
            <a:pPr>
              <a:buClr>
                <a:srgbClr val="000000"/>
              </a:buClr>
              <a:buFont typeface="Arial"/>
              <a:buNone/>
              <a:defRPr/>
            </a:pPr>
            <a:endParaRPr sz="1400" kern="0">
              <a:solidFill>
                <a:srgbClr val="000000"/>
              </a:solidFill>
              <a:latin typeface="Arial"/>
              <a:cs typeface="Arial"/>
              <a:sym typeface="Arial"/>
            </a:endParaRPr>
          </a:p>
        </p:txBody>
      </p:sp>
      <p:sp>
        <p:nvSpPr>
          <p:cNvPr id="123" name="Title 1">
            <a:extLst>
              <a:ext uri="{FF2B5EF4-FFF2-40B4-BE49-F238E27FC236}">
                <a16:creationId xmlns:a16="http://schemas.microsoft.com/office/drawing/2014/main" id="{2A1E5C28-FE60-440D-9318-4C8B5BC355F2}"/>
              </a:ext>
            </a:extLst>
          </p:cNvPr>
          <p:cNvSpPr txBox="1">
            <a:spLocks/>
          </p:cNvSpPr>
          <p:nvPr/>
        </p:nvSpPr>
        <p:spPr>
          <a:xfrm>
            <a:off x="5269073" y="4301723"/>
            <a:ext cx="397389" cy="262340"/>
          </a:xfrm>
          <a:prstGeom prst="rect">
            <a:avLst/>
          </a:prstGeom>
          <a:scene3d>
            <a:camera prst="isometricBottomDown"/>
            <a:lightRig rig="threePt" dir="t"/>
          </a:scene3d>
        </p:spPr>
        <p:txBody>
          <a:bodyPr vert="horz" lIns="0" tIns="0" rIns="0" bIns="0" rtlCol="0" anchor="t">
            <a:noAutofit/>
          </a:bodyPr>
          <a:lstStyle>
            <a:lvl1pPr algn="r" defTabSz="914400" rtl="1" eaLnBrk="1" latinLnBrk="0" hangingPunct="1">
              <a:lnSpc>
                <a:spcPct val="90000"/>
              </a:lnSpc>
              <a:spcBef>
                <a:spcPct val="0"/>
              </a:spcBef>
              <a:buNone/>
              <a:defRPr sz="4000" kern="1200">
                <a:solidFill>
                  <a:schemeClr val="tx1"/>
                </a:solidFill>
                <a:latin typeface="Greta Arabic" pitchFamily="2" charset="-78"/>
                <a:ea typeface="+mj-ea"/>
                <a:cs typeface="+mj-cs"/>
              </a:defRPr>
            </a:lvl1pPr>
          </a:lstStyle>
          <a:p>
            <a:pPr algn="ctr">
              <a:defRPr/>
            </a:pPr>
            <a:r>
              <a:rPr lang="ar-SA" sz="2400" dirty="0">
                <a:solidFill>
                  <a:srgbClr val="FFFFFF"/>
                </a:solidFill>
                <a:latin typeface="Somar" panose="020B0604020202020204" charset="-78"/>
                <a:cs typeface="Somar" panose="020B0604020202020204" charset="-78"/>
              </a:rPr>
              <a:t>04</a:t>
            </a:r>
          </a:p>
        </p:txBody>
      </p:sp>
      <p:grpSp>
        <p:nvGrpSpPr>
          <p:cNvPr id="268" name="Group 267">
            <a:extLst>
              <a:ext uri="{FF2B5EF4-FFF2-40B4-BE49-F238E27FC236}">
                <a16:creationId xmlns:a16="http://schemas.microsoft.com/office/drawing/2014/main" id="{1A454B4D-642B-4F38-9452-9DA85C001D0F}"/>
              </a:ext>
            </a:extLst>
          </p:cNvPr>
          <p:cNvGrpSpPr/>
          <p:nvPr/>
        </p:nvGrpSpPr>
        <p:grpSpPr>
          <a:xfrm>
            <a:off x="4950716" y="2950493"/>
            <a:ext cx="504299" cy="336603"/>
            <a:chOff x="4963840" y="2449704"/>
            <a:chExt cx="504299" cy="336603"/>
          </a:xfrm>
        </p:grpSpPr>
        <p:sp>
          <p:nvSpPr>
            <p:cNvPr id="269" name="Google Shape;6198;p47">
              <a:extLst>
                <a:ext uri="{FF2B5EF4-FFF2-40B4-BE49-F238E27FC236}">
                  <a16:creationId xmlns:a16="http://schemas.microsoft.com/office/drawing/2014/main" id="{A7DF3FBD-8BD4-40C4-B890-1D60099EA8DF}"/>
                </a:ext>
              </a:extLst>
            </p:cNvPr>
            <p:cNvSpPr/>
            <p:nvPr/>
          </p:nvSpPr>
          <p:spPr>
            <a:xfrm>
              <a:off x="4986191" y="2582108"/>
              <a:ext cx="459004" cy="204199"/>
            </a:xfrm>
            <a:custGeom>
              <a:avLst/>
              <a:gdLst/>
              <a:ahLst/>
              <a:cxnLst/>
              <a:rect l="l" t="t" r="r" b="b"/>
              <a:pathLst>
                <a:path w="17805" h="7921" extrusionOk="0">
                  <a:moveTo>
                    <a:pt x="0" y="2739"/>
                  </a:moveTo>
                  <a:cubicBezTo>
                    <a:pt x="0" y="4063"/>
                    <a:pt x="868" y="5410"/>
                    <a:pt x="2625" y="6414"/>
                  </a:cubicBezTo>
                  <a:lnTo>
                    <a:pt x="2625" y="6414"/>
                  </a:lnTo>
                  <a:cubicBezTo>
                    <a:pt x="2831" y="6528"/>
                    <a:pt x="3059" y="6642"/>
                    <a:pt x="3287" y="6756"/>
                  </a:cubicBezTo>
                  <a:lnTo>
                    <a:pt x="3287" y="6756"/>
                  </a:lnTo>
                  <a:cubicBezTo>
                    <a:pt x="3356" y="6779"/>
                    <a:pt x="3424" y="6825"/>
                    <a:pt x="3516" y="6848"/>
                  </a:cubicBezTo>
                  <a:lnTo>
                    <a:pt x="3516" y="6848"/>
                  </a:lnTo>
                  <a:cubicBezTo>
                    <a:pt x="3652" y="6916"/>
                    <a:pt x="3767" y="6962"/>
                    <a:pt x="3904" y="7030"/>
                  </a:cubicBezTo>
                  <a:lnTo>
                    <a:pt x="3904" y="7030"/>
                  </a:lnTo>
                  <a:cubicBezTo>
                    <a:pt x="3926" y="7030"/>
                    <a:pt x="3949" y="7053"/>
                    <a:pt x="3972" y="7053"/>
                  </a:cubicBezTo>
                  <a:lnTo>
                    <a:pt x="3972" y="7053"/>
                  </a:lnTo>
                  <a:cubicBezTo>
                    <a:pt x="4041" y="7076"/>
                    <a:pt x="4086" y="7099"/>
                    <a:pt x="4132" y="7099"/>
                  </a:cubicBezTo>
                  <a:lnTo>
                    <a:pt x="4132" y="7099"/>
                  </a:lnTo>
                  <a:cubicBezTo>
                    <a:pt x="4314" y="7167"/>
                    <a:pt x="4497" y="7236"/>
                    <a:pt x="4680" y="7304"/>
                  </a:cubicBezTo>
                  <a:lnTo>
                    <a:pt x="4680" y="7304"/>
                  </a:lnTo>
                  <a:cubicBezTo>
                    <a:pt x="4748" y="7304"/>
                    <a:pt x="4794" y="7327"/>
                    <a:pt x="4862" y="7350"/>
                  </a:cubicBezTo>
                  <a:lnTo>
                    <a:pt x="4862" y="7350"/>
                  </a:lnTo>
                  <a:cubicBezTo>
                    <a:pt x="4908" y="7373"/>
                    <a:pt x="4954" y="7373"/>
                    <a:pt x="4999" y="7396"/>
                  </a:cubicBezTo>
                  <a:lnTo>
                    <a:pt x="4999" y="7396"/>
                  </a:lnTo>
                  <a:cubicBezTo>
                    <a:pt x="5068" y="7418"/>
                    <a:pt x="5136" y="7418"/>
                    <a:pt x="5227" y="7441"/>
                  </a:cubicBezTo>
                  <a:lnTo>
                    <a:pt x="5227" y="7441"/>
                  </a:lnTo>
                  <a:cubicBezTo>
                    <a:pt x="5410" y="7487"/>
                    <a:pt x="5593" y="7532"/>
                    <a:pt x="5775" y="7578"/>
                  </a:cubicBezTo>
                  <a:lnTo>
                    <a:pt x="5775" y="7578"/>
                  </a:lnTo>
                  <a:cubicBezTo>
                    <a:pt x="5821" y="7601"/>
                    <a:pt x="5867" y="7601"/>
                    <a:pt x="5912" y="7624"/>
                  </a:cubicBezTo>
                  <a:lnTo>
                    <a:pt x="5912" y="7624"/>
                  </a:lnTo>
                  <a:cubicBezTo>
                    <a:pt x="5981" y="7624"/>
                    <a:pt x="6072" y="7647"/>
                    <a:pt x="6140" y="7669"/>
                  </a:cubicBezTo>
                  <a:lnTo>
                    <a:pt x="6140" y="7669"/>
                  </a:lnTo>
                  <a:cubicBezTo>
                    <a:pt x="6300" y="7692"/>
                    <a:pt x="6460" y="7715"/>
                    <a:pt x="6620" y="7738"/>
                  </a:cubicBezTo>
                  <a:lnTo>
                    <a:pt x="6620" y="7738"/>
                  </a:lnTo>
                  <a:cubicBezTo>
                    <a:pt x="6665" y="7761"/>
                    <a:pt x="6734" y="7761"/>
                    <a:pt x="6802" y="7784"/>
                  </a:cubicBezTo>
                  <a:lnTo>
                    <a:pt x="6802" y="7784"/>
                  </a:lnTo>
                  <a:cubicBezTo>
                    <a:pt x="6871" y="7784"/>
                    <a:pt x="6939" y="7784"/>
                    <a:pt x="7008" y="7806"/>
                  </a:cubicBezTo>
                  <a:lnTo>
                    <a:pt x="7008" y="7806"/>
                  </a:lnTo>
                  <a:cubicBezTo>
                    <a:pt x="7168" y="7806"/>
                    <a:pt x="7305" y="7829"/>
                    <a:pt x="7464" y="7852"/>
                  </a:cubicBezTo>
                  <a:lnTo>
                    <a:pt x="7464" y="7852"/>
                  </a:lnTo>
                  <a:cubicBezTo>
                    <a:pt x="7533" y="7852"/>
                    <a:pt x="7601" y="7875"/>
                    <a:pt x="7670" y="7875"/>
                  </a:cubicBezTo>
                  <a:lnTo>
                    <a:pt x="7670" y="7875"/>
                  </a:lnTo>
                  <a:cubicBezTo>
                    <a:pt x="7738" y="7875"/>
                    <a:pt x="7807" y="7875"/>
                    <a:pt x="7875" y="7875"/>
                  </a:cubicBezTo>
                  <a:lnTo>
                    <a:pt x="7875" y="7875"/>
                  </a:lnTo>
                  <a:cubicBezTo>
                    <a:pt x="8012" y="7898"/>
                    <a:pt x="8172" y="7898"/>
                    <a:pt x="8309" y="7898"/>
                  </a:cubicBezTo>
                  <a:lnTo>
                    <a:pt x="8309" y="7898"/>
                  </a:lnTo>
                  <a:cubicBezTo>
                    <a:pt x="8400" y="7898"/>
                    <a:pt x="8469" y="7920"/>
                    <a:pt x="8537" y="7920"/>
                  </a:cubicBezTo>
                  <a:lnTo>
                    <a:pt x="8537" y="7920"/>
                  </a:lnTo>
                  <a:cubicBezTo>
                    <a:pt x="8583" y="7920"/>
                    <a:pt x="8606" y="7920"/>
                    <a:pt x="8651" y="7920"/>
                  </a:cubicBezTo>
                  <a:lnTo>
                    <a:pt x="8651" y="7920"/>
                  </a:lnTo>
                  <a:cubicBezTo>
                    <a:pt x="8674" y="7920"/>
                    <a:pt x="8697" y="7920"/>
                    <a:pt x="8720" y="7920"/>
                  </a:cubicBezTo>
                  <a:lnTo>
                    <a:pt x="8720" y="7920"/>
                  </a:lnTo>
                  <a:cubicBezTo>
                    <a:pt x="8879" y="7920"/>
                    <a:pt x="9039" y="7920"/>
                    <a:pt x="9222" y="7920"/>
                  </a:cubicBezTo>
                  <a:lnTo>
                    <a:pt x="9222" y="7920"/>
                  </a:lnTo>
                  <a:cubicBezTo>
                    <a:pt x="9245" y="7920"/>
                    <a:pt x="9290" y="7920"/>
                    <a:pt x="9313" y="7920"/>
                  </a:cubicBezTo>
                  <a:lnTo>
                    <a:pt x="9313" y="7920"/>
                  </a:lnTo>
                  <a:cubicBezTo>
                    <a:pt x="9359" y="7920"/>
                    <a:pt x="9404" y="7920"/>
                    <a:pt x="9450" y="7920"/>
                  </a:cubicBezTo>
                  <a:lnTo>
                    <a:pt x="9450" y="7920"/>
                  </a:lnTo>
                  <a:cubicBezTo>
                    <a:pt x="9496" y="7920"/>
                    <a:pt x="9541" y="7898"/>
                    <a:pt x="9587" y="7898"/>
                  </a:cubicBezTo>
                  <a:lnTo>
                    <a:pt x="9587" y="7898"/>
                  </a:lnTo>
                  <a:cubicBezTo>
                    <a:pt x="9792" y="7898"/>
                    <a:pt x="9998" y="7875"/>
                    <a:pt x="10203" y="7852"/>
                  </a:cubicBezTo>
                  <a:lnTo>
                    <a:pt x="10203" y="7852"/>
                  </a:lnTo>
                  <a:cubicBezTo>
                    <a:pt x="10272" y="7852"/>
                    <a:pt x="10363" y="7852"/>
                    <a:pt x="10432" y="7852"/>
                  </a:cubicBezTo>
                  <a:lnTo>
                    <a:pt x="10432" y="7852"/>
                  </a:lnTo>
                  <a:cubicBezTo>
                    <a:pt x="10477" y="7852"/>
                    <a:pt x="10523" y="7829"/>
                    <a:pt x="10569" y="7829"/>
                  </a:cubicBezTo>
                  <a:lnTo>
                    <a:pt x="10569" y="7829"/>
                  </a:lnTo>
                  <a:cubicBezTo>
                    <a:pt x="10614" y="7829"/>
                    <a:pt x="10683" y="7829"/>
                    <a:pt x="10728" y="7806"/>
                  </a:cubicBezTo>
                  <a:lnTo>
                    <a:pt x="10728" y="7806"/>
                  </a:lnTo>
                  <a:cubicBezTo>
                    <a:pt x="10957" y="7784"/>
                    <a:pt x="11162" y="7761"/>
                    <a:pt x="11345" y="7715"/>
                  </a:cubicBezTo>
                  <a:lnTo>
                    <a:pt x="11345" y="7715"/>
                  </a:lnTo>
                  <a:cubicBezTo>
                    <a:pt x="11413" y="7715"/>
                    <a:pt x="11459" y="7715"/>
                    <a:pt x="11504" y="7692"/>
                  </a:cubicBezTo>
                  <a:lnTo>
                    <a:pt x="11504" y="7692"/>
                  </a:lnTo>
                  <a:cubicBezTo>
                    <a:pt x="11527" y="7692"/>
                    <a:pt x="11550" y="7692"/>
                    <a:pt x="11573" y="7692"/>
                  </a:cubicBezTo>
                  <a:lnTo>
                    <a:pt x="11573" y="7692"/>
                  </a:lnTo>
                  <a:cubicBezTo>
                    <a:pt x="11664" y="7669"/>
                    <a:pt x="11778" y="7647"/>
                    <a:pt x="11870" y="7624"/>
                  </a:cubicBezTo>
                  <a:lnTo>
                    <a:pt x="11870" y="7624"/>
                  </a:lnTo>
                  <a:cubicBezTo>
                    <a:pt x="12029" y="7601"/>
                    <a:pt x="12189" y="7555"/>
                    <a:pt x="12349" y="7532"/>
                  </a:cubicBezTo>
                  <a:lnTo>
                    <a:pt x="12349" y="7532"/>
                  </a:lnTo>
                  <a:cubicBezTo>
                    <a:pt x="12486" y="7487"/>
                    <a:pt x="12600" y="7464"/>
                    <a:pt x="12714" y="7418"/>
                  </a:cubicBezTo>
                  <a:lnTo>
                    <a:pt x="12714" y="7418"/>
                  </a:lnTo>
                  <a:cubicBezTo>
                    <a:pt x="12851" y="7396"/>
                    <a:pt x="13011" y="7350"/>
                    <a:pt x="13171" y="7304"/>
                  </a:cubicBezTo>
                  <a:lnTo>
                    <a:pt x="13171" y="7304"/>
                  </a:lnTo>
                  <a:cubicBezTo>
                    <a:pt x="13193" y="7281"/>
                    <a:pt x="13239" y="7281"/>
                    <a:pt x="13262" y="7259"/>
                  </a:cubicBezTo>
                  <a:lnTo>
                    <a:pt x="13262" y="7259"/>
                  </a:lnTo>
                  <a:cubicBezTo>
                    <a:pt x="13445" y="7213"/>
                    <a:pt x="13627" y="7144"/>
                    <a:pt x="13810" y="7076"/>
                  </a:cubicBezTo>
                  <a:lnTo>
                    <a:pt x="13810" y="7076"/>
                  </a:lnTo>
                  <a:cubicBezTo>
                    <a:pt x="13833" y="7076"/>
                    <a:pt x="13855" y="7053"/>
                    <a:pt x="13878" y="7053"/>
                  </a:cubicBezTo>
                  <a:lnTo>
                    <a:pt x="13878" y="7053"/>
                  </a:lnTo>
                  <a:cubicBezTo>
                    <a:pt x="14084" y="6962"/>
                    <a:pt x="14266" y="6893"/>
                    <a:pt x="14449" y="6802"/>
                  </a:cubicBezTo>
                  <a:lnTo>
                    <a:pt x="14449" y="6802"/>
                  </a:lnTo>
                  <a:cubicBezTo>
                    <a:pt x="14495" y="6779"/>
                    <a:pt x="14563" y="6756"/>
                    <a:pt x="14609" y="6734"/>
                  </a:cubicBezTo>
                  <a:lnTo>
                    <a:pt x="14609" y="6734"/>
                  </a:lnTo>
                  <a:cubicBezTo>
                    <a:pt x="14814" y="6619"/>
                    <a:pt x="15019" y="6528"/>
                    <a:pt x="15202" y="6414"/>
                  </a:cubicBezTo>
                  <a:lnTo>
                    <a:pt x="15202" y="6414"/>
                  </a:lnTo>
                  <a:cubicBezTo>
                    <a:pt x="15248" y="6391"/>
                    <a:pt x="15293" y="6368"/>
                    <a:pt x="15316" y="6346"/>
                  </a:cubicBezTo>
                  <a:lnTo>
                    <a:pt x="15316" y="6346"/>
                  </a:lnTo>
                  <a:cubicBezTo>
                    <a:pt x="15362" y="6323"/>
                    <a:pt x="15385" y="6300"/>
                    <a:pt x="15430" y="6277"/>
                  </a:cubicBezTo>
                  <a:lnTo>
                    <a:pt x="15430" y="6277"/>
                  </a:lnTo>
                  <a:cubicBezTo>
                    <a:pt x="15476" y="6254"/>
                    <a:pt x="15522" y="6209"/>
                    <a:pt x="15590" y="6186"/>
                  </a:cubicBezTo>
                  <a:lnTo>
                    <a:pt x="15590" y="6186"/>
                  </a:lnTo>
                  <a:cubicBezTo>
                    <a:pt x="15636" y="6140"/>
                    <a:pt x="15681" y="6117"/>
                    <a:pt x="15727" y="6094"/>
                  </a:cubicBezTo>
                  <a:lnTo>
                    <a:pt x="15727" y="6094"/>
                  </a:lnTo>
                  <a:cubicBezTo>
                    <a:pt x="15773" y="6049"/>
                    <a:pt x="15818" y="6026"/>
                    <a:pt x="15864" y="5980"/>
                  </a:cubicBezTo>
                  <a:lnTo>
                    <a:pt x="15864" y="5980"/>
                  </a:lnTo>
                  <a:cubicBezTo>
                    <a:pt x="15910" y="5958"/>
                    <a:pt x="15955" y="5912"/>
                    <a:pt x="16001" y="5889"/>
                  </a:cubicBezTo>
                  <a:lnTo>
                    <a:pt x="16001" y="5889"/>
                  </a:lnTo>
                  <a:cubicBezTo>
                    <a:pt x="16047" y="5843"/>
                    <a:pt x="16092" y="5798"/>
                    <a:pt x="16138" y="5775"/>
                  </a:cubicBezTo>
                  <a:lnTo>
                    <a:pt x="16138" y="5775"/>
                  </a:lnTo>
                  <a:cubicBezTo>
                    <a:pt x="16184" y="5729"/>
                    <a:pt x="16229" y="5706"/>
                    <a:pt x="16275" y="5661"/>
                  </a:cubicBezTo>
                  <a:lnTo>
                    <a:pt x="16275" y="5661"/>
                  </a:lnTo>
                  <a:cubicBezTo>
                    <a:pt x="16321" y="5638"/>
                    <a:pt x="16366" y="5592"/>
                    <a:pt x="16389" y="5547"/>
                  </a:cubicBezTo>
                  <a:lnTo>
                    <a:pt x="16389" y="5547"/>
                  </a:lnTo>
                  <a:cubicBezTo>
                    <a:pt x="16412" y="5547"/>
                    <a:pt x="16435" y="5524"/>
                    <a:pt x="16457" y="5501"/>
                  </a:cubicBezTo>
                  <a:lnTo>
                    <a:pt x="16457" y="5501"/>
                  </a:lnTo>
                  <a:cubicBezTo>
                    <a:pt x="16457" y="5501"/>
                    <a:pt x="16480" y="5478"/>
                    <a:pt x="16503" y="5478"/>
                  </a:cubicBezTo>
                  <a:lnTo>
                    <a:pt x="16503" y="5478"/>
                  </a:lnTo>
                  <a:cubicBezTo>
                    <a:pt x="16572" y="5410"/>
                    <a:pt x="16640" y="5341"/>
                    <a:pt x="16686" y="5273"/>
                  </a:cubicBezTo>
                  <a:lnTo>
                    <a:pt x="16686" y="5273"/>
                  </a:lnTo>
                  <a:cubicBezTo>
                    <a:pt x="16709" y="5250"/>
                    <a:pt x="16731" y="5227"/>
                    <a:pt x="16754" y="5204"/>
                  </a:cubicBezTo>
                  <a:lnTo>
                    <a:pt x="16754" y="5204"/>
                  </a:lnTo>
                  <a:cubicBezTo>
                    <a:pt x="16846" y="5113"/>
                    <a:pt x="16914" y="5022"/>
                    <a:pt x="16982" y="4930"/>
                  </a:cubicBezTo>
                  <a:lnTo>
                    <a:pt x="16982" y="4930"/>
                  </a:lnTo>
                  <a:cubicBezTo>
                    <a:pt x="17005" y="4930"/>
                    <a:pt x="17005" y="4930"/>
                    <a:pt x="17005" y="4908"/>
                  </a:cubicBezTo>
                  <a:lnTo>
                    <a:pt x="17005" y="4908"/>
                  </a:lnTo>
                  <a:cubicBezTo>
                    <a:pt x="17028" y="4908"/>
                    <a:pt x="17028" y="4885"/>
                    <a:pt x="17051" y="4862"/>
                  </a:cubicBezTo>
                  <a:lnTo>
                    <a:pt x="17051" y="4862"/>
                  </a:lnTo>
                  <a:cubicBezTo>
                    <a:pt x="17097" y="4793"/>
                    <a:pt x="17142" y="4748"/>
                    <a:pt x="17165" y="4679"/>
                  </a:cubicBezTo>
                  <a:lnTo>
                    <a:pt x="17165" y="4679"/>
                  </a:lnTo>
                  <a:cubicBezTo>
                    <a:pt x="17188" y="4656"/>
                    <a:pt x="17211" y="4611"/>
                    <a:pt x="17234" y="4588"/>
                  </a:cubicBezTo>
                  <a:lnTo>
                    <a:pt x="17234" y="4588"/>
                  </a:lnTo>
                  <a:cubicBezTo>
                    <a:pt x="17279" y="4542"/>
                    <a:pt x="17302" y="4474"/>
                    <a:pt x="17325" y="4428"/>
                  </a:cubicBezTo>
                  <a:lnTo>
                    <a:pt x="17325" y="4428"/>
                  </a:lnTo>
                  <a:cubicBezTo>
                    <a:pt x="17348" y="4405"/>
                    <a:pt x="17348" y="4405"/>
                    <a:pt x="17370" y="4383"/>
                  </a:cubicBezTo>
                  <a:lnTo>
                    <a:pt x="17370" y="4383"/>
                  </a:lnTo>
                  <a:cubicBezTo>
                    <a:pt x="17370" y="4360"/>
                    <a:pt x="17393" y="4337"/>
                    <a:pt x="17393" y="4314"/>
                  </a:cubicBezTo>
                  <a:lnTo>
                    <a:pt x="17393" y="4314"/>
                  </a:lnTo>
                  <a:cubicBezTo>
                    <a:pt x="17416" y="4268"/>
                    <a:pt x="17439" y="4223"/>
                    <a:pt x="17462" y="4177"/>
                  </a:cubicBezTo>
                  <a:lnTo>
                    <a:pt x="17462" y="4177"/>
                  </a:lnTo>
                  <a:cubicBezTo>
                    <a:pt x="17485" y="4154"/>
                    <a:pt x="17507" y="4109"/>
                    <a:pt x="17507" y="4086"/>
                  </a:cubicBezTo>
                  <a:lnTo>
                    <a:pt x="17507" y="4086"/>
                  </a:lnTo>
                  <a:cubicBezTo>
                    <a:pt x="17530" y="4040"/>
                    <a:pt x="17553" y="3995"/>
                    <a:pt x="17576" y="3949"/>
                  </a:cubicBezTo>
                  <a:lnTo>
                    <a:pt x="17576" y="3949"/>
                  </a:lnTo>
                  <a:cubicBezTo>
                    <a:pt x="17576" y="3926"/>
                    <a:pt x="17599" y="3903"/>
                    <a:pt x="17599" y="3880"/>
                  </a:cubicBezTo>
                  <a:lnTo>
                    <a:pt x="17599" y="3880"/>
                  </a:lnTo>
                  <a:cubicBezTo>
                    <a:pt x="17599" y="3858"/>
                    <a:pt x="17599" y="3835"/>
                    <a:pt x="17622" y="3835"/>
                  </a:cubicBezTo>
                  <a:lnTo>
                    <a:pt x="17622" y="3835"/>
                  </a:lnTo>
                  <a:cubicBezTo>
                    <a:pt x="17622" y="3789"/>
                    <a:pt x="17644" y="3743"/>
                    <a:pt x="17667" y="3698"/>
                  </a:cubicBezTo>
                  <a:lnTo>
                    <a:pt x="17667" y="3698"/>
                  </a:lnTo>
                  <a:cubicBezTo>
                    <a:pt x="17667" y="3652"/>
                    <a:pt x="17690" y="3629"/>
                    <a:pt x="17690" y="3584"/>
                  </a:cubicBezTo>
                  <a:lnTo>
                    <a:pt x="17690" y="3584"/>
                  </a:lnTo>
                  <a:cubicBezTo>
                    <a:pt x="17713" y="3538"/>
                    <a:pt x="17713" y="3492"/>
                    <a:pt x="17713" y="3447"/>
                  </a:cubicBezTo>
                  <a:lnTo>
                    <a:pt x="17713" y="3447"/>
                  </a:lnTo>
                  <a:cubicBezTo>
                    <a:pt x="17736" y="3424"/>
                    <a:pt x="17736" y="3401"/>
                    <a:pt x="17736" y="3378"/>
                  </a:cubicBezTo>
                  <a:lnTo>
                    <a:pt x="17736" y="3378"/>
                  </a:lnTo>
                  <a:cubicBezTo>
                    <a:pt x="17736" y="3355"/>
                    <a:pt x="17736" y="3355"/>
                    <a:pt x="17759" y="3333"/>
                  </a:cubicBezTo>
                  <a:lnTo>
                    <a:pt x="17759" y="3333"/>
                  </a:lnTo>
                  <a:cubicBezTo>
                    <a:pt x="17759" y="3287"/>
                    <a:pt x="17759" y="3241"/>
                    <a:pt x="17759" y="3196"/>
                  </a:cubicBezTo>
                  <a:lnTo>
                    <a:pt x="17759" y="3196"/>
                  </a:lnTo>
                  <a:cubicBezTo>
                    <a:pt x="17781" y="3150"/>
                    <a:pt x="17781" y="3127"/>
                    <a:pt x="17781" y="3082"/>
                  </a:cubicBezTo>
                  <a:lnTo>
                    <a:pt x="17781" y="3082"/>
                  </a:lnTo>
                  <a:cubicBezTo>
                    <a:pt x="17781" y="3036"/>
                    <a:pt x="17781" y="2990"/>
                    <a:pt x="17804" y="2945"/>
                  </a:cubicBezTo>
                  <a:lnTo>
                    <a:pt x="17804" y="2945"/>
                  </a:lnTo>
                  <a:cubicBezTo>
                    <a:pt x="17804" y="2922"/>
                    <a:pt x="17804" y="2899"/>
                    <a:pt x="17804" y="2876"/>
                  </a:cubicBezTo>
                  <a:lnTo>
                    <a:pt x="17804" y="2876"/>
                  </a:lnTo>
                  <a:cubicBezTo>
                    <a:pt x="17804" y="2853"/>
                    <a:pt x="17804" y="2808"/>
                    <a:pt x="17804" y="2785"/>
                  </a:cubicBezTo>
                  <a:lnTo>
                    <a:pt x="17804" y="2785"/>
                  </a:lnTo>
                  <a:lnTo>
                    <a:pt x="17804" y="46"/>
                  </a:lnTo>
                  <a:cubicBezTo>
                    <a:pt x="17804" y="91"/>
                    <a:pt x="17804" y="160"/>
                    <a:pt x="17804" y="206"/>
                  </a:cubicBezTo>
                  <a:lnTo>
                    <a:pt x="17804" y="206"/>
                  </a:lnTo>
                  <a:cubicBezTo>
                    <a:pt x="17804" y="251"/>
                    <a:pt x="17804" y="297"/>
                    <a:pt x="17781" y="343"/>
                  </a:cubicBezTo>
                  <a:lnTo>
                    <a:pt x="17781" y="343"/>
                  </a:lnTo>
                  <a:cubicBezTo>
                    <a:pt x="17781" y="365"/>
                    <a:pt x="17781" y="411"/>
                    <a:pt x="17781" y="457"/>
                  </a:cubicBezTo>
                  <a:lnTo>
                    <a:pt x="17781" y="457"/>
                  </a:lnTo>
                  <a:cubicBezTo>
                    <a:pt x="17781" y="502"/>
                    <a:pt x="17759" y="548"/>
                    <a:pt x="17759" y="594"/>
                  </a:cubicBezTo>
                  <a:lnTo>
                    <a:pt x="17759" y="594"/>
                  </a:lnTo>
                  <a:cubicBezTo>
                    <a:pt x="17759" y="616"/>
                    <a:pt x="17736" y="662"/>
                    <a:pt x="17736" y="708"/>
                  </a:cubicBezTo>
                  <a:lnTo>
                    <a:pt x="17736" y="708"/>
                  </a:lnTo>
                  <a:cubicBezTo>
                    <a:pt x="17713" y="753"/>
                    <a:pt x="17713" y="799"/>
                    <a:pt x="17690" y="845"/>
                  </a:cubicBezTo>
                  <a:lnTo>
                    <a:pt x="17690" y="845"/>
                  </a:lnTo>
                  <a:cubicBezTo>
                    <a:pt x="17690" y="867"/>
                    <a:pt x="17667" y="913"/>
                    <a:pt x="17667" y="959"/>
                  </a:cubicBezTo>
                  <a:lnTo>
                    <a:pt x="17667" y="959"/>
                  </a:lnTo>
                  <a:cubicBezTo>
                    <a:pt x="17644" y="1004"/>
                    <a:pt x="17644" y="1050"/>
                    <a:pt x="17622" y="1073"/>
                  </a:cubicBezTo>
                  <a:lnTo>
                    <a:pt x="17622" y="1073"/>
                  </a:lnTo>
                  <a:cubicBezTo>
                    <a:pt x="17599" y="1119"/>
                    <a:pt x="17599" y="1164"/>
                    <a:pt x="17576" y="1187"/>
                  </a:cubicBezTo>
                  <a:lnTo>
                    <a:pt x="17576" y="1187"/>
                  </a:lnTo>
                  <a:cubicBezTo>
                    <a:pt x="17553" y="1233"/>
                    <a:pt x="17553" y="1278"/>
                    <a:pt x="17530" y="1324"/>
                  </a:cubicBezTo>
                  <a:lnTo>
                    <a:pt x="17530" y="1324"/>
                  </a:lnTo>
                  <a:cubicBezTo>
                    <a:pt x="17507" y="1370"/>
                    <a:pt x="17485" y="1415"/>
                    <a:pt x="17462" y="1438"/>
                  </a:cubicBezTo>
                  <a:lnTo>
                    <a:pt x="17462" y="1438"/>
                  </a:lnTo>
                  <a:cubicBezTo>
                    <a:pt x="17439" y="1484"/>
                    <a:pt x="17416" y="1529"/>
                    <a:pt x="17393" y="1575"/>
                  </a:cubicBezTo>
                  <a:lnTo>
                    <a:pt x="17393" y="1575"/>
                  </a:lnTo>
                  <a:cubicBezTo>
                    <a:pt x="17393" y="1621"/>
                    <a:pt x="17370" y="1644"/>
                    <a:pt x="17348" y="1689"/>
                  </a:cubicBezTo>
                  <a:lnTo>
                    <a:pt x="17348" y="1689"/>
                  </a:lnTo>
                  <a:cubicBezTo>
                    <a:pt x="17302" y="1735"/>
                    <a:pt x="17279" y="1781"/>
                    <a:pt x="17234" y="1849"/>
                  </a:cubicBezTo>
                  <a:lnTo>
                    <a:pt x="17234" y="1849"/>
                  </a:lnTo>
                  <a:cubicBezTo>
                    <a:pt x="17234" y="1872"/>
                    <a:pt x="17211" y="1917"/>
                    <a:pt x="17188" y="1940"/>
                  </a:cubicBezTo>
                  <a:lnTo>
                    <a:pt x="17188" y="1940"/>
                  </a:lnTo>
                  <a:cubicBezTo>
                    <a:pt x="17142" y="1986"/>
                    <a:pt x="17097" y="2054"/>
                    <a:pt x="17051" y="2100"/>
                  </a:cubicBezTo>
                  <a:lnTo>
                    <a:pt x="17051" y="2100"/>
                  </a:lnTo>
                  <a:cubicBezTo>
                    <a:pt x="17028" y="2146"/>
                    <a:pt x="17028" y="2169"/>
                    <a:pt x="17005" y="2191"/>
                  </a:cubicBezTo>
                  <a:lnTo>
                    <a:pt x="17005" y="2191"/>
                  </a:lnTo>
                  <a:cubicBezTo>
                    <a:pt x="16937" y="2283"/>
                    <a:pt x="16846" y="2374"/>
                    <a:pt x="16777" y="2465"/>
                  </a:cubicBezTo>
                  <a:lnTo>
                    <a:pt x="16777" y="2465"/>
                  </a:lnTo>
                  <a:cubicBezTo>
                    <a:pt x="16754" y="2488"/>
                    <a:pt x="16731" y="2511"/>
                    <a:pt x="16709" y="2534"/>
                  </a:cubicBezTo>
                  <a:lnTo>
                    <a:pt x="16709" y="2534"/>
                  </a:lnTo>
                  <a:cubicBezTo>
                    <a:pt x="16640" y="2579"/>
                    <a:pt x="16572" y="2648"/>
                    <a:pt x="16503" y="2716"/>
                  </a:cubicBezTo>
                  <a:lnTo>
                    <a:pt x="16503" y="2716"/>
                  </a:lnTo>
                  <a:cubicBezTo>
                    <a:pt x="16480" y="2762"/>
                    <a:pt x="16435" y="2785"/>
                    <a:pt x="16412" y="2808"/>
                  </a:cubicBezTo>
                  <a:lnTo>
                    <a:pt x="16412" y="2808"/>
                  </a:lnTo>
                  <a:cubicBezTo>
                    <a:pt x="16366" y="2853"/>
                    <a:pt x="16321" y="2899"/>
                    <a:pt x="16275" y="2922"/>
                  </a:cubicBezTo>
                  <a:lnTo>
                    <a:pt x="16275" y="2922"/>
                  </a:lnTo>
                  <a:cubicBezTo>
                    <a:pt x="16229" y="2967"/>
                    <a:pt x="16184" y="2990"/>
                    <a:pt x="16161" y="3036"/>
                  </a:cubicBezTo>
                  <a:lnTo>
                    <a:pt x="16161" y="3036"/>
                  </a:lnTo>
                  <a:cubicBezTo>
                    <a:pt x="16115" y="3059"/>
                    <a:pt x="16069" y="3104"/>
                    <a:pt x="16024" y="3127"/>
                  </a:cubicBezTo>
                  <a:lnTo>
                    <a:pt x="16024" y="3127"/>
                  </a:lnTo>
                  <a:cubicBezTo>
                    <a:pt x="15978" y="3173"/>
                    <a:pt x="15932" y="3196"/>
                    <a:pt x="15887" y="3241"/>
                  </a:cubicBezTo>
                  <a:lnTo>
                    <a:pt x="15887" y="3241"/>
                  </a:lnTo>
                  <a:cubicBezTo>
                    <a:pt x="15841" y="3264"/>
                    <a:pt x="15773" y="3310"/>
                    <a:pt x="15727" y="3333"/>
                  </a:cubicBezTo>
                  <a:lnTo>
                    <a:pt x="15727" y="3333"/>
                  </a:lnTo>
                  <a:cubicBezTo>
                    <a:pt x="15681" y="3378"/>
                    <a:pt x="15636" y="3401"/>
                    <a:pt x="15590" y="3447"/>
                  </a:cubicBezTo>
                  <a:lnTo>
                    <a:pt x="15590" y="3447"/>
                  </a:lnTo>
                  <a:cubicBezTo>
                    <a:pt x="15544" y="3470"/>
                    <a:pt x="15476" y="3515"/>
                    <a:pt x="15430" y="3538"/>
                  </a:cubicBezTo>
                  <a:lnTo>
                    <a:pt x="15430" y="3538"/>
                  </a:lnTo>
                  <a:cubicBezTo>
                    <a:pt x="15362" y="3584"/>
                    <a:pt x="15293" y="3629"/>
                    <a:pt x="15225" y="3675"/>
                  </a:cubicBezTo>
                  <a:lnTo>
                    <a:pt x="15225" y="3675"/>
                  </a:lnTo>
                  <a:cubicBezTo>
                    <a:pt x="15019" y="3789"/>
                    <a:pt x="14837" y="3880"/>
                    <a:pt x="14631" y="3972"/>
                  </a:cubicBezTo>
                  <a:lnTo>
                    <a:pt x="14631" y="3972"/>
                  </a:lnTo>
                  <a:cubicBezTo>
                    <a:pt x="14563" y="4017"/>
                    <a:pt x="14517" y="4040"/>
                    <a:pt x="14449" y="4063"/>
                  </a:cubicBezTo>
                  <a:lnTo>
                    <a:pt x="14449" y="4063"/>
                  </a:lnTo>
                  <a:cubicBezTo>
                    <a:pt x="14266" y="4154"/>
                    <a:pt x="14084" y="4223"/>
                    <a:pt x="13878" y="4291"/>
                  </a:cubicBezTo>
                  <a:lnTo>
                    <a:pt x="13878" y="4291"/>
                  </a:lnTo>
                  <a:cubicBezTo>
                    <a:pt x="13855" y="4314"/>
                    <a:pt x="13833" y="4314"/>
                    <a:pt x="13810" y="4337"/>
                  </a:cubicBezTo>
                  <a:lnTo>
                    <a:pt x="13810" y="4337"/>
                  </a:lnTo>
                  <a:cubicBezTo>
                    <a:pt x="13604" y="4405"/>
                    <a:pt x="13399" y="4474"/>
                    <a:pt x="13171" y="4542"/>
                  </a:cubicBezTo>
                  <a:lnTo>
                    <a:pt x="13171" y="4542"/>
                  </a:lnTo>
                  <a:cubicBezTo>
                    <a:pt x="13011" y="4611"/>
                    <a:pt x="12874" y="4634"/>
                    <a:pt x="12714" y="4679"/>
                  </a:cubicBezTo>
                  <a:lnTo>
                    <a:pt x="12714" y="4679"/>
                  </a:lnTo>
                  <a:cubicBezTo>
                    <a:pt x="12600" y="4725"/>
                    <a:pt x="12486" y="4748"/>
                    <a:pt x="12372" y="4771"/>
                  </a:cubicBezTo>
                  <a:lnTo>
                    <a:pt x="12372" y="4771"/>
                  </a:lnTo>
                  <a:cubicBezTo>
                    <a:pt x="12212" y="4816"/>
                    <a:pt x="12029" y="4839"/>
                    <a:pt x="11870" y="4885"/>
                  </a:cubicBezTo>
                  <a:lnTo>
                    <a:pt x="11870" y="4885"/>
                  </a:lnTo>
                  <a:cubicBezTo>
                    <a:pt x="11755" y="4908"/>
                    <a:pt x="11641" y="4930"/>
                    <a:pt x="11504" y="4953"/>
                  </a:cubicBezTo>
                  <a:lnTo>
                    <a:pt x="11504" y="4953"/>
                  </a:lnTo>
                  <a:cubicBezTo>
                    <a:pt x="11459" y="4976"/>
                    <a:pt x="11413" y="4976"/>
                    <a:pt x="11367" y="4976"/>
                  </a:cubicBezTo>
                  <a:lnTo>
                    <a:pt x="11367" y="4976"/>
                  </a:lnTo>
                  <a:cubicBezTo>
                    <a:pt x="11162" y="5022"/>
                    <a:pt x="10957" y="5045"/>
                    <a:pt x="10751" y="5067"/>
                  </a:cubicBezTo>
                  <a:lnTo>
                    <a:pt x="10751" y="5067"/>
                  </a:lnTo>
                  <a:cubicBezTo>
                    <a:pt x="10683" y="5067"/>
                    <a:pt x="10637" y="5090"/>
                    <a:pt x="10569" y="5090"/>
                  </a:cubicBezTo>
                  <a:lnTo>
                    <a:pt x="10569" y="5090"/>
                  </a:lnTo>
                  <a:cubicBezTo>
                    <a:pt x="10454" y="5090"/>
                    <a:pt x="10317" y="5113"/>
                    <a:pt x="10203" y="5113"/>
                  </a:cubicBezTo>
                  <a:lnTo>
                    <a:pt x="10203" y="5113"/>
                  </a:lnTo>
                  <a:cubicBezTo>
                    <a:pt x="9998" y="5136"/>
                    <a:pt x="9815" y="5159"/>
                    <a:pt x="9610" y="5159"/>
                  </a:cubicBezTo>
                  <a:lnTo>
                    <a:pt x="9610" y="5159"/>
                  </a:lnTo>
                  <a:cubicBezTo>
                    <a:pt x="9473" y="5159"/>
                    <a:pt x="9359" y="5159"/>
                    <a:pt x="9222" y="5159"/>
                  </a:cubicBezTo>
                  <a:lnTo>
                    <a:pt x="9222" y="5159"/>
                  </a:lnTo>
                  <a:cubicBezTo>
                    <a:pt x="9062" y="5181"/>
                    <a:pt x="8902" y="5181"/>
                    <a:pt x="8743" y="5181"/>
                  </a:cubicBezTo>
                  <a:lnTo>
                    <a:pt x="8743" y="5181"/>
                  </a:lnTo>
                  <a:cubicBezTo>
                    <a:pt x="8606" y="5159"/>
                    <a:pt x="8469" y="5159"/>
                    <a:pt x="8332" y="5159"/>
                  </a:cubicBezTo>
                  <a:lnTo>
                    <a:pt x="8332" y="5159"/>
                  </a:lnTo>
                  <a:cubicBezTo>
                    <a:pt x="8172" y="5159"/>
                    <a:pt x="8012" y="5136"/>
                    <a:pt x="7875" y="5136"/>
                  </a:cubicBezTo>
                  <a:lnTo>
                    <a:pt x="7875" y="5136"/>
                  </a:lnTo>
                  <a:cubicBezTo>
                    <a:pt x="7738" y="5136"/>
                    <a:pt x="7601" y="5113"/>
                    <a:pt x="7464" y="5113"/>
                  </a:cubicBezTo>
                  <a:lnTo>
                    <a:pt x="7464" y="5113"/>
                  </a:lnTo>
                  <a:cubicBezTo>
                    <a:pt x="7305" y="5090"/>
                    <a:pt x="7168" y="5067"/>
                    <a:pt x="7008" y="5045"/>
                  </a:cubicBezTo>
                  <a:lnTo>
                    <a:pt x="7008" y="5045"/>
                  </a:lnTo>
                  <a:cubicBezTo>
                    <a:pt x="6894" y="5045"/>
                    <a:pt x="6757" y="5022"/>
                    <a:pt x="6620" y="4999"/>
                  </a:cubicBezTo>
                  <a:lnTo>
                    <a:pt x="6620" y="4999"/>
                  </a:lnTo>
                  <a:cubicBezTo>
                    <a:pt x="6460" y="4976"/>
                    <a:pt x="6300" y="4953"/>
                    <a:pt x="6140" y="4908"/>
                  </a:cubicBezTo>
                  <a:lnTo>
                    <a:pt x="6140" y="4908"/>
                  </a:lnTo>
                  <a:cubicBezTo>
                    <a:pt x="6026" y="4885"/>
                    <a:pt x="5889" y="4862"/>
                    <a:pt x="5775" y="4839"/>
                  </a:cubicBezTo>
                  <a:lnTo>
                    <a:pt x="5775" y="4839"/>
                  </a:lnTo>
                  <a:cubicBezTo>
                    <a:pt x="5593" y="4793"/>
                    <a:pt x="5410" y="4748"/>
                    <a:pt x="5227" y="4702"/>
                  </a:cubicBezTo>
                  <a:lnTo>
                    <a:pt x="5227" y="4702"/>
                  </a:lnTo>
                  <a:cubicBezTo>
                    <a:pt x="5113" y="4679"/>
                    <a:pt x="4999" y="4634"/>
                    <a:pt x="4862" y="4611"/>
                  </a:cubicBezTo>
                  <a:lnTo>
                    <a:pt x="4862" y="4611"/>
                  </a:lnTo>
                  <a:cubicBezTo>
                    <a:pt x="4817" y="4588"/>
                    <a:pt x="4748" y="4565"/>
                    <a:pt x="4680" y="4542"/>
                  </a:cubicBezTo>
                  <a:lnTo>
                    <a:pt x="4680" y="4542"/>
                  </a:lnTo>
                  <a:cubicBezTo>
                    <a:pt x="4497" y="4497"/>
                    <a:pt x="4314" y="4428"/>
                    <a:pt x="4132" y="4360"/>
                  </a:cubicBezTo>
                  <a:lnTo>
                    <a:pt x="4132" y="4360"/>
                  </a:lnTo>
                  <a:cubicBezTo>
                    <a:pt x="4086" y="4337"/>
                    <a:pt x="4041" y="4337"/>
                    <a:pt x="3995" y="4314"/>
                  </a:cubicBezTo>
                  <a:lnTo>
                    <a:pt x="3995" y="4314"/>
                  </a:lnTo>
                  <a:cubicBezTo>
                    <a:pt x="3835" y="4246"/>
                    <a:pt x="3675" y="4177"/>
                    <a:pt x="3516" y="4109"/>
                  </a:cubicBezTo>
                  <a:lnTo>
                    <a:pt x="3516" y="4109"/>
                  </a:lnTo>
                  <a:cubicBezTo>
                    <a:pt x="3447" y="4063"/>
                    <a:pt x="3356" y="4040"/>
                    <a:pt x="3287" y="4017"/>
                  </a:cubicBezTo>
                  <a:lnTo>
                    <a:pt x="3287" y="4017"/>
                  </a:lnTo>
                  <a:cubicBezTo>
                    <a:pt x="3059" y="3903"/>
                    <a:pt x="2831" y="3789"/>
                    <a:pt x="2625" y="3675"/>
                  </a:cubicBezTo>
                  <a:lnTo>
                    <a:pt x="2625" y="3675"/>
                  </a:lnTo>
                  <a:cubicBezTo>
                    <a:pt x="868" y="2648"/>
                    <a:pt x="0" y="1324"/>
                    <a:pt x="0" y="0"/>
                  </a:cubicBezTo>
                  <a:lnTo>
                    <a:pt x="0" y="0"/>
                  </a:lnTo>
                  <a:close/>
                </a:path>
              </a:pathLst>
            </a:custGeom>
            <a:solidFill>
              <a:srgbClr val="737373"/>
            </a:solidFill>
            <a:ln>
              <a:noFill/>
            </a:ln>
          </p:spPr>
          <p:txBody>
            <a:bodyPr spcFirstLastPara="1" wrap="square" lIns="91425" tIns="91425" rIns="91425" bIns="91425" anchor="ctr" anchorCtr="0">
              <a:noAutofit/>
            </a:bodyPr>
            <a:lstStyle/>
            <a:p>
              <a:pPr>
                <a:buClr>
                  <a:srgbClr val="000000"/>
                </a:buClr>
                <a:buFont typeface="Arial"/>
                <a:buNone/>
                <a:defRPr/>
              </a:pPr>
              <a:endParaRPr sz="1400" kern="0" dirty="0">
                <a:solidFill>
                  <a:srgbClr val="000000"/>
                </a:solidFill>
                <a:latin typeface="Arial"/>
                <a:cs typeface="Arial"/>
                <a:sym typeface="Arial"/>
              </a:endParaRPr>
            </a:p>
          </p:txBody>
        </p:sp>
        <p:sp>
          <p:nvSpPr>
            <p:cNvPr id="270" name="Google Shape;6199;p47">
              <a:extLst>
                <a:ext uri="{FF2B5EF4-FFF2-40B4-BE49-F238E27FC236}">
                  <a16:creationId xmlns:a16="http://schemas.microsoft.com/office/drawing/2014/main" id="{8321FADD-82D6-40A9-BA7B-5DB700D13D70}"/>
                </a:ext>
              </a:extLst>
            </p:cNvPr>
            <p:cNvSpPr/>
            <p:nvPr/>
          </p:nvSpPr>
          <p:spPr>
            <a:xfrm>
              <a:off x="4963840" y="2449704"/>
              <a:ext cx="504299" cy="278934"/>
            </a:xfrm>
            <a:custGeom>
              <a:avLst/>
              <a:gdLst/>
              <a:ahLst/>
              <a:cxnLst/>
              <a:rect l="l" t="t" r="r" b="b"/>
              <a:pathLst>
                <a:path w="19562" h="10820" extrusionOk="0">
                  <a:moveTo>
                    <a:pt x="3470" y="1507"/>
                  </a:moveTo>
                  <a:cubicBezTo>
                    <a:pt x="0" y="3516"/>
                    <a:pt x="23" y="6780"/>
                    <a:pt x="3492" y="8811"/>
                  </a:cubicBezTo>
                  <a:lnTo>
                    <a:pt x="3492" y="8811"/>
                  </a:lnTo>
                  <a:cubicBezTo>
                    <a:pt x="6985" y="10820"/>
                    <a:pt x="12622" y="10820"/>
                    <a:pt x="16092" y="8811"/>
                  </a:cubicBezTo>
                  <a:lnTo>
                    <a:pt x="16092" y="8811"/>
                  </a:lnTo>
                  <a:cubicBezTo>
                    <a:pt x="19561" y="6780"/>
                    <a:pt x="19539" y="3516"/>
                    <a:pt x="16046" y="1507"/>
                  </a:cubicBezTo>
                  <a:lnTo>
                    <a:pt x="16046" y="1507"/>
                  </a:lnTo>
                  <a:cubicBezTo>
                    <a:pt x="14312" y="503"/>
                    <a:pt x="12029" y="0"/>
                    <a:pt x="9746" y="0"/>
                  </a:cubicBezTo>
                  <a:lnTo>
                    <a:pt x="9746" y="0"/>
                  </a:lnTo>
                  <a:cubicBezTo>
                    <a:pt x="7464" y="0"/>
                    <a:pt x="5181" y="503"/>
                    <a:pt x="3470" y="1507"/>
                  </a:cubicBezTo>
                  <a:close/>
                </a:path>
              </a:pathLst>
            </a:custGeom>
            <a:solidFill>
              <a:srgbClr val="D9D9D9"/>
            </a:solidFill>
            <a:ln>
              <a:noFill/>
            </a:ln>
          </p:spPr>
          <p:txBody>
            <a:bodyPr spcFirstLastPara="1" wrap="square" lIns="91425" tIns="91425" rIns="91425" bIns="91425" anchor="ctr" anchorCtr="0">
              <a:noAutofit/>
            </a:bodyPr>
            <a:lstStyle/>
            <a:p>
              <a:pPr>
                <a:buClr>
                  <a:srgbClr val="000000"/>
                </a:buClr>
                <a:buFont typeface="Arial"/>
                <a:buNone/>
                <a:defRPr/>
              </a:pPr>
              <a:endParaRPr sz="1400" kern="0" dirty="0">
                <a:solidFill>
                  <a:srgbClr val="000000"/>
                </a:solidFill>
                <a:latin typeface="Arial"/>
                <a:cs typeface="Arial"/>
                <a:sym typeface="Arial"/>
              </a:endParaRPr>
            </a:p>
          </p:txBody>
        </p:sp>
        <p:sp>
          <p:nvSpPr>
            <p:cNvPr id="271" name="Title 1">
              <a:extLst>
                <a:ext uri="{FF2B5EF4-FFF2-40B4-BE49-F238E27FC236}">
                  <a16:creationId xmlns:a16="http://schemas.microsoft.com/office/drawing/2014/main" id="{C7E1A447-C59A-4B70-B30D-920BDB52B653}"/>
                </a:ext>
              </a:extLst>
            </p:cNvPr>
            <p:cNvSpPr txBox="1">
              <a:spLocks/>
            </p:cNvSpPr>
            <p:nvPr/>
          </p:nvSpPr>
          <p:spPr>
            <a:xfrm>
              <a:off x="5016986" y="2451347"/>
              <a:ext cx="397389" cy="262340"/>
            </a:xfrm>
            <a:prstGeom prst="rect">
              <a:avLst/>
            </a:prstGeom>
            <a:scene3d>
              <a:camera prst="isometricBottomDown"/>
              <a:lightRig rig="threePt" dir="t"/>
            </a:scene3d>
          </p:spPr>
          <p:txBody>
            <a:bodyPr vert="horz" lIns="0" tIns="0" rIns="0" bIns="0" rtlCol="0" anchor="t">
              <a:noAutofit/>
            </a:bodyPr>
            <a:lstStyle>
              <a:lvl1pPr algn="r" defTabSz="914400" rtl="1" eaLnBrk="1" latinLnBrk="0" hangingPunct="1">
                <a:lnSpc>
                  <a:spcPct val="90000"/>
                </a:lnSpc>
                <a:spcBef>
                  <a:spcPct val="0"/>
                </a:spcBef>
                <a:buNone/>
                <a:defRPr sz="4000" kern="1200">
                  <a:solidFill>
                    <a:schemeClr val="tx1"/>
                  </a:solidFill>
                  <a:latin typeface="Greta Arabic" pitchFamily="2" charset="-78"/>
                  <a:ea typeface="+mj-ea"/>
                  <a:cs typeface="+mj-cs"/>
                </a:defRPr>
              </a:lvl1pPr>
            </a:lstStyle>
            <a:p>
              <a:pPr algn="ctr">
                <a:defRPr/>
              </a:pPr>
              <a:r>
                <a:rPr lang="ar-SA" sz="2400" dirty="0">
                  <a:solidFill>
                    <a:srgbClr val="FFFFFF"/>
                  </a:solidFill>
                  <a:latin typeface="Somar" panose="020B0604020202020204" charset="-78"/>
                  <a:cs typeface="Somar" panose="020B0604020202020204" charset="-78"/>
                </a:rPr>
                <a:t>02</a:t>
              </a:r>
              <a:endParaRPr lang="ar-SA" sz="2800" dirty="0">
                <a:solidFill>
                  <a:srgbClr val="FFFFFF"/>
                </a:solidFill>
                <a:latin typeface="Somar" panose="020B0604020202020204" charset="-78"/>
                <a:cs typeface="Somar" panose="020B0604020202020204" charset="-78"/>
              </a:endParaRPr>
            </a:p>
          </p:txBody>
        </p:sp>
      </p:grpSp>
      <p:grpSp>
        <p:nvGrpSpPr>
          <p:cNvPr id="71" name="Group 70">
            <a:extLst>
              <a:ext uri="{FF2B5EF4-FFF2-40B4-BE49-F238E27FC236}">
                <a16:creationId xmlns:a16="http://schemas.microsoft.com/office/drawing/2014/main" id="{A4D0F8B2-FD34-4853-8899-5CB0E72E36D2}"/>
              </a:ext>
            </a:extLst>
          </p:cNvPr>
          <p:cNvGrpSpPr/>
          <p:nvPr/>
        </p:nvGrpSpPr>
        <p:grpSpPr>
          <a:xfrm>
            <a:off x="7099844" y="2558579"/>
            <a:ext cx="504299" cy="325416"/>
            <a:chOff x="7443538" y="3154334"/>
            <a:chExt cx="504299" cy="325416"/>
          </a:xfrm>
        </p:grpSpPr>
        <p:sp>
          <p:nvSpPr>
            <p:cNvPr id="165" name="Google Shape;6192;p47">
              <a:extLst>
                <a:ext uri="{FF2B5EF4-FFF2-40B4-BE49-F238E27FC236}">
                  <a16:creationId xmlns:a16="http://schemas.microsoft.com/office/drawing/2014/main" id="{86D87748-C0AA-43D1-977F-A33BCF01FB61}"/>
                </a:ext>
              </a:extLst>
            </p:cNvPr>
            <p:cNvSpPr/>
            <p:nvPr/>
          </p:nvSpPr>
          <p:spPr>
            <a:xfrm>
              <a:off x="7465888" y="3275525"/>
              <a:ext cx="459597" cy="204225"/>
            </a:xfrm>
            <a:custGeom>
              <a:avLst/>
              <a:gdLst/>
              <a:ahLst/>
              <a:cxnLst/>
              <a:rect l="l" t="t" r="r" b="b"/>
              <a:pathLst>
                <a:path w="17828" h="7922" extrusionOk="0">
                  <a:moveTo>
                    <a:pt x="1" y="2740"/>
                  </a:moveTo>
                  <a:cubicBezTo>
                    <a:pt x="1" y="4064"/>
                    <a:pt x="868" y="5387"/>
                    <a:pt x="2626" y="6415"/>
                  </a:cubicBezTo>
                  <a:lnTo>
                    <a:pt x="2626" y="6415"/>
                  </a:lnTo>
                  <a:cubicBezTo>
                    <a:pt x="2831" y="6529"/>
                    <a:pt x="3060" y="6643"/>
                    <a:pt x="3288" y="6757"/>
                  </a:cubicBezTo>
                  <a:lnTo>
                    <a:pt x="3288" y="6757"/>
                  </a:lnTo>
                  <a:cubicBezTo>
                    <a:pt x="3356" y="6780"/>
                    <a:pt x="3448" y="6803"/>
                    <a:pt x="3516" y="6848"/>
                  </a:cubicBezTo>
                  <a:lnTo>
                    <a:pt x="3516" y="6848"/>
                  </a:lnTo>
                  <a:cubicBezTo>
                    <a:pt x="3653" y="6917"/>
                    <a:pt x="3790" y="6962"/>
                    <a:pt x="3927" y="7031"/>
                  </a:cubicBezTo>
                  <a:lnTo>
                    <a:pt x="3927" y="7031"/>
                  </a:lnTo>
                  <a:cubicBezTo>
                    <a:pt x="3950" y="7031"/>
                    <a:pt x="3973" y="7031"/>
                    <a:pt x="3995" y="7054"/>
                  </a:cubicBezTo>
                  <a:lnTo>
                    <a:pt x="3995" y="7054"/>
                  </a:lnTo>
                  <a:cubicBezTo>
                    <a:pt x="4041" y="7077"/>
                    <a:pt x="4087" y="7077"/>
                    <a:pt x="4132" y="7099"/>
                  </a:cubicBezTo>
                  <a:lnTo>
                    <a:pt x="4132" y="7099"/>
                  </a:lnTo>
                  <a:cubicBezTo>
                    <a:pt x="4315" y="7168"/>
                    <a:pt x="4498" y="7236"/>
                    <a:pt x="4680" y="7282"/>
                  </a:cubicBezTo>
                  <a:lnTo>
                    <a:pt x="4680" y="7282"/>
                  </a:lnTo>
                  <a:cubicBezTo>
                    <a:pt x="4749" y="7305"/>
                    <a:pt x="4817" y="7328"/>
                    <a:pt x="4863" y="7350"/>
                  </a:cubicBezTo>
                  <a:lnTo>
                    <a:pt x="4863" y="7350"/>
                  </a:lnTo>
                  <a:cubicBezTo>
                    <a:pt x="4908" y="7350"/>
                    <a:pt x="4954" y="7373"/>
                    <a:pt x="5000" y="7396"/>
                  </a:cubicBezTo>
                  <a:lnTo>
                    <a:pt x="5000" y="7396"/>
                  </a:lnTo>
                  <a:cubicBezTo>
                    <a:pt x="5068" y="7419"/>
                    <a:pt x="5159" y="7419"/>
                    <a:pt x="5228" y="7442"/>
                  </a:cubicBezTo>
                  <a:lnTo>
                    <a:pt x="5228" y="7442"/>
                  </a:lnTo>
                  <a:cubicBezTo>
                    <a:pt x="5411" y="7487"/>
                    <a:pt x="5593" y="7533"/>
                    <a:pt x="5776" y="7579"/>
                  </a:cubicBezTo>
                  <a:lnTo>
                    <a:pt x="5776" y="7579"/>
                  </a:lnTo>
                  <a:cubicBezTo>
                    <a:pt x="5821" y="7579"/>
                    <a:pt x="5867" y="7602"/>
                    <a:pt x="5936" y="7624"/>
                  </a:cubicBezTo>
                  <a:lnTo>
                    <a:pt x="5936" y="7624"/>
                  </a:lnTo>
                  <a:cubicBezTo>
                    <a:pt x="6004" y="7624"/>
                    <a:pt x="6072" y="7647"/>
                    <a:pt x="6141" y="7647"/>
                  </a:cubicBezTo>
                  <a:lnTo>
                    <a:pt x="6141" y="7647"/>
                  </a:lnTo>
                  <a:cubicBezTo>
                    <a:pt x="6301" y="7693"/>
                    <a:pt x="6461" y="7716"/>
                    <a:pt x="6620" y="7738"/>
                  </a:cubicBezTo>
                  <a:lnTo>
                    <a:pt x="6620" y="7738"/>
                  </a:lnTo>
                  <a:cubicBezTo>
                    <a:pt x="6689" y="7738"/>
                    <a:pt x="6734" y="7761"/>
                    <a:pt x="6803" y="7761"/>
                  </a:cubicBezTo>
                  <a:lnTo>
                    <a:pt x="6803" y="7761"/>
                  </a:lnTo>
                  <a:cubicBezTo>
                    <a:pt x="6871" y="7784"/>
                    <a:pt x="6940" y="7784"/>
                    <a:pt x="7008" y="7784"/>
                  </a:cubicBezTo>
                  <a:lnTo>
                    <a:pt x="7008" y="7784"/>
                  </a:lnTo>
                  <a:cubicBezTo>
                    <a:pt x="7168" y="7807"/>
                    <a:pt x="7305" y="7830"/>
                    <a:pt x="7465" y="7830"/>
                  </a:cubicBezTo>
                  <a:lnTo>
                    <a:pt x="7465" y="7830"/>
                  </a:lnTo>
                  <a:cubicBezTo>
                    <a:pt x="7533" y="7853"/>
                    <a:pt x="7602" y="7853"/>
                    <a:pt x="7670" y="7875"/>
                  </a:cubicBezTo>
                  <a:lnTo>
                    <a:pt x="7670" y="7875"/>
                  </a:lnTo>
                  <a:cubicBezTo>
                    <a:pt x="7739" y="7875"/>
                    <a:pt x="7807" y="7875"/>
                    <a:pt x="7876" y="7875"/>
                  </a:cubicBezTo>
                  <a:lnTo>
                    <a:pt x="7876" y="7875"/>
                  </a:lnTo>
                  <a:cubicBezTo>
                    <a:pt x="8013" y="7875"/>
                    <a:pt x="8172" y="7898"/>
                    <a:pt x="8332" y="7898"/>
                  </a:cubicBezTo>
                  <a:lnTo>
                    <a:pt x="8332" y="7898"/>
                  </a:lnTo>
                  <a:cubicBezTo>
                    <a:pt x="8401" y="7898"/>
                    <a:pt x="8469" y="7921"/>
                    <a:pt x="8560" y="7921"/>
                  </a:cubicBezTo>
                  <a:lnTo>
                    <a:pt x="8560" y="7921"/>
                  </a:lnTo>
                  <a:cubicBezTo>
                    <a:pt x="8583" y="7921"/>
                    <a:pt x="8629" y="7921"/>
                    <a:pt x="8652" y="7921"/>
                  </a:cubicBezTo>
                  <a:lnTo>
                    <a:pt x="8652" y="7921"/>
                  </a:lnTo>
                  <a:cubicBezTo>
                    <a:pt x="8675" y="7921"/>
                    <a:pt x="8697" y="7921"/>
                    <a:pt x="8743" y="7921"/>
                  </a:cubicBezTo>
                  <a:lnTo>
                    <a:pt x="8743" y="7921"/>
                  </a:lnTo>
                  <a:cubicBezTo>
                    <a:pt x="8903" y="7921"/>
                    <a:pt x="9063" y="7921"/>
                    <a:pt x="9222" y="7898"/>
                  </a:cubicBezTo>
                  <a:lnTo>
                    <a:pt x="9222" y="7898"/>
                  </a:lnTo>
                  <a:cubicBezTo>
                    <a:pt x="9245" y="7898"/>
                    <a:pt x="9291" y="7898"/>
                    <a:pt x="9314" y="7898"/>
                  </a:cubicBezTo>
                  <a:lnTo>
                    <a:pt x="9314" y="7898"/>
                  </a:lnTo>
                  <a:cubicBezTo>
                    <a:pt x="9359" y="7898"/>
                    <a:pt x="9405" y="7898"/>
                    <a:pt x="9473" y="7898"/>
                  </a:cubicBezTo>
                  <a:lnTo>
                    <a:pt x="9473" y="7898"/>
                  </a:lnTo>
                  <a:cubicBezTo>
                    <a:pt x="9519" y="7898"/>
                    <a:pt x="9565" y="7898"/>
                    <a:pt x="9610" y="7898"/>
                  </a:cubicBezTo>
                  <a:lnTo>
                    <a:pt x="9610" y="7898"/>
                  </a:lnTo>
                  <a:cubicBezTo>
                    <a:pt x="9816" y="7898"/>
                    <a:pt x="9998" y="7875"/>
                    <a:pt x="10204" y="7853"/>
                  </a:cubicBezTo>
                  <a:lnTo>
                    <a:pt x="10204" y="7853"/>
                  </a:lnTo>
                  <a:cubicBezTo>
                    <a:pt x="10295" y="7853"/>
                    <a:pt x="10364" y="7853"/>
                    <a:pt x="10455" y="7853"/>
                  </a:cubicBezTo>
                  <a:lnTo>
                    <a:pt x="10455" y="7853"/>
                  </a:lnTo>
                  <a:cubicBezTo>
                    <a:pt x="10478" y="7830"/>
                    <a:pt x="10523" y="7830"/>
                    <a:pt x="10569" y="7830"/>
                  </a:cubicBezTo>
                  <a:lnTo>
                    <a:pt x="10569" y="7830"/>
                  </a:lnTo>
                  <a:cubicBezTo>
                    <a:pt x="10638" y="7830"/>
                    <a:pt x="10683" y="7807"/>
                    <a:pt x="10752" y="7807"/>
                  </a:cubicBezTo>
                  <a:lnTo>
                    <a:pt x="10752" y="7807"/>
                  </a:lnTo>
                  <a:cubicBezTo>
                    <a:pt x="10957" y="7784"/>
                    <a:pt x="11163" y="7761"/>
                    <a:pt x="11368" y="7716"/>
                  </a:cubicBezTo>
                  <a:lnTo>
                    <a:pt x="11368" y="7716"/>
                  </a:lnTo>
                  <a:cubicBezTo>
                    <a:pt x="11414" y="7716"/>
                    <a:pt x="11459" y="7693"/>
                    <a:pt x="11505" y="7693"/>
                  </a:cubicBezTo>
                  <a:lnTo>
                    <a:pt x="11505" y="7693"/>
                  </a:lnTo>
                  <a:cubicBezTo>
                    <a:pt x="11528" y="7693"/>
                    <a:pt x="11551" y="7693"/>
                    <a:pt x="11596" y="7693"/>
                  </a:cubicBezTo>
                  <a:lnTo>
                    <a:pt x="11596" y="7693"/>
                  </a:lnTo>
                  <a:cubicBezTo>
                    <a:pt x="11688" y="7670"/>
                    <a:pt x="11779" y="7647"/>
                    <a:pt x="11870" y="7624"/>
                  </a:cubicBezTo>
                  <a:lnTo>
                    <a:pt x="11870" y="7624"/>
                  </a:lnTo>
                  <a:cubicBezTo>
                    <a:pt x="12030" y="7579"/>
                    <a:pt x="12212" y="7556"/>
                    <a:pt x="12372" y="7510"/>
                  </a:cubicBezTo>
                  <a:lnTo>
                    <a:pt x="12372" y="7510"/>
                  </a:lnTo>
                  <a:cubicBezTo>
                    <a:pt x="12486" y="7487"/>
                    <a:pt x="12601" y="7465"/>
                    <a:pt x="12715" y="7419"/>
                  </a:cubicBezTo>
                  <a:lnTo>
                    <a:pt x="12715" y="7419"/>
                  </a:lnTo>
                  <a:cubicBezTo>
                    <a:pt x="12874" y="7373"/>
                    <a:pt x="13011" y="7350"/>
                    <a:pt x="13171" y="7282"/>
                  </a:cubicBezTo>
                  <a:lnTo>
                    <a:pt x="13171" y="7282"/>
                  </a:lnTo>
                  <a:cubicBezTo>
                    <a:pt x="13194" y="7282"/>
                    <a:pt x="13240" y="7282"/>
                    <a:pt x="13262" y="7259"/>
                  </a:cubicBezTo>
                  <a:lnTo>
                    <a:pt x="13262" y="7259"/>
                  </a:lnTo>
                  <a:cubicBezTo>
                    <a:pt x="13445" y="7214"/>
                    <a:pt x="13628" y="7145"/>
                    <a:pt x="13810" y="7077"/>
                  </a:cubicBezTo>
                  <a:lnTo>
                    <a:pt x="13810" y="7077"/>
                  </a:lnTo>
                  <a:cubicBezTo>
                    <a:pt x="13833" y="7054"/>
                    <a:pt x="13856" y="7054"/>
                    <a:pt x="13879" y="7031"/>
                  </a:cubicBezTo>
                  <a:lnTo>
                    <a:pt x="13879" y="7031"/>
                  </a:lnTo>
                  <a:cubicBezTo>
                    <a:pt x="14084" y="6962"/>
                    <a:pt x="14267" y="6894"/>
                    <a:pt x="14449" y="6803"/>
                  </a:cubicBezTo>
                  <a:lnTo>
                    <a:pt x="14449" y="6803"/>
                  </a:lnTo>
                  <a:cubicBezTo>
                    <a:pt x="14518" y="6780"/>
                    <a:pt x="14563" y="6757"/>
                    <a:pt x="14632" y="6711"/>
                  </a:cubicBezTo>
                  <a:lnTo>
                    <a:pt x="14632" y="6711"/>
                  </a:lnTo>
                  <a:cubicBezTo>
                    <a:pt x="14837" y="6620"/>
                    <a:pt x="15020" y="6529"/>
                    <a:pt x="15225" y="6415"/>
                  </a:cubicBezTo>
                  <a:lnTo>
                    <a:pt x="15225" y="6415"/>
                  </a:lnTo>
                  <a:cubicBezTo>
                    <a:pt x="15248" y="6392"/>
                    <a:pt x="15294" y="6369"/>
                    <a:pt x="15340" y="6346"/>
                  </a:cubicBezTo>
                  <a:lnTo>
                    <a:pt x="15340" y="6346"/>
                  </a:lnTo>
                  <a:cubicBezTo>
                    <a:pt x="15362" y="6323"/>
                    <a:pt x="15385" y="6300"/>
                    <a:pt x="15431" y="6278"/>
                  </a:cubicBezTo>
                  <a:lnTo>
                    <a:pt x="15431" y="6278"/>
                  </a:lnTo>
                  <a:cubicBezTo>
                    <a:pt x="15477" y="6255"/>
                    <a:pt x="15545" y="6209"/>
                    <a:pt x="15591" y="6186"/>
                  </a:cubicBezTo>
                  <a:lnTo>
                    <a:pt x="15591" y="6186"/>
                  </a:lnTo>
                  <a:cubicBezTo>
                    <a:pt x="15636" y="6141"/>
                    <a:pt x="15682" y="6118"/>
                    <a:pt x="15728" y="6072"/>
                  </a:cubicBezTo>
                  <a:lnTo>
                    <a:pt x="15728" y="6072"/>
                  </a:lnTo>
                  <a:cubicBezTo>
                    <a:pt x="15773" y="6049"/>
                    <a:pt x="15842" y="6004"/>
                    <a:pt x="15887" y="5981"/>
                  </a:cubicBezTo>
                  <a:lnTo>
                    <a:pt x="15887" y="5981"/>
                  </a:lnTo>
                  <a:cubicBezTo>
                    <a:pt x="15933" y="5935"/>
                    <a:pt x="15979" y="5912"/>
                    <a:pt x="16024" y="5867"/>
                  </a:cubicBezTo>
                  <a:lnTo>
                    <a:pt x="16024" y="5867"/>
                  </a:lnTo>
                  <a:cubicBezTo>
                    <a:pt x="16070" y="5844"/>
                    <a:pt x="16116" y="5798"/>
                    <a:pt x="16161" y="5776"/>
                  </a:cubicBezTo>
                  <a:lnTo>
                    <a:pt x="16161" y="5776"/>
                  </a:lnTo>
                  <a:cubicBezTo>
                    <a:pt x="16184" y="5730"/>
                    <a:pt x="16230" y="5707"/>
                    <a:pt x="16275" y="5661"/>
                  </a:cubicBezTo>
                  <a:lnTo>
                    <a:pt x="16275" y="5661"/>
                  </a:lnTo>
                  <a:cubicBezTo>
                    <a:pt x="16321" y="5639"/>
                    <a:pt x="16367" y="5593"/>
                    <a:pt x="16412" y="5547"/>
                  </a:cubicBezTo>
                  <a:lnTo>
                    <a:pt x="16412" y="5547"/>
                  </a:lnTo>
                  <a:cubicBezTo>
                    <a:pt x="16412" y="5547"/>
                    <a:pt x="16435" y="5524"/>
                    <a:pt x="16458" y="5502"/>
                  </a:cubicBezTo>
                  <a:lnTo>
                    <a:pt x="16458" y="5502"/>
                  </a:lnTo>
                  <a:cubicBezTo>
                    <a:pt x="16481" y="5502"/>
                    <a:pt x="16481" y="5479"/>
                    <a:pt x="16504" y="5456"/>
                  </a:cubicBezTo>
                  <a:lnTo>
                    <a:pt x="16504" y="5456"/>
                  </a:lnTo>
                  <a:cubicBezTo>
                    <a:pt x="16572" y="5387"/>
                    <a:pt x="16641" y="5319"/>
                    <a:pt x="16709" y="5273"/>
                  </a:cubicBezTo>
                  <a:lnTo>
                    <a:pt x="16709" y="5273"/>
                  </a:lnTo>
                  <a:cubicBezTo>
                    <a:pt x="16732" y="5251"/>
                    <a:pt x="16755" y="5228"/>
                    <a:pt x="16778" y="5205"/>
                  </a:cubicBezTo>
                  <a:lnTo>
                    <a:pt x="16778" y="5205"/>
                  </a:lnTo>
                  <a:cubicBezTo>
                    <a:pt x="16846" y="5114"/>
                    <a:pt x="16937" y="5022"/>
                    <a:pt x="17006" y="4931"/>
                  </a:cubicBezTo>
                  <a:lnTo>
                    <a:pt x="17006" y="4931"/>
                  </a:lnTo>
                  <a:cubicBezTo>
                    <a:pt x="17006" y="4931"/>
                    <a:pt x="17006" y="4908"/>
                    <a:pt x="17006" y="4908"/>
                  </a:cubicBezTo>
                  <a:lnTo>
                    <a:pt x="17006" y="4908"/>
                  </a:lnTo>
                  <a:cubicBezTo>
                    <a:pt x="17029" y="4885"/>
                    <a:pt x="17051" y="4863"/>
                    <a:pt x="17051" y="4840"/>
                  </a:cubicBezTo>
                  <a:lnTo>
                    <a:pt x="17051" y="4840"/>
                  </a:lnTo>
                  <a:cubicBezTo>
                    <a:pt x="17097" y="4794"/>
                    <a:pt x="17143" y="4726"/>
                    <a:pt x="17188" y="4680"/>
                  </a:cubicBezTo>
                  <a:lnTo>
                    <a:pt x="17188" y="4680"/>
                  </a:lnTo>
                  <a:cubicBezTo>
                    <a:pt x="17211" y="4657"/>
                    <a:pt x="17234" y="4611"/>
                    <a:pt x="17234" y="4589"/>
                  </a:cubicBezTo>
                  <a:lnTo>
                    <a:pt x="17234" y="4589"/>
                  </a:lnTo>
                  <a:cubicBezTo>
                    <a:pt x="17280" y="4520"/>
                    <a:pt x="17303" y="4474"/>
                    <a:pt x="17348" y="4429"/>
                  </a:cubicBezTo>
                  <a:lnTo>
                    <a:pt x="17348" y="4429"/>
                  </a:lnTo>
                  <a:cubicBezTo>
                    <a:pt x="17348" y="4406"/>
                    <a:pt x="17371" y="4406"/>
                    <a:pt x="17371" y="4383"/>
                  </a:cubicBezTo>
                  <a:lnTo>
                    <a:pt x="17371" y="4383"/>
                  </a:lnTo>
                  <a:cubicBezTo>
                    <a:pt x="17371" y="4360"/>
                    <a:pt x="17394" y="4338"/>
                    <a:pt x="17394" y="4315"/>
                  </a:cubicBezTo>
                  <a:lnTo>
                    <a:pt x="17394" y="4315"/>
                  </a:lnTo>
                  <a:cubicBezTo>
                    <a:pt x="17417" y="4269"/>
                    <a:pt x="17439" y="4223"/>
                    <a:pt x="17462" y="4178"/>
                  </a:cubicBezTo>
                  <a:lnTo>
                    <a:pt x="17462" y="4178"/>
                  </a:lnTo>
                  <a:cubicBezTo>
                    <a:pt x="17485" y="4155"/>
                    <a:pt x="17508" y="4109"/>
                    <a:pt x="17531" y="4064"/>
                  </a:cubicBezTo>
                  <a:lnTo>
                    <a:pt x="17531" y="4064"/>
                  </a:lnTo>
                  <a:cubicBezTo>
                    <a:pt x="17554" y="4018"/>
                    <a:pt x="17554" y="3972"/>
                    <a:pt x="17576" y="3927"/>
                  </a:cubicBezTo>
                  <a:lnTo>
                    <a:pt x="17576" y="3927"/>
                  </a:lnTo>
                  <a:cubicBezTo>
                    <a:pt x="17576" y="3927"/>
                    <a:pt x="17599" y="3904"/>
                    <a:pt x="17599" y="3881"/>
                  </a:cubicBezTo>
                  <a:lnTo>
                    <a:pt x="17599" y="3881"/>
                  </a:lnTo>
                  <a:cubicBezTo>
                    <a:pt x="17622" y="3858"/>
                    <a:pt x="17622" y="3835"/>
                    <a:pt x="17622" y="3813"/>
                  </a:cubicBezTo>
                  <a:lnTo>
                    <a:pt x="17622" y="3813"/>
                  </a:lnTo>
                  <a:cubicBezTo>
                    <a:pt x="17645" y="3767"/>
                    <a:pt x="17645" y="3744"/>
                    <a:pt x="17668" y="3698"/>
                  </a:cubicBezTo>
                  <a:lnTo>
                    <a:pt x="17668" y="3698"/>
                  </a:lnTo>
                  <a:cubicBezTo>
                    <a:pt x="17668" y="3653"/>
                    <a:pt x="17691" y="3607"/>
                    <a:pt x="17691" y="3584"/>
                  </a:cubicBezTo>
                  <a:lnTo>
                    <a:pt x="17691" y="3584"/>
                  </a:lnTo>
                  <a:cubicBezTo>
                    <a:pt x="17713" y="3539"/>
                    <a:pt x="17713" y="3493"/>
                    <a:pt x="17736" y="3447"/>
                  </a:cubicBezTo>
                  <a:lnTo>
                    <a:pt x="17736" y="3447"/>
                  </a:lnTo>
                  <a:cubicBezTo>
                    <a:pt x="17736" y="3425"/>
                    <a:pt x="17736" y="3402"/>
                    <a:pt x="17759" y="3379"/>
                  </a:cubicBezTo>
                  <a:lnTo>
                    <a:pt x="17759" y="3379"/>
                  </a:lnTo>
                  <a:cubicBezTo>
                    <a:pt x="17759" y="3356"/>
                    <a:pt x="17759" y="3333"/>
                    <a:pt x="17759" y="3333"/>
                  </a:cubicBezTo>
                  <a:lnTo>
                    <a:pt x="17759" y="3333"/>
                  </a:lnTo>
                  <a:cubicBezTo>
                    <a:pt x="17759" y="3288"/>
                    <a:pt x="17782" y="3242"/>
                    <a:pt x="17782" y="3196"/>
                  </a:cubicBezTo>
                  <a:lnTo>
                    <a:pt x="17782" y="3196"/>
                  </a:lnTo>
                  <a:cubicBezTo>
                    <a:pt x="17782" y="3151"/>
                    <a:pt x="17782" y="3105"/>
                    <a:pt x="17782" y="3082"/>
                  </a:cubicBezTo>
                  <a:lnTo>
                    <a:pt x="17782" y="3082"/>
                  </a:lnTo>
                  <a:cubicBezTo>
                    <a:pt x="17805" y="3036"/>
                    <a:pt x="17805" y="2991"/>
                    <a:pt x="17805" y="2945"/>
                  </a:cubicBezTo>
                  <a:lnTo>
                    <a:pt x="17805" y="2945"/>
                  </a:lnTo>
                  <a:cubicBezTo>
                    <a:pt x="17805" y="2922"/>
                    <a:pt x="17805" y="2900"/>
                    <a:pt x="17805" y="2854"/>
                  </a:cubicBezTo>
                  <a:lnTo>
                    <a:pt x="17805" y="2854"/>
                  </a:lnTo>
                  <a:cubicBezTo>
                    <a:pt x="17805" y="2831"/>
                    <a:pt x="17805" y="2808"/>
                    <a:pt x="17805" y="2785"/>
                  </a:cubicBezTo>
                  <a:lnTo>
                    <a:pt x="17805" y="2785"/>
                  </a:lnTo>
                  <a:lnTo>
                    <a:pt x="17828" y="46"/>
                  </a:lnTo>
                  <a:cubicBezTo>
                    <a:pt x="17805" y="92"/>
                    <a:pt x="17805" y="138"/>
                    <a:pt x="17805" y="206"/>
                  </a:cubicBezTo>
                  <a:lnTo>
                    <a:pt x="17805" y="206"/>
                  </a:lnTo>
                  <a:cubicBezTo>
                    <a:pt x="17805" y="252"/>
                    <a:pt x="17805" y="297"/>
                    <a:pt x="17805" y="343"/>
                  </a:cubicBezTo>
                  <a:lnTo>
                    <a:pt x="17805" y="343"/>
                  </a:lnTo>
                  <a:cubicBezTo>
                    <a:pt x="17805" y="366"/>
                    <a:pt x="17782" y="412"/>
                    <a:pt x="17782" y="457"/>
                  </a:cubicBezTo>
                  <a:lnTo>
                    <a:pt x="17782" y="457"/>
                  </a:lnTo>
                  <a:cubicBezTo>
                    <a:pt x="17782" y="503"/>
                    <a:pt x="17782" y="549"/>
                    <a:pt x="17759" y="571"/>
                  </a:cubicBezTo>
                  <a:lnTo>
                    <a:pt x="17759" y="571"/>
                  </a:lnTo>
                  <a:cubicBezTo>
                    <a:pt x="17759" y="617"/>
                    <a:pt x="17759" y="663"/>
                    <a:pt x="17736" y="708"/>
                  </a:cubicBezTo>
                  <a:lnTo>
                    <a:pt x="17736" y="708"/>
                  </a:lnTo>
                  <a:cubicBezTo>
                    <a:pt x="17736" y="754"/>
                    <a:pt x="17713" y="777"/>
                    <a:pt x="17713" y="822"/>
                  </a:cubicBezTo>
                  <a:lnTo>
                    <a:pt x="17713" y="822"/>
                  </a:lnTo>
                  <a:cubicBezTo>
                    <a:pt x="17691" y="868"/>
                    <a:pt x="17691" y="914"/>
                    <a:pt x="17668" y="959"/>
                  </a:cubicBezTo>
                  <a:lnTo>
                    <a:pt x="17668" y="959"/>
                  </a:lnTo>
                  <a:cubicBezTo>
                    <a:pt x="17668" y="982"/>
                    <a:pt x="17645" y="1028"/>
                    <a:pt x="17622" y="1074"/>
                  </a:cubicBezTo>
                  <a:lnTo>
                    <a:pt x="17622" y="1074"/>
                  </a:lnTo>
                  <a:cubicBezTo>
                    <a:pt x="17622" y="1119"/>
                    <a:pt x="17599" y="1165"/>
                    <a:pt x="17576" y="1188"/>
                  </a:cubicBezTo>
                  <a:lnTo>
                    <a:pt x="17576" y="1188"/>
                  </a:lnTo>
                  <a:cubicBezTo>
                    <a:pt x="17576" y="1233"/>
                    <a:pt x="17554" y="1279"/>
                    <a:pt x="17531" y="1325"/>
                  </a:cubicBezTo>
                  <a:lnTo>
                    <a:pt x="17531" y="1325"/>
                  </a:lnTo>
                  <a:cubicBezTo>
                    <a:pt x="17508" y="1370"/>
                    <a:pt x="17485" y="1393"/>
                    <a:pt x="17485" y="1439"/>
                  </a:cubicBezTo>
                  <a:lnTo>
                    <a:pt x="17485" y="1439"/>
                  </a:lnTo>
                  <a:cubicBezTo>
                    <a:pt x="17462" y="1484"/>
                    <a:pt x="17439" y="1530"/>
                    <a:pt x="17417" y="1576"/>
                  </a:cubicBezTo>
                  <a:lnTo>
                    <a:pt x="17417" y="1576"/>
                  </a:lnTo>
                  <a:cubicBezTo>
                    <a:pt x="17394" y="1598"/>
                    <a:pt x="17371" y="1644"/>
                    <a:pt x="17348" y="1690"/>
                  </a:cubicBezTo>
                  <a:lnTo>
                    <a:pt x="17348" y="1690"/>
                  </a:lnTo>
                  <a:cubicBezTo>
                    <a:pt x="17325" y="1735"/>
                    <a:pt x="17280" y="1781"/>
                    <a:pt x="17257" y="1827"/>
                  </a:cubicBezTo>
                  <a:lnTo>
                    <a:pt x="17257" y="1827"/>
                  </a:lnTo>
                  <a:cubicBezTo>
                    <a:pt x="17234" y="1872"/>
                    <a:pt x="17211" y="1895"/>
                    <a:pt x="17188" y="1941"/>
                  </a:cubicBezTo>
                  <a:lnTo>
                    <a:pt x="17188" y="1941"/>
                  </a:lnTo>
                  <a:cubicBezTo>
                    <a:pt x="17143" y="1987"/>
                    <a:pt x="17097" y="2055"/>
                    <a:pt x="17074" y="2101"/>
                  </a:cubicBezTo>
                  <a:lnTo>
                    <a:pt x="17074" y="2101"/>
                  </a:lnTo>
                  <a:cubicBezTo>
                    <a:pt x="17051" y="2123"/>
                    <a:pt x="17029" y="2146"/>
                    <a:pt x="17006" y="2192"/>
                  </a:cubicBezTo>
                  <a:lnTo>
                    <a:pt x="17006" y="2192"/>
                  </a:lnTo>
                  <a:cubicBezTo>
                    <a:pt x="16937" y="2260"/>
                    <a:pt x="16869" y="2352"/>
                    <a:pt x="16778" y="2443"/>
                  </a:cubicBezTo>
                  <a:lnTo>
                    <a:pt x="16778" y="2443"/>
                  </a:lnTo>
                  <a:cubicBezTo>
                    <a:pt x="16755" y="2466"/>
                    <a:pt x="16732" y="2489"/>
                    <a:pt x="16709" y="2512"/>
                  </a:cubicBezTo>
                  <a:lnTo>
                    <a:pt x="16709" y="2512"/>
                  </a:lnTo>
                  <a:cubicBezTo>
                    <a:pt x="16641" y="2580"/>
                    <a:pt x="16572" y="2648"/>
                    <a:pt x="16504" y="2717"/>
                  </a:cubicBezTo>
                  <a:lnTo>
                    <a:pt x="16504" y="2717"/>
                  </a:lnTo>
                  <a:cubicBezTo>
                    <a:pt x="16481" y="2740"/>
                    <a:pt x="16435" y="2785"/>
                    <a:pt x="16412" y="2808"/>
                  </a:cubicBezTo>
                  <a:lnTo>
                    <a:pt x="16412" y="2808"/>
                  </a:lnTo>
                  <a:cubicBezTo>
                    <a:pt x="16367" y="2854"/>
                    <a:pt x="16321" y="2877"/>
                    <a:pt x="16275" y="2922"/>
                  </a:cubicBezTo>
                  <a:lnTo>
                    <a:pt x="16275" y="2922"/>
                  </a:lnTo>
                  <a:cubicBezTo>
                    <a:pt x="16253" y="2945"/>
                    <a:pt x="16207" y="2991"/>
                    <a:pt x="16161" y="3014"/>
                  </a:cubicBezTo>
                  <a:lnTo>
                    <a:pt x="16161" y="3014"/>
                  </a:lnTo>
                  <a:cubicBezTo>
                    <a:pt x="16116" y="3059"/>
                    <a:pt x="16070" y="3105"/>
                    <a:pt x="16024" y="3128"/>
                  </a:cubicBezTo>
                  <a:lnTo>
                    <a:pt x="16024" y="3128"/>
                  </a:lnTo>
                  <a:cubicBezTo>
                    <a:pt x="15979" y="3173"/>
                    <a:pt x="15933" y="3196"/>
                    <a:pt x="15887" y="3242"/>
                  </a:cubicBezTo>
                  <a:lnTo>
                    <a:pt x="15887" y="3242"/>
                  </a:lnTo>
                  <a:cubicBezTo>
                    <a:pt x="15842" y="3265"/>
                    <a:pt x="15796" y="3310"/>
                    <a:pt x="15750" y="3333"/>
                  </a:cubicBezTo>
                  <a:lnTo>
                    <a:pt x="15750" y="3333"/>
                  </a:lnTo>
                  <a:cubicBezTo>
                    <a:pt x="15682" y="3379"/>
                    <a:pt x="15636" y="3402"/>
                    <a:pt x="15591" y="3425"/>
                  </a:cubicBezTo>
                  <a:lnTo>
                    <a:pt x="15591" y="3425"/>
                  </a:lnTo>
                  <a:cubicBezTo>
                    <a:pt x="15545" y="3470"/>
                    <a:pt x="15499" y="3493"/>
                    <a:pt x="15431" y="3539"/>
                  </a:cubicBezTo>
                  <a:lnTo>
                    <a:pt x="15431" y="3539"/>
                  </a:lnTo>
                  <a:cubicBezTo>
                    <a:pt x="15362" y="3584"/>
                    <a:pt x="15294" y="3630"/>
                    <a:pt x="15225" y="3653"/>
                  </a:cubicBezTo>
                  <a:lnTo>
                    <a:pt x="15225" y="3653"/>
                  </a:lnTo>
                  <a:cubicBezTo>
                    <a:pt x="15043" y="3767"/>
                    <a:pt x="14837" y="3881"/>
                    <a:pt x="14632" y="3972"/>
                  </a:cubicBezTo>
                  <a:lnTo>
                    <a:pt x="14632" y="3972"/>
                  </a:lnTo>
                  <a:cubicBezTo>
                    <a:pt x="14563" y="3995"/>
                    <a:pt x="14518" y="4018"/>
                    <a:pt x="14472" y="4064"/>
                  </a:cubicBezTo>
                  <a:lnTo>
                    <a:pt x="14472" y="4064"/>
                  </a:lnTo>
                  <a:cubicBezTo>
                    <a:pt x="14290" y="4132"/>
                    <a:pt x="14084" y="4223"/>
                    <a:pt x="13902" y="4292"/>
                  </a:cubicBezTo>
                  <a:lnTo>
                    <a:pt x="13902" y="4292"/>
                  </a:lnTo>
                  <a:cubicBezTo>
                    <a:pt x="13879" y="4315"/>
                    <a:pt x="13856" y="4315"/>
                    <a:pt x="13810" y="4338"/>
                  </a:cubicBezTo>
                  <a:lnTo>
                    <a:pt x="13810" y="4338"/>
                  </a:lnTo>
                  <a:cubicBezTo>
                    <a:pt x="13605" y="4406"/>
                    <a:pt x="13399" y="4474"/>
                    <a:pt x="13171" y="4543"/>
                  </a:cubicBezTo>
                  <a:lnTo>
                    <a:pt x="13171" y="4543"/>
                  </a:lnTo>
                  <a:cubicBezTo>
                    <a:pt x="13034" y="4589"/>
                    <a:pt x="12874" y="4634"/>
                    <a:pt x="12715" y="4680"/>
                  </a:cubicBezTo>
                  <a:lnTo>
                    <a:pt x="12715" y="4680"/>
                  </a:lnTo>
                  <a:cubicBezTo>
                    <a:pt x="12601" y="4703"/>
                    <a:pt x="12486" y="4748"/>
                    <a:pt x="12372" y="4771"/>
                  </a:cubicBezTo>
                  <a:lnTo>
                    <a:pt x="12372" y="4771"/>
                  </a:lnTo>
                  <a:cubicBezTo>
                    <a:pt x="12212" y="4817"/>
                    <a:pt x="12053" y="4840"/>
                    <a:pt x="11870" y="4885"/>
                  </a:cubicBezTo>
                  <a:lnTo>
                    <a:pt x="11870" y="4885"/>
                  </a:lnTo>
                  <a:cubicBezTo>
                    <a:pt x="11756" y="4908"/>
                    <a:pt x="11642" y="4931"/>
                    <a:pt x="11528" y="4954"/>
                  </a:cubicBezTo>
                  <a:lnTo>
                    <a:pt x="11528" y="4954"/>
                  </a:lnTo>
                  <a:cubicBezTo>
                    <a:pt x="11482" y="4954"/>
                    <a:pt x="11414" y="4977"/>
                    <a:pt x="11368" y="4977"/>
                  </a:cubicBezTo>
                  <a:lnTo>
                    <a:pt x="11368" y="4977"/>
                  </a:lnTo>
                  <a:cubicBezTo>
                    <a:pt x="11163" y="4999"/>
                    <a:pt x="10957" y="5045"/>
                    <a:pt x="10752" y="5068"/>
                  </a:cubicBezTo>
                  <a:lnTo>
                    <a:pt x="10752" y="5068"/>
                  </a:lnTo>
                  <a:cubicBezTo>
                    <a:pt x="10683" y="5068"/>
                    <a:pt x="10638" y="5068"/>
                    <a:pt x="10569" y="5091"/>
                  </a:cubicBezTo>
                  <a:lnTo>
                    <a:pt x="10569" y="5091"/>
                  </a:lnTo>
                  <a:cubicBezTo>
                    <a:pt x="10455" y="5091"/>
                    <a:pt x="10341" y="5114"/>
                    <a:pt x="10204" y="5114"/>
                  </a:cubicBezTo>
                  <a:lnTo>
                    <a:pt x="10204" y="5114"/>
                  </a:lnTo>
                  <a:cubicBezTo>
                    <a:pt x="10021" y="5136"/>
                    <a:pt x="9816" y="5136"/>
                    <a:pt x="9610" y="5159"/>
                  </a:cubicBezTo>
                  <a:lnTo>
                    <a:pt x="9610" y="5159"/>
                  </a:lnTo>
                  <a:cubicBezTo>
                    <a:pt x="9496" y="5159"/>
                    <a:pt x="9359" y="5159"/>
                    <a:pt x="9222" y="5159"/>
                  </a:cubicBezTo>
                  <a:lnTo>
                    <a:pt x="9222" y="5159"/>
                  </a:lnTo>
                  <a:cubicBezTo>
                    <a:pt x="9063" y="5159"/>
                    <a:pt x="8903" y="5159"/>
                    <a:pt x="8743" y="5159"/>
                  </a:cubicBezTo>
                  <a:lnTo>
                    <a:pt x="8743" y="5159"/>
                  </a:lnTo>
                  <a:cubicBezTo>
                    <a:pt x="8606" y="5159"/>
                    <a:pt x="8469" y="5159"/>
                    <a:pt x="8332" y="5159"/>
                  </a:cubicBezTo>
                  <a:lnTo>
                    <a:pt x="8332" y="5159"/>
                  </a:lnTo>
                  <a:cubicBezTo>
                    <a:pt x="8172" y="5159"/>
                    <a:pt x="8035" y="5136"/>
                    <a:pt x="7876" y="5136"/>
                  </a:cubicBezTo>
                  <a:lnTo>
                    <a:pt x="7876" y="5136"/>
                  </a:lnTo>
                  <a:cubicBezTo>
                    <a:pt x="7739" y="5114"/>
                    <a:pt x="7602" y="5114"/>
                    <a:pt x="7465" y="5091"/>
                  </a:cubicBezTo>
                  <a:lnTo>
                    <a:pt x="7465" y="5091"/>
                  </a:lnTo>
                  <a:cubicBezTo>
                    <a:pt x="7328" y="5091"/>
                    <a:pt x="7168" y="5068"/>
                    <a:pt x="7031" y="5045"/>
                  </a:cubicBezTo>
                  <a:lnTo>
                    <a:pt x="7031" y="5045"/>
                  </a:lnTo>
                  <a:cubicBezTo>
                    <a:pt x="6894" y="5022"/>
                    <a:pt x="6757" y="5022"/>
                    <a:pt x="6620" y="4999"/>
                  </a:cubicBezTo>
                  <a:lnTo>
                    <a:pt x="6620" y="4999"/>
                  </a:lnTo>
                  <a:cubicBezTo>
                    <a:pt x="6461" y="4977"/>
                    <a:pt x="6301" y="4931"/>
                    <a:pt x="6164" y="4908"/>
                  </a:cubicBezTo>
                  <a:lnTo>
                    <a:pt x="6164" y="4908"/>
                  </a:lnTo>
                  <a:cubicBezTo>
                    <a:pt x="6027" y="4885"/>
                    <a:pt x="5913" y="4863"/>
                    <a:pt x="5776" y="4840"/>
                  </a:cubicBezTo>
                  <a:lnTo>
                    <a:pt x="5776" y="4840"/>
                  </a:lnTo>
                  <a:cubicBezTo>
                    <a:pt x="5593" y="4794"/>
                    <a:pt x="5411" y="4748"/>
                    <a:pt x="5228" y="4703"/>
                  </a:cubicBezTo>
                  <a:lnTo>
                    <a:pt x="5228" y="4703"/>
                  </a:lnTo>
                  <a:cubicBezTo>
                    <a:pt x="5114" y="4657"/>
                    <a:pt x="5000" y="4634"/>
                    <a:pt x="4886" y="4611"/>
                  </a:cubicBezTo>
                  <a:lnTo>
                    <a:pt x="4886" y="4611"/>
                  </a:lnTo>
                  <a:cubicBezTo>
                    <a:pt x="4817" y="4589"/>
                    <a:pt x="4749" y="4566"/>
                    <a:pt x="4703" y="4543"/>
                  </a:cubicBezTo>
                  <a:lnTo>
                    <a:pt x="4703" y="4543"/>
                  </a:lnTo>
                  <a:cubicBezTo>
                    <a:pt x="4520" y="4497"/>
                    <a:pt x="4338" y="4429"/>
                    <a:pt x="4155" y="4360"/>
                  </a:cubicBezTo>
                  <a:lnTo>
                    <a:pt x="4155" y="4360"/>
                  </a:lnTo>
                  <a:cubicBezTo>
                    <a:pt x="4109" y="4338"/>
                    <a:pt x="4041" y="4315"/>
                    <a:pt x="3995" y="4315"/>
                  </a:cubicBezTo>
                  <a:lnTo>
                    <a:pt x="3995" y="4315"/>
                  </a:lnTo>
                  <a:cubicBezTo>
                    <a:pt x="3836" y="4246"/>
                    <a:pt x="3676" y="4178"/>
                    <a:pt x="3516" y="4109"/>
                  </a:cubicBezTo>
                  <a:lnTo>
                    <a:pt x="3516" y="4109"/>
                  </a:lnTo>
                  <a:cubicBezTo>
                    <a:pt x="3448" y="4064"/>
                    <a:pt x="3379" y="4041"/>
                    <a:pt x="3288" y="3995"/>
                  </a:cubicBezTo>
                  <a:lnTo>
                    <a:pt x="3288" y="3995"/>
                  </a:lnTo>
                  <a:cubicBezTo>
                    <a:pt x="3060" y="3904"/>
                    <a:pt x="2854" y="3790"/>
                    <a:pt x="2649" y="3653"/>
                  </a:cubicBezTo>
                  <a:lnTo>
                    <a:pt x="2649" y="3653"/>
                  </a:lnTo>
                  <a:cubicBezTo>
                    <a:pt x="891" y="2648"/>
                    <a:pt x="1" y="1325"/>
                    <a:pt x="24" y="1"/>
                  </a:cubicBezTo>
                  <a:lnTo>
                    <a:pt x="24" y="1"/>
                  </a:lnTo>
                  <a:close/>
                </a:path>
              </a:pathLst>
            </a:custGeom>
            <a:solidFill>
              <a:srgbClr val="737373"/>
            </a:solidFill>
            <a:ln>
              <a:noFill/>
            </a:ln>
          </p:spPr>
          <p:txBody>
            <a:bodyPr spcFirstLastPara="1" wrap="square" lIns="91425" tIns="91425" rIns="91425" bIns="91425" anchor="ctr" anchorCtr="0">
              <a:noAutofit/>
            </a:bodyPr>
            <a:lstStyle/>
            <a:p>
              <a:pPr>
                <a:buClr>
                  <a:srgbClr val="000000"/>
                </a:buClr>
                <a:buFont typeface="Arial"/>
                <a:buNone/>
                <a:defRPr/>
              </a:pPr>
              <a:endParaRPr sz="1400" kern="0">
                <a:solidFill>
                  <a:srgbClr val="000000"/>
                </a:solidFill>
                <a:latin typeface="Arial"/>
                <a:cs typeface="Arial"/>
                <a:sym typeface="Arial"/>
              </a:endParaRPr>
            </a:p>
          </p:txBody>
        </p:sp>
        <p:sp>
          <p:nvSpPr>
            <p:cNvPr id="166" name="Google Shape;6193;p47">
              <a:extLst>
                <a:ext uri="{FF2B5EF4-FFF2-40B4-BE49-F238E27FC236}">
                  <a16:creationId xmlns:a16="http://schemas.microsoft.com/office/drawing/2014/main" id="{2BFE1C57-ABF2-485C-9AA1-879613406674}"/>
                </a:ext>
              </a:extLst>
            </p:cNvPr>
            <p:cNvSpPr/>
            <p:nvPr/>
          </p:nvSpPr>
          <p:spPr>
            <a:xfrm>
              <a:off x="7443538" y="3154334"/>
              <a:ext cx="504299" cy="265838"/>
            </a:xfrm>
            <a:custGeom>
              <a:avLst/>
              <a:gdLst/>
              <a:ahLst/>
              <a:cxnLst/>
              <a:rect l="l" t="t" r="r" b="b"/>
              <a:pathLst>
                <a:path w="19562" h="10312" extrusionOk="0">
                  <a:moveTo>
                    <a:pt x="9747" y="0"/>
                  </a:moveTo>
                  <a:cubicBezTo>
                    <a:pt x="7464" y="0"/>
                    <a:pt x="5205" y="502"/>
                    <a:pt x="3470" y="1507"/>
                  </a:cubicBezTo>
                  <a:cubicBezTo>
                    <a:pt x="1" y="3515"/>
                    <a:pt x="23" y="6779"/>
                    <a:pt x="3516" y="8788"/>
                  </a:cubicBezTo>
                  <a:cubicBezTo>
                    <a:pt x="5250" y="9803"/>
                    <a:pt x="7527" y="10311"/>
                    <a:pt x="9804" y="10311"/>
                  </a:cubicBezTo>
                  <a:cubicBezTo>
                    <a:pt x="12081" y="10311"/>
                    <a:pt x="14358" y="9803"/>
                    <a:pt x="16092" y="8788"/>
                  </a:cubicBezTo>
                  <a:cubicBezTo>
                    <a:pt x="19562" y="6779"/>
                    <a:pt x="19539" y="3515"/>
                    <a:pt x="16047" y="1507"/>
                  </a:cubicBezTo>
                  <a:cubicBezTo>
                    <a:pt x="14312" y="502"/>
                    <a:pt x="12030" y="0"/>
                    <a:pt x="9747" y="0"/>
                  </a:cubicBezTo>
                  <a:close/>
                </a:path>
              </a:pathLst>
            </a:custGeom>
            <a:solidFill>
              <a:srgbClr val="D9D9D9"/>
            </a:solidFill>
            <a:ln>
              <a:noFill/>
            </a:ln>
          </p:spPr>
          <p:txBody>
            <a:bodyPr spcFirstLastPara="1" wrap="square" lIns="91425" tIns="91425" rIns="91425" bIns="91425" anchor="ctr" anchorCtr="0">
              <a:noAutofit/>
            </a:bodyPr>
            <a:lstStyle/>
            <a:p>
              <a:pPr>
                <a:buClr>
                  <a:srgbClr val="000000"/>
                </a:buClr>
                <a:buFont typeface="Arial"/>
                <a:buNone/>
                <a:defRPr/>
              </a:pPr>
              <a:endParaRPr sz="1400" kern="0">
                <a:solidFill>
                  <a:srgbClr val="000000"/>
                </a:solidFill>
                <a:latin typeface="Arial"/>
                <a:cs typeface="Arial"/>
                <a:sym typeface="Arial"/>
              </a:endParaRPr>
            </a:p>
          </p:txBody>
        </p:sp>
        <p:sp>
          <p:nvSpPr>
            <p:cNvPr id="167" name="Title 1">
              <a:extLst>
                <a:ext uri="{FF2B5EF4-FFF2-40B4-BE49-F238E27FC236}">
                  <a16:creationId xmlns:a16="http://schemas.microsoft.com/office/drawing/2014/main" id="{941B923D-E042-488C-ABA7-3A3B658E69F9}"/>
                </a:ext>
              </a:extLst>
            </p:cNvPr>
            <p:cNvSpPr txBox="1">
              <a:spLocks/>
            </p:cNvSpPr>
            <p:nvPr/>
          </p:nvSpPr>
          <p:spPr>
            <a:xfrm>
              <a:off x="7514233" y="3155852"/>
              <a:ext cx="337315" cy="262340"/>
            </a:xfrm>
            <a:prstGeom prst="rect">
              <a:avLst/>
            </a:prstGeom>
            <a:scene3d>
              <a:camera prst="isometricBottomDown"/>
              <a:lightRig rig="threePt" dir="t"/>
            </a:scene3d>
          </p:spPr>
          <p:txBody>
            <a:bodyPr vert="horz" lIns="0" tIns="0" rIns="0" bIns="0" rtlCol="0" anchor="t">
              <a:noAutofit/>
            </a:bodyPr>
            <a:lstStyle>
              <a:lvl1pPr algn="r" defTabSz="914400" rtl="1" eaLnBrk="1" latinLnBrk="0" hangingPunct="1">
                <a:lnSpc>
                  <a:spcPct val="90000"/>
                </a:lnSpc>
                <a:spcBef>
                  <a:spcPct val="0"/>
                </a:spcBef>
                <a:buNone/>
                <a:defRPr sz="4000" kern="1200">
                  <a:solidFill>
                    <a:schemeClr val="tx1"/>
                  </a:solidFill>
                  <a:latin typeface="Greta Arabic" pitchFamily="2" charset="-78"/>
                  <a:ea typeface="+mj-ea"/>
                  <a:cs typeface="+mj-cs"/>
                </a:defRPr>
              </a:lvl1pPr>
            </a:lstStyle>
            <a:p>
              <a:pPr algn="ctr">
                <a:defRPr/>
              </a:pPr>
              <a:r>
                <a:rPr lang="ar-SA" sz="2400" dirty="0">
                  <a:solidFill>
                    <a:srgbClr val="FFFFFF"/>
                  </a:solidFill>
                  <a:latin typeface="Somar" panose="020B0604020202020204" charset="-78"/>
                  <a:cs typeface="Somar" panose="020B0604020202020204" charset="-78"/>
                </a:rPr>
                <a:t>01</a:t>
              </a:r>
            </a:p>
          </p:txBody>
        </p:sp>
      </p:grpSp>
      <p:grpSp>
        <p:nvGrpSpPr>
          <p:cNvPr id="38" name="Group 37">
            <a:extLst>
              <a:ext uri="{FF2B5EF4-FFF2-40B4-BE49-F238E27FC236}">
                <a16:creationId xmlns:a16="http://schemas.microsoft.com/office/drawing/2014/main" id="{B3421D73-E7A8-4B84-8B33-B7BC6ED12FD2}"/>
              </a:ext>
            </a:extLst>
          </p:cNvPr>
          <p:cNvGrpSpPr/>
          <p:nvPr/>
        </p:nvGrpSpPr>
        <p:grpSpPr>
          <a:xfrm>
            <a:off x="6061449" y="5078519"/>
            <a:ext cx="539981" cy="373226"/>
            <a:chOff x="6110666" y="3986085"/>
            <a:chExt cx="504299" cy="336602"/>
          </a:xfrm>
        </p:grpSpPr>
        <p:sp>
          <p:nvSpPr>
            <p:cNvPr id="39" name="Google Shape;6195;p47">
              <a:extLst>
                <a:ext uri="{FF2B5EF4-FFF2-40B4-BE49-F238E27FC236}">
                  <a16:creationId xmlns:a16="http://schemas.microsoft.com/office/drawing/2014/main" id="{DFAAA34B-9BD1-4783-8286-70A6246274CB}"/>
                </a:ext>
              </a:extLst>
            </p:cNvPr>
            <p:cNvSpPr/>
            <p:nvPr/>
          </p:nvSpPr>
          <p:spPr>
            <a:xfrm>
              <a:off x="6133018" y="4117895"/>
              <a:ext cx="459004" cy="204792"/>
            </a:xfrm>
            <a:custGeom>
              <a:avLst/>
              <a:gdLst/>
              <a:ahLst/>
              <a:cxnLst/>
              <a:rect l="l" t="t" r="r" b="b"/>
              <a:pathLst>
                <a:path w="17805" h="7944" extrusionOk="0">
                  <a:moveTo>
                    <a:pt x="1" y="2762"/>
                  </a:moveTo>
                  <a:cubicBezTo>
                    <a:pt x="1" y="4086"/>
                    <a:pt x="868" y="5410"/>
                    <a:pt x="2626" y="6437"/>
                  </a:cubicBezTo>
                  <a:lnTo>
                    <a:pt x="2626" y="6437"/>
                  </a:lnTo>
                  <a:cubicBezTo>
                    <a:pt x="2831" y="6551"/>
                    <a:pt x="3060" y="6665"/>
                    <a:pt x="3265" y="6756"/>
                  </a:cubicBezTo>
                  <a:lnTo>
                    <a:pt x="3265" y="6756"/>
                  </a:lnTo>
                  <a:cubicBezTo>
                    <a:pt x="3356" y="6802"/>
                    <a:pt x="3425" y="6825"/>
                    <a:pt x="3516" y="6870"/>
                  </a:cubicBezTo>
                  <a:lnTo>
                    <a:pt x="3516" y="6870"/>
                  </a:lnTo>
                  <a:cubicBezTo>
                    <a:pt x="3630" y="6916"/>
                    <a:pt x="3767" y="6985"/>
                    <a:pt x="3904" y="7053"/>
                  </a:cubicBezTo>
                  <a:lnTo>
                    <a:pt x="3904" y="7053"/>
                  </a:lnTo>
                  <a:cubicBezTo>
                    <a:pt x="3927" y="7053"/>
                    <a:pt x="3950" y="7053"/>
                    <a:pt x="3973" y="7076"/>
                  </a:cubicBezTo>
                  <a:lnTo>
                    <a:pt x="3973" y="7076"/>
                  </a:lnTo>
                  <a:cubicBezTo>
                    <a:pt x="4041" y="7099"/>
                    <a:pt x="4087" y="7099"/>
                    <a:pt x="4132" y="7122"/>
                  </a:cubicBezTo>
                  <a:lnTo>
                    <a:pt x="4132" y="7122"/>
                  </a:lnTo>
                  <a:cubicBezTo>
                    <a:pt x="4315" y="7190"/>
                    <a:pt x="4498" y="7258"/>
                    <a:pt x="4680" y="7304"/>
                  </a:cubicBezTo>
                  <a:lnTo>
                    <a:pt x="4680" y="7304"/>
                  </a:lnTo>
                  <a:cubicBezTo>
                    <a:pt x="4749" y="7327"/>
                    <a:pt x="4794" y="7350"/>
                    <a:pt x="4863" y="7373"/>
                  </a:cubicBezTo>
                  <a:lnTo>
                    <a:pt x="4863" y="7373"/>
                  </a:lnTo>
                  <a:cubicBezTo>
                    <a:pt x="4908" y="7373"/>
                    <a:pt x="4954" y="7395"/>
                    <a:pt x="4977" y="7418"/>
                  </a:cubicBezTo>
                  <a:lnTo>
                    <a:pt x="4977" y="7418"/>
                  </a:lnTo>
                  <a:cubicBezTo>
                    <a:pt x="5068" y="7418"/>
                    <a:pt x="5137" y="7441"/>
                    <a:pt x="5205" y="7464"/>
                  </a:cubicBezTo>
                  <a:lnTo>
                    <a:pt x="5205" y="7464"/>
                  </a:lnTo>
                  <a:cubicBezTo>
                    <a:pt x="5388" y="7510"/>
                    <a:pt x="5593" y="7555"/>
                    <a:pt x="5776" y="7601"/>
                  </a:cubicBezTo>
                  <a:lnTo>
                    <a:pt x="5776" y="7601"/>
                  </a:lnTo>
                  <a:cubicBezTo>
                    <a:pt x="5821" y="7601"/>
                    <a:pt x="5867" y="7624"/>
                    <a:pt x="5913" y="7624"/>
                  </a:cubicBezTo>
                  <a:lnTo>
                    <a:pt x="5913" y="7624"/>
                  </a:lnTo>
                  <a:cubicBezTo>
                    <a:pt x="5981" y="7647"/>
                    <a:pt x="6072" y="7669"/>
                    <a:pt x="6141" y="7669"/>
                  </a:cubicBezTo>
                  <a:lnTo>
                    <a:pt x="6141" y="7669"/>
                  </a:lnTo>
                  <a:cubicBezTo>
                    <a:pt x="6301" y="7692"/>
                    <a:pt x="6461" y="7738"/>
                    <a:pt x="6620" y="7761"/>
                  </a:cubicBezTo>
                  <a:lnTo>
                    <a:pt x="6620" y="7761"/>
                  </a:lnTo>
                  <a:cubicBezTo>
                    <a:pt x="6666" y="7761"/>
                    <a:pt x="6734" y="7783"/>
                    <a:pt x="6803" y="7783"/>
                  </a:cubicBezTo>
                  <a:lnTo>
                    <a:pt x="6803" y="7783"/>
                  </a:lnTo>
                  <a:cubicBezTo>
                    <a:pt x="6871" y="7806"/>
                    <a:pt x="6940" y="7806"/>
                    <a:pt x="7008" y="7806"/>
                  </a:cubicBezTo>
                  <a:lnTo>
                    <a:pt x="7008" y="7806"/>
                  </a:lnTo>
                  <a:cubicBezTo>
                    <a:pt x="7145" y="7829"/>
                    <a:pt x="7305" y="7852"/>
                    <a:pt x="7442" y="7852"/>
                  </a:cubicBezTo>
                  <a:lnTo>
                    <a:pt x="7442" y="7852"/>
                  </a:lnTo>
                  <a:cubicBezTo>
                    <a:pt x="7533" y="7875"/>
                    <a:pt x="7602" y="7875"/>
                    <a:pt x="7670" y="7875"/>
                  </a:cubicBezTo>
                  <a:lnTo>
                    <a:pt x="7670" y="7875"/>
                  </a:lnTo>
                  <a:cubicBezTo>
                    <a:pt x="7739" y="7898"/>
                    <a:pt x="7807" y="7898"/>
                    <a:pt x="7853" y="7898"/>
                  </a:cubicBezTo>
                  <a:lnTo>
                    <a:pt x="7853" y="7898"/>
                  </a:lnTo>
                  <a:cubicBezTo>
                    <a:pt x="8013" y="7898"/>
                    <a:pt x="8172" y="7920"/>
                    <a:pt x="8309" y="7920"/>
                  </a:cubicBezTo>
                  <a:lnTo>
                    <a:pt x="8309" y="7920"/>
                  </a:lnTo>
                  <a:cubicBezTo>
                    <a:pt x="8401" y="7920"/>
                    <a:pt x="8469" y="7920"/>
                    <a:pt x="8538" y="7943"/>
                  </a:cubicBezTo>
                  <a:lnTo>
                    <a:pt x="8538" y="7943"/>
                  </a:lnTo>
                  <a:cubicBezTo>
                    <a:pt x="8583" y="7943"/>
                    <a:pt x="8606" y="7943"/>
                    <a:pt x="8629" y="7943"/>
                  </a:cubicBezTo>
                  <a:lnTo>
                    <a:pt x="8629" y="7943"/>
                  </a:lnTo>
                  <a:cubicBezTo>
                    <a:pt x="8675" y="7920"/>
                    <a:pt x="8697" y="7920"/>
                    <a:pt x="8720" y="7920"/>
                  </a:cubicBezTo>
                  <a:lnTo>
                    <a:pt x="8720" y="7920"/>
                  </a:lnTo>
                  <a:cubicBezTo>
                    <a:pt x="8880" y="7943"/>
                    <a:pt x="9040" y="7943"/>
                    <a:pt x="9222" y="7920"/>
                  </a:cubicBezTo>
                  <a:lnTo>
                    <a:pt x="9222" y="7920"/>
                  </a:lnTo>
                  <a:cubicBezTo>
                    <a:pt x="9245" y="7920"/>
                    <a:pt x="9268" y="7920"/>
                    <a:pt x="9314" y="7920"/>
                  </a:cubicBezTo>
                  <a:lnTo>
                    <a:pt x="9314" y="7920"/>
                  </a:lnTo>
                  <a:cubicBezTo>
                    <a:pt x="9359" y="7920"/>
                    <a:pt x="9405" y="7920"/>
                    <a:pt x="9451" y="7920"/>
                  </a:cubicBezTo>
                  <a:lnTo>
                    <a:pt x="9451" y="7920"/>
                  </a:lnTo>
                  <a:cubicBezTo>
                    <a:pt x="9496" y="7920"/>
                    <a:pt x="9542" y="7920"/>
                    <a:pt x="9588" y="7920"/>
                  </a:cubicBezTo>
                  <a:lnTo>
                    <a:pt x="9588" y="7920"/>
                  </a:lnTo>
                  <a:cubicBezTo>
                    <a:pt x="9793" y="7920"/>
                    <a:pt x="9998" y="7898"/>
                    <a:pt x="10204" y="7875"/>
                  </a:cubicBezTo>
                  <a:lnTo>
                    <a:pt x="10204" y="7875"/>
                  </a:lnTo>
                  <a:cubicBezTo>
                    <a:pt x="10272" y="7875"/>
                    <a:pt x="10364" y="7875"/>
                    <a:pt x="10432" y="7852"/>
                  </a:cubicBezTo>
                  <a:lnTo>
                    <a:pt x="10432" y="7852"/>
                  </a:lnTo>
                  <a:cubicBezTo>
                    <a:pt x="10478" y="7852"/>
                    <a:pt x="10523" y="7852"/>
                    <a:pt x="10546" y="7852"/>
                  </a:cubicBezTo>
                  <a:lnTo>
                    <a:pt x="10546" y="7852"/>
                  </a:lnTo>
                  <a:cubicBezTo>
                    <a:pt x="10615" y="7852"/>
                    <a:pt x="10683" y="7829"/>
                    <a:pt x="10729" y="7829"/>
                  </a:cubicBezTo>
                  <a:lnTo>
                    <a:pt x="10729" y="7829"/>
                  </a:lnTo>
                  <a:cubicBezTo>
                    <a:pt x="10934" y="7806"/>
                    <a:pt x="11140" y="7783"/>
                    <a:pt x="11345" y="7738"/>
                  </a:cubicBezTo>
                  <a:lnTo>
                    <a:pt x="11345" y="7738"/>
                  </a:lnTo>
                  <a:cubicBezTo>
                    <a:pt x="11414" y="7738"/>
                    <a:pt x="11459" y="7715"/>
                    <a:pt x="11505" y="7715"/>
                  </a:cubicBezTo>
                  <a:lnTo>
                    <a:pt x="11505" y="7715"/>
                  </a:lnTo>
                  <a:cubicBezTo>
                    <a:pt x="11528" y="7715"/>
                    <a:pt x="11551" y="7715"/>
                    <a:pt x="11573" y="7715"/>
                  </a:cubicBezTo>
                  <a:lnTo>
                    <a:pt x="11573" y="7715"/>
                  </a:lnTo>
                  <a:cubicBezTo>
                    <a:pt x="11665" y="7692"/>
                    <a:pt x="11756" y="7669"/>
                    <a:pt x="11870" y="7647"/>
                  </a:cubicBezTo>
                  <a:lnTo>
                    <a:pt x="11870" y="7647"/>
                  </a:lnTo>
                  <a:cubicBezTo>
                    <a:pt x="12030" y="7601"/>
                    <a:pt x="12190" y="7578"/>
                    <a:pt x="12349" y="7532"/>
                  </a:cubicBezTo>
                  <a:lnTo>
                    <a:pt x="12349" y="7532"/>
                  </a:lnTo>
                  <a:cubicBezTo>
                    <a:pt x="12464" y="7510"/>
                    <a:pt x="12578" y="7464"/>
                    <a:pt x="12715" y="7441"/>
                  </a:cubicBezTo>
                  <a:lnTo>
                    <a:pt x="12715" y="7441"/>
                  </a:lnTo>
                  <a:cubicBezTo>
                    <a:pt x="12852" y="7395"/>
                    <a:pt x="13011" y="7350"/>
                    <a:pt x="13171" y="7304"/>
                  </a:cubicBezTo>
                  <a:lnTo>
                    <a:pt x="13171" y="7304"/>
                  </a:lnTo>
                  <a:cubicBezTo>
                    <a:pt x="13194" y="7304"/>
                    <a:pt x="13240" y="7304"/>
                    <a:pt x="13262" y="7281"/>
                  </a:cubicBezTo>
                  <a:lnTo>
                    <a:pt x="13262" y="7281"/>
                  </a:lnTo>
                  <a:cubicBezTo>
                    <a:pt x="13445" y="7236"/>
                    <a:pt x="13628" y="7167"/>
                    <a:pt x="13810" y="7099"/>
                  </a:cubicBezTo>
                  <a:lnTo>
                    <a:pt x="13810" y="7099"/>
                  </a:lnTo>
                  <a:cubicBezTo>
                    <a:pt x="13833" y="7076"/>
                    <a:pt x="13856" y="7076"/>
                    <a:pt x="13879" y="7053"/>
                  </a:cubicBezTo>
                  <a:lnTo>
                    <a:pt x="13879" y="7053"/>
                  </a:lnTo>
                  <a:cubicBezTo>
                    <a:pt x="14061" y="6985"/>
                    <a:pt x="14267" y="6916"/>
                    <a:pt x="14449" y="6825"/>
                  </a:cubicBezTo>
                  <a:lnTo>
                    <a:pt x="14449" y="6825"/>
                  </a:lnTo>
                  <a:cubicBezTo>
                    <a:pt x="14495" y="6802"/>
                    <a:pt x="14564" y="6779"/>
                    <a:pt x="14609" y="6734"/>
                  </a:cubicBezTo>
                  <a:lnTo>
                    <a:pt x="14609" y="6734"/>
                  </a:lnTo>
                  <a:cubicBezTo>
                    <a:pt x="14815" y="6642"/>
                    <a:pt x="15020" y="6528"/>
                    <a:pt x="15203" y="6437"/>
                  </a:cubicBezTo>
                  <a:lnTo>
                    <a:pt x="15203" y="6437"/>
                  </a:lnTo>
                  <a:cubicBezTo>
                    <a:pt x="15248" y="6414"/>
                    <a:pt x="15294" y="6391"/>
                    <a:pt x="15317" y="6368"/>
                  </a:cubicBezTo>
                  <a:lnTo>
                    <a:pt x="15317" y="6368"/>
                  </a:lnTo>
                  <a:cubicBezTo>
                    <a:pt x="15362" y="6345"/>
                    <a:pt x="15385" y="6323"/>
                    <a:pt x="15408" y="6300"/>
                  </a:cubicBezTo>
                  <a:lnTo>
                    <a:pt x="15408" y="6300"/>
                  </a:lnTo>
                  <a:cubicBezTo>
                    <a:pt x="15477" y="6277"/>
                    <a:pt x="15522" y="6231"/>
                    <a:pt x="15591" y="6209"/>
                  </a:cubicBezTo>
                  <a:lnTo>
                    <a:pt x="15591" y="6209"/>
                  </a:lnTo>
                  <a:cubicBezTo>
                    <a:pt x="15636" y="6163"/>
                    <a:pt x="15682" y="6140"/>
                    <a:pt x="15728" y="6094"/>
                  </a:cubicBezTo>
                  <a:lnTo>
                    <a:pt x="15728" y="6094"/>
                  </a:lnTo>
                  <a:cubicBezTo>
                    <a:pt x="15773" y="6072"/>
                    <a:pt x="15819" y="6026"/>
                    <a:pt x="15865" y="6003"/>
                  </a:cubicBezTo>
                  <a:lnTo>
                    <a:pt x="15865" y="6003"/>
                  </a:lnTo>
                  <a:cubicBezTo>
                    <a:pt x="15910" y="5957"/>
                    <a:pt x="15956" y="5935"/>
                    <a:pt x="16001" y="5889"/>
                  </a:cubicBezTo>
                  <a:lnTo>
                    <a:pt x="16001" y="5889"/>
                  </a:lnTo>
                  <a:cubicBezTo>
                    <a:pt x="16047" y="5866"/>
                    <a:pt x="16093" y="5821"/>
                    <a:pt x="16138" y="5798"/>
                  </a:cubicBezTo>
                  <a:lnTo>
                    <a:pt x="16138" y="5798"/>
                  </a:lnTo>
                  <a:cubicBezTo>
                    <a:pt x="16184" y="5752"/>
                    <a:pt x="16230" y="5729"/>
                    <a:pt x="16275" y="5684"/>
                  </a:cubicBezTo>
                  <a:lnTo>
                    <a:pt x="16275" y="5684"/>
                  </a:lnTo>
                  <a:cubicBezTo>
                    <a:pt x="16321" y="5638"/>
                    <a:pt x="16344" y="5615"/>
                    <a:pt x="16390" y="5569"/>
                  </a:cubicBezTo>
                  <a:lnTo>
                    <a:pt x="16390" y="5569"/>
                  </a:lnTo>
                  <a:cubicBezTo>
                    <a:pt x="16412" y="5569"/>
                    <a:pt x="16435" y="5547"/>
                    <a:pt x="16458" y="5524"/>
                  </a:cubicBezTo>
                  <a:lnTo>
                    <a:pt x="16458" y="5524"/>
                  </a:lnTo>
                  <a:cubicBezTo>
                    <a:pt x="16458" y="5524"/>
                    <a:pt x="16481" y="5501"/>
                    <a:pt x="16504" y="5478"/>
                  </a:cubicBezTo>
                  <a:lnTo>
                    <a:pt x="16504" y="5478"/>
                  </a:lnTo>
                  <a:cubicBezTo>
                    <a:pt x="16572" y="5410"/>
                    <a:pt x="16641" y="5341"/>
                    <a:pt x="16686" y="5273"/>
                  </a:cubicBezTo>
                  <a:lnTo>
                    <a:pt x="16686" y="5273"/>
                  </a:lnTo>
                  <a:cubicBezTo>
                    <a:pt x="16709" y="5250"/>
                    <a:pt x="16732" y="5227"/>
                    <a:pt x="16755" y="5204"/>
                  </a:cubicBezTo>
                  <a:lnTo>
                    <a:pt x="16755" y="5204"/>
                  </a:lnTo>
                  <a:cubicBezTo>
                    <a:pt x="16846" y="5136"/>
                    <a:pt x="16915" y="5044"/>
                    <a:pt x="16983" y="4953"/>
                  </a:cubicBezTo>
                  <a:lnTo>
                    <a:pt x="16983" y="4953"/>
                  </a:lnTo>
                  <a:cubicBezTo>
                    <a:pt x="16983" y="4930"/>
                    <a:pt x="17006" y="4930"/>
                    <a:pt x="17006" y="4930"/>
                  </a:cubicBezTo>
                  <a:lnTo>
                    <a:pt x="17006" y="4930"/>
                  </a:lnTo>
                  <a:cubicBezTo>
                    <a:pt x="17006" y="4907"/>
                    <a:pt x="17029" y="4885"/>
                    <a:pt x="17051" y="4862"/>
                  </a:cubicBezTo>
                  <a:lnTo>
                    <a:pt x="17051" y="4862"/>
                  </a:lnTo>
                  <a:cubicBezTo>
                    <a:pt x="17097" y="4816"/>
                    <a:pt x="17143" y="4748"/>
                    <a:pt x="17166" y="4702"/>
                  </a:cubicBezTo>
                  <a:lnTo>
                    <a:pt x="17166" y="4702"/>
                  </a:lnTo>
                  <a:cubicBezTo>
                    <a:pt x="17188" y="4656"/>
                    <a:pt x="17211" y="4634"/>
                    <a:pt x="17234" y="4611"/>
                  </a:cubicBezTo>
                  <a:lnTo>
                    <a:pt x="17234" y="4611"/>
                  </a:lnTo>
                  <a:cubicBezTo>
                    <a:pt x="17280" y="4542"/>
                    <a:pt x="17303" y="4497"/>
                    <a:pt x="17325" y="4451"/>
                  </a:cubicBezTo>
                  <a:lnTo>
                    <a:pt x="17325" y="4451"/>
                  </a:lnTo>
                  <a:cubicBezTo>
                    <a:pt x="17348" y="4428"/>
                    <a:pt x="17348" y="4405"/>
                    <a:pt x="17348" y="4405"/>
                  </a:cubicBezTo>
                  <a:lnTo>
                    <a:pt x="17348" y="4405"/>
                  </a:lnTo>
                  <a:cubicBezTo>
                    <a:pt x="17371" y="4383"/>
                    <a:pt x="17371" y="4360"/>
                    <a:pt x="17394" y="4337"/>
                  </a:cubicBezTo>
                  <a:lnTo>
                    <a:pt x="17394" y="4337"/>
                  </a:lnTo>
                  <a:cubicBezTo>
                    <a:pt x="17417" y="4291"/>
                    <a:pt x="17439" y="4246"/>
                    <a:pt x="17462" y="4200"/>
                  </a:cubicBezTo>
                  <a:lnTo>
                    <a:pt x="17462" y="4200"/>
                  </a:lnTo>
                  <a:cubicBezTo>
                    <a:pt x="17485" y="4177"/>
                    <a:pt x="17508" y="4131"/>
                    <a:pt x="17508" y="4086"/>
                  </a:cubicBezTo>
                  <a:lnTo>
                    <a:pt x="17508" y="4086"/>
                  </a:lnTo>
                  <a:cubicBezTo>
                    <a:pt x="17531" y="4040"/>
                    <a:pt x="17554" y="3994"/>
                    <a:pt x="17576" y="3949"/>
                  </a:cubicBezTo>
                  <a:lnTo>
                    <a:pt x="17576" y="3949"/>
                  </a:lnTo>
                  <a:cubicBezTo>
                    <a:pt x="17576" y="3926"/>
                    <a:pt x="17599" y="3926"/>
                    <a:pt x="17599" y="3903"/>
                  </a:cubicBezTo>
                  <a:lnTo>
                    <a:pt x="17599" y="3903"/>
                  </a:lnTo>
                  <a:cubicBezTo>
                    <a:pt x="17599" y="3880"/>
                    <a:pt x="17599" y="3858"/>
                    <a:pt x="17622" y="3835"/>
                  </a:cubicBezTo>
                  <a:lnTo>
                    <a:pt x="17622" y="3835"/>
                  </a:lnTo>
                  <a:cubicBezTo>
                    <a:pt x="17622" y="3789"/>
                    <a:pt x="17645" y="3766"/>
                    <a:pt x="17645" y="3721"/>
                  </a:cubicBezTo>
                  <a:lnTo>
                    <a:pt x="17645" y="3721"/>
                  </a:lnTo>
                  <a:cubicBezTo>
                    <a:pt x="17668" y="3675"/>
                    <a:pt x="17691" y="3629"/>
                    <a:pt x="17691" y="3606"/>
                  </a:cubicBezTo>
                  <a:lnTo>
                    <a:pt x="17691" y="3606"/>
                  </a:lnTo>
                  <a:cubicBezTo>
                    <a:pt x="17713" y="3561"/>
                    <a:pt x="17713" y="3515"/>
                    <a:pt x="17713" y="3470"/>
                  </a:cubicBezTo>
                  <a:lnTo>
                    <a:pt x="17713" y="3470"/>
                  </a:lnTo>
                  <a:cubicBezTo>
                    <a:pt x="17736" y="3447"/>
                    <a:pt x="17736" y="3424"/>
                    <a:pt x="17736" y="3401"/>
                  </a:cubicBezTo>
                  <a:lnTo>
                    <a:pt x="17736" y="3401"/>
                  </a:lnTo>
                  <a:cubicBezTo>
                    <a:pt x="17736" y="3378"/>
                    <a:pt x="17736" y="3355"/>
                    <a:pt x="17736" y="3355"/>
                  </a:cubicBezTo>
                  <a:lnTo>
                    <a:pt x="17736" y="3355"/>
                  </a:lnTo>
                  <a:cubicBezTo>
                    <a:pt x="17759" y="3310"/>
                    <a:pt x="17759" y="3264"/>
                    <a:pt x="17759" y="3218"/>
                  </a:cubicBezTo>
                  <a:lnTo>
                    <a:pt x="17759" y="3218"/>
                  </a:lnTo>
                  <a:cubicBezTo>
                    <a:pt x="17782" y="3173"/>
                    <a:pt x="17782" y="3127"/>
                    <a:pt x="17782" y="3104"/>
                  </a:cubicBezTo>
                  <a:lnTo>
                    <a:pt x="17782" y="3104"/>
                  </a:lnTo>
                  <a:cubicBezTo>
                    <a:pt x="17782" y="3059"/>
                    <a:pt x="17782" y="3013"/>
                    <a:pt x="17782" y="2967"/>
                  </a:cubicBezTo>
                  <a:lnTo>
                    <a:pt x="17782" y="2967"/>
                  </a:lnTo>
                  <a:cubicBezTo>
                    <a:pt x="17805" y="2945"/>
                    <a:pt x="17805" y="2922"/>
                    <a:pt x="17805" y="2876"/>
                  </a:cubicBezTo>
                  <a:lnTo>
                    <a:pt x="17805" y="2876"/>
                  </a:lnTo>
                  <a:cubicBezTo>
                    <a:pt x="17805" y="2853"/>
                    <a:pt x="17805" y="2830"/>
                    <a:pt x="17805" y="2808"/>
                  </a:cubicBezTo>
                  <a:lnTo>
                    <a:pt x="17805" y="2808"/>
                  </a:lnTo>
                  <a:lnTo>
                    <a:pt x="17805" y="69"/>
                  </a:lnTo>
                  <a:cubicBezTo>
                    <a:pt x="17805" y="114"/>
                    <a:pt x="17805" y="160"/>
                    <a:pt x="17805" y="228"/>
                  </a:cubicBezTo>
                  <a:lnTo>
                    <a:pt x="17805" y="228"/>
                  </a:lnTo>
                  <a:cubicBezTo>
                    <a:pt x="17805" y="274"/>
                    <a:pt x="17805" y="297"/>
                    <a:pt x="17782" y="342"/>
                  </a:cubicBezTo>
                  <a:lnTo>
                    <a:pt x="17782" y="342"/>
                  </a:lnTo>
                  <a:cubicBezTo>
                    <a:pt x="17782" y="388"/>
                    <a:pt x="17782" y="434"/>
                    <a:pt x="17782" y="479"/>
                  </a:cubicBezTo>
                  <a:lnTo>
                    <a:pt x="17782" y="479"/>
                  </a:lnTo>
                  <a:cubicBezTo>
                    <a:pt x="17759" y="525"/>
                    <a:pt x="17759" y="548"/>
                    <a:pt x="17759" y="594"/>
                  </a:cubicBezTo>
                  <a:lnTo>
                    <a:pt x="17759" y="594"/>
                  </a:lnTo>
                  <a:cubicBezTo>
                    <a:pt x="17736" y="639"/>
                    <a:pt x="17736" y="685"/>
                    <a:pt x="17736" y="730"/>
                  </a:cubicBezTo>
                  <a:lnTo>
                    <a:pt x="17736" y="730"/>
                  </a:lnTo>
                  <a:cubicBezTo>
                    <a:pt x="17713" y="753"/>
                    <a:pt x="17713" y="799"/>
                    <a:pt x="17691" y="845"/>
                  </a:cubicBezTo>
                  <a:lnTo>
                    <a:pt x="17691" y="845"/>
                  </a:lnTo>
                  <a:cubicBezTo>
                    <a:pt x="17691" y="890"/>
                    <a:pt x="17668" y="936"/>
                    <a:pt x="17668" y="959"/>
                  </a:cubicBezTo>
                  <a:lnTo>
                    <a:pt x="17668" y="959"/>
                  </a:lnTo>
                  <a:cubicBezTo>
                    <a:pt x="17645" y="1004"/>
                    <a:pt x="17645" y="1050"/>
                    <a:pt x="17622" y="1096"/>
                  </a:cubicBezTo>
                  <a:lnTo>
                    <a:pt x="17622" y="1096"/>
                  </a:lnTo>
                  <a:cubicBezTo>
                    <a:pt x="17599" y="1141"/>
                    <a:pt x="17599" y="1164"/>
                    <a:pt x="17576" y="1210"/>
                  </a:cubicBezTo>
                  <a:lnTo>
                    <a:pt x="17576" y="1210"/>
                  </a:lnTo>
                  <a:cubicBezTo>
                    <a:pt x="17554" y="1255"/>
                    <a:pt x="17531" y="1301"/>
                    <a:pt x="17531" y="1347"/>
                  </a:cubicBezTo>
                  <a:lnTo>
                    <a:pt x="17531" y="1347"/>
                  </a:lnTo>
                  <a:cubicBezTo>
                    <a:pt x="17508" y="1392"/>
                    <a:pt x="17485" y="1415"/>
                    <a:pt x="17462" y="1461"/>
                  </a:cubicBezTo>
                  <a:lnTo>
                    <a:pt x="17462" y="1461"/>
                  </a:lnTo>
                  <a:cubicBezTo>
                    <a:pt x="17439" y="1507"/>
                    <a:pt x="17417" y="1552"/>
                    <a:pt x="17394" y="1598"/>
                  </a:cubicBezTo>
                  <a:lnTo>
                    <a:pt x="17394" y="1598"/>
                  </a:lnTo>
                  <a:cubicBezTo>
                    <a:pt x="17371" y="1621"/>
                    <a:pt x="17371" y="1666"/>
                    <a:pt x="17348" y="1712"/>
                  </a:cubicBezTo>
                  <a:lnTo>
                    <a:pt x="17348" y="1712"/>
                  </a:lnTo>
                  <a:cubicBezTo>
                    <a:pt x="17303" y="1758"/>
                    <a:pt x="17280" y="1803"/>
                    <a:pt x="17234" y="1849"/>
                  </a:cubicBezTo>
                  <a:lnTo>
                    <a:pt x="17234" y="1849"/>
                  </a:lnTo>
                  <a:cubicBezTo>
                    <a:pt x="17211" y="1895"/>
                    <a:pt x="17211" y="1917"/>
                    <a:pt x="17188" y="1963"/>
                  </a:cubicBezTo>
                  <a:lnTo>
                    <a:pt x="17188" y="1963"/>
                  </a:lnTo>
                  <a:cubicBezTo>
                    <a:pt x="17143" y="2009"/>
                    <a:pt x="17097" y="2077"/>
                    <a:pt x="17051" y="2123"/>
                  </a:cubicBezTo>
                  <a:lnTo>
                    <a:pt x="17051" y="2123"/>
                  </a:lnTo>
                  <a:cubicBezTo>
                    <a:pt x="17029" y="2146"/>
                    <a:pt x="17029" y="2168"/>
                    <a:pt x="17006" y="2191"/>
                  </a:cubicBezTo>
                  <a:lnTo>
                    <a:pt x="17006" y="2191"/>
                  </a:lnTo>
                  <a:cubicBezTo>
                    <a:pt x="16937" y="2283"/>
                    <a:pt x="16846" y="2374"/>
                    <a:pt x="16778" y="2465"/>
                  </a:cubicBezTo>
                  <a:lnTo>
                    <a:pt x="16778" y="2465"/>
                  </a:lnTo>
                  <a:cubicBezTo>
                    <a:pt x="16755" y="2488"/>
                    <a:pt x="16732" y="2511"/>
                    <a:pt x="16709" y="2534"/>
                  </a:cubicBezTo>
                  <a:lnTo>
                    <a:pt x="16709" y="2534"/>
                  </a:lnTo>
                  <a:cubicBezTo>
                    <a:pt x="16641" y="2602"/>
                    <a:pt x="16572" y="2671"/>
                    <a:pt x="16504" y="2739"/>
                  </a:cubicBezTo>
                  <a:lnTo>
                    <a:pt x="16504" y="2739"/>
                  </a:lnTo>
                  <a:cubicBezTo>
                    <a:pt x="16458" y="2762"/>
                    <a:pt x="16435" y="2808"/>
                    <a:pt x="16412" y="2830"/>
                  </a:cubicBezTo>
                  <a:lnTo>
                    <a:pt x="16412" y="2830"/>
                  </a:lnTo>
                  <a:cubicBezTo>
                    <a:pt x="16367" y="2876"/>
                    <a:pt x="16321" y="2899"/>
                    <a:pt x="16275" y="2945"/>
                  </a:cubicBezTo>
                  <a:lnTo>
                    <a:pt x="16275" y="2945"/>
                  </a:lnTo>
                  <a:cubicBezTo>
                    <a:pt x="16230" y="2967"/>
                    <a:pt x="16184" y="3013"/>
                    <a:pt x="16161" y="3036"/>
                  </a:cubicBezTo>
                  <a:lnTo>
                    <a:pt x="16161" y="3036"/>
                  </a:lnTo>
                  <a:cubicBezTo>
                    <a:pt x="16116" y="3081"/>
                    <a:pt x="16070" y="3127"/>
                    <a:pt x="16001" y="3150"/>
                  </a:cubicBezTo>
                  <a:lnTo>
                    <a:pt x="16001" y="3150"/>
                  </a:lnTo>
                  <a:cubicBezTo>
                    <a:pt x="15979" y="3196"/>
                    <a:pt x="15933" y="3218"/>
                    <a:pt x="15887" y="3241"/>
                  </a:cubicBezTo>
                  <a:lnTo>
                    <a:pt x="15887" y="3241"/>
                  </a:lnTo>
                  <a:cubicBezTo>
                    <a:pt x="15842" y="3287"/>
                    <a:pt x="15773" y="3333"/>
                    <a:pt x="15728" y="3355"/>
                  </a:cubicBezTo>
                  <a:lnTo>
                    <a:pt x="15728" y="3355"/>
                  </a:lnTo>
                  <a:cubicBezTo>
                    <a:pt x="15682" y="3401"/>
                    <a:pt x="15636" y="3424"/>
                    <a:pt x="15591" y="3447"/>
                  </a:cubicBezTo>
                  <a:lnTo>
                    <a:pt x="15591" y="3447"/>
                  </a:lnTo>
                  <a:cubicBezTo>
                    <a:pt x="15545" y="3492"/>
                    <a:pt x="15477" y="3515"/>
                    <a:pt x="15431" y="3561"/>
                  </a:cubicBezTo>
                  <a:lnTo>
                    <a:pt x="15431" y="3561"/>
                  </a:lnTo>
                  <a:cubicBezTo>
                    <a:pt x="15362" y="3606"/>
                    <a:pt x="15294" y="3652"/>
                    <a:pt x="15225" y="3675"/>
                  </a:cubicBezTo>
                  <a:lnTo>
                    <a:pt x="15225" y="3675"/>
                  </a:lnTo>
                  <a:cubicBezTo>
                    <a:pt x="15020" y="3789"/>
                    <a:pt x="14815" y="3903"/>
                    <a:pt x="14609" y="3994"/>
                  </a:cubicBezTo>
                  <a:lnTo>
                    <a:pt x="14609" y="3994"/>
                  </a:lnTo>
                  <a:cubicBezTo>
                    <a:pt x="14564" y="4017"/>
                    <a:pt x="14518" y="4040"/>
                    <a:pt x="14449" y="4086"/>
                  </a:cubicBezTo>
                  <a:lnTo>
                    <a:pt x="14449" y="4086"/>
                  </a:lnTo>
                  <a:cubicBezTo>
                    <a:pt x="14267" y="4154"/>
                    <a:pt x="14084" y="4246"/>
                    <a:pt x="13879" y="4314"/>
                  </a:cubicBezTo>
                  <a:lnTo>
                    <a:pt x="13879" y="4314"/>
                  </a:lnTo>
                  <a:cubicBezTo>
                    <a:pt x="13856" y="4337"/>
                    <a:pt x="13833" y="4337"/>
                    <a:pt x="13810" y="4360"/>
                  </a:cubicBezTo>
                  <a:lnTo>
                    <a:pt x="13810" y="4360"/>
                  </a:lnTo>
                  <a:cubicBezTo>
                    <a:pt x="13605" y="4428"/>
                    <a:pt x="13377" y="4497"/>
                    <a:pt x="13171" y="4565"/>
                  </a:cubicBezTo>
                  <a:lnTo>
                    <a:pt x="13171" y="4565"/>
                  </a:lnTo>
                  <a:cubicBezTo>
                    <a:pt x="13011" y="4611"/>
                    <a:pt x="12874" y="4656"/>
                    <a:pt x="12715" y="4702"/>
                  </a:cubicBezTo>
                  <a:lnTo>
                    <a:pt x="12715" y="4702"/>
                  </a:lnTo>
                  <a:cubicBezTo>
                    <a:pt x="12601" y="4725"/>
                    <a:pt x="12486" y="4771"/>
                    <a:pt x="12372" y="4793"/>
                  </a:cubicBezTo>
                  <a:lnTo>
                    <a:pt x="12372" y="4793"/>
                  </a:lnTo>
                  <a:cubicBezTo>
                    <a:pt x="12190" y="4839"/>
                    <a:pt x="12030" y="4862"/>
                    <a:pt x="11870" y="4907"/>
                  </a:cubicBezTo>
                  <a:lnTo>
                    <a:pt x="11870" y="4907"/>
                  </a:lnTo>
                  <a:cubicBezTo>
                    <a:pt x="11756" y="4930"/>
                    <a:pt x="11642" y="4953"/>
                    <a:pt x="11505" y="4976"/>
                  </a:cubicBezTo>
                  <a:lnTo>
                    <a:pt x="11505" y="4976"/>
                  </a:lnTo>
                  <a:cubicBezTo>
                    <a:pt x="11459" y="4976"/>
                    <a:pt x="11414" y="4976"/>
                    <a:pt x="11368" y="4999"/>
                  </a:cubicBezTo>
                  <a:lnTo>
                    <a:pt x="11368" y="4999"/>
                  </a:lnTo>
                  <a:cubicBezTo>
                    <a:pt x="11163" y="5022"/>
                    <a:pt x="10957" y="5067"/>
                    <a:pt x="10752" y="5090"/>
                  </a:cubicBezTo>
                  <a:lnTo>
                    <a:pt x="10752" y="5090"/>
                  </a:lnTo>
                  <a:cubicBezTo>
                    <a:pt x="10683" y="5090"/>
                    <a:pt x="10615" y="5090"/>
                    <a:pt x="10569" y="5113"/>
                  </a:cubicBezTo>
                  <a:lnTo>
                    <a:pt x="10569" y="5113"/>
                  </a:lnTo>
                  <a:cubicBezTo>
                    <a:pt x="10455" y="5113"/>
                    <a:pt x="10318" y="5113"/>
                    <a:pt x="10204" y="5136"/>
                  </a:cubicBezTo>
                  <a:lnTo>
                    <a:pt x="10204" y="5136"/>
                  </a:lnTo>
                  <a:cubicBezTo>
                    <a:pt x="9998" y="5159"/>
                    <a:pt x="9816" y="5159"/>
                    <a:pt x="9610" y="5181"/>
                  </a:cubicBezTo>
                  <a:lnTo>
                    <a:pt x="9610" y="5181"/>
                  </a:lnTo>
                  <a:cubicBezTo>
                    <a:pt x="9473" y="5181"/>
                    <a:pt x="9337" y="5181"/>
                    <a:pt x="9222" y="5181"/>
                  </a:cubicBezTo>
                  <a:lnTo>
                    <a:pt x="9222" y="5181"/>
                  </a:lnTo>
                  <a:cubicBezTo>
                    <a:pt x="9063" y="5181"/>
                    <a:pt x="8903" y="5181"/>
                    <a:pt x="8720" y="5181"/>
                  </a:cubicBezTo>
                  <a:lnTo>
                    <a:pt x="8720" y="5181"/>
                  </a:lnTo>
                  <a:cubicBezTo>
                    <a:pt x="8583" y="5181"/>
                    <a:pt x="8469" y="5181"/>
                    <a:pt x="8332" y="5181"/>
                  </a:cubicBezTo>
                  <a:lnTo>
                    <a:pt x="8332" y="5181"/>
                  </a:lnTo>
                  <a:cubicBezTo>
                    <a:pt x="8172" y="5181"/>
                    <a:pt x="8013" y="5159"/>
                    <a:pt x="7876" y="5159"/>
                  </a:cubicBezTo>
                  <a:lnTo>
                    <a:pt x="7876" y="5159"/>
                  </a:lnTo>
                  <a:cubicBezTo>
                    <a:pt x="7739" y="5136"/>
                    <a:pt x="7602" y="5136"/>
                    <a:pt x="7465" y="5113"/>
                  </a:cubicBezTo>
                  <a:lnTo>
                    <a:pt x="7465" y="5113"/>
                  </a:lnTo>
                  <a:cubicBezTo>
                    <a:pt x="7305" y="5113"/>
                    <a:pt x="7168" y="5090"/>
                    <a:pt x="7008" y="5067"/>
                  </a:cubicBezTo>
                  <a:lnTo>
                    <a:pt x="7008" y="5067"/>
                  </a:lnTo>
                  <a:cubicBezTo>
                    <a:pt x="6871" y="5044"/>
                    <a:pt x="6757" y="5022"/>
                    <a:pt x="6620" y="5022"/>
                  </a:cubicBezTo>
                  <a:lnTo>
                    <a:pt x="6620" y="5022"/>
                  </a:lnTo>
                  <a:cubicBezTo>
                    <a:pt x="6461" y="4976"/>
                    <a:pt x="6301" y="4953"/>
                    <a:pt x="6141" y="4930"/>
                  </a:cubicBezTo>
                  <a:lnTo>
                    <a:pt x="6141" y="4930"/>
                  </a:lnTo>
                  <a:cubicBezTo>
                    <a:pt x="6027" y="4907"/>
                    <a:pt x="5890" y="4885"/>
                    <a:pt x="5776" y="4862"/>
                  </a:cubicBezTo>
                  <a:lnTo>
                    <a:pt x="5776" y="4862"/>
                  </a:lnTo>
                  <a:cubicBezTo>
                    <a:pt x="5593" y="4816"/>
                    <a:pt x="5411" y="4771"/>
                    <a:pt x="5228" y="4725"/>
                  </a:cubicBezTo>
                  <a:lnTo>
                    <a:pt x="5228" y="4725"/>
                  </a:lnTo>
                  <a:cubicBezTo>
                    <a:pt x="5114" y="4679"/>
                    <a:pt x="4977" y="4656"/>
                    <a:pt x="4863" y="4634"/>
                  </a:cubicBezTo>
                  <a:lnTo>
                    <a:pt x="4863" y="4634"/>
                  </a:lnTo>
                  <a:cubicBezTo>
                    <a:pt x="4817" y="4611"/>
                    <a:pt x="4749" y="4588"/>
                    <a:pt x="4680" y="4565"/>
                  </a:cubicBezTo>
                  <a:lnTo>
                    <a:pt x="4680" y="4565"/>
                  </a:lnTo>
                  <a:cubicBezTo>
                    <a:pt x="4498" y="4519"/>
                    <a:pt x="4315" y="4451"/>
                    <a:pt x="4132" y="4383"/>
                  </a:cubicBezTo>
                  <a:lnTo>
                    <a:pt x="4132" y="4383"/>
                  </a:lnTo>
                  <a:cubicBezTo>
                    <a:pt x="4087" y="4360"/>
                    <a:pt x="4041" y="4337"/>
                    <a:pt x="3995" y="4314"/>
                  </a:cubicBezTo>
                  <a:lnTo>
                    <a:pt x="3995" y="4314"/>
                  </a:lnTo>
                  <a:cubicBezTo>
                    <a:pt x="3836" y="4268"/>
                    <a:pt x="3676" y="4200"/>
                    <a:pt x="3516" y="4131"/>
                  </a:cubicBezTo>
                  <a:lnTo>
                    <a:pt x="3516" y="4131"/>
                  </a:lnTo>
                  <a:cubicBezTo>
                    <a:pt x="3448" y="4086"/>
                    <a:pt x="3356" y="4063"/>
                    <a:pt x="3288" y="4017"/>
                  </a:cubicBezTo>
                  <a:lnTo>
                    <a:pt x="3288" y="4017"/>
                  </a:lnTo>
                  <a:cubicBezTo>
                    <a:pt x="3060" y="3926"/>
                    <a:pt x="2831" y="3812"/>
                    <a:pt x="2626" y="3675"/>
                  </a:cubicBezTo>
                  <a:lnTo>
                    <a:pt x="2626" y="3675"/>
                  </a:lnTo>
                  <a:cubicBezTo>
                    <a:pt x="868" y="2671"/>
                    <a:pt x="1" y="1347"/>
                    <a:pt x="1" y="0"/>
                  </a:cubicBezTo>
                  <a:lnTo>
                    <a:pt x="1" y="0"/>
                  </a:lnTo>
                  <a:close/>
                </a:path>
              </a:pathLst>
            </a:custGeom>
            <a:solidFill>
              <a:srgbClr val="295799"/>
            </a:solidFill>
            <a:ln>
              <a:noFill/>
            </a:ln>
          </p:spPr>
          <p:txBody>
            <a:bodyPr spcFirstLastPara="1" wrap="square" lIns="91425" tIns="91425" rIns="91425" bIns="91425" anchor="ctr" anchorCtr="0">
              <a:noAutofit/>
            </a:bodyPr>
            <a:lstStyle/>
            <a:p>
              <a:pPr>
                <a:buClr>
                  <a:srgbClr val="000000"/>
                </a:buClr>
                <a:buFont typeface="Arial"/>
                <a:buNone/>
                <a:defRPr/>
              </a:pPr>
              <a:endParaRPr sz="1400" kern="0">
                <a:solidFill>
                  <a:srgbClr val="000000"/>
                </a:solidFill>
                <a:latin typeface="Arial"/>
                <a:cs typeface="Arial"/>
                <a:sym typeface="Arial"/>
              </a:endParaRPr>
            </a:p>
          </p:txBody>
        </p:sp>
        <p:sp>
          <p:nvSpPr>
            <p:cNvPr id="40" name="Google Shape;6196;p47">
              <a:extLst>
                <a:ext uri="{FF2B5EF4-FFF2-40B4-BE49-F238E27FC236}">
                  <a16:creationId xmlns:a16="http://schemas.microsoft.com/office/drawing/2014/main" id="{3B20044B-DD55-40BA-B8CD-8E6668E44E53}"/>
                </a:ext>
              </a:extLst>
            </p:cNvPr>
            <p:cNvSpPr/>
            <p:nvPr/>
          </p:nvSpPr>
          <p:spPr>
            <a:xfrm>
              <a:off x="6110666" y="3986085"/>
              <a:ext cx="504299" cy="278934"/>
            </a:xfrm>
            <a:custGeom>
              <a:avLst/>
              <a:gdLst/>
              <a:ahLst/>
              <a:cxnLst/>
              <a:rect l="l" t="t" r="r" b="b"/>
              <a:pathLst>
                <a:path w="19562" h="10820" extrusionOk="0">
                  <a:moveTo>
                    <a:pt x="3447" y="1507"/>
                  </a:moveTo>
                  <a:cubicBezTo>
                    <a:pt x="1" y="3515"/>
                    <a:pt x="1" y="6779"/>
                    <a:pt x="3493" y="8788"/>
                  </a:cubicBezTo>
                  <a:lnTo>
                    <a:pt x="3493" y="8788"/>
                  </a:lnTo>
                  <a:cubicBezTo>
                    <a:pt x="6985" y="10819"/>
                    <a:pt x="12623" y="10819"/>
                    <a:pt x="16092" y="8788"/>
                  </a:cubicBezTo>
                  <a:lnTo>
                    <a:pt x="16092" y="8788"/>
                  </a:lnTo>
                  <a:cubicBezTo>
                    <a:pt x="19562" y="6779"/>
                    <a:pt x="19539" y="3515"/>
                    <a:pt x="16047" y="1507"/>
                  </a:cubicBezTo>
                  <a:lnTo>
                    <a:pt x="16047" y="1507"/>
                  </a:lnTo>
                  <a:cubicBezTo>
                    <a:pt x="14312" y="502"/>
                    <a:pt x="12030" y="0"/>
                    <a:pt x="9747" y="0"/>
                  </a:cubicBezTo>
                  <a:lnTo>
                    <a:pt x="9747" y="0"/>
                  </a:lnTo>
                  <a:cubicBezTo>
                    <a:pt x="7464" y="0"/>
                    <a:pt x="5182" y="502"/>
                    <a:pt x="3447" y="1507"/>
                  </a:cubicBezTo>
                  <a:close/>
                </a:path>
              </a:pathLst>
            </a:custGeom>
            <a:solidFill>
              <a:srgbClr val="95B8EB"/>
            </a:solidFill>
            <a:ln>
              <a:noFill/>
            </a:ln>
          </p:spPr>
          <p:txBody>
            <a:bodyPr spcFirstLastPara="1" wrap="square" lIns="91425" tIns="91425" rIns="91425" bIns="91425" anchor="ctr" anchorCtr="0">
              <a:noAutofit/>
            </a:bodyPr>
            <a:lstStyle/>
            <a:p>
              <a:pPr>
                <a:buClr>
                  <a:srgbClr val="000000"/>
                </a:buClr>
                <a:buFont typeface="Arial"/>
                <a:buNone/>
                <a:defRPr/>
              </a:pPr>
              <a:endParaRPr sz="1400" kern="0">
                <a:solidFill>
                  <a:srgbClr val="000000"/>
                </a:solidFill>
                <a:latin typeface="Arial"/>
                <a:cs typeface="Arial"/>
                <a:sym typeface="Arial"/>
              </a:endParaRPr>
            </a:p>
          </p:txBody>
        </p:sp>
        <p:sp>
          <p:nvSpPr>
            <p:cNvPr id="41" name="Title 1">
              <a:extLst>
                <a:ext uri="{FF2B5EF4-FFF2-40B4-BE49-F238E27FC236}">
                  <a16:creationId xmlns:a16="http://schemas.microsoft.com/office/drawing/2014/main" id="{6AAE939C-3139-4547-8CC7-7815D5AA6817}"/>
                </a:ext>
              </a:extLst>
            </p:cNvPr>
            <p:cNvSpPr txBox="1">
              <a:spLocks/>
            </p:cNvSpPr>
            <p:nvPr/>
          </p:nvSpPr>
          <p:spPr>
            <a:xfrm>
              <a:off x="6164820" y="3989004"/>
              <a:ext cx="397389" cy="262340"/>
            </a:xfrm>
            <a:prstGeom prst="rect">
              <a:avLst/>
            </a:prstGeom>
            <a:scene3d>
              <a:camera prst="isometricBottomDown"/>
              <a:lightRig rig="threePt" dir="t"/>
            </a:scene3d>
          </p:spPr>
          <p:txBody>
            <a:bodyPr vert="horz" lIns="0" tIns="0" rIns="0" bIns="0" rtlCol="0" anchor="t">
              <a:noAutofit/>
            </a:bodyPr>
            <a:lstStyle>
              <a:lvl1pPr algn="r" defTabSz="914400" rtl="1" eaLnBrk="1" latinLnBrk="0" hangingPunct="1">
                <a:lnSpc>
                  <a:spcPct val="90000"/>
                </a:lnSpc>
                <a:spcBef>
                  <a:spcPct val="0"/>
                </a:spcBef>
                <a:buNone/>
                <a:defRPr sz="4000" kern="1200">
                  <a:solidFill>
                    <a:schemeClr val="tx1"/>
                  </a:solidFill>
                  <a:latin typeface="Greta Arabic" pitchFamily="2" charset="-78"/>
                  <a:ea typeface="+mj-ea"/>
                  <a:cs typeface="+mj-cs"/>
                </a:defRPr>
              </a:lvl1pPr>
            </a:lstStyle>
            <a:p>
              <a:pPr algn="ctr">
                <a:defRPr/>
              </a:pPr>
              <a:r>
                <a:rPr lang="ar-SA" sz="2400" dirty="0">
                  <a:solidFill>
                    <a:srgbClr val="FFFFFF"/>
                  </a:solidFill>
                  <a:latin typeface="Somar" panose="020B0604020202020204" charset="-78"/>
                  <a:cs typeface="Somar" panose="020B0604020202020204" charset="-78"/>
                </a:rPr>
                <a:t>05</a:t>
              </a:r>
              <a:endParaRPr lang="ar-SA" sz="2800" dirty="0">
                <a:solidFill>
                  <a:srgbClr val="FFFFFF"/>
                </a:solidFill>
                <a:latin typeface="Somar" panose="020B0604020202020204" charset="-78"/>
                <a:cs typeface="Somar" panose="020B0604020202020204" charset="-78"/>
              </a:endParaRPr>
            </a:p>
          </p:txBody>
        </p:sp>
      </p:grpSp>
      <p:sp>
        <p:nvSpPr>
          <p:cNvPr id="35" name="Title 1">
            <a:extLst>
              <a:ext uri="{FF2B5EF4-FFF2-40B4-BE49-F238E27FC236}">
                <a16:creationId xmlns:a16="http://schemas.microsoft.com/office/drawing/2014/main" id="{4B6FB21D-A65B-4973-8031-3C1BD9A9AD26}"/>
              </a:ext>
            </a:extLst>
          </p:cNvPr>
          <p:cNvSpPr txBox="1">
            <a:spLocks/>
          </p:cNvSpPr>
          <p:nvPr/>
        </p:nvSpPr>
        <p:spPr>
          <a:xfrm>
            <a:off x="7616256" y="5266178"/>
            <a:ext cx="2876152" cy="403904"/>
          </a:xfrm>
          <a:prstGeom prst="rect">
            <a:avLst/>
          </a:prstGeom>
        </p:spPr>
        <p:txBody>
          <a:bodyPr vert="horz" lIns="0" tIns="0" rIns="0" bIns="0" rtlCol="0" anchor="t">
            <a:noAutofit/>
          </a:bodyPr>
          <a:lstStyle>
            <a:lvl1pPr algn="r" defTabSz="914400" rtl="1" eaLnBrk="1" latinLnBrk="0" hangingPunct="1">
              <a:lnSpc>
                <a:spcPct val="90000"/>
              </a:lnSpc>
              <a:spcBef>
                <a:spcPct val="0"/>
              </a:spcBef>
              <a:buNone/>
              <a:defRPr sz="4000" kern="1200">
                <a:solidFill>
                  <a:schemeClr val="tx1"/>
                </a:solidFill>
                <a:latin typeface="Greta Arabic" pitchFamily="2" charset="-78"/>
                <a:ea typeface="+mj-ea"/>
                <a:cs typeface="+mj-cs"/>
              </a:defRPr>
            </a:lvl1pPr>
          </a:lstStyle>
          <a:p>
            <a:pPr algn="ctr"/>
            <a:endParaRPr lang="ar-SA" sz="700" dirty="0">
              <a:ln w="0"/>
              <a:effectLst>
                <a:outerShdw blurRad="38100" dist="19050" dir="2700000" algn="tl" rotWithShape="0">
                  <a:schemeClr val="dk1">
                    <a:alpha val="40000"/>
                  </a:schemeClr>
                </a:outerShdw>
              </a:effectLst>
              <a:latin typeface="SST Arabic" panose="020B0504030504020204" pitchFamily="34" charset="-78"/>
              <a:cs typeface="SST Arabic" panose="020B0504030504020204" pitchFamily="34" charset="-78"/>
            </a:endParaRPr>
          </a:p>
          <a:p>
            <a:pPr algn="ctr"/>
            <a:r>
              <a:rPr lang="ar-SA" sz="2000" dirty="0">
                <a:ln w="0"/>
                <a:effectLst>
                  <a:outerShdw blurRad="38100" dist="19050" dir="2700000" algn="tl" rotWithShape="0">
                    <a:schemeClr val="dk1">
                      <a:alpha val="40000"/>
                    </a:schemeClr>
                  </a:outerShdw>
                </a:effectLst>
                <a:latin typeface="SST Arabic" panose="020B0504030504020204" pitchFamily="34" charset="-78"/>
                <a:cs typeface="SST Arabic" panose="020B0504030504020204" pitchFamily="34" charset="-78"/>
              </a:rPr>
              <a:t>ربط محرك المخاطر مع نبراس</a:t>
            </a:r>
          </a:p>
        </p:txBody>
      </p:sp>
      <p:cxnSp>
        <p:nvCxnSpPr>
          <p:cNvPr id="36" name="Google Shape;6206;p47">
            <a:extLst>
              <a:ext uri="{FF2B5EF4-FFF2-40B4-BE49-F238E27FC236}">
                <a16:creationId xmlns:a16="http://schemas.microsoft.com/office/drawing/2014/main" id="{2232C08F-CD85-4EF0-AF58-1A5089FF0B59}"/>
              </a:ext>
            </a:extLst>
          </p:cNvPr>
          <p:cNvCxnSpPr>
            <a:cxnSpLocks/>
          </p:cNvCxnSpPr>
          <p:nvPr/>
        </p:nvCxnSpPr>
        <p:spPr>
          <a:xfrm rot="16200000" flipH="1">
            <a:off x="6780198" y="4924631"/>
            <a:ext cx="202296" cy="1098314"/>
          </a:xfrm>
          <a:prstGeom prst="bentConnector2">
            <a:avLst/>
          </a:prstGeom>
          <a:noFill/>
          <a:ln w="9525" cap="flat" cmpd="sng">
            <a:solidFill>
              <a:srgbClr val="20124D"/>
            </a:solidFill>
            <a:prstDash val="solid"/>
            <a:round/>
            <a:headEnd type="none" w="med" len="med"/>
            <a:tailEnd type="oval" w="med" len="med"/>
          </a:ln>
        </p:spPr>
      </p:cxnSp>
      <p:sp>
        <p:nvSpPr>
          <p:cNvPr id="3" name="Slide Number Placeholder 2"/>
          <p:cNvSpPr>
            <a:spLocks noGrp="1"/>
          </p:cNvSpPr>
          <p:nvPr>
            <p:ph type="sldNum" sz="quarter" idx="12"/>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15EF7C1D-2B43-48E9-9FFA-0C1C352D9914}" type="slidenum">
              <a:rPr kumimoji="0" lang="en-GB" sz="1200" b="0" i="0" u="none" strike="noStrike" kern="1200" cap="none" spc="0" normalizeH="0" baseline="0" noProof="0" smtClean="0">
                <a:ln>
                  <a:noFill/>
                </a:ln>
                <a:solidFill>
                  <a:srgbClr val="0D2547">
                    <a:tint val="75000"/>
                  </a:srgbClr>
                </a:solidFill>
                <a:effectLst/>
                <a:uLnTx/>
                <a:uFillTx/>
                <a:latin typeface="Greta Arabic" panose="02000000000000000000" pitchFamily="2" charset="-78"/>
                <a:ea typeface="+mn-ea"/>
                <a:cs typeface="Symbio AR+LT"/>
              </a:rPr>
              <a:pPr marL="0" marR="0" lvl="0" indent="0" algn="l" defTabSz="914400" rtl="1" eaLnBrk="1" fontAlgn="auto" latinLnBrk="0" hangingPunct="1">
                <a:lnSpc>
                  <a:spcPct val="100000"/>
                </a:lnSpc>
                <a:spcBef>
                  <a:spcPts val="0"/>
                </a:spcBef>
                <a:spcAft>
                  <a:spcPts val="0"/>
                </a:spcAft>
                <a:buClrTx/>
                <a:buSzTx/>
                <a:buFontTx/>
                <a:buNone/>
                <a:tabLst/>
                <a:defRPr/>
              </a:pPr>
              <a:t>41</a:t>
            </a:fld>
            <a:endParaRPr kumimoji="0" lang="en-GB" sz="1200" b="0" i="0" u="none" strike="noStrike" kern="1200" cap="none" spc="0" normalizeH="0" baseline="0" noProof="0">
              <a:ln>
                <a:noFill/>
              </a:ln>
              <a:solidFill>
                <a:srgbClr val="0D2547">
                  <a:tint val="75000"/>
                </a:srgbClr>
              </a:solidFill>
              <a:effectLst/>
              <a:uLnTx/>
              <a:uFillTx/>
              <a:latin typeface="Greta Arabic" panose="02000000000000000000" pitchFamily="2" charset="-78"/>
              <a:ea typeface="+mn-ea"/>
              <a:cs typeface="Symbio AR+LT"/>
            </a:endParaRPr>
          </a:p>
        </p:txBody>
      </p:sp>
      <p:sp>
        <p:nvSpPr>
          <p:cNvPr id="4" name="Footer Placeholder 3">
            <a:extLst>
              <a:ext uri="{FF2B5EF4-FFF2-40B4-BE49-F238E27FC236}">
                <a16:creationId xmlns:a16="http://schemas.microsoft.com/office/drawing/2014/main" id="{06B9A90C-67A2-4CCE-B7D2-5C69010E2C39}"/>
              </a:ext>
            </a:extLst>
          </p:cNvPr>
          <p:cNvSpPr>
            <a:spLocks noGrp="1"/>
          </p:cNvSpPr>
          <p:nvPr>
            <p:ph type="ftr" sz="quarter" idx="11"/>
            <p:custDataLst>
              <p:tags r:id="rId1"/>
            </p:custDataLst>
          </p:nvPr>
        </p:nvSpPr>
        <p:spPr/>
        <p:txBody>
          <a:bodyPr/>
          <a:lstStyle/>
          <a:p>
            <a:pPr>
              <a:defRPr/>
            </a:pPr>
            <a:r>
              <a:rPr lang="en-GB"/>
              <a:t>Public | </a:t>
            </a:r>
            <a:r>
              <a:rPr lang="ar-SA"/>
              <a:t>عام</a:t>
            </a:r>
            <a:endParaRPr lang="en-GB"/>
          </a:p>
        </p:txBody>
      </p:sp>
    </p:spTree>
    <p:extLst>
      <p:ext uri="{BB962C8B-B14F-4D97-AF65-F5344CB8AC3E}">
        <p14:creationId xmlns:p14="http://schemas.microsoft.com/office/powerpoint/2010/main" val="138381102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FDC69F8-6A1A-4E7F-A2D6-CC3F2A934257}"/>
              </a:ext>
            </a:extLst>
          </p:cNvPr>
          <p:cNvSpPr/>
          <p:nvPr/>
        </p:nvSpPr>
        <p:spPr>
          <a:xfrm>
            <a:off x="6612299" y="2934062"/>
            <a:ext cx="4772312" cy="490904"/>
          </a:xfrm>
          <a:prstGeom prst="rect">
            <a:avLst/>
          </a:prstGeom>
        </p:spPr>
        <p:txBody>
          <a:bodyPr vert="horz" lIns="0" tIns="0" rIns="0" bIns="0" rtlCol="0" anchor="t">
            <a:noAutofit/>
          </a:bodyPr>
          <a:lstStyle/>
          <a:p>
            <a:pPr algn="r" rtl="1">
              <a:lnSpc>
                <a:spcPct val="90000"/>
              </a:lnSpc>
              <a:spcBef>
                <a:spcPct val="0"/>
              </a:spcBef>
            </a:pPr>
            <a:r>
              <a:rPr lang="ar-SA" sz="2800" dirty="0">
                <a:solidFill>
                  <a:srgbClr val="0D2547"/>
                </a:solidFill>
                <a:latin typeface="Somar" panose="020B0604020202020204" charset="-78"/>
                <a:ea typeface="+mj-ea"/>
                <a:cs typeface="Somar" panose="020B0604020202020204" charset="-78"/>
              </a:rPr>
              <a:t>ربط محرك المخاطر مع نبراس</a:t>
            </a:r>
          </a:p>
        </p:txBody>
      </p:sp>
      <p:sp>
        <p:nvSpPr>
          <p:cNvPr id="9" name="Title 1">
            <a:extLst>
              <a:ext uri="{FF2B5EF4-FFF2-40B4-BE49-F238E27FC236}">
                <a16:creationId xmlns:a16="http://schemas.microsoft.com/office/drawing/2014/main" id="{6DFE4FFA-FFA1-45DA-B971-C96FAF646316}"/>
              </a:ext>
            </a:extLst>
          </p:cNvPr>
          <p:cNvSpPr txBox="1">
            <a:spLocks/>
          </p:cNvSpPr>
          <p:nvPr/>
        </p:nvSpPr>
        <p:spPr>
          <a:xfrm>
            <a:off x="819608" y="1634715"/>
            <a:ext cx="4207019" cy="423019"/>
          </a:xfrm>
          <a:prstGeom prst="rect">
            <a:avLst/>
          </a:prstGeom>
        </p:spPr>
        <p:txBody>
          <a:bodyPr vert="horz" lIns="0" tIns="0" rIns="0" bIns="0" rtlCol="0" anchor="t">
            <a:noAutofit/>
          </a:bodyPr>
          <a:lstStyle>
            <a:lvl1pPr algn="r" defTabSz="914400" rtl="1" eaLnBrk="1" latinLnBrk="0" hangingPunct="1">
              <a:lnSpc>
                <a:spcPct val="90000"/>
              </a:lnSpc>
              <a:spcBef>
                <a:spcPct val="0"/>
              </a:spcBef>
              <a:buNone/>
              <a:defRPr sz="4000" kern="1200">
                <a:solidFill>
                  <a:schemeClr val="tx1"/>
                </a:solidFill>
                <a:latin typeface="Greta Arabic" pitchFamily="2" charset="-78"/>
                <a:ea typeface="+mj-ea"/>
                <a:cs typeface="+mj-cs"/>
              </a:defRPr>
            </a:lvl1pPr>
          </a:lstStyle>
          <a:p>
            <a:pPr marL="0" marR="0" lvl="0" indent="0" defTabSz="914400" eaLnBrk="1" fontAlgn="auto" latinLnBrk="0" hangingPunct="1">
              <a:lnSpc>
                <a:spcPct val="90000"/>
              </a:lnSpc>
              <a:spcBef>
                <a:spcPct val="0"/>
              </a:spcBef>
              <a:spcAft>
                <a:spcPts val="0"/>
              </a:spcAft>
              <a:buClrTx/>
              <a:buSzTx/>
              <a:buFontTx/>
              <a:buNone/>
              <a:tabLst/>
              <a:defRPr/>
            </a:pPr>
            <a:r>
              <a:rPr kumimoji="0" lang="ar-SA" sz="2800" i="0" u="none" strike="noStrike" kern="1200" cap="none" spc="0" normalizeH="0" baseline="0" noProof="0" dirty="0">
                <a:ln>
                  <a:noFill/>
                </a:ln>
                <a:solidFill>
                  <a:srgbClr val="283E5B"/>
                </a:solidFill>
                <a:effectLst/>
                <a:uLnTx/>
                <a:uFillTx/>
                <a:latin typeface="Somar" panose="020B0604020202020204" charset="-78"/>
                <a:cs typeface="Somar" panose="020B0604020202020204" charset="-78"/>
              </a:rPr>
              <a:t>البيان الجمركي</a:t>
            </a:r>
          </a:p>
        </p:txBody>
      </p:sp>
      <p:sp>
        <p:nvSpPr>
          <p:cNvPr id="11" name="Google Shape;259;p52">
            <a:extLst>
              <a:ext uri="{FF2B5EF4-FFF2-40B4-BE49-F238E27FC236}">
                <a16:creationId xmlns:a16="http://schemas.microsoft.com/office/drawing/2014/main" id="{4989C957-DADC-4C82-A047-F0153F15621F}"/>
              </a:ext>
            </a:extLst>
          </p:cNvPr>
          <p:cNvSpPr txBox="1">
            <a:spLocks/>
          </p:cNvSpPr>
          <p:nvPr/>
        </p:nvSpPr>
        <p:spPr>
          <a:xfrm>
            <a:off x="5278582" y="1559234"/>
            <a:ext cx="817418" cy="43797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2"/>
              </a:buClr>
              <a:buSzPts val="4800"/>
              <a:buFont typeface="Rajdhani"/>
              <a:buNone/>
              <a:defRPr sz="2400" b="1" i="0" u="none" strike="noStrike" cap="none">
                <a:solidFill>
                  <a:schemeClr val="lt2"/>
                </a:solidFill>
                <a:latin typeface="Rajdhani"/>
                <a:ea typeface="Rajdhani"/>
                <a:cs typeface="Rajdhani"/>
                <a:sym typeface="Rajdhani"/>
              </a:defRPr>
            </a:lvl1pPr>
            <a:lvl2pPr marR="0" lvl="1"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2pPr>
            <a:lvl3pPr marR="0" lvl="2"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3pPr>
            <a:lvl4pPr marR="0" lvl="3"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4pPr>
            <a:lvl5pPr marR="0" lvl="4"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5pPr>
            <a:lvl6pPr marR="0" lvl="5"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6pPr>
            <a:lvl7pPr marR="0" lvl="6"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7pPr>
            <a:lvl8pPr marR="0" lvl="7"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8pPr>
            <a:lvl9pPr marR="0" lvl="8"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9pPr>
          </a:lstStyle>
          <a:p>
            <a:pPr marL="0" marR="0" lvl="0" indent="0" algn="r" defTabSz="914400" rtl="0" eaLnBrk="1" fontAlgn="auto" latinLnBrk="0" hangingPunct="1">
              <a:lnSpc>
                <a:spcPct val="100000"/>
              </a:lnSpc>
              <a:spcBef>
                <a:spcPts val="0"/>
              </a:spcBef>
              <a:spcAft>
                <a:spcPts val="0"/>
              </a:spcAft>
              <a:buClr>
                <a:srgbClr val="F3F3F3"/>
              </a:buClr>
              <a:buSzPts val="4800"/>
              <a:buFont typeface="Rajdhani"/>
              <a:buNone/>
              <a:tabLst/>
              <a:defRPr/>
            </a:pPr>
            <a:r>
              <a:rPr kumimoji="0" lang="en" sz="3200" b="1" i="0" u="none" strike="noStrike" kern="0" cap="none" spc="0" normalizeH="0" baseline="0" noProof="0" dirty="0">
                <a:ln>
                  <a:noFill/>
                </a:ln>
                <a:solidFill>
                  <a:srgbClr val="47D1CE"/>
                </a:solidFill>
                <a:effectLst/>
                <a:uLnTx/>
                <a:uFillTx/>
                <a:latin typeface="Rajdhani"/>
                <a:cs typeface="Rajdhani"/>
                <a:sym typeface="Rajdhani"/>
              </a:rPr>
              <a:t>1</a:t>
            </a:r>
          </a:p>
        </p:txBody>
      </p:sp>
      <p:cxnSp>
        <p:nvCxnSpPr>
          <p:cNvPr id="12" name="Google Shape;265;p52">
            <a:extLst>
              <a:ext uri="{FF2B5EF4-FFF2-40B4-BE49-F238E27FC236}">
                <a16:creationId xmlns:a16="http://schemas.microsoft.com/office/drawing/2014/main" id="{B7B8C739-5F76-4A1D-88DD-9D08D6945985}"/>
              </a:ext>
            </a:extLst>
          </p:cNvPr>
          <p:cNvCxnSpPr>
            <a:cxnSpLocks/>
          </p:cNvCxnSpPr>
          <p:nvPr/>
        </p:nvCxnSpPr>
        <p:spPr>
          <a:xfrm>
            <a:off x="5280891" y="1534589"/>
            <a:ext cx="0" cy="655245"/>
          </a:xfrm>
          <a:prstGeom prst="straightConnector1">
            <a:avLst/>
          </a:prstGeom>
          <a:noFill/>
          <a:ln w="19050" cap="flat" cmpd="sng">
            <a:solidFill>
              <a:srgbClr val="0D2547"/>
            </a:solidFill>
            <a:prstDash val="solid"/>
            <a:round/>
            <a:headEnd type="oval" w="med" len="med"/>
            <a:tailEnd type="oval" w="med" len="med"/>
          </a:ln>
        </p:spPr>
      </p:cxnSp>
      <p:sp>
        <p:nvSpPr>
          <p:cNvPr id="13" name="Title 1">
            <a:extLst>
              <a:ext uri="{FF2B5EF4-FFF2-40B4-BE49-F238E27FC236}">
                <a16:creationId xmlns:a16="http://schemas.microsoft.com/office/drawing/2014/main" id="{E8FB04F1-5B5E-4055-8CE9-ED3D1FD96E29}"/>
              </a:ext>
            </a:extLst>
          </p:cNvPr>
          <p:cNvSpPr txBox="1">
            <a:spLocks/>
          </p:cNvSpPr>
          <p:nvPr/>
        </p:nvSpPr>
        <p:spPr>
          <a:xfrm>
            <a:off x="819608" y="2959421"/>
            <a:ext cx="4207019" cy="423019"/>
          </a:xfrm>
          <a:prstGeom prst="rect">
            <a:avLst/>
          </a:prstGeom>
        </p:spPr>
        <p:txBody>
          <a:bodyPr vert="horz" lIns="0" tIns="0" rIns="0" bIns="0" rtlCol="0" anchor="t">
            <a:noAutofit/>
          </a:bodyPr>
          <a:lstStyle>
            <a:lvl1pPr algn="r" defTabSz="914400" rtl="1" eaLnBrk="1" latinLnBrk="0" hangingPunct="1">
              <a:lnSpc>
                <a:spcPct val="90000"/>
              </a:lnSpc>
              <a:spcBef>
                <a:spcPct val="0"/>
              </a:spcBef>
              <a:buNone/>
              <a:defRPr sz="4000" kern="1200">
                <a:solidFill>
                  <a:schemeClr val="tx1"/>
                </a:solidFill>
                <a:latin typeface="Greta Arabic" pitchFamily="2" charset="-78"/>
                <a:ea typeface="+mj-ea"/>
                <a:cs typeface="+mj-cs"/>
              </a:defRPr>
            </a:lvl1pPr>
          </a:lstStyle>
          <a:p>
            <a:pPr marL="0" marR="0" lvl="0" indent="0" defTabSz="914400" eaLnBrk="1" fontAlgn="auto" latinLnBrk="0" hangingPunct="1">
              <a:lnSpc>
                <a:spcPct val="90000"/>
              </a:lnSpc>
              <a:spcBef>
                <a:spcPct val="0"/>
              </a:spcBef>
              <a:spcAft>
                <a:spcPts val="0"/>
              </a:spcAft>
              <a:buClrTx/>
              <a:buSzTx/>
              <a:buFontTx/>
              <a:buNone/>
              <a:tabLst/>
              <a:defRPr/>
            </a:pPr>
            <a:r>
              <a:rPr kumimoji="0" lang="ar-SA" sz="2800" i="0" u="none" strike="noStrike" kern="1200" cap="none" spc="0" normalizeH="0" baseline="0" noProof="0" dirty="0">
                <a:ln>
                  <a:noFill/>
                </a:ln>
                <a:solidFill>
                  <a:srgbClr val="283E5B"/>
                </a:solidFill>
                <a:effectLst/>
                <a:uLnTx/>
                <a:uFillTx/>
                <a:latin typeface="Somar" panose="020B0604020202020204" charset="-78"/>
                <a:cs typeface="Somar" panose="020B0604020202020204" charset="-78"/>
              </a:rPr>
              <a:t>الحركات</a:t>
            </a:r>
          </a:p>
        </p:txBody>
      </p:sp>
      <p:sp>
        <p:nvSpPr>
          <p:cNvPr id="14" name="Google Shape;259;p52">
            <a:extLst>
              <a:ext uri="{FF2B5EF4-FFF2-40B4-BE49-F238E27FC236}">
                <a16:creationId xmlns:a16="http://schemas.microsoft.com/office/drawing/2014/main" id="{2CF660F9-7376-4FEF-8F40-13F1283BB55A}"/>
              </a:ext>
            </a:extLst>
          </p:cNvPr>
          <p:cNvSpPr txBox="1">
            <a:spLocks/>
          </p:cNvSpPr>
          <p:nvPr/>
        </p:nvSpPr>
        <p:spPr>
          <a:xfrm>
            <a:off x="5278582" y="2875857"/>
            <a:ext cx="817418" cy="43797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2"/>
              </a:buClr>
              <a:buSzPts val="4800"/>
              <a:buFont typeface="Rajdhani"/>
              <a:buNone/>
              <a:defRPr sz="2400" b="1" i="0" u="none" strike="noStrike" cap="none">
                <a:solidFill>
                  <a:schemeClr val="lt2"/>
                </a:solidFill>
                <a:latin typeface="Rajdhani"/>
                <a:ea typeface="Rajdhani"/>
                <a:cs typeface="Rajdhani"/>
                <a:sym typeface="Rajdhani"/>
              </a:defRPr>
            </a:lvl1pPr>
            <a:lvl2pPr marR="0" lvl="1"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2pPr>
            <a:lvl3pPr marR="0" lvl="2"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3pPr>
            <a:lvl4pPr marR="0" lvl="3"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4pPr>
            <a:lvl5pPr marR="0" lvl="4"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5pPr>
            <a:lvl6pPr marR="0" lvl="5"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6pPr>
            <a:lvl7pPr marR="0" lvl="6"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7pPr>
            <a:lvl8pPr marR="0" lvl="7"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8pPr>
            <a:lvl9pPr marR="0" lvl="8"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9pPr>
          </a:lstStyle>
          <a:p>
            <a:pPr marL="0" marR="0" lvl="0" indent="0" algn="r" defTabSz="914400" rtl="0" eaLnBrk="1" fontAlgn="auto" latinLnBrk="0" hangingPunct="1">
              <a:lnSpc>
                <a:spcPct val="100000"/>
              </a:lnSpc>
              <a:spcBef>
                <a:spcPts val="0"/>
              </a:spcBef>
              <a:spcAft>
                <a:spcPts val="0"/>
              </a:spcAft>
              <a:buClr>
                <a:srgbClr val="F3F3F3"/>
              </a:buClr>
              <a:buSzPts val="4800"/>
              <a:buFont typeface="Rajdhani"/>
              <a:buNone/>
              <a:tabLst/>
              <a:defRPr/>
            </a:pPr>
            <a:r>
              <a:rPr kumimoji="0" lang="en" sz="3200" b="1" i="0" u="none" strike="noStrike" kern="0" cap="none" spc="0" normalizeH="0" baseline="0" noProof="0" dirty="0">
                <a:ln>
                  <a:noFill/>
                </a:ln>
                <a:solidFill>
                  <a:srgbClr val="47D1CE"/>
                </a:solidFill>
                <a:effectLst/>
                <a:uLnTx/>
                <a:uFillTx/>
                <a:latin typeface="Rajdhani"/>
                <a:cs typeface="Rajdhani"/>
                <a:sym typeface="Rajdhani"/>
              </a:rPr>
              <a:t>2</a:t>
            </a:r>
          </a:p>
        </p:txBody>
      </p:sp>
      <p:cxnSp>
        <p:nvCxnSpPr>
          <p:cNvPr id="15" name="Google Shape;265;p52">
            <a:extLst>
              <a:ext uri="{FF2B5EF4-FFF2-40B4-BE49-F238E27FC236}">
                <a16:creationId xmlns:a16="http://schemas.microsoft.com/office/drawing/2014/main" id="{A7A0A093-301D-408A-8830-B627E8A63C72}"/>
              </a:ext>
            </a:extLst>
          </p:cNvPr>
          <p:cNvCxnSpPr>
            <a:cxnSpLocks/>
          </p:cNvCxnSpPr>
          <p:nvPr/>
        </p:nvCxnSpPr>
        <p:spPr>
          <a:xfrm>
            <a:off x="5280891" y="2851212"/>
            <a:ext cx="0" cy="655245"/>
          </a:xfrm>
          <a:prstGeom prst="straightConnector1">
            <a:avLst/>
          </a:prstGeom>
          <a:noFill/>
          <a:ln w="19050" cap="flat" cmpd="sng">
            <a:solidFill>
              <a:srgbClr val="0D2547"/>
            </a:solidFill>
            <a:prstDash val="solid"/>
            <a:round/>
            <a:headEnd type="oval" w="med" len="med"/>
            <a:tailEnd type="oval" w="med" len="med"/>
          </a:ln>
        </p:spPr>
      </p:cxnSp>
      <p:sp>
        <p:nvSpPr>
          <p:cNvPr id="21" name="Google Shape;6332;p126">
            <a:extLst>
              <a:ext uri="{FF2B5EF4-FFF2-40B4-BE49-F238E27FC236}">
                <a16:creationId xmlns:a16="http://schemas.microsoft.com/office/drawing/2014/main" id="{1E1BC5D4-0AE0-4D1B-B7C5-AF799F79EDAA}"/>
              </a:ext>
            </a:extLst>
          </p:cNvPr>
          <p:cNvSpPr/>
          <p:nvPr/>
        </p:nvSpPr>
        <p:spPr>
          <a:xfrm rot="10602216">
            <a:off x="-2379473" y="4496972"/>
            <a:ext cx="12202227" cy="4599134"/>
          </a:xfrm>
          <a:custGeom>
            <a:avLst/>
            <a:gdLst/>
            <a:ahLst/>
            <a:cxnLst/>
            <a:rect l="l" t="t" r="r" b="b"/>
            <a:pathLst>
              <a:path w="74755" h="20729" extrusionOk="0">
                <a:moveTo>
                  <a:pt x="1" y="1"/>
                </a:moveTo>
                <a:cubicBezTo>
                  <a:pt x="835" y="6439"/>
                  <a:pt x="5772" y="12310"/>
                  <a:pt x="12109" y="13777"/>
                </a:cubicBezTo>
                <a:cubicBezTo>
                  <a:pt x="13474" y="14091"/>
                  <a:pt x="14847" y="14220"/>
                  <a:pt x="16226" y="14220"/>
                </a:cubicBezTo>
                <a:cubicBezTo>
                  <a:pt x="22796" y="14220"/>
                  <a:pt x="29497" y="11276"/>
                  <a:pt x="36112" y="11276"/>
                </a:cubicBezTo>
                <a:cubicBezTo>
                  <a:pt x="37265" y="11276"/>
                  <a:pt x="38416" y="11366"/>
                  <a:pt x="39562" y="11576"/>
                </a:cubicBezTo>
                <a:cubicBezTo>
                  <a:pt x="45100" y="12610"/>
                  <a:pt x="49736" y="16313"/>
                  <a:pt x="54873" y="18714"/>
                </a:cubicBezTo>
                <a:cubicBezTo>
                  <a:pt x="57406" y="19923"/>
                  <a:pt x="60365" y="20728"/>
                  <a:pt x="63173" y="20728"/>
                </a:cubicBezTo>
                <a:cubicBezTo>
                  <a:pt x="66024" y="20728"/>
                  <a:pt x="68719" y="19898"/>
                  <a:pt x="70651" y="17814"/>
                </a:cubicBezTo>
                <a:cubicBezTo>
                  <a:pt x="73653" y="14645"/>
                  <a:pt x="73753" y="9775"/>
                  <a:pt x="73954" y="5371"/>
                </a:cubicBezTo>
                <a:cubicBezTo>
                  <a:pt x="74020" y="3637"/>
                  <a:pt x="74254" y="1769"/>
                  <a:pt x="74754" y="1"/>
                </a:cubicBezTo>
                <a:close/>
              </a:path>
            </a:pathLst>
          </a:custGeom>
          <a:solidFill>
            <a:srgbClr val="ACFFD9">
              <a:alpha val="64000"/>
            </a:srgb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000000"/>
              </a:solidFill>
              <a:effectLst/>
              <a:uLnTx/>
              <a:uFillTx/>
              <a:latin typeface="Arial"/>
            </a:endParaRPr>
          </a:p>
        </p:txBody>
      </p:sp>
      <p:sp>
        <p:nvSpPr>
          <p:cNvPr id="28" name="Title 1">
            <a:extLst>
              <a:ext uri="{FF2B5EF4-FFF2-40B4-BE49-F238E27FC236}">
                <a16:creationId xmlns:a16="http://schemas.microsoft.com/office/drawing/2014/main" id="{095F0F50-0A77-4BC6-A06E-519F453F6D5A}"/>
              </a:ext>
            </a:extLst>
          </p:cNvPr>
          <p:cNvSpPr txBox="1">
            <a:spLocks/>
          </p:cNvSpPr>
          <p:nvPr/>
        </p:nvSpPr>
        <p:spPr>
          <a:xfrm>
            <a:off x="821917" y="4272721"/>
            <a:ext cx="4207019" cy="423019"/>
          </a:xfrm>
          <a:prstGeom prst="rect">
            <a:avLst/>
          </a:prstGeom>
        </p:spPr>
        <p:txBody>
          <a:bodyPr vert="horz" lIns="0" tIns="0" rIns="0" bIns="0" rtlCol="0" anchor="t">
            <a:noAutofit/>
          </a:bodyPr>
          <a:lstStyle>
            <a:lvl1pPr algn="r" defTabSz="914400" rtl="1" eaLnBrk="1" latinLnBrk="0" hangingPunct="1">
              <a:lnSpc>
                <a:spcPct val="90000"/>
              </a:lnSpc>
              <a:spcBef>
                <a:spcPct val="0"/>
              </a:spcBef>
              <a:buNone/>
              <a:defRPr sz="4000" kern="1200">
                <a:solidFill>
                  <a:schemeClr val="tx1"/>
                </a:solidFill>
                <a:latin typeface="Greta Arabic" pitchFamily="2" charset="-78"/>
                <a:ea typeface="+mj-ea"/>
                <a:cs typeface="+mj-cs"/>
              </a:defRPr>
            </a:lvl1pPr>
          </a:lstStyle>
          <a:p>
            <a:pPr marL="0" marR="0" lvl="0" indent="0" defTabSz="914400" eaLnBrk="1" fontAlgn="auto" latinLnBrk="0" hangingPunct="1">
              <a:lnSpc>
                <a:spcPct val="90000"/>
              </a:lnSpc>
              <a:spcBef>
                <a:spcPct val="0"/>
              </a:spcBef>
              <a:spcAft>
                <a:spcPts val="0"/>
              </a:spcAft>
              <a:buClrTx/>
              <a:buSzTx/>
              <a:buFontTx/>
              <a:buNone/>
              <a:tabLst/>
              <a:defRPr/>
            </a:pPr>
            <a:r>
              <a:rPr kumimoji="0" lang="ar-SA" sz="2800" i="0" u="none" strike="noStrike" kern="1200" cap="none" spc="0" normalizeH="0" baseline="0" noProof="0" dirty="0">
                <a:ln>
                  <a:noFill/>
                </a:ln>
                <a:solidFill>
                  <a:srgbClr val="283E5B"/>
                </a:solidFill>
                <a:effectLst/>
                <a:uLnTx/>
                <a:uFillTx/>
                <a:latin typeface="Somar" panose="020B0604020202020204" charset="-78"/>
                <a:cs typeface="Somar" panose="020B0604020202020204" charset="-78"/>
              </a:rPr>
              <a:t>التحديات</a:t>
            </a:r>
          </a:p>
        </p:txBody>
      </p:sp>
      <p:sp>
        <p:nvSpPr>
          <p:cNvPr id="29" name="Google Shape;259;p52">
            <a:extLst>
              <a:ext uri="{FF2B5EF4-FFF2-40B4-BE49-F238E27FC236}">
                <a16:creationId xmlns:a16="http://schemas.microsoft.com/office/drawing/2014/main" id="{3204F045-ADBA-4B45-A81A-EB8634622FDE}"/>
              </a:ext>
            </a:extLst>
          </p:cNvPr>
          <p:cNvSpPr txBox="1">
            <a:spLocks/>
          </p:cNvSpPr>
          <p:nvPr/>
        </p:nvSpPr>
        <p:spPr>
          <a:xfrm>
            <a:off x="5280891" y="4189157"/>
            <a:ext cx="817418" cy="43797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2"/>
              </a:buClr>
              <a:buSzPts val="4800"/>
              <a:buFont typeface="Rajdhani"/>
              <a:buNone/>
              <a:defRPr sz="2400" b="1" i="0" u="none" strike="noStrike" cap="none">
                <a:solidFill>
                  <a:schemeClr val="lt2"/>
                </a:solidFill>
                <a:latin typeface="Rajdhani"/>
                <a:ea typeface="Rajdhani"/>
                <a:cs typeface="Rajdhani"/>
                <a:sym typeface="Rajdhani"/>
              </a:defRPr>
            </a:lvl1pPr>
            <a:lvl2pPr marR="0" lvl="1"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2pPr>
            <a:lvl3pPr marR="0" lvl="2"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3pPr>
            <a:lvl4pPr marR="0" lvl="3"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4pPr>
            <a:lvl5pPr marR="0" lvl="4"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5pPr>
            <a:lvl6pPr marR="0" lvl="5"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6pPr>
            <a:lvl7pPr marR="0" lvl="6"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7pPr>
            <a:lvl8pPr marR="0" lvl="7"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8pPr>
            <a:lvl9pPr marR="0" lvl="8"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9pPr>
          </a:lstStyle>
          <a:p>
            <a:pPr marL="0" marR="0" lvl="0" indent="0" algn="r" defTabSz="914400" rtl="0" eaLnBrk="1" fontAlgn="auto" latinLnBrk="0" hangingPunct="1">
              <a:lnSpc>
                <a:spcPct val="100000"/>
              </a:lnSpc>
              <a:spcBef>
                <a:spcPts val="0"/>
              </a:spcBef>
              <a:spcAft>
                <a:spcPts val="0"/>
              </a:spcAft>
              <a:buClr>
                <a:srgbClr val="F3F3F3"/>
              </a:buClr>
              <a:buSzPts val="4800"/>
              <a:buFont typeface="Rajdhani"/>
              <a:buNone/>
              <a:tabLst/>
              <a:defRPr/>
            </a:pPr>
            <a:r>
              <a:rPr kumimoji="0" lang="en" sz="3200" b="1" i="0" u="none" strike="noStrike" kern="0" cap="none" spc="0" normalizeH="0" baseline="0" noProof="0" dirty="0">
                <a:ln>
                  <a:noFill/>
                </a:ln>
                <a:solidFill>
                  <a:srgbClr val="47D1CE"/>
                </a:solidFill>
                <a:effectLst/>
                <a:uLnTx/>
                <a:uFillTx/>
                <a:latin typeface="Rajdhani"/>
                <a:cs typeface="Rajdhani"/>
                <a:sym typeface="Rajdhani"/>
              </a:rPr>
              <a:t>3</a:t>
            </a:r>
          </a:p>
        </p:txBody>
      </p:sp>
      <p:cxnSp>
        <p:nvCxnSpPr>
          <p:cNvPr id="35" name="Google Shape;265;p52">
            <a:extLst>
              <a:ext uri="{FF2B5EF4-FFF2-40B4-BE49-F238E27FC236}">
                <a16:creationId xmlns:a16="http://schemas.microsoft.com/office/drawing/2014/main" id="{E16A9C3A-0602-497D-BF5C-9610178B8164}"/>
              </a:ext>
            </a:extLst>
          </p:cNvPr>
          <p:cNvCxnSpPr>
            <a:cxnSpLocks/>
          </p:cNvCxnSpPr>
          <p:nvPr/>
        </p:nvCxnSpPr>
        <p:spPr>
          <a:xfrm>
            <a:off x="5283200" y="4164512"/>
            <a:ext cx="0" cy="655245"/>
          </a:xfrm>
          <a:prstGeom prst="straightConnector1">
            <a:avLst/>
          </a:prstGeom>
          <a:noFill/>
          <a:ln w="19050" cap="flat" cmpd="sng">
            <a:solidFill>
              <a:srgbClr val="0D2547"/>
            </a:solidFill>
            <a:prstDash val="solid"/>
            <a:round/>
            <a:headEnd type="oval" w="med" len="med"/>
            <a:tailEnd type="oval" w="med" len="med"/>
          </a:ln>
        </p:spPr>
      </p:cxnSp>
      <p:grpSp>
        <p:nvGrpSpPr>
          <p:cNvPr id="36" name="Group 35">
            <a:extLst>
              <a:ext uri="{FF2B5EF4-FFF2-40B4-BE49-F238E27FC236}">
                <a16:creationId xmlns:a16="http://schemas.microsoft.com/office/drawing/2014/main" id="{34DD99B5-6307-4036-AC9B-A057883C8C16}"/>
              </a:ext>
            </a:extLst>
          </p:cNvPr>
          <p:cNvGrpSpPr/>
          <p:nvPr/>
        </p:nvGrpSpPr>
        <p:grpSpPr>
          <a:xfrm>
            <a:off x="8958642" y="2382004"/>
            <a:ext cx="504299" cy="336602"/>
            <a:chOff x="6110666" y="3986085"/>
            <a:chExt cx="504299" cy="336602"/>
          </a:xfrm>
        </p:grpSpPr>
        <p:sp>
          <p:nvSpPr>
            <p:cNvPr id="37" name="Google Shape;6195;p47">
              <a:extLst>
                <a:ext uri="{FF2B5EF4-FFF2-40B4-BE49-F238E27FC236}">
                  <a16:creationId xmlns:a16="http://schemas.microsoft.com/office/drawing/2014/main" id="{595728B6-325F-44C2-9CE2-64DEBE1D1783}"/>
                </a:ext>
              </a:extLst>
            </p:cNvPr>
            <p:cNvSpPr/>
            <p:nvPr/>
          </p:nvSpPr>
          <p:spPr>
            <a:xfrm>
              <a:off x="6133018" y="4117895"/>
              <a:ext cx="459004" cy="204792"/>
            </a:xfrm>
            <a:custGeom>
              <a:avLst/>
              <a:gdLst/>
              <a:ahLst/>
              <a:cxnLst/>
              <a:rect l="l" t="t" r="r" b="b"/>
              <a:pathLst>
                <a:path w="17805" h="7944" extrusionOk="0">
                  <a:moveTo>
                    <a:pt x="1" y="2762"/>
                  </a:moveTo>
                  <a:cubicBezTo>
                    <a:pt x="1" y="4086"/>
                    <a:pt x="868" y="5410"/>
                    <a:pt x="2626" y="6437"/>
                  </a:cubicBezTo>
                  <a:lnTo>
                    <a:pt x="2626" y="6437"/>
                  </a:lnTo>
                  <a:cubicBezTo>
                    <a:pt x="2831" y="6551"/>
                    <a:pt x="3060" y="6665"/>
                    <a:pt x="3265" y="6756"/>
                  </a:cubicBezTo>
                  <a:lnTo>
                    <a:pt x="3265" y="6756"/>
                  </a:lnTo>
                  <a:cubicBezTo>
                    <a:pt x="3356" y="6802"/>
                    <a:pt x="3425" y="6825"/>
                    <a:pt x="3516" y="6870"/>
                  </a:cubicBezTo>
                  <a:lnTo>
                    <a:pt x="3516" y="6870"/>
                  </a:lnTo>
                  <a:cubicBezTo>
                    <a:pt x="3630" y="6916"/>
                    <a:pt x="3767" y="6985"/>
                    <a:pt x="3904" y="7053"/>
                  </a:cubicBezTo>
                  <a:lnTo>
                    <a:pt x="3904" y="7053"/>
                  </a:lnTo>
                  <a:cubicBezTo>
                    <a:pt x="3927" y="7053"/>
                    <a:pt x="3950" y="7053"/>
                    <a:pt x="3973" y="7076"/>
                  </a:cubicBezTo>
                  <a:lnTo>
                    <a:pt x="3973" y="7076"/>
                  </a:lnTo>
                  <a:cubicBezTo>
                    <a:pt x="4041" y="7099"/>
                    <a:pt x="4087" y="7099"/>
                    <a:pt x="4132" y="7122"/>
                  </a:cubicBezTo>
                  <a:lnTo>
                    <a:pt x="4132" y="7122"/>
                  </a:lnTo>
                  <a:cubicBezTo>
                    <a:pt x="4315" y="7190"/>
                    <a:pt x="4498" y="7258"/>
                    <a:pt x="4680" y="7304"/>
                  </a:cubicBezTo>
                  <a:lnTo>
                    <a:pt x="4680" y="7304"/>
                  </a:lnTo>
                  <a:cubicBezTo>
                    <a:pt x="4749" y="7327"/>
                    <a:pt x="4794" y="7350"/>
                    <a:pt x="4863" y="7373"/>
                  </a:cubicBezTo>
                  <a:lnTo>
                    <a:pt x="4863" y="7373"/>
                  </a:lnTo>
                  <a:cubicBezTo>
                    <a:pt x="4908" y="7373"/>
                    <a:pt x="4954" y="7395"/>
                    <a:pt x="4977" y="7418"/>
                  </a:cubicBezTo>
                  <a:lnTo>
                    <a:pt x="4977" y="7418"/>
                  </a:lnTo>
                  <a:cubicBezTo>
                    <a:pt x="5068" y="7418"/>
                    <a:pt x="5137" y="7441"/>
                    <a:pt x="5205" y="7464"/>
                  </a:cubicBezTo>
                  <a:lnTo>
                    <a:pt x="5205" y="7464"/>
                  </a:lnTo>
                  <a:cubicBezTo>
                    <a:pt x="5388" y="7510"/>
                    <a:pt x="5593" y="7555"/>
                    <a:pt x="5776" y="7601"/>
                  </a:cubicBezTo>
                  <a:lnTo>
                    <a:pt x="5776" y="7601"/>
                  </a:lnTo>
                  <a:cubicBezTo>
                    <a:pt x="5821" y="7601"/>
                    <a:pt x="5867" y="7624"/>
                    <a:pt x="5913" y="7624"/>
                  </a:cubicBezTo>
                  <a:lnTo>
                    <a:pt x="5913" y="7624"/>
                  </a:lnTo>
                  <a:cubicBezTo>
                    <a:pt x="5981" y="7647"/>
                    <a:pt x="6072" y="7669"/>
                    <a:pt x="6141" y="7669"/>
                  </a:cubicBezTo>
                  <a:lnTo>
                    <a:pt x="6141" y="7669"/>
                  </a:lnTo>
                  <a:cubicBezTo>
                    <a:pt x="6301" y="7692"/>
                    <a:pt x="6461" y="7738"/>
                    <a:pt x="6620" y="7761"/>
                  </a:cubicBezTo>
                  <a:lnTo>
                    <a:pt x="6620" y="7761"/>
                  </a:lnTo>
                  <a:cubicBezTo>
                    <a:pt x="6666" y="7761"/>
                    <a:pt x="6734" y="7783"/>
                    <a:pt x="6803" y="7783"/>
                  </a:cubicBezTo>
                  <a:lnTo>
                    <a:pt x="6803" y="7783"/>
                  </a:lnTo>
                  <a:cubicBezTo>
                    <a:pt x="6871" y="7806"/>
                    <a:pt x="6940" y="7806"/>
                    <a:pt x="7008" y="7806"/>
                  </a:cubicBezTo>
                  <a:lnTo>
                    <a:pt x="7008" y="7806"/>
                  </a:lnTo>
                  <a:cubicBezTo>
                    <a:pt x="7145" y="7829"/>
                    <a:pt x="7305" y="7852"/>
                    <a:pt x="7442" y="7852"/>
                  </a:cubicBezTo>
                  <a:lnTo>
                    <a:pt x="7442" y="7852"/>
                  </a:lnTo>
                  <a:cubicBezTo>
                    <a:pt x="7533" y="7875"/>
                    <a:pt x="7602" y="7875"/>
                    <a:pt x="7670" y="7875"/>
                  </a:cubicBezTo>
                  <a:lnTo>
                    <a:pt x="7670" y="7875"/>
                  </a:lnTo>
                  <a:cubicBezTo>
                    <a:pt x="7739" y="7898"/>
                    <a:pt x="7807" y="7898"/>
                    <a:pt x="7853" y="7898"/>
                  </a:cubicBezTo>
                  <a:lnTo>
                    <a:pt x="7853" y="7898"/>
                  </a:lnTo>
                  <a:cubicBezTo>
                    <a:pt x="8013" y="7898"/>
                    <a:pt x="8172" y="7920"/>
                    <a:pt x="8309" y="7920"/>
                  </a:cubicBezTo>
                  <a:lnTo>
                    <a:pt x="8309" y="7920"/>
                  </a:lnTo>
                  <a:cubicBezTo>
                    <a:pt x="8401" y="7920"/>
                    <a:pt x="8469" y="7920"/>
                    <a:pt x="8538" y="7943"/>
                  </a:cubicBezTo>
                  <a:lnTo>
                    <a:pt x="8538" y="7943"/>
                  </a:lnTo>
                  <a:cubicBezTo>
                    <a:pt x="8583" y="7943"/>
                    <a:pt x="8606" y="7943"/>
                    <a:pt x="8629" y="7943"/>
                  </a:cubicBezTo>
                  <a:lnTo>
                    <a:pt x="8629" y="7943"/>
                  </a:lnTo>
                  <a:cubicBezTo>
                    <a:pt x="8675" y="7920"/>
                    <a:pt x="8697" y="7920"/>
                    <a:pt x="8720" y="7920"/>
                  </a:cubicBezTo>
                  <a:lnTo>
                    <a:pt x="8720" y="7920"/>
                  </a:lnTo>
                  <a:cubicBezTo>
                    <a:pt x="8880" y="7943"/>
                    <a:pt x="9040" y="7943"/>
                    <a:pt x="9222" y="7920"/>
                  </a:cubicBezTo>
                  <a:lnTo>
                    <a:pt x="9222" y="7920"/>
                  </a:lnTo>
                  <a:cubicBezTo>
                    <a:pt x="9245" y="7920"/>
                    <a:pt x="9268" y="7920"/>
                    <a:pt x="9314" y="7920"/>
                  </a:cubicBezTo>
                  <a:lnTo>
                    <a:pt x="9314" y="7920"/>
                  </a:lnTo>
                  <a:cubicBezTo>
                    <a:pt x="9359" y="7920"/>
                    <a:pt x="9405" y="7920"/>
                    <a:pt x="9451" y="7920"/>
                  </a:cubicBezTo>
                  <a:lnTo>
                    <a:pt x="9451" y="7920"/>
                  </a:lnTo>
                  <a:cubicBezTo>
                    <a:pt x="9496" y="7920"/>
                    <a:pt x="9542" y="7920"/>
                    <a:pt x="9588" y="7920"/>
                  </a:cubicBezTo>
                  <a:lnTo>
                    <a:pt x="9588" y="7920"/>
                  </a:lnTo>
                  <a:cubicBezTo>
                    <a:pt x="9793" y="7920"/>
                    <a:pt x="9998" y="7898"/>
                    <a:pt x="10204" y="7875"/>
                  </a:cubicBezTo>
                  <a:lnTo>
                    <a:pt x="10204" y="7875"/>
                  </a:lnTo>
                  <a:cubicBezTo>
                    <a:pt x="10272" y="7875"/>
                    <a:pt x="10364" y="7875"/>
                    <a:pt x="10432" y="7852"/>
                  </a:cubicBezTo>
                  <a:lnTo>
                    <a:pt x="10432" y="7852"/>
                  </a:lnTo>
                  <a:cubicBezTo>
                    <a:pt x="10478" y="7852"/>
                    <a:pt x="10523" y="7852"/>
                    <a:pt x="10546" y="7852"/>
                  </a:cubicBezTo>
                  <a:lnTo>
                    <a:pt x="10546" y="7852"/>
                  </a:lnTo>
                  <a:cubicBezTo>
                    <a:pt x="10615" y="7852"/>
                    <a:pt x="10683" y="7829"/>
                    <a:pt x="10729" y="7829"/>
                  </a:cubicBezTo>
                  <a:lnTo>
                    <a:pt x="10729" y="7829"/>
                  </a:lnTo>
                  <a:cubicBezTo>
                    <a:pt x="10934" y="7806"/>
                    <a:pt x="11140" y="7783"/>
                    <a:pt x="11345" y="7738"/>
                  </a:cubicBezTo>
                  <a:lnTo>
                    <a:pt x="11345" y="7738"/>
                  </a:lnTo>
                  <a:cubicBezTo>
                    <a:pt x="11414" y="7738"/>
                    <a:pt x="11459" y="7715"/>
                    <a:pt x="11505" y="7715"/>
                  </a:cubicBezTo>
                  <a:lnTo>
                    <a:pt x="11505" y="7715"/>
                  </a:lnTo>
                  <a:cubicBezTo>
                    <a:pt x="11528" y="7715"/>
                    <a:pt x="11551" y="7715"/>
                    <a:pt x="11573" y="7715"/>
                  </a:cubicBezTo>
                  <a:lnTo>
                    <a:pt x="11573" y="7715"/>
                  </a:lnTo>
                  <a:cubicBezTo>
                    <a:pt x="11665" y="7692"/>
                    <a:pt x="11756" y="7669"/>
                    <a:pt x="11870" y="7647"/>
                  </a:cubicBezTo>
                  <a:lnTo>
                    <a:pt x="11870" y="7647"/>
                  </a:lnTo>
                  <a:cubicBezTo>
                    <a:pt x="12030" y="7601"/>
                    <a:pt x="12190" y="7578"/>
                    <a:pt x="12349" y="7532"/>
                  </a:cubicBezTo>
                  <a:lnTo>
                    <a:pt x="12349" y="7532"/>
                  </a:lnTo>
                  <a:cubicBezTo>
                    <a:pt x="12464" y="7510"/>
                    <a:pt x="12578" y="7464"/>
                    <a:pt x="12715" y="7441"/>
                  </a:cubicBezTo>
                  <a:lnTo>
                    <a:pt x="12715" y="7441"/>
                  </a:lnTo>
                  <a:cubicBezTo>
                    <a:pt x="12852" y="7395"/>
                    <a:pt x="13011" y="7350"/>
                    <a:pt x="13171" y="7304"/>
                  </a:cubicBezTo>
                  <a:lnTo>
                    <a:pt x="13171" y="7304"/>
                  </a:lnTo>
                  <a:cubicBezTo>
                    <a:pt x="13194" y="7304"/>
                    <a:pt x="13240" y="7304"/>
                    <a:pt x="13262" y="7281"/>
                  </a:cubicBezTo>
                  <a:lnTo>
                    <a:pt x="13262" y="7281"/>
                  </a:lnTo>
                  <a:cubicBezTo>
                    <a:pt x="13445" y="7236"/>
                    <a:pt x="13628" y="7167"/>
                    <a:pt x="13810" y="7099"/>
                  </a:cubicBezTo>
                  <a:lnTo>
                    <a:pt x="13810" y="7099"/>
                  </a:lnTo>
                  <a:cubicBezTo>
                    <a:pt x="13833" y="7076"/>
                    <a:pt x="13856" y="7076"/>
                    <a:pt x="13879" y="7053"/>
                  </a:cubicBezTo>
                  <a:lnTo>
                    <a:pt x="13879" y="7053"/>
                  </a:lnTo>
                  <a:cubicBezTo>
                    <a:pt x="14061" y="6985"/>
                    <a:pt x="14267" y="6916"/>
                    <a:pt x="14449" y="6825"/>
                  </a:cubicBezTo>
                  <a:lnTo>
                    <a:pt x="14449" y="6825"/>
                  </a:lnTo>
                  <a:cubicBezTo>
                    <a:pt x="14495" y="6802"/>
                    <a:pt x="14564" y="6779"/>
                    <a:pt x="14609" y="6734"/>
                  </a:cubicBezTo>
                  <a:lnTo>
                    <a:pt x="14609" y="6734"/>
                  </a:lnTo>
                  <a:cubicBezTo>
                    <a:pt x="14815" y="6642"/>
                    <a:pt x="15020" y="6528"/>
                    <a:pt x="15203" y="6437"/>
                  </a:cubicBezTo>
                  <a:lnTo>
                    <a:pt x="15203" y="6437"/>
                  </a:lnTo>
                  <a:cubicBezTo>
                    <a:pt x="15248" y="6414"/>
                    <a:pt x="15294" y="6391"/>
                    <a:pt x="15317" y="6368"/>
                  </a:cubicBezTo>
                  <a:lnTo>
                    <a:pt x="15317" y="6368"/>
                  </a:lnTo>
                  <a:cubicBezTo>
                    <a:pt x="15362" y="6345"/>
                    <a:pt x="15385" y="6323"/>
                    <a:pt x="15408" y="6300"/>
                  </a:cubicBezTo>
                  <a:lnTo>
                    <a:pt x="15408" y="6300"/>
                  </a:lnTo>
                  <a:cubicBezTo>
                    <a:pt x="15477" y="6277"/>
                    <a:pt x="15522" y="6231"/>
                    <a:pt x="15591" y="6209"/>
                  </a:cubicBezTo>
                  <a:lnTo>
                    <a:pt x="15591" y="6209"/>
                  </a:lnTo>
                  <a:cubicBezTo>
                    <a:pt x="15636" y="6163"/>
                    <a:pt x="15682" y="6140"/>
                    <a:pt x="15728" y="6094"/>
                  </a:cubicBezTo>
                  <a:lnTo>
                    <a:pt x="15728" y="6094"/>
                  </a:lnTo>
                  <a:cubicBezTo>
                    <a:pt x="15773" y="6072"/>
                    <a:pt x="15819" y="6026"/>
                    <a:pt x="15865" y="6003"/>
                  </a:cubicBezTo>
                  <a:lnTo>
                    <a:pt x="15865" y="6003"/>
                  </a:lnTo>
                  <a:cubicBezTo>
                    <a:pt x="15910" y="5957"/>
                    <a:pt x="15956" y="5935"/>
                    <a:pt x="16001" y="5889"/>
                  </a:cubicBezTo>
                  <a:lnTo>
                    <a:pt x="16001" y="5889"/>
                  </a:lnTo>
                  <a:cubicBezTo>
                    <a:pt x="16047" y="5866"/>
                    <a:pt x="16093" y="5821"/>
                    <a:pt x="16138" y="5798"/>
                  </a:cubicBezTo>
                  <a:lnTo>
                    <a:pt x="16138" y="5798"/>
                  </a:lnTo>
                  <a:cubicBezTo>
                    <a:pt x="16184" y="5752"/>
                    <a:pt x="16230" y="5729"/>
                    <a:pt x="16275" y="5684"/>
                  </a:cubicBezTo>
                  <a:lnTo>
                    <a:pt x="16275" y="5684"/>
                  </a:lnTo>
                  <a:cubicBezTo>
                    <a:pt x="16321" y="5638"/>
                    <a:pt x="16344" y="5615"/>
                    <a:pt x="16390" y="5569"/>
                  </a:cubicBezTo>
                  <a:lnTo>
                    <a:pt x="16390" y="5569"/>
                  </a:lnTo>
                  <a:cubicBezTo>
                    <a:pt x="16412" y="5569"/>
                    <a:pt x="16435" y="5547"/>
                    <a:pt x="16458" y="5524"/>
                  </a:cubicBezTo>
                  <a:lnTo>
                    <a:pt x="16458" y="5524"/>
                  </a:lnTo>
                  <a:cubicBezTo>
                    <a:pt x="16458" y="5524"/>
                    <a:pt x="16481" y="5501"/>
                    <a:pt x="16504" y="5478"/>
                  </a:cubicBezTo>
                  <a:lnTo>
                    <a:pt x="16504" y="5478"/>
                  </a:lnTo>
                  <a:cubicBezTo>
                    <a:pt x="16572" y="5410"/>
                    <a:pt x="16641" y="5341"/>
                    <a:pt x="16686" y="5273"/>
                  </a:cubicBezTo>
                  <a:lnTo>
                    <a:pt x="16686" y="5273"/>
                  </a:lnTo>
                  <a:cubicBezTo>
                    <a:pt x="16709" y="5250"/>
                    <a:pt x="16732" y="5227"/>
                    <a:pt x="16755" y="5204"/>
                  </a:cubicBezTo>
                  <a:lnTo>
                    <a:pt x="16755" y="5204"/>
                  </a:lnTo>
                  <a:cubicBezTo>
                    <a:pt x="16846" y="5136"/>
                    <a:pt x="16915" y="5044"/>
                    <a:pt x="16983" y="4953"/>
                  </a:cubicBezTo>
                  <a:lnTo>
                    <a:pt x="16983" y="4953"/>
                  </a:lnTo>
                  <a:cubicBezTo>
                    <a:pt x="16983" y="4930"/>
                    <a:pt x="17006" y="4930"/>
                    <a:pt x="17006" y="4930"/>
                  </a:cubicBezTo>
                  <a:lnTo>
                    <a:pt x="17006" y="4930"/>
                  </a:lnTo>
                  <a:cubicBezTo>
                    <a:pt x="17006" y="4907"/>
                    <a:pt x="17029" y="4885"/>
                    <a:pt x="17051" y="4862"/>
                  </a:cubicBezTo>
                  <a:lnTo>
                    <a:pt x="17051" y="4862"/>
                  </a:lnTo>
                  <a:cubicBezTo>
                    <a:pt x="17097" y="4816"/>
                    <a:pt x="17143" y="4748"/>
                    <a:pt x="17166" y="4702"/>
                  </a:cubicBezTo>
                  <a:lnTo>
                    <a:pt x="17166" y="4702"/>
                  </a:lnTo>
                  <a:cubicBezTo>
                    <a:pt x="17188" y="4656"/>
                    <a:pt x="17211" y="4634"/>
                    <a:pt x="17234" y="4611"/>
                  </a:cubicBezTo>
                  <a:lnTo>
                    <a:pt x="17234" y="4611"/>
                  </a:lnTo>
                  <a:cubicBezTo>
                    <a:pt x="17280" y="4542"/>
                    <a:pt x="17303" y="4497"/>
                    <a:pt x="17325" y="4451"/>
                  </a:cubicBezTo>
                  <a:lnTo>
                    <a:pt x="17325" y="4451"/>
                  </a:lnTo>
                  <a:cubicBezTo>
                    <a:pt x="17348" y="4428"/>
                    <a:pt x="17348" y="4405"/>
                    <a:pt x="17348" y="4405"/>
                  </a:cubicBezTo>
                  <a:lnTo>
                    <a:pt x="17348" y="4405"/>
                  </a:lnTo>
                  <a:cubicBezTo>
                    <a:pt x="17371" y="4383"/>
                    <a:pt x="17371" y="4360"/>
                    <a:pt x="17394" y="4337"/>
                  </a:cubicBezTo>
                  <a:lnTo>
                    <a:pt x="17394" y="4337"/>
                  </a:lnTo>
                  <a:cubicBezTo>
                    <a:pt x="17417" y="4291"/>
                    <a:pt x="17439" y="4246"/>
                    <a:pt x="17462" y="4200"/>
                  </a:cubicBezTo>
                  <a:lnTo>
                    <a:pt x="17462" y="4200"/>
                  </a:lnTo>
                  <a:cubicBezTo>
                    <a:pt x="17485" y="4177"/>
                    <a:pt x="17508" y="4131"/>
                    <a:pt x="17508" y="4086"/>
                  </a:cubicBezTo>
                  <a:lnTo>
                    <a:pt x="17508" y="4086"/>
                  </a:lnTo>
                  <a:cubicBezTo>
                    <a:pt x="17531" y="4040"/>
                    <a:pt x="17554" y="3994"/>
                    <a:pt x="17576" y="3949"/>
                  </a:cubicBezTo>
                  <a:lnTo>
                    <a:pt x="17576" y="3949"/>
                  </a:lnTo>
                  <a:cubicBezTo>
                    <a:pt x="17576" y="3926"/>
                    <a:pt x="17599" y="3926"/>
                    <a:pt x="17599" y="3903"/>
                  </a:cubicBezTo>
                  <a:lnTo>
                    <a:pt x="17599" y="3903"/>
                  </a:lnTo>
                  <a:cubicBezTo>
                    <a:pt x="17599" y="3880"/>
                    <a:pt x="17599" y="3858"/>
                    <a:pt x="17622" y="3835"/>
                  </a:cubicBezTo>
                  <a:lnTo>
                    <a:pt x="17622" y="3835"/>
                  </a:lnTo>
                  <a:cubicBezTo>
                    <a:pt x="17622" y="3789"/>
                    <a:pt x="17645" y="3766"/>
                    <a:pt x="17645" y="3721"/>
                  </a:cubicBezTo>
                  <a:lnTo>
                    <a:pt x="17645" y="3721"/>
                  </a:lnTo>
                  <a:cubicBezTo>
                    <a:pt x="17668" y="3675"/>
                    <a:pt x="17691" y="3629"/>
                    <a:pt x="17691" y="3606"/>
                  </a:cubicBezTo>
                  <a:lnTo>
                    <a:pt x="17691" y="3606"/>
                  </a:lnTo>
                  <a:cubicBezTo>
                    <a:pt x="17713" y="3561"/>
                    <a:pt x="17713" y="3515"/>
                    <a:pt x="17713" y="3470"/>
                  </a:cubicBezTo>
                  <a:lnTo>
                    <a:pt x="17713" y="3470"/>
                  </a:lnTo>
                  <a:cubicBezTo>
                    <a:pt x="17736" y="3447"/>
                    <a:pt x="17736" y="3424"/>
                    <a:pt x="17736" y="3401"/>
                  </a:cubicBezTo>
                  <a:lnTo>
                    <a:pt x="17736" y="3401"/>
                  </a:lnTo>
                  <a:cubicBezTo>
                    <a:pt x="17736" y="3378"/>
                    <a:pt x="17736" y="3355"/>
                    <a:pt x="17736" y="3355"/>
                  </a:cubicBezTo>
                  <a:lnTo>
                    <a:pt x="17736" y="3355"/>
                  </a:lnTo>
                  <a:cubicBezTo>
                    <a:pt x="17759" y="3310"/>
                    <a:pt x="17759" y="3264"/>
                    <a:pt x="17759" y="3218"/>
                  </a:cubicBezTo>
                  <a:lnTo>
                    <a:pt x="17759" y="3218"/>
                  </a:lnTo>
                  <a:cubicBezTo>
                    <a:pt x="17782" y="3173"/>
                    <a:pt x="17782" y="3127"/>
                    <a:pt x="17782" y="3104"/>
                  </a:cubicBezTo>
                  <a:lnTo>
                    <a:pt x="17782" y="3104"/>
                  </a:lnTo>
                  <a:cubicBezTo>
                    <a:pt x="17782" y="3059"/>
                    <a:pt x="17782" y="3013"/>
                    <a:pt x="17782" y="2967"/>
                  </a:cubicBezTo>
                  <a:lnTo>
                    <a:pt x="17782" y="2967"/>
                  </a:lnTo>
                  <a:cubicBezTo>
                    <a:pt x="17805" y="2945"/>
                    <a:pt x="17805" y="2922"/>
                    <a:pt x="17805" y="2876"/>
                  </a:cubicBezTo>
                  <a:lnTo>
                    <a:pt x="17805" y="2876"/>
                  </a:lnTo>
                  <a:cubicBezTo>
                    <a:pt x="17805" y="2853"/>
                    <a:pt x="17805" y="2830"/>
                    <a:pt x="17805" y="2808"/>
                  </a:cubicBezTo>
                  <a:lnTo>
                    <a:pt x="17805" y="2808"/>
                  </a:lnTo>
                  <a:lnTo>
                    <a:pt x="17805" y="69"/>
                  </a:lnTo>
                  <a:cubicBezTo>
                    <a:pt x="17805" y="114"/>
                    <a:pt x="17805" y="160"/>
                    <a:pt x="17805" y="228"/>
                  </a:cubicBezTo>
                  <a:lnTo>
                    <a:pt x="17805" y="228"/>
                  </a:lnTo>
                  <a:cubicBezTo>
                    <a:pt x="17805" y="274"/>
                    <a:pt x="17805" y="297"/>
                    <a:pt x="17782" y="342"/>
                  </a:cubicBezTo>
                  <a:lnTo>
                    <a:pt x="17782" y="342"/>
                  </a:lnTo>
                  <a:cubicBezTo>
                    <a:pt x="17782" y="388"/>
                    <a:pt x="17782" y="434"/>
                    <a:pt x="17782" y="479"/>
                  </a:cubicBezTo>
                  <a:lnTo>
                    <a:pt x="17782" y="479"/>
                  </a:lnTo>
                  <a:cubicBezTo>
                    <a:pt x="17759" y="525"/>
                    <a:pt x="17759" y="548"/>
                    <a:pt x="17759" y="594"/>
                  </a:cubicBezTo>
                  <a:lnTo>
                    <a:pt x="17759" y="594"/>
                  </a:lnTo>
                  <a:cubicBezTo>
                    <a:pt x="17736" y="639"/>
                    <a:pt x="17736" y="685"/>
                    <a:pt x="17736" y="730"/>
                  </a:cubicBezTo>
                  <a:lnTo>
                    <a:pt x="17736" y="730"/>
                  </a:lnTo>
                  <a:cubicBezTo>
                    <a:pt x="17713" y="753"/>
                    <a:pt x="17713" y="799"/>
                    <a:pt x="17691" y="845"/>
                  </a:cubicBezTo>
                  <a:lnTo>
                    <a:pt x="17691" y="845"/>
                  </a:lnTo>
                  <a:cubicBezTo>
                    <a:pt x="17691" y="890"/>
                    <a:pt x="17668" y="936"/>
                    <a:pt x="17668" y="959"/>
                  </a:cubicBezTo>
                  <a:lnTo>
                    <a:pt x="17668" y="959"/>
                  </a:lnTo>
                  <a:cubicBezTo>
                    <a:pt x="17645" y="1004"/>
                    <a:pt x="17645" y="1050"/>
                    <a:pt x="17622" y="1096"/>
                  </a:cubicBezTo>
                  <a:lnTo>
                    <a:pt x="17622" y="1096"/>
                  </a:lnTo>
                  <a:cubicBezTo>
                    <a:pt x="17599" y="1141"/>
                    <a:pt x="17599" y="1164"/>
                    <a:pt x="17576" y="1210"/>
                  </a:cubicBezTo>
                  <a:lnTo>
                    <a:pt x="17576" y="1210"/>
                  </a:lnTo>
                  <a:cubicBezTo>
                    <a:pt x="17554" y="1255"/>
                    <a:pt x="17531" y="1301"/>
                    <a:pt x="17531" y="1347"/>
                  </a:cubicBezTo>
                  <a:lnTo>
                    <a:pt x="17531" y="1347"/>
                  </a:lnTo>
                  <a:cubicBezTo>
                    <a:pt x="17508" y="1392"/>
                    <a:pt x="17485" y="1415"/>
                    <a:pt x="17462" y="1461"/>
                  </a:cubicBezTo>
                  <a:lnTo>
                    <a:pt x="17462" y="1461"/>
                  </a:lnTo>
                  <a:cubicBezTo>
                    <a:pt x="17439" y="1507"/>
                    <a:pt x="17417" y="1552"/>
                    <a:pt x="17394" y="1598"/>
                  </a:cubicBezTo>
                  <a:lnTo>
                    <a:pt x="17394" y="1598"/>
                  </a:lnTo>
                  <a:cubicBezTo>
                    <a:pt x="17371" y="1621"/>
                    <a:pt x="17371" y="1666"/>
                    <a:pt x="17348" y="1712"/>
                  </a:cubicBezTo>
                  <a:lnTo>
                    <a:pt x="17348" y="1712"/>
                  </a:lnTo>
                  <a:cubicBezTo>
                    <a:pt x="17303" y="1758"/>
                    <a:pt x="17280" y="1803"/>
                    <a:pt x="17234" y="1849"/>
                  </a:cubicBezTo>
                  <a:lnTo>
                    <a:pt x="17234" y="1849"/>
                  </a:lnTo>
                  <a:cubicBezTo>
                    <a:pt x="17211" y="1895"/>
                    <a:pt x="17211" y="1917"/>
                    <a:pt x="17188" y="1963"/>
                  </a:cubicBezTo>
                  <a:lnTo>
                    <a:pt x="17188" y="1963"/>
                  </a:lnTo>
                  <a:cubicBezTo>
                    <a:pt x="17143" y="2009"/>
                    <a:pt x="17097" y="2077"/>
                    <a:pt x="17051" y="2123"/>
                  </a:cubicBezTo>
                  <a:lnTo>
                    <a:pt x="17051" y="2123"/>
                  </a:lnTo>
                  <a:cubicBezTo>
                    <a:pt x="17029" y="2146"/>
                    <a:pt x="17029" y="2168"/>
                    <a:pt x="17006" y="2191"/>
                  </a:cubicBezTo>
                  <a:lnTo>
                    <a:pt x="17006" y="2191"/>
                  </a:lnTo>
                  <a:cubicBezTo>
                    <a:pt x="16937" y="2283"/>
                    <a:pt x="16846" y="2374"/>
                    <a:pt x="16778" y="2465"/>
                  </a:cubicBezTo>
                  <a:lnTo>
                    <a:pt x="16778" y="2465"/>
                  </a:lnTo>
                  <a:cubicBezTo>
                    <a:pt x="16755" y="2488"/>
                    <a:pt x="16732" y="2511"/>
                    <a:pt x="16709" y="2534"/>
                  </a:cubicBezTo>
                  <a:lnTo>
                    <a:pt x="16709" y="2534"/>
                  </a:lnTo>
                  <a:cubicBezTo>
                    <a:pt x="16641" y="2602"/>
                    <a:pt x="16572" y="2671"/>
                    <a:pt x="16504" y="2739"/>
                  </a:cubicBezTo>
                  <a:lnTo>
                    <a:pt x="16504" y="2739"/>
                  </a:lnTo>
                  <a:cubicBezTo>
                    <a:pt x="16458" y="2762"/>
                    <a:pt x="16435" y="2808"/>
                    <a:pt x="16412" y="2830"/>
                  </a:cubicBezTo>
                  <a:lnTo>
                    <a:pt x="16412" y="2830"/>
                  </a:lnTo>
                  <a:cubicBezTo>
                    <a:pt x="16367" y="2876"/>
                    <a:pt x="16321" y="2899"/>
                    <a:pt x="16275" y="2945"/>
                  </a:cubicBezTo>
                  <a:lnTo>
                    <a:pt x="16275" y="2945"/>
                  </a:lnTo>
                  <a:cubicBezTo>
                    <a:pt x="16230" y="2967"/>
                    <a:pt x="16184" y="3013"/>
                    <a:pt x="16161" y="3036"/>
                  </a:cubicBezTo>
                  <a:lnTo>
                    <a:pt x="16161" y="3036"/>
                  </a:lnTo>
                  <a:cubicBezTo>
                    <a:pt x="16116" y="3081"/>
                    <a:pt x="16070" y="3127"/>
                    <a:pt x="16001" y="3150"/>
                  </a:cubicBezTo>
                  <a:lnTo>
                    <a:pt x="16001" y="3150"/>
                  </a:lnTo>
                  <a:cubicBezTo>
                    <a:pt x="15979" y="3196"/>
                    <a:pt x="15933" y="3218"/>
                    <a:pt x="15887" y="3241"/>
                  </a:cubicBezTo>
                  <a:lnTo>
                    <a:pt x="15887" y="3241"/>
                  </a:lnTo>
                  <a:cubicBezTo>
                    <a:pt x="15842" y="3287"/>
                    <a:pt x="15773" y="3333"/>
                    <a:pt x="15728" y="3355"/>
                  </a:cubicBezTo>
                  <a:lnTo>
                    <a:pt x="15728" y="3355"/>
                  </a:lnTo>
                  <a:cubicBezTo>
                    <a:pt x="15682" y="3401"/>
                    <a:pt x="15636" y="3424"/>
                    <a:pt x="15591" y="3447"/>
                  </a:cubicBezTo>
                  <a:lnTo>
                    <a:pt x="15591" y="3447"/>
                  </a:lnTo>
                  <a:cubicBezTo>
                    <a:pt x="15545" y="3492"/>
                    <a:pt x="15477" y="3515"/>
                    <a:pt x="15431" y="3561"/>
                  </a:cubicBezTo>
                  <a:lnTo>
                    <a:pt x="15431" y="3561"/>
                  </a:lnTo>
                  <a:cubicBezTo>
                    <a:pt x="15362" y="3606"/>
                    <a:pt x="15294" y="3652"/>
                    <a:pt x="15225" y="3675"/>
                  </a:cubicBezTo>
                  <a:lnTo>
                    <a:pt x="15225" y="3675"/>
                  </a:lnTo>
                  <a:cubicBezTo>
                    <a:pt x="15020" y="3789"/>
                    <a:pt x="14815" y="3903"/>
                    <a:pt x="14609" y="3994"/>
                  </a:cubicBezTo>
                  <a:lnTo>
                    <a:pt x="14609" y="3994"/>
                  </a:lnTo>
                  <a:cubicBezTo>
                    <a:pt x="14564" y="4017"/>
                    <a:pt x="14518" y="4040"/>
                    <a:pt x="14449" y="4086"/>
                  </a:cubicBezTo>
                  <a:lnTo>
                    <a:pt x="14449" y="4086"/>
                  </a:lnTo>
                  <a:cubicBezTo>
                    <a:pt x="14267" y="4154"/>
                    <a:pt x="14084" y="4246"/>
                    <a:pt x="13879" y="4314"/>
                  </a:cubicBezTo>
                  <a:lnTo>
                    <a:pt x="13879" y="4314"/>
                  </a:lnTo>
                  <a:cubicBezTo>
                    <a:pt x="13856" y="4337"/>
                    <a:pt x="13833" y="4337"/>
                    <a:pt x="13810" y="4360"/>
                  </a:cubicBezTo>
                  <a:lnTo>
                    <a:pt x="13810" y="4360"/>
                  </a:lnTo>
                  <a:cubicBezTo>
                    <a:pt x="13605" y="4428"/>
                    <a:pt x="13377" y="4497"/>
                    <a:pt x="13171" y="4565"/>
                  </a:cubicBezTo>
                  <a:lnTo>
                    <a:pt x="13171" y="4565"/>
                  </a:lnTo>
                  <a:cubicBezTo>
                    <a:pt x="13011" y="4611"/>
                    <a:pt x="12874" y="4656"/>
                    <a:pt x="12715" y="4702"/>
                  </a:cubicBezTo>
                  <a:lnTo>
                    <a:pt x="12715" y="4702"/>
                  </a:lnTo>
                  <a:cubicBezTo>
                    <a:pt x="12601" y="4725"/>
                    <a:pt x="12486" y="4771"/>
                    <a:pt x="12372" y="4793"/>
                  </a:cubicBezTo>
                  <a:lnTo>
                    <a:pt x="12372" y="4793"/>
                  </a:lnTo>
                  <a:cubicBezTo>
                    <a:pt x="12190" y="4839"/>
                    <a:pt x="12030" y="4862"/>
                    <a:pt x="11870" y="4907"/>
                  </a:cubicBezTo>
                  <a:lnTo>
                    <a:pt x="11870" y="4907"/>
                  </a:lnTo>
                  <a:cubicBezTo>
                    <a:pt x="11756" y="4930"/>
                    <a:pt x="11642" y="4953"/>
                    <a:pt x="11505" y="4976"/>
                  </a:cubicBezTo>
                  <a:lnTo>
                    <a:pt x="11505" y="4976"/>
                  </a:lnTo>
                  <a:cubicBezTo>
                    <a:pt x="11459" y="4976"/>
                    <a:pt x="11414" y="4976"/>
                    <a:pt x="11368" y="4999"/>
                  </a:cubicBezTo>
                  <a:lnTo>
                    <a:pt x="11368" y="4999"/>
                  </a:lnTo>
                  <a:cubicBezTo>
                    <a:pt x="11163" y="5022"/>
                    <a:pt x="10957" y="5067"/>
                    <a:pt x="10752" y="5090"/>
                  </a:cubicBezTo>
                  <a:lnTo>
                    <a:pt x="10752" y="5090"/>
                  </a:lnTo>
                  <a:cubicBezTo>
                    <a:pt x="10683" y="5090"/>
                    <a:pt x="10615" y="5090"/>
                    <a:pt x="10569" y="5113"/>
                  </a:cubicBezTo>
                  <a:lnTo>
                    <a:pt x="10569" y="5113"/>
                  </a:lnTo>
                  <a:cubicBezTo>
                    <a:pt x="10455" y="5113"/>
                    <a:pt x="10318" y="5113"/>
                    <a:pt x="10204" y="5136"/>
                  </a:cubicBezTo>
                  <a:lnTo>
                    <a:pt x="10204" y="5136"/>
                  </a:lnTo>
                  <a:cubicBezTo>
                    <a:pt x="9998" y="5159"/>
                    <a:pt x="9816" y="5159"/>
                    <a:pt x="9610" y="5181"/>
                  </a:cubicBezTo>
                  <a:lnTo>
                    <a:pt x="9610" y="5181"/>
                  </a:lnTo>
                  <a:cubicBezTo>
                    <a:pt x="9473" y="5181"/>
                    <a:pt x="9337" y="5181"/>
                    <a:pt x="9222" y="5181"/>
                  </a:cubicBezTo>
                  <a:lnTo>
                    <a:pt x="9222" y="5181"/>
                  </a:lnTo>
                  <a:cubicBezTo>
                    <a:pt x="9063" y="5181"/>
                    <a:pt x="8903" y="5181"/>
                    <a:pt x="8720" y="5181"/>
                  </a:cubicBezTo>
                  <a:lnTo>
                    <a:pt x="8720" y="5181"/>
                  </a:lnTo>
                  <a:cubicBezTo>
                    <a:pt x="8583" y="5181"/>
                    <a:pt x="8469" y="5181"/>
                    <a:pt x="8332" y="5181"/>
                  </a:cubicBezTo>
                  <a:lnTo>
                    <a:pt x="8332" y="5181"/>
                  </a:lnTo>
                  <a:cubicBezTo>
                    <a:pt x="8172" y="5181"/>
                    <a:pt x="8013" y="5159"/>
                    <a:pt x="7876" y="5159"/>
                  </a:cubicBezTo>
                  <a:lnTo>
                    <a:pt x="7876" y="5159"/>
                  </a:lnTo>
                  <a:cubicBezTo>
                    <a:pt x="7739" y="5136"/>
                    <a:pt x="7602" y="5136"/>
                    <a:pt x="7465" y="5113"/>
                  </a:cubicBezTo>
                  <a:lnTo>
                    <a:pt x="7465" y="5113"/>
                  </a:lnTo>
                  <a:cubicBezTo>
                    <a:pt x="7305" y="5113"/>
                    <a:pt x="7168" y="5090"/>
                    <a:pt x="7008" y="5067"/>
                  </a:cubicBezTo>
                  <a:lnTo>
                    <a:pt x="7008" y="5067"/>
                  </a:lnTo>
                  <a:cubicBezTo>
                    <a:pt x="6871" y="5044"/>
                    <a:pt x="6757" y="5022"/>
                    <a:pt x="6620" y="5022"/>
                  </a:cubicBezTo>
                  <a:lnTo>
                    <a:pt x="6620" y="5022"/>
                  </a:lnTo>
                  <a:cubicBezTo>
                    <a:pt x="6461" y="4976"/>
                    <a:pt x="6301" y="4953"/>
                    <a:pt x="6141" y="4930"/>
                  </a:cubicBezTo>
                  <a:lnTo>
                    <a:pt x="6141" y="4930"/>
                  </a:lnTo>
                  <a:cubicBezTo>
                    <a:pt x="6027" y="4907"/>
                    <a:pt x="5890" y="4885"/>
                    <a:pt x="5776" y="4862"/>
                  </a:cubicBezTo>
                  <a:lnTo>
                    <a:pt x="5776" y="4862"/>
                  </a:lnTo>
                  <a:cubicBezTo>
                    <a:pt x="5593" y="4816"/>
                    <a:pt x="5411" y="4771"/>
                    <a:pt x="5228" y="4725"/>
                  </a:cubicBezTo>
                  <a:lnTo>
                    <a:pt x="5228" y="4725"/>
                  </a:lnTo>
                  <a:cubicBezTo>
                    <a:pt x="5114" y="4679"/>
                    <a:pt x="4977" y="4656"/>
                    <a:pt x="4863" y="4634"/>
                  </a:cubicBezTo>
                  <a:lnTo>
                    <a:pt x="4863" y="4634"/>
                  </a:lnTo>
                  <a:cubicBezTo>
                    <a:pt x="4817" y="4611"/>
                    <a:pt x="4749" y="4588"/>
                    <a:pt x="4680" y="4565"/>
                  </a:cubicBezTo>
                  <a:lnTo>
                    <a:pt x="4680" y="4565"/>
                  </a:lnTo>
                  <a:cubicBezTo>
                    <a:pt x="4498" y="4519"/>
                    <a:pt x="4315" y="4451"/>
                    <a:pt x="4132" y="4383"/>
                  </a:cubicBezTo>
                  <a:lnTo>
                    <a:pt x="4132" y="4383"/>
                  </a:lnTo>
                  <a:cubicBezTo>
                    <a:pt x="4087" y="4360"/>
                    <a:pt x="4041" y="4337"/>
                    <a:pt x="3995" y="4314"/>
                  </a:cubicBezTo>
                  <a:lnTo>
                    <a:pt x="3995" y="4314"/>
                  </a:lnTo>
                  <a:cubicBezTo>
                    <a:pt x="3836" y="4268"/>
                    <a:pt x="3676" y="4200"/>
                    <a:pt x="3516" y="4131"/>
                  </a:cubicBezTo>
                  <a:lnTo>
                    <a:pt x="3516" y="4131"/>
                  </a:lnTo>
                  <a:cubicBezTo>
                    <a:pt x="3448" y="4086"/>
                    <a:pt x="3356" y="4063"/>
                    <a:pt x="3288" y="4017"/>
                  </a:cubicBezTo>
                  <a:lnTo>
                    <a:pt x="3288" y="4017"/>
                  </a:lnTo>
                  <a:cubicBezTo>
                    <a:pt x="3060" y="3926"/>
                    <a:pt x="2831" y="3812"/>
                    <a:pt x="2626" y="3675"/>
                  </a:cubicBezTo>
                  <a:lnTo>
                    <a:pt x="2626" y="3675"/>
                  </a:lnTo>
                  <a:cubicBezTo>
                    <a:pt x="868" y="2671"/>
                    <a:pt x="1" y="1347"/>
                    <a:pt x="1" y="0"/>
                  </a:cubicBezTo>
                  <a:lnTo>
                    <a:pt x="1" y="0"/>
                  </a:lnTo>
                  <a:close/>
                </a:path>
              </a:pathLst>
            </a:custGeom>
            <a:solidFill>
              <a:srgbClr val="1D509B"/>
            </a:solidFill>
            <a:ln>
              <a:noFill/>
            </a:ln>
          </p:spPr>
          <p:txBody>
            <a:bodyPr spcFirstLastPara="1" wrap="square" lIns="91425" tIns="91425" rIns="91425" bIns="91425" anchor="ctr" anchorCtr="0">
              <a:noAutofit/>
            </a:bodyPr>
            <a:lstStyle/>
            <a:p>
              <a:pPr>
                <a:buClr>
                  <a:srgbClr val="000000"/>
                </a:buClr>
                <a:buFont typeface="Arial"/>
                <a:buNone/>
                <a:defRPr/>
              </a:pPr>
              <a:endParaRPr sz="1400" kern="0">
                <a:solidFill>
                  <a:srgbClr val="000000"/>
                </a:solidFill>
                <a:latin typeface="Arial"/>
                <a:cs typeface="Arial"/>
                <a:sym typeface="Arial"/>
              </a:endParaRPr>
            </a:p>
          </p:txBody>
        </p:sp>
        <p:sp>
          <p:nvSpPr>
            <p:cNvPr id="38" name="Google Shape;6196;p47">
              <a:extLst>
                <a:ext uri="{FF2B5EF4-FFF2-40B4-BE49-F238E27FC236}">
                  <a16:creationId xmlns:a16="http://schemas.microsoft.com/office/drawing/2014/main" id="{4D8CDCAF-B832-4B9E-A91D-581152FBC353}"/>
                </a:ext>
              </a:extLst>
            </p:cNvPr>
            <p:cNvSpPr/>
            <p:nvPr/>
          </p:nvSpPr>
          <p:spPr>
            <a:xfrm>
              <a:off x="6110666" y="3986085"/>
              <a:ext cx="504299" cy="278934"/>
            </a:xfrm>
            <a:custGeom>
              <a:avLst/>
              <a:gdLst/>
              <a:ahLst/>
              <a:cxnLst/>
              <a:rect l="l" t="t" r="r" b="b"/>
              <a:pathLst>
                <a:path w="19562" h="10820" extrusionOk="0">
                  <a:moveTo>
                    <a:pt x="3447" y="1507"/>
                  </a:moveTo>
                  <a:cubicBezTo>
                    <a:pt x="1" y="3515"/>
                    <a:pt x="1" y="6779"/>
                    <a:pt x="3493" y="8788"/>
                  </a:cubicBezTo>
                  <a:lnTo>
                    <a:pt x="3493" y="8788"/>
                  </a:lnTo>
                  <a:cubicBezTo>
                    <a:pt x="6985" y="10819"/>
                    <a:pt x="12623" y="10819"/>
                    <a:pt x="16092" y="8788"/>
                  </a:cubicBezTo>
                  <a:lnTo>
                    <a:pt x="16092" y="8788"/>
                  </a:lnTo>
                  <a:cubicBezTo>
                    <a:pt x="19562" y="6779"/>
                    <a:pt x="19539" y="3515"/>
                    <a:pt x="16047" y="1507"/>
                  </a:cubicBezTo>
                  <a:lnTo>
                    <a:pt x="16047" y="1507"/>
                  </a:lnTo>
                  <a:cubicBezTo>
                    <a:pt x="14312" y="502"/>
                    <a:pt x="12030" y="0"/>
                    <a:pt x="9747" y="0"/>
                  </a:cubicBezTo>
                  <a:lnTo>
                    <a:pt x="9747" y="0"/>
                  </a:lnTo>
                  <a:cubicBezTo>
                    <a:pt x="7464" y="0"/>
                    <a:pt x="5182" y="502"/>
                    <a:pt x="3447" y="1507"/>
                  </a:cubicBezTo>
                  <a:close/>
                </a:path>
              </a:pathLst>
            </a:custGeom>
            <a:solidFill>
              <a:srgbClr val="95B8EB"/>
            </a:solidFill>
            <a:ln>
              <a:noFill/>
            </a:ln>
          </p:spPr>
          <p:txBody>
            <a:bodyPr spcFirstLastPara="1" wrap="square" lIns="91425" tIns="91425" rIns="91425" bIns="91425" anchor="ctr" anchorCtr="0">
              <a:noAutofit/>
            </a:bodyPr>
            <a:lstStyle/>
            <a:p>
              <a:pPr>
                <a:buClr>
                  <a:srgbClr val="000000"/>
                </a:buClr>
                <a:buFont typeface="Arial"/>
                <a:buNone/>
                <a:defRPr/>
              </a:pPr>
              <a:endParaRPr sz="1400" kern="0">
                <a:solidFill>
                  <a:srgbClr val="000000"/>
                </a:solidFill>
                <a:latin typeface="Arial"/>
                <a:cs typeface="Arial"/>
                <a:sym typeface="Arial"/>
              </a:endParaRPr>
            </a:p>
          </p:txBody>
        </p:sp>
        <p:sp>
          <p:nvSpPr>
            <p:cNvPr id="39" name="Title 1">
              <a:extLst>
                <a:ext uri="{FF2B5EF4-FFF2-40B4-BE49-F238E27FC236}">
                  <a16:creationId xmlns:a16="http://schemas.microsoft.com/office/drawing/2014/main" id="{E820BBA0-A048-438D-AC53-8F3C036CD530}"/>
                </a:ext>
              </a:extLst>
            </p:cNvPr>
            <p:cNvSpPr txBox="1">
              <a:spLocks/>
            </p:cNvSpPr>
            <p:nvPr/>
          </p:nvSpPr>
          <p:spPr>
            <a:xfrm>
              <a:off x="6164820" y="3989004"/>
              <a:ext cx="397389" cy="262340"/>
            </a:xfrm>
            <a:prstGeom prst="rect">
              <a:avLst/>
            </a:prstGeom>
            <a:scene3d>
              <a:camera prst="isometricBottomDown"/>
              <a:lightRig rig="threePt" dir="t"/>
            </a:scene3d>
          </p:spPr>
          <p:txBody>
            <a:bodyPr vert="horz" lIns="0" tIns="0" rIns="0" bIns="0" rtlCol="0" anchor="t">
              <a:noAutofit/>
            </a:bodyPr>
            <a:lstStyle>
              <a:lvl1pPr algn="r" defTabSz="914400" rtl="1" eaLnBrk="1" latinLnBrk="0" hangingPunct="1">
                <a:lnSpc>
                  <a:spcPct val="90000"/>
                </a:lnSpc>
                <a:spcBef>
                  <a:spcPct val="0"/>
                </a:spcBef>
                <a:buNone/>
                <a:defRPr sz="4000" kern="1200">
                  <a:solidFill>
                    <a:schemeClr val="tx1"/>
                  </a:solidFill>
                  <a:latin typeface="Greta Arabic" pitchFamily="2" charset="-78"/>
                  <a:ea typeface="+mj-ea"/>
                  <a:cs typeface="+mj-cs"/>
                </a:defRPr>
              </a:lvl1pPr>
            </a:lstStyle>
            <a:p>
              <a:pPr algn="ctr">
                <a:defRPr/>
              </a:pPr>
              <a:r>
                <a:rPr lang="en-US" sz="2400" dirty="0">
                  <a:solidFill>
                    <a:srgbClr val="FFFFFF"/>
                  </a:solidFill>
                  <a:latin typeface="Somar" panose="020B0604020202020204" charset="-78"/>
                  <a:cs typeface="Somar" panose="020B0604020202020204" charset="-78"/>
                </a:rPr>
                <a:t>05</a:t>
              </a:r>
              <a:endParaRPr lang="ar-SA" sz="2800" dirty="0">
                <a:solidFill>
                  <a:srgbClr val="FFFFFF"/>
                </a:solidFill>
                <a:latin typeface="Somar" panose="020B0604020202020204" charset="-78"/>
                <a:cs typeface="Somar" panose="020B0604020202020204" charset="-78"/>
              </a:endParaRPr>
            </a:p>
          </p:txBody>
        </p:sp>
      </p:grpSp>
      <p:sp>
        <p:nvSpPr>
          <p:cNvPr id="3" name="Slide Number Placeholder 2"/>
          <p:cNvSpPr>
            <a:spLocks noGrp="1"/>
          </p:cNvSpPr>
          <p:nvPr>
            <p:ph type="sldNum" sz="quarter" idx="12"/>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15EF7C1D-2B43-48E9-9FFA-0C1C352D9914}" type="slidenum">
              <a:rPr kumimoji="0" lang="en-GB" sz="1200" b="0" i="0" u="none" strike="noStrike" kern="1200" cap="none" spc="0" normalizeH="0" baseline="0" noProof="0" smtClean="0">
                <a:ln>
                  <a:noFill/>
                </a:ln>
                <a:solidFill>
                  <a:srgbClr val="0D2547">
                    <a:tint val="75000"/>
                  </a:srgbClr>
                </a:solidFill>
                <a:effectLst/>
                <a:uLnTx/>
                <a:uFillTx/>
                <a:latin typeface="Greta Arabic" panose="02000000000000000000" pitchFamily="2" charset="-78"/>
                <a:ea typeface="+mn-ea"/>
                <a:cs typeface="Symbio AR+LT"/>
              </a:rPr>
              <a:pPr marL="0" marR="0" lvl="0" indent="0" algn="l" defTabSz="914400" rtl="1" eaLnBrk="1" fontAlgn="auto" latinLnBrk="0" hangingPunct="1">
                <a:lnSpc>
                  <a:spcPct val="100000"/>
                </a:lnSpc>
                <a:spcBef>
                  <a:spcPts val="0"/>
                </a:spcBef>
                <a:spcAft>
                  <a:spcPts val="0"/>
                </a:spcAft>
                <a:buClrTx/>
                <a:buSzTx/>
                <a:buFontTx/>
                <a:buNone/>
                <a:tabLst/>
                <a:defRPr/>
              </a:pPr>
              <a:t>42</a:t>
            </a:fld>
            <a:endParaRPr kumimoji="0" lang="en-GB" sz="1200" b="0" i="0" u="none" strike="noStrike" kern="1200" cap="none" spc="0" normalizeH="0" baseline="0" noProof="0">
              <a:ln>
                <a:noFill/>
              </a:ln>
              <a:solidFill>
                <a:srgbClr val="0D2547">
                  <a:tint val="75000"/>
                </a:srgbClr>
              </a:solidFill>
              <a:effectLst/>
              <a:uLnTx/>
              <a:uFillTx/>
              <a:latin typeface="Greta Arabic" panose="02000000000000000000" pitchFamily="2" charset="-78"/>
              <a:ea typeface="+mn-ea"/>
              <a:cs typeface="Symbio AR+LT"/>
            </a:endParaRPr>
          </a:p>
        </p:txBody>
      </p:sp>
      <p:sp>
        <p:nvSpPr>
          <p:cNvPr id="4" name="Footer Placeholder 3">
            <a:extLst>
              <a:ext uri="{FF2B5EF4-FFF2-40B4-BE49-F238E27FC236}">
                <a16:creationId xmlns:a16="http://schemas.microsoft.com/office/drawing/2014/main" id="{7EE92F50-FF35-4487-9FE0-BB6CC7B1C702}"/>
              </a:ext>
            </a:extLst>
          </p:cNvPr>
          <p:cNvSpPr>
            <a:spLocks noGrp="1"/>
          </p:cNvSpPr>
          <p:nvPr>
            <p:ph type="ftr" sz="quarter" idx="11"/>
            <p:custDataLst>
              <p:tags r:id="rId1"/>
            </p:custDataLst>
          </p:nvPr>
        </p:nvSpPr>
        <p:spPr/>
        <p:txBody>
          <a:bodyPr/>
          <a:lstStyle/>
          <a:p>
            <a:pPr>
              <a:defRPr/>
            </a:pPr>
            <a:r>
              <a:rPr lang="en-GB"/>
              <a:t>Public | </a:t>
            </a:r>
            <a:r>
              <a:rPr lang="ar-SA"/>
              <a:t>عام</a:t>
            </a:r>
            <a:endParaRPr lang="en-GB"/>
          </a:p>
        </p:txBody>
      </p:sp>
    </p:spTree>
    <p:extLst>
      <p:ext uri="{BB962C8B-B14F-4D97-AF65-F5344CB8AC3E}">
        <p14:creationId xmlns:p14="http://schemas.microsoft.com/office/powerpoint/2010/main" val="275794661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6DFE4FFA-FFA1-45DA-B971-C96FAF646316}"/>
              </a:ext>
            </a:extLst>
          </p:cNvPr>
          <p:cNvSpPr txBox="1">
            <a:spLocks/>
          </p:cNvSpPr>
          <p:nvPr/>
        </p:nvSpPr>
        <p:spPr>
          <a:xfrm>
            <a:off x="819608" y="1634715"/>
            <a:ext cx="4207019" cy="423019"/>
          </a:xfrm>
          <a:prstGeom prst="rect">
            <a:avLst/>
          </a:prstGeom>
        </p:spPr>
        <p:txBody>
          <a:bodyPr vert="horz" lIns="0" tIns="0" rIns="0" bIns="0" rtlCol="0" anchor="t">
            <a:noAutofit/>
          </a:bodyPr>
          <a:lstStyle>
            <a:lvl1pPr algn="r" defTabSz="914400" rtl="1" eaLnBrk="1" latinLnBrk="0" hangingPunct="1">
              <a:lnSpc>
                <a:spcPct val="90000"/>
              </a:lnSpc>
              <a:spcBef>
                <a:spcPct val="0"/>
              </a:spcBef>
              <a:buNone/>
              <a:defRPr sz="4000" kern="1200">
                <a:solidFill>
                  <a:schemeClr val="tx1"/>
                </a:solidFill>
                <a:latin typeface="Greta Arabic" pitchFamily="2" charset="-78"/>
                <a:ea typeface="+mj-ea"/>
                <a:cs typeface="+mj-cs"/>
              </a:defRPr>
            </a:lvl1pPr>
          </a:lstStyle>
          <a:p>
            <a:pPr marL="0" marR="0" lvl="0" indent="0" defTabSz="914400" eaLnBrk="1" fontAlgn="auto" latinLnBrk="0" hangingPunct="1">
              <a:lnSpc>
                <a:spcPct val="90000"/>
              </a:lnSpc>
              <a:spcBef>
                <a:spcPct val="0"/>
              </a:spcBef>
              <a:spcAft>
                <a:spcPts val="0"/>
              </a:spcAft>
              <a:buClrTx/>
              <a:buSzTx/>
              <a:buFontTx/>
              <a:buNone/>
              <a:tabLst/>
              <a:defRPr/>
            </a:pPr>
            <a:r>
              <a:rPr kumimoji="0" lang="ar-SA" sz="2800" i="0" u="none" strike="noStrike" kern="1200" cap="none" spc="0" normalizeH="0" baseline="0" noProof="0" dirty="0">
                <a:ln>
                  <a:noFill/>
                </a:ln>
                <a:solidFill>
                  <a:srgbClr val="283E5B"/>
                </a:solidFill>
                <a:effectLst/>
                <a:uLnTx/>
                <a:uFillTx/>
                <a:latin typeface="Somar" panose="020B0604020202020204" charset="-78"/>
                <a:cs typeface="Somar" panose="020B0604020202020204" charset="-78"/>
              </a:rPr>
              <a:t>البيان الجمركي</a:t>
            </a:r>
          </a:p>
        </p:txBody>
      </p:sp>
      <p:sp>
        <p:nvSpPr>
          <p:cNvPr id="11" name="Google Shape;259;p52">
            <a:extLst>
              <a:ext uri="{FF2B5EF4-FFF2-40B4-BE49-F238E27FC236}">
                <a16:creationId xmlns:a16="http://schemas.microsoft.com/office/drawing/2014/main" id="{4989C957-DADC-4C82-A047-F0153F15621F}"/>
              </a:ext>
            </a:extLst>
          </p:cNvPr>
          <p:cNvSpPr txBox="1">
            <a:spLocks/>
          </p:cNvSpPr>
          <p:nvPr/>
        </p:nvSpPr>
        <p:spPr>
          <a:xfrm>
            <a:off x="5278582" y="1559234"/>
            <a:ext cx="817418" cy="43797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2"/>
              </a:buClr>
              <a:buSzPts val="4800"/>
              <a:buFont typeface="Rajdhani"/>
              <a:buNone/>
              <a:defRPr sz="2400" b="1" i="0" u="none" strike="noStrike" cap="none">
                <a:solidFill>
                  <a:schemeClr val="lt2"/>
                </a:solidFill>
                <a:latin typeface="Rajdhani"/>
                <a:ea typeface="Rajdhani"/>
                <a:cs typeface="Rajdhani"/>
                <a:sym typeface="Rajdhani"/>
              </a:defRPr>
            </a:lvl1pPr>
            <a:lvl2pPr marR="0" lvl="1"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2pPr>
            <a:lvl3pPr marR="0" lvl="2"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3pPr>
            <a:lvl4pPr marR="0" lvl="3"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4pPr>
            <a:lvl5pPr marR="0" lvl="4"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5pPr>
            <a:lvl6pPr marR="0" lvl="5"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6pPr>
            <a:lvl7pPr marR="0" lvl="6"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7pPr>
            <a:lvl8pPr marR="0" lvl="7"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8pPr>
            <a:lvl9pPr marR="0" lvl="8"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9pPr>
          </a:lstStyle>
          <a:p>
            <a:pPr marL="0" marR="0" lvl="0" indent="0" algn="r" defTabSz="914400" rtl="0" eaLnBrk="1" fontAlgn="auto" latinLnBrk="0" hangingPunct="1">
              <a:lnSpc>
                <a:spcPct val="100000"/>
              </a:lnSpc>
              <a:spcBef>
                <a:spcPts val="0"/>
              </a:spcBef>
              <a:spcAft>
                <a:spcPts val="0"/>
              </a:spcAft>
              <a:buClr>
                <a:srgbClr val="F3F3F3"/>
              </a:buClr>
              <a:buSzPts val="4800"/>
              <a:buFont typeface="Rajdhani"/>
              <a:buNone/>
              <a:tabLst/>
              <a:defRPr/>
            </a:pPr>
            <a:r>
              <a:rPr kumimoji="0" lang="en" sz="3200" b="1" i="0" u="none" strike="noStrike" kern="0" cap="none" spc="0" normalizeH="0" baseline="0" noProof="0" dirty="0">
                <a:ln>
                  <a:noFill/>
                </a:ln>
                <a:solidFill>
                  <a:srgbClr val="47D1CE"/>
                </a:solidFill>
                <a:effectLst/>
                <a:uLnTx/>
                <a:uFillTx/>
                <a:latin typeface="Rajdhani"/>
                <a:cs typeface="Rajdhani"/>
                <a:sym typeface="Rajdhani"/>
              </a:rPr>
              <a:t>01</a:t>
            </a:r>
          </a:p>
        </p:txBody>
      </p:sp>
      <p:cxnSp>
        <p:nvCxnSpPr>
          <p:cNvPr id="12" name="Google Shape;265;p52">
            <a:extLst>
              <a:ext uri="{FF2B5EF4-FFF2-40B4-BE49-F238E27FC236}">
                <a16:creationId xmlns:a16="http://schemas.microsoft.com/office/drawing/2014/main" id="{B7B8C739-5F76-4A1D-88DD-9D08D6945985}"/>
              </a:ext>
            </a:extLst>
          </p:cNvPr>
          <p:cNvCxnSpPr>
            <a:cxnSpLocks/>
          </p:cNvCxnSpPr>
          <p:nvPr/>
        </p:nvCxnSpPr>
        <p:spPr>
          <a:xfrm>
            <a:off x="5280891" y="1534589"/>
            <a:ext cx="0" cy="655245"/>
          </a:xfrm>
          <a:prstGeom prst="straightConnector1">
            <a:avLst/>
          </a:prstGeom>
          <a:noFill/>
          <a:ln w="19050" cap="flat" cmpd="sng">
            <a:solidFill>
              <a:srgbClr val="0D2547"/>
            </a:solidFill>
            <a:prstDash val="solid"/>
            <a:round/>
            <a:headEnd type="oval" w="med" len="med"/>
            <a:tailEnd type="oval" w="med" len="med"/>
          </a:ln>
        </p:spPr>
      </p:cxnSp>
      <p:sp>
        <p:nvSpPr>
          <p:cNvPr id="21" name="Google Shape;6332;p126">
            <a:extLst>
              <a:ext uri="{FF2B5EF4-FFF2-40B4-BE49-F238E27FC236}">
                <a16:creationId xmlns:a16="http://schemas.microsoft.com/office/drawing/2014/main" id="{1E1BC5D4-0AE0-4D1B-B7C5-AF799F79EDAA}"/>
              </a:ext>
            </a:extLst>
          </p:cNvPr>
          <p:cNvSpPr/>
          <p:nvPr/>
        </p:nvSpPr>
        <p:spPr>
          <a:xfrm rot="10602216">
            <a:off x="-2379473" y="4496972"/>
            <a:ext cx="12202227" cy="4599134"/>
          </a:xfrm>
          <a:custGeom>
            <a:avLst/>
            <a:gdLst/>
            <a:ahLst/>
            <a:cxnLst/>
            <a:rect l="l" t="t" r="r" b="b"/>
            <a:pathLst>
              <a:path w="74755" h="20729" extrusionOk="0">
                <a:moveTo>
                  <a:pt x="1" y="1"/>
                </a:moveTo>
                <a:cubicBezTo>
                  <a:pt x="835" y="6439"/>
                  <a:pt x="5772" y="12310"/>
                  <a:pt x="12109" y="13777"/>
                </a:cubicBezTo>
                <a:cubicBezTo>
                  <a:pt x="13474" y="14091"/>
                  <a:pt x="14847" y="14220"/>
                  <a:pt x="16226" y="14220"/>
                </a:cubicBezTo>
                <a:cubicBezTo>
                  <a:pt x="22796" y="14220"/>
                  <a:pt x="29497" y="11276"/>
                  <a:pt x="36112" y="11276"/>
                </a:cubicBezTo>
                <a:cubicBezTo>
                  <a:pt x="37265" y="11276"/>
                  <a:pt x="38416" y="11366"/>
                  <a:pt x="39562" y="11576"/>
                </a:cubicBezTo>
                <a:cubicBezTo>
                  <a:pt x="45100" y="12610"/>
                  <a:pt x="49736" y="16313"/>
                  <a:pt x="54873" y="18714"/>
                </a:cubicBezTo>
                <a:cubicBezTo>
                  <a:pt x="57406" y="19923"/>
                  <a:pt x="60365" y="20728"/>
                  <a:pt x="63173" y="20728"/>
                </a:cubicBezTo>
                <a:cubicBezTo>
                  <a:pt x="66024" y="20728"/>
                  <a:pt x="68719" y="19898"/>
                  <a:pt x="70651" y="17814"/>
                </a:cubicBezTo>
                <a:cubicBezTo>
                  <a:pt x="73653" y="14645"/>
                  <a:pt x="73753" y="9775"/>
                  <a:pt x="73954" y="5371"/>
                </a:cubicBezTo>
                <a:cubicBezTo>
                  <a:pt x="74020" y="3637"/>
                  <a:pt x="74254" y="1769"/>
                  <a:pt x="74754" y="1"/>
                </a:cubicBezTo>
                <a:close/>
              </a:path>
            </a:pathLst>
          </a:custGeom>
          <a:solidFill>
            <a:srgbClr val="ACFFD9">
              <a:alpha val="64000"/>
            </a:srgb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000000"/>
              </a:solidFill>
              <a:effectLst/>
              <a:uLnTx/>
              <a:uFillTx/>
              <a:latin typeface="Arial"/>
            </a:endParaRPr>
          </a:p>
        </p:txBody>
      </p:sp>
      <p:sp>
        <p:nvSpPr>
          <p:cNvPr id="17" name="Title 1">
            <a:extLst>
              <a:ext uri="{FF2B5EF4-FFF2-40B4-BE49-F238E27FC236}">
                <a16:creationId xmlns:a16="http://schemas.microsoft.com/office/drawing/2014/main" id="{5E610C05-92DD-407A-A44F-1110EF82DA5C}"/>
              </a:ext>
            </a:extLst>
          </p:cNvPr>
          <p:cNvSpPr txBox="1">
            <a:spLocks/>
          </p:cNvSpPr>
          <p:nvPr/>
        </p:nvSpPr>
        <p:spPr>
          <a:xfrm>
            <a:off x="864285" y="2837250"/>
            <a:ext cx="4207019" cy="423019"/>
          </a:xfrm>
          <a:prstGeom prst="rect">
            <a:avLst/>
          </a:prstGeom>
        </p:spPr>
        <p:txBody>
          <a:bodyPr vert="horz" lIns="0" tIns="0" rIns="0" bIns="0" rtlCol="0" anchor="t">
            <a:noAutofit/>
          </a:bodyPr>
          <a:lstStyle>
            <a:lvl1pPr algn="r" defTabSz="914400" rtl="1" eaLnBrk="1" latinLnBrk="0" hangingPunct="1">
              <a:lnSpc>
                <a:spcPct val="90000"/>
              </a:lnSpc>
              <a:spcBef>
                <a:spcPct val="0"/>
              </a:spcBef>
              <a:buNone/>
              <a:defRPr sz="4000" kern="1200">
                <a:solidFill>
                  <a:schemeClr val="tx1"/>
                </a:solidFill>
                <a:latin typeface="Greta Arabic" pitchFamily="2" charset="-78"/>
                <a:ea typeface="+mj-ea"/>
                <a:cs typeface="+mj-cs"/>
              </a:defRPr>
            </a:lvl1pPr>
          </a:lstStyle>
          <a:p>
            <a:pPr marL="0" marR="0" lvl="0" indent="0" defTabSz="914400" eaLnBrk="1" fontAlgn="auto" latinLnBrk="0" hangingPunct="1">
              <a:lnSpc>
                <a:spcPct val="90000"/>
              </a:lnSpc>
              <a:spcBef>
                <a:spcPct val="0"/>
              </a:spcBef>
              <a:spcAft>
                <a:spcPts val="0"/>
              </a:spcAft>
              <a:buClrTx/>
              <a:buSzTx/>
              <a:buFontTx/>
              <a:buNone/>
              <a:tabLst/>
              <a:defRPr/>
            </a:pPr>
            <a:r>
              <a:rPr lang="ar-SA" sz="700" dirty="0">
                <a:solidFill>
                  <a:schemeClr val="bg2">
                    <a:lumMod val="50000"/>
                  </a:schemeClr>
                </a:solidFill>
                <a:latin typeface="Somar" panose="020B0604020202020204" charset="-78"/>
                <a:cs typeface="Somar" panose="020B0604020202020204" charset="-78"/>
              </a:rPr>
              <a:t>الحركات</a:t>
            </a:r>
            <a:endParaRPr kumimoji="0" lang="ar-SA" sz="700" i="0" u="none" strike="noStrike" kern="1200" cap="none" spc="0" normalizeH="0" baseline="0" noProof="0" dirty="0">
              <a:ln>
                <a:noFill/>
              </a:ln>
              <a:solidFill>
                <a:schemeClr val="bg2">
                  <a:lumMod val="50000"/>
                </a:schemeClr>
              </a:solidFill>
              <a:effectLst/>
              <a:uLnTx/>
              <a:uFillTx/>
              <a:latin typeface="Somar" panose="020B0604020202020204" charset="-78"/>
              <a:cs typeface="Somar" panose="020B0604020202020204" charset="-78"/>
            </a:endParaRPr>
          </a:p>
        </p:txBody>
      </p:sp>
      <p:sp>
        <p:nvSpPr>
          <p:cNvPr id="18" name="Google Shape;259;p52">
            <a:extLst>
              <a:ext uri="{FF2B5EF4-FFF2-40B4-BE49-F238E27FC236}">
                <a16:creationId xmlns:a16="http://schemas.microsoft.com/office/drawing/2014/main" id="{AED498EF-295B-41D5-A521-D0E47639620B}"/>
              </a:ext>
            </a:extLst>
          </p:cNvPr>
          <p:cNvSpPr txBox="1">
            <a:spLocks/>
          </p:cNvSpPr>
          <p:nvPr/>
        </p:nvSpPr>
        <p:spPr>
          <a:xfrm>
            <a:off x="4898307" y="2676115"/>
            <a:ext cx="817418" cy="43797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2"/>
              </a:buClr>
              <a:buSzPts val="4800"/>
              <a:buFont typeface="Rajdhani"/>
              <a:buNone/>
              <a:defRPr sz="2400" b="1" i="0" u="none" strike="noStrike" cap="none">
                <a:solidFill>
                  <a:schemeClr val="lt2"/>
                </a:solidFill>
                <a:latin typeface="Rajdhani"/>
                <a:ea typeface="Rajdhani"/>
                <a:cs typeface="Rajdhani"/>
                <a:sym typeface="Rajdhani"/>
              </a:defRPr>
            </a:lvl1pPr>
            <a:lvl2pPr marR="0" lvl="1"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2pPr>
            <a:lvl3pPr marR="0" lvl="2"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3pPr>
            <a:lvl4pPr marR="0" lvl="3"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4pPr>
            <a:lvl5pPr marR="0" lvl="4"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5pPr>
            <a:lvl6pPr marR="0" lvl="5"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6pPr>
            <a:lvl7pPr marR="0" lvl="6"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7pPr>
            <a:lvl8pPr marR="0" lvl="7"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8pPr>
            <a:lvl9pPr marR="0" lvl="8"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9pPr>
          </a:lstStyle>
          <a:p>
            <a:pPr marL="0" marR="0" lvl="0" indent="0" algn="r" defTabSz="914400" rtl="0" eaLnBrk="1" fontAlgn="auto" latinLnBrk="0" hangingPunct="1">
              <a:lnSpc>
                <a:spcPct val="100000"/>
              </a:lnSpc>
              <a:spcBef>
                <a:spcPts val="0"/>
              </a:spcBef>
              <a:spcAft>
                <a:spcPts val="0"/>
              </a:spcAft>
              <a:buClr>
                <a:srgbClr val="F3F3F3"/>
              </a:buClr>
              <a:buSzPts val="4800"/>
              <a:buFont typeface="Rajdhani"/>
              <a:buNone/>
              <a:tabLst/>
              <a:defRPr/>
            </a:pPr>
            <a:r>
              <a:rPr kumimoji="0" lang="en" sz="1050" b="1" i="0" u="none" strike="noStrike" kern="0" cap="none" spc="0" normalizeH="0" baseline="0" noProof="0" dirty="0">
                <a:ln>
                  <a:noFill/>
                </a:ln>
                <a:solidFill>
                  <a:schemeClr val="bg2">
                    <a:lumMod val="50000"/>
                  </a:schemeClr>
                </a:solidFill>
                <a:effectLst/>
                <a:uLnTx/>
                <a:uFillTx/>
                <a:latin typeface="Rajdhani"/>
                <a:cs typeface="Rajdhani"/>
                <a:sym typeface="Rajdhani"/>
              </a:rPr>
              <a:t>02</a:t>
            </a:r>
          </a:p>
        </p:txBody>
      </p:sp>
      <p:cxnSp>
        <p:nvCxnSpPr>
          <p:cNvPr id="19" name="Google Shape;265;p52">
            <a:extLst>
              <a:ext uri="{FF2B5EF4-FFF2-40B4-BE49-F238E27FC236}">
                <a16:creationId xmlns:a16="http://schemas.microsoft.com/office/drawing/2014/main" id="{3F98AC58-FB6D-4C13-BE13-CBE9FF09D0FA}"/>
              </a:ext>
            </a:extLst>
          </p:cNvPr>
          <p:cNvCxnSpPr>
            <a:cxnSpLocks/>
          </p:cNvCxnSpPr>
          <p:nvPr/>
        </p:nvCxnSpPr>
        <p:spPr>
          <a:xfrm flipH="1">
            <a:off x="5298895" y="2742986"/>
            <a:ext cx="2310" cy="270617"/>
          </a:xfrm>
          <a:prstGeom prst="straightConnector1">
            <a:avLst/>
          </a:prstGeom>
          <a:noFill/>
          <a:ln w="19050" cap="flat" cmpd="sng">
            <a:solidFill>
              <a:srgbClr val="0D2547"/>
            </a:solidFill>
            <a:prstDash val="solid"/>
            <a:round/>
            <a:headEnd type="oval" w="med" len="med"/>
            <a:tailEnd type="oval" w="med" len="med"/>
          </a:ln>
        </p:spPr>
      </p:cxnSp>
      <p:sp>
        <p:nvSpPr>
          <p:cNvPr id="22" name="Title 1">
            <a:extLst>
              <a:ext uri="{FF2B5EF4-FFF2-40B4-BE49-F238E27FC236}">
                <a16:creationId xmlns:a16="http://schemas.microsoft.com/office/drawing/2014/main" id="{50D91C38-320F-4FDB-8101-90783484FAB0}"/>
              </a:ext>
            </a:extLst>
          </p:cNvPr>
          <p:cNvSpPr txBox="1">
            <a:spLocks/>
          </p:cNvSpPr>
          <p:nvPr/>
        </p:nvSpPr>
        <p:spPr>
          <a:xfrm>
            <a:off x="891049" y="3526629"/>
            <a:ext cx="4207019" cy="423019"/>
          </a:xfrm>
          <a:prstGeom prst="rect">
            <a:avLst/>
          </a:prstGeom>
        </p:spPr>
        <p:txBody>
          <a:bodyPr vert="horz" lIns="0" tIns="0" rIns="0" bIns="0" rtlCol="0" anchor="t">
            <a:noAutofit/>
          </a:bodyPr>
          <a:lstStyle>
            <a:lvl1pPr algn="r" defTabSz="914400" rtl="1" eaLnBrk="1" latinLnBrk="0" hangingPunct="1">
              <a:lnSpc>
                <a:spcPct val="90000"/>
              </a:lnSpc>
              <a:spcBef>
                <a:spcPct val="0"/>
              </a:spcBef>
              <a:buNone/>
              <a:defRPr sz="4000" kern="1200">
                <a:solidFill>
                  <a:schemeClr val="tx1"/>
                </a:solidFill>
                <a:latin typeface="Greta Arabic" pitchFamily="2" charset="-78"/>
                <a:ea typeface="+mj-ea"/>
                <a:cs typeface="+mj-cs"/>
              </a:defRPr>
            </a:lvl1pPr>
          </a:lstStyle>
          <a:p>
            <a:pPr marL="0" marR="0" lvl="0" indent="0" defTabSz="914400" eaLnBrk="1" fontAlgn="auto" latinLnBrk="0" hangingPunct="1">
              <a:lnSpc>
                <a:spcPct val="90000"/>
              </a:lnSpc>
              <a:spcBef>
                <a:spcPct val="0"/>
              </a:spcBef>
              <a:spcAft>
                <a:spcPts val="0"/>
              </a:spcAft>
              <a:buClrTx/>
              <a:buSzTx/>
              <a:buFontTx/>
              <a:buNone/>
              <a:tabLst/>
              <a:defRPr/>
            </a:pPr>
            <a:r>
              <a:rPr kumimoji="0" lang="ar-SA" sz="700" i="0" u="none" strike="noStrike" kern="1200" cap="none" spc="0" normalizeH="0" baseline="0" noProof="0" dirty="0">
                <a:ln>
                  <a:noFill/>
                </a:ln>
                <a:solidFill>
                  <a:schemeClr val="bg2">
                    <a:lumMod val="50000"/>
                  </a:schemeClr>
                </a:solidFill>
                <a:effectLst/>
                <a:uLnTx/>
                <a:uFillTx/>
                <a:latin typeface="Somar" panose="020B0604020202020204" charset="-78"/>
                <a:cs typeface="Somar" panose="020B0604020202020204" charset="-78"/>
              </a:rPr>
              <a:t>التحديات</a:t>
            </a:r>
          </a:p>
        </p:txBody>
      </p:sp>
      <p:cxnSp>
        <p:nvCxnSpPr>
          <p:cNvPr id="23" name="Google Shape;265;p52">
            <a:extLst>
              <a:ext uri="{FF2B5EF4-FFF2-40B4-BE49-F238E27FC236}">
                <a16:creationId xmlns:a16="http://schemas.microsoft.com/office/drawing/2014/main" id="{B899A4EA-253A-4765-B8C7-6781D291A751}"/>
              </a:ext>
            </a:extLst>
          </p:cNvPr>
          <p:cNvCxnSpPr>
            <a:cxnSpLocks/>
          </p:cNvCxnSpPr>
          <p:nvPr/>
        </p:nvCxnSpPr>
        <p:spPr>
          <a:xfrm flipH="1">
            <a:off x="5301268" y="3425558"/>
            <a:ext cx="2310" cy="243632"/>
          </a:xfrm>
          <a:prstGeom prst="straightConnector1">
            <a:avLst/>
          </a:prstGeom>
          <a:noFill/>
          <a:ln w="19050" cap="flat" cmpd="sng">
            <a:solidFill>
              <a:srgbClr val="0D2547"/>
            </a:solidFill>
            <a:prstDash val="solid"/>
            <a:round/>
            <a:headEnd type="oval" w="med" len="med"/>
            <a:tailEnd type="oval" w="med" len="med"/>
          </a:ln>
        </p:spPr>
      </p:cxnSp>
      <p:sp>
        <p:nvSpPr>
          <p:cNvPr id="24" name="Google Shape;259;p52">
            <a:extLst>
              <a:ext uri="{FF2B5EF4-FFF2-40B4-BE49-F238E27FC236}">
                <a16:creationId xmlns:a16="http://schemas.microsoft.com/office/drawing/2014/main" id="{46E4EF1E-0CD2-4F7F-9908-0BDB935FDEDE}"/>
              </a:ext>
            </a:extLst>
          </p:cNvPr>
          <p:cNvSpPr txBox="1">
            <a:spLocks/>
          </p:cNvSpPr>
          <p:nvPr/>
        </p:nvSpPr>
        <p:spPr>
          <a:xfrm>
            <a:off x="4894869" y="3329544"/>
            <a:ext cx="817418" cy="43797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2"/>
              </a:buClr>
              <a:buSzPts val="4800"/>
              <a:buFont typeface="Rajdhani"/>
              <a:buNone/>
              <a:defRPr sz="2400" b="1" i="0" u="none" strike="noStrike" cap="none">
                <a:solidFill>
                  <a:schemeClr val="lt2"/>
                </a:solidFill>
                <a:latin typeface="Rajdhani"/>
                <a:ea typeface="Rajdhani"/>
                <a:cs typeface="Rajdhani"/>
                <a:sym typeface="Rajdhani"/>
              </a:defRPr>
            </a:lvl1pPr>
            <a:lvl2pPr marR="0" lvl="1"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2pPr>
            <a:lvl3pPr marR="0" lvl="2"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3pPr>
            <a:lvl4pPr marR="0" lvl="3"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4pPr>
            <a:lvl5pPr marR="0" lvl="4"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5pPr>
            <a:lvl6pPr marR="0" lvl="5"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6pPr>
            <a:lvl7pPr marR="0" lvl="6"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7pPr>
            <a:lvl8pPr marR="0" lvl="7"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8pPr>
            <a:lvl9pPr marR="0" lvl="8"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9pPr>
          </a:lstStyle>
          <a:p>
            <a:pPr marL="0" marR="0" lvl="0" indent="0" algn="r" defTabSz="914400" rtl="0" eaLnBrk="1" fontAlgn="auto" latinLnBrk="0" hangingPunct="1">
              <a:lnSpc>
                <a:spcPct val="100000"/>
              </a:lnSpc>
              <a:spcBef>
                <a:spcPts val="0"/>
              </a:spcBef>
              <a:spcAft>
                <a:spcPts val="0"/>
              </a:spcAft>
              <a:buClr>
                <a:srgbClr val="F3F3F3"/>
              </a:buClr>
              <a:buSzPts val="4800"/>
              <a:buFont typeface="Rajdhani"/>
              <a:buNone/>
              <a:tabLst/>
              <a:defRPr/>
            </a:pPr>
            <a:r>
              <a:rPr lang="en-US" sz="1050" kern="0" dirty="0">
                <a:solidFill>
                  <a:schemeClr val="bg2">
                    <a:lumMod val="50000"/>
                  </a:schemeClr>
                </a:solidFill>
              </a:rPr>
              <a:t>03</a:t>
            </a:r>
            <a:endParaRPr kumimoji="0" lang="en" sz="1050" b="1" i="0" u="none" strike="noStrike" kern="0" cap="none" spc="0" normalizeH="0" baseline="0" noProof="0" dirty="0">
              <a:ln>
                <a:noFill/>
              </a:ln>
              <a:solidFill>
                <a:schemeClr val="bg2">
                  <a:lumMod val="50000"/>
                </a:schemeClr>
              </a:solidFill>
              <a:effectLst/>
              <a:uLnTx/>
              <a:uFillTx/>
              <a:sym typeface="Rajdhani"/>
            </a:endParaRPr>
          </a:p>
        </p:txBody>
      </p:sp>
      <p:sp>
        <p:nvSpPr>
          <p:cNvPr id="20" name="Rectangle 19">
            <a:extLst>
              <a:ext uri="{FF2B5EF4-FFF2-40B4-BE49-F238E27FC236}">
                <a16:creationId xmlns:a16="http://schemas.microsoft.com/office/drawing/2014/main" id="{6992E593-01E3-4FEE-9810-7FF5E75F7BCC}"/>
              </a:ext>
            </a:extLst>
          </p:cNvPr>
          <p:cNvSpPr/>
          <p:nvPr/>
        </p:nvSpPr>
        <p:spPr>
          <a:xfrm>
            <a:off x="6612299" y="2934062"/>
            <a:ext cx="4772312" cy="490904"/>
          </a:xfrm>
          <a:prstGeom prst="rect">
            <a:avLst/>
          </a:prstGeom>
        </p:spPr>
        <p:txBody>
          <a:bodyPr vert="horz" lIns="0" tIns="0" rIns="0" bIns="0" rtlCol="0" anchor="t">
            <a:noAutofit/>
          </a:bodyPr>
          <a:lstStyle/>
          <a:p>
            <a:pPr algn="r" rtl="1">
              <a:lnSpc>
                <a:spcPct val="90000"/>
              </a:lnSpc>
              <a:spcBef>
                <a:spcPct val="0"/>
              </a:spcBef>
            </a:pPr>
            <a:r>
              <a:rPr lang="ar-SA" sz="2800" dirty="0">
                <a:solidFill>
                  <a:srgbClr val="0D2547"/>
                </a:solidFill>
                <a:latin typeface="Somar" panose="020B0604020202020204" charset="-78"/>
                <a:ea typeface="+mj-ea"/>
                <a:cs typeface="Somar" panose="020B0604020202020204" charset="-78"/>
              </a:rPr>
              <a:t>ربط محرك المخاطر مع نبراس</a:t>
            </a:r>
          </a:p>
        </p:txBody>
      </p:sp>
      <p:grpSp>
        <p:nvGrpSpPr>
          <p:cNvPr id="25" name="Group 24">
            <a:extLst>
              <a:ext uri="{FF2B5EF4-FFF2-40B4-BE49-F238E27FC236}">
                <a16:creationId xmlns:a16="http://schemas.microsoft.com/office/drawing/2014/main" id="{9121C715-EEDB-4A4A-BDEF-6D2A210889AF}"/>
              </a:ext>
            </a:extLst>
          </p:cNvPr>
          <p:cNvGrpSpPr/>
          <p:nvPr/>
        </p:nvGrpSpPr>
        <p:grpSpPr>
          <a:xfrm>
            <a:off x="8958642" y="2382004"/>
            <a:ext cx="504299" cy="336602"/>
            <a:chOff x="6110666" y="3986085"/>
            <a:chExt cx="504299" cy="336602"/>
          </a:xfrm>
        </p:grpSpPr>
        <p:sp>
          <p:nvSpPr>
            <p:cNvPr id="26" name="Google Shape;6195;p47">
              <a:extLst>
                <a:ext uri="{FF2B5EF4-FFF2-40B4-BE49-F238E27FC236}">
                  <a16:creationId xmlns:a16="http://schemas.microsoft.com/office/drawing/2014/main" id="{5C99E65F-53E7-48B1-8001-E2FF504BCD30}"/>
                </a:ext>
              </a:extLst>
            </p:cNvPr>
            <p:cNvSpPr/>
            <p:nvPr/>
          </p:nvSpPr>
          <p:spPr>
            <a:xfrm>
              <a:off x="6133018" y="4117895"/>
              <a:ext cx="459004" cy="204792"/>
            </a:xfrm>
            <a:custGeom>
              <a:avLst/>
              <a:gdLst/>
              <a:ahLst/>
              <a:cxnLst/>
              <a:rect l="l" t="t" r="r" b="b"/>
              <a:pathLst>
                <a:path w="17805" h="7944" extrusionOk="0">
                  <a:moveTo>
                    <a:pt x="1" y="2762"/>
                  </a:moveTo>
                  <a:cubicBezTo>
                    <a:pt x="1" y="4086"/>
                    <a:pt x="868" y="5410"/>
                    <a:pt x="2626" y="6437"/>
                  </a:cubicBezTo>
                  <a:lnTo>
                    <a:pt x="2626" y="6437"/>
                  </a:lnTo>
                  <a:cubicBezTo>
                    <a:pt x="2831" y="6551"/>
                    <a:pt x="3060" y="6665"/>
                    <a:pt x="3265" y="6756"/>
                  </a:cubicBezTo>
                  <a:lnTo>
                    <a:pt x="3265" y="6756"/>
                  </a:lnTo>
                  <a:cubicBezTo>
                    <a:pt x="3356" y="6802"/>
                    <a:pt x="3425" y="6825"/>
                    <a:pt x="3516" y="6870"/>
                  </a:cubicBezTo>
                  <a:lnTo>
                    <a:pt x="3516" y="6870"/>
                  </a:lnTo>
                  <a:cubicBezTo>
                    <a:pt x="3630" y="6916"/>
                    <a:pt x="3767" y="6985"/>
                    <a:pt x="3904" y="7053"/>
                  </a:cubicBezTo>
                  <a:lnTo>
                    <a:pt x="3904" y="7053"/>
                  </a:lnTo>
                  <a:cubicBezTo>
                    <a:pt x="3927" y="7053"/>
                    <a:pt x="3950" y="7053"/>
                    <a:pt x="3973" y="7076"/>
                  </a:cubicBezTo>
                  <a:lnTo>
                    <a:pt x="3973" y="7076"/>
                  </a:lnTo>
                  <a:cubicBezTo>
                    <a:pt x="4041" y="7099"/>
                    <a:pt x="4087" y="7099"/>
                    <a:pt x="4132" y="7122"/>
                  </a:cubicBezTo>
                  <a:lnTo>
                    <a:pt x="4132" y="7122"/>
                  </a:lnTo>
                  <a:cubicBezTo>
                    <a:pt x="4315" y="7190"/>
                    <a:pt x="4498" y="7258"/>
                    <a:pt x="4680" y="7304"/>
                  </a:cubicBezTo>
                  <a:lnTo>
                    <a:pt x="4680" y="7304"/>
                  </a:lnTo>
                  <a:cubicBezTo>
                    <a:pt x="4749" y="7327"/>
                    <a:pt x="4794" y="7350"/>
                    <a:pt x="4863" y="7373"/>
                  </a:cubicBezTo>
                  <a:lnTo>
                    <a:pt x="4863" y="7373"/>
                  </a:lnTo>
                  <a:cubicBezTo>
                    <a:pt x="4908" y="7373"/>
                    <a:pt x="4954" y="7395"/>
                    <a:pt x="4977" y="7418"/>
                  </a:cubicBezTo>
                  <a:lnTo>
                    <a:pt x="4977" y="7418"/>
                  </a:lnTo>
                  <a:cubicBezTo>
                    <a:pt x="5068" y="7418"/>
                    <a:pt x="5137" y="7441"/>
                    <a:pt x="5205" y="7464"/>
                  </a:cubicBezTo>
                  <a:lnTo>
                    <a:pt x="5205" y="7464"/>
                  </a:lnTo>
                  <a:cubicBezTo>
                    <a:pt x="5388" y="7510"/>
                    <a:pt x="5593" y="7555"/>
                    <a:pt x="5776" y="7601"/>
                  </a:cubicBezTo>
                  <a:lnTo>
                    <a:pt x="5776" y="7601"/>
                  </a:lnTo>
                  <a:cubicBezTo>
                    <a:pt x="5821" y="7601"/>
                    <a:pt x="5867" y="7624"/>
                    <a:pt x="5913" y="7624"/>
                  </a:cubicBezTo>
                  <a:lnTo>
                    <a:pt x="5913" y="7624"/>
                  </a:lnTo>
                  <a:cubicBezTo>
                    <a:pt x="5981" y="7647"/>
                    <a:pt x="6072" y="7669"/>
                    <a:pt x="6141" y="7669"/>
                  </a:cubicBezTo>
                  <a:lnTo>
                    <a:pt x="6141" y="7669"/>
                  </a:lnTo>
                  <a:cubicBezTo>
                    <a:pt x="6301" y="7692"/>
                    <a:pt x="6461" y="7738"/>
                    <a:pt x="6620" y="7761"/>
                  </a:cubicBezTo>
                  <a:lnTo>
                    <a:pt x="6620" y="7761"/>
                  </a:lnTo>
                  <a:cubicBezTo>
                    <a:pt x="6666" y="7761"/>
                    <a:pt x="6734" y="7783"/>
                    <a:pt x="6803" y="7783"/>
                  </a:cubicBezTo>
                  <a:lnTo>
                    <a:pt x="6803" y="7783"/>
                  </a:lnTo>
                  <a:cubicBezTo>
                    <a:pt x="6871" y="7806"/>
                    <a:pt x="6940" y="7806"/>
                    <a:pt x="7008" y="7806"/>
                  </a:cubicBezTo>
                  <a:lnTo>
                    <a:pt x="7008" y="7806"/>
                  </a:lnTo>
                  <a:cubicBezTo>
                    <a:pt x="7145" y="7829"/>
                    <a:pt x="7305" y="7852"/>
                    <a:pt x="7442" y="7852"/>
                  </a:cubicBezTo>
                  <a:lnTo>
                    <a:pt x="7442" y="7852"/>
                  </a:lnTo>
                  <a:cubicBezTo>
                    <a:pt x="7533" y="7875"/>
                    <a:pt x="7602" y="7875"/>
                    <a:pt x="7670" y="7875"/>
                  </a:cubicBezTo>
                  <a:lnTo>
                    <a:pt x="7670" y="7875"/>
                  </a:lnTo>
                  <a:cubicBezTo>
                    <a:pt x="7739" y="7898"/>
                    <a:pt x="7807" y="7898"/>
                    <a:pt x="7853" y="7898"/>
                  </a:cubicBezTo>
                  <a:lnTo>
                    <a:pt x="7853" y="7898"/>
                  </a:lnTo>
                  <a:cubicBezTo>
                    <a:pt x="8013" y="7898"/>
                    <a:pt x="8172" y="7920"/>
                    <a:pt x="8309" y="7920"/>
                  </a:cubicBezTo>
                  <a:lnTo>
                    <a:pt x="8309" y="7920"/>
                  </a:lnTo>
                  <a:cubicBezTo>
                    <a:pt x="8401" y="7920"/>
                    <a:pt x="8469" y="7920"/>
                    <a:pt x="8538" y="7943"/>
                  </a:cubicBezTo>
                  <a:lnTo>
                    <a:pt x="8538" y="7943"/>
                  </a:lnTo>
                  <a:cubicBezTo>
                    <a:pt x="8583" y="7943"/>
                    <a:pt x="8606" y="7943"/>
                    <a:pt x="8629" y="7943"/>
                  </a:cubicBezTo>
                  <a:lnTo>
                    <a:pt x="8629" y="7943"/>
                  </a:lnTo>
                  <a:cubicBezTo>
                    <a:pt x="8675" y="7920"/>
                    <a:pt x="8697" y="7920"/>
                    <a:pt x="8720" y="7920"/>
                  </a:cubicBezTo>
                  <a:lnTo>
                    <a:pt x="8720" y="7920"/>
                  </a:lnTo>
                  <a:cubicBezTo>
                    <a:pt x="8880" y="7943"/>
                    <a:pt x="9040" y="7943"/>
                    <a:pt x="9222" y="7920"/>
                  </a:cubicBezTo>
                  <a:lnTo>
                    <a:pt x="9222" y="7920"/>
                  </a:lnTo>
                  <a:cubicBezTo>
                    <a:pt x="9245" y="7920"/>
                    <a:pt x="9268" y="7920"/>
                    <a:pt x="9314" y="7920"/>
                  </a:cubicBezTo>
                  <a:lnTo>
                    <a:pt x="9314" y="7920"/>
                  </a:lnTo>
                  <a:cubicBezTo>
                    <a:pt x="9359" y="7920"/>
                    <a:pt x="9405" y="7920"/>
                    <a:pt x="9451" y="7920"/>
                  </a:cubicBezTo>
                  <a:lnTo>
                    <a:pt x="9451" y="7920"/>
                  </a:lnTo>
                  <a:cubicBezTo>
                    <a:pt x="9496" y="7920"/>
                    <a:pt x="9542" y="7920"/>
                    <a:pt x="9588" y="7920"/>
                  </a:cubicBezTo>
                  <a:lnTo>
                    <a:pt x="9588" y="7920"/>
                  </a:lnTo>
                  <a:cubicBezTo>
                    <a:pt x="9793" y="7920"/>
                    <a:pt x="9998" y="7898"/>
                    <a:pt x="10204" y="7875"/>
                  </a:cubicBezTo>
                  <a:lnTo>
                    <a:pt x="10204" y="7875"/>
                  </a:lnTo>
                  <a:cubicBezTo>
                    <a:pt x="10272" y="7875"/>
                    <a:pt x="10364" y="7875"/>
                    <a:pt x="10432" y="7852"/>
                  </a:cubicBezTo>
                  <a:lnTo>
                    <a:pt x="10432" y="7852"/>
                  </a:lnTo>
                  <a:cubicBezTo>
                    <a:pt x="10478" y="7852"/>
                    <a:pt x="10523" y="7852"/>
                    <a:pt x="10546" y="7852"/>
                  </a:cubicBezTo>
                  <a:lnTo>
                    <a:pt x="10546" y="7852"/>
                  </a:lnTo>
                  <a:cubicBezTo>
                    <a:pt x="10615" y="7852"/>
                    <a:pt x="10683" y="7829"/>
                    <a:pt x="10729" y="7829"/>
                  </a:cubicBezTo>
                  <a:lnTo>
                    <a:pt x="10729" y="7829"/>
                  </a:lnTo>
                  <a:cubicBezTo>
                    <a:pt x="10934" y="7806"/>
                    <a:pt x="11140" y="7783"/>
                    <a:pt x="11345" y="7738"/>
                  </a:cubicBezTo>
                  <a:lnTo>
                    <a:pt x="11345" y="7738"/>
                  </a:lnTo>
                  <a:cubicBezTo>
                    <a:pt x="11414" y="7738"/>
                    <a:pt x="11459" y="7715"/>
                    <a:pt x="11505" y="7715"/>
                  </a:cubicBezTo>
                  <a:lnTo>
                    <a:pt x="11505" y="7715"/>
                  </a:lnTo>
                  <a:cubicBezTo>
                    <a:pt x="11528" y="7715"/>
                    <a:pt x="11551" y="7715"/>
                    <a:pt x="11573" y="7715"/>
                  </a:cubicBezTo>
                  <a:lnTo>
                    <a:pt x="11573" y="7715"/>
                  </a:lnTo>
                  <a:cubicBezTo>
                    <a:pt x="11665" y="7692"/>
                    <a:pt x="11756" y="7669"/>
                    <a:pt x="11870" y="7647"/>
                  </a:cubicBezTo>
                  <a:lnTo>
                    <a:pt x="11870" y="7647"/>
                  </a:lnTo>
                  <a:cubicBezTo>
                    <a:pt x="12030" y="7601"/>
                    <a:pt x="12190" y="7578"/>
                    <a:pt x="12349" y="7532"/>
                  </a:cubicBezTo>
                  <a:lnTo>
                    <a:pt x="12349" y="7532"/>
                  </a:lnTo>
                  <a:cubicBezTo>
                    <a:pt x="12464" y="7510"/>
                    <a:pt x="12578" y="7464"/>
                    <a:pt x="12715" y="7441"/>
                  </a:cubicBezTo>
                  <a:lnTo>
                    <a:pt x="12715" y="7441"/>
                  </a:lnTo>
                  <a:cubicBezTo>
                    <a:pt x="12852" y="7395"/>
                    <a:pt x="13011" y="7350"/>
                    <a:pt x="13171" y="7304"/>
                  </a:cubicBezTo>
                  <a:lnTo>
                    <a:pt x="13171" y="7304"/>
                  </a:lnTo>
                  <a:cubicBezTo>
                    <a:pt x="13194" y="7304"/>
                    <a:pt x="13240" y="7304"/>
                    <a:pt x="13262" y="7281"/>
                  </a:cubicBezTo>
                  <a:lnTo>
                    <a:pt x="13262" y="7281"/>
                  </a:lnTo>
                  <a:cubicBezTo>
                    <a:pt x="13445" y="7236"/>
                    <a:pt x="13628" y="7167"/>
                    <a:pt x="13810" y="7099"/>
                  </a:cubicBezTo>
                  <a:lnTo>
                    <a:pt x="13810" y="7099"/>
                  </a:lnTo>
                  <a:cubicBezTo>
                    <a:pt x="13833" y="7076"/>
                    <a:pt x="13856" y="7076"/>
                    <a:pt x="13879" y="7053"/>
                  </a:cubicBezTo>
                  <a:lnTo>
                    <a:pt x="13879" y="7053"/>
                  </a:lnTo>
                  <a:cubicBezTo>
                    <a:pt x="14061" y="6985"/>
                    <a:pt x="14267" y="6916"/>
                    <a:pt x="14449" y="6825"/>
                  </a:cubicBezTo>
                  <a:lnTo>
                    <a:pt x="14449" y="6825"/>
                  </a:lnTo>
                  <a:cubicBezTo>
                    <a:pt x="14495" y="6802"/>
                    <a:pt x="14564" y="6779"/>
                    <a:pt x="14609" y="6734"/>
                  </a:cubicBezTo>
                  <a:lnTo>
                    <a:pt x="14609" y="6734"/>
                  </a:lnTo>
                  <a:cubicBezTo>
                    <a:pt x="14815" y="6642"/>
                    <a:pt x="15020" y="6528"/>
                    <a:pt x="15203" y="6437"/>
                  </a:cubicBezTo>
                  <a:lnTo>
                    <a:pt x="15203" y="6437"/>
                  </a:lnTo>
                  <a:cubicBezTo>
                    <a:pt x="15248" y="6414"/>
                    <a:pt x="15294" y="6391"/>
                    <a:pt x="15317" y="6368"/>
                  </a:cubicBezTo>
                  <a:lnTo>
                    <a:pt x="15317" y="6368"/>
                  </a:lnTo>
                  <a:cubicBezTo>
                    <a:pt x="15362" y="6345"/>
                    <a:pt x="15385" y="6323"/>
                    <a:pt x="15408" y="6300"/>
                  </a:cubicBezTo>
                  <a:lnTo>
                    <a:pt x="15408" y="6300"/>
                  </a:lnTo>
                  <a:cubicBezTo>
                    <a:pt x="15477" y="6277"/>
                    <a:pt x="15522" y="6231"/>
                    <a:pt x="15591" y="6209"/>
                  </a:cubicBezTo>
                  <a:lnTo>
                    <a:pt x="15591" y="6209"/>
                  </a:lnTo>
                  <a:cubicBezTo>
                    <a:pt x="15636" y="6163"/>
                    <a:pt x="15682" y="6140"/>
                    <a:pt x="15728" y="6094"/>
                  </a:cubicBezTo>
                  <a:lnTo>
                    <a:pt x="15728" y="6094"/>
                  </a:lnTo>
                  <a:cubicBezTo>
                    <a:pt x="15773" y="6072"/>
                    <a:pt x="15819" y="6026"/>
                    <a:pt x="15865" y="6003"/>
                  </a:cubicBezTo>
                  <a:lnTo>
                    <a:pt x="15865" y="6003"/>
                  </a:lnTo>
                  <a:cubicBezTo>
                    <a:pt x="15910" y="5957"/>
                    <a:pt x="15956" y="5935"/>
                    <a:pt x="16001" y="5889"/>
                  </a:cubicBezTo>
                  <a:lnTo>
                    <a:pt x="16001" y="5889"/>
                  </a:lnTo>
                  <a:cubicBezTo>
                    <a:pt x="16047" y="5866"/>
                    <a:pt x="16093" y="5821"/>
                    <a:pt x="16138" y="5798"/>
                  </a:cubicBezTo>
                  <a:lnTo>
                    <a:pt x="16138" y="5798"/>
                  </a:lnTo>
                  <a:cubicBezTo>
                    <a:pt x="16184" y="5752"/>
                    <a:pt x="16230" y="5729"/>
                    <a:pt x="16275" y="5684"/>
                  </a:cubicBezTo>
                  <a:lnTo>
                    <a:pt x="16275" y="5684"/>
                  </a:lnTo>
                  <a:cubicBezTo>
                    <a:pt x="16321" y="5638"/>
                    <a:pt x="16344" y="5615"/>
                    <a:pt x="16390" y="5569"/>
                  </a:cubicBezTo>
                  <a:lnTo>
                    <a:pt x="16390" y="5569"/>
                  </a:lnTo>
                  <a:cubicBezTo>
                    <a:pt x="16412" y="5569"/>
                    <a:pt x="16435" y="5547"/>
                    <a:pt x="16458" y="5524"/>
                  </a:cubicBezTo>
                  <a:lnTo>
                    <a:pt x="16458" y="5524"/>
                  </a:lnTo>
                  <a:cubicBezTo>
                    <a:pt x="16458" y="5524"/>
                    <a:pt x="16481" y="5501"/>
                    <a:pt x="16504" y="5478"/>
                  </a:cubicBezTo>
                  <a:lnTo>
                    <a:pt x="16504" y="5478"/>
                  </a:lnTo>
                  <a:cubicBezTo>
                    <a:pt x="16572" y="5410"/>
                    <a:pt x="16641" y="5341"/>
                    <a:pt x="16686" y="5273"/>
                  </a:cubicBezTo>
                  <a:lnTo>
                    <a:pt x="16686" y="5273"/>
                  </a:lnTo>
                  <a:cubicBezTo>
                    <a:pt x="16709" y="5250"/>
                    <a:pt x="16732" y="5227"/>
                    <a:pt x="16755" y="5204"/>
                  </a:cubicBezTo>
                  <a:lnTo>
                    <a:pt x="16755" y="5204"/>
                  </a:lnTo>
                  <a:cubicBezTo>
                    <a:pt x="16846" y="5136"/>
                    <a:pt x="16915" y="5044"/>
                    <a:pt x="16983" y="4953"/>
                  </a:cubicBezTo>
                  <a:lnTo>
                    <a:pt x="16983" y="4953"/>
                  </a:lnTo>
                  <a:cubicBezTo>
                    <a:pt x="16983" y="4930"/>
                    <a:pt x="17006" y="4930"/>
                    <a:pt x="17006" y="4930"/>
                  </a:cubicBezTo>
                  <a:lnTo>
                    <a:pt x="17006" y="4930"/>
                  </a:lnTo>
                  <a:cubicBezTo>
                    <a:pt x="17006" y="4907"/>
                    <a:pt x="17029" y="4885"/>
                    <a:pt x="17051" y="4862"/>
                  </a:cubicBezTo>
                  <a:lnTo>
                    <a:pt x="17051" y="4862"/>
                  </a:lnTo>
                  <a:cubicBezTo>
                    <a:pt x="17097" y="4816"/>
                    <a:pt x="17143" y="4748"/>
                    <a:pt x="17166" y="4702"/>
                  </a:cubicBezTo>
                  <a:lnTo>
                    <a:pt x="17166" y="4702"/>
                  </a:lnTo>
                  <a:cubicBezTo>
                    <a:pt x="17188" y="4656"/>
                    <a:pt x="17211" y="4634"/>
                    <a:pt x="17234" y="4611"/>
                  </a:cubicBezTo>
                  <a:lnTo>
                    <a:pt x="17234" y="4611"/>
                  </a:lnTo>
                  <a:cubicBezTo>
                    <a:pt x="17280" y="4542"/>
                    <a:pt x="17303" y="4497"/>
                    <a:pt x="17325" y="4451"/>
                  </a:cubicBezTo>
                  <a:lnTo>
                    <a:pt x="17325" y="4451"/>
                  </a:lnTo>
                  <a:cubicBezTo>
                    <a:pt x="17348" y="4428"/>
                    <a:pt x="17348" y="4405"/>
                    <a:pt x="17348" y="4405"/>
                  </a:cubicBezTo>
                  <a:lnTo>
                    <a:pt x="17348" y="4405"/>
                  </a:lnTo>
                  <a:cubicBezTo>
                    <a:pt x="17371" y="4383"/>
                    <a:pt x="17371" y="4360"/>
                    <a:pt x="17394" y="4337"/>
                  </a:cubicBezTo>
                  <a:lnTo>
                    <a:pt x="17394" y="4337"/>
                  </a:lnTo>
                  <a:cubicBezTo>
                    <a:pt x="17417" y="4291"/>
                    <a:pt x="17439" y="4246"/>
                    <a:pt x="17462" y="4200"/>
                  </a:cubicBezTo>
                  <a:lnTo>
                    <a:pt x="17462" y="4200"/>
                  </a:lnTo>
                  <a:cubicBezTo>
                    <a:pt x="17485" y="4177"/>
                    <a:pt x="17508" y="4131"/>
                    <a:pt x="17508" y="4086"/>
                  </a:cubicBezTo>
                  <a:lnTo>
                    <a:pt x="17508" y="4086"/>
                  </a:lnTo>
                  <a:cubicBezTo>
                    <a:pt x="17531" y="4040"/>
                    <a:pt x="17554" y="3994"/>
                    <a:pt x="17576" y="3949"/>
                  </a:cubicBezTo>
                  <a:lnTo>
                    <a:pt x="17576" y="3949"/>
                  </a:lnTo>
                  <a:cubicBezTo>
                    <a:pt x="17576" y="3926"/>
                    <a:pt x="17599" y="3926"/>
                    <a:pt x="17599" y="3903"/>
                  </a:cubicBezTo>
                  <a:lnTo>
                    <a:pt x="17599" y="3903"/>
                  </a:lnTo>
                  <a:cubicBezTo>
                    <a:pt x="17599" y="3880"/>
                    <a:pt x="17599" y="3858"/>
                    <a:pt x="17622" y="3835"/>
                  </a:cubicBezTo>
                  <a:lnTo>
                    <a:pt x="17622" y="3835"/>
                  </a:lnTo>
                  <a:cubicBezTo>
                    <a:pt x="17622" y="3789"/>
                    <a:pt x="17645" y="3766"/>
                    <a:pt x="17645" y="3721"/>
                  </a:cubicBezTo>
                  <a:lnTo>
                    <a:pt x="17645" y="3721"/>
                  </a:lnTo>
                  <a:cubicBezTo>
                    <a:pt x="17668" y="3675"/>
                    <a:pt x="17691" y="3629"/>
                    <a:pt x="17691" y="3606"/>
                  </a:cubicBezTo>
                  <a:lnTo>
                    <a:pt x="17691" y="3606"/>
                  </a:lnTo>
                  <a:cubicBezTo>
                    <a:pt x="17713" y="3561"/>
                    <a:pt x="17713" y="3515"/>
                    <a:pt x="17713" y="3470"/>
                  </a:cubicBezTo>
                  <a:lnTo>
                    <a:pt x="17713" y="3470"/>
                  </a:lnTo>
                  <a:cubicBezTo>
                    <a:pt x="17736" y="3447"/>
                    <a:pt x="17736" y="3424"/>
                    <a:pt x="17736" y="3401"/>
                  </a:cubicBezTo>
                  <a:lnTo>
                    <a:pt x="17736" y="3401"/>
                  </a:lnTo>
                  <a:cubicBezTo>
                    <a:pt x="17736" y="3378"/>
                    <a:pt x="17736" y="3355"/>
                    <a:pt x="17736" y="3355"/>
                  </a:cubicBezTo>
                  <a:lnTo>
                    <a:pt x="17736" y="3355"/>
                  </a:lnTo>
                  <a:cubicBezTo>
                    <a:pt x="17759" y="3310"/>
                    <a:pt x="17759" y="3264"/>
                    <a:pt x="17759" y="3218"/>
                  </a:cubicBezTo>
                  <a:lnTo>
                    <a:pt x="17759" y="3218"/>
                  </a:lnTo>
                  <a:cubicBezTo>
                    <a:pt x="17782" y="3173"/>
                    <a:pt x="17782" y="3127"/>
                    <a:pt x="17782" y="3104"/>
                  </a:cubicBezTo>
                  <a:lnTo>
                    <a:pt x="17782" y="3104"/>
                  </a:lnTo>
                  <a:cubicBezTo>
                    <a:pt x="17782" y="3059"/>
                    <a:pt x="17782" y="3013"/>
                    <a:pt x="17782" y="2967"/>
                  </a:cubicBezTo>
                  <a:lnTo>
                    <a:pt x="17782" y="2967"/>
                  </a:lnTo>
                  <a:cubicBezTo>
                    <a:pt x="17805" y="2945"/>
                    <a:pt x="17805" y="2922"/>
                    <a:pt x="17805" y="2876"/>
                  </a:cubicBezTo>
                  <a:lnTo>
                    <a:pt x="17805" y="2876"/>
                  </a:lnTo>
                  <a:cubicBezTo>
                    <a:pt x="17805" y="2853"/>
                    <a:pt x="17805" y="2830"/>
                    <a:pt x="17805" y="2808"/>
                  </a:cubicBezTo>
                  <a:lnTo>
                    <a:pt x="17805" y="2808"/>
                  </a:lnTo>
                  <a:lnTo>
                    <a:pt x="17805" y="69"/>
                  </a:lnTo>
                  <a:cubicBezTo>
                    <a:pt x="17805" y="114"/>
                    <a:pt x="17805" y="160"/>
                    <a:pt x="17805" y="228"/>
                  </a:cubicBezTo>
                  <a:lnTo>
                    <a:pt x="17805" y="228"/>
                  </a:lnTo>
                  <a:cubicBezTo>
                    <a:pt x="17805" y="274"/>
                    <a:pt x="17805" y="297"/>
                    <a:pt x="17782" y="342"/>
                  </a:cubicBezTo>
                  <a:lnTo>
                    <a:pt x="17782" y="342"/>
                  </a:lnTo>
                  <a:cubicBezTo>
                    <a:pt x="17782" y="388"/>
                    <a:pt x="17782" y="434"/>
                    <a:pt x="17782" y="479"/>
                  </a:cubicBezTo>
                  <a:lnTo>
                    <a:pt x="17782" y="479"/>
                  </a:lnTo>
                  <a:cubicBezTo>
                    <a:pt x="17759" y="525"/>
                    <a:pt x="17759" y="548"/>
                    <a:pt x="17759" y="594"/>
                  </a:cubicBezTo>
                  <a:lnTo>
                    <a:pt x="17759" y="594"/>
                  </a:lnTo>
                  <a:cubicBezTo>
                    <a:pt x="17736" y="639"/>
                    <a:pt x="17736" y="685"/>
                    <a:pt x="17736" y="730"/>
                  </a:cubicBezTo>
                  <a:lnTo>
                    <a:pt x="17736" y="730"/>
                  </a:lnTo>
                  <a:cubicBezTo>
                    <a:pt x="17713" y="753"/>
                    <a:pt x="17713" y="799"/>
                    <a:pt x="17691" y="845"/>
                  </a:cubicBezTo>
                  <a:lnTo>
                    <a:pt x="17691" y="845"/>
                  </a:lnTo>
                  <a:cubicBezTo>
                    <a:pt x="17691" y="890"/>
                    <a:pt x="17668" y="936"/>
                    <a:pt x="17668" y="959"/>
                  </a:cubicBezTo>
                  <a:lnTo>
                    <a:pt x="17668" y="959"/>
                  </a:lnTo>
                  <a:cubicBezTo>
                    <a:pt x="17645" y="1004"/>
                    <a:pt x="17645" y="1050"/>
                    <a:pt x="17622" y="1096"/>
                  </a:cubicBezTo>
                  <a:lnTo>
                    <a:pt x="17622" y="1096"/>
                  </a:lnTo>
                  <a:cubicBezTo>
                    <a:pt x="17599" y="1141"/>
                    <a:pt x="17599" y="1164"/>
                    <a:pt x="17576" y="1210"/>
                  </a:cubicBezTo>
                  <a:lnTo>
                    <a:pt x="17576" y="1210"/>
                  </a:lnTo>
                  <a:cubicBezTo>
                    <a:pt x="17554" y="1255"/>
                    <a:pt x="17531" y="1301"/>
                    <a:pt x="17531" y="1347"/>
                  </a:cubicBezTo>
                  <a:lnTo>
                    <a:pt x="17531" y="1347"/>
                  </a:lnTo>
                  <a:cubicBezTo>
                    <a:pt x="17508" y="1392"/>
                    <a:pt x="17485" y="1415"/>
                    <a:pt x="17462" y="1461"/>
                  </a:cubicBezTo>
                  <a:lnTo>
                    <a:pt x="17462" y="1461"/>
                  </a:lnTo>
                  <a:cubicBezTo>
                    <a:pt x="17439" y="1507"/>
                    <a:pt x="17417" y="1552"/>
                    <a:pt x="17394" y="1598"/>
                  </a:cubicBezTo>
                  <a:lnTo>
                    <a:pt x="17394" y="1598"/>
                  </a:lnTo>
                  <a:cubicBezTo>
                    <a:pt x="17371" y="1621"/>
                    <a:pt x="17371" y="1666"/>
                    <a:pt x="17348" y="1712"/>
                  </a:cubicBezTo>
                  <a:lnTo>
                    <a:pt x="17348" y="1712"/>
                  </a:lnTo>
                  <a:cubicBezTo>
                    <a:pt x="17303" y="1758"/>
                    <a:pt x="17280" y="1803"/>
                    <a:pt x="17234" y="1849"/>
                  </a:cubicBezTo>
                  <a:lnTo>
                    <a:pt x="17234" y="1849"/>
                  </a:lnTo>
                  <a:cubicBezTo>
                    <a:pt x="17211" y="1895"/>
                    <a:pt x="17211" y="1917"/>
                    <a:pt x="17188" y="1963"/>
                  </a:cubicBezTo>
                  <a:lnTo>
                    <a:pt x="17188" y="1963"/>
                  </a:lnTo>
                  <a:cubicBezTo>
                    <a:pt x="17143" y="2009"/>
                    <a:pt x="17097" y="2077"/>
                    <a:pt x="17051" y="2123"/>
                  </a:cubicBezTo>
                  <a:lnTo>
                    <a:pt x="17051" y="2123"/>
                  </a:lnTo>
                  <a:cubicBezTo>
                    <a:pt x="17029" y="2146"/>
                    <a:pt x="17029" y="2168"/>
                    <a:pt x="17006" y="2191"/>
                  </a:cubicBezTo>
                  <a:lnTo>
                    <a:pt x="17006" y="2191"/>
                  </a:lnTo>
                  <a:cubicBezTo>
                    <a:pt x="16937" y="2283"/>
                    <a:pt x="16846" y="2374"/>
                    <a:pt x="16778" y="2465"/>
                  </a:cubicBezTo>
                  <a:lnTo>
                    <a:pt x="16778" y="2465"/>
                  </a:lnTo>
                  <a:cubicBezTo>
                    <a:pt x="16755" y="2488"/>
                    <a:pt x="16732" y="2511"/>
                    <a:pt x="16709" y="2534"/>
                  </a:cubicBezTo>
                  <a:lnTo>
                    <a:pt x="16709" y="2534"/>
                  </a:lnTo>
                  <a:cubicBezTo>
                    <a:pt x="16641" y="2602"/>
                    <a:pt x="16572" y="2671"/>
                    <a:pt x="16504" y="2739"/>
                  </a:cubicBezTo>
                  <a:lnTo>
                    <a:pt x="16504" y="2739"/>
                  </a:lnTo>
                  <a:cubicBezTo>
                    <a:pt x="16458" y="2762"/>
                    <a:pt x="16435" y="2808"/>
                    <a:pt x="16412" y="2830"/>
                  </a:cubicBezTo>
                  <a:lnTo>
                    <a:pt x="16412" y="2830"/>
                  </a:lnTo>
                  <a:cubicBezTo>
                    <a:pt x="16367" y="2876"/>
                    <a:pt x="16321" y="2899"/>
                    <a:pt x="16275" y="2945"/>
                  </a:cubicBezTo>
                  <a:lnTo>
                    <a:pt x="16275" y="2945"/>
                  </a:lnTo>
                  <a:cubicBezTo>
                    <a:pt x="16230" y="2967"/>
                    <a:pt x="16184" y="3013"/>
                    <a:pt x="16161" y="3036"/>
                  </a:cubicBezTo>
                  <a:lnTo>
                    <a:pt x="16161" y="3036"/>
                  </a:lnTo>
                  <a:cubicBezTo>
                    <a:pt x="16116" y="3081"/>
                    <a:pt x="16070" y="3127"/>
                    <a:pt x="16001" y="3150"/>
                  </a:cubicBezTo>
                  <a:lnTo>
                    <a:pt x="16001" y="3150"/>
                  </a:lnTo>
                  <a:cubicBezTo>
                    <a:pt x="15979" y="3196"/>
                    <a:pt x="15933" y="3218"/>
                    <a:pt x="15887" y="3241"/>
                  </a:cubicBezTo>
                  <a:lnTo>
                    <a:pt x="15887" y="3241"/>
                  </a:lnTo>
                  <a:cubicBezTo>
                    <a:pt x="15842" y="3287"/>
                    <a:pt x="15773" y="3333"/>
                    <a:pt x="15728" y="3355"/>
                  </a:cubicBezTo>
                  <a:lnTo>
                    <a:pt x="15728" y="3355"/>
                  </a:lnTo>
                  <a:cubicBezTo>
                    <a:pt x="15682" y="3401"/>
                    <a:pt x="15636" y="3424"/>
                    <a:pt x="15591" y="3447"/>
                  </a:cubicBezTo>
                  <a:lnTo>
                    <a:pt x="15591" y="3447"/>
                  </a:lnTo>
                  <a:cubicBezTo>
                    <a:pt x="15545" y="3492"/>
                    <a:pt x="15477" y="3515"/>
                    <a:pt x="15431" y="3561"/>
                  </a:cubicBezTo>
                  <a:lnTo>
                    <a:pt x="15431" y="3561"/>
                  </a:lnTo>
                  <a:cubicBezTo>
                    <a:pt x="15362" y="3606"/>
                    <a:pt x="15294" y="3652"/>
                    <a:pt x="15225" y="3675"/>
                  </a:cubicBezTo>
                  <a:lnTo>
                    <a:pt x="15225" y="3675"/>
                  </a:lnTo>
                  <a:cubicBezTo>
                    <a:pt x="15020" y="3789"/>
                    <a:pt x="14815" y="3903"/>
                    <a:pt x="14609" y="3994"/>
                  </a:cubicBezTo>
                  <a:lnTo>
                    <a:pt x="14609" y="3994"/>
                  </a:lnTo>
                  <a:cubicBezTo>
                    <a:pt x="14564" y="4017"/>
                    <a:pt x="14518" y="4040"/>
                    <a:pt x="14449" y="4086"/>
                  </a:cubicBezTo>
                  <a:lnTo>
                    <a:pt x="14449" y="4086"/>
                  </a:lnTo>
                  <a:cubicBezTo>
                    <a:pt x="14267" y="4154"/>
                    <a:pt x="14084" y="4246"/>
                    <a:pt x="13879" y="4314"/>
                  </a:cubicBezTo>
                  <a:lnTo>
                    <a:pt x="13879" y="4314"/>
                  </a:lnTo>
                  <a:cubicBezTo>
                    <a:pt x="13856" y="4337"/>
                    <a:pt x="13833" y="4337"/>
                    <a:pt x="13810" y="4360"/>
                  </a:cubicBezTo>
                  <a:lnTo>
                    <a:pt x="13810" y="4360"/>
                  </a:lnTo>
                  <a:cubicBezTo>
                    <a:pt x="13605" y="4428"/>
                    <a:pt x="13377" y="4497"/>
                    <a:pt x="13171" y="4565"/>
                  </a:cubicBezTo>
                  <a:lnTo>
                    <a:pt x="13171" y="4565"/>
                  </a:lnTo>
                  <a:cubicBezTo>
                    <a:pt x="13011" y="4611"/>
                    <a:pt x="12874" y="4656"/>
                    <a:pt x="12715" y="4702"/>
                  </a:cubicBezTo>
                  <a:lnTo>
                    <a:pt x="12715" y="4702"/>
                  </a:lnTo>
                  <a:cubicBezTo>
                    <a:pt x="12601" y="4725"/>
                    <a:pt x="12486" y="4771"/>
                    <a:pt x="12372" y="4793"/>
                  </a:cubicBezTo>
                  <a:lnTo>
                    <a:pt x="12372" y="4793"/>
                  </a:lnTo>
                  <a:cubicBezTo>
                    <a:pt x="12190" y="4839"/>
                    <a:pt x="12030" y="4862"/>
                    <a:pt x="11870" y="4907"/>
                  </a:cubicBezTo>
                  <a:lnTo>
                    <a:pt x="11870" y="4907"/>
                  </a:lnTo>
                  <a:cubicBezTo>
                    <a:pt x="11756" y="4930"/>
                    <a:pt x="11642" y="4953"/>
                    <a:pt x="11505" y="4976"/>
                  </a:cubicBezTo>
                  <a:lnTo>
                    <a:pt x="11505" y="4976"/>
                  </a:lnTo>
                  <a:cubicBezTo>
                    <a:pt x="11459" y="4976"/>
                    <a:pt x="11414" y="4976"/>
                    <a:pt x="11368" y="4999"/>
                  </a:cubicBezTo>
                  <a:lnTo>
                    <a:pt x="11368" y="4999"/>
                  </a:lnTo>
                  <a:cubicBezTo>
                    <a:pt x="11163" y="5022"/>
                    <a:pt x="10957" y="5067"/>
                    <a:pt x="10752" y="5090"/>
                  </a:cubicBezTo>
                  <a:lnTo>
                    <a:pt x="10752" y="5090"/>
                  </a:lnTo>
                  <a:cubicBezTo>
                    <a:pt x="10683" y="5090"/>
                    <a:pt x="10615" y="5090"/>
                    <a:pt x="10569" y="5113"/>
                  </a:cubicBezTo>
                  <a:lnTo>
                    <a:pt x="10569" y="5113"/>
                  </a:lnTo>
                  <a:cubicBezTo>
                    <a:pt x="10455" y="5113"/>
                    <a:pt x="10318" y="5113"/>
                    <a:pt x="10204" y="5136"/>
                  </a:cubicBezTo>
                  <a:lnTo>
                    <a:pt x="10204" y="5136"/>
                  </a:lnTo>
                  <a:cubicBezTo>
                    <a:pt x="9998" y="5159"/>
                    <a:pt x="9816" y="5159"/>
                    <a:pt x="9610" y="5181"/>
                  </a:cubicBezTo>
                  <a:lnTo>
                    <a:pt x="9610" y="5181"/>
                  </a:lnTo>
                  <a:cubicBezTo>
                    <a:pt x="9473" y="5181"/>
                    <a:pt x="9337" y="5181"/>
                    <a:pt x="9222" y="5181"/>
                  </a:cubicBezTo>
                  <a:lnTo>
                    <a:pt x="9222" y="5181"/>
                  </a:lnTo>
                  <a:cubicBezTo>
                    <a:pt x="9063" y="5181"/>
                    <a:pt x="8903" y="5181"/>
                    <a:pt x="8720" y="5181"/>
                  </a:cubicBezTo>
                  <a:lnTo>
                    <a:pt x="8720" y="5181"/>
                  </a:lnTo>
                  <a:cubicBezTo>
                    <a:pt x="8583" y="5181"/>
                    <a:pt x="8469" y="5181"/>
                    <a:pt x="8332" y="5181"/>
                  </a:cubicBezTo>
                  <a:lnTo>
                    <a:pt x="8332" y="5181"/>
                  </a:lnTo>
                  <a:cubicBezTo>
                    <a:pt x="8172" y="5181"/>
                    <a:pt x="8013" y="5159"/>
                    <a:pt x="7876" y="5159"/>
                  </a:cubicBezTo>
                  <a:lnTo>
                    <a:pt x="7876" y="5159"/>
                  </a:lnTo>
                  <a:cubicBezTo>
                    <a:pt x="7739" y="5136"/>
                    <a:pt x="7602" y="5136"/>
                    <a:pt x="7465" y="5113"/>
                  </a:cubicBezTo>
                  <a:lnTo>
                    <a:pt x="7465" y="5113"/>
                  </a:lnTo>
                  <a:cubicBezTo>
                    <a:pt x="7305" y="5113"/>
                    <a:pt x="7168" y="5090"/>
                    <a:pt x="7008" y="5067"/>
                  </a:cubicBezTo>
                  <a:lnTo>
                    <a:pt x="7008" y="5067"/>
                  </a:lnTo>
                  <a:cubicBezTo>
                    <a:pt x="6871" y="5044"/>
                    <a:pt x="6757" y="5022"/>
                    <a:pt x="6620" y="5022"/>
                  </a:cubicBezTo>
                  <a:lnTo>
                    <a:pt x="6620" y="5022"/>
                  </a:lnTo>
                  <a:cubicBezTo>
                    <a:pt x="6461" y="4976"/>
                    <a:pt x="6301" y="4953"/>
                    <a:pt x="6141" y="4930"/>
                  </a:cubicBezTo>
                  <a:lnTo>
                    <a:pt x="6141" y="4930"/>
                  </a:lnTo>
                  <a:cubicBezTo>
                    <a:pt x="6027" y="4907"/>
                    <a:pt x="5890" y="4885"/>
                    <a:pt x="5776" y="4862"/>
                  </a:cubicBezTo>
                  <a:lnTo>
                    <a:pt x="5776" y="4862"/>
                  </a:lnTo>
                  <a:cubicBezTo>
                    <a:pt x="5593" y="4816"/>
                    <a:pt x="5411" y="4771"/>
                    <a:pt x="5228" y="4725"/>
                  </a:cubicBezTo>
                  <a:lnTo>
                    <a:pt x="5228" y="4725"/>
                  </a:lnTo>
                  <a:cubicBezTo>
                    <a:pt x="5114" y="4679"/>
                    <a:pt x="4977" y="4656"/>
                    <a:pt x="4863" y="4634"/>
                  </a:cubicBezTo>
                  <a:lnTo>
                    <a:pt x="4863" y="4634"/>
                  </a:lnTo>
                  <a:cubicBezTo>
                    <a:pt x="4817" y="4611"/>
                    <a:pt x="4749" y="4588"/>
                    <a:pt x="4680" y="4565"/>
                  </a:cubicBezTo>
                  <a:lnTo>
                    <a:pt x="4680" y="4565"/>
                  </a:lnTo>
                  <a:cubicBezTo>
                    <a:pt x="4498" y="4519"/>
                    <a:pt x="4315" y="4451"/>
                    <a:pt x="4132" y="4383"/>
                  </a:cubicBezTo>
                  <a:lnTo>
                    <a:pt x="4132" y="4383"/>
                  </a:lnTo>
                  <a:cubicBezTo>
                    <a:pt x="4087" y="4360"/>
                    <a:pt x="4041" y="4337"/>
                    <a:pt x="3995" y="4314"/>
                  </a:cubicBezTo>
                  <a:lnTo>
                    <a:pt x="3995" y="4314"/>
                  </a:lnTo>
                  <a:cubicBezTo>
                    <a:pt x="3836" y="4268"/>
                    <a:pt x="3676" y="4200"/>
                    <a:pt x="3516" y="4131"/>
                  </a:cubicBezTo>
                  <a:lnTo>
                    <a:pt x="3516" y="4131"/>
                  </a:lnTo>
                  <a:cubicBezTo>
                    <a:pt x="3448" y="4086"/>
                    <a:pt x="3356" y="4063"/>
                    <a:pt x="3288" y="4017"/>
                  </a:cubicBezTo>
                  <a:lnTo>
                    <a:pt x="3288" y="4017"/>
                  </a:lnTo>
                  <a:cubicBezTo>
                    <a:pt x="3060" y="3926"/>
                    <a:pt x="2831" y="3812"/>
                    <a:pt x="2626" y="3675"/>
                  </a:cubicBezTo>
                  <a:lnTo>
                    <a:pt x="2626" y="3675"/>
                  </a:lnTo>
                  <a:cubicBezTo>
                    <a:pt x="868" y="2671"/>
                    <a:pt x="1" y="1347"/>
                    <a:pt x="1" y="0"/>
                  </a:cubicBezTo>
                  <a:lnTo>
                    <a:pt x="1" y="0"/>
                  </a:lnTo>
                  <a:close/>
                </a:path>
              </a:pathLst>
            </a:custGeom>
            <a:solidFill>
              <a:srgbClr val="1D509B"/>
            </a:solidFill>
            <a:ln>
              <a:noFill/>
            </a:ln>
          </p:spPr>
          <p:txBody>
            <a:bodyPr spcFirstLastPara="1" wrap="square" lIns="91425" tIns="91425" rIns="91425" bIns="91425" anchor="ctr" anchorCtr="0">
              <a:noAutofit/>
            </a:bodyPr>
            <a:lstStyle/>
            <a:p>
              <a:pPr>
                <a:buClr>
                  <a:srgbClr val="000000"/>
                </a:buClr>
                <a:buFont typeface="Arial"/>
                <a:buNone/>
                <a:defRPr/>
              </a:pPr>
              <a:endParaRPr sz="1400" kern="0">
                <a:solidFill>
                  <a:srgbClr val="000000"/>
                </a:solidFill>
                <a:latin typeface="Arial"/>
                <a:cs typeface="Arial"/>
                <a:sym typeface="Arial"/>
              </a:endParaRPr>
            </a:p>
          </p:txBody>
        </p:sp>
        <p:sp>
          <p:nvSpPr>
            <p:cNvPr id="27" name="Google Shape;6196;p47">
              <a:extLst>
                <a:ext uri="{FF2B5EF4-FFF2-40B4-BE49-F238E27FC236}">
                  <a16:creationId xmlns:a16="http://schemas.microsoft.com/office/drawing/2014/main" id="{78B7921C-E061-422B-AFDE-74C36EF503E5}"/>
                </a:ext>
              </a:extLst>
            </p:cNvPr>
            <p:cNvSpPr/>
            <p:nvPr/>
          </p:nvSpPr>
          <p:spPr>
            <a:xfrm>
              <a:off x="6110666" y="3986085"/>
              <a:ext cx="504299" cy="278934"/>
            </a:xfrm>
            <a:custGeom>
              <a:avLst/>
              <a:gdLst/>
              <a:ahLst/>
              <a:cxnLst/>
              <a:rect l="l" t="t" r="r" b="b"/>
              <a:pathLst>
                <a:path w="19562" h="10820" extrusionOk="0">
                  <a:moveTo>
                    <a:pt x="3447" y="1507"/>
                  </a:moveTo>
                  <a:cubicBezTo>
                    <a:pt x="1" y="3515"/>
                    <a:pt x="1" y="6779"/>
                    <a:pt x="3493" y="8788"/>
                  </a:cubicBezTo>
                  <a:lnTo>
                    <a:pt x="3493" y="8788"/>
                  </a:lnTo>
                  <a:cubicBezTo>
                    <a:pt x="6985" y="10819"/>
                    <a:pt x="12623" y="10819"/>
                    <a:pt x="16092" y="8788"/>
                  </a:cubicBezTo>
                  <a:lnTo>
                    <a:pt x="16092" y="8788"/>
                  </a:lnTo>
                  <a:cubicBezTo>
                    <a:pt x="19562" y="6779"/>
                    <a:pt x="19539" y="3515"/>
                    <a:pt x="16047" y="1507"/>
                  </a:cubicBezTo>
                  <a:lnTo>
                    <a:pt x="16047" y="1507"/>
                  </a:lnTo>
                  <a:cubicBezTo>
                    <a:pt x="14312" y="502"/>
                    <a:pt x="12030" y="0"/>
                    <a:pt x="9747" y="0"/>
                  </a:cubicBezTo>
                  <a:lnTo>
                    <a:pt x="9747" y="0"/>
                  </a:lnTo>
                  <a:cubicBezTo>
                    <a:pt x="7464" y="0"/>
                    <a:pt x="5182" y="502"/>
                    <a:pt x="3447" y="1507"/>
                  </a:cubicBezTo>
                  <a:close/>
                </a:path>
              </a:pathLst>
            </a:custGeom>
            <a:solidFill>
              <a:srgbClr val="95B8EB"/>
            </a:solidFill>
            <a:ln>
              <a:noFill/>
            </a:ln>
          </p:spPr>
          <p:txBody>
            <a:bodyPr spcFirstLastPara="1" wrap="square" lIns="91425" tIns="91425" rIns="91425" bIns="91425" anchor="ctr" anchorCtr="0">
              <a:noAutofit/>
            </a:bodyPr>
            <a:lstStyle/>
            <a:p>
              <a:pPr>
                <a:buClr>
                  <a:srgbClr val="000000"/>
                </a:buClr>
                <a:buFont typeface="Arial"/>
                <a:buNone/>
                <a:defRPr/>
              </a:pPr>
              <a:endParaRPr sz="1400" kern="0">
                <a:solidFill>
                  <a:srgbClr val="000000"/>
                </a:solidFill>
                <a:latin typeface="Arial"/>
                <a:cs typeface="Arial"/>
                <a:sym typeface="Arial"/>
              </a:endParaRPr>
            </a:p>
          </p:txBody>
        </p:sp>
        <p:sp>
          <p:nvSpPr>
            <p:cNvPr id="28" name="Title 1">
              <a:extLst>
                <a:ext uri="{FF2B5EF4-FFF2-40B4-BE49-F238E27FC236}">
                  <a16:creationId xmlns:a16="http://schemas.microsoft.com/office/drawing/2014/main" id="{E6C110E5-170B-49BF-80A6-52007168208C}"/>
                </a:ext>
              </a:extLst>
            </p:cNvPr>
            <p:cNvSpPr txBox="1">
              <a:spLocks/>
            </p:cNvSpPr>
            <p:nvPr/>
          </p:nvSpPr>
          <p:spPr>
            <a:xfrm>
              <a:off x="6164820" y="3989004"/>
              <a:ext cx="397389" cy="262340"/>
            </a:xfrm>
            <a:prstGeom prst="rect">
              <a:avLst/>
            </a:prstGeom>
            <a:scene3d>
              <a:camera prst="isometricBottomDown"/>
              <a:lightRig rig="threePt" dir="t"/>
            </a:scene3d>
          </p:spPr>
          <p:txBody>
            <a:bodyPr vert="horz" lIns="0" tIns="0" rIns="0" bIns="0" rtlCol="0" anchor="t">
              <a:noAutofit/>
            </a:bodyPr>
            <a:lstStyle>
              <a:lvl1pPr algn="r" defTabSz="914400" rtl="1" eaLnBrk="1" latinLnBrk="0" hangingPunct="1">
                <a:lnSpc>
                  <a:spcPct val="90000"/>
                </a:lnSpc>
                <a:spcBef>
                  <a:spcPct val="0"/>
                </a:spcBef>
                <a:buNone/>
                <a:defRPr sz="4000" kern="1200">
                  <a:solidFill>
                    <a:schemeClr val="tx1"/>
                  </a:solidFill>
                  <a:latin typeface="Greta Arabic" pitchFamily="2" charset="-78"/>
                  <a:ea typeface="+mj-ea"/>
                  <a:cs typeface="+mj-cs"/>
                </a:defRPr>
              </a:lvl1pPr>
            </a:lstStyle>
            <a:p>
              <a:pPr algn="ctr">
                <a:defRPr/>
              </a:pPr>
              <a:r>
                <a:rPr lang="en-US" sz="2400" dirty="0">
                  <a:solidFill>
                    <a:srgbClr val="FFFFFF"/>
                  </a:solidFill>
                  <a:latin typeface="Somar" panose="020B0604020202020204" charset="-78"/>
                  <a:cs typeface="Somar" panose="020B0604020202020204" charset="-78"/>
                </a:rPr>
                <a:t>05</a:t>
              </a:r>
              <a:endParaRPr lang="ar-SA" sz="2800" dirty="0">
                <a:solidFill>
                  <a:srgbClr val="FFFFFF"/>
                </a:solidFill>
                <a:latin typeface="Somar" panose="020B0604020202020204" charset="-78"/>
                <a:cs typeface="Somar" panose="020B0604020202020204" charset="-78"/>
              </a:endParaRPr>
            </a:p>
          </p:txBody>
        </p:sp>
      </p:grpSp>
      <p:sp>
        <p:nvSpPr>
          <p:cNvPr id="3" name="Slide Number Placeholder 2"/>
          <p:cNvSpPr>
            <a:spLocks noGrp="1"/>
          </p:cNvSpPr>
          <p:nvPr>
            <p:ph type="sldNum" sz="quarter" idx="12"/>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15EF7C1D-2B43-48E9-9FFA-0C1C352D9914}" type="slidenum">
              <a:rPr kumimoji="0" lang="en-GB" sz="1200" b="0" i="0" u="none" strike="noStrike" kern="1200" cap="none" spc="0" normalizeH="0" baseline="0" noProof="0" smtClean="0">
                <a:ln>
                  <a:noFill/>
                </a:ln>
                <a:solidFill>
                  <a:srgbClr val="0D2547">
                    <a:tint val="75000"/>
                  </a:srgbClr>
                </a:solidFill>
                <a:effectLst/>
                <a:uLnTx/>
                <a:uFillTx/>
                <a:latin typeface="Greta Arabic" panose="02000000000000000000" pitchFamily="2" charset="-78"/>
                <a:ea typeface="+mn-ea"/>
                <a:cs typeface="Symbio AR+LT"/>
              </a:rPr>
              <a:pPr marL="0" marR="0" lvl="0" indent="0" algn="l" defTabSz="914400" rtl="1" eaLnBrk="1" fontAlgn="auto" latinLnBrk="0" hangingPunct="1">
                <a:lnSpc>
                  <a:spcPct val="100000"/>
                </a:lnSpc>
                <a:spcBef>
                  <a:spcPts val="0"/>
                </a:spcBef>
                <a:spcAft>
                  <a:spcPts val="0"/>
                </a:spcAft>
                <a:buClrTx/>
                <a:buSzTx/>
                <a:buFontTx/>
                <a:buNone/>
                <a:tabLst/>
                <a:defRPr/>
              </a:pPr>
              <a:t>43</a:t>
            </a:fld>
            <a:endParaRPr kumimoji="0" lang="en-GB" sz="1200" b="0" i="0" u="none" strike="noStrike" kern="1200" cap="none" spc="0" normalizeH="0" baseline="0" noProof="0">
              <a:ln>
                <a:noFill/>
              </a:ln>
              <a:solidFill>
                <a:srgbClr val="0D2547">
                  <a:tint val="75000"/>
                </a:srgbClr>
              </a:solidFill>
              <a:effectLst/>
              <a:uLnTx/>
              <a:uFillTx/>
              <a:latin typeface="Greta Arabic" panose="02000000000000000000" pitchFamily="2" charset="-78"/>
              <a:ea typeface="+mn-ea"/>
              <a:cs typeface="Symbio AR+LT"/>
            </a:endParaRPr>
          </a:p>
        </p:txBody>
      </p:sp>
      <p:sp>
        <p:nvSpPr>
          <p:cNvPr id="4" name="Footer Placeholder 3">
            <a:extLst>
              <a:ext uri="{FF2B5EF4-FFF2-40B4-BE49-F238E27FC236}">
                <a16:creationId xmlns:a16="http://schemas.microsoft.com/office/drawing/2014/main" id="{CBDD82D1-08BF-41C1-8287-3DC7D9DF6DFF}"/>
              </a:ext>
            </a:extLst>
          </p:cNvPr>
          <p:cNvSpPr>
            <a:spLocks noGrp="1"/>
          </p:cNvSpPr>
          <p:nvPr>
            <p:ph type="ftr" sz="quarter" idx="11"/>
            <p:custDataLst>
              <p:tags r:id="rId1"/>
            </p:custDataLst>
          </p:nvPr>
        </p:nvSpPr>
        <p:spPr/>
        <p:txBody>
          <a:bodyPr/>
          <a:lstStyle/>
          <a:p>
            <a:pPr>
              <a:defRPr/>
            </a:pPr>
            <a:r>
              <a:rPr lang="en-GB"/>
              <a:t>Public | </a:t>
            </a:r>
            <a:r>
              <a:rPr lang="ar-SA"/>
              <a:t>عام</a:t>
            </a:r>
            <a:endParaRPr lang="en-GB"/>
          </a:p>
        </p:txBody>
      </p:sp>
    </p:spTree>
    <p:extLst>
      <p:ext uri="{BB962C8B-B14F-4D97-AF65-F5344CB8AC3E}">
        <p14:creationId xmlns:p14="http://schemas.microsoft.com/office/powerpoint/2010/main" val="85029792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 name="Rounded Rectangle 149">
            <a:extLst>
              <a:ext uri="{FF2B5EF4-FFF2-40B4-BE49-F238E27FC236}">
                <a16:creationId xmlns:a16="http://schemas.microsoft.com/office/drawing/2014/main" id="{D07EA5BE-2418-46BF-9D9A-39A4E0AB7D55}"/>
              </a:ext>
            </a:extLst>
          </p:cNvPr>
          <p:cNvSpPr/>
          <p:nvPr/>
        </p:nvSpPr>
        <p:spPr>
          <a:xfrm>
            <a:off x="2674180" y="5200358"/>
            <a:ext cx="4769078" cy="668309"/>
          </a:xfrm>
          <a:prstGeom prst="roundRect">
            <a:avLst>
              <a:gd name="adj" fmla="val 15658"/>
            </a:avLst>
          </a:prstGeom>
          <a:solidFill>
            <a:srgbClr val="FFFFFF">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ymbio AR+LT"/>
              <a:ea typeface="+mn-ea"/>
              <a:cs typeface="Symbio AR+LT"/>
            </a:endParaRPr>
          </a:p>
        </p:txBody>
      </p:sp>
      <p:sp>
        <p:nvSpPr>
          <p:cNvPr id="392" name="Rounded Rectangle 149">
            <a:extLst>
              <a:ext uri="{FF2B5EF4-FFF2-40B4-BE49-F238E27FC236}">
                <a16:creationId xmlns:a16="http://schemas.microsoft.com/office/drawing/2014/main" id="{BF4F73F1-8F62-439E-AE8C-1ED83DD989CD}"/>
              </a:ext>
            </a:extLst>
          </p:cNvPr>
          <p:cNvSpPr/>
          <p:nvPr/>
        </p:nvSpPr>
        <p:spPr>
          <a:xfrm>
            <a:off x="7615484" y="5208099"/>
            <a:ext cx="3016149" cy="668309"/>
          </a:xfrm>
          <a:prstGeom prst="roundRect">
            <a:avLst>
              <a:gd name="adj" fmla="val 15658"/>
            </a:avLst>
          </a:prstGeom>
          <a:solidFill>
            <a:srgbClr val="FFFFFF">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ymbio AR+LT"/>
              <a:ea typeface="+mn-ea"/>
              <a:cs typeface="Symbio AR+LT"/>
            </a:endParaRPr>
          </a:p>
        </p:txBody>
      </p:sp>
      <p:sp>
        <p:nvSpPr>
          <p:cNvPr id="19" name="Rounded Rectangle 149">
            <a:extLst>
              <a:ext uri="{FF2B5EF4-FFF2-40B4-BE49-F238E27FC236}">
                <a16:creationId xmlns:a16="http://schemas.microsoft.com/office/drawing/2014/main" id="{0004337C-E22B-4686-9974-5D490055FED2}"/>
              </a:ext>
            </a:extLst>
          </p:cNvPr>
          <p:cNvSpPr/>
          <p:nvPr/>
        </p:nvSpPr>
        <p:spPr>
          <a:xfrm>
            <a:off x="7593177" y="1432063"/>
            <a:ext cx="3016148" cy="3649492"/>
          </a:xfrm>
          <a:prstGeom prst="roundRect">
            <a:avLst>
              <a:gd name="adj" fmla="val 2422"/>
            </a:avLst>
          </a:prstGeom>
          <a:solidFill>
            <a:srgbClr val="FFFFFF">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ymbio AR+LT"/>
              <a:ea typeface="+mn-ea"/>
              <a:cs typeface="Symbio AR+LT"/>
            </a:endParaRPr>
          </a:p>
        </p:txBody>
      </p:sp>
      <p:sp>
        <p:nvSpPr>
          <p:cNvPr id="21" name="Rounded Rectangle 149">
            <a:extLst>
              <a:ext uri="{FF2B5EF4-FFF2-40B4-BE49-F238E27FC236}">
                <a16:creationId xmlns:a16="http://schemas.microsoft.com/office/drawing/2014/main" id="{04BB5AC0-940E-41CA-B9AC-3FBF2CC7CB33}"/>
              </a:ext>
            </a:extLst>
          </p:cNvPr>
          <p:cNvSpPr/>
          <p:nvPr/>
        </p:nvSpPr>
        <p:spPr>
          <a:xfrm>
            <a:off x="2638387" y="1450756"/>
            <a:ext cx="4769078" cy="3630800"/>
          </a:xfrm>
          <a:prstGeom prst="roundRect">
            <a:avLst>
              <a:gd name="adj" fmla="val 1919"/>
            </a:avLst>
          </a:prstGeom>
          <a:solidFill>
            <a:srgbClr val="FFFFFF">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ymbio AR+LT"/>
              <a:ea typeface="+mn-ea"/>
              <a:cs typeface="Symbio AR+LT"/>
            </a:endParaRPr>
          </a:p>
        </p:txBody>
      </p:sp>
      <p:sp>
        <p:nvSpPr>
          <p:cNvPr id="23" name="Round Same Side Corner Rectangle 22">
            <a:extLst>
              <a:ext uri="{FF2B5EF4-FFF2-40B4-BE49-F238E27FC236}">
                <a16:creationId xmlns:a16="http://schemas.microsoft.com/office/drawing/2014/main" id="{4A9DA859-2345-4358-A299-299A576FE1AB}"/>
              </a:ext>
            </a:extLst>
          </p:cNvPr>
          <p:cNvSpPr/>
          <p:nvPr/>
        </p:nvSpPr>
        <p:spPr>
          <a:xfrm>
            <a:off x="2651871" y="949286"/>
            <a:ext cx="4769078" cy="397474"/>
          </a:xfrm>
          <a:prstGeom prst="round2SameRect">
            <a:avLst>
              <a:gd name="adj1" fmla="val 50000"/>
              <a:gd name="adj2" fmla="val 0"/>
            </a:avLst>
          </a:prstGeom>
          <a:solidFill>
            <a:schemeClr val="accent2">
              <a:lumMod val="50000"/>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1400" b="1" i="0" u="none" strike="noStrike" kern="1200" cap="none" spc="0" normalizeH="0" baseline="0" noProof="0" dirty="0">
                <a:ln>
                  <a:noFill/>
                </a:ln>
                <a:solidFill>
                  <a:srgbClr val="FFFFFF"/>
                </a:solidFill>
                <a:effectLst/>
                <a:uLnTx/>
                <a:uFillTx/>
                <a:latin typeface="SST Arabic" panose="020B0504030504020204" pitchFamily="34" charset="-78"/>
                <a:ea typeface="+mn-ea"/>
                <a:cs typeface="SST Arabic" panose="020B0504030504020204" pitchFamily="34" charset="-78"/>
              </a:rPr>
              <a:t>القواعد الأمنية للشحنات</a:t>
            </a:r>
          </a:p>
        </p:txBody>
      </p:sp>
      <p:sp>
        <p:nvSpPr>
          <p:cNvPr id="24" name="Round Same Side Corner Rectangle 24">
            <a:extLst>
              <a:ext uri="{FF2B5EF4-FFF2-40B4-BE49-F238E27FC236}">
                <a16:creationId xmlns:a16="http://schemas.microsoft.com/office/drawing/2014/main" id="{5CDFBF25-C575-473B-A05E-7F963F0DBC13}"/>
              </a:ext>
            </a:extLst>
          </p:cNvPr>
          <p:cNvSpPr/>
          <p:nvPr/>
        </p:nvSpPr>
        <p:spPr>
          <a:xfrm>
            <a:off x="7593176" y="952779"/>
            <a:ext cx="3016148" cy="400212"/>
          </a:xfrm>
          <a:prstGeom prst="round2SameRect">
            <a:avLst>
              <a:gd name="adj1" fmla="val 50000"/>
              <a:gd name="adj2" fmla="val 0"/>
            </a:avLst>
          </a:prstGeom>
          <a:solidFill>
            <a:schemeClr val="accent2">
              <a:lumMod val="50000"/>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1400" b="1" i="0" u="none" strike="noStrike" kern="1200" cap="none" spc="0" normalizeH="0" baseline="0" noProof="0" dirty="0">
                <a:ln>
                  <a:noFill/>
                </a:ln>
                <a:solidFill>
                  <a:srgbClr val="FFFFFF"/>
                </a:solidFill>
                <a:effectLst/>
                <a:uLnTx/>
                <a:uFillTx/>
                <a:latin typeface="SST Arabic" panose="020B0504030504020204" pitchFamily="34" charset="-78"/>
                <a:ea typeface="+mn-ea"/>
                <a:cs typeface="SST Arabic" panose="020B0504030504020204" pitchFamily="34" charset="-78"/>
              </a:rPr>
              <a:t>محرك المخاطر</a:t>
            </a:r>
          </a:p>
        </p:txBody>
      </p:sp>
      <p:sp>
        <p:nvSpPr>
          <p:cNvPr id="25" name="Right Brace 24">
            <a:extLst>
              <a:ext uri="{FF2B5EF4-FFF2-40B4-BE49-F238E27FC236}">
                <a16:creationId xmlns:a16="http://schemas.microsoft.com/office/drawing/2014/main" id="{D2494153-156C-48FB-9C7A-B52528EEAF97}"/>
              </a:ext>
            </a:extLst>
          </p:cNvPr>
          <p:cNvSpPr/>
          <p:nvPr/>
        </p:nvSpPr>
        <p:spPr>
          <a:xfrm>
            <a:off x="10603669" y="1401231"/>
            <a:ext cx="337287" cy="4555552"/>
          </a:xfrm>
          <a:prstGeom prst="rightBrace">
            <a:avLst>
              <a:gd name="adj1" fmla="val 8333"/>
              <a:gd name="adj2" fmla="val 47145"/>
            </a:avLst>
          </a:prstGeom>
          <a:ln w="19050">
            <a:solidFill>
              <a:srgbClr val="4A5C75"/>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D2547"/>
              </a:solidFill>
              <a:effectLst/>
              <a:uLnTx/>
              <a:uFillTx/>
              <a:latin typeface="SST Arabic" panose="020B0504030504020204" pitchFamily="34" charset="-78"/>
              <a:ea typeface="+mn-ea"/>
              <a:cs typeface="SST Arabic" panose="020B0504030504020204" pitchFamily="34" charset="-78"/>
            </a:endParaRPr>
          </a:p>
        </p:txBody>
      </p:sp>
      <p:sp>
        <p:nvSpPr>
          <p:cNvPr id="27" name="Rectangle 26">
            <a:extLst>
              <a:ext uri="{FF2B5EF4-FFF2-40B4-BE49-F238E27FC236}">
                <a16:creationId xmlns:a16="http://schemas.microsoft.com/office/drawing/2014/main" id="{412B675F-1F3F-4F16-8123-B48C29372506}"/>
              </a:ext>
            </a:extLst>
          </p:cNvPr>
          <p:cNvSpPr/>
          <p:nvPr/>
        </p:nvSpPr>
        <p:spPr>
          <a:xfrm>
            <a:off x="9380505" y="1580160"/>
            <a:ext cx="1034123" cy="3189573"/>
          </a:xfrm>
          <a:prstGeom prst="rect">
            <a:avLst/>
          </a:prstGeom>
          <a:solidFill>
            <a:srgbClr val="009B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2000" b="1" i="0" u="none" strike="noStrike" kern="1200" cap="none" spc="0" normalizeH="0" baseline="0" noProof="0" dirty="0">
                <a:ln>
                  <a:noFill/>
                </a:ln>
                <a:solidFill>
                  <a:srgbClr val="FFFFFF"/>
                </a:solidFill>
                <a:effectLst/>
                <a:uLnTx/>
                <a:uFillTx/>
                <a:latin typeface="SST Arabic" panose="020B0504030504020204" pitchFamily="34" charset="-78"/>
                <a:ea typeface="+mn-ea"/>
                <a:cs typeface="SST Arabic" panose="020B0504030504020204" pitchFamily="34" charset="-78"/>
              </a:rPr>
              <a:t>96%</a:t>
            </a:r>
            <a:endParaRPr kumimoji="0" lang="en-US" sz="2000" b="1" i="0" u="none" strike="noStrike" kern="1200" cap="none" spc="0" normalizeH="0" baseline="0" noProof="0" dirty="0">
              <a:ln>
                <a:noFill/>
              </a:ln>
              <a:solidFill>
                <a:srgbClr val="FFFFFF"/>
              </a:solidFill>
              <a:effectLst/>
              <a:uLnTx/>
              <a:uFillTx/>
              <a:latin typeface="SST Arabic" panose="020B0504030504020204" pitchFamily="34" charset="-78"/>
              <a:ea typeface="+mn-ea"/>
              <a:cs typeface="SST Arabic" panose="020B0504030504020204" pitchFamily="34" charset="-78"/>
            </a:endParaRPr>
          </a:p>
        </p:txBody>
      </p:sp>
      <p:cxnSp>
        <p:nvCxnSpPr>
          <p:cNvPr id="28" name="Google Shape;775;p29">
            <a:extLst>
              <a:ext uri="{FF2B5EF4-FFF2-40B4-BE49-F238E27FC236}">
                <a16:creationId xmlns:a16="http://schemas.microsoft.com/office/drawing/2014/main" id="{3046069C-6CC1-4CCB-B098-29006984E9EB}"/>
              </a:ext>
            </a:extLst>
          </p:cNvPr>
          <p:cNvCxnSpPr>
            <a:cxnSpLocks/>
            <a:stCxn id="30" idx="2"/>
            <a:endCxn id="29" idx="2"/>
          </p:cNvCxnSpPr>
          <p:nvPr/>
        </p:nvCxnSpPr>
        <p:spPr>
          <a:xfrm flipH="1">
            <a:off x="9194321" y="2772861"/>
            <a:ext cx="292181" cy="0"/>
          </a:xfrm>
          <a:prstGeom prst="straightConnector1">
            <a:avLst/>
          </a:prstGeom>
          <a:solidFill>
            <a:srgbClr val="009BDF"/>
          </a:solidFill>
          <a:ln w="19050" cap="flat" cmpd="sng">
            <a:solidFill>
              <a:srgbClr val="007AB0"/>
            </a:solidFill>
            <a:prstDash val="solid"/>
            <a:round/>
            <a:headEnd type="none" w="med" len="med"/>
            <a:tailEnd type="none" w="med" len="med"/>
          </a:ln>
        </p:spPr>
      </p:cxnSp>
      <p:sp>
        <p:nvSpPr>
          <p:cNvPr id="29" name="Rectangle: Rounded Corners 28">
            <a:extLst>
              <a:ext uri="{FF2B5EF4-FFF2-40B4-BE49-F238E27FC236}">
                <a16:creationId xmlns:a16="http://schemas.microsoft.com/office/drawing/2014/main" id="{5A725FB5-9CFB-4D3B-9319-7663AD07D2FE}"/>
              </a:ext>
            </a:extLst>
          </p:cNvPr>
          <p:cNvSpPr/>
          <p:nvPr/>
        </p:nvSpPr>
        <p:spPr>
          <a:xfrm rot="16200000">
            <a:off x="8448490" y="2152674"/>
            <a:ext cx="251288" cy="1240374"/>
          </a:xfrm>
          <a:prstGeom prst="roundRect">
            <a:avLst>
              <a:gd name="adj" fmla="val 50000"/>
            </a:avLst>
          </a:prstGeom>
          <a:solidFill>
            <a:srgbClr val="009BDF"/>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SA" sz="1200" b="1" i="0" u="none" strike="noStrike" kern="1200" cap="none" spc="0" normalizeH="0" baseline="0" noProof="0" dirty="0">
                <a:ln>
                  <a:noFill/>
                </a:ln>
                <a:solidFill>
                  <a:srgbClr val="FFFFFF"/>
                </a:solidFill>
                <a:effectLst/>
                <a:uLnTx/>
                <a:uFillTx/>
                <a:latin typeface="SST Arabic" panose="020B0504030504020204" pitchFamily="34" charset="-78"/>
                <a:ea typeface="+mn-ea"/>
                <a:cs typeface="SST Arabic" panose="020B0504030504020204" pitchFamily="34" charset="-78"/>
                <a:sym typeface="Fira Sans Extra Condensed Medium"/>
              </a:rPr>
              <a:t>تم </a:t>
            </a:r>
            <a:r>
              <a:rPr lang="ar-SA" sz="1200" b="1" dirty="0">
                <a:solidFill>
                  <a:srgbClr val="FFFFFF"/>
                </a:solidFill>
                <a:latin typeface="SST Arabic" panose="020B0504030504020204" pitchFamily="34" charset="-78"/>
                <a:cs typeface="SST Arabic" panose="020B0504030504020204" pitchFamily="34" charset="-78"/>
                <a:sym typeface="Fira Sans Extra Condensed Medium"/>
              </a:rPr>
              <a:t>تمرير</a:t>
            </a:r>
            <a:r>
              <a:rPr kumimoji="0" lang="ar-SA" sz="1200" b="1" i="0" u="none" strike="noStrike" kern="1200" cap="none" spc="0" normalizeH="0" baseline="0" noProof="0" dirty="0">
                <a:ln>
                  <a:noFill/>
                </a:ln>
                <a:solidFill>
                  <a:srgbClr val="FFFFFF"/>
                </a:solidFill>
                <a:effectLst/>
                <a:uLnTx/>
                <a:uFillTx/>
                <a:latin typeface="SST Arabic" panose="020B0504030504020204" pitchFamily="34" charset="-78"/>
                <a:ea typeface="+mn-ea"/>
                <a:cs typeface="SST Arabic" panose="020B0504030504020204" pitchFamily="34" charset="-78"/>
                <a:sym typeface="Fira Sans Extra Condensed Medium"/>
              </a:rPr>
              <a:t> البيان</a:t>
            </a:r>
            <a:endParaRPr kumimoji="0" lang="ar-SA" sz="1200" b="1" i="0" u="none" strike="noStrike" kern="1200" cap="none" spc="0" normalizeH="0" baseline="0" noProof="0" dirty="0">
              <a:ln>
                <a:noFill/>
              </a:ln>
              <a:solidFill>
                <a:srgbClr val="FFFFFF"/>
              </a:solidFill>
              <a:effectLst/>
              <a:uLnTx/>
              <a:uFillTx/>
              <a:latin typeface="SST Arabic" panose="020B0504030504020204" pitchFamily="34" charset="-78"/>
              <a:ea typeface="+mn-ea"/>
              <a:cs typeface="SST Arabic" panose="020B0504030504020204" pitchFamily="34" charset="-78"/>
            </a:endParaRPr>
          </a:p>
        </p:txBody>
      </p:sp>
      <p:sp>
        <p:nvSpPr>
          <p:cNvPr id="30" name="Google Shape;776;p29">
            <a:extLst>
              <a:ext uri="{FF2B5EF4-FFF2-40B4-BE49-F238E27FC236}">
                <a16:creationId xmlns:a16="http://schemas.microsoft.com/office/drawing/2014/main" id="{E7169DB0-5D82-4A0A-8A99-3EFA43071E1F}"/>
              </a:ext>
            </a:extLst>
          </p:cNvPr>
          <p:cNvSpPr/>
          <p:nvPr/>
        </p:nvSpPr>
        <p:spPr>
          <a:xfrm>
            <a:off x="9486502" y="2710011"/>
            <a:ext cx="125700" cy="125700"/>
          </a:xfrm>
          <a:prstGeom prst="ellipse">
            <a:avLst/>
          </a:prstGeom>
          <a:solidFill>
            <a:srgbClr val="007AB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D2547"/>
              </a:solidFill>
              <a:effectLst/>
              <a:uLnTx/>
              <a:uFillTx/>
              <a:latin typeface="Symbio AR+LT"/>
              <a:ea typeface="+mn-ea"/>
              <a:cs typeface="Symbio AR+LT"/>
            </a:endParaRPr>
          </a:p>
        </p:txBody>
      </p:sp>
      <p:sp>
        <p:nvSpPr>
          <p:cNvPr id="36" name="Rectangle 35">
            <a:extLst>
              <a:ext uri="{FF2B5EF4-FFF2-40B4-BE49-F238E27FC236}">
                <a16:creationId xmlns:a16="http://schemas.microsoft.com/office/drawing/2014/main" id="{BF1DBA1E-F4D3-4D3F-884E-F4FAECC3C616}"/>
              </a:ext>
            </a:extLst>
          </p:cNvPr>
          <p:cNvSpPr/>
          <p:nvPr/>
        </p:nvSpPr>
        <p:spPr>
          <a:xfrm rot="16200000">
            <a:off x="5903893" y="1924127"/>
            <a:ext cx="1521638" cy="857338"/>
          </a:xfrm>
          <a:prstGeom prst="rect">
            <a:avLst/>
          </a:prstGeom>
          <a:solidFill>
            <a:srgbClr val="009BDF"/>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solidFill>
                <a:effectLst/>
                <a:uLnTx/>
                <a:uFillTx/>
                <a:latin typeface="SST Arabic" panose="020B0504030504020204" pitchFamily="34" charset="-78"/>
                <a:ea typeface="+mn-ea"/>
                <a:cs typeface="SST Arabic" panose="020B0504030504020204" pitchFamily="34" charset="-78"/>
              </a:rPr>
              <a:t>95.1%</a:t>
            </a:r>
            <a:endParaRPr kumimoji="0" lang="ar-SA" sz="1600" b="1" i="0" u="none" strike="noStrike" kern="1200" cap="none" spc="0" normalizeH="0" baseline="0" noProof="0" dirty="0">
              <a:ln>
                <a:noFill/>
              </a:ln>
              <a:solidFill>
                <a:srgbClr val="FFFFFF"/>
              </a:solidFill>
              <a:effectLst/>
              <a:uLnTx/>
              <a:uFillTx/>
              <a:latin typeface="SST Arabic" panose="020B0504030504020204" pitchFamily="34" charset="-78"/>
              <a:ea typeface="+mn-ea"/>
              <a:cs typeface="SST Arabic" panose="020B0504030504020204" pitchFamily="34" charset="-78"/>
            </a:endParaRPr>
          </a:p>
        </p:txBody>
      </p:sp>
      <p:sp>
        <p:nvSpPr>
          <p:cNvPr id="38" name="Google Shape;774;p29">
            <a:extLst>
              <a:ext uri="{FF2B5EF4-FFF2-40B4-BE49-F238E27FC236}">
                <a16:creationId xmlns:a16="http://schemas.microsoft.com/office/drawing/2014/main" id="{A147496D-F2D7-4669-B176-E7F0D50DF5D8}"/>
              </a:ext>
            </a:extLst>
          </p:cNvPr>
          <p:cNvSpPr/>
          <p:nvPr/>
        </p:nvSpPr>
        <p:spPr>
          <a:xfrm>
            <a:off x="3497155" y="2231310"/>
            <a:ext cx="2519469" cy="232913"/>
          </a:xfrm>
          <a:prstGeom prst="roundRect">
            <a:avLst>
              <a:gd name="adj" fmla="val 15108"/>
            </a:avLst>
          </a:prstGeom>
          <a:solidFill>
            <a:schemeClr val="bg1"/>
          </a:solidFill>
          <a:ln w="19050">
            <a:solidFill>
              <a:srgbClr val="007AB0"/>
            </a:solidFill>
          </a:ln>
        </p:spPr>
        <p:txBody>
          <a:bodyPr spcFirstLastPara="1" wrap="square" lIns="91425" tIns="91425" rIns="91425" bIns="91425" anchor="ctr" anchorCtr="0">
            <a:no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900" b="1" i="0" u="none" strike="noStrike" kern="1200" cap="none" spc="0" normalizeH="0" baseline="0" noProof="0" dirty="0">
                <a:ln>
                  <a:noFill/>
                </a:ln>
                <a:solidFill>
                  <a:srgbClr val="575756">
                    <a:lumMod val="50000"/>
                  </a:srgbClr>
                </a:solidFill>
                <a:effectLst/>
                <a:uLnTx/>
                <a:uFillTx/>
                <a:latin typeface="SST Arabic" panose="020B0504030504020204" pitchFamily="34" charset="-78"/>
                <a:ea typeface="+mn-ea"/>
                <a:cs typeface="SST Arabic" panose="020B0504030504020204" pitchFamily="34" charset="-78"/>
                <a:sym typeface="Fira Sans Extra Condensed Medium"/>
              </a:rPr>
              <a:t>غير مستهدف ولا يطابق المعايير</a:t>
            </a:r>
            <a:r>
              <a:rPr kumimoji="0" lang="en-US" sz="900" b="1" i="0" u="none" strike="noStrike" kern="1200" cap="none" spc="0" normalizeH="0" baseline="0" noProof="0" dirty="0">
                <a:ln>
                  <a:noFill/>
                </a:ln>
                <a:solidFill>
                  <a:srgbClr val="575756">
                    <a:lumMod val="50000"/>
                  </a:srgbClr>
                </a:solidFill>
                <a:effectLst/>
                <a:uLnTx/>
                <a:uFillTx/>
                <a:latin typeface="SST Arabic" panose="020B0504030504020204" pitchFamily="34" charset="-78"/>
                <a:ea typeface="+mn-ea"/>
                <a:cs typeface="SST Arabic" panose="020B0504030504020204" pitchFamily="34" charset="-78"/>
                <a:sym typeface="Fira Sans Extra Condensed Medium"/>
              </a:rPr>
              <a:t> </a:t>
            </a:r>
            <a:r>
              <a:rPr kumimoji="0" lang="ar-SA" sz="900" b="1" i="0" u="none" strike="noStrike" kern="1200" cap="none" spc="0" normalizeH="0" baseline="0" noProof="0" dirty="0">
                <a:ln>
                  <a:noFill/>
                </a:ln>
                <a:solidFill>
                  <a:srgbClr val="575756">
                    <a:lumMod val="50000"/>
                  </a:srgbClr>
                </a:solidFill>
                <a:effectLst/>
                <a:uLnTx/>
                <a:uFillTx/>
                <a:latin typeface="SST Arabic" panose="020B0504030504020204" pitchFamily="34" charset="-78"/>
                <a:ea typeface="+mn-ea"/>
                <a:cs typeface="SST Arabic" panose="020B0504030504020204" pitchFamily="34" charset="-78"/>
              </a:rPr>
              <a:t>محرك المخاطر</a:t>
            </a:r>
            <a:r>
              <a:rPr kumimoji="0" lang="ar-SA" sz="900" b="1" i="0" u="none" strike="noStrike" kern="1200" cap="none" spc="0" normalizeH="0" baseline="0" noProof="0" dirty="0">
                <a:ln>
                  <a:noFill/>
                </a:ln>
                <a:solidFill>
                  <a:srgbClr val="575756">
                    <a:lumMod val="50000"/>
                  </a:srgbClr>
                </a:solidFill>
                <a:effectLst/>
                <a:uLnTx/>
                <a:uFillTx/>
                <a:latin typeface="SST Arabic" panose="020B0504030504020204" pitchFamily="34" charset="-78"/>
                <a:ea typeface="+mn-ea"/>
                <a:cs typeface="SST Arabic" panose="020B0504030504020204" pitchFamily="34" charset="-78"/>
                <a:sym typeface="Fira Sans Extra Condensed Medium"/>
              </a:rPr>
              <a:t> </a:t>
            </a:r>
            <a:endParaRPr kumimoji="0" sz="500" b="1" i="0" u="none" strike="noStrike" kern="1200" cap="none" spc="0" normalizeH="0" baseline="0" noProof="0" dirty="0">
              <a:ln>
                <a:noFill/>
              </a:ln>
              <a:solidFill>
                <a:srgbClr val="575756">
                  <a:lumMod val="50000"/>
                </a:srgbClr>
              </a:solidFill>
              <a:effectLst/>
              <a:uLnTx/>
              <a:uFillTx/>
              <a:latin typeface="SST Arabic" panose="020B0504030504020204" pitchFamily="34" charset="-78"/>
              <a:ea typeface="+mn-ea"/>
              <a:cs typeface="SST Arabic" panose="020B0504030504020204" pitchFamily="34" charset="-78"/>
            </a:endParaRPr>
          </a:p>
        </p:txBody>
      </p:sp>
      <p:sp>
        <p:nvSpPr>
          <p:cNvPr id="40" name="Right Brace 39">
            <a:extLst>
              <a:ext uri="{FF2B5EF4-FFF2-40B4-BE49-F238E27FC236}">
                <a16:creationId xmlns:a16="http://schemas.microsoft.com/office/drawing/2014/main" id="{89AB8092-366B-41C5-9B39-1F7855ADA40C}"/>
              </a:ext>
            </a:extLst>
          </p:cNvPr>
          <p:cNvSpPr/>
          <p:nvPr/>
        </p:nvSpPr>
        <p:spPr>
          <a:xfrm>
            <a:off x="7147533" y="1577415"/>
            <a:ext cx="191240" cy="3101202"/>
          </a:xfrm>
          <a:prstGeom prst="rightBrace">
            <a:avLst>
              <a:gd name="adj1" fmla="val 8333"/>
              <a:gd name="adj2" fmla="val 38557"/>
            </a:avLst>
          </a:prstGeom>
          <a:ln w="19050">
            <a:solidFill>
              <a:srgbClr val="007AB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D2547"/>
              </a:solidFill>
              <a:effectLst/>
              <a:uLnTx/>
              <a:uFillTx/>
              <a:latin typeface="SST Arabic" panose="020B0504030504020204" pitchFamily="34" charset="-78"/>
              <a:ea typeface="+mn-ea"/>
              <a:cs typeface="SST Arabic" panose="020B0504030504020204" pitchFamily="34" charset="-78"/>
            </a:endParaRPr>
          </a:p>
        </p:txBody>
      </p:sp>
      <p:cxnSp>
        <p:nvCxnSpPr>
          <p:cNvPr id="41" name="Google Shape;775;p29">
            <a:extLst>
              <a:ext uri="{FF2B5EF4-FFF2-40B4-BE49-F238E27FC236}">
                <a16:creationId xmlns:a16="http://schemas.microsoft.com/office/drawing/2014/main" id="{4481DDA4-C82D-476E-9BB1-395465E5F328}"/>
              </a:ext>
            </a:extLst>
          </p:cNvPr>
          <p:cNvCxnSpPr>
            <a:cxnSpLocks/>
            <a:stCxn id="29" idx="0"/>
            <a:endCxn id="40" idx="1"/>
          </p:cNvCxnSpPr>
          <p:nvPr/>
        </p:nvCxnSpPr>
        <p:spPr>
          <a:xfrm flipH="1">
            <a:off x="7338773" y="2772861"/>
            <a:ext cx="615174" cy="284"/>
          </a:xfrm>
          <a:prstGeom prst="straightConnector1">
            <a:avLst/>
          </a:prstGeom>
          <a:solidFill>
            <a:srgbClr val="009BDF"/>
          </a:solidFill>
          <a:ln w="19050" cap="flat" cmpd="sng">
            <a:solidFill>
              <a:srgbClr val="007AB0"/>
            </a:solidFill>
            <a:prstDash val="solid"/>
            <a:round/>
            <a:headEnd type="none" w="med" len="med"/>
            <a:tailEnd type="none" w="med" len="med"/>
          </a:ln>
        </p:spPr>
      </p:cxnSp>
      <p:sp>
        <p:nvSpPr>
          <p:cNvPr id="73" name="TextBox 72">
            <a:extLst>
              <a:ext uri="{FF2B5EF4-FFF2-40B4-BE49-F238E27FC236}">
                <a16:creationId xmlns:a16="http://schemas.microsoft.com/office/drawing/2014/main" id="{52147ABB-CA0D-45B2-A555-C1CE8198B2FE}"/>
              </a:ext>
            </a:extLst>
          </p:cNvPr>
          <p:cNvSpPr txBox="1"/>
          <p:nvPr/>
        </p:nvSpPr>
        <p:spPr>
          <a:xfrm>
            <a:off x="10940957" y="3327953"/>
            <a:ext cx="1137986" cy="835269"/>
          </a:xfrm>
          <a:prstGeom prst="rect">
            <a:avLst/>
          </a:prstGeom>
          <a:noFill/>
        </p:spPr>
        <p:txBody>
          <a:bodyPr wrap="square" rtlCol="0" anchor="ctr" anchorCtr="0">
            <a:no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1200" b="1" i="0" u="none" strike="noStrike" kern="1200" cap="none" spc="0" normalizeH="0" baseline="0" noProof="0" dirty="0">
                <a:ln>
                  <a:noFill/>
                </a:ln>
                <a:solidFill>
                  <a:srgbClr val="0D2547"/>
                </a:solidFill>
                <a:effectLst/>
                <a:uLnTx/>
                <a:uFillTx/>
                <a:latin typeface="SST Arabic" panose="020B0504030504020204" pitchFamily="34" charset="-78"/>
                <a:ea typeface="+mn-ea"/>
                <a:cs typeface="SST Arabic" panose="020B0504030504020204" pitchFamily="34" charset="-78"/>
              </a:rPr>
              <a:t> </a:t>
            </a:r>
            <a:r>
              <a:rPr kumimoji="0" lang="en-US" sz="1200" b="1" i="0" u="none" strike="noStrike" kern="1200" cap="none" spc="0" normalizeH="0" baseline="0" noProof="0" dirty="0">
                <a:ln>
                  <a:noFill/>
                </a:ln>
                <a:solidFill>
                  <a:srgbClr val="0D2547"/>
                </a:solidFill>
                <a:effectLst/>
                <a:uLnTx/>
                <a:uFillTx/>
                <a:latin typeface="SST Arabic" panose="020B0504030504020204" pitchFamily="34" charset="-78"/>
                <a:ea typeface="+mn-ea"/>
                <a:cs typeface="SST Arabic" panose="020B0504030504020204" pitchFamily="34" charset="-78"/>
              </a:rPr>
              <a:t>+466</a:t>
            </a:r>
            <a:r>
              <a:rPr kumimoji="0" lang="ar-SA" sz="1200" b="1" i="0" u="none" strike="noStrike" kern="1200" cap="none" spc="0" normalizeH="0" baseline="0" noProof="0" dirty="0">
                <a:ln>
                  <a:noFill/>
                </a:ln>
                <a:solidFill>
                  <a:srgbClr val="0D2547"/>
                </a:solidFill>
                <a:effectLst/>
                <a:uLnTx/>
                <a:uFillTx/>
                <a:latin typeface="SST Arabic" panose="020B0504030504020204" pitchFamily="34" charset="-78"/>
                <a:ea typeface="+mn-ea"/>
                <a:cs typeface="SST Arabic" panose="020B0504030504020204" pitchFamily="34" charset="-78"/>
              </a:rPr>
              <a:t> الف</a:t>
            </a:r>
          </a:p>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1200" b="0" i="0" u="none" strike="noStrike" kern="1200" cap="none" spc="0" normalizeH="0" baseline="0" noProof="0" dirty="0">
                <a:ln>
                  <a:noFill/>
                </a:ln>
                <a:solidFill>
                  <a:srgbClr val="0D2547"/>
                </a:solidFill>
                <a:effectLst/>
                <a:uLnTx/>
                <a:uFillTx/>
                <a:latin typeface="SST Arabic" panose="020B0504030504020204" pitchFamily="34" charset="-78"/>
                <a:ea typeface="+mn-ea"/>
                <a:cs typeface="SST Arabic" panose="020B0504030504020204" pitchFamily="34" charset="-78"/>
              </a:rPr>
              <a:t>بيان وارد</a:t>
            </a:r>
            <a:endParaRPr kumimoji="0" lang="en-US" sz="1200" b="0" i="0" u="none" strike="noStrike" kern="1200" cap="none" spc="0" normalizeH="0" baseline="0" noProof="0" dirty="0">
              <a:ln>
                <a:noFill/>
              </a:ln>
              <a:solidFill>
                <a:srgbClr val="0D2547"/>
              </a:solidFill>
              <a:effectLst/>
              <a:uLnTx/>
              <a:uFillTx/>
              <a:latin typeface="SST Arabic" panose="020B0504030504020204" pitchFamily="34" charset="-78"/>
              <a:ea typeface="+mn-ea"/>
              <a:cs typeface="SST Arabic" panose="020B0504030504020204" pitchFamily="34" charset="-78"/>
            </a:endParaRPr>
          </a:p>
        </p:txBody>
      </p:sp>
      <p:grpSp>
        <p:nvGrpSpPr>
          <p:cNvPr id="382" name="Group 381">
            <a:extLst>
              <a:ext uri="{FF2B5EF4-FFF2-40B4-BE49-F238E27FC236}">
                <a16:creationId xmlns:a16="http://schemas.microsoft.com/office/drawing/2014/main" id="{28D3E478-0A17-4769-A466-7668059DF447}"/>
              </a:ext>
            </a:extLst>
          </p:cNvPr>
          <p:cNvGrpSpPr/>
          <p:nvPr/>
        </p:nvGrpSpPr>
        <p:grpSpPr>
          <a:xfrm>
            <a:off x="3007694" y="4434544"/>
            <a:ext cx="4070946" cy="244073"/>
            <a:chOff x="3014482" y="4951466"/>
            <a:chExt cx="4070946" cy="244073"/>
          </a:xfrm>
        </p:grpSpPr>
        <p:sp>
          <p:nvSpPr>
            <p:cNvPr id="160" name="Rectangle 159">
              <a:extLst>
                <a:ext uri="{FF2B5EF4-FFF2-40B4-BE49-F238E27FC236}">
                  <a16:creationId xmlns:a16="http://schemas.microsoft.com/office/drawing/2014/main" id="{3E2B49D1-2C89-4DA4-B9F8-491A3A96F27C}"/>
                </a:ext>
              </a:extLst>
            </p:cNvPr>
            <p:cNvSpPr/>
            <p:nvPr/>
          </p:nvSpPr>
          <p:spPr>
            <a:xfrm rot="16200000">
              <a:off x="6602510" y="4648812"/>
              <a:ext cx="116456" cy="849381"/>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SST Arabic" panose="020B0504030504020204" pitchFamily="34" charset="-78"/>
                  <a:ea typeface="+mn-ea"/>
                  <a:cs typeface="SST Arabic" panose="020B0504030504020204" pitchFamily="34" charset="-78"/>
                </a:rPr>
                <a:t>0. 3</a:t>
              </a:r>
              <a:r>
                <a:rPr kumimoji="0" lang="ar-SA" sz="1200" b="1" i="0" u="none" strike="noStrike" kern="1200" cap="none" spc="0" normalizeH="0" baseline="0" noProof="0" dirty="0">
                  <a:ln>
                    <a:noFill/>
                  </a:ln>
                  <a:solidFill>
                    <a:srgbClr val="FFFFFF"/>
                  </a:solidFill>
                  <a:effectLst/>
                  <a:uLnTx/>
                  <a:uFillTx/>
                  <a:latin typeface="SST Arabic" panose="020B0504030504020204" pitchFamily="34" charset="-78"/>
                  <a:ea typeface="+mn-ea"/>
                  <a:cs typeface="SST Arabic" panose="020B0504030504020204" pitchFamily="34" charset="-78"/>
                </a:rPr>
                <a:t>%</a:t>
              </a:r>
            </a:p>
          </p:txBody>
        </p:sp>
        <p:sp>
          <p:nvSpPr>
            <p:cNvPr id="162" name="Google Shape;774;p29">
              <a:extLst>
                <a:ext uri="{FF2B5EF4-FFF2-40B4-BE49-F238E27FC236}">
                  <a16:creationId xmlns:a16="http://schemas.microsoft.com/office/drawing/2014/main" id="{48187055-81A2-4FF8-9245-37745280EC29}"/>
                </a:ext>
              </a:extLst>
            </p:cNvPr>
            <p:cNvSpPr/>
            <p:nvPr/>
          </p:nvSpPr>
          <p:spPr>
            <a:xfrm>
              <a:off x="3014482" y="4951466"/>
              <a:ext cx="3083916" cy="244073"/>
            </a:xfrm>
            <a:prstGeom prst="roundRect">
              <a:avLst>
                <a:gd name="adj" fmla="val 15108"/>
              </a:avLst>
            </a:prstGeom>
            <a:solidFill>
              <a:schemeClr val="bg1"/>
            </a:solidFill>
            <a:ln w="19050">
              <a:solidFill>
                <a:srgbClr val="FF0000"/>
              </a:solidFill>
            </a:ln>
          </p:spPr>
          <p:txBody>
            <a:bodyPr spcFirstLastPara="1" wrap="square" lIns="91425" tIns="91425" rIns="91425" bIns="91425" anchor="ctr" anchorCtr="0">
              <a:no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900" b="1" i="0" u="none" strike="noStrike" kern="1200" cap="none" spc="0" normalizeH="0" baseline="0" noProof="0" dirty="0">
                  <a:ln>
                    <a:noFill/>
                  </a:ln>
                  <a:solidFill>
                    <a:srgbClr val="575756">
                      <a:lumMod val="50000"/>
                    </a:srgbClr>
                  </a:solidFill>
                  <a:effectLst/>
                  <a:uLnTx/>
                  <a:uFillTx/>
                  <a:latin typeface="SST Arabic" panose="020B0504030504020204" pitchFamily="34" charset="-78"/>
                  <a:ea typeface="+mn-ea"/>
                  <a:cs typeface="SST Arabic" panose="020B0504030504020204" pitchFamily="34" charset="-78"/>
                  <a:sym typeface="Fira Sans Extra Condensed Medium"/>
                </a:rPr>
                <a:t>تم تمرير البيات وغير مستهدف و يطابق معايير محرك المخاطر</a:t>
              </a:r>
              <a:endParaRPr kumimoji="0" sz="500" b="1" i="0" u="none" strike="noStrike" kern="1200" cap="none" spc="0" normalizeH="0" baseline="0" noProof="0" dirty="0">
                <a:ln>
                  <a:noFill/>
                </a:ln>
                <a:solidFill>
                  <a:srgbClr val="575756">
                    <a:lumMod val="50000"/>
                  </a:srgbClr>
                </a:solidFill>
                <a:effectLst/>
                <a:uLnTx/>
                <a:uFillTx/>
                <a:latin typeface="SST Arabic" panose="020B0504030504020204" pitchFamily="34" charset="-78"/>
                <a:ea typeface="+mn-ea"/>
                <a:cs typeface="SST Arabic" panose="020B0504030504020204" pitchFamily="34" charset="-78"/>
              </a:endParaRPr>
            </a:p>
          </p:txBody>
        </p:sp>
        <p:cxnSp>
          <p:nvCxnSpPr>
            <p:cNvPr id="163" name="Google Shape;775;p29">
              <a:extLst>
                <a:ext uri="{FF2B5EF4-FFF2-40B4-BE49-F238E27FC236}">
                  <a16:creationId xmlns:a16="http://schemas.microsoft.com/office/drawing/2014/main" id="{935F449C-5806-42C0-BF72-E1D4D2A49ECA}"/>
                </a:ext>
              </a:extLst>
            </p:cNvPr>
            <p:cNvCxnSpPr>
              <a:cxnSpLocks/>
              <a:stCxn id="160" idx="0"/>
              <a:endCxn id="162" idx="3"/>
            </p:cNvCxnSpPr>
            <p:nvPr/>
          </p:nvCxnSpPr>
          <p:spPr>
            <a:xfrm flipH="1">
              <a:off x="6098398" y="5073503"/>
              <a:ext cx="137650" cy="0"/>
            </a:xfrm>
            <a:prstGeom prst="straightConnector1">
              <a:avLst/>
            </a:prstGeom>
            <a:solidFill>
              <a:srgbClr val="009BDF"/>
            </a:solidFill>
            <a:ln w="19050" cap="flat" cmpd="sng">
              <a:solidFill>
                <a:srgbClr val="FF0000"/>
              </a:solidFill>
              <a:prstDash val="solid"/>
              <a:round/>
              <a:headEnd type="none" w="med" len="med"/>
              <a:tailEnd type="none" w="med" len="med"/>
            </a:ln>
          </p:spPr>
        </p:cxnSp>
      </p:grpSp>
      <p:cxnSp>
        <p:nvCxnSpPr>
          <p:cNvPr id="166" name="Google Shape;775;p29">
            <a:extLst>
              <a:ext uri="{FF2B5EF4-FFF2-40B4-BE49-F238E27FC236}">
                <a16:creationId xmlns:a16="http://schemas.microsoft.com/office/drawing/2014/main" id="{35B136A2-3F77-4D2F-A3AE-E6367123126B}"/>
              </a:ext>
            </a:extLst>
          </p:cNvPr>
          <p:cNvCxnSpPr>
            <a:cxnSpLocks/>
            <a:stCxn id="36" idx="0"/>
            <a:endCxn id="38" idx="3"/>
          </p:cNvCxnSpPr>
          <p:nvPr/>
        </p:nvCxnSpPr>
        <p:spPr>
          <a:xfrm flipH="1" flipV="1">
            <a:off x="6016624" y="2347767"/>
            <a:ext cx="219419" cy="5029"/>
          </a:xfrm>
          <a:prstGeom prst="straightConnector1">
            <a:avLst/>
          </a:prstGeom>
          <a:solidFill>
            <a:srgbClr val="009BDF"/>
          </a:solidFill>
          <a:ln w="19050" cap="flat" cmpd="sng">
            <a:solidFill>
              <a:srgbClr val="007AB0"/>
            </a:solidFill>
            <a:prstDash val="solid"/>
            <a:round/>
            <a:headEnd type="none" w="med" len="med"/>
            <a:tailEnd type="none" w="med" len="med"/>
          </a:ln>
        </p:spPr>
      </p:cxnSp>
      <p:sp>
        <p:nvSpPr>
          <p:cNvPr id="207" name="Rounded Rectangle 149">
            <a:extLst>
              <a:ext uri="{FF2B5EF4-FFF2-40B4-BE49-F238E27FC236}">
                <a16:creationId xmlns:a16="http://schemas.microsoft.com/office/drawing/2014/main" id="{C49F7AFC-1431-4B4E-A541-45C91108DECB}"/>
              </a:ext>
            </a:extLst>
          </p:cNvPr>
          <p:cNvSpPr/>
          <p:nvPr/>
        </p:nvSpPr>
        <p:spPr>
          <a:xfrm>
            <a:off x="809006" y="1212811"/>
            <a:ext cx="1546768" cy="3862579"/>
          </a:xfrm>
          <a:prstGeom prst="roundRect">
            <a:avLst>
              <a:gd name="adj" fmla="val 1919"/>
            </a:avLst>
          </a:prstGeom>
          <a:solidFill>
            <a:srgbClr val="FFFFFF">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ymbio AR+LT"/>
              <a:ea typeface="+mn-ea"/>
              <a:cs typeface="Symbio AR+LT"/>
            </a:endParaRPr>
          </a:p>
        </p:txBody>
      </p:sp>
      <p:sp>
        <p:nvSpPr>
          <p:cNvPr id="208" name="Round Same Side Corner Rectangle 19">
            <a:extLst>
              <a:ext uri="{FF2B5EF4-FFF2-40B4-BE49-F238E27FC236}">
                <a16:creationId xmlns:a16="http://schemas.microsoft.com/office/drawing/2014/main" id="{AFE110F2-D57B-4925-B095-32C5E6C42F00}"/>
              </a:ext>
            </a:extLst>
          </p:cNvPr>
          <p:cNvSpPr/>
          <p:nvPr/>
        </p:nvSpPr>
        <p:spPr>
          <a:xfrm>
            <a:off x="809004" y="916742"/>
            <a:ext cx="1546768" cy="404515"/>
          </a:xfrm>
          <a:prstGeom prst="round2SameRect">
            <a:avLst>
              <a:gd name="adj1" fmla="val 50000"/>
              <a:gd name="adj2" fmla="val 0"/>
            </a:avLst>
          </a:prstGeom>
          <a:solidFill>
            <a:schemeClr val="accent2">
              <a:lumMod val="50000"/>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1400" b="1" i="0" u="none" strike="noStrike" kern="1200" cap="none" spc="0" normalizeH="0" baseline="0" noProof="0" dirty="0">
                <a:ln>
                  <a:noFill/>
                </a:ln>
                <a:solidFill>
                  <a:srgbClr val="FFFFFF"/>
                </a:solidFill>
                <a:effectLst/>
                <a:uLnTx/>
                <a:uFillTx/>
                <a:latin typeface="SST Arabic" panose="020B0504030504020204" pitchFamily="34" charset="-78"/>
                <a:ea typeface="+mn-ea"/>
                <a:cs typeface="SST Arabic" panose="020B0504030504020204" pitchFamily="34" charset="-78"/>
              </a:rPr>
              <a:t>مركز الاستقبال</a:t>
            </a:r>
          </a:p>
        </p:txBody>
      </p:sp>
      <p:grpSp>
        <p:nvGrpSpPr>
          <p:cNvPr id="375" name="Group 374">
            <a:extLst>
              <a:ext uri="{FF2B5EF4-FFF2-40B4-BE49-F238E27FC236}">
                <a16:creationId xmlns:a16="http://schemas.microsoft.com/office/drawing/2014/main" id="{00B61D49-822A-43A1-8F8A-F569BDF66624}"/>
              </a:ext>
            </a:extLst>
          </p:cNvPr>
          <p:cNvGrpSpPr/>
          <p:nvPr/>
        </p:nvGrpSpPr>
        <p:grpSpPr>
          <a:xfrm>
            <a:off x="1024566" y="2208711"/>
            <a:ext cx="6068815" cy="2786261"/>
            <a:chOff x="1016613" y="2772679"/>
            <a:chExt cx="6068815" cy="2786261"/>
          </a:xfrm>
        </p:grpSpPr>
        <p:sp>
          <p:nvSpPr>
            <p:cNvPr id="34" name="Rectangle 33">
              <a:extLst>
                <a:ext uri="{FF2B5EF4-FFF2-40B4-BE49-F238E27FC236}">
                  <a16:creationId xmlns:a16="http://schemas.microsoft.com/office/drawing/2014/main" id="{573675E8-1172-4799-8471-F82BD08EBC03}"/>
                </a:ext>
              </a:extLst>
            </p:cNvPr>
            <p:cNvSpPr/>
            <p:nvPr/>
          </p:nvSpPr>
          <p:spPr>
            <a:xfrm rot="16200000">
              <a:off x="6583443" y="3398993"/>
              <a:ext cx="154590" cy="849381"/>
            </a:xfrm>
            <a:prstGeom prst="rect">
              <a:avLst/>
            </a:prstGeom>
            <a:solidFill>
              <a:srgbClr val="009BDF"/>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SST Arabic" panose="020B0504030504020204" pitchFamily="34" charset="-78"/>
                  <a:ea typeface="+mn-ea"/>
                  <a:cs typeface="SST Arabic" panose="020B0504030504020204" pitchFamily="34" charset="-78"/>
                </a:rPr>
                <a:t>4.6</a:t>
              </a:r>
              <a:r>
                <a:rPr kumimoji="0" lang="ar-SA" sz="1200" b="1" i="0" u="none" strike="noStrike" kern="1200" cap="none" spc="0" normalizeH="0" baseline="0" noProof="0" dirty="0">
                  <a:ln>
                    <a:noFill/>
                  </a:ln>
                  <a:solidFill>
                    <a:srgbClr val="FFFFFF"/>
                  </a:solidFill>
                  <a:effectLst/>
                  <a:uLnTx/>
                  <a:uFillTx/>
                  <a:latin typeface="SST Arabic" panose="020B0504030504020204" pitchFamily="34" charset="-78"/>
                  <a:ea typeface="+mn-ea"/>
                  <a:cs typeface="SST Arabic" panose="020B0504030504020204" pitchFamily="34" charset="-78"/>
                </a:rPr>
                <a:t>%</a:t>
              </a:r>
            </a:p>
          </p:txBody>
        </p:sp>
        <p:sp>
          <p:nvSpPr>
            <p:cNvPr id="35" name="Google Shape;774;p29">
              <a:extLst>
                <a:ext uri="{FF2B5EF4-FFF2-40B4-BE49-F238E27FC236}">
                  <a16:creationId xmlns:a16="http://schemas.microsoft.com/office/drawing/2014/main" id="{1A97FA74-0FD1-4DEB-BF15-56989E81D20E}"/>
                </a:ext>
              </a:extLst>
            </p:cNvPr>
            <p:cNvSpPr/>
            <p:nvPr/>
          </p:nvSpPr>
          <p:spPr>
            <a:xfrm>
              <a:off x="3570219" y="3711107"/>
              <a:ext cx="2520226" cy="232913"/>
            </a:xfrm>
            <a:prstGeom prst="roundRect">
              <a:avLst>
                <a:gd name="adj" fmla="val 15108"/>
              </a:avLst>
            </a:prstGeom>
            <a:solidFill>
              <a:schemeClr val="bg1"/>
            </a:solidFill>
            <a:ln w="19050">
              <a:solidFill>
                <a:srgbClr val="007AB0"/>
              </a:solidFill>
            </a:ln>
          </p:spPr>
          <p:txBody>
            <a:bodyPr spcFirstLastPara="1" wrap="square" lIns="91425" tIns="91425" rIns="91425" bIns="91425" anchor="ctr" anchorCtr="0">
              <a:no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1000" b="1" i="0" u="none" strike="noStrike" kern="1200" cap="none" spc="0" normalizeH="0" baseline="0" noProof="0" dirty="0">
                  <a:ln>
                    <a:noFill/>
                  </a:ln>
                  <a:solidFill>
                    <a:srgbClr val="575756">
                      <a:lumMod val="50000"/>
                    </a:srgbClr>
                  </a:solidFill>
                  <a:effectLst/>
                  <a:uLnTx/>
                  <a:uFillTx/>
                  <a:latin typeface="SST Arabic" panose="020B0504030504020204" pitchFamily="34" charset="-78"/>
                  <a:ea typeface="+mn-ea"/>
                  <a:cs typeface="SST Arabic" panose="020B0504030504020204" pitchFamily="34" charset="-78"/>
                  <a:sym typeface="Fira Sans Extra Condensed Medium"/>
                </a:rPr>
                <a:t>مستهدف</a:t>
              </a:r>
              <a:endParaRPr kumimoji="0" lang="ar-SA" sz="1000" b="1" i="0" u="none" strike="noStrike" kern="1200" cap="none" spc="0" normalizeH="0" baseline="0" noProof="0" dirty="0">
                <a:ln>
                  <a:noFill/>
                </a:ln>
                <a:solidFill>
                  <a:srgbClr val="575756">
                    <a:lumMod val="50000"/>
                  </a:srgbClr>
                </a:solidFill>
                <a:effectLst/>
                <a:uLnTx/>
                <a:uFillTx/>
                <a:latin typeface="SST Arabic" panose="020B0504030504020204" pitchFamily="34" charset="-78"/>
                <a:ea typeface="+mn-ea"/>
                <a:cs typeface="SST Arabic" panose="020B0504030504020204" pitchFamily="34" charset="-78"/>
              </a:endParaRPr>
            </a:p>
          </p:txBody>
        </p:sp>
        <p:cxnSp>
          <p:nvCxnSpPr>
            <p:cNvPr id="42" name="Google Shape;775;p29">
              <a:extLst>
                <a:ext uri="{FF2B5EF4-FFF2-40B4-BE49-F238E27FC236}">
                  <a16:creationId xmlns:a16="http://schemas.microsoft.com/office/drawing/2014/main" id="{C863D054-33D0-4098-932C-BD6C8E9CF47D}"/>
                </a:ext>
              </a:extLst>
            </p:cNvPr>
            <p:cNvCxnSpPr>
              <a:cxnSpLocks/>
              <a:stCxn id="34" idx="0"/>
              <a:endCxn id="35" idx="3"/>
            </p:cNvCxnSpPr>
            <p:nvPr/>
          </p:nvCxnSpPr>
          <p:spPr>
            <a:xfrm flipH="1">
              <a:off x="6090445" y="3823684"/>
              <a:ext cx="145603" cy="3880"/>
            </a:xfrm>
            <a:prstGeom prst="straightConnector1">
              <a:avLst/>
            </a:prstGeom>
            <a:solidFill>
              <a:srgbClr val="009BDF"/>
            </a:solidFill>
            <a:ln w="19050" cap="flat" cmpd="sng">
              <a:solidFill>
                <a:srgbClr val="007AB0"/>
              </a:solidFill>
              <a:prstDash val="solid"/>
              <a:round/>
              <a:headEnd type="none" w="med" len="med"/>
              <a:tailEnd type="none" w="med" len="med"/>
            </a:ln>
          </p:spPr>
        </p:cxnSp>
        <p:sp>
          <p:nvSpPr>
            <p:cNvPr id="209" name="Google Shape;552;p26">
              <a:extLst>
                <a:ext uri="{FF2B5EF4-FFF2-40B4-BE49-F238E27FC236}">
                  <a16:creationId xmlns:a16="http://schemas.microsoft.com/office/drawing/2014/main" id="{B063CA34-3167-4A45-887F-83281C3F4073}"/>
                </a:ext>
              </a:extLst>
            </p:cNvPr>
            <p:cNvSpPr/>
            <p:nvPr/>
          </p:nvSpPr>
          <p:spPr>
            <a:xfrm>
              <a:off x="1016613" y="2772679"/>
              <a:ext cx="1128300" cy="1128300"/>
            </a:xfrm>
            <a:prstGeom prst="donut">
              <a:avLst>
                <a:gd name="adj" fmla="val 13327"/>
              </a:avLst>
            </a:prstGeom>
            <a:solidFill>
              <a:srgbClr val="DADADA"/>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3600" b="0" i="0" u="none" strike="noStrike" kern="1200" cap="none" spc="0" normalizeH="0" baseline="0" noProof="0">
                <a:ln>
                  <a:noFill/>
                </a:ln>
                <a:solidFill>
                  <a:srgbClr val="AAAAAA"/>
                </a:solidFill>
                <a:effectLst/>
                <a:uLnTx/>
                <a:uFillTx/>
                <a:latin typeface="Calibri"/>
                <a:ea typeface="Calibri"/>
                <a:cs typeface="Calibri"/>
                <a:sym typeface="Calibri"/>
              </a:endParaRPr>
            </a:p>
          </p:txBody>
        </p:sp>
        <p:sp>
          <p:nvSpPr>
            <p:cNvPr id="210" name="Google Shape;553;p26">
              <a:extLst>
                <a:ext uri="{FF2B5EF4-FFF2-40B4-BE49-F238E27FC236}">
                  <a16:creationId xmlns:a16="http://schemas.microsoft.com/office/drawing/2014/main" id="{D27C47C4-5574-455D-A74D-9F5612464407}"/>
                </a:ext>
              </a:extLst>
            </p:cNvPr>
            <p:cNvSpPr/>
            <p:nvPr/>
          </p:nvSpPr>
          <p:spPr>
            <a:xfrm>
              <a:off x="1016613" y="2772679"/>
              <a:ext cx="1128300" cy="1128300"/>
            </a:xfrm>
            <a:prstGeom prst="blockArc">
              <a:avLst>
                <a:gd name="adj1" fmla="val 14756311"/>
                <a:gd name="adj2" fmla="val 14627710"/>
                <a:gd name="adj3" fmla="val 13855"/>
              </a:avLst>
            </a:prstGeom>
            <a:solidFill>
              <a:srgbClr val="002E87"/>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3600" b="0" i="0" u="none" strike="noStrike" kern="1200" cap="none" spc="0" normalizeH="0" baseline="0" noProof="0" dirty="0">
                <a:ln>
                  <a:noFill/>
                </a:ln>
                <a:solidFill>
                  <a:srgbClr val="AAAAAA"/>
                </a:solidFill>
                <a:effectLst/>
                <a:uLnTx/>
                <a:uFillTx/>
                <a:latin typeface="Calibri"/>
                <a:ea typeface="Calibri"/>
                <a:cs typeface="Calibri"/>
                <a:sym typeface="Calibri"/>
              </a:endParaRPr>
            </a:p>
          </p:txBody>
        </p:sp>
        <p:sp>
          <p:nvSpPr>
            <p:cNvPr id="211" name="Google Shape;554;p26">
              <a:extLst>
                <a:ext uri="{FF2B5EF4-FFF2-40B4-BE49-F238E27FC236}">
                  <a16:creationId xmlns:a16="http://schemas.microsoft.com/office/drawing/2014/main" id="{E3497776-29EB-4E68-9EE0-377F9B5BDD71}"/>
                </a:ext>
              </a:extLst>
            </p:cNvPr>
            <p:cNvSpPr txBox="1"/>
            <p:nvPr/>
          </p:nvSpPr>
          <p:spPr>
            <a:xfrm>
              <a:off x="1178585" y="3199879"/>
              <a:ext cx="799235" cy="303753"/>
            </a:xfrm>
            <a:prstGeom prst="rect">
              <a:avLst/>
            </a:prstGeom>
            <a:no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SA" sz="1900" b="1" i="0" u="none" strike="noStrike" kern="1200" cap="none" spc="0" normalizeH="0" baseline="0" noProof="0" dirty="0">
                  <a:ln>
                    <a:noFill/>
                  </a:ln>
                  <a:solidFill>
                    <a:srgbClr val="002E87"/>
                  </a:solidFill>
                  <a:effectLst/>
                  <a:uLnTx/>
                  <a:uFillTx/>
                  <a:latin typeface="Fira Sans Extra Condensed"/>
                  <a:ea typeface="Fira Sans Extra Condensed"/>
                  <a:cs typeface="Fira Sans Extra Condensed"/>
                  <a:sym typeface="Fira Sans Extra Condensed"/>
                </a:rPr>
                <a:t>99.9</a:t>
              </a:r>
              <a:r>
                <a:rPr kumimoji="0" lang="en" sz="1900" b="1" i="0" u="none" strike="noStrike" kern="1200" cap="none" spc="0" normalizeH="0" baseline="0" noProof="0" dirty="0">
                  <a:ln>
                    <a:noFill/>
                  </a:ln>
                  <a:solidFill>
                    <a:srgbClr val="002E87"/>
                  </a:solidFill>
                  <a:effectLst/>
                  <a:uLnTx/>
                  <a:uFillTx/>
                  <a:latin typeface="Fira Sans Extra Condensed"/>
                  <a:ea typeface="Fira Sans Extra Condensed"/>
                  <a:cs typeface="Fira Sans Extra Condensed"/>
                  <a:sym typeface="Fira Sans Extra Condensed"/>
                </a:rPr>
                <a:t>%</a:t>
              </a:r>
              <a:endParaRPr kumimoji="0" sz="1900" b="1" i="0" u="none" strike="noStrike" kern="1200" cap="none" spc="0" normalizeH="0" baseline="0" noProof="0" dirty="0">
                <a:ln>
                  <a:noFill/>
                </a:ln>
                <a:solidFill>
                  <a:srgbClr val="002E87"/>
                </a:solidFill>
                <a:effectLst/>
                <a:uLnTx/>
                <a:uFillTx/>
                <a:latin typeface="Fira Sans Extra Condensed"/>
                <a:ea typeface="Fira Sans Extra Condensed"/>
                <a:cs typeface="Fira Sans Extra Condensed"/>
                <a:sym typeface="Fira Sans Extra Condensed"/>
              </a:endParaRPr>
            </a:p>
          </p:txBody>
        </p:sp>
        <p:cxnSp>
          <p:nvCxnSpPr>
            <p:cNvPr id="223" name="Google Shape;571;p26">
              <a:extLst>
                <a:ext uri="{FF2B5EF4-FFF2-40B4-BE49-F238E27FC236}">
                  <a16:creationId xmlns:a16="http://schemas.microsoft.com/office/drawing/2014/main" id="{B7E61D79-84DB-4229-818E-DCB2DF44FF68}"/>
                </a:ext>
              </a:extLst>
            </p:cNvPr>
            <p:cNvCxnSpPr>
              <a:cxnSpLocks/>
              <a:stCxn id="94" idx="2"/>
              <a:endCxn id="211" idx="3"/>
            </p:cNvCxnSpPr>
            <p:nvPr/>
          </p:nvCxnSpPr>
          <p:spPr>
            <a:xfrm rot="5400000" flipH="1">
              <a:off x="2339046" y="2990530"/>
              <a:ext cx="1250403" cy="1972856"/>
            </a:xfrm>
            <a:prstGeom prst="bentConnector4">
              <a:avLst>
                <a:gd name="adj1" fmla="val -6094"/>
                <a:gd name="adj2" fmla="val 61696"/>
              </a:avLst>
            </a:prstGeom>
            <a:noFill/>
            <a:ln w="19050" cap="flat" cmpd="sng">
              <a:solidFill>
                <a:schemeClr val="accent4"/>
              </a:solidFill>
              <a:prstDash val="solid"/>
              <a:round/>
              <a:headEnd type="none" w="med" len="med"/>
              <a:tailEnd type="oval" w="med" len="med"/>
            </a:ln>
          </p:spPr>
        </p:cxnSp>
        <p:cxnSp>
          <p:nvCxnSpPr>
            <p:cNvPr id="246" name="Connector: Elbow 245">
              <a:extLst>
                <a:ext uri="{FF2B5EF4-FFF2-40B4-BE49-F238E27FC236}">
                  <a16:creationId xmlns:a16="http://schemas.microsoft.com/office/drawing/2014/main" id="{A105CB63-88D5-4EF4-8568-B6D755881B9A}"/>
                </a:ext>
              </a:extLst>
            </p:cNvPr>
            <p:cNvCxnSpPr>
              <a:cxnSpLocks/>
              <a:stCxn id="35" idx="2"/>
              <a:endCxn id="94" idx="0"/>
            </p:cNvCxnSpPr>
            <p:nvPr/>
          </p:nvCxnSpPr>
          <p:spPr>
            <a:xfrm rot="5400000">
              <a:off x="4260172" y="3634524"/>
              <a:ext cx="260665" cy="879656"/>
            </a:xfrm>
            <a:prstGeom prst="bentConnector3">
              <a:avLst>
                <a:gd name="adj1" fmla="val 50000"/>
              </a:avLst>
            </a:prstGeom>
            <a:ln w="19050">
              <a:solidFill>
                <a:srgbClr val="002E87"/>
              </a:solidFill>
            </a:ln>
          </p:spPr>
          <p:style>
            <a:lnRef idx="1">
              <a:schemeClr val="accent1"/>
            </a:lnRef>
            <a:fillRef idx="0">
              <a:schemeClr val="accent1"/>
            </a:fillRef>
            <a:effectRef idx="0">
              <a:schemeClr val="accent1"/>
            </a:effectRef>
            <a:fontRef idx="minor">
              <a:schemeClr val="tx1"/>
            </a:fontRef>
          </p:style>
        </p:cxnSp>
        <p:cxnSp>
          <p:nvCxnSpPr>
            <p:cNvPr id="247" name="Connector: Elbow 246">
              <a:extLst>
                <a:ext uri="{FF2B5EF4-FFF2-40B4-BE49-F238E27FC236}">
                  <a16:creationId xmlns:a16="http://schemas.microsoft.com/office/drawing/2014/main" id="{8AF0D86F-B655-4DA4-9876-851297CE3A76}"/>
                </a:ext>
              </a:extLst>
            </p:cNvPr>
            <p:cNvCxnSpPr>
              <a:cxnSpLocks/>
              <a:stCxn id="35" idx="2"/>
              <a:endCxn id="37" idx="0"/>
            </p:cNvCxnSpPr>
            <p:nvPr/>
          </p:nvCxnSpPr>
          <p:spPr>
            <a:xfrm rot="16200000" flipH="1">
              <a:off x="4925092" y="3849259"/>
              <a:ext cx="264179" cy="453699"/>
            </a:xfrm>
            <a:prstGeom prst="bentConnector3">
              <a:avLst>
                <a:gd name="adj1" fmla="val 50000"/>
              </a:avLst>
            </a:prstGeom>
            <a:ln w="19050">
              <a:solidFill>
                <a:srgbClr val="20CFD1"/>
              </a:solidFill>
            </a:ln>
          </p:spPr>
          <p:style>
            <a:lnRef idx="1">
              <a:schemeClr val="accent1"/>
            </a:lnRef>
            <a:fillRef idx="0">
              <a:schemeClr val="accent1"/>
            </a:fillRef>
            <a:effectRef idx="0">
              <a:schemeClr val="accent1"/>
            </a:effectRef>
            <a:fontRef idx="minor">
              <a:schemeClr val="tx1"/>
            </a:fontRef>
          </p:style>
        </p:cxnSp>
        <p:sp>
          <p:nvSpPr>
            <p:cNvPr id="94" name="Google Shape;774;p29">
              <a:extLst>
                <a:ext uri="{FF2B5EF4-FFF2-40B4-BE49-F238E27FC236}">
                  <a16:creationId xmlns:a16="http://schemas.microsoft.com/office/drawing/2014/main" id="{61ACCF7B-CCFB-4733-89A5-84C031C69E67}"/>
                </a:ext>
              </a:extLst>
            </p:cNvPr>
            <p:cNvSpPr/>
            <p:nvPr/>
          </p:nvSpPr>
          <p:spPr>
            <a:xfrm>
              <a:off x="3489202" y="4204685"/>
              <a:ext cx="922948" cy="397474"/>
            </a:xfrm>
            <a:prstGeom prst="roundRect">
              <a:avLst>
                <a:gd name="adj" fmla="val 15108"/>
              </a:avLst>
            </a:prstGeom>
            <a:solidFill>
              <a:srgbClr val="FFFFFF"/>
            </a:solidFill>
            <a:ln w="19050">
              <a:solidFill>
                <a:srgbClr val="009BDF"/>
              </a:solidFill>
            </a:ln>
          </p:spPr>
          <p:txBody>
            <a:bodyPr spcFirstLastPara="1" wrap="square" lIns="91425" tIns="91425" rIns="91425" bIns="91425" anchor="ctr" anchorCtr="0">
              <a:no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900" b="1" i="0" u="none" strike="noStrike" kern="1200" cap="none" spc="0" normalizeH="0" baseline="0" noProof="0" dirty="0">
                  <a:ln>
                    <a:noFill/>
                  </a:ln>
                  <a:solidFill>
                    <a:srgbClr val="575756">
                      <a:lumMod val="50000"/>
                    </a:srgbClr>
                  </a:solidFill>
                  <a:effectLst/>
                  <a:uLnTx/>
                  <a:uFillTx/>
                  <a:latin typeface="SST Arabic" panose="020B0504030504020204" pitchFamily="34" charset="-78"/>
                  <a:ea typeface="+mn-ea"/>
                  <a:cs typeface="SST Arabic" panose="020B0504030504020204" pitchFamily="34" charset="-78"/>
                  <a:sym typeface="Fira Sans Extra Condensed Medium"/>
                </a:rPr>
                <a:t>القواعد الأمنية الاجبارية</a:t>
              </a:r>
              <a:endParaRPr kumimoji="0" lang="ar-SA" sz="900" b="1" i="0" u="none" strike="noStrike" kern="1200" cap="none" spc="0" normalizeH="0" baseline="0" noProof="0" dirty="0">
                <a:ln>
                  <a:noFill/>
                </a:ln>
                <a:solidFill>
                  <a:srgbClr val="575756">
                    <a:lumMod val="50000"/>
                  </a:srgbClr>
                </a:solidFill>
                <a:effectLst/>
                <a:uLnTx/>
                <a:uFillTx/>
                <a:latin typeface="SST Arabic" panose="020B0504030504020204" pitchFamily="34" charset="-78"/>
                <a:ea typeface="+mn-ea"/>
                <a:cs typeface="SST Arabic" panose="020B0504030504020204" pitchFamily="34" charset="-78"/>
              </a:endParaRPr>
            </a:p>
          </p:txBody>
        </p:sp>
        <p:sp>
          <p:nvSpPr>
            <p:cNvPr id="37" name="Google Shape;774;p29">
              <a:extLst>
                <a:ext uri="{FF2B5EF4-FFF2-40B4-BE49-F238E27FC236}">
                  <a16:creationId xmlns:a16="http://schemas.microsoft.com/office/drawing/2014/main" id="{0F19803E-3523-4EB2-8F04-C38E49133B2B}"/>
                </a:ext>
              </a:extLst>
            </p:cNvPr>
            <p:cNvSpPr/>
            <p:nvPr/>
          </p:nvSpPr>
          <p:spPr>
            <a:xfrm>
              <a:off x="4485770" y="4208199"/>
              <a:ext cx="1596521" cy="410705"/>
            </a:xfrm>
            <a:prstGeom prst="roundRect">
              <a:avLst>
                <a:gd name="adj" fmla="val 15108"/>
              </a:avLst>
            </a:prstGeom>
            <a:solidFill>
              <a:srgbClr val="FFFFFF"/>
            </a:solidFill>
            <a:ln w="19050">
              <a:solidFill>
                <a:srgbClr val="20CFD1"/>
              </a:solidFill>
            </a:ln>
          </p:spPr>
          <p:txBody>
            <a:bodyPr spcFirstLastPara="1" wrap="square" lIns="91425" tIns="91425" rIns="91425" bIns="91425" anchor="ctr" anchorCtr="0">
              <a:no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900" b="1" i="0" u="none" strike="noStrike" kern="1200" cap="none" spc="0" normalizeH="0" baseline="0" noProof="0" dirty="0">
                  <a:ln>
                    <a:noFill/>
                  </a:ln>
                  <a:solidFill>
                    <a:srgbClr val="575756">
                      <a:lumMod val="50000"/>
                    </a:srgbClr>
                  </a:solidFill>
                  <a:effectLst/>
                  <a:uLnTx/>
                  <a:uFillTx/>
                  <a:latin typeface="SST Arabic" panose="020B0504030504020204" pitchFamily="34" charset="-78"/>
                  <a:ea typeface="+mn-ea"/>
                  <a:cs typeface="SST Arabic" panose="020B0504030504020204" pitchFamily="34" charset="-78"/>
                  <a:sym typeface="Fira Sans Extra Condensed Medium"/>
                </a:rPr>
                <a:t>القواعد الأمنية بإجراء من قبل الشؤون الأمنية </a:t>
              </a:r>
            </a:p>
            <a:p>
              <a:pPr marL="0" marR="0" lvl="0" indent="0" algn="ctr" defTabSz="914400" rtl="1" eaLnBrk="1" fontAlgn="auto" latinLnBrk="0" hangingPunct="1">
                <a:lnSpc>
                  <a:spcPct val="100000"/>
                </a:lnSpc>
                <a:spcBef>
                  <a:spcPts val="0"/>
                </a:spcBef>
                <a:spcAft>
                  <a:spcPts val="0"/>
                </a:spcAft>
                <a:buClrTx/>
                <a:buSzTx/>
                <a:buFontTx/>
                <a:buNone/>
                <a:tabLst/>
                <a:defRPr/>
              </a:pPr>
              <a:r>
                <a:rPr kumimoji="0" lang="en-US" sz="500" b="1" i="0" u="none" strike="noStrike" kern="1200" cap="none" spc="0" normalizeH="0" baseline="0" noProof="0" dirty="0">
                  <a:ln>
                    <a:noFill/>
                  </a:ln>
                  <a:solidFill>
                    <a:srgbClr val="575756">
                      <a:lumMod val="50000"/>
                    </a:srgbClr>
                  </a:solidFill>
                  <a:effectLst/>
                  <a:uLnTx/>
                  <a:uFillTx/>
                  <a:latin typeface="SST Arabic" panose="020B0504030504020204" pitchFamily="34" charset="-78"/>
                  <a:ea typeface="+mn-ea"/>
                  <a:cs typeface="SST Arabic" panose="020B0504030504020204" pitchFamily="34" charset="-78"/>
                  <a:sym typeface="Fira Sans Extra Condensed Medium"/>
                </a:rPr>
                <a:t>   </a:t>
              </a:r>
              <a:r>
                <a:rPr kumimoji="0" lang="ar-SA" sz="500" b="1" i="0" u="none" strike="noStrike" kern="1200" cap="none" spc="0" normalizeH="0" baseline="0" noProof="0" dirty="0">
                  <a:ln>
                    <a:noFill/>
                  </a:ln>
                  <a:solidFill>
                    <a:srgbClr val="575756">
                      <a:lumMod val="50000"/>
                    </a:srgbClr>
                  </a:solidFill>
                  <a:effectLst/>
                  <a:uLnTx/>
                  <a:uFillTx/>
                  <a:latin typeface="SST Arabic" panose="020B0504030504020204" pitchFamily="34" charset="-78"/>
                  <a:ea typeface="+mn-ea"/>
                  <a:cs typeface="SST Arabic" panose="020B0504030504020204" pitchFamily="34" charset="-78"/>
                  <a:sym typeface="Fira Sans Extra Condensed Medium"/>
                </a:rPr>
                <a:t>(</a:t>
              </a:r>
              <a:r>
                <a:rPr kumimoji="0" lang="en-US" sz="500" b="1" i="0" u="none" strike="noStrike" kern="1200" cap="none" spc="0" normalizeH="0" baseline="0" noProof="0" dirty="0">
                  <a:ln>
                    <a:noFill/>
                  </a:ln>
                  <a:solidFill>
                    <a:srgbClr val="575756">
                      <a:lumMod val="50000"/>
                    </a:srgbClr>
                  </a:solidFill>
                  <a:effectLst/>
                  <a:uLnTx/>
                  <a:uFillTx/>
                  <a:latin typeface="SST Arabic" panose="020B0504030504020204" pitchFamily="34" charset="-78"/>
                  <a:ea typeface="+mn-ea"/>
                  <a:cs typeface="SST Arabic" panose="020B0504030504020204" pitchFamily="34" charset="-78"/>
                  <a:sym typeface="Fira Sans Extra Condensed Medium"/>
                </a:rPr>
                <a:t>LOCK FLAG</a:t>
              </a:r>
              <a:r>
                <a:rPr kumimoji="0" lang="ar-SA" sz="500" b="1" i="0" u="none" strike="noStrike" kern="1200" cap="none" spc="0" normalizeH="0" baseline="0" noProof="0" dirty="0">
                  <a:ln>
                    <a:noFill/>
                  </a:ln>
                  <a:solidFill>
                    <a:srgbClr val="575756">
                      <a:lumMod val="50000"/>
                    </a:srgbClr>
                  </a:solidFill>
                  <a:effectLst/>
                  <a:uLnTx/>
                  <a:uFillTx/>
                  <a:latin typeface="SST Arabic" panose="020B0504030504020204" pitchFamily="34" charset="-78"/>
                  <a:ea typeface="+mn-ea"/>
                  <a:cs typeface="SST Arabic" panose="020B0504030504020204" pitchFamily="34" charset="-78"/>
                  <a:sym typeface="Fira Sans Extra Condensed Medium"/>
                </a:rPr>
                <a:t>)</a:t>
              </a:r>
              <a:endParaRPr kumimoji="0" sz="500" b="1" i="0" u="none" strike="noStrike" kern="1200" cap="none" spc="0" normalizeH="0" baseline="0" noProof="0" dirty="0">
                <a:ln>
                  <a:noFill/>
                </a:ln>
                <a:solidFill>
                  <a:srgbClr val="575756">
                    <a:lumMod val="50000"/>
                  </a:srgbClr>
                </a:solidFill>
                <a:effectLst/>
                <a:uLnTx/>
                <a:uFillTx/>
                <a:latin typeface="SST Arabic" panose="020B0504030504020204" pitchFamily="34" charset="-78"/>
                <a:ea typeface="+mn-ea"/>
                <a:cs typeface="SST Arabic" panose="020B0504030504020204" pitchFamily="34" charset="-78"/>
              </a:endParaRPr>
            </a:p>
          </p:txBody>
        </p:sp>
        <p:sp>
          <p:nvSpPr>
            <p:cNvPr id="308" name="Google Shape;552;p26">
              <a:extLst>
                <a:ext uri="{FF2B5EF4-FFF2-40B4-BE49-F238E27FC236}">
                  <a16:creationId xmlns:a16="http://schemas.microsoft.com/office/drawing/2014/main" id="{5B7B6B2E-72D9-4B56-9F5D-7C59C824C2FE}"/>
                </a:ext>
              </a:extLst>
            </p:cNvPr>
            <p:cNvSpPr/>
            <p:nvPr/>
          </p:nvSpPr>
          <p:spPr>
            <a:xfrm>
              <a:off x="1035587" y="4205401"/>
              <a:ext cx="1128300" cy="1128300"/>
            </a:xfrm>
            <a:prstGeom prst="donut">
              <a:avLst>
                <a:gd name="adj" fmla="val 13327"/>
              </a:avLst>
            </a:prstGeom>
            <a:solidFill>
              <a:srgbClr val="DADADA"/>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3600" b="0" i="0" u="none" strike="noStrike" kern="1200" cap="none" spc="0" normalizeH="0" baseline="0" noProof="0">
                <a:ln>
                  <a:noFill/>
                </a:ln>
                <a:solidFill>
                  <a:srgbClr val="AAAAAA"/>
                </a:solidFill>
                <a:effectLst/>
                <a:uLnTx/>
                <a:uFillTx/>
                <a:latin typeface="Calibri"/>
                <a:ea typeface="Calibri"/>
                <a:cs typeface="Calibri"/>
                <a:sym typeface="Calibri"/>
              </a:endParaRPr>
            </a:p>
          </p:txBody>
        </p:sp>
        <p:sp>
          <p:nvSpPr>
            <p:cNvPr id="309" name="Google Shape;553;p26">
              <a:extLst>
                <a:ext uri="{FF2B5EF4-FFF2-40B4-BE49-F238E27FC236}">
                  <a16:creationId xmlns:a16="http://schemas.microsoft.com/office/drawing/2014/main" id="{827B5FB2-98FE-4DAE-876D-C04303BE331C}"/>
                </a:ext>
              </a:extLst>
            </p:cNvPr>
            <p:cNvSpPr/>
            <p:nvPr/>
          </p:nvSpPr>
          <p:spPr>
            <a:xfrm>
              <a:off x="1035587" y="4205401"/>
              <a:ext cx="1128300" cy="1128300"/>
            </a:xfrm>
            <a:prstGeom prst="blockArc">
              <a:avLst>
                <a:gd name="adj1" fmla="val 17873630"/>
                <a:gd name="adj2" fmla="val 14627710"/>
                <a:gd name="adj3" fmla="val 13855"/>
              </a:avLst>
            </a:prstGeom>
            <a:solidFill>
              <a:srgbClr val="002E87"/>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3600" b="0" i="0" u="none" strike="noStrike" kern="1200" cap="none" spc="0" normalizeH="0" baseline="0" noProof="0" dirty="0">
                <a:ln>
                  <a:noFill/>
                </a:ln>
                <a:solidFill>
                  <a:srgbClr val="AAAAAA"/>
                </a:solidFill>
                <a:effectLst/>
                <a:uLnTx/>
                <a:uFillTx/>
                <a:latin typeface="Calibri"/>
                <a:ea typeface="Calibri"/>
                <a:cs typeface="Calibri"/>
                <a:sym typeface="Calibri"/>
              </a:endParaRPr>
            </a:p>
          </p:txBody>
        </p:sp>
        <p:sp>
          <p:nvSpPr>
            <p:cNvPr id="310" name="Google Shape;554;p26">
              <a:extLst>
                <a:ext uri="{FF2B5EF4-FFF2-40B4-BE49-F238E27FC236}">
                  <a16:creationId xmlns:a16="http://schemas.microsoft.com/office/drawing/2014/main" id="{E69AC029-3538-40D0-892B-3912757F2282}"/>
                </a:ext>
              </a:extLst>
            </p:cNvPr>
            <p:cNvSpPr txBox="1"/>
            <p:nvPr/>
          </p:nvSpPr>
          <p:spPr>
            <a:xfrm>
              <a:off x="1197559" y="4632601"/>
              <a:ext cx="799235" cy="303753"/>
            </a:xfrm>
            <a:prstGeom prst="rect">
              <a:avLst/>
            </a:prstGeom>
            <a:no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900" b="1" i="0" u="none" strike="noStrike" kern="1200" cap="none" spc="0" normalizeH="0" baseline="0" noProof="0" dirty="0">
                  <a:ln>
                    <a:noFill/>
                  </a:ln>
                  <a:solidFill>
                    <a:srgbClr val="002E87"/>
                  </a:solidFill>
                  <a:effectLst/>
                  <a:uLnTx/>
                  <a:uFillTx/>
                  <a:latin typeface="Fira Sans Extra Condensed"/>
                  <a:ea typeface="Fira Sans Extra Condensed"/>
                  <a:cs typeface="Fira Sans Extra Condensed"/>
                  <a:sym typeface="Fira Sans Extra Condensed"/>
                </a:rPr>
                <a:t>80</a:t>
              </a:r>
              <a:r>
                <a:rPr kumimoji="0" lang="en" sz="1900" b="1" i="0" u="none" strike="noStrike" kern="1200" cap="none" spc="0" normalizeH="0" baseline="0" noProof="0" dirty="0">
                  <a:ln>
                    <a:noFill/>
                  </a:ln>
                  <a:solidFill>
                    <a:srgbClr val="002E87"/>
                  </a:solidFill>
                  <a:effectLst/>
                  <a:uLnTx/>
                  <a:uFillTx/>
                  <a:latin typeface="Fira Sans Extra Condensed"/>
                  <a:ea typeface="Fira Sans Extra Condensed"/>
                  <a:cs typeface="Fira Sans Extra Condensed"/>
                  <a:sym typeface="Fira Sans Extra Condensed"/>
                </a:rPr>
                <a:t>%</a:t>
              </a:r>
              <a:endParaRPr kumimoji="0" sz="1900" b="1" i="0" u="none" strike="noStrike" kern="1200" cap="none" spc="0" normalizeH="0" baseline="0" noProof="0" dirty="0">
                <a:ln>
                  <a:noFill/>
                </a:ln>
                <a:solidFill>
                  <a:srgbClr val="002E87"/>
                </a:solidFill>
                <a:effectLst/>
                <a:uLnTx/>
                <a:uFillTx/>
                <a:latin typeface="Fira Sans Extra Condensed"/>
                <a:ea typeface="Fira Sans Extra Condensed"/>
                <a:cs typeface="Fira Sans Extra Condensed"/>
                <a:sym typeface="Fira Sans Extra Condensed"/>
              </a:endParaRPr>
            </a:p>
          </p:txBody>
        </p:sp>
        <p:sp>
          <p:nvSpPr>
            <p:cNvPr id="311" name="Google Shape;475;p25">
              <a:extLst>
                <a:ext uri="{FF2B5EF4-FFF2-40B4-BE49-F238E27FC236}">
                  <a16:creationId xmlns:a16="http://schemas.microsoft.com/office/drawing/2014/main" id="{34968550-F171-4B10-A9CF-36AA62DF0268}"/>
                </a:ext>
              </a:extLst>
            </p:cNvPr>
            <p:cNvSpPr/>
            <p:nvPr/>
          </p:nvSpPr>
          <p:spPr>
            <a:xfrm>
              <a:off x="2000833" y="5434782"/>
              <a:ext cx="115925" cy="91151"/>
            </a:xfrm>
            <a:prstGeom prst="roundRect">
              <a:avLst>
                <a:gd name="adj" fmla="val 50000"/>
              </a:avLst>
            </a:prstGeom>
            <a:solidFill>
              <a:srgbClr val="002E87"/>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D2547"/>
                </a:solidFill>
                <a:effectLst/>
                <a:uLnTx/>
                <a:uFillTx/>
                <a:latin typeface="Symbio AR+LT"/>
                <a:ea typeface="+mn-ea"/>
                <a:cs typeface="Symbio AR+LT"/>
              </a:endParaRPr>
            </a:p>
          </p:txBody>
        </p:sp>
        <p:sp>
          <p:nvSpPr>
            <p:cNvPr id="312" name="Google Shape;774;p29">
              <a:extLst>
                <a:ext uri="{FF2B5EF4-FFF2-40B4-BE49-F238E27FC236}">
                  <a16:creationId xmlns:a16="http://schemas.microsoft.com/office/drawing/2014/main" id="{638F0CD5-62E1-47A8-BC2E-F1FA2510C652}"/>
                </a:ext>
              </a:extLst>
            </p:cNvPr>
            <p:cNvSpPr/>
            <p:nvPr/>
          </p:nvSpPr>
          <p:spPr>
            <a:xfrm>
              <a:off x="1605309" y="5389680"/>
              <a:ext cx="434170" cy="169260"/>
            </a:xfrm>
            <a:prstGeom prst="roundRect">
              <a:avLst>
                <a:gd name="adj" fmla="val 15108"/>
              </a:avLst>
            </a:prstGeom>
            <a:noFill/>
            <a:ln>
              <a:noFill/>
            </a:ln>
          </p:spPr>
          <p:txBody>
            <a:bodyPr spcFirstLastPara="1" wrap="square" lIns="91425" tIns="91425" rIns="91425" bIns="91425" anchor="ctr" anchorCtr="0">
              <a:no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800" b="1" i="0" u="none" strike="noStrike" kern="1200" cap="none" spc="0" normalizeH="0" baseline="0" noProof="0" dirty="0">
                  <a:ln>
                    <a:noFill/>
                  </a:ln>
                  <a:solidFill>
                    <a:srgbClr val="575756">
                      <a:lumMod val="50000"/>
                    </a:srgbClr>
                  </a:solidFill>
                  <a:effectLst/>
                  <a:uLnTx/>
                  <a:uFillTx/>
                  <a:latin typeface="SST Arabic" panose="020B0504030504020204" pitchFamily="34" charset="-78"/>
                  <a:ea typeface="+mn-ea"/>
                  <a:cs typeface="SST Arabic" panose="020B0504030504020204" pitchFamily="34" charset="-78"/>
                </a:rPr>
                <a:t>يدوي</a:t>
              </a:r>
              <a:endParaRPr kumimoji="0" sz="800" b="1" i="0" u="none" strike="noStrike" kern="1200" cap="none" spc="0" normalizeH="0" baseline="0" noProof="0" dirty="0">
                <a:ln>
                  <a:noFill/>
                </a:ln>
                <a:solidFill>
                  <a:srgbClr val="575756">
                    <a:lumMod val="50000"/>
                  </a:srgbClr>
                </a:solidFill>
                <a:effectLst/>
                <a:uLnTx/>
                <a:uFillTx/>
                <a:latin typeface="SST Arabic" panose="020B0504030504020204" pitchFamily="34" charset="-78"/>
                <a:ea typeface="+mn-ea"/>
                <a:cs typeface="SST Arabic" panose="020B0504030504020204" pitchFamily="34" charset="-78"/>
              </a:endParaRPr>
            </a:p>
          </p:txBody>
        </p:sp>
        <p:cxnSp>
          <p:nvCxnSpPr>
            <p:cNvPr id="315" name="Google Shape;571;p26">
              <a:extLst>
                <a:ext uri="{FF2B5EF4-FFF2-40B4-BE49-F238E27FC236}">
                  <a16:creationId xmlns:a16="http://schemas.microsoft.com/office/drawing/2014/main" id="{551EF424-E769-4E5A-AB4D-960681BE6671}"/>
                </a:ext>
              </a:extLst>
            </p:cNvPr>
            <p:cNvCxnSpPr>
              <a:cxnSpLocks/>
              <a:stCxn id="37" idx="2"/>
            </p:cNvCxnSpPr>
            <p:nvPr/>
          </p:nvCxnSpPr>
          <p:spPr>
            <a:xfrm rot="5400000">
              <a:off x="3592876" y="3142787"/>
              <a:ext cx="215039" cy="3167273"/>
            </a:xfrm>
            <a:prstGeom prst="bentConnector2">
              <a:avLst/>
            </a:prstGeom>
            <a:noFill/>
            <a:ln w="19050" cap="flat" cmpd="sng">
              <a:solidFill>
                <a:srgbClr val="20CFD1"/>
              </a:solidFill>
              <a:prstDash val="solid"/>
              <a:round/>
              <a:headEnd type="none" w="med" len="med"/>
              <a:tailEnd type="oval" w="med" len="med"/>
            </a:ln>
          </p:spPr>
        </p:cxnSp>
      </p:grpSp>
      <p:grpSp>
        <p:nvGrpSpPr>
          <p:cNvPr id="393" name="Group 392">
            <a:extLst>
              <a:ext uri="{FF2B5EF4-FFF2-40B4-BE49-F238E27FC236}">
                <a16:creationId xmlns:a16="http://schemas.microsoft.com/office/drawing/2014/main" id="{496005BD-7FDF-4F49-AF83-D6FFD752F58C}"/>
              </a:ext>
            </a:extLst>
          </p:cNvPr>
          <p:cNvGrpSpPr/>
          <p:nvPr/>
        </p:nvGrpSpPr>
        <p:grpSpPr>
          <a:xfrm>
            <a:off x="3033134" y="5328000"/>
            <a:ext cx="7426879" cy="389288"/>
            <a:chOff x="3010826" y="5450771"/>
            <a:chExt cx="7426879" cy="389288"/>
          </a:xfrm>
        </p:grpSpPr>
        <p:sp>
          <p:nvSpPr>
            <p:cNvPr id="172" name="Rectangle 171">
              <a:extLst>
                <a:ext uri="{FF2B5EF4-FFF2-40B4-BE49-F238E27FC236}">
                  <a16:creationId xmlns:a16="http://schemas.microsoft.com/office/drawing/2014/main" id="{C3A3B74E-46B0-4E2D-BAC9-56BBC6046D88}"/>
                </a:ext>
              </a:extLst>
            </p:cNvPr>
            <p:cNvSpPr/>
            <p:nvPr/>
          </p:nvSpPr>
          <p:spPr>
            <a:xfrm rot="16200000">
              <a:off x="9856314" y="5192640"/>
              <a:ext cx="125700" cy="1037083"/>
            </a:xfrm>
            <a:prstGeom prst="rect">
              <a:avLst/>
            </a:prstGeom>
            <a:solidFill>
              <a:schemeClr val="accent5">
                <a:lumMod val="40000"/>
                <a:lumOff val="60000"/>
              </a:schemeClr>
            </a:solidFill>
            <a:ln>
              <a:solidFill>
                <a:srgbClr val="E6E6E6"/>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1600" b="0" i="0" u="none" strike="noStrike" kern="1200" cap="none" spc="0" normalizeH="0" baseline="0" noProof="0" dirty="0">
                  <a:ln>
                    <a:noFill/>
                  </a:ln>
                  <a:solidFill>
                    <a:srgbClr val="575756">
                      <a:lumMod val="50000"/>
                    </a:srgbClr>
                  </a:solidFill>
                  <a:effectLst/>
                  <a:uLnTx/>
                  <a:uFillTx/>
                  <a:latin typeface="SST Arabic" panose="020B0504030504020204" pitchFamily="34" charset="-78"/>
                  <a:ea typeface="+mn-ea"/>
                  <a:cs typeface="SST Arabic" panose="020B0504030504020204" pitchFamily="34" charset="-78"/>
                </a:rPr>
                <a:t>4</a:t>
              </a:r>
              <a:r>
                <a:rPr kumimoji="0" lang="en-US" sz="1600" b="0" i="0" u="none" strike="noStrike" kern="1200" cap="none" spc="0" normalizeH="0" baseline="0" noProof="0" dirty="0">
                  <a:ln>
                    <a:noFill/>
                  </a:ln>
                  <a:solidFill>
                    <a:srgbClr val="575756">
                      <a:lumMod val="50000"/>
                    </a:srgbClr>
                  </a:solidFill>
                  <a:effectLst/>
                  <a:uLnTx/>
                  <a:uFillTx/>
                  <a:latin typeface="SST Arabic" panose="020B0504030504020204" pitchFamily="34" charset="-78"/>
                  <a:ea typeface="+mn-ea"/>
                  <a:cs typeface="SST Arabic" panose="020B0504030504020204" pitchFamily="34" charset="-78"/>
                </a:rPr>
                <a:t>%</a:t>
              </a:r>
              <a:endParaRPr kumimoji="0" lang="ar-SA" sz="1600" b="0" i="0" u="none" strike="noStrike" kern="1200" cap="none" spc="0" normalizeH="0" baseline="0" noProof="0" dirty="0">
                <a:ln>
                  <a:noFill/>
                </a:ln>
                <a:solidFill>
                  <a:srgbClr val="575756">
                    <a:lumMod val="50000"/>
                  </a:srgbClr>
                </a:solidFill>
                <a:effectLst/>
                <a:uLnTx/>
                <a:uFillTx/>
                <a:latin typeface="SST Arabic" panose="020B0504030504020204" pitchFamily="34" charset="-78"/>
                <a:ea typeface="+mn-ea"/>
                <a:cs typeface="SST Arabic" panose="020B0504030504020204" pitchFamily="34" charset="-78"/>
              </a:endParaRPr>
            </a:p>
          </p:txBody>
        </p:sp>
        <p:sp>
          <p:nvSpPr>
            <p:cNvPr id="173" name="Google Shape;774;p29">
              <a:extLst>
                <a:ext uri="{FF2B5EF4-FFF2-40B4-BE49-F238E27FC236}">
                  <a16:creationId xmlns:a16="http://schemas.microsoft.com/office/drawing/2014/main" id="{4E5EDFD6-03D3-4CFA-A8D6-A778A37F92EB}"/>
                </a:ext>
              </a:extLst>
            </p:cNvPr>
            <p:cNvSpPr/>
            <p:nvPr/>
          </p:nvSpPr>
          <p:spPr>
            <a:xfrm>
              <a:off x="7853149" y="5586282"/>
              <a:ext cx="1380116" cy="237378"/>
            </a:xfrm>
            <a:prstGeom prst="roundRect">
              <a:avLst>
                <a:gd name="adj" fmla="val 50000"/>
              </a:avLst>
            </a:prstGeom>
            <a:solidFill>
              <a:schemeClr val="bg1">
                <a:lumMod val="65000"/>
              </a:schemeClr>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SA" sz="1000" b="1" i="0" u="none" strike="noStrike" kern="1200" cap="none" spc="0" normalizeH="0" baseline="0" noProof="0" dirty="0">
                  <a:ln>
                    <a:noFill/>
                  </a:ln>
                  <a:solidFill>
                    <a:srgbClr val="E6E6E6">
                      <a:lumMod val="10000"/>
                    </a:srgbClr>
                  </a:solidFill>
                  <a:effectLst/>
                  <a:uLnTx/>
                  <a:uFillTx/>
                  <a:latin typeface="SST Arabic" panose="020B0504030504020204" pitchFamily="34" charset="-78"/>
                  <a:ea typeface="+mn-ea"/>
                  <a:cs typeface="SST Arabic" panose="020B0504030504020204" pitchFamily="34" charset="-78"/>
                  <a:sym typeface="Fira Sans Extra Condensed Medium"/>
                </a:rPr>
                <a:t>لم يتم تمرير البيان</a:t>
              </a:r>
              <a:endParaRPr kumimoji="0" sz="1000" b="1" i="0" u="none" strike="noStrike" kern="1200" cap="none" spc="0" normalizeH="0" baseline="0" noProof="0" dirty="0">
                <a:ln>
                  <a:noFill/>
                </a:ln>
                <a:solidFill>
                  <a:srgbClr val="E6E6E6">
                    <a:lumMod val="10000"/>
                  </a:srgbClr>
                </a:solidFill>
                <a:effectLst/>
                <a:uLnTx/>
                <a:uFillTx/>
                <a:latin typeface="SST Arabic" panose="020B0504030504020204" pitchFamily="34" charset="-78"/>
                <a:ea typeface="+mn-ea"/>
                <a:cs typeface="SST Arabic" panose="020B0504030504020204" pitchFamily="34" charset="-78"/>
              </a:endParaRPr>
            </a:p>
          </p:txBody>
        </p:sp>
        <p:cxnSp>
          <p:nvCxnSpPr>
            <p:cNvPr id="174" name="Google Shape;775;p29">
              <a:extLst>
                <a:ext uri="{FF2B5EF4-FFF2-40B4-BE49-F238E27FC236}">
                  <a16:creationId xmlns:a16="http://schemas.microsoft.com/office/drawing/2014/main" id="{6BB20017-2C73-437D-B254-D13943061AA7}"/>
                </a:ext>
              </a:extLst>
            </p:cNvPr>
            <p:cNvCxnSpPr>
              <a:cxnSpLocks/>
              <a:stCxn id="175" idx="2"/>
              <a:endCxn id="173" idx="3"/>
            </p:cNvCxnSpPr>
            <p:nvPr/>
          </p:nvCxnSpPr>
          <p:spPr>
            <a:xfrm flipH="1">
              <a:off x="9233265" y="5703100"/>
              <a:ext cx="316087" cy="1871"/>
            </a:xfrm>
            <a:prstGeom prst="straightConnector1">
              <a:avLst/>
            </a:prstGeom>
            <a:solidFill>
              <a:srgbClr val="009BDF"/>
            </a:solidFill>
            <a:ln w="19050" cap="flat" cmpd="sng">
              <a:solidFill>
                <a:srgbClr val="7F7F7F"/>
              </a:solidFill>
              <a:prstDash val="solid"/>
              <a:round/>
              <a:headEnd type="none" w="med" len="med"/>
              <a:tailEnd type="none" w="med" len="med"/>
            </a:ln>
          </p:spPr>
        </p:cxnSp>
        <p:sp>
          <p:nvSpPr>
            <p:cNvPr id="175" name="Google Shape;776;p29">
              <a:extLst>
                <a:ext uri="{FF2B5EF4-FFF2-40B4-BE49-F238E27FC236}">
                  <a16:creationId xmlns:a16="http://schemas.microsoft.com/office/drawing/2014/main" id="{F274FE67-5D5E-46CB-8516-39B3CD59A70E}"/>
                </a:ext>
              </a:extLst>
            </p:cNvPr>
            <p:cNvSpPr/>
            <p:nvPr/>
          </p:nvSpPr>
          <p:spPr>
            <a:xfrm>
              <a:off x="9549352" y="5640250"/>
              <a:ext cx="125700" cy="125700"/>
            </a:xfrm>
            <a:prstGeom prst="ellipse">
              <a:avLst/>
            </a:prstGeom>
            <a:solidFill>
              <a:schemeClr val="bg1">
                <a:lumMod val="50000"/>
              </a:scheme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D2547"/>
                </a:solidFill>
                <a:effectLst/>
                <a:uLnTx/>
                <a:uFillTx/>
                <a:latin typeface="Symbio AR+LT"/>
                <a:ea typeface="+mn-ea"/>
                <a:cs typeface="Symbio AR+LT"/>
              </a:endParaRPr>
            </a:p>
          </p:txBody>
        </p:sp>
        <p:sp>
          <p:nvSpPr>
            <p:cNvPr id="324" name="Rectangle 323">
              <a:extLst>
                <a:ext uri="{FF2B5EF4-FFF2-40B4-BE49-F238E27FC236}">
                  <a16:creationId xmlns:a16="http://schemas.microsoft.com/office/drawing/2014/main" id="{F66D9623-505E-4F44-85B9-FF45C606E690}"/>
                </a:ext>
              </a:extLst>
            </p:cNvPr>
            <p:cNvSpPr/>
            <p:nvPr/>
          </p:nvSpPr>
          <p:spPr>
            <a:xfrm rot="16200000">
              <a:off x="6617541" y="5200004"/>
              <a:ext cx="139328" cy="84938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1200" b="1" i="0" u="none" strike="noStrike" kern="1200" cap="none" spc="0" normalizeH="0" baseline="0" noProof="0" dirty="0">
                  <a:ln>
                    <a:noFill/>
                  </a:ln>
                  <a:solidFill>
                    <a:srgbClr val="FFFFFF"/>
                  </a:solidFill>
                  <a:effectLst/>
                  <a:uLnTx/>
                  <a:uFillTx/>
                  <a:latin typeface="SST Arabic" panose="020B0504030504020204" pitchFamily="34" charset="-78"/>
                  <a:ea typeface="+mn-ea"/>
                  <a:cs typeface="SST Arabic" panose="020B0504030504020204" pitchFamily="34" charset="-78"/>
                </a:rPr>
                <a:t>0.003%</a:t>
              </a:r>
            </a:p>
          </p:txBody>
        </p:sp>
        <p:sp>
          <p:nvSpPr>
            <p:cNvPr id="325" name="Google Shape;774;p29">
              <a:extLst>
                <a:ext uri="{FF2B5EF4-FFF2-40B4-BE49-F238E27FC236}">
                  <a16:creationId xmlns:a16="http://schemas.microsoft.com/office/drawing/2014/main" id="{022F7932-8AD0-4E48-A2A8-33988EDD2B67}"/>
                </a:ext>
              </a:extLst>
            </p:cNvPr>
            <p:cNvSpPr/>
            <p:nvPr/>
          </p:nvSpPr>
          <p:spPr>
            <a:xfrm>
              <a:off x="3010826" y="5511611"/>
              <a:ext cx="3083916" cy="232913"/>
            </a:xfrm>
            <a:prstGeom prst="roundRect">
              <a:avLst>
                <a:gd name="adj" fmla="val 15108"/>
              </a:avLst>
            </a:prstGeom>
            <a:solidFill>
              <a:schemeClr val="bg1"/>
            </a:solidFill>
            <a:ln w="19050">
              <a:solidFill>
                <a:srgbClr val="FF0000"/>
              </a:solidFill>
            </a:ln>
          </p:spPr>
          <p:txBody>
            <a:bodyPr spcFirstLastPara="1" wrap="square" lIns="91425" tIns="91425" rIns="91425" bIns="91425" anchor="ctr" anchorCtr="0">
              <a:no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900" b="1" i="0" u="none" strike="noStrike" kern="1200" cap="none" spc="0" normalizeH="0" baseline="0" noProof="0" dirty="0">
                  <a:ln>
                    <a:noFill/>
                  </a:ln>
                  <a:solidFill>
                    <a:srgbClr val="575756">
                      <a:lumMod val="50000"/>
                    </a:srgbClr>
                  </a:solidFill>
                  <a:effectLst/>
                  <a:uLnTx/>
                  <a:uFillTx/>
                  <a:latin typeface="SST Arabic" panose="020B0504030504020204" pitchFamily="34" charset="-78"/>
                  <a:ea typeface="+mn-ea"/>
                  <a:cs typeface="SST Arabic" panose="020B0504030504020204" pitchFamily="34" charset="-78"/>
                  <a:sym typeface="Fira Sans Extra Condensed Medium"/>
                </a:rPr>
                <a:t>لم يتم تمرير البيان و يطابق معايير محرك المخاطر</a:t>
              </a:r>
              <a:endParaRPr kumimoji="0" sz="500" b="1" i="0" u="none" strike="noStrike" kern="1200" cap="none" spc="0" normalizeH="0" baseline="0" noProof="0" dirty="0">
                <a:ln>
                  <a:noFill/>
                </a:ln>
                <a:solidFill>
                  <a:srgbClr val="575756">
                    <a:lumMod val="50000"/>
                  </a:srgbClr>
                </a:solidFill>
                <a:effectLst/>
                <a:uLnTx/>
                <a:uFillTx/>
                <a:latin typeface="SST Arabic" panose="020B0504030504020204" pitchFamily="34" charset="-78"/>
                <a:ea typeface="+mn-ea"/>
                <a:cs typeface="SST Arabic" panose="020B0504030504020204" pitchFamily="34" charset="-78"/>
              </a:endParaRPr>
            </a:p>
          </p:txBody>
        </p:sp>
        <p:cxnSp>
          <p:nvCxnSpPr>
            <p:cNvPr id="326" name="Google Shape;775;p29">
              <a:extLst>
                <a:ext uri="{FF2B5EF4-FFF2-40B4-BE49-F238E27FC236}">
                  <a16:creationId xmlns:a16="http://schemas.microsoft.com/office/drawing/2014/main" id="{9AFA3AE5-D895-4E29-A7AC-AFA30B305F92}"/>
                </a:ext>
              </a:extLst>
            </p:cNvPr>
            <p:cNvCxnSpPr>
              <a:cxnSpLocks/>
              <a:stCxn id="324" idx="0"/>
              <a:endCxn id="325" idx="3"/>
            </p:cNvCxnSpPr>
            <p:nvPr/>
          </p:nvCxnSpPr>
          <p:spPr>
            <a:xfrm flipH="1">
              <a:off x="6094742" y="5624694"/>
              <a:ext cx="167773" cy="3374"/>
            </a:xfrm>
            <a:prstGeom prst="straightConnector1">
              <a:avLst/>
            </a:prstGeom>
            <a:solidFill>
              <a:srgbClr val="009BDF"/>
            </a:solidFill>
            <a:ln w="19050" cap="flat" cmpd="sng">
              <a:solidFill>
                <a:srgbClr val="FF0000"/>
              </a:solidFill>
              <a:prstDash val="solid"/>
              <a:round/>
              <a:headEnd type="none" w="med" len="med"/>
              <a:tailEnd type="none" w="med" len="med"/>
            </a:ln>
          </p:spPr>
        </p:cxnSp>
        <p:sp>
          <p:nvSpPr>
            <p:cNvPr id="327" name="Right Brace 326">
              <a:extLst>
                <a:ext uri="{FF2B5EF4-FFF2-40B4-BE49-F238E27FC236}">
                  <a16:creationId xmlns:a16="http://schemas.microsoft.com/office/drawing/2014/main" id="{8CAD2893-CF78-4530-924E-77E285BBCDF3}"/>
                </a:ext>
              </a:extLst>
            </p:cNvPr>
            <p:cNvSpPr/>
            <p:nvPr/>
          </p:nvSpPr>
          <p:spPr>
            <a:xfrm>
              <a:off x="7238917" y="5450771"/>
              <a:ext cx="153223" cy="389288"/>
            </a:xfrm>
            <a:prstGeom prst="rightBrace">
              <a:avLst>
                <a:gd name="adj1" fmla="val 8333"/>
                <a:gd name="adj2" fmla="val 63076"/>
              </a:avLst>
            </a:prstGeom>
            <a:ln w="19050">
              <a:solidFill>
                <a:srgbClr val="A6A6A6"/>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D2547"/>
                </a:solidFill>
                <a:effectLst/>
                <a:uLnTx/>
                <a:uFillTx/>
                <a:latin typeface="SST Arabic" panose="020B0504030504020204" pitchFamily="34" charset="-78"/>
                <a:ea typeface="+mn-ea"/>
                <a:cs typeface="SST Arabic" panose="020B0504030504020204" pitchFamily="34" charset="-78"/>
              </a:endParaRPr>
            </a:p>
          </p:txBody>
        </p:sp>
        <p:cxnSp>
          <p:nvCxnSpPr>
            <p:cNvPr id="328" name="Google Shape;775;p29">
              <a:extLst>
                <a:ext uri="{FF2B5EF4-FFF2-40B4-BE49-F238E27FC236}">
                  <a16:creationId xmlns:a16="http://schemas.microsoft.com/office/drawing/2014/main" id="{9DB1FC8E-CC7B-422B-BE7D-B962413B570F}"/>
                </a:ext>
              </a:extLst>
            </p:cNvPr>
            <p:cNvCxnSpPr>
              <a:cxnSpLocks/>
              <a:stCxn id="173" idx="1"/>
              <a:endCxn id="327" idx="1"/>
            </p:cNvCxnSpPr>
            <p:nvPr/>
          </p:nvCxnSpPr>
          <p:spPr>
            <a:xfrm flipH="1" flipV="1">
              <a:off x="7392140" y="5696318"/>
              <a:ext cx="461009" cy="8653"/>
            </a:xfrm>
            <a:prstGeom prst="straightConnector1">
              <a:avLst/>
            </a:prstGeom>
            <a:solidFill>
              <a:srgbClr val="009BDF"/>
            </a:solidFill>
            <a:ln w="19050" cap="flat" cmpd="sng">
              <a:solidFill>
                <a:srgbClr val="A6A6A6"/>
              </a:solidFill>
              <a:prstDash val="solid"/>
              <a:round/>
              <a:headEnd type="none" w="med" len="med"/>
              <a:tailEnd type="none" w="med" len="med"/>
            </a:ln>
          </p:spPr>
        </p:cxnSp>
      </p:grpSp>
      <p:sp>
        <p:nvSpPr>
          <p:cNvPr id="398" name="Google Shape;774;p29">
            <a:extLst>
              <a:ext uri="{FF2B5EF4-FFF2-40B4-BE49-F238E27FC236}">
                <a16:creationId xmlns:a16="http://schemas.microsoft.com/office/drawing/2014/main" id="{4ADD6004-3388-4948-9241-AE5D9BBDD53A}"/>
              </a:ext>
            </a:extLst>
          </p:cNvPr>
          <p:cNvSpPr/>
          <p:nvPr/>
        </p:nvSpPr>
        <p:spPr>
          <a:xfrm>
            <a:off x="8070933" y="5296618"/>
            <a:ext cx="765874" cy="142954"/>
          </a:xfrm>
          <a:prstGeom prst="roundRect">
            <a:avLst>
              <a:gd name="adj" fmla="val 15108"/>
            </a:avLst>
          </a:prstGeom>
          <a:solidFill>
            <a:schemeClr val="bg1"/>
          </a:solidFill>
          <a:ln w="19050">
            <a:noFill/>
          </a:ln>
        </p:spPr>
        <p:txBody>
          <a:bodyPr spcFirstLastPara="1" wrap="square" lIns="91425" tIns="91425" rIns="91425" bIns="91425" anchor="ctr" anchorCtr="0">
            <a:no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900" b="1" i="0" u="none" strike="noStrike" kern="1200" cap="none" spc="0" normalizeH="0" baseline="0" noProof="0" dirty="0">
                <a:ln>
                  <a:noFill/>
                </a:ln>
                <a:solidFill>
                  <a:srgbClr val="575756">
                    <a:lumMod val="50000"/>
                  </a:srgbClr>
                </a:solidFill>
                <a:effectLst/>
                <a:uLnTx/>
                <a:uFillTx/>
                <a:latin typeface="SST Arabic" panose="020B0504030504020204" pitchFamily="34" charset="-78"/>
                <a:ea typeface="+mn-ea"/>
                <a:cs typeface="SST Arabic" panose="020B0504030504020204" pitchFamily="34" charset="-78"/>
                <a:sym typeface="Fira Sans Extra Condensed Medium"/>
              </a:rPr>
              <a:t>ساعتين</a:t>
            </a:r>
            <a:endParaRPr kumimoji="0" sz="500" b="1" i="0" u="none" strike="noStrike" kern="1200" cap="none" spc="0" normalizeH="0" baseline="0" noProof="0" dirty="0">
              <a:ln>
                <a:noFill/>
              </a:ln>
              <a:solidFill>
                <a:srgbClr val="575756">
                  <a:lumMod val="50000"/>
                </a:srgbClr>
              </a:solidFill>
              <a:effectLst/>
              <a:uLnTx/>
              <a:uFillTx/>
              <a:latin typeface="SST Arabic" panose="020B0504030504020204" pitchFamily="34" charset="-78"/>
              <a:ea typeface="+mn-ea"/>
              <a:cs typeface="SST Arabic" panose="020B0504030504020204" pitchFamily="34" charset="-78"/>
            </a:endParaRPr>
          </a:p>
        </p:txBody>
      </p:sp>
      <p:pic>
        <p:nvPicPr>
          <p:cNvPr id="397" name="Picture 2" descr="Download Clock Png Image HQ PNG Image | FreePNGImg">
            <a:hlinkClick r:id="" action="ppaction://noaction"/>
            <a:extLst>
              <a:ext uri="{FF2B5EF4-FFF2-40B4-BE49-F238E27FC236}">
                <a16:creationId xmlns:a16="http://schemas.microsoft.com/office/drawing/2014/main" id="{77968FBA-52FF-4744-AADB-1EA44A0E1A8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816668" y="5270244"/>
            <a:ext cx="207635" cy="208205"/>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p:cNvGrpSpPr/>
          <p:nvPr/>
        </p:nvGrpSpPr>
        <p:grpSpPr>
          <a:xfrm>
            <a:off x="2677370" y="105903"/>
            <a:ext cx="9507253" cy="514579"/>
            <a:chOff x="2684747" y="526945"/>
            <a:chExt cx="9507253" cy="514579"/>
          </a:xfrm>
        </p:grpSpPr>
        <p:sp>
          <p:nvSpPr>
            <p:cNvPr id="17" name="Rounded Rectangle 48">
              <a:extLst>
                <a:ext uri="{FF2B5EF4-FFF2-40B4-BE49-F238E27FC236}">
                  <a16:creationId xmlns:a16="http://schemas.microsoft.com/office/drawing/2014/main" id="{1D3517A2-7E57-47A0-B474-C78F0DC46F03}"/>
                </a:ext>
              </a:extLst>
            </p:cNvPr>
            <p:cNvSpPr/>
            <p:nvPr/>
          </p:nvSpPr>
          <p:spPr>
            <a:xfrm>
              <a:off x="11869187" y="526945"/>
              <a:ext cx="322813" cy="315316"/>
            </a:xfrm>
            <a:prstGeom prst="roundRect">
              <a:avLst>
                <a:gd name="adj" fmla="val 0"/>
              </a:avLst>
            </a:prstGeom>
            <a:solidFill>
              <a:srgbClr val="20CFD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FFFFFF"/>
                </a:solidFill>
                <a:effectLst/>
                <a:uLnTx/>
                <a:uFillTx/>
                <a:latin typeface="SST Arabic" panose="020B0504030504020204" pitchFamily="34" charset="-78"/>
                <a:ea typeface="+mn-ea"/>
                <a:cs typeface="SST Arabic" panose="020B0504030504020204" pitchFamily="34" charset="-78"/>
              </a:endParaRPr>
            </a:p>
          </p:txBody>
        </p:sp>
        <p:sp>
          <p:nvSpPr>
            <p:cNvPr id="91" name="Title 1">
              <a:extLst>
                <a:ext uri="{FF2B5EF4-FFF2-40B4-BE49-F238E27FC236}">
                  <a16:creationId xmlns:a16="http://schemas.microsoft.com/office/drawing/2014/main" id="{4AC9F629-7F96-403B-B28D-50766AB29367}"/>
                </a:ext>
              </a:extLst>
            </p:cNvPr>
            <p:cNvSpPr txBox="1">
              <a:spLocks/>
            </p:cNvSpPr>
            <p:nvPr/>
          </p:nvSpPr>
          <p:spPr>
            <a:xfrm>
              <a:off x="2684747" y="526945"/>
              <a:ext cx="9105518" cy="514579"/>
            </a:xfrm>
            <a:prstGeom prst="rect">
              <a:avLst/>
            </a:prstGeom>
          </p:spPr>
          <p:txBody>
            <a:bodyPr vert="horz" lIns="0" tIns="0" rIns="0" bIns="0" rtlCol="0" anchor="t">
              <a:noAutofit/>
            </a:bodyPr>
            <a:lstStyle>
              <a:lvl1pPr algn="r" defTabSz="914400" rtl="1" eaLnBrk="1" latinLnBrk="0" hangingPunct="1">
                <a:lnSpc>
                  <a:spcPct val="90000"/>
                </a:lnSpc>
                <a:spcBef>
                  <a:spcPct val="0"/>
                </a:spcBef>
                <a:buNone/>
                <a:defRPr sz="4000" kern="1200">
                  <a:solidFill>
                    <a:schemeClr val="tx1"/>
                  </a:solidFill>
                  <a:latin typeface="Greta Arabic" pitchFamily="2" charset="-78"/>
                  <a:ea typeface="+mj-ea"/>
                  <a:cs typeface="+mj-cs"/>
                </a:defRPr>
              </a:lvl1pPr>
            </a:lstStyle>
            <a:p>
              <a:pPr>
                <a:defRPr/>
              </a:pPr>
              <a:r>
                <a:rPr lang="ar-SA" sz="2400" b="1" dirty="0">
                  <a:solidFill>
                    <a:srgbClr val="0D2547"/>
                  </a:solidFill>
                  <a:latin typeface="SST Arabic" panose="020B0504030504020204" pitchFamily="34" charset="-78"/>
                  <a:cs typeface="SST Arabic" panose="020B0504030504020204" pitchFamily="34" charset="-78"/>
                </a:rPr>
                <a:t>ربط محرك المخاطر مع نبراس – 1 البيان الجمركي</a:t>
              </a:r>
            </a:p>
          </p:txBody>
        </p:sp>
      </p:grpSp>
      <p:sp>
        <p:nvSpPr>
          <p:cNvPr id="92" name="TextBox 91">
            <a:extLst>
              <a:ext uri="{FF2B5EF4-FFF2-40B4-BE49-F238E27FC236}">
                <a16:creationId xmlns:a16="http://schemas.microsoft.com/office/drawing/2014/main" id="{C0E1C61A-A0BC-475F-BCC0-410DF4C466EE}"/>
              </a:ext>
            </a:extLst>
          </p:cNvPr>
          <p:cNvSpPr txBox="1"/>
          <p:nvPr/>
        </p:nvSpPr>
        <p:spPr>
          <a:xfrm>
            <a:off x="9847386" y="6477958"/>
            <a:ext cx="2337238" cy="382921"/>
          </a:xfrm>
          <a:prstGeom prst="rect">
            <a:avLst/>
          </a:prstGeom>
          <a:noFill/>
        </p:spPr>
        <p:txBody>
          <a:bodyPr wrap="square" rtlCol="0" anchor="ctr" anchorCtr="0">
            <a:noAutofit/>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kumimoji="0" lang="ar-SA" sz="900" b="1" i="0" u="none" strike="noStrike" kern="1200" cap="none" spc="0" normalizeH="0" baseline="0" noProof="0" dirty="0">
                <a:ln>
                  <a:noFill/>
                </a:ln>
                <a:solidFill>
                  <a:srgbClr val="0D2547"/>
                </a:solidFill>
                <a:effectLst/>
                <a:uLnTx/>
                <a:uFillTx/>
                <a:latin typeface="SST Arabic" panose="020B0504030504020204" pitchFamily="34" charset="-78"/>
                <a:cs typeface="SST Arabic" panose="020B0504030504020204" pitchFamily="34" charset="-78"/>
              </a:rPr>
              <a:t>فترة التحليل يونيو 2023</a:t>
            </a:r>
            <a:endParaRPr kumimoji="0" lang="en-US" sz="900" b="1" i="0" u="none" strike="noStrike" kern="1200" cap="none" spc="0" normalizeH="0" baseline="0" noProof="0" dirty="0">
              <a:ln>
                <a:noFill/>
              </a:ln>
              <a:solidFill>
                <a:srgbClr val="0D2547"/>
              </a:solidFill>
              <a:effectLst/>
              <a:uLnTx/>
              <a:uFillTx/>
              <a:latin typeface="SST Arabic" panose="020B0504030504020204" pitchFamily="34" charset="-78"/>
              <a:cs typeface="SST Arabic" panose="020B0504030504020204" pitchFamily="34" charset="-78"/>
            </a:endParaRPr>
          </a:p>
        </p:txBody>
      </p:sp>
      <p:sp>
        <p:nvSpPr>
          <p:cNvPr id="93" name="Isosceles Triangle 69">
            <a:extLst>
              <a:ext uri="{FF2B5EF4-FFF2-40B4-BE49-F238E27FC236}">
                <a16:creationId xmlns:a16="http://schemas.microsoft.com/office/drawing/2014/main" id="{D0F90FA7-C414-47A0-B1F2-C03C4EFAC7EE}"/>
              </a:ext>
            </a:extLst>
          </p:cNvPr>
          <p:cNvSpPr/>
          <p:nvPr/>
        </p:nvSpPr>
        <p:spPr>
          <a:xfrm rot="16200000">
            <a:off x="9951186" y="-1774937"/>
            <a:ext cx="18288" cy="4480560"/>
          </a:xfrm>
          <a:prstGeom prst="roundRect">
            <a:avLst>
              <a:gd name="adj" fmla="val 0"/>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ymbio AR+LT"/>
              <a:ea typeface="+mn-ea"/>
              <a:cs typeface="Symbio AR+LT"/>
            </a:endParaRPr>
          </a:p>
        </p:txBody>
      </p:sp>
      <p:sp>
        <p:nvSpPr>
          <p:cNvPr id="67" name="Isosceles Triangle 69">
            <a:extLst>
              <a:ext uri="{FF2B5EF4-FFF2-40B4-BE49-F238E27FC236}">
                <a16:creationId xmlns:a16="http://schemas.microsoft.com/office/drawing/2014/main" id="{5927E43F-A21A-48B9-9AD5-6BFE01D631B8}"/>
              </a:ext>
            </a:extLst>
          </p:cNvPr>
          <p:cNvSpPr/>
          <p:nvPr/>
        </p:nvSpPr>
        <p:spPr>
          <a:xfrm rot="16200000">
            <a:off x="6114227" y="339759"/>
            <a:ext cx="18288" cy="12252960"/>
          </a:xfrm>
          <a:prstGeom prst="roundRect">
            <a:avLst>
              <a:gd name="adj" fmla="val 0"/>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ymbio AR+LT"/>
              <a:ea typeface="+mn-ea"/>
              <a:cs typeface="Symbio AR+LT"/>
            </a:endParaRPr>
          </a:p>
        </p:txBody>
      </p:sp>
      <p:pic>
        <p:nvPicPr>
          <p:cNvPr id="62" name="Graphic 61" descr="Flag">
            <a:extLst>
              <a:ext uri="{FF2B5EF4-FFF2-40B4-BE49-F238E27FC236}">
                <a16:creationId xmlns:a16="http://schemas.microsoft.com/office/drawing/2014/main" id="{0EB4DC91-2B24-4FA6-9280-E88878FAF1C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033134" y="4263514"/>
            <a:ext cx="324662" cy="324662"/>
          </a:xfrm>
          <a:prstGeom prst="rect">
            <a:avLst/>
          </a:prstGeom>
        </p:spPr>
      </p:pic>
      <p:pic>
        <p:nvPicPr>
          <p:cNvPr id="63" name="Graphic 62" descr="Flag">
            <a:extLst>
              <a:ext uri="{FF2B5EF4-FFF2-40B4-BE49-F238E27FC236}">
                <a16:creationId xmlns:a16="http://schemas.microsoft.com/office/drawing/2014/main" id="{E89E811D-57D9-4026-8E4B-AE87BC1AF5A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057420" y="5212893"/>
            <a:ext cx="324662" cy="324662"/>
          </a:xfrm>
          <a:prstGeom prst="rect">
            <a:avLst/>
          </a:prstGeom>
        </p:spPr>
      </p:pic>
      <p:pic>
        <p:nvPicPr>
          <p:cNvPr id="64" name="Graphic 63" descr="Flag">
            <a:extLst>
              <a:ext uri="{FF2B5EF4-FFF2-40B4-BE49-F238E27FC236}">
                <a16:creationId xmlns:a16="http://schemas.microsoft.com/office/drawing/2014/main" id="{902A6E6B-A7BE-4CA6-A4A0-4B0F15D637E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864189" y="5248885"/>
            <a:ext cx="324662" cy="324662"/>
          </a:xfrm>
          <a:prstGeom prst="rect">
            <a:avLst/>
          </a:prstGeom>
        </p:spPr>
      </p:pic>
      <p:sp>
        <p:nvSpPr>
          <p:cNvPr id="3" name="Slide Number Placeholder 2"/>
          <p:cNvSpPr>
            <a:spLocks noGrp="1"/>
          </p:cNvSpPr>
          <p:nvPr>
            <p:ph type="sldNum" sz="quarter" idx="12"/>
          </p:nvPr>
        </p:nvSpPr>
        <p:spPr/>
        <p:txBody>
          <a:bodyPr/>
          <a:lstStyle/>
          <a:p>
            <a:fld id="{15EF7C1D-2B43-48E9-9FFA-0C1C352D9914}" type="slidenum">
              <a:rPr lang="en-GB" smtClean="0"/>
              <a:t>44</a:t>
            </a:fld>
            <a:endParaRPr lang="en-GB"/>
          </a:p>
        </p:txBody>
      </p:sp>
      <p:sp>
        <p:nvSpPr>
          <p:cNvPr id="4" name="Footer Placeholder 3">
            <a:extLst>
              <a:ext uri="{FF2B5EF4-FFF2-40B4-BE49-F238E27FC236}">
                <a16:creationId xmlns:a16="http://schemas.microsoft.com/office/drawing/2014/main" id="{FFA5CC75-BF07-4C9C-AA74-648C32B1C4C2}"/>
              </a:ext>
            </a:extLst>
          </p:cNvPr>
          <p:cNvSpPr>
            <a:spLocks noGrp="1"/>
          </p:cNvSpPr>
          <p:nvPr>
            <p:ph type="ftr" sz="quarter" idx="11"/>
            <p:custDataLst>
              <p:tags r:id="rId1"/>
            </p:custDataLst>
          </p:nvPr>
        </p:nvSpPr>
        <p:spPr/>
        <p:txBody>
          <a:bodyPr/>
          <a:lstStyle/>
          <a:p>
            <a:r>
              <a:rPr lang="en-GB"/>
              <a:t>Public | </a:t>
            </a:r>
            <a:r>
              <a:rPr lang="ar-SA"/>
              <a:t>عام</a:t>
            </a:r>
            <a:endParaRPr lang="en-GB"/>
          </a:p>
        </p:txBody>
      </p:sp>
    </p:spTree>
    <p:extLst>
      <p:ext uri="{BB962C8B-B14F-4D97-AF65-F5344CB8AC3E}">
        <p14:creationId xmlns:p14="http://schemas.microsoft.com/office/powerpoint/2010/main" val="333814926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6DFE4FFA-FFA1-45DA-B971-C96FAF646316}"/>
              </a:ext>
            </a:extLst>
          </p:cNvPr>
          <p:cNvSpPr txBox="1">
            <a:spLocks/>
          </p:cNvSpPr>
          <p:nvPr/>
        </p:nvSpPr>
        <p:spPr>
          <a:xfrm>
            <a:off x="819608" y="2536340"/>
            <a:ext cx="4207019" cy="423019"/>
          </a:xfrm>
          <a:prstGeom prst="rect">
            <a:avLst/>
          </a:prstGeom>
        </p:spPr>
        <p:txBody>
          <a:bodyPr vert="horz" lIns="0" tIns="0" rIns="0" bIns="0" rtlCol="0" anchor="t">
            <a:noAutofit/>
          </a:bodyPr>
          <a:lstStyle>
            <a:lvl1pPr algn="r" defTabSz="914400" rtl="1" eaLnBrk="1" latinLnBrk="0" hangingPunct="1">
              <a:lnSpc>
                <a:spcPct val="90000"/>
              </a:lnSpc>
              <a:spcBef>
                <a:spcPct val="0"/>
              </a:spcBef>
              <a:buNone/>
              <a:defRPr sz="4000" kern="1200">
                <a:solidFill>
                  <a:schemeClr val="tx1"/>
                </a:solidFill>
                <a:latin typeface="Greta Arabic" pitchFamily="2" charset="-78"/>
                <a:ea typeface="+mj-ea"/>
                <a:cs typeface="+mj-cs"/>
              </a:defRPr>
            </a:lvl1pPr>
          </a:lstStyle>
          <a:p>
            <a:pPr marL="0" marR="0" lvl="0" indent="0" defTabSz="914400" eaLnBrk="1" fontAlgn="auto" latinLnBrk="0" hangingPunct="1">
              <a:lnSpc>
                <a:spcPct val="90000"/>
              </a:lnSpc>
              <a:spcBef>
                <a:spcPct val="0"/>
              </a:spcBef>
              <a:spcAft>
                <a:spcPts val="0"/>
              </a:spcAft>
              <a:buClrTx/>
              <a:buSzTx/>
              <a:buFontTx/>
              <a:buNone/>
              <a:tabLst/>
              <a:defRPr/>
            </a:pPr>
            <a:r>
              <a:rPr kumimoji="0" lang="ar-SA" sz="2800" i="0" u="none" strike="noStrike" kern="1200" cap="none" spc="0" normalizeH="0" baseline="0" noProof="0" dirty="0">
                <a:ln>
                  <a:noFill/>
                </a:ln>
                <a:solidFill>
                  <a:srgbClr val="283E5B"/>
                </a:solidFill>
                <a:effectLst/>
                <a:uLnTx/>
                <a:uFillTx/>
                <a:latin typeface="Somar" panose="020B0604020202020204" charset="-78"/>
                <a:cs typeface="Somar" panose="020B0604020202020204" charset="-78"/>
              </a:rPr>
              <a:t>الحركات</a:t>
            </a:r>
          </a:p>
        </p:txBody>
      </p:sp>
      <p:sp>
        <p:nvSpPr>
          <p:cNvPr id="11" name="Google Shape;259;p52">
            <a:extLst>
              <a:ext uri="{FF2B5EF4-FFF2-40B4-BE49-F238E27FC236}">
                <a16:creationId xmlns:a16="http://schemas.microsoft.com/office/drawing/2014/main" id="{4989C957-DADC-4C82-A047-F0153F15621F}"/>
              </a:ext>
            </a:extLst>
          </p:cNvPr>
          <p:cNvSpPr txBox="1">
            <a:spLocks/>
          </p:cNvSpPr>
          <p:nvPr/>
        </p:nvSpPr>
        <p:spPr>
          <a:xfrm>
            <a:off x="5278582" y="2460859"/>
            <a:ext cx="817418" cy="43797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2"/>
              </a:buClr>
              <a:buSzPts val="4800"/>
              <a:buFont typeface="Rajdhani"/>
              <a:buNone/>
              <a:defRPr sz="2400" b="1" i="0" u="none" strike="noStrike" cap="none">
                <a:solidFill>
                  <a:schemeClr val="lt2"/>
                </a:solidFill>
                <a:latin typeface="Rajdhani"/>
                <a:ea typeface="Rajdhani"/>
                <a:cs typeface="Rajdhani"/>
                <a:sym typeface="Rajdhani"/>
              </a:defRPr>
            </a:lvl1pPr>
            <a:lvl2pPr marR="0" lvl="1"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2pPr>
            <a:lvl3pPr marR="0" lvl="2"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3pPr>
            <a:lvl4pPr marR="0" lvl="3"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4pPr>
            <a:lvl5pPr marR="0" lvl="4"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5pPr>
            <a:lvl6pPr marR="0" lvl="5"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6pPr>
            <a:lvl7pPr marR="0" lvl="6"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7pPr>
            <a:lvl8pPr marR="0" lvl="7"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8pPr>
            <a:lvl9pPr marR="0" lvl="8"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9pPr>
          </a:lstStyle>
          <a:p>
            <a:pPr marL="0" marR="0" lvl="0" indent="0" algn="r" defTabSz="914400" rtl="0" eaLnBrk="1" fontAlgn="auto" latinLnBrk="0" hangingPunct="1">
              <a:lnSpc>
                <a:spcPct val="100000"/>
              </a:lnSpc>
              <a:spcBef>
                <a:spcPts val="0"/>
              </a:spcBef>
              <a:spcAft>
                <a:spcPts val="0"/>
              </a:spcAft>
              <a:buClr>
                <a:srgbClr val="F3F3F3"/>
              </a:buClr>
              <a:buSzPts val="4800"/>
              <a:buFont typeface="Rajdhani"/>
              <a:buNone/>
              <a:tabLst/>
              <a:defRPr/>
            </a:pPr>
            <a:r>
              <a:rPr kumimoji="0" lang="en" sz="3200" b="1" i="0" u="none" strike="noStrike" kern="0" cap="none" spc="0" normalizeH="0" baseline="0" noProof="0" dirty="0">
                <a:ln>
                  <a:noFill/>
                </a:ln>
                <a:solidFill>
                  <a:srgbClr val="47D1CE"/>
                </a:solidFill>
                <a:effectLst/>
                <a:uLnTx/>
                <a:uFillTx/>
                <a:latin typeface="Rajdhani"/>
                <a:cs typeface="Rajdhani"/>
                <a:sym typeface="Rajdhani"/>
              </a:rPr>
              <a:t>02</a:t>
            </a:r>
          </a:p>
        </p:txBody>
      </p:sp>
      <p:cxnSp>
        <p:nvCxnSpPr>
          <p:cNvPr id="12" name="Google Shape;265;p52">
            <a:extLst>
              <a:ext uri="{FF2B5EF4-FFF2-40B4-BE49-F238E27FC236}">
                <a16:creationId xmlns:a16="http://schemas.microsoft.com/office/drawing/2014/main" id="{B7B8C739-5F76-4A1D-88DD-9D08D6945985}"/>
              </a:ext>
            </a:extLst>
          </p:cNvPr>
          <p:cNvCxnSpPr>
            <a:cxnSpLocks/>
          </p:cNvCxnSpPr>
          <p:nvPr/>
        </p:nvCxnSpPr>
        <p:spPr>
          <a:xfrm>
            <a:off x="5280891" y="2436214"/>
            <a:ext cx="0" cy="655245"/>
          </a:xfrm>
          <a:prstGeom prst="straightConnector1">
            <a:avLst/>
          </a:prstGeom>
          <a:noFill/>
          <a:ln w="19050" cap="flat" cmpd="sng">
            <a:solidFill>
              <a:srgbClr val="0D2547"/>
            </a:solidFill>
            <a:prstDash val="solid"/>
            <a:round/>
            <a:headEnd type="oval" w="med" len="med"/>
            <a:tailEnd type="oval" w="med" len="med"/>
          </a:ln>
        </p:spPr>
      </p:cxnSp>
      <p:sp>
        <p:nvSpPr>
          <p:cNvPr id="21" name="Google Shape;6332;p126">
            <a:extLst>
              <a:ext uri="{FF2B5EF4-FFF2-40B4-BE49-F238E27FC236}">
                <a16:creationId xmlns:a16="http://schemas.microsoft.com/office/drawing/2014/main" id="{1E1BC5D4-0AE0-4D1B-B7C5-AF799F79EDAA}"/>
              </a:ext>
            </a:extLst>
          </p:cNvPr>
          <p:cNvSpPr/>
          <p:nvPr/>
        </p:nvSpPr>
        <p:spPr>
          <a:xfrm rot="10602216">
            <a:off x="-2379473" y="4496972"/>
            <a:ext cx="12202227" cy="4599134"/>
          </a:xfrm>
          <a:custGeom>
            <a:avLst/>
            <a:gdLst/>
            <a:ahLst/>
            <a:cxnLst/>
            <a:rect l="l" t="t" r="r" b="b"/>
            <a:pathLst>
              <a:path w="74755" h="20729" extrusionOk="0">
                <a:moveTo>
                  <a:pt x="1" y="1"/>
                </a:moveTo>
                <a:cubicBezTo>
                  <a:pt x="835" y="6439"/>
                  <a:pt x="5772" y="12310"/>
                  <a:pt x="12109" y="13777"/>
                </a:cubicBezTo>
                <a:cubicBezTo>
                  <a:pt x="13474" y="14091"/>
                  <a:pt x="14847" y="14220"/>
                  <a:pt x="16226" y="14220"/>
                </a:cubicBezTo>
                <a:cubicBezTo>
                  <a:pt x="22796" y="14220"/>
                  <a:pt x="29497" y="11276"/>
                  <a:pt x="36112" y="11276"/>
                </a:cubicBezTo>
                <a:cubicBezTo>
                  <a:pt x="37265" y="11276"/>
                  <a:pt x="38416" y="11366"/>
                  <a:pt x="39562" y="11576"/>
                </a:cubicBezTo>
                <a:cubicBezTo>
                  <a:pt x="45100" y="12610"/>
                  <a:pt x="49736" y="16313"/>
                  <a:pt x="54873" y="18714"/>
                </a:cubicBezTo>
                <a:cubicBezTo>
                  <a:pt x="57406" y="19923"/>
                  <a:pt x="60365" y="20728"/>
                  <a:pt x="63173" y="20728"/>
                </a:cubicBezTo>
                <a:cubicBezTo>
                  <a:pt x="66024" y="20728"/>
                  <a:pt x="68719" y="19898"/>
                  <a:pt x="70651" y="17814"/>
                </a:cubicBezTo>
                <a:cubicBezTo>
                  <a:pt x="73653" y="14645"/>
                  <a:pt x="73753" y="9775"/>
                  <a:pt x="73954" y="5371"/>
                </a:cubicBezTo>
                <a:cubicBezTo>
                  <a:pt x="74020" y="3637"/>
                  <a:pt x="74254" y="1769"/>
                  <a:pt x="74754" y="1"/>
                </a:cubicBezTo>
                <a:close/>
              </a:path>
            </a:pathLst>
          </a:custGeom>
          <a:solidFill>
            <a:srgbClr val="ACFFD9">
              <a:alpha val="64000"/>
            </a:srgb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000000"/>
              </a:solidFill>
              <a:effectLst/>
              <a:uLnTx/>
              <a:uFillTx/>
              <a:latin typeface="Arial"/>
            </a:endParaRPr>
          </a:p>
        </p:txBody>
      </p:sp>
      <p:sp>
        <p:nvSpPr>
          <p:cNvPr id="17" name="Title 1">
            <a:extLst>
              <a:ext uri="{FF2B5EF4-FFF2-40B4-BE49-F238E27FC236}">
                <a16:creationId xmlns:a16="http://schemas.microsoft.com/office/drawing/2014/main" id="{5E610C05-92DD-407A-A44F-1110EF82DA5C}"/>
              </a:ext>
            </a:extLst>
          </p:cNvPr>
          <p:cNvSpPr txBox="1">
            <a:spLocks/>
          </p:cNvSpPr>
          <p:nvPr/>
        </p:nvSpPr>
        <p:spPr>
          <a:xfrm>
            <a:off x="864285" y="1621358"/>
            <a:ext cx="4207019" cy="423019"/>
          </a:xfrm>
          <a:prstGeom prst="rect">
            <a:avLst/>
          </a:prstGeom>
        </p:spPr>
        <p:txBody>
          <a:bodyPr vert="horz" lIns="0" tIns="0" rIns="0" bIns="0" rtlCol="0" anchor="t">
            <a:noAutofit/>
          </a:bodyPr>
          <a:lstStyle>
            <a:lvl1pPr algn="r" defTabSz="914400" rtl="1" eaLnBrk="1" latinLnBrk="0" hangingPunct="1">
              <a:lnSpc>
                <a:spcPct val="90000"/>
              </a:lnSpc>
              <a:spcBef>
                <a:spcPct val="0"/>
              </a:spcBef>
              <a:buNone/>
              <a:defRPr sz="4000" kern="1200">
                <a:solidFill>
                  <a:schemeClr val="tx1"/>
                </a:solidFill>
                <a:latin typeface="Greta Arabic" pitchFamily="2" charset="-78"/>
                <a:ea typeface="+mj-ea"/>
                <a:cs typeface="+mj-cs"/>
              </a:defRPr>
            </a:lvl1pPr>
          </a:lstStyle>
          <a:p>
            <a:pPr marL="0" marR="0" lvl="0" indent="0" defTabSz="914400" eaLnBrk="1" fontAlgn="auto" latinLnBrk="0" hangingPunct="1">
              <a:lnSpc>
                <a:spcPct val="90000"/>
              </a:lnSpc>
              <a:spcBef>
                <a:spcPct val="0"/>
              </a:spcBef>
              <a:spcAft>
                <a:spcPts val="0"/>
              </a:spcAft>
              <a:buClrTx/>
              <a:buSzTx/>
              <a:buFontTx/>
              <a:buNone/>
              <a:tabLst/>
              <a:defRPr/>
            </a:pPr>
            <a:r>
              <a:rPr kumimoji="0" lang="ar-SA" sz="700" i="0" u="none" strike="noStrike" kern="1200" cap="none" spc="0" normalizeH="0" baseline="0" noProof="0" dirty="0">
                <a:ln>
                  <a:noFill/>
                </a:ln>
                <a:solidFill>
                  <a:schemeClr val="bg2">
                    <a:lumMod val="50000"/>
                  </a:schemeClr>
                </a:solidFill>
                <a:effectLst/>
                <a:uLnTx/>
                <a:uFillTx/>
                <a:latin typeface="Somar" panose="020B0604020202020204" charset="-78"/>
                <a:cs typeface="Somar" panose="020B0604020202020204" charset="-78"/>
              </a:rPr>
              <a:t>البيان الجمركي</a:t>
            </a:r>
          </a:p>
        </p:txBody>
      </p:sp>
      <p:sp>
        <p:nvSpPr>
          <p:cNvPr id="18" name="Google Shape;259;p52">
            <a:extLst>
              <a:ext uri="{FF2B5EF4-FFF2-40B4-BE49-F238E27FC236}">
                <a16:creationId xmlns:a16="http://schemas.microsoft.com/office/drawing/2014/main" id="{AED498EF-295B-41D5-A521-D0E47639620B}"/>
              </a:ext>
            </a:extLst>
          </p:cNvPr>
          <p:cNvSpPr txBox="1">
            <a:spLocks/>
          </p:cNvSpPr>
          <p:nvPr/>
        </p:nvSpPr>
        <p:spPr>
          <a:xfrm>
            <a:off x="4898307" y="1460223"/>
            <a:ext cx="817418" cy="43797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2"/>
              </a:buClr>
              <a:buSzPts val="4800"/>
              <a:buFont typeface="Rajdhani"/>
              <a:buNone/>
              <a:defRPr sz="2400" b="1" i="0" u="none" strike="noStrike" cap="none">
                <a:solidFill>
                  <a:schemeClr val="lt2"/>
                </a:solidFill>
                <a:latin typeface="Rajdhani"/>
                <a:ea typeface="Rajdhani"/>
                <a:cs typeface="Rajdhani"/>
                <a:sym typeface="Rajdhani"/>
              </a:defRPr>
            </a:lvl1pPr>
            <a:lvl2pPr marR="0" lvl="1"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2pPr>
            <a:lvl3pPr marR="0" lvl="2"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3pPr>
            <a:lvl4pPr marR="0" lvl="3"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4pPr>
            <a:lvl5pPr marR="0" lvl="4"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5pPr>
            <a:lvl6pPr marR="0" lvl="5"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6pPr>
            <a:lvl7pPr marR="0" lvl="6"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7pPr>
            <a:lvl8pPr marR="0" lvl="7"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8pPr>
            <a:lvl9pPr marR="0" lvl="8"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9pPr>
          </a:lstStyle>
          <a:p>
            <a:pPr marL="0" marR="0" lvl="0" indent="0" algn="r" defTabSz="914400" rtl="0" eaLnBrk="1" fontAlgn="auto" latinLnBrk="0" hangingPunct="1">
              <a:lnSpc>
                <a:spcPct val="100000"/>
              </a:lnSpc>
              <a:spcBef>
                <a:spcPts val="0"/>
              </a:spcBef>
              <a:spcAft>
                <a:spcPts val="0"/>
              </a:spcAft>
              <a:buClr>
                <a:srgbClr val="F3F3F3"/>
              </a:buClr>
              <a:buSzPts val="4800"/>
              <a:buFont typeface="Rajdhani"/>
              <a:buNone/>
              <a:tabLst/>
              <a:defRPr/>
            </a:pPr>
            <a:r>
              <a:rPr kumimoji="0" lang="en" sz="1050" b="1" i="0" u="none" strike="noStrike" kern="0" cap="none" spc="0" normalizeH="0" baseline="0" noProof="0" dirty="0">
                <a:ln>
                  <a:noFill/>
                </a:ln>
                <a:solidFill>
                  <a:schemeClr val="bg2">
                    <a:lumMod val="50000"/>
                  </a:schemeClr>
                </a:solidFill>
                <a:effectLst/>
                <a:uLnTx/>
                <a:uFillTx/>
                <a:latin typeface="Rajdhani"/>
                <a:cs typeface="Rajdhani"/>
                <a:sym typeface="Rajdhani"/>
              </a:rPr>
              <a:t>01</a:t>
            </a:r>
          </a:p>
        </p:txBody>
      </p:sp>
      <p:cxnSp>
        <p:nvCxnSpPr>
          <p:cNvPr id="19" name="Google Shape;265;p52">
            <a:extLst>
              <a:ext uri="{FF2B5EF4-FFF2-40B4-BE49-F238E27FC236}">
                <a16:creationId xmlns:a16="http://schemas.microsoft.com/office/drawing/2014/main" id="{3F98AC58-FB6D-4C13-BE13-CBE9FF09D0FA}"/>
              </a:ext>
            </a:extLst>
          </p:cNvPr>
          <p:cNvCxnSpPr>
            <a:cxnSpLocks/>
          </p:cNvCxnSpPr>
          <p:nvPr/>
        </p:nvCxnSpPr>
        <p:spPr>
          <a:xfrm flipH="1">
            <a:off x="5298895" y="1527094"/>
            <a:ext cx="2310" cy="270617"/>
          </a:xfrm>
          <a:prstGeom prst="straightConnector1">
            <a:avLst/>
          </a:prstGeom>
          <a:noFill/>
          <a:ln w="19050" cap="flat" cmpd="sng">
            <a:solidFill>
              <a:srgbClr val="0D2547"/>
            </a:solidFill>
            <a:prstDash val="solid"/>
            <a:round/>
            <a:headEnd type="oval" w="med" len="med"/>
            <a:tailEnd type="oval" w="med" len="med"/>
          </a:ln>
        </p:spPr>
      </p:cxnSp>
      <p:sp>
        <p:nvSpPr>
          <p:cNvPr id="22" name="Title 1">
            <a:extLst>
              <a:ext uri="{FF2B5EF4-FFF2-40B4-BE49-F238E27FC236}">
                <a16:creationId xmlns:a16="http://schemas.microsoft.com/office/drawing/2014/main" id="{50D91C38-320F-4FDB-8101-90783484FAB0}"/>
              </a:ext>
            </a:extLst>
          </p:cNvPr>
          <p:cNvSpPr txBox="1">
            <a:spLocks/>
          </p:cNvSpPr>
          <p:nvPr/>
        </p:nvSpPr>
        <p:spPr>
          <a:xfrm>
            <a:off x="891049" y="3734454"/>
            <a:ext cx="4207019" cy="423019"/>
          </a:xfrm>
          <a:prstGeom prst="rect">
            <a:avLst/>
          </a:prstGeom>
        </p:spPr>
        <p:txBody>
          <a:bodyPr vert="horz" lIns="0" tIns="0" rIns="0" bIns="0" rtlCol="0" anchor="t">
            <a:noAutofit/>
          </a:bodyPr>
          <a:lstStyle>
            <a:lvl1pPr algn="r" defTabSz="914400" rtl="1" eaLnBrk="1" latinLnBrk="0" hangingPunct="1">
              <a:lnSpc>
                <a:spcPct val="90000"/>
              </a:lnSpc>
              <a:spcBef>
                <a:spcPct val="0"/>
              </a:spcBef>
              <a:buNone/>
              <a:defRPr sz="4000" kern="1200">
                <a:solidFill>
                  <a:schemeClr val="tx1"/>
                </a:solidFill>
                <a:latin typeface="Greta Arabic" pitchFamily="2" charset="-78"/>
                <a:ea typeface="+mj-ea"/>
                <a:cs typeface="+mj-cs"/>
              </a:defRPr>
            </a:lvl1pPr>
          </a:lstStyle>
          <a:p>
            <a:pPr marL="0" marR="0" lvl="0" indent="0" defTabSz="914400" eaLnBrk="1" fontAlgn="auto" latinLnBrk="0" hangingPunct="1">
              <a:lnSpc>
                <a:spcPct val="90000"/>
              </a:lnSpc>
              <a:spcBef>
                <a:spcPct val="0"/>
              </a:spcBef>
              <a:spcAft>
                <a:spcPts val="0"/>
              </a:spcAft>
              <a:buClrTx/>
              <a:buSzTx/>
              <a:buFontTx/>
              <a:buNone/>
              <a:tabLst/>
              <a:defRPr/>
            </a:pPr>
            <a:r>
              <a:rPr kumimoji="0" lang="ar-SA" sz="700" i="0" u="none" strike="noStrike" kern="1200" cap="none" spc="0" normalizeH="0" baseline="0" noProof="0" dirty="0">
                <a:ln>
                  <a:noFill/>
                </a:ln>
                <a:solidFill>
                  <a:schemeClr val="bg2">
                    <a:lumMod val="50000"/>
                  </a:schemeClr>
                </a:solidFill>
                <a:effectLst/>
                <a:uLnTx/>
                <a:uFillTx/>
                <a:latin typeface="Somar" panose="020B0604020202020204" charset="-78"/>
                <a:cs typeface="Somar" panose="020B0604020202020204" charset="-78"/>
              </a:rPr>
              <a:t>التحديات</a:t>
            </a:r>
          </a:p>
        </p:txBody>
      </p:sp>
      <p:cxnSp>
        <p:nvCxnSpPr>
          <p:cNvPr id="23" name="Google Shape;265;p52">
            <a:extLst>
              <a:ext uri="{FF2B5EF4-FFF2-40B4-BE49-F238E27FC236}">
                <a16:creationId xmlns:a16="http://schemas.microsoft.com/office/drawing/2014/main" id="{B899A4EA-253A-4765-B8C7-6781D291A751}"/>
              </a:ext>
            </a:extLst>
          </p:cNvPr>
          <p:cNvCxnSpPr>
            <a:cxnSpLocks/>
          </p:cNvCxnSpPr>
          <p:nvPr/>
        </p:nvCxnSpPr>
        <p:spPr>
          <a:xfrm flipH="1">
            <a:off x="5301268" y="3633383"/>
            <a:ext cx="2310" cy="243632"/>
          </a:xfrm>
          <a:prstGeom prst="straightConnector1">
            <a:avLst/>
          </a:prstGeom>
          <a:noFill/>
          <a:ln w="19050" cap="flat" cmpd="sng">
            <a:solidFill>
              <a:srgbClr val="0D2547"/>
            </a:solidFill>
            <a:prstDash val="solid"/>
            <a:round/>
            <a:headEnd type="oval" w="med" len="med"/>
            <a:tailEnd type="oval" w="med" len="med"/>
          </a:ln>
        </p:spPr>
      </p:cxnSp>
      <p:sp>
        <p:nvSpPr>
          <p:cNvPr id="24" name="Google Shape;259;p52">
            <a:extLst>
              <a:ext uri="{FF2B5EF4-FFF2-40B4-BE49-F238E27FC236}">
                <a16:creationId xmlns:a16="http://schemas.microsoft.com/office/drawing/2014/main" id="{46E4EF1E-0CD2-4F7F-9908-0BDB935FDEDE}"/>
              </a:ext>
            </a:extLst>
          </p:cNvPr>
          <p:cNvSpPr txBox="1">
            <a:spLocks/>
          </p:cNvSpPr>
          <p:nvPr/>
        </p:nvSpPr>
        <p:spPr>
          <a:xfrm>
            <a:off x="4894869" y="3537369"/>
            <a:ext cx="817418" cy="43797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2"/>
              </a:buClr>
              <a:buSzPts val="4800"/>
              <a:buFont typeface="Rajdhani"/>
              <a:buNone/>
              <a:defRPr sz="2400" b="1" i="0" u="none" strike="noStrike" cap="none">
                <a:solidFill>
                  <a:schemeClr val="lt2"/>
                </a:solidFill>
                <a:latin typeface="Rajdhani"/>
                <a:ea typeface="Rajdhani"/>
                <a:cs typeface="Rajdhani"/>
                <a:sym typeface="Rajdhani"/>
              </a:defRPr>
            </a:lvl1pPr>
            <a:lvl2pPr marR="0" lvl="1"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2pPr>
            <a:lvl3pPr marR="0" lvl="2"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3pPr>
            <a:lvl4pPr marR="0" lvl="3"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4pPr>
            <a:lvl5pPr marR="0" lvl="4"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5pPr>
            <a:lvl6pPr marR="0" lvl="5"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6pPr>
            <a:lvl7pPr marR="0" lvl="6"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7pPr>
            <a:lvl8pPr marR="0" lvl="7"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8pPr>
            <a:lvl9pPr marR="0" lvl="8"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9pPr>
          </a:lstStyle>
          <a:p>
            <a:pPr marL="0" marR="0" lvl="0" indent="0" algn="r" defTabSz="914400" rtl="0" eaLnBrk="1" fontAlgn="auto" latinLnBrk="0" hangingPunct="1">
              <a:lnSpc>
                <a:spcPct val="100000"/>
              </a:lnSpc>
              <a:spcBef>
                <a:spcPts val="0"/>
              </a:spcBef>
              <a:spcAft>
                <a:spcPts val="0"/>
              </a:spcAft>
              <a:buClr>
                <a:srgbClr val="F3F3F3"/>
              </a:buClr>
              <a:buSzPts val="4800"/>
              <a:buFont typeface="Rajdhani"/>
              <a:buNone/>
              <a:tabLst/>
              <a:defRPr/>
            </a:pPr>
            <a:r>
              <a:rPr lang="en-US" sz="1050" kern="0" dirty="0">
                <a:solidFill>
                  <a:schemeClr val="bg2">
                    <a:lumMod val="50000"/>
                  </a:schemeClr>
                </a:solidFill>
              </a:rPr>
              <a:t>03</a:t>
            </a:r>
            <a:endParaRPr kumimoji="0" lang="en" sz="1050" b="1" i="0" u="none" strike="noStrike" kern="0" cap="none" spc="0" normalizeH="0" baseline="0" noProof="0" dirty="0">
              <a:ln>
                <a:noFill/>
              </a:ln>
              <a:solidFill>
                <a:schemeClr val="bg2">
                  <a:lumMod val="50000"/>
                </a:schemeClr>
              </a:solidFill>
              <a:effectLst/>
              <a:uLnTx/>
              <a:uFillTx/>
              <a:sym typeface="Rajdhani"/>
            </a:endParaRPr>
          </a:p>
        </p:txBody>
      </p:sp>
      <p:sp>
        <p:nvSpPr>
          <p:cNvPr id="20" name="Rectangle 19">
            <a:extLst>
              <a:ext uri="{FF2B5EF4-FFF2-40B4-BE49-F238E27FC236}">
                <a16:creationId xmlns:a16="http://schemas.microsoft.com/office/drawing/2014/main" id="{2D603637-06BA-4B40-BB4C-CFEAB104B89F}"/>
              </a:ext>
            </a:extLst>
          </p:cNvPr>
          <p:cNvSpPr/>
          <p:nvPr/>
        </p:nvSpPr>
        <p:spPr>
          <a:xfrm>
            <a:off x="6612299" y="2934062"/>
            <a:ext cx="4772312" cy="490904"/>
          </a:xfrm>
          <a:prstGeom prst="rect">
            <a:avLst/>
          </a:prstGeom>
        </p:spPr>
        <p:txBody>
          <a:bodyPr vert="horz" lIns="0" tIns="0" rIns="0" bIns="0" rtlCol="0" anchor="t">
            <a:noAutofit/>
          </a:bodyPr>
          <a:lstStyle/>
          <a:p>
            <a:pPr algn="r" rtl="1">
              <a:lnSpc>
                <a:spcPct val="90000"/>
              </a:lnSpc>
              <a:spcBef>
                <a:spcPct val="0"/>
              </a:spcBef>
            </a:pPr>
            <a:r>
              <a:rPr lang="ar-SA" sz="2800" dirty="0">
                <a:solidFill>
                  <a:srgbClr val="0D2547"/>
                </a:solidFill>
                <a:latin typeface="Somar" panose="020B0604020202020204" charset="-78"/>
                <a:ea typeface="+mj-ea"/>
                <a:cs typeface="Somar" panose="020B0604020202020204" charset="-78"/>
              </a:rPr>
              <a:t>ربط محرك المخاطر مع نبراس</a:t>
            </a:r>
          </a:p>
        </p:txBody>
      </p:sp>
      <p:grpSp>
        <p:nvGrpSpPr>
          <p:cNvPr id="25" name="Group 24">
            <a:extLst>
              <a:ext uri="{FF2B5EF4-FFF2-40B4-BE49-F238E27FC236}">
                <a16:creationId xmlns:a16="http://schemas.microsoft.com/office/drawing/2014/main" id="{7802C084-F548-464E-AB4F-8B983AA1CF25}"/>
              </a:ext>
            </a:extLst>
          </p:cNvPr>
          <p:cNvGrpSpPr/>
          <p:nvPr/>
        </p:nvGrpSpPr>
        <p:grpSpPr>
          <a:xfrm>
            <a:off x="8958642" y="2382004"/>
            <a:ext cx="504299" cy="336602"/>
            <a:chOff x="6110666" y="3986085"/>
            <a:chExt cx="504299" cy="336602"/>
          </a:xfrm>
        </p:grpSpPr>
        <p:sp>
          <p:nvSpPr>
            <p:cNvPr id="26" name="Google Shape;6195;p47">
              <a:extLst>
                <a:ext uri="{FF2B5EF4-FFF2-40B4-BE49-F238E27FC236}">
                  <a16:creationId xmlns:a16="http://schemas.microsoft.com/office/drawing/2014/main" id="{BACB8BFE-094E-4ECF-B4C9-66CE7294E126}"/>
                </a:ext>
              </a:extLst>
            </p:cNvPr>
            <p:cNvSpPr/>
            <p:nvPr/>
          </p:nvSpPr>
          <p:spPr>
            <a:xfrm>
              <a:off x="6133018" y="4117895"/>
              <a:ext cx="459004" cy="204792"/>
            </a:xfrm>
            <a:custGeom>
              <a:avLst/>
              <a:gdLst/>
              <a:ahLst/>
              <a:cxnLst/>
              <a:rect l="l" t="t" r="r" b="b"/>
              <a:pathLst>
                <a:path w="17805" h="7944" extrusionOk="0">
                  <a:moveTo>
                    <a:pt x="1" y="2762"/>
                  </a:moveTo>
                  <a:cubicBezTo>
                    <a:pt x="1" y="4086"/>
                    <a:pt x="868" y="5410"/>
                    <a:pt x="2626" y="6437"/>
                  </a:cubicBezTo>
                  <a:lnTo>
                    <a:pt x="2626" y="6437"/>
                  </a:lnTo>
                  <a:cubicBezTo>
                    <a:pt x="2831" y="6551"/>
                    <a:pt x="3060" y="6665"/>
                    <a:pt x="3265" y="6756"/>
                  </a:cubicBezTo>
                  <a:lnTo>
                    <a:pt x="3265" y="6756"/>
                  </a:lnTo>
                  <a:cubicBezTo>
                    <a:pt x="3356" y="6802"/>
                    <a:pt x="3425" y="6825"/>
                    <a:pt x="3516" y="6870"/>
                  </a:cubicBezTo>
                  <a:lnTo>
                    <a:pt x="3516" y="6870"/>
                  </a:lnTo>
                  <a:cubicBezTo>
                    <a:pt x="3630" y="6916"/>
                    <a:pt x="3767" y="6985"/>
                    <a:pt x="3904" y="7053"/>
                  </a:cubicBezTo>
                  <a:lnTo>
                    <a:pt x="3904" y="7053"/>
                  </a:lnTo>
                  <a:cubicBezTo>
                    <a:pt x="3927" y="7053"/>
                    <a:pt x="3950" y="7053"/>
                    <a:pt x="3973" y="7076"/>
                  </a:cubicBezTo>
                  <a:lnTo>
                    <a:pt x="3973" y="7076"/>
                  </a:lnTo>
                  <a:cubicBezTo>
                    <a:pt x="4041" y="7099"/>
                    <a:pt x="4087" y="7099"/>
                    <a:pt x="4132" y="7122"/>
                  </a:cubicBezTo>
                  <a:lnTo>
                    <a:pt x="4132" y="7122"/>
                  </a:lnTo>
                  <a:cubicBezTo>
                    <a:pt x="4315" y="7190"/>
                    <a:pt x="4498" y="7258"/>
                    <a:pt x="4680" y="7304"/>
                  </a:cubicBezTo>
                  <a:lnTo>
                    <a:pt x="4680" y="7304"/>
                  </a:lnTo>
                  <a:cubicBezTo>
                    <a:pt x="4749" y="7327"/>
                    <a:pt x="4794" y="7350"/>
                    <a:pt x="4863" y="7373"/>
                  </a:cubicBezTo>
                  <a:lnTo>
                    <a:pt x="4863" y="7373"/>
                  </a:lnTo>
                  <a:cubicBezTo>
                    <a:pt x="4908" y="7373"/>
                    <a:pt x="4954" y="7395"/>
                    <a:pt x="4977" y="7418"/>
                  </a:cubicBezTo>
                  <a:lnTo>
                    <a:pt x="4977" y="7418"/>
                  </a:lnTo>
                  <a:cubicBezTo>
                    <a:pt x="5068" y="7418"/>
                    <a:pt x="5137" y="7441"/>
                    <a:pt x="5205" y="7464"/>
                  </a:cubicBezTo>
                  <a:lnTo>
                    <a:pt x="5205" y="7464"/>
                  </a:lnTo>
                  <a:cubicBezTo>
                    <a:pt x="5388" y="7510"/>
                    <a:pt x="5593" y="7555"/>
                    <a:pt x="5776" y="7601"/>
                  </a:cubicBezTo>
                  <a:lnTo>
                    <a:pt x="5776" y="7601"/>
                  </a:lnTo>
                  <a:cubicBezTo>
                    <a:pt x="5821" y="7601"/>
                    <a:pt x="5867" y="7624"/>
                    <a:pt x="5913" y="7624"/>
                  </a:cubicBezTo>
                  <a:lnTo>
                    <a:pt x="5913" y="7624"/>
                  </a:lnTo>
                  <a:cubicBezTo>
                    <a:pt x="5981" y="7647"/>
                    <a:pt x="6072" y="7669"/>
                    <a:pt x="6141" y="7669"/>
                  </a:cubicBezTo>
                  <a:lnTo>
                    <a:pt x="6141" y="7669"/>
                  </a:lnTo>
                  <a:cubicBezTo>
                    <a:pt x="6301" y="7692"/>
                    <a:pt x="6461" y="7738"/>
                    <a:pt x="6620" y="7761"/>
                  </a:cubicBezTo>
                  <a:lnTo>
                    <a:pt x="6620" y="7761"/>
                  </a:lnTo>
                  <a:cubicBezTo>
                    <a:pt x="6666" y="7761"/>
                    <a:pt x="6734" y="7783"/>
                    <a:pt x="6803" y="7783"/>
                  </a:cubicBezTo>
                  <a:lnTo>
                    <a:pt x="6803" y="7783"/>
                  </a:lnTo>
                  <a:cubicBezTo>
                    <a:pt x="6871" y="7806"/>
                    <a:pt x="6940" y="7806"/>
                    <a:pt x="7008" y="7806"/>
                  </a:cubicBezTo>
                  <a:lnTo>
                    <a:pt x="7008" y="7806"/>
                  </a:lnTo>
                  <a:cubicBezTo>
                    <a:pt x="7145" y="7829"/>
                    <a:pt x="7305" y="7852"/>
                    <a:pt x="7442" y="7852"/>
                  </a:cubicBezTo>
                  <a:lnTo>
                    <a:pt x="7442" y="7852"/>
                  </a:lnTo>
                  <a:cubicBezTo>
                    <a:pt x="7533" y="7875"/>
                    <a:pt x="7602" y="7875"/>
                    <a:pt x="7670" y="7875"/>
                  </a:cubicBezTo>
                  <a:lnTo>
                    <a:pt x="7670" y="7875"/>
                  </a:lnTo>
                  <a:cubicBezTo>
                    <a:pt x="7739" y="7898"/>
                    <a:pt x="7807" y="7898"/>
                    <a:pt x="7853" y="7898"/>
                  </a:cubicBezTo>
                  <a:lnTo>
                    <a:pt x="7853" y="7898"/>
                  </a:lnTo>
                  <a:cubicBezTo>
                    <a:pt x="8013" y="7898"/>
                    <a:pt x="8172" y="7920"/>
                    <a:pt x="8309" y="7920"/>
                  </a:cubicBezTo>
                  <a:lnTo>
                    <a:pt x="8309" y="7920"/>
                  </a:lnTo>
                  <a:cubicBezTo>
                    <a:pt x="8401" y="7920"/>
                    <a:pt x="8469" y="7920"/>
                    <a:pt x="8538" y="7943"/>
                  </a:cubicBezTo>
                  <a:lnTo>
                    <a:pt x="8538" y="7943"/>
                  </a:lnTo>
                  <a:cubicBezTo>
                    <a:pt x="8583" y="7943"/>
                    <a:pt x="8606" y="7943"/>
                    <a:pt x="8629" y="7943"/>
                  </a:cubicBezTo>
                  <a:lnTo>
                    <a:pt x="8629" y="7943"/>
                  </a:lnTo>
                  <a:cubicBezTo>
                    <a:pt x="8675" y="7920"/>
                    <a:pt x="8697" y="7920"/>
                    <a:pt x="8720" y="7920"/>
                  </a:cubicBezTo>
                  <a:lnTo>
                    <a:pt x="8720" y="7920"/>
                  </a:lnTo>
                  <a:cubicBezTo>
                    <a:pt x="8880" y="7943"/>
                    <a:pt x="9040" y="7943"/>
                    <a:pt x="9222" y="7920"/>
                  </a:cubicBezTo>
                  <a:lnTo>
                    <a:pt x="9222" y="7920"/>
                  </a:lnTo>
                  <a:cubicBezTo>
                    <a:pt x="9245" y="7920"/>
                    <a:pt x="9268" y="7920"/>
                    <a:pt x="9314" y="7920"/>
                  </a:cubicBezTo>
                  <a:lnTo>
                    <a:pt x="9314" y="7920"/>
                  </a:lnTo>
                  <a:cubicBezTo>
                    <a:pt x="9359" y="7920"/>
                    <a:pt x="9405" y="7920"/>
                    <a:pt x="9451" y="7920"/>
                  </a:cubicBezTo>
                  <a:lnTo>
                    <a:pt x="9451" y="7920"/>
                  </a:lnTo>
                  <a:cubicBezTo>
                    <a:pt x="9496" y="7920"/>
                    <a:pt x="9542" y="7920"/>
                    <a:pt x="9588" y="7920"/>
                  </a:cubicBezTo>
                  <a:lnTo>
                    <a:pt x="9588" y="7920"/>
                  </a:lnTo>
                  <a:cubicBezTo>
                    <a:pt x="9793" y="7920"/>
                    <a:pt x="9998" y="7898"/>
                    <a:pt x="10204" y="7875"/>
                  </a:cubicBezTo>
                  <a:lnTo>
                    <a:pt x="10204" y="7875"/>
                  </a:lnTo>
                  <a:cubicBezTo>
                    <a:pt x="10272" y="7875"/>
                    <a:pt x="10364" y="7875"/>
                    <a:pt x="10432" y="7852"/>
                  </a:cubicBezTo>
                  <a:lnTo>
                    <a:pt x="10432" y="7852"/>
                  </a:lnTo>
                  <a:cubicBezTo>
                    <a:pt x="10478" y="7852"/>
                    <a:pt x="10523" y="7852"/>
                    <a:pt x="10546" y="7852"/>
                  </a:cubicBezTo>
                  <a:lnTo>
                    <a:pt x="10546" y="7852"/>
                  </a:lnTo>
                  <a:cubicBezTo>
                    <a:pt x="10615" y="7852"/>
                    <a:pt x="10683" y="7829"/>
                    <a:pt x="10729" y="7829"/>
                  </a:cubicBezTo>
                  <a:lnTo>
                    <a:pt x="10729" y="7829"/>
                  </a:lnTo>
                  <a:cubicBezTo>
                    <a:pt x="10934" y="7806"/>
                    <a:pt x="11140" y="7783"/>
                    <a:pt x="11345" y="7738"/>
                  </a:cubicBezTo>
                  <a:lnTo>
                    <a:pt x="11345" y="7738"/>
                  </a:lnTo>
                  <a:cubicBezTo>
                    <a:pt x="11414" y="7738"/>
                    <a:pt x="11459" y="7715"/>
                    <a:pt x="11505" y="7715"/>
                  </a:cubicBezTo>
                  <a:lnTo>
                    <a:pt x="11505" y="7715"/>
                  </a:lnTo>
                  <a:cubicBezTo>
                    <a:pt x="11528" y="7715"/>
                    <a:pt x="11551" y="7715"/>
                    <a:pt x="11573" y="7715"/>
                  </a:cubicBezTo>
                  <a:lnTo>
                    <a:pt x="11573" y="7715"/>
                  </a:lnTo>
                  <a:cubicBezTo>
                    <a:pt x="11665" y="7692"/>
                    <a:pt x="11756" y="7669"/>
                    <a:pt x="11870" y="7647"/>
                  </a:cubicBezTo>
                  <a:lnTo>
                    <a:pt x="11870" y="7647"/>
                  </a:lnTo>
                  <a:cubicBezTo>
                    <a:pt x="12030" y="7601"/>
                    <a:pt x="12190" y="7578"/>
                    <a:pt x="12349" y="7532"/>
                  </a:cubicBezTo>
                  <a:lnTo>
                    <a:pt x="12349" y="7532"/>
                  </a:lnTo>
                  <a:cubicBezTo>
                    <a:pt x="12464" y="7510"/>
                    <a:pt x="12578" y="7464"/>
                    <a:pt x="12715" y="7441"/>
                  </a:cubicBezTo>
                  <a:lnTo>
                    <a:pt x="12715" y="7441"/>
                  </a:lnTo>
                  <a:cubicBezTo>
                    <a:pt x="12852" y="7395"/>
                    <a:pt x="13011" y="7350"/>
                    <a:pt x="13171" y="7304"/>
                  </a:cubicBezTo>
                  <a:lnTo>
                    <a:pt x="13171" y="7304"/>
                  </a:lnTo>
                  <a:cubicBezTo>
                    <a:pt x="13194" y="7304"/>
                    <a:pt x="13240" y="7304"/>
                    <a:pt x="13262" y="7281"/>
                  </a:cubicBezTo>
                  <a:lnTo>
                    <a:pt x="13262" y="7281"/>
                  </a:lnTo>
                  <a:cubicBezTo>
                    <a:pt x="13445" y="7236"/>
                    <a:pt x="13628" y="7167"/>
                    <a:pt x="13810" y="7099"/>
                  </a:cubicBezTo>
                  <a:lnTo>
                    <a:pt x="13810" y="7099"/>
                  </a:lnTo>
                  <a:cubicBezTo>
                    <a:pt x="13833" y="7076"/>
                    <a:pt x="13856" y="7076"/>
                    <a:pt x="13879" y="7053"/>
                  </a:cubicBezTo>
                  <a:lnTo>
                    <a:pt x="13879" y="7053"/>
                  </a:lnTo>
                  <a:cubicBezTo>
                    <a:pt x="14061" y="6985"/>
                    <a:pt x="14267" y="6916"/>
                    <a:pt x="14449" y="6825"/>
                  </a:cubicBezTo>
                  <a:lnTo>
                    <a:pt x="14449" y="6825"/>
                  </a:lnTo>
                  <a:cubicBezTo>
                    <a:pt x="14495" y="6802"/>
                    <a:pt x="14564" y="6779"/>
                    <a:pt x="14609" y="6734"/>
                  </a:cubicBezTo>
                  <a:lnTo>
                    <a:pt x="14609" y="6734"/>
                  </a:lnTo>
                  <a:cubicBezTo>
                    <a:pt x="14815" y="6642"/>
                    <a:pt x="15020" y="6528"/>
                    <a:pt x="15203" y="6437"/>
                  </a:cubicBezTo>
                  <a:lnTo>
                    <a:pt x="15203" y="6437"/>
                  </a:lnTo>
                  <a:cubicBezTo>
                    <a:pt x="15248" y="6414"/>
                    <a:pt x="15294" y="6391"/>
                    <a:pt x="15317" y="6368"/>
                  </a:cubicBezTo>
                  <a:lnTo>
                    <a:pt x="15317" y="6368"/>
                  </a:lnTo>
                  <a:cubicBezTo>
                    <a:pt x="15362" y="6345"/>
                    <a:pt x="15385" y="6323"/>
                    <a:pt x="15408" y="6300"/>
                  </a:cubicBezTo>
                  <a:lnTo>
                    <a:pt x="15408" y="6300"/>
                  </a:lnTo>
                  <a:cubicBezTo>
                    <a:pt x="15477" y="6277"/>
                    <a:pt x="15522" y="6231"/>
                    <a:pt x="15591" y="6209"/>
                  </a:cubicBezTo>
                  <a:lnTo>
                    <a:pt x="15591" y="6209"/>
                  </a:lnTo>
                  <a:cubicBezTo>
                    <a:pt x="15636" y="6163"/>
                    <a:pt x="15682" y="6140"/>
                    <a:pt x="15728" y="6094"/>
                  </a:cubicBezTo>
                  <a:lnTo>
                    <a:pt x="15728" y="6094"/>
                  </a:lnTo>
                  <a:cubicBezTo>
                    <a:pt x="15773" y="6072"/>
                    <a:pt x="15819" y="6026"/>
                    <a:pt x="15865" y="6003"/>
                  </a:cubicBezTo>
                  <a:lnTo>
                    <a:pt x="15865" y="6003"/>
                  </a:lnTo>
                  <a:cubicBezTo>
                    <a:pt x="15910" y="5957"/>
                    <a:pt x="15956" y="5935"/>
                    <a:pt x="16001" y="5889"/>
                  </a:cubicBezTo>
                  <a:lnTo>
                    <a:pt x="16001" y="5889"/>
                  </a:lnTo>
                  <a:cubicBezTo>
                    <a:pt x="16047" y="5866"/>
                    <a:pt x="16093" y="5821"/>
                    <a:pt x="16138" y="5798"/>
                  </a:cubicBezTo>
                  <a:lnTo>
                    <a:pt x="16138" y="5798"/>
                  </a:lnTo>
                  <a:cubicBezTo>
                    <a:pt x="16184" y="5752"/>
                    <a:pt x="16230" y="5729"/>
                    <a:pt x="16275" y="5684"/>
                  </a:cubicBezTo>
                  <a:lnTo>
                    <a:pt x="16275" y="5684"/>
                  </a:lnTo>
                  <a:cubicBezTo>
                    <a:pt x="16321" y="5638"/>
                    <a:pt x="16344" y="5615"/>
                    <a:pt x="16390" y="5569"/>
                  </a:cubicBezTo>
                  <a:lnTo>
                    <a:pt x="16390" y="5569"/>
                  </a:lnTo>
                  <a:cubicBezTo>
                    <a:pt x="16412" y="5569"/>
                    <a:pt x="16435" y="5547"/>
                    <a:pt x="16458" y="5524"/>
                  </a:cubicBezTo>
                  <a:lnTo>
                    <a:pt x="16458" y="5524"/>
                  </a:lnTo>
                  <a:cubicBezTo>
                    <a:pt x="16458" y="5524"/>
                    <a:pt x="16481" y="5501"/>
                    <a:pt x="16504" y="5478"/>
                  </a:cubicBezTo>
                  <a:lnTo>
                    <a:pt x="16504" y="5478"/>
                  </a:lnTo>
                  <a:cubicBezTo>
                    <a:pt x="16572" y="5410"/>
                    <a:pt x="16641" y="5341"/>
                    <a:pt x="16686" y="5273"/>
                  </a:cubicBezTo>
                  <a:lnTo>
                    <a:pt x="16686" y="5273"/>
                  </a:lnTo>
                  <a:cubicBezTo>
                    <a:pt x="16709" y="5250"/>
                    <a:pt x="16732" y="5227"/>
                    <a:pt x="16755" y="5204"/>
                  </a:cubicBezTo>
                  <a:lnTo>
                    <a:pt x="16755" y="5204"/>
                  </a:lnTo>
                  <a:cubicBezTo>
                    <a:pt x="16846" y="5136"/>
                    <a:pt x="16915" y="5044"/>
                    <a:pt x="16983" y="4953"/>
                  </a:cubicBezTo>
                  <a:lnTo>
                    <a:pt x="16983" y="4953"/>
                  </a:lnTo>
                  <a:cubicBezTo>
                    <a:pt x="16983" y="4930"/>
                    <a:pt x="17006" y="4930"/>
                    <a:pt x="17006" y="4930"/>
                  </a:cubicBezTo>
                  <a:lnTo>
                    <a:pt x="17006" y="4930"/>
                  </a:lnTo>
                  <a:cubicBezTo>
                    <a:pt x="17006" y="4907"/>
                    <a:pt x="17029" y="4885"/>
                    <a:pt x="17051" y="4862"/>
                  </a:cubicBezTo>
                  <a:lnTo>
                    <a:pt x="17051" y="4862"/>
                  </a:lnTo>
                  <a:cubicBezTo>
                    <a:pt x="17097" y="4816"/>
                    <a:pt x="17143" y="4748"/>
                    <a:pt x="17166" y="4702"/>
                  </a:cubicBezTo>
                  <a:lnTo>
                    <a:pt x="17166" y="4702"/>
                  </a:lnTo>
                  <a:cubicBezTo>
                    <a:pt x="17188" y="4656"/>
                    <a:pt x="17211" y="4634"/>
                    <a:pt x="17234" y="4611"/>
                  </a:cubicBezTo>
                  <a:lnTo>
                    <a:pt x="17234" y="4611"/>
                  </a:lnTo>
                  <a:cubicBezTo>
                    <a:pt x="17280" y="4542"/>
                    <a:pt x="17303" y="4497"/>
                    <a:pt x="17325" y="4451"/>
                  </a:cubicBezTo>
                  <a:lnTo>
                    <a:pt x="17325" y="4451"/>
                  </a:lnTo>
                  <a:cubicBezTo>
                    <a:pt x="17348" y="4428"/>
                    <a:pt x="17348" y="4405"/>
                    <a:pt x="17348" y="4405"/>
                  </a:cubicBezTo>
                  <a:lnTo>
                    <a:pt x="17348" y="4405"/>
                  </a:lnTo>
                  <a:cubicBezTo>
                    <a:pt x="17371" y="4383"/>
                    <a:pt x="17371" y="4360"/>
                    <a:pt x="17394" y="4337"/>
                  </a:cubicBezTo>
                  <a:lnTo>
                    <a:pt x="17394" y="4337"/>
                  </a:lnTo>
                  <a:cubicBezTo>
                    <a:pt x="17417" y="4291"/>
                    <a:pt x="17439" y="4246"/>
                    <a:pt x="17462" y="4200"/>
                  </a:cubicBezTo>
                  <a:lnTo>
                    <a:pt x="17462" y="4200"/>
                  </a:lnTo>
                  <a:cubicBezTo>
                    <a:pt x="17485" y="4177"/>
                    <a:pt x="17508" y="4131"/>
                    <a:pt x="17508" y="4086"/>
                  </a:cubicBezTo>
                  <a:lnTo>
                    <a:pt x="17508" y="4086"/>
                  </a:lnTo>
                  <a:cubicBezTo>
                    <a:pt x="17531" y="4040"/>
                    <a:pt x="17554" y="3994"/>
                    <a:pt x="17576" y="3949"/>
                  </a:cubicBezTo>
                  <a:lnTo>
                    <a:pt x="17576" y="3949"/>
                  </a:lnTo>
                  <a:cubicBezTo>
                    <a:pt x="17576" y="3926"/>
                    <a:pt x="17599" y="3926"/>
                    <a:pt x="17599" y="3903"/>
                  </a:cubicBezTo>
                  <a:lnTo>
                    <a:pt x="17599" y="3903"/>
                  </a:lnTo>
                  <a:cubicBezTo>
                    <a:pt x="17599" y="3880"/>
                    <a:pt x="17599" y="3858"/>
                    <a:pt x="17622" y="3835"/>
                  </a:cubicBezTo>
                  <a:lnTo>
                    <a:pt x="17622" y="3835"/>
                  </a:lnTo>
                  <a:cubicBezTo>
                    <a:pt x="17622" y="3789"/>
                    <a:pt x="17645" y="3766"/>
                    <a:pt x="17645" y="3721"/>
                  </a:cubicBezTo>
                  <a:lnTo>
                    <a:pt x="17645" y="3721"/>
                  </a:lnTo>
                  <a:cubicBezTo>
                    <a:pt x="17668" y="3675"/>
                    <a:pt x="17691" y="3629"/>
                    <a:pt x="17691" y="3606"/>
                  </a:cubicBezTo>
                  <a:lnTo>
                    <a:pt x="17691" y="3606"/>
                  </a:lnTo>
                  <a:cubicBezTo>
                    <a:pt x="17713" y="3561"/>
                    <a:pt x="17713" y="3515"/>
                    <a:pt x="17713" y="3470"/>
                  </a:cubicBezTo>
                  <a:lnTo>
                    <a:pt x="17713" y="3470"/>
                  </a:lnTo>
                  <a:cubicBezTo>
                    <a:pt x="17736" y="3447"/>
                    <a:pt x="17736" y="3424"/>
                    <a:pt x="17736" y="3401"/>
                  </a:cubicBezTo>
                  <a:lnTo>
                    <a:pt x="17736" y="3401"/>
                  </a:lnTo>
                  <a:cubicBezTo>
                    <a:pt x="17736" y="3378"/>
                    <a:pt x="17736" y="3355"/>
                    <a:pt x="17736" y="3355"/>
                  </a:cubicBezTo>
                  <a:lnTo>
                    <a:pt x="17736" y="3355"/>
                  </a:lnTo>
                  <a:cubicBezTo>
                    <a:pt x="17759" y="3310"/>
                    <a:pt x="17759" y="3264"/>
                    <a:pt x="17759" y="3218"/>
                  </a:cubicBezTo>
                  <a:lnTo>
                    <a:pt x="17759" y="3218"/>
                  </a:lnTo>
                  <a:cubicBezTo>
                    <a:pt x="17782" y="3173"/>
                    <a:pt x="17782" y="3127"/>
                    <a:pt x="17782" y="3104"/>
                  </a:cubicBezTo>
                  <a:lnTo>
                    <a:pt x="17782" y="3104"/>
                  </a:lnTo>
                  <a:cubicBezTo>
                    <a:pt x="17782" y="3059"/>
                    <a:pt x="17782" y="3013"/>
                    <a:pt x="17782" y="2967"/>
                  </a:cubicBezTo>
                  <a:lnTo>
                    <a:pt x="17782" y="2967"/>
                  </a:lnTo>
                  <a:cubicBezTo>
                    <a:pt x="17805" y="2945"/>
                    <a:pt x="17805" y="2922"/>
                    <a:pt x="17805" y="2876"/>
                  </a:cubicBezTo>
                  <a:lnTo>
                    <a:pt x="17805" y="2876"/>
                  </a:lnTo>
                  <a:cubicBezTo>
                    <a:pt x="17805" y="2853"/>
                    <a:pt x="17805" y="2830"/>
                    <a:pt x="17805" y="2808"/>
                  </a:cubicBezTo>
                  <a:lnTo>
                    <a:pt x="17805" y="2808"/>
                  </a:lnTo>
                  <a:lnTo>
                    <a:pt x="17805" y="69"/>
                  </a:lnTo>
                  <a:cubicBezTo>
                    <a:pt x="17805" y="114"/>
                    <a:pt x="17805" y="160"/>
                    <a:pt x="17805" y="228"/>
                  </a:cubicBezTo>
                  <a:lnTo>
                    <a:pt x="17805" y="228"/>
                  </a:lnTo>
                  <a:cubicBezTo>
                    <a:pt x="17805" y="274"/>
                    <a:pt x="17805" y="297"/>
                    <a:pt x="17782" y="342"/>
                  </a:cubicBezTo>
                  <a:lnTo>
                    <a:pt x="17782" y="342"/>
                  </a:lnTo>
                  <a:cubicBezTo>
                    <a:pt x="17782" y="388"/>
                    <a:pt x="17782" y="434"/>
                    <a:pt x="17782" y="479"/>
                  </a:cubicBezTo>
                  <a:lnTo>
                    <a:pt x="17782" y="479"/>
                  </a:lnTo>
                  <a:cubicBezTo>
                    <a:pt x="17759" y="525"/>
                    <a:pt x="17759" y="548"/>
                    <a:pt x="17759" y="594"/>
                  </a:cubicBezTo>
                  <a:lnTo>
                    <a:pt x="17759" y="594"/>
                  </a:lnTo>
                  <a:cubicBezTo>
                    <a:pt x="17736" y="639"/>
                    <a:pt x="17736" y="685"/>
                    <a:pt x="17736" y="730"/>
                  </a:cubicBezTo>
                  <a:lnTo>
                    <a:pt x="17736" y="730"/>
                  </a:lnTo>
                  <a:cubicBezTo>
                    <a:pt x="17713" y="753"/>
                    <a:pt x="17713" y="799"/>
                    <a:pt x="17691" y="845"/>
                  </a:cubicBezTo>
                  <a:lnTo>
                    <a:pt x="17691" y="845"/>
                  </a:lnTo>
                  <a:cubicBezTo>
                    <a:pt x="17691" y="890"/>
                    <a:pt x="17668" y="936"/>
                    <a:pt x="17668" y="959"/>
                  </a:cubicBezTo>
                  <a:lnTo>
                    <a:pt x="17668" y="959"/>
                  </a:lnTo>
                  <a:cubicBezTo>
                    <a:pt x="17645" y="1004"/>
                    <a:pt x="17645" y="1050"/>
                    <a:pt x="17622" y="1096"/>
                  </a:cubicBezTo>
                  <a:lnTo>
                    <a:pt x="17622" y="1096"/>
                  </a:lnTo>
                  <a:cubicBezTo>
                    <a:pt x="17599" y="1141"/>
                    <a:pt x="17599" y="1164"/>
                    <a:pt x="17576" y="1210"/>
                  </a:cubicBezTo>
                  <a:lnTo>
                    <a:pt x="17576" y="1210"/>
                  </a:lnTo>
                  <a:cubicBezTo>
                    <a:pt x="17554" y="1255"/>
                    <a:pt x="17531" y="1301"/>
                    <a:pt x="17531" y="1347"/>
                  </a:cubicBezTo>
                  <a:lnTo>
                    <a:pt x="17531" y="1347"/>
                  </a:lnTo>
                  <a:cubicBezTo>
                    <a:pt x="17508" y="1392"/>
                    <a:pt x="17485" y="1415"/>
                    <a:pt x="17462" y="1461"/>
                  </a:cubicBezTo>
                  <a:lnTo>
                    <a:pt x="17462" y="1461"/>
                  </a:lnTo>
                  <a:cubicBezTo>
                    <a:pt x="17439" y="1507"/>
                    <a:pt x="17417" y="1552"/>
                    <a:pt x="17394" y="1598"/>
                  </a:cubicBezTo>
                  <a:lnTo>
                    <a:pt x="17394" y="1598"/>
                  </a:lnTo>
                  <a:cubicBezTo>
                    <a:pt x="17371" y="1621"/>
                    <a:pt x="17371" y="1666"/>
                    <a:pt x="17348" y="1712"/>
                  </a:cubicBezTo>
                  <a:lnTo>
                    <a:pt x="17348" y="1712"/>
                  </a:lnTo>
                  <a:cubicBezTo>
                    <a:pt x="17303" y="1758"/>
                    <a:pt x="17280" y="1803"/>
                    <a:pt x="17234" y="1849"/>
                  </a:cubicBezTo>
                  <a:lnTo>
                    <a:pt x="17234" y="1849"/>
                  </a:lnTo>
                  <a:cubicBezTo>
                    <a:pt x="17211" y="1895"/>
                    <a:pt x="17211" y="1917"/>
                    <a:pt x="17188" y="1963"/>
                  </a:cubicBezTo>
                  <a:lnTo>
                    <a:pt x="17188" y="1963"/>
                  </a:lnTo>
                  <a:cubicBezTo>
                    <a:pt x="17143" y="2009"/>
                    <a:pt x="17097" y="2077"/>
                    <a:pt x="17051" y="2123"/>
                  </a:cubicBezTo>
                  <a:lnTo>
                    <a:pt x="17051" y="2123"/>
                  </a:lnTo>
                  <a:cubicBezTo>
                    <a:pt x="17029" y="2146"/>
                    <a:pt x="17029" y="2168"/>
                    <a:pt x="17006" y="2191"/>
                  </a:cubicBezTo>
                  <a:lnTo>
                    <a:pt x="17006" y="2191"/>
                  </a:lnTo>
                  <a:cubicBezTo>
                    <a:pt x="16937" y="2283"/>
                    <a:pt x="16846" y="2374"/>
                    <a:pt x="16778" y="2465"/>
                  </a:cubicBezTo>
                  <a:lnTo>
                    <a:pt x="16778" y="2465"/>
                  </a:lnTo>
                  <a:cubicBezTo>
                    <a:pt x="16755" y="2488"/>
                    <a:pt x="16732" y="2511"/>
                    <a:pt x="16709" y="2534"/>
                  </a:cubicBezTo>
                  <a:lnTo>
                    <a:pt x="16709" y="2534"/>
                  </a:lnTo>
                  <a:cubicBezTo>
                    <a:pt x="16641" y="2602"/>
                    <a:pt x="16572" y="2671"/>
                    <a:pt x="16504" y="2739"/>
                  </a:cubicBezTo>
                  <a:lnTo>
                    <a:pt x="16504" y="2739"/>
                  </a:lnTo>
                  <a:cubicBezTo>
                    <a:pt x="16458" y="2762"/>
                    <a:pt x="16435" y="2808"/>
                    <a:pt x="16412" y="2830"/>
                  </a:cubicBezTo>
                  <a:lnTo>
                    <a:pt x="16412" y="2830"/>
                  </a:lnTo>
                  <a:cubicBezTo>
                    <a:pt x="16367" y="2876"/>
                    <a:pt x="16321" y="2899"/>
                    <a:pt x="16275" y="2945"/>
                  </a:cubicBezTo>
                  <a:lnTo>
                    <a:pt x="16275" y="2945"/>
                  </a:lnTo>
                  <a:cubicBezTo>
                    <a:pt x="16230" y="2967"/>
                    <a:pt x="16184" y="3013"/>
                    <a:pt x="16161" y="3036"/>
                  </a:cubicBezTo>
                  <a:lnTo>
                    <a:pt x="16161" y="3036"/>
                  </a:lnTo>
                  <a:cubicBezTo>
                    <a:pt x="16116" y="3081"/>
                    <a:pt x="16070" y="3127"/>
                    <a:pt x="16001" y="3150"/>
                  </a:cubicBezTo>
                  <a:lnTo>
                    <a:pt x="16001" y="3150"/>
                  </a:lnTo>
                  <a:cubicBezTo>
                    <a:pt x="15979" y="3196"/>
                    <a:pt x="15933" y="3218"/>
                    <a:pt x="15887" y="3241"/>
                  </a:cubicBezTo>
                  <a:lnTo>
                    <a:pt x="15887" y="3241"/>
                  </a:lnTo>
                  <a:cubicBezTo>
                    <a:pt x="15842" y="3287"/>
                    <a:pt x="15773" y="3333"/>
                    <a:pt x="15728" y="3355"/>
                  </a:cubicBezTo>
                  <a:lnTo>
                    <a:pt x="15728" y="3355"/>
                  </a:lnTo>
                  <a:cubicBezTo>
                    <a:pt x="15682" y="3401"/>
                    <a:pt x="15636" y="3424"/>
                    <a:pt x="15591" y="3447"/>
                  </a:cubicBezTo>
                  <a:lnTo>
                    <a:pt x="15591" y="3447"/>
                  </a:lnTo>
                  <a:cubicBezTo>
                    <a:pt x="15545" y="3492"/>
                    <a:pt x="15477" y="3515"/>
                    <a:pt x="15431" y="3561"/>
                  </a:cubicBezTo>
                  <a:lnTo>
                    <a:pt x="15431" y="3561"/>
                  </a:lnTo>
                  <a:cubicBezTo>
                    <a:pt x="15362" y="3606"/>
                    <a:pt x="15294" y="3652"/>
                    <a:pt x="15225" y="3675"/>
                  </a:cubicBezTo>
                  <a:lnTo>
                    <a:pt x="15225" y="3675"/>
                  </a:lnTo>
                  <a:cubicBezTo>
                    <a:pt x="15020" y="3789"/>
                    <a:pt x="14815" y="3903"/>
                    <a:pt x="14609" y="3994"/>
                  </a:cubicBezTo>
                  <a:lnTo>
                    <a:pt x="14609" y="3994"/>
                  </a:lnTo>
                  <a:cubicBezTo>
                    <a:pt x="14564" y="4017"/>
                    <a:pt x="14518" y="4040"/>
                    <a:pt x="14449" y="4086"/>
                  </a:cubicBezTo>
                  <a:lnTo>
                    <a:pt x="14449" y="4086"/>
                  </a:lnTo>
                  <a:cubicBezTo>
                    <a:pt x="14267" y="4154"/>
                    <a:pt x="14084" y="4246"/>
                    <a:pt x="13879" y="4314"/>
                  </a:cubicBezTo>
                  <a:lnTo>
                    <a:pt x="13879" y="4314"/>
                  </a:lnTo>
                  <a:cubicBezTo>
                    <a:pt x="13856" y="4337"/>
                    <a:pt x="13833" y="4337"/>
                    <a:pt x="13810" y="4360"/>
                  </a:cubicBezTo>
                  <a:lnTo>
                    <a:pt x="13810" y="4360"/>
                  </a:lnTo>
                  <a:cubicBezTo>
                    <a:pt x="13605" y="4428"/>
                    <a:pt x="13377" y="4497"/>
                    <a:pt x="13171" y="4565"/>
                  </a:cubicBezTo>
                  <a:lnTo>
                    <a:pt x="13171" y="4565"/>
                  </a:lnTo>
                  <a:cubicBezTo>
                    <a:pt x="13011" y="4611"/>
                    <a:pt x="12874" y="4656"/>
                    <a:pt x="12715" y="4702"/>
                  </a:cubicBezTo>
                  <a:lnTo>
                    <a:pt x="12715" y="4702"/>
                  </a:lnTo>
                  <a:cubicBezTo>
                    <a:pt x="12601" y="4725"/>
                    <a:pt x="12486" y="4771"/>
                    <a:pt x="12372" y="4793"/>
                  </a:cubicBezTo>
                  <a:lnTo>
                    <a:pt x="12372" y="4793"/>
                  </a:lnTo>
                  <a:cubicBezTo>
                    <a:pt x="12190" y="4839"/>
                    <a:pt x="12030" y="4862"/>
                    <a:pt x="11870" y="4907"/>
                  </a:cubicBezTo>
                  <a:lnTo>
                    <a:pt x="11870" y="4907"/>
                  </a:lnTo>
                  <a:cubicBezTo>
                    <a:pt x="11756" y="4930"/>
                    <a:pt x="11642" y="4953"/>
                    <a:pt x="11505" y="4976"/>
                  </a:cubicBezTo>
                  <a:lnTo>
                    <a:pt x="11505" y="4976"/>
                  </a:lnTo>
                  <a:cubicBezTo>
                    <a:pt x="11459" y="4976"/>
                    <a:pt x="11414" y="4976"/>
                    <a:pt x="11368" y="4999"/>
                  </a:cubicBezTo>
                  <a:lnTo>
                    <a:pt x="11368" y="4999"/>
                  </a:lnTo>
                  <a:cubicBezTo>
                    <a:pt x="11163" y="5022"/>
                    <a:pt x="10957" y="5067"/>
                    <a:pt x="10752" y="5090"/>
                  </a:cubicBezTo>
                  <a:lnTo>
                    <a:pt x="10752" y="5090"/>
                  </a:lnTo>
                  <a:cubicBezTo>
                    <a:pt x="10683" y="5090"/>
                    <a:pt x="10615" y="5090"/>
                    <a:pt x="10569" y="5113"/>
                  </a:cubicBezTo>
                  <a:lnTo>
                    <a:pt x="10569" y="5113"/>
                  </a:lnTo>
                  <a:cubicBezTo>
                    <a:pt x="10455" y="5113"/>
                    <a:pt x="10318" y="5113"/>
                    <a:pt x="10204" y="5136"/>
                  </a:cubicBezTo>
                  <a:lnTo>
                    <a:pt x="10204" y="5136"/>
                  </a:lnTo>
                  <a:cubicBezTo>
                    <a:pt x="9998" y="5159"/>
                    <a:pt x="9816" y="5159"/>
                    <a:pt x="9610" y="5181"/>
                  </a:cubicBezTo>
                  <a:lnTo>
                    <a:pt x="9610" y="5181"/>
                  </a:lnTo>
                  <a:cubicBezTo>
                    <a:pt x="9473" y="5181"/>
                    <a:pt x="9337" y="5181"/>
                    <a:pt x="9222" y="5181"/>
                  </a:cubicBezTo>
                  <a:lnTo>
                    <a:pt x="9222" y="5181"/>
                  </a:lnTo>
                  <a:cubicBezTo>
                    <a:pt x="9063" y="5181"/>
                    <a:pt x="8903" y="5181"/>
                    <a:pt x="8720" y="5181"/>
                  </a:cubicBezTo>
                  <a:lnTo>
                    <a:pt x="8720" y="5181"/>
                  </a:lnTo>
                  <a:cubicBezTo>
                    <a:pt x="8583" y="5181"/>
                    <a:pt x="8469" y="5181"/>
                    <a:pt x="8332" y="5181"/>
                  </a:cubicBezTo>
                  <a:lnTo>
                    <a:pt x="8332" y="5181"/>
                  </a:lnTo>
                  <a:cubicBezTo>
                    <a:pt x="8172" y="5181"/>
                    <a:pt x="8013" y="5159"/>
                    <a:pt x="7876" y="5159"/>
                  </a:cubicBezTo>
                  <a:lnTo>
                    <a:pt x="7876" y="5159"/>
                  </a:lnTo>
                  <a:cubicBezTo>
                    <a:pt x="7739" y="5136"/>
                    <a:pt x="7602" y="5136"/>
                    <a:pt x="7465" y="5113"/>
                  </a:cubicBezTo>
                  <a:lnTo>
                    <a:pt x="7465" y="5113"/>
                  </a:lnTo>
                  <a:cubicBezTo>
                    <a:pt x="7305" y="5113"/>
                    <a:pt x="7168" y="5090"/>
                    <a:pt x="7008" y="5067"/>
                  </a:cubicBezTo>
                  <a:lnTo>
                    <a:pt x="7008" y="5067"/>
                  </a:lnTo>
                  <a:cubicBezTo>
                    <a:pt x="6871" y="5044"/>
                    <a:pt x="6757" y="5022"/>
                    <a:pt x="6620" y="5022"/>
                  </a:cubicBezTo>
                  <a:lnTo>
                    <a:pt x="6620" y="5022"/>
                  </a:lnTo>
                  <a:cubicBezTo>
                    <a:pt x="6461" y="4976"/>
                    <a:pt x="6301" y="4953"/>
                    <a:pt x="6141" y="4930"/>
                  </a:cubicBezTo>
                  <a:lnTo>
                    <a:pt x="6141" y="4930"/>
                  </a:lnTo>
                  <a:cubicBezTo>
                    <a:pt x="6027" y="4907"/>
                    <a:pt x="5890" y="4885"/>
                    <a:pt x="5776" y="4862"/>
                  </a:cubicBezTo>
                  <a:lnTo>
                    <a:pt x="5776" y="4862"/>
                  </a:lnTo>
                  <a:cubicBezTo>
                    <a:pt x="5593" y="4816"/>
                    <a:pt x="5411" y="4771"/>
                    <a:pt x="5228" y="4725"/>
                  </a:cubicBezTo>
                  <a:lnTo>
                    <a:pt x="5228" y="4725"/>
                  </a:lnTo>
                  <a:cubicBezTo>
                    <a:pt x="5114" y="4679"/>
                    <a:pt x="4977" y="4656"/>
                    <a:pt x="4863" y="4634"/>
                  </a:cubicBezTo>
                  <a:lnTo>
                    <a:pt x="4863" y="4634"/>
                  </a:lnTo>
                  <a:cubicBezTo>
                    <a:pt x="4817" y="4611"/>
                    <a:pt x="4749" y="4588"/>
                    <a:pt x="4680" y="4565"/>
                  </a:cubicBezTo>
                  <a:lnTo>
                    <a:pt x="4680" y="4565"/>
                  </a:lnTo>
                  <a:cubicBezTo>
                    <a:pt x="4498" y="4519"/>
                    <a:pt x="4315" y="4451"/>
                    <a:pt x="4132" y="4383"/>
                  </a:cubicBezTo>
                  <a:lnTo>
                    <a:pt x="4132" y="4383"/>
                  </a:lnTo>
                  <a:cubicBezTo>
                    <a:pt x="4087" y="4360"/>
                    <a:pt x="4041" y="4337"/>
                    <a:pt x="3995" y="4314"/>
                  </a:cubicBezTo>
                  <a:lnTo>
                    <a:pt x="3995" y="4314"/>
                  </a:lnTo>
                  <a:cubicBezTo>
                    <a:pt x="3836" y="4268"/>
                    <a:pt x="3676" y="4200"/>
                    <a:pt x="3516" y="4131"/>
                  </a:cubicBezTo>
                  <a:lnTo>
                    <a:pt x="3516" y="4131"/>
                  </a:lnTo>
                  <a:cubicBezTo>
                    <a:pt x="3448" y="4086"/>
                    <a:pt x="3356" y="4063"/>
                    <a:pt x="3288" y="4017"/>
                  </a:cubicBezTo>
                  <a:lnTo>
                    <a:pt x="3288" y="4017"/>
                  </a:lnTo>
                  <a:cubicBezTo>
                    <a:pt x="3060" y="3926"/>
                    <a:pt x="2831" y="3812"/>
                    <a:pt x="2626" y="3675"/>
                  </a:cubicBezTo>
                  <a:lnTo>
                    <a:pt x="2626" y="3675"/>
                  </a:lnTo>
                  <a:cubicBezTo>
                    <a:pt x="868" y="2671"/>
                    <a:pt x="1" y="1347"/>
                    <a:pt x="1" y="0"/>
                  </a:cubicBezTo>
                  <a:lnTo>
                    <a:pt x="1" y="0"/>
                  </a:lnTo>
                  <a:close/>
                </a:path>
              </a:pathLst>
            </a:custGeom>
            <a:solidFill>
              <a:srgbClr val="1D509B"/>
            </a:solidFill>
            <a:ln>
              <a:noFill/>
            </a:ln>
          </p:spPr>
          <p:txBody>
            <a:bodyPr spcFirstLastPara="1" wrap="square" lIns="91425" tIns="91425" rIns="91425" bIns="91425" anchor="ctr" anchorCtr="0">
              <a:noAutofit/>
            </a:bodyPr>
            <a:lstStyle/>
            <a:p>
              <a:pPr>
                <a:buClr>
                  <a:srgbClr val="000000"/>
                </a:buClr>
                <a:buFont typeface="Arial"/>
                <a:buNone/>
                <a:defRPr/>
              </a:pPr>
              <a:endParaRPr sz="1400" kern="0">
                <a:solidFill>
                  <a:srgbClr val="000000"/>
                </a:solidFill>
                <a:latin typeface="Arial"/>
                <a:cs typeface="Arial"/>
                <a:sym typeface="Arial"/>
              </a:endParaRPr>
            </a:p>
          </p:txBody>
        </p:sp>
        <p:sp>
          <p:nvSpPr>
            <p:cNvPr id="27" name="Google Shape;6196;p47">
              <a:extLst>
                <a:ext uri="{FF2B5EF4-FFF2-40B4-BE49-F238E27FC236}">
                  <a16:creationId xmlns:a16="http://schemas.microsoft.com/office/drawing/2014/main" id="{5E3D12DE-50A8-4778-9629-318B6FD5AD4B}"/>
                </a:ext>
              </a:extLst>
            </p:cNvPr>
            <p:cNvSpPr/>
            <p:nvPr/>
          </p:nvSpPr>
          <p:spPr>
            <a:xfrm>
              <a:off x="6110666" y="3986085"/>
              <a:ext cx="504299" cy="278934"/>
            </a:xfrm>
            <a:custGeom>
              <a:avLst/>
              <a:gdLst/>
              <a:ahLst/>
              <a:cxnLst/>
              <a:rect l="l" t="t" r="r" b="b"/>
              <a:pathLst>
                <a:path w="19562" h="10820" extrusionOk="0">
                  <a:moveTo>
                    <a:pt x="3447" y="1507"/>
                  </a:moveTo>
                  <a:cubicBezTo>
                    <a:pt x="1" y="3515"/>
                    <a:pt x="1" y="6779"/>
                    <a:pt x="3493" y="8788"/>
                  </a:cubicBezTo>
                  <a:lnTo>
                    <a:pt x="3493" y="8788"/>
                  </a:lnTo>
                  <a:cubicBezTo>
                    <a:pt x="6985" y="10819"/>
                    <a:pt x="12623" y="10819"/>
                    <a:pt x="16092" y="8788"/>
                  </a:cubicBezTo>
                  <a:lnTo>
                    <a:pt x="16092" y="8788"/>
                  </a:lnTo>
                  <a:cubicBezTo>
                    <a:pt x="19562" y="6779"/>
                    <a:pt x="19539" y="3515"/>
                    <a:pt x="16047" y="1507"/>
                  </a:cubicBezTo>
                  <a:lnTo>
                    <a:pt x="16047" y="1507"/>
                  </a:lnTo>
                  <a:cubicBezTo>
                    <a:pt x="14312" y="502"/>
                    <a:pt x="12030" y="0"/>
                    <a:pt x="9747" y="0"/>
                  </a:cubicBezTo>
                  <a:lnTo>
                    <a:pt x="9747" y="0"/>
                  </a:lnTo>
                  <a:cubicBezTo>
                    <a:pt x="7464" y="0"/>
                    <a:pt x="5182" y="502"/>
                    <a:pt x="3447" y="1507"/>
                  </a:cubicBezTo>
                  <a:close/>
                </a:path>
              </a:pathLst>
            </a:custGeom>
            <a:solidFill>
              <a:srgbClr val="95B8EB"/>
            </a:solidFill>
            <a:ln>
              <a:noFill/>
            </a:ln>
          </p:spPr>
          <p:txBody>
            <a:bodyPr spcFirstLastPara="1" wrap="square" lIns="91425" tIns="91425" rIns="91425" bIns="91425" anchor="ctr" anchorCtr="0">
              <a:noAutofit/>
            </a:bodyPr>
            <a:lstStyle/>
            <a:p>
              <a:pPr>
                <a:buClr>
                  <a:srgbClr val="000000"/>
                </a:buClr>
                <a:buFont typeface="Arial"/>
                <a:buNone/>
                <a:defRPr/>
              </a:pPr>
              <a:endParaRPr sz="1400" kern="0">
                <a:solidFill>
                  <a:srgbClr val="000000"/>
                </a:solidFill>
                <a:latin typeface="Arial"/>
                <a:cs typeface="Arial"/>
                <a:sym typeface="Arial"/>
              </a:endParaRPr>
            </a:p>
          </p:txBody>
        </p:sp>
        <p:sp>
          <p:nvSpPr>
            <p:cNvPr id="28" name="Title 1">
              <a:extLst>
                <a:ext uri="{FF2B5EF4-FFF2-40B4-BE49-F238E27FC236}">
                  <a16:creationId xmlns:a16="http://schemas.microsoft.com/office/drawing/2014/main" id="{85CBEDDB-A7E4-44B7-A6BC-1DD0654C3DB1}"/>
                </a:ext>
              </a:extLst>
            </p:cNvPr>
            <p:cNvSpPr txBox="1">
              <a:spLocks/>
            </p:cNvSpPr>
            <p:nvPr/>
          </p:nvSpPr>
          <p:spPr>
            <a:xfrm>
              <a:off x="6164820" y="3989004"/>
              <a:ext cx="397389" cy="262340"/>
            </a:xfrm>
            <a:prstGeom prst="rect">
              <a:avLst/>
            </a:prstGeom>
            <a:scene3d>
              <a:camera prst="isometricBottomDown"/>
              <a:lightRig rig="threePt" dir="t"/>
            </a:scene3d>
          </p:spPr>
          <p:txBody>
            <a:bodyPr vert="horz" lIns="0" tIns="0" rIns="0" bIns="0" rtlCol="0" anchor="t">
              <a:noAutofit/>
            </a:bodyPr>
            <a:lstStyle>
              <a:lvl1pPr algn="r" defTabSz="914400" rtl="1" eaLnBrk="1" latinLnBrk="0" hangingPunct="1">
                <a:lnSpc>
                  <a:spcPct val="90000"/>
                </a:lnSpc>
                <a:spcBef>
                  <a:spcPct val="0"/>
                </a:spcBef>
                <a:buNone/>
                <a:defRPr sz="4000" kern="1200">
                  <a:solidFill>
                    <a:schemeClr val="tx1"/>
                  </a:solidFill>
                  <a:latin typeface="Greta Arabic" pitchFamily="2" charset="-78"/>
                  <a:ea typeface="+mj-ea"/>
                  <a:cs typeface="+mj-cs"/>
                </a:defRPr>
              </a:lvl1pPr>
            </a:lstStyle>
            <a:p>
              <a:pPr algn="ctr">
                <a:defRPr/>
              </a:pPr>
              <a:r>
                <a:rPr lang="en-US" sz="2400" dirty="0">
                  <a:solidFill>
                    <a:srgbClr val="FFFFFF"/>
                  </a:solidFill>
                  <a:latin typeface="Somar" panose="020B0604020202020204" charset="-78"/>
                  <a:cs typeface="Somar" panose="020B0604020202020204" charset="-78"/>
                </a:rPr>
                <a:t>05</a:t>
              </a:r>
              <a:endParaRPr lang="ar-SA" sz="2800" dirty="0">
                <a:solidFill>
                  <a:srgbClr val="FFFFFF"/>
                </a:solidFill>
                <a:latin typeface="Somar" panose="020B0604020202020204" charset="-78"/>
                <a:cs typeface="Somar" panose="020B0604020202020204" charset="-78"/>
              </a:endParaRPr>
            </a:p>
          </p:txBody>
        </p:sp>
      </p:grpSp>
      <p:sp>
        <p:nvSpPr>
          <p:cNvPr id="3" name="Slide Number Placeholder 2"/>
          <p:cNvSpPr>
            <a:spLocks noGrp="1"/>
          </p:cNvSpPr>
          <p:nvPr>
            <p:ph type="sldNum" sz="quarter" idx="12"/>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15EF7C1D-2B43-48E9-9FFA-0C1C352D9914}" type="slidenum">
              <a:rPr kumimoji="0" lang="en-GB" sz="1200" b="0" i="0" u="none" strike="noStrike" kern="1200" cap="none" spc="0" normalizeH="0" baseline="0" noProof="0" smtClean="0">
                <a:ln>
                  <a:noFill/>
                </a:ln>
                <a:solidFill>
                  <a:srgbClr val="0D2547">
                    <a:tint val="75000"/>
                  </a:srgbClr>
                </a:solidFill>
                <a:effectLst/>
                <a:uLnTx/>
                <a:uFillTx/>
                <a:latin typeface="Greta Arabic" panose="02000000000000000000" pitchFamily="2" charset="-78"/>
                <a:ea typeface="+mn-ea"/>
                <a:cs typeface="Symbio AR+LT"/>
              </a:rPr>
              <a:pPr marL="0" marR="0" lvl="0" indent="0" algn="l" defTabSz="914400" rtl="1" eaLnBrk="1" fontAlgn="auto" latinLnBrk="0" hangingPunct="1">
                <a:lnSpc>
                  <a:spcPct val="100000"/>
                </a:lnSpc>
                <a:spcBef>
                  <a:spcPts val="0"/>
                </a:spcBef>
                <a:spcAft>
                  <a:spcPts val="0"/>
                </a:spcAft>
                <a:buClrTx/>
                <a:buSzTx/>
                <a:buFontTx/>
                <a:buNone/>
                <a:tabLst/>
                <a:defRPr/>
              </a:pPr>
              <a:t>45</a:t>
            </a:fld>
            <a:endParaRPr kumimoji="0" lang="en-GB" sz="1200" b="0" i="0" u="none" strike="noStrike" kern="1200" cap="none" spc="0" normalizeH="0" baseline="0" noProof="0">
              <a:ln>
                <a:noFill/>
              </a:ln>
              <a:solidFill>
                <a:srgbClr val="0D2547">
                  <a:tint val="75000"/>
                </a:srgbClr>
              </a:solidFill>
              <a:effectLst/>
              <a:uLnTx/>
              <a:uFillTx/>
              <a:latin typeface="Greta Arabic" panose="02000000000000000000" pitchFamily="2" charset="-78"/>
              <a:ea typeface="+mn-ea"/>
              <a:cs typeface="Symbio AR+LT"/>
            </a:endParaRPr>
          </a:p>
        </p:txBody>
      </p:sp>
      <p:sp>
        <p:nvSpPr>
          <p:cNvPr id="4" name="Footer Placeholder 3">
            <a:extLst>
              <a:ext uri="{FF2B5EF4-FFF2-40B4-BE49-F238E27FC236}">
                <a16:creationId xmlns:a16="http://schemas.microsoft.com/office/drawing/2014/main" id="{CDD0520B-0A8C-434B-94BF-5B1C9C9E3088}"/>
              </a:ext>
            </a:extLst>
          </p:cNvPr>
          <p:cNvSpPr>
            <a:spLocks noGrp="1"/>
          </p:cNvSpPr>
          <p:nvPr>
            <p:ph type="ftr" sz="quarter" idx="11"/>
            <p:custDataLst>
              <p:tags r:id="rId1"/>
            </p:custDataLst>
          </p:nvPr>
        </p:nvSpPr>
        <p:spPr/>
        <p:txBody>
          <a:bodyPr/>
          <a:lstStyle/>
          <a:p>
            <a:pPr>
              <a:defRPr/>
            </a:pPr>
            <a:r>
              <a:rPr lang="en-GB"/>
              <a:t>Public | </a:t>
            </a:r>
            <a:r>
              <a:rPr lang="ar-SA"/>
              <a:t>عام</a:t>
            </a:r>
            <a:endParaRPr lang="en-GB"/>
          </a:p>
        </p:txBody>
      </p:sp>
    </p:spTree>
    <p:extLst>
      <p:ext uri="{BB962C8B-B14F-4D97-AF65-F5344CB8AC3E}">
        <p14:creationId xmlns:p14="http://schemas.microsoft.com/office/powerpoint/2010/main" val="385299102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Rounded Rectangle 149">
            <a:extLst>
              <a:ext uri="{FF2B5EF4-FFF2-40B4-BE49-F238E27FC236}">
                <a16:creationId xmlns:a16="http://schemas.microsoft.com/office/drawing/2014/main" id="{FEBB3765-F013-4FCD-A1BE-4B84951F5111}"/>
              </a:ext>
            </a:extLst>
          </p:cNvPr>
          <p:cNvSpPr/>
          <p:nvPr/>
        </p:nvSpPr>
        <p:spPr>
          <a:xfrm>
            <a:off x="6400612" y="5600825"/>
            <a:ext cx="3016148" cy="662042"/>
          </a:xfrm>
          <a:prstGeom prst="roundRect">
            <a:avLst>
              <a:gd name="adj" fmla="val 2422"/>
            </a:avLst>
          </a:prstGeom>
          <a:solidFill>
            <a:srgbClr val="FFFFF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ymbio AR+LT"/>
              <a:ea typeface="+mn-ea"/>
              <a:cs typeface="Symbio AR+LT"/>
            </a:endParaRPr>
          </a:p>
        </p:txBody>
      </p:sp>
      <p:sp>
        <p:nvSpPr>
          <p:cNvPr id="121" name="Rounded Rectangle 149">
            <a:extLst>
              <a:ext uri="{FF2B5EF4-FFF2-40B4-BE49-F238E27FC236}">
                <a16:creationId xmlns:a16="http://schemas.microsoft.com/office/drawing/2014/main" id="{5CAB5FCE-342C-423D-800B-F58E4D55CB32}"/>
              </a:ext>
            </a:extLst>
          </p:cNvPr>
          <p:cNvSpPr/>
          <p:nvPr/>
        </p:nvSpPr>
        <p:spPr>
          <a:xfrm>
            <a:off x="2185708" y="5601474"/>
            <a:ext cx="4042675" cy="661584"/>
          </a:xfrm>
          <a:prstGeom prst="roundRect">
            <a:avLst>
              <a:gd name="adj" fmla="val 1919"/>
            </a:avLst>
          </a:prstGeom>
          <a:solidFill>
            <a:srgbClr val="FFFFF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ymbio AR+LT"/>
              <a:ea typeface="+mn-ea"/>
              <a:cs typeface="Symbio AR+LT"/>
            </a:endParaRPr>
          </a:p>
        </p:txBody>
      </p:sp>
      <p:sp>
        <p:nvSpPr>
          <p:cNvPr id="31" name="Rounded Rectangle 149">
            <a:extLst>
              <a:ext uri="{FF2B5EF4-FFF2-40B4-BE49-F238E27FC236}">
                <a16:creationId xmlns:a16="http://schemas.microsoft.com/office/drawing/2014/main" id="{1C49826B-7801-4D68-8371-9E12B06D35C9}"/>
              </a:ext>
            </a:extLst>
          </p:cNvPr>
          <p:cNvSpPr/>
          <p:nvPr/>
        </p:nvSpPr>
        <p:spPr>
          <a:xfrm>
            <a:off x="6420441" y="1464291"/>
            <a:ext cx="3016148" cy="4043234"/>
          </a:xfrm>
          <a:prstGeom prst="roundRect">
            <a:avLst>
              <a:gd name="adj" fmla="val 2422"/>
            </a:avLst>
          </a:prstGeom>
          <a:solidFill>
            <a:srgbClr val="FFFFF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ymbio AR+LT"/>
              <a:ea typeface="+mn-ea"/>
              <a:cs typeface="Symbio AR+LT"/>
            </a:endParaRPr>
          </a:p>
        </p:txBody>
      </p:sp>
      <p:sp>
        <p:nvSpPr>
          <p:cNvPr id="33" name="Rounded Rectangle 149">
            <a:extLst>
              <a:ext uri="{FF2B5EF4-FFF2-40B4-BE49-F238E27FC236}">
                <a16:creationId xmlns:a16="http://schemas.microsoft.com/office/drawing/2014/main" id="{FD213717-187D-4526-A93F-4CBCA189617D}"/>
              </a:ext>
            </a:extLst>
          </p:cNvPr>
          <p:cNvSpPr/>
          <p:nvPr/>
        </p:nvSpPr>
        <p:spPr>
          <a:xfrm>
            <a:off x="2205537" y="1467088"/>
            <a:ext cx="4042675" cy="4040437"/>
          </a:xfrm>
          <a:prstGeom prst="roundRect">
            <a:avLst>
              <a:gd name="adj" fmla="val 1919"/>
            </a:avLst>
          </a:prstGeom>
          <a:solidFill>
            <a:srgbClr val="FFFFF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ymbio AR+LT"/>
              <a:ea typeface="+mn-ea"/>
              <a:cs typeface="Symbio AR+LT"/>
            </a:endParaRPr>
          </a:p>
        </p:txBody>
      </p:sp>
      <p:sp>
        <p:nvSpPr>
          <p:cNvPr id="35" name="Round Same Side Corner Rectangle 22">
            <a:extLst>
              <a:ext uri="{FF2B5EF4-FFF2-40B4-BE49-F238E27FC236}">
                <a16:creationId xmlns:a16="http://schemas.microsoft.com/office/drawing/2014/main" id="{9F6DF98A-A0F0-4600-9756-FAB0AF5F9F2C}"/>
              </a:ext>
            </a:extLst>
          </p:cNvPr>
          <p:cNvSpPr/>
          <p:nvPr/>
        </p:nvSpPr>
        <p:spPr>
          <a:xfrm>
            <a:off x="2205537" y="1085508"/>
            <a:ext cx="4042676" cy="397474"/>
          </a:xfrm>
          <a:prstGeom prst="round2SameRect">
            <a:avLst>
              <a:gd name="adj1" fmla="val 50000"/>
              <a:gd name="adj2" fmla="val 0"/>
            </a:avLst>
          </a:prstGeom>
          <a:solidFill>
            <a:schemeClr val="accent2">
              <a:lumMod val="50000"/>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1400" b="1" i="0" u="none" strike="noStrike" kern="1200" cap="none" spc="0" normalizeH="0" baseline="0" noProof="0" dirty="0">
                <a:ln>
                  <a:noFill/>
                </a:ln>
                <a:solidFill>
                  <a:srgbClr val="FFFFFF"/>
                </a:solidFill>
                <a:effectLst/>
                <a:uLnTx/>
                <a:uFillTx/>
                <a:latin typeface="SST Arabic" panose="020B0504030504020204" pitchFamily="34" charset="-78"/>
                <a:ea typeface="+mn-ea"/>
                <a:cs typeface="SST Arabic" panose="020B0504030504020204" pitchFamily="34" charset="-78"/>
              </a:rPr>
              <a:t>القواعد الامنية للمسافرين</a:t>
            </a:r>
          </a:p>
        </p:txBody>
      </p:sp>
      <p:sp>
        <p:nvSpPr>
          <p:cNvPr id="36" name="Round Same Side Corner Rectangle 24">
            <a:extLst>
              <a:ext uri="{FF2B5EF4-FFF2-40B4-BE49-F238E27FC236}">
                <a16:creationId xmlns:a16="http://schemas.microsoft.com/office/drawing/2014/main" id="{A6744215-A9B0-48E4-A3CB-E966BAEB79FC}"/>
              </a:ext>
            </a:extLst>
          </p:cNvPr>
          <p:cNvSpPr/>
          <p:nvPr/>
        </p:nvSpPr>
        <p:spPr>
          <a:xfrm>
            <a:off x="6420440" y="1089001"/>
            <a:ext cx="3016148" cy="400212"/>
          </a:xfrm>
          <a:prstGeom prst="round2SameRect">
            <a:avLst>
              <a:gd name="adj1" fmla="val 50000"/>
              <a:gd name="adj2" fmla="val 0"/>
            </a:avLst>
          </a:prstGeom>
          <a:solidFill>
            <a:schemeClr val="accent2">
              <a:lumMod val="50000"/>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1400" b="1" i="0" u="none" strike="noStrike" kern="1200" cap="none" spc="0" normalizeH="0" baseline="0" noProof="0" dirty="0">
                <a:ln>
                  <a:noFill/>
                </a:ln>
                <a:solidFill>
                  <a:srgbClr val="FFFFFF"/>
                </a:solidFill>
                <a:effectLst/>
                <a:uLnTx/>
                <a:uFillTx/>
                <a:latin typeface="SST Arabic" panose="020B0504030504020204" pitchFamily="34" charset="-78"/>
                <a:ea typeface="+mn-ea"/>
                <a:cs typeface="SST Arabic" panose="020B0504030504020204" pitchFamily="34" charset="-78"/>
              </a:rPr>
              <a:t>محرك المخاطر</a:t>
            </a:r>
          </a:p>
        </p:txBody>
      </p:sp>
      <p:sp>
        <p:nvSpPr>
          <p:cNvPr id="37" name="Right Brace 36">
            <a:extLst>
              <a:ext uri="{FF2B5EF4-FFF2-40B4-BE49-F238E27FC236}">
                <a16:creationId xmlns:a16="http://schemas.microsoft.com/office/drawing/2014/main" id="{503FBEF1-6F7A-47FC-A603-5A97EEA6663D}"/>
              </a:ext>
            </a:extLst>
          </p:cNvPr>
          <p:cNvSpPr/>
          <p:nvPr/>
        </p:nvSpPr>
        <p:spPr>
          <a:xfrm>
            <a:off x="9395880" y="1568153"/>
            <a:ext cx="251286" cy="4750023"/>
          </a:xfrm>
          <a:prstGeom prst="rightBrace">
            <a:avLst>
              <a:gd name="adj1" fmla="val 8333"/>
              <a:gd name="adj2" fmla="val 47145"/>
            </a:avLst>
          </a:prstGeom>
          <a:ln w="19050">
            <a:solidFill>
              <a:srgbClr val="0D2547"/>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D2547"/>
              </a:solidFill>
              <a:effectLst/>
              <a:uLnTx/>
              <a:uFillTx/>
              <a:latin typeface="SST Arabic" panose="020B0504030504020204" pitchFamily="34" charset="-78"/>
              <a:ea typeface="+mn-ea"/>
              <a:cs typeface="SST Arabic" panose="020B0504030504020204" pitchFamily="34" charset="-78"/>
            </a:endParaRPr>
          </a:p>
        </p:txBody>
      </p:sp>
      <p:sp>
        <p:nvSpPr>
          <p:cNvPr id="39" name="TextBox 38">
            <a:extLst>
              <a:ext uri="{FF2B5EF4-FFF2-40B4-BE49-F238E27FC236}">
                <a16:creationId xmlns:a16="http://schemas.microsoft.com/office/drawing/2014/main" id="{3BC09E46-0E3E-46AD-B648-07FF5E052B91}"/>
              </a:ext>
            </a:extLst>
          </p:cNvPr>
          <p:cNvSpPr txBox="1"/>
          <p:nvPr/>
        </p:nvSpPr>
        <p:spPr>
          <a:xfrm>
            <a:off x="9696617" y="3534820"/>
            <a:ext cx="1137986" cy="835269"/>
          </a:xfrm>
          <a:prstGeom prst="rect">
            <a:avLst/>
          </a:prstGeom>
          <a:noFill/>
        </p:spPr>
        <p:txBody>
          <a:bodyPr wrap="square" rtlCol="0" anchor="ctr" anchorCtr="0">
            <a:no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D2547"/>
                </a:solidFill>
                <a:effectLst/>
                <a:uLnTx/>
                <a:uFillTx/>
                <a:latin typeface="SST Arabic" panose="020B0504030504020204" pitchFamily="34" charset="-78"/>
                <a:ea typeface="+mn-ea"/>
                <a:cs typeface="SST Arabic" panose="020B0504030504020204" pitchFamily="34" charset="-78"/>
              </a:rPr>
              <a:t>+2 </a:t>
            </a:r>
            <a:r>
              <a:rPr kumimoji="0" lang="ar-SA" sz="1200" b="1" i="0" u="none" strike="noStrike" kern="1200" cap="none" spc="0" normalizeH="0" baseline="0" noProof="0">
                <a:ln>
                  <a:noFill/>
                </a:ln>
                <a:solidFill>
                  <a:srgbClr val="0D2547"/>
                </a:solidFill>
                <a:effectLst/>
                <a:uLnTx/>
                <a:uFillTx/>
                <a:latin typeface="SST Arabic" panose="020B0504030504020204" pitchFamily="34" charset="-78"/>
                <a:ea typeface="+mn-ea"/>
                <a:cs typeface="SST Arabic" panose="020B0504030504020204" pitchFamily="34" charset="-78"/>
              </a:rPr>
              <a:t> مليون</a:t>
            </a:r>
            <a:r>
              <a:rPr kumimoji="0" lang="ar-SA" sz="1200" b="1" i="0" u="none" strike="noStrike" kern="1200" cap="none" spc="0" normalizeH="0" baseline="0" noProof="0" dirty="0">
                <a:ln>
                  <a:noFill/>
                </a:ln>
                <a:solidFill>
                  <a:srgbClr val="0D2547"/>
                </a:solidFill>
                <a:effectLst/>
                <a:uLnTx/>
                <a:uFillTx/>
                <a:latin typeface="SST Arabic" panose="020B0504030504020204" pitchFamily="34" charset="-78"/>
                <a:ea typeface="+mn-ea"/>
                <a:cs typeface="SST Arabic" panose="020B0504030504020204" pitchFamily="34" charset="-78"/>
              </a:rPr>
              <a:t> </a:t>
            </a:r>
          </a:p>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1200" b="0" i="0" u="none" strike="noStrike" kern="1200" cap="none" spc="0" normalizeH="0" baseline="0" noProof="0" dirty="0">
                <a:ln>
                  <a:noFill/>
                </a:ln>
                <a:solidFill>
                  <a:srgbClr val="0D2547"/>
                </a:solidFill>
                <a:effectLst/>
                <a:uLnTx/>
                <a:uFillTx/>
                <a:latin typeface="SST Arabic" panose="020B0504030504020204" pitchFamily="34" charset="-78"/>
                <a:ea typeface="+mn-ea"/>
                <a:cs typeface="SST Arabic" panose="020B0504030504020204" pitchFamily="34" charset="-78"/>
              </a:rPr>
              <a:t>حركة</a:t>
            </a:r>
            <a:endParaRPr kumimoji="0" lang="en-US" sz="1200" b="0" i="0" u="none" strike="noStrike" kern="1200" cap="none" spc="0" normalizeH="0" baseline="0" noProof="0" dirty="0">
              <a:ln>
                <a:noFill/>
              </a:ln>
              <a:solidFill>
                <a:srgbClr val="0D2547"/>
              </a:solidFill>
              <a:effectLst/>
              <a:uLnTx/>
              <a:uFillTx/>
              <a:latin typeface="SST Arabic" panose="020B0504030504020204" pitchFamily="34" charset="-78"/>
              <a:ea typeface="+mn-ea"/>
              <a:cs typeface="SST Arabic" panose="020B0504030504020204" pitchFamily="34" charset="-78"/>
            </a:endParaRPr>
          </a:p>
        </p:txBody>
      </p:sp>
      <p:sp>
        <p:nvSpPr>
          <p:cNvPr id="40" name="Rectangle 39">
            <a:extLst>
              <a:ext uri="{FF2B5EF4-FFF2-40B4-BE49-F238E27FC236}">
                <a16:creationId xmlns:a16="http://schemas.microsoft.com/office/drawing/2014/main" id="{AD189370-C496-4779-8066-9D012AFA7385}"/>
              </a:ext>
            </a:extLst>
          </p:cNvPr>
          <p:cNvSpPr/>
          <p:nvPr/>
        </p:nvSpPr>
        <p:spPr>
          <a:xfrm>
            <a:off x="8175458" y="1594735"/>
            <a:ext cx="1034123" cy="3445932"/>
          </a:xfrm>
          <a:prstGeom prst="rect">
            <a:avLst/>
          </a:prstGeom>
          <a:solidFill>
            <a:srgbClr val="009B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2000" b="1" i="0" u="none" strike="noStrike" kern="1200" cap="none" spc="0" normalizeH="0" baseline="0" noProof="0" dirty="0">
                <a:ln>
                  <a:noFill/>
                </a:ln>
                <a:solidFill>
                  <a:srgbClr val="FFFFFF"/>
                </a:solidFill>
                <a:effectLst/>
                <a:uLnTx/>
                <a:uFillTx/>
                <a:latin typeface="SST Arabic" panose="020B0504030504020204" pitchFamily="34" charset="-78"/>
                <a:ea typeface="+mn-ea"/>
                <a:cs typeface="SST Arabic" panose="020B0504030504020204" pitchFamily="34" charset="-78"/>
              </a:rPr>
              <a:t>86%</a:t>
            </a:r>
            <a:endParaRPr kumimoji="0" lang="en-US" sz="2000" b="1" i="0" u="none" strike="noStrike" kern="1200" cap="none" spc="0" normalizeH="0" baseline="0" noProof="0" dirty="0">
              <a:ln>
                <a:noFill/>
              </a:ln>
              <a:solidFill>
                <a:srgbClr val="FFFFFF"/>
              </a:solidFill>
              <a:effectLst/>
              <a:uLnTx/>
              <a:uFillTx/>
              <a:latin typeface="SST Arabic" panose="020B0504030504020204" pitchFamily="34" charset="-78"/>
              <a:ea typeface="+mn-ea"/>
              <a:cs typeface="SST Arabic" panose="020B0504030504020204" pitchFamily="34" charset="-78"/>
            </a:endParaRPr>
          </a:p>
        </p:txBody>
      </p:sp>
      <p:cxnSp>
        <p:nvCxnSpPr>
          <p:cNvPr id="41" name="Google Shape;775;p29">
            <a:extLst>
              <a:ext uri="{FF2B5EF4-FFF2-40B4-BE49-F238E27FC236}">
                <a16:creationId xmlns:a16="http://schemas.microsoft.com/office/drawing/2014/main" id="{F8D540D9-631E-4233-A131-0305F34E7300}"/>
              </a:ext>
            </a:extLst>
          </p:cNvPr>
          <p:cNvCxnSpPr>
            <a:cxnSpLocks/>
            <a:stCxn id="43" idx="2"/>
            <a:endCxn id="42" idx="2"/>
          </p:cNvCxnSpPr>
          <p:nvPr/>
        </p:nvCxnSpPr>
        <p:spPr>
          <a:xfrm flipH="1" flipV="1">
            <a:off x="8032813" y="4370145"/>
            <a:ext cx="335332" cy="3712"/>
          </a:xfrm>
          <a:prstGeom prst="straightConnector1">
            <a:avLst/>
          </a:prstGeom>
          <a:solidFill>
            <a:srgbClr val="009BDF"/>
          </a:solidFill>
          <a:ln w="19050" cap="flat" cmpd="sng">
            <a:solidFill>
              <a:srgbClr val="007AB0"/>
            </a:solidFill>
            <a:prstDash val="solid"/>
            <a:round/>
            <a:headEnd type="none" w="med" len="med"/>
            <a:tailEnd type="none" w="med" len="med"/>
          </a:ln>
        </p:spPr>
      </p:cxnSp>
      <p:sp>
        <p:nvSpPr>
          <p:cNvPr id="42" name="Rectangle: Rounded Corners 41">
            <a:extLst>
              <a:ext uri="{FF2B5EF4-FFF2-40B4-BE49-F238E27FC236}">
                <a16:creationId xmlns:a16="http://schemas.microsoft.com/office/drawing/2014/main" id="{E787467B-C266-463D-A8CE-A1F277B4A6A4}"/>
              </a:ext>
            </a:extLst>
          </p:cNvPr>
          <p:cNvSpPr/>
          <p:nvPr/>
        </p:nvSpPr>
        <p:spPr>
          <a:xfrm rot="16200000">
            <a:off x="7142648" y="3680087"/>
            <a:ext cx="400213" cy="1380117"/>
          </a:xfrm>
          <a:prstGeom prst="roundRect">
            <a:avLst>
              <a:gd name="adj" fmla="val 50000"/>
            </a:avLst>
          </a:prstGeom>
          <a:solidFill>
            <a:srgbClr val="009BDF"/>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SA" sz="1200" b="1" i="0" u="none" strike="noStrike" kern="1200" cap="none" spc="0" normalizeH="0" baseline="0" noProof="0" dirty="0">
                <a:ln>
                  <a:noFill/>
                </a:ln>
                <a:solidFill>
                  <a:srgbClr val="FFFFFF"/>
                </a:solidFill>
                <a:effectLst/>
                <a:uLnTx/>
                <a:uFillTx/>
                <a:latin typeface="SST Arabic" panose="020B0504030504020204" pitchFamily="34" charset="-78"/>
                <a:ea typeface="+mn-ea"/>
                <a:cs typeface="SST Arabic" panose="020B0504030504020204" pitchFamily="34" charset="-78"/>
                <a:sym typeface="Fira Sans Extra Condensed Medium"/>
              </a:rPr>
              <a:t>تم تمرير الحركة</a:t>
            </a:r>
            <a:endParaRPr kumimoji="0" lang="ar-SA" sz="1200" b="1" i="0" u="none" strike="noStrike" kern="1200" cap="none" spc="0" normalizeH="0" baseline="0" noProof="0" dirty="0">
              <a:ln>
                <a:noFill/>
              </a:ln>
              <a:solidFill>
                <a:srgbClr val="FFFFFF"/>
              </a:solidFill>
              <a:effectLst/>
              <a:uLnTx/>
              <a:uFillTx/>
              <a:latin typeface="SST Arabic" panose="020B0504030504020204" pitchFamily="34" charset="-78"/>
              <a:ea typeface="+mn-ea"/>
              <a:cs typeface="SST Arabic" panose="020B0504030504020204" pitchFamily="34" charset="-78"/>
            </a:endParaRPr>
          </a:p>
        </p:txBody>
      </p:sp>
      <p:sp>
        <p:nvSpPr>
          <p:cNvPr id="43" name="Google Shape;776;p29">
            <a:extLst>
              <a:ext uri="{FF2B5EF4-FFF2-40B4-BE49-F238E27FC236}">
                <a16:creationId xmlns:a16="http://schemas.microsoft.com/office/drawing/2014/main" id="{748DF416-8714-465B-A36A-A110924CC9DE}"/>
              </a:ext>
            </a:extLst>
          </p:cNvPr>
          <p:cNvSpPr/>
          <p:nvPr/>
        </p:nvSpPr>
        <p:spPr>
          <a:xfrm>
            <a:off x="8368145" y="4311007"/>
            <a:ext cx="125700" cy="125700"/>
          </a:xfrm>
          <a:prstGeom prst="ellipse">
            <a:avLst/>
          </a:prstGeom>
          <a:solidFill>
            <a:srgbClr val="007AB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D2547"/>
              </a:solidFill>
              <a:effectLst/>
              <a:uLnTx/>
              <a:uFillTx/>
              <a:latin typeface="Symbio AR+LT"/>
              <a:ea typeface="+mn-ea"/>
              <a:cs typeface="Symbio AR+LT"/>
            </a:endParaRPr>
          </a:p>
        </p:txBody>
      </p:sp>
      <p:sp>
        <p:nvSpPr>
          <p:cNvPr id="47" name="Google Shape;774;p29">
            <a:extLst>
              <a:ext uri="{FF2B5EF4-FFF2-40B4-BE49-F238E27FC236}">
                <a16:creationId xmlns:a16="http://schemas.microsoft.com/office/drawing/2014/main" id="{92024A62-3E12-4F0D-AD66-3DB1952D999E}"/>
              </a:ext>
            </a:extLst>
          </p:cNvPr>
          <p:cNvSpPr/>
          <p:nvPr/>
        </p:nvSpPr>
        <p:spPr>
          <a:xfrm>
            <a:off x="2528785" y="1752880"/>
            <a:ext cx="2207953" cy="232913"/>
          </a:xfrm>
          <a:prstGeom prst="roundRect">
            <a:avLst>
              <a:gd name="adj" fmla="val 15108"/>
            </a:avLst>
          </a:prstGeom>
          <a:solidFill>
            <a:schemeClr val="bg1"/>
          </a:solidFill>
          <a:ln w="19050">
            <a:solidFill>
              <a:srgbClr val="007AB0"/>
            </a:solidFill>
          </a:ln>
        </p:spPr>
        <p:txBody>
          <a:bodyPr spcFirstLastPara="1" wrap="square" lIns="91425" tIns="91425" rIns="91425" bIns="91425" anchor="ctr" anchorCtr="0">
            <a:no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900" b="0" i="0" u="none" strike="noStrike" kern="1200" cap="none" spc="0" normalizeH="0" baseline="0" noProof="0" dirty="0">
                <a:ln>
                  <a:noFill/>
                </a:ln>
                <a:solidFill>
                  <a:srgbClr val="575756">
                    <a:lumMod val="50000"/>
                  </a:srgbClr>
                </a:solidFill>
                <a:effectLst/>
                <a:uLnTx/>
                <a:uFillTx/>
                <a:latin typeface="SST Arabic" panose="020B0504030504020204" pitchFamily="34" charset="-78"/>
                <a:ea typeface="+mn-ea"/>
                <a:cs typeface="SST Arabic" panose="020B0504030504020204" pitchFamily="34" charset="-78"/>
                <a:sym typeface="Fira Sans Extra Condensed Medium"/>
              </a:rPr>
              <a:t>مستهدف</a:t>
            </a:r>
            <a:endParaRPr kumimoji="0" lang="ar-SA" sz="900" b="0" i="0" u="none" strike="noStrike" kern="1200" cap="none" spc="0" normalizeH="0" baseline="0" noProof="0" dirty="0">
              <a:ln>
                <a:noFill/>
              </a:ln>
              <a:solidFill>
                <a:srgbClr val="575756">
                  <a:lumMod val="50000"/>
                </a:srgbClr>
              </a:solidFill>
              <a:effectLst/>
              <a:uLnTx/>
              <a:uFillTx/>
              <a:latin typeface="SST Arabic" panose="020B0504030504020204" pitchFamily="34" charset="-78"/>
              <a:ea typeface="+mn-ea"/>
              <a:cs typeface="SST Arabic" panose="020B0504030504020204" pitchFamily="34" charset="-78"/>
            </a:endParaRPr>
          </a:p>
        </p:txBody>
      </p:sp>
      <p:sp>
        <p:nvSpPr>
          <p:cNvPr id="48" name="Rectangle 47">
            <a:extLst>
              <a:ext uri="{FF2B5EF4-FFF2-40B4-BE49-F238E27FC236}">
                <a16:creationId xmlns:a16="http://schemas.microsoft.com/office/drawing/2014/main" id="{31337B9A-10EC-41E0-8032-AA6FE89C0FF5}"/>
              </a:ext>
            </a:extLst>
          </p:cNvPr>
          <p:cNvSpPr/>
          <p:nvPr/>
        </p:nvSpPr>
        <p:spPr>
          <a:xfrm rot="16200000">
            <a:off x="3971925" y="3106098"/>
            <a:ext cx="3093730" cy="775406"/>
          </a:xfrm>
          <a:prstGeom prst="rect">
            <a:avLst/>
          </a:prstGeom>
          <a:solidFill>
            <a:srgbClr val="009BDF"/>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FFFFFF"/>
                </a:solidFill>
                <a:effectLst/>
                <a:uLnTx/>
                <a:uFillTx/>
                <a:latin typeface="SST Arabic" panose="020B0504030504020204" pitchFamily="34" charset="-78"/>
                <a:ea typeface="+mn-ea"/>
                <a:cs typeface="SST Arabic" panose="020B0504030504020204" pitchFamily="34" charset="-78"/>
              </a:rPr>
              <a:t>93</a:t>
            </a:r>
            <a:r>
              <a:rPr kumimoji="0" lang="ar-SA" sz="1600" b="1" i="0" u="none" strike="noStrike" kern="1200" cap="none" spc="0" normalizeH="0" baseline="0" noProof="0">
                <a:ln>
                  <a:noFill/>
                </a:ln>
                <a:solidFill>
                  <a:srgbClr val="FFFFFF"/>
                </a:solidFill>
                <a:effectLst/>
                <a:uLnTx/>
                <a:uFillTx/>
                <a:latin typeface="SST Arabic" panose="020B0504030504020204" pitchFamily="34" charset="-78"/>
                <a:ea typeface="+mn-ea"/>
                <a:cs typeface="SST Arabic" panose="020B0504030504020204" pitchFamily="34" charset="-78"/>
              </a:rPr>
              <a:t>%</a:t>
            </a:r>
            <a:endParaRPr kumimoji="0" lang="ar-SA" sz="1600" b="1" i="0" u="none" strike="noStrike" kern="1200" cap="none" spc="0" normalizeH="0" baseline="0" noProof="0" dirty="0">
              <a:ln>
                <a:noFill/>
              </a:ln>
              <a:solidFill>
                <a:srgbClr val="FFFFFF"/>
              </a:solidFill>
              <a:effectLst/>
              <a:uLnTx/>
              <a:uFillTx/>
              <a:latin typeface="SST Arabic" panose="020B0504030504020204" pitchFamily="34" charset="-78"/>
              <a:ea typeface="+mn-ea"/>
              <a:cs typeface="SST Arabic" panose="020B0504030504020204" pitchFamily="34" charset="-78"/>
            </a:endParaRPr>
          </a:p>
        </p:txBody>
      </p:sp>
      <p:sp>
        <p:nvSpPr>
          <p:cNvPr id="49" name="Google Shape;774;p29">
            <a:extLst>
              <a:ext uri="{FF2B5EF4-FFF2-40B4-BE49-F238E27FC236}">
                <a16:creationId xmlns:a16="http://schemas.microsoft.com/office/drawing/2014/main" id="{AE62DE93-33B4-42EC-8629-2DD4D7775A6F}"/>
              </a:ext>
            </a:extLst>
          </p:cNvPr>
          <p:cNvSpPr/>
          <p:nvPr/>
        </p:nvSpPr>
        <p:spPr>
          <a:xfrm>
            <a:off x="2525986" y="3491893"/>
            <a:ext cx="2207953" cy="232913"/>
          </a:xfrm>
          <a:prstGeom prst="roundRect">
            <a:avLst>
              <a:gd name="adj" fmla="val 15108"/>
            </a:avLst>
          </a:prstGeom>
          <a:solidFill>
            <a:schemeClr val="bg1"/>
          </a:solidFill>
          <a:ln w="19050">
            <a:solidFill>
              <a:srgbClr val="007AB0"/>
            </a:solidFill>
          </a:ln>
        </p:spPr>
        <p:txBody>
          <a:bodyPr spcFirstLastPara="1" wrap="square" lIns="91425" tIns="91425" rIns="91425" bIns="91425" anchor="ctr" anchorCtr="0">
            <a:no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900" b="1" i="0" u="none" strike="noStrike" kern="1200" cap="none" spc="0" normalizeH="0" baseline="0" noProof="0" dirty="0">
                <a:ln>
                  <a:noFill/>
                </a:ln>
                <a:solidFill>
                  <a:srgbClr val="575756">
                    <a:lumMod val="50000"/>
                  </a:srgbClr>
                </a:solidFill>
                <a:effectLst/>
                <a:uLnTx/>
                <a:uFillTx/>
                <a:latin typeface="SST Arabic" panose="020B0504030504020204" pitchFamily="34" charset="-78"/>
                <a:ea typeface="+mn-ea"/>
                <a:cs typeface="SST Arabic" panose="020B0504030504020204" pitchFamily="34" charset="-78"/>
                <a:sym typeface="Fira Sans Extra Condensed Medium"/>
              </a:rPr>
              <a:t>غير مستهدف</a:t>
            </a:r>
            <a:endParaRPr kumimoji="0" sz="500" b="1" i="0" u="none" strike="noStrike" kern="1200" cap="none" spc="0" normalizeH="0" baseline="0" noProof="0" dirty="0">
              <a:ln>
                <a:noFill/>
              </a:ln>
              <a:solidFill>
                <a:srgbClr val="575756">
                  <a:lumMod val="50000"/>
                </a:srgbClr>
              </a:solidFill>
              <a:effectLst/>
              <a:uLnTx/>
              <a:uFillTx/>
              <a:latin typeface="SST Arabic" panose="020B0504030504020204" pitchFamily="34" charset="-78"/>
              <a:ea typeface="+mn-ea"/>
              <a:cs typeface="SST Arabic" panose="020B0504030504020204" pitchFamily="34" charset="-78"/>
            </a:endParaRPr>
          </a:p>
        </p:txBody>
      </p:sp>
      <p:sp>
        <p:nvSpPr>
          <p:cNvPr id="50" name="Rectangle 49">
            <a:extLst>
              <a:ext uri="{FF2B5EF4-FFF2-40B4-BE49-F238E27FC236}">
                <a16:creationId xmlns:a16="http://schemas.microsoft.com/office/drawing/2014/main" id="{EDDA4CCD-47C1-4D60-811A-31D609D3F86D}"/>
              </a:ext>
            </a:extLst>
          </p:cNvPr>
          <p:cNvSpPr/>
          <p:nvPr/>
        </p:nvSpPr>
        <p:spPr>
          <a:xfrm rot="16200000">
            <a:off x="5378270" y="1356803"/>
            <a:ext cx="299541" cy="775406"/>
          </a:xfrm>
          <a:prstGeom prst="rect">
            <a:avLst/>
          </a:prstGeom>
          <a:solidFill>
            <a:srgbClr val="009BDF"/>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FFFFFF"/>
                </a:solidFill>
                <a:effectLst/>
                <a:uLnTx/>
                <a:uFillTx/>
                <a:latin typeface="SST Arabic" panose="020B0504030504020204" pitchFamily="34" charset="-78"/>
                <a:ea typeface="+mn-ea"/>
                <a:cs typeface="SST Arabic" panose="020B0504030504020204" pitchFamily="34" charset="-78"/>
              </a:rPr>
              <a:t>2</a:t>
            </a:r>
            <a:r>
              <a:rPr kumimoji="0" lang="ar-SA" sz="1200" b="1" i="0" u="none" strike="noStrike" kern="1200" cap="none" spc="0" normalizeH="0" baseline="0" noProof="0">
                <a:ln>
                  <a:noFill/>
                </a:ln>
                <a:solidFill>
                  <a:srgbClr val="FFFFFF"/>
                </a:solidFill>
                <a:effectLst/>
                <a:uLnTx/>
                <a:uFillTx/>
                <a:latin typeface="SST Arabic" panose="020B0504030504020204" pitchFamily="34" charset="-78"/>
                <a:ea typeface="+mn-ea"/>
                <a:cs typeface="SST Arabic" panose="020B0504030504020204" pitchFamily="34" charset="-78"/>
              </a:rPr>
              <a:t>%</a:t>
            </a:r>
            <a:endParaRPr kumimoji="0" lang="ar-SA" sz="1200" b="1" i="0" u="none" strike="noStrike" kern="1200" cap="none" spc="0" normalizeH="0" baseline="0" noProof="0" dirty="0">
              <a:ln>
                <a:noFill/>
              </a:ln>
              <a:solidFill>
                <a:srgbClr val="FFFFFF"/>
              </a:solidFill>
              <a:effectLst/>
              <a:uLnTx/>
              <a:uFillTx/>
              <a:latin typeface="SST Arabic" panose="020B0504030504020204" pitchFamily="34" charset="-78"/>
              <a:ea typeface="+mn-ea"/>
              <a:cs typeface="SST Arabic" panose="020B0504030504020204" pitchFamily="34" charset="-78"/>
            </a:endParaRPr>
          </a:p>
        </p:txBody>
      </p:sp>
      <p:sp>
        <p:nvSpPr>
          <p:cNvPr id="53" name="Right Brace 52">
            <a:extLst>
              <a:ext uri="{FF2B5EF4-FFF2-40B4-BE49-F238E27FC236}">
                <a16:creationId xmlns:a16="http://schemas.microsoft.com/office/drawing/2014/main" id="{5CFD5E97-966E-4366-BE73-1DA979B40E51}"/>
              </a:ext>
            </a:extLst>
          </p:cNvPr>
          <p:cNvSpPr/>
          <p:nvPr/>
        </p:nvSpPr>
        <p:spPr>
          <a:xfrm>
            <a:off x="5936959" y="1568153"/>
            <a:ext cx="171472" cy="3780783"/>
          </a:xfrm>
          <a:prstGeom prst="rightBrace">
            <a:avLst>
              <a:gd name="adj1" fmla="val 8333"/>
              <a:gd name="adj2" fmla="val 74098"/>
            </a:avLst>
          </a:prstGeom>
          <a:ln w="19050">
            <a:solidFill>
              <a:srgbClr val="007AB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D2547"/>
              </a:solidFill>
              <a:effectLst/>
              <a:uLnTx/>
              <a:uFillTx/>
              <a:latin typeface="SST Arabic" panose="020B0504030504020204" pitchFamily="34" charset="-78"/>
              <a:ea typeface="+mn-ea"/>
              <a:cs typeface="SST Arabic" panose="020B0504030504020204" pitchFamily="34" charset="-78"/>
            </a:endParaRPr>
          </a:p>
        </p:txBody>
      </p:sp>
      <p:cxnSp>
        <p:nvCxnSpPr>
          <p:cNvPr id="54" name="Google Shape;775;p29">
            <a:extLst>
              <a:ext uri="{FF2B5EF4-FFF2-40B4-BE49-F238E27FC236}">
                <a16:creationId xmlns:a16="http://schemas.microsoft.com/office/drawing/2014/main" id="{0209EFEF-61DB-4A73-A9A0-A1F7F040B78C}"/>
              </a:ext>
            </a:extLst>
          </p:cNvPr>
          <p:cNvCxnSpPr>
            <a:cxnSpLocks/>
            <a:stCxn id="42" idx="0"/>
            <a:endCxn id="53" idx="1"/>
          </p:cNvCxnSpPr>
          <p:nvPr/>
        </p:nvCxnSpPr>
        <p:spPr>
          <a:xfrm flipH="1" flipV="1">
            <a:off x="6108431" y="4369638"/>
            <a:ext cx="544265" cy="507"/>
          </a:xfrm>
          <a:prstGeom prst="straightConnector1">
            <a:avLst/>
          </a:prstGeom>
          <a:solidFill>
            <a:srgbClr val="009BDF"/>
          </a:solidFill>
          <a:ln w="19050" cap="flat" cmpd="sng">
            <a:solidFill>
              <a:srgbClr val="007AB0"/>
            </a:solidFill>
            <a:prstDash val="solid"/>
            <a:round/>
            <a:headEnd type="none" w="med" len="med"/>
            <a:tailEnd type="none" w="med" len="med"/>
          </a:ln>
        </p:spPr>
      </p:cxnSp>
      <p:cxnSp>
        <p:nvCxnSpPr>
          <p:cNvPr id="55" name="Google Shape;775;p29">
            <a:extLst>
              <a:ext uri="{FF2B5EF4-FFF2-40B4-BE49-F238E27FC236}">
                <a16:creationId xmlns:a16="http://schemas.microsoft.com/office/drawing/2014/main" id="{08B3EB7E-268B-49ED-B2DA-C037A9CE1E86}"/>
              </a:ext>
            </a:extLst>
          </p:cNvPr>
          <p:cNvCxnSpPr>
            <a:cxnSpLocks/>
          </p:cNvCxnSpPr>
          <p:nvPr/>
        </p:nvCxnSpPr>
        <p:spPr>
          <a:xfrm flipH="1">
            <a:off x="4610933" y="1751186"/>
            <a:ext cx="547821" cy="442"/>
          </a:xfrm>
          <a:prstGeom prst="straightConnector1">
            <a:avLst/>
          </a:prstGeom>
          <a:solidFill>
            <a:srgbClr val="009BDF"/>
          </a:solidFill>
          <a:ln w="19050" cap="flat" cmpd="sng">
            <a:solidFill>
              <a:srgbClr val="007AB0"/>
            </a:solidFill>
            <a:prstDash val="solid"/>
            <a:round/>
            <a:headEnd type="none" w="med" len="med"/>
            <a:tailEnd type="none" w="med" len="med"/>
          </a:ln>
        </p:spPr>
      </p:cxnSp>
      <p:cxnSp>
        <p:nvCxnSpPr>
          <p:cNvPr id="56" name="Google Shape;775;p29">
            <a:extLst>
              <a:ext uri="{FF2B5EF4-FFF2-40B4-BE49-F238E27FC236}">
                <a16:creationId xmlns:a16="http://schemas.microsoft.com/office/drawing/2014/main" id="{50F0FB74-BE10-40E2-A503-BD023C5AE7D0}"/>
              </a:ext>
            </a:extLst>
          </p:cNvPr>
          <p:cNvCxnSpPr>
            <a:cxnSpLocks/>
            <a:stCxn id="48" idx="0"/>
          </p:cNvCxnSpPr>
          <p:nvPr/>
        </p:nvCxnSpPr>
        <p:spPr>
          <a:xfrm flipH="1">
            <a:off x="4640954" y="3493801"/>
            <a:ext cx="490133" cy="0"/>
          </a:xfrm>
          <a:prstGeom prst="straightConnector1">
            <a:avLst/>
          </a:prstGeom>
          <a:solidFill>
            <a:srgbClr val="009BDF"/>
          </a:solidFill>
          <a:ln w="19050" cap="flat" cmpd="sng">
            <a:solidFill>
              <a:srgbClr val="007AB0"/>
            </a:solidFill>
            <a:prstDash val="solid"/>
            <a:round/>
            <a:headEnd type="none" w="med" len="med"/>
            <a:tailEnd type="none" w="med" len="med"/>
          </a:ln>
        </p:spPr>
      </p:cxnSp>
      <p:sp>
        <p:nvSpPr>
          <p:cNvPr id="72" name="Rectangle 71">
            <a:extLst>
              <a:ext uri="{FF2B5EF4-FFF2-40B4-BE49-F238E27FC236}">
                <a16:creationId xmlns:a16="http://schemas.microsoft.com/office/drawing/2014/main" id="{4D7B2419-5E42-4F8F-9FB7-646AB74DC105}"/>
              </a:ext>
            </a:extLst>
          </p:cNvPr>
          <p:cNvSpPr/>
          <p:nvPr/>
        </p:nvSpPr>
        <p:spPr>
          <a:xfrm rot="16200000">
            <a:off x="5394379" y="4850125"/>
            <a:ext cx="232913" cy="75949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1200" b="1" i="0" u="none" strike="noStrike" kern="1200" cap="none" spc="0" normalizeH="0" baseline="0" noProof="0" dirty="0">
                <a:ln>
                  <a:noFill/>
                </a:ln>
                <a:solidFill>
                  <a:srgbClr val="FFFFFF"/>
                </a:solidFill>
                <a:effectLst/>
                <a:uLnTx/>
                <a:uFillTx/>
                <a:latin typeface="SST Arabic" panose="020B0504030504020204" pitchFamily="34" charset="-78"/>
                <a:ea typeface="+mn-ea"/>
                <a:cs typeface="SST Arabic" panose="020B0504030504020204" pitchFamily="34" charset="-78"/>
              </a:rPr>
              <a:t>5%</a:t>
            </a:r>
          </a:p>
        </p:txBody>
      </p:sp>
      <p:sp>
        <p:nvSpPr>
          <p:cNvPr id="73" name="Google Shape;774;p29">
            <a:extLst>
              <a:ext uri="{FF2B5EF4-FFF2-40B4-BE49-F238E27FC236}">
                <a16:creationId xmlns:a16="http://schemas.microsoft.com/office/drawing/2014/main" id="{2C420A10-5B7F-4BAA-A79B-CCD7FF13004D}"/>
              </a:ext>
            </a:extLst>
          </p:cNvPr>
          <p:cNvSpPr/>
          <p:nvPr/>
        </p:nvSpPr>
        <p:spPr>
          <a:xfrm>
            <a:off x="2375377" y="5116024"/>
            <a:ext cx="2519469" cy="232913"/>
          </a:xfrm>
          <a:prstGeom prst="roundRect">
            <a:avLst>
              <a:gd name="adj" fmla="val 15108"/>
            </a:avLst>
          </a:prstGeom>
          <a:solidFill>
            <a:schemeClr val="bg1"/>
          </a:solidFill>
          <a:ln w="19050">
            <a:solidFill>
              <a:srgbClr val="FF0000"/>
            </a:solidFill>
          </a:ln>
        </p:spPr>
        <p:txBody>
          <a:bodyPr spcFirstLastPara="1" wrap="square" lIns="91425" tIns="91425" rIns="91425" bIns="91425" anchor="ctr" anchorCtr="0">
            <a:no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900" b="1" i="0" u="none" strike="noStrike" kern="1200" cap="none" spc="0" normalizeH="0" baseline="0" noProof="0" dirty="0">
                <a:ln>
                  <a:noFill/>
                </a:ln>
                <a:solidFill>
                  <a:srgbClr val="575756">
                    <a:lumMod val="50000"/>
                  </a:srgbClr>
                </a:solidFill>
                <a:effectLst/>
                <a:uLnTx/>
                <a:uFillTx/>
                <a:latin typeface="SST Arabic" panose="020B0504030504020204" pitchFamily="34" charset="-78"/>
                <a:ea typeface="+mn-ea"/>
                <a:cs typeface="SST Arabic" panose="020B0504030504020204" pitchFamily="34" charset="-78"/>
                <a:sym typeface="Fira Sans Extra Condensed Medium"/>
              </a:rPr>
              <a:t>غير مستهدف و يطابق معايير محرك المخاطر</a:t>
            </a:r>
            <a:endParaRPr kumimoji="0" sz="500" b="1" i="0" u="none" strike="noStrike" kern="1200" cap="none" spc="0" normalizeH="0" baseline="0" noProof="0" dirty="0">
              <a:ln>
                <a:noFill/>
              </a:ln>
              <a:solidFill>
                <a:srgbClr val="575756">
                  <a:lumMod val="50000"/>
                </a:srgbClr>
              </a:solidFill>
              <a:effectLst/>
              <a:uLnTx/>
              <a:uFillTx/>
              <a:latin typeface="SST Arabic" panose="020B0504030504020204" pitchFamily="34" charset="-78"/>
              <a:ea typeface="+mn-ea"/>
              <a:cs typeface="SST Arabic" panose="020B0504030504020204" pitchFamily="34" charset="-78"/>
            </a:endParaRPr>
          </a:p>
        </p:txBody>
      </p:sp>
      <p:cxnSp>
        <p:nvCxnSpPr>
          <p:cNvPr id="74" name="Google Shape;775;p29">
            <a:extLst>
              <a:ext uri="{FF2B5EF4-FFF2-40B4-BE49-F238E27FC236}">
                <a16:creationId xmlns:a16="http://schemas.microsoft.com/office/drawing/2014/main" id="{70623A71-9B41-4EB5-981C-7F89A76E14F4}"/>
              </a:ext>
            </a:extLst>
          </p:cNvPr>
          <p:cNvCxnSpPr>
            <a:cxnSpLocks/>
            <a:stCxn id="72" idx="0"/>
            <a:endCxn id="73" idx="3"/>
          </p:cNvCxnSpPr>
          <p:nvPr/>
        </p:nvCxnSpPr>
        <p:spPr>
          <a:xfrm flipH="1">
            <a:off x="4894846" y="5229873"/>
            <a:ext cx="236242" cy="2608"/>
          </a:xfrm>
          <a:prstGeom prst="straightConnector1">
            <a:avLst/>
          </a:prstGeom>
          <a:solidFill>
            <a:srgbClr val="009BDF"/>
          </a:solidFill>
          <a:ln w="19050" cap="flat" cmpd="sng">
            <a:solidFill>
              <a:srgbClr val="FF0000"/>
            </a:solidFill>
            <a:prstDash val="solid"/>
            <a:round/>
            <a:headEnd type="none" w="med" len="med"/>
            <a:tailEnd type="none" w="med" len="med"/>
          </a:ln>
        </p:spPr>
      </p:cxnSp>
      <p:sp>
        <p:nvSpPr>
          <p:cNvPr id="75" name="Rectangle 74">
            <a:extLst>
              <a:ext uri="{FF2B5EF4-FFF2-40B4-BE49-F238E27FC236}">
                <a16:creationId xmlns:a16="http://schemas.microsoft.com/office/drawing/2014/main" id="{8E72D512-5273-455E-A61B-BB970FB001E6}"/>
              </a:ext>
            </a:extLst>
          </p:cNvPr>
          <p:cNvSpPr/>
          <p:nvPr/>
        </p:nvSpPr>
        <p:spPr>
          <a:xfrm rot="16200000">
            <a:off x="8631142" y="5413165"/>
            <a:ext cx="125700" cy="1037083"/>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1600" b="0" i="0" u="none" strike="noStrike" kern="1200" cap="none" spc="0" normalizeH="0" baseline="0" noProof="0">
                <a:ln>
                  <a:noFill/>
                </a:ln>
                <a:solidFill>
                  <a:srgbClr val="575756">
                    <a:lumMod val="50000"/>
                  </a:srgbClr>
                </a:solidFill>
                <a:effectLst/>
                <a:uLnTx/>
                <a:uFillTx/>
                <a:latin typeface="SST Arabic" panose="020B0504030504020204" pitchFamily="34" charset="-78"/>
                <a:ea typeface="+mn-ea"/>
                <a:cs typeface="SST Arabic" panose="020B0504030504020204" pitchFamily="34" charset="-78"/>
              </a:rPr>
              <a:t>14</a:t>
            </a:r>
            <a:r>
              <a:rPr kumimoji="0" lang="en-US" sz="1600" b="0" i="0" u="none" strike="noStrike" kern="1200" cap="none" spc="0" normalizeH="0" baseline="0" noProof="0">
                <a:ln>
                  <a:noFill/>
                </a:ln>
                <a:solidFill>
                  <a:srgbClr val="575756">
                    <a:lumMod val="50000"/>
                  </a:srgbClr>
                </a:solidFill>
                <a:effectLst/>
                <a:uLnTx/>
                <a:uFillTx/>
                <a:latin typeface="SST Arabic" panose="020B0504030504020204" pitchFamily="34" charset="-78"/>
                <a:ea typeface="+mn-ea"/>
                <a:cs typeface="SST Arabic" panose="020B0504030504020204" pitchFamily="34" charset="-78"/>
              </a:rPr>
              <a:t>%</a:t>
            </a:r>
            <a:endParaRPr kumimoji="0" lang="ar-SA" sz="1600" b="0" i="0" u="none" strike="noStrike" kern="1200" cap="none" spc="0" normalizeH="0" baseline="0" noProof="0" dirty="0">
              <a:ln>
                <a:noFill/>
              </a:ln>
              <a:solidFill>
                <a:srgbClr val="575756">
                  <a:lumMod val="50000"/>
                </a:srgbClr>
              </a:solidFill>
              <a:effectLst/>
              <a:uLnTx/>
              <a:uFillTx/>
              <a:latin typeface="SST Arabic" panose="020B0504030504020204" pitchFamily="34" charset="-78"/>
              <a:ea typeface="+mn-ea"/>
              <a:cs typeface="SST Arabic" panose="020B0504030504020204" pitchFamily="34" charset="-78"/>
            </a:endParaRPr>
          </a:p>
        </p:txBody>
      </p:sp>
      <p:sp>
        <p:nvSpPr>
          <p:cNvPr id="76" name="Google Shape;774;p29">
            <a:extLst>
              <a:ext uri="{FF2B5EF4-FFF2-40B4-BE49-F238E27FC236}">
                <a16:creationId xmlns:a16="http://schemas.microsoft.com/office/drawing/2014/main" id="{BACEFE00-4C06-42A9-AA5F-A62141936702}"/>
              </a:ext>
            </a:extLst>
          </p:cNvPr>
          <p:cNvSpPr/>
          <p:nvPr/>
        </p:nvSpPr>
        <p:spPr>
          <a:xfrm>
            <a:off x="6600482" y="5804936"/>
            <a:ext cx="1432331" cy="237378"/>
          </a:xfrm>
          <a:prstGeom prst="roundRect">
            <a:avLst>
              <a:gd name="adj" fmla="val 50000"/>
            </a:avLst>
          </a:prstGeom>
          <a:solidFill>
            <a:schemeClr val="bg1">
              <a:lumMod val="65000"/>
            </a:schemeClr>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SA" sz="1000" b="1" i="0" u="none" strike="noStrike" kern="1200" cap="none" spc="0" normalizeH="0" baseline="0" noProof="0" dirty="0">
                <a:ln>
                  <a:noFill/>
                </a:ln>
                <a:solidFill>
                  <a:srgbClr val="E6E6E6">
                    <a:lumMod val="10000"/>
                  </a:srgbClr>
                </a:solidFill>
                <a:effectLst/>
                <a:uLnTx/>
                <a:uFillTx/>
                <a:latin typeface="SST Arabic" panose="020B0504030504020204" pitchFamily="34" charset="-78"/>
                <a:ea typeface="+mn-ea"/>
                <a:cs typeface="SST Arabic" panose="020B0504030504020204" pitchFamily="34" charset="-78"/>
                <a:sym typeface="Fira Sans Extra Condensed Medium"/>
              </a:rPr>
              <a:t>لم يتم تمرير الحركة</a:t>
            </a:r>
            <a:endParaRPr kumimoji="0" sz="1000" b="1" i="0" u="none" strike="noStrike" kern="1200" cap="none" spc="0" normalizeH="0" baseline="0" noProof="0" dirty="0">
              <a:ln>
                <a:noFill/>
              </a:ln>
              <a:solidFill>
                <a:srgbClr val="E6E6E6">
                  <a:lumMod val="10000"/>
                </a:srgbClr>
              </a:solidFill>
              <a:effectLst/>
              <a:uLnTx/>
              <a:uFillTx/>
              <a:latin typeface="SST Arabic" panose="020B0504030504020204" pitchFamily="34" charset="-78"/>
              <a:ea typeface="+mn-ea"/>
              <a:cs typeface="SST Arabic" panose="020B0504030504020204" pitchFamily="34" charset="-78"/>
            </a:endParaRPr>
          </a:p>
        </p:txBody>
      </p:sp>
      <p:cxnSp>
        <p:nvCxnSpPr>
          <p:cNvPr id="77" name="Google Shape;775;p29">
            <a:extLst>
              <a:ext uri="{FF2B5EF4-FFF2-40B4-BE49-F238E27FC236}">
                <a16:creationId xmlns:a16="http://schemas.microsoft.com/office/drawing/2014/main" id="{67DA1C69-7A08-46B6-90EE-AFDE92E085B7}"/>
              </a:ext>
            </a:extLst>
          </p:cNvPr>
          <p:cNvCxnSpPr>
            <a:cxnSpLocks/>
            <a:stCxn id="78" idx="2"/>
            <a:endCxn id="76" idx="3"/>
          </p:cNvCxnSpPr>
          <p:nvPr/>
        </p:nvCxnSpPr>
        <p:spPr>
          <a:xfrm flipH="1">
            <a:off x="8032813" y="5923625"/>
            <a:ext cx="291367" cy="0"/>
          </a:xfrm>
          <a:prstGeom prst="straightConnector1">
            <a:avLst/>
          </a:prstGeom>
          <a:solidFill>
            <a:srgbClr val="009BDF"/>
          </a:solidFill>
          <a:ln w="19050" cap="flat" cmpd="sng">
            <a:solidFill>
              <a:srgbClr val="7F7F7F"/>
            </a:solidFill>
            <a:prstDash val="solid"/>
            <a:round/>
            <a:headEnd type="none" w="med" len="med"/>
            <a:tailEnd type="none" w="med" len="med"/>
          </a:ln>
        </p:spPr>
      </p:cxnSp>
      <p:sp>
        <p:nvSpPr>
          <p:cNvPr id="78" name="Google Shape;776;p29">
            <a:extLst>
              <a:ext uri="{FF2B5EF4-FFF2-40B4-BE49-F238E27FC236}">
                <a16:creationId xmlns:a16="http://schemas.microsoft.com/office/drawing/2014/main" id="{76770B8C-0A97-4436-B280-980DD0524B5A}"/>
              </a:ext>
            </a:extLst>
          </p:cNvPr>
          <p:cNvSpPr/>
          <p:nvPr/>
        </p:nvSpPr>
        <p:spPr>
          <a:xfrm>
            <a:off x="8324180" y="5860775"/>
            <a:ext cx="125700" cy="125700"/>
          </a:xfrm>
          <a:prstGeom prst="ellipse">
            <a:avLst/>
          </a:prstGeom>
          <a:solidFill>
            <a:schemeClr val="bg1">
              <a:lumMod val="50000"/>
            </a:scheme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D2547"/>
              </a:solidFill>
              <a:effectLst/>
              <a:uLnTx/>
              <a:uFillTx/>
              <a:latin typeface="Symbio AR+LT"/>
              <a:ea typeface="+mn-ea"/>
              <a:cs typeface="Symbio AR+LT"/>
            </a:endParaRPr>
          </a:p>
        </p:txBody>
      </p:sp>
      <p:sp>
        <p:nvSpPr>
          <p:cNvPr id="87" name="Rectangle 86">
            <a:extLst>
              <a:ext uri="{FF2B5EF4-FFF2-40B4-BE49-F238E27FC236}">
                <a16:creationId xmlns:a16="http://schemas.microsoft.com/office/drawing/2014/main" id="{7963FFE2-F908-4B1C-BC9D-FB30EBB64D64}"/>
              </a:ext>
            </a:extLst>
          </p:cNvPr>
          <p:cNvSpPr/>
          <p:nvPr/>
        </p:nvSpPr>
        <p:spPr>
          <a:xfrm rot="16200000">
            <a:off x="5395812" y="5484249"/>
            <a:ext cx="232913" cy="849381"/>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FFFFFF"/>
                </a:solidFill>
                <a:effectLst/>
                <a:uLnTx/>
                <a:uFillTx/>
                <a:latin typeface="SST Arabic" panose="020B0504030504020204" pitchFamily="34" charset="-78"/>
                <a:ea typeface="+mn-ea"/>
                <a:cs typeface="SST Arabic" panose="020B0504030504020204" pitchFamily="34" charset="-78"/>
              </a:rPr>
              <a:t>0.07</a:t>
            </a:r>
            <a:r>
              <a:rPr kumimoji="0" lang="ar-SA" sz="1200" b="1" i="0" u="none" strike="noStrike" kern="1200" cap="none" spc="0" normalizeH="0" baseline="0" noProof="0">
                <a:ln>
                  <a:noFill/>
                </a:ln>
                <a:solidFill>
                  <a:srgbClr val="FFFFFF"/>
                </a:solidFill>
                <a:effectLst/>
                <a:uLnTx/>
                <a:uFillTx/>
                <a:latin typeface="SST Arabic" panose="020B0504030504020204" pitchFamily="34" charset="-78"/>
                <a:ea typeface="+mn-ea"/>
                <a:cs typeface="SST Arabic" panose="020B0504030504020204" pitchFamily="34" charset="-78"/>
              </a:rPr>
              <a:t>%</a:t>
            </a:r>
            <a:endParaRPr kumimoji="0" lang="ar-SA" sz="1200" b="1" i="0" u="none" strike="noStrike" kern="1200" cap="none" spc="0" normalizeH="0" baseline="0" noProof="0" dirty="0">
              <a:ln>
                <a:noFill/>
              </a:ln>
              <a:solidFill>
                <a:srgbClr val="FFFFFF"/>
              </a:solidFill>
              <a:effectLst/>
              <a:uLnTx/>
              <a:uFillTx/>
              <a:latin typeface="SST Arabic" panose="020B0504030504020204" pitchFamily="34" charset="-78"/>
              <a:ea typeface="+mn-ea"/>
              <a:cs typeface="SST Arabic" panose="020B0504030504020204" pitchFamily="34" charset="-78"/>
            </a:endParaRPr>
          </a:p>
        </p:txBody>
      </p:sp>
      <p:sp>
        <p:nvSpPr>
          <p:cNvPr id="88" name="Google Shape;774;p29">
            <a:extLst>
              <a:ext uri="{FF2B5EF4-FFF2-40B4-BE49-F238E27FC236}">
                <a16:creationId xmlns:a16="http://schemas.microsoft.com/office/drawing/2014/main" id="{44C99F57-A7AB-4C47-865F-9C20BDF62C15}"/>
              </a:ext>
            </a:extLst>
          </p:cNvPr>
          <p:cNvSpPr/>
          <p:nvPr/>
        </p:nvSpPr>
        <p:spPr>
          <a:xfrm>
            <a:off x="2375378" y="5795092"/>
            <a:ext cx="2565844" cy="199466"/>
          </a:xfrm>
          <a:prstGeom prst="roundRect">
            <a:avLst>
              <a:gd name="adj" fmla="val 15108"/>
            </a:avLst>
          </a:prstGeom>
          <a:solidFill>
            <a:schemeClr val="bg1"/>
          </a:solidFill>
          <a:ln w="19050">
            <a:solidFill>
              <a:srgbClr val="FF0000"/>
            </a:solidFill>
          </a:ln>
        </p:spPr>
        <p:txBody>
          <a:bodyPr spcFirstLastPara="1" wrap="square" lIns="91425" tIns="91425" rIns="91425" bIns="91425" anchor="ctr" anchorCtr="0">
            <a:no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900" b="1" i="0" u="none" strike="noStrike" kern="1200" cap="none" spc="0" normalizeH="0" baseline="0" noProof="0" dirty="0">
                <a:ln>
                  <a:noFill/>
                </a:ln>
                <a:solidFill>
                  <a:srgbClr val="575756">
                    <a:lumMod val="50000"/>
                  </a:srgbClr>
                </a:solidFill>
                <a:effectLst/>
                <a:uLnTx/>
                <a:uFillTx/>
                <a:latin typeface="SST Arabic" panose="020B0504030504020204" pitchFamily="34" charset="-78"/>
                <a:ea typeface="+mn-ea"/>
                <a:cs typeface="SST Arabic" panose="020B0504030504020204" pitchFamily="34" charset="-78"/>
                <a:sym typeface="Fira Sans Extra Condensed Medium"/>
              </a:rPr>
              <a:t>لم يتم تمرير الحركة و يطابق معايير محرك المخاطر</a:t>
            </a:r>
            <a:endParaRPr kumimoji="0" sz="500" b="1" i="0" u="none" strike="noStrike" kern="1200" cap="none" spc="0" normalizeH="0" baseline="0" noProof="0" dirty="0">
              <a:ln>
                <a:noFill/>
              </a:ln>
              <a:solidFill>
                <a:srgbClr val="575756">
                  <a:lumMod val="50000"/>
                </a:srgbClr>
              </a:solidFill>
              <a:effectLst/>
              <a:uLnTx/>
              <a:uFillTx/>
              <a:latin typeface="SST Arabic" panose="020B0504030504020204" pitchFamily="34" charset="-78"/>
              <a:ea typeface="+mn-ea"/>
              <a:cs typeface="SST Arabic" panose="020B0504030504020204" pitchFamily="34" charset="-78"/>
            </a:endParaRPr>
          </a:p>
        </p:txBody>
      </p:sp>
      <p:sp>
        <p:nvSpPr>
          <p:cNvPr id="89" name="Right Brace 88">
            <a:extLst>
              <a:ext uri="{FF2B5EF4-FFF2-40B4-BE49-F238E27FC236}">
                <a16:creationId xmlns:a16="http://schemas.microsoft.com/office/drawing/2014/main" id="{41FE0383-C3F3-42D8-A1B2-23BC178B2D67}"/>
              </a:ext>
            </a:extLst>
          </p:cNvPr>
          <p:cNvSpPr/>
          <p:nvPr/>
        </p:nvSpPr>
        <p:spPr>
          <a:xfrm>
            <a:off x="5969449" y="5677101"/>
            <a:ext cx="153223" cy="389288"/>
          </a:xfrm>
          <a:prstGeom prst="rightBrace">
            <a:avLst>
              <a:gd name="adj1" fmla="val 8333"/>
              <a:gd name="adj2" fmla="val 63076"/>
            </a:avLst>
          </a:prstGeom>
          <a:ln w="19050">
            <a:solidFill>
              <a:srgbClr val="A6A6A6"/>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D2547"/>
              </a:solidFill>
              <a:effectLst/>
              <a:uLnTx/>
              <a:uFillTx/>
              <a:latin typeface="SST Arabic" panose="020B0504030504020204" pitchFamily="34" charset="-78"/>
              <a:ea typeface="+mn-ea"/>
              <a:cs typeface="SST Arabic" panose="020B0504030504020204" pitchFamily="34" charset="-78"/>
            </a:endParaRPr>
          </a:p>
        </p:txBody>
      </p:sp>
      <p:cxnSp>
        <p:nvCxnSpPr>
          <p:cNvPr id="90" name="Google Shape;775;p29">
            <a:extLst>
              <a:ext uri="{FF2B5EF4-FFF2-40B4-BE49-F238E27FC236}">
                <a16:creationId xmlns:a16="http://schemas.microsoft.com/office/drawing/2014/main" id="{35429BEC-C60C-437E-9FCA-855046184625}"/>
              </a:ext>
            </a:extLst>
          </p:cNvPr>
          <p:cNvCxnSpPr>
            <a:cxnSpLocks/>
            <a:stCxn id="76" idx="1"/>
            <a:endCxn id="89" idx="1"/>
          </p:cNvCxnSpPr>
          <p:nvPr/>
        </p:nvCxnSpPr>
        <p:spPr>
          <a:xfrm flipH="1" flipV="1">
            <a:off x="6122672" y="5922648"/>
            <a:ext cx="477810" cy="977"/>
          </a:xfrm>
          <a:prstGeom prst="straightConnector1">
            <a:avLst/>
          </a:prstGeom>
          <a:solidFill>
            <a:srgbClr val="009BDF"/>
          </a:solidFill>
          <a:ln w="19050" cap="flat" cmpd="sng">
            <a:solidFill>
              <a:srgbClr val="A6A6A6"/>
            </a:solidFill>
            <a:prstDash val="solid"/>
            <a:round/>
            <a:headEnd type="none" w="med" len="med"/>
            <a:tailEnd type="none" w="med" len="med"/>
          </a:ln>
        </p:spPr>
      </p:cxnSp>
      <p:sp>
        <p:nvSpPr>
          <p:cNvPr id="116" name="Google Shape;774;p29">
            <a:extLst>
              <a:ext uri="{FF2B5EF4-FFF2-40B4-BE49-F238E27FC236}">
                <a16:creationId xmlns:a16="http://schemas.microsoft.com/office/drawing/2014/main" id="{CD8BB7F5-EAD3-4742-B3D8-6BA41241CE62}"/>
              </a:ext>
            </a:extLst>
          </p:cNvPr>
          <p:cNvSpPr/>
          <p:nvPr/>
        </p:nvSpPr>
        <p:spPr>
          <a:xfrm>
            <a:off x="6845405" y="5632951"/>
            <a:ext cx="765874" cy="142954"/>
          </a:xfrm>
          <a:prstGeom prst="roundRect">
            <a:avLst>
              <a:gd name="adj" fmla="val 15108"/>
            </a:avLst>
          </a:prstGeom>
          <a:solidFill>
            <a:schemeClr val="bg1"/>
          </a:solidFill>
          <a:ln w="19050">
            <a:noFill/>
          </a:ln>
        </p:spPr>
        <p:txBody>
          <a:bodyPr spcFirstLastPara="1" wrap="square" lIns="91425" tIns="91425" rIns="91425" bIns="91425" anchor="ctr" anchorCtr="0">
            <a:no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900" b="1" i="0" u="none" strike="noStrike" kern="1200" cap="none" spc="0" normalizeH="0" baseline="0" noProof="0" dirty="0">
                <a:ln>
                  <a:noFill/>
                </a:ln>
                <a:solidFill>
                  <a:srgbClr val="575756">
                    <a:lumMod val="50000"/>
                  </a:srgbClr>
                </a:solidFill>
                <a:effectLst/>
                <a:uLnTx/>
                <a:uFillTx/>
                <a:latin typeface="SST Arabic" panose="020B0504030504020204" pitchFamily="34" charset="-78"/>
                <a:ea typeface="+mn-ea"/>
                <a:cs typeface="SST Arabic" panose="020B0504030504020204" pitchFamily="34" charset="-78"/>
                <a:sym typeface="Fira Sans Extra Condensed Medium"/>
              </a:rPr>
              <a:t>6 ثواني</a:t>
            </a:r>
            <a:endParaRPr kumimoji="0" sz="500" b="1" i="0" u="none" strike="noStrike" kern="1200" cap="none" spc="0" normalizeH="0" baseline="0" noProof="0" dirty="0">
              <a:ln>
                <a:noFill/>
              </a:ln>
              <a:solidFill>
                <a:srgbClr val="575756">
                  <a:lumMod val="50000"/>
                </a:srgbClr>
              </a:solidFill>
              <a:effectLst/>
              <a:uLnTx/>
              <a:uFillTx/>
              <a:latin typeface="SST Arabic" panose="020B0504030504020204" pitchFamily="34" charset="-78"/>
              <a:ea typeface="+mn-ea"/>
              <a:cs typeface="SST Arabic" panose="020B0504030504020204" pitchFamily="34" charset="-78"/>
            </a:endParaRPr>
          </a:p>
        </p:txBody>
      </p:sp>
      <p:pic>
        <p:nvPicPr>
          <p:cNvPr id="117" name="Picture 2" descr="Download Clock Png Image HQ PNG Image | FreePNGImg">
            <a:hlinkClick r:id="" action="ppaction://noaction"/>
            <a:extLst>
              <a:ext uri="{FF2B5EF4-FFF2-40B4-BE49-F238E27FC236}">
                <a16:creationId xmlns:a16="http://schemas.microsoft.com/office/drawing/2014/main" id="{AF7E14EB-ABC3-4C50-8577-1420CC0D03C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591140" y="5606577"/>
            <a:ext cx="207635" cy="208205"/>
          </a:xfrm>
          <a:prstGeom prst="rect">
            <a:avLst/>
          </a:prstGeom>
          <a:noFill/>
          <a:extLst>
            <a:ext uri="{909E8E84-426E-40DD-AFC4-6F175D3DCCD1}">
              <a14:hiddenFill xmlns:a14="http://schemas.microsoft.com/office/drawing/2010/main">
                <a:solidFill>
                  <a:srgbClr val="FFFFFF"/>
                </a:solidFill>
              </a14:hiddenFill>
            </a:ext>
          </a:extLst>
        </p:spPr>
      </p:pic>
      <p:grpSp>
        <p:nvGrpSpPr>
          <p:cNvPr id="64" name="Group 63"/>
          <p:cNvGrpSpPr/>
          <p:nvPr/>
        </p:nvGrpSpPr>
        <p:grpSpPr>
          <a:xfrm>
            <a:off x="2677370" y="105903"/>
            <a:ext cx="9507253" cy="514579"/>
            <a:chOff x="2684747" y="526945"/>
            <a:chExt cx="9507253" cy="514579"/>
          </a:xfrm>
        </p:grpSpPr>
        <p:sp>
          <p:nvSpPr>
            <p:cNvPr id="65" name="Rounded Rectangle 48">
              <a:extLst>
                <a:ext uri="{FF2B5EF4-FFF2-40B4-BE49-F238E27FC236}">
                  <a16:creationId xmlns:a16="http://schemas.microsoft.com/office/drawing/2014/main" id="{1D3517A2-7E57-47A0-B474-C78F0DC46F03}"/>
                </a:ext>
              </a:extLst>
            </p:cNvPr>
            <p:cNvSpPr/>
            <p:nvPr/>
          </p:nvSpPr>
          <p:spPr>
            <a:xfrm>
              <a:off x="11869187" y="526945"/>
              <a:ext cx="322813" cy="315316"/>
            </a:xfrm>
            <a:prstGeom prst="roundRect">
              <a:avLst>
                <a:gd name="adj" fmla="val 0"/>
              </a:avLst>
            </a:prstGeom>
            <a:solidFill>
              <a:srgbClr val="20CFD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FFFFFF"/>
                </a:solidFill>
                <a:effectLst/>
                <a:uLnTx/>
                <a:uFillTx/>
                <a:latin typeface="SST Arabic" panose="020B0504030504020204" pitchFamily="34" charset="-78"/>
                <a:ea typeface="+mn-ea"/>
                <a:cs typeface="SST Arabic" panose="020B0504030504020204" pitchFamily="34" charset="-78"/>
              </a:endParaRPr>
            </a:p>
          </p:txBody>
        </p:sp>
        <p:sp>
          <p:nvSpPr>
            <p:cNvPr id="66" name="Title 1">
              <a:extLst>
                <a:ext uri="{FF2B5EF4-FFF2-40B4-BE49-F238E27FC236}">
                  <a16:creationId xmlns:a16="http://schemas.microsoft.com/office/drawing/2014/main" id="{4AC9F629-7F96-403B-B28D-50766AB29367}"/>
                </a:ext>
              </a:extLst>
            </p:cNvPr>
            <p:cNvSpPr txBox="1">
              <a:spLocks/>
            </p:cNvSpPr>
            <p:nvPr/>
          </p:nvSpPr>
          <p:spPr>
            <a:xfrm>
              <a:off x="2684747" y="526945"/>
              <a:ext cx="9105518" cy="514579"/>
            </a:xfrm>
            <a:prstGeom prst="rect">
              <a:avLst/>
            </a:prstGeom>
          </p:spPr>
          <p:txBody>
            <a:bodyPr vert="horz" lIns="0" tIns="0" rIns="0" bIns="0" rtlCol="0" anchor="t">
              <a:noAutofit/>
            </a:bodyPr>
            <a:lstStyle>
              <a:lvl1pPr algn="r" defTabSz="914400" rtl="1" eaLnBrk="1" latinLnBrk="0" hangingPunct="1">
                <a:lnSpc>
                  <a:spcPct val="90000"/>
                </a:lnSpc>
                <a:spcBef>
                  <a:spcPct val="0"/>
                </a:spcBef>
                <a:buNone/>
                <a:defRPr sz="4000" kern="1200">
                  <a:solidFill>
                    <a:schemeClr val="tx1"/>
                  </a:solidFill>
                  <a:latin typeface="Greta Arabic" pitchFamily="2" charset="-78"/>
                  <a:ea typeface="+mj-ea"/>
                  <a:cs typeface="+mj-cs"/>
                </a:defRPr>
              </a:lvl1pPr>
            </a:lstStyle>
            <a:p>
              <a:pPr>
                <a:defRPr/>
              </a:pPr>
              <a:r>
                <a:rPr lang="ar-SA" sz="2400" b="1" dirty="0">
                  <a:solidFill>
                    <a:srgbClr val="0D2547"/>
                  </a:solidFill>
                  <a:latin typeface="SST Arabic" panose="020B0504030504020204" pitchFamily="34" charset="-78"/>
                  <a:cs typeface="SST Arabic" panose="020B0504030504020204" pitchFamily="34" charset="-78"/>
                </a:rPr>
                <a:t>ربط محرك المخاطر مع نبراس - 2 الحركات</a:t>
              </a:r>
            </a:p>
          </p:txBody>
        </p:sp>
      </p:grpSp>
      <p:sp>
        <p:nvSpPr>
          <p:cNvPr id="81" name="TextBox 80">
            <a:extLst>
              <a:ext uri="{FF2B5EF4-FFF2-40B4-BE49-F238E27FC236}">
                <a16:creationId xmlns:a16="http://schemas.microsoft.com/office/drawing/2014/main" id="{C0E1C61A-A0BC-475F-BCC0-410DF4C466EE}"/>
              </a:ext>
            </a:extLst>
          </p:cNvPr>
          <p:cNvSpPr txBox="1"/>
          <p:nvPr/>
        </p:nvSpPr>
        <p:spPr>
          <a:xfrm>
            <a:off x="9847386" y="6477958"/>
            <a:ext cx="2337238" cy="382921"/>
          </a:xfrm>
          <a:prstGeom prst="rect">
            <a:avLst/>
          </a:prstGeom>
          <a:noFill/>
        </p:spPr>
        <p:txBody>
          <a:bodyPr wrap="square" rtlCol="0" anchor="ctr" anchorCtr="0">
            <a:noAutofit/>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kumimoji="0" lang="ar-SA" sz="900" b="1" i="0" u="none" strike="noStrike" kern="1200" cap="none" spc="0" normalizeH="0" baseline="0" noProof="0" dirty="0">
                <a:ln>
                  <a:noFill/>
                </a:ln>
                <a:solidFill>
                  <a:srgbClr val="0D2547"/>
                </a:solidFill>
                <a:effectLst/>
                <a:uLnTx/>
                <a:uFillTx/>
                <a:latin typeface="SST Arabic" panose="020B0504030504020204" pitchFamily="34" charset="-78"/>
                <a:cs typeface="SST Arabic" panose="020B0504030504020204" pitchFamily="34" charset="-78"/>
              </a:rPr>
              <a:t>فترة التحليل يونيو 2023</a:t>
            </a:r>
            <a:endParaRPr kumimoji="0" lang="en-US" sz="900" b="1" i="0" u="none" strike="noStrike" kern="1200" cap="none" spc="0" normalizeH="0" baseline="0" noProof="0" dirty="0">
              <a:ln>
                <a:noFill/>
              </a:ln>
              <a:solidFill>
                <a:srgbClr val="0D2547"/>
              </a:solidFill>
              <a:effectLst/>
              <a:uLnTx/>
              <a:uFillTx/>
              <a:latin typeface="SST Arabic" panose="020B0504030504020204" pitchFamily="34" charset="-78"/>
              <a:cs typeface="SST Arabic" panose="020B0504030504020204" pitchFamily="34" charset="-78"/>
            </a:endParaRPr>
          </a:p>
        </p:txBody>
      </p:sp>
      <p:sp>
        <p:nvSpPr>
          <p:cNvPr id="82" name="Isosceles Triangle 69">
            <a:extLst>
              <a:ext uri="{FF2B5EF4-FFF2-40B4-BE49-F238E27FC236}">
                <a16:creationId xmlns:a16="http://schemas.microsoft.com/office/drawing/2014/main" id="{D0F90FA7-C414-47A0-B1F2-C03C4EFAC7EE}"/>
              </a:ext>
            </a:extLst>
          </p:cNvPr>
          <p:cNvSpPr/>
          <p:nvPr/>
        </p:nvSpPr>
        <p:spPr>
          <a:xfrm rot="16200000">
            <a:off x="9951186" y="-1774937"/>
            <a:ext cx="18288" cy="4480560"/>
          </a:xfrm>
          <a:prstGeom prst="roundRect">
            <a:avLst>
              <a:gd name="adj" fmla="val 0"/>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ymbio AR+LT"/>
              <a:ea typeface="+mn-ea"/>
              <a:cs typeface="Symbio AR+LT"/>
            </a:endParaRPr>
          </a:p>
        </p:txBody>
      </p:sp>
      <p:sp>
        <p:nvSpPr>
          <p:cNvPr id="51" name="Isosceles Triangle 69">
            <a:extLst>
              <a:ext uri="{FF2B5EF4-FFF2-40B4-BE49-F238E27FC236}">
                <a16:creationId xmlns:a16="http://schemas.microsoft.com/office/drawing/2014/main" id="{0C293FDF-39A6-4EE0-8B0D-9EB39456DE3F}"/>
              </a:ext>
            </a:extLst>
          </p:cNvPr>
          <p:cNvSpPr/>
          <p:nvPr/>
        </p:nvSpPr>
        <p:spPr>
          <a:xfrm rot="16200000">
            <a:off x="6114227" y="339759"/>
            <a:ext cx="18288" cy="12252960"/>
          </a:xfrm>
          <a:prstGeom prst="roundRect">
            <a:avLst>
              <a:gd name="adj" fmla="val 0"/>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ymbio AR+LT"/>
              <a:ea typeface="+mn-ea"/>
              <a:cs typeface="Symbio AR+LT"/>
            </a:endParaRPr>
          </a:p>
        </p:txBody>
      </p:sp>
      <p:pic>
        <p:nvPicPr>
          <p:cNvPr id="3" name="Graphic 2" descr="Flag">
            <a:extLst>
              <a:ext uri="{FF2B5EF4-FFF2-40B4-BE49-F238E27FC236}">
                <a16:creationId xmlns:a16="http://schemas.microsoft.com/office/drawing/2014/main" id="{DEF5E049-EF9C-48D8-AAAB-5B14E418885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375377" y="4905211"/>
            <a:ext cx="324662" cy="324662"/>
          </a:xfrm>
          <a:prstGeom prst="rect">
            <a:avLst/>
          </a:prstGeom>
        </p:spPr>
      </p:pic>
      <p:pic>
        <p:nvPicPr>
          <p:cNvPr id="45" name="Graphic 44" descr="Flag">
            <a:extLst>
              <a:ext uri="{FF2B5EF4-FFF2-40B4-BE49-F238E27FC236}">
                <a16:creationId xmlns:a16="http://schemas.microsoft.com/office/drawing/2014/main" id="{FEBD5EA9-B766-4989-B0D0-7BEE33DFEC6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610380" y="5652451"/>
            <a:ext cx="324662" cy="324662"/>
          </a:xfrm>
          <a:prstGeom prst="rect">
            <a:avLst/>
          </a:prstGeom>
        </p:spPr>
      </p:pic>
      <p:pic>
        <p:nvPicPr>
          <p:cNvPr id="46" name="Graphic 45" descr="Flag">
            <a:extLst>
              <a:ext uri="{FF2B5EF4-FFF2-40B4-BE49-F238E27FC236}">
                <a16:creationId xmlns:a16="http://schemas.microsoft.com/office/drawing/2014/main" id="{61834128-4D05-4BD7-9DC0-8A9BC9E7A1F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389262" y="5630151"/>
            <a:ext cx="324662" cy="324662"/>
          </a:xfrm>
          <a:prstGeom prst="rect">
            <a:avLst/>
          </a:prstGeom>
        </p:spPr>
      </p:pic>
      <p:cxnSp>
        <p:nvCxnSpPr>
          <p:cNvPr id="52" name="Google Shape;775;p29">
            <a:extLst>
              <a:ext uri="{FF2B5EF4-FFF2-40B4-BE49-F238E27FC236}">
                <a16:creationId xmlns:a16="http://schemas.microsoft.com/office/drawing/2014/main" id="{53ACDF4E-A655-4617-AB24-32B733F46CAF}"/>
              </a:ext>
            </a:extLst>
          </p:cNvPr>
          <p:cNvCxnSpPr>
            <a:cxnSpLocks/>
          </p:cNvCxnSpPr>
          <p:nvPr/>
        </p:nvCxnSpPr>
        <p:spPr>
          <a:xfrm flipH="1">
            <a:off x="4934655" y="5904789"/>
            <a:ext cx="236242" cy="2608"/>
          </a:xfrm>
          <a:prstGeom prst="straightConnector1">
            <a:avLst/>
          </a:prstGeom>
          <a:solidFill>
            <a:srgbClr val="009BDF"/>
          </a:solidFill>
          <a:ln w="19050" cap="flat" cmpd="sng">
            <a:solidFill>
              <a:srgbClr val="FF0000"/>
            </a:solidFill>
            <a:prstDash val="solid"/>
            <a:round/>
            <a:headEnd type="none" w="med" len="med"/>
            <a:tailEnd type="none" w="med" len="med"/>
          </a:ln>
        </p:spPr>
      </p:cxnSp>
      <p:sp>
        <p:nvSpPr>
          <p:cNvPr id="4" name="Slide Number Placeholder 3"/>
          <p:cNvSpPr>
            <a:spLocks noGrp="1"/>
          </p:cNvSpPr>
          <p:nvPr>
            <p:ph type="sldNum" sz="quarter" idx="12"/>
          </p:nvPr>
        </p:nvSpPr>
        <p:spPr/>
        <p:txBody>
          <a:bodyPr/>
          <a:lstStyle/>
          <a:p>
            <a:fld id="{15EF7C1D-2B43-48E9-9FFA-0C1C352D9914}" type="slidenum">
              <a:rPr lang="en-GB" smtClean="0"/>
              <a:t>46</a:t>
            </a:fld>
            <a:endParaRPr lang="en-GB"/>
          </a:p>
        </p:txBody>
      </p:sp>
      <p:sp>
        <p:nvSpPr>
          <p:cNvPr id="5" name="Footer Placeholder 4">
            <a:extLst>
              <a:ext uri="{FF2B5EF4-FFF2-40B4-BE49-F238E27FC236}">
                <a16:creationId xmlns:a16="http://schemas.microsoft.com/office/drawing/2014/main" id="{379F5DE2-B3B2-4860-9854-91D2E2E1CF91}"/>
              </a:ext>
            </a:extLst>
          </p:cNvPr>
          <p:cNvSpPr>
            <a:spLocks noGrp="1"/>
          </p:cNvSpPr>
          <p:nvPr>
            <p:ph type="ftr" sz="quarter" idx="11"/>
            <p:custDataLst>
              <p:tags r:id="rId1"/>
            </p:custDataLst>
          </p:nvPr>
        </p:nvSpPr>
        <p:spPr/>
        <p:txBody>
          <a:bodyPr/>
          <a:lstStyle/>
          <a:p>
            <a:r>
              <a:rPr lang="en-GB"/>
              <a:t>Public | </a:t>
            </a:r>
            <a:r>
              <a:rPr lang="ar-SA"/>
              <a:t>عام</a:t>
            </a:r>
            <a:endParaRPr lang="en-GB"/>
          </a:p>
        </p:txBody>
      </p:sp>
    </p:spTree>
    <p:extLst>
      <p:ext uri="{BB962C8B-B14F-4D97-AF65-F5344CB8AC3E}">
        <p14:creationId xmlns:p14="http://schemas.microsoft.com/office/powerpoint/2010/main" val="89596310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6DFE4FFA-FFA1-45DA-B971-C96FAF646316}"/>
              </a:ext>
            </a:extLst>
          </p:cNvPr>
          <p:cNvSpPr txBox="1">
            <a:spLocks/>
          </p:cNvSpPr>
          <p:nvPr/>
        </p:nvSpPr>
        <p:spPr>
          <a:xfrm>
            <a:off x="819608" y="3327571"/>
            <a:ext cx="4207019" cy="423019"/>
          </a:xfrm>
          <a:prstGeom prst="rect">
            <a:avLst/>
          </a:prstGeom>
        </p:spPr>
        <p:txBody>
          <a:bodyPr vert="horz" lIns="0" tIns="0" rIns="0" bIns="0" rtlCol="0" anchor="t">
            <a:noAutofit/>
          </a:bodyPr>
          <a:lstStyle>
            <a:lvl1pPr algn="r" defTabSz="914400" rtl="1" eaLnBrk="1" latinLnBrk="0" hangingPunct="1">
              <a:lnSpc>
                <a:spcPct val="90000"/>
              </a:lnSpc>
              <a:spcBef>
                <a:spcPct val="0"/>
              </a:spcBef>
              <a:buNone/>
              <a:defRPr sz="4000" kern="1200">
                <a:solidFill>
                  <a:schemeClr val="tx1"/>
                </a:solidFill>
                <a:latin typeface="Greta Arabic" pitchFamily="2" charset="-78"/>
                <a:ea typeface="+mj-ea"/>
                <a:cs typeface="+mj-cs"/>
              </a:defRPr>
            </a:lvl1pPr>
          </a:lstStyle>
          <a:p>
            <a:pPr marL="0" marR="0" lvl="0" indent="0" defTabSz="914400" eaLnBrk="1" fontAlgn="auto" latinLnBrk="0" hangingPunct="1">
              <a:lnSpc>
                <a:spcPct val="90000"/>
              </a:lnSpc>
              <a:spcBef>
                <a:spcPct val="0"/>
              </a:spcBef>
              <a:spcAft>
                <a:spcPts val="0"/>
              </a:spcAft>
              <a:buClrTx/>
              <a:buSzTx/>
              <a:buFontTx/>
              <a:buNone/>
              <a:tabLst/>
              <a:defRPr/>
            </a:pPr>
            <a:r>
              <a:rPr kumimoji="0" lang="ar-SA" sz="2800" i="0" u="none" strike="noStrike" kern="1200" cap="none" spc="0" normalizeH="0" baseline="0" noProof="0" dirty="0">
                <a:ln>
                  <a:noFill/>
                </a:ln>
                <a:solidFill>
                  <a:srgbClr val="283E5B"/>
                </a:solidFill>
                <a:effectLst/>
                <a:uLnTx/>
                <a:uFillTx/>
                <a:latin typeface="Somar" panose="020B0604020202020204" charset="-78"/>
                <a:cs typeface="Somar" panose="020B0604020202020204" charset="-78"/>
              </a:rPr>
              <a:t>التحديات</a:t>
            </a:r>
          </a:p>
        </p:txBody>
      </p:sp>
      <p:sp>
        <p:nvSpPr>
          <p:cNvPr id="11" name="Google Shape;259;p52">
            <a:extLst>
              <a:ext uri="{FF2B5EF4-FFF2-40B4-BE49-F238E27FC236}">
                <a16:creationId xmlns:a16="http://schemas.microsoft.com/office/drawing/2014/main" id="{4989C957-DADC-4C82-A047-F0153F15621F}"/>
              </a:ext>
            </a:extLst>
          </p:cNvPr>
          <p:cNvSpPr txBox="1">
            <a:spLocks/>
          </p:cNvSpPr>
          <p:nvPr/>
        </p:nvSpPr>
        <p:spPr>
          <a:xfrm>
            <a:off x="5278582" y="3252090"/>
            <a:ext cx="817418" cy="43797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2"/>
              </a:buClr>
              <a:buSzPts val="4800"/>
              <a:buFont typeface="Rajdhani"/>
              <a:buNone/>
              <a:defRPr sz="2400" b="1" i="0" u="none" strike="noStrike" cap="none">
                <a:solidFill>
                  <a:schemeClr val="lt2"/>
                </a:solidFill>
                <a:latin typeface="Rajdhani"/>
                <a:ea typeface="Rajdhani"/>
                <a:cs typeface="Rajdhani"/>
                <a:sym typeface="Rajdhani"/>
              </a:defRPr>
            </a:lvl1pPr>
            <a:lvl2pPr marR="0" lvl="1"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2pPr>
            <a:lvl3pPr marR="0" lvl="2"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3pPr>
            <a:lvl4pPr marR="0" lvl="3"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4pPr>
            <a:lvl5pPr marR="0" lvl="4"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5pPr>
            <a:lvl6pPr marR="0" lvl="5"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6pPr>
            <a:lvl7pPr marR="0" lvl="6"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7pPr>
            <a:lvl8pPr marR="0" lvl="7"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8pPr>
            <a:lvl9pPr marR="0" lvl="8"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9pPr>
          </a:lstStyle>
          <a:p>
            <a:pPr marL="0" marR="0" lvl="0" indent="0" algn="r" defTabSz="914400" rtl="0" eaLnBrk="1" fontAlgn="auto" latinLnBrk="0" hangingPunct="1">
              <a:lnSpc>
                <a:spcPct val="100000"/>
              </a:lnSpc>
              <a:spcBef>
                <a:spcPts val="0"/>
              </a:spcBef>
              <a:spcAft>
                <a:spcPts val="0"/>
              </a:spcAft>
              <a:buClr>
                <a:srgbClr val="F3F3F3"/>
              </a:buClr>
              <a:buSzPts val="4800"/>
              <a:buFont typeface="Rajdhani"/>
              <a:buNone/>
              <a:tabLst/>
              <a:defRPr/>
            </a:pPr>
            <a:r>
              <a:rPr kumimoji="0" lang="en" sz="3200" b="1" i="0" u="none" strike="noStrike" kern="0" cap="none" spc="0" normalizeH="0" baseline="0" noProof="0" dirty="0">
                <a:ln>
                  <a:noFill/>
                </a:ln>
                <a:solidFill>
                  <a:srgbClr val="47D1CE"/>
                </a:solidFill>
                <a:effectLst/>
                <a:uLnTx/>
                <a:uFillTx/>
                <a:latin typeface="Rajdhani"/>
                <a:cs typeface="Rajdhani"/>
                <a:sym typeface="Rajdhani"/>
              </a:rPr>
              <a:t>03</a:t>
            </a:r>
          </a:p>
        </p:txBody>
      </p:sp>
      <p:cxnSp>
        <p:nvCxnSpPr>
          <p:cNvPr id="12" name="Google Shape;265;p52">
            <a:extLst>
              <a:ext uri="{FF2B5EF4-FFF2-40B4-BE49-F238E27FC236}">
                <a16:creationId xmlns:a16="http://schemas.microsoft.com/office/drawing/2014/main" id="{B7B8C739-5F76-4A1D-88DD-9D08D6945985}"/>
              </a:ext>
            </a:extLst>
          </p:cNvPr>
          <p:cNvCxnSpPr>
            <a:cxnSpLocks/>
          </p:cNvCxnSpPr>
          <p:nvPr/>
        </p:nvCxnSpPr>
        <p:spPr>
          <a:xfrm>
            <a:off x="5280891" y="3227445"/>
            <a:ext cx="0" cy="655245"/>
          </a:xfrm>
          <a:prstGeom prst="straightConnector1">
            <a:avLst/>
          </a:prstGeom>
          <a:noFill/>
          <a:ln w="19050" cap="flat" cmpd="sng">
            <a:solidFill>
              <a:srgbClr val="0D2547"/>
            </a:solidFill>
            <a:prstDash val="solid"/>
            <a:round/>
            <a:headEnd type="oval" w="med" len="med"/>
            <a:tailEnd type="oval" w="med" len="med"/>
          </a:ln>
        </p:spPr>
      </p:cxnSp>
      <p:sp>
        <p:nvSpPr>
          <p:cNvPr id="21" name="Google Shape;6332;p126">
            <a:extLst>
              <a:ext uri="{FF2B5EF4-FFF2-40B4-BE49-F238E27FC236}">
                <a16:creationId xmlns:a16="http://schemas.microsoft.com/office/drawing/2014/main" id="{1E1BC5D4-0AE0-4D1B-B7C5-AF799F79EDAA}"/>
              </a:ext>
            </a:extLst>
          </p:cNvPr>
          <p:cNvSpPr/>
          <p:nvPr/>
        </p:nvSpPr>
        <p:spPr>
          <a:xfrm rot="10602216">
            <a:off x="-2379473" y="4496972"/>
            <a:ext cx="12202227" cy="4599134"/>
          </a:xfrm>
          <a:custGeom>
            <a:avLst/>
            <a:gdLst/>
            <a:ahLst/>
            <a:cxnLst/>
            <a:rect l="l" t="t" r="r" b="b"/>
            <a:pathLst>
              <a:path w="74755" h="20729" extrusionOk="0">
                <a:moveTo>
                  <a:pt x="1" y="1"/>
                </a:moveTo>
                <a:cubicBezTo>
                  <a:pt x="835" y="6439"/>
                  <a:pt x="5772" y="12310"/>
                  <a:pt x="12109" y="13777"/>
                </a:cubicBezTo>
                <a:cubicBezTo>
                  <a:pt x="13474" y="14091"/>
                  <a:pt x="14847" y="14220"/>
                  <a:pt x="16226" y="14220"/>
                </a:cubicBezTo>
                <a:cubicBezTo>
                  <a:pt x="22796" y="14220"/>
                  <a:pt x="29497" y="11276"/>
                  <a:pt x="36112" y="11276"/>
                </a:cubicBezTo>
                <a:cubicBezTo>
                  <a:pt x="37265" y="11276"/>
                  <a:pt x="38416" y="11366"/>
                  <a:pt x="39562" y="11576"/>
                </a:cubicBezTo>
                <a:cubicBezTo>
                  <a:pt x="45100" y="12610"/>
                  <a:pt x="49736" y="16313"/>
                  <a:pt x="54873" y="18714"/>
                </a:cubicBezTo>
                <a:cubicBezTo>
                  <a:pt x="57406" y="19923"/>
                  <a:pt x="60365" y="20728"/>
                  <a:pt x="63173" y="20728"/>
                </a:cubicBezTo>
                <a:cubicBezTo>
                  <a:pt x="66024" y="20728"/>
                  <a:pt x="68719" y="19898"/>
                  <a:pt x="70651" y="17814"/>
                </a:cubicBezTo>
                <a:cubicBezTo>
                  <a:pt x="73653" y="14645"/>
                  <a:pt x="73753" y="9775"/>
                  <a:pt x="73954" y="5371"/>
                </a:cubicBezTo>
                <a:cubicBezTo>
                  <a:pt x="74020" y="3637"/>
                  <a:pt x="74254" y="1769"/>
                  <a:pt x="74754" y="1"/>
                </a:cubicBezTo>
                <a:close/>
              </a:path>
            </a:pathLst>
          </a:custGeom>
          <a:solidFill>
            <a:srgbClr val="ACFFD9">
              <a:alpha val="64000"/>
            </a:srgb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000000"/>
              </a:solidFill>
              <a:effectLst/>
              <a:uLnTx/>
              <a:uFillTx/>
              <a:latin typeface="Arial"/>
            </a:endParaRPr>
          </a:p>
        </p:txBody>
      </p:sp>
      <p:sp>
        <p:nvSpPr>
          <p:cNvPr id="17" name="Title 1">
            <a:extLst>
              <a:ext uri="{FF2B5EF4-FFF2-40B4-BE49-F238E27FC236}">
                <a16:creationId xmlns:a16="http://schemas.microsoft.com/office/drawing/2014/main" id="{5E610C05-92DD-407A-A44F-1110EF82DA5C}"/>
              </a:ext>
            </a:extLst>
          </p:cNvPr>
          <p:cNvSpPr txBox="1">
            <a:spLocks/>
          </p:cNvSpPr>
          <p:nvPr/>
        </p:nvSpPr>
        <p:spPr>
          <a:xfrm>
            <a:off x="864285" y="1621358"/>
            <a:ext cx="4207019" cy="423019"/>
          </a:xfrm>
          <a:prstGeom prst="rect">
            <a:avLst/>
          </a:prstGeom>
        </p:spPr>
        <p:txBody>
          <a:bodyPr vert="horz" lIns="0" tIns="0" rIns="0" bIns="0" rtlCol="0" anchor="t">
            <a:noAutofit/>
          </a:bodyPr>
          <a:lstStyle>
            <a:lvl1pPr algn="r" defTabSz="914400" rtl="1" eaLnBrk="1" latinLnBrk="0" hangingPunct="1">
              <a:lnSpc>
                <a:spcPct val="90000"/>
              </a:lnSpc>
              <a:spcBef>
                <a:spcPct val="0"/>
              </a:spcBef>
              <a:buNone/>
              <a:defRPr sz="4000" kern="1200">
                <a:solidFill>
                  <a:schemeClr val="tx1"/>
                </a:solidFill>
                <a:latin typeface="Greta Arabic" pitchFamily="2" charset="-78"/>
                <a:ea typeface="+mj-ea"/>
                <a:cs typeface="+mj-cs"/>
              </a:defRPr>
            </a:lvl1pPr>
          </a:lstStyle>
          <a:p>
            <a:pPr marL="0" marR="0" lvl="0" indent="0" defTabSz="914400" eaLnBrk="1" fontAlgn="auto" latinLnBrk="0" hangingPunct="1">
              <a:lnSpc>
                <a:spcPct val="90000"/>
              </a:lnSpc>
              <a:spcBef>
                <a:spcPct val="0"/>
              </a:spcBef>
              <a:spcAft>
                <a:spcPts val="0"/>
              </a:spcAft>
              <a:buClrTx/>
              <a:buSzTx/>
              <a:buFontTx/>
              <a:buNone/>
              <a:tabLst/>
              <a:defRPr/>
            </a:pPr>
            <a:r>
              <a:rPr kumimoji="0" lang="ar-SA" sz="700" i="0" u="none" strike="noStrike" kern="1200" cap="none" spc="0" normalizeH="0" baseline="0" noProof="0" dirty="0">
                <a:ln>
                  <a:noFill/>
                </a:ln>
                <a:solidFill>
                  <a:schemeClr val="bg2">
                    <a:lumMod val="50000"/>
                  </a:schemeClr>
                </a:solidFill>
                <a:effectLst/>
                <a:uLnTx/>
                <a:uFillTx/>
                <a:latin typeface="Somar" panose="020B0604020202020204" charset="-78"/>
                <a:cs typeface="Somar" panose="020B0604020202020204" charset="-78"/>
              </a:rPr>
              <a:t>البيان الجمركي</a:t>
            </a:r>
          </a:p>
        </p:txBody>
      </p:sp>
      <p:sp>
        <p:nvSpPr>
          <p:cNvPr id="18" name="Google Shape;259;p52">
            <a:extLst>
              <a:ext uri="{FF2B5EF4-FFF2-40B4-BE49-F238E27FC236}">
                <a16:creationId xmlns:a16="http://schemas.microsoft.com/office/drawing/2014/main" id="{AED498EF-295B-41D5-A521-D0E47639620B}"/>
              </a:ext>
            </a:extLst>
          </p:cNvPr>
          <p:cNvSpPr txBox="1">
            <a:spLocks/>
          </p:cNvSpPr>
          <p:nvPr/>
        </p:nvSpPr>
        <p:spPr>
          <a:xfrm>
            <a:off x="4898307" y="1460223"/>
            <a:ext cx="817418" cy="43797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2"/>
              </a:buClr>
              <a:buSzPts val="4800"/>
              <a:buFont typeface="Rajdhani"/>
              <a:buNone/>
              <a:defRPr sz="2400" b="1" i="0" u="none" strike="noStrike" cap="none">
                <a:solidFill>
                  <a:schemeClr val="lt2"/>
                </a:solidFill>
                <a:latin typeface="Rajdhani"/>
                <a:ea typeface="Rajdhani"/>
                <a:cs typeface="Rajdhani"/>
                <a:sym typeface="Rajdhani"/>
              </a:defRPr>
            </a:lvl1pPr>
            <a:lvl2pPr marR="0" lvl="1"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2pPr>
            <a:lvl3pPr marR="0" lvl="2"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3pPr>
            <a:lvl4pPr marR="0" lvl="3"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4pPr>
            <a:lvl5pPr marR="0" lvl="4"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5pPr>
            <a:lvl6pPr marR="0" lvl="5"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6pPr>
            <a:lvl7pPr marR="0" lvl="6"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7pPr>
            <a:lvl8pPr marR="0" lvl="7"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8pPr>
            <a:lvl9pPr marR="0" lvl="8"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9pPr>
          </a:lstStyle>
          <a:p>
            <a:pPr marL="0" marR="0" lvl="0" indent="0" algn="r" defTabSz="914400" rtl="0" eaLnBrk="1" fontAlgn="auto" latinLnBrk="0" hangingPunct="1">
              <a:lnSpc>
                <a:spcPct val="100000"/>
              </a:lnSpc>
              <a:spcBef>
                <a:spcPts val="0"/>
              </a:spcBef>
              <a:spcAft>
                <a:spcPts val="0"/>
              </a:spcAft>
              <a:buClr>
                <a:srgbClr val="F3F3F3"/>
              </a:buClr>
              <a:buSzPts val="4800"/>
              <a:buFont typeface="Rajdhani"/>
              <a:buNone/>
              <a:tabLst/>
              <a:defRPr/>
            </a:pPr>
            <a:r>
              <a:rPr kumimoji="0" lang="en" sz="1050" b="1" i="0" u="none" strike="noStrike" kern="0" cap="none" spc="0" normalizeH="0" baseline="0" noProof="0" dirty="0">
                <a:ln>
                  <a:noFill/>
                </a:ln>
                <a:solidFill>
                  <a:schemeClr val="bg2">
                    <a:lumMod val="50000"/>
                  </a:schemeClr>
                </a:solidFill>
                <a:effectLst/>
                <a:uLnTx/>
                <a:uFillTx/>
                <a:latin typeface="Rajdhani"/>
                <a:cs typeface="Rajdhani"/>
                <a:sym typeface="Rajdhani"/>
              </a:rPr>
              <a:t>01</a:t>
            </a:r>
          </a:p>
        </p:txBody>
      </p:sp>
      <p:cxnSp>
        <p:nvCxnSpPr>
          <p:cNvPr id="19" name="Google Shape;265;p52">
            <a:extLst>
              <a:ext uri="{FF2B5EF4-FFF2-40B4-BE49-F238E27FC236}">
                <a16:creationId xmlns:a16="http://schemas.microsoft.com/office/drawing/2014/main" id="{3F98AC58-FB6D-4C13-BE13-CBE9FF09D0FA}"/>
              </a:ext>
            </a:extLst>
          </p:cNvPr>
          <p:cNvCxnSpPr>
            <a:cxnSpLocks/>
          </p:cNvCxnSpPr>
          <p:nvPr/>
        </p:nvCxnSpPr>
        <p:spPr>
          <a:xfrm flipH="1">
            <a:off x="5298895" y="1527094"/>
            <a:ext cx="2310" cy="270617"/>
          </a:xfrm>
          <a:prstGeom prst="straightConnector1">
            <a:avLst/>
          </a:prstGeom>
          <a:noFill/>
          <a:ln w="19050" cap="flat" cmpd="sng">
            <a:solidFill>
              <a:srgbClr val="0D2547"/>
            </a:solidFill>
            <a:prstDash val="solid"/>
            <a:round/>
            <a:headEnd type="oval" w="med" len="med"/>
            <a:tailEnd type="oval" w="med" len="med"/>
          </a:ln>
        </p:spPr>
      </p:cxnSp>
      <p:sp>
        <p:nvSpPr>
          <p:cNvPr id="22" name="Title 1">
            <a:extLst>
              <a:ext uri="{FF2B5EF4-FFF2-40B4-BE49-F238E27FC236}">
                <a16:creationId xmlns:a16="http://schemas.microsoft.com/office/drawing/2014/main" id="{50D91C38-320F-4FDB-8101-90783484FAB0}"/>
              </a:ext>
            </a:extLst>
          </p:cNvPr>
          <p:cNvSpPr txBox="1">
            <a:spLocks/>
          </p:cNvSpPr>
          <p:nvPr/>
        </p:nvSpPr>
        <p:spPr>
          <a:xfrm>
            <a:off x="891049" y="2519453"/>
            <a:ext cx="4207019" cy="423019"/>
          </a:xfrm>
          <a:prstGeom prst="rect">
            <a:avLst/>
          </a:prstGeom>
        </p:spPr>
        <p:txBody>
          <a:bodyPr vert="horz" lIns="0" tIns="0" rIns="0" bIns="0" rtlCol="0" anchor="t">
            <a:noAutofit/>
          </a:bodyPr>
          <a:lstStyle>
            <a:lvl1pPr algn="r" defTabSz="914400" rtl="1" eaLnBrk="1" latinLnBrk="0" hangingPunct="1">
              <a:lnSpc>
                <a:spcPct val="90000"/>
              </a:lnSpc>
              <a:spcBef>
                <a:spcPct val="0"/>
              </a:spcBef>
              <a:buNone/>
              <a:defRPr sz="4000" kern="1200">
                <a:solidFill>
                  <a:schemeClr val="tx1"/>
                </a:solidFill>
                <a:latin typeface="Greta Arabic" pitchFamily="2" charset="-78"/>
                <a:ea typeface="+mj-ea"/>
                <a:cs typeface="+mj-cs"/>
              </a:defRPr>
            </a:lvl1pPr>
          </a:lstStyle>
          <a:p>
            <a:pPr marL="0" marR="0" lvl="0" indent="0" defTabSz="914400" eaLnBrk="1" fontAlgn="auto" latinLnBrk="0" hangingPunct="1">
              <a:lnSpc>
                <a:spcPct val="90000"/>
              </a:lnSpc>
              <a:spcBef>
                <a:spcPct val="0"/>
              </a:spcBef>
              <a:spcAft>
                <a:spcPts val="0"/>
              </a:spcAft>
              <a:buClrTx/>
              <a:buSzTx/>
              <a:buFontTx/>
              <a:buNone/>
              <a:tabLst/>
              <a:defRPr/>
            </a:pPr>
            <a:r>
              <a:rPr lang="ar-SA" sz="700" dirty="0">
                <a:solidFill>
                  <a:schemeClr val="bg2">
                    <a:lumMod val="50000"/>
                  </a:schemeClr>
                </a:solidFill>
                <a:latin typeface="Somar" panose="020B0604020202020204" charset="-78"/>
                <a:cs typeface="Somar" panose="020B0604020202020204" charset="-78"/>
              </a:rPr>
              <a:t>الحركات</a:t>
            </a:r>
            <a:endParaRPr kumimoji="0" lang="ar-SA" sz="700" i="0" u="none" strike="noStrike" kern="1200" cap="none" spc="0" normalizeH="0" baseline="0" noProof="0" dirty="0">
              <a:ln>
                <a:noFill/>
              </a:ln>
              <a:solidFill>
                <a:schemeClr val="bg2">
                  <a:lumMod val="50000"/>
                </a:schemeClr>
              </a:solidFill>
              <a:effectLst/>
              <a:uLnTx/>
              <a:uFillTx/>
              <a:latin typeface="Somar" panose="020B0604020202020204" charset="-78"/>
              <a:cs typeface="Somar" panose="020B0604020202020204" charset="-78"/>
            </a:endParaRPr>
          </a:p>
        </p:txBody>
      </p:sp>
      <p:cxnSp>
        <p:nvCxnSpPr>
          <p:cNvPr id="23" name="Google Shape;265;p52">
            <a:extLst>
              <a:ext uri="{FF2B5EF4-FFF2-40B4-BE49-F238E27FC236}">
                <a16:creationId xmlns:a16="http://schemas.microsoft.com/office/drawing/2014/main" id="{B899A4EA-253A-4765-B8C7-6781D291A751}"/>
              </a:ext>
            </a:extLst>
          </p:cNvPr>
          <p:cNvCxnSpPr>
            <a:cxnSpLocks/>
          </p:cNvCxnSpPr>
          <p:nvPr/>
        </p:nvCxnSpPr>
        <p:spPr>
          <a:xfrm flipH="1">
            <a:off x="5301268" y="2418382"/>
            <a:ext cx="2310" cy="243632"/>
          </a:xfrm>
          <a:prstGeom prst="straightConnector1">
            <a:avLst/>
          </a:prstGeom>
          <a:noFill/>
          <a:ln w="19050" cap="flat" cmpd="sng">
            <a:solidFill>
              <a:srgbClr val="0D2547"/>
            </a:solidFill>
            <a:prstDash val="solid"/>
            <a:round/>
            <a:headEnd type="oval" w="med" len="med"/>
            <a:tailEnd type="oval" w="med" len="med"/>
          </a:ln>
        </p:spPr>
      </p:cxnSp>
      <p:sp>
        <p:nvSpPr>
          <p:cNvPr id="24" name="Google Shape;259;p52">
            <a:extLst>
              <a:ext uri="{FF2B5EF4-FFF2-40B4-BE49-F238E27FC236}">
                <a16:creationId xmlns:a16="http://schemas.microsoft.com/office/drawing/2014/main" id="{46E4EF1E-0CD2-4F7F-9908-0BDB935FDEDE}"/>
              </a:ext>
            </a:extLst>
          </p:cNvPr>
          <p:cNvSpPr txBox="1">
            <a:spLocks/>
          </p:cNvSpPr>
          <p:nvPr/>
        </p:nvSpPr>
        <p:spPr>
          <a:xfrm>
            <a:off x="4894869" y="2322368"/>
            <a:ext cx="817418" cy="43797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2"/>
              </a:buClr>
              <a:buSzPts val="4800"/>
              <a:buFont typeface="Rajdhani"/>
              <a:buNone/>
              <a:defRPr sz="2400" b="1" i="0" u="none" strike="noStrike" cap="none">
                <a:solidFill>
                  <a:schemeClr val="lt2"/>
                </a:solidFill>
                <a:latin typeface="Rajdhani"/>
                <a:ea typeface="Rajdhani"/>
                <a:cs typeface="Rajdhani"/>
                <a:sym typeface="Rajdhani"/>
              </a:defRPr>
            </a:lvl1pPr>
            <a:lvl2pPr marR="0" lvl="1"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2pPr>
            <a:lvl3pPr marR="0" lvl="2"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3pPr>
            <a:lvl4pPr marR="0" lvl="3"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4pPr>
            <a:lvl5pPr marR="0" lvl="4"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5pPr>
            <a:lvl6pPr marR="0" lvl="5"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6pPr>
            <a:lvl7pPr marR="0" lvl="6"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7pPr>
            <a:lvl8pPr marR="0" lvl="7"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8pPr>
            <a:lvl9pPr marR="0" lvl="8"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9pPr>
          </a:lstStyle>
          <a:p>
            <a:pPr marL="0" marR="0" lvl="0" indent="0" algn="r" defTabSz="914400" rtl="0" eaLnBrk="1" fontAlgn="auto" latinLnBrk="0" hangingPunct="1">
              <a:lnSpc>
                <a:spcPct val="100000"/>
              </a:lnSpc>
              <a:spcBef>
                <a:spcPts val="0"/>
              </a:spcBef>
              <a:spcAft>
                <a:spcPts val="0"/>
              </a:spcAft>
              <a:buClr>
                <a:srgbClr val="F3F3F3"/>
              </a:buClr>
              <a:buSzPts val="4800"/>
              <a:buFont typeface="Rajdhani"/>
              <a:buNone/>
              <a:tabLst/>
              <a:defRPr/>
            </a:pPr>
            <a:r>
              <a:rPr lang="en-US" sz="1050" kern="0" dirty="0">
                <a:solidFill>
                  <a:schemeClr val="bg2">
                    <a:lumMod val="50000"/>
                  </a:schemeClr>
                </a:solidFill>
              </a:rPr>
              <a:t>02</a:t>
            </a:r>
            <a:endParaRPr kumimoji="0" lang="en" sz="1050" b="1" i="0" u="none" strike="noStrike" kern="0" cap="none" spc="0" normalizeH="0" baseline="0" noProof="0" dirty="0">
              <a:ln>
                <a:noFill/>
              </a:ln>
              <a:solidFill>
                <a:schemeClr val="bg2">
                  <a:lumMod val="50000"/>
                </a:schemeClr>
              </a:solidFill>
              <a:effectLst/>
              <a:uLnTx/>
              <a:uFillTx/>
              <a:sym typeface="Rajdhani"/>
            </a:endParaRPr>
          </a:p>
        </p:txBody>
      </p:sp>
      <p:sp>
        <p:nvSpPr>
          <p:cNvPr id="20" name="Rectangle 19">
            <a:extLst>
              <a:ext uri="{FF2B5EF4-FFF2-40B4-BE49-F238E27FC236}">
                <a16:creationId xmlns:a16="http://schemas.microsoft.com/office/drawing/2014/main" id="{E8308966-8E34-4D7F-8428-48611B69D224}"/>
              </a:ext>
            </a:extLst>
          </p:cNvPr>
          <p:cNvSpPr/>
          <p:nvPr/>
        </p:nvSpPr>
        <p:spPr>
          <a:xfrm>
            <a:off x="6612299" y="2934062"/>
            <a:ext cx="4772312" cy="490904"/>
          </a:xfrm>
          <a:prstGeom prst="rect">
            <a:avLst/>
          </a:prstGeom>
        </p:spPr>
        <p:txBody>
          <a:bodyPr vert="horz" lIns="0" tIns="0" rIns="0" bIns="0" rtlCol="0" anchor="t">
            <a:noAutofit/>
          </a:bodyPr>
          <a:lstStyle/>
          <a:p>
            <a:pPr algn="r" rtl="1">
              <a:lnSpc>
                <a:spcPct val="90000"/>
              </a:lnSpc>
              <a:spcBef>
                <a:spcPct val="0"/>
              </a:spcBef>
            </a:pPr>
            <a:r>
              <a:rPr lang="ar-SA" sz="2800" dirty="0">
                <a:solidFill>
                  <a:srgbClr val="0D2547"/>
                </a:solidFill>
                <a:latin typeface="Somar" panose="020B0604020202020204" charset="-78"/>
                <a:ea typeface="+mj-ea"/>
                <a:cs typeface="Somar" panose="020B0604020202020204" charset="-78"/>
              </a:rPr>
              <a:t>ربط محرك المخاطر مع نبراس</a:t>
            </a:r>
          </a:p>
        </p:txBody>
      </p:sp>
      <p:grpSp>
        <p:nvGrpSpPr>
          <p:cNvPr id="25" name="Group 24">
            <a:extLst>
              <a:ext uri="{FF2B5EF4-FFF2-40B4-BE49-F238E27FC236}">
                <a16:creationId xmlns:a16="http://schemas.microsoft.com/office/drawing/2014/main" id="{4E131A65-3D3B-4A8F-8DB1-1DF9081E4495}"/>
              </a:ext>
            </a:extLst>
          </p:cNvPr>
          <p:cNvGrpSpPr/>
          <p:nvPr/>
        </p:nvGrpSpPr>
        <p:grpSpPr>
          <a:xfrm>
            <a:off x="8958642" y="2382004"/>
            <a:ext cx="504299" cy="336602"/>
            <a:chOff x="6110666" y="3986085"/>
            <a:chExt cx="504299" cy="336602"/>
          </a:xfrm>
        </p:grpSpPr>
        <p:sp>
          <p:nvSpPr>
            <p:cNvPr id="26" name="Google Shape;6195;p47">
              <a:extLst>
                <a:ext uri="{FF2B5EF4-FFF2-40B4-BE49-F238E27FC236}">
                  <a16:creationId xmlns:a16="http://schemas.microsoft.com/office/drawing/2014/main" id="{70B131B0-9BBC-49C9-B5AC-E16244C25D48}"/>
                </a:ext>
              </a:extLst>
            </p:cNvPr>
            <p:cNvSpPr/>
            <p:nvPr/>
          </p:nvSpPr>
          <p:spPr>
            <a:xfrm>
              <a:off x="6133018" y="4117895"/>
              <a:ext cx="459004" cy="204792"/>
            </a:xfrm>
            <a:custGeom>
              <a:avLst/>
              <a:gdLst/>
              <a:ahLst/>
              <a:cxnLst/>
              <a:rect l="l" t="t" r="r" b="b"/>
              <a:pathLst>
                <a:path w="17805" h="7944" extrusionOk="0">
                  <a:moveTo>
                    <a:pt x="1" y="2762"/>
                  </a:moveTo>
                  <a:cubicBezTo>
                    <a:pt x="1" y="4086"/>
                    <a:pt x="868" y="5410"/>
                    <a:pt x="2626" y="6437"/>
                  </a:cubicBezTo>
                  <a:lnTo>
                    <a:pt x="2626" y="6437"/>
                  </a:lnTo>
                  <a:cubicBezTo>
                    <a:pt x="2831" y="6551"/>
                    <a:pt x="3060" y="6665"/>
                    <a:pt x="3265" y="6756"/>
                  </a:cubicBezTo>
                  <a:lnTo>
                    <a:pt x="3265" y="6756"/>
                  </a:lnTo>
                  <a:cubicBezTo>
                    <a:pt x="3356" y="6802"/>
                    <a:pt x="3425" y="6825"/>
                    <a:pt x="3516" y="6870"/>
                  </a:cubicBezTo>
                  <a:lnTo>
                    <a:pt x="3516" y="6870"/>
                  </a:lnTo>
                  <a:cubicBezTo>
                    <a:pt x="3630" y="6916"/>
                    <a:pt x="3767" y="6985"/>
                    <a:pt x="3904" y="7053"/>
                  </a:cubicBezTo>
                  <a:lnTo>
                    <a:pt x="3904" y="7053"/>
                  </a:lnTo>
                  <a:cubicBezTo>
                    <a:pt x="3927" y="7053"/>
                    <a:pt x="3950" y="7053"/>
                    <a:pt x="3973" y="7076"/>
                  </a:cubicBezTo>
                  <a:lnTo>
                    <a:pt x="3973" y="7076"/>
                  </a:lnTo>
                  <a:cubicBezTo>
                    <a:pt x="4041" y="7099"/>
                    <a:pt x="4087" y="7099"/>
                    <a:pt x="4132" y="7122"/>
                  </a:cubicBezTo>
                  <a:lnTo>
                    <a:pt x="4132" y="7122"/>
                  </a:lnTo>
                  <a:cubicBezTo>
                    <a:pt x="4315" y="7190"/>
                    <a:pt x="4498" y="7258"/>
                    <a:pt x="4680" y="7304"/>
                  </a:cubicBezTo>
                  <a:lnTo>
                    <a:pt x="4680" y="7304"/>
                  </a:lnTo>
                  <a:cubicBezTo>
                    <a:pt x="4749" y="7327"/>
                    <a:pt x="4794" y="7350"/>
                    <a:pt x="4863" y="7373"/>
                  </a:cubicBezTo>
                  <a:lnTo>
                    <a:pt x="4863" y="7373"/>
                  </a:lnTo>
                  <a:cubicBezTo>
                    <a:pt x="4908" y="7373"/>
                    <a:pt x="4954" y="7395"/>
                    <a:pt x="4977" y="7418"/>
                  </a:cubicBezTo>
                  <a:lnTo>
                    <a:pt x="4977" y="7418"/>
                  </a:lnTo>
                  <a:cubicBezTo>
                    <a:pt x="5068" y="7418"/>
                    <a:pt x="5137" y="7441"/>
                    <a:pt x="5205" y="7464"/>
                  </a:cubicBezTo>
                  <a:lnTo>
                    <a:pt x="5205" y="7464"/>
                  </a:lnTo>
                  <a:cubicBezTo>
                    <a:pt x="5388" y="7510"/>
                    <a:pt x="5593" y="7555"/>
                    <a:pt x="5776" y="7601"/>
                  </a:cubicBezTo>
                  <a:lnTo>
                    <a:pt x="5776" y="7601"/>
                  </a:lnTo>
                  <a:cubicBezTo>
                    <a:pt x="5821" y="7601"/>
                    <a:pt x="5867" y="7624"/>
                    <a:pt x="5913" y="7624"/>
                  </a:cubicBezTo>
                  <a:lnTo>
                    <a:pt x="5913" y="7624"/>
                  </a:lnTo>
                  <a:cubicBezTo>
                    <a:pt x="5981" y="7647"/>
                    <a:pt x="6072" y="7669"/>
                    <a:pt x="6141" y="7669"/>
                  </a:cubicBezTo>
                  <a:lnTo>
                    <a:pt x="6141" y="7669"/>
                  </a:lnTo>
                  <a:cubicBezTo>
                    <a:pt x="6301" y="7692"/>
                    <a:pt x="6461" y="7738"/>
                    <a:pt x="6620" y="7761"/>
                  </a:cubicBezTo>
                  <a:lnTo>
                    <a:pt x="6620" y="7761"/>
                  </a:lnTo>
                  <a:cubicBezTo>
                    <a:pt x="6666" y="7761"/>
                    <a:pt x="6734" y="7783"/>
                    <a:pt x="6803" y="7783"/>
                  </a:cubicBezTo>
                  <a:lnTo>
                    <a:pt x="6803" y="7783"/>
                  </a:lnTo>
                  <a:cubicBezTo>
                    <a:pt x="6871" y="7806"/>
                    <a:pt x="6940" y="7806"/>
                    <a:pt x="7008" y="7806"/>
                  </a:cubicBezTo>
                  <a:lnTo>
                    <a:pt x="7008" y="7806"/>
                  </a:lnTo>
                  <a:cubicBezTo>
                    <a:pt x="7145" y="7829"/>
                    <a:pt x="7305" y="7852"/>
                    <a:pt x="7442" y="7852"/>
                  </a:cubicBezTo>
                  <a:lnTo>
                    <a:pt x="7442" y="7852"/>
                  </a:lnTo>
                  <a:cubicBezTo>
                    <a:pt x="7533" y="7875"/>
                    <a:pt x="7602" y="7875"/>
                    <a:pt x="7670" y="7875"/>
                  </a:cubicBezTo>
                  <a:lnTo>
                    <a:pt x="7670" y="7875"/>
                  </a:lnTo>
                  <a:cubicBezTo>
                    <a:pt x="7739" y="7898"/>
                    <a:pt x="7807" y="7898"/>
                    <a:pt x="7853" y="7898"/>
                  </a:cubicBezTo>
                  <a:lnTo>
                    <a:pt x="7853" y="7898"/>
                  </a:lnTo>
                  <a:cubicBezTo>
                    <a:pt x="8013" y="7898"/>
                    <a:pt x="8172" y="7920"/>
                    <a:pt x="8309" y="7920"/>
                  </a:cubicBezTo>
                  <a:lnTo>
                    <a:pt x="8309" y="7920"/>
                  </a:lnTo>
                  <a:cubicBezTo>
                    <a:pt x="8401" y="7920"/>
                    <a:pt x="8469" y="7920"/>
                    <a:pt x="8538" y="7943"/>
                  </a:cubicBezTo>
                  <a:lnTo>
                    <a:pt x="8538" y="7943"/>
                  </a:lnTo>
                  <a:cubicBezTo>
                    <a:pt x="8583" y="7943"/>
                    <a:pt x="8606" y="7943"/>
                    <a:pt x="8629" y="7943"/>
                  </a:cubicBezTo>
                  <a:lnTo>
                    <a:pt x="8629" y="7943"/>
                  </a:lnTo>
                  <a:cubicBezTo>
                    <a:pt x="8675" y="7920"/>
                    <a:pt x="8697" y="7920"/>
                    <a:pt x="8720" y="7920"/>
                  </a:cubicBezTo>
                  <a:lnTo>
                    <a:pt x="8720" y="7920"/>
                  </a:lnTo>
                  <a:cubicBezTo>
                    <a:pt x="8880" y="7943"/>
                    <a:pt x="9040" y="7943"/>
                    <a:pt x="9222" y="7920"/>
                  </a:cubicBezTo>
                  <a:lnTo>
                    <a:pt x="9222" y="7920"/>
                  </a:lnTo>
                  <a:cubicBezTo>
                    <a:pt x="9245" y="7920"/>
                    <a:pt x="9268" y="7920"/>
                    <a:pt x="9314" y="7920"/>
                  </a:cubicBezTo>
                  <a:lnTo>
                    <a:pt x="9314" y="7920"/>
                  </a:lnTo>
                  <a:cubicBezTo>
                    <a:pt x="9359" y="7920"/>
                    <a:pt x="9405" y="7920"/>
                    <a:pt x="9451" y="7920"/>
                  </a:cubicBezTo>
                  <a:lnTo>
                    <a:pt x="9451" y="7920"/>
                  </a:lnTo>
                  <a:cubicBezTo>
                    <a:pt x="9496" y="7920"/>
                    <a:pt x="9542" y="7920"/>
                    <a:pt x="9588" y="7920"/>
                  </a:cubicBezTo>
                  <a:lnTo>
                    <a:pt x="9588" y="7920"/>
                  </a:lnTo>
                  <a:cubicBezTo>
                    <a:pt x="9793" y="7920"/>
                    <a:pt x="9998" y="7898"/>
                    <a:pt x="10204" y="7875"/>
                  </a:cubicBezTo>
                  <a:lnTo>
                    <a:pt x="10204" y="7875"/>
                  </a:lnTo>
                  <a:cubicBezTo>
                    <a:pt x="10272" y="7875"/>
                    <a:pt x="10364" y="7875"/>
                    <a:pt x="10432" y="7852"/>
                  </a:cubicBezTo>
                  <a:lnTo>
                    <a:pt x="10432" y="7852"/>
                  </a:lnTo>
                  <a:cubicBezTo>
                    <a:pt x="10478" y="7852"/>
                    <a:pt x="10523" y="7852"/>
                    <a:pt x="10546" y="7852"/>
                  </a:cubicBezTo>
                  <a:lnTo>
                    <a:pt x="10546" y="7852"/>
                  </a:lnTo>
                  <a:cubicBezTo>
                    <a:pt x="10615" y="7852"/>
                    <a:pt x="10683" y="7829"/>
                    <a:pt x="10729" y="7829"/>
                  </a:cubicBezTo>
                  <a:lnTo>
                    <a:pt x="10729" y="7829"/>
                  </a:lnTo>
                  <a:cubicBezTo>
                    <a:pt x="10934" y="7806"/>
                    <a:pt x="11140" y="7783"/>
                    <a:pt x="11345" y="7738"/>
                  </a:cubicBezTo>
                  <a:lnTo>
                    <a:pt x="11345" y="7738"/>
                  </a:lnTo>
                  <a:cubicBezTo>
                    <a:pt x="11414" y="7738"/>
                    <a:pt x="11459" y="7715"/>
                    <a:pt x="11505" y="7715"/>
                  </a:cubicBezTo>
                  <a:lnTo>
                    <a:pt x="11505" y="7715"/>
                  </a:lnTo>
                  <a:cubicBezTo>
                    <a:pt x="11528" y="7715"/>
                    <a:pt x="11551" y="7715"/>
                    <a:pt x="11573" y="7715"/>
                  </a:cubicBezTo>
                  <a:lnTo>
                    <a:pt x="11573" y="7715"/>
                  </a:lnTo>
                  <a:cubicBezTo>
                    <a:pt x="11665" y="7692"/>
                    <a:pt x="11756" y="7669"/>
                    <a:pt x="11870" y="7647"/>
                  </a:cubicBezTo>
                  <a:lnTo>
                    <a:pt x="11870" y="7647"/>
                  </a:lnTo>
                  <a:cubicBezTo>
                    <a:pt x="12030" y="7601"/>
                    <a:pt x="12190" y="7578"/>
                    <a:pt x="12349" y="7532"/>
                  </a:cubicBezTo>
                  <a:lnTo>
                    <a:pt x="12349" y="7532"/>
                  </a:lnTo>
                  <a:cubicBezTo>
                    <a:pt x="12464" y="7510"/>
                    <a:pt x="12578" y="7464"/>
                    <a:pt x="12715" y="7441"/>
                  </a:cubicBezTo>
                  <a:lnTo>
                    <a:pt x="12715" y="7441"/>
                  </a:lnTo>
                  <a:cubicBezTo>
                    <a:pt x="12852" y="7395"/>
                    <a:pt x="13011" y="7350"/>
                    <a:pt x="13171" y="7304"/>
                  </a:cubicBezTo>
                  <a:lnTo>
                    <a:pt x="13171" y="7304"/>
                  </a:lnTo>
                  <a:cubicBezTo>
                    <a:pt x="13194" y="7304"/>
                    <a:pt x="13240" y="7304"/>
                    <a:pt x="13262" y="7281"/>
                  </a:cubicBezTo>
                  <a:lnTo>
                    <a:pt x="13262" y="7281"/>
                  </a:lnTo>
                  <a:cubicBezTo>
                    <a:pt x="13445" y="7236"/>
                    <a:pt x="13628" y="7167"/>
                    <a:pt x="13810" y="7099"/>
                  </a:cubicBezTo>
                  <a:lnTo>
                    <a:pt x="13810" y="7099"/>
                  </a:lnTo>
                  <a:cubicBezTo>
                    <a:pt x="13833" y="7076"/>
                    <a:pt x="13856" y="7076"/>
                    <a:pt x="13879" y="7053"/>
                  </a:cubicBezTo>
                  <a:lnTo>
                    <a:pt x="13879" y="7053"/>
                  </a:lnTo>
                  <a:cubicBezTo>
                    <a:pt x="14061" y="6985"/>
                    <a:pt x="14267" y="6916"/>
                    <a:pt x="14449" y="6825"/>
                  </a:cubicBezTo>
                  <a:lnTo>
                    <a:pt x="14449" y="6825"/>
                  </a:lnTo>
                  <a:cubicBezTo>
                    <a:pt x="14495" y="6802"/>
                    <a:pt x="14564" y="6779"/>
                    <a:pt x="14609" y="6734"/>
                  </a:cubicBezTo>
                  <a:lnTo>
                    <a:pt x="14609" y="6734"/>
                  </a:lnTo>
                  <a:cubicBezTo>
                    <a:pt x="14815" y="6642"/>
                    <a:pt x="15020" y="6528"/>
                    <a:pt x="15203" y="6437"/>
                  </a:cubicBezTo>
                  <a:lnTo>
                    <a:pt x="15203" y="6437"/>
                  </a:lnTo>
                  <a:cubicBezTo>
                    <a:pt x="15248" y="6414"/>
                    <a:pt x="15294" y="6391"/>
                    <a:pt x="15317" y="6368"/>
                  </a:cubicBezTo>
                  <a:lnTo>
                    <a:pt x="15317" y="6368"/>
                  </a:lnTo>
                  <a:cubicBezTo>
                    <a:pt x="15362" y="6345"/>
                    <a:pt x="15385" y="6323"/>
                    <a:pt x="15408" y="6300"/>
                  </a:cubicBezTo>
                  <a:lnTo>
                    <a:pt x="15408" y="6300"/>
                  </a:lnTo>
                  <a:cubicBezTo>
                    <a:pt x="15477" y="6277"/>
                    <a:pt x="15522" y="6231"/>
                    <a:pt x="15591" y="6209"/>
                  </a:cubicBezTo>
                  <a:lnTo>
                    <a:pt x="15591" y="6209"/>
                  </a:lnTo>
                  <a:cubicBezTo>
                    <a:pt x="15636" y="6163"/>
                    <a:pt x="15682" y="6140"/>
                    <a:pt x="15728" y="6094"/>
                  </a:cubicBezTo>
                  <a:lnTo>
                    <a:pt x="15728" y="6094"/>
                  </a:lnTo>
                  <a:cubicBezTo>
                    <a:pt x="15773" y="6072"/>
                    <a:pt x="15819" y="6026"/>
                    <a:pt x="15865" y="6003"/>
                  </a:cubicBezTo>
                  <a:lnTo>
                    <a:pt x="15865" y="6003"/>
                  </a:lnTo>
                  <a:cubicBezTo>
                    <a:pt x="15910" y="5957"/>
                    <a:pt x="15956" y="5935"/>
                    <a:pt x="16001" y="5889"/>
                  </a:cubicBezTo>
                  <a:lnTo>
                    <a:pt x="16001" y="5889"/>
                  </a:lnTo>
                  <a:cubicBezTo>
                    <a:pt x="16047" y="5866"/>
                    <a:pt x="16093" y="5821"/>
                    <a:pt x="16138" y="5798"/>
                  </a:cubicBezTo>
                  <a:lnTo>
                    <a:pt x="16138" y="5798"/>
                  </a:lnTo>
                  <a:cubicBezTo>
                    <a:pt x="16184" y="5752"/>
                    <a:pt x="16230" y="5729"/>
                    <a:pt x="16275" y="5684"/>
                  </a:cubicBezTo>
                  <a:lnTo>
                    <a:pt x="16275" y="5684"/>
                  </a:lnTo>
                  <a:cubicBezTo>
                    <a:pt x="16321" y="5638"/>
                    <a:pt x="16344" y="5615"/>
                    <a:pt x="16390" y="5569"/>
                  </a:cubicBezTo>
                  <a:lnTo>
                    <a:pt x="16390" y="5569"/>
                  </a:lnTo>
                  <a:cubicBezTo>
                    <a:pt x="16412" y="5569"/>
                    <a:pt x="16435" y="5547"/>
                    <a:pt x="16458" y="5524"/>
                  </a:cubicBezTo>
                  <a:lnTo>
                    <a:pt x="16458" y="5524"/>
                  </a:lnTo>
                  <a:cubicBezTo>
                    <a:pt x="16458" y="5524"/>
                    <a:pt x="16481" y="5501"/>
                    <a:pt x="16504" y="5478"/>
                  </a:cubicBezTo>
                  <a:lnTo>
                    <a:pt x="16504" y="5478"/>
                  </a:lnTo>
                  <a:cubicBezTo>
                    <a:pt x="16572" y="5410"/>
                    <a:pt x="16641" y="5341"/>
                    <a:pt x="16686" y="5273"/>
                  </a:cubicBezTo>
                  <a:lnTo>
                    <a:pt x="16686" y="5273"/>
                  </a:lnTo>
                  <a:cubicBezTo>
                    <a:pt x="16709" y="5250"/>
                    <a:pt x="16732" y="5227"/>
                    <a:pt x="16755" y="5204"/>
                  </a:cubicBezTo>
                  <a:lnTo>
                    <a:pt x="16755" y="5204"/>
                  </a:lnTo>
                  <a:cubicBezTo>
                    <a:pt x="16846" y="5136"/>
                    <a:pt x="16915" y="5044"/>
                    <a:pt x="16983" y="4953"/>
                  </a:cubicBezTo>
                  <a:lnTo>
                    <a:pt x="16983" y="4953"/>
                  </a:lnTo>
                  <a:cubicBezTo>
                    <a:pt x="16983" y="4930"/>
                    <a:pt x="17006" y="4930"/>
                    <a:pt x="17006" y="4930"/>
                  </a:cubicBezTo>
                  <a:lnTo>
                    <a:pt x="17006" y="4930"/>
                  </a:lnTo>
                  <a:cubicBezTo>
                    <a:pt x="17006" y="4907"/>
                    <a:pt x="17029" y="4885"/>
                    <a:pt x="17051" y="4862"/>
                  </a:cubicBezTo>
                  <a:lnTo>
                    <a:pt x="17051" y="4862"/>
                  </a:lnTo>
                  <a:cubicBezTo>
                    <a:pt x="17097" y="4816"/>
                    <a:pt x="17143" y="4748"/>
                    <a:pt x="17166" y="4702"/>
                  </a:cubicBezTo>
                  <a:lnTo>
                    <a:pt x="17166" y="4702"/>
                  </a:lnTo>
                  <a:cubicBezTo>
                    <a:pt x="17188" y="4656"/>
                    <a:pt x="17211" y="4634"/>
                    <a:pt x="17234" y="4611"/>
                  </a:cubicBezTo>
                  <a:lnTo>
                    <a:pt x="17234" y="4611"/>
                  </a:lnTo>
                  <a:cubicBezTo>
                    <a:pt x="17280" y="4542"/>
                    <a:pt x="17303" y="4497"/>
                    <a:pt x="17325" y="4451"/>
                  </a:cubicBezTo>
                  <a:lnTo>
                    <a:pt x="17325" y="4451"/>
                  </a:lnTo>
                  <a:cubicBezTo>
                    <a:pt x="17348" y="4428"/>
                    <a:pt x="17348" y="4405"/>
                    <a:pt x="17348" y="4405"/>
                  </a:cubicBezTo>
                  <a:lnTo>
                    <a:pt x="17348" y="4405"/>
                  </a:lnTo>
                  <a:cubicBezTo>
                    <a:pt x="17371" y="4383"/>
                    <a:pt x="17371" y="4360"/>
                    <a:pt x="17394" y="4337"/>
                  </a:cubicBezTo>
                  <a:lnTo>
                    <a:pt x="17394" y="4337"/>
                  </a:lnTo>
                  <a:cubicBezTo>
                    <a:pt x="17417" y="4291"/>
                    <a:pt x="17439" y="4246"/>
                    <a:pt x="17462" y="4200"/>
                  </a:cubicBezTo>
                  <a:lnTo>
                    <a:pt x="17462" y="4200"/>
                  </a:lnTo>
                  <a:cubicBezTo>
                    <a:pt x="17485" y="4177"/>
                    <a:pt x="17508" y="4131"/>
                    <a:pt x="17508" y="4086"/>
                  </a:cubicBezTo>
                  <a:lnTo>
                    <a:pt x="17508" y="4086"/>
                  </a:lnTo>
                  <a:cubicBezTo>
                    <a:pt x="17531" y="4040"/>
                    <a:pt x="17554" y="3994"/>
                    <a:pt x="17576" y="3949"/>
                  </a:cubicBezTo>
                  <a:lnTo>
                    <a:pt x="17576" y="3949"/>
                  </a:lnTo>
                  <a:cubicBezTo>
                    <a:pt x="17576" y="3926"/>
                    <a:pt x="17599" y="3926"/>
                    <a:pt x="17599" y="3903"/>
                  </a:cubicBezTo>
                  <a:lnTo>
                    <a:pt x="17599" y="3903"/>
                  </a:lnTo>
                  <a:cubicBezTo>
                    <a:pt x="17599" y="3880"/>
                    <a:pt x="17599" y="3858"/>
                    <a:pt x="17622" y="3835"/>
                  </a:cubicBezTo>
                  <a:lnTo>
                    <a:pt x="17622" y="3835"/>
                  </a:lnTo>
                  <a:cubicBezTo>
                    <a:pt x="17622" y="3789"/>
                    <a:pt x="17645" y="3766"/>
                    <a:pt x="17645" y="3721"/>
                  </a:cubicBezTo>
                  <a:lnTo>
                    <a:pt x="17645" y="3721"/>
                  </a:lnTo>
                  <a:cubicBezTo>
                    <a:pt x="17668" y="3675"/>
                    <a:pt x="17691" y="3629"/>
                    <a:pt x="17691" y="3606"/>
                  </a:cubicBezTo>
                  <a:lnTo>
                    <a:pt x="17691" y="3606"/>
                  </a:lnTo>
                  <a:cubicBezTo>
                    <a:pt x="17713" y="3561"/>
                    <a:pt x="17713" y="3515"/>
                    <a:pt x="17713" y="3470"/>
                  </a:cubicBezTo>
                  <a:lnTo>
                    <a:pt x="17713" y="3470"/>
                  </a:lnTo>
                  <a:cubicBezTo>
                    <a:pt x="17736" y="3447"/>
                    <a:pt x="17736" y="3424"/>
                    <a:pt x="17736" y="3401"/>
                  </a:cubicBezTo>
                  <a:lnTo>
                    <a:pt x="17736" y="3401"/>
                  </a:lnTo>
                  <a:cubicBezTo>
                    <a:pt x="17736" y="3378"/>
                    <a:pt x="17736" y="3355"/>
                    <a:pt x="17736" y="3355"/>
                  </a:cubicBezTo>
                  <a:lnTo>
                    <a:pt x="17736" y="3355"/>
                  </a:lnTo>
                  <a:cubicBezTo>
                    <a:pt x="17759" y="3310"/>
                    <a:pt x="17759" y="3264"/>
                    <a:pt x="17759" y="3218"/>
                  </a:cubicBezTo>
                  <a:lnTo>
                    <a:pt x="17759" y="3218"/>
                  </a:lnTo>
                  <a:cubicBezTo>
                    <a:pt x="17782" y="3173"/>
                    <a:pt x="17782" y="3127"/>
                    <a:pt x="17782" y="3104"/>
                  </a:cubicBezTo>
                  <a:lnTo>
                    <a:pt x="17782" y="3104"/>
                  </a:lnTo>
                  <a:cubicBezTo>
                    <a:pt x="17782" y="3059"/>
                    <a:pt x="17782" y="3013"/>
                    <a:pt x="17782" y="2967"/>
                  </a:cubicBezTo>
                  <a:lnTo>
                    <a:pt x="17782" y="2967"/>
                  </a:lnTo>
                  <a:cubicBezTo>
                    <a:pt x="17805" y="2945"/>
                    <a:pt x="17805" y="2922"/>
                    <a:pt x="17805" y="2876"/>
                  </a:cubicBezTo>
                  <a:lnTo>
                    <a:pt x="17805" y="2876"/>
                  </a:lnTo>
                  <a:cubicBezTo>
                    <a:pt x="17805" y="2853"/>
                    <a:pt x="17805" y="2830"/>
                    <a:pt x="17805" y="2808"/>
                  </a:cubicBezTo>
                  <a:lnTo>
                    <a:pt x="17805" y="2808"/>
                  </a:lnTo>
                  <a:lnTo>
                    <a:pt x="17805" y="69"/>
                  </a:lnTo>
                  <a:cubicBezTo>
                    <a:pt x="17805" y="114"/>
                    <a:pt x="17805" y="160"/>
                    <a:pt x="17805" y="228"/>
                  </a:cubicBezTo>
                  <a:lnTo>
                    <a:pt x="17805" y="228"/>
                  </a:lnTo>
                  <a:cubicBezTo>
                    <a:pt x="17805" y="274"/>
                    <a:pt x="17805" y="297"/>
                    <a:pt x="17782" y="342"/>
                  </a:cubicBezTo>
                  <a:lnTo>
                    <a:pt x="17782" y="342"/>
                  </a:lnTo>
                  <a:cubicBezTo>
                    <a:pt x="17782" y="388"/>
                    <a:pt x="17782" y="434"/>
                    <a:pt x="17782" y="479"/>
                  </a:cubicBezTo>
                  <a:lnTo>
                    <a:pt x="17782" y="479"/>
                  </a:lnTo>
                  <a:cubicBezTo>
                    <a:pt x="17759" y="525"/>
                    <a:pt x="17759" y="548"/>
                    <a:pt x="17759" y="594"/>
                  </a:cubicBezTo>
                  <a:lnTo>
                    <a:pt x="17759" y="594"/>
                  </a:lnTo>
                  <a:cubicBezTo>
                    <a:pt x="17736" y="639"/>
                    <a:pt x="17736" y="685"/>
                    <a:pt x="17736" y="730"/>
                  </a:cubicBezTo>
                  <a:lnTo>
                    <a:pt x="17736" y="730"/>
                  </a:lnTo>
                  <a:cubicBezTo>
                    <a:pt x="17713" y="753"/>
                    <a:pt x="17713" y="799"/>
                    <a:pt x="17691" y="845"/>
                  </a:cubicBezTo>
                  <a:lnTo>
                    <a:pt x="17691" y="845"/>
                  </a:lnTo>
                  <a:cubicBezTo>
                    <a:pt x="17691" y="890"/>
                    <a:pt x="17668" y="936"/>
                    <a:pt x="17668" y="959"/>
                  </a:cubicBezTo>
                  <a:lnTo>
                    <a:pt x="17668" y="959"/>
                  </a:lnTo>
                  <a:cubicBezTo>
                    <a:pt x="17645" y="1004"/>
                    <a:pt x="17645" y="1050"/>
                    <a:pt x="17622" y="1096"/>
                  </a:cubicBezTo>
                  <a:lnTo>
                    <a:pt x="17622" y="1096"/>
                  </a:lnTo>
                  <a:cubicBezTo>
                    <a:pt x="17599" y="1141"/>
                    <a:pt x="17599" y="1164"/>
                    <a:pt x="17576" y="1210"/>
                  </a:cubicBezTo>
                  <a:lnTo>
                    <a:pt x="17576" y="1210"/>
                  </a:lnTo>
                  <a:cubicBezTo>
                    <a:pt x="17554" y="1255"/>
                    <a:pt x="17531" y="1301"/>
                    <a:pt x="17531" y="1347"/>
                  </a:cubicBezTo>
                  <a:lnTo>
                    <a:pt x="17531" y="1347"/>
                  </a:lnTo>
                  <a:cubicBezTo>
                    <a:pt x="17508" y="1392"/>
                    <a:pt x="17485" y="1415"/>
                    <a:pt x="17462" y="1461"/>
                  </a:cubicBezTo>
                  <a:lnTo>
                    <a:pt x="17462" y="1461"/>
                  </a:lnTo>
                  <a:cubicBezTo>
                    <a:pt x="17439" y="1507"/>
                    <a:pt x="17417" y="1552"/>
                    <a:pt x="17394" y="1598"/>
                  </a:cubicBezTo>
                  <a:lnTo>
                    <a:pt x="17394" y="1598"/>
                  </a:lnTo>
                  <a:cubicBezTo>
                    <a:pt x="17371" y="1621"/>
                    <a:pt x="17371" y="1666"/>
                    <a:pt x="17348" y="1712"/>
                  </a:cubicBezTo>
                  <a:lnTo>
                    <a:pt x="17348" y="1712"/>
                  </a:lnTo>
                  <a:cubicBezTo>
                    <a:pt x="17303" y="1758"/>
                    <a:pt x="17280" y="1803"/>
                    <a:pt x="17234" y="1849"/>
                  </a:cubicBezTo>
                  <a:lnTo>
                    <a:pt x="17234" y="1849"/>
                  </a:lnTo>
                  <a:cubicBezTo>
                    <a:pt x="17211" y="1895"/>
                    <a:pt x="17211" y="1917"/>
                    <a:pt x="17188" y="1963"/>
                  </a:cubicBezTo>
                  <a:lnTo>
                    <a:pt x="17188" y="1963"/>
                  </a:lnTo>
                  <a:cubicBezTo>
                    <a:pt x="17143" y="2009"/>
                    <a:pt x="17097" y="2077"/>
                    <a:pt x="17051" y="2123"/>
                  </a:cubicBezTo>
                  <a:lnTo>
                    <a:pt x="17051" y="2123"/>
                  </a:lnTo>
                  <a:cubicBezTo>
                    <a:pt x="17029" y="2146"/>
                    <a:pt x="17029" y="2168"/>
                    <a:pt x="17006" y="2191"/>
                  </a:cubicBezTo>
                  <a:lnTo>
                    <a:pt x="17006" y="2191"/>
                  </a:lnTo>
                  <a:cubicBezTo>
                    <a:pt x="16937" y="2283"/>
                    <a:pt x="16846" y="2374"/>
                    <a:pt x="16778" y="2465"/>
                  </a:cubicBezTo>
                  <a:lnTo>
                    <a:pt x="16778" y="2465"/>
                  </a:lnTo>
                  <a:cubicBezTo>
                    <a:pt x="16755" y="2488"/>
                    <a:pt x="16732" y="2511"/>
                    <a:pt x="16709" y="2534"/>
                  </a:cubicBezTo>
                  <a:lnTo>
                    <a:pt x="16709" y="2534"/>
                  </a:lnTo>
                  <a:cubicBezTo>
                    <a:pt x="16641" y="2602"/>
                    <a:pt x="16572" y="2671"/>
                    <a:pt x="16504" y="2739"/>
                  </a:cubicBezTo>
                  <a:lnTo>
                    <a:pt x="16504" y="2739"/>
                  </a:lnTo>
                  <a:cubicBezTo>
                    <a:pt x="16458" y="2762"/>
                    <a:pt x="16435" y="2808"/>
                    <a:pt x="16412" y="2830"/>
                  </a:cubicBezTo>
                  <a:lnTo>
                    <a:pt x="16412" y="2830"/>
                  </a:lnTo>
                  <a:cubicBezTo>
                    <a:pt x="16367" y="2876"/>
                    <a:pt x="16321" y="2899"/>
                    <a:pt x="16275" y="2945"/>
                  </a:cubicBezTo>
                  <a:lnTo>
                    <a:pt x="16275" y="2945"/>
                  </a:lnTo>
                  <a:cubicBezTo>
                    <a:pt x="16230" y="2967"/>
                    <a:pt x="16184" y="3013"/>
                    <a:pt x="16161" y="3036"/>
                  </a:cubicBezTo>
                  <a:lnTo>
                    <a:pt x="16161" y="3036"/>
                  </a:lnTo>
                  <a:cubicBezTo>
                    <a:pt x="16116" y="3081"/>
                    <a:pt x="16070" y="3127"/>
                    <a:pt x="16001" y="3150"/>
                  </a:cubicBezTo>
                  <a:lnTo>
                    <a:pt x="16001" y="3150"/>
                  </a:lnTo>
                  <a:cubicBezTo>
                    <a:pt x="15979" y="3196"/>
                    <a:pt x="15933" y="3218"/>
                    <a:pt x="15887" y="3241"/>
                  </a:cubicBezTo>
                  <a:lnTo>
                    <a:pt x="15887" y="3241"/>
                  </a:lnTo>
                  <a:cubicBezTo>
                    <a:pt x="15842" y="3287"/>
                    <a:pt x="15773" y="3333"/>
                    <a:pt x="15728" y="3355"/>
                  </a:cubicBezTo>
                  <a:lnTo>
                    <a:pt x="15728" y="3355"/>
                  </a:lnTo>
                  <a:cubicBezTo>
                    <a:pt x="15682" y="3401"/>
                    <a:pt x="15636" y="3424"/>
                    <a:pt x="15591" y="3447"/>
                  </a:cubicBezTo>
                  <a:lnTo>
                    <a:pt x="15591" y="3447"/>
                  </a:lnTo>
                  <a:cubicBezTo>
                    <a:pt x="15545" y="3492"/>
                    <a:pt x="15477" y="3515"/>
                    <a:pt x="15431" y="3561"/>
                  </a:cubicBezTo>
                  <a:lnTo>
                    <a:pt x="15431" y="3561"/>
                  </a:lnTo>
                  <a:cubicBezTo>
                    <a:pt x="15362" y="3606"/>
                    <a:pt x="15294" y="3652"/>
                    <a:pt x="15225" y="3675"/>
                  </a:cubicBezTo>
                  <a:lnTo>
                    <a:pt x="15225" y="3675"/>
                  </a:lnTo>
                  <a:cubicBezTo>
                    <a:pt x="15020" y="3789"/>
                    <a:pt x="14815" y="3903"/>
                    <a:pt x="14609" y="3994"/>
                  </a:cubicBezTo>
                  <a:lnTo>
                    <a:pt x="14609" y="3994"/>
                  </a:lnTo>
                  <a:cubicBezTo>
                    <a:pt x="14564" y="4017"/>
                    <a:pt x="14518" y="4040"/>
                    <a:pt x="14449" y="4086"/>
                  </a:cubicBezTo>
                  <a:lnTo>
                    <a:pt x="14449" y="4086"/>
                  </a:lnTo>
                  <a:cubicBezTo>
                    <a:pt x="14267" y="4154"/>
                    <a:pt x="14084" y="4246"/>
                    <a:pt x="13879" y="4314"/>
                  </a:cubicBezTo>
                  <a:lnTo>
                    <a:pt x="13879" y="4314"/>
                  </a:lnTo>
                  <a:cubicBezTo>
                    <a:pt x="13856" y="4337"/>
                    <a:pt x="13833" y="4337"/>
                    <a:pt x="13810" y="4360"/>
                  </a:cubicBezTo>
                  <a:lnTo>
                    <a:pt x="13810" y="4360"/>
                  </a:lnTo>
                  <a:cubicBezTo>
                    <a:pt x="13605" y="4428"/>
                    <a:pt x="13377" y="4497"/>
                    <a:pt x="13171" y="4565"/>
                  </a:cubicBezTo>
                  <a:lnTo>
                    <a:pt x="13171" y="4565"/>
                  </a:lnTo>
                  <a:cubicBezTo>
                    <a:pt x="13011" y="4611"/>
                    <a:pt x="12874" y="4656"/>
                    <a:pt x="12715" y="4702"/>
                  </a:cubicBezTo>
                  <a:lnTo>
                    <a:pt x="12715" y="4702"/>
                  </a:lnTo>
                  <a:cubicBezTo>
                    <a:pt x="12601" y="4725"/>
                    <a:pt x="12486" y="4771"/>
                    <a:pt x="12372" y="4793"/>
                  </a:cubicBezTo>
                  <a:lnTo>
                    <a:pt x="12372" y="4793"/>
                  </a:lnTo>
                  <a:cubicBezTo>
                    <a:pt x="12190" y="4839"/>
                    <a:pt x="12030" y="4862"/>
                    <a:pt x="11870" y="4907"/>
                  </a:cubicBezTo>
                  <a:lnTo>
                    <a:pt x="11870" y="4907"/>
                  </a:lnTo>
                  <a:cubicBezTo>
                    <a:pt x="11756" y="4930"/>
                    <a:pt x="11642" y="4953"/>
                    <a:pt x="11505" y="4976"/>
                  </a:cubicBezTo>
                  <a:lnTo>
                    <a:pt x="11505" y="4976"/>
                  </a:lnTo>
                  <a:cubicBezTo>
                    <a:pt x="11459" y="4976"/>
                    <a:pt x="11414" y="4976"/>
                    <a:pt x="11368" y="4999"/>
                  </a:cubicBezTo>
                  <a:lnTo>
                    <a:pt x="11368" y="4999"/>
                  </a:lnTo>
                  <a:cubicBezTo>
                    <a:pt x="11163" y="5022"/>
                    <a:pt x="10957" y="5067"/>
                    <a:pt x="10752" y="5090"/>
                  </a:cubicBezTo>
                  <a:lnTo>
                    <a:pt x="10752" y="5090"/>
                  </a:lnTo>
                  <a:cubicBezTo>
                    <a:pt x="10683" y="5090"/>
                    <a:pt x="10615" y="5090"/>
                    <a:pt x="10569" y="5113"/>
                  </a:cubicBezTo>
                  <a:lnTo>
                    <a:pt x="10569" y="5113"/>
                  </a:lnTo>
                  <a:cubicBezTo>
                    <a:pt x="10455" y="5113"/>
                    <a:pt x="10318" y="5113"/>
                    <a:pt x="10204" y="5136"/>
                  </a:cubicBezTo>
                  <a:lnTo>
                    <a:pt x="10204" y="5136"/>
                  </a:lnTo>
                  <a:cubicBezTo>
                    <a:pt x="9998" y="5159"/>
                    <a:pt x="9816" y="5159"/>
                    <a:pt x="9610" y="5181"/>
                  </a:cubicBezTo>
                  <a:lnTo>
                    <a:pt x="9610" y="5181"/>
                  </a:lnTo>
                  <a:cubicBezTo>
                    <a:pt x="9473" y="5181"/>
                    <a:pt x="9337" y="5181"/>
                    <a:pt x="9222" y="5181"/>
                  </a:cubicBezTo>
                  <a:lnTo>
                    <a:pt x="9222" y="5181"/>
                  </a:lnTo>
                  <a:cubicBezTo>
                    <a:pt x="9063" y="5181"/>
                    <a:pt x="8903" y="5181"/>
                    <a:pt x="8720" y="5181"/>
                  </a:cubicBezTo>
                  <a:lnTo>
                    <a:pt x="8720" y="5181"/>
                  </a:lnTo>
                  <a:cubicBezTo>
                    <a:pt x="8583" y="5181"/>
                    <a:pt x="8469" y="5181"/>
                    <a:pt x="8332" y="5181"/>
                  </a:cubicBezTo>
                  <a:lnTo>
                    <a:pt x="8332" y="5181"/>
                  </a:lnTo>
                  <a:cubicBezTo>
                    <a:pt x="8172" y="5181"/>
                    <a:pt x="8013" y="5159"/>
                    <a:pt x="7876" y="5159"/>
                  </a:cubicBezTo>
                  <a:lnTo>
                    <a:pt x="7876" y="5159"/>
                  </a:lnTo>
                  <a:cubicBezTo>
                    <a:pt x="7739" y="5136"/>
                    <a:pt x="7602" y="5136"/>
                    <a:pt x="7465" y="5113"/>
                  </a:cubicBezTo>
                  <a:lnTo>
                    <a:pt x="7465" y="5113"/>
                  </a:lnTo>
                  <a:cubicBezTo>
                    <a:pt x="7305" y="5113"/>
                    <a:pt x="7168" y="5090"/>
                    <a:pt x="7008" y="5067"/>
                  </a:cubicBezTo>
                  <a:lnTo>
                    <a:pt x="7008" y="5067"/>
                  </a:lnTo>
                  <a:cubicBezTo>
                    <a:pt x="6871" y="5044"/>
                    <a:pt x="6757" y="5022"/>
                    <a:pt x="6620" y="5022"/>
                  </a:cubicBezTo>
                  <a:lnTo>
                    <a:pt x="6620" y="5022"/>
                  </a:lnTo>
                  <a:cubicBezTo>
                    <a:pt x="6461" y="4976"/>
                    <a:pt x="6301" y="4953"/>
                    <a:pt x="6141" y="4930"/>
                  </a:cubicBezTo>
                  <a:lnTo>
                    <a:pt x="6141" y="4930"/>
                  </a:lnTo>
                  <a:cubicBezTo>
                    <a:pt x="6027" y="4907"/>
                    <a:pt x="5890" y="4885"/>
                    <a:pt x="5776" y="4862"/>
                  </a:cubicBezTo>
                  <a:lnTo>
                    <a:pt x="5776" y="4862"/>
                  </a:lnTo>
                  <a:cubicBezTo>
                    <a:pt x="5593" y="4816"/>
                    <a:pt x="5411" y="4771"/>
                    <a:pt x="5228" y="4725"/>
                  </a:cubicBezTo>
                  <a:lnTo>
                    <a:pt x="5228" y="4725"/>
                  </a:lnTo>
                  <a:cubicBezTo>
                    <a:pt x="5114" y="4679"/>
                    <a:pt x="4977" y="4656"/>
                    <a:pt x="4863" y="4634"/>
                  </a:cubicBezTo>
                  <a:lnTo>
                    <a:pt x="4863" y="4634"/>
                  </a:lnTo>
                  <a:cubicBezTo>
                    <a:pt x="4817" y="4611"/>
                    <a:pt x="4749" y="4588"/>
                    <a:pt x="4680" y="4565"/>
                  </a:cubicBezTo>
                  <a:lnTo>
                    <a:pt x="4680" y="4565"/>
                  </a:lnTo>
                  <a:cubicBezTo>
                    <a:pt x="4498" y="4519"/>
                    <a:pt x="4315" y="4451"/>
                    <a:pt x="4132" y="4383"/>
                  </a:cubicBezTo>
                  <a:lnTo>
                    <a:pt x="4132" y="4383"/>
                  </a:lnTo>
                  <a:cubicBezTo>
                    <a:pt x="4087" y="4360"/>
                    <a:pt x="4041" y="4337"/>
                    <a:pt x="3995" y="4314"/>
                  </a:cubicBezTo>
                  <a:lnTo>
                    <a:pt x="3995" y="4314"/>
                  </a:lnTo>
                  <a:cubicBezTo>
                    <a:pt x="3836" y="4268"/>
                    <a:pt x="3676" y="4200"/>
                    <a:pt x="3516" y="4131"/>
                  </a:cubicBezTo>
                  <a:lnTo>
                    <a:pt x="3516" y="4131"/>
                  </a:lnTo>
                  <a:cubicBezTo>
                    <a:pt x="3448" y="4086"/>
                    <a:pt x="3356" y="4063"/>
                    <a:pt x="3288" y="4017"/>
                  </a:cubicBezTo>
                  <a:lnTo>
                    <a:pt x="3288" y="4017"/>
                  </a:lnTo>
                  <a:cubicBezTo>
                    <a:pt x="3060" y="3926"/>
                    <a:pt x="2831" y="3812"/>
                    <a:pt x="2626" y="3675"/>
                  </a:cubicBezTo>
                  <a:lnTo>
                    <a:pt x="2626" y="3675"/>
                  </a:lnTo>
                  <a:cubicBezTo>
                    <a:pt x="868" y="2671"/>
                    <a:pt x="1" y="1347"/>
                    <a:pt x="1" y="0"/>
                  </a:cubicBezTo>
                  <a:lnTo>
                    <a:pt x="1" y="0"/>
                  </a:lnTo>
                  <a:close/>
                </a:path>
              </a:pathLst>
            </a:custGeom>
            <a:solidFill>
              <a:srgbClr val="1D509B"/>
            </a:solidFill>
            <a:ln>
              <a:noFill/>
            </a:ln>
          </p:spPr>
          <p:txBody>
            <a:bodyPr spcFirstLastPara="1" wrap="square" lIns="91425" tIns="91425" rIns="91425" bIns="91425" anchor="ctr" anchorCtr="0">
              <a:noAutofit/>
            </a:bodyPr>
            <a:lstStyle/>
            <a:p>
              <a:pPr>
                <a:buClr>
                  <a:srgbClr val="000000"/>
                </a:buClr>
                <a:buFont typeface="Arial"/>
                <a:buNone/>
                <a:defRPr/>
              </a:pPr>
              <a:endParaRPr sz="1400" kern="0">
                <a:solidFill>
                  <a:srgbClr val="000000"/>
                </a:solidFill>
                <a:latin typeface="Arial"/>
                <a:cs typeface="Arial"/>
                <a:sym typeface="Arial"/>
              </a:endParaRPr>
            </a:p>
          </p:txBody>
        </p:sp>
        <p:sp>
          <p:nvSpPr>
            <p:cNvPr id="27" name="Google Shape;6196;p47">
              <a:extLst>
                <a:ext uri="{FF2B5EF4-FFF2-40B4-BE49-F238E27FC236}">
                  <a16:creationId xmlns:a16="http://schemas.microsoft.com/office/drawing/2014/main" id="{A19E0A41-5E05-4D72-A566-39069AE9D644}"/>
                </a:ext>
              </a:extLst>
            </p:cNvPr>
            <p:cNvSpPr/>
            <p:nvPr/>
          </p:nvSpPr>
          <p:spPr>
            <a:xfrm>
              <a:off x="6110666" y="3986085"/>
              <a:ext cx="504299" cy="278934"/>
            </a:xfrm>
            <a:custGeom>
              <a:avLst/>
              <a:gdLst/>
              <a:ahLst/>
              <a:cxnLst/>
              <a:rect l="l" t="t" r="r" b="b"/>
              <a:pathLst>
                <a:path w="19562" h="10820" extrusionOk="0">
                  <a:moveTo>
                    <a:pt x="3447" y="1507"/>
                  </a:moveTo>
                  <a:cubicBezTo>
                    <a:pt x="1" y="3515"/>
                    <a:pt x="1" y="6779"/>
                    <a:pt x="3493" y="8788"/>
                  </a:cubicBezTo>
                  <a:lnTo>
                    <a:pt x="3493" y="8788"/>
                  </a:lnTo>
                  <a:cubicBezTo>
                    <a:pt x="6985" y="10819"/>
                    <a:pt x="12623" y="10819"/>
                    <a:pt x="16092" y="8788"/>
                  </a:cubicBezTo>
                  <a:lnTo>
                    <a:pt x="16092" y="8788"/>
                  </a:lnTo>
                  <a:cubicBezTo>
                    <a:pt x="19562" y="6779"/>
                    <a:pt x="19539" y="3515"/>
                    <a:pt x="16047" y="1507"/>
                  </a:cubicBezTo>
                  <a:lnTo>
                    <a:pt x="16047" y="1507"/>
                  </a:lnTo>
                  <a:cubicBezTo>
                    <a:pt x="14312" y="502"/>
                    <a:pt x="12030" y="0"/>
                    <a:pt x="9747" y="0"/>
                  </a:cubicBezTo>
                  <a:lnTo>
                    <a:pt x="9747" y="0"/>
                  </a:lnTo>
                  <a:cubicBezTo>
                    <a:pt x="7464" y="0"/>
                    <a:pt x="5182" y="502"/>
                    <a:pt x="3447" y="1507"/>
                  </a:cubicBezTo>
                  <a:close/>
                </a:path>
              </a:pathLst>
            </a:custGeom>
            <a:solidFill>
              <a:srgbClr val="95B8EB"/>
            </a:solidFill>
            <a:ln>
              <a:noFill/>
            </a:ln>
          </p:spPr>
          <p:txBody>
            <a:bodyPr spcFirstLastPara="1" wrap="square" lIns="91425" tIns="91425" rIns="91425" bIns="91425" anchor="ctr" anchorCtr="0">
              <a:noAutofit/>
            </a:bodyPr>
            <a:lstStyle/>
            <a:p>
              <a:pPr>
                <a:buClr>
                  <a:srgbClr val="000000"/>
                </a:buClr>
                <a:buFont typeface="Arial"/>
                <a:buNone/>
                <a:defRPr/>
              </a:pPr>
              <a:endParaRPr sz="1400" kern="0">
                <a:solidFill>
                  <a:srgbClr val="000000"/>
                </a:solidFill>
                <a:latin typeface="Arial"/>
                <a:cs typeface="Arial"/>
                <a:sym typeface="Arial"/>
              </a:endParaRPr>
            </a:p>
          </p:txBody>
        </p:sp>
        <p:sp>
          <p:nvSpPr>
            <p:cNvPr id="28" name="Title 1">
              <a:extLst>
                <a:ext uri="{FF2B5EF4-FFF2-40B4-BE49-F238E27FC236}">
                  <a16:creationId xmlns:a16="http://schemas.microsoft.com/office/drawing/2014/main" id="{0934C492-EAC1-4883-83E4-D6E19F7FCCEE}"/>
                </a:ext>
              </a:extLst>
            </p:cNvPr>
            <p:cNvSpPr txBox="1">
              <a:spLocks/>
            </p:cNvSpPr>
            <p:nvPr/>
          </p:nvSpPr>
          <p:spPr>
            <a:xfrm>
              <a:off x="6164820" y="3989004"/>
              <a:ext cx="397389" cy="262340"/>
            </a:xfrm>
            <a:prstGeom prst="rect">
              <a:avLst/>
            </a:prstGeom>
            <a:scene3d>
              <a:camera prst="isometricBottomDown"/>
              <a:lightRig rig="threePt" dir="t"/>
            </a:scene3d>
          </p:spPr>
          <p:txBody>
            <a:bodyPr vert="horz" lIns="0" tIns="0" rIns="0" bIns="0" rtlCol="0" anchor="t">
              <a:noAutofit/>
            </a:bodyPr>
            <a:lstStyle>
              <a:lvl1pPr algn="r" defTabSz="914400" rtl="1" eaLnBrk="1" latinLnBrk="0" hangingPunct="1">
                <a:lnSpc>
                  <a:spcPct val="90000"/>
                </a:lnSpc>
                <a:spcBef>
                  <a:spcPct val="0"/>
                </a:spcBef>
                <a:buNone/>
                <a:defRPr sz="4000" kern="1200">
                  <a:solidFill>
                    <a:schemeClr val="tx1"/>
                  </a:solidFill>
                  <a:latin typeface="Greta Arabic" pitchFamily="2" charset="-78"/>
                  <a:ea typeface="+mj-ea"/>
                  <a:cs typeface="+mj-cs"/>
                </a:defRPr>
              </a:lvl1pPr>
            </a:lstStyle>
            <a:p>
              <a:pPr algn="ctr">
                <a:defRPr/>
              </a:pPr>
              <a:r>
                <a:rPr lang="en-US" sz="2400" dirty="0">
                  <a:solidFill>
                    <a:srgbClr val="FFFFFF"/>
                  </a:solidFill>
                  <a:latin typeface="Somar" panose="020B0604020202020204" charset="-78"/>
                  <a:cs typeface="Somar" panose="020B0604020202020204" charset="-78"/>
                </a:rPr>
                <a:t>05</a:t>
              </a:r>
              <a:endParaRPr lang="ar-SA" sz="2800" dirty="0">
                <a:solidFill>
                  <a:srgbClr val="FFFFFF"/>
                </a:solidFill>
                <a:latin typeface="Somar" panose="020B0604020202020204" charset="-78"/>
                <a:cs typeface="Somar" panose="020B0604020202020204" charset="-78"/>
              </a:endParaRPr>
            </a:p>
          </p:txBody>
        </p:sp>
      </p:grpSp>
      <p:sp>
        <p:nvSpPr>
          <p:cNvPr id="3" name="Slide Number Placeholder 2"/>
          <p:cNvSpPr>
            <a:spLocks noGrp="1"/>
          </p:cNvSpPr>
          <p:nvPr>
            <p:ph type="sldNum" sz="quarter" idx="12"/>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15EF7C1D-2B43-48E9-9FFA-0C1C352D9914}" type="slidenum">
              <a:rPr kumimoji="0" lang="en-GB" sz="1200" b="0" i="0" u="none" strike="noStrike" kern="1200" cap="none" spc="0" normalizeH="0" baseline="0" noProof="0" smtClean="0">
                <a:ln>
                  <a:noFill/>
                </a:ln>
                <a:solidFill>
                  <a:srgbClr val="0D2547">
                    <a:tint val="75000"/>
                  </a:srgbClr>
                </a:solidFill>
                <a:effectLst/>
                <a:uLnTx/>
                <a:uFillTx/>
                <a:latin typeface="Greta Arabic" panose="02000000000000000000" pitchFamily="2" charset="-78"/>
                <a:ea typeface="+mn-ea"/>
                <a:cs typeface="Symbio AR+LT"/>
              </a:rPr>
              <a:pPr marL="0" marR="0" lvl="0" indent="0" algn="l" defTabSz="914400" rtl="1" eaLnBrk="1" fontAlgn="auto" latinLnBrk="0" hangingPunct="1">
                <a:lnSpc>
                  <a:spcPct val="100000"/>
                </a:lnSpc>
                <a:spcBef>
                  <a:spcPts val="0"/>
                </a:spcBef>
                <a:spcAft>
                  <a:spcPts val="0"/>
                </a:spcAft>
                <a:buClrTx/>
                <a:buSzTx/>
                <a:buFontTx/>
                <a:buNone/>
                <a:tabLst/>
                <a:defRPr/>
              </a:pPr>
              <a:t>47</a:t>
            </a:fld>
            <a:endParaRPr kumimoji="0" lang="en-GB" sz="1200" b="0" i="0" u="none" strike="noStrike" kern="1200" cap="none" spc="0" normalizeH="0" baseline="0" noProof="0">
              <a:ln>
                <a:noFill/>
              </a:ln>
              <a:solidFill>
                <a:srgbClr val="0D2547">
                  <a:tint val="75000"/>
                </a:srgbClr>
              </a:solidFill>
              <a:effectLst/>
              <a:uLnTx/>
              <a:uFillTx/>
              <a:latin typeface="Greta Arabic" panose="02000000000000000000" pitchFamily="2" charset="-78"/>
              <a:ea typeface="+mn-ea"/>
              <a:cs typeface="Symbio AR+LT"/>
            </a:endParaRPr>
          </a:p>
        </p:txBody>
      </p:sp>
      <p:sp>
        <p:nvSpPr>
          <p:cNvPr id="4" name="Footer Placeholder 3">
            <a:extLst>
              <a:ext uri="{FF2B5EF4-FFF2-40B4-BE49-F238E27FC236}">
                <a16:creationId xmlns:a16="http://schemas.microsoft.com/office/drawing/2014/main" id="{3B3E3E03-805F-4748-BC73-E967AE7CD849}"/>
              </a:ext>
            </a:extLst>
          </p:cNvPr>
          <p:cNvSpPr>
            <a:spLocks noGrp="1"/>
          </p:cNvSpPr>
          <p:nvPr>
            <p:ph type="ftr" sz="quarter" idx="11"/>
            <p:custDataLst>
              <p:tags r:id="rId1"/>
            </p:custDataLst>
          </p:nvPr>
        </p:nvSpPr>
        <p:spPr/>
        <p:txBody>
          <a:bodyPr/>
          <a:lstStyle/>
          <a:p>
            <a:pPr>
              <a:defRPr/>
            </a:pPr>
            <a:r>
              <a:rPr lang="en-GB"/>
              <a:t>Public | </a:t>
            </a:r>
            <a:r>
              <a:rPr lang="ar-SA"/>
              <a:t>عام</a:t>
            </a:r>
            <a:endParaRPr lang="en-GB"/>
          </a:p>
        </p:txBody>
      </p:sp>
    </p:spTree>
    <p:extLst>
      <p:ext uri="{BB962C8B-B14F-4D97-AF65-F5344CB8AC3E}">
        <p14:creationId xmlns:p14="http://schemas.microsoft.com/office/powerpoint/2010/main" val="189587247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6" name="Table 45">
            <a:extLst>
              <a:ext uri="{FF2B5EF4-FFF2-40B4-BE49-F238E27FC236}">
                <a16:creationId xmlns:a16="http://schemas.microsoft.com/office/drawing/2014/main" id="{A2076768-0F93-4725-94C4-8CA61A6A7D06}"/>
              </a:ext>
            </a:extLst>
          </p:cNvPr>
          <p:cNvGraphicFramePr>
            <a:graphicFrameLocks noGrp="1"/>
          </p:cNvGraphicFramePr>
          <p:nvPr>
            <p:extLst>
              <p:ext uri="{D42A27DB-BD31-4B8C-83A1-F6EECF244321}">
                <p14:modId xmlns:p14="http://schemas.microsoft.com/office/powerpoint/2010/main" val="2903953833"/>
              </p:ext>
            </p:extLst>
          </p:nvPr>
        </p:nvGraphicFramePr>
        <p:xfrm>
          <a:off x="600523" y="824783"/>
          <a:ext cx="10990953" cy="4513607"/>
        </p:xfrm>
        <a:graphic>
          <a:graphicData uri="http://schemas.openxmlformats.org/drawingml/2006/table">
            <a:tbl>
              <a:tblPr firstRow="1" bandRow="1">
                <a:tableStyleId>{5FD0F851-EC5A-4D38-B0AD-8093EC10F338}</a:tableStyleId>
              </a:tblPr>
              <a:tblGrid>
                <a:gridCol w="1328470">
                  <a:extLst>
                    <a:ext uri="{9D8B030D-6E8A-4147-A177-3AD203B41FA5}">
                      <a16:colId xmlns:a16="http://schemas.microsoft.com/office/drawing/2014/main" val="1136492247"/>
                    </a:ext>
                  </a:extLst>
                </a:gridCol>
                <a:gridCol w="1574887">
                  <a:extLst>
                    <a:ext uri="{9D8B030D-6E8A-4147-A177-3AD203B41FA5}">
                      <a16:colId xmlns:a16="http://schemas.microsoft.com/office/drawing/2014/main" val="3732004550"/>
                    </a:ext>
                  </a:extLst>
                </a:gridCol>
                <a:gridCol w="1574887">
                  <a:extLst>
                    <a:ext uri="{9D8B030D-6E8A-4147-A177-3AD203B41FA5}">
                      <a16:colId xmlns:a16="http://schemas.microsoft.com/office/drawing/2014/main" val="3277025727"/>
                    </a:ext>
                  </a:extLst>
                </a:gridCol>
                <a:gridCol w="1574887">
                  <a:extLst>
                    <a:ext uri="{9D8B030D-6E8A-4147-A177-3AD203B41FA5}">
                      <a16:colId xmlns:a16="http://schemas.microsoft.com/office/drawing/2014/main" val="2621449434"/>
                    </a:ext>
                  </a:extLst>
                </a:gridCol>
                <a:gridCol w="2501897">
                  <a:extLst>
                    <a:ext uri="{9D8B030D-6E8A-4147-A177-3AD203B41FA5}">
                      <a16:colId xmlns:a16="http://schemas.microsoft.com/office/drawing/2014/main" val="3764984079"/>
                    </a:ext>
                  </a:extLst>
                </a:gridCol>
                <a:gridCol w="2435925">
                  <a:extLst>
                    <a:ext uri="{9D8B030D-6E8A-4147-A177-3AD203B41FA5}">
                      <a16:colId xmlns:a16="http://schemas.microsoft.com/office/drawing/2014/main" val="4227225427"/>
                    </a:ext>
                  </a:extLst>
                </a:gridCol>
              </a:tblGrid>
              <a:tr h="652354">
                <a:tc>
                  <a:txBody>
                    <a:bodyPr/>
                    <a:lstStyle/>
                    <a:p>
                      <a:pPr algn="ctr"/>
                      <a:r>
                        <a:rPr lang="ar-SA" sz="2400" dirty="0">
                          <a:solidFill>
                            <a:schemeClr val="bg1"/>
                          </a:solidFill>
                          <a:cs typeface="+mj-cs"/>
                        </a:rPr>
                        <a:t>الحالة</a:t>
                      </a:r>
                      <a:endParaRPr lang="en-US" sz="2400" dirty="0">
                        <a:solidFill>
                          <a:schemeClr val="bg1"/>
                        </a:solidFill>
                        <a:cs typeface="+mj-cs"/>
                      </a:endParaRPr>
                    </a:p>
                  </a:txBody>
                  <a:tcPr anchor="ctr">
                    <a:solidFill>
                      <a:srgbClr val="6393A7"/>
                    </a:solidFill>
                  </a:tcPr>
                </a:tc>
                <a:tc>
                  <a:txBody>
                    <a:bodyPr/>
                    <a:lstStyle/>
                    <a:p>
                      <a:pPr algn="ctr"/>
                      <a:r>
                        <a:rPr lang="ar-SA" sz="2400" dirty="0">
                          <a:solidFill>
                            <a:schemeClr val="bg1"/>
                          </a:solidFill>
                          <a:cs typeface="+mj-cs"/>
                        </a:rPr>
                        <a:t>تاريخ الإنجاز</a:t>
                      </a:r>
                      <a:endParaRPr lang="en-US" sz="2400" dirty="0">
                        <a:solidFill>
                          <a:schemeClr val="bg1"/>
                        </a:solidFill>
                        <a:cs typeface="+mj-cs"/>
                      </a:endParaRPr>
                    </a:p>
                  </a:txBody>
                  <a:tcPr anchor="ctr">
                    <a:solidFill>
                      <a:srgbClr val="6393A7"/>
                    </a:solidFill>
                  </a:tcPr>
                </a:tc>
                <a:tc>
                  <a:txBody>
                    <a:bodyPr/>
                    <a:lstStyle/>
                    <a:p>
                      <a:pPr algn="ctr"/>
                      <a:r>
                        <a:rPr lang="ar-SA" sz="2400" dirty="0">
                          <a:solidFill>
                            <a:schemeClr val="bg1"/>
                          </a:solidFill>
                          <a:cs typeface="+mj-cs"/>
                        </a:rPr>
                        <a:t>طلب التغيير</a:t>
                      </a:r>
                      <a:endParaRPr lang="en-US" sz="2400" dirty="0">
                        <a:solidFill>
                          <a:schemeClr val="bg1"/>
                        </a:solidFill>
                        <a:cs typeface="+mj-cs"/>
                      </a:endParaRPr>
                    </a:p>
                  </a:txBody>
                  <a:tcPr anchor="ctr">
                    <a:solidFill>
                      <a:srgbClr val="6393A7"/>
                    </a:solidFill>
                  </a:tcPr>
                </a:tc>
                <a:tc>
                  <a:txBody>
                    <a:bodyPr/>
                    <a:lstStyle/>
                    <a:p>
                      <a:pPr algn="ctr"/>
                      <a:r>
                        <a:rPr lang="ar-SA" sz="2400" dirty="0">
                          <a:solidFill>
                            <a:schemeClr val="bg1"/>
                          </a:solidFill>
                          <a:cs typeface="+mj-cs"/>
                        </a:rPr>
                        <a:t>تاريخ البدء</a:t>
                      </a:r>
                      <a:endParaRPr lang="en-US" sz="2400" dirty="0">
                        <a:solidFill>
                          <a:schemeClr val="bg1"/>
                        </a:solidFill>
                        <a:cs typeface="+mj-cs"/>
                      </a:endParaRPr>
                    </a:p>
                  </a:txBody>
                  <a:tcPr anchor="ctr">
                    <a:solidFill>
                      <a:srgbClr val="6393A7"/>
                    </a:solidFill>
                  </a:tcPr>
                </a:tc>
                <a:tc>
                  <a:txBody>
                    <a:bodyPr/>
                    <a:lstStyle/>
                    <a:p>
                      <a:pPr algn="ctr"/>
                      <a:r>
                        <a:rPr lang="ar-SA" sz="2400" dirty="0">
                          <a:solidFill>
                            <a:schemeClr val="bg1"/>
                          </a:solidFill>
                          <a:cs typeface="+mj-cs"/>
                        </a:rPr>
                        <a:t>المعالجة</a:t>
                      </a:r>
                      <a:endParaRPr lang="en-US" sz="2400" dirty="0">
                        <a:solidFill>
                          <a:schemeClr val="bg1"/>
                        </a:solidFill>
                        <a:cs typeface="+mj-cs"/>
                      </a:endParaRPr>
                    </a:p>
                  </a:txBody>
                  <a:tcPr anchor="ctr">
                    <a:solidFill>
                      <a:srgbClr val="6393A7"/>
                    </a:solidFill>
                  </a:tcPr>
                </a:tc>
                <a:tc>
                  <a:txBody>
                    <a:bodyPr/>
                    <a:lstStyle/>
                    <a:p>
                      <a:pPr algn="ctr"/>
                      <a:r>
                        <a:rPr lang="ar-SA" sz="2400" dirty="0">
                          <a:solidFill>
                            <a:schemeClr val="bg1"/>
                          </a:solidFill>
                          <a:cs typeface="+mj-cs"/>
                        </a:rPr>
                        <a:t>التحدي</a:t>
                      </a:r>
                      <a:endParaRPr lang="en-US" sz="2400" dirty="0">
                        <a:solidFill>
                          <a:schemeClr val="bg1"/>
                        </a:solidFill>
                        <a:cs typeface="+mj-cs"/>
                      </a:endParaRPr>
                    </a:p>
                  </a:txBody>
                  <a:tcPr anchor="ctr">
                    <a:solidFill>
                      <a:srgbClr val="6393A7"/>
                    </a:solidFill>
                  </a:tcPr>
                </a:tc>
                <a:extLst>
                  <a:ext uri="{0D108BD9-81ED-4DB2-BD59-A6C34878D82A}">
                    <a16:rowId xmlns:a16="http://schemas.microsoft.com/office/drawing/2014/main" val="5332629"/>
                  </a:ext>
                </a:extLst>
              </a:tr>
              <a:tr h="882068">
                <a:tc>
                  <a:txBody>
                    <a:bodyPr/>
                    <a:lstStyle/>
                    <a:p>
                      <a:pPr algn="ctr"/>
                      <a:r>
                        <a:rPr lang="ar-SA" sz="1100" dirty="0">
                          <a:latin typeface="SST Arabic" panose="020B0504030504020204" pitchFamily="34" charset="-78"/>
                          <a:cs typeface="SST Arabic" panose="020B0504030504020204" pitchFamily="34" charset="-78"/>
                        </a:rPr>
                        <a:t>قائم</a:t>
                      </a:r>
                      <a:endParaRPr lang="en-US" sz="1100" dirty="0">
                        <a:latin typeface="SST Arabic" panose="020B0504030504020204" pitchFamily="34" charset="-78"/>
                        <a:cs typeface="SST Arabic" panose="020B0504030504020204" pitchFamily="34" charset="-78"/>
                      </a:endParaRPr>
                    </a:p>
                  </a:txBody>
                  <a:tcPr anchor="c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ar-SA" sz="1100" dirty="0">
                          <a:latin typeface="SST Arabic" panose="020B0504030504020204" pitchFamily="34" charset="-78"/>
                          <a:cs typeface="SST Arabic" panose="020B0504030504020204" pitchFamily="34" charset="-78"/>
                        </a:rPr>
                        <a:t>19 أكتوبر 2022</a:t>
                      </a:r>
                      <a:endParaRPr lang="en-US" sz="1100" dirty="0">
                        <a:latin typeface="SST Arabic" panose="020B0504030504020204" pitchFamily="34" charset="-78"/>
                        <a:cs typeface="SST Arabic" panose="020B0504030504020204" pitchFamily="34" charset="-78"/>
                      </a:endParaRPr>
                    </a:p>
                  </a:txBody>
                  <a:tcPr anchor="ctr">
                    <a:solidFill>
                      <a:schemeClr val="bg1">
                        <a:lumMod val="95000"/>
                      </a:schemeClr>
                    </a:solidFill>
                  </a:tcPr>
                </a:tc>
                <a:tc>
                  <a:txBody>
                    <a:bodyPr/>
                    <a:lstStyle/>
                    <a:p>
                      <a:pPr algn="ctr"/>
                      <a:r>
                        <a:rPr lang="en-US" sz="1100" dirty="0">
                          <a:latin typeface="SST Arabic" panose="020B0504030504020204" pitchFamily="34" charset="-78"/>
                          <a:cs typeface="SST Arabic" panose="020B0504030504020204" pitchFamily="34" charset="-78"/>
                        </a:rPr>
                        <a:t>N/A</a:t>
                      </a:r>
                    </a:p>
                  </a:txBody>
                  <a:tcPr anchor="c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ar-SA" sz="1100" dirty="0">
                          <a:latin typeface="SST Arabic" panose="020B0504030504020204" pitchFamily="34" charset="-78"/>
                          <a:cs typeface="SST Arabic" panose="020B0504030504020204" pitchFamily="34" charset="-78"/>
                        </a:rPr>
                        <a:t>يناير 2021</a:t>
                      </a:r>
                      <a:endParaRPr lang="en-US" sz="1100" dirty="0">
                        <a:latin typeface="SST Arabic" panose="020B0504030504020204" pitchFamily="34" charset="-78"/>
                        <a:cs typeface="SST Arabic" panose="020B0504030504020204" pitchFamily="34" charset="-78"/>
                      </a:endParaRPr>
                    </a:p>
                  </a:txBody>
                  <a:tcPr anchor="ctr">
                    <a:solidFill>
                      <a:schemeClr val="bg1">
                        <a:lumMod val="95000"/>
                      </a:schemeClr>
                    </a:solidFill>
                  </a:tcPr>
                </a:tc>
                <a:tc>
                  <a:txBody>
                    <a:bodyPr/>
                    <a:lstStyle/>
                    <a:p>
                      <a:pPr marL="285750" marR="0" lvl="0" indent="-285750" algn="r" defTabSz="914400" rtl="1"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dirty="0">
                          <a:latin typeface="SST Arabic" panose="020B0504030504020204" pitchFamily="34" charset="-78"/>
                          <a:cs typeface="SST Arabic" panose="020B0504030504020204" pitchFamily="34" charset="-78"/>
                        </a:rPr>
                        <a:t>SAS Review</a:t>
                      </a:r>
                      <a:endParaRPr lang="ar-SA" sz="1100" dirty="0">
                        <a:latin typeface="SST Arabic" panose="020B0504030504020204" pitchFamily="34" charset="-78"/>
                        <a:cs typeface="SST Arabic" panose="020B0504030504020204" pitchFamily="34" charset="-78"/>
                      </a:endParaRPr>
                    </a:p>
                    <a:p>
                      <a:pPr marL="285750" marR="0" lvl="0" indent="-285750" algn="r" defTabSz="914400" rtl="1" eaLnBrk="1" fontAlgn="auto" latinLnBrk="0" hangingPunct="1">
                        <a:lnSpc>
                          <a:spcPct val="100000"/>
                        </a:lnSpc>
                        <a:spcBef>
                          <a:spcPts val="0"/>
                        </a:spcBef>
                        <a:spcAft>
                          <a:spcPts val="0"/>
                        </a:spcAft>
                        <a:buClrTx/>
                        <a:buSzTx/>
                        <a:buFont typeface="Arial" panose="020B0604020202020204" pitchFamily="34" charset="0"/>
                        <a:buChar char="•"/>
                        <a:tabLst/>
                        <a:defRPr/>
                      </a:pPr>
                      <a:r>
                        <a:rPr lang="ar-SA" sz="1100" dirty="0">
                          <a:solidFill>
                            <a:srgbClr val="0D2547"/>
                          </a:solidFill>
                          <a:latin typeface="SST Arabic" panose="020B0504030504020204" pitchFamily="34" charset="-78"/>
                          <a:cs typeface="SST Arabic" panose="020B0504030504020204" pitchFamily="34" charset="-78"/>
                          <a:hlinkClick r:id="rId4" action="ppaction://hlinksldjump">
                            <a:extLst>
                              <a:ext uri="{A12FA001-AC4F-418D-AE19-62706E023703}">
                                <ahyp:hlinkClr xmlns:ahyp="http://schemas.microsoft.com/office/drawing/2018/hyperlinkcolor" val="tx"/>
                              </a:ext>
                            </a:extLst>
                          </a:hlinkClick>
                        </a:rPr>
                        <a:t>يتم متابعتها</a:t>
                      </a:r>
                      <a:r>
                        <a:rPr lang="ar-SA" sz="1100" baseline="0" dirty="0">
                          <a:solidFill>
                            <a:srgbClr val="0D2547"/>
                          </a:solidFill>
                          <a:latin typeface="SST Arabic" panose="020B0504030504020204" pitchFamily="34" charset="-78"/>
                          <a:cs typeface="SST Arabic" panose="020B0504030504020204" pitchFamily="34" charset="-78"/>
                          <a:hlinkClick r:id="rId4" action="ppaction://hlinksldjump">
                            <a:extLst>
                              <a:ext uri="{A12FA001-AC4F-418D-AE19-62706E023703}">
                                <ahyp:hlinkClr xmlns:ahyp="http://schemas.microsoft.com/office/drawing/2018/hyperlinkcolor" val="tx"/>
                              </a:ext>
                            </a:extLst>
                          </a:hlinkClick>
                        </a:rPr>
                        <a:t> بمحاكاة يومية والتواصل مع الأطراف المعنية</a:t>
                      </a:r>
                      <a:endParaRPr lang="ar-SA" sz="1100" baseline="0" dirty="0">
                        <a:solidFill>
                          <a:srgbClr val="0D2547"/>
                        </a:solidFill>
                        <a:latin typeface="SST Arabic" panose="020B0504030504020204" pitchFamily="34" charset="-78"/>
                        <a:cs typeface="SST Arabic" panose="020B0504030504020204" pitchFamily="34" charset="-78"/>
                      </a:endParaRPr>
                    </a:p>
                    <a:p>
                      <a:pPr marL="285750" marR="0" lvl="0" indent="-285750" algn="r" defTabSz="914400" rtl="1" eaLnBrk="1" fontAlgn="auto" latinLnBrk="0" hangingPunct="1">
                        <a:lnSpc>
                          <a:spcPct val="100000"/>
                        </a:lnSpc>
                        <a:spcBef>
                          <a:spcPts val="0"/>
                        </a:spcBef>
                        <a:spcAft>
                          <a:spcPts val="0"/>
                        </a:spcAft>
                        <a:buClrTx/>
                        <a:buSzTx/>
                        <a:buFont typeface="Arial" panose="020B0604020202020204" pitchFamily="34" charset="0"/>
                        <a:buChar char="•"/>
                        <a:tabLst/>
                        <a:defRPr/>
                      </a:pPr>
                      <a:r>
                        <a:rPr lang="ar-SA" sz="1100" baseline="0" dirty="0">
                          <a:solidFill>
                            <a:srgbClr val="0D2547"/>
                          </a:solidFill>
                          <a:latin typeface="SST Arabic" panose="020B0504030504020204" pitchFamily="34" charset="-78"/>
                          <a:cs typeface="SST Arabic" panose="020B0504030504020204" pitchFamily="34" charset="-78"/>
                          <a:hlinkClick r:id="rId5" action="ppaction://hlinksldjump">
                            <a:extLst>
                              <a:ext uri="{A12FA001-AC4F-418D-AE19-62706E023703}">
                                <ahyp:hlinkClr xmlns:ahyp="http://schemas.microsoft.com/office/drawing/2018/hyperlinkcolor" val="tx"/>
                              </a:ext>
                            </a:extLst>
                          </a:hlinkClick>
                        </a:rPr>
                        <a:t>منصة متابعة (</a:t>
                      </a:r>
                      <a:r>
                        <a:rPr lang="en-US" sz="1100" baseline="0" dirty="0">
                          <a:solidFill>
                            <a:srgbClr val="0D2547"/>
                          </a:solidFill>
                          <a:latin typeface="SST Arabic" panose="020B0504030504020204" pitchFamily="34" charset="-78"/>
                          <a:cs typeface="SST Arabic" panose="020B0504030504020204" pitchFamily="34" charset="-78"/>
                          <a:hlinkClick r:id="rId5" action="ppaction://hlinksldjump">
                            <a:extLst>
                              <a:ext uri="{A12FA001-AC4F-418D-AE19-62706E023703}">
                                <ahyp:hlinkClr xmlns:ahyp="http://schemas.microsoft.com/office/drawing/2018/hyperlinkcolor" val="tx"/>
                              </a:ext>
                            </a:extLst>
                          </a:hlinkClick>
                        </a:rPr>
                        <a:t>Dashboard</a:t>
                      </a:r>
                      <a:r>
                        <a:rPr lang="ar-SA" sz="1100" baseline="0" dirty="0">
                          <a:solidFill>
                            <a:srgbClr val="0D2547"/>
                          </a:solidFill>
                          <a:latin typeface="SST Arabic" panose="020B0504030504020204" pitchFamily="34" charset="-78"/>
                          <a:cs typeface="SST Arabic" panose="020B0504030504020204" pitchFamily="34" charset="-78"/>
                          <a:hlinkClick r:id="rId5" action="ppaction://hlinksldjump">
                            <a:extLst>
                              <a:ext uri="{A12FA001-AC4F-418D-AE19-62706E023703}">
                                <ahyp:hlinkClr xmlns:ahyp="http://schemas.microsoft.com/office/drawing/2018/hyperlinkcolor" val="tx"/>
                              </a:ext>
                            </a:extLst>
                          </a:hlinkClick>
                        </a:rPr>
                        <a:t>)</a:t>
                      </a:r>
                      <a:r>
                        <a:rPr lang="en-US" sz="1100" baseline="0" dirty="0">
                          <a:solidFill>
                            <a:srgbClr val="0D2547"/>
                          </a:solidFill>
                          <a:latin typeface="SST Arabic" panose="020B0504030504020204" pitchFamily="34" charset="-78"/>
                          <a:cs typeface="SST Arabic" panose="020B0504030504020204" pitchFamily="34" charset="-78"/>
                          <a:hlinkClick r:id="rId5" action="ppaction://hlinksldjump">
                            <a:extLst>
                              <a:ext uri="{A12FA001-AC4F-418D-AE19-62706E023703}">
                                <ahyp:hlinkClr xmlns:ahyp="http://schemas.microsoft.com/office/drawing/2018/hyperlinkcolor" val="tx"/>
                              </a:ext>
                            </a:extLst>
                          </a:hlinkClick>
                        </a:rPr>
                        <a:t>*</a:t>
                      </a:r>
                      <a:endParaRPr lang="en-US" sz="1100" dirty="0">
                        <a:solidFill>
                          <a:srgbClr val="0D2547"/>
                        </a:solidFill>
                        <a:latin typeface="SST Arabic" panose="020B0504030504020204" pitchFamily="34" charset="-78"/>
                        <a:cs typeface="SST Arabic" panose="020B0504030504020204" pitchFamily="34" charset="-78"/>
                      </a:endParaRPr>
                    </a:p>
                  </a:txBody>
                  <a:tcPr anchor="ctr">
                    <a:solidFill>
                      <a:schemeClr val="bg1">
                        <a:lumMod val="95000"/>
                      </a:schemeClr>
                    </a:solidFill>
                  </a:tcPr>
                </a:tc>
                <a:tc>
                  <a:txBody>
                    <a:bodyPr/>
                    <a:lstStyle/>
                    <a:p>
                      <a:pPr algn="r"/>
                      <a:r>
                        <a:rPr lang="ar-SA" sz="1100" dirty="0">
                          <a:latin typeface="SST Arabic" panose="020B0504030504020204" pitchFamily="34" charset="-78"/>
                          <a:cs typeface="SST Arabic" panose="020B0504030504020204" pitchFamily="34" charset="-78"/>
                        </a:rPr>
                        <a:t>1. عدم تمرير كافة البيانات الجمركية والحركات لمحرك المخاطر</a:t>
                      </a:r>
                      <a:endParaRPr lang="en-US" sz="1100" dirty="0">
                        <a:latin typeface="SST Arabic" panose="020B0504030504020204" pitchFamily="34" charset="-78"/>
                        <a:cs typeface="SST Arabic" panose="020B0504030504020204" pitchFamily="34" charset="-78"/>
                      </a:endParaRPr>
                    </a:p>
                  </a:txBody>
                  <a:tcPr anchor="ctr">
                    <a:solidFill>
                      <a:schemeClr val="bg1">
                        <a:lumMod val="95000"/>
                      </a:schemeClr>
                    </a:solidFill>
                  </a:tcPr>
                </a:tc>
                <a:extLst>
                  <a:ext uri="{0D108BD9-81ED-4DB2-BD59-A6C34878D82A}">
                    <a16:rowId xmlns:a16="http://schemas.microsoft.com/office/drawing/2014/main" val="469911982"/>
                  </a:ext>
                </a:extLst>
              </a:tr>
              <a:tr h="88206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ar-SA" sz="1100" dirty="0">
                          <a:latin typeface="SST Arabic" panose="020B0504030504020204" pitchFamily="34" charset="-78"/>
                          <a:cs typeface="SST Arabic" panose="020B0504030504020204" pitchFamily="34" charset="-78"/>
                        </a:rPr>
                        <a:t>قائم</a:t>
                      </a:r>
                      <a:endParaRPr lang="en-US" sz="1100" dirty="0">
                        <a:latin typeface="SST Arabic" panose="020B0504030504020204" pitchFamily="34" charset="-78"/>
                        <a:cs typeface="SST Arabic" panose="020B0504030504020204" pitchFamily="34" charset="-78"/>
                      </a:endParaRPr>
                    </a:p>
                  </a:txBody>
                  <a:tcPr anchor="c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kern="1200" noProof="0" dirty="0">
                          <a:solidFill>
                            <a:schemeClr val="tx1"/>
                          </a:solidFill>
                          <a:latin typeface="SST Arabic" panose="020B0504030504020204" pitchFamily="34" charset="-78"/>
                          <a:ea typeface="+mn-ea"/>
                          <a:cs typeface="SST Arabic" panose="020B0504030504020204" pitchFamily="34" charset="-78"/>
                        </a:rPr>
                        <a:t>TBD</a:t>
                      </a:r>
                    </a:p>
                  </a:txBody>
                  <a:tcPr anchor="ctr">
                    <a:solidFill>
                      <a:schemeClr val="bg1"/>
                    </a:solidFill>
                  </a:tcPr>
                </a:tc>
                <a:tc>
                  <a:txBody>
                    <a:bodyPr/>
                    <a:lstStyle/>
                    <a:p>
                      <a:pPr algn="ctr"/>
                      <a:r>
                        <a:rPr lang="ar-SA" sz="1100" dirty="0">
                          <a:latin typeface="SST Arabic" panose="020B0504030504020204" pitchFamily="34" charset="-78"/>
                          <a:cs typeface="SST Arabic" panose="020B0504030504020204" pitchFamily="34" charset="-78"/>
                        </a:rPr>
                        <a:t>يتم مناقشة الطلب مع العمليات</a:t>
                      </a:r>
                      <a:endParaRPr lang="en-US" sz="1100" dirty="0">
                        <a:latin typeface="SST Arabic" panose="020B0504030504020204" pitchFamily="34" charset="-78"/>
                        <a:cs typeface="SST Arabic" panose="020B0504030504020204" pitchFamily="34" charset="-78"/>
                      </a:endParaRPr>
                    </a:p>
                  </a:txBody>
                  <a:tcPr anchor="ctr">
                    <a:solidFill>
                      <a:schemeClr val="bg1"/>
                    </a:solidFill>
                  </a:tcPr>
                </a:tc>
                <a:tc>
                  <a:txBody>
                    <a:bodyPr/>
                    <a:lstStyle/>
                    <a:p>
                      <a:pPr algn="ctr"/>
                      <a:r>
                        <a:rPr lang="ar-SA" sz="1100" dirty="0">
                          <a:latin typeface="SST Arabic" panose="020B0504030504020204" pitchFamily="34" charset="-78"/>
                          <a:cs typeface="SST Arabic" panose="020B0504030504020204" pitchFamily="34" charset="-78"/>
                        </a:rPr>
                        <a:t>11 سبتمبر 2023</a:t>
                      </a:r>
                      <a:endParaRPr lang="en-US" sz="1100" dirty="0">
                        <a:latin typeface="SST Arabic" panose="020B0504030504020204" pitchFamily="34" charset="-78"/>
                        <a:cs typeface="SST Arabic" panose="020B0504030504020204" pitchFamily="34" charset="-78"/>
                      </a:endParaRPr>
                    </a:p>
                  </a:txBody>
                  <a:tcPr anchor="ctr">
                    <a:solidFill>
                      <a:schemeClr val="bg1"/>
                    </a:solidFill>
                  </a:tcPr>
                </a:tc>
                <a:tc>
                  <a:txBody>
                    <a:bodyPr/>
                    <a:lstStyle/>
                    <a:p>
                      <a:pPr algn="ctr"/>
                      <a:r>
                        <a:rPr lang="ar-SA" sz="1100" dirty="0">
                          <a:latin typeface="SST Arabic" panose="020B0504030504020204" pitchFamily="34" charset="-78"/>
                          <a:cs typeface="SST Arabic" panose="020B0504030504020204" pitchFamily="34" charset="-78"/>
                        </a:rPr>
                        <a:t>رفع طلب تغيير</a:t>
                      </a:r>
                      <a:endParaRPr lang="en-US" sz="1100" dirty="0">
                        <a:latin typeface="SST Arabic" panose="020B0504030504020204" pitchFamily="34" charset="-78"/>
                        <a:cs typeface="SST Arabic" panose="020B0504030504020204" pitchFamily="34" charset="-78"/>
                      </a:endParaRPr>
                    </a:p>
                  </a:txBody>
                  <a:tcPr anchor="ctr">
                    <a:solidFill>
                      <a:schemeClr val="bg1"/>
                    </a:solidFill>
                  </a:tcPr>
                </a:tc>
                <a:tc>
                  <a:txBody>
                    <a:bodyPr/>
                    <a:lstStyle/>
                    <a:p>
                      <a:pPr algn="r"/>
                      <a:r>
                        <a:rPr lang="ar-SA" sz="1100" dirty="0">
                          <a:latin typeface="SST Arabic" panose="020B0504030504020204" pitchFamily="34" charset="-78"/>
                          <a:cs typeface="SST Arabic" panose="020B0504030504020204" pitchFamily="34" charset="-78"/>
                        </a:rPr>
                        <a:t>2. عدم استكمال اجراءات البيان الجمركي في حال عدم الرد من محرك المخاطر</a:t>
                      </a:r>
                      <a:endParaRPr lang="en-US" sz="1100" dirty="0">
                        <a:latin typeface="SST Arabic" panose="020B0504030504020204" pitchFamily="34" charset="-78"/>
                        <a:cs typeface="SST Arabic" panose="020B0504030504020204" pitchFamily="34" charset="-78"/>
                      </a:endParaRPr>
                    </a:p>
                  </a:txBody>
                  <a:tcPr anchor="ctr">
                    <a:solidFill>
                      <a:schemeClr val="bg1"/>
                    </a:solidFill>
                  </a:tcPr>
                </a:tc>
                <a:extLst>
                  <a:ext uri="{0D108BD9-81ED-4DB2-BD59-A6C34878D82A}">
                    <a16:rowId xmlns:a16="http://schemas.microsoft.com/office/drawing/2014/main" val="4072638416"/>
                  </a:ext>
                </a:extLst>
              </a:tr>
              <a:tr h="82148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ar-SA" sz="1100" dirty="0">
                          <a:latin typeface="SST Arabic" panose="020B0504030504020204" pitchFamily="34" charset="-78"/>
                          <a:cs typeface="SST Arabic" panose="020B0504030504020204" pitchFamily="34" charset="-78"/>
                        </a:rPr>
                        <a:t>قائم</a:t>
                      </a:r>
                      <a:endParaRPr lang="en-US" sz="1100" dirty="0">
                        <a:latin typeface="SST Arabic" panose="020B0504030504020204" pitchFamily="34" charset="-78"/>
                        <a:cs typeface="SST Arabic" panose="020B0504030504020204" pitchFamily="34" charset="-78"/>
                      </a:endParaRPr>
                    </a:p>
                  </a:txBody>
                  <a:tcPr anchor="c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ar-SA" sz="1100" dirty="0">
                          <a:latin typeface="SST Arabic" panose="020B0504030504020204" pitchFamily="34" charset="-78"/>
                          <a:cs typeface="SST Arabic" panose="020B0504030504020204" pitchFamily="34" charset="-78"/>
                        </a:rPr>
                        <a:t>19 أكتوبر 2022</a:t>
                      </a:r>
                      <a:endParaRPr lang="en-US" sz="1100" dirty="0">
                        <a:latin typeface="SST Arabic" panose="020B0504030504020204" pitchFamily="34" charset="-78"/>
                        <a:cs typeface="SST Arabic" panose="020B0504030504020204" pitchFamily="34" charset="-78"/>
                      </a:endParaRPr>
                    </a:p>
                  </a:txBody>
                  <a:tcPr anchor="ctr">
                    <a:solidFill>
                      <a:schemeClr val="bg1">
                        <a:lumMod val="95000"/>
                      </a:schemeClr>
                    </a:solidFill>
                  </a:tcPr>
                </a:tc>
                <a:tc>
                  <a:txBody>
                    <a:bodyPr/>
                    <a:lstStyle/>
                    <a:p>
                      <a:pPr algn="ctr"/>
                      <a:r>
                        <a:rPr lang="ar-SA" sz="1100" dirty="0">
                          <a:latin typeface="SST Arabic" panose="020B0504030504020204" pitchFamily="34" charset="-78"/>
                          <a:cs typeface="SST Arabic" panose="020B0504030504020204" pitchFamily="34" charset="-78"/>
                        </a:rPr>
                        <a:t>يجري العمل على </a:t>
                      </a:r>
                      <a:r>
                        <a:rPr lang="ar-SA" sz="1100" dirty="0" err="1">
                          <a:latin typeface="SST Arabic" panose="020B0504030504020204" pitchFamily="34" charset="-78"/>
                          <a:cs typeface="SST Arabic" panose="020B0504030504020204" pitchFamily="34" charset="-78"/>
                        </a:rPr>
                        <a:t>الأتمتة</a:t>
                      </a:r>
                      <a:r>
                        <a:rPr lang="ar-SA" sz="1100" dirty="0">
                          <a:latin typeface="SST Arabic" panose="020B0504030504020204" pitchFamily="34" charset="-78"/>
                          <a:cs typeface="SST Arabic" panose="020B0504030504020204" pitchFamily="34" charset="-78"/>
                        </a:rPr>
                        <a:t> اللحظية</a:t>
                      </a:r>
                    </a:p>
                  </a:txBody>
                  <a:tcPr anchor="c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ar-SA" sz="1100" dirty="0">
                          <a:latin typeface="SST Arabic" panose="020B0504030504020204" pitchFamily="34" charset="-78"/>
                          <a:cs typeface="SST Arabic" panose="020B0504030504020204" pitchFamily="34" charset="-78"/>
                        </a:rPr>
                        <a:t>يناير 2021</a:t>
                      </a:r>
                      <a:endParaRPr lang="en-US" sz="1100" dirty="0">
                        <a:latin typeface="SST Arabic" panose="020B0504030504020204" pitchFamily="34" charset="-78"/>
                        <a:cs typeface="SST Arabic" panose="020B0504030504020204" pitchFamily="34" charset="-78"/>
                      </a:endParaRPr>
                    </a:p>
                  </a:txBody>
                  <a:tcPr anchor="ctr">
                    <a:solidFill>
                      <a:schemeClr val="bg1">
                        <a:lumMod val="95000"/>
                      </a:schemeClr>
                    </a:solidFill>
                  </a:tcPr>
                </a:tc>
                <a:tc>
                  <a:txBody>
                    <a:bodyPr/>
                    <a:lstStyle/>
                    <a:p>
                      <a:pPr marL="285750" marR="0" lvl="0" indent="-285750" algn="r" defTabSz="914400" rtl="1"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dirty="0">
                          <a:latin typeface="SST Arabic" panose="020B0504030504020204" pitchFamily="34" charset="-78"/>
                          <a:cs typeface="SST Arabic" panose="020B0504030504020204" pitchFamily="34" charset="-78"/>
                        </a:rPr>
                        <a:t>SAS Review</a:t>
                      </a:r>
                      <a:endParaRPr lang="ar-SA" sz="1100" dirty="0">
                        <a:latin typeface="SST Arabic" panose="020B0504030504020204" pitchFamily="34" charset="-78"/>
                        <a:cs typeface="SST Arabic" panose="020B0504030504020204" pitchFamily="34" charset="-78"/>
                      </a:endParaRPr>
                    </a:p>
                    <a:p>
                      <a:pPr marL="285750" marR="0" lvl="0" indent="-285750" algn="r" defTabSz="914400" rtl="1" eaLnBrk="1" fontAlgn="auto" latinLnBrk="0" hangingPunct="1">
                        <a:lnSpc>
                          <a:spcPct val="100000"/>
                        </a:lnSpc>
                        <a:spcBef>
                          <a:spcPts val="0"/>
                        </a:spcBef>
                        <a:spcAft>
                          <a:spcPts val="0"/>
                        </a:spcAft>
                        <a:buClrTx/>
                        <a:buSzTx/>
                        <a:buFont typeface="Arial" panose="020B0604020202020204" pitchFamily="34" charset="0"/>
                        <a:buChar char="•"/>
                        <a:tabLst/>
                        <a:defRPr/>
                      </a:pPr>
                      <a:r>
                        <a:rPr lang="ar-SA" sz="1100" dirty="0">
                          <a:solidFill>
                            <a:srgbClr val="0D2547"/>
                          </a:solidFill>
                          <a:latin typeface="SST Arabic" panose="020B0504030504020204" pitchFamily="34" charset="-78"/>
                          <a:cs typeface="SST Arabic" panose="020B0504030504020204" pitchFamily="34" charset="-78"/>
                          <a:hlinkClick r:id="rId4" action="ppaction://hlinksldjump">
                            <a:extLst>
                              <a:ext uri="{A12FA001-AC4F-418D-AE19-62706E023703}">
                                <ahyp:hlinkClr xmlns:ahyp="http://schemas.microsoft.com/office/drawing/2018/hyperlinkcolor" val="tx"/>
                              </a:ext>
                            </a:extLst>
                          </a:hlinkClick>
                        </a:rPr>
                        <a:t>يتم متابعتها</a:t>
                      </a:r>
                      <a:r>
                        <a:rPr lang="ar-SA" sz="1100" baseline="0" dirty="0">
                          <a:solidFill>
                            <a:srgbClr val="0D2547"/>
                          </a:solidFill>
                          <a:latin typeface="SST Arabic" panose="020B0504030504020204" pitchFamily="34" charset="-78"/>
                          <a:cs typeface="SST Arabic" panose="020B0504030504020204" pitchFamily="34" charset="-78"/>
                          <a:hlinkClick r:id="rId4" action="ppaction://hlinksldjump">
                            <a:extLst>
                              <a:ext uri="{A12FA001-AC4F-418D-AE19-62706E023703}">
                                <ahyp:hlinkClr xmlns:ahyp="http://schemas.microsoft.com/office/drawing/2018/hyperlinkcolor" val="tx"/>
                              </a:ext>
                            </a:extLst>
                          </a:hlinkClick>
                        </a:rPr>
                        <a:t> بمحاكاة يومية والتواصل مع الأطراف المعنية</a:t>
                      </a:r>
                      <a:endParaRPr lang="en-US" sz="1100" baseline="0" dirty="0">
                        <a:solidFill>
                          <a:srgbClr val="0D2547"/>
                        </a:solidFill>
                        <a:latin typeface="SST Arabic" panose="020B0504030504020204" pitchFamily="34" charset="-78"/>
                        <a:cs typeface="SST Arabic" panose="020B0504030504020204" pitchFamily="34" charset="-78"/>
                      </a:endParaRPr>
                    </a:p>
                    <a:p>
                      <a:pPr marL="285750" marR="0" lvl="0" indent="-285750" algn="r" defTabSz="914400" rtl="1" eaLnBrk="1" fontAlgn="auto" latinLnBrk="0" hangingPunct="1">
                        <a:lnSpc>
                          <a:spcPct val="100000"/>
                        </a:lnSpc>
                        <a:spcBef>
                          <a:spcPts val="0"/>
                        </a:spcBef>
                        <a:spcAft>
                          <a:spcPts val="0"/>
                        </a:spcAft>
                        <a:buClrTx/>
                        <a:buSzTx/>
                        <a:buFont typeface="Arial" panose="020B0604020202020204" pitchFamily="34" charset="0"/>
                        <a:buChar char="•"/>
                        <a:tabLst/>
                        <a:defRPr/>
                      </a:pPr>
                      <a:r>
                        <a:rPr lang="ar-SA" sz="1100" baseline="0" dirty="0">
                          <a:solidFill>
                            <a:srgbClr val="0D2547"/>
                          </a:solidFill>
                          <a:latin typeface="SST Arabic" panose="020B0504030504020204" pitchFamily="34" charset="-78"/>
                          <a:cs typeface="SST Arabic" panose="020B0504030504020204" pitchFamily="34" charset="-78"/>
                          <a:hlinkClick r:id="rId5" action="ppaction://hlinksldjump">
                            <a:extLst>
                              <a:ext uri="{A12FA001-AC4F-418D-AE19-62706E023703}">
                                <ahyp:hlinkClr xmlns:ahyp="http://schemas.microsoft.com/office/drawing/2018/hyperlinkcolor" val="tx"/>
                              </a:ext>
                            </a:extLst>
                          </a:hlinkClick>
                        </a:rPr>
                        <a:t>منصة متابعة (</a:t>
                      </a:r>
                      <a:r>
                        <a:rPr lang="en-US" sz="1100" baseline="0" dirty="0">
                          <a:solidFill>
                            <a:srgbClr val="0D2547"/>
                          </a:solidFill>
                          <a:latin typeface="SST Arabic" panose="020B0504030504020204" pitchFamily="34" charset="-78"/>
                          <a:cs typeface="SST Arabic" panose="020B0504030504020204" pitchFamily="34" charset="-78"/>
                          <a:hlinkClick r:id="rId5" action="ppaction://hlinksldjump">
                            <a:extLst>
                              <a:ext uri="{A12FA001-AC4F-418D-AE19-62706E023703}">
                                <ahyp:hlinkClr xmlns:ahyp="http://schemas.microsoft.com/office/drawing/2018/hyperlinkcolor" val="tx"/>
                              </a:ext>
                            </a:extLst>
                          </a:hlinkClick>
                        </a:rPr>
                        <a:t>Dashboard</a:t>
                      </a:r>
                      <a:r>
                        <a:rPr lang="ar-SA" sz="1100" baseline="0" dirty="0">
                          <a:solidFill>
                            <a:srgbClr val="0D2547"/>
                          </a:solidFill>
                          <a:latin typeface="SST Arabic" panose="020B0504030504020204" pitchFamily="34" charset="-78"/>
                          <a:cs typeface="SST Arabic" panose="020B0504030504020204" pitchFamily="34" charset="-78"/>
                          <a:hlinkClick r:id="rId5" action="ppaction://hlinksldjump">
                            <a:extLst>
                              <a:ext uri="{A12FA001-AC4F-418D-AE19-62706E023703}">
                                <ahyp:hlinkClr xmlns:ahyp="http://schemas.microsoft.com/office/drawing/2018/hyperlinkcolor" val="tx"/>
                              </a:ext>
                            </a:extLst>
                          </a:hlinkClick>
                        </a:rPr>
                        <a:t>)</a:t>
                      </a:r>
                      <a:r>
                        <a:rPr lang="en-US" sz="1100" baseline="0" dirty="0">
                          <a:solidFill>
                            <a:srgbClr val="0D2547"/>
                          </a:solidFill>
                          <a:latin typeface="SST Arabic" panose="020B0504030504020204" pitchFamily="34" charset="-78"/>
                          <a:cs typeface="SST Arabic" panose="020B0504030504020204" pitchFamily="34" charset="-78"/>
                          <a:hlinkClick r:id="rId5" action="ppaction://hlinksldjump">
                            <a:extLst>
                              <a:ext uri="{A12FA001-AC4F-418D-AE19-62706E023703}">
                                <ahyp:hlinkClr xmlns:ahyp="http://schemas.microsoft.com/office/drawing/2018/hyperlinkcolor" val="tx"/>
                              </a:ext>
                            </a:extLst>
                          </a:hlinkClick>
                        </a:rPr>
                        <a:t>*</a:t>
                      </a:r>
                      <a:endParaRPr lang="en-US" sz="1100" dirty="0">
                        <a:solidFill>
                          <a:srgbClr val="0D2547"/>
                        </a:solidFill>
                        <a:latin typeface="SST Arabic" panose="020B0504030504020204" pitchFamily="34" charset="-78"/>
                        <a:cs typeface="SST Arabic" panose="020B0504030504020204" pitchFamily="34" charset="-78"/>
                      </a:endParaRPr>
                    </a:p>
                  </a:txBody>
                  <a:tcPr anchor="ctr">
                    <a:solidFill>
                      <a:schemeClr val="bg1">
                        <a:lumMod val="95000"/>
                      </a:schemeClr>
                    </a:solidFill>
                  </a:tcPr>
                </a:tc>
                <a:tc>
                  <a:txBody>
                    <a:bodyPr/>
                    <a:lstStyle/>
                    <a:p>
                      <a:pPr algn="r"/>
                      <a:r>
                        <a:rPr lang="ar-SA" sz="1100" dirty="0">
                          <a:latin typeface="SST Arabic" panose="020B0504030504020204" pitchFamily="34" charset="-78"/>
                          <a:cs typeface="SST Arabic" panose="020B0504030504020204" pitchFamily="34" charset="-78"/>
                        </a:rPr>
                        <a:t>3. مستهدفات ضائعة من محرك المخاطر</a:t>
                      </a:r>
                      <a:endParaRPr lang="en-US" sz="1100" dirty="0">
                        <a:latin typeface="SST Arabic" panose="020B0504030504020204" pitchFamily="34" charset="-78"/>
                        <a:cs typeface="SST Arabic" panose="020B0504030504020204" pitchFamily="34" charset="-78"/>
                      </a:endParaRPr>
                    </a:p>
                  </a:txBody>
                  <a:tcPr anchor="ctr">
                    <a:solidFill>
                      <a:schemeClr val="bg1">
                        <a:lumMod val="95000"/>
                      </a:schemeClr>
                    </a:solidFill>
                  </a:tcPr>
                </a:tc>
                <a:extLst>
                  <a:ext uri="{0D108BD9-81ED-4DB2-BD59-A6C34878D82A}">
                    <a16:rowId xmlns:a16="http://schemas.microsoft.com/office/drawing/2014/main" val="1591188826"/>
                  </a:ext>
                </a:extLst>
              </a:tr>
              <a:tr h="510671">
                <a:tc>
                  <a:txBody>
                    <a:bodyPr/>
                    <a:lstStyle/>
                    <a:p>
                      <a:pPr algn="ctr"/>
                      <a:r>
                        <a:rPr lang="ar-SA" sz="1100" kern="1200" dirty="0">
                          <a:solidFill>
                            <a:schemeClr val="tx1"/>
                          </a:solidFill>
                          <a:latin typeface="SST Arabic" panose="020B0504030504020204" pitchFamily="34" charset="-78"/>
                          <a:ea typeface="+mn-ea"/>
                          <a:cs typeface="SST Arabic" panose="020B0504030504020204" pitchFamily="34" charset="-78"/>
                        </a:rPr>
                        <a:t>تم الحل</a:t>
                      </a:r>
                      <a:endParaRPr lang="en-US" sz="1100" kern="1200" dirty="0">
                        <a:solidFill>
                          <a:schemeClr val="tx1"/>
                        </a:solidFill>
                        <a:latin typeface="SST Arabic" panose="020B0504030504020204" pitchFamily="34" charset="-78"/>
                        <a:ea typeface="+mn-ea"/>
                        <a:cs typeface="SST Arabic" panose="020B0504030504020204" pitchFamily="34" charset="-78"/>
                      </a:endParaRPr>
                    </a:p>
                  </a:txBody>
                  <a:tcPr anchor="ctr">
                    <a:solidFill>
                      <a:schemeClr val="accent1"/>
                    </a:solidFill>
                  </a:tcPr>
                </a:tc>
                <a:tc>
                  <a:txBody>
                    <a:bodyPr/>
                    <a:lstStyle/>
                    <a:p>
                      <a:pPr marL="0" algn="ctr" defTabSz="914400" rtl="0" eaLnBrk="1" latinLnBrk="0" hangingPunct="1"/>
                      <a:r>
                        <a:rPr lang="ar-SA" sz="1100" kern="1200" dirty="0">
                          <a:solidFill>
                            <a:schemeClr val="tx1"/>
                          </a:solidFill>
                          <a:latin typeface="SST Arabic" panose="020B0504030504020204" pitchFamily="34" charset="-78"/>
                          <a:ea typeface="+mn-ea"/>
                          <a:cs typeface="SST Arabic" panose="020B0504030504020204" pitchFamily="34" charset="-78"/>
                        </a:rPr>
                        <a:t>31 أغسطس 2023</a:t>
                      </a:r>
                    </a:p>
                    <a:p>
                      <a:pPr marL="0" algn="ctr" defTabSz="914400" rtl="0" eaLnBrk="1" latinLnBrk="0" hangingPunct="1"/>
                      <a:r>
                        <a:rPr lang="ar-SA" sz="1100" kern="1200" dirty="0">
                          <a:solidFill>
                            <a:schemeClr val="tx1"/>
                          </a:solidFill>
                          <a:latin typeface="SST Arabic" panose="020B0504030504020204" pitchFamily="34" charset="-78"/>
                          <a:ea typeface="+mn-ea"/>
                          <a:cs typeface="SST Arabic" panose="020B0504030504020204" pitchFamily="34" charset="-78"/>
                        </a:rPr>
                        <a:t>23 مارس 2023</a:t>
                      </a:r>
                    </a:p>
                    <a:p>
                      <a:pPr marL="0" marR="0" lvl="0" indent="0" algn="ctr" defTabSz="914400" rtl="0" eaLnBrk="1" fontAlgn="auto" latinLnBrk="0" hangingPunct="1">
                        <a:lnSpc>
                          <a:spcPct val="100000"/>
                        </a:lnSpc>
                        <a:spcBef>
                          <a:spcPts val="0"/>
                        </a:spcBef>
                        <a:spcAft>
                          <a:spcPts val="0"/>
                        </a:spcAft>
                        <a:buClrTx/>
                        <a:buSzTx/>
                        <a:buFontTx/>
                        <a:buNone/>
                        <a:tabLst/>
                        <a:defRPr/>
                      </a:pPr>
                      <a:r>
                        <a:rPr lang="ar-SA" sz="1100" kern="1200" dirty="0">
                          <a:solidFill>
                            <a:schemeClr val="tx1"/>
                          </a:solidFill>
                          <a:latin typeface="SST Arabic" panose="020B0504030504020204" pitchFamily="34" charset="-78"/>
                          <a:ea typeface="+mn-ea"/>
                          <a:cs typeface="SST Arabic" panose="020B0504030504020204" pitchFamily="34" charset="-78"/>
                        </a:rPr>
                        <a:t>22 مايو 2023</a:t>
                      </a:r>
                      <a:endParaRPr lang="en-US" sz="1100" kern="1200" dirty="0">
                        <a:solidFill>
                          <a:schemeClr val="tx1"/>
                        </a:solidFill>
                        <a:latin typeface="SST Arabic" panose="020B0504030504020204" pitchFamily="34" charset="-78"/>
                        <a:ea typeface="+mn-ea"/>
                        <a:cs typeface="SST Arabic" panose="020B0504030504020204" pitchFamily="34" charset="-78"/>
                      </a:endParaRPr>
                    </a:p>
                  </a:txBody>
                  <a:tcPr anchor="ctr">
                    <a:solidFill>
                      <a:schemeClr val="bg1"/>
                    </a:solidFill>
                  </a:tcPr>
                </a:tc>
                <a:tc>
                  <a:txBody>
                    <a:bodyPr/>
                    <a:lstStyle/>
                    <a:p>
                      <a:pPr marL="0" algn="ctr" defTabSz="914400" rtl="0" eaLnBrk="1" latinLnBrk="0" hangingPunct="1"/>
                      <a:r>
                        <a:rPr lang="en-US" sz="1100" kern="1200" dirty="0">
                          <a:solidFill>
                            <a:schemeClr val="tx1"/>
                          </a:solidFill>
                          <a:latin typeface="SST Arabic" panose="020B0504030504020204" pitchFamily="34" charset="-78"/>
                          <a:ea typeface="+mn-ea"/>
                          <a:cs typeface="SST Arabic" panose="020B0504030504020204" pitchFamily="34" charset="-78"/>
                        </a:rPr>
                        <a:t>CR</a:t>
                      </a:r>
                      <a:r>
                        <a:rPr lang="ar-SA" sz="1100" kern="1200" dirty="0">
                          <a:solidFill>
                            <a:schemeClr val="tx1"/>
                          </a:solidFill>
                          <a:latin typeface="SST Arabic" panose="020B0504030504020204" pitchFamily="34" charset="-78"/>
                          <a:ea typeface="+mn-ea"/>
                          <a:cs typeface="SST Arabic" panose="020B0504030504020204" pitchFamily="34" charset="-78"/>
                        </a:rPr>
                        <a:t>:</a:t>
                      </a:r>
                      <a:r>
                        <a:rPr lang="en-US" sz="1100" kern="1200" dirty="0">
                          <a:solidFill>
                            <a:schemeClr val="tx1"/>
                          </a:solidFill>
                          <a:latin typeface="SST Arabic" panose="020B0504030504020204" pitchFamily="34" charset="-78"/>
                          <a:ea typeface="+mn-ea"/>
                          <a:cs typeface="SST Arabic" panose="020B0504030504020204" pitchFamily="34" charset="-78"/>
                        </a:rPr>
                        <a:t>5915</a:t>
                      </a:r>
                      <a:endParaRPr lang="ar-SA" sz="1100" kern="1200" dirty="0">
                        <a:solidFill>
                          <a:schemeClr val="tx1"/>
                        </a:solidFill>
                        <a:latin typeface="SST Arabic" panose="020B0504030504020204" pitchFamily="34" charset="-78"/>
                        <a:ea typeface="+mn-ea"/>
                        <a:cs typeface="SST Arabic" panose="020B0504030504020204" pitchFamily="34" charset="-78"/>
                      </a:endParaRPr>
                    </a:p>
                    <a:p>
                      <a:pPr marL="0" algn="ctr" defTabSz="914400" rtl="0" eaLnBrk="1" latinLnBrk="0" hangingPunct="1"/>
                      <a:r>
                        <a:rPr lang="en-US" sz="1100" kern="1200" dirty="0">
                          <a:solidFill>
                            <a:schemeClr val="tx1"/>
                          </a:solidFill>
                          <a:latin typeface="SST Arabic" panose="020B0504030504020204" pitchFamily="34" charset="-78"/>
                          <a:ea typeface="+mn-ea"/>
                          <a:cs typeface="SST Arabic" panose="020B0504030504020204" pitchFamily="34" charset="-78"/>
                        </a:rPr>
                        <a:t>CR</a:t>
                      </a:r>
                      <a:r>
                        <a:rPr lang="ar-SA" sz="1100" kern="1200" dirty="0">
                          <a:solidFill>
                            <a:schemeClr val="tx1"/>
                          </a:solidFill>
                          <a:latin typeface="SST Arabic" panose="020B0504030504020204" pitchFamily="34" charset="-78"/>
                          <a:ea typeface="+mn-ea"/>
                          <a:cs typeface="SST Arabic" panose="020B0504030504020204" pitchFamily="34" charset="-78"/>
                        </a:rPr>
                        <a:t>:</a:t>
                      </a:r>
                      <a:r>
                        <a:rPr lang="en-US" sz="1100" kern="1200" dirty="0">
                          <a:solidFill>
                            <a:schemeClr val="tx1"/>
                          </a:solidFill>
                          <a:latin typeface="SST Arabic" panose="020B0504030504020204" pitchFamily="34" charset="-78"/>
                          <a:ea typeface="+mn-ea"/>
                          <a:cs typeface="SST Arabic" panose="020B0504030504020204" pitchFamily="34" charset="-78"/>
                        </a:rPr>
                        <a:t>6108 </a:t>
                      </a:r>
                      <a:endParaRPr lang="ar-SA" sz="1100" kern="1200" dirty="0">
                        <a:solidFill>
                          <a:schemeClr val="tx1"/>
                        </a:solidFill>
                        <a:latin typeface="SST Arabic" panose="020B0504030504020204" pitchFamily="34" charset="-78"/>
                        <a:ea typeface="+mn-ea"/>
                        <a:cs typeface="SST Arabic" panose="020B0504030504020204" pitchFamily="34" charset="-78"/>
                      </a:endParaRPr>
                    </a:p>
                    <a:p>
                      <a:pPr marL="0" algn="ctr" defTabSz="914400" rtl="0" eaLnBrk="1" latinLnBrk="0" hangingPunct="1"/>
                      <a:r>
                        <a:rPr lang="en-US" sz="1100" kern="1200" dirty="0">
                          <a:solidFill>
                            <a:schemeClr val="tx1"/>
                          </a:solidFill>
                          <a:latin typeface="SST Arabic" panose="020B0504030504020204" pitchFamily="34" charset="-78"/>
                          <a:ea typeface="+mn-ea"/>
                          <a:cs typeface="SST Arabic" panose="020B0504030504020204" pitchFamily="34" charset="-78"/>
                        </a:rPr>
                        <a:t>CR</a:t>
                      </a:r>
                      <a:r>
                        <a:rPr lang="ar-SA" sz="1100" kern="1200" dirty="0">
                          <a:solidFill>
                            <a:schemeClr val="tx1"/>
                          </a:solidFill>
                          <a:latin typeface="SST Arabic" panose="020B0504030504020204" pitchFamily="34" charset="-78"/>
                          <a:ea typeface="+mn-ea"/>
                          <a:cs typeface="SST Arabic" panose="020B0504030504020204" pitchFamily="34" charset="-78"/>
                        </a:rPr>
                        <a:t>:</a:t>
                      </a:r>
                      <a:r>
                        <a:rPr lang="en-US" sz="1100" kern="1200" dirty="0">
                          <a:solidFill>
                            <a:schemeClr val="tx1"/>
                          </a:solidFill>
                          <a:latin typeface="SST Arabic" panose="020B0504030504020204" pitchFamily="34" charset="-78"/>
                          <a:ea typeface="+mn-ea"/>
                          <a:cs typeface="SST Arabic" panose="020B0504030504020204" pitchFamily="34" charset="-78"/>
                        </a:rPr>
                        <a:t>6044</a:t>
                      </a:r>
                    </a:p>
                  </a:txBody>
                  <a:tcPr anchor="ctr">
                    <a:solidFill>
                      <a:schemeClr val="bg1"/>
                    </a:solidFill>
                  </a:tcPr>
                </a:tc>
                <a:tc>
                  <a:txBody>
                    <a:bodyPr/>
                    <a:lstStyle/>
                    <a:p>
                      <a:pPr marL="0" algn="ctr" defTabSz="914400" rtl="0" eaLnBrk="1" latinLnBrk="0" hangingPunct="1"/>
                      <a:r>
                        <a:rPr lang="ar-SA" sz="1100" kern="1200" dirty="0">
                          <a:solidFill>
                            <a:schemeClr val="tx1"/>
                          </a:solidFill>
                          <a:latin typeface="SST Arabic" panose="020B0504030504020204" pitchFamily="34" charset="-78"/>
                          <a:ea typeface="+mn-ea"/>
                          <a:cs typeface="SST Arabic" panose="020B0504030504020204" pitchFamily="34" charset="-78"/>
                        </a:rPr>
                        <a:t>5 ديسمبر 2022</a:t>
                      </a:r>
                    </a:p>
                    <a:p>
                      <a:pPr marL="0" algn="ctr" defTabSz="914400" rtl="0" eaLnBrk="1" latinLnBrk="0" hangingPunct="1"/>
                      <a:r>
                        <a:rPr lang="ar-SA" sz="1100" kern="1200" dirty="0">
                          <a:solidFill>
                            <a:schemeClr val="tx1"/>
                          </a:solidFill>
                          <a:latin typeface="SST Arabic" panose="020B0504030504020204" pitchFamily="34" charset="-78"/>
                          <a:ea typeface="+mn-ea"/>
                          <a:cs typeface="SST Arabic" panose="020B0504030504020204" pitchFamily="34" charset="-78"/>
                        </a:rPr>
                        <a:t>18 يناير 2023</a:t>
                      </a:r>
                    </a:p>
                    <a:p>
                      <a:pPr marL="0" algn="ctr" defTabSz="914400" rtl="0" eaLnBrk="1" latinLnBrk="0" hangingPunct="1"/>
                      <a:r>
                        <a:rPr lang="ar-SA" sz="1100" kern="1200" dirty="0">
                          <a:solidFill>
                            <a:schemeClr val="tx1"/>
                          </a:solidFill>
                          <a:latin typeface="SST Arabic" panose="020B0504030504020204" pitchFamily="34" charset="-78"/>
                          <a:ea typeface="+mn-ea"/>
                          <a:cs typeface="SST Arabic" panose="020B0504030504020204" pitchFamily="34" charset="-78"/>
                        </a:rPr>
                        <a:t>5 يناير 2023</a:t>
                      </a:r>
                      <a:endParaRPr lang="en-US" sz="1100" kern="1200" dirty="0">
                        <a:solidFill>
                          <a:schemeClr val="tx1"/>
                        </a:solidFill>
                        <a:latin typeface="SST Arabic" panose="020B0504030504020204" pitchFamily="34" charset="-78"/>
                        <a:ea typeface="+mn-ea"/>
                        <a:cs typeface="SST Arabic" panose="020B0504030504020204" pitchFamily="34" charset="-78"/>
                      </a:endParaRPr>
                    </a:p>
                  </a:txBody>
                  <a:tcPr anchor="ctr">
                    <a:solidFill>
                      <a:schemeClr val="bg1"/>
                    </a:solidFill>
                  </a:tcPr>
                </a:tc>
                <a:tc>
                  <a:txBody>
                    <a:bodyPr/>
                    <a:lstStyle/>
                    <a:p>
                      <a:pPr algn="ctr"/>
                      <a:r>
                        <a:rPr lang="ar-SA" sz="1100" dirty="0">
                          <a:latin typeface="SST Arabic" panose="020B0504030504020204" pitchFamily="34" charset="-78"/>
                          <a:cs typeface="SST Arabic" panose="020B0504030504020204" pitchFamily="34" charset="-78"/>
                        </a:rPr>
                        <a:t>تم الربط</a:t>
                      </a:r>
                      <a:endParaRPr lang="en-US" sz="1100" dirty="0">
                        <a:latin typeface="SST Arabic" panose="020B0504030504020204" pitchFamily="34" charset="-78"/>
                        <a:cs typeface="SST Arabic" panose="020B0504030504020204" pitchFamily="34" charset="-78"/>
                      </a:endParaRPr>
                    </a:p>
                  </a:txBody>
                  <a:tcPr anchor="ctr">
                    <a:solidFill>
                      <a:schemeClr val="bg1"/>
                    </a:solidFill>
                  </a:tcPr>
                </a:tc>
                <a:tc>
                  <a:txBody>
                    <a:bodyPr/>
                    <a:lstStyle/>
                    <a:p>
                      <a:pPr algn="r"/>
                      <a:r>
                        <a:rPr lang="ar-SA" sz="1100" dirty="0">
                          <a:latin typeface="SST Arabic" panose="020B0504030504020204" pitchFamily="34" charset="-78"/>
                          <a:cs typeface="SST Arabic" panose="020B0504030504020204" pitchFamily="34" charset="-78"/>
                        </a:rPr>
                        <a:t>4. عدم ربط بيانات العبور مع محرك المخاطر</a:t>
                      </a:r>
                      <a:endParaRPr lang="en-US" sz="1100" dirty="0">
                        <a:latin typeface="SST Arabic" panose="020B0504030504020204" pitchFamily="34" charset="-78"/>
                        <a:cs typeface="SST Arabic" panose="020B0504030504020204" pitchFamily="34" charset="-78"/>
                      </a:endParaRPr>
                    </a:p>
                  </a:txBody>
                  <a:tcPr anchor="ctr">
                    <a:solidFill>
                      <a:schemeClr val="bg1"/>
                    </a:solidFill>
                  </a:tcPr>
                </a:tc>
                <a:extLst>
                  <a:ext uri="{0D108BD9-81ED-4DB2-BD59-A6C34878D82A}">
                    <a16:rowId xmlns:a16="http://schemas.microsoft.com/office/drawing/2014/main" val="3429590627"/>
                  </a:ext>
                </a:extLst>
              </a:tr>
              <a:tr h="510671">
                <a:tc>
                  <a:txBody>
                    <a:bodyPr/>
                    <a:lstStyle/>
                    <a:p>
                      <a:pPr algn="ctr"/>
                      <a:r>
                        <a:rPr lang="ar-SA" sz="1100" kern="1200" dirty="0">
                          <a:solidFill>
                            <a:schemeClr val="tx1"/>
                          </a:solidFill>
                          <a:latin typeface="SST Arabic" panose="020B0504030504020204" pitchFamily="34" charset="-78"/>
                          <a:ea typeface="+mn-ea"/>
                          <a:cs typeface="SST Arabic" panose="020B0504030504020204" pitchFamily="34" charset="-78"/>
                        </a:rPr>
                        <a:t>تم الحل</a:t>
                      </a:r>
                      <a:endParaRPr lang="en-US" sz="1100" kern="1200" dirty="0">
                        <a:solidFill>
                          <a:schemeClr val="tx1"/>
                        </a:solidFill>
                        <a:latin typeface="SST Arabic" panose="020B0504030504020204" pitchFamily="34" charset="-78"/>
                        <a:ea typeface="+mn-ea"/>
                        <a:cs typeface="SST Arabic" panose="020B0504030504020204" pitchFamily="34" charset="-78"/>
                      </a:endParaRPr>
                    </a:p>
                  </a:txBody>
                  <a:tcPr anchor="ctr">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ar-SA" sz="1100" kern="1200" dirty="0">
                          <a:solidFill>
                            <a:schemeClr val="tx1"/>
                          </a:solidFill>
                          <a:latin typeface="SST Arabic" panose="020B0504030504020204" pitchFamily="34" charset="-78"/>
                          <a:ea typeface="+mn-ea"/>
                          <a:cs typeface="SST Arabic" panose="020B0504030504020204" pitchFamily="34" charset="-78"/>
                        </a:rPr>
                        <a:t>27 سبتمبر 2023</a:t>
                      </a:r>
                      <a:endParaRPr lang="en-US" sz="1100" kern="1200" dirty="0">
                        <a:solidFill>
                          <a:schemeClr val="tx1"/>
                        </a:solidFill>
                        <a:latin typeface="SST Arabic" panose="020B0504030504020204" pitchFamily="34" charset="-78"/>
                        <a:ea typeface="+mn-ea"/>
                        <a:cs typeface="SST Arabic" panose="020B0504030504020204" pitchFamily="34" charset="-78"/>
                      </a:endParaRPr>
                    </a:p>
                  </a:txBody>
                  <a:tcPr anchor="c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latin typeface="SST Arabic" panose="020B0504030504020204" pitchFamily="34" charset="-78"/>
                          <a:cs typeface="SST Arabic" panose="020B0504030504020204" pitchFamily="34" charset="-78"/>
                        </a:rPr>
                        <a:t>CR</a:t>
                      </a:r>
                      <a:r>
                        <a:rPr lang="ar-SA" sz="1100" dirty="0">
                          <a:latin typeface="SST Arabic" panose="020B0504030504020204" pitchFamily="34" charset="-78"/>
                          <a:cs typeface="SST Arabic" panose="020B0504030504020204" pitchFamily="34" charset="-78"/>
                        </a:rPr>
                        <a:t>:</a:t>
                      </a:r>
                      <a:r>
                        <a:rPr lang="en-US" sz="1100" dirty="0">
                          <a:latin typeface="SST Arabic" panose="020B0504030504020204" pitchFamily="34" charset="-78"/>
                          <a:cs typeface="SST Arabic" panose="020B0504030504020204" pitchFamily="34" charset="-78"/>
                        </a:rPr>
                        <a:t>5684</a:t>
                      </a:r>
                    </a:p>
                  </a:txBody>
                  <a:tcPr anchor="c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ar-SA" sz="1100" dirty="0">
                          <a:latin typeface="SST Arabic" panose="020B0504030504020204" pitchFamily="34" charset="-78"/>
                          <a:cs typeface="SST Arabic" panose="020B0504030504020204" pitchFamily="34" charset="-78"/>
                        </a:rPr>
                        <a:t>27 سبتمبر 2022</a:t>
                      </a:r>
                      <a:endParaRPr lang="en-US" sz="1100" dirty="0">
                        <a:latin typeface="SST Arabic" panose="020B0504030504020204" pitchFamily="34" charset="-78"/>
                        <a:cs typeface="SST Arabic" panose="020B0504030504020204" pitchFamily="34" charset="-78"/>
                      </a:endParaRPr>
                    </a:p>
                  </a:txBody>
                  <a:tcPr anchor="c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ar-SA" sz="1100" dirty="0">
                          <a:latin typeface="SST Arabic" panose="020B0504030504020204" pitchFamily="34" charset="-78"/>
                          <a:cs typeface="SST Arabic" panose="020B0504030504020204" pitchFamily="34" charset="-78"/>
                        </a:rPr>
                        <a:t>تم الربط</a:t>
                      </a:r>
                      <a:endParaRPr lang="en-US" sz="1100" dirty="0">
                        <a:latin typeface="SST Arabic" panose="020B0504030504020204" pitchFamily="34" charset="-78"/>
                        <a:cs typeface="SST Arabic" panose="020B0504030504020204" pitchFamily="34" charset="-78"/>
                      </a:endParaRPr>
                    </a:p>
                  </a:txBody>
                  <a:tcPr anchor="ctr">
                    <a:solidFill>
                      <a:schemeClr val="bg1">
                        <a:lumMod val="95000"/>
                      </a:schemeClr>
                    </a:solidFill>
                  </a:tcPr>
                </a:tc>
                <a:tc>
                  <a:txBody>
                    <a:bodyPr/>
                    <a:lstStyle/>
                    <a:p>
                      <a:pPr algn="r"/>
                      <a:r>
                        <a:rPr lang="ar-SA" sz="1100" dirty="0">
                          <a:latin typeface="SST Arabic" panose="020B0504030504020204" pitchFamily="34" charset="-78"/>
                          <a:cs typeface="SST Arabic" panose="020B0504030504020204" pitchFamily="34" charset="-78"/>
                        </a:rPr>
                        <a:t>5. عدم ربط بيانات الصادر مع محرك المخاطر</a:t>
                      </a:r>
                      <a:endParaRPr lang="en-US" sz="1100" dirty="0">
                        <a:latin typeface="SST Arabic" panose="020B0504030504020204" pitchFamily="34" charset="-78"/>
                        <a:cs typeface="SST Arabic" panose="020B0504030504020204" pitchFamily="34" charset="-78"/>
                      </a:endParaRPr>
                    </a:p>
                  </a:txBody>
                  <a:tcPr anchor="ctr">
                    <a:solidFill>
                      <a:schemeClr val="bg1">
                        <a:lumMod val="95000"/>
                      </a:schemeClr>
                    </a:solidFill>
                  </a:tcPr>
                </a:tc>
                <a:extLst>
                  <a:ext uri="{0D108BD9-81ED-4DB2-BD59-A6C34878D82A}">
                    <a16:rowId xmlns:a16="http://schemas.microsoft.com/office/drawing/2014/main" val="1734939489"/>
                  </a:ext>
                </a:extLst>
              </a:tr>
            </a:tbl>
          </a:graphicData>
        </a:graphic>
      </p:graphicFrame>
      <p:grpSp>
        <p:nvGrpSpPr>
          <p:cNvPr id="8" name="Group 7"/>
          <p:cNvGrpSpPr/>
          <p:nvPr/>
        </p:nvGrpSpPr>
        <p:grpSpPr>
          <a:xfrm>
            <a:off x="2677370" y="105903"/>
            <a:ext cx="9507253" cy="514579"/>
            <a:chOff x="2684747" y="526945"/>
            <a:chExt cx="9507253" cy="514579"/>
          </a:xfrm>
        </p:grpSpPr>
        <p:sp>
          <p:nvSpPr>
            <p:cNvPr id="9" name="Rounded Rectangle 48">
              <a:extLst>
                <a:ext uri="{FF2B5EF4-FFF2-40B4-BE49-F238E27FC236}">
                  <a16:creationId xmlns:a16="http://schemas.microsoft.com/office/drawing/2014/main" id="{1D3517A2-7E57-47A0-B474-C78F0DC46F03}"/>
                </a:ext>
              </a:extLst>
            </p:cNvPr>
            <p:cNvSpPr/>
            <p:nvPr/>
          </p:nvSpPr>
          <p:spPr>
            <a:xfrm>
              <a:off x="11869187" y="526945"/>
              <a:ext cx="322813" cy="315316"/>
            </a:xfrm>
            <a:prstGeom prst="roundRect">
              <a:avLst>
                <a:gd name="adj" fmla="val 0"/>
              </a:avLst>
            </a:prstGeom>
            <a:solidFill>
              <a:srgbClr val="20CFD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FFFFFF"/>
                </a:solidFill>
                <a:effectLst/>
                <a:uLnTx/>
                <a:uFillTx/>
                <a:latin typeface="SST Arabic" panose="020B0504030504020204" pitchFamily="34" charset="-78"/>
                <a:ea typeface="+mn-ea"/>
                <a:cs typeface="SST Arabic" panose="020B0504030504020204" pitchFamily="34" charset="-78"/>
              </a:endParaRPr>
            </a:p>
          </p:txBody>
        </p:sp>
        <p:sp>
          <p:nvSpPr>
            <p:cNvPr id="10" name="Title 1">
              <a:extLst>
                <a:ext uri="{FF2B5EF4-FFF2-40B4-BE49-F238E27FC236}">
                  <a16:creationId xmlns:a16="http://schemas.microsoft.com/office/drawing/2014/main" id="{4AC9F629-7F96-403B-B28D-50766AB29367}"/>
                </a:ext>
              </a:extLst>
            </p:cNvPr>
            <p:cNvSpPr txBox="1">
              <a:spLocks/>
            </p:cNvSpPr>
            <p:nvPr/>
          </p:nvSpPr>
          <p:spPr>
            <a:xfrm>
              <a:off x="2684747" y="526945"/>
              <a:ext cx="9105518" cy="514579"/>
            </a:xfrm>
            <a:prstGeom prst="rect">
              <a:avLst/>
            </a:prstGeom>
          </p:spPr>
          <p:txBody>
            <a:bodyPr vert="horz" lIns="0" tIns="0" rIns="0" bIns="0" rtlCol="0" anchor="t">
              <a:noAutofit/>
            </a:bodyPr>
            <a:lstStyle>
              <a:lvl1pPr algn="r" defTabSz="914400" rtl="1" eaLnBrk="1" latinLnBrk="0" hangingPunct="1">
                <a:lnSpc>
                  <a:spcPct val="90000"/>
                </a:lnSpc>
                <a:spcBef>
                  <a:spcPct val="0"/>
                </a:spcBef>
                <a:buNone/>
                <a:defRPr sz="4000" kern="1200">
                  <a:solidFill>
                    <a:schemeClr val="tx1"/>
                  </a:solidFill>
                  <a:latin typeface="Greta Arabic" pitchFamily="2" charset="-78"/>
                  <a:ea typeface="+mj-ea"/>
                  <a:cs typeface="+mj-cs"/>
                </a:defRPr>
              </a:lvl1pPr>
            </a:lstStyle>
            <a:p>
              <a:pPr>
                <a:defRPr/>
              </a:pPr>
              <a:r>
                <a:rPr lang="ar-SA" sz="2400" b="1" dirty="0">
                  <a:solidFill>
                    <a:srgbClr val="0D2547"/>
                  </a:solidFill>
                  <a:latin typeface="SST Arabic" panose="020B0504030504020204" pitchFamily="34" charset="-78"/>
                  <a:cs typeface="SST Arabic" panose="020B0504030504020204" pitchFamily="34" charset="-78"/>
                </a:rPr>
                <a:t>ربط محرك المخاطر مع نبراس - 3 التحديات</a:t>
              </a:r>
            </a:p>
          </p:txBody>
        </p:sp>
      </p:grpSp>
      <p:grpSp>
        <p:nvGrpSpPr>
          <p:cNvPr id="13" name="Group 12">
            <a:extLst>
              <a:ext uri="{FF2B5EF4-FFF2-40B4-BE49-F238E27FC236}">
                <a16:creationId xmlns:a16="http://schemas.microsoft.com/office/drawing/2014/main" id="{E3B61EB3-C347-46DA-A598-8421262F83AA}"/>
              </a:ext>
            </a:extLst>
          </p:cNvPr>
          <p:cNvGrpSpPr/>
          <p:nvPr/>
        </p:nvGrpSpPr>
        <p:grpSpPr>
          <a:xfrm>
            <a:off x="-3109" y="6372049"/>
            <a:ext cx="12252960" cy="369332"/>
            <a:chOff x="-3109" y="6478729"/>
            <a:chExt cx="12252960" cy="369332"/>
          </a:xfrm>
        </p:grpSpPr>
        <p:sp>
          <p:nvSpPr>
            <p:cNvPr id="14" name="TextBox 13">
              <a:extLst>
                <a:ext uri="{FF2B5EF4-FFF2-40B4-BE49-F238E27FC236}">
                  <a16:creationId xmlns:a16="http://schemas.microsoft.com/office/drawing/2014/main" id="{FCF631B9-6E75-4636-A975-888BC35CA6E5}"/>
                </a:ext>
              </a:extLst>
            </p:cNvPr>
            <p:cNvSpPr txBox="1"/>
            <p:nvPr/>
          </p:nvSpPr>
          <p:spPr>
            <a:xfrm>
              <a:off x="11784280" y="6478729"/>
              <a:ext cx="32776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Symbio AR+LT"/>
              </a:endParaRPr>
            </a:p>
          </p:txBody>
        </p:sp>
        <p:sp>
          <p:nvSpPr>
            <p:cNvPr id="15" name="Isosceles Triangle 69">
              <a:extLst>
                <a:ext uri="{FF2B5EF4-FFF2-40B4-BE49-F238E27FC236}">
                  <a16:creationId xmlns:a16="http://schemas.microsoft.com/office/drawing/2014/main" id="{D0F90FA7-C414-47A0-B1F2-C03C4EFAC7EE}"/>
                </a:ext>
              </a:extLst>
            </p:cNvPr>
            <p:cNvSpPr/>
            <p:nvPr/>
          </p:nvSpPr>
          <p:spPr>
            <a:xfrm rot="16200000">
              <a:off x="6114227" y="446439"/>
              <a:ext cx="18288" cy="12252960"/>
            </a:xfrm>
            <a:prstGeom prst="roundRect">
              <a:avLst>
                <a:gd name="adj" fmla="val 0"/>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ymbio AR+LT"/>
                <a:ea typeface="+mn-ea"/>
                <a:cs typeface="Symbio AR+LT"/>
              </a:endParaRPr>
            </a:p>
          </p:txBody>
        </p:sp>
      </p:grpSp>
      <p:sp>
        <p:nvSpPr>
          <p:cNvPr id="23" name="Isosceles Triangle 69">
            <a:extLst>
              <a:ext uri="{FF2B5EF4-FFF2-40B4-BE49-F238E27FC236}">
                <a16:creationId xmlns:a16="http://schemas.microsoft.com/office/drawing/2014/main" id="{D0F90FA7-C414-47A0-B1F2-C03C4EFAC7EE}"/>
              </a:ext>
            </a:extLst>
          </p:cNvPr>
          <p:cNvSpPr/>
          <p:nvPr/>
        </p:nvSpPr>
        <p:spPr>
          <a:xfrm rot="16200000">
            <a:off x="9951186" y="-1774937"/>
            <a:ext cx="18288" cy="4480560"/>
          </a:xfrm>
          <a:prstGeom prst="roundRect">
            <a:avLst>
              <a:gd name="adj" fmla="val 0"/>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ymbio AR+LT"/>
              <a:ea typeface="+mn-ea"/>
              <a:cs typeface="Symbio AR+LT"/>
            </a:endParaRPr>
          </a:p>
        </p:txBody>
      </p:sp>
      <p:sp>
        <p:nvSpPr>
          <p:cNvPr id="3" name="Slide Number Placeholder 2"/>
          <p:cNvSpPr>
            <a:spLocks noGrp="1"/>
          </p:cNvSpPr>
          <p:nvPr>
            <p:ph type="sldNum" sz="quarter" idx="12"/>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15EF7C1D-2B43-48E9-9FFA-0C1C352D9914}" type="slidenum">
              <a:rPr kumimoji="0" lang="en-GB" sz="1200" b="0" i="0" u="none" strike="noStrike" kern="1200" cap="none" spc="0" normalizeH="0" baseline="0" noProof="0" smtClean="0">
                <a:ln>
                  <a:noFill/>
                </a:ln>
                <a:solidFill>
                  <a:srgbClr val="0D2547">
                    <a:tint val="75000"/>
                  </a:srgbClr>
                </a:solidFill>
                <a:effectLst/>
                <a:uLnTx/>
                <a:uFillTx/>
                <a:latin typeface="Greta Arabic" panose="02000000000000000000" pitchFamily="2" charset="-78"/>
                <a:ea typeface="+mn-ea"/>
                <a:cs typeface="Symbio AR+LT"/>
              </a:rPr>
              <a:pPr marL="0" marR="0" lvl="0" indent="0" algn="l" defTabSz="914400" rtl="1" eaLnBrk="1" fontAlgn="auto" latinLnBrk="0" hangingPunct="1">
                <a:lnSpc>
                  <a:spcPct val="100000"/>
                </a:lnSpc>
                <a:spcBef>
                  <a:spcPts val="0"/>
                </a:spcBef>
                <a:spcAft>
                  <a:spcPts val="0"/>
                </a:spcAft>
                <a:buClrTx/>
                <a:buSzTx/>
                <a:buFontTx/>
                <a:buNone/>
                <a:tabLst/>
                <a:defRPr/>
              </a:pPr>
              <a:t>48</a:t>
            </a:fld>
            <a:endParaRPr kumimoji="0" lang="en-GB" sz="1200" b="0" i="0" u="none" strike="noStrike" kern="1200" cap="none" spc="0" normalizeH="0" baseline="0" noProof="0">
              <a:ln>
                <a:noFill/>
              </a:ln>
              <a:solidFill>
                <a:srgbClr val="0D2547">
                  <a:tint val="75000"/>
                </a:srgbClr>
              </a:solidFill>
              <a:effectLst/>
              <a:uLnTx/>
              <a:uFillTx/>
              <a:latin typeface="Greta Arabic" panose="02000000000000000000" pitchFamily="2" charset="-78"/>
              <a:ea typeface="+mn-ea"/>
              <a:cs typeface="Symbio AR+LT"/>
            </a:endParaRPr>
          </a:p>
        </p:txBody>
      </p:sp>
      <p:sp>
        <p:nvSpPr>
          <p:cNvPr id="17" name="Rectangle 16">
            <a:extLst>
              <a:ext uri="{FF2B5EF4-FFF2-40B4-BE49-F238E27FC236}">
                <a16:creationId xmlns:a16="http://schemas.microsoft.com/office/drawing/2014/main" id="{DED21F3C-B86A-400B-B7A0-3196734AD1FD}"/>
              </a:ext>
            </a:extLst>
          </p:cNvPr>
          <p:cNvSpPr/>
          <p:nvPr/>
        </p:nvSpPr>
        <p:spPr>
          <a:xfrm>
            <a:off x="7884888" y="6541203"/>
            <a:ext cx="3845696" cy="261610"/>
          </a:xfrm>
          <a:prstGeom prst="rect">
            <a:avLst/>
          </a:prstGeom>
          <a:noFill/>
        </p:spPr>
        <p:txBody>
          <a:bodyPr wrap="none" rtlCol="0" anchor="ctr" anchorCtr="0">
            <a:noAutofit/>
          </a:bodyPr>
          <a:lstStyle/>
          <a:p>
            <a:pPr algn="r" rtl="1"/>
            <a:r>
              <a:rPr lang="ar-SA" sz="1050" b="1" dirty="0">
                <a:solidFill>
                  <a:srgbClr val="2D4553"/>
                </a:solidFill>
                <a:latin typeface="SST Arabic" panose="020B0504030504020204" pitchFamily="34" charset="-78"/>
                <a:cs typeface="SST Arabic" panose="020B0504030504020204" pitchFamily="34" charset="-78"/>
              </a:rPr>
              <a:t>*تم الطلب من الأمنية بالتحسين، ويتم العمل على ذلك.</a:t>
            </a:r>
          </a:p>
        </p:txBody>
      </p:sp>
      <p:sp>
        <p:nvSpPr>
          <p:cNvPr id="4" name="Footer Placeholder 3">
            <a:extLst>
              <a:ext uri="{FF2B5EF4-FFF2-40B4-BE49-F238E27FC236}">
                <a16:creationId xmlns:a16="http://schemas.microsoft.com/office/drawing/2014/main" id="{3B6FA042-7769-40C8-A779-DA567A6ABB92}"/>
              </a:ext>
            </a:extLst>
          </p:cNvPr>
          <p:cNvSpPr>
            <a:spLocks noGrp="1"/>
          </p:cNvSpPr>
          <p:nvPr>
            <p:ph type="ftr" sz="quarter" idx="11"/>
            <p:custDataLst>
              <p:tags r:id="rId1"/>
            </p:custDataLst>
          </p:nvPr>
        </p:nvSpPr>
        <p:spPr/>
        <p:txBody>
          <a:bodyPr/>
          <a:lstStyle/>
          <a:p>
            <a:pPr>
              <a:defRPr/>
            </a:pPr>
            <a:r>
              <a:rPr lang="en-GB"/>
              <a:t>Public | </a:t>
            </a:r>
            <a:r>
              <a:rPr lang="ar-SA"/>
              <a:t>عام</a:t>
            </a:r>
            <a:endParaRPr lang="en-GB"/>
          </a:p>
        </p:txBody>
      </p:sp>
    </p:spTree>
    <p:extLst>
      <p:ext uri="{BB962C8B-B14F-4D97-AF65-F5344CB8AC3E}">
        <p14:creationId xmlns:p14="http://schemas.microsoft.com/office/powerpoint/2010/main" val="88846262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rc 43">
            <a:extLst>
              <a:ext uri="{FF2B5EF4-FFF2-40B4-BE49-F238E27FC236}">
                <a16:creationId xmlns:a16="http://schemas.microsoft.com/office/drawing/2014/main" id="{820991D5-21D7-4001-B342-0D02814D194F}"/>
              </a:ext>
            </a:extLst>
          </p:cNvPr>
          <p:cNvSpPr/>
          <p:nvPr/>
        </p:nvSpPr>
        <p:spPr>
          <a:xfrm flipH="1">
            <a:off x="4868474" y="4491250"/>
            <a:ext cx="1628170" cy="874648"/>
          </a:xfrm>
          <a:prstGeom prst="arc">
            <a:avLst>
              <a:gd name="adj1" fmla="val 16138139"/>
              <a:gd name="adj2" fmla="val 9124054"/>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7" name="Google Shape;6332;p126">
            <a:extLst>
              <a:ext uri="{FF2B5EF4-FFF2-40B4-BE49-F238E27FC236}">
                <a16:creationId xmlns:a16="http://schemas.microsoft.com/office/drawing/2014/main" id="{C652B0F2-4EC5-4812-9315-7885D4A865FF}"/>
              </a:ext>
            </a:extLst>
          </p:cNvPr>
          <p:cNvSpPr/>
          <p:nvPr/>
        </p:nvSpPr>
        <p:spPr>
          <a:xfrm rot="11002478">
            <a:off x="-3190868" y="4550709"/>
            <a:ext cx="12202227" cy="4599134"/>
          </a:xfrm>
          <a:custGeom>
            <a:avLst/>
            <a:gdLst/>
            <a:ahLst/>
            <a:cxnLst/>
            <a:rect l="l" t="t" r="r" b="b"/>
            <a:pathLst>
              <a:path w="74755" h="20729" extrusionOk="0">
                <a:moveTo>
                  <a:pt x="1" y="1"/>
                </a:moveTo>
                <a:cubicBezTo>
                  <a:pt x="835" y="6439"/>
                  <a:pt x="5772" y="12310"/>
                  <a:pt x="12109" y="13777"/>
                </a:cubicBezTo>
                <a:cubicBezTo>
                  <a:pt x="13474" y="14091"/>
                  <a:pt x="14847" y="14220"/>
                  <a:pt x="16226" y="14220"/>
                </a:cubicBezTo>
                <a:cubicBezTo>
                  <a:pt x="22796" y="14220"/>
                  <a:pt x="29497" y="11276"/>
                  <a:pt x="36112" y="11276"/>
                </a:cubicBezTo>
                <a:cubicBezTo>
                  <a:pt x="37265" y="11276"/>
                  <a:pt x="38416" y="11366"/>
                  <a:pt x="39562" y="11576"/>
                </a:cubicBezTo>
                <a:cubicBezTo>
                  <a:pt x="45100" y="12610"/>
                  <a:pt x="49736" y="16313"/>
                  <a:pt x="54873" y="18714"/>
                </a:cubicBezTo>
                <a:cubicBezTo>
                  <a:pt x="57406" y="19923"/>
                  <a:pt x="60365" y="20728"/>
                  <a:pt x="63173" y="20728"/>
                </a:cubicBezTo>
                <a:cubicBezTo>
                  <a:pt x="66024" y="20728"/>
                  <a:pt x="68719" y="19898"/>
                  <a:pt x="70651" y="17814"/>
                </a:cubicBezTo>
                <a:cubicBezTo>
                  <a:pt x="73653" y="14645"/>
                  <a:pt x="73753" y="9775"/>
                  <a:pt x="73954" y="5371"/>
                </a:cubicBezTo>
                <a:cubicBezTo>
                  <a:pt x="74020" y="3637"/>
                  <a:pt x="74254" y="1769"/>
                  <a:pt x="74754" y="1"/>
                </a:cubicBezTo>
                <a:close/>
              </a:path>
            </a:pathLst>
          </a:custGeom>
          <a:solidFill>
            <a:srgbClr val="ACFFD9">
              <a:alpha val="81000"/>
            </a:srgb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000000"/>
              </a:solidFill>
              <a:effectLst/>
              <a:uLnTx/>
              <a:uFillTx/>
              <a:latin typeface="Arial"/>
            </a:endParaRPr>
          </a:p>
        </p:txBody>
      </p:sp>
      <p:sp>
        <p:nvSpPr>
          <p:cNvPr id="143" name="Title 1">
            <a:extLst>
              <a:ext uri="{FF2B5EF4-FFF2-40B4-BE49-F238E27FC236}">
                <a16:creationId xmlns:a16="http://schemas.microsoft.com/office/drawing/2014/main" id="{4AC9F629-7F96-403B-B28D-50766AB29367}"/>
              </a:ext>
            </a:extLst>
          </p:cNvPr>
          <p:cNvSpPr txBox="1">
            <a:spLocks/>
          </p:cNvSpPr>
          <p:nvPr/>
        </p:nvSpPr>
        <p:spPr>
          <a:xfrm>
            <a:off x="2684747" y="526945"/>
            <a:ext cx="9105518" cy="1348717"/>
          </a:xfrm>
          <a:prstGeom prst="rect">
            <a:avLst/>
          </a:prstGeom>
        </p:spPr>
        <p:txBody>
          <a:bodyPr vert="horz" lIns="0" tIns="0" rIns="0" bIns="0" rtlCol="0" anchor="t">
            <a:noAutofit/>
          </a:bodyPr>
          <a:lstStyle>
            <a:lvl1pPr algn="r" defTabSz="914400" rtl="1" eaLnBrk="1" latinLnBrk="0" hangingPunct="1">
              <a:lnSpc>
                <a:spcPct val="90000"/>
              </a:lnSpc>
              <a:spcBef>
                <a:spcPct val="0"/>
              </a:spcBef>
              <a:buNone/>
              <a:defRPr sz="4000" kern="1200">
                <a:solidFill>
                  <a:schemeClr val="tx1"/>
                </a:solidFill>
                <a:latin typeface="Greta Arabic" pitchFamily="2" charset="-78"/>
                <a:ea typeface="+mj-ea"/>
                <a:cs typeface="+mj-cs"/>
              </a:defRPr>
            </a:lvl1pPr>
          </a:lstStyle>
          <a:p>
            <a:pPr>
              <a:defRPr/>
            </a:pPr>
            <a:r>
              <a:rPr lang="ar-SA" b="1" dirty="0">
                <a:solidFill>
                  <a:srgbClr val="0D2547"/>
                </a:solidFill>
                <a:latin typeface="SST Arabic" panose="020B0504030504020204" pitchFamily="34" charset="-78"/>
                <a:cs typeface="SST Arabic" panose="020B0504030504020204" pitchFamily="34" charset="-78"/>
              </a:rPr>
              <a:t>محرك المخاطر للجانب الامني</a:t>
            </a:r>
          </a:p>
        </p:txBody>
      </p:sp>
      <p:sp>
        <p:nvSpPr>
          <p:cNvPr id="87" name="Google Shape;6162;p47">
            <a:extLst>
              <a:ext uri="{FF2B5EF4-FFF2-40B4-BE49-F238E27FC236}">
                <a16:creationId xmlns:a16="http://schemas.microsoft.com/office/drawing/2014/main" id="{3BA4711E-E4EB-4E37-BA9F-913BE29AD346}"/>
              </a:ext>
            </a:extLst>
          </p:cNvPr>
          <p:cNvSpPr/>
          <p:nvPr/>
        </p:nvSpPr>
        <p:spPr>
          <a:xfrm>
            <a:off x="6073496" y="4082471"/>
            <a:ext cx="593" cy="134775"/>
          </a:xfrm>
          <a:custGeom>
            <a:avLst/>
            <a:gdLst/>
            <a:ahLst/>
            <a:cxnLst/>
            <a:rect l="l" t="t" r="r" b="b"/>
            <a:pathLst>
              <a:path w="23" h="5228" extrusionOk="0">
                <a:moveTo>
                  <a:pt x="23" y="1"/>
                </a:moveTo>
                <a:lnTo>
                  <a:pt x="0" y="4931"/>
                </a:lnTo>
                <a:cubicBezTo>
                  <a:pt x="0" y="5045"/>
                  <a:pt x="0" y="5137"/>
                  <a:pt x="0" y="5228"/>
                </a:cubicBezTo>
                <a:lnTo>
                  <a:pt x="23" y="252"/>
                </a:lnTo>
                <a:cubicBezTo>
                  <a:pt x="23" y="161"/>
                  <a:pt x="23" y="92"/>
                  <a:pt x="23" y="1"/>
                </a:cubicBezTo>
                <a:close/>
              </a:path>
            </a:pathLst>
          </a:custGeom>
          <a:solidFill>
            <a:srgbClr val="7EB4FD"/>
          </a:solidFill>
          <a:ln>
            <a:noFill/>
          </a:ln>
        </p:spPr>
        <p:txBody>
          <a:bodyPr spcFirstLastPara="1" wrap="square" lIns="91425" tIns="91425" rIns="91425" bIns="91425" anchor="ctr" anchorCtr="0">
            <a:noAutofit/>
          </a:bodyPr>
          <a:lstStyle/>
          <a:p>
            <a:pPr>
              <a:buClr>
                <a:srgbClr val="000000"/>
              </a:buClr>
              <a:buFont typeface="Arial"/>
              <a:buNone/>
              <a:defRPr/>
            </a:pPr>
            <a:endParaRPr sz="1400" kern="0">
              <a:solidFill>
                <a:srgbClr val="000000"/>
              </a:solidFill>
              <a:latin typeface="Arial"/>
              <a:cs typeface="Arial"/>
              <a:sym typeface="Arial"/>
            </a:endParaRPr>
          </a:p>
        </p:txBody>
      </p:sp>
      <p:sp>
        <p:nvSpPr>
          <p:cNvPr id="88" name="Google Shape;6163;p47">
            <a:extLst>
              <a:ext uri="{FF2B5EF4-FFF2-40B4-BE49-F238E27FC236}">
                <a16:creationId xmlns:a16="http://schemas.microsoft.com/office/drawing/2014/main" id="{9886C7FA-7A43-49C7-936F-748E745BB1CF}"/>
              </a:ext>
            </a:extLst>
          </p:cNvPr>
          <p:cNvSpPr/>
          <p:nvPr/>
        </p:nvSpPr>
        <p:spPr>
          <a:xfrm>
            <a:off x="6067000" y="4156045"/>
            <a:ext cx="619" cy="134749"/>
          </a:xfrm>
          <a:custGeom>
            <a:avLst/>
            <a:gdLst/>
            <a:ahLst/>
            <a:cxnLst/>
            <a:rect l="l" t="t" r="r" b="b"/>
            <a:pathLst>
              <a:path w="24" h="5227" extrusionOk="0">
                <a:moveTo>
                  <a:pt x="24" y="0"/>
                </a:moveTo>
                <a:lnTo>
                  <a:pt x="1" y="4976"/>
                </a:lnTo>
                <a:cubicBezTo>
                  <a:pt x="1" y="5067"/>
                  <a:pt x="1" y="5136"/>
                  <a:pt x="1" y="5227"/>
                </a:cubicBezTo>
                <a:lnTo>
                  <a:pt x="24" y="251"/>
                </a:lnTo>
                <a:cubicBezTo>
                  <a:pt x="24" y="160"/>
                  <a:pt x="24" y="68"/>
                  <a:pt x="24" y="0"/>
                </a:cubicBezTo>
                <a:close/>
              </a:path>
            </a:pathLst>
          </a:custGeom>
          <a:solidFill>
            <a:srgbClr val="7EB4FD"/>
          </a:solidFill>
          <a:ln>
            <a:noFill/>
          </a:ln>
        </p:spPr>
        <p:txBody>
          <a:bodyPr spcFirstLastPara="1" wrap="square" lIns="91425" tIns="91425" rIns="91425" bIns="91425" anchor="ctr" anchorCtr="0">
            <a:noAutofit/>
          </a:bodyPr>
          <a:lstStyle/>
          <a:p>
            <a:pPr>
              <a:buClr>
                <a:srgbClr val="000000"/>
              </a:buClr>
              <a:buFont typeface="Arial"/>
              <a:buNone/>
              <a:defRPr/>
            </a:pPr>
            <a:endParaRPr sz="1400" kern="0">
              <a:solidFill>
                <a:srgbClr val="000000"/>
              </a:solidFill>
              <a:latin typeface="Arial"/>
              <a:cs typeface="Arial"/>
              <a:sym typeface="Arial"/>
            </a:endParaRPr>
          </a:p>
        </p:txBody>
      </p:sp>
      <p:sp>
        <p:nvSpPr>
          <p:cNvPr id="113" name="Title 1">
            <a:extLst>
              <a:ext uri="{FF2B5EF4-FFF2-40B4-BE49-F238E27FC236}">
                <a16:creationId xmlns:a16="http://schemas.microsoft.com/office/drawing/2014/main" id="{1D87230E-E395-4577-A4A2-E2E3578AB997}"/>
              </a:ext>
            </a:extLst>
          </p:cNvPr>
          <p:cNvSpPr txBox="1">
            <a:spLocks/>
          </p:cNvSpPr>
          <p:nvPr/>
        </p:nvSpPr>
        <p:spPr>
          <a:xfrm>
            <a:off x="8447269" y="2327467"/>
            <a:ext cx="3277830" cy="378628"/>
          </a:xfrm>
          <a:prstGeom prst="rect">
            <a:avLst/>
          </a:prstGeom>
        </p:spPr>
        <p:txBody>
          <a:bodyPr vert="horz" lIns="0" tIns="0" rIns="0" bIns="0" rtlCol="0" anchor="t">
            <a:noAutofit/>
          </a:bodyPr>
          <a:lstStyle>
            <a:lvl1pPr algn="r" defTabSz="914400" rtl="1" eaLnBrk="1" latinLnBrk="0" hangingPunct="1">
              <a:lnSpc>
                <a:spcPct val="90000"/>
              </a:lnSpc>
              <a:spcBef>
                <a:spcPct val="0"/>
              </a:spcBef>
              <a:buNone/>
              <a:defRPr sz="4000" kern="1200">
                <a:solidFill>
                  <a:schemeClr val="tx1"/>
                </a:solidFill>
                <a:latin typeface="Greta Arabic" pitchFamily="2" charset="-78"/>
                <a:ea typeface="+mj-ea"/>
                <a:cs typeface="+mj-cs"/>
              </a:defRPr>
            </a:lvl1pPr>
          </a:lstStyle>
          <a:p>
            <a:pPr algn="ctr"/>
            <a:r>
              <a:rPr lang="ar-SA" sz="2000" dirty="0">
                <a:ln w="0"/>
                <a:effectLst>
                  <a:outerShdw blurRad="38100" dist="19050" dir="2700000" algn="tl" rotWithShape="0">
                    <a:schemeClr val="dk1">
                      <a:alpha val="40000"/>
                    </a:schemeClr>
                  </a:outerShdw>
                </a:effectLst>
                <a:latin typeface="SST Arabic" panose="020B0504030504020204" pitchFamily="34" charset="-78"/>
                <a:cs typeface="SST Arabic" panose="020B0504030504020204" pitchFamily="34" charset="-78"/>
              </a:rPr>
              <a:t>مدخلات محرك المخاطر</a:t>
            </a:r>
          </a:p>
        </p:txBody>
      </p:sp>
      <p:cxnSp>
        <p:nvCxnSpPr>
          <p:cNvPr id="114" name="Google Shape;6208;p47">
            <a:extLst>
              <a:ext uri="{FF2B5EF4-FFF2-40B4-BE49-F238E27FC236}">
                <a16:creationId xmlns:a16="http://schemas.microsoft.com/office/drawing/2014/main" id="{5C67E5CA-3EC5-42C0-ACD1-315D39DBEE8F}"/>
              </a:ext>
            </a:extLst>
          </p:cNvPr>
          <p:cNvCxnSpPr>
            <a:cxnSpLocks/>
            <a:stCxn id="271" idx="0"/>
            <a:endCxn id="144" idx="3"/>
          </p:cNvCxnSpPr>
          <p:nvPr/>
        </p:nvCxnSpPr>
        <p:spPr>
          <a:xfrm rot="16200000" flipV="1">
            <a:off x="4557881" y="2307460"/>
            <a:ext cx="172869" cy="1116484"/>
          </a:xfrm>
          <a:prstGeom prst="bentConnector2">
            <a:avLst/>
          </a:prstGeom>
          <a:noFill/>
          <a:ln w="9525" cap="flat" cmpd="sng">
            <a:solidFill>
              <a:srgbClr val="20124D"/>
            </a:solidFill>
            <a:prstDash val="solid"/>
            <a:round/>
            <a:headEnd type="none" w="med" len="med"/>
            <a:tailEnd type="oval" w="med" len="med"/>
          </a:ln>
        </p:spPr>
      </p:cxnSp>
      <p:sp>
        <p:nvSpPr>
          <p:cNvPr id="144" name="Title 1">
            <a:extLst>
              <a:ext uri="{FF2B5EF4-FFF2-40B4-BE49-F238E27FC236}">
                <a16:creationId xmlns:a16="http://schemas.microsoft.com/office/drawing/2014/main" id="{FCD5A409-6D82-4BC9-81E7-2C2E07649B3E}"/>
              </a:ext>
            </a:extLst>
          </p:cNvPr>
          <p:cNvSpPr txBox="1">
            <a:spLocks/>
          </p:cNvSpPr>
          <p:nvPr/>
        </p:nvSpPr>
        <p:spPr>
          <a:xfrm>
            <a:off x="1324330" y="2560097"/>
            <a:ext cx="2761743" cy="438339"/>
          </a:xfrm>
          <a:prstGeom prst="rect">
            <a:avLst/>
          </a:prstGeom>
        </p:spPr>
        <p:txBody>
          <a:bodyPr vert="horz" lIns="0" tIns="0" rIns="0" bIns="0" rtlCol="0" anchor="t">
            <a:noAutofit/>
          </a:bodyPr>
          <a:lstStyle>
            <a:lvl1pPr algn="r" defTabSz="914400" rtl="1" eaLnBrk="1" latinLnBrk="0" hangingPunct="1">
              <a:lnSpc>
                <a:spcPct val="90000"/>
              </a:lnSpc>
              <a:spcBef>
                <a:spcPct val="0"/>
              </a:spcBef>
              <a:buNone/>
              <a:defRPr sz="4000" kern="1200">
                <a:solidFill>
                  <a:schemeClr val="tx1"/>
                </a:solidFill>
                <a:latin typeface="Greta Arabic" pitchFamily="2" charset="-78"/>
                <a:ea typeface="+mj-ea"/>
                <a:cs typeface="+mj-cs"/>
              </a:defRPr>
            </a:lvl1pPr>
          </a:lstStyle>
          <a:p>
            <a:pPr algn="ctr"/>
            <a:endParaRPr lang="ar-SA" sz="700" dirty="0">
              <a:ln w="0"/>
              <a:effectLst>
                <a:outerShdw blurRad="38100" dist="19050" dir="2700000" algn="tl" rotWithShape="0">
                  <a:schemeClr val="dk1">
                    <a:alpha val="40000"/>
                  </a:schemeClr>
                </a:outerShdw>
              </a:effectLst>
              <a:latin typeface="SST Arabic" panose="020B0504030504020204" pitchFamily="34" charset="-78"/>
              <a:cs typeface="SST Arabic" panose="020B0504030504020204" pitchFamily="34" charset="-78"/>
            </a:endParaRPr>
          </a:p>
          <a:p>
            <a:pPr algn="ctr"/>
            <a:r>
              <a:rPr lang="ar-SA" sz="2000" dirty="0">
                <a:ln w="0"/>
                <a:effectLst>
                  <a:outerShdw blurRad="38100" dist="19050" dir="2700000" algn="tl" rotWithShape="0">
                    <a:schemeClr val="dk1">
                      <a:alpha val="40000"/>
                    </a:schemeClr>
                  </a:outerShdw>
                </a:effectLst>
                <a:latin typeface="SST Arabic" panose="020B0504030504020204" pitchFamily="34" charset="-78"/>
                <a:cs typeface="SST Arabic" panose="020B0504030504020204" pitchFamily="34" charset="-78"/>
              </a:rPr>
              <a:t>معايير محرك المخاطر</a:t>
            </a:r>
            <a:endParaRPr lang="en-US" sz="2000" dirty="0">
              <a:ln w="0"/>
              <a:effectLst>
                <a:outerShdw blurRad="38100" dist="19050" dir="2700000" algn="tl" rotWithShape="0">
                  <a:schemeClr val="dk1">
                    <a:alpha val="40000"/>
                  </a:schemeClr>
                </a:outerShdw>
              </a:effectLst>
              <a:latin typeface="SST Arabic" panose="020B0504030504020204" pitchFamily="34" charset="-78"/>
              <a:cs typeface="SST Arabic" panose="020B0504030504020204" pitchFamily="34" charset="-78"/>
            </a:endParaRPr>
          </a:p>
        </p:txBody>
      </p:sp>
      <p:sp>
        <p:nvSpPr>
          <p:cNvPr id="146" name="Title 1">
            <a:extLst>
              <a:ext uri="{FF2B5EF4-FFF2-40B4-BE49-F238E27FC236}">
                <a16:creationId xmlns:a16="http://schemas.microsoft.com/office/drawing/2014/main" id="{D9E67653-F7ED-45D3-8EF6-DCD986D525E2}"/>
              </a:ext>
            </a:extLst>
          </p:cNvPr>
          <p:cNvSpPr txBox="1">
            <a:spLocks/>
          </p:cNvSpPr>
          <p:nvPr/>
        </p:nvSpPr>
        <p:spPr>
          <a:xfrm>
            <a:off x="9101684" y="3667196"/>
            <a:ext cx="2743467" cy="354271"/>
          </a:xfrm>
          <a:prstGeom prst="rect">
            <a:avLst/>
          </a:prstGeom>
        </p:spPr>
        <p:txBody>
          <a:bodyPr vert="horz" lIns="0" tIns="0" rIns="0" bIns="0" rtlCol="0" anchor="t">
            <a:noAutofit/>
          </a:bodyPr>
          <a:lstStyle>
            <a:lvl1pPr algn="r" defTabSz="914400" rtl="1" eaLnBrk="1" latinLnBrk="0" hangingPunct="1">
              <a:lnSpc>
                <a:spcPct val="90000"/>
              </a:lnSpc>
              <a:spcBef>
                <a:spcPct val="0"/>
              </a:spcBef>
              <a:buNone/>
              <a:defRPr sz="4000" kern="1200">
                <a:solidFill>
                  <a:schemeClr val="tx1"/>
                </a:solidFill>
                <a:latin typeface="Greta Arabic" pitchFamily="2" charset="-78"/>
                <a:ea typeface="+mj-ea"/>
                <a:cs typeface="+mj-cs"/>
              </a:defRPr>
            </a:lvl1pPr>
          </a:lstStyle>
          <a:p>
            <a:pPr algn="ctr"/>
            <a:r>
              <a:rPr lang="ar-SA" sz="2000" dirty="0">
                <a:ln w="0"/>
                <a:effectLst>
                  <a:outerShdw blurRad="38100" dist="19050" dir="2700000" algn="tl" rotWithShape="0">
                    <a:schemeClr val="dk1">
                      <a:alpha val="40000"/>
                    </a:schemeClr>
                  </a:outerShdw>
                </a:effectLst>
                <a:latin typeface="SST Arabic" panose="020B0504030504020204" pitchFamily="34" charset="-78"/>
                <a:cs typeface="SST Arabic" panose="020B0504030504020204" pitchFamily="34" charset="-78"/>
              </a:rPr>
              <a:t>مخرجات محرك المخاطر</a:t>
            </a:r>
            <a:endParaRPr lang="en-US" sz="2000" dirty="0">
              <a:ln w="0"/>
              <a:effectLst>
                <a:outerShdw blurRad="38100" dist="19050" dir="2700000" algn="tl" rotWithShape="0">
                  <a:schemeClr val="dk1">
                    <a:alpha val="40000"/>
                  </a:schemeClr>
                </a:outerShdw>
              </a:effectLst>
              <a:latin typeface="SST Arabic" panose="020B0504030504020204" pitchFamily="34" charset="-78"/>
              <a:cs typeface="SST Arabic" panose="020B0504030504020204" pitchFamily="34" charset="-78"/>
            </a:endParaRPr>
          </a:p>
        </p:txBody>
      </p:sp>
      <p:cxnSp>
        <p:nvCxnSpPr>
          <p:cNvPr id="147" name="Google Shape;6206;p47">
            <a:extLst>
              <a:ext uri="{FF2B5EF4-FFF2-40B4-BE49-F238E27FC236}">
                <a16:creationId xmlns:a16="http://schemas.microsoft.com/office/drawing/2014/main" id="{3C1FC6C3-E04C-4D3D-854E-84EF679C9334}"/>
              </a:ext>
            </a:extLst>
          </p:cNvPr>
          <p:cNvCxnSpPr>
            <a:cxnSpLocks/>
            <a:stCxn id="123" idx="0"/>
          </p:cNvCxnSpPr>
          <p:nvPr/>
        </p:nvCxnSpPr>
        <p:spPr>
          <a:xfrm rot="16200000" flipV="1">
            <a:off x="4592532" y="3426486"/>
            <a:ext cx="124465" cy="1626009"/>
          </a:xfrm>
          <a:prstGeom prst="bentConnector2">
            <a:avLst/>
          </a:prstGeom>
          <a:noFill/>
          <a:ln w="9525" cap="flat" cmpd="sng">
            <a:solidFill>
              <a:srgbClr val="20124D"/>
            </a:solidFill>
            <a:prstDash val="solid"/>
            <a:round/>
            <a:headEnd type="none" w="med" len="med"/>
            <a:tailEnd type="oval" w="med" len="med"/>
          </a:ln>
        </p:spPr>
      </p:cxnSp>
      <p:sp>
        <p:nvSpPr>
          <p:cNvPr id="148" name="Title 1">
            <a:extLst>
              <a:ext uri="{FF2B5EF4-FFF2-40B4-BE49-F238E27FC236}">
                <a16:creationId xmlns:a16="http://schemas.microsoft.com/office/drawing/2014/main" id="{A1224E38-E511-451D-9BA5-40E5FFEE0143}"/>
              </a:ext>
            </a:extLst>
          </p:cNvPr>
          <p:cNvSpPr txBox="1">
            <a:spLocks/>
          </p:cNvSpPr>
          <p:nvPr/>
        </p:nvSpPr>
        <p:spPr>
          <a:xfrm>
            <a:off x="875030" y="4021467"/>
            <a:ext cx="2876152" cy="403904"/>
          </a:xfrm>
          <a:prstGeom prst="rect">
            <a:avLst/>
          </a:prstGeom>
        </p:spPr>
        <p:txBody>
          <a:bodyPr vert="horz" lIns="0" tIns="0" rIns="0" bIns="0" rtlCol="0" anchor="t">
            <a:noAutofit/>
          </a:bodyPr>
          <a:lstStyle>
            <a:lvl1pPr algn="r" defTabSz="914400" rtl="1" eaLnBrk="1" latinLnBrk="0" hangingPunct="1">
              <a:lnSpc>
                <a:spcPct val="90000"/>
              </a:lnSpc>
              <a:spcBef>
                <a:spcPct val="0"/>
              </a:spcBef>
              <a:buNone/>
              <a:defRPr sz="4000" kern="1200">
                <a:solidFill>
                  <a:schemeClr val="tx1"/>
                </a:solidFill>
                <a:latin typeface="Greta Arabic" pitchFamily="2" charset="-78"/>
                <a:ea typeface="+mj-ea"/>
                <a:cs typeface="+mj-cs"/>
              </a:defRPr>
            </a:lvl1pPr>
          </a:lstStyle>
          <a:p>
            <a:pPr algn="ctr"/>
            <a:endParaRPr lang="ar-SA" sz="700" dirty="0">
              <a:ln w="0"/>
              <a:effectLst>
                <a:outerShdw blurRad="38100" dist="19050" dir="2700000" algn="tl" rotWithShape="0">
                  <a:schemeClr val="dk1">
                    <a:alpha val="40000"/>
                  </a:schemeClr>
                </a:outerShdw>
              </a:effectLst>
              <a:latin typeface="SST Arabic" panose="020B0504030504020204" pitchFamily="34" charset="-78"/>
              <a:cs typeface="SST Arabic" panose="020B0504030504020204" pitchFamily="34" charset="-78"/>
            </a:endParaRPr>
          </a:p>
          <a:p>
            <a:pPr algn="ctr"/>
            <a:r>
              <a:rPr lang="ar-SA" sz="2000" dirty="0">
                <a:ln w="0"/>
                <a:effectLst>
                  <a:outerShdw blurRad="38100" dist="19050" dir="2700000" algn="tl" rotWithShape="0">
                    <a:schemeClr val="dk1">
                      <a:alpha val="40000"/>
                    </a:schemeClr>
                  </a:outerShdw>
                </a:effectLst>
                <a:latin typeface="SST Arabic" panose="020B0504030504020204" pitchFamily="34" charset="-78"/>
                <a:cs typeface="SST Arabic" panose="020B0504030504020204" pitchFamily="34" charset="-78"/>
              </a:rPr>
              <a:t>مخرجات محرك المخاطر</a:t>
            </a:r>
            <a:endParaRPr lang="en-US" sz="2000" dirty="0">
              <a:ln w="0"/>
              <a:effectLst>
                <a:outerShdw blurRad="38100" dist="19050" dir="2700000" algn="tl" rotWithShape="0">
                  <a:schemeClr val="dk1">
                    <a:alpha val="40000"/>
                  </a:schemeClr>
                </a:outerShdw>
              </a:effectLst>
              <a:latin typeface="SST Arabic" panose="020B0504030504020204" pitchFamily="34" charset="-78"/>
              <a:cs typeface="SST Arabic" panose="020B0504030504020204" pitchFamily="34" charset="-78"/>
            </a:endParaRPr>
          </a:p>
        </p:txBody>
      </p:sp>
      <p:sp>
        <p:nvSpPr>
          <p:cNvPr id="231" name="Arc 230">
            <a:extLst>
              <a:ext uri="{FF2B5EF4-FFF2-40B4-BE49-F238E27FC236}">
                <a16:creationId xmlns:a16="http://schemas.microsoft.com/office/drawing/2014/main" id="{E0B607DF-9B85-4A14-A1E4-5A7C7CCEB25F}"/>
              </a:ext>
            </a:extLst>
          </p:cNvPr>
          <p:cNvSpPr/>
          <p:nvPr/>
        </p:nvSpPr>
        <p:spPr>
          <a:xfrm flipH="1">
            <a:off x="5174198" y="2745415"/>
            <a:ext cx="1628170" cy="874648"/>
          </a:xfrm>
          <a:prstGeom prst="arc">
            <a:avLst>
              <a:gd name="adj1" fmla="val 16138139"/>
              <a:gd name="adj2" fmla="val 5609883"/>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41" name="Straight Connector 240">
            <a:extLst>
              <a:ext uri="{FF2B5EF4-FFF2-40B4-BE49-F238E27FC236}">
                <a16:creationId xmlns:a16="http://schemas.microsoft.com/office/drawing/2014/main" id="{2CD340F2-0CCC-45FB-A6E9-0C3E64B10F00}"/>
              </a:ext>
            </a:extLst>
          </p:cNvPr>
          <p:cNvCxnSpPr>
            <a:cxnSpLocks/>
          </p:cNvCxnSpPr>
          <p:nvPr/>
        </p:nvCxnSpPr>
        <p:spPr>
          <a:xfrm flipH="1">
            <a:off x="6002142" y="2745415"/>
            <a:ext cx="1270292"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47" name="Arc 246">
            <a:extLst>
              <a:ext uri="{FF2B5EF4-FFF2-40B4-BE49-F238E27FC236}">
                <a16:creationId xmlns:a16="http://schemas.microsoft.com/office/drawing/2014/main" id="{1EA49B9A-E523-4C3E-8621-221AFA2B4EB3}"/>
              </a:ext>
            </a:extLst>
          </p:cNvPr>
          <p:cNvSpPr/>
          <p:nvPr/>
        </p:nvSpPr>
        <p:spPr>
          <a:xfrm>
            <a:off x="6508611" y="3621764"/>
            <a:ext cx="1628170" cy="874648"/>
          </a:xfrm>
          <a:prstGeom prst="arc">
            <a:avLst>
              <a:gd name="adj1" fmla="val 16138139"/>
              <a:gd name="adj2" fmla="val 5842140"/>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48" name="Straight Connector 247">
            <a:extLst>
              <a:ext uri="{FF2B5EF4-FFF2-40B4-BE49-F238E27FC236}">
                <a16:creationId xmlns:a16="http://schemas.microsoft.com/office/drawing/2014/main" id="{A27420AF-367C-4C33-967C-A55A089B1409}"/>
              </a:ext>
            </a:extLst>
          </p:cNvPr>
          <p:cNvCxnSpPr>
            <a:cxnSpLocks/>
            <a:endCxn id="231" idx="2"/>
          </p:cNvCxnSpPr>
          <p:nvPr/>
        </p:nvCxnSpPr>
        <p:spPr>
          <a:xfrm flipH="1" flipV="1">
            <a:off x="6015002" y="3619827"/>
            <a:ext cx="1324194" cy="236"/>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nvGrpSpPr>
          <p:cNvPr id="170" name="Group 169">
            <a:extLst>
              <a:ext uri="{FF2B5EF4-FFF2-40B4-BE49-F238E27FC236}">
                <a16:creationId xmlns:a16="http://schemas.microsoft.com/office/drawing/2014/main" id="{69CC5C59-86CD-4733-A26F-5A4BA82C7DCC}"/>
              </a:ext>
            </a:extLst>
          </p:cNvPr>
          <p:cNvGrpSpPr/>
          <p:nvPr/>
        </p:nvGrpSpPr>
        <p:grpSpPr>
          <a:xfrm>
            <a:off x="7913943" y="3948138"/>
            <a:ext cx="539981" cy="373226"/>
            <a:chOff x="6110666" y="3986085"/>
            <a:chExt cx="504299" cy="336602"/>
          </a:xfrm>
        </p:grpSpPr>
        <p:sp>
          <p:nvSpPr>
            <p:cNvPr id="107" name="Google Shape;6195;p47">
              <a:extLst>
                <a:ext uri="{FF2B5EF4-FFF2-40B4-BE49-F238E27FC236}">
                  <a16:creationId xmlns:a16="http://schemas.microsoft.com/office/drawing/2014/main" id="{87B9DFF9-0E64-422C-9160-171838452B23}"/>
                </a:ext>
              </a:extLst>
            </p:cNvPr>
            <p:cNvSpPr/>
            <p:nvPr/>
          </p:nvSpPr>
          <p:spPr>
            <a:xfrm>
              <a:off x="6133018" y="4117895"/>
              <a:ext cx="459004" cy="204792"/>
            </a:xfrm>
            <a:custGeom>
              <a:avLst/>
              <a:gdLst/>
              <a:ahLst/>
              <a:cxnLst/>
              <a:rect l="l" t="t" r="r" b="b"/>
              <a:pathLst>
                <a:path w="17805" h="7944" extrusionOk="0">
                  <a:moveTo>
                    <a:pt x="1" y="2762"/>
                  </a:moveTo>
                  <a:cubicBezTo>
                    <a:pt x="1" y="4086"/>
                    <a:pt x="868" y="5410"/>
                    <a:pt x="2626" y="6437"/>
                  </a:cubicBezTo>
                  <a:lnTo>
                    <a:pt x="2626" y="6437"/>
                  </a:lnTo>
                  <a:cubicBezTo>
                    <a:pt x="2831" y="6551"/>
                    <a:pt x="3060" y="6665"/>
                    <a:pt x="3265" y="6756"/>
                  </a:cubicBezTo>
                  <a:lnTo>
                    <a:pt x="3265" y="6756"/>
                  </a:lnTo>
                  <a:cubicBezTo>
                    <a:pt x="3356" y="6802"/>
                    <a:pt x="3425" y="6825"/>
                    <a:pt x="3516" y="6870"/>
                  </a:cubicBezTo>
                  <a:lnTo>
                    <a:pt x="3516" y="6870"/>
                  </a:lnTo>
                  <a:cubicBezTo>
                    <a:pt x="3630" y="6916"/>
                    <a:pt x="3767" y="6985"/>
                    <a:pt x="3904" y="7053"/>
                  </a:cubicBezTo>
                  <a:lnTo>
                    <a:pt x="3904" y="7053"/>
                  </a:lnTo>
                  <a:cubicBezTo>
                    <a:pt x="3927" y="7053"/>
                    <a:pt x="3950" y="7053"/>
                    <a:pt x="3973" y="7076"/>
                  </a:cubicBezTo>
                  <a:lnTo>
                    <a:pt x="3973" y="7076"/>
                  </a:lnTo>
                  <a:cubicBezTo>
                    <a:pt x="4041" y="7099"/>
                    <a:pt x="4087" y="7099"/>
                    <a:pt x="4132" y="7122"/>
                  </a:cubicBezTo>
                  <a:lnTo>
                    <a:pt x="4132" y="7122"/>
                  </a:lnTo>
                  <a:cubicBezTo>
                    <a:pt x="4315" y="7190"/>
                    <a:pt x="4498" y="7258"/>
                    <a:pt x="4680" y="7304"/>
                  </a:cubicBezTo>
                  <a:lnTo>
                    <a:pt x="4680" y="7304"/>
                  </a:lnTo>
                  <a:cubicBezTo>
                    <a:pt x="4749" y="7327"/>
                    <a:pt x="4794" y="7350"/>
                    <a:pt x="4863" y="7373"/>
                  </a:cubicBezTo>
                  <a:lnTo>
                    <a:pt x="4863" y="7373"/>
                  </a:lnTo>
                  <a:cubicBezTo>
                    <a:pt x="4908" y="7373"/>
                    <a:pt x="4954" y="7395"/>
                    <a:pt x="4977" y="7418"/>
                  </a:cubicBezTo>
                  <a:lnTo>
                    <a:pt x="4977" y="7418"/>
                  </a:lnTo>
                  <a:cubicBezTo>
                    <a:pt x="5068" y="7418"/>
                    <a:pt x="5137" y="7441"/>
                    <a:pt x="5205" y="7464"/>
                  </a:cubicBezTo>
                  <a:lnTo>
                    <a:pt x="5205" y="7464"/>
                  </a:lnTo>
                  <a:cubicBezTo>
                    <a:pt x="5388" y="7510"/>
                    <a:pt x="5593" y="7555"/>
                    <a:pt x="5776" y="7601"/>
                  </a:cubicBezTo>
                  <a:lnTo>
                    <a:pt x="5776" y="7601"/>
                  </a:lnTo>
                  <a:cubicBezTo>
                    <a:pt x="5821" y="7601"/>
                    <a:pt x="5867" y="7624"/>
                    <a:pt x="5913" y="7624"/>
                  </a:cubicBezTo>
                  <a:lnTo>
                    <a:pt x="5913" y="7624"/>
                  </a:lnTo>
                  <a:cubicBezTo>
                    <a:pt x="5981" y="7647"/>
                    <a:pt x="6072" y="7669"/>
                    <a:pt x="6141" y="7669"/>
                  </a:cubicBezTo>
                  <a:lnTo>
                    <a:pt x="6141" y="7669"/>
                  </a:lnTo>
                  <a:cubicBezTo>
                    <a:pt x="6301" y="7692"/>
                    <a:pt x="6461" y="7738"/>
                    <a:pt x="6620" y="7761"/>
                  </a:cubicBezTo>
                  <a:lnTo>
                    <a:pt x="6620" y="7761"/>
                  </a:lnTo>
                  <a:cubicBezTo>
                    <a:pt x="6666" y="7761"/>
                    <a:pt x="6734" y="7783"/>
                    <a:pt x="6803" y="7783"/>
                  </a:cubicBezTo>
                  <a:lnTo>
                    <a:pt x="6803" y="7783"/>
                  </a:lnTo>
                  <a:cubicBezTo>
                    <a:pt x="6871" y="7806"/>
                    <a:pt x="6940" y="7806"/>
                    <a:pt x="7008" y="7806"/>
                  </a:cubicBezTo>
                  <a:lnTo>
                    <a:pt x="7008" y="7806"/>
                  </a:lnTo>
                  <a:cubicBezTo>
                    <a:pt x="7145" y="7829"/>
                    <a:pt x="7305" y="7852"/>
                    <a:pt x="7442" y="7852"/>
                  </a:cubicBezTo>
                  <a:lnTo>
                    <a:pt x="7442" y="7852"/>
                  </a:lnTo>
                  <a:cubicBezTo>
                    <a:pt x="7533" y="7875"/>
                    <a:pt x="7602" y="7875"/>
                    <a:pt x="7670" y="7875"/>
                  </a:cubicBezTo>
                  <a:lnTo>
                    <a:pt x="7670" y="7875"/>
                  </a:lnTo>
                  <a:cubicBezTo>
                    <a:pt x="7739" y="7898"/>
                    <a:pt x="7807" y="7898"/>
                    <a:pt x="7853" y="7898"/>
                  </a:cubicBezTo>
                  <a:lnTo>
                    <a:pt x="7853" y="7898"/>
                  </a:lnTo>
                  <a:cubicBezTo>
                    <a:pt x="8013" y="7898"/>
                    <a:pt x="8172" y="7920"/>
                    <a:pt x="8309" y="7920"/>
                  </a:cubicBezTo>
                  <a:lnTo>
                    <a:pt x="8309" y="7920"/>
                  </a:lnTo>
                  <a:cubicBezTo>
                    <a:pt x="8401" y="7920"/>
                    <a:pt x="8469" y="7920"/>
                    <a:pt x="8538" y="7943"/>
                  </a:cubicBezTo>
                  <a:lnTo>
                    <a:pt x="8538" y="7943"/>
                  </a:lnTo>
                  <a:cubicBezTo>
                    <a:pt x="8583" y="7943"/>
                    <a:pt x="8606" y="7943"/>
                    <a:pt x="8629" y="7943"/>
                  </a:cubicBezTo>
                  <a:lnTo>
                    <a:pt x="8629" y="7943"/>
                  </a:lnTo>
                  <a:cubicBezTo>
                    <a:pt x="8675" y="7920"/>
                    <a:pt x="8697" y="7920"/>
                    <a:pt x="8720" y="7920"/>
                  </a:cubicBezTo>
                  <a:lnTo>
                    <a:pt x="8720" y="7920"/>
                  </a:lnTo>
                  <a:cubicBezTo>
                    <a:pt x="8880" y="7943"/>
                    <a:pt x="9040" y="7943"/>
                    <a:pt x="9222" y="7920"/>
                  </a:cubicBezTo>
                  <a:lnTo>
                    <a:pt x="9222" y="7920"/>
                  </a:lnTo>
                  <a:cubicBezTo>
                    <a:pt x="9245" y="7920"/>
                    <a:pt x="9268" y="7920"/>
                    <a:pt x="9314" y="7920"/>
                  </a:cubicBezTo>
                  <a:lnTo>
                    <a:pt x="9314" y="7920"/>
                  </a:lnTo>
                  <a:cubicBezTo>
                    <a:pt x="9359" y="7920"/>
                    <a:pt x="9405" y="7920"/>
                    <a:pt x="9451" y="7920"/>
                  </a:cubicBezTo>
                  <a:lnTo>
                    <a:pt x="9451" y="7920"/>
                  </a:lnTo>
                  <a:cubicBezTo>
                    <a:pt x="9496" y="7920"/>
                    <a:pt x="9542" y="7920"/>
                    <a:pt x="9588" y="7920"/>
                  </a:cubicBezTo>
                  <a:lnTo>
                    <a:pt x="9588" y="7920"/>
                  </a:lnTo>
                  <a:cubicBezTo>
                    <a:pt x="9793" y="7920"/>
                    <a:pt x="9998" y="7898"/>
                    <a:pt x="10204" y="7875"/>
                  </a:cubicBezTo>
                  <a:lnTo>
                    <a:pt x="10204" y="7875"/>
                  </a:lnTo>
                  <a:cubicBezTo>
                    <a:pt x="10272" y="7875"/>
                    <a:pt x="10364" y="7875"/>
                    <a:pt x="10432" y="7852"/>
                  </a:cubicBezTo>
                  <a:lnTo>
                    <a:pt x="10432" y="7852"/>
                  </a:lnTo>
                  <a:cubicBezTo>
                    <a:pt x="10478" y="7852"/>
                    <a:pt x="10523" y="7852"/>
                    <a:pt x="10546" y="7852"/>
                  </a:cubicBezTo>
                  <a:lnTo>
                    <a:pt x="10546" y="7852"/>
                  </a:lnTo>
                  <a:cubicBezTo>
                    <a:pt x="10615" y="7852"/>
                    <a:pt x="10683" y="7829"/>
                    <a:pt x="10729" y="7829"/>
                  </a:cubicBezTo>
                  <a:lnTo>
                    <a:pt x="10729" y="7829"/>
                  </a:lnTo>
                  <a:cubicBezTo>
                    <a:pt x="10934" y="7806"/>
                    <a:pt x="11140" y="7783"/>
                    <a:pt x="11345" y="7738"/>
                  </a:cubicBezTo>
                  <a:lnTo>
                    <a:pt x="11345" y="7738"/>
                  </a:lnTo>
                  <a:cubicBezTo>
                    <a:pt x="11414" y="7738"/>
                    <a:pt x="11459" y="7715"/>
                    <a:pt x="11505" y="7715"/>
                  </a:cubicBezTo>
                  <a:lnTo>
                    <a:pt x="11505" y="7715"/>
                  </a:lnTo>
                  <a:cubicBezTo>
                    <a:pt x="11528" y="7715"/>
                    <a:pt x="11551" y="7715"/>
                    <a:pt x="11573" y="7715"/>
                  </a:cubicBezTo>
                  <a:lnTo>
                    <a:pt x="11573" y="7715"/>
                  </a:lnTo>
                  <a:cubicBezTo>
                    <a:pt x="11665" y="7692"/>
                    <a:pt x="11756" y="7669"/>
                    <a:pt x="11870" y="7647"/>
                  </a:cubicBezTo>
                  <a:lnTo>
                    <a:pt x="11870" y="7647"/>
                  </a:lnTo>
                  <a:cubicBezTo>
                    <a:pt x="12030" y="7601"/>
                    <a:pt x="12190" y="7578"/>
                    <a:pt x="12349" y="7532"/>
                  </a:cubicBezTo>
                  <a:lnTo>
                    <a:pt x="12349" y="7532"/>
                  </a:lnTo>
                  <a:cubicBezTo>
                    <a:pt x="12464" y="7510"/>
                    <a:pt x="12578" y="7464"/>
                    <a:pt x="12715" y="7441"/>
                  </a:cubicBezTo>
                  <a:lnTo>
                    <a:pt x="12715" y="7441"/>
                  </a:lnTo>
                  <a:cubicBezTo>
                    <a:pt x="12852" y="7395"/>
                    <a:pt x="13011" y="7350"/>
                    <a:pt x="13171" y="7304"/>
                  </a:cubicBezTo>
                  <a:lnTo>
                    <a:pt x="13171" y="7304"/>
                  </a:lnTo>
                  <a:cubicBezTo>
                    <a:pt x="13194" y="7304"/>
                    <a:pt x="13240" y="7304"/>
                    <a:pt x="13262" y="7281"/>
                  </a:cubicBezTo>
                  <a:lnTo>
                    <a:pt x="13262" y="7281"/>
                  </a:lnTo>
                  <a:cubicBezTo>
                    <a:pt x="13445" y="7236"/>
                    <a:pt x="13628" y="7167"/>
                    <a:pt x="13810" y="7099"/>
                  </a:cubicBezTo>
                  <a:lnTo>
                    <a:pt x="13810" y="7099"/>
                  </a:lnTo>
                  <a:cubicBezTo>
                    <a:pt x="13833" y="7076"/>
                    <a:pt x="13856" y="7076"/>
                    <a:pt x="13879" y="7053"/>
                  </a:cubicBezTo>
                  <a:lnTo>
                    <a:pt x="13879" y="7053"/>
                  </a:lnTo>
                  <a:cubicBezTo>
                    <a:pt x="14061" y="6985"/>
                    <a:pt x="14267" y="6916"/>
                    <a:pt x="14449" y="6825"/>
                  </a:cubicBezTo>
                  <a:lnTo>
                    <a:pt x="14449" y="6825"/>
                  </a:lnTo>
                  <a:cubicBezTo>
                    <a:pt x="14495" y="6802"/>
                    <a:pt x="14564" y="6779"/>
                    <a:pt x="14609" y="6734"/>
                  </a:cubicBezTo>
                  <a:lnTo>
                    <a:pt x="14609" y="6734"/>
                  </a:lnTo>
                  <a:cubicBezTo>
                    <a:pt x="14815" y="6642"/>
                    <a:pt x="15020" y="6528"/>
                    <a:pt x="15203" y="6437"/>
                  </a:cubicBezTo>
                  <a:lnTo>
                    <a:pt x="15203" y="6437"/>
                  </a:lnTo>
                  <a:cubicBezTo>
                    <a:pt x="15248" y="6414"/>
                    <a:pt x="15294" y="6391"/>
                    <a:pt x="15317" y="6368"/>
                  </a:cubicBezTo>
                  <a:lnTo>
                    <a:pt x="15317" y="6368"/>
                  </a:lnTo>
                  <a:cubicBezTo>
                    <a:pt x="15362" y="6345"/>
                    <a:pt x="15385" y="6323"/>
                    <a:pt x="15408" y="6300"/>
                  </a:cubicBezTo>
                  <a:lnTo>
                    <a:pt x="15408" y="6300"/>
                  </a:lnTo>
                  <a:cubicBezTo>
                    <a:pt x="15477" y="6277"/>
                    <a:pt x="15522" y="6231"/>
                    <a:pt x="15591" y="6209"/>
                  </a:cubicBezTo>
                  <a:lnTo>
                    <a:pt x="15591" y="6209"/>
                  </a:lnTo>
                  <a:cubicBezTo>
                    <a:pt x="15636" y="6163"/>
                    <a:pt x="15682" y="6140"/>
                    <a:pt x="15728" y="6094"/>
                  </a:cubicBezTo>
                  <a:lnTo>
                    <a:pt x="15728" y="6094"/>
                  </a:lnTo>
                  <a:cubicBezTo>
                    <a:pt x="15773" y="6072"/>
                    <a:pt x="15819" y="6026"/>
                    <a:pt x="15865" y="6003"/>
                  </a:cubicBezTo>
                  <a:lnTo>
                    <a:pt x="15865" y="6003"/>
                  </a:lnTo>
                  <a:cubicBezTo>
                    <a:pt x="15910" y="5957"/>
                    <a:pt x="15956" y="5935"/>
                    <a:pt x="16001" y="5889"/>
                  </a:cubicBezTo>
                  <a:lnTo>
                    <a:pt x="16001" y="5889"/>
                  </a:lnTo>
                  <a:cubicBezTo>
                    <a:pt x="16047" y="5866"/>
                    <a:pt x="16093" y="5821"/>
                    <a:pt x="16138" y="5798"/>
                  </a:cubicBezTo>
                  <a:lnTo>
                    <a:pt x="16138" y="5798"/>
                  </a:lnTo>
                  <a:cubicBezTo>
                    <a:pt x="16184" y="5752"/>
                    <a:pt x="16230" y="5729"/>
                    <a:pt x="16275" y="5684"/>
                  </a:cubicBezTo>
                  <a:lnTo>
                    <a:pt x="16275" y="5684"/>
                  </a:lnTo>
                  <a:cubicBezTo>
                    <a:pt x="16321" y="5638"/>
                    <a:pt x="16344" y="5615"/>
                    <a:pt x="16390" y="5569"/>
                  </a:cubicBezTo>
                  <a:lnTo>
                    <a:pt x="16390" y="5569"/>
                  </a:lnTo>
                  <a:cubicBezTo>
                    <a:pt x="16412" y="5569"/>
                    <a:pt x="16435" y="5547"/>
                    <a:pt x="16458" y="5524"/>
                  </a:cubicBezTo>
                  <a:lnTo>
                    <a:pt x="16458" y="5524"/>
                  </a:lnTo>
                  <a:cubicBezTo>
                    <a:pt x="16458" y="5524"/>
                    <a:pt x="16481" y="5501"/>
                    <a:pt x="16504" y="5478"/>
                  </a:cubicBezTo>
                  <a:lnTo>
                    <a:pt x="16504" y="5478"/>
                  </a:lnTo>
                  <a:cubicBezTo>
                    <a:pt x="16572" y="5410"/>
                    <a:pt x="16641" y="5341"/>
                    <a:pt x="16686" y="5273"/>
                  </a:cubicBezTo>
                  <a:lnTo>
                    <a:pt x="16686" y="5273"/>
                  </a:lnTo>
                  <a:cubicBezTo>
                    <a:pt x="16709" y="5250"/>
                    <a:pt x="16732" y="5227"/>
                    <a:pt x="16755" y="5204"/>
                  </a:cubicBezTo>
                  <a:lnTo>
                    <a:pt x="16755" y="5204"/>
                  </a:lnTo>
                  <a:cubicBezTo>
                    <a:pt x="16846" y="5136"/>
                    <a:pt x="16915" y="5044"/>
                    <a:pt x="16983" y="4953"/>
                  </a:cubicBezTo>
                  <a:lnTo>
                    <a:pt x="16983" y="4953"/>
                  </a:lnTo>
                  <a:cubicBezTo>
                    <a:pt x="16983" y="4930"/>
                    <a:pt x="17006" y="4930"/>
                    <a:pt x="17006" y="4930"/>
                  </a:cubicBezTo>
                  <a:lnTo>
                    <a:pt x="17006" y="4930"/>
                  </a:lnTo>
                  <a:cubicBezTo>
                    <a:pt x="17006" y="4907"/>
                    <a:pt x="17029" y="4885"/>
                    <a:pt x="17051" y="4862"/>
                  </a:cubicBezTo>
                  <a:lnTo>
                    <a:pt x="17051" y="4862"/>
                  </a:lnTo>
                  <a:cubicBezTo>
                    <a:pt x="17097" y="4816"/>
                    <a:pt x="17143" y="4748"/>
                    <a:pt x="17166" y="4702"/>
                  </a:cubicBezTo>
                  <a:lnTo>
                    <a:pt x="17166" y="4702"/>
                  </a:lnTo>
                  <a:cubicBezTo>
                    <a:pt x="17188" y="4656"/>
                    <a:pt x="17211" y="4634"/>
                    <a:pt x="17234" y="4611"/>
                  </a:cubicBezTo>
                  <a:lnTo>
                    <a:pt x="17234" y="4611"/>
                  </a:lnTo>
                  <a:cubicBezTo>
                    <a:pt x="17280" y="4542"/>
                    <a:pt x="17303" y="4497"/>
                    <a:pt x="17325" y="4451"/>
                  </a:cubicBezTo>
                  <a:lnTo>
                    <a:pt x="17325" y="4451"/>
                  </a:lnTo>
                  <a:cubicBezTo>
                    <a:pt x="17348" y="4428"/>
                    <a:pt x="17348" y="4405"/>
                    <a:pt x="17348" y="4405"/>
                  </a:cubicBezTo>
                  <a:lnTo>
                    <a:pt x="17348" y="4405"/>
                  </a:lnTo>
                  <a:cubicBezTo>
                    <a:pt x="17371" y="4383"/>
                    <a:pt x="17371" y="4360"/>
                    <a:pt x="17394" y="4337"/>
                  </a:cubicBezTo>
                  <a:lnTo>
                    <a:pt x="17394" y="4337"/>
                  </a:lnTo>
                  <a:cubicBezTo>
                    <a:pt x="17417" y="4291"/>
                    <a:pt x="17439" y="4246"/>
                    <a:pt x="17462" y="4200"/>
                  </a:cubicBezTo>
                  <a:lnTo>
                    <a:pt x="17462" y="4200"/>
                  </a:lnTo>
                  <a:cubicBezTo>
                    <a:pt x="17485" y="4177"/>
                    <a:pt x="17508" y="4131"/>
                    <a:pt x="17508" y="4086"/>
                  </a:cubicBezTo>
                  <a:lnTo>
                    <a:pt x="17508" y="4086"/>
                  </a:lnTo>
                  <a:cubicBezTo>
                    <a:pt x="17531" y="4040"/>
                    <a:pt x="17554" y="3994"/>
                    <a:pt x="17576" y="3949"/>
                  </a:cubicBezTo>
                  <a:lnTo>
                    <a:pt x="17576" y="3949"/>
                  </a:lnTo>
                  <a:cubicBezTo>
                    <a:pt x="17576" y="3926"/>
                    <a:pt x="17599" y="3926"/>
                    <a:pt x="17599" y="3903"/>
                  </a:cubicBezTo>
                  <a:lnTo>
                    <a:pt x="17599" y="3903"/>
                  </a:lnTo>
                  <a:cubicBezTo>
                    <a:pt x="17599" y="3880"/>
                    <a:pt x="17599" y="3858"/>
                    <a:pt x="17622" y="3835"/>
                  </a:cubicBezTo>
                  <a:lnTo>
                    <a:pt x="17622" y="3835"/>
                  </a:lnTo>
                  <a:cubicBezTo>
                    <a:pt x="17622" y="3789"/>
                    <a:pt x="17645" y="3766"/>
                    <a:pt x="17645" y="3721"/>
                  </a:cubicBezTo>
                  <a:lnTo>
                    <a:pt x="17645" y="3721"/>
                  </a:lnTo>
                  <a:cubicBezTo>
                    <a:pt x="17668" y="3675"/>
                    <a:pt x="17691" y="3629"/>
                    <a:pt x="17691" y="3606"/>
                  </a:cubicBezTo>
                  <a:lnTo>
                    <a:pt x="17691" y="3606"/>
                  </a:lnTo>
                  <a:cubicBezTo>
                    <a:pt x="17713" y="3561"/>
                    <a:pt x="17713" y="3515"/>
                    <a:pt x="17713" y="3470"/>
                  </a:cubicBezTo>
                  <a:lnTo>
                    <a:pt x="17713" y="3470"/>
                  </a:lnTo>
                  <a:cubicBezTo>
                    <a:pt x="17736" y="3447"/>
                    <a:pt x="17736" y="3424"/>
                    <a:pt x="17736" y="3401"/>
                  </a:cubicBezTo>
                  <a:lnTo>
                    <a:pt x="17736" y="3401"/>
                  </a:lnTo>
                  <a:cubicBezTo>
                    <a:pt x="17736" y="3378"/>
                    <a:pt x="17736" y="3355"/>
                    <a:pt x="17736" y="3355"/>
                  </a:cubicBezTo>
                  <a:lnTo>
                    <a:pt x="17736" y="3355"/>
                  </a:lnTo>
                  <a:cubicBezTo>
                    <a:pt x="17759" y="3310"/>
                    <a:pt x="17759" y="3264"/>
                    <a:pt x="17759" y="3218"/>
                  </a:cubicBezTo>
                  <a:lnTo>
                    <a:pt x="17759" y="3218"/>
                  </a:lnTo>
                  <a:cubicBezTo>
                    <a:pt x="17782" y="3173"/>
                    <a:pt x="17782" y="3127"/>
                    <a:pt x="17782" y="3104"/>
                  </a:cubicBezTo>
                  <a:lnTo>
                    <a:pt x="17782" y="3104"/>
                  </a:lnTo>
                  <a:cubicBezTo>
                    <a:pt x="17782" y="3059"/>
                    <a:pt x="17782" y="3013"/>
                    <a:pt x="17782" y="2967"/>
                  </a:cubicBezTo>
                  <a:lnTo>
                    <a:pt x="17782" y="2967"/>
                  </a:lnTo>
                  <a:cubicBezTo>
                    <a:pt x="17805" y="2945"/>
                    <a:pt x="17805" y="2922"/>
                    <a:pt x="17805" y="2876"/>
                  </a:cubicBezTo>
                  <a:lnTo>
                    <a:pt x="17805" y="2876"/>
                  </a:lnTo>
                  <a:cubicBezTo>
                    <a:pt x="17805" y="2853"/>
                    <a:pt x="17805" y="2830"/>
                    <a:pt x="17805" y="2808"/>
                  </a:cubicBezTo>
                  <a:lnTo>
                    <a:pt x="17805" y="2808"/>
                  </a:lnTo>
                  <a:lnTo>
                    <a:pt x="17805" y="69"/>
                  </a:lnTo>
                  <a:cubicBezTo>
                    <a:pt x="17805" y="114"/>
                    <a:pt x="17805" y="160"/>
                    <a:pt x="17805" y="228"/>
                  </a:cubicBezTo>
                  <a:lnTo>
                    <a:pt x="17805" y="228"/>
                  </a:lnTo>
                  <a:cubicBezTo>
                    <a:pt x="17805" y="274"/>
                    <a:pt x="17805" y="297"/>
                    <a:pt x="17782" y="342"/>
                  </a:cubicBezTo>
                  <a:lnTo>
                    <a:pt x="17782" y="342"/>
                  </a:lnTo>
                  <a:cubicBezTo>
                    <a:pt x="17782" y="388"/>
                    <a:pt x="17782" y="434"/>
                    <a:pt x="17782" y="479"/>
                  </a:cubicBezTo>
                  <a:lnTo>
                    <a:pt x="17782" y="479"/>
                  </a:lnTo>
                  <a:cubicBezTo>
                    <a:pt x="17759" y="525"/>
                    <a:pt x="17759" y="548"/>
                    <a:pt x="17759" y="594"/>
                  </a:cubicBezTo>
                  <a:lnTo>
                    <a:pt x="17759" y="594"/>
                  </a:lnTo>
                  <a:cubicBezTo>
                    <a:pt x="17736" y="639"/>
                    <a:pt x="17736" y="685"/>
                    <a:pt x="17736" y="730"/>
                  </a:cubicBezTo>
                  <a:lnTo>
                    <a:pt x="17736" y="730"/>
                  </a:lnTo>
                  <a:cubicBezTo>
                    <a:pt x="17713" y="753"/>
                    <a:pt x="17713" y="799"/>
                    <a:pt x="17691" y="845"/>
                  </a:cubicBezTo>
                  <a:lnTo>
                    <a:pt x="17691" y="845"/>
                  </a:lnTo>
                  <a:cubicBezTo>
                    <a:pt x="17691" y="890"/>
                    <a:pt x="17668" y="936"/>
                    <a:pt x="17668" y="959"/>
                  </a:cubicBezTo>
                  <a:lnTo>
                    <a:pt x="17668" y="959"/>
                  </a:lnTo>
                  <a:cubicBezTo>
                    <a:pt x="17645" y="1004"/>
                    <a:pt x="17645" y="1050"/>
                    <a:pt x="17622" y="1096"/>
                  </a:cubicBezTo>
                  <a:lnTo>
                    <a:pt x="17622" y="1096"/>
                  </a:lnTo>
                  <a:cubicBezTo>
                    <a:pt x="17599" y="1141"/>
                    <a:pt x="17599" y="1164"/>
                    <a:pt x="17576" y="1210"/>
                  </a:cubicBezTo>
                  <a:lnTo>
                    <a:pt x="17576" y="1210"/>
                  </a:lnTo>
                  <a:cubicBezTo>
                    <a:pt x="17554" y="1255"/>
                    <a:pt x="17531" y="1301"/>
                    <a:pt x="17531" y="1347"/>
                  </a:cubicBezTo>
                  <a:lnTo>
                    <a:pt x="17531" y="1347"/>
                  </a:lnTo>
                  <a:cubicBezTo>
                    <a:pt x="17508" y="1392"/>
                    <a:pt x="17485" y="1415"/>
                    <a:pt x="17462" y="1461"/>
                  </a:cubicBezTo>
                  <a:lnTo>
                    <a:pt x="17462" y="1461"/>
                  </a:lnTo>
                  <a:cubicBezTo>
                    <a:pt x="17439" y="1507"/>
                    <a:pt x="17417" y="1552"/>
                    <a:pt x="17394" y="1598"/>
                  </a:cubicBezTo>
                  <a:lnTo>
                    <a:pt x="17394" y="1598"/>
                  </a:lnTo>
                  <a:cubicBezTo>
                    <a:pt x="17371" y="1621"/>
                    <a:pt x="17371" y="1666"/>
                    <a:pt x="17348" y="1712"/>
                  </a:cubicBezTo>
                  <a:lnTo>
                    <a:pt x="17348" y="1712"/>
                  </a:lnTo>
                  <a:cubicBezTo>
                    <a:pt x="17303" y="1758"/>
                    <a:pt x="17280" y="1803"/>
                    <a:pt x="17234" y="1849"/>
                  </a:cubicBezTo>
                  <a:lnTo>
                    <a:pt x="17234" y="1849"/>
                  </a:lnTo>
                  <a:cubicBezTo>
                    <a:pt x="17211" y="1895"/>
                    <a:pt x="17211" y="1917"/>
                    <a:pt x="17188" y="1963"/>
                  </a:cubicBezTo>
                  <a:lnTo>
                    <a:pt x="17188" y="1963"/>
                  </a:lnTo>
                  <a:cubicBezTo>
                    <a:pt x="17143" y="2009"/>
                    <a:pt x="17097" y="2077"/>
                    <a:pt x="17051" y="2123"/>
                  </a:cubicBezTo>
                  <a:lnTo>
                    <a:pt x="17051" y="2123"/>
                  </a:lnTo>
                  <a:cubicBezTo>
                    <a:pt x="17029" y="2146"/>
                    <a:pt x="17029" y="2168"/>
                    <a:pt x="17006" y="2191"/>
                  </a:cubicBezTo>
                  <a:lnTo>
                    <a:pt x="17006" y="2191"/>
                  </a:lnTo>
                  <a:cubicBezTo>
                    <a:pt x="16937" y="2283"/>
                    <a:pt x="16846" y="2374"/>
                    <a:pt x="16778" y="2465"/>
                  </a:cubicBezTo>
                  <a:lnTo>
                    <a:pt x="16778" y="2465"/>
                  </a:lnTo>
                  <a:cubicBezTo>
                    <a:pt x="16755" y="2488"/>
                    <a:pt x="16732" y="2511"/>
                    <a:pt x="16709" y="2534"/>
                  </a:cubicBezTo>
                  <a:lnTo>
                    <a:pt x="16709" y="2534"/>
                  </a:lnTo>
                  <a:cubicBezTo>
                    <a:pt x="16641" y="2602"/>
                    <a:pt x="16572" y="2671"/>
                    <a:pt x="16504" y="2739"/>
                  </a:cubicBezTo>
                  <a:lnTo>
                    <a:pt x="16504" y="2739"/>
                  </a:lnTo>
                  <a:cubicBezTo>
                    <a:pt x="16458" y="2762"/>
                    <a:pt x="16435" y="2808"/>
                    <a:pt x="16412" y="2830"/>
                  </a:cubicBezTo>
                  <a:lnTo>
                    <a:pt x="16412" y="2830"/>
                  </a:lnTo>
                  <a:cubicBezTo>
                    <a:pt x="16367" y="2876"/>
                    <a:pt x="16321" y="2899"/>
                    <a:pt x="16275" y="2945"/>
                  </a:cubicBezTo>
                  <a:lnTo>
                    <a:pt x="16275" y="2945"/>
                  </a:lnTo>
                  <a:cubicBezTo>
                    <a:pt x="16230" y="2967"/>
                    <a:pt x="16184" y="3013"/>
                    <a:pt x="16161" y="3036"/>
                  </a:cubicBezTo>
                  <a:lnTo>
                    <a:pt x="16161" y="3036"/>
                  </a:lnTo>
                  <a:cubicBezTo>
                    <a:pt x="16116" y="3081"/>
                    <a:pt x="16070" y="3127"/>
                    <a:pt x="16001" y="3150"/>
                  </a:cubicBezTo>
                  <a:lnTo>
                    <a:pt x="16001" y="3150"/>
                  </a:lnTo>
                  <a:cubicBezTo>
                    <a:pt x="15979" y="3196"/>
                    <a:pt x="15933" y="3218"/>
                    <a:pt x="15887" y="3241"/>
                  </a:cubicBezTo>
                  <a:lnTo>
                    <a:pt x="15887" y="3241"/>
                  </a:lnTo>
                  <a:cubicBezTo>
                    <a:pt x="15842" y="3287"/>
                    <a:pt x="15773" y="3333"/>
                    <a:pt x="15728" y="3355"/>
                  </a:cubicBezTo>
                  <a:lnTo>
                    <a:pt x="15728" y="3355"/>
                  </a:lnTo>
                  <a:cubicBezTo>
                    <a:pt x="15682" y="3401"/>
                    <a:pt x="15636" y="3424"/>
                    <a:pt x="15591" y="3447"/>
                  </a:cubicBezTo>
                  <a:lnTo>
                    <a:pt x="15591" y="3447"/>
                  </a:lnTo>
                  <a:cubicBezTo>
                    <a:pt x="15545" y="3492"/>
                    <a:pt x="15477" y="3515"/>
                    <a:pt x="15431" y="3561"/>
                  </a:cubicBezTo>
                  <a:lnTo>
                    <a:pt x="15431" y="3561"/>
                  </a:lnTo>
                  <a:cubicBezTo>
                    <a:pt x="15362" y="3606"/>
                    <a:pt x="15294" y="3652"/>
                    <a:pt x="15225" y="3675"/>
                  </a:cubicBezTo>
                  <a:lnTo>
                    <a:pt x="15225" y="3675"/>
                  </a:lnTo>
                  <a:cubicBezTo>
                    <a:pt x="15020" y="3789"/>
                    <a:pt x="14815" y="3903"/>
                    <a:pt x="14609" y="3994"/>
                  </a:cubicBezTo>
                  <a:lnTo>
                    <a:pt x="14609" y="3994"/>
                  </a:lnTo>
                  <a:cubicBezTo>
                    <a:pt x="14564" y="4017"/>
                    <a:pt x="14518" y="4040"/>
                    <a:pt x="14449" y="4086"/>
                  </a:cubicBezTo>
                  <a:lnTo>
                    <a:pt x="14449" y="4086"/>
                  </a:lnTo>
                  <a:cubicBezTo>
                    <a:pt x="14267" y="4154"/>
                    <a:pt x="14084" y="4246"/>
                    <a:pt x="13879" y="4314"/>
                  </a:cubicBezTo>
                  <a:lnTo>
                    <a:pt x="13879" y="4314"/>
                  </a:lnTo>
                  <a:cubicBezTo>
                    <a:pt x="13856" y="4337"/>
                    <a:pt x="13833" y="4337"/>
                    <a:pt x="13810" y="4360"/>
                  </a:cubicBezTo>
                  <a:lnTo>
                    <a:pt x="13810" y="4360"/>
                  </a:lnTo>
                  <a:cubicBezTo>
                    <a:pt x="13605" y="4428"/>
                    <a:pt x="13377" y="4497"/>
                    <a:pt x="13171" y="4565"/>
                  </a:cubicBezTo>
                  <a:lnTo>
                    <a:pt x="13171" y="4565"/>
                  </a:lnTo>
                  <a:cubicBezTo>
                    <a:pt x="13011" y="4611"/>
                    <a:pt x="12874" y="4656"/>
                    <a:pt x="12715" y="4702"/>
                  </a:cubicBezTo>
                  <a:lnTo>
                    <a:pt x="12715" y="4702"/>
                  </a:lnTo>
                  <a:cubicBezTo>
                    <a:pt x="12601" y="4725"/>
                    <a:pt x="12486" y="4771"/>
                    <a:pt x="12372" y="4793"/>
                  </a:cubicBezTo>
                  <a:lnTo>
                    <a:pt x="12372" y="4793"/>
                  </a:lnTo>
                  <a:cubicBezTo>
                    <a:pt x="12190" y="4839"/>
                    <a:pt x="12030" y="4862"/>
                    <a:pt x="11870" y="4907"/>
                  </a:cubicBezTo>
                  <a:lnTo>
                    <a:pt x="11870" y="4907"/>
                  </a:lnTo>
                  <a:cubicBezTo>
                    <a:pt x="11756" y="4930"/>
                    <a:pt x="11642" y="4953"/>
                    <a:pt x="11505" y="4976"/>
                  </a:cubicBezTo>
                  <a:lnTo>
                    <a:pt x="11505" y="4976"/>
                  </a:lnTo>
                  <a:cubicBezTo>
                    <a:pt x="11459" y="4976"/>
                    <a:pt x="11414" y="4976"/>
                    <a:pt x="11368" y="4999"/>
                  </a:cubicBezTo>
                  <a:lnTo>
                    <a:pt x="11368" y="4999"/>
                  </a:lnTo>
                  <a:cubicBezTo>
                    <a:pt x="11163" y="5022"/>
                    <a:pt x="10957" y="5067"/>
                    <a:pt x="10752" y="5090"/>
                  </a:cubicBezTo>
                  <a:lnTo>
                    <a:pt x="10752" y="5090"/>
                  </a:lnTo>
                  <a:cubicBezTo>
                    <a:pt x="10683" y="5090"/>
                    <a:pt x="10615" y="5090"/>
                    <a:pt x="10569" y="5113"/>
                  </a:cubicBezTo>
                  <a:lnTo>
                    <a:pt x="10569" y="5113"/>
                  </a:lnTo>
                  <a:cubicBezTo>
                    <a:pt x="10455" y="5113"/>
                    <a:pt x="10318" y="5113"/>
                    <a:pt x="10204" y="5136"/>
                  </a:cubicBezTo>
                  <a:lnTo>
                    <a:pt x="10204" y="5136"/>
                  </a:lnTo>
                  <a:cubicBezTo>
                    <a:pt x="9998" y="5159"/>
                    <a:pt x="9816" y="5159"/>
                    <a:pt x="9610" y="5181"/>
                  </a:cubicBezTo>
                  <a:lnTo>
                    <a:pt x="9610" y="5181"/>
                  </a:lnTo>
                  <a:cubicBezTo>
                    <a:pt x="9473" y="5181"/>
                    <a:pt x="9337" y="5181"/>
                    <a:pt x="9222" y="5181"/>
                  </a:cubicBezTo>
                  <a:lnTo>
                    <a:pt x="9222" y="5181"/>
                  </a:lnTo>
                  <a:cubicBezTo>
                    <a:pt x="9063" y="5181"/>
                    <a:pt x="8903" y="5181"/>
                    <a:pt x="8720" y="5181"/>
                  </a:cubicBezTo>
                  <a:lnTo>
                    <a:pt x="8720" y="5181"/>
                  </a:lnTo>
                  <a:cubicBezTo>
                    <a:pt x="8583" y="5181"/>
                    <a:pt x="8469" y="5181"/>
                    <a:pt x="8332" y="5181"/>
                  </a:cubicBezTo>
                  <a:lnTo>
                    <a:pt x="8332" y="5181"/>
                  </a:lnTo>
                  <a:cubicBezTo>
                    <a:pt x="8172" y="5181"/>
                    <a:pt x="8013" y="5159"/>
                    <a:pt x="7876" y="5159"/>
                  </a:cubicBezTo>
                  <a:lnTo>
                    <a:pt x="7876" y="5159"/>
                  </a:lnTo>
                  <a:cubicBezTo>
                    <a:pt x="7739" y="5136"/>
                    <a:pt x="7602" y="5136"/>
                    <a:pt x="7465" y="5113"/>
                  </a:cubicBezTo>
                  <a:lnTo>
                    <a:pt x="7465" y="5113"/>
                  </a:lnTo>
                  <a:cubicBezTo>
                    <a:pt x="7305" y="5113"/>
                    <a:pt x="7168" y="5090"/>
                    <a:pt x="7008" y="5067"/>
                  </a:cubicBezTo>
                  <a:lnTo>
                    <a:pt x="7008" y="5067"/>
                  </a:lnTo>
                  <a:cubicBezTo>
                    <a:pt x="6871" y="5044"/>
                    <a:pt x="6757" y="5022"/>
                    <a:pt x="6620" y="5022"/>
                  </a:cubicBezTo>
                  <a:lnTo>
                    <a:pt x="6620" y="5022"/>
                  </a:lnTo>
                  <a:cubicBezTo>
                    <a:pt x="6461" y="4976"/>
                    <a:pt x="6301" y="4953"/>
                    <a:pt x="6141" y="4930"/>
                  </a:cubicBezTo>
                  <a:lnTo>
                    <a:pt x="6141" y="4930"/>
                  </a:lnTo>
                  <a:cubicBezTo>
                    <a:pt x="6027" y="4907"/>
                    <a:pt x="5890" y="4885"/>
                    <a:pt x="5776" y="4862"/>
                  </a:cubicBezTo>
                  <a:lnTo>
                    <a:pt x="5776" y="4862"/>
                  </a:lnTo>
                  <a:cubicBezTo>
                    <a:pt x="5593" y="4816"/>
                    <a:pt x="5411" y="4771"/>
                    <a:pt x="5228" y="4725"/>
                  </a:cubicBezTo>
                  <a:lnTo>
                    <a:pt x="5228" y="4725"/>
                  </a:lnTo>
                  <a:cubicBezTo>
                    <a:pt x="5114" y="4679"/>
                    <a:pt x="4977" y="4656"/>
                    <a:pt x="4863" y="4634"/>
                  </a:cubicBezTo>
                  <a:lnTo>
                    <a:pt x="4863" y="4634"/>
                  </a:lnTo>
                  <a:cubicBezTo>
                    <a:pt x="4817" y="4611"/>
                    <a:pt x="4749" y="4588"/>
                    <a:pt x="4680" y="4565"/>
                  </a:cubicBezTo>
                  <a:lnTo>
                    <a:pt x="4680" y="4565"/>
                  </a:lnTo>
                  <a:cubicBezTo>
                    <a:pt x="4498" y="4519"/>
                    <a:pt x="4315" y="4451"/>
                    <a:pt x="4132" y="4383"/>
                  </a:cubicBezTo>
                  <a:lnTo>
                    <a:pt x="4132" y="4383"/>
                  </a:lnTo>
                  <a:cubicBezTo>
                    <a:pt x="4087" y="4360"/>
                    <a:pt x="4041" y="4337"/>
                    <a:pt x="3995" y="4314"/>
                  </a:cubicBezTo>
                  <a:lnTo>
                    <a:pt x="3995" y="4314"/>
                  </a:lnTo>
                  <a:cubicBezTo>
                    <a:pt x="3836" y="4268"/>
                    <a:pt x="3676" y="4200"/>
                    <a:pt x="3516" y="4131"/>
                  </a:cubicBezTo>
                  <a:lnTo>
                    <a:pt x="3516" y="4131"/>
                  </a:lnTo>
                  <a:cubicBezTo>
                    <a:pt x="3448" y="4086"/>
                    <a:pt x="3356" y="4063"/>
                    <a:pt x="3288" y="4017"/>
                  </a:cubicBezTo>
                  <a:lnTo>
                    <a:pt x="3288" y="4017"/>
                  </a:lnTo>
                  <a:cubicBezTo>
                    <a:pt x="3060" y="3926"/>
                    <a:pt x="2831" y="3812"/>
                    <a:pt x="2626" y="3675"/>
                  </a:cubicBezTo>
                  <a:lnTo>
                    <a:pt x="2626" y="3675"/>
                  </a:lnTo>
                  <a:cubicBezTo>
                    <a:pt x="868" y="2671"/>
                    <a:pt x="1" y="1347"/>
                    <a:pt x="1" y="0"/>
                  </a:cubicBezTo>
                  <a:lnTo>
                    <a:pt x="1" y="0"/>
                  </a:lnTo>
                  <a:close/>
                </a:path>
              </a:pathLst>
            </a:custGeom>
            <a:solidFill>
              <a:srgbClr val="1D509B"/>
            </a:solidFill>
            <a:ln>
              <a:noFill/>
            </a:ln>
          </p:spPr>
          <p:txBody>
            <a:bodyPr spcFirstLastPara="1" wrap="square" lIns="91425" tIns="91425" rIns="91425" bIns="91425" anchor="ctr" anchorCtr="0">
              <a:noAutofit/>
            </a:bodyPr>
            <a:lstStyle/>
            <a:p>
              <a:pPr>
                <a:buClr>
                  <a:srgbClr val="000000"/>
                </a:buClr>
                <a:buFont typeface="Arial"/>
                <a:buNone/>
                <a:defRPr/>
              </a:pPr>
              <a:endParaRPr sz="1400" kern="0">
                <a:solidFill>
                  <a:srgbClr val="000000"/>
                </a:solidFill>
                <a:latin typeface="Arial"/>
                <a:cs typeface="Arial"/>
                <a:sym typeface="Arial"/>
              </a:endParaRPr>
            </a:p>
          </p:txBody>
        </p:sp>
        <p:sp>
          <p:nvSpPr>
            <p:cNvPr id="108" name="Google Shape;6196;p47">
              <a:extLst>
                <a:ext uri="{FF2B5EF4-FFF2-40B4-BE49-F238E27FC236}">
                  <a16:creationId xmlns:a16="http://schemas.microsoft.com/office/drawing/2014/main" id="{460D519F-CB99-4D9C-B89B-E8376555DA93}"/>
                </a:ext>
              </a:extLst>
            </p:cNvPr>
            <p:cNvSpPr/>
            <p:nvPr/>
          </p:nvSpPr>
          <p:spPr>
            <a:xfrm>
              <a:off x="6110666" y="3986085"/>
              <a:ext cx="504299" cy="278934"/>
            </a:xfrm>
            <a:custGeom>
              <a:avLst/>
              <a:gdLst/>
              <a:ahLst/>
              <a:cxnLst/>
              <a:rect l="l" t="t" r="r" b="b"/>
              <a:pathLst>
                <a:path w="19562" h="10820" extrusionOk="0">
                  <a:moveTo>
                    <a:pt x="3447" y="1507"/>
                  </a:moveTo>
                  <a:cubicBezTo>
                    <a:pt x="1" y="3515"/>
                    <a:pt x="1" y="6779"/>
                    <a:pt x="3493" y="8788"/>
                  </a:cubicBezTo>
                  <a:lnTo>
                    <a:pt x="3493" y="8788"/>
                  </a:lnTo>
                  <a:cubicBezTo>
                    <a:pt x="6985" y="10819"/>
                    <a:pt x="12623" y="10819"/>
                    <a:pt x="16092" y="8788"/>
                  </a:cubicBezTo>
                  <a:lnTo>
                    <a:pt x="16092" y="8788"/>
                  </a:lnTo>
                  <a:cubicBezTo>
                    <a:pt x="19562" y="6779"/>
                    <a:pt x="19539" y="3515"/>
                    <a:pt x="16047" y="1507"/>
                  </a:cubicBezTo>
                  <a:lnTo>
                    <a:pt x="16047" y="1507"/>
                  </a:lnTo>
                  <a:cubicBezTo>
                    <a:pt x="14312" y="502"/>
                    <a:pt x="12030" y="0"/>
                    <a:pt x="9747" y="0"/>
                  </a:cubicBezTo>
                  <a:lnTo>
                    <a:pt x="9747" y="0"/>
                  </a:lnTo>
                  <a:cubicBezTo>
                    <a:pt x="7464" y="0"/>
                    <a:pt x="5182" y="502"/>
                    <a:pt x="3447" y="1507"/>
                  </a:cubicBezTo>
                  <a:close/>
                </a:path>
              </a:pathLst>
            </a:custGeom>
            <a:solidFill>
              <a:srgbClr val="95B8EB"/>
            </a:solidFill>
            <a:ln>
              <a:noFill/>
            </a:ln>
          </p:spPr>
          <p:txBody>
            <a:bodyPr spcFirstLastPara="1" wrap="square" lIns="91425" tIns="91425" rIns="91425" bIns="91425" anchor="ctr" anchorCtr="0">
              <a:noAutofit/>
            </a:bodyPr>
            <a:lstStyle/>
            <a:p>
              <a:pPr>
                <a:buClr>
                  <a:srgbClr val="000000"/>
                </a:buClr>
                <a:buFont typeface="Arial"/>
                <a:buNone/>
                <a:defRPr/>
              </a:pPr>
              <a:endParaRPr sz="1400" kern="0">
                <a:solidFill>
                  <a:srgbClr val="000000"/>
                </a:solidFill>
                <a:latin typeface="Arial"/>
                <a:cs typeface="Arial"/>
                <a:sym typeface="Arial"/>
              </a:endParaRPr>
            </a:p>
          </p:txBody>
        </p:sp>
        <p:sp>
          <p:nvSpPr>
            <p:cNvPr id="124" name="Title 1">
              <a:extLst>
                <a:ext uri="{FF2B5EF4-FFF2-40B4-BE49-F238E27FC236}">
                  <a16:creationId xmlns:a16="http://schemas.microsoft.com/office/drawing/2014/main" id="{FAF372CE-0861-4656-9743-AB5478906A4F}"/>
                </a:ext>
              </a:extLst>
            </p:cNvPr>
            <p:cNvSpPr txBox="1">
              <a:spLocks/>
            </p:cNvSpPr>
            <p:nvPr/>
          </p:nvSpPr>
          <p:spPr>
            <a:xfrm>
              <a:off x="6164820" y="3989004"/>
              <a:ext cx="397389" cy="262340"/>
            </a:xfrm>
            <a:prstGeom prst="rect">
              <a:avLst/>
            </a:prstGeom>
            <a:scene3d>
              <a:camera prst="isometricBottomDown"/>
              <a:lightRig rig="threePt" dir="t"/>
            </a:scene3d>
          </p:spPr>
          <p:txBody>
            <a:bodyPr vert="horz" lIns="0" tIns="0" rIns="0" bIns="0" rtlCol="0" anchor="t">
              <a:noAutofit/>
            </a:bodyPr>
            <a:lstStyle>
              <a:lvl1pPr algn="r" defTabSz="914400" rtl="1" eaLnBrk="1" latinLnBrk="0" hangingPunct="1">
                <a:lnSpc>
                  <a:spcPct val="90000"/>
                </a:lnSpc>
                <a:spcBef>
                  <a:spcPct val="0"/>
                </a:spcBef>
                <a:buNone/>
                <a:defRPr sz="4000" kern="1200">
                  <a:solidFill>
                    <a:schemeClr val="tx1"/>
                  </a:solidFill>
                  <a:latin typeface="Greta Arabic" pitchFamily="2" charset="-78"/>
                  <a:ea typeface="+mj-ea"/>
                  <a:cs typeface="+mj-cs"/>
                </a:defRPr>
              </a:lvl1pPr>
            </a:lstStyle>
            <a:p>
              <a:pPr algn="ctr">
                <a:defRPr/>
              </a:pPr>
              <a:r>
                <a:rPr lang="ar-SA" sz="2400" dirty="0">
                  <a:solidFill>
                    <a:srgbClr val="FFFFFF"/>
                  </a:solidFill>
                  <a:latin typeface="Somar" panose="020B0604020202020204" charset="-78"/>
                  <a:cs typeface="Somar" panose="020B0604020202020204" charset="-78"/>
                </a:rPr>
                <a:t>03</a:t>
              </a:r>
              <a:endParaRPr lang="ar-SA" sz="2800" dirty="0">
                <a:solidFill>
                  <a:srgbClr val="FFFFFF"/>
                </a:solidFill>
                <a:latin typeface="Somar" panose="020B0604020202020204" charset="-78"/>
                <a:cs typeface="Somar" panose="020B0604020202020204" charset="-78"/>
              </a:endParaRPr>
            </a:p>
          </p:txBody>
        </p:sp>
      </p:grpSp>
      <p:cxnSp>
        <p:nvCxnSpPr>
          <p:cNvPr id="249" name="Straight Connector 248">
            <a:extLst>
              <a:ext uri="{FF2B5EF4-FFF2-40B4-BE49-F238E27FC236}">
                <a16:creationId xmlns:a16="http://schemas.microsoft.com/office/drawing/2014/main" id="{1E5D6331-C9C3-4C2A-BA04-D37A673998EE}"/>
              </a:ext>
            </a:extLst>
          </p:cNvPr>
          <p:cNvCxnSpPr>
            <a:cxnSpLocks/>
          </p:cNvCxnSpPr>
          <p:nvPr/>
        </p:nvCxnSpPr>
        <p:spPr>
          <a:xfrm flipH="1">
            <a:off x="5353864" y="4495360"/>
            <a:ext cx="192024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83" name="Google Shape;6157;p47">
            <a:extLst>
              <a:ext uri="{FF2B5EF4-FFF2-40B4-BE49-F238E27FC236}">
                <a16:creationId xmlns:a16="http://schemas.microsoft.com/office/drawing/2014/main" id="{7B4E63D9-BC53-4D6C-AECC-9BB9A8BA6258}"/>
              </a:ext>
            </a:extLst>
          </p:cNvPr>
          <p:cNvSpPr/>
          <p:nvPr/>
        </p:nvSpPr>
        <p:spPr>
          <a:xfrm>
            <a:off x="5214547" y="4436863"/>
            <a:ext cx="459004" cy="204792"/>
          </a:xfrm>
          <a:custGeom>
            <a:avLst/>
            <a:gdLst/>
            <a:ahLst/>
            <a:cxnLst/>
            <a:rect l="l" t="t" r="r" b="b"/>
            <a:pathLst>
              <a:path w="17805" h="7944" extrusionOk="0">
                <a:moveTo>
                  <a:pt x="1" y="2763"/>
                </a:moveTo>
                <a:cubicBezTo>
                  <a:pt x="1" y="4086"/>
                  <a:pt x="868" y="5410"/>
                  <a:pt x="2626" y="6437"/>
                </a:cubicBezTo>
                <a:lnTo>
                  <a:pt x="2626" y="6437"/>
                </a:lnTo>
                <a:cubicBezTo>
                  <a:pt x="2831" y="6551"/>
                  <a:pt x="3059" y="6666"/>
                  <a:pt x="3288" y="6757"/>
                </a:cubicBezTo>
                <a:lnTo>
                  <a:pt x="3288" y="6757"/>
                </a:lnTo>
                <a:cubicBezTo>
                  <a:pt x="3356" y="6803"/>
                  <a:pt x="3447" y="6825"/>
                  <a:pt x="3516" y="6871"/>
                </a:cubicBezTo>
                <a:lnTo>
                  <a:pt x="3516" y="6871"/>
                </a:lnTo>
                <a:cubicBezTo>
                  <a:pt x="3653" y="6917"/>
                  <a:pt x="3767" y="6985"/>
                  <a:pt x="3904" y="7054"/>
                </a:cubicBezTo>
                <a:lnTo>
                  <a:pt x="3904" y="7054"/>
                </a:lnTo>
                <a:cubicBezTo>
                  <a:pt x="3927" y="7054"/>
                  <a:pt x="3972" y="7054"/>
                  <a:pt x="3995" y="7076"/>
                </a:cubicBezTo>
                <a:lnTo>
                  <a:pt x="3995" y="7076"/>
                </a:lnTo>
                <a:cubicBezTo>
                  <a:pt x="4041" y="7099"/>
                  <a:pt x="4087" y="7099"/>
                  <a:pt x="4132" y="7122"/>
                </a:cubicBezTo>
                <a:lnTo>
                  <a:pt x="4132" y="7122"/>
                </a:lnTo>
                <a:cubicBezTo>
                  <a:pt x="4315" y="7191"/>
                  <a:pt x="4497" y="7259"/>
                  <a:pt x="4680" y="7305"/>
                </a:cubicBezTo>
                <a:lnTo>
                  <a:pt x="4680" y="7305"/>
                </a:lnTo>
                <a:cubicBezTo>
                  <a:pt x="4749" y="7328"/>
                  <a:pt x="4817" y="7350"/>
                  <a:pt x="4863" y="7373"/>
                </a:cubicBezTo>
                <a:lnTo>
                  <a:pt x="4863" y="7373"/>
                </a:lnTo>
                <a:cubicBezTo>
                  <a:pt x="4908" y="7373"/>
                  <a:pt x="4954" y="7396"/>
                  <a:pt x="5000" y="7396"/>
                </a:cubicBezTo>
                <a:lnTo>
                  <a:pt x="5000" y="7396"/>
                </a:lnTo>
                <a:cubicBezTo>
                  <a:pt x="5068" y="7419"/>
                  <a:pt x="5137" y="7442"/>
                  <a:pt x="5228" y="7465"/>
                </a:cubicBezTo>
                <a:lnTo>
                  <a:pt x="5228" y="7465"/>
                </a:lnTo>
                <a:cubicBezTo>
                  <a:pt x="5410" y="7510"/>
                  <a:pt x="5593" y="7556"/>
                  <a:pt x="5776" y="7601"/>
                </a:cubicBezTo>
                <a:lnTo>
                  <a:pt x="5776" y="7601"/>
                </a:lnTo>
                <a:cubicBezTo>
                  <a:pt x="5821" y="7601"/>
                  <a:pt x="5867" y="7624"/>
                  <a:pt x="5913" y="7624"/>
                </a:cubicBezTo>
                <a:lnTo>
                  <a:pt x="5913" y="7624"/>
                </a:lnTo>
                <a:cubicBezTo>
                  <a:pt x="6004" y="7647"/>
                  <a:pt x="6072" y="7670"/>
                  <a:pt x="6141" y="7670"/>
                </a:cubicBezTo>
                <a:lnTo>
                  <a:pt x="6141" y="7670"/>
                </a:lnTo>
                <a:cubicBezTo>
                  <a:pt x="6301" y="7693"/>
                  <a:pt x="6460" y="7738"/>
                  <a:pt x="6620" y="7761"/>
                </a:cubicBezTo>
                <a:lnTo>
                  <a:pt x="6620" y="7761"/>
                </a:lnTo>
                <a:cubicBezTo>
                  <a:pt x="6689" y="7761"/>
                  <a:pt x="6734" y="7784"/>
                  <a:pt x="6803" y="7784"/>
                </a:cubicBezTo>
                <a:lnTo>
                  <a:pt x="6803" y="7784"/>
                </a:lnTo>
                <a:cubicBezTo>
                  <a:pt x="6871" y="7807"/>
                  <a:pt x="6940" y="7807"/>
                  <a:pt x="7008" y="7807"/>
                </a:cubicBezTo>
                <a:lnTo>
                  <a:pt x="7008" y="7807"/>
                </a:lnTo>
                <a:cubicBezTo>
                  <a:pt x="7168" y="7830"/>
                  <a:pt x="7305" y="7853"/>
                  <a:pt x="7465" y="7853"/>
                </a:cubicBezTo>
                <a:lnTo>
                  <a:pt x="7465" y="7853"/>
                </a:lnTo>
                <a:cubicBezTo>
                  <a:pt x="7533" y="7875"/>
                  <a:pt x="7602" y="7875"/>
                  <a:pt x="7670" y="7875"/>
                </a:cubicBezTo>
                <a:lnTo>
                  <a:pt x="7670" y="7875"/>
                </a:lnTo>
                <a:cubicBezTo>
                  <a:pt x="7739" y="7898"/>
                  <a:pt x="7807" y="7898"/>
                  <a:pt x="7876" y="7898"/>
                </a:cubicBezTo>
                <a:lnTo>
                  <a:pt x="7876" y="7898"/>
                </a:lnTo>
                <a:cubicBezTo>
                  <a:pt x="8013" y="7898"/>
                  <a:pt x="8172" y="7921"/>
                  <a:pt x="8332" y="7921"/>
                </a:cubicBezTo>
                <a:lnTo>
                  <a:pt x="8332" y="7921"/>
                </a:lnTo>
                <a:cubicBezTo>
                  <a:pt x="8401" y="7921"/>
                  <a:pt x="8469" y="7921"/>
                  <a:pt x="8538" y="7921"/>
                </a:cubicBezTo>
                <a:lnTo>
                  <a:pt x="8538" y="7921"/>
                </a:lnTo>
                <a:cubicBezTo>
                  <a:pt x="8583" y="7944"/>
                  <a:pt x="8606" y="7944"/>
                  <a:pt x="8652" y="7921"/>
                </a:cubicBezTo>
                <a:lnTo>
                  <a:pt x="8652" y="7921"/>
                </a:lnTo>
                <a:cubicBezTo>
                  <a:pt x="8674" y="7921"/>
                  <a:pt x="8697" y="7921"/>
                  <a:pt x="8720" y="7921"/>
                </a:cubicBezTo>
                <a:lnTo>
                  <a:pt x="8720" y="7921"/>
                </a:lnTo>
                <a:cubicBezTo>
                  <a:pt x="8903" y="7944"/>
                  <a:pt x="9062" y="7921"/>
                  <a:pt x="9222" y="7921"/>
                </a:cubicBezTo>
                <a:lnTo>
                  <a:pt x="9222" y="7921"/>
                </a:lnTo>
                <a:cubicBezTo>
                  <a:pt x="9245" y="7921"/>
                  <a:pt x="9291" y="7921"/>
                  <a:pt x="9336" y="7921"/>
                </a:cubicBezTo>
                <a:lnTo>
                  <a:pt x="9336" y="7921"/>
                </a:lnTo>
                <a:cubicBezTo>
                  <a:pt x="9382" y="7921"/>
                  <a:pt x="9405" y="7921"/>
                  <a:pt x="9451" y="7921"/>
                </a:cubicBezTo>
                <a:lnTo>
                  <a:pt x="9451" y="7921"/>
                </a:lnTo>
                <a:cubicBezTo>
                  <a:pt x="9519" y="7921"/>
                  <a:pt x="9565" y="7921"/>
                  <a:pt x="9610" y="7921"/>
                </a:cubicBezTo>
                <a:lnTo>
                  <a:pt x="9610" y="7921"/>
                </a:lnTo>
                <a:cubicBezTo>
                  <a:pt x="9816" y="7921"/>
                  <a:pt x="9998" y="7898"/>
                  <a:pt x="10204" y="7875"/>
                </a:cubicBezTo>
                <a:lnTo>
                  <a:pt x="10204" y="7875"/>
                </a:lnTo>
                <a:cubicBezTo>
                  <a:pt x="10295" y="7875"/>
                  <a:pt x="10364" y="7875"/>
                  <a:pt x="10455" y="7853"/>
                </a:cubicBezTo>
                <a:lnTo>
                  <a:pt x="10455" y="7853"/>
                </a:lnTo>
                <a:cubicBezTo>
                  <a:pt x="10478" y="7853"/>
                  <a:pt x="10523" y="7853"/>
                  <a:pt x="10569" y="7853"/>
                </a:cubicBezTo>
                <a:lnTo>
                  <a:pt x="10569" y="7853"/>
                </a:lnTo>
                <a:cubicBezTo>
                  <a:pt x="10615" y="7853"/>
                  <a:pt x="10683" y="7830"/>
                  <a:pt x="10752" y="7830"/>
                </a:cubicBezTo>
                <a:lnTo>
                  <a:pt x="10752" y="7830"/>
                </a:lnTo>
                <a:cubicBezTo>
                  <a:pt x="10957" y="7807"/>
                  <a:pt x="11162" y="7784"/>
                  <a:pt x="11368" y="7738"/>
                </a:cubicBezTo>
                <a:lnTo>
                  <a:pt x="11368" y="7738"/>
                </a:lnTo>
                <a:cubicBezTo>
                  <a:pt x="11413" y="7738"/>
                  <a:pt x="11459" y="7716"/>
                  <a:pt x="11505" y="7716"/>
                </a:cubicBezTo>
                <a:lnTo>
                  <a:pt x="11505" y="7716"/>
                </a:lnTo>
                <a:cubicBezTo>
                  <a:pt x="11528" y="7716"/>
                  <a:pt x="11550" y="7716"/>
                  <a:pt x="11573" y="7693"/>
                </a:cubicBezTo>
                <a:lnTo>
                  <a:pt x="11573" y="7693"/>
                </a:lnTo>
                <a:cubicBezTo>
                  <a:pt x="11687" y="7693"/>
                  <a:pt x="11779" y="7670"/>
                  <a:pt x="11870" y="7647"/>
                </a:cubicBezTo>
                <a:lnTo>
                  <a:pt x="11870" y="7647"/>
                </a:lnTo>
                <a:cubicBezTo>
                  <a:pt x="12030" y="7601"/>
                  <a:pt x="12190" y="7579"/>
                  <a:pt x="12372" y="7533"/>
                </a:cubicBezTo>
                <a:lnTo>
                  <a:pt x="12372" y="7533"/>
                </a:lnTo>
                <a:cubicBezTo>
                  <a:pt x="12486" y="7510"/>
                  <a:pt x="12600" y="7465"/>
                  <a:pt x="12715" y="7442"/>
                </a:cubicBezTo>
                <a:lnTo>
                  <a:pt x="12715" y="7442"/>
                </a:lnTo>
                <a:cubicBezTo>
                  <a:pt x="12874" y="7396"/>
                  <a:pt x="13011" y="7350"/>
                  <a:pt x="13171" y="7305"/>
                </a:cubicBezTo>
                <a:lnTo>
                  <a:pt x="13171" y="7305"/>
                </a:lnTo>
                <a:cubicBezTo>
                  <a:pt x="13194" y="7305"/>
                  <a:pt x="13240" y="7305"/>
                  <a:pt x="13262" y="7282"/>
                </a:cubicBezTo>
                <a:lnTo>
                  <a:pt x="13262" y="7282"/>
                </a:lnTo>
                <a:cubicBezTo>
                  <a:pt x="13445" y="7236"/>
                  <a:pt x="13628" y="7168"/>
                  <a:pt x="13810" y="7099"/>
                </a:cubicBezTo>
                <a:lnTo>
                  <a:pt x="13810" y="7099"/>
                </a:lnTo>
                <a:cubicBezTo>
                  <a:pt x="13833" y="7076"/>
                  <a:pt x="13856" y="7076"/>
                  <a:pt x="13879" y="7054"/>
                </a:cubicBezTo>
                <a:lnTo>
                  <a:pt x="13879" y="7054"/>
                </a:lnTo>
                <a:cubicBezTo>
                  <a:pt x="14084" y="6985"/>
                  <a:pt x="14267" y="6894"/>
                  <a:pt x="14449" y="6825"/>
                </a:cubicBezTo>
                <a:lnTo>
                  <a:pt x="14449" y="6825"/>
                </a:lnTo>
                <a:cubicBezTo>
                  <a:pt x="14518" y="6803"/>
                  <a:pt x="14563" y="6757"/>
                  <a:pt x="14609" y="6734"/>
                </a:cubicBezTo>
                <a:lnTo>
                  <a:pt x="14609" y="6734"/>
                </a:lnTo>
                <a:cubicBezTo>
                  <a:pt x="14814" y="6643"/>
                  <a:pt x="15020" y="6529"/>
                  <a:pt x="15225" y="6437"/>
                </a:cubicBezTo>
                <a:lnTo>
                  <a:pt x="15225" y="6437"/>
                </a:lnTo>
                <a:cubicBezTo>
                  <a:pt x="15248" y="6415"/>
                  <a:pt x="15294" y="6392"/>
                  <a:pt x="15317" y="6369"/>
                </a:cubicBezTo>
                <a:lnTo>
                  <a:pt x="15317" y="6369"/>
                </a:lnTo>
                <a:cubicBezTo>
                  <a:pt x="15362" y="6346"/>
                  <a:pt x="15385" y="6323"/>
                  <a:pt x="15431" y="6300"/>
                </a:cubicBezTo>
                <a:lnTo>
                  <a:pt x="15431" y="6300"/>
                </a:lnTo>
                <a:cubicBezTo>
                  <a:pt x="15476" y="6278"/>
                  <a:pt x="15545" y="6232"/>
                  <a:pt x="15591" y="6209"/>
                </a:cubicBezTo>
                <a:lnTo>
                  <a:pt x="15591" y="6209"/>
                </a:lnTo>
                <a:cubicBezTo>
                  <a:pt x="15636" y="6163"/>
                  <a:pt x="15682" y="6141"/>
                  <a:pt x="15727" y="6095"/>
                </a:cubicBezTo>
                <a:lnTo>
                  <a:pt x="15727" y="6095"/>
                </a:lnTo>
                <a:cubicBezTo>
                  <a:pt x="15773" y="6072"/>
                  <a:pt x="15819" y="6027"/>
                  <a:pt x="15887" y="6004"/>
                </a:cubicBezTo>
                <a:lnTo>
                  <a:pt x="15887" y="6004"/>
                </a:lnTo>
                <a:cubicBezTo>
                  <a:pt x="15933" y="5958"/>
                  <a:pt x="15979" y="5935"/>
                  <a:pt x="16001" y="5890"/>
                </a:cubicBezTo>
                <a:lnTo>
                  <a:pt x="16001" y="5890"/>
                </a:lnTo>
                <a:cubicBezTo>
                  <a:pt x="16047" y="5867"/>
                  <a:pt x="16116" y="5821"/>
                  <a:pt x="16161" y="5798"/>
                </a:cubicBezTo>
                <a:lnTo>
                  <a:pt x="16161" y="5798"/>
                </a:lnTo>
                <a:cubicBezTo>
                  <a:pt x="16184" y="5753"/>
                  <a:pt x="16230" y="5730"/>
                  <a:pt x="16275" y="5684"/>
                </a:cubicBezTo>
                <a:lnTo>
                  <a:pt x="16275" y="5684"/>
                </a:lnTo>
                <a:cubicBezTo>
                  <a:pt x="16321" y="5638"/>
                  <a:pt x="16367" y="5616"/>
                  <a:pt x="16412" y="5570"/>
                </a:cubicBezTo>
                <a:lnTo>
                  <a:pt x="16412" y="5570"/>
                </a:lnTo>
                <a:cubicBezTo>
                  <a:pt x="16412" y="5547"/>
                  <a:pt x="16435" y="5547"/>
                  <a:pt x="16458" y="5524"/>
                </a:cubicBezTo>
                <a:lnTo>
                  <a:pt x="16458" y="5524"/>
                </a:lnTo>
                <a:cubicBezTo>
                  <a:pt x="16481" y="5524"/>
                  <a:pt x="16481" y="5502"/>
                  <a:pt x="16504" y="5479"/>
                </a:cubicBezTo>
                <a:lnTo>
                  <a:pt x="16504" y="5479"/>
                </a:lnTo>
                <a:cubicBezTo>
                  <a:pt x="16572" y="5410"/>
                  <a:pt x="16640" y="5342"/>
                  <a:pt x="16709" y="5273"/>
                </a:cubicBezTo>
                <a:lnTo>
                  <a:pt x="16709" y="5273"/>
                </a:lnTo>
                <a:cubicBezTo>
                  <a:pt x="16732" y="5250"/>
                  <a:pt x="16755" y="5228"/>
                  <a:pt x="16777" y="5205"/>
                </a:cubicBezTo>
                <a:lnTo>
                  <a:pt x="16777" y="5205"/>
                </a:lnTo>
                <a:cubicBezTo>
                  <a:pt x="16846" y="5136"/>
                  <a:pt x="16914" y="5045"/>
                  <a:pt x="17006" y="4954"/>
                </a:cubicBezTo>
                <a:lnTo>
                  <a:pt x="17006" y="4954"/>
                </a:lnTo>
                <a:cubicBezTo>
                  <a:pt x="17006" y="4931"/>
                  <a:pt x="17006" y="4931"/>
                  <a:pt x="17006" y="4931"/>
                </a:cubicBezTo>
                <a:lnTo>
                  <a:pt x="17006" y="4931"/>
                </a:lnTo>
                <a:cubicBezTo>
                  <a:pt x="17029" y="4908"/>
                  <a:pt x="17029" y="4885"/>
                  <a:pt x="17051" y="4862"/>
                </a:cubicBezTo>
                <a:lnTo>
                  <a:pt x="17051" y="4862"/>
                </a:lnTo>
                <a:cubicBezTo>
                  <a:pt x="17097" y="4817"/>
                  <a:pt x="17143" y="4748"/>
                  <a:pt x="17188" y="4703"/>
                </a:cubicBezTo>
                <a:lnTo>
                  <a:pt x="17188" y="4703"/>
                </a:lnTo>
                <a:cubicBezTo>
                  <a:pt x="17211" y="4657"/>
                  <a:pt x="17211" y="4634"/>
                  <a:pt x="17234" y="4611"/>
                </a:cubicBezTo>
                <a:lnTo>
                  <a:pt x="17234" y="4611"/>
                </a:lnTo>
                <a:cubicBezTo>
                  <a:pt x="17280" y="4543"/>
                  <a:pt x="17302" y="4497"/>
                  <a:pt x="17348" y="4452"/>
                </a:cubicBezTo>
                <a:lnTo>
                  <a:pt x="17348" y="4452"/>
                </a:lnTo>
                <a:cubicBezTo>
                  <a:pt x="17348" y="4429"/>
                  <a:pt x="17348" y="4406"/>
                  <a:pt x="17371" y="4406"/>
                </a:cubicBezTo>
                <a:lnTo>
                  <a:pt x="17371" y="4406"/>
                </a:lnTo>
                <a:cubicBezTo>
                  <a:pt x="17371" y="4383"/>
                  <a:pt x="17394" y="4360"/>
                  <a:pt x="17394" y="4337"/>
                </a:cubicBezTo>
                <a:lnTo>
                  <a:pt x="17394" y="4337"/>
                </a:lnTo>
                <a:cubicBezTo>
                  <a:pt x="17417" y="4292"/>
                  <a:pt x="17439" y="4246"/>
                  <a:pt x="17462" y="4200"/>
                </a:cubicBezTo>
                <a:lnTo>
                  <a:pt x="17462" y="4200"/>
                </a:lnTo>
                <a:cubicBezTo>
                  <a:pt x="17485" y="4178"/>
                  <a:pt x="17508" y="4132"/>
                  <a:pt x="17531" y="4086"/>
                </a:cubicBezTo>
                <a:lnTo>
                  <a:pt x="17531" y="4086"/>
                </a:lnTo>
                <a:cubicBezTo>
                  <a:pt x="17531" y="4041"/>
                  <a:pt x="17554" y="3995"/>
                  <a:pt x="17576" y="3949"/>
                </a:cubicBezTo>
                <a:lnTo>
                  <a:pt x="17576" y="3949"/>
                </a:lnTo>
                <a:cubicBezTo>
                  <a:pt x="17576" y="3927"/>
                  <a:pt x="17599" y="3927"/>
                  <a:pt x="17599" y="3904"/>
                </a:cubicBezTo>
                <a:lnTo>
                  <a:pt x="17599" y="3904"/>
                </a:lnTo>
                <a:cubicBezTo>
                  <a:pt x="17599" y="3881"/>
                  <a:pt x="17622" y="3858"/>
                  <a:pt x="17622" y="3835"/>
                </a:cubicBezTo>
                <a:lnTo>
                  <a:pt x="17622" y="3835"/>
                </a:lnTo>
                <a:cubicBezTo>
                  <a:pt x="17645" y="3790"/>
                  <a:pt x="17645" y="3767"/>
                  <a:pt x="17668" y="3721"/>
                </a:cubicBezTo>
                <a:lnTo>
                  <a:pt x="17668" y="3721"/>
                </a:lnTo>
                <a:cubicBezTo>
                  <a:pt x="17668" y="3676"/>
                  <a:pt x="17690" y="3630"/>
                  <a:pt x="17690" y="3584"/>
                </a:cubicBezTo>
                <a:lnTo>
                  <a:pt x="17690" y="3584"/>
                </a:lnTo>
                <a:cubicBezTo>
                  <a:pt x="17713" y="3561"/>
                  <a:pt x="17713" y="3516"/>
                  <a:pt x="17736" y="3470"/>
                </a:cubicBezTo>
                <a:lnTo>
                  <a:pt x="17736" y="3470"/>
                </a:lnTo>
                <a:cubicBezTo>
                  <a:pt x="17736" y="3447"/>
                  <a:pt x="17736" y="3424"/>
                  <a:pt x="17736" y="3402"/>
                </a:cubicBezTo>
                <a:lnTo>
                  <a:pt x="17736" y="3402"/>
                </a:lnTo>
                <a:cubicBezTo>
                  <a:pt x="17759" y="3379"/>
                  <a:pt x="17759" y="3356"/>
                  <a:pt x="17759" y="3356"/>
                </a:cubicBezTo>
                <a:lnTo>
                  <a:pt x="17759" y="3356"/>
                </a:lnTo>
                <a:cubicBezTo>
                  <a:pt x="17759" y="3310"/>
                  <a:pt x="17759" y="3265"/>
                  <a:pt x="17782" y="3219"/>
                </a:cubicBezTo>
                <a:lnTo>
                  <a:pt x="17782" y="3219"/>
                </a:lnTo>
                <a:cubicBezTo>
                  <a:pt x="17782" y="3173"/>
                  <a:pt x="17782" y="3128"/>
                  <a:pt x="17782" y="3105"/>
                </a:cubicBezTo>
                <a:lnTo>
                  <a:pt x="17782" y="3105"/>
                </a:lnTo>
                <a:cubicBezTo>
                  <a:pt x="17805" y="3059"/>
                  <a:pt x="17805" y="3014"/>
                  <a:pt x="17805" y="2968"/>
                </a:cubicBezTo>
                <a:lnTo>
                  <a:pt x="17805" y="2968"/>
                </a:lnTo>
                <a:cubicBezTo>
                  <a:pt x="17805" y="2945"/>
                  <a:pt x="17805" y="2899"/>
                  <a:pt x="17805" y="2877"/>
                </a:cubicBezTo>
                <a:lnTo>
                  <a:pt x="17805" y="2877"/>
                </a:lnTo>
                <a:cubicBezTo>
                  <a:pt x="17805" y="2854"/>
                  <a:pt x="17805" y="2831"/>
                  <a:pt x="17805" y="2808"/>
                </a:cubicBezTo>
                <a:lnTo>
                  <a:pt x="17805" y="2808"/>
                </a:lnTo>
                <a:lnTo>
                  <a:pt x="17805" y="69"/>
                </a:lnTo>
                <a:cubicBezTo>
                  <a:pt x="17805" y="115"/>
                  <a:pt x="17805" y="160"/>
                  <a:pt x="17805" y="229"/>
                </a:cubicBezTo>
                <a:lnTo>
                  <a:pt x="17805" y="229"/>
                </a:lnTo>
                <a:cubicBezTo>
                  <a:pt x="17805" y="275"/>
                  <a:pt x="17805" y="297"/>
                  <a:pt x="17805" y="343"/>
                </a:cubicBezTo>
                <a:lnTo>
                  <a:pt x="17805" y="343"/>
                </a:lnTo>
                <a:cubicBezTo>
                  <a:pt x="17782" y="389"/>
                  <a:pt x="17782" y="434"/>
                  <a:pt x="17782" y="480"/>
                </a:cubicBezTo>
                <a:lnTo>
                  <a:pt x="17782" y="480"/>
                </a:lnTo>
                <a:cubicBezTo>
                  <a:pt x="17782" y="526"/>
                  <a:pt x="17759" y="548"/>
                  <a:pt x="17759" y="594"/>
                </a:cubicBezTo>
                <a:lnTo>
                  <a:pt x="17759" y="594"/>
                </a:lnTo>
                <a:cubicBezTo>
                  <a:pt x="17759" y="640"/>
                  <a:pt x="17736" y="685"/>
                  <a:pt x="17736" y="731"/>
                </a:cubicBezTo>
                <a:lnTo>
                  <a:pt x="17736" y="731"/>
                </a:lnTo>
                <a:cubicBezTo>
                  <a:pt x="17736" y="754"/>
                  <a:pt x="17713" y="800"/>
                  <a:pt x="17713" y="845"/>
                </a:cubicBezTo>
                <a:lnTo>
                  <a:pt x="17713" y="845"/>
                </a:lnTo>
                <a:cubicBezTo>
                  <a:pt x="17690" y="891"/>
                  <a:pt x="17690" y="936"/>
                  <a:pt x="17668" y="959"/>
                </a:cubicBezTo>
                <a:lnTo>
                  <a:pt x="17668" y="959"/>
                </a:lnTo>
                <a:cubicBezTo>
                  <a:pt x="17668" y="1005"/>
                  <a:pt x="17645" y="1051"/>
                  <a:pt x="17622" y="1096"/>
                </a:cubicBezTo>
                <a:lnTo>
                  <a:pt x="17622" y="1096"/>
                </a:lnTo>
                <a:cubicBezTo>
                  <a:pt x="17622" y="1142"/>
                  <a:pt x="17599" y="1165"/>
                  <a:pt x="17576" y="1210"/>
                </a:cubicBezTo>
                <a:lnTo>
                  <a:pt x="17576" y="1210"/>
                </a:lnTo>
                <a:cubicBezTo>
                  <a:pt x="17576" y="1256"/>
                  <a:pt x="17554" y="1302"/>
                  <a:pt x="17531" y="1347"/>
                </a:cubicBezTo>
                <a:lnTo>
                  <a:pt x="17531" y="1347"/>
                </a:lnTo>
                <a:cubicBezTo>
                  <a:pt x="17508" y="1393"/>
                  <a:pt x="17485" y="1416"/>
                  <a:pt x="17485" y="1461"/>
                </a:cubicBezTo>
                <a:lnTo>
                  <a:pt x="17485" y="1461"/>
                </a:lnTo>
                <a:cubicBezTo>
                  <a:pt x="17462" y="1507"/>
                  <a:pt x="17439" y="1553"/>
                  <a:pt x="17417" y="1598"/>
                </a:cubicBezTo>
                <a:lnTo>
                  <a:pt x="17417" y="1598"/>
                </a:lnTo>
                <a:cubicBezTo>
                  <a:pt x="17394" y="1621"/>
                  <a:pt x="17371" y="1667"/>
                  <a:pt x="17348" y="1690"/>
                </a:cubicBezTo>
                <a:lnTo>
                  <a:pt x="17348" y="1690"/>
                </a:lnTo>
                <a:cubicBezTo>
                  <a:pt x="17325" y="1758"/>
                  <a:pt x="17280" y="1804"/>
                  <a:pt x="17257" y="1849"/>
                </a:cubicBezTo>
                <a:lnTo>
                  <a:pt x="17257" y="1849"/>
                </a:lnTo>
                <a:cubicBezTo>
                  <a:pt x="17234" y="1895"/>
                  <a:pt x="17211" y="1918"/>
                  <a:pt x="17188" y="1964"/>
                </a:cubicBezTo>
                <a:lnTo>
                  <a:pt x="17188" y="1964"/>
                </a:lnTo>
                <a:cubicBezTo>
                  <a:pt x="17143" y="2009"/>
                  <a:pt x="17097" y="2078"/>
                  <a:pt x="17051" y="2123"/>
                </a:cubicBezTo>
                <a:lnTo>
                  <a:pt x="17051" y="2123"/>
                </a:lnTo>
                <a:cubicBezTo>
                  <a:pt x="17051" y="2146"/>
                  <a:pt x="17029" y="2169"/>
                  <a:pt x="17006" y="2192"/>
                </a:cubicBezTo>
                <a:lnTo>
                  <a:pt x="17006" y="2192"/>
                </a:lnTo>
                <a:cubicBezTo>
                  <a:pt x="16937" y="2283"/>
                  <a:pt x="16846" y="2374"/>
                  <a:pt x="16777" y="2466"/>
                </a:cubicBezTo>
                <a:lnTo>
                  <a:pt x="16777" y="2466"/>
                </a:lnTo>
                <a:cubicBezTo>
                  <a:pt x="16755" y="2489"/>
                  <a:pt x="16732" y="2511"/>
                  <a:pt x="16709" y="2534"/>
                </a:cubicBezTo>
                <a:lnTo>
                  <a:pt x="16709" y="2534"/>
                </a:lnTo>
                <a:cubicBezTo>
                  <a:pt x="16640" y="2603"/>
                  <a:pt x="16572" y="2671"/>
                  <a:pt x="16504" y="2740"/>
                </a:cubicBezTo>
                <a:lnTo>
                  <a:pt x="16504" y="2740"/>
                </a:lnTo>
                <a:cubicBezTo>
                  <a:pt x="16481" y="2763"/>
                  <a:pt x="16435" y="2808"/>
                  <a:pt x="16412" y="2831"/>
                </a:cubicBezTo>
                <a:lnTo>
                  <a:pt x="16412" y="2831"/>
                </a:lnTo>
                <a:cubicBezTo>
                  <a:pt x="16367" y="2877"/>
                  <a:pt x="16321" y="2899"/>
                  <a:pt x="16275" y="2945"/>
                </a:cubicBezTo>
                <a:lnTo>
                  <a:pt x="16275" y="2945"/>
                </a:lnTo>
                <a:cubicBezTo>
                  <a:pt x="16252" y="2968"/>
                  <a:pt x="16207" y="3014"/>
                  <a:pt x="16161" y="3036"/>
                </a:cubicBezTo>
                <a:lnTo>
                  <a:pt x="16161" y="3036"/>
                </a:lnTo>
                <a:cubicBezTo>
                  <a:pt x="16116" y="3082"/>
                  <a:pt x="16070" y="3128"/>
                  <a:pt x="16024" y="3151"/>
                </a:cubicBezTo>
                <a:lnTo>
                  <a:pt x="16024" y="3151"/>
                </a:lnTo>
                <a:cubicBezTo>
                  <a:pt x="15979" y="3196"/>
                  <a:pt x="15933" y="3219"/>
                  <a:pt x="15887" y="3242"/>
                </a:cubicBezTo>
                <a:lnTo>
                  <a:pt x="15887" y="3242"/>
                </a:lnTo>
                <a:cubicBezTo>
                  <a:pt x="15842" y="3287"/>
                  <a:pt x="15796" y="3333"/>
                  <a:pt x="15727" y="3356"/>
                </a:cubicBezTo>
                <a:lnTo>
                  <a:pt x="15727" y="3356"/>
                </a:lnTo>
                <a:cubicBezTo>
                  <a:pt x="15682" y="3402"/>
                  <a:pt x="15636" y="3424"/>
                  <a:pt x="15591" y="3447"/>
                </a:cubicBezTo>
                <a:lnTo>
                  <a:pt x="15591" y="3447"/>
                </a:lnTo>
                <a:cubicBezTo>
                  <a:pt x="15545" y="3493"/>
                  <a:pt x="15476" y="3516"/>
                  <a:pt x="15431" y="3561"/>
                </a:cubicBezTo>
                <a:lnTo>
                  <a:pt x="15431" y="3561"/>
                </a:lnTo>
                <a:cubicBezTo>
                  <a:pt x="15362" y="3607"/>
                  <a:pt x="15294" y="3630"/>
                  <a:pt x="15225" y="3676"/>
                </a:cubicBezTo>
                <a:lnTo>
                  <a:pt x="15225" y="3676"/>
                </a:lnTo>
                <a:cubicBezTo>
                  <a:pt x="15043" y="3790"/>
                  <a:pt x="14837" y="3904"/>
                  <a:pt x="14632" y="3995"/>
                </a:cubicBezTo>
                <a:lnTo>
                  <a:pt x="14632" y="3995"/>
                </a:lnTo>
                <a:cubicBezTo>
                  <a:pt x="14563" y="4018"/>
                  <a:pt x="14518" y="4041"/>
                  <a:pt x="14472" y="4064"/>
                </a:cubicBezTo>
                <a:lnTo>
                  <a:pt x="14472" y="4064"/>
                </a:lnTo>
                <a:cubicBezTo>
                  <a:pt x="14267" y="4155"/>
                  <a:pt x="14084" y="4246"/>
                  <a:pt x="13901" y="4315"/>
                </a:cubicBezTo>
                <a:lnTo>
                  <a:pt x="13901" y="4315"/>
                </a:lnTo>
                <a:cubicBezTo>
                  <a:pt x="13856" y="4337"/>
                  <a:pt x="13833" y="4337"/>
                  <a:pt x="13810" y="4360"/>
                </a:cubicBezTo>
                <a:lnTo>
                  <a:pt x="13810" y="4360"/>
                </a:lnTo>
                <a:cubicBezTo>
                  <a:pt x="13605" y="4429"/>
                  <a:pt x="13399" y="4497"/>
                  <a:pt x="13171" y="4566"/>
                </a:cubicBezTo>
                <a:lnTo>
                  <a:pt x="13171" y="4566"/>
                </a:lnTo>
                <a:cubicBezTo>
                  <a:pt x="13034" y="4611"/>
                  <a:pt x="12874" y="4657"/>
                  <a:pt x="12715" y="4703"/>
                </a:cubicBezTo>
                <a:lnTo>
                  <a:pt x="12715" y="4703"/>
                </a:lnTo>
                <a:cubicBezTo>
                  <a:pt x="12600" y="4725"/>
                  <a:pt x="12486" y="4771"/>
                  <a:pt x="12372" y="4794"/>
                </a:cubicBezTo>
                <a:lnTo>
                  <a:pt x="12372" y="4794"/>
                </a:lnTo>
                <a:cubicBezTo>
                  <a:pt x="12212" y="4840"/>
                  <a:pt x="12053" y="4862"/>
                  <a:pt x="11870" y="4908"/>
                </a:cubicBezTo>
                <a:lnTo>
                  <a:pt x="11870" y="4908"/>
                </a:lnTo>
                <a:cubicBezTo>
                  <a:pt x="11756" y="4931"/>
                  <a:pt x="11642" y="4954"/>
                  <a:pt x="11528" y="4977"/>
                </a:cubicBezTo>
                <a:lnTo>
                  <a:pt x="11528" y="4977"/>
                </a:lnTo>
                <a:cubicBezTo>
                  <a:pt x="11459" y="4977"/>
                  <a:pt x="11413" y="4977"/>
                  <a:pt x="11368" y="4999"/>
                </a:cubicBezTo>
                <a:lnTo>
                  <a:pt x="11368" y="4999"/>
                </a:lnTo>
                <a:cubicBezTo>
                  <a:pt x="11162" y="5022"/>
                  <a:pt x="10957" y="5068"/>
                  <a:pt x="10752" y="5091"/>
                </a:cubicBezTo>
                <a:lnTo>
                  <a:pt x="10752" y="5091"/>
                </a:lnTo>
                <a:cubicBezTo>
                  <a:pt x="10683" y="5091"/>
                  <a:pt x="10637" y="5091"/>
                  <a:pt x="10569" y="5114"/>
                </a:cubicBezTo>
                <a:lnTo>
                  <a:pt x="10569" y="5114"/>
                </a:lnTo>
                <a:cubicBezTo>
                  <a:pt x="10455" y="5114"/>
                  <a:pt x="10341" y="5114"/>
                  <a:pt x="10204" y="5136"/>
                </a:cubicBezTo>
                <a:lnTo>
                  <a:pt x="10204" y="5136"/>
                </a:lnTo>
                <a:cubicBezTo>
                  <a:pt x="10021" y="5159"/>
                  <a:pt x="9816" y="5159"/>
                  <a:pt x="9610" y="5182"/>
                </a:cubicBezTo>
                <a:lnTo>
                  <a:pt x="9610" y="5182"/>
                </a:lnTo>
                <a:cubicBezTo>
                  <a:pt x="9473" y="5182"/>
                  <a:pt x="9359" y="5182"/>
                  <a:pt x="9222" y="5182"/>
                </a:cubicBezTo>
                <a:lnTo>
                  <a:pt x="9222" y="5182"/>
                </a:lnTo>
                <a:cubicBezTo>
                  <a:pt x="9062" y="5182"/>
                  <a:pt x="8903" y="5182"/>
                  <a:pt x="8743" y="5182"/>
                </a:cubicBezTo>
                <a:lnTo>
                  <a:pt x="8743" y="5182"/>
                </a:lnTo>
                <a:cubicBezTo>
                  <a:pt x="8606" y="5182"/>
                  <a:pt x="8469" y="5182"/>
                  <a:pt x="8332" y="5182"/>
                </a:cubicBezTo>
                <a:lnTo>
                  <a:pt x="8332" y="5182"/>
                </a:lnTo>
                <a:cubicBezTo>
                  <a:pt x="8172" y="5159"/>
                  <a:pt x="8035" y="5159"/>
                  <a:pt x="7876" y="5159"/>
                </a:cubicBezTo>
                <a:lnTo>
                  <a:pt x="7876" y="5159"/>
                </a:lnTo>
                <a:cubicBezTo>
                  <a:pt x="7739" y="5136"/>
                  <a:pt x="7602" y="5136"/>
                  <a:pt x="7465" y="5114"/>
                </a:cubicBezTo>
                <a:lnTo>
                  <a:pt x="7465" y="5114"/>
                </a:lnTo>
                <a:cubicBezTo>
                  <a:pt x="7328" y="5114"/>
                  <a:pt x="7168" y="5091"/>
                  <a:pt x="7031" y="5068"/>
                </a:cubicBezTo>
                <a:lnTo>
                  <a:pt x="7031" y="5068"/>
                </a:lnTo>
                <a:cubicBezTo>
                  <a:pt x="6894" y="5045"/>
                  <a:pt x="6757" y="5022"/>
                  <a:pt x="6620" y="5022"/>
                </a:cubicBezTo>
                <a:lnTo>
                  <a:pt x="6620" y="5022"/>
                </a:lnTo>
                <a:cubicBezTo>
                  <a:pt x="6460" y="4977"/>
                  <a:pt x="6301" y="4954"/>
                  <a:pt x="6164" y="4931"/>
                </a:cubicBezTo>
                <a:lnTo>
                  <a:pt x="6164" y="4931"/>
                </a:lnTo>
                <a:cubicBezTo>
                  <a:pt x="6027" y="4908"/>
                  <a:pt x="5913" y="4885"/>
                  <a:pt x="5776" y="4862"/>
                </a:cubicBezTo>
                <a:lnTo>
                  <a:pt x="5776" y="4862"/>
                </a:lnTo>
                <a:cubicBezTo>
                  <a:pt x="5593" y="4817"/>
                  <a:pt x="5410" y="4771"/>
                  <a:pt x="5228" y="4725"/>
                </a:cubicBezTo>
                <a:lnTo>
                  <a:pt x="5228" y="4725"/>
                </a:lnTo>
                <a:cubicBezTo>
                  <a:pt x="5114" y="4680"/>
                  <a:pt x="5000" y="4657"/>
                  <a:pt x="4885" y="4634"/>
                </a:cubicBezTo>
                <a:lnTo>
                  <a:pt x="4885" y="4634"/>
                </a:lnTo>
                <a:cubicBezTo>
                  <a:pt x="4817" y="4611"/>
                  <a:pt x="4749" y="4589"/>
                  <a:pt x="4680" y="4566"/>
                </a:cubicBezTo>
                <a:lnTo>
                  <a:pt x="4680" y="4566"/>
                </a:lnTo>
                <a:cubicBezTo>
                  <a:pt x="4497" y="4497"/>
                  <a:pt x="4315" y="4452"/>
                  <a:pt x="4155" y="4383"/>
                </a:cubicBezTo>
                <a:lnTo>
                  <a:pt x="4155" y="4383"/>
                </a:lnTo>
                <a:cubicBezTo>
                  <a:pt x="4087" y="4360"/>
                  <a:pt x="4041" y="4337"/>
                  <a:pt x="3995" y="4315"/>
                </a:cubicBezTo>
                <a:lnTo>
                  <a:pt x="3995" y="4315"/>
                </a:lnTo>
                <a:cubicBezTo>
                  <a:pt x="3835" y="4269"/>
                  <a:pt x="3676" y="4200"/>
                  <a:pt x="3516" y="4132"/>
                </a:cubicBezTo>
                <a:lnTo>
                  <a:pt x="3516" y="4132"/>
                </a:lnTo>
                <a:cubicBezTo>
                  <a:pt x="3447" y="4086"/>
                  <a:pt x="3356" y="4064"/>
                  <a:pt x="3288" y="4018"/>
                </a:cubicBezTo>
                <a:lnTo>
                  <a:pt x="3288" y="4018"/>
                </a:lnTo>
                <a:cubicBezTo>
                  <a:pt x="3059" y="3927"/>
                  <a:pt x="2854" y="3812"/>
                  <a:pt x="2626" y="3676"/>
                </a:cubicBezTo>
                <a:lnTo>
                  <a:pt x="2626" y="3676"/>
                </a:lnTo>
                <a:cubicBezTo>
                  <a:pt x="891" y="2671"/>
                  <a:pt x="1" y="1347"/>
                  <a:pt x="1" y="1"/>
                </a:cubicBezTo>
                <a:lnTo>
                  <a:pt x="1" y="1"/>
                </a:lnTo>
                <a:close/>
              </a:path>
            </a:pathLst>
          </a:custGeom>
          <a:solidFill>
            <a:srgbClr val="1D509B"/>
          </a:solidFill>
          <a:ln>
            <a:noFill/>
          </a:ln>
        </p:spPr>
        <p:txBody>
          <a:bodyPr spcFirstLastPara="1" wrap="square" lIns="91425" tIns="91425" rIns="91425" bIns="91425" anchor="ctr" anchorCtr="0">
            <a:noAutofit/>
          </a:bodyPr>
          <a:lstStyle/>
          <a:p>
            <a:pPr>
              <a:buClr>
                <a:srgbClr val="000000"/>
              </a:buClr>
              <a:buFont typeface="Arial"/>
              <a:buNone/>
              <a:defRPr/>
            </a:pPr>
            <a:endParaRPr sz="1400" kern="0">
              <a:solidFill>
                <a:srgbClr val="000000"/>
              </a:solidFill>
              <a:latin typeface="Arial"/>
              <a:cs typeface="Arial"/>
              <a:sym typeface="Arial"/>
            </a:endParaRPr>
          </a:p>
        </p:txBody>
      </p:sp>
      <p:sp>
        <p:nvSpPr>
          <p:cNvPr id="84" name="Google Shape;6158;p47">
            <a:extLst>
              <a:ext uri="{FF2B5EF4-FFF2-40B4-BE49-F238E27FC236}">
                <a16:creationId xmlns:a16="http://schemas.microsoft.com/office/drawing/2014/main" id="{5FD7006D-60E5-4296-834C-1B35368E6701}"/>
              </a:ext>
            </a:extLst>
          </p:cNvPr>
          <p:cNvSpPr/>
          <p:nvPr/>
        </p:nvSpPr>
        <p:spPr>
          <a:xfrm>
            <a:off x="5192196" y="4305052"/>
            <a:ext cx="504299" cy="265632"/>
          </a:xfrm>
          <a:custGeom>
            <a:avLst/>
            <a:gdLst/>
            <a:ahLst/>
            <a:cxnLst/>
            <a:rect l="l" t="t" r="r" b="b"/>
            <a:pathLst>
              <a:path w="19562" h="10304" extrusionOk="0">
                <a:moveTo>
                  <a:pt x="9747" y="1"/>
                </a:moveTo>
                <a:cubicBezTo>
                  <a:pt x="7464" y="1"/>
                  <a:pt x="5205" y="503"/>
                  <a:pt x="3470" y="1507"/>
                </a:cubicBezTo>
                <a:cubicBezTo>
                  <a:pt x="0" y="3516"/>
                  <a:pt x="23" y="6780"/>
                  <a:pt x="3493" y="8789"/>
                </a:cubicBezTo>
                <a:cubicBezTo>
                  <a:pt x="5234" y="9801"/>
                  <a:pt x="7509" y="10304"/>
                  <a:pt x="9782" y="10304"/>
                </a:cubicBezTo>
                <a:cubicBezTo>
                  <a:pt x="12068" y="10304"/>
                  <a:pt x="14353" y="9796"/>
                  <a:pt x="16092" y="8789"/>
                </a:cubicBezTo>
                <a:cubicBezTo>
                  <a:pt x="19562" y="6780"/>
                  <a:pt x="19539" y="3516"/>
                  <a:pt x="16047" y="1507"/>
                </a:cubicBezTo>
                <a:cubicBezTo>
                  <a:pt x="14312" y="503"/>
                  <a:pt x="12029" y="1"/>
                  <a:pt x="9747" y="1"/>
                </a:cubicBezTo>
                <a:close/>
              </a:path>
            </a:pathLst>
          </a:custGeom>
          <a:solidFill>
            <a:srgbClr val="95B8EB"/>
          </a:solidFill>
          <a:ln>
            <a:noFill/>
          </a:ln>
        </p:spPr>
        <p:txBody>
          <a:bodyPr spcFirstLastPara="1" wrap="square" lIns="91425" tIns="91425" rIns="91425" bIns="91425" anchor="ctr" anchorCtr="0">
            <a:noAutofit/>
          </a:bodyPr>
          <a:lstStyle/>
          <a:p>
            <a:pPr>
              <a:buClr>
                <a:srgbClr val="000000"/>
              </a:buClr>
              <a:buFont typeface="Arial"/>
              <a:buNone/>
              <a:defRPr/>
            </a:pPr>
            <a:endParaRPr sz="1400" kern="0">
              <a:solidFill>
                <a:srgbClr val="000000"/>
              </a:solidFill>
              <a:latin typeface="Arial"/>
              <a:cs typeface="Arial"/>
              <a:sym typeface="Arial"/>
            </a:endParaRPr>
          </a:p>
        </p:txBody>
      </p:sp>
      <p:sp>
        <p:nvSpPr>
          <p:cNvPr id="123" name="Title 1">
            <a:extLst>
              <a:ext uri="{FF2B5EF4-FFF2-40B4-BE49-F238E27FC236}">
                <a16:creationId xmlns:a16="http://schemas.microsoft.com/office/drawing/2014/main" id="{2A1E5C28-FE60-440D-9318-4C8B5BC355F2}"/>
              </a:ext>
            </a:extLst>
          </p:cNvPr>
          <p:cNvSpPr txBox="1">
            <a:spLocks/>
          </p:cNvSpPr>
          <p:nvPr/>
        </p:nvSpPr>
        <p:spPr>
          <a:xfrm>
            <a:off x="5269073" y="4301723"/>
            <a:ext cx="397389" cy="262340"/>
          </a:xfrm>
          <a:prstGeom prst="rect">
            <a:avLst/>
          </a:prstGeom>
          <a:scene3d>
            <a:camera prst="isometricBottomDown"/>
            <a:lightRig rig="threePt" dir="t"/>
          </a:scene3d>
        </p:spPr>
        <p:txBody>
          <a:bodyPr vert="horz" lIns="0" tIns="0" rIns="0" bIns="0" rtlCol="0" anchor="t">
            <a:noAutofit/>
          </a:bodyPr>
          <a:lstStyle>
            <a:lvl1pPr algn="r" defTabSz="914400" rtl="1" eaLnBrk="1" latinLnBrk="0" hangingPunct="1">
              <a:lnSpc>
                <a:spcPct val="90000"/>
              </a:lnSpc>
              <a:spcBef>
                <a:spcPct val="0"/>
              </a:spcBef>
              <a:buNone/>
              <a:defRPr sz="4000" kern="1200">
                <a:solidFill>
                  <a:schemeClr val="tx1"/>
                </a:solidFill>
                <a:latin typeface="Greta Arabic" pitchFamily="2" charset="-78"/>
                <a:ea typeface="+mj-ea"/>
                <a:cs typeface="+mj-cs"/>
              </a:defRPr>
            </a:lvl1pPr>
          </a:lstStyle>
          <a:p>
            <a:pPr algn="ctr">
              <a:defRPr/>
            </a:pPr>
            <a:r>
              <a:rPr lang="ar-SA" sz="2400" dirty="0">
                <a:solidFill>
                  <a:srgbClr val="FFFFFF"/>
                </a:solidFill>
                <a:latin typeface="Somar" panose="020B0604020202020204" charset="-78"/>
                <a:cs typeface="Somar" panose="020B0604020202020204" charset="-78"/>
              </a:rPr>
              <a:t>04</a:t>
            </a:r>
          </a:p>
        </p:txBody>
      </p:sp>
      <p:cxnSp>
        <p:nvCxnSpPr>
          <p:cNvPr id="261" name="Google Shape;6206;p47">
            <a:extLst>
              <a:ext uri="{FF2B5EF4-FFF2-40B4-BE49-F238E27FC236}">
                <a16:creationId xmlns:a16="http://schemas.microsoft.com/office/drawing/2014/main" id="{B6B2ACDD-3892-441F-84C3-0853AEA13CD0}"/>
              </a:ext>
            </a:extLst>
          </p:cNvPr>
          <p:cNvCxnSpPr>
            <a:cxnSpLocks/>
            <a:stCxn id="124" idx="0"/>
            <a:endCxn id="146" idx="1"/>
          </p:cNvCxnSpPr>
          <p:nvPr/>
        </p:nvCxnSpPr>
        <p:spPr>
          <a:xfrm rot="5400000" flipH="1" flipV="1">
            <a:off x="8589662" y="3439354"/>
            <a:ext cx="107043" cy="917001"/>
          </a:xfrm>
          <a:prstGeom prst="bentConnector2">
            <a:avLst/>
          </a:prstGeom>
          <a:noFill/>
          <a:ln w="9525" cap="flat" cmpd="sng">
            <a:solidFill>
              <a:srgbClr val="20124D"/>
            </a:solidFill>
            <a:prstDash val="solid"/>
            <a:round/>
            <a:headEnd type="none" w="med" len="med"/>
            <a:tailEnd type="oval" w="med" len="med"/>
          </a:ln>
        </p:spPr>
      </p:cxnSp>
      <p:cxnSp>
        <p:nvCxnSpPr>
          <p:cNvPr id="265" name="Google Shape;6206;p47">
            <a:extLst>
              <a:ext uri="{FF2B5EF4-FFF2-40B4-BE49-F238E27FC236}">
                <a16:creationId xmlns:a16="http://schemas.microsoft.com/office/drawing/2014/main" id="{DDECC958-720A-42C8-B7E4-F9A5637ADBE9}"/>
              </a:ext>
            </a:extLst>
          </p:cNvPr>
          <p:cNvCxnSpPr>
            <a:cxnSpLocks/>
            <a:stCxn id="167" idx="0"/>
          </p:cNvCxnSpPr>
          <p:nvPr/>
        </p:nvCxnSpPr>
        <p:spPr>
          <a:xfrm rot="5400000" flipH="1" flipV="1">
            <a:off x="7778332" y="2034330"/>
            <a:ext cx="86632" cy="964902"/>
          </a:xfrm>
          <a:prstGeom prst="bentConnector2">
            <a:avLst/>
          </a:prstGeom>
          <a:noFill/>
          <a:ln w="9525" cap="flat" cmpd="sng">
            <a:solidFill>
              <a:srgbClr val="20124D"/>
            </a:solidFill>
            <a:prstDash val="solid"/>
            <a:round/>
            <a:headEnd type="none" w="med" len="med"/>
            <a:tailEnd type="oval" w="med" len="med"/>
          </a:ln>
        </p:spPr>
      </p:cxnSp>
      <p:grpSp>
        <p:nvGrpSpPr>
          <p:cNvPr id="268" name="Group 267">
            <a:extLst>
              <a:ext uri="{FF2B5EF4-FFF2-40B4-BE49-F238E27FC236}">
                <a16:creationId xmlns:a16="http://schemas.microsoft.com/office/drawing/2014/main" id="{1A454B4D-642B-4F38-9452-9DA85C001D0F}"/>
              </a:ext>
            </a:extLst>
          </p:cNvPr>
          <p:cNvGrpSpPr/>
          <p:nvPr/>
        </p:nvGrpSpPr>
        <p:grpSpPr>
          <a:xfrm>
            <a:off x="4950716" y="2950493"/>
            <a:ext cx="504299" cy="336603"/>
            <a:chOff x="4963840" y="2449704"/>
            <a:chExt cx="504299" cy="336603"/>
          </a:xfrm>
        </p:grpSpPr>
        <p:sp>
          <p:nvSpPr>
            <p:cNvPr id="269" name="Google Shape;6198;p47">
              <a:extLst>
                <a:ext uri="{FF2B5EF4-FFF2-40B4-BE49-F238E27FC236}">
                  <a16:creationId xmlns:a16="http://schemas.microsoft.com/office/drawing/2014/main" id="{A7DF3FBD-8BD4-40C4-B890-1D60099EA8DF}"/>
                </a:ext>
              </a:extLst>
            </p:cNvPr>
            <p:cNvSpPr/>
            <p:nvPr/>
          </p:nvSpPr>
          <p:spPr>
            <a:xfrm>
              <a:off x="4986191" y="2582108"/>
              <a:ext cx="459004" cy="204199"/>
            </a:xfrm>
            <a:custGeom>
              <a:avLst/>
              <a:gdLst/>
              <a:ahLst/>
              <a:cxnLst/>
              <a:rect l="l" t="t" r="r" b="b"/>
              <a:pathLst>
                <a:path w="17805" h="7921" extrusionOk="0">
                  <a:moveTo>
                    <a:pt x="0" y="2739"/>
                  </a:moveTo>
                  <a:cubicBezTo>
                    <a:pt x="0" y="4063"/>
                    <a:pt x="868" y="5410"/>
                    <a:pt x="2625" y="6414"/>
                  </a:cubicBezTo>
                  <a:lnTo>
                    <a:pt x="2625" y="6414"/>
                  </a:lnTo>
                  <a:cubicBezTo>
                    <a:pt x="2831" y="6528"/>
                    <a:pt x="3059" y="6642"/>
                    <a:pt x="3287" y="6756"/>
                  </a:cubicBezTo>
                  <a:lnTo>
                    <a:pt x="3287" y="6756"/>
                  </a:lnTo>
                  <a:cubicBezTo>
                    <a:pt x="3356" y="6779"/>
                    <a:pt x="3424" y="6825"/>
                    <a:pt x="3516" y="6848"/>
                  </a:cubicBezTo>
                  <a:lnTo>
                    <a:pt x="3516" y="6848"/>
                  </a:lnTo>
                  <a:cubicBezTo>
                    <a:pt x="3652" y="6916"/>
                    <a:pt x="3767" y="6962"/>
                    <a:pt x="3904" y="7030"/>
                  </a:cubicBezTo>
                  <a:lnTo>
                    <a:pt x="3904" y="7030"/>
                  </a:lnTo>
                  <a:cubicBezTo>
                    <a:pt x="3926" y="7030"/>
                    <a:pt x="3949" y="7053"/>
                    <a:pt x="3972" y="7053"/>
                  </a:cubicBezTo>
                  <a:lnTo>
                    <a:pt x="3972" y="7053"/>
                  </a:lnTo>
                  <a:cubicBezTo>
                    <a:pt x="4041" y="7076"/>
                    <a:pt x="4086" y="7099"/>
                    <a:pt x="4132" y="7099"/>
                  </a:cubicBezTo>
                  <a:lnTo>
                    <a:pt x="4132" y="7099"/>
                  </a:lnTo>
                  <a:cubicBezTo>
                    <a:pt x="4314" y="7167"/>
                    <a:pt x="4497" y="7236"/>
                    <a:pt x="4680" y="7304"/>
                  </a:cubicBezTo>
                  <a:lnTo>
                    <a:pt x="4680" y="7304"/>
                  </a:lnTo>
                  <a:cubicBezTo>
                    <a:pt x="4748" y="7304"/>
                    <a:pt x="4794" y="7327"/>
                    <a:pt x="4862" y="7350"/>
                  </a:cubicBezTo>
                  <a:lnTo>
                    <a:pt x="4862" y="7350"/>
                  </a:lnTo>
                  <a:cubicBezTo>
                    <a:pt x="4908" y="7373"/>
                    <a:pt x="4954" y="7373"/>
                    <a:pt x="4999" y="7396"/>
                  </a:cubicBezTo>
                  <a:lnTo>
                    <a:pt x="4999" y="7396"/>
                  </a:lnTo>
                  <a:cubicBezTo>
                    <a:pt x="5068" y="7418"/>
                    <a:pt x="5136" y="7418"/>
                    <a:pt x="5227" y="7441"/>
                  </a:cubicBezTo>
                  <a:lnTo>
                    <a:pt x="5227" y="7441"/>
                  </a:lnTo>
                  <a:cubicBezTo>
                    <a:pt x="5410" y="7487"/>
                    <a:pt x="5593" y="7532"/>
                    <a:pt x="5775" y="7578"/>
                  </a:cubicBezTo>
                  <a:lnTo>
                    <a:pt x="5775" y="7578"/>
                  </a:lnTo>
                  <a:cubicBezTo>
                    <a:pt x="5821" y="7601"/>
                    <a:pt x="5867" y="7601"/>
                    <a:pt x="5912" y="7624"/>
                  </a:cubicBezTo>
                  <a:lnTo>
                    <a:pt x="5912" y="7624"/>
                  </a:lnTo>
                  <a:cubicBezTo>
                    <a:pt x="5981" y="7624"/>
                    <a:pt x="6072" y="7647"/>
                    <a:pt x="6140" y="7669"/>
                  </a:cubicBezTo>
                  <a:lnTo>
                    <a:pt x="6140" y="7669"/>
                  </a:lnTo>
                  <a:cubicBezTo>
                    <a:pt x="6300" y="7692"/>
                    <a:pt x="6460" y="7715"/>
                    <a:pt x="6620" y="7738"/>
                  </a:cubicBezTo>
                  <a:lnTo>
                    <a:pt x="6620" y="7738"/>
                  </a:lnTo>
                  <a:cubicBezTo>
                    <a:pt x="6665" y="7761"/>
                    <a:pt x="6734" y="7761"/>
                    <a:pt x="6802" y="7784"/>
                  </a:cubicBezTo>
                  <a:lnTo>
                    <a:pt x="6802" y="7784"/>
                  </a:lnTo>
                  <a:cubicBezTo>
                    <a:pt x="6871" y="7784"/>
                    <a:pt x="6939" y="7784"/>
                    <a:pt x="7008" y="7806"/>
                  </a:cubicBezTo>
                  <a:lnTo>
                    <a:pt x="7008" y="7806"/>
                  </a:lnTo>
                  <a:cubicBezTo>
                    <a:pt x="7168" y="7806"/>
                    <a:pt x="7305" y="7829"/>
                    <a:pt x="7464" y="7852"/>
                  </a:cubicBezTo>
                  <a:lnTo>
                    <a:pt x="7464" y="7852"/>
                  </a:lnTo>
                  <a:cubicBezTo>
                    <a:pt x="7533" y="7852"/>
                    <a:pt x="7601" y="7875"/>
                    <a:pt x="7670" y="7875"/>
                  </a:cubicBezTo>
                  <a:lnTo>
                    <a:pt x="7670" y="7875"/>
                  </a:lnTo>
                  <a:cubicBezTo>
                    <a:pt x="7738" y="7875"/>
                    <a:pt x="7807" y="7875"/>
                    <a:pt x="7875" y="7875"/>
                  </a:cubicBezTo>
                  <a:lnTo>
                    <a:pt x="7875" y="7875"/>
                  </a:lnTo>
                  <a:cubicBezTo>
                    <a:pt x="8012" y="7898"/>
                    <a:pt x="8172" y="7898"/>
                    <a:pt x="8309" y="7898"/>
                  </a:cubicBezTo>
                  <a:lnTo>
                    <a:pt x="8309" y="7898"/>
                  </a:lnTo>
                  <a:cubicBezTo>
                    <a:pt x="8400" y="7898"/>
                    <a:pt x="8469" y="7920"/>
                    <a:pt x="8537" y="7920"/>
                  </a:cubicBezTo>
                  <a:lnTo>
                    <a:pt x="8537" y="7920"/>
                  </a:lnTo>
                  <a:cubicBezTo>
                    <a:pt x="8583" y="7920"/>
                    <a:pt x="8606" y="7920"/>
                    <a:pt x="8651" y="7920"/>
                  </a:cubicBezTo>
                  <a:lnTo>
                    <a:pt x="8651" y="7920"/>
                  </a:lnTo>
                  <a:cubicBezTo>
                    <a:pt x="8674" y="7920"/>
                    <a:pt x="8697" y="7920"/>
                    <a:pt x="8720" y="7920"/>
                  </a:cubicBezTo>
                  <a:lnTo>
                    <a:pt x="8720" y="7920"/>
                  </a:lnTo>
                  <a:cubicBezTo>
                    <a:pt x="8879" y="7920"/>
                    <a:pt x="9039" y="7920"/>
                    <a:pt x="9222" y="7920"/>
                  </a:cubicBezTo>
                  <a:lnTo>
                    <a:pt x="9222" y="7920"/>
                  </a:lnTo>
                  <a:cubicBezTo>
                    <a:pt x="9245" y="7920"/>
                    <a:pt x="9290" y="7920"/>
                    <a:pt x="9313" y="7920"/>
                  </a:cubicBezTo>
                  <a:lnTo>
                    <a:pt x="9313" y="7920"/>
                  </a:lnTo>
                  <a:cubicBezTo>
                    <a:pt x="9359" y="7920"/>
                    <a:pt x="9404" y="7920"/>
                    <a:pt x="9450" y="7920"/>
                  </a:cubicBezTo>
                  <a:lnTo>
                    <a:pt x="9450" y="7920"/>
                  </a:lnTo>
                  <a:cubicBezTo>
                    <a:pt x="9496" y="7920"/>
                    <a:pt x="9541" y="7898"/>
                    <a:pt x="9587" y="7898"/>
                  </a:cubicBezTo>
                  <a:lnTo>
                    <a:pt x="9587" y="7898"/>
                  </a:lnTo>
                  <a:cubicBezTo>
                    <a:pt x="9792" y="7898"/>
                    <a:pt x="9998" y="7875"/>
                    <a:pt x="10203" y="7852"/>
                  </a:cubicBezTo>
                  <a:lnTo>
                    <a:pt x="10203" y="7852"/>
                  </a:lnTo>
                  <a:cubicBezTo>
                    <a:pt x="10272" y="7852"/>
                    <a:pt x="10363" y="7852"/>
                    <a:pt x="10432" y="7852"/>
                  </a:cubicBezTo>
                  <a:lnTo>
                    <a:pt x="10432" y="7852"/>
                  </a:lnTo>
                  <a:cubicBezTo>
                    <a:pt x="10477" y="7852"/>
                    <a:pt x="10523" y="7829"/>
                    <a:pt x="10569" y="7829"/>
                  </a:cubicBezTo>
                  <a:lnTo>
                    <a:pt x="10569" y="7829"/>
                  </a:lnTo>
                  <a:cubicBezTo>
                    <a:pt x="10614" y="7829"/>
                    <a:pt x="10683" y="7829"/>
                    <a:pt x="10728" y="7806"/>
                  </a:cubicBezTo>
                  <a:lnTo>
                    <a:pt x="10728" y="7806"/>
                  </a:lnTo>
                  <a:cubicBezTo>
                    <a:pt x="10957" y="7784"/>
                    <a:pt x="11162" y="7761"/>
                    <a:pt x="11345" y="7715"/>
                  </a:cubicBezTo>
                  <a:lnTo>
                    <a:pt x="11345" y="7715"/>
                  </a:lnTo>
                  <a:cubicBezTo>
                    <a:pt x="11413" y="7715"/>
                    <a:pt x="11459" y="7715"/>
                    <a:pt x="11504" y="7692"/>
                  </a:cubicBezTo>
                  <a:lnTo>
                    <a:pt x="11504" y="7692"/>
                  </a:lnTo>
                  <a:cubicBezTo>
                    <a:pt x="11527" y="7692"/>
                    <a:pt x="11550" y="7692"/>
                    <a:pt x="11573" y="7692"/>
                  </a:cubicBezTo>
                  <a:lnTo>
                    <a:pt x="11573" y="7692"/>
                  </a:lnTo>
                  <a:cubicBezTo>
                    <a:pt x="11664" y="7669"/>
                    <a:pt x="11778" y="7647"/>
                    <a:pt x="11870" y="7624"/>
                  </a:cubicBezTo>
                  <a:lnTo>
                    <a:pt x="11870" y="7624"/>
                  </a:lnTo>
                  <a:cubicBezTo>
                    <a:pt x="12029" y="7601"/>
                    <a:pt x="12189" y="7555"/>
                    <a:pt x="12349" y="7532"/>
                  </a:cubicBezTo>
                  <a:lnTo>
                    <a:pt x="12349" y="7532"/>
                  </a:lnTo>
                  <a:cubicBezTo>
                    <a:pt x="12486" y="7487"/>
                    <a:pt x="12600" y="7464"/>
                    <a:pt x="12714" y="7418"/>
                  </a:cubicBezTo>
                  <a:lnTo>
                    <a:pt x="12714" y="7418"/>
                  </a:lnTo>
                  <a:cubicBezTo>
                    <a:pt x="12851" y="7396"/>
                    <a:pt x="13011" y="7350"/>
                    <a:pt x="13171" y="7304"/>
                  </a:cubicBezTo>
                  <a:lnTo>
                    <a:pt x="13171" y="7304"/>
                  </a:lnTo>
                  <a:cubicBezTo>
                    <a:pt x="13193" y="7281"/>
                    <a:pt x="13239" y="7281"/>
                    <a:pt x="13262" y="7259"/>
                  </a:cubicBezTo>
                  <a:lnTo>
                    <a:pt x="13262" y="7259"/>
                  </a:lnTo>
                  <a:cubicBezTo>
                    <a:pt x="13445" y="7213"/>
                    <a:pt x="13627" y="7144"/>
                    <a:pt x="13810" y="7076"/>
                  </a:cubicBezTo>
                  <a:lnTo>
                    <a:pt x="13810" y="7076"/>
                  </a:lnTo>
                  <a:cubicBezTo>
                    <a:pt x="13833" y="7076"/>
                    <a:pt x="13855" y="7053"/>
                    <a:pt x="13878" y="7053"/>
                  </a:cubicBezTo>
                  <a:lnTo>
                    <a:pt x="13878" y="7053"/>
                  </a:lnTo>
                  <a:cubicBezTo>
                    <a:pt x="14084" y="6962"/>
                    <a:pt x="14266" y="6893"/>
                    <a:pt x="14449" y="6802"/>
                  </a:cubicBezTo>
                  <a:lnTo>
                    <a:pt x="14449" y="6802"/>
                  </a:lnTo>
                  <a:cubicBezTo>
                    <a:pt x="14495" y="6779"/>
                    <a:pt x="14563" y="6756"/>
                    <a:pt x="14609" y="6734"/>
                  </a:cubicBezTo>
                  <a:lnTo>
                    <a:pt x="14609" y="6734"/>
                  </a:lnTo>
                  <a:cubicBezTo>
                    <a:pt x="14814" y="6619"/>
                    <a:pt x="15019" y="6528"/>
                    <a:pt x="15202" y="6414"/>
                  </a:cubicBezTo>
                  <a:lnTo>
                    <a:pt x="15202" y="6414"/>
                  </a:lnTo>
                  <a:cubicBezTo>
                    <a:pt x="15248" y="6391"/>
                    <a:pt x="15293" y="6368"/>
                    <a:pt x="15316" y="6346"/>
                  </a:cubicBezTo>
                  <a:lnTo>
                    <a:pt x="15316" y="6346"/>
                  </a:lnTo>
                  <a:cubicBezTo>
                    <a:pt x="15362" y="6323"/>
                    <a:pt x="15385" y="6300"/>
                    <a:pt x="15430" y="6277"/>
                  </a:cubicBezTo>
                  <a:lnTo>
                    <a:pt x="15430" y="6277"/>
                  </a:lnTo>
                  <a:cubicBezTo>
                    <a:pt x="15476" y="6254"/>
                    <a:pt x="15522" y="6209"/>
                    <a:pt x="15590" y="6186"/>
                  </a:cubicBezTo>
                  <a:lnTo>
                    <a:pt x="15590" y="6186"/>
                  </a:lnTo>
                  <a:cubicBezTo>
                    <a:pt x="15636" y="6140"/>
                    <a:pt x="15681" y="6117"/>
                    <a:pt x="15727" y="6094"/>
                  </a:cubicBezTo>
                  <a:lnTo>
                    <a:pt x="15727" y="6094"/>
                  </a:lnTo>
                  <a:cubicBezTo>
                    <a:pt x="15773" y="6049"/>
                    <a:pt x="15818" y="6026"/>
                    <a:pt x="15864" y="5980"/>
                  </a:cubicBezTo>
                  <a:lnTo>
                    <a:pt x="15864" y="5980"/>
                  </a:lnTo>
                  <a:cubicBezTo>
                    <a:pt x="15910" y="5958"/>
                    <a:pt x="15955" y="5912"/>
                    <a:pt x="16001" y="5889"/>
                  </a:cubicBezTo>
                  <a:lnTo>
                    <a:pt x="16001" y="5889"/>
                  </a:lnTo>
                  <a:cubicBezTo>
                    <a:pt x="16047" y="5843"/>
                    <a:pt x="16092" y="5798"/>
                    <a:pt x="16138" y="5775"/>
                  </a:cubicBezTo>
                  <a:lnTo>
                    <a:pt x="16138" y="5775"/>
                  </a:lnTo>
                  <a:cubicBezTo>
                    <a:pt x="16184" y="5729"/>
                    <a:pt x="16229" y="5706"/>
                    <a:pt x="16275" y="5661"/>
                  </a:cubicBezTo>
                  <a:lnTo>
                    <a:pt x="16275" y="5661"/>
                  </a:lnTo>
                  <a:cubicBezTo>
                    <a:pt x="16321" y="5638"/>
                    <a:pt x="16366" y="5592"/>
                    <a:pt x="16389" y="5547"/>
                  </a:cubicBezTo>
                  <a:lnTo>
                    <a:pt x="16389" y="5547"/>
                  </a:lnTo>
                  <a:cubicBezTo>
                    <a:pt x="16412" y="5547"/>
                    <a:pt x="16435" y="5524"/>
                    <a:pt x="16457" y="5501"/>
                  </a:cubicBezTo>
                  <a:lnTo>
                    <a:pt x="16457" y="5501"/>
                  </a:lnTo>
                  <a:cubicBezTo>
                    <a:pt x="16457" y="5501"/>
                    <a:pt x="16480" y="5478"/>
                    <a:pt x="16503" y="5478"/>
                  </a:cubicBezTo>
                  <a:lnTo>
                    <a:pt x="16503" y="5478"/>
                  </a:lnTo>
                  <a:cubicBezTo>
                    <a:pt x="16572" y="5410"/>
                    <a:pt x="16640" y="5341"/>
                    <a:pt x="16686" y="5273"/>
                  </a:cubicBezTo>
                  <a:lnTo>
                    <a:pt x="16686" y="5273"/>
                  </a:lnTo>
                  <a:cubicBezTo>
                    <a:pt x="16709" y="5250"/>
                    <a:pt x="16731" y="5227"/>
                    <a:pt x="16754" y="5204"/>
                  </a:cubicBezTo>
                  <a:lnTo>
                    <a:pt x="16754" y="5204"/>
                  </a:lnTo>
                  <a:cubicBezTo>
                    <a:pt x="16846" y="5113"/>
                    <a:pt x="16914" y="5022"/>
                    <a:pt x="16982" y="4930"/>
                  </a:cubicBezTo>
                  <a:lnTo>
                    <a:pt x="16982" y="4930"/>
                  </a:lnTo>
                  <a:cubicBezTo>
                    <a:pt x="17005" y="4930"/>
                    <a:pt x="17005" y="4930"/>
                    <a:pt x="17005" y="4908"/>
                  </a:cubicBezTo>
                  <a:lnTo>
                    <a:pt x="17005" y="4908"/>
                  </a:lnTo>
                  <a:cubicBezTo>
                    <a:pt x="17028" y="4908"/>
                    <a:pt x="17028" y="4885"/>
                    <a:pt x="17051" y="4862"/>
                  </a:cubicBezTo>
                  <a:lnTo>
                    <a:pt x="17051" y="4862"/>
                  </a:lnTo>
                  <a:cubicBezTo>
                    <a:pt x="17097" y="4793"/>
                    <a:pt x="17142" y="4748"/>
                    <a:pt x="17165" y="4679"/>
                  </a:cubicBezTo>
                  <a:lnTo>
                    <a:pt x="17165" y="4679"/>
                  </a:lnTo>
                  <a:cubicBezTo>
                    <a:pt x="17188" y="4656"/>
                    <a:pt x="17211" y="4611"/>
                    <a:pt x="17234" y="4588"/>
                  </a:cubicBezTo>
                  <a:lnTo>
                    <a:pt x="17234" y="4588"/>
                  </a:lnTo>
                  <a:cubicBezTo>
                    <a:pt x="17279" y="4542"/>
                    <a:pt x="17302" y="4474"/>
                    <a:pt x="17325" y="4428"/>
                  </a:cubicBezTo>
                  <a:lnTo>
                    <a:pt x="17325" y="4428"/>
                  </a:lnTo>
                  <a:cubicBezTo>
                    <a:pt x="17348" y="4405"/>
                    <a:pt x="17348" y="4405"/>
                    <a:pt x="17370" y="4383"/>
                  </a:cubicBezTo>
                  <a:lnTo>
                    <a:pt x="17370" y="4383"/>
                  </a:lnTo>
                  <a:cubicBezTo>
                    <a:pt x="17370" y="4360"/>
                    <a:pt x="17393" y="4337"/>
                    <a:pt x="17393" y="4314"/>
                  </a:cubicBezTo>
                  <a:lnTo>
                    <a:pt x="17393" y="4314"/>
                  </a:lnTo>
                  <a:cubicBezTo>
                    <a:pt x="17416" y="4268"/>
                    <a:pt x="17439" y="4223"/>
                    <a:pt x="17462" y="4177"/>
                  </a:cubicBezTo>
                  <a:lnTo>
                    <a:pt x="17462" y="4177"/>
                  </a:lnTo>
                  <a:cubicBezTo>
                    <a:pt x="17485" y="4154"/>
                    <a:pt x="17507" y="4109"/>
                    <a:pt x="17507" y="4086"/>
                  </a:cubicBezTo>
                  <a:lnTo>
                    <a:pt x="17507" y="4086"/>
                  </a:lnTo>
                  <a:cubicBezTo>
                    <a:pt x="17530" y="4040"/>
                    <a:pt x="17553" y="3995"/>
                    <a:pt x="17576" y="3949"/>
                  </a:cubicBezTo>
                  <a:lnTo>
                    <a:pt x="17576" y="3949"/>
                  </a:lnTo>
                  <a:cubicBezTo>
                    <a:pt x="17576" y="3926"/>
                    <a:pt x="17599" y="3903"/>
                    <a:pt x="17599" y="3880"/>
                  </a:cubicBezTo>
                  <a:lnTo>
                    <a:pt x="17599" y="3880"/>
                  </a:lnTo>
                  <a:cubicBezTo>
                    <a:pt x="17599" y="3858"/>
                    <a:pt x="17599" y="3835"/>
                    <a:pt x="17622" y="3835"/>
                  </a:cubicBezTo>
                  <a:lnTo>
                    <a:pt x="17622" y="3835"/>
                  </a:lnTo>
                  <a:cubicBezTo>
                    <a:pt x="17622" y="3789"/>
                    <a:pt x="17644" y="3743"/>
                    <a:pt x="17667" y="3698"/>
                  </a:cubicBezTo>
                  <a:lnTo>
                    <a:pt x="17667" y="3698"/>
                  </a:lnTo>
                  <a:cubicBezTo>
                    <a:pt x="17667" y="3652"/>
                    <a:pt x="17690" y="3629"/>
                    <a:pt x="17690" y="3584"/>
                  </a:cubicBezTo>
                  <a:lnTo>
                    <a:pt x="17690" y="3584"/>
                  </a:lnTo>
                  <a:cubicBezTo>
                    <a:pt x="17713" y="3538"/>
                    <a:pt x="17713" y="3492"/>
                    <a:pt x="17713" y="3447"/>
                  </a:cubicBezTo>
                  <a:lnTo>
                    <a:pt x="17713" y="3447"/>
                  </a:lnTo>
                  <a:cubicBezTo>
                    <a:pt x="17736" y="3424"/>
                    <a:pt x="17736" y="3401"/>
                    <a:pt x="17736" y="3378"/>
                  </a:cubicBezTo>
                  <a:lnTo>
                    <a:pt x="17736" y="3378"/>
                  </a:lnTo>
                  <a:cubicBezTo>
                    <a:pt x="17736" y="3355"/>
                    <a:pt x="17736" y="3355"/>
                    <a:pt x="17759" y="3333"/>
                  </a:cubicBezTo>
                  <a:lnTo>
                    <a:pt x="17759" y="3333"/>
                  </a:lnTo>
                  <a:cubicBezTo>
                    <a:pt x="17759" y="3287"/>
                    <a:pt x="17759" y="3241"/>
                    <a:pt x="17759" y="3196"/>
                  </a:cubicBezTo>
                  <a:lnTo>
                    <a:pt x="17759" y="3196"/>
                  </a:lnTo>
                  <a:cubicBezTo>
                    <a:pt x="17781" y="3150"/>
                    <a:pt x="17781" y="3127"/>
                    <a:pt x="17781" y="3082"/>
                  </a:cubicBezTo>
                  <a:lnTo>
                    <a:pt x="17781" y="3082"/>
                  </a:lnTo>
                  <a:cubicBezTo>
                    <a:pt x="17781" y="3036"/>
                    <a:pt x="17781" y="2990"/>
                    <a:pt x="17804" y="2945"/>
                  </a:cubicBezTo>
                  <a:lnTo>
                    <a:pt x="17804" y="2945"/>
                  </a:lnTo>
                  <a:cubicBezTo>
                    <a:pt x="17804" y="2922"/>
                    <a:pt x="17804" y="2899"/>
                    <a:pt x="17804" y="2876"/>
                  </a:cubicBezTo>
                  <a:lnTo>
                    <a:pt x="17804" y="2876"/>
                  </a:lnTo>
                  <a:cubicBezTo>
                    <a:pt x="17804" y="2853"/>
                    <a:pt x="17804" y="2808"/>
                    <a:pt x="17804" y="2785"/>
                  </a:cubicBezTo>
                  <a:lnTo>
                    <a:pt x="17804" y="2785"/>
                  </a:lnTo>
                  <a:lnTo>
                    <a:pt x="17804" y="46"/>
                  </a:lnTo>
                  <a:cubicBezTo>
                    <a:pt x="17804" y="91"/>
                    <a:pt x="17804" y="160"/>
                    <a:pt x="17804" y="206"/>
                  </a:cubicBezTo>
                  <a:lnTo>
                    <a:pt x="17804" y="206"/>
                  </a:lnTo>
                  <a:cubicBezTo>
                    <a:pt x="17804" y="251"/>
                    <a:pt x="17804" y="297"/>
                    <a:pt x="17781" y="343"/>
                  </a:cubicBezTo>
                  <a:lnTo>
                    <a:pt x="17781" y="343"/>
                  </a:lnTo>
                  <a:cubicBezTo>
                    <a:pt x="17781" y="365"/>
                    <a:pt x="17781" y="411"/>
                    <a:pt x="17781" y="457"/>
                  </a:cubicBezTo>
                  <a:lnTo>
                    <a:pt x="17781" y="457"/>
                  </a:lnTo>
                  <a:cubicBezTo>
                    <a:pt x="17781" y="502"/>
                    <a:pt x="17759" y="548"/>
                    <a:pt x="17759" y="594"/>
                  </a:cubicBezTo>
                  <a:lnTo>
                    <a:pt x="17759" y="594"/>
                  </a:lnTo>
                  <a:cubicBezTo>
                    <a:pt x="17759" y="616"/>
                    <a:pt x="17736" y="662"/>
                    <a:pt x="17736" y="708"/>
                  </a:cubicBezTo>
                  <a:lnTo>
                    <a:pt x="17736" y="708"/>
                  </a:lnTo>
                  <a:cubicBezTo>
                    <a:pt x="17713" y="753"/>
                    <a:pt x="17713" y="799"/>
                    <a:pt x="17690" y="845"/>
                  </a:cubicBezTo>
                  <a:lnTo>
                    <a:pt x="17690" y="845"/>
                  </a:lnTo>
                  <a:cubicBezTo>
                    <a:pt x="17690" y="867"/>
                    <a:pt x="17667" y="913"/>
                    <a:pt x="17667" y="959"/>
                  </a:cubicBezTo>
                  <a:lnTo>
                    <a:pt x="17667" y="959"/>
                  </a:lnTo>
                  <a:cubicBezTo>
                    <a:pt x="17644" y="1004"/>
                    <a:pt x="17644" y="1050"/>
                    <a:pt x="17622" y="1073"/>
                  </a:cubicBezTo>
                  <a:lnTo>
                    <a:pt x="17622" y="1073"/>
                  </a:lnTo>
                  <a:cubicBezTo>
                    <a:pt x="17599" y="1119"/>
                    <a:pt x="17599" y="1164"/>
                    <a:pt x="17576" y="1187"/>
                  </a:cubicBezTo>
                  <a:lnTo>
                    <a:pt x="17576" y="1187"/>
                  </a:lnTo>
                  <a:cubicBezTo>
                    <a:pt x="17553" y="1233"/>
                    <a:pt x="17553" y="1278"/>
                    <a:pt x="17530" y="1324"/>
                  </a:cubicBezTo>
                  <a:lnTo>
                    <a:pt x="17530" y="1324"/>
                  </a:lnTo>
                  <a:cubicBezTo>
                    <a:pt x="17507" y="1370"/>
                    <a:pt x="17485" y="1415"/>
                    <a:pt x="17462" y="1438"/>
                  </a:cubicBezTo>
                  <a:lnTo>
                    <a:pt x="17462" y="1438"/>
                  </a:lnTo>
                  <a:cubicBezTo>
                    <a:pt x="17439" y="1484"/>
                    <a:pt x="17416" y="1529"/>
                    <a:pt x="17393" y="1575"/>
                  </a:cubicBezTo>
                  <a:lnTo>
                    <a:pt x="17393" y="1575"/>
                  </a:lnTo>
                  <a:cubicBezTo>
                    <a:pt x="17393" y="1621"/>
                    <a:pt x="17370" y="1644"/>
                    <a:pt x="17348" y="1689"/>
                  </a:cubicBezTo>
                  <a:lnTo>
                    <a:pt x="17348" y="1689"/>
                  </a:lnTo>
                  <a:cubicBezTo>
                    <a:pt x="17302" y="1735"/>
                    <a:pt x="17279" y="1781"/>
                    <a:pt x="17234" y="1849"/>
                  </a:cubicBezTo>
                  <a:lnTo>
                    <a:pt x="17234" y="1849"/>
                  </a:lnTo>
                  <a:cubicBezTo>
                    <a:pt x="17234" y="1872"/>
                    <a:pt x="17211" y="1917"/>
                    <a:pt x="17188" y="1940"/>
                  </a:cubicBezTo>
                  <a:lnTo>
                    <a:pt x="17188" y="1940"/>
                  </a:lnTo>
                  <a:cubicBezTo>
                    <a:pt x="17142" y="1986"/>
                    <a:pt x="17097" y="2054"/>
                    <a:pt x="17051" y="2100"/>
                  </a:cubicBezTo>
                  <a:lnTo>
                    <a:pt x="17051" y="2100"/>
                  </a:lnTo>
                  <a:cubicBezTo>
                    <a:pt x="17028" y="2146"/>
                    <a:pt x="17028" y="2169"/>
                    <a:pt x="17005" y="2191"/>
                  </a:cubicBezTo>
                  <a:lnTo>
                    <a:pt x="17005" y="2191"/>
                  </a:lnTo>
                  <a:cubicBezTo>
                    <a:pt x="16937" y="2283"/>
                    <a:pt x="16846" y="2374"/>
                    <a:pt x="16777" y="2465"/>
                  </a:cubicBezTo>
                  <a:lnTo>
                    <a:pt x="16777" y="2465"/>
                  </a:lnTo>
                  <a:cubicBezTo>
                    <a:pt x="16754" y="2488"/>
                    <a:pt x="16731" y="2511"/>
                    <a:pt x="16709" y="2534"/>
                  </a:cubicBezTo>
                  <a:lnTo>
                    <a:pt x="16709" y="2534"/>
                  </a:lnTo>
                  <a:cubicBezTo>
                    <a:pt x="16640" y="2579"/>
                    <a:pt x="16572" y="2648"/>
                    <a:pt x="16503" y="2716"/>
                  </a:cubicBezTo>
                  <a:lnTo>
                    <a:pt x="16503" y="2716"/>
                  </a:lnTo>
                  <a:cubicBezTo>
                    <a:pt x="16480" y="2762"/>
                    <a:pt x="16435" y="2785"/>
                    <a:pt x="16412" y="2808"/>
                  </a:cubicBezTo>
                  <a:lnTo>
                    <a:pt x="16412" y="2808"/>
                  </a:lnTo>
                  <a:cubicBezTo>
                    <a:pt x="16366" y="2853"/>
                    <a:pt x="16321" y="2899"/>
                    <a:pt x="16275" y="2922"/>
                  </a:cubicBezTo>
                  <a:lnTo>
                    <a:pt x="16275" y="2922"/>
                  </a:lnTo>
                  <a:cubicBezTo>
                    <a:pt x="16229" y="2967"/>
                    <a:pt x="16184" y="2990"/>
                    <a:pt x="16161" y="3036"/>
                  </a:cubicBezTo>
                  <a:lnTo>
                    <a:pt x="16161" y="3036"/>
                  </a:lnTo>
                  <a:cubicBezTo>
                    <a:pt x="16115" y="3059"/>
                    <a:pt x="16069" y="3104"/>
                    <a:pt x="16024" y="3127"/>
                  </a:cubicBezTo>
                  <a:lnTo>
                    <a:pt x="16024" y="3127"/>
                  </a:lnTo>
                  <a:cubicBezTo>
                    <a:pt x="15978" y="3173"/>
                    <a:pt x="15932" y="3196"/>
                    <a:pt x="15887" y="3241"/>
                  </a:cubicBezTo>
                  <a:lnTo>
                    <a:pt x="15887" y="3241"/>
                  </a:lnTo>
                  <a:cubicBezTo>
                    <a:pt x="15841" y="3264"/>
                    <a:pt x="15773" y="3310"/>
                    <a:pt x="15727" y="3333"/>
                  </a:cubicBezTo>
                  <a:lnTo>
                    <a:pt x="15727" y="3333"/>
                  </a:lnTo>
                  <a:cubicBezTo>
                    <a:pt x="15681" y="3378"/>
                    <a:pt x="15636" y="3401"/>
                    <a:pt x="15590" y="3447"/>
                  </a:cubicBezTo>
                  <a:lnTo>
                    <a:pt x="15590" y="3447"/>
                  </a:lnTo>
                  <a:cubicBezTo>
                    <a:pt x="15544" y="3470"/>
                    <a:pt x="15476" y="3515"/>
                    <a:pt x="15430" y="3538"/>
                  </a:cubicBezTo>
                  <a:lnTo>
                    <a:pt x="15430" y="3538"/>
                  </a:lnTo>
                  <a:cubicBezTo>
                    <a:pt x="15362" y="3584"/>
                    <a:pt x="15293" y="3629"/>
                    <a:pt x="15225" y="3675"/>
                  </a:cubicBezTo>
                  <a:lnTo>
                    <a:pt x="15225" y="3675"/>
                  </a:lnTo>
                  <a:cubicBezTo>
                    <a:pt x="15019" y="3789"/>
                    <a:pt x="14837" y="3880"/>
                    <a:pt x="14631" y="3972"/>
                  </a:cubicBezTo>
                  <a:lnTo>
                    <a:pt x="14631" y="3972"/>
                  </a:lnTo>
                  <a:cubicBezTo>
                    <a:pt x="14563" y="4017"/>
                    <a:pt x="14517" y="4040"/>
                    <a:pt x="14449" y="4063"/>
                  </a:cubicBezTo>
                  <a:lnTo>
                    <a:pt x="14449" y="4063"/>
                  </a:lnTo>
                  <a:cubicBezTo>
                    <a:pt x="14266" y="4154"/>
                    <a:pt x="14084" y="4223"/>
                    <a:pt x="13878" y="4291"/>
                  </a:cubicBezTo>
                  <a:lnTo>
                    <a:pt x="13878" y="4291"/>
                  </a:lnTo>
                  <a:cubicBezTo>
                    <a:pt x="13855" y="4314"/>
                    <a:pt x="13833" y="4314"/>
                    <a:pt x="13810" y="4337"/>
                  </a:cubicBezTo>
                  <a:lnTo>
                    <a:pt x="13810" y="4337"/>
                  </a:lnTo>
                  <a:cubicBezTo>
                    <a:pt x="13604" y="4405"/>
                    <a:pt x="13399" y="4474"/>
                    <a:pt x="13171" y="4542"/>
                  </a:cubicBezTo>
                  <a:lnTo>
                    <a:pt x="13171" y="4542"/>
                  </a:lnTo>
                  <a:cubicBezTo>
                    <a:pt x="13011" y="4611"/>
                    <a:pt x="12874" y="4634"/>
                    <a:pt x="12714" y="4679"/>
                  </a:cubicBezTo>
                  <a:lnTo>
                    <a:pt x="12714" y="4679"/>
                  </a:lnTo>
                  <a:cubicBezTo>
                    <a:pt x="12600" y="4725"/>
                    <a:pt x="12486" y="4748"/>
                    <a:pt x="12372" y="4771"/>
                  </a:cubicBezTo>
                  <a:lnTo>
                    <a:pt x="12372" y="4771"/>
                  </a:lnTo>
                  <a:cubicBezTo>
                    <a:pt x="12212" y="4816"/>
                    <a:pt x="12029" y="4839"/>
                    <a:pt x="11870" y="4885"/>
                  </a:cubicBezTo>
                  <a:lnTo>
                    <a:pt x="11870" y="4885"/>
                  </a:lnTo>
                  <a:cubicBezTo>
                    <a:pt x="11755" y="4908"/>
                    <a:pt x="11641" y="4930"/>
                    <a:pt x="11504" y="4953"/>
                  </a:cubicBezTo>
                  <a:lnTo>
                    <a:pt x="11504" y="4953"/>
                  </a:lnTo>
                  <a:cubicBezTo>
                    <a:pt x="11459" y="4976"/>
                    <a:pt x="11413" y="4976"/>
                    <a:pt x="11367" y="4976"/>
                  </a:cubicBezTo>
                  <a:lnTo>
                    <a:pt x="11367" y="4976"/>
                  </a:lnTo>
                  <a:cubicBezTo>
                    <a:pt x="11162" y="5022"/>
                    <a:pt x="10957" y="5045"/>
                    <a:pt x="10751" y="5067"/>
                  </a:cubicBezTo>
                  <a:lnTo>
                    <a:pt x="10751" y="5067"/>
                  </a:lnTo>
                  <a:cubicBezTo>
                    <a:pt x="10683" y="5067"/>
                    <a:pt x="10637" y="5090"/>
                    <a:pt x="10569" y="5090"/>
                  </a:cubicBezTo>
                  <a:lnTo>
                    <a:pt x="10569" y="5090"/>
                  </a:lnTo>
                  <a:cubicBezTo>
                    <a:pt x="10454" y="5090"/>
                    <a:pt x="10317" y="5113"/>
                    <a:pt x="10203" y="5113"/>
                  </a:cubicBezTo>
                  <a:lnTo>
                    <a:pt x="10203" y="5113"/>
                  </a:lnTo>
                  <a:cubicBezTo>
                    <a:pt x="9998" y="5136"/>
                    <a:pt x="9815" y="5159"/>
                    <a:pt x="9610" y="5159"/>
                  </a:cubicBezTo>
                  <a:lnTo>
                    <a:pt x="9610" y="5159"/>
                  </a:lnTo>
                  <a:cubicBezTo>
                    <a:pt x="9473" y="5159"/>
                    <a:pt x="9359" y="5159"/>
                    <a:pt x="9222" y="5159"/>
                  </a:cubicBezTo>
                  <a:lnTo>
                    <a:pt x="9222" y="5159"/>
                  </a:lnTo>
                  <a:cubicBezTo>
                    <a:pt x="9062" y="5181"/>
                    <a:pt x="8902" y="5181"/>
                    <a:pt x="8743" y="5181"/>
                  </a:cubicBezTo>
                  <a:lnTo>
                    <a:pt x="8743" y="5181"/>
                  </a:lnTo>
                  <a:cubicBezTo>
                    <a:pt x="8606" y="5159"/>
                    <a:pt x="8469" y="5159"/>
                    <a:pt x="8332" y="5159"/>
                  </a:cubicBezTo>
                  <a:lnTo>
                    <a:pt x="8332" y="5159"/>
                  </a:lnTo>
                  <a:cubicBezTo>
                    <a:pt x="8172" y="5159"/>
                    <a:pt x="8012" y="5136"/>
                    <a:pt x="7875" y="5136"/>
                  </a:cubicBezTo>
                  <a:lnTo>
                    <a:pt x="7875" y="5136"/>
                  </a:lnTo>
                  <a:cubicBezTo>
                    <a:pt x="7738" y="5136"/>
                    <a:pt x="7601" y="5113"/>
                    <a:pt x="7464" y="5113"/>
                  </a:cubicBezTo>
                  <a:lnTo>
                    <a:pt x="7464" y="5113"/>
                  </a:lnTo>
                  <a:cubicBezTo>
                    <a:pt x="7305" y="5090"/>
                    <a:pt x="7168" y="5067"/>
                    <a:pt x="7008" y="5045"/>
                  </a:cubicBezTo>
                  <a:lnTo>
                    <a:pt x="7008" y="5045"/>
                  </a:lnTo>
                  <a:cubicBezTo>
                    <a:pt x="6894" y="5045"/>
                    <a:pt x="6757" y="5022"/>
                    <a:pt x="6620" y="4999"/>
                  </a:cubicBezTo>
                  <a:lnTo>
                    <a:pt x="6620" y="4999"/>
                  </a:lnTo>
                  <a:cubicBezTo>
                    <a:pt x="6460" y="4976"/>
                    <a:pt x="6300" y="4953"/>
                    <a:pt x="6140" y="4908"/>
                  </a:cubicBezTo>
                  <a:lnTo>
                    <a:pt x="6140" y="4908"/>
                  </a:lnTo>
                  <a:cubicBezTo>
                    <a:pt x="6026" y="4885"/>
                    <a:pt x="5889" y="4862"/>
                    <a:pt x="5775" y="4839"/>
                  </a:cubicBezTo>
                  <a:lnTo>
                    <a:pt x="5775" y="4839"/>
                  </a:lnTo>
                  <a:cubicBezTo>
                    <a:pt x="5593" y="4793"/>
                    <a:pt x="5410" y="4748"/>
                    <a:pt x="5227" y="4702"/>
                  </a:cubicBezTo>
                  <a:lnTo>
                    <a:pt x="5227" y="4702"/>
                  </a:lnTo>
                  <a:cubicBezTo>
                    <a:pt x="5113" y="4679"/>
                    <a:pt x="4999" y="4634"/>
                    <a:pt x="4862" y="4611"/>
                  </a:cubicBezTo>
                  <a:lnTo>
                    <a:pt x="4862" y="4611"/>
                  </a:lnTo>
                  <a:cubicBezTo>
                    <a:pt x="4817" y="4588"/>
                    <a:pt x="4748" y="4565"/>
                    <a:pt x="4680" y="4542"/>
                  </a:cubicBezTo>
                  <a:lnTo>
                    <a:pt x="4680" y="4542"/>
                  </a:lnTo>
                  <a:cubicBezTo>
                    <a:pt x="4497" y="4497"/>
                    <a:pt x="4314" y="4428"/>
                    <a:pt x="4132" y="4360"/>
                  </a:cubicBezTo>
                  <a:lnTo>
                    <a:pt x="4132" y="4360"/>
                  </a:lnTo>
                  <a:cubicBezTo>
                    <a:pt x="4086" y="4337"/>
                    <a:pt x="4041" y="4337"/>
                    <a:pt x="3995" y="4314"/>
                  </a:cubicBezTo>
                  <a:lnTo>
                    <a:pt x="3995" y="4314"/>
                  </a:lnTo>
                  <a:cubicBezTo>
                    <a:pt x="3835" y="4246"/>
                    <a:pt x="3675" y="4177"/>
                    <a:pt x="3516" y="4109"/>
                  </a:cubicBezTo>
                  <a:lnTo>
                    <a:pt x="3516" y="4109"/>
                  </a:lnTo>
                  <a:cubicBezTo>
                    <a:pt x="3447" y="4063"/>
                    <a:pt x="3356" y="4040"/>
                    <a:pt x="3287" y="4017"/>
                  </a:cubicBezTo>
                  <a:lnTo>
                    <a:pt x="3287" y="4017"/>
                  </a:lnTo>
                  <a:cubicBezTo>
                    <a:pt x="3059" y="3903"/>
                    <a:pt x="2831" y="3789"/>
                    <a:pt x="2625" y="3675"/>
                  </a:cubicBezTo>
                  <a:lnTo>
                    <a:pt x="2625" y="3675"/>
                  </a:lnTo>
                  <a:cubicBezTo>
                    <a:pt x="868" y="2648"/>
                    <a:pt x="0" y="1324"/>
                    <a:pt x="0" y="0"/>
                  </a:cubicBezTo>
                  <a:lnTo>
                    <a:pt x="0" y="0"/>
                  </a:lnTo>
                  <a:close/>
                </a:path>
              </a:pathLst>
            </a:custGeom>
            <a:solidFill>
              <a:srgbClr val="1D509B"/>
            </a:solidFill>
            <a:ln>
              <a:noFill/>
            </a:ln>
          </p:spPr>
          <p:txBody>
            <a:bodyPr spcFirstLastPara="1" wrap="square" lIns="91425" tIns="91425" rIns="91425" bIns="91425" anchor="ctr" anchorCtr="0">
              <a:noAutofit/>
            </a:bodyPr>
            <a:lstStyle/>
            <a:p>
              <a:pPr>
                <a:buClr>
                  <a:srgbClr val="000000"/>
                </a:buClr>
                <a:buFont typeface="Arial"/>
                <a:buNone/>
                <a:defRPr/>
              </a:pPr>
              <a:endParaRPr sz="1400" kern="0">
                <a:solidFill>
                  <a:srgbClr val="000000"/>
                </a:solidFill>
                <a:latin typeface="Arial"/>
                <a:cs typeface="Arial"/>
                <a:sym typeface="Arial"/>
              </a:endParaRPr>
            </a:p>
          </p:txBody>
        </p:sp>
        <p:sp>
          <p:nvSpPr>
            <p:cNvPr id="270" name="Google Shape;6199;p47">
              <a:extLst>
                <a:ext uri="{FF2B5EF4-FFF2-40B4-BE49-F238E27FC236}">
                  <a16:creationId xmlns:a16="http://schemas.microsoft.com/office/drawing/2014/main" id="{8321FADD-82D6-40A9-BA7B-5DB700D13D70}"/>
                </a:ext>
              </a:extLst>
            </p:cNvPr>
            <p:cNvSpPr/>
            <p:nvPr/>
          </p:nvSpPr>
          <p:spPr>
            <a:xfrm>
              <a:off x="4963840" y="2449704"/>
              <a:ext cx="504299" cy="278934"/>
            </a:xfrm>
            <a:custGeom>
              <a:avLst/>
              <a:gdLst/>
              <a:ahLst/>
              <a:cxnLst/>
              <a:rect l="l" t="t" r="r" b="b"/>
              <a:pathLst>
                <a:path w="19562" h="10820" extrusionOk="0">
                  <a:moveTo>
                    <a:pt x="3470" y="1507"/>
                  </a:moveTo>
                  <a:cubicBezTo>
                    <a:pt x="0" y="3516"/>
                    <a:pt x="23" y="6780"/>
                    <a:pt x="3492" y="8811"/>
                  </a:cubicBezTo>
                  <a:lnTo>
                    <a:pt x="3492" y="8811"/>
                  </a:lnTo>
                  <a:cubicBezTo>
                    <a:pt x="6985" y="10820"/>
                    <a:pt x="12622" y="10820"/>
                    <a:pt x="16092" y="8811"/>
                  </a:cubicBezTo>
                  <a:lnTo>
                    <a:pt x="16092" y="8811"/>
                  </a:lnTo>
                  <a:cubicBezTo>
                    <a:pt x="19561" y="6780"/>
                    <a:pt x="19539" y="3516"/>
                    <a:pt x="16046" y="1507"/>
                  </a:cubicBezTo>
                  <a:lnTo>
                    <a:pt x="16046" y="1507"/>
                  </a:lnTo>
                  <a:cubicBezTo>
                    <a:pt x="14312" y="503"/>
                    <a:pt x="12029" y="0"/>
                    <a:pt x="9746" y="0"/>
                  </a:cubicBezTo>
                  <a:lnTo>
                    <a:pt x="9746" y="0"/>
                  </a:lnTo>
                  <a:cubicBezTo>
                    <a:pt x="7464" y="0"/>
                    <a:pt x="5181" y="503"/>
                    <a:pt x="3470" y="1507"/>
                  </a:cubicBezTo>
                  <a:close/>
                </a:path>
              </a:pathLst>
            </a:custGeom>
            <a:solidFill>
              <a:srgbClr val="95B8EB"/>
            </a:solidFill>
            <a:ln>
              <a:noFill/>
            </a:ln>
          </p:spPr>
          <p:txBody>
            <a:bodyPr spcFirstLastPara="1" wrap="square" lIns="91425" tIns="91425" rIns="91425" bIns="91425" anchor="ctr" anchorCtr="0">
              <a:noAutofit/>
            </a:bodyPr>
            <a:lstStyle/>
            <a:p>
              <a:pPr>
                <a:buClr>
                  <a:srgbClr val="000000"/>
                </a:buClr>
                <a:buFont typeface="Arial"/>
                <a:buNone/>
                <a:defRPr/>
              </a:pPr>
              <a:endParaRPr sz="1400" kern="0" dirty="0">
                <a:solidFill>
                  <a:srgbClr val="000000"/>
                </a:solidFill>
                <a:latin typeface="Arial"/>
                <a:cs typeface="Arial"/>
                <a:sym typeface="Arial"/>
              </a:endParaRPr>
            </a:p>
          </p:txBody>
        </p:sp>
        <p:sp>
          <p:nvSpPr>
            <p:cNvPr id="271" name="Title 1">
              <a:extLst>
                <a:ext uri="{FF2B5EF4-FFF2-40B4-BE49-F238E27FC236}">
                  <a16:creationId xmlns:a16="http://schemas.microsoft.com/office/drawing/2014/main" id="{C7E1A447-C59A-4B70-B30D-920BDB52B653}"/>
                </a:ext>
              </a:extLst>
            </p:cNvPr>
            <p:cNvSpPr txBox="1">
              <a:spLocks/>
            </p:cNvSpPr>
            <p:nvPr/>
          </p:nvSpPr>
          <p:spPr>
            <a:xfrm>
              <a:off x="5016986" y="2451347"/>
              <a:ext cx="397389" cy="262340"/>
            </a:xfrm>
            <a:prstGeom prst="rect">
              <a:avLst/>
            </a:prstGeom>
            <a:scene3d>
              <a:camera prst="isometricBottomDown"/>
              <a:lightRig rig="threePt" dir="t"/>
            </a:scene3d>
          </p:spPr>
          <p:txBody>
            <a:bodyPr vert="horz" lIns="0" tIns="0" rIns="0" bIns="0" rtlCol="0" anchor="t">
              <a:noAutofit/>
            </a:bodyPr>
            <a:lstStyle>
              <a:lvl1pPr algn="r" defTabSz="914400" rtl="1" eaLnBrk="1" latinLnBrk="0" hangingPunct="1">
                <a:lnSpc>
                  <a:spcPct val="90000"/>
                </a:lnSpc>
                <a:spcBef>
                  <a:spcPct val="0"/>
                </a:spcBef>
                <a:buNone/>
                <a:defRPr sz="4000" kern="1200">
                  <a:solidFill>
                    <a:schemeClr val="tx1"/>
                  </a:solidFill>
                  <a:latin typeface="Greta Arabic" pitchFamily="2" charset="-78"/>
                  <a:ea typeface="+mj-ea"/>
                  <a:cs typeface="+mj-cs"/>
                </a:defRPr>
              </a:lvl1pPr>
            </a:lstStyle>
            <a:p>
              <a:pPr algn="ctr">
                <a:defRPr/>
              </a:pPr>
              <a:r>
                <a:rPr lang="ar-SA" sz="2400" dirty="0">
                  <a:solidFill>
                    <a:srgbClr val="FFFFFF"/>
                  </a:solidFill>
                  <a:latin typeface="Somar" panose="020B0604020202020204" charset="-78"/>
                  <a:cs typeface="Somar" panose="020B0604020202020204" charset="-78"/>
                </a:rPr>
                <a:t>02</a:t>
              </a:r>
              <a:endParaRPr lang="ar-SA" sz="2800" dirty="0">
                <a:solidFill>
                  <a:srgbClr val="FFFFFF"/>
                </a:solidFill>
                <a:latin typeface="Somar" panose="020B0604020202020204" charset="-78"/>
                <a:cs typeface="Somar" panose="020B0604020202020204" charset="-78"/>
              </a:endParaRPr>
            </a:p>
          </p:txBody>
        </p:sp>
      </p:grpSp>
      <p:grpSp>
        <p:nvGrpSpPr>
          <p:cNvPr id="71" name="Group 70">
            <a:extLst>
              <a:ext uri="{FF2B5EF4-FFF2-40B4-BE49-F238E27FC236}">
                <a16:creationId xmlns:a16="http://schemas.microsoft.com/office/drawing/2014/main" id="{A4D0F8B2-FD34-4853-8899-5CB0E72E36D2}"/>
              </a:ext>
            </a:extLst>
          </p:cNvPr>
          <p:cNvGrpSpPr/>
          <p:nvPr/>
        </p:nvGrpSpPr>
        <p:grpSpPr>
          <a:xfrm>
            <a:off x="7099844" y="2558579"/>
            <a:ext cx="504299" cy="325416"/>
            <a:chOff x="7443538" y="3154334"/>
            <a:chExt cx="504299" cy="325416"/>
          </a:xfrm>
        </p:grpSpPr>
        <p:sp>
          <p:nvSpPr>
            <p:cNvPr id="165" name="Google Shape;6192;p47">
              <a:extLst>
                <a:ext uri="{FF2B5EF4-FFF2-40B4-BE49-F238E27FC236}">
                  <a16:creationId xmlns:a16="http://schemas.microsoft.com/office/drawing/2014/main" id="{86D87748-C0AA-43D1-977F-A33BCF01FB61}"/>
                </a:ext>
              </a:extLst>
            </p:cNvPr>
            <p:cNvSpPr/>
            <p:nvPr/>
          </p:nvSpPr>
          <p:spPr>
            <a:xfrm>
              <a:off x="7465888" y="3275525"/>
              <a:ext cx="459597" cy="204225"/>
            </a:xfrm>
            <a:custGeom>
              <a:avLst/>
              <a:gdLst/>
              <a:ahLst/>
              <a:cxnLst/>
              <a:rect l="l" t="t" r="r" b="b"/>
              <a:pathLst>
                <a:path w="17828" h="7922" extrusionOk="0">
                  <a:moveTo>
                    <a:pt x="1" y="2740"/>
                  </a:moveTo>
                  <a:cubicBezTo>
                    <a:pt x="1" y="4064"/>
                    <a:pt x="868" y="5387"/>
                    <a:pt x="2626" y="6415"/>
                  </a:cubicBezTo>
                  <a:lnTo>
                    <a:pt x="2626" y="6415"/>
                  </a:lnTo>
                  <a:cubicBezTo>
                    <a:pt x="2831" y="6529"/>
                    <a:pt x="3060" y="6643"/>
                    <a:pt x="3288" y="6757"/>
                  </a:cubicBezTo>
                  <a:lnTo>
                    <a:pt x="3288" y="6757"/>
                  </a:lnTo>
                  <a:cubicBezTo>
                    <a:pt x="3356" y="6780"/>
                    <a:pt x="3448" y="6803"/>
                    <a:pt x="3516" y="6848"/>
                  </a:cubicBezTo>
                  <a:lnTo>
                    <a:pt x="3516" y="6848"/>
                  </a:lnTo>
                  <a:cubicBezTo>
                    <a:pt x="3653" y="6917"/>
                    <a:pt x="3790" y="6962"/>
                    <a:pt x="3927" y="7031"/>
                  </a:cubicBezTo>
                  <a:lnTo>
                    <a:pt x="3927" y="7031"/>
                  </a:lnTo>
                  <a:cubicBezTo>
                    <a:pt x="3950" y="7031"/>
                    <a:pt x="3973" y="7031"/>
                    <a:pt x="3995" y="7054"/>
                  </a:cubicBezTo>
                  <a:lnTo>
                    <a:pt x="3995" y="7054"/>
                  </a:lnTo>
                  <a:cubicBezTo>
                    <a:pt x="4041" y="7077"/>
                    <a:pt x="4087" y="7077"/>
                    <a:pt x="4132" y="7099"/>
                  </a:cubicBezTo>
                  <a:lnTo>
                    <a:pt x="4132" y="7099"/>
                  </a:lnTo>
                  <a:cubicBezTo>
                    <a:pt x="4315" y="7168"/>
                    <a:pt x="4498" y="7236"/>
                    <a:pt x="4680" y="7282"/>
                  </a:cubicBezTo>
                  <a:lnTo>
                    <a:pt x="4680" y="7282"/>
                  </a:lnTo>
                  <a:cubicBezTo>
                    <a:pt x="4749" y="7305"/>
                    <a:pt x="4817" y="7328"/>
                    <a:pt x="4863" y="7350"/>
                  </a:cubicBezTo>
                  <a:lnTo>
                    <a:pt x="4863" y="7350"/>
                  </a:lnTo>
                  <a:cubicBezTo>
                    <a:pt x="4908" y="7350"/>
                    <a:pt x="4954" y="7373"/>
                    <a:pt x="5000" y="7396"/>
                  </a:cubicBezTo>
                  <a:lnTo>
                    <a:pt x="5000" y="7396"/>
                  </a:lnTo>
                  <a:cubicBezTo>
                    <a:pt x="5068" y="7419"/>
                    <a:pt x="5159" y="7419"/>
                    <a:pt x="5228" y="7442"/>
                  </a:cubicBezTo>
                  <a:lnTo>
                    <a:pt x="5228" y="7442"/>
                  </a:lnTo>
                  <a:cubicBezTo>
                    <a:pt x="5411" y="7487"/>
                    <a:pt x="5593" y="7533"/>
                    <a:pt x="5776" y="7579"/>
                  </a:cubicBezTo>
                  <a:lnTo>
                    <a:pt x="5776" y="7579"/>
                  </a:lnTo>
                  <a:cubicBezTo>
                    <a:pt x="5821" y="7579"/>
                    <a:pt x="5867" y="7602"/>
                    <a:pt x="5936" y="7624"/>
                  </a:cubicBezTo>
                  <a:lnTo>
                    <a:pt x="5936" y="7624"/>
                  </a:lnTo>
                  <a:cubicBezTo>
                    <a:pt x="6004" y="7624"/>
                    <a:pt x="6072" y="7647"/>
                    <a:pt x="6141" y="7647"/>
                  </a:cubicBezTo>
                  <a:lnTo>
                    <a:pt x="6141" y="7647"/>
                  </a:lnTo>
                  <a:cubicBezTo>
                    <a:pt x="6301" y="7693"/>
                    <a:pt x="6461" y="7716"/>
                    <a:pt x="6620" y="7738"/>
                  </a:cubicBezTo>
                  <a:lnTo>
                    <a:pt x="6620" y="7738"/>
                  </a:lnTo>
                  <a:cubicBezTo>
                    <a:pt x="6689" y="7738"/>
                    <a:pt x="6734" y="7761"/>
                    <a:pt x="6803" y="7761"/>
                  </a:cubicBezTo>
                  <a:lnTo>
                    <a:pt x="6803" y="7761"/>
                  </a:lnTo>
                  <a:cubicBezTo>
                    <a:pt x="6871" y="7784"/>
                    <a:pt x="6940" y="7784"/>
                    <a:pt x="7008" y="7784"/>
                  </a:cubicBezTo>
                  <a:lnTo>
                    <a:pt x="7008" y="7784"/>
                  </a:lnTo>
                  <a:cubicBezTo>
                    <a:pt x="7168" y="7807"/>
                    <a:pt x="7305" y="7830"/>
                    <a:pt x="7465" y="7830"/>
                  </a:cubicBezTo>
                  <a:lnTo>
                    <a:pt x="7465" y="7830"/>
                  </a:lnTo>
                  <a:cubicBezTo>
                    <a:pt x="7533" y="7853"/>
                    <a:pt x="7602" y="7853"/>
                    <a:pt x="7670" y="7875"/>
                  </a:cubicBezTo>
                  <a:lnTo>
                    <a:pt x="7670" y="7875"/>
                  </a:lnTo>
                  <a:cubicBezTo>
                    <a:pt x="7739" y="7875"/>
                    <a:pt x="7807" y="7875"/>
                    <a:pt x="7876" y="7875"/>
                  </a:cubicBezTo>
                  <a:lnTo>
                    <a:pt x="7876" y="7875"/>
                  </a:lnTo>
                  <a:cubicBezTo>
                    <a:pt x="8013" y="7875"/>
                    <a:pt x="8172" y="7898"/>
                    <a:pt x="8332" y="7898"/>
                  </a:cubicBezTo>
                  <a:lnTo>
                    <a:pt x="8332" y="7898"/>
                  </a:lnTo>
                  <a:cubicBezTo>
                    <a:pt x="8401" y="7898"/>
                    <a:pt x="8469" y="7921"/>
                    <a:pt x="8560" y="7921"/>
                  </a:cubicBezTo>
                  <a:lnTo>
                    <a:pt x="8560" y="7921"/>
                  </a:lnTo>
                  <a:cubicBezTo>
                    <a:pt x="8583" y="7921"/>
                    <a:pt x="8629" y="7921"/>
                    <a:pt x="8652" y="7921"/>
                  </a:cubicBezTo>
                  <a:lnTo>
                    <a:pt x="8652" y="7921"/>
                  </a:lnTo>
                  <a:cubicBezTo>
                    <a:pt x="8675" y="7921"/>
                    <a:pt x="8697" y="7921"/>
                    <a:pt x="8743" y="7921"/>
                  </a:cubicBezTo>
                  <a:lnTo>
                    <a:pt x="8743" y="7921"/>
                  </a:lnTo>
                  <a:cubicBezTo>
                    <a:pt x="8903" y="7921"/>
                    <a:pt x="9063" y="7921"/>
                    <a:pt x="9222" y="7898"/>
                  </a:cubicBezTo>
                  <a:lnTo>
                    <a:pt x="9222" y="7898"/>
                  </a:lnTo>
                  <a:cubicBezTo>
                    <a:pt x="9245" y="7898"/>
                    <a:pt x="9291" y="7898"/>
                    <a:pt x="9314" y="7898"/>
                  </a:cubicBezTo>
                  <a:lnTo>
                    <a:pt x="9314" y="7898"/>
                  </a:lnTo>
                  <a:cubicBezTo>
                    <a:pt x="9359" y="7898"/>
                    <a:pt x="9405" y="7898"/>
                    <a:pt x="9473" y="7898"/>
                  </a:cubicBezTo>
                  <a:lnTo>
                    <a:pt x="9473" y="7898"/>
                  </a:lnTo>
                  <a:cubicBezTo>
                    <a:pt x="9519" y="7898"/>
                    <a:pt x="9565" y="7898"/>
                    <a:pt x="9610" y="7898"/>
                  </a:cubicBezTo>
                  <a:lnTo>
                    <a:pt x="9610" y="7898"/>
                  </a:lnTo>
                  <a:cubicBezTo>
                    <a:pt x="9816" y="7898"/>
                    <a:pt x="9998" y="7875"/>
                    <a:pt x="10204" y="7853"/>
                  </a:cubicBezTo>
                  <a:lnTo>
                    <a:pt x="10204" y="7853"/>
                  </a:lnTo>
                  <a:cubicBezTo>
                    <a:pt x="10295" y="7853"/>
                    <a:pt x="10364" y="7853"/>
                    <a:pt x="10455" y="7853"/>
                  </a:cubicBezTo>
                  <a:lnTo>
                    <a:pt x="10455" y="7853"/>
                  </a:lnTo>
                  <a:cubicBezTo>
                    <a:pt x="10478" y="7830"/>
                    <a:pt x="10523" y="7830"/>
                    <a:pt x="10569" y="7830"/>
                  </a:cubicBezTo>
                  <a:lnTo>
                    <a:pt x="10569" y="7830"/>
                  </a:lnTo>
                  <a:cubicBezTo>
                    <a:pt x="10638" y="7830"/>
                    <a:pt x="10683" y="7807"/>
                    <a:pt x="10752" y="7807"/>
                  </a:cubicBezTo>
                  <a:lnTo>
                    <a:pt x="10752" y="7807"/>
                  </a:lnTo>
                  <a:cubicBezTo>
                    <a:pt x="10957" y="7784"/>
                    <a:pt x="11163" y="7761"/>
                    <a:pt x="11368" y="7716"/>
                  </a:cubicBezTo>
                  <a:lnTo>
                    <a:pt x="11368" y="7716"/>
                  </a:lnTo>
                  <a:cubicBezTo>
                    <a:pt x="11414" y="7716"/>
                    <a:pt x="11459" y="7693"/>
                    <a:pt x="11505" y="7693"/>
                  </a:cubicBezTo>
                  <a:lnTo>
                    <a:pt x="11505" y="7693"/>
                  </a:lnTo>
                  <a:cubicBezTo>
                    <a:pt x="11528" y="7693"/>
                    <a:pt x="11551" y="7693"/>
                    <a:pt x="11596" y="7693"/>
                  </a:cubicBezTo>
                  <a:lnTo>
                    <a:pt x="11596" y="7693"/>
                  </a:lnTo>
                  <a:cubicBezTo>
                    <a:pt x="11688" y="7670"/>
                    <a:pt x="11779" y="7647"/>
                    <a:pt x="11870" y="7624"/>
                  </a:cubicBezTo>
                  <a:lnTo>
                    <a:pt x="11870" y="7624"/>
                  </a:lnTo>
                  <a:cubicBezTo>
                    <a:pt x="12030" y="7579"/>
                    <a:pt x="12212" y="7556"/>
                    <a:pt x="12372" y="7510"/>
                  </a:cubicBezTo>
                  <a:lnTo>
                    <a:pt x="12372" y="7510"/>
                  </a:lnTo>
                  <a:cubicBezTo>
                    <a:pt x="12486" y="7487"/>
                    <a:pt x="12601" y="7465"/>
                    <a:pt x="12715" y="7419"/>
                  </a:cubicBezTo>
                  <a:lnTo>
                    <a:pt x="12715" y="7419"/>
                  </a:lnTo>
                  <a:cubicBezTo>
                    <a:pt x="12874" y="7373"/>
                    <a:pt x="13011" y="7350"/>
                    <a:pt x="13171" y="7282"/>
                  </a:cubicBezTo>
                  <a:lnTo>
                    <a:pt x="13171" y="7282"/>
                  </a:lnTo>
                  <a:cubicBezTo>
                    <a:pt x="13194" y="7282"/>
                    <a:pt x="13240" y="7282"/>
                    <a:pt x="13262" y="7259"/>
                  </a:cubicBezTo>
                  <a:lnTo>
                    <a:pt x="13262" y="7259"/>
                  </a:lnTo>
                  <a:cubicBezTo>
                    <a:pt x="13445" y="7214"/>
                    <a:pt x="13628" y="7145"/>
                    <a:pt x="13810" y="7077"/>
                  </a:cubicBezTo>
                  <a:lnTo>
                    <a:pt x="13810" y="7077"/>
                  </a:lnTo>
                  <a:cubicBezTo>
                    <a:pt x="13833" y="7054"/>
                    <a:pt x="13856" y="7054"/>
                    <a:pt x="13879" y="7031"/>
                  </a:cubicBezTo>
                  <a:lnTo>
                    <a:pt x="13879" y="7031"/>
                  </a:lnTo>
                  <a:cubicBezTo>
                    <a:pt x="14084" y="6962"/>
                    <a:pt x="14267" y="6894"/>
                    <a:pt x="14449" y="6803"/>
                  </a:cubicBezTo>
                  <a:lnTo>
                    <a:pt x="14449" y="6803"/>
                  </a:lnTo>
                  <a:cubicBezTo>
                    <a:pt x="14518" y="6780"/>
                    <a:pt x="14563" y="6757"/>
                    <a:pt x="14632" y="6711"/>
                  </a:cubicBezTo>
                  <a:lnTo>
                    <a:pt x="14632" y="6711"/>
                  </a:lnTo>
                  <a:cubicBezTo>
                    <a:pt x="14837" y="6620"/>
                    <a:pt x="15020" y="6529"/>
                    <a:pt x="15225" y="6415"/>
                  </a:cubicBezTo>
                  <a:lnTo>
                    <a:pt x="15225" y="6415"/>
                  </a:lnTo>
                  <a:cubicBezTo>
                    <a:pt x="15248" y="6392"/>
                    <a:pt x="15294" y="6369"/>
                    <a:pt x="15340" y="6346"/>
                  </a:cubicBezTo>
                  <a:lnTo>
                    <a:pt x="15340" y="6346"/>
                  </a:lnTo>
                  <a:cubicBezTo>
                    <a:pt x="15362" y="6323"/>
                    <a:pt x="15385" y="6300"/>
                    <a:pt x="15431" y="6278"/>
                  </a:cubicBezTo>
                  <a:lnTo>
                    <a:pt x="15431" y="6278"/>
                  </a:lnTo>
                  <a:cubicBezTo>
                    <a:pt x="15477" y="6255"/>
                    <a:pt x="15545" y="6209"/>
                    <a:pt x="15591" y="6186"/>
                  </a:cubicBezTo>
                  <a:lnTo>
                    <a:pt x="15591" y="6186"/>
                  </a:lnTo>
                  <a:cubicBezTo>
                    <a:pt x="15636" y="6141"/>
                    <a:pt x="15682" y="6118"/>
                    <a:pt x="15728" y="6072"/>
                  </a:cubicBezTo>
                  <a:lnTo>
                    <a:pt x="15728" y="6072"/>
                  </a:lnTo>
                  <a:cubicBezTo>
                    <a:pt x="15773" y="6049"/>
                    <a:pt x="15842" y="6004"/>
                    <a:pt x="15887" y="5981"/>
                  </a:cubicBezTo>
                  <a:lnTo>
                    <a:pt x="15887" y="5981"/>
                  </a:lnTo>
                  <a:cubicBezTo>
                    <a:pt x="15933" y="5935"/>
                    <a:pt x="15979" y="5912"/>
                    <a:pt x="16024" y="5867"/>
                  </a:cubicBezTo>
                  <a:lnTo>
                    <a:pt x="16024" y="5867"/>
                  </a:lnTo>
                  <a:cubicBezTo>
                    <a:pt x="16070" y="5844"/>
                    <a:pt x="16116" y="5798"/>
                    <a:pt x="16161" y="5776"/>
                  </a:cubicBezTo>
                  <a:lnTo>
                    <a:pt x="16161" y="5776"/>
                  </a:lnTo>
                  <a:cubicBezTo>
                    <a:pt x="16184" y="5730"/>
                    <a:pt x="16230" y="5707"/>
                    <a:pt x="16275" y="5661"/>
                  </a:cubicBezTo>
                  <a:lnTo>
                    <a:pt x="16275" y="5661"/>
                  </a:lnTo>
                  <a:cubicBezTo>
                    <a:pt x="16321" y="5639"/>
                    <a:pt x="16367" y="5593"/>
                    <a:pt x="16412" y="5547"/>
                  </a:cubicBezTo>
                  <a:lnTo>
                    <a:pt x="16412" y="5547"/>
                  </a:lnTo>
                  <a:cubicBezTo>
                    <a:pt x="16412" y="5547"/>
                    <a:pt x="16435" y="5524"/>
                    <a:pt x="16458" y="5502"/>
                  </a:cubicBezTo>
                  <a:lnTo>
                    <a:pt x="16458" y="5502"/>
                  </a:lnTo>
                  <a:cubicBezTo>
                    <a:pt x="16481" y="5502"/>
                    <a:pt x="16481" y="5479"/>
                    <a:pt x="16504" y="5456"/>
                  </a:cubicBezTo>
                  <a:lnTo>
                    <a:pt x="16504" y="5456"/>
                  </a:lnTo>
                  <a:cubicBezTo>
                    <a:pt x="16572" y="5387"/>
                    <a:pt x="16641" y="5319"/>
                    <a:pt x="16709" y="5273"/>
                  </a:cubicBezTo>
                  <a:lnTo>
                    <a:pt x="16709" y="5273"/>
                  </a:lnTo>
                  <a:cubicBezTo>
                    <a:pt x="16732" y="5251"/>
                    <a:pt x="16755" y="5228"/>
                    <a:pt x="16778" y="5205"/>
                  </a:cubicBezTo>
                  <a:lnTo>
                    <a:pt x="16778" y="5205"/>
                  </a:lnTo>
                  <a:cubicBezTo>
                    <a:pt x="16846" y="5114"/>
                    <a:pt x="16937" y="5022"/>
                    <a:pt x="17006" y="4931"/>
                  </a:cubicBezTo>
                  <a:lnTo>
                    <a:pt x="17006" y="4931"/>
                  </a:lnTo>
                  <a:cubicBezTo>
                    <a:pt x="17006" y="4931"/>
                    <a:pt x="17006" y="4908"/>
                    <a:pt x="17006" y="4908"/>
                  </a:cubicBezTo>
                  <a:lnTo>
                    <a:pt x="17006" y="4908"/>
                  </a:lnTo>
                  <a:cubicBezTo>
                    <a:pt x="17029" y="4885"/>
                    <a:pt x="17051" y="4863"/>
                    <a:pt x="17051" y="4840"/>
                  </a:cubicBezTo>
                  <a:lnTo>
                    <a:pt x="17051" y="4840"/>
                  </a:lnTo>
                  <a:cubicBezTo>
                    <a:pt x="17097" y="4794"/>
                    <a:pt x="17143" y="4726"/>
                    <a:pt x="17188" y="4680"/>
                  </a:cubicBezTo>
                  <a:lnTo>
                    <a:pt x="17188" y="4680"/>
                  </a:lnTo>
                  <a:cubicBezTo>
                    <a:pt x="17211" y="4657"/>
                    <a:pt x="17234" y="4611"/>
                    <a:pt x="17234" y="4589"/>
                  </a:cubicBezTo>
                  <a:lnTo>
                    <a:pt x="17234" y="4589"/>
                  </a:lnTo>
                  <a:cubicBezTo>
                    <a:pt x="17280" y="4520"/>
                    <a:pt x="17303" y="4474"/>
                    <a:pt x="17348" y="4429"/>
                  </a:cubicBezTo>
                  <a:lnTo>
                    <a:pt x="17348" y="4429"/>
                  </a:lnTo>
                  <a:cubicBezTo>
                    <a:pt x="17348" y="4406"/>
                    <a:pt x="17371" y="4406"/>
                    <a:pt x="17371" y="4383"/>
                  </a:cubicBezTo>
                  <a:lnTo>
                    <a:pt x="17371" y="4383"/>
                  </a:lnTo>
                  <a:cubicBezTo>
                    <a:pt x="17371" y="4360"/>
                    <a:pt x="17394" y="4338"/>
                    <a:pt x="17394" y="4315"/>
                  </a:cubicBezTo>
                  <a:lnTo>
                    <a:pt x="17394" y="4315"/>
                  </a:lnTo>
                  <a:cubicBezTo>
                    <a:pt x="17417" y="4269"/>
                    <a:pt x="17439" y="4223"/>
                    <a:pt x="17462" y="4178"/>
                  </a:cubicBezTo>
                  <a:lnTo>
                    <a:pt x="17462" y="4178"/>
                  </a:lnTo>
                  <a:cubicBezTo>
                    <a:pt x="17485" y="4155"/>
                    <a:pt x="17508" y="4109"/>
                    <a:pt x="17531" y="4064"/>
                  </a:cubicBezTo>
                  <a:lnTo>
                    <a:pt x="17531" y="4064"/>
                  </a:lnTo>
                  <a:cubicBezTo>
                    <a:pt x="17554" y="4018"/>
                    <a:pt x="17554" y="3972"/>
                    <a:pt x="17576" y="3927"/>
                  </a:cubicBezTo>
                  <a:lnTo>
                    <a:pt x="17576" y="3927"/>
                  </a:lnTo>
                  <a:cubicBezTo>
                    <a:pt x="17576" y="3927"/>
                    <a:pt x="17599" y="3904"/>
                    <a:pt x="17599" y="3881"/>
                  </a:cubicBezTo>
                  <a:lnTo>
                    <a:pt x="17599" y="3881"/>
                  </a:lnTo>
                  <a:cubicBezTo>
                    <a:pt x="17622" y="3858"/>
                    <a:pt x="17622" y="3835"/>
                    <a:pt x="17622" y="3813"/>
                  </a:cubicBezTo>
                  <a:lnTo>
                    <a:pt x="17622" y="3813"/>
                  </a:lnTo>
                  <a:cubicBezTo>
                    <a:pt x="17645" y="3767"/>
                    <a:pt x="17645" y="3744"/>
                    <a:pt x="17668" y="3698"/>
                  </a:cubicBezTo>
                  <a:lnTo>
                    <a:pt x="17668" y="3698"/>
                  </a:lnTo>
                  <a:cubicBezTo>
                    <a:pt x="17668" y="3653"/>
                    <a:pt x="17691" y="3607"/>
                    <a:pt x="17691" y="3584"/>
                  </a:cubicBezTo>
                  <a:lnTo>
                    <a:pt x="17691" y="3584"/>
                  </a:lnTo>
                  <a:cubicBezTo>
                    <a:pt x="17713" y="3539"/>
                    <a:pt x="17713" y="3493"/>
                    <a:pt x="17736" y="3447"/>
                  </a:cubicBezTo>
                  <a:lnTo>
                    <a:pt x="17736" y="3447"/>
                  </a:lnTo>
                  <a:cubicBezTo>
                    <a:pt x="17736" y="3425"/>
                    <a:pt x="17736" y="3402"/>
                    <a:pt x="17759" y="3379"/>
                  </a:cubicBezTo>
                  <a:lnTo>
                    <a:pt x="17759" y="3379"/>
                  </a:lnTo>
                  <a:cubicBezTo>
                    <a:pt x="17759" y="3356"/>
                    <a:pt x="17759" y="3333"/>
                    <a:pt x="17759" y="3333"/>
                  </a:cubicBezTo>
                  <a:lnTo>
                    <a:pt x="17759" y="3333"/>
                  </a:lnTo>
                  <a:cubicBezTo>
                    <a:pt x="17759" y="3288"/>
                    <a:pt x="17782" y="3242"/>
                    <a:pt x="17782" y="3196"/>
                  </a:cubicBezTo>
                  <a:lnTo>
                    <a:pt x="17782" y="3196"/>
                  </a:lnTo>
                  <a:cubicBezTo>
                    <a:pt x="17782" y="3151"/>
                    <a:pt x="17782" y="3105"/>
                    <a:pt x="17782" y="3082"/>
                  </a:cubicBezTo>
                  <a:lnTo>
                    <a:pt x="17782" y="3082"/>
                  </a:lnTo>
                  <a:cubicBezTo>
                    <a:pt x="17805" y="3036"/>
                    <a:pt x="17805" y="2991"/>
                    <a:pt x="17805" y="2945"/>
                  </a:cubicBezTo>
                  <a:lnTo>
                    <a:pt x="17805" y="2945"/>
                  </a:lnTo>
                  <a:cubicBezTo>
                    <a:pt x="17805" y="2922"/>
                    <a:pt x="17805" y="2900"/>
                    <a:pt x="17805" y="2854"/>
                  </a:cubicBezTo>
                  <a:lnTo>
                    <a:pt x="17805" y="2854"/>
                  </a:lnTo>
                  <a:cubicBezTo>
                    <a:pt x="17805" y="2831"/>
                    <a:pt x="17805" y="2808"/>
                    <a:pt x="17805" y="2785"/>
                  </a:cubicBezTo>
                  <a:lnTo>
                    <a:pt x="17805" y="2785"/>
                  </a:lnTo>
                  <a:lnTo>
                    <a:pt x="17828" y="46"/>
                  </a:lnTo>
                  <a:cubicBezTo>
                    <a:pt x="17805" y="92"/>
                    <a:pt x="17805" y="138"/>
                    <a:pt x="17805" y="206"/>
                  </a:cubicBezTo>
                  <a:lnTo>
                    <a:pt x="17805" y="206"/>
                  </a:lnTo>
                  <a:cubicBezTo>
                    <a:pt x="17805" y="252"/>
                    <a:pt x="17805" y="297"/>
                    <a:pt x="17805" y="343"/>
                  </a:cubicBezTo>
                  <a:lnTo>
                    <a:pt x="17805" y="343"/>
                  </a:lnTo>
                  <a:cubicBezTo>
                    <a:pt x="17805" y="366"/>
                    <a:pt x="17782" y="412"/>
                    <a:pt x="17782" y="457"/>
                  </a:cubicBezTo>
                  <a:lnTo>
                    <a:pt x="17782" y="457"/>
                  </a:lnTo>
                  <a:cubicBezTo>
                    <a:pt x="17782" y="503"/>
                    <a:pt x="17782" y="549"/>
                    <a:pt x="17759" y="571"/>
                  </a:cubicBezTo>
                  <a:lnTo>
                    <a:pt x="17759" y="571"/>
                  </a:lnTo>
                  <a:cubicBezTo>
                    <a:pt x="17759" y="617"/>
                    <a:pt x="17759" y="663"/>
                    <a:pt x="17736" y="708"/>
                  </a:cubicBezTo>
                  <a:lnTo>
                    <a:pt x="17736" y="708"/>
                  </a:lnTo>
                  <a:cubicBezTo>
                    <a:pt x="17736" y="754"/>
                    <a:pt x="17713" y="777"/>
                    <a:pt x="17713" y="822"/>
                  </a:cubicBezTo>
                  <a:lnTo>
                    <a:pt x="17713" y="822"/>
                  </a:lnTo>
                  <a:cubicBezTo>
                    <a:pt x="17691" y="868"/>
                    <a:pt x="17691" y="914"/>
                    <a:pt x="17668" y="959"/>
                  </a:cubicBezTo>
                  <a:lnTo>
                    <a:pt x="17668" y="959"/>
                  </a:lnTo>
                  <a:cubicBezTo>
                    <a:pt x="17668" y="982"/>
                    <a:pt x="17645" y="1028"/>
                    <a:pt x="17622" y="1074"/>
                  </a:cubicBezTo>
                  <a:lnTo>
                    <a:pt x="17622" y="1074"/>
                  </a:lnTo>
                  <a:cubicBezTo>
                    <a:pt x="17622" y="1119"/>
                    <a:pt x="17599" y="1165"/>
                    <a:pt x="17576" y="1188"/>
                  </a:cubicBezTo>
                  <a:lnTo>
                    <a:pt x="17576" y="1188"/>
                  </a:lnTo>
                  <a:cubicBezTo>
                    <a:pt x="17576" y="1233"/>
                    <a:pt x="17554" y="1279"/>
                    <a:pt x="17531" y="1325"/>
                  </a:cubicBezTo>
                  <a:lnTo>
                    <a:pt x="17531" y="1325"/>
                  </a:lnTo>
                  <a:cubicBezTo>
                    <a:pt x="17508" y="1370"/>
                    <a:pt x="17485" y="1393"/>
                    <a:pt x="17485" y="1439"/>
                  </a:cubicBezTo>
                  <a:lnTo>
                    <a:pt x="17485" y="1439"/>
                  </a:lnTo>
                  <a:cubicBezTo>
                    <a:pt x="17462" y="1484"/>
                    <a:pt x="17439" y="1530"/>
                    <a:pt x="17417" y="1576"/>
                  </a:cubicBezTo>
                  <a:lnTo>
                    <a:pt x="17417" y="1576"/>
                  </a:lnTo>
                  <a:cubicBezTo>
                    <a:pt x="17394" y="1598"/>
                    <a:pt x="17371" y="1644"/>
                    <a:pt x="17348" y="1690"/>
                  </a:cubicBezTo>
                  <a:lnTo>
                    <a:pt x="17348" y="1690"/>
                  </a:lnTo>
                  <a:cubicBezTo>
                    <a:pt x="17325" y="1735"/>
                    <a:pt x="17280" y="1781"/>
                    <a:pt x="17257" y="1827"/>
                  </a:cubicBezTo>
                  <a:lnTo>
                    <a:pt x="17257" y="1827"/>
                  </a:lnTo>
                  <a:cubicBezTo>
                    <a:pt x="17234" y="1872"/>
                    <a:pt x="17211" y="1895"/>
                    <a:pt x="17188" y="1941"/>
                  </a:cubicBezTo>
                  <a:lnTo>
                    <a:pt x="17188" y="1941"/>
                  </a:lnTo>
                  <a:cubicBezTo>
                    <a:pt x="17143" y="1987"/>
                    <a:pt x="17097" y="2055"/>
                    <a:pt x="17074" y="2101"/>
                  </a:cubicBezTo>
                  <a:lnTo>
                    <a:pt x="17074" y="2101"/>
                  </a:lnTo>
                  <a:cubicBezTo>
                    <a:pt x="17051" y="2123"/>
                    <a:pt x="17029" y="2146"/>
                    <a:pt x="17006" y="2192"/>
                  </a:cubicBezTo>
                  <a:lnTo>
                    <a:pt x="17006" y="2192"/>
                  </a:lnTo>
                  <a:cubicBezTo>
                    <a:pt x="16937" y="2260"/>
                    <a:pt x="16869" y="2352"/>
                    <a:pt x="16778" y="2443"/>
                  </a:cubicBezTo>
                  <a:lnTo>
                    <a:pt x="16778" y="2443"/>
                  </a:lnTo>
                  <a:cubicBezTo>
                    <a:pt x="16755" y="2466"/>
                    <a:pt x="16732" y="2489"/>
                    <a:pt x="16709" y="2512"/>
                  </a:cubicBezTo>
                  <a:lnTo>
                    <a:pt x="16709" y="2512"/>
                  </a:lnTo>
                  <a:cubicBezTo>
                    <a:pt x="16641" y="2580"/>
                    <a:pt x="16572" y="2648"/>
                    <a:pt x="16504" y="2717"/>
                  </a:cubicBezTo>
                  <a:lnTo>
                    <a:pt x="16504" y="2717"/>
                  </a:lnTo>
                  <a:cubicBezTo>
                    <a:pt x="16481" y="2740"/>
                    <a:pt x="16435" y="2785"/>
                    <a:pt x="16412" y="2808"/>
                  </a:cubicBezTo>
                  <a:lnTo>
                    <a:pt x="16412" y="2808"/>
                  </a:lnTo>
                  <a:cubicBezTo>
                    <a:pt x="16367" y="2854"/>
                    <a:pt x="16321" y="2877"/>
                    <a:pt x="16275" y="2922"/>
                  </a:cubicBezTo>
                  <a:lnTo>
                    <a:pt x="16275" y="2922"/>
                  </a:lnTo>
                  <a:cubicBezTo>
                    <a:pt x="16253" y="2945"/>
                    <a:pt x="16207" y="2991"/>
                    <a:pt x="16161" y="3014"/>
                  </a:cubicBezTo>
                  <a:lnTo>
                    <a:pt x="16161" y="3014"/>
                  </a:lnTo>
                  <a:cubicBezTo>
                    <a:pt x="16116" y="3059"/>
                    <a:pt x="16070" y="3105"/>
                    <a:pt x="16024" y="3128"/>
                  </a:cubicBezTo>
                  <a:lnTo>
                    <a:pt x="16024" y="3128"/>
                  </a:lnTo>
                  <a:cubicBezTo>
                    <a:pt x="15979" y="3173"/>
                    <a:pt x="15933" y="3196"/>
                    <a:pt x="15887" y="3242"/>
                  </a:cubicBezTo>
                  <a:lnTo>
                    <a:pt x="15887" y="3242"/>
                  </a:lnTo>
                  <a:cubicBezTo>
                    <a:pt x="15842" y="3265"/>
                    <a:pt x="15796" y="3310"/>
                    <a:pt x="15750" y="3333"/>
                  </a:cubicBezTo>
                  <a:lnTo>
                    <a:pt x="15750" y="3333"/>
                  </a:lnTo>
                  <a:cubicBezTo>
                    <a:pt x="15682" y="3379"/>
                    <a:pt x="15636" y="3402"/>
                    <a:pt x="15591" y="3425"/>
                  </a:cubicBezTo>
                  <a:lnTo>
                    <a:pt x="15591" y="3425"/>
                  </a:lnTo>
                  <a:cubicBezTo>
                    <a:pt x="15545" y="3470"/>
                    <a:pt x="15499" y="3493"/>
                    <a:pt x="15431" y="3539"/>
                  </a:cubicBezTo>
                  <a:lnTo>
                    <a:pt x="15431" y="3539"/>
                  </a:lnTo>
                  <a:cubicBezTo>
                    <a:pt x="15362" y="3584"/>
                    <a:pt x="15294" y="3630"/>
                    <a:pt x="15225" y="3653"/>
                  </a:cubicBezTo>
                  <a:lnTo>
                    <a:pt x="15225" y="3653"/>
                  </a:lnTo>
                  <a:cubicBezTo>
                    <a:pt x="15043" y="3767"/>
                    <a:pt x="14837" y="3881"/>
                    <a:pt x="14632" y="3972"/>
                  </a:cubicBezTo>
                  <a:lnTo>
                    <a:pt x="14632" y="3972"/>
                  </a:lnTo>
                  <a:cubicBezTo>
                    <a:pt x="14563" y="3995"/>
                    <a:pt x="14518" y="4018"/>
                    <a:pt x="14472" y="4064"/>
                  </a:cubicBezTo>
                  <a:lnTo>
                    <a:pt x="14472" y="4064"/>
                  </a:lnTo>
                  <a:cubicBezTo>
                    <a:pt x="14290" y="4132"/>
                    <a:pt x="14084" y="4223"/>
                    <a:pt x="13902" y="4292"/>
                  </a:cubicBezTo>
                  <a:lnTo>
                    <a:pt x="13902" y="4292"/>
                  </a:lnTo>
                  <a:cubicBezTo>
                    <a:pt x="13879" y="4315"/>
                    <a:pt x="13856" y="4315"/>
                    <a:pt x="13810" y="4338"/>
                  </a:cubicBezTo>
                  <a:lnTo>
                    <a:pt x="13810" y="4338"/>
                  </a:lnTo>
                  <a:cubicBezTo>
                    <a:pt x="13605" y="4406"/>
                    <a:pt x="13399" y="4474"/>
                    <a:pt x="13171" y="4543"/>
                  </a:cubicBezTo>
                  <a:lnTo>
                    <a:pt x="13171" y="4543"/>
                  </a:lnTo>
                  <a:cubicBezTo>
                    <a:pt x="13034" y="4589"/>
                    <a:pt x="12874" y="4634"/>
                    <a:pt x="12715" y="4680"/>
                  </a:cubicBezTo>
                  <a:lnTo>
                    <a:pt x="12715" y="4680"/>
                  </a:lnTo>
                  <a:cubicBezTo>
                    <a:pt x="12601" y="4703"/>
                    <a:pt x="12486" y="4748"/>
                    <a:pt x="12372" y="4771"/>
                  </a:cubicBezTo>
                  <a:lnTo>
                    <a:pt x="12372" y="4771"/>
                  </a:lnTo>
                  <a:cubicBezTo>
                    <a:pt x="12212" y="4817"/>
                    <a:pt x="12053" y="4840"/>
                    <a:pt x="11870" y="4885"/>
                  </a:cubicBezTo>
                  <a:lnTo>
                    <a:pt x="11870" y="4885"/>
                  </a:lnTo>
                  <a:cubicBezTo>
                    <a:pt x="11756" y="4908"/>
                    <a:pt x="11642" y="4931"/>
                    <a:pt x="11528" y="4954"/>
                  </a:cubicBezTo>
                  <a:lnTo>
                    <a:pt x="11528" y="4954"/>
                  </a:lnTo>
                  <a:cubicBezTo>
                    <a:pt x="11482" y="4954"/>
                    <a:pt x="11414" y="4977"/>
                    <a:pt x="11368" y="4977"/>
                  </a:cubicBezTo>
                  <a:lnTo>
                    <a:pt x="11368" y="4977"/>
                  </a:lnTo>
                  <a:cubicBezTo>
                    <a:pt x="11163" y="4999"/>
                    <a:pt x="10957" y="5045"/>
                    <a:pt x="10752" y="5068"/>
                  </a:cubicBezTo>
                  <a:lnTo>
                    <a:pt x="10752" y="5068"/>
                  </a:lnTo>
                  <a:cubicBezTo>
                    <a:pt x="10683" y="5068"/>
                    <a:pt x="10638" y="5068"/>
                    <a:pt x="10569" y="5091"/>
                  </a:cubicBezTo>
                  <a:lnTo>
                    <a:pt x="10569" y="5091"/>
                  </a:lnTo>
                  <a:cubicBezTo>
                    <a:pt x="10455" y="5091"/>
                    <a:pt x="10341" y="5114"/>
                    <a:pt x="10204" y="5114"/>
                  </a:cubicBezTo>
                  <a:lnTo>
                    <a:pt x="10204" y="5114"/>
                  </a:lnTo>
                  <a:cubicBezTo>
                    <a:pt x="10021" y="5136"/>
                    <a:pt x="9816" y="5136"/>
                    <a:pt x="9610" y="5159"/>
                  </a:cubicBezTo>
                  <a:lnTo>
                    <a:pt x="9610" y="5159"/>
                  </a:lnTo>
                  <a:cubicBezTo>
                    <a:pt x="9496" y="5159"/>
                    <a:pt x="9359" y="5159"/>
                    <a:pt x="9222" y="5159"/>
                  </a:cubicBezTo>
                  <a:lnTo>
                    <a:pt x="9222" y="5159"/>
                  </a:lnTo>
                  <a:cubicBezTo>
                    <a:pt x="9063" y="5159"/>
                    <a:pt x="8903" y="5159"/>
                    <a:pt x="8743" y="5159"/>
                  </a:cubicBezTo>
                  <a:lnTo>
                    <a:pt x="8743" y="5159"/>
                  </a:lnTo>
                  <a:cubicBezTo>
                    <a:pt x="8606" y="5159"/>
                    <a:pt x="8469" y="5159"/>
                    <a:pt x="8332" y="5159"/>
                  </a:cubicBezTo>
                  <a:lnTo>
                    <a:pt x="8332" y="5159"/>
                  </a:lnTo>
                  <a:cubicBezTo>
                    <a:pt x="8172" y="5159"/>
                    <a:pt x="8035" y="5136"/>
                    <a:pt x="7876" y="5136"/>
                  </a:cubicBezTo>
                  <a:lnTo>
                    <a:pt x="7876" y="5136"/>
                  </a:lnTo>
                  <a:cubicBezTo>
                    <a:pt x="7739" y="5114"/>
                    <a:pt x="7602" y="5114"/>
                    <a:pt x="7465" y="5091"/>
                  </a:cubicBezTo>
                  <a:lnTo>
                    <a:pt x="7465" y="5091"/>
                  </a:lnTo>
                  <a:cubicBezTo>
                    <a:pt x="7328" y="5091"/>
                    <a:pt x="7168" y="5068"/>
                    <a:pt x="7031" y="5045"/>
                  </a:cubicBezTo>
                  <a:lnTo>
                    <a:pt x="7031" y="5045"/>
                  </a:lnTo>
                  <a:cubicBezTo>
                    <a:pt x="6894" y="5022"/>
                    <a:pt x="6757" y="5022"/>
                    <a:pt x="6620" y="4999"/>
                  </a:cubicBezTo>
                  <a:lnTo>
                    <a:pt x="6620" y="4999"/>
                  </a:lnTo>
                  <a:cubicBezTo>
                    <a:pt x="6461" y="4977"/>
                    <a:pt x="6301" y="4931"/>
                    <a:pt x="6164" y="4908"/>
                  </a:cubicBezTo>
                  <a:lnTo>
                    <a:pt x="6164" y="4908"/>
                  </a:lnTo>
                  <a:cubicBezTo>
                    <a:pt x="6027" y="4885"/>
                    <a:pt x="5913" y="4863"/>
                    <a:pt x="5776" y="4840"/>
                  </a:cubicBezTo>
                  <a:lnTo>
                    <a:pt x="5776" y="4840"/>
                  </a:lnTo>
                  <a:cubicBezTo>
                    <a:pt x="5593" y="4794"/>
                    <a:pt x="5411" y="4748"/>
                    <a:pt x="5228" y="4703"/>
                  </a:cubicBezTo>
                  <a:lnTo>
                    <a:pt x="5228" y="4703"/>
                  </a:lnTo>
                  <a:cubicBezTo>
                    <a:pt x="5114" y="4657"/>
                    <a:pt x="5000" y="4634"/>
                    <a:pt x="4886" y="4611"/>
                  </a:cubicBezTo>
                  <a:lnTo>
                    <a:pt x="4886" y="4611"/>
                  </a:lnTo>
                  <a:cubicBezTo>
                    <a:pt x="4817" y="4589"/>
                    <a:pt x="4749" y="4566"/>
                    <a:pt x="4703" y="4543"/>
                  </a:cubicBezTo>
                  <a:lnTo>
                    <a:pt x="4703" y="4543"/>
                  </a:lnTo>
                  <a:cubicBezTo>
                    <a:pt x="4520" y="4497"/>
                    <a:pt x="4338" y="4429"/>
                    <a:pt x="4155" y="4360"/>
                  </a:cubicBezTo>
                  <a:lnTo>
                    <a:pt x="4155" y="4360"/>
                  </a:lnTo>
                  <a:cubicBezTo>
                    <a:pt x="4109" y="4338"/>
                    <a:pt x="4041" y="4315"/>
                    <a:pt x="3995" y="4315"/>
                  </a:cubicBezTo>
                  <a:lnTo>
                    <a:pt x="3995" y="4315"/>
                  </a:lnTo>
                  <a:cubicBezTo>
                    <a:pt x="3836" y="4246"/>
                    <a:pt x="3676" y="4178"/>
                    <a:pt x="3516" y="4109"/>
                  </a:cubicBezTo>
                  <a:lnTo>
                    <a:pt x="3516" y="4109"/>
                  </a:lnTo>
                  <a:cubicBezTo>
                    <a:pt x="3448" y="4064"/>
                    <a:pt x="3379" y="4041"/>
                    <a:pt x="3288" y="3995"/>
                  </a:cubicBezTo>
                  <a:lnTo>
                    <a:pt x="3288" y="3995"/>
                  </a:lnTo>
                  <a:cubicBezTo>
                    <a:pt x="3060" y="3904"/>
                    <a:pt x="2854" y="3790"/>
                    <a:pt x="2649" y="3653"/>
                  </a:cubicBezTo>
                  <a:lnTo>
                    <a:pt x="2649" y="3653"/>
                  </a:lnTo>
                  <a:cubicBezTo>
                    <a:pt x="891" y="2648"/>
                    <a:pt x="1" y="1325"/>
                    <a:pt x="24" y="1"/>
                  </a:cubicBezTo>
                  <a:lnTo>
                    <a:pt x="24" y="1"/>
                  </a:lnTo>
                  <a:close/>
                </a:path>
              </a:pathLst>
            </a:custGeom>
            <a:solidFill>
              <a:srgbClr val="1D509B"/>
            </a:solidFill>
            <a:ln>
              <a:noFill/>
            </a:ln>
          </p:spPr>
          <p:txBody>
            <a:bodyPr spcFirstLastPara="1" wrap="square" lIns="91425" tIns="91425" rIns="91425" bIns="91425" anchor="ctr" anchorCtr="0">
              <a:noAutofit/>
            </a:bodyPr>
            <a:lstStyle/>
            <a:p>
              <a:pPr>
                <a:buClr>
                  <a:srgbClr val="000000"/>
                </a:buClr>
                <a:buFont typeface="Arial"/>
                <a:buNone/>
                <a:defRPr/>
              </a:pPr>
              <a:endParaRPr sz="1400" kern="0">
                <a:solidFill>
                  <a:srgbClr val="000000"/>
                </a:solidFill>
                <a:latin typeface="Arial"/>
                <a:cs typeface="Arial"/>
                <a:sym typeface="Arial"/>
              </a:endParaRPr>
            </a:p>
          </p:txBody>
        </p:sp>
        <p:sp>
          <p:nvSpPr>
            <p:cNvPr id="166" name="Google Shape;6193;p47">
              <a:extLst>
                <a:ext uri="{FF2B5EF4-FFF2-40B4-BE49-F238E27FC236}">
                  <a16:creationId xmlns:a16="http://schemas.microsoft.com/office/drawing/2014/main" id="{2BFE1C57-ABF2-485C-9AA1-879613406674}"/>
                </a:ext>
              </a:extLst>
            </p:cNvPr>
            <p:cNvSpPr/>
            <p:nvPr/>
          </p:nvSpPr>
          <p:spPr>
            <a:xfrm>
              <a:off x="7443538" y="3154334"/>
              <a:ext cx="504299" cy="265838"/>
            </a:xfrm>
            <a:custGeom>
              <a:avLst/>
              <a:gdLst/>
              <a:ahLst/>
              <a:cxnLst/>
              <a:rect l="l" t="t" r="r" b="b"/>
              <a:pathLst>
                <a:path w="19562" h="10312" extrusionOk="0">
                  <a:moveTo>
                    <a:pt x="9747" y="0"/>
                  </a:moveTo>
                  <a:cubicBezTo>
                    <a:pt x="7464" y="0"/>
                    <a:pt x="5205" y="502"/>
                    <a:pt x="3470" y="1507"/>
                  </a:cubicBezTo>
                  <a:cubicBezTo>
                    <a:pt x="1" y="3515"/>
                    <a:pt x="23" y="6779"/>
                    <a:pt x="3516" y="8788"/>
                  </a:cubicBezTo>
                  <a:cubicBezTo>
                    <a:pt x="5250" y="9803"/>
                    <a:pt x="7527" y="10311"/>
                    <a:pt x="9804" y="10311"/>
                  </a:cubicBezTo>
                  <a:cubicBezTo>
                    <a:pt x="12081" y="10311"/>
                    <a:pt x="14358" y="9803"/>
                    <a:pt x="16092" y="8788"/>
                  </a:cubicBezTo>
                  <a:cubicBezTo>
                    <a:pt x="19562" y="6779"/>
                    <a:pt x="19539" y="3515"/>
                    <a:pt x="16047" y="1507"/>
                  </a:cubicBezTo>
                  <a:cubicBezTo>
                    <a:pt x="14312" y="502"/>
                    <a:pt x="12030" y="0"/>
                    <a:pt x="9747" y="0"/>
                  </a:cubicBezTo>
                  <a:close/>
                </a:path>
              </a:pathLst>
            </a:custGeom>
            <a:solidFill>
              <a:srgbClr val="95B8EB"/>
            </a:solidFill>
            <a:ln>
              <a:noFill/>
            </a:ln>
          </p:spPr>
          <p:txBody>
            <a:bodyPr spcFirstLastPara="1" wrap="square" lIns="91425" tIns="91425" rIns="91425" bIns="91425" anchor="ctr" anchorCtr="0">
              <a:noAutofit/>
            </a:bodyPr>
            <a:lstStyle/>
            <a:p>
              <a:pPr>
                <a:buClr>
                  <a:srgbClr val="000000"/>
                </a:buClr>
                <a:buFont typeface="Arial"/>
                <a:buNone/>
                <a:defRPr/>
              </a:pPr>
              <a:endParaRPr sz="1400" kern="0">
                <a:solidFill>
                  <a:srgbClr val="000000"/>
                </a:solidFill>
                <a:latin typeface="Arial"/>
                <a:cs typeface="Arial"/>
                <a:sym typeface="Arial"/>
              </a:endParaRPr>
            </a:p>
          </p:txBody>
        </p:sp>
        <p:sp>
          <p:nvSpPr>
            <p:cNvPr id="167" name="Title 1">
              <a:extLst>
                <a:ext uri="{FF2B5EF4-FFF2-40B4-BE49-F238E27FC236}">
                  <a16:creationId xmlns:a16="http://schemas.microsoft.com/office/drawing/2014/main" id="{941B923D-E042-488C-ABA7-3A3B658E69F9}"/>
                </a:ext>
              </a:extLst>
            </p:cNvPr>
            <p:cNvSpPr txBox="1">
              <a:spLocks/>
            </p:cNvSpPr>
            <p:nvPr/>
          </p:nvSpPr>
          <p:spPr>
            <a:xfrm>
              <a:off x="7514233" y="3155852"/>
              <a:ext cx="337315" cy="262340"/>
            </a:xfrm>
            <a:prstGeom prst="rect">
              <a:avLst/>
            </a:prstGeom>
            <a:scene3d>
              <a:camera prst="isometricBottomDown"/>
              <a:lightRig rig="threePt" dir="t"/>
            </a:scene3d>
          </p:spPr>
          <p:txBody>
            <a:bodyPr vert="horz" lIns="0" tIns="0" rIns="0" bIns="0" rtlCol="0" anchor="t">
              <a:noAutofit/>
            </a:bodyPr>
            <a:lstStyle>
              <a:lvl1pPr algn="r" defTabSz="914400" rtl="1" eaLnBrk="1" latinLnBrk="0" hangingPunct="1">
                <a:lnSpc>
                  <a:spcPct val="90000"/>
                </a:lnSpc>
                <a:spcBef>
                  <a:spcPct val="0"/>
                </a:spcBef>
                <a:buNone/>
                <a:defRPr sz="4000" kern="1200">
                  <a:solidFill>
                    <a:schemeClr val="tx1"/>
                  </a:solidFill>
                  <a:latin typeface="Greta Arabic" pitchFamily="2" charset="-78"/>
                  <a:ea typeface="+mj-ea"/>
                  <a:cs typeface="+mj-cs"/>
                </a:defRPr>
              </a:lvl1pPr>
            </a:lstStyle>
            <a:p>
              <a:pPr algn="ctr">
                <a:defRPr/>
              </a:pPr>
              <a:r>
                <a:rPr lang="ar-SA" sz="2400" dirty="0">
                  <a:solidFill>
                    <a:srgbClr val="FFFFFF"/>
                  </a:solidFill>
                  <a:latin typeface="Somar" panose="020B0604020202020204" charset="-78"/>
                  <a:cs typeface="Somar" panose="020B0604020202020204" charset="-78"/>
                </a:rPr>
                <a:t>01</a:t>
              </a:r>
            </a:p>
          </p:txBody>
        </p:sp>
      </p:grpSp>
      <p:sp>
        <p:nvSpPr>
          <p:cNvPr id="36" name="Title 1">
            <a:extLst>
              <a:ext uri="{FF2B5EF4-FFF2-40B4-BE49-F238E27FC236}">
                <a16:creationId xmlns:a16="http://schemas.microsoft.com/office/drawing/2014/main" id="{02C05DFF-CB79-4792-89FA-C24344C5C319}"/>
              </a:ext>
            </a:extLst>
          </p:cNvPr>
          <p:cNvSpPr txBox="1">
            <a:spLocks/>
          </p:cNvSpPr>
          <p:nvPr/>
        </p:nvSpPr>
        <p:spPr>
          <a:xfrm>
            <a:off x="7616256" y="5266178"/>
            <a:ext cx="2876152" cy="403904"/>
          </a:xfrm>
          <a:prstGeom prst="rect">
            <a:avLst/>
          </a:prstGeom>
        </p:spPr>
        <p:txBody>
          <a:bodyPr vert="horz" lIns="0" tIns="0" rIns="0" bIns="0" rtlCol="0" anchor="t">
            <a:noAutofit/>
          </a:bodyPr>
          <a:lstStyle>
            <a:lvl1pPr algn="r" defTabSz="914400" rtl="1" eaLnBrk="1" latinLnBrk="0" hangingPunct="1">
              <a:lnSpc>
                <a:spcPct val="90000"/>
              </a:lnSpc>
              <a:spcBef>
                <a:spcPct val="0"/>
              </a:spcBef>
              <a:buNone/>
              <a:defRPr sz="4000" kern="1200">
                <a:solidFill>
                  <a:schemeClr val="tx1"/>
                </a:solidFill>
                <a:latin typeface="Greta Arabic" pitchFamily="2" charset="-78"/>
                <a:ea typeface="+mj-ea"/>
                <a:cs typeface="+mj-cs"/>
              </a:defRPr>
            </a:lvl1pPr>
          </a:lstStyle>
          <a:p>
            <a:pPr algn="ctr"/>
            <a:endParaRPr lang="ar-SA" sz="700" dirty="0">
              <a:ln w="0"/>
              <a:effectLst>
                <a:outerShdw blurRad="38100" dist="19050" dir="2700000" algn="tl" rotWithShape="0">
                  <a:schemeClr val="dk1">
                    <a:alpha val="40000"/>
                  </a:schemeClr>
                </a:outerShdw>
              </a:effectLst>
              <a:latin typeface="SST Arabic" panose="020B0504030504020204" pitchFamily="34" charset="-78"/>
              <a:cs typeface="SST Arabic" panose="020B0504030504020204" pitchFamily="34" charset="-78"/>
            </a:endParaRPr>
          </a:p>
          <a:p>
            <a:pPr algn="ctr"/>
            <a:r>
              <a:rPr lang="ar-SA" sz="2000" dirty="0">
                <a:ln w="0"/>
                <a:effectLst>
                  <a:outerShdw blurRad="38100" dist="19050" dir="2700000" algn="tl" rotWithShape="0">
                    <a:schemeClr val="dk1">
                      <a:alpha val="40000"/>
                    </a:schemeClr>
                  </a:outerShdw>
                </a:effectLst>
                <a:latin typeface="SST Arabic" panose="020B0504030504020204" pitchFamily="34" charset="-78"/>
                <a:cs typeface="SST Arabic" panose="020B0504030504020204" pitchFamily="34" charset="-78"/>
              </a:rPr>
              <a:t>ربط محرك المخاطر مع نبراس</a:t>
            </a:r>
          </a:p>
        </p:txBody>
      </p:sp>
      <p:grpSp>
        <p:nvGrpSpPr>
          <p:cNvPr id="38" name="Group 37">
            <a:extLst>
              <a:ext uri="{FF2B5EF4-FFF2-40B4-BE49-F238E27FC236}">
                <a16:creationId xmlns:a16="http://schemas.microsoft.com/office/drawing/2014/main" id="{B3421D73-E7A8-4B84-8B33-B7BC6ED12FD2}"/>
              </a:ext>
            </a:extLst>
          </p:cNvPr>
          <p:cNvGrpSpPr/>
          <p:nvPr/>
        </p:nvGrpSpPr>
        <p:grpSpPr>
          <a:xfrm>
            <a:off x="6061449" y="5078519"/>
            <a:ext cx="539981" cy="373226"/>
            <a:chOff x="6110666" y="3986085"/>
            <a:chExt cx="504299" cy="336602"/>
          </a:xfrm>
        </p:grpSpPr>
        <p:sp>
          <p:nvSpPr>
            <p:cNvPr id="39" name="Google Shape;6195;p47">
              <a:extLst>
                <a:ext uri="{FF2B5EF4-FFF2-40B4-BE49-F238E27FC236}">
                  <a16:creationId xmlns:a16="http://schemas.microsoft.com/office/drawing/2014/main" id="{DFAAA34B-9BD1-4783-8286-70A6246274CB}"/>
                </a:ext>
              </a:extLst>
            </p:cNvPr>
            <p:cNvSpPr/>
            <p:nvPr/>
          </p:nvSpPr>
          <p:spPr>
            <a:xfrm>
              <a:off x="6133018" y="4117895"/>
              <a:ext cx="459004" cy="204792"/>
            </a:xfrm>
            <a:custGeom>
              <a:avLst/>
              <a:gdLst/>
              <a:ahLst/>
              <a:cxnLst/>
              <a:rect l="l" t="t" r="r" b="b"/>
              <a:pathLst>
                <a:path w="17805" h="7944" extrusionOk="0">
                  <a:moveTo>
                    <a:pt x="1" y="2762"/>
                  </a:moveTo>
                  <a:cubicBezTo>
                    <a:pt x="1" y="4086"/>
                    <a:pt x="868" y="5410"/>
                    <a:pt x="2626" y="6437"/>
                  </a:cubicBezTo>
                  <a:lnTo>
                    <a:pt x="2626" y="6437"/>
                  </a:lnTo>
                  <a:cubicBezTo>
                    <a:pt x="2831" y="6551"/>
                    <a:pt x="3060" y="6665"/>
                    <a:pt x="3265" y="6756"/>
                  </a:cubicBezTo>
                  <a:lnTo>
                    <a:pt x="3265" y="6756"/>
                  </a:lnTo>
                  <a:cubicBezTo>
                    <a:pt x="3356" y="6802"/>
                    <a:pt x="3425" y="6825"/>
                    <a:pt x="3516" y="6870"/>
                  </a:cubicBezTo>
                  <a:lnTo>
                    <a:pt x="3516" y="6870"/>
                  </a:lnTo>
                  <a:cubicBezTo>
                    <a:pt x="3630" y="6916"/>
                    <a:pt x="3767" y="6985"/>
                    <a:pt x="3904" y="7053"/>
                  </a:cubicBezTo>
                  <a:lnTo>
                    <a:pt x="3904" y="7053"/>
                  </a:lnTo>
                  <a:cubicBezTo>
                    <a:pt x="3927" y="7053"/>
                    <a:pt x="3950" y="7053"/>
                    <a:pt x="3973" y="7076"/>
                  </a:cubicBezTo>
                  <a:lnTo>
                    <a:pt x="3973" y="7076"/>
                  </a:lnTo>
                  <a:cubicBezTo>
                    <a:pt x="4041" y="7099"/>
                    <a:pt x="4087" y="7099"/>
                    <a:pt x="4132" y="7122"/>
                  </a:cubicBezTo>
                  <a:lnTo>
                    <a:pt x="4132" y="7122"/>
                  </a:lnTo>
                  <a:cubicBezTo>
                    <a:pt x="4315" y="7190"/>
                    <a:pt x="4498" y="7258"/>
                    <a:pt x="4680" y="7304"/>
                  </a:cubicBezTo>
                  <a:lnTo>
                    <a:pt x="4680" y="7304"/>
                  </a:lnTo>
                  <a:cubicBezTo>
                    <a:pt x="4749" y="7327"/>
                    <a:pt x="4794" y="7350"/>
                    <a:pt x="4863" y="7373"/>
                  </a:cubicBezTo>
                  <a:lnTo>
                    <a:pt x="4863" y="7373"/>
                  </a:lnTo>
                  <a:cubicBezTo>
                    <a:pt x="4908" y="7373"/>
                    <a:pt x="4954" y="7395"/>
                    <a:pt x="4977" y="7418"/>
                  </a:cubicBezTo>
                  <a:lnTo>
                    <a:pt x="4977" y="7418"/>
                  </a:lnTo>
                  <a:cubicBezTo>
                    <a:pt x="5068" y="7418"/>
                    <a:pt x="5137" y="7441"/>
                    <a:pt x="5205" y="7464"/>
                  </a:cubicBezTo>
                  <a:lnTo>
                    <a:pt x="5205" y="7464"/>
                  </a:lnTo>
                  <a:cubicBezTo>
                    <a:pt x="5388" y="7510"/>
                    <a:pt x="5593" y="7555"/>
                    <a:pt x="5776" y="7601"/>
                  </a:cubicBezTo>
                  <a:lnTo>
                    <a:pt x="5776" y="7601"/>
                  </a:lnTo>
                  <a:cubicBezTo>
                    <a:pt x="5821" y="7601"/>
                    <a:pt x="5867" y="7624"/>
                    <a:pt x="5913" y="7624"/>
                  </a:cubicBezTo>
                  <a:lnTo>
                    <a:pt x="5913" y="7624"/>
                  </a:lnTo>
                  <a:cubicBezTo>
                    <a:pt x="5981" y="7647"/>
                    <a:pt x="6072" y="7669"/>
                    <a:pt x="6141" y="7669"/>
                  </a:cubicBezTo>
                  <a:lnTo>
                    <a:pt x="6141" y="7669"/>
                  </a:lnTo>
                  <a:cubicBezTo>
                    <a:pt x="6301" y="7692"/>
                    <a:pt x="6461" y="7738"/>
                    <a:pt x="6620" y="7761"/>
                  </a:cubicBezTo>
                  <a:lnTo>
                    <a:pt x="6620" y="7761"/>
                  </a:lnTo>
                  <a:cubicBezTo>
                    <a:pt x="6666" y="7761"/>
                    <a:pt x="6734" y="7783"/>
                    <a:pt x="6803" y="7783"/>
                  </a:cubicBezTo>
                  <a:lnTo>
                    <a:pt x="6803" y="7783"/>
                  </a:lnTo>
                  <a:cubicBezTo>
                    <a:pt x="6871" y="7806"/>
                    <a:pt x="6940" y="7806"/>
                    <a:pt x="7008" y="7806"/>
                  </a:cubicBezTo>
                  <a:lnTo>
                    <a:pt x="7008" y="7806"/>
                  </a:lnTo>
                  <a:cubicBezTo>
                    <a:pt x="7145" y="7829"/>
                    <a:pt x="7305" y="7852"/>
                    <a:pt x="7442" y="7852"/>
                  </a:cubicBezTo>
                  <a:lnTo>
                    <a:pt x="7442" y="7852"/>
                  </a:lnTo>
                  <a:cubicBezTo>
                    <a:pt x="7533" y="7875"/>
                    <a:pt x="7602" y="7875"/>
                    <a:pt x="7670" y="7875"/>
                  </a:cubicBezTo>
                  <a:lnTo>
                    <a:pt x="7670" y="7875"/>
                  </a:lnTo>
                  <a:cubicBezTo>
                    <a:pt x="7739" y="7898"/>
                    <a:pt x="7807" y="7898"/>
                    <a:pt x="7853" y="7898"/>
                  </a:cubicBezTo>
                  <a:lnTo>
                    <a:pt x="7853" y="7898"/>
                  </a:lnTo>
                  <a:cubicBezTo>
                    <a:pt x="8013" y="7898"/>
                    <a:pt x="8172" y="7920"/>
                    <a:pt x="8309" y="7920"/>
                  </a:cubicBezTo>
                  <a:lnTo>
                    <a:pt x="8309" y="7920"/>
                  </a:lnTo>
                  <a:cubicBezTo>
                    <a:pt x="8401" y="7920"/>
                    <a:pt x="8469" y="7920"/>
                    <a:pt x="8538" y="7943"/>
                  </a:cubicBezTo>
                  <a:lnTo>
                    <a:pt x="8538" y="7943"/>
                  </a:lnTo>
                  <a:cubicBezTo>
                    <a:pt x="8583" y="7943"/>
                    <a:pt x="8606" y="7943"/>
                    <a:pt x="8629" y="7943"/>
                  </a:cubicBezTo>
                  <a:lnTo>
                    <a:pt x="8629" y="7943"/>
                  </a:lnTo>
                  <a:cubicBezTo>
                    <a:pt x="8675" y="7920"/>
                    <a:pt x="8697" y="7920"/>
                    <a:pt x="8720" y="7920"/>
                  </a:cubicBezTo>
                  <a:lnTo>
                    <a:pt x="8720" y="7920"/>
                  </a:lnTo>
                  <a:cubicBezTo>
                    <a:pt x="8880" y="7943"/>
                    <a:pt x="9040" y="7943"/>
                    <a:pt x="9222" y="7920"/>
                  </a:cubicBezTo>
                  <a:lnTo>
                    <a:pt x="9222" y="7920"/>
                  </a:lnTo>
                  <a:cubicBezTo>
                    <a:pt x="9245" y="7920"/>
                    <a:pt x="9268" y="7920"/>
                    <a:pt x="9314" y="7920"/>
                  </a:cubicBezTo>
                  <a:lnTo>
                    <a:pt x="9314" y="7920"/>
                  </a:lnTo>
                  <a:cubicBezTo>
                    <a:pt x="9359" y="7920"/>
                    <a:pt x="9405" y="7920"/>
                    <a:pt x="9451" y="7920"/>
                  </a:cubicBezTo>
                  <a:lnTo>
                    <a:pt x="9451" y="7920"/>
                  </a:lnTo>
                  <a:cubicBezTo>
                    <a:pt x="9496" y="7920"/>
                    <a:pt x="9542" y="7920"/>
                    <a:pt x="9588" y="7920"/>
                  </a:cubicBezTo>
                  <a:lnTo>
                    <a:pt x="9588" y="7920"/>
                  </a:lnTo>
                  <a:cubicBezTo>
                    <a:pt x="9793" y="7920"/>
                    <a:pt x="9998" y="7898"/>
                    <a:pt x="10204" y="7875"/>
                  </a:cubicBezTo>
                  <a:lnTo>
                    <a:pt x="10204" y="7875"/>
                  </a:lnTo>
                  <a:cubicBezTo>
                    <a:pt x="10272" y="7875"/>
                    <a:pt x="10364" y="7875"/>
                    <a:pt x="10432" y="7852"/>
                  </a:cubicBezTo>
                  <a:lnTo>
                    <a:pt x="10432" y="7852"/>
                  </a:lnTo>
                  <a:cubicBezTo>
                    <a:pt x="10478" y="7852"/>
                    <a:pt x="10523" y="7852"/>
                    <a:pt x="10546" y="7852"/>
                  </a:cubicBezTo>
                  <a:lnTo>
                    <a:pt x="10546" y="7852"/>
                  </a:lnTo>
                  <a:cubicBezTo>
                    <a:pt x="10615" y="7852"/>
                    <a:pt x="10683" y="7829"/>
                    <a:pt x="10729" y="7829"/>
                  </a:cubicBezTo>
                  <a:lnTo>
                    <a:pt x="10729" y="7829"/>
                  </a:lnTo>
                  <a:cubicBezTo>
                    <a:pt x="10934" y="7806"/>
                    <a:pt x="11140" y="7783"/>
                    <a:pt x="11345" y="7738"/>
                  </a:cubicBezTo>
                  <a:lnTo>
                    <a:pt x="11345" y="7738"/>
                  </a:lnTo>
                  <a:cubicBezTo>
                    <a:pt x="11414" y="7738"/>
                    <a:pt x="11459" y="7715"/>
                    <a:pt x="11505" y="7715"/>
                  </a:cubicBezTo>
                  <a:lnTo>
                    <a:pt x="11505" y="7715"/>
                  </a:lnTo>
                  <a:cubicBezTo>
                    <a:pt x="11528" y="7715"/>
                    <a:pt x="11551" y="7715"/>
                    <a:pt x="11573" y="7715"/>
                  </a:cubicBezTo>
                  <a:lnTo>
                    <a:pt x="11573" y="7715"/>
                  </a:lnTo>
                  <a:cubicBezTo>
                    <a:pt x="11665" y="7692"/>
                    <a:pt x="11756" y="7669"/>
                    <a:pt x="11870" y="7647"/>
                  </a:cubicBezTo>
                  <a:lnTo>
                    <a:pt x="11870" y="7647"/>
                  </a:lnTo>
                  <a:cubicBezTo>
                    <a:pt x="12030" y="7601"/>
                    <a:pt x="12190" y="7578"/>
                    <a:pt x="12349" y="7532"/>
                  </a:cubicBezTo>
                  <a:lnTo>
                    <a:pt x="12349" y="7532"/>
                  </a:lnTo>
                  <a:cubicBezTo>
                    <a:pt x="12464" y="7510"/>
                    <a:pt x="12578" y="7464"/>
                    <a:pt x="12715" y="7441"/>
                  </a:cubicBezTo>
                  <a:lnTo>
                    <a:pt x="12715" y="7441"/>
                  </a:lnTo>
                  <a:cubicBezTo>
                    <a:pt x="12852" y="7395"/>
                    <a:pt x="13011" y="7350"/>
                    <a:pt x="13171" y="7304"/>
                  </a:cubicBezTo>
                  <a:lnTo>
                    <a:pt x="13171" y="7304"/>
                  </a:lnTo>
                  <a:cubicBezTo>
                    <a:pt x="13194" y="7304"/>
                    <a:pt x="13240" y="7304"/>
                    <a:pt x="13262" y="7281"/>
                  </a:cubicBezTo>
                  <a:lnTo>
                    <a:pt x="13262" y="7281"/>
                  </a:lnTo>
                  <a:cubicBezTo>
                    <a:pt x="13445" y="7236"/>
                    <a:pt x="13628" y="7167"/>
                    <a:pt x="13810" y="7099"/>
                  </a:cubicBezTo>
                  <a:lnTo>
                    <a:pt x="13810" y="7099"/>
                  </a:lnTo>
                  <a:cubicBezTo>
                    <a:pt x="13833" y="7076"/>
                    <a:pt x="13856" y="7076"/>
                    <a:pt x="13879" y="7053"/>
                  </a:cubicBezTo>
                  <a:lnTo>
                    <a:pt x="13879" y="7053"/>
                  </a:lnTo>
                  <a:cubicBezTo>
                    <a:pt x="14061" y="6985"/>
                    <a:pt x="14267" y="6916"/>
                    <a:pt x="14449" y="6825"/>
                  </a:cubicBezTo>
                  <a:lnTo>
                    <a:pt x="14449" y="6825"/>
                  </a:lnTo>
                  <a:cubicBezTo>
                    <a:pt x="14495" y="6802"/>
                    <a:pt x="14564" y="6779"/>
                    <a:pt x="14609" y="6734"/>
                  </a:cubicBezTo>
                  <a:lnTo>
                    <a:pt x="14609" y="6734"/>
                  </a:lnTo>
                  <a:cubicBezTo>
                    <a:pt x="14815" y="6642"/>
                    <a:pt x="15020" y="6528"/>
                    <a:pt x="15203" y="6437"/>
                  </a:cubicBezTo>
                  <a:lnTo>
                    <a:pt x="15203" y="6437"/>
                  </a:lnTo>
                  <a:cubicBezTo>
                    <a:pt x="15248" y="6414"/>
                    <a:pt x="15294" y="6391"/>
                    <a:pt x="15317" y="6368"/>
                  </a:cubicBezTo>
                  <a:lnTo>
                    <a:pt x="15317" y="6368"/>
                  </a:lnTo>
                  <a:cubicBezTo>
                    <a:pt x="15362" y="6345"/>
                    <a:pt x="15385" y="6323"/>
                    <a:pt x="15408" y="6300"/>
                  </a:cubicBezTo>
                  <a:lnTo>
                    <a:pt x="15408" y="6300"/>
                  </a:lnTo>
                  <a:cubicBezTo>
                    <a:pt x="15477" y="6277"/>
                    <a:pt x="15522" y="6231"/>
                    <a:pt x="15591" y="6209"/>
                  </a:cubicBezTo>
                  <a:lnTo>
                    <a:pt x="15591" y="6209"/>
                  </a:lnTo>
                  <a:cubicBezTo>
                    <a:pt x="15636" y="6163"/>
                    <a:pt x="15682" y="6140"/>
                    <a:pt x="15728" y="6094"/>
                  </a:cubicBezTo>
                  <a:lnTo>
                    <a:pt x="15728" y="6094"/>
                  </a:lnTo>
                  <a:cubicBezTo>
                    <a:pt x="15773" y="6072"/>
                    <a:pt x="15819" y="6026"/>
                    <a:pt x="15865" y="6003"/>
                  </a:cubicBezTo>
                  <a:lnTo>
                    <a:pt x="15865" y="6003"/>
                  </a:lnTo>
                  <a:cubicBezTo>
                    <a:pt x="15910" y="5957"/>
                    <a:pt x="15956" y="5935"/>
                    <a:pt x="16001" y="5889"/>
                  </a:cubicBezTo>
                  <a:lnTo>
                    <a:pt x="16001" y="5889"/>
                  </a:lnTo>
                  <a:cubicBezTo>
                    <a:pt x="16047" y="5866"/>
                    <a:pt x="16093" y="5821"/>
                    <a:pt x="16138" y="5798"/>
                  </a:cubicBezTo>
                  <a:lnTo>
                    <a:pt x="16138" y="5798"/>
                  </a:lnTo>
                  <a:cubicBezTo>
                    <a:pt x="16184" y="5752"/>
                    <a:pt x="16230" y="5729"/>
                    <a:pt x="16275" y="5684"/>
                  </a:cubicBezTo>
                  <a:lnTo>
                    <a:pt x="16275" y="5684"/>
                  </a:lnTo>
                  <a:cubicBezTo>
                    <a:pt x="16321" y="5638"/>
                    <a:pt x="16344" y="5615"/>
                    <a:pt x="16390" y="5569"/>
                  </a:cubicBezTo>
                  <a:lnTo>
                    <a:pt x="16390" y="5569"/>
                  </a:lnTo>
                  <a:cubicBezTo>
                    <a:pt x="16412" y="5569"/>
                    <a:pt x="16435" y="5547"/>
                    <a:pt x="16458" y="5524"/>
                  </a:cubicBezTo>
                  <a:lnTo>
                    <a:pt x="16458" y="5524"/>
                  </a:lnTo>
                  <a:cubicBezTo>
                    <a:pt x="16458" y="5524"/>
                    <a:pt x="16481" y="5501"/>
                    <a:pt x="16504" y="5478"/>
                  </a:cubicBezTo>
                  <a:lnTo>
                    <a:pt x="16504" y="5478"/>
                  </a:lnTo>
                  <a:cubicBezTo>
                    <a:pt x="16572" y="5410"/>
                    <a:pt x="16641" y="5341"/>
                    <a:pt x="16686" y="5273"/>
                  </a:cubicBezTo>
                  <a:lnTo>
                    <a:pt x="16686" y="5273"/>
                  </a:lnTo>
                  <a:cubicBezTo>
                    <a:pt x="16709" y="5250"/>
                    <a:pt x="16732" y="5227"/>
                    <a:pt x="16755" y="5204"/>
                  </a:cubicBezTo>
                  <a:lnTo>
                    <a:pt x="16755" y="5204"/>
                  </a:lnTo>
                  <a:cubicBezTo>
                    <a:pt x="16846" y="5136"/>
                    <a:pt x="16915" y="5044"/>
                    <a:pt x="16983" y="4953"/>
                  </a:cubicBezTo>
                  <a:lnTo>
                    <a:pt x="16983" y="4953"/>
                  </a:lnTo>
                  <a:cubicBezTo>
                    <a:pt x="16983" y="4930"/>
                    <a:pt x="17006" y="4930"/>
                    <a:pt x="17006" y="4930"/>
                  </a:cubicBezTo>
                  <a:lnTo>
                    <a:pt x="17006" y="4930"/>
                  </a:lnTo>
                  <a:cubicBezTo>
                    <a:pt x="17006" y="4907"/>
                    <a:pt x="17029" y="4885"/>
                    <a:pt x="17051" y="4862"/>
                  </a:cubicBezTo>
                  <a:lnTo>
                    <a:pt x="17051" y="4862"/>
                  </a:lnTo>
                  <a:cubicBezTo>
                    <a:pt x="17097" y="4816"/>
                    <a:pt x="17143" y="4748"/>
                    <a:pt x="17166" y="4702"/>
                  </a:cubicBezTo>
                  <a:lnTo>
                    <a:pt x="17166" y="4702"/>
                  </a:lnTo>
                  <a:cubicBezTo>
                    <a:pt x="17188" y="4656"/>
                    <a:pt x="17211" y="4634"/>
                    <a:pt x="17234" y="4611"/>
                  </a:cubicBezTo>
                  <a:lnTo>
                    <a:pt x="17234" y="4611"/>
                  </a:lnTo>
                  <a:cubicBezTo>
                    <a:pt x="17280" y="4542"/>
                    <a:pt x="17303" y="4497"/>
                    <a:pt x="17325" y="4451"/>
                  </a:cubicBezTo>
                  <a:lnTo>
                    <a:pt x="17325" y="4451"/>
                  </a:lnTo>
                  <a:cubicBezTo>
                    <a:pt x="17348" y="4428"/>
                    <a:pt x="17348" y="4405"/>
                    <a:pt x="17348" y="4405"/>
                  </a:cubicBezTo>
                  <a:lnTo>
                    <a:pt x="17348" y="4405"/>
                  </a:lnTo>
                  <a:cubicBezTo>
                    <a:pt x="17371" y="4383"/>
                    <a:pt x="17371" y="4360"/>
                    <a:pt x="17394" y="4337"/>
                  </a:cubicBezTo>
                  <a:lnTo>
                    <a:pt x="17394" y="4337"/>
                  </a:lnTo>
                  <a:cubicBezTo>
                    <a:pt x="17417" y="4291"/>
                    <a:pt x="17439" y="4246"/>
                    <a:pt x="17462" y="4200"/>
                  </a:cubicBezTo>
                  <a:lnTo>
                    <a:pt x="17462" y="4200"/>
                  </a:lnTo>
                  <a:cubicBezTo>
                    <a:pt x="17485" y="4177"/>
                    <a:pt x="17508" y="4131"/>
                    <a:pt x="17508" y="4086"/>
                  </a:cubicBezTo>
                  <a:lnTo>
                    <a:pt x="17508" y="4086"/>
                  </a:lnTo>
                  <a:cubicBezTo>
                    <a:pt x="17531" y="4040"/>
                    <a:pt x="17554" y="3994"/>
                    <a:pt x="17576" y="3949"/>
                  </a:cubicBezTo>
                  <a:lnTo>
                    <a:pt x="17576" y="3949"/>
                  </a:lnTo>
                  <a:cubicBezTo>
                    <a:pt x="17576" y="3926"/>
                    <a:pt x="17599" y="3926"/>
                    <a:pt x="17599" y="3903"/>
                  </a:cubicBezTo>
                  <a:lnTo>
                    <a:pt x="17599" y="3903"/>
                  </a:lnTo>
                  <a:cubicBezTo>
                    <a:pt x="17599" y="3880"/>
                    <a:pt x="17599" y="3858"/>
                    <a:pt x="17622" y="3835"/>
                  </a:cubicBezTo>
                  <a:lnTo>
                    <a:pt x="17622" y="3835"/>
                  </a:lnTo>
                  <a:cubicBezTo>
                    <a:pt x="17622" y="3789"/>
                    <a:pt x="17645" y="3766"/>
                    <a:pt x="17645" y="3721"/>
                  </a:cubicBezTo>
                  <a:lnTo>
                    <a:pt x="17645" y="3721"/>
                  </a:lnTo>
                  <a:cubicBezTo>
                    <a:pt x="17668" y="3675"/>
                    <a:pt x="17691" y="3629"/>
                    <a:pt x="17691" y="3606"/>
                  </a:cubicBezTo>
                  <a:lnTo>
                    <a:pt x="17691" y="3606"/>
                  </a:lnTo>
                  <a:cubicBezTo>
                    <a:pt x="17713" y="3561"/>
                    <a:pt x="17713" y="3515"/>
                    <a:pt x="17713" y="3470"/>
                  </a:cubicBezTo>
                  <a:lnTo>
                    <a:pt x="17713" y="3470"/>
                  </a:lnTo>
                  <a:cubicBezTo>
                    <a:pt x="17736" y="3447"/>
                    <a:pt x="17736" y="3424"/>
                    <a:pt x="17736" y="3401"/>
                  </a:cubicBezTo>
                  <a:lnTo>
                    <a:pt x="17736" y="3401"/>
                  </a:lnTo>
                  <a:cubicBezTo>
                    <a:pt x="17736" y="3378"/>
                    <a:pt x="17736" y="3355"/>
                    <a:pt x="17736" y="3355"/>
                  </a:cubicBezTo>
                  <a:lnTo>
                    <a:pt x="17736" y="3355"/>
                  </a:lnTo>
                  <a:cubicBezTo>
                    <a:pt x="17759" y="3310"/>
                    <a:pt x="17759" y="3264"/>
                    <a:pt x="17759" y="3218"/>
                  </a:cubicBezTo>
                  <a:lnTo>
                    <a:pt x="17759" y="3218"/>
                  </a:lnTo>
                  <a:cubicBezTo>
                    <a:pt x="17782" y="3173"/>
                    <a:pt x="17782" y="3127"/>
                    <a:pt x="17782" y="3104"/>
                  </a:cubicBezTo>
                  <a:lnTo>
                    <a:pt x="17782" y="3104"/>
                  </a:lnTo>
                  <a:cubicBezTo>
                    <a:pt x="17782" y="3059"/>
                    <a:pt x="17782" y="3013"/>
                    <a:pt x="17782" y="2967"/>
                  </a:cubicBezTo>
                  <a:lnTo>
                    <a:pt x="17782" y="2967"/>
                  </a:lnTo>
                  <a:cubicBezTo>
                    <a:pt x="17805" y="2945"/>
                    <a:pt x="17805" y="2922"/>
                    <a:pt x="17805" y="2876"/>
                  </a:cubicBezTo>
                  <a:lnTo>
                    <a:pt x="17805" y="2876"/>
                  </a:lnTo>
                  <a:cubicBezTo>
                    <a:pt x="17805" y="2853"/>
                    <a:pt x="17805" y="2830"/>
                    <a:pt x="17805" y="2808"/>
                  </a:cubicBezTo>
                  <a:lnTo>
                    <a:pt x="17805" y="2808"/>
                  </a:lnTo>
                  <a:lnTo>
                    <a:pt x="17805" y="69"/>
                  </a:lnTo>
                  <a:cubicBezTo>
                    <a:pt x="17805" y="114"/>
                    <a:pt x="17805" y="160"/>
                    <a:pt x="17805" y="228"/>
                  </a:cubicBezTo>
                  <a:lnTo>
                    <a:pt x="17805" y="228"/>
                  </a:lnTo>
                  <a:cubicBezTo>
                    <a:pt x="17805" y="274"/>
                    <a:pt x="17805" y="297"/>
                    <a:pt x="17782" y="342"/>
                  </a:cubicBezTo>
                  <a:lnTo>
                    <a:pt x="17782" y="342"/>
                  </a:lnTo>
                  <a:cubicBezTo>
                    <a:pt x="17782" y="388"/>
                    <a:pt x="17782" y="434"/>
                    <a:pt x="17782" y="479"/>
                  </a:cubicBezTo>
                  <a:lnTo>
                    <a:pt x="17782" y="479"/>
                  </a:lnTo>
                  <a:cubicBezTo>
                    <a:pt x="17759" y="525"/>
                    <a:pt x="17759" y="548"/>
                    <a:pt x="17759" y="594"/>
                  </a:cubicBezTo>
                  <a:lnTo>
                    <a:pt x="17759" y="594"/>
                  </a:lnTo>
                  <a:cubicBezTo>
                    <a:pt x="17736" y="639"/>
                    <a:pt x="17736" y="685"/>
                    <a:pt x="17736" y="730"/>
                  </a:cubicBezTo>
                  <a:lnTo>
                    <a:pt x="17736" y="730"/>
                  </a:lnTo>
                  <a:cubicBezTo>
                    <a:pt x="17713" y="753"/>
                    <a:pt x="17713" y="799"/>
                    <a:pt x="17691" y="845"/>
                  </a:cubicBezTo>
                  <a:lnTo>
                    <a:pt x="17691" y="845"/>
                  </a:lnTo>
                  <a:cubicBezTo>
                    <a:pt x="17691" y="890"/>
                    <a:pt x="17668" y="936"/>
                    <a:pt x="17668" y="959"/>
                  </a:cubicBezTo>
                  <a:lnTo>
                    <a:pt x="17668" y="959"/>
                  </a:lnTo>
                  <a:cubicBezTo>
                    <a:pt x="17645" y="1004"/>
                    <a:pt x="17645" y="1050"/>
                    <a:pt x="17622" y="1096"/>
                  </a:cubicBezTo>
                  <a:lnTo>
                    <a:pt x="17622" y="1096"/>
                  </a:lnTo>
                  <a:cubicBezTo>
                    <a:pt x="17599" y="1141"/>
                    <a:pt x="17599" y="1164"/>
                    <a:pt x="17576" y="1210"/>
                  </a:cubicBezTo>
                  <a:lnTo>
                    <a:pt x="17576" y="1210"/>
                  </a:lnTo>
                  <a:cubicBezTo>
                    <a:pt x="17554" y="1255"/>
                    <a:pt x="17531" y="1301"/>
                    <a:pt x="17531" y="1347"/>
                  </a:cubicBezTo>
                  <a:lnTo>
                    <a:pt x="17531" y="1347"/>
                  </a:lnTo>
                  <a:cubicBezTo>
                    <a:pt x="17508" y="1392"/>
                    <a:pt x="17485" y="1415"/>
                    <a:pt x="17462" y="1461"/>
                  </a:cubicBezTo>
                  <a:lnTo>
                    <a:pt x="17462" y="1461"/>
                  </a:lnTo>
                  <a:cubicBezTo>
                    <a:pt x="17439" y="1507"/>
                    <a:pt x="17417" y="1552"/>
                    <a:pt x="17394" y="1598"/>
                  </a:cubicBezTo>
                  <a:lnTo>
                    <a:pt x="17394" y="1598"/>
                  </a:lnTo>
                  <a:cubicBezTo>
                    <a:pt x="17371" y="1621"/>
                    <a:pt x="17371" y="1666"/>
                    <a:pt x="17348" y="1712"/>
                  </a:cubicBezTo>
                  <a:lnTo>
                    <a:pt x="17348" y="1712"/>
                  </a:lnTo>
                  <a:cubicBezTo>
                    <a:pt x="17303" y="1758"/>
                    <a:pt x="17280" y="1803"/>
                    <a:pt x="17234" y="1849"/>
                  </a:cubicBezTo>
                  <a:lnTo>
                    <a:pt x="17234" y="1849"/>
                  </a:lnTo>
                  <a:cubicBezTo>
                    <a:pt x="17211" y="1895"/>
                    <a:pt x="17211" y="1917"/>
                    <a:pt x="17188" y="1963"/>
                  </a:cubicBezTo>
                  <a:lnTo>
                    <a:pt x="17188" y="1963"/>
                  </a:lnTo>
                  <a:cubicBezTo>
                    <a:pt x="17143" y="2009"/>
                    <a:pt x="17097" y="2077"/>
                    <a:pt x="17051" y="2123"/>
                  </a:cubicBezTo>
                  <a:lnTo>
                    <a:pt x="17051" y="2123"/>
                  </a:lnTo>
                  <a:cubicBezTo>
                    <a:pt x="17029" y="2146"/>
                    <a:pt x="17029" y="2168"/>
                    <a:pt x="17006" y="2191"/>
                  </a:cubicBezTo>
                  <a:lnTo>
                    <a:pt x="17006" y="2191"/>
                  </a:lnTo>
                  <a:cubicBezTo>
                    <a:pt x="16937" y="2283"/>
                    <a:pt x="16846" y="2374"/>
                    <a:pt x="16778" y="2465"/>
                  </a:cubicBezTo>
                  <a:lnTo>
                    <a:pt x="16778" y="2465"/>
                  </a:lnTo>
                  <a:cubicBezTo>
                    <a:pt x="16755" y="2488"/>
                    <a:pt x="16732" y="2511"/>
                    <a:pt x="16709" y="2534"/>
                  </a:cubicBezTo>
                  <a:lnTo>
                    <a:pt x="16709" y="2534"/>
                  </a:lnTo>
                  <a:cubicBezTo>
                    <a:pt x="16641" y="2602"/>
                    <a:pt x="16572" y="2671"/>
                    <a:pt x="16504" y="2739"/>
                  </a:cubicBezTo>
                  <a:lnTo>
                    <a:pt x="16504" y="2739"/>
                  </a:lnTo>
                  <a:cubicBezTo>
                    <a:pt x="16458" y="2762"/>
                    <a:pt x="16435" y="2808"/>
                    <a:pt x="16412" y="2830"/>
                  </a:cubicBezTo>
                  <a:lnTo>
                    <a:pt x="16412" y="2830"/>
                  </a:lnTo>
                  <a:cubicBezTo>
                    <a:pt x="16367" y="2876"/>
                    <a:pt x="16321" y="2899"/>
                    <a:pt x="16275" y="2945"/>
                  </a:cubicBezTo>
                  <a:lnTo>
                    <a:pt x="16275" y="2945"/>
                  </a:lnTo>
                  <a:cubicBezTo>
                    <a:pt x="16230" y="2967"/>
                    <a:pt x="16184" y="3013"/>
                    <a:pt x="16161" y="3036"/>
                  </a:cubicBezTo>
                  <a:lnTo>
                    <a:pt x="16161" y="3036"/>
                  </a:lnTo>
                  <a:cubicBezTo>
                    <a:pt x="16116" y="3081"/>
                    <a:pt x="16070" y="3127"/>
                    <a:pt x="16001" y="3150"/>
                  </a:cubicBezTo>
                  <a:lnTo>
                    <a:pt x="16001" y="3150"/>
                  </a:lnTo>
                  <a:cubicBezTo>
                    <a:pt x="15979" y="3196"/>
                    <a:pt x="15933" y="3218"/>
                    <a:pt x="15887" y="3241"/>
                  </a:cubicBezTo>
                  <a:lnTo>
                    <a:pt x="15887" y="3241"/>
                  </a:lnTo>
                  <a:cubicBezTo>
                    <a:pt x="15842" y="3287"/>
                    <a:pt x="15773" y="3333"/>
                    <a:pt x="15728" y="3355"/>
                  </a:cubicBezTo>
                  <a:lnTo>
                    <a:pt x="15728" y="3355"/>
                  </a:lnTo>
                  <a:cubicBezTo>
                    <a:pt x="15682" y="3401"/>
                    <a:pt x="15636" y="3424"/>
                    <a:pt x="15591" y="3447"/>
                  </a:cubicBezTo>
                  <a:lnTo>
                    <a:pt x="15591" y="3447"/>
                  </a:lnTo>
                  <a:cubicBezTo>
                    <a:pt x="15545" y="3492"/>
                    <a:pt x="15477" y="3515"/>
                    <a:pt x="15431" y="3561"/>
                  </a:cubicBezTo>
                  <a:lnTo>
                    <a:pt x="15431" y="3561"/>
                  </a:lnTo>
                  <a:cubicBezTo>
                    <a:pt x="15362" y="3606"/>
                    <a:pt x="15294" y="3652"/>
                    <a:pt x="15225" y="3675"/>
                  </a:cubicBezTo>
                  <a:lnTo>
                    <a:pt x="15225" y="3675"/>
                  </a:lnTo>
                  <a:cubicBezTo>
                    <a:pt x="15020" y="3789"/>
                    <a:pt x="14815" y="3903"/>
                    <a:pt x="14609" y="3994"/>
                  </a:cubicBezTo>
                  <a:lnTo>
                    <a:pt x="14609" y="3994"/>
                  </a:lnTo>
                  <a:cubicBezTo>
                    <a:pt x="14564" y="4017"/>
                    <a:pt x="14518" y="4040"/>
                    <a:pt x="14449" y="4086"/>
                  </a:cubicBezTo>
                  <a:lnTo>
                    <a:pt x="14449" y="4086"/>
                  </a:lnTo>
                  <a:cubicBezTo>
                    <a:pt x="14267" y="4154"/>
                    <a:pt x="14084" y="4246"/>
                    <a:pt x="13879" y="4314"/>
                  </a:cubicBezTo>
                  <a:lnTo>
                    <a:pt x="13879" y="4314"/>
                  </a:lnTo>
                  <a:cubicBezTo>
                    <a:pt x="13856" y="4337"/>
                    <a:pt x="13833" y="4337"/>
                    <a:pt x="13810" y="4360"/>
                  </a:cubicBezTo>
                  <a:lnTo>
                    <a:pt x="13810" y="4360"/>
                  </a:lnTo>
                  <a:cubicBezTo>
                    <a:pt x="13605" y="4428"/>
                    <a:pt x="13377" y="4497"/>
                    <a:pt x="13171" y="4565"/>
                  </a:cubicBezTo>
                  <a:lnTo>
                    <a:pt x="13171" y="4565"/>
                  </a:lnTo>
                  <a:cubicBezTo>
                    <a:pt x="13011" y="4611"/>
                    <a:pt x="12874" y="4656"/>
                    <a:pt x="12715" y="4702"/>
                  </a:cubicBezTo>
                  <a:lnTo>
                    <a:pt x="12715" y="4702"/>
                  </a:lnTo>
                  <a:cubicBezTo>
                    <a:pt x="12601" y="4725"/>
                    <a:pt x="12486" y="4771"/>
                    <a:pt x="12372" y="4793"/>
                  </a:cubicBezTo>
                  <a:lnTo>
                    <a:pt x="12372" y="4793"/>
                  </a:lnTo>
                  <a:cubicBezTo>
                    <a:pt x="12190" y="4839"/>
                    <a:pt x="12030" y="4862"/>
                    <a:pt x="11870" y="4907"/>
                  </a:cubicBezTo>
                  <a:lnTo>
                    <a:pt x="11870" y="4907"/>
                  </a:lnTo>
                  <a:cubicBezTo>
                    <a:pt x="11756" y="4930"/>
                    <a:pt x="11642" y="4953"/>
                    <a:pt x="11505" y="4976"/>
                  </a:cubicBezTo>
                  <a:lnTo>
                    <a:pt x="11505" y="4976"/>
                  </a:lnTo>
                  <a:cubicBezTo>
                    <a:pt x="11459" y="4976"/>
                    <a:pt x="11414" y="4976"/>
                    <a:pt x="11368" y="4999"/>
                  </a:cubicBezTo>
                  <a:lnTo>
                    <a:pt x="11368" y="4999"/>
                  </a:lnTo>
                  <a:cubicBezTo>
                    <a:pt x="11163" y="5022"/>
                    <a:pt x="10957" y="5067"/>
                    <a:pt x="10752" y="5090"/>
                  </a:cubicBezTo>
                  <a:lnTo>
                    <a:pt x="10752" y="5090"/>
                  </a:lnTo>
                  <a:cubicBezTo>
                    <a:pt x="10683" y="5090"/>
                    <a:pt x="10615" y="5090"/>
                    <a:pt x="10569" y="5113"/>
                  </a:cubicBezTo>
                  <a:lnTo>
                    <a:pt x="10569" y="5113"/>
                  </a:lnTo>
                  <a:cubicBezTo>
                    <a:pt x="10455" y="5113"/>
                    <a:pt x="10318" y="5113"/>
                    <a:pt x="10204" y="5136"/>
                  </a:cubicBezTo>
                  <a:lnTo>
                    <a:pt x="10204" y="5136"/>
                  </a:lnTo>
                  <a:cubicBezTo>
                    <a:pt x="9998" y="5159"/>
                    <a:pt x="9816" y="5159"/>
                    <a:pt x="9610" y="5181"/>
                  </a:cubicBezTo>
                  <a:lnTo>
                    <a:pt x="9610" y="5181"/>
                  </a:lnTo>
                  <a:cubicBezTo>
                    <a:pt x="9473" y="5181"/>
                    <a:pt x="9337" y="5181"/>
                    <a:pt x="9222" y="5181"/>
                  </a:cubicBezTo>
                  <a:lnTo>
                    <a:pt x="9222" y="5181"/>
                  </a:lnTo>
                  <a:cubicBezTo>
                    <a:pt x="9063" y="5181"/>
                    <a:pt x="8903" y="5181"/>
                    <a:pt x="8720" y="5181"/>
                  </a:cubicBezTo>
                  <a:lnTo>
                    <a:pt x="8720" y="5181"/>
                  </a:lnTo>
                  <a:cubicBezTo>
                    <a:pt x="8583" y="5181"/>
                    <a:pt x="8469" y="5181"/>
                    <a:pt x="8332" y="5181"/>
                  </a:cubicBezTo>
                  <a:lnTo>
                    <a:pt x="8332" y="5181"/>
                  </a:lnTo>
                  <a:cubicBezTo>
                    <a:pt x="8172" y="5181"/>
                    <a:pt x="8013" y="5159"/>
                    <a:pt x="7876" y="5159"/>
                  </a:cubicBezTo>
                  <a:lnTo>
                    <a:pt x="7876" y="5159"/>
                  </a:lnTo>
                  <a:cubicBezTo>
                    <a:pt x="7739" y="5136"/>
                    <a:pt x="7602" y="5136"/>
                    <a:pt x="7465" y="5113"/>
                  </a:cubicBezTo>
                  <a:lnTo>
                    <a:pt x="7465" y="5113"/>
                  </a:lnTo>
                  <a:cubicBezTo>
                    <a:pt x="7305" y="5113"/>
                    <a:pt x="7168" y="5090"/>
                    <a:pt x="7008" y="5067"/>
                  </a:cubicBezTo>
                  <a:lnTo>
                    <a:pt x="7008" y="5067"/>
                  </a:lnTo>
                  <a:cubicBezTo>
                    <a:pt x="6871" y="5044"/>
                    <a:pt x="6757" y="5022"/>
                    <a:pt x="6620" y="5022"/>
                  </a:cubicBezTo>
                  <a:lnTo>
                    <a:pt x="6620" y="5022"/>
                  </a:lnTo>
                  <a:cubicBezTo>
                    <a:pt x="6461" y="4976"/>
                    <a:pt x="6301" y="4953"/>
                    <a:pt x="6141" y="4930"/>
                  </a:cubicBezTo>
                  <a:lnTo>
                    <a:pt x="6141" y="4930"/>
                  </a:lnTo>
                  <a:cubicBezTo>
                    <a:pt x="6027" y="4907"/>
                    <a:pt x="5890" y="4885"/>
                    <a:pt x="5776" y="4862"/>
                  </a:cubicBezTo>
                  <a:lnTo>
                    <a:pt x="5776" y="4862"/>
                  </a:lnTo>
                  <a:cubicBezTo>
                    <a:pt x="5593" y="4816"/>
                    <a:pt x="5411" y="4771"/>
                    <a:pt x="5228" y="4725"/>
                  </a:cubicBezTo>
                  <a:lnTo>
                    <a:pt x="5228" y="4725"/>
                  </a:lnTo>
                  <a:cubicBezTo>
                    <a:pt x="5114" y="4679"/>
                    <a:pt x="4977" y="4656"/>
                    <a:pt x="4863" y="4634"/>
                  </a:cubicBezTo>
                  <a:lnTo>
                    <a:pt x="4863" y="4634"/>
                  </a:lnTo>
                  <a:cubicBezTo>
                    <a:pt x="4817" y="4611"/>
                    <a:pt x="4749" y="4588"/>
                    <a:pt x="4680" y="4565"/>
                  </a:cubicBezTo>
                  <a:lnTo>
                    <a:pt x="4680" y="4565"/>
                  </a:lnTo>
                  <a:cubicBezTo>
                    <a:pt x="4498" y="4519"/>
                    <a:pt x="4315" y="4451"/>
                    <a:pt x="4132" y="4383"/>
                  </a:cubicBezTo>
                  <a:lnTo>
                    <a:pt x="4132" y="4383"/>
                  </a:lnTo>
                  <a:cubicBezTo>
                    <a:pt x="4087" y="4360"/>
                    <a:pt x="4041" y="4337"/>
                    <a:pt x="3995" y="4314"/>
                  </a:cubicBezTo>
                  <a:lnTo>
                    <a:pt x="3995" y="4314"/>
                  </a:lnTo>
                  <a:cubicBezTo>
                    <a:pt x="3836" y="4268"/>
                    <a:pt x="3676" y="4200"/>
                    <a:pt x="3516" y="4131"/>
                  </a:cubicBezTo>
                  <a:lnTo>
                    <a:pt x="3516" y="4131"/>
                  </a:lnTo>
                  <a:cubicBezTo>
                    <a:pt x="3448" y="4086"/>
                    <a:pt x="3356" y="4063"/>
                    <a:pt x="3288" y="4017"/>
                  </a:cubicBezTo>
                  <a:lnTo>
                    <a:pt x="3288" y="4017"/>
                  </a:lnTo>
                  <a:cubicBezTo>
                    <a:pt x="3060" y="3926"/>
                    <a:pt x="2831" y="3812"/>
                    <a:pt x="2626" y="3675"/>
                  </a:cubicBezTo>
                  <a:lnTo>
                    <a:pt x="2626" y="3675"/>
                  </a:lnTo>
                  <a:cubicBezTo>
                    <a:pt x="868" y="2671"/>
                    <a:pt x="1" y="1347"/>
                    <a:pt x="1" y="0"/>
                  </a:cubicBezTo>
                  <a:lnTo>
                    <a:pt x="1" y="0"/>
                  </a:lnTo>
                  <a:close/>
                </a:path>
              </a:pathLst>
            </a:custGeom>
            <a:solidFill>
              <a:srgbClr val="1D509B"/>
            </a:solidFill>
            <a:ln>
              <a:noFill/>
            </a:ln>
          </p:spPr>
          <p:txBody>
            <a:bodyPr spcFirstLastPara="1" wrap="square" lIns="91425" tIns="91425" rIns="91425" bIns="91425" anchor="ctr" anchorCtr="0">
              <a:noAutofit/>
            </a:bodyPr>
            <a:lstStyle/>
            <a:p>
              <a:pPr>
                <a:buClr>
                  <a:srgbClr val="000000"/>
                </a:buClr>
                <a:buFont typeface="Arial"/>
                <a:buNone/>
                <a:defRPr/>
              </a:pPr>
              <a:endParaRPr sz="1400" kern="0">
                <a:solidFill>
                  <a:srgbClr val="000000"/>
                </a:solidFill>
                <a:latin typeface="Arial"/>
                <a:cs typeface="Arial"/>
                <a:sym typeface="Arial"/>
              </a:endParaRPr>
            </a:p>
          </p:txBody>
        </p:sp>
        <p:sp>
          <p:nvSpPr>
            <p:cNvPr id="40" name="Google Shape;6196;p47">
              <a:extLst>
                <a:ext uri="{FF2B5EF4-FFF2-40B4-BE49-F238E27FC236}">
                  <a16:creationId xmlns:a16="http://schemas.microsoft.com/office/drawing/2014/main" id="{3B20044B-DD55-40BA-B8CD-8E6668E44E53}"/>
                </a:ext>
              </a:extLst>
            </p:cNvPr>
            <p:cNvSpPr/>
            <p:nvPr/>
          </p:nvSpPr>
          <p:spPr>
            <a:xfrm>
              <a:off x="6110666" y="3986085"/>
              <a:ext cx="504299" cy="278934"/>
            </a:xfrm>
            <a:custGeom>
              <a:avLst/>
              <a:gdLst/>
              <a:ahLst/>
              <a:cxnLst/>
              <a:rect l="l" t="t" r="r" b="b"/>
              <a:pathLst>
                <a:path w="19562" h="10820" extrusionOk="0">
                  <a:moveTo>
                    <a:pt x="3447" y="1507"/>
                  </a:moveTo>
                  <a:cubicBezTo>
                    <a:pt x="1" y="3515"/>
                    <a:pt x="1" y="6779"/>
                    <a:pt x="3493" y="8788"/>
                  </a:cubicBezTo>
                  <a:lnTo>
                    <a:pt x="3493" y="8788"/>
                  </a:lnTo>
                  <a:cubicBezTo>
                    <a:pt x="6985" y="10819"/>
                    <a:pt x="12623" y="10819"/>
                    <a:pt x="16092" y="8788"/>
                  </a:cubicBezTo>
                  <a:lnTo>
                    <a:pt x="16092" y="8788"/>
                  </a:lnTo>
                  <a:cubicBezTo>
                    <a:pt x="19562" y="6779"/>
                    <a:pt x="19539" y="3515"/>
                    <a:pt x="16047" y="1507"/>
                  </a:cubicBezTo>
                  <a:lnTo>
                    <a:pt x="16047" y="1507"/>
                  </a:lnTo>
                  <a:cubicBezTo>
                    <a:pt x="14312" y="502"/>
                    <a:pt x="12030" y="0"/>
                    <a:pt x="9747" y="0"/>
                  </a:cubicBezTo>
                  <a:lnTo>
                    <a:pt x="9747" y="0"/>
                  </a:lnTo>
                  <a:cubicBezTo>
                    <a:pt x="7464" y="0"/>
                    <a:pt x="5182" y="502"/>
                    <a:pt x="3447" y="1507"/>
                  </a:cubicBezTo>
                  <a:close/>
                </a:path>
              </a:pathLst>
            </a:custGeom>
            <a:solidFill>
              <a:srgbClr val="95B8EB"/>
            </a:solidFill>
            <a:ln>
              <a:noFill/>
            </a:ln>
          </p:spPr>
          <p:txBody>
            <a:bodyPr spcFirstLastPara="1" wrap="square" lIns="91425" tIns="91425" rIns="91425" bIns="91425" anchor="ctr" anchorCtr="0">
              <a:noAutofit/>
            </a:bodyPr>
            <a:lstStyle/>
            <a:p>
              <a:pPr>
                <a:buClr>
                  <a:srgbClr val="000000"/>
                </a:buClr>
                <a:buFont typeface="Arial"/>
                <a:buNone/>
                <a:defRPr/>
              </a:pPr>
              <a:endParaRPr sz="1400" kern="0">
                <a:solidFill>
                  <a:srgbClr val="000000"/>
                </a:solidFill>
                <a:latin typeface="Arial"/>
                <a:cs typeface="Arial"/>
                <a:sym typeface="Arial"/>
              </a:endParaRPr>
            </a:p>
          </p:txBody>
        </p:sp>
        <p:sp>
          <p:nvSpPr>
            <p:cNvPr id="41" name="Title 1">
              <a:extLst>
                <a:ext uri="{FF2B5EF4-FFF2-40B4-BE49-F238E27FC236}">
                  <a16:creationId xmlns:a16="http://schemas.microsoft.com/office/drawing/2014/main" id="{6AAE939C-3139-4547-8CC7-7815D5AA6817}"/>
                </a:ext>
              </a:extLst>
            </p:cNvPr>
            <p:cNvSpPr txBox="1">
              <a:spLocks/>
            </p:cNvSpPr>
            <p:nvPr/>
          </p:nvSpPr>
          <p:spPr>
            <a:xfrm>
              <a:off x="6164820" y="3989004"/>
              <a:ext cx="397389" cy="262340"/>
            </a:xfrm>
            <a:prstGeom prst="rect">
              <a:avLst/>
            </a:prstGeom>
            <a:scene3d>
              <a:camera prst="isometricBottomDown"/>
              <a:lightRig rig="threePt" dir="t"/>
            </a:scene3d>
          </p:spPr>
          <p:txBody>
            <a:bodyPr vert="horz" lIns="0" tIns="0" rIns="0" bIns="0" rtlCol="0" anchor="t">
              <a:noAutofit/>
            </a:bodyPr>
            <a:lstStyle>
              <a:lvl1pPr algn="r" defTabSz="914400" rtl="1" eaLnBrk="1" latinLnBrk="0" hangingPunct="1">
                <a:lnSpc>
                  <a:spcPct val="90000"/>
                </a:lnSpc>
                <a:spcBef>
                  <a:spcPct val="0"/>
                </a:spcBef>
                <a:buNone/>
                <a:defRPr sz="4000" kern="1200">
                  <a:solidFill>
                    <a:schemeClr val="tx1"/>
                  </a:solidFill>
                  <a:latin typeface="Greta Arabic" pitchFamily="2" charset="-78"/>
                  <a:ea typeface="+mj-ea"/>
                  <a:cs typeface="+mj-cs"/>
                </a:defRPr>
              </a:lvl1pPr>
            </a:lstStyle>
            <a:p>
              <a:pPr algn="ctr">
                <a:defRPr/>
              </a:pPr>
              <a:r>
                <a:rPr lang="ar-SA" sz="2400" dirty="0">
                  <a:solidFill>
                    <a:srgbClr val="FFFFFF"/>
                  </a:solidFill>
                  <a:latin typeface="Somar" panose="020B0604020202020204" charset="-78"/>
                  <a:cs typeface="Somar" panose="020B0604020202020204" charset="-78"/>
                </a:rPr>
                <a:t>05</a:t>
              </a:r>
              <a:endParaRPr lang="ar-SA" sz="2800" dirty="0">
                <a:solidFill>
                  <a:srgbClr val="FFFFFF"/>
                </a:solidFill>
                <a:latin typeface="Somar" panose="020B0604020202020204" charset="-78"/>
                <a:cs typeface="Somar" panose="020B0604020202020204" charset="-78"/>
              </a:endParaRPr>
            </a:p>
          </p:txBody>
        </p:sp>
      </p:grpSp>
      <p:cxnSp>
        <p:nvCxnSpPr>
          <p:cNvPr id="42" name="Google Shape;6206;p47">
            <a:extLst>
              <a:ext uri="{FF2B5EF4-FFF2-40B4-BE49-F238E27FC236}">
                <a16:creationId xmlns:a16="http://schemas.microsoft.com/office/drawing/2014/main" id="{15AC6C33-B066-4B0D-8879-9FD2BE77E117}"/>
              </a:ext>
            </a:extLst>
          </p:cNvPr>
          <p:cNvCxnSpPr>
            <a:cxnSpLocks/>
            <a:stCxn id="41" idx="2"/>
          </p:cNvCxnSpPr>
          <p:nvPr/>
        </p:nvCxnSpPr>
        <p:spPr>
          <a:xfrm rot="16200000" flipH="1">
            <a:off x="6780198" y="4924631"/>
            <a:ext cx="202296" cy="1098314"/>
          </a:xfrm>
          <a:prstGeom prst="bentConnector2">
            <a:avLst/>
          </a:prstGeom>
          <a:noFill/>
          <a:ln w="9525" cap="flat" cmpd="sng">
            <a:solidFill>
              <a:srgbClr val="20124D"/>
            </a:solidFill>
            <a:prstDash val="solid"/>
            <a:round/>
            <a:headEnd type="none" w="med" len="med"/>
            <a:tailEnd type="oval" w="med" len="med"/>
          </a:ln>
        </p:spPr>
      </p:cxnSp>
      <p:pic>
        <p:nvPicPr>
          <p:cNvPr id="4" name="Graphic 3" descr="Checkmark">
            <a:extLst>
              <a:ext uri="{FF2B5EF4-FFF2-40B4-BE49-F238E27FC236}">
                <a16:creationId xmlns:a16="http://schemas.microsoft.com/office/drawing/2014/main" id="{3E72B130-CDBD-474C-886F-D3FE1646FE8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975273" y="1947196"/>
            <a:ext cx="363342" cy="363342"/>
          </a:xfrm>
          <a:prstGeom prst="rect">
            <a:avLst/>
          </a:prstGeom>
        </p:spPr>
      </p:pic>
      <p:pic>
        <p:nvPicPr>
          <p:cNvPr id="43" name="Graphic 42" descr="Checkmark">
            <a:extLst>
              <a:ext uri="{FF2B5EF4-FFF2-40B4-BE49-F238E27FC236}">
                <a16:creationId xmlns:a16="http://schemas.microsoft.com/office/drawing/2014/main" id="{5C9350AF-7D53-4532-82D0-B84D6CC101B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684747" y="2174567"/>
            <a:ext cx="363342" cy="363342"/>
          </a:xfrm>
          <a:prstGeom prst="rect">
            <a:avLst/>
          </a:prstGeom>
        </p:spPr>
      </p:pic>
      <p:pic>
        <p:nvPicPr>
          <p:cNvPr id="45" name="Graphic 44" descr="Checkmark">
            <a:extLst>
              <a:ext uri="{FF2B5EF4-FFF2-40B4-BE49-F238E27FC236}">
                <a16:creationId xmlns:a16="http://schemas.microsoft.com/office/drawing/2014/main" id="{A7A40AAF-E5E1-4CFA-B201-F92706123C5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979860" y="4796363"/>
            <a:ext cx="363342" cy="363342"/>
          </a:xfrm>
          <a:prstGeom prst="rect">
            <a:avLst/>
          </a:prstGeom>
        </p:spPr>
      </p:pic>
      <p:pic>
        <p:nvPicPr>
          <p:cNvPr id="46" name="Graphic 45" descr="Checkmark">
            <a:extLst>
              <a:ext uri="{FF2B5EF4-FFF2-40B4-BE49-F238E27FC236}">
                <a16:creationId xmlns:a16="http://schemas.microsoft.com/office/drawing/2014/main" id="{C542B487-D478-425C-BC1B-004F04DCEF5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313106" y="3594002"/>
            <a:ext cx="363342" cy="363342"/>
          </a:xfrm>
          <a:prstGeom prst="rect">
            <a:avLst/>
          </a:prstGeom>
        </p:spPr>
      </p:pic>
      <p:pic>
        <p:nvPicPr>
          <p:cNvPr id="47" name="Graphic 46" descr="Checkmark">
            <a:extLst>
              <a:ext uri="{FF2B5EF4-FFF2-40B4-BE49-F238E27FC236}">
                <a16:creationId xmlns:a16="http://schemas.microsoft.com/office/drawing/2014/main" id="{3FD38CC6-C4FD-4D4F-9352-A7386F04845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291746" y="3157900"/>
            <a:ext cx="363342" cy="363342"/>
          </a:xfrm>
          <a:prstGeom prst="rect">
            <a:avLst/>
          </a:prstGeom>
        </p:spPr>
      </p:pic>
      <p:sp>
        <p:nvSpPr>
          <p:cNvPr id="3" name="Slide Number Placeholder 2"/>
          <p:cNvSpPr>
            <a:spLocks noGrp="1"/>
          </p:cNvSpPr>
          <p:nvPr>
            <p:ph type="sldNum" sz="quarter" idx="12"/>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15EF7C1D-2B43-48E9-9FFA-0C1C352D9914}" type="slidenum">
              <a:rPr kumimoji="0" lang="en-GB" sz="1200" b="0" i="0" u="none" strike="noStrike" kern="1200" cap="none" spc="0" normalizeH="0" baseline="0" noProof="0" smtClean="0">
                <a:ln>
                  <a:noFill/>
                </a:ln>
                <a:solidFill>
                  <a:srgbClr val="0D2547">
                    <a:tint val="75000"/>
                  </a:srgbClr>
                </a:solidFill>
                <a:effectLst/>
                <a:uLnTx/>
                <a:uFillTx/>
                <a:latin typeface="Greta Arabic" panose="02000000000000000000" pitchFamily="2" charset="-78"/>
                <a:ea typeface="+mn-ea"/>
                <a:cs typeface="Symbio AR+LT"/>
              </a:rPr>
              <a:pPr marL="0" marR="0" lvl="0" indent="0" algn="l" defTabSz="914400" rtl="1" eaLnBrk="1" fontAlgn="auto" latinLnBrk="0" hangingPunct="1">
                <a:lnSpc>
                  <a:spcPct val="100000"/>
                </a:lnSpc>
                <a:spcBef>
                  <a:spcPts val="0"/>
                </a:spcBef>
                <a:spcAft>
                  <a:spcPts val="0"/>
                </a:spcAft>
                <a:buClrTx/>
                <a:buSzTx/>
                <a:buFontTx/>
                <a:buNone/>
                <a:tabLst/>
                <a:defRPr/>
              </a:pPr>
              <a:t>49</a:t>
            </a:fld>
            <a:endParaRPr kumimoji="0" lang="en-GB" sz="1200" b="0" i="0" u="none" strike="noStrike" kern="1200" cap="none" spc="0" normalizeH="0" baseline="0" noProof="0">
              <a:ln>
                <a:noFill/>
              </a:ln>
              <a:solidFill>
                <a:srgbClr val="0D2547">
                  <a:tint val="75000"/>
                </a:srgbClr>
              </a:solidFill>
              <a:effectLst/>
              <a:uLnTx/>
              <a:uFillTx/>
              <a:latin typeface="Greta Arabic" panose="02000000000000000000" pitchFamily="2" charset="-78"/>
              <a:ea typeface="+mn-ea"/>
              <a:cs typeface="Symbio AR+LT"/>
            </a:endParaRPr>
          </a:p>
        </p:txBody>
      </p:sp>
      <p:sp>
        <p:nvSpPr>
          <p:cNvPr id="5" name="Footer Placeholder 4">
            <a:extLst>
              <a:ext uri="{FF2B5EF4-FFF2-40B4-BE49-F238E27FC236}">
                <a16:creationId xmlns:a16="http://schemas.microsoft.com/office/drawing/2014/main" id="{54EDBA76-B240-4C22-9643-70500B774D5B}"/>
              </a:ext>
            </a:extLst>
          </p:cNvPr>
          <p:cNvSpPr>
            <a:spLocks noGrp="1"/>
          </p:cNvSpPr>
          <p:nvPr>
            <p:ph type="ftr" sz="quarter" idx="11"/>
            <p:custDataLst>
              <p:tags r:id="rId1"/>
            </p:custDataLst>
          </p:nvPr>
        </p:nvSpPr>
        <p:spPr/>
        <p:txBody>
          <a:bodyPr/>
          <a:lstStyle/>
          <a:p>
            <a:pPr>
              <a:defRPr/>
            </a:pPr>
            <a:r>
              <a:rPr lang="en-GB"/>
              <a:t>Public | </a:t>
            </a:r>
            <a:r>
              <a:rPr lang="ar-SA"/>
              <a:t>عام</a:t>
            </a:r>
            <a:endParaRPr lang="en-GB"/>
          </a:p>
        </p:txBody>
      </p:sp>
    </p:spTree>
    <p:extLst>
      <p:ext uri="{BB962C8B-B14F-4D97-AF65-F5344CB8AC3E}">
        <p14:creationId xmlns:p14="http://schemas.microsoft.com/office/powerpoint/2010/main" val="3233577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Google Shape;6332;p126">
            <a:extLst>
              <a:ext uri="{FF2B5EF4-FFF2-40B4-BE49-F238E27FC236}">
                <a16:creationId xmlns:a16="http://schemas.microsoft.com/office/drawing/2014/main" id="{C652B0F2-4EC5-4812-9315-7885D4A865FF}"/>
              </a:ext>
            </a:extLst>
          </p:cNvPr>
          <p:cNvSpPr/>
          <p:nvPr/>
        </p:nvSpPr>
        <p:spPr>
          <a:xfrm rot="11002478">
            <a:off x="-3190868" y="4550709"/>
            <a:ext cx="12202227" cy="4599134"/>
          </a:xfrm>
          <a:custGeom>
            <a:avLst/>
            <a:gdLst/>
            <a:ahLst/>
            <a:cxnLst/>
            <a:rect l="l" t="t" r="r" b="b"/>
            <a:pathLst>
              <a:path w="74755" h="20729" extrusionOk="0">
                <a:moveTo>
                  <a:pt x="1" y="1"/>
                </a:moveTo>
                <a:cubicBezTo>
                  <a:pt x="835" y="6439"/>
                  <a:pt x="5772" y="12310"/>
                  <a:pt x="12109" y="13777"/>
                </a:cubicBezTo>
                <a:cubicBezTo>
                  <a:pt x="13474" y="14091"/>
                  <a:pt x="14847" y="14220"/>
                  <a:pt x="16226" y="14220"/>
                </a:cubicBezTo>
                <a:cubicBezTo>
                  <a:pt x="22796" y="14220"/>
                  <a:pt x="29497" y="11276"/>
                  <a:pt x="36112" y="11276"/>
                </a:cubicBezTo>
                <a:cubicBezTo>
                  <a:pt x="37265" y="11276"/>
                  <a:pt x="38416" y="11366"/>
                  <a:pt x="39562" y="11576"/>
                </a:cubicBezTo>
                <a:cubicBezTo>
                  <a:pt x="45100" y="12610"/>
                  <a:pt x="49736" y="16313"/>
                  <a:pt x="54873" y="18714"/>
                </a:cubicBezTo>
                <a:cubicBezTo>
                  <a:pt x="57406" y="19923"/>
                  <a:pt x="60365" y="20728"/>
                  <a:pt x="63173" y="20728"/>
                </a:cubicBezTo>
                <a:cubicBezTo>
                  <a:pt x="66024" y="20728"/>
                  <a:pt x="68719" y="19898"/>
                  <a:pt x="70651" y="17814"/>
                </a:cubicBezTo>
                <a:cubicBezTo>
                  <a:pt x="73653" y="14645"/>
                  <a:pt x="73753" y="9775"/>
                  <a:pt x="73954" y="5371"/>
                </a:cubicBezTo>
                <a:cubicBezTo>
                  <a:pt x="74020" y="3637"/>
                  <a:pt x="74254" y="1769"/>
                  <a:pt x="74754" y="1"/>
                </a:cubicBezTo>
                <a:close/>
              </a:path>
            </a:pathLst>
          </a:custGeom>
          <a:solidFill>
            <a:srgbClr val="ACFFD9">
              <a:alpha val="81000"/>
            </a:srgb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000000"/>
              </a:solidFill>
              <a:effectLst/>
              <a:uLnTx/>
              <a:uFillTx/>
              <a:latin typeface="Arial"/>
            </a:endParaRPr>
          </a:p>
        </p:txBody>
      </p:sp>
      <p:sp>
        <p:nvSpPr>
          <p:cNvPr id="143" name="Title 1">
            <a:extLst>
              <a:ext uri="{FF2B5EF4-FFF2-40B4-BE49-F238E27FC236}">
                <a16:creationId xmlns:a16="http://schemas.microsoft.com/office/drawing/2014/main" id="{4AC9F629-7F96-403B-B28D-50766AB29367}"/>
              </a:ext>
            </a:extLst>
          </p:cNvPr>
          <p:cNvSpPr txBox="1">
            <a:spLocks/>
          </p:cNvSpPr>
          <p:nvPr/>
        </p:nvSpPr>
        <p:spPr>
          <a:xfrm>
            <a:off x="6851178" y="3104599"/>
            <a:ext cx="4207019" cy="1348717"/>
          </a:xfrm>
          <a:prstGeom prst="rect">
            <a:avLst/>
          </a:prstGeom>
        </p:spPr>
        <p:txBody>
          <a:bodyPr vert="horz" lIns="0" tIns="0" rIns="0" bIns="0" rtlCol="0" anchor="t">
            <a:noAutofit/>
          </a:bodyPr>
          <a:lstStyle>
            <a:lvl1pPr algn="r" defTabSz="914400" rtl="1" eaLnBrk="1" latinLnBrk="0" hangingPunct="1">
              <a:lnSpc>
                <a:spcPct val="90000"/>
              </a:lnSpc>
              <a:spcBef>
                <a:spcPct val="0"/>
              </a:spcBef>
              <a:buNone/>
              <a:defRPr sz="4000" kern="1200">
                <a:solidFill>
                  <a:schemeClr val="tx1"/>
                </a:solidFill>
                <a:latin typeface="Greta Arabic" pitchFamily="2" charset="-78"/>
                <a:ea typeface="+mj-ea"/>
                <a:cs typeface="+mj-cs"/>
              </a:defRPr>
            </a:lvl1pPr>
          </a:lstStyle>
          <a:p>
            <a:pPr>
              <a:defRPr/>
            </a:pPr>
            <a:r>
              <a:rPr lang="ar-SA" sz="3200" b="1" dirty="0">
                <a:solidFill>
                  <a:srgbClr val="0D2547"/>
                </a:solidFill>
                <a:latin typeface="SST Arabic" panose="020B0504030504020204" pitchFamily="34" charset="-78"/>
                <a:cs typeface="SST Arabic" panose="020B0504030504020204" pitchFamily="34" charset="-78"/>
              </a:rPr>
              <a:t>مدخلات محرك المخاطر</a:t>
            </a:r>
          </a:p>
        </p:txBody>
      </p:sp>
      <p:grpSp>
        <p:nvGrpSpPr>
          <p:cNvPr id="71" name="Group 70">
            <a:extLst>
              <a:ext uri="{FF2B5EF4-FFF2-40B4-BE49-F238E27FC236}">
                <a16:creationId xmlns:a16="http://schemas.microsoft.com/office/drawing/2014/main" id="{A4D0F8B2-FD34-4853-8899-5CB0E72E36D2}"/>
              </a:ext>
            </a:extLst>
          </p:cNvPr>
          <p:cNvGrpSpPr/>
          <p:nvPr/>
        </p:nvGrpSpPr>
        <p:grpSpPr>
          <a:xfrm>
            <a:off x="8883993" y="2389382"/>
            <a:ext cx="504299" cy="325416"/>
            <a:chOff x="7443538" y="3154334"/>
            <a:chExt cx="504299" cy="325416"/>
          </a:xfrm>
        </p:grpSpPr>
        <p:sp>
          <p:nvSpPr>
            <p:cNvPr id="165" name="Google Shape;6192;p47">
              <a:extLst>
                <a:ext uri="{FF2B5EF4-FFF2-40B4-BE49-F238E27FC236}">
                  <a16:creationId xmlns:a16="http://schemas.microsoft.com/office/drawing/2014/main" id="{86D87748-C0AA-43D1-977F-A33BCF01FB61}"/>
                </a:ext>
              </a:extLst>
            </p:cNvPr>
            <p:cNvSpPr/>
            <p:nvPr/>
          </p:nvSpPr>
          <p:spPr>
            <a:xfrm>
              <a:off x="7465888" y="3275525"/>
              <a:ext cx="459597" cy="204225"/>
            </a:xfrm>
            <a:custGeom>
              <a:avLst/>
              <a:gdLst/>
              <a:ahLst/>
              <a:cxnLst/>
              <a:rect l="l" t="t" r="r" b="b"/>
              <a:pathLst>
                <a:path w="17828" h="7922" extrusionOk="0">
                  <a:moveTo>
                    <a:pt x="1" y="2740"/>
                  </a:moveTo>
                  <a:cubicBezTo>
                    <a:pt x="1" y="4064"/>
                    <a:pt x="868" y="5387"/>
                    <a:pt x="2626" y="6415"/>
                  </a:cubicBezTo>
                  <a:lnTo>
                    <a:pt x="2626" y="6415"/>
                  </a:lnTo>
                  <a:cubicBezTo>
                    <a:pt x="2831" y="6529"/>
                    <a:pt x="3060" y="6643"/>
                    <a:pt x="3288" y="6757"/>
                  </a:cubicBezTo>
                  <a:lnTo>
                    <a:pt x="3288" y="6757"/>
                  </a:lnTo>
                  <a:cubicBezTo>
                    <a:pt x="3356" y="6780"/>
                    <a:pt x="3448" y="6803"/>
                    <a:pt x="3516" y="6848"/>
                  </a:cubicBezTo>
                  <a:lnTo>
                    <a:pt x="3516" y="6848"/>
                  </a:lnTo>
                  <a:cubicBezTo>
                    <a:pt x="3653" y="6917"/>
                    <a:pt x="3790" y="6962"/>
                    <a:pt x="3927" y="7031"/>
                  </a:cubicBezTo>
                  <a:lnTo>
                    <a:pt x="3927" y="7031"/>
                  </a:lnTo>
                  <a:cubicBezTo>
                    <a:pt x="3950" y="7031"/>
                    <a:pt x="3973" y="7031"/>
                    <a:pt x="3995" y="7054"/>
                  </a:cubicBezTo>
                  <a:lnTo>
                    <a:pt x="3995" y="7054"/>
                  </a:lnTo>
                  <a:cubicBezTo>
                    <a:pt x="4041" y="7077"/>
                    <a:pt x="4087" y="7077"/>
                    <a:pt x="4132" y="7099"/>
                  </a:cubicBezTo>
                  <a:lnTo>
                    <a:pt x="4132" y="7099"/>
                  </a:lnTo>
                  <a:cubicBezTo>
                    <a:pt x="4315" y="7168"/>
                    <a:pt x="4498" y="7236"/>
                    <a:pt x="4680" y="7282"/>
                  </a:cubicBezTo>
                  <a:lnTo>
                    <a:pt x="4680" y="7282"/>
                  </a:lnTo>
                  <a:cubicBezTo>
                    <a:pt x="4749" y="7305"/>
                    <a:pt x="4817" y="7328"/>
                    <a:pt x="4863" y="7350"/>
                  </a:cubicBezTo>
                  <a:lnTo>
                    <a:pt x="4863" y="7350"/>
                  </a:lnTo>
                  <a:cubicBezTo>
                    <a:pt x="4908" y="7350"/>
                    <a:pt x="4954" y="7373"/>
                    <a:pt x="5000" y="7396"/>
                  </a:cubicBezTo>
                  <a:lnTo>
                    <a:pt x="5000" y="7396"/>
                  </a:lnTo>
                  <a:cubicBezTo>
                    <a:pt x="5068" y="7419"/>
                    <a:pt x="5159" y="7419"/>
                    <a:pt x="5228" y="7442"/>
                  </a:cubicBezTo>
                  <a:lnTo>
                    <a:pt x="5228" y="7442"/>
                  </a:lnTo>
                  <a:cubicBezTo>
                    <a:pt x="5411" y="7487"/>
                    <a:pt x="5593" y="7533"/>
                    <a:pt x="5776" y="7579"/>
                  </a:cubicBezTo>
                  <a:lnTo>
                    <a:pt x="5776" y="7579"/>
                  </a:lnTo>
                  <a:cubicBezTo>
                    <a:pt x="5821" y="7579"/>
                    <a:pt x="5867" y="7602"/>
                    <a:pt x="5936" y="7624"/>
                  </a:cubicBezTo>
                  <a:lnTo>
                    <a:pt x="5936" y="7624"/>
                  </a:lnTo>
                  <a:cubicBezTo>
                    <a:pt x="6004" y="7624"/>
                    <a:pt x="6072" y="7647"/>
                    <a:pt x="6141" y="7647"/>
                  </a:cubicBezTo>
                  <a:lnTo>
                    <a:pt x="6141" y="7647"/>
                  </a:lnTo>
                  <a:cubicBezTo>
                    <a:pt x="6301" y="7693"/>
                    <a:pt x="6461" y="7716"/>
                    <a:pt x="6620" y="7738"/>
                  </a:cubicBezTo>
                  <a:lnTo>
                    <a:pt x="6620" y="7738"/>
                  </a:lnTo>
                  <a:cubicBezTo>
                    <a:pt x="6689" y="7738"/>
                    <a:pt x="6734" y="7761"/>
                    <a:pt x="6803" y="7761"/>
                  </a:cubicBezTo>
                  <a:lnTo>
                    <a:pt x="6803" y="7761"/>
                  </a:lnTo>
                  <a:cubicBezTo>
                    <a:pt x="6871" y="7784"/>
                    <a:pt x="6940" y="7784"/>
                    <a:pt x="7008" y="7784"/>
                  </a:cubicBezTo>
                  <a:lnTo>
                    <a:pt x="7008" y="7784"/>
                  </a:lnTo>
                  <a:cubicBezTo>
                    <a:pt x="7168" y="7807"/>
                    <a:pt x="7305" y="7830"/>
                    <a:pt x="7465" y="7830"/>
                  </a:cubicBezTo>
                  <a:lnTo>
                    <a:pt x="7465" y="7830"/>
                  </a:lnTo>
                  <a:cubicBezTo>
                    <a:pt x="7533" y="7853"/>
                    <a:pt x="7602" y="7853"/>
                    <a:pt x="7670" y="7875"/>
                  </a:cubicBezTo>
                  <a:lnTo>
                    <a:pt x="7670" y="7875"/>
                  </a:lnTo>
                  <a:cubicBezTo>
                    <a:pt x="7739" y="7875"/>
                    <a:pt x="7807" y="7875"/>
                    <a:pt x="7876" y="7875"/>
                  </a:cubicBezTo>
                  <a:lnTo>
                    <a:pt x="7876" y="7875"/>
                  </a:lnTo>
                  <a:cubicBezTo>
                    <a:pt x="8013" y="7875"/>
                    <a:pt x="8172" y="7898"/>
                    <a:pt x="8332" y="7898"/>
                  </a:cubicBezTo>
                  <a:lnTo>
                    <a:pt x="8332" y="7898"/>
                  </a:lnTo>
                  <a:cubicBezTo>
                    <a:pt x="8401" y="7898"/>
                    <a:pt x="8469" y="7921"/>
                    <a:pt x="8560" y="7921"/>
                  </a:cubicBezTo>
                  <a:lnTo>
                    <a:pt x="8560" y="7921"/>
                  </a:lnTo>
                  <a:cubicBezTo>
                    <a:pt x="8583" y="7921"/>
                    <a:pt x="8629" y="7921"/>
                    <a:pt x="8652" y="7921"/>
                  </a:cubicBezTo>
                  <a:lnTo>
                    <a:pt x="8652" y="7921"/>
                  </a:lnTo>
                  <a:cubicBezTo>
                    <a:pt x="8675" y="7921"/>
                    <a:pt x="8697" y="7921"/>
                    <a:pt x="8743" y="7921"/>
                  </a:cubicBezTo>
                  <a:lnTo>
                    <a:pt x="8743" y="7921"/>
                  </a:lnTo>
                  <a:cubicBezTo>
                    <a:pt x="8903" y="7921"/>
                    <a:pt x="9063" y="7921"/>
                    <a:pt x="9222" y="7898"/>
                  </a:cubicBezTo>
                  <a:lnTo>
                    <a:pt x="9222" y="7898"/>
                  </a:lnTo>
                  <a:cubicBezTo>
                    <a:pt x="9245" y="7898"/>
                    <a:pt x="9291" y="7898"/>
                    <a:pt x="9314" y="7898"/>
                  </a:cubicBezTo>
                  <a:lnTo>
                    <a:pt x="9314" y="7898"/>
                  </a:lnTo>
                  <a:cubicBezTo>
                    <a:pt x="9359" y="7898"/>
                    <a:pt x="9405" y="7898"/>
                    <a:pt x="9473" y="7898"/>
                  </a:cubicBezTo>
                  <a:lnTo>
                    <a:pt x="9473" y="7898"/>
                  </a:lnTo>
                  <a:cubicBezTo>
                    <a:pt x="9519" y="7898"/>
                    <a:pt x="9565" y="7898"/>
                    <a:pt x="9610" y="7898"/>
                  </a:cubicBezTo>
                  <a:lnTo>
                    <a:pt x="9610" y="7898"/>
                  </a:lnTo>
                  <a:cubicBezTo>
                    <a:pt x="9816" y="7898"/>
                    <a:pt x="9998" y="7875"/>
                    <a:pt x="10204" y="7853"/>
                  </a:cubicBezTo>
                  <a:lnTo>
                    <a:pt x="10204" y="7853"/>
                  </a:lnTo>
                  <a:cubicBezTo>
                    <a:pt x="10295" y="7853"/>
                    <a:pt x="10364" y="7853"/>
                    <a:pt x="10455" y="7853"/>
                  </a:cubicBezTo>
                  <a:lnTo>
                    <a:pt x="10455" y="7853"/>
                  </a:lnTo>
                  <a:cubicBezTo>
                    <a:pt x="10478" y="7830"/>
                    <a:pt x="10523" y="7830"/>
                    <a:pt x="10569" y="7830"/>
                  </a:cubicBezTo>
                  <a:lnTo>
                    <a:pt x="10569" y="7830"/>
                  </a:lnTo>
                  <a:cubicBezTo>
                    <a:pt x="10638" y="7830"/>
                    <a:pt x="10683" y="7807"/>
                    <a:pt x="10752" y="7807"/>
                  </a:cubicBezTo>
                  <a:lnTo>
                    <a:pt x="10752" y="7807"/>
                  </a:lnTo>
                  <a:cubicBezTo>
                    <a:pt x="10957" y="7784"/>
                    <a:pt x="11163" y="7761"/>
                    <a:pt x="11368" y="7716"/>
                  </a:cubicBezTo>
                  <a:lnTo>
                    <a:pt x="11368" y="7716"/>
                  </a:lnTo>
                  <a:cubicBezTo>
                    <a:pt x="11414" y="7716"/>
                    <a:pt x="11459" y="7693"/>
                    <a:pt x="11505" y="7693"/>
                  </a:cubicBezTo>
                  <a:lnTo>
                    <a:pt x="11505" y="7693"/>
                  </a:lnTo>
                  <a:cubicBezTo>
                    <a:pt x="11528" y="7693"/>
                    <a:pt x="11551" y="7693"/>
                    <a:pt x="11596" y="7693"/>
                  </a:cubicBezTo>
                  <a:lnTo>
                    <a:pt x="11596" y="7693"/>
                  </a:lnTo>
                  <a:cubicBezTo>
                    <a:pt x="11688" y="7670"/>
                    <a:pt x="11779" y="7647"/>
                    <a:pt x="11870" y="7624"/>
                  </a:cubicBezTo>
                  <a:lnTo>
                    <a:pt x="11870" y="7624"/>
                  </a:lnTo>
                  <a:cubicBezTo>
                    <a:pt x="12030" y="7579"/>
                    <a:pt x="12212" y="7556"/>
                    <a:pt x="12372" y="7510"/>
                  </a:cubicBezTo>
                  <a:lnTo>
                    <a:pt x="12372" y="7510"/>
                  </a:lnTo>
                  <a:cubicBezTo>
                    <a:pt x="12486" y="7487"/>
                    <a:pt x="12601" y="7465"/>
                    <a:pt x="12715" y="7419"/>
                  </a:cubicBezTo>
                  <a:lnTo>
                    <a:pt x="12715" y="7419"/>
                  </a:lnTo>
                  <a:cubicBezTo>
                    <a:pt x="12874" y="7373"/>
                    <a:pt x="13011" y="7350"/>
                    <a:pt x="13171" y="7282"/>
                  </a:cubicBezTo>
                  <a:lnTo>
                    <a:pt x="13171" y="7282"/>
                  </a:lnTo>
                  <a:cubicBezTo>
                    <a:pt x="13194" y="7282"/>
                    <a:pt x="13240" y="7282"/>
                    <a:pt x="13262" y="7259"/>
                  </a:cubicBezTo>
                  <a:lnTo>
                    <a:pt x="13262" y="7259"/>
                  </a:lnTo>
                  <a:cubicBezTo>
                    <a:pt x="13445" y="7214"/>
                    <a:pt x="13628" y="7145"/>
                    <a:pt x="13810" y="7077"/>
                  </a:cubicBezTo>
                  <a:lnTo>
                    <a:pt x="13810" y="7077"/>
                  </a:lnTo>
                  <a:cubicBezTo>
                    <a:pt x="13833" y="7054"/>
                    <a:pt x="13856" y="7054"/>
                    <a:pt x="13879" y="7031"/>
                  </a:cubicBezTo>
                  <a:lnTo>
                    <a:pt x="13879" y="7031"/>
                  </a:lnTo>
                  <a:cubicBezTo>
                    <a:pt x="14084" y="6962"/>
                    <a:pt x="14267" y="6894"/>
                    <a:pt x="14449" y="6803"/>
                  </a:cubicBezTo>
                  <a:lnTo>
                    <a:pt x="14449" y="6803"/>
                  </a:lnTo>
                  <a:cubicBezTo>
                    <a:pt x="14518" y="6780"/>
                    <a:pt x="14563" y="6757"/>
                    <a:pt x="14632" y="6711"/>
                  </a:cubicBezTo>
                  <a:lnTo>
                    <a:pt x="14632" y="6711"/>
                  </a:lnTo>
                  <a:cubicBezTo>
                    <a:pt x="14837" y="6620"/>
                    <a:pt x="15020" y="6529"/>
                    <a:pt x="15225" y="6415"/>
                  </a:cubicBezTo>
                  <a:lnTo>
                    <a:pt x="15225" y="6415"/>
                  </a:lnTo>
                  <a:cubicBezTo>
                    <a:pt x="15248" y="6392"/>
                    <a:pt x="15294" y="6369"/>
                    <a:pt x="15340" y="6346"/>
                  </a:cubicBezTo>
                  <a:lnTo>
                    <a:pt x="15340" y="6346"/>
                  </a:lnTo>
                  <a:cubicBezTo>
                    <a:pt x="15362" y="6323"/>
                    <a:pt x="15385" y="6300"/>
                    <a:pt x="15431" y="6278"/>
                  </a:cubicBezTo>
                  <a:lnTo>
                    <a:pt x="15431" y="6278"/>
                  </a:lnTo>
                  <a:cubicBezTo>
                    <a:pt x="15477" y="6255"/>
                    <a:pt x="15545" y="6209"/>
                    <a:pt x="15591" y="6186"/>
                  </a:cubicBezTo>
                  <a:lnTo>
                    <a:pt x="15591" y="6186"/>
                  </a:lnTo>
                  <a:cubicBezTo>
                    <a:pt x="15636" y="6141"/>
                    <a:pt x="15682" y="6118"/>
                    <a:pt x="15728" y="6072"/>
                  </a:cubicBezTo>
                  <a:lnTo>
                    <a:pt x="15728" y="6072"/>
                  </a:lnTo>
                  <a:cubicBezTo>
                    <a:pt x="15773" y="6049"/>
                    <a:pt x="15842" y="6004"/>
                    <a:pt x="15887" y="5981"/>
                  </a:cubicBezTo>
                  <a:lnTo>
                    <a:pt x="15887" y="5981"/>
                  </a:lnTo>
                  <a:cubicBezTo>
                    <a:pt x="15933" y="5935"/>
                    <a:pt x="15979" y="5912"/>
                    <a:pt x="16024" y="5867"/>
                  </a:cubicBezTo>
                  <a:lnTo>
                    <a:pt x="16024" y="5867"/>
                  </a:lnTo>
                  <a:cubicBezTo>
                    <a:pt x="16070" y="5844"/>
                    <a:pt x="16116" y="5798"/>
                    <a:pt x="16161" y="5776"/>
                  </a:cubicBezTo>
                  <a:lnTo>
                    <a:pt x="16161" y="5776"/>
                  </a:lnTo>
                  <a:cubicBezTo>
                    <a:pt x="16184" y="5730"/>
                    <a:pt x="16230" y="5707"/>
                    <a:pt x="16275" y="5661"/>
                  </a:cubicBezTo>
                  <a:lnTo>
                    <a:pt x="16275" y="5661"/>
                  </a:lnTo>
                  <a:cubicBezTo>
                    <a:pt x="16321" y="5639"/>
                    <a:pt x="16367" y="5593"/>
                    <a:pt x="16412" y="5547"/>
                  </a:cubicBezTo>
                  <a:lnTo>
                    <a:pt x="16412" y="5547"/>
                  </a:lnTo>
                  <a:cubicBezTo>
                    <a:pt x="16412" y="5547"/>
                    <a:pt x="16435" y="5524"/>
                    <a:pt x="16458" y="5502"/>
                  </a:cubicBezTo>
                  <a:lnTo>
                    <a:pt x="16458" y="5502"/>
                  </a:lnTo>
                  <a:cubicBezTo>
                    <a:pt x="16481" y="5502"/>
                    <a:pt x="16481" y="5479"/>
                    <a:pt x="16504" y="5456"/>
                  </a:cubicBezTo>
                  <a:lnTo>
                    <a:pt x="16504" y="5456"/>
                  </a:lnTo>
                  <a:cubicBezTo>
                    <a:pt x="16572" y="5387"/>
                    <a:pt x="16641" y="5319"/>
                    <a:pt x="16709" y="5273"/>
                  </a:cubicBezTo>
                  <a:lnTo>
                    <a:pt x="16709" y="5273"/>
                  </a:lnTo>
                  <a:cubicBezTo>
                    <a:pt x="16732" y="5251"/>
                    <a:pt x="16755" y="5228"/>
                    <a:pt x="16778" y="5205"/>
                  </a:cubicBezTo>
                  <a:lnTo>
                    <a:pt x="16778" y="5205"/>
                  </a:lnTo>
                  <a:cubicBezTo>
                    <a:pt x="16846" y="5114"/>
                    <a:pt x="16937" y="5022"/>
                    <a:pt x="17006" y="4931"/>
                  </a:cubicBezTo>
                  <a:lnTo>
                    <a:pt x="17006" y="4931"/>
                  </a:lnTo>
                  <a:cubicBezTo>
                    <a:pt x="17006" y="4931"/>
                    <a:pt x="17006" y="4908"/>
                    <a:pt x="17006" y="4908"/>
                  </a:cubicBezTo>
                  <a:lnTo>
                    <a:pt x="17006" y="4908"/>
                  </a:lnTo>
                  <a:cubicBezTo>
                    <a:pt x="17029" y="4885"/>
                    <a:pt x="17051" y="4863"/>
                    <a:pt x="17051" y="4840"/>
                  </a:cubicBezTo>
                  <a:lnTo>
                    <a:pt x="17051" y="4840"/>
                  </a:lnTo>
                  <a:cubicBezTo>
                    <a:pt x="17097" y="4794"/>
                    <a:pt x="17143" y="4726"/>
                    <a:pt x="17188" y="4680"/>
                  </a:cubicBezTo>
                  <a:lnTo>
                    <a:pt x="17188" y="4680"/>
                  </a:lnTo>
                  <a:cubicBezTo>
                    <a:pt x="17211" y="4657"/>
                    <a:pt x="17234" y="4611"/>
                    <a:pt x="17234" y="4589"/>
                  </a:cubicBezTo>
                  <a:lnTo>
                    <a:pt x="17234" y="4589"/>
                  </a:lnTo>
                  <a:cubicBezTo>
                    <a:pt x="17280" y="4520"/>
                    <a:pt x="17303" y="4474"/>
                    <a:pt x="17348" y="4429"/>
                  </a:cubicBezTo>
                  <a:lnTo>
                    <a:pt x="17348" y="4429"/>
                  </a:lnTo>
                  <a:cubicBezTo>
                    <a:pt x="17348" y="4406"/>
                    <a:pt x="17371" y="4406"/>
                    <a:pt x="17371" y="4383"/>
                  </a:cubicBezTo>
                  <a:lnTo>
                    <a:pt x="17371" y="4383"/>
                  </a:lnTo>
                  <a:cubicBezTo>
                    <a:pt x="17371" y="4360"/>
                    <a:pt x="17394" y="4338"/>
                    <a:pt x="17394" y="4315"/>
                  </a:cubicBezTo>
                  <a:lnTo>
                    <a:pt x="17394" y="4315"/>
                  </a:lnTo>
                  <a:cubicBezTo>
                    <a:pt x="17417" y="4269"/>
                    <a:pt x="17439" y="4223"/>
                    <a:pt x="17462" y="4178"/>
                  </a:cubicBezTo>
                  <a:lnTo>
                    <a:pt x="17462" y="4178"/>
                  </a:lnTo>
                  <a:cubicBezTo>
                    <a:pt x="17485" y="4155"/>
                    <a:pt x="17508" y="4109"/>
                    <a:pt x="17531" y="4064"/>
                  </a:cubicBezTo>
                  <a:lnTo>
                    <a:pt x="17531" y="4064"/>
                  </a:lnTo>
                  <a:cubicBezTo>
                    <a:pt x="17554" y="4018"/>
                    <a:pt x="17554" y="3972"/>
                    <a:pt x="17576" y="3927"/>
                  </a:cubicBezTo>
                  <a:lnTo>
                    <a:pt x="17576" y="3927"/>
                  </a:lnTo>
                  <a:cubicBezTo>
                    <a:pt x="17576" y="3927"/>
                    <a:pt x="17599" y="3904"/>
                    <a:pt x="17599" y="3881"/>
                  </a:cubicBezTo>
                  <a:lnTo>
                    <a:pt x="17599" y="3881"/>
                  </a:lnTo>
                  <a:cubicBezTo>
                    <a:pt x="17622" y="3858"/>
                    <a:pt x="17622" y="3835"/>
                    <a:pt x="17622" y="3813"/>
                  </a:cubicBezTo>
                  <a:lnTo>
                    <a:pt x="17622" y="3813"/>
                  </a:lnTo>
                  <a:cubicBezTo>
                    <a:pt x="17645" y="3767"/>
                    <a:pt x="17645" y="3744"/>
                    <a:pt x="17668" y="3698"/>
                  </a:cubicBezTo>
                  <a:lnTo>
                    <a:pt x="17668" y="3698"/>
                  </a:lnTo>
                  <a:cubicBezTo>
                    <a:pt x="17668" y="3653"/>
                    <a:pt x="17691" y="3607"/>
                    <a:pt x="17691" y="3584"/>
                  </a:cubicBezTo>
                  <a:lnTo>
                    <a:pt x="17691" y="3584"/>
                  </a:lnTo>
                  <a:cubicBezTo>
                    <a:pt x="17713" y="3539"/>
                    <a:pt x="17713" y="3493"/>
                    <a:pt x="17736" y="3447"/>
                  </a:cubicBezTo>
                  <a:lnTo>
                    <a:pt x="17736" y="3447"/>
                  </a:lnTo>
                  <a:cubicBezTo>
                    <a:pt x="17736" y="3425"/>
                    <a:pt x="17736" y="3402"/>
                    <a:pt x="17759" y="3379"/>
                  </a:cubicBezTo>
                  <a:lnTo>
                    <a:pt x="17759" y="3379"/>
                  </a:lnTo>
                  <a:cubicBezTo>
                    <a:pt x="17759" y="3356"/>
                    <a:pt x="17759" y="3333"/>
                    <a:pt x="17759" y="3333"/>
                  </a:cubicBezTo>
                  <a:lnTo>
                    <a:pt x="17759" y="3333"/>
                  </a:lnTo>
                  <a:cubicBezTo>
                    <a:pt x="17759" y="3288"/>
                    <a:pt x="17782" y="3242"/>
                    <a:pt x="17782" y="3196"/>
                  </a:cubicBezTo>
                  <a:lnTo>
                    <a:pt x="17782" y="3196"/>
                  </a:lnTo>
                  <a:cubicBezTo>
                    <a:pt x="17782" y="3151"/>
                    <a:pt x="17782" y="3105"/>
                    <a:pt x="17782" y="3082"/>
                  </a:cubicBezTo>
                  <a:lnTo>
                    <a:pt x="17782" y="3082"/>
                  </a:lnTo>
                  <a:cubicBezTo>
                    <a:pt x="17805" y="3036"/>
                    <a:pt x="17805" y="2991"/>
                    <a:pt x="17805" y="2945"/>
                  </a:cubicBezTo>
                  <a:lnTo>
                    <a:pt x="17805" y="2945"/>
                  </a:lnTo>
                  <a:cubicBezTo>
                    <a:pt x="17805" y="2922"/>
                    <a:pt x="17805" y="2900"/>
                    <a:pt x="17805" y="2854"/>
                  </a:cubicBezTo>
                  <a:lnTo>
                    <a:pt x="17805" y="2854"/>
                  </a:lnTo>
                  <a:cubicBezTo>
                    <a:pt x="17805" y="2831"/>
                    <a:pt x="17805" y="2808"/>
                    <a:pt x="17805" y="2785"/>
                  </a:cubicBezTo>
                  <a:lnTo>
                    <a:pt x="17805" y="2785"/>
                  </a:lnTo>
                  <a:lnTo>
                    <a:pt x="17828" y="46"/>
                  </a:lnTo>
                  <a:cubicBezTo>
                    <a:pt x="17805" y="92"/>
                    <a:pt x="17805" y="138"/>
                    <a:pt x="17805" y="206"/>
                  </a:cubicBezTo>
                  <a:lnTo>
                    <a:pt x="17805" y="206"/>
                  </a:lnTo>
                  <a:cubicBezTo>
                    <a:pt x="17805" y="252"/>
                    <a:pt x="17805" y="297"/>
                    <a:pt x="17805" y="343"/>
                  </a:cubicBezTo>
                  <a:lnTo>
                    <a:pt x="17805" y="343"/>
                  </a:lnTo>
                  <a:cubicBezTo>
                    <a:pt x="17805" y="366"/>
                    <a:pt x="17782" y="412"/>
                    <a:pt x="17782" y="457"/>
                  </a:cubicBezTo>
                  <a:lnTo>
                    <a:pt x="17782" y="457"/>
                  </a:lnTo>
                  <a:cubicBezTo>
                    <a:pt x="17782" y="503"/>
                    <a:pt x="17782" y="549"/>
                    <a:pt x="17759" y="571"/>
                  </a:cubicBezTo>
                  <a:lnTo>
                    <a:pt x="17759" y="571"/>
                  </a:lnTo>
                  <a:cubicBezTo>
                    <a:pt x="17759" y="617"/>
                    <a:pt x="17759" y="663"/>
                    <a:pt x="17736" y="708"/>
                  </a:cubicBezTo>
                  <a:lnTo>
                    <a:pt x="17736" y="708"/>
                  </a:lnTo>
                  <a:cubicBezTo>
                    <a:pt x="17736" y="754"/>
                    <a:pt x="17713" y="777"/>
                    <a:pt x="17713" y="822"/>
                  </a:cubicBezTo>
                  <a:lnTo>
                    <a:pt x="17713" y="822"/>
                  </a:lnTo>
                  <a:cubicBezTo>
                    <a:pt x="17691" y="868"/>
                    <a:pt x="17691" y="914"/>
                    <a:pt x="17668" y="959"/>
                  </a:cubicBezTo>
                  <a:lnTo>
                    <a:pt x="17668" y="959"/>
                  </a:lnTo>
                  <a:cubicBezTo>
                    <a:pt x="17668" y="982"/>
                    <a:pt x="17645" y="1028"/>
                    <a:pt x="17622" y="1074"/>
                  </a:cubicBezTo>
                  <a:lnTo>
                    <a:pt x="17622" y="1074"/>
                  </a:lnTo>
                  <a:cubicBezTo>
                    <a:pt x="17622" y="1119"/>
                    <a:pt x="17599" y="1165"/>
                    <a:pt x="17576" y="1188"/>
                  </a:cubicBezTo>
                  <a:lnTo>
                    <a:pt x="17576" y="1188"/>
                  </a:lnTo>
                  <a:cubicBezTo>
                    <a:pt x="17576" y="1233"/>
                    <a:pt x="17554" y="1279"/>
                    <a:pt x="17531" y="1325"/>
                  </a:cubicBezTo>
                  <a:lnTo>
                    <a:pt x="17531" y="1325"/>
                  </a:lnTo>
                  <a:cubicBezTo>
                    <a:pt x="17508" y="1370"/>
                    <a:pt x="17485" y="1393"/>
                    <a:pt x="17485" y="1439"/>
                  </a:cubicBezTo>
                  <a:lnTo>
                    <a:pt x="17485" y="1439"/>
                  </a:lnTo>
                  <a:cubicBezTo>
                    <a:pt x="17462" y="1484"/>
                    <a:pt x="17439" y="1530"/>
                    <a:pt x="17417" y="1576"/>
                  </a:cubicBezTo>
                  <a:lnTo>
                    <a:pt x="17417" y="1576"/>
                  </a:lnTo>
                  <a:cubicBezTo>
                    <a:pt x="17394" y="1598"/>
                    <a:pt x="17371" y="1644"/>
                    <a:pt x="17348" y="1690"/>
                  </a:cubicBezTo>
                  <a:lnTo>
                    <a:pt x="17348" y="1690"/>
                  </a:lnTo>
                  <a:cubicBezTo>
                    <a:pt x="17325" y="1735"/>
                    <a:pt x="17280" y="1781"/>
                    <a:pt x="17257" y="1827"/>
                  </a:cubicBezTo>
                  <a:lnTo>
                    <a:pt x="17257" y="1827"/>
                  </a:lnTo>
                  <a:cubicBezTo>
                    <a:pt x="17234" y="1872"/>
                    <a:pt x="17211" y="1895"/>
                    <a:pt x="17188" y="1941"/>
                  </a:cubicBezTo>
                  <a:lnTo>
                    <a:pt x="17188" y="1941"/>
                  </a:lnTo>
                  <a:cubicBezTo>
                    <a:pt x="17143" y="1987"/>
                    <a:pt x="17097" y="2055"/>
                    <a:pt x="17074" y="2101"/>
                  </a:cubicBezTo>
                  <a:lnTo>
                    <a:pt x="17074" y="2101"/>
                  </a:lnTo>
                  <a:cubicBezTo>
                    <a:pt x="17051" y="2123"/>
                    <a:pt x="17029" y="2146"/>
                    <a:pt x="17006" y="2192"/>
                  </a:cubicBezTo>
                  <a:lnTo>
                    <a:pt x="17006" y="2192"/>
                  </a:lnTo>
                  <a:cubicBezTo>
                    <a:pt x="16937" y="2260"/>
                    <a:pt x="16869" y="2352"/>
                    <a:pt x="16778" y="2443"/>
                  </a:cubicBezTo>
                  <a:lnTo>
                    <a:pt x="16778" y="2443"/>
                  </a:lnTo>
                  <a:cubicBezTo>
                    <a:pt x="16755" y="2466"/>
                    <a:pt x="16732" y="2489"/>
                    <a:pt x="16709" y="2512"/>
                  </a:cubicBezTo>
                  <a:lnTo>
                    <a:pt x="16709" y="2512"/>
                  </a:lnTo>
                  <a:cubicBezTo>
                    <a:pt x="16641" y="2580"/>
                    <a:pt x="16572" y="2648"/>
                    <a:pt x="16504" y="2717"/>
                  </a:cubicBezTo>
                  <a:lnTo>
                    <a:pt x="16504" y="2717"/>
                  </a:lnTo>
                  <a:cubicBezTo>
                    <a:pt x="16481" y="2740"/>
                    <a:pt x="16435" y="2785"/>
                    <a:pt x="16412" y="2808"/>
                  </a:cubicBezTo>
                  <a:lnTo>
                    <a:pt x="16412" y="2808"/>
                  </a:lnTo>
                  <a:cubicBezTo>
                    <a:pt x="16367" y="2854"/>
                    <a:pt x="16321" y="2877"/>
                    <a:pt x="16275" y="2922"/>
                  </a:cubicBezTo>
                  <a:lnTo>
                    <a:pt x="16275" y="2922"/>
                  </a:lnTo>
                  <a:cubicBezTo>
                    <a:pt x="16253" y="2945"/>
                    <a:pt x="16207" y="2991"/>
                    <a:pt x="16161" y="3014"/>
                  </a:cubicBezTo>
                  <a:lnTo>
                    <a:pt x="16161" y="3014"/>
                  </a:lnTo>
                  <a:cubicBezTo>
                    <a:pt x="16116" y="3059"/>
                    <a:pt x="16070" y="3105"/>
                    <a:pt x="16024" y="3128"/>
                  </a:cubicBezTo>
                  <a:lnTo>
                    <a:pt x="16024" y="3128"/>
                  </a:lnTo>
                  <a:cubicBezTo>
                    <a:pt x="15979" y="3173"/>
                    <a:pt x="15933" y="3196"/>
                    <a:pt x="15887" y="3242"/>
                  </a:cubicBezTo>
                  <a:lnTo>
                    <a:pt x="15887" y="3242"/>
                  </a:lnTo>
                  <a:cubicBezTo>
                    <a:pt x="15842" y="3265"/>
                    <a:pt x="15796" y="3310"/>
                    <a:pt x="15750" y="3333"/>
                  </a:cubicBezTo>
                  <a:lnTo>
                    <a:pt x="15750" y="3333"/>
                  </a:lnTo>
                  <a:cubicBezTo>
                    <a:pt x="15682" y="3379"/>
                    <a:pt x="15636" y="3402"/>
                    <a:pt x="15591" y="3425"/>
                  </a:cubicBezTo>
                  <a:lnTo>
                    <a:pt x="15591" y="3425"/>
                  </a:lnTo>
                  <a:cubicBezTo>
                    <a:pt x="15545" y="3470"/>
                    <a:pt x="15499" y="3493"/>
                    <a:pt x="15431" y="3539"/>
                  </a:cubicBezTo>
                  <a:lnTo>
                    <a:pt x="15431" y="3539"/>
                  </a:lnTo>
                  <a:cubicBezTo>
                    <a:pt x="15362" y="3584"/>
                    <a:pt x="15294" y="3630"/>
                    <a:pt x="15225" y="3653"/>
                  </a:cubicBezTo>
                  <a:lnTo>
                    <a:pt x="15225" y="3653"/>
                  </a:lnTo>
                  <a:cubicBezTo>
                    <a:pt x="15043" y="3767"/>
                    <a:pt x="14837" y="3881"/>
                    <a:pt x="14632" y="3972"/>
                  </a:cubicBezTo>
                  <a:lnTo>
                    <a:pt x="14632" y="3972"/>
                  </a:lnTo>
                  <a:cubicBezTo>
                    <a:pt x="14563" y="3995"/>
                    <a:pt x="14518" y="4018"/>
                    <a:pt x="14472" y="4064"/>
                  </a:cubicBezTo>
                  <a:lnTo>
                    <a:pt x="14472" y="4064"/>
                  </a:lnTo>
                  <a:cubicBezTo>
                    <a:pt x="14290" y="4132"/>
                    <a:pt x="14084" y="4223"/>
                    <a:pt x="13902" y="4292"/>
                  </a:cubicBezTo>
                  <a:lnTo>
                    <a:pt x="13902" y="4292"/>
                  </a:lnTo>
                  <a:cubicBezTo>
                    <a:pt x="13879" y="4315"/>
                    <a:pt x="13856" y="4315"/>
                    <a:pt x="13810" y="4338"/>
                  </a:cubicBezTo>
                  <a:lnTo>
                    <a:pt x="13810" y="4338"/>
                  </a:lnTo>
                  <a:cubicBezTo>
                    <a:pt x="13605" y="4406"/>
                    <a:pt x="13399" y="4474"/>
                    <a:pt x="13171" y="4543"/>
                  </a:cubicBezTo>
                  <a:lnTo>
                    <a:pt x="13171" y="4543"/>
                  </a:lnTo>
                  <a:cubicBezTo>
                    <a:pt x="13034" y="4589"/>
                    <a:pt x="12874" y="4634"/>
                    <a:pt x="12715" y="4680"/>
                  </a:cubicBezTo>
                  <a:lnTo>
                    <a:pt x="12715" y="4680"/>
                  </a:lnTo>
                  <a:cubicBezTo>
                    <a:pt x="12601" y="4703"/>
                    <a:pt x="12486" y="4748"/>
                    <a:pt x="12372" y="4771"/>
                  </a:cubicBezTo>
                  <a:lnTo>
                    <a:pt x="12372" y="4771"/>
                  </a:lnTo>
                  <a:cubicBezTo>
                    <a:pt x="12212" y="4817"/>
                    <a:pt x="12053" y="4840"/>
                    <a:pt x="11870" y="4885"/>
                  </a:cubicBezTo>
                  <a:lnTo>
                    <a:pt x="11870" y="4885"/>
                  </a:lnTo>
                  <a:cubicBezTo>
                    <a:pt x="11756" y="4908"/>
                    <a:pt x="11642" y="4931"/>
                    <a:pt x="11528" y="4954"/>
                  </a:cubicBezTo>
                  <a:lnTo>
                    <a:pt x="11528" y="4954"/>
                  </a:lnTo>
                  <a:cubicBezTo>
                    <a:pt x="11482" y="4954"/>
                    <a:pt x="11414" y="4977"/>
                    <a:pt x="11368" y="4977"/>
                  </a:cubicBezTo>
                  <a:lnTo>
                    <a:pt x="11368" y="4977"/>
                  </a:lnTo>
                  <a:cubicBezTo>
                    <a:pt x="11163" y="4999"/>
                    <a:pt x="10957" y="5045"/>
                    <a:pt x="10752" y="5068"/>
                  </a:cubicBezTo>
                  <a:lnTo>
                    <a:pt x="10752" y="5068"/>
                  </a:lnTo>
                  <a:cubicBezTo>
                    <a:pt x="10683" y="5068"/>
                    <a:pt x="10638" y="5068"/>
                    <a:pt x="10569" y="5091"/>
                  </a:cubicBezTo>
                  <a:lnTo>
                    <a:pt x="10569" y="5091"/>
                  </a:lnTo>
                  <a:cubicBezTo>
                    <a:pt x="10455" y="5091"/>
                    <a:pt x="10341" y="5114"/>
                    <a:pt x="10204" y="5114"/>
                  </a:cubicBezTo>
                  <a:lnTo>
                    <a:pt x="10204" y="5114"/>
                  </a:lnTo>
                  <a:cubicBezTo>
                    <a:pt x="10021" y="5136"/>
                    <a:pt x="9816" y="5136"/>
                    <a:pt x="9610" y="5159"/>
                  </a:cubicBezTo>
                  <a:lnTo>
                    <a:pt x="9610" y="5159"/>
                  </a:lnTo>
                  <a:cubicBezTo>
                    <a:pt x="9496" y="5159"/>
                    <a:pt x="9359" y="5159"/>
                    <a:pt x="9222" y="5159"/>
                  </a:cubicBezTo>
                  <a:lnTo>
                    <a:pt x="9222" y="5159"/>
                  </a:lnTo>
                  <a:cubicBezTo>
                    <a:pt x="9063" y="5159"/>
                    <a:pt x="8903" y="5159"/>
                    <a:pt x="8743" y="5159"/>
                  </a:cubicBezTo>
                  <a:lnTo>
                    <a:pt x="8743" y="5159"/>
                  </a:lnTo>
                  <a:cubicBezTo>
                    <a:pt x="8606" y="5159"/>
                    <a:pt x="8469" y="5159"/>
                    <a:pt x="8332" y="5159"/>
                  </a:cubicBezTo>
                  <a:lnTo>
                    <a:pt x="8332" y="5159"/>
                  </a:lnTo>
                  <a:cubicBezTo>
                    <a:pt x="8172" y="5159"/>
                    <a:pt x="8035" y="5136"/>
                    <a:pt x="7876" y="5136"/>
                  </a:cubicBezTo>
                  <a:lnTo>
                    <a:pt x="7876" y="5136"/>
                  </a:lnTo>
                  <a:cubicBezTo>
                    <a:pt x="7739" y="5114"/>
                    <a:pt x="7602" y="5114"/>
                    <a:pt x="7465" y="5091"/>
                  </a:cubicBezTo>
                  <a:lnTo>
                    <a:pt x="7465" y="5091"/>
                  </a:lnTo>
                  <a:cubicBezTo>
                    <a:pt x="7328" y="5091"/>
                    <a:pt x="7168" y="5068"/>
                    <a:pt x="7031" y="5045"/>
                  </a:cubicBezTo>
                  <a:lnTo>
                    <a:pt x="7031" y="5045"/>
                  </a:lnTo>
                  <a:cubicBezTo>
                    <a:pt x="6894" y="5022"/>
                    <a:pt x="6757" y="5022"/>
                    <a:pt x="6620" y="4999"/>
                  </a:cubicBezTo>
                  <a:lnTo>
                    <a:pt x="6620" y="4999"/>
                  </a:lnTo>
                  <a:cubicBezTo>
                    <a:pt x="6461" y="4977"/>
                    <a:pt x="6301" y="4931"/>
                    <a:pt x="6164" y="4908"/>
                  </a:cubicBezTo>
                  <a:lnTo>
                    <a:pt x="6164" y="4908"/>
                  </a:lnTo>
                  <a:cubicBezTo>
                    <a:pt x="6027" y="4885"/>
                    <a:pt x="5913" y="4863"/>
                    <a:pt x="5776" y="4840"/>
                  </a:cubicBezTo>
                  <a:lnTo>
                    <a:pt x="5776" y="4840"/>
                  </a:lnTo>
                  <a:cubicBezTo>
                    <a:pt x="5593" y="4794"/>
                    <a:pt x="5411" y="4748"/>
                    <a:pt x="5228" y="4703"/>
                  </a:cubicBezTo>
                  <a:lnTo>
                    <a:pt x="5228" y="4703"/>
                  </a:lnTo>
                  <a:cubicBezTo>
                    <a:pt x="5114" y="4657"/>
                    <a:pt x="5000" y="4634"/>
                    <a:pt x="4886" y="4611"/>
                  </a:cubicBezTo>
                  <a:lnTo>
                    <a:pt x="4886" y="4611"/>
                  </a:lnTo>
                  <a:cubicBezTo>
                    <a:pt x="4817" y="4589"/>
                    <a:pt x="4749" y="4566"/>
                    <a:pt x="4703" y="4543"/>
                  </a:cubicBezTo>
                  <a:lnTo>
                    <a:pt x="4703" y="4543"/>
                  </a:lnTo>
                  <a:cubicBezTo>
                    <a:pt x="4520" y="4497"/>
                    <a:pt x="4338" y="4429"/>
                    <a:pt x="4155" y="4360"/>
                  </a:cubicBezTo>
                  <a:lnTo>
                    <a:pt x="4155" y="4360"/>
                  </a:lnTo>
                  <a:cubicBezTo>
                    <a:pt x="4109" y="4338"/>
                    <a:pt x="4041" y="4315"/>
                    <a:pt x="3995" y="4315"/>
                  </a:cubicBezTo>
                  <a:lnTo>
                    <a:pt x="3995" y="4315"/>
                  </a:lnTo>
                  <a:cubicBezTo>
                    <a:pt x="3836" y="4246"/>
                    <a:pt x="3676" y="4178"/>
                    <a:pt x="3516" y="4109"/>
                  </a:cubicBezTo>
                  <a:lnTo>
                    <a:pt x="3516" y="4109"/>
                  </a:lnTo>
                  <a:cubicBezTo>
                    <a:pt x="3448" y="4064"/>
                    <a:pt x="3379" y="4041"/>
                    <a:pt x="3288" y="3995"/>
                  </a:cubicBezTo>
                  <a:lnTo>
                    <a:pt x="3288" y="3995"/>
                  </a:lnTo>
                  <a:cubicBezTo>
                    <a:pt x="3060" y="3904"/>
                    <a:pt x="2854" y="3790"/>
                    <a:pt x="2649" y="3653"/>
                  </a:cubicBezTo>
                  <a:lnTo>
                    <a:pt x="2649" y="3653"/>
                  </a:lnTo>
                  <a:cubicBezTo>
                    <a:pt x="891" y="2648"/>
                    <a:pt x="1" y="1325"/>
                    <a:pt x="24" y="1"/>
                  </a:cubicBezTo>
                  <a:lnTo>
                    <a:pt x="24" y="1"/>
                  </a:lnTo>
                  <a:close/>
                </a:path>
              </a:pathLst>
            </a:custGeom>
            <a:solidFill>
              <a:srgbClr val="1D509B"/>
            </a:solidFill>
            <a:ln>
              <a:noFill/>
            </a:ln>
          </p:spPr>
          <p:txBody>
            <a:bodyPr spcFirstLastPara="1" wrap="square" lIns="91425" tIns="91425" rIns="91425" bIns="91425" anchor="ctr" anchorCtr="0">
              <a:noAutofit/>
            </a:bodyPr>
            <a:lstStyle/>
            <a:p>
              <a:pPr>
                <a:buClr>
                  <a:srgbClr val="000000"/>
                </a:buClr>
                <a:buFont typeface="Arial"/>
                <a:buNone/>
                <a:defRPr/>
              </a:pPr>
              <a:endParaRPr sz="1400" kern="0">
                <a:solidFill>
                  <a:srgbClr val="000000"/>
                </a:solidFill>
                <a:latin typeface="Arial"/>
                <a:cs typeface="Arial"/>
                <a:sym typeface="Arial"/>
              </a:endParaRPr>
            </a:p>
          </p:txBody>
        </p:sp>
        <p:sp>
          <p:nvSpPr>
            <p:cNvPr id="166" name="Google Shape;6193;p47">
              <a:extLst>
                <a:ext uri="{FF2B5EF4-FFF2-40B4-BE49-F238E27FC236}">
                  <a16:creationId xmlns:a16="http://schemas.microsoft.com/office/drawing/2014/main" id="{2BFE1C57-ABF2-485C-9AA1-879613406674}"/>
                </a:ext>
              </a:extLst>
            </p:cNvPr>
            <p:cNvSpPr/>
            <p:nvPr/>
          </p:nvSpPr>
          <p:spPr>
            <a:xfrm>
              <a:off x="7443538" y="3154334"/>
              <a:ext cx="504299" cy="265838"/>
            </a:xfrm>
            <a:custGeom>
              <a:avLst/>
              <a:gdLst/>
              <a:ahLst/>
              <a:cxnLst/>
              <a:rect l="l" t="t" r="r" b="b"/>
              <a:pathLst>
                <a:path w="19562" h="10312" extrusionOk="0">
                  <a:moveTo>
                    <a:pt x="9747" y="0"/>
                  </a:moveTo>
                  <a:cubicBezTo>
                    <a:pt x="7464" y="0"/>
                    <a:pt x="5205" y="502"/>
                    <a:pt x="3470" y="1507"/>
                  </a:cubicBezTo>
                  <a:cubicBezTo>
                    <a:pt x="1" y="3515"/>
                    <a:pt x="23" y="6779"/>
                    <a:pt x="3516" y="8788"/>
                  </a:cubicBezTo>
                  <a:cubicBezTo>
                    <a:pt x="5250" y="9803"/>
                    <a:pt x="7527" y="10311"/>
                    <a:pt x="9804" y="10311"/>
                  </a:cubicBezTo>
                  <a:cubicBezTo>
                    <a:pt x="12081" y="10311"/>
                    <a:pt x="14358" y="9803"/>
                    <a:pt x="16092" y="8788"/>
                  </a:cubicBezTo>
                  <a:cubicBezTo>
                    <a:pt x="19562" y="6779"/>
                    <a:pt x="19539" y="3515"/>
                    <a:pt x="16047" y="1507"/>
                  </a:cubicBezTo>
                  <a:cubicBezTo>
                    <a:pt x="14312" y="502"/>
                    <a:pt x="12030" y="0"/>
                    <a:pt x="9747" y="0"/>
                  </a:cubicBezTo>
                  <a:close/>
                </a:path>
              </a:pathLst>
            </a:custGeom>
            <a:solidFill>
              <a:srgbClr val="95B8EB"/>
            </a:solidFill>
            <a:ln>
              <a:noFill/>
            </a:ln>
          </p:spPr>
          <p:txBody>
            <a:bodyPr spcFirstLastPara="1" wrap="square" lIns="91425" tIns="91425" rIns="91425" bIns="91425" anchor="ctr" anchorCtr="0">
              <a:noAutofit/>
            </a:bodyPr>
            <a:lstStyle/>
            <a:p>
              <a:pPr>
                <a:buClr>
                  <a:srgbClr val="000000"/>
                </a:buClr>
                <a:buFont typeface="Arial"/>
                <a:buNone/>
                <a:defRPr/>
              </a:pPr>
              <a:endParaRPr sz="1400" kern="0">
                <a:solidFill>
                  <a:srgbClr val="000000"/>
                </a:solidFill>
                <a:latin typeface="Arial"/>
                <a:cs typeface="Arial"/>
                <a:sym typeface="Arial"/>
              </a:endParaRPr>
            </a:p>
          </p:txBody>
        </p:sp>
        <p:sp>
          <p:nvSpPr>
            <p:cNvPr id="167" name="Title 1">
              <a:extLst>
                <a:ext uri="{FF2B5EF4-FFF2-40B4-BE49-F238E27FC236}">
                  <a16:creationId xmlns:a16="http://schemas.microsoft.com/office/drawing/2014/main" id="{941B923D-E042-488C-ABA7-3A3B658E69F9}"/>
                </a:ext>
              </a:extLst>
            </p:cNvPr>
            <p:cNvSpPr txBox="1">
              <a:spLocks/>
            </p:cNvSpPr>
            <p:nvPr/>
          </p:nvSpPr>
          <p:spPr>
            <a:xfrm>
              <a:off x="7514233" y="3155852"/>
              <a:ext cx="337315" cy="262340"/>
            </a:xfrm>
            <a:prstGeom prst="rect">
              <a:avLst/>
            </a:prstGeom>
            <a:scene3d>
              <a:camera prst="isometricBottomDown"/>
              <a:lightRig rig="threePt" dir="t"/>
            </a:scene3d>
          </p:spPr>
          <p:txBody>
            <a:bodyPr vert="horz" lIns="0" tIns="0" rIns="0" bIns="0" rtlCol="0" anchor="t">
              <a:noAutofit/>
            </a:bodyPr>
            <a:lstStyle>
              <a:lvl1pPr algn="r" defTabSz="914400" rtl="1" eaLnBrk="1" latinLnBrk="0" hangingPunct="1">
                <a:lnSpc>
                  <a:spcPct val="90000"/>
                </a:lnSpc>
                <a:spcBef>
                  <a:spcPct val="0"/>
                </a:spcBef>
                <a:buNone/>
                <a:defRPr sz="4000" kern="1200">
                  <a:solidFill>
                    <a:schemeClr val="tx1"/>
                  </a:solidFill>
                  <a:latin typeface="Greta Arabic" pitchFamily="2" charset="-78"/>
                  <a:ea typeface="+mj-ea"/>
                  <a:cs typeface="+mj-cs"/>
                </a:defRPr>
              </a:lvl1pPr>
            </a:lstStyle>
            <a:p>
              <a:pPr algn="ctr">
                <a:defRPr/>
              </a:pPr>
              <a:r>
                <a:rPr lang="ar-SA" sz="2400" dirty="0">
                  <a:solidFill>
                    <a:srgbClr val="FFFFFF"/>
                  </a:solidFill>
                  <a:latin typeface="Somar" panose="020B0604020202020204" charset="-78"/>
                  <a:cs typeface="Somar" panose="020B0604020202020204" charset="-78"/>
                </a:rPr>
                <a:t>01</a:t>
              </a:r>
            </a:p>
          </p:txBody>
        </p:sp>
      </p:grpSp>
      <p:sp>
        <p:nvSpPr>
          <p:cNvPr id="36" name="Title 1">
            <a:extLst>
              <a:ext uri="{FF2B5EF4-FFF2-40B4-BE49-F238E27FC236}">
                <a16:creationId xmlns:a16="http://schemas.microsoft.com/office/drawing/2014/main" id="{D58948C5-E11A-418C-AD7B-0D1D61B5A3E2}"/>
              </a:ext>
            </a:extLst>
          </p:cNvPr>
          <p:cNvSpPr txBox="1">
            <a:spLocks/>
          </p:cNvSpPr>
          <p:nvPr/>
        </p:nvSpPr>
        <p:spPr>
          <a:xfrm>
            <a:off x="689030" y="3111413"/>
            <a:ext cx="4207019" cy="423019"/>
          </a:xfrm>
          <a:prstGeom prst="rect">
            <a:avLst/>
          </a:prstGeom>
        </p:spPr>
        <p:txBody>
          <a:bodyPr vert="horz" lIns="0" tIns="0" rIns="0" bIns="0" rtlCol="0" anchor="t">
            <a:noAutofit/>
          </a:bodyPr>
          <a:lstStyle>
            <a:lvl1pPr algn="r" defTabSz="914400" rtl="1" eaLnBrk="1" latinLnBrk="0" hangingPunct="1">
              <a:lnSpc>
                <a:spcPct val="90000"/>
              </a:lnSpc>
              <a:spcBef>
                <a:spcPct val="0"/>
              </a:spcBef>
              <a:buNone/>
              <a:defRPr sz="4000" kern="1200">
                <a:solidFill>
                  <a:schemeClr val="tx1"/>
                </a:solidFill>
                <a:latin typeface="Greta Arabic" pitchFamily="2" charset="-78"/>
                <a:ea typeface="+mj-ea"/>
                <a:cs typeface="+mj-cs"/>
              </a:defRPr>
            </a:lvl1pPr>
          </a:lstStyle>
          <a:p>
            <a:pPr marL="0" marR="0" lvl="0" indent="0" defTabSz="914400" eaLnBrk="1" fontAlgn="auto" latinLnBrk="0" hangingPunct="1">
              <a:lnSpc>
                <a:spcPct val="90000"/>
              </a:lnSpc>
              <a:spcBef>
                <a:spcPct val="0"/>
              </a:spcBef>
              <a:spcAft>
                <a:spcPts val="0"/>
              </a:spcAft>
              <a:buClrTx/>
              <a:buSzTx/>
              <a:buFontTx/>
              <a:buNone/>
              <a:tabLst/>
              <a:defRPr/>
            </a:pPr>
            <a:r>
              <a:rPr kumimoji="0" lang="ar-SA" sz="700" i="0" u="none" strike="noStrike" kern="1200" cap="none" spc="0" normalizeH="0" baseline="0" noProof="0" dirty="0">
                <a:ln>
                  <a:noFill/>
                </a:ln>
                <a:solidFill>
                  <a:schemeClr val="bg2">
                    <a:lumMod val="50000"/>
                  </a:schemeClr>
                </a:solidFill>
                <a:effectLst/>
                <a:uLnTx/>
                <a:uFillTx/>
                <a:latin typeface="Somar" panose="020B0604020202020204" charset="-78"/>
                <a:cs typeface="Somar" panose="020B0604020202020204" charset="-78"/>
              </a:rPr>
              <a:t>مصادر خارجية</a:t>
            </a:r>
          </a:p>
        </p:txBody>
      </p:sp>
      <p:sp>
        <p:nvSpPr>
          <p:cNvPr id="37" name="Google Shape;259;p52">
            <a:extLst>
              <a:ext uri="{FF2B5EF4-FFF2-40B4-BE49-F238E27FC236}">
                <a16:creationId xmlns:a16="http://schemas.microsoft.com/office/drawing/2014/main" id="{111462BE-68F5-4229-AB74-A08BD73CCD8C}"/>
              </a:ext>
            </a:extLst>
          </p:cNvPr>
          <p:cNvSpPr txBox="1">
            <a:spLocks/>
          </p:cNvSpPr>
          <p:nvPr/>
        </p:nvSpPr>
        <p:spPr>
          <a:xfrm>
            <a:off x="4696288" y="2989163"/>
            <a:ext cx="817418" cy="43797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2"/>
              </a:buClr>
              <a:buSzPts val="4800"/>
              <a:buFont typeface="Rajdhani"/>
              <a:buNone/>
              <a:defRPr sz="2400" b="1" i="0" u="none" strike="noStrike" cap="none">
                <a:solidFill>
                  <a:schemeClr val="lt2"/>
                </a:solidFill>
                <a:latin typeface="Rajdhani"/>
                <a:ea typeface="Rajdhani"/>
                <a:cs typeface="Rajdhani"/>
                <a:sym typeface="Rajdhani"/>
              </a:defRPr>
            </a:lvl1pPr>
            <a:lvl2pPr marR="0" lvl="1"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2pPr>
            <a:lvl3pPr marR="0" lvl="2"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3pPr>
            <a:lvl4pPr marR="0" lvl="3"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4pPr>
            <a:lvl5pPr marR="0" lvl="4"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5pPr>
            <a:lvl6pPr marR="0" lvl="5"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6pPr>
            <a:lvl7pPr marR="0" lvl="6"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7pPr>
            <a:lvl8pPr marR="0" lvl="7"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8pPr>
            <a:lvl9pPr marR="0" lvl="8"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9pPr>
          </a:lstStyle>
          <a:p>
            <a:pPr marL="0" marR="0" lvl="0" indent="0" algn="r" defTabSz="914400" rtl="0" eaLnBrk="1" fontAlgn="auto" latinLnBrk="0" hangingPunct="1">
              <a:lnSpc>
                <a:spcPct val="100000"/>
              </a:lnSpc>
              <a:spcBef>
                <a:spcPts val="0"/>
              </a:spcBef>
              <a:spcAft>
                <a:spcPts val="0"/>
              </a:spcAft>
              <a:buClr>
                <a:srgbClr val="F3F3F3"/>
              </a:buClr>
              <a:buSzPts val="4800"/>
              <a:buFont typeface="Rajdhani"/>
              <a:buNone/>
              <a:tabLst/>
              <a:defRPr/>
            </a:pPr>
            <a:r>
              <a:rPr kumimoji="0" lang="en" sz="1050" b="1" i="0" u="none" strike="noStrike" kern="0" cap="none" spc="0" normalizeH="0" baseline="0" noProof="0" dirty="0">
                <a:ln>
                  <a:noFill/>
                </a:ln>
                <a:solidFill>
                  <a:schemeClr val="bg2">
                    <a:lumMod val="50000"/>
                  </a:schemeClr>
                </a:solidFill>
                <a:effectLst/>
                <a:uLnTx/>
                <a:uFillTx/>
                <a:latin typeface="Rajdhani"/>
                <a:cs typeface="Rajdhani"/>
                <a:sym typeface="Rajdhani"/>
              </a:rPr>
              <a:t>02</a:t>
            </a:r>
          </a:p>
        </p:txBody>
      </p:sp>
      <p:cxnSp>
        <p:nvCxnSpPr>
          <p:cNvPr id="42" name="Google Shape;265;p52">
            <a:extLst>
              <a:ext uri="{FF2B5EF4-FFF2-40B4-BE49-F238E27FC236}">
                <a16:creationId xmlns:a16="http://schemas.microsoft.com/office/drawing/2014/main" id="{BCC4E525-CBB8-448B-B0AD-BC2C42336358}"/>
              </a:ext>
            </a:extLst>
          </p:cNvPr>
          <p:cNvCxnSpPr>
            <a:cxnSpLocks/>
          </p:cNvCxnSpPr>
          <p:nvPr/>
        </p:nvCxnSpPr>
        <p:spPr>
          <a:xfrm flipH="1">
            <a:off x="5096876" y="3056034"/>
            <a:ext cx="2310" cy="270617"/>
          </a:xfrm>
          <a:prstGeom prst="straightConnector1">
            <a:avLst/>
          </a:prstGeom>
          <a:noFill/>
          <a:ln w="19050" cap="flat" cmpd="sng">
            <a:solidFill>
              <a:srgbClr val="0D2547"/>
            </a:solidFill>
            <a:prstDash val="solid"/>
            <a:round/>
            <a:headEnd type="oval" w="med" len="med"/>
            <a:tailEnd type="oval" w="med" len="med"/>
          </a:ln>
        </p:spPr>
      </p:cxnSp>
      <p:sp>
        <p:nvSpPr>
          <p:cNvPr id="46" name="Subtitle 2">
            <a:extLst>
              <a:ext uri="{FF2B5EF4-FFF2-40B4-BE49-F238E27FC236}">
                <a16:creationId xmlns:a16="http://schemas.microsoft.com/office/drawing/2014/main" id="{B02E2EC4-4A9B-44A0-9F44-70D183C774E8}"/>
              </a:ext>
            </a:extLst>
          </p:cNvPr>
          <p:cNvSpPr txBox="1">
            <a:spLocks/>
          </p:cNvSpPr>
          <p:nvPr/>
        </p:nvSpPr>
        <p:spPr>
          <a:xfrm>
            <a:off x="326099" y="3104599"/>
            <a:ext cx="4568758" cy="285021"/>
          </a:xfrm>
          <a:prstGeom prst="rect">
            <a:avLst/>
          </a:prstGeom>
        </p:spPr>
        <p:txBody>
          <a:bodyPr vert="horz" lIns="0" tIns="0" rIns="0" bIns="0" rtlCol="0" anchor="b">
            <a:noAutofit/>
          </a:bodyPr>
          <a:lstStyle>
            <a:lvl1pPr marL="0" indent="0" algn="r" defTabSz="914400" rtl="1" eaLnBrk="1" latinLnBrk="0" hangingPunct="1">
              <a:lnSpc>
                <a:spcPct val="90000"/>
              </a:lnSpc>
              <a:spcBef>
                <a:spcPts val="1000"/>
              </a:spcBef>
              <a:buFont typeface="Arial" panose="020B0604020202020204" pitchFamily="34" charset="0"/>
              <a:buNone/>
              <a:defRPr sz="1600" b="0" i="0" kern="1200">
                <a:solidFill>
                  <a:schemeClr val="tx1"/>
                </a:solidFill>
                <a:latin typeface="+mn-lt"/>
                <a:ea typeface="+mn-ea"/>
                <a:cs typeface="+mn-cs"/>
              </a:defRPr>
            </a:lvl1pPr>
            <a:lvl2pPr marL="457200" indent="0" algn="ctr" defTabSz="914400" rtl="1" eaLnBrk="1" latinLnBrk="0" hangingPunct="1">
              <a:lnSpc>
                <a:spcPct val="90000"/>
              </a:lnSpc>
              <a:spcBef>
                <a:spcPts val="500"/>
              </a:spcBef>
              <a:buFont typeface="Arial" panose="020B0604020202020204" pitchFamily="34" charset="0"/>
              <a:buNone/>
              <a:defRPr sz="2000" b="0" i="0" kern="1200">
                <a:solidFill>
                  <a:schemeClr val="tx1"/>
                </a:solidFill>
                <a:latin typeface="Greta Arabic" panose="02000000000000000000" pitchFamily="2" charset="-78"/>
                <a:ea typeface="+mn-ea"/>
                <a:cs typeface="+mn-cs"/>
              </a:defRPr>
            </a:lvl2pPr>
            <a:lvl3pPr marL="914400" indent="0" algn="ctr" defTabSz="914400" rtl="1" eaLnBrk="1" latinLnBrk="0" hangingPunct="1">
              <a:lnSpc>
                <a:spcPct val="90000"/>
              </a:lnSpc>
              <a:spcBef>
                <a:spcPts val="500"/>
              </a:spcBef>
              <a:buFont typeface="Arial" panose="020B0604020202020204" pitchFamily="34" charset="0"/>
              <a:buNone/>
              <a:defRPr sz="1800" b="0" i="0" kern="1200">
                <a:solidFill>
                  <a:schemeClr val="tx1"/>
                </a:solidFill>
                <a:latin typeface="Greta Arabic" panose="02000000000000000000" pitchFamily="2" charset="-78"/>
                <a:ea typeface="+mn-ea"/>
                <a:cs typeface="+mn-cs"/>
              </a:defRPr>
            </a:lvl3pPr>
            <a:lvl4pPr marL="1371600" indent="0" algn="ctr" defTabSz="914400" rtl="1" eaLnBrk="1" latinLnBrk="0" hangingPunct="1">
              <a:lnSpc>
                <a:spcPct val="90000"/>
              </a:lnSpc>
              <a:spcBef>
                <a:spcPts val="500"/>
              </a:spcBef>
              <a:buFont typeface="Arial" panose="020B0604020202020204" pitchFamily="34" charset="0"/>
              <a:buNone/>
              <a:defRPr sz="1600" b="0" i="0" kern="1200">
                <a:solidFill>
                  <a:schemeClr val="tx1"/>
                </a:solidFill>
                <a:latin typeface="Greta Arabic" panose="02000000000000000000" pitchFamily="2" charset="-78"/>
                <a:ea typeface="+mn-ea"/>
                <a:cs typeface="+mn-cs"/>
              </a:defRPr>
            </a:lvl4pPr>
            <a:lvl5pPr marL="1828800" indent="0" algn="ctr" defTabSz="914400" rtl="1" eaLnBrk="1" latinLnBrk="0" hangingPunct="1">
              <a:lnSpc>
                <a:spcPct val="90000"/>
              </a:lnSpc>
              <a:spcBef>
                <a:spcPts val="500"/>
              </a:spcBef>
              <a:buFont typeface="Arial" panose="020B0604020202020204" pitchFamily="34" charset="0"/>
              <a:buNone/>
              <a:defRPr sz="1600" b="0" i="0" kern="1200">
                <a:solidFill>
                  <a:schemeClr val="tx1"/>
                </a:solidFill>
                <a:latin typeface="Greta Arabic" panose="02000000000000000000" pitchFamily="2" charset="-78"/>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defRPr/>
            </a:pPr>
            <a:r>
              <a:rPr lang="ar-SA" sz="500" dirty="0">
                <a:solidFill>
                  <a:schemeClr val="bg2">
                    <a:lumMod val="50000"/>
                  </a:schemeClr>
                </a:solidFill>
                <a:latin typeface="Somar" pitchFamily="2" charset="-78"/>
                <a:cs typeface="+mj-cs"/>
              </a:rPr>
              <a:t>اخباريات وبلاغات أمنية</a:t>
            </a:r>
          </a:p>
        </p:txBody>
      </p:sp>
      <p:sp>
        <p:nvSpPr>
          <p:cNvPr id="47" name="Title 1">
            <a:extLst>
              <a:ext uri="{FF2B5EF4-FFF2-40B4-BE49-F238E27FC236}">
                <a16:creationId xmlns:a16="http://schemas.microsoft.com/office/drawing/2014/main" id="{494FF8FF-5AC0-4C03-8555-FDD913EAF438}"/>
              </a:ext>
            </a:extLst>
          </p:cNvPr>
          <p:cNvSpPr txBox="1">
            <a:spLocks/>
          </p:cNvSpPr>
          <p:nvPr/>
        </p:nvSpPr>
        <p:spPr>
          <a:xfrm>
            <a:off x="689030" y="3770402"/>
            <a:ext cx="4207019" cy="423019"/>
          </a:xfrm>
          <a:prstGeom prst="rect">
            <a:avLst/>
          </a:prstGeom>
        </p:spPr>
        <p:txBody>
          <a:bodyPr vert="horz" lIns="0" tIns="0" rIns="0" bIns="0" rtlCol="0" anchor="t">
            <a:noAutofit/>
          </a:bodyPr>
          <a:lstStyle>
            <a:lvl1pPr algn="r" defTabSz="914400" rtl="1" eaLnBrk="1" latinLnBrk="0" hangingPunct="1">
              <a:lnSpc>
                <a:spcPct val="90000"/>
              </a:lnSpc>
              <a:spcBef>
                <a:spcPct val="0"/>
              </a:spcBef>
              <a:buNone/>
              <a:defRPr sz="4000" kern="1200">
                <a:solidFill>
                  <a:schemeClr val="tx1"/>
                </a:solidFill>
                <a:latin typeface="Greta Arabic" pitchFamily="2" charset="-78"/>
                <a:ea typeface="+mj-ea"/>
                <a:cs typeface="+mj-cs"/>
              </a:defRPr>
            </a:lvl1pPr>
          </a:lstStyle>
          <a:p>
            <a:pPr marL="0" marR="0" lvl="0" indent="0" defTabSz="914400" eaLnBrk="1" fontAlgn="auto" latinLnBrk="0" hangingPunct="1">
              <a:lnSpc>
                <a:spcPct val="90000"/>
              </a:lnSpc>
              <a:spcBef>
                <a:spcPct val="0"/>
              </a:spcBef>
              <a:spcAft>
                <a:spcPts val="0"/>
              </a:spcAft>
              <a:buClrTx/>
              <a:buSzTx/>
              <a:buFontTx/>
              <a:buNone/>
              <a:tabLst/>
              <a:defRPr/>
            </a:pPr>
            <a:r>
              <a:rPr kumimoji="0" lang="ar-SA" sz="700" i="0" u="none" strike="noStrike" kern="1200" cap="none" spc="0" normalizeH="0" baseline="0" noProof="0" dirty="0">
                <a:ln>
                  <a:noFill/>
                </a:ln>
                <a:solidFill>
                  <a:schemeClr val="bg2">
                    <a:lumMod val="50000"/>
                  </a:schemeClr>
                </a:solidFill>
                <a:effectLst/>
                <a:uLnTx/>
                <a:uFillTx/>
                <a:latin typeface="Somar" panose="020B0604020202020204" charset="-78"/>
                <a:cs typeface="Somar" panose="020B0604020202020204" charset="-78"/>
              </a:rPr>
              <a:t>التحديات</a:t>
            </a:r>
          </a:p>
        </p:txBody>
      </p:sp>
      <p:cxnSp>
        <p:nvCxnSpPr>
          <p:cNvPr id="49" name="Google Shape;265;p52">
            <a:extLst>
              <a:ext uri="{FF2B5EF4-FFF2-40B4-BE49-F238E27FC236}">
                <a16:creationId xmlns:a16="http://schemas.microsoft.com/office/drawing/2014/main" id="{819773B1-2CCB-4AF8-B6D0-9409184DECEC}"/>
              </a:ext>
            </a:extLst>
          </p:cNvPr>
          <p:cNvCxnSpPr>
            <a:cxnSpLocks/>
          </p:cNvCxnSpPr>
          <p:nvPr/>
        </p:nvCxnSpPr>
        <p:spPr>
          <a:xfrm flipH="1">
            <a:off x="5099249" y="3669331"/>
            <a:ext cx="2310" cy="243632"/>
          </a:xfrm>
          <a:prstGeom prst="straightConnector1">
            <a:avLst/>
          </a:prstGeom>
          <a:noFill/>
          <a:ln w="19050" cap="flat" cmpd="sng">
            <a:solidFill>
              <a:srgbClr val="0D2547"/>
            </a:solidFill>
            <a:prstDash val="solid"/>
            <a:round/>
            <a:headEnd type="oval" w="med" len="med"/>
            <a:tailEnd type="oval" w="med" len="med"/>
          </a:ln>
        </p:spPr>
      </p:cxnSp>
      <p:sp>
        <p:nvSpPr>
          <p:cNvPr id="22" name="Google Shape;259;p52">
            <a:extLst>
              <a:ext uri="{FF2B5EF4-FFF2-40B4-BE49-F238E27FC236}">
                <a16:creationId xmlns:a16="http://schemas.microsoft.com/office/drawing/2014/main" id="{0B45D5C3-49C8-462E-8B70-09A5A378E3CA}"/>
              </a:ext>
            </a:extLst>
          </p:cNvPr>
          <p:cNvSpPr txBox="1">
            <a:spLocks/>
          </p:cNvSpPr>
          <p:nvPr/>
        </p:nvSpPr>
        <p:spPr>
          <a:xfrm>
            <a:off x="4692850" y="3573317"/>
            <a:ext cx="817418" cy="43797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2"/>
              </a:buClr>
              <a:buSzPts val="4800"/>
              <a:buFont typeface="Rajdhani"/>
              <a:buNone/>
              <a:defRPr sz="2400" b="1" i="0" u="none" strike="noStrike" cap="none">
                <a:solidFill>
                  <a:schemeClr val="lt2"/>
                </a:solidFill>
                <a:latin typeface="Rajdhani"/>
                <a:ea typeface="Rajdhani"/>
                <a:cs typeface="Rajdhani"/>
                <a:sym typeface="Rajdhani"/>
              </a:defRPr>
            </a:lvl1pPr>
            <a:lvl2pPr marR="0" lvl="1"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2pPr>
            <a:lvl3pPr marR="0" lvl="2"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3pPr>
            <a:lvl4pPr marR="0" lvl="3"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4pPr>
            <a:lvl5pPr marR="0" lvl="4"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5pPr>
            <a:lvl6pPr marR="0" lvl="5"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6pPr>
            <a:lvl7pPr marR="0" lvl="6"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7pPr>
            <a:lvl8pPr marR="0" lvl="7"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8pPr>
            <a:lvl9pPr marR="0" lvl="8"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9pPr>
          </a:lstStyle>
          <a:p>
            <a:pPr marL="0" marR="0" lvl="0" indent="0" algn="r" defTabSz="914400" rtl="0" eaLnBrk="1" fontAlgn="auto" latinLnBrk="0" hangingPunct="1">
              <a:lnSpc>
                <a:spcPct val="100000"/>
              </a:lnSpc>
              <a:spcBef>
                <a:spcPts val="0"/>
              </a:spcBef>
              <a:spcAft>
                <a:spcPts val="0"/>
              </a:spcAft>
              <a:buClr>
                <a:srgbClr val="F3F3F3"/>
              </a:buClr>
              <a:buSzPts val="4800"/>
              <a:buFont typeface="Rajdhani"/>
              <a:buNone/>
              <a:tabLst/>
              <a:defRPr/>
            </a:pPr>
            <a:r>
              <a:rPr lang="en-US" sz="1050" kern="0" dirty="0">
                <a:solidFill>
                  <a:schemeClr val="bg2">
                    <a:lumMod val="50000"/>
                  </a:schemeClr>
                </a:solidFill>
              </a:rPr>
              <a:t>03</a:t>
            </a:r>
            <a:endParaRPr kumimoji="0" lang="en" sz="1050" b="1" i="0" u="none" strike="noStrike" kern="0" cap="none" spc="0" normalizeH="0" baseline="0" noProof="0" dirty="0">
              <a:ln>
                <a:noFill/>
              </a:ln>
              <a:solidFill>
                <a:schemeClr val="bg2">
                  <a:lumMod val="50000"/>
                </a:schemeClr>
              </a:solidFill>
              <a:effectLst/>
              <a:uLnTx/>
              <a:uFillTx/>
              <a:sym typeface="Rajdhani"/>
            </a:endParaRPr>
          </a:p>
        </p:txBody>
      </p:sp>
      <p:sp>
        <p:nvSpPr>
          <p:cNvPr id="23" name="Title 1">
            <a:extLst>
              <a:ext uri="{FF2B5EF4-FFF2-40B4-BE49-F238E27FC236}">
                <a16:creationId xmlns:a16="http://schemas.microsoft.com/office/drawing/2014/main" id="{C62C46E3-C3FF-47BB-9895-6D3B24259A5D}"/>
              </a:ext>
            </a:extLst>
          </p:cNvPr>
          <p:cNvSpPr txBox="1">
            <a:spLocks/>
          </p:cNvSpPr>
          <p:nvPr/>
        </p:nvSpPr>
        <p:spPr>
          <a:xfrm>
            <a:off x="622421" y="1523709"/>
            <a:ext cx="4207019" cy="423019"/>
          </a:xfrm>
          <a:prstGeom prst="rect">
            <a:avLst/>
          </a:prstGeom>
        </p:spPr>
        <p:txBody>
          <a:bodyPr vert="horz" lIns="0" tIns="0" rIns="0" bIns="0" rtlCol="0" anchor="t">
            <a:noAutofit/>
          </a:bodyPr>
          <a:lstStyle>
            <a:lvl1pPr algn="r" defTabSz="914400" rtl="1" eaLnBrk="1" latinLnBrk="0" hangingPunct="1">
              <a:lnSpc>
                <a:spcPct val="90000"/>
              </a:lnSpc>
              <a:spcBef>
                <a:spcPct val="0"/>
              </a:spcBef>
              <a:buNone/>
              <a:defRPr sz="4000" kern="1200">
                <a:solidFill>
                  <a:schemeClr val="tx1"/>
                </a:solidFill>
                <a:latin typeface="Greta Arabic" pitchFamily="2" charset="-78"/>
                <a:ea typeface="+mj-ea"/>
                <a:cs typeface="+mj-cs"/>
              </a:defRPr>
            </a:lvl1pPr>
          </a:lstStyle>
          <a:p>
            <a:pPr marL="0" marR="0" lvl="0" indent="0" defTabSz="914400" eaLnBrk="1" fontAlgn="auto" latinLnBrk="0" hangingPunct="1">
              <a:lnSpc>
                <a:spcPct val="90000"/>
              </a:lnSpc>
              <a:spcBef>
                <a:spcPct val="0"/>
              </a:spcBef>
              <a:spcAft>
                <a:spcPts val="0"/>
              </a:spcAft>
              <a:buClrTx/>
              <a:buSzTx/>
              <a:buFontTx/>
              <a:buNone/>
              <a:tabLst/>
              <a:defRPr/>
            </a:pPr>
            <a:r>
              <a:rPr kumimoji="0" lang="ar-SA" sz="1800" i="0" u="none" strike="noStrike" kern="1200" cap="none" spc="0" normalizeH="0" baseline="0" noProof="0" dirty="0">
                <a:ln>
                  <a:noFill/>
                </a:ln>
                <a:solidFill>
                  <a:srgbClr val="283E5B"/>
                </a:solidFill>
                <a:effectLst/>
                <a:uLnTx/>
                <a:uFillTx/>
                <a:latin typeface="Somar" panose="020B0604020202020204" charset="-78"/>
                <a:cs typeface="Somar" panose="020B0604020202020204" charset="-78"/>
              </a:rPr>
              <a:t>مصادر داخلية</a:t>
            </a:r>
          </a:p>
        </p:txBody>
      </p:sp>
      <p:sp>
        <p:nvSpPr>
          <p:cNvPr id="24" name="Google Shape;259;p52">
            <a:extLst>
              <a:ext uri="{FF2B5EF4-FFF2-40B4-BE49-F238E27FC236}">
                <a16:creationId xmlns:a16="http://schemas.microsoft.com/office/drawing/2014/main" id="{D6D0CE41-9AB8-4759-93A6-DDEDD4FF0878}"/>
              </a:ext>
            </a:extLst>
          </p:cNvPr>
          <p:cNvSpPr txBox="1">
            <a:spLocks/>
          </p:cNvSpPr>
          <p:nvPr/>
        </p:nvSpPr>
        <p:spPr>
          <a:xfrm>
            <a:off x="5099249" y="1946728"/>
            <a:ext cx="817418" cy="43797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2"/>
              </a:buClr>
              <a:buSzPts val="4800"/>
              <a:buFont typeface="Rajdhani"/>
              <a:buNone/>
              <a:defRPr sz="2400" b="1" i="0" u="none" strike="noStrike" cap="none">
                <a:solidFill>
                  <a:schemeClr val="lt2"/>
                </a:solidFill>
                <a:latin typeface="Rajdhani"/>
                <a:ea typeface="Rajdhani"/>
                <a:cs typeface="Rajdhani"/>
                <a:sym typeface="Rajdhani"/>
              </a:defRPr>
            </a:lvl1pPr>
            <a:lvl2pPr marR="0" lvl="1"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2pPr>
            <a:lvl3pPr marR="0" lvl="2"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3pPr>
            <a:lvl4pPr marR="0" lvl="3"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4pPr>
            <a:lvl5pPr marR="0" lvl="4"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5pPr>
            <a:lvl6pPr marR="0" lvl="5"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6pPr>
            <a:lvl7pPr marR="0" lvl="6"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7pPr>
            <a:lvl8pPr marR="0" lvl="7"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8pPr>
            <a:lvl9pPr marR="0" lvl="8"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9pPr>
          </a:lstStyle>
          <a:p>
            <a:pPr marL="0" marR="0" lvl="0" indent="0" algn="r" defTabSz="914400" rtl="0" eaLnBrk="1" fontAlgn="auto" latinLnBrk="0" hangingPunct="1">
              <a:lnSpc>
                <a:spcPct val="100000"/>
              </a:lnSpc>
              <a:spcBef>
                <a:spcPts val="0"/>
              </a:spcBef>
              <a:spcAft>
                <a:spcPts val="0"/>
              </a:spcAft>
              <a:buClr>
                <a:srgbClr val="F3F3F3"/>
              </a:buClr>
              <a:buSzPts val="4800"/>
              <a:buFont typeface="Rajdhani"/>
              <a:buNone/>
              <a:tabLst/>
              <a:defRPr/>
            </a:pPr>
            <a:r>
              <a:rPr kumimoji="0" lang="en" sz="3200" b="1" i="0" u="none" strike="noStrike" kern="0" cap="none" spc="0" normalizeH="0" baseline="0" noProof="0" dirty="0">
                <a:ln>
                  <a:noFill/>
                </a:ln>
                <a:solidFill>
                  <a:srgbClr val="47D1CE"/>
                </a:solidFill>
                <a:effectLst/>
                <a:uLnTx/>
                <a:uFillTx/>
                <a:latin typeface="Rajdhani"/>
                <a:cs typeface="Rajdhani"/>
                <a:sym typeface="Rajdhani"/>
              </a:rPr>
              <a:t>01</a:t>
            </a:r>
          </a:p>
        </p:txBody>
      </p:sp>
      <p:cxnSp>
        <p:nvCxnSpPr>
          <p:cNvPr id="25" name="Google Shape;265;p52">
            <a:extLst>
              <a:ext uri="{FF2B5EF4-FFF2-40B4-BE49-F238E27FC236}">
                <a16:creationId xmlns:a16="http://schemas.microsoft.com/office/drawing/2014/main" id="{08C0115D-692D-46C9-B33A-1383BBA8766E}"/>
              </a:ext>
            </a:extLst>
          </p:cNvPr>
          <p:cNvCxnSpPr>
            <a:cxnSpLocks/>
          </p:cNvCxnSpPr>
          <p:nvPr/>
        </p:nvCxnSpPr>
        <p:spPr>
          <a:xfrm>
            <a:off x="5099249" y="1615966"/>
            <a:ext cx="0" cy="968683"/>
          </a:xfrm>
          <a:prstGeom prst="straightConnector1">
            <a:avLst/>
          </a:prstGeom>
          <a:noFill/>
          <a:ln w="19050" cap="flat" cmpd="sng">
            <a:solidFill>
              <a:srgbClr val="0D2547"/>
            </a:solidFill>
            <a:prstDash val="solid"/>
            <a:round/>
            <a:headEnd type="oval" w="med" len="med"/>
            <a:tailEnd type="oval" w="med" len="med"/>
          </a:ln>
        </p:spPr>
      </p:cxnSp>
      <p:sp>
        <p:nvSpPr>
          <p:cNvPr id="26" name="Subtitle 2">
            <a:extLst>
              <a:ext uri="{FF2B5EF4-FFF2-40B4-BE49-F238E27FC236}">
                <a16:creationId xmlns:a16="http://schemas.microsoft.com/office/drawing/2014/main" id="{5FDD157E-6BFE-42AD-9862-BD32F4B25F5E}"/>
              </a:ext>
            </a:extLst>
          </p:cNvPr>
          <p:cNvSpPr txBox="1">
            <a:spLocks/>
          </p:cNvSpPr>
          <p:nvPr/>
        </p:nvSpPr>
        <p:spPr>
          <a:xfrm>
            <a:off x="260683" y="1965461"/>
            <a:ext cx="4568758" cy="687703"/>
          </a:xfrm>
          <a:prstGeom prst="rect">
            <a:avLst/>
          </a:prstGeom>
        </p:spPr>
        <p:txBody>
          <a:bodyPr vert="horz" lIns="0" tIns="0" rIns="0" bIns="0" rtlCol="0" anchor="b">
            <a:noAutofit/>
          </a:bodyPr>
          <a:lstStyle>
            <a:lvl1pPr marL="0" indent="0" algn="r" defTabSz="914400" rtl="1" eaLnBrk="1" latinLnBrk="0" hangingPunct="1">
              <a:lnSpc>
                <a:spcPct val="90000"/>
              </a:lnSpc>
              <a:spcBef>
                <a:spcPts val="1000"/>
              </a:spcBef>
              <a:buFont typeface="Arial" panose="020B0604020202020204" pitchFamily="34" charset="0"/>
              <a:buNone/>
              <a:defRPr sz="1600" b="0" i="0" kern="1200">
                <a:solidFill>
                  <a:schemeClr val="tx1"/>
                </a:solidFill>
                <a:latin typeface="+mn-lt"/>
                <a:ea typeface="+mn-ea"/>
                <a:cs typeface="+mn-cs"/>
              </a:defRPr>
            </a:lvl1pPr>
            <a:lvl2pPr marL="457200" indent="0" algn="ctr" defTabSz="914400" rtl="1" eaLnBrk="1" latinLnBrk="0" hangingPunct="1">
              <a:lnSpc>
                <a:spcPct val="90000"/>
              </a:lnSpc>
              <a:spcBef>
                <a:spcPts val="500"/>
              </a:spcBef>
              <a:buFont typeface="Arial" panose="020B0604020202020204" pitchFamily="34" charset="0"/>
              <a:buNone/>
              <a:defRPr sz="2000" b="0" i="0" kern="1200">
                <a:solidFill>
                  <a:schemeClr val="tx1"/>
                </a:solidFill>
                <a:latin typeface="Greta Arabic" panose="02000000000000000000" pitchFamily="2" charset="-78"/>
                <a:ea typeface="+mn-ea"/>
                <a:cs typeface="+mn-cs"/>
              </a:defRPr>
            </a:lvl2pPr>
            <a:lvl3pPr marL="914400" indent="0" algn="ctr" defTabSz="914400" rtl="1" eaLnBrk="1" latinLnBrk="0" hangingPunct="1">
              <a:lnSpc>
                <a:spcPct val="90000"/>
              </a:lnSpc>
              <a:spcBef>
                <a:spcPts val="500"/>
              </a:spcBef>
              <a:buFont typeface="Arial" panose="020B0604020202020204" pitchFamily="34" charset="0"/>
              <a:buNone/>
              <a:defRPr sz="1800" b="0" i="0" kern="1200">
                <a:solidFill>
                  <a:schemeClr val="tx1"/>
                </a:solidFill>
                <a:latin typeface="Greta Arabic" panose="02000000000000000000" pitchFamily="2" charset="-78"/>
                <a:ea typeface="+mn-ea"/>
                <a:cs typeface="+mn-cs"/>
              </a:defRPr>
            </a:lvl3pPr>
            <a:lvl4pPr marL="1371600" indent="0" algn="ctr" defTabSz="914400" rtl="1" eaLnBrk="1" latinLnBrk="0" hangingPunct="1">
              <a:lnSpc>
                <a:spcPct val="90000"/>
              </a:lnSpc>
              <a:spcBef>
                <a:spcPts val="500"/>
              </a:spcBef>
              <a:buFont typeface="Arial" panose="020B0604020202020204" pitchFamily="34" charset="0"/>
              <a:buNone/>
              <a:defRPr sz="1600" b="0" i="0" kern="1200">
                <a:solidFill>
                  <a:schemeClr val="tx1"/>
                </a:solidFill>
                <a:latin typeface="Greta Arabic" panose="02000000000000000000" pitchFamily="2" charset="-78"/>
                <a:ea typeface="+mn-ea"/>
                <a:cs typeface="+mn-cs"/>
              </a:defRPr>
            </a:lvl4pPr>
            <a:lvl5pPr marL="1828800" indent="0" algn="ctr" defTabSz="914400" rtl="1" eaLnBrk="1" latinLnBrk="0" hangingPunct="1">
              <a:lnSpc>
                <a:spcPct val="90000"/>
              </a:lnSpc>
              <a:spcBef>
                <a:spcPts val="500"/>
              </a:spcBef>
              <a:buFont typeface="Arial" panose="020B0604020202020204" pitchFamily="34" charset="0"/>
              <a:buNone/>
              <a:defRPr sz="1600" b="0" i="0" kern="1200">
                <a:solidFill>
                  <a:schemeClr val="tx1"/>
                </a:solidFill>
                <a:latin typeface="Greta Arabic" panose="02000000000000000000" pitchFamily="2" charset="-78"/>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defRPr/>
            </a:pPr>
            <a:r>
              <a:rPr lang="ar-SA" sz="1400" dirty="0">
                <a:solidFill>
                  <a:srgbClr val="1D509B"/>
                </a:solidFill>
                <a:latin typeface="Somar" pitchFamily="2" charset="-78"/>
                <a:cs typeface="+mj-cs"/>
              </a:rPr>
              <a:t>المحاضر </a:t>
            </a:r>
          </a:p>
          <a:p>
            <a:pPr>
              <a:defRPr/>
            </a:pPr>
            <a:r>
              <a:rPr lang="ar-SA" sz="1400" dirty="0">
                <a:solidFill>
                  <a:srgbClr val="1D509B"/>
                </a:solidFill>
                <a:latin typeface="Somar" pitchFamily="2" charset="-78"/>
                <a:cs typeface="+mj-cs"/>
              </a:rPr>
              <a:t>البيانات التاريخية </a:t>
            </a:r>
          </a:p>
          <a:p>
            <a:pPr>
              <a:defRPr/>
            </a:pPr>
            <a:endParaRPr lang="ar-SA" sz="400" dirty="0">
              <a:solidFill>
                <a:srgbClr val="1D509B"/>
              </a:solidFill>
              <a:latin typeface="Somar" pitchFamily="2" charset="-78"/>
              <a:cs typeface="Somar" pitchFamily="2" charset="-78"/>
            </a:endParaRPr>
          </a:p>
        </p:txBody>
      </p:sp>
      <p:sp>
        <p:nvSpPr>
          <p:cNvPr id="3" name="Slide Number Placeholder 2"/>
          <p:cNvSpPr>
            <a:spLocks noGrp="1"/>
          </p:cNvSpPr>
          <p:nvPr>
            <p:ph type="sldNum" sz="quarter" idx="12"/>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15EF7C1D-2B43-48E9-9FFA-0C1C352D9914}" type="slidenum">
              <a:rPr kumimoji="0" lang="en-GB" sz="1200" b="0" i="0" u="none" strike="noStrike" kern="1200" cap="none" spc="0" normalizeH="0" baseline="0" noProof="0" smtClean="0">
                <a:ln>
                  <a:noFill/>
                </a:ln>
                <a:solidFill>
                  <a:srgbClr val="0D2547">
                    <a:tint val="75000"/>
                  </a:srgbClr>
                </a:solidFill>
                <a:effectLst/>
                <a:uLnTx/>
                <a:uFillTx/>
                <a:latin typeface="Greta Arabic" panose="02000000000000000000" pitchFamily="2" charset="-78"/>
                <a:ea typeface="+mn-ea"/>
                <a:cs typeface="Symbio AR+LT"/>
              </a:rPr>
              <a:pPr marL="0" marR="0" lvl="0" indent="0" algn="l" defTabSz="914400" rtl="1" eaLnBrk="1" fontAlgn="auto" latinLnBrk="0" hangingPunct="1">
                <a:lnSpc>
                  <a:spcPct val="100000"/>
                </a:lnSpc>
                <a:spcBef>
                  <a:spcPts val="0"/>
                </a:spcBef>
                <a:spcAft>
                  <a:spcPts val="0"/>
                </a:spcAft>
                <a:buClrTx/>
                <a:buSzTx/>
                <a:buFontTx/>
                <a:buNone/>
                <a:tabLst/>
                <a:defRPr/>
              </a:pPr>
              <a:t>5</a:t>
            </a:fld>
            <a:endParaRPr kumimoji="0" lang="en-GB" sz="1200" b="0" i="0" u="none" strike="noStrike" kern="1200" cap="none" spc="0" normalizeH="0" baseline="0" noProof="0">
              <a:ln>
                <a:noFill/>
              </a:ln>
              <a:solidFill>
                <a:srgbClr val="0D2547">
                  <a:tint val="75000"/>
                </a:srgbClr>
              </a:solidFill>
              <a:effectLst/>
              <a:uLnTx/>
              <a:uFillTx/>
              <a:latin typeface="Greta Arabic" panose="02000000000000000000" pitchFamily="2" charset="-78"/>
              <a:ea typeface="+mn-ea"/>
              <a:cs typeface="Symbio AR+LT"/>
            </a:endParaRPr>
          </a:p>
        </p:txBody>
      </p:sp>
      <p:sp>
        <p:nvSpPr>
          <p:cNvPr id="4" name="Footer Placeholder 3">
            <a:extLst>
              <a:ext uri="{FF2B5EF4-FFF2-40B4-BE49-F238E27FC236}">
                <a16:creationId xmlns:a16="http://schemas.microsoft.com/office/drawing/2014/main" id="{E0315637-BC69-404E-8BE7-AF0B8D86A5FA}"/>
              </a:ext>
            </a:extLst>
          </p:cNvPr>
          <p:cNvSpPr>
            <a:spLocks noGrp="1"/>
          </p:cNvSpPr>
          <p:nvPr>
            <p:ph type="ftr" sz="quarter" idx="11"/>
            <p:custDataLst>
              <p:tags r:id="rId1"/>
            </p:custDataLst>
          </p:nvPr>
        </p:nvSpPr>
        <p:spPr/>
        <p:txBody>
          <a:bodyPr/>
          <a:lstStyle/>
          <a:p>
            <a:pPr>
              <a:defRPr/>
            </a:pPr>
            <a:r>
              <a:rPr lang="en-GB"/>
              <a:t>Public | </a:t>
            </a:r>
            <a:r>
              <a:rPr lang="ar-SA"/>
              <a:t>عام</a:t>
            </a:r>
            <a:endParaRPr lang="en-GB"/>
          </a:p>
        </p:txBody>
      </p:sp>
    </p:spTree>
    <p:extLst>
      <p:ext uri="{BB962C8B-B14F-4D97-AF65-F5344CB8AC3E}">
        <p14:creationId xmlns:p14="http://schemas.microsoft.com/office/powerpoint/2010/main" val="103603057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3524251" y="4572001"/>
            <a:ext cx="8467724" cy="635506"/>
          </a:xfrm>
        </p:spPr>
        <p:txBody>
          <a:bodyPr/>
          <a:lstStyle/>
          <a:p>
            <a:r>
              <a:rPr lang="ar-SA" dirty="0"/>
              <a:t>ملحق</a:t>
            </a:r>
          </a:p>
        </p:txBody>
      </p:sp>
      <p:sp>
        <p:nvSpPr>
          <p:cNvPr id="3" name="BJPseudoFooter">
            <a:extLst>
              <a:ext uri="{FF2B5EF4-FFF2-40B4-BE49-F238E27FC236}">
                <a16:creationId xmlns:a16="http://schemas.microsoft.com/office/drawing/2014/main" id="{58ECF2B3-8603-4A5B-A0E5-236BD2CD5D8F}"/>
              </a:ext>
            </a:extLst>
          </p:cNvPr>
          <p:cNvSpPr txBox="1"/>
          <p:nvPr>
            <p:custDataLst>
              <p:tags r:id="rId1"/>
            </p:custDataLst>
          </p:nvPr>
        </p:nvSpPr>
        <p:spPr>
          <a:xfrm>
            <a:off x="5772834" y="6496278"/>
            <a:ext cx="646331" cy="215444"/>
          </a:xfrm>
          <a:prstGeom prst="rect">
            <a:avLst/>
          </a:prstGeom>
          <a:noFill/>
        </p:spPr>
        <p:txBody>
          <a:bodyPr vert="horz" wrap="none" rtlCol="0" anchor="ctr" anchorCtr="0">
            <a:spAutoFit/>
          </a:bodyPr>
          <a:lstStyle/>
          <a:p>
            <a:pPr marL="0" algn="ctr" defTabSz="914400" rtl="1" eaLnBrk="1" latinLnBrk="0" hangingPunct="1"/>
            <a:r>
              <a:rPr lang="en-US" sz="800">
                <a:solidFill>
                  <a:srgbClr val="AEC90B"/>
                </a:solidFill>
                <a:latin typeface="Segoe UI" panose="020B0502040204020203" pitchFamily="34" charset="0"/>
              </a:rPr>
              <a:t>Public | </a:t>
            </a:r>
            <a:r>
              <a:rPr lang="ar-SA" sz="800">
                <a:solidFill>
                  <a:srgbClr val="AEC90B"/>
                </a:solidFill>
                <a:latin typeface="Segoe UI" panose="020B0502040204020203" pitchFamily="34" charset="0"/>
              </a:rPr>
              <a:t>عام</a:t>
            </a:r>
            <a:endParaRPr lang="en-US" sz="800">
              <a:solidFill>
                <a:srgbClr val="AEC90B"/>
              </a:solidFill>
              <a:latin typeface="Segoe UI" panose="020B0502040204020203" pitchFamily="34" charset="0"/>
            </a:endParaRPr>
          </a:p>
        </p:txBody>
      </p:sp>
    </p:spTree>
    <p:extLst>
      <p:ext uri="{BB962C8B-B14F-4D97-AF65-F5344CB8AC3E}">
        <p14:creationId xmlns:p14="http://schemas.microsoft.com/office/powerpoint/2010/main" val="425269171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3524251" y="4572001"/>
            <a:ext cx="8467724" cy="635506"/>
          </a:xfrm>
        </p:spPr>
        <p:txBody>
          <a:bodyPr/>
          <a:lstStyle/>
          <a:p>
            <a:r>
              <a:rPr lang="ar-SA" dirty="0"/>
              <a:t>تفاصيل المؤشرات</a:t>
            </a:r>
          </a:p>
        </p:txBody>
      </p:sp>
      <p:sp>
        <p:nvSpPr>
          <p:cNvPr id="3" name="BJPseudoFooter">
            <a:extLst>
              <a:ext uri="{FF2B5EF4-FFF2-40B4-BE49-F238E27FC236}">
                <a16:creationId xmlns:a16="http://schemas.microsoft.com/office/drawing/2014/main" id="{67E209D0-AD99-44C2-91C1-1F0EBD5CB29F}"/>
              </a:ext>
            </a:extLst>
          </p:cNvPr>
          <p:cNvSpPr txBox="1"/>
          <p:nvPr>
            <p:custDataLst>
              <p:tags r:id="rId1"/>
            </p:custDataLst>
          </p:nvPr>
        </p:nvSpPr>
        <p:spPr>
          <a:xfrm>
            <a:off x="5772834" y="6496278"/>
            <a:ext cx="646331" cy="215444"/>
          </a:xfrm>
          <a:prstGeom prst="rect">
            <a:avLst/>
          </a:prstGeom>
          <a:noFill/>
        </p:spPr>
        <p:txBody>
          <a:bodyPr vert="horz" wrap="none" rtlCol="0" anchor="ctr" anchorCtr="0">
            <a:spAutoFit/>
          </a:bodyPr>
          <a:lstStyle/>
          <a:p>
            <a:pPr marL="0" algn="ctr" defTabSz="914400" rtl="1" eaLnBrk="1" latinLnBrk="0" hangingPunct="1"/>
            <a:r>
              <a:rPr lang="en-US" sz="800">
                <a:solidFill>
                  <a:srgbClr val="AEC90B"/>
                </a:solidFill>
                <a:latin typeface="Segoe UI" panose="020B0502040204020203" pitchFamily="34" charset="0"/>
              </a:rPr>
              <a:t>Public | </a:t>
            </a:r>
            <a:r>
              <a:rPr lang="ar-SA" sz="800">
                <a:solidFill>
                  <a:srgbClr val="AEC90B"/>
                </a:solidFill>
                <a:latin typeface="Segoe UI" panose="020B0502040204020203" pitchFamily="34" charset="0"/>
              </a:rPr>
              <a:t>عام</a:t>
            </a:r>
            <a:endParaRPr lang="en-US" sz="800">
              <a:solidFill>
                <a:srgbClr val="AEC90B"/>
              </a:solidFill>
              <a:latin typeface="Segoe UI" panose="020B0502040204020203" pitchFamily="34" charset="0"/>
            </a:endParaRPr>
          </a:p>
        </p:txBody>
      </p:sp>
    </p:spTree>
    <p:extLst>
      <p:ext uri="{BB962C8B-B14F-4D97-AF65-F5344CB8AC3E}">
        <p14:creationId xmlns:p14="http://schemas.microsoft.com/office/powerpoint/2010/main" val="375839437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 name="Rectangle: Rounded Corners 198">
            <a:extLst>
              <a:ext uri="{FF2B5EF4-FFF2-40B4-BE49-F238E27FC236}">
                <a16:creationId xmlns:a16="http://schemas.microsoft.com/office/drawing/2014/main" id="{FDB270E0-6E53-46B9-B908-03763D60460B}"/>
              </a:ext>
            </a:extLst>
          </p:cNvPr>
          <p:cNvSpPr>
            <a:spLocks/>
          </p:cNvSpPr>
          <p:nvPr/>
        </p:nvSpPr>
        <p:spPr>
          <a:xfrm>
            <a:off x="759124" y="212123"/>
            <a:ext cx="7607005" cy="698989"/>
          </a:xfrm>
          <a:prstGeom prst="roundRect">
            <a:avLst>
              <a:gd name="adj" fmla="val 50000"/>
            </a:avLst>
          </a:prstGeom>
          <a:solidFill>
            <a:schemeClr val="bg2"/>
          </a:solidFill>
          <a:ln w="9525">
            <a:no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err="1">
              <a:ln>
                <a:noFill/>
              </a:ln>
              <a:solidFill>
                <a:srgbClr val="000000"/>
              </a:solidFill>
              <a:effectLst/>
              <a:uLnTx/>
              <a:uFillTx/>
              <a:latin typeface="Calibri"/>
              <a:ea typeface="+mn-ea"/>
              <a:cs typeface="+mn-cs"/>
            </a:endParaRPr>
          </a:p>
        </p:txBody>
      </p:sp>
      <p:sp>
        <p:nvSpPr>
          <p:cNvPr id="6" name="Slide Number Placeholder 5"/>
          <p:cNvSpPr>
            <a:spLocks noGrp="1"/>
          </p:cNvSpPr>
          <p:nvPr>
            <p:ph type="sldNum" sz="quarter" idx="12"/>
          </p:nvPr>
        </p:nvSpPr>
        <p:spPr>
          <a:xfrm>
            <a:off x="11676888" y="6392927"/>
            <a:ext cx="399288" cy="365124"/>
          </a:xfrm>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008E1BDA-5E07-414A-8101-29DABEB15B19}" type="slidenum">
              <a:rPr kumimoji="0" lang="en-US" sz="1200" b="0" i="0" u="none" strike="noStrike" kern="1200" cap="none" spc="0" normalizeH="0" baseline="0" noProof="0" smtClean="0">
                <a:ln>
                  <a:noFill/>
                </a:ln>
                <a:solidFill>
                  <a:srgbClr val="0D2547">
                    <a:tint val="75000"/>
                  </a:srgbClr>
                </a:solidFill>
                <a:effectLst/>
                <a:uLnTx/>
                <a:uFillTx/>
                <a:latin typeface="Greta Arabic" panose="02000000000000000000" pitchFamily="2" charset="-78"/>
                <a:ea typeface="+mn-ea"/>
                <a:cs typeface="Symbio AR+LT"/>
              </a:rPr>
              <a:pPr marL="0" marR="0" lvl="0" indent="0" algn="l" defTabSz="914400" rtl="1"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srgbClr val="0D2547">
                  <a:tint val="75000"/>
                </a:srgbClr>
              </a:solidFill>
              <a:effectLst/>
              <a:uLnTx/>
              <a:uFillTx/>
              <a:latin typeface="Greta Arabic" panose="02000000000000000000" pitchFamily="2" charset="-78"/>
              <a:ea typeface="+mn-ea"/>
              <a:cs typeface="Symbio AR+LT"/>
            </a:endParaRPr>
          </a:p>
        </p:txBody>
      </p:sp>
      <p:sp>
        <p:nvSpPr>
          <p:cNvPr id="174" name="Rectangle: Rounded Corners 173">
            <a:extLst>
              <a:ext uri="{FF2B5EF4-FFF2-40B4-BE49-F238E27FC236}">
                <a16:creationId xmlns:a16="http://schemas.microsoft.com/office/drawing/2014/main" id="{F3823F53-1AA1-4A28-8398-91201EE12E69}"/>
              </a:ext>
            </a:extLst>
          </p:cNvPr>
          <p:cNvSpPr>
            <a:spLocks/>
          </p:cNvSpPr>
          <p:nvPr/>
        </p:nvSpPr>
        <p:spPr>
          <a:xfrm>
            <a:off x="7409861" y="212211"/>
            <a:ext cx="4480807" cy="698989"/>
          </a:xfrm>
          <a:prstGeom prst="roundRect">
            <a:avLst>
              <a:gd name="adj" fmla="val 50000"/>
            </a:avLst>
          </a:prstGeom>
          <a:solidFill>
            <a:srgbClr val="002E87"/>
          </a:solidFill>
          <a:ln w="9525">
            <a:no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noAutofit/>
          </a:bodyPr>
          <a:lstStyle/>
          <a:p>
            <a:pPr algn="ctr"/>
            <a:endParaRPr lang="en-US" sz="1400" kern="0" dirty="0" err="1">
              <a:solidFill>
                <a:srgbClr val="000000"/>
              </a:solidFill>
              <a:latin typeface="Calibri"/>
              <a:cs typeface="Symbio AR+LT"/>
            </a:endParaRPr>
          </a:p>
        </p:txBody>
      </p:sp>
      <p:sp>
        <p:nvSpPr>
          <p:cNvPr id="175" name="TextBox 174">
            <a:extLst>
              <a:ext uri="{FF2B5EF4-FFF2-40B4-BE49-F238E27FC236}">
                <a16:creationId xmlns:a16="http://schemas.microsoft.com/office/drawing/2014/main" id="{FCC47DE8-C0DE-41A4-B356-383C70755A80}"/>
              </a:ext>
            </a:extLst>
          </p:cNvPr>
          <p:cNvSpPr txBox="1">
            <a:spLocks/>
          </p:cNvSpPr>
          <p:nvPr/>
        </p:nvSpPr>
        <p:spPr>
          <a:xfrm>
            <a:off x="7548031" y="407817"/>
            <a:ext cx="4154507" cy="307777"/>
          </a:xfrm>
          <a:prstGeom prst="rect">
            <a:avLst/>
          </a:prstGeom>
        </p:spPr>
        <p:txBody>
          <a:bodyPr vert="horz" wrap="square" lIns="0" tIns="0" rIns="0" bIns="0" rtlCol="0" anchor="ctr">
            <a:spAutoFit/>
          </a:bodyPr>
          <a:lstStyle>
            <a:lvl1pPr marL="179994" lvl="0" indent="-179994" defTabSz="914370">
              <a:spcBef>
                <a:spcPts val="600"/>
              </a:spcBef>
              <a:buFont typeface="Arial" panose="020B0604020202020204" pitchFamily="34" charset="0"/>
              <a:buChar char="•"/>
              <a:defRPr sz="1400" kern="0">
                <a:latin typeface="Calibri" panose="020F0502020204030204" pitchFamily="34" charset="0"/>
                <a:cs typeface="Calibri" panose="020F0502020204030204" pitchFamily="34" charset="0"/>
                <a:sym typeface="Calibri" panose="020F0502020204030204" pitchFamily="34" charset="0"/>
              </a:defRPr>
            </a:lvl1pPr>
            <a:lvl2pPr marL="359988" lvl="1" indent="-179994" defTabSz="914370">
              <a:spcBef>
                <a:spcPts val="300"/>
              </a:spcBef>
              <a:buFont typeface="Arial" panose="020B0604020202020204" pitchFamily="34" charset="0"/>
              <a:buChar char="–"/>
              <a:defRPr sz="1400" kern="0">
                <a:latin typeface="Calibri" panose="020F0502020204030204" pitchFamily="34" charset="0"/>
                <a:cs typeface="Calibri" panose="020F0502020204030204" pitchFamily="34" charset="0"/>
                <a:sym typeface="Calibri" panose="020F0502020204030204" pitchFamily="34" charset="0"/>
              </a:defRPr>
            </a:lvl2pPr>
            <a:lvl3pPr marL="539982" lvl="2" indent="-179994" defTabSz="914370">
              <a:spcBef>
                <a:spcPts val="300"/>
              </a:spcBef>
              <a:buFont typeface="Arial" panose="020B0604020202020204" pitchFamily="34" charset="0"/>
              <a:buChar char="-"/>
              <a:defRPr sz="1400" kern="0">
                <a:latin typeface="Calibri" panose="020F0502020204030204" pitchFamily="34" charset="0"/>
                <a:cs typeface="Calibri" panose="020F0502020204030204" pitchFamily="34" charset="0"/>
                <a:sym typeface="Calibri" panose="020F0502020204030204" pitchFamily="34" charset="0"/>
              </a:defRPr>
            </a:lvl3pPr>
            <a:lvl4pPr marL="719977" lvl="3" indent="-179994" defTabSz="914370">
              <a:spcBef>
                <a:spcPts val="300"/>
              </a:spcBef>
              <a:buFont typeface="Arial" panose="020B0604020202020204" pitchFamily="34" charset="0"/>
              <a:buChar char="-"/>
              <a:defRPr sz="1400" kern="0">
                <a:latin typeface="Calibri" panose="020F0502020204030204" pitchFamily="34" charset="0"/>
                <a:cs typeface="Calibri" panose="020F0502020204030204" pitchFamily="34" charset="0"/>
                <a:sym typeface="Calibri" panose="020F0502020204030204" pitchFamily="34" charset="0"/>
              </a:defRPr>
            </a:lvl4pPr>
            <a:lvl5pPr marL="899971" lvl="4" indent="-179994" defTabSz="914370">
              <a:spcBef>
                <a:spcPts val="300"/>
              </a:spcBef>
              <a:buFont typeface="Arial" panose="020B0604020202020204" pitchFamily="34" charset="0"/>
              <a:buChar char="-"/>
              <a:defRPr sz="1400" kern="0">
                <a:latin typeface="Calibri" panose="020F0502020204030204" pitchFamily="34" charset="0"/>
                <a:cs typeface="Calibri" panose="020F0502020204030204" pitchFamily="34" charset="0"/>
                <a:sym typeface="Calibri" panose="020F0502020204030204" pitchFamily="34" charset="0"/>
              </a:defRPr>
            </a:lvl5pPr>
            <a:lvl6pPr marL="1079965" indent="-179994" defTabSz="914370">
              <a:spcBef>
                <a:spcPts val="300"/>
              </a:spcBef>
              <a:buFont typeface="Arial" panose="020B0604020202020204" pitchFamily="34" charset="0"/>
              <a:buChar char="-"/>
              <a:defRPr sz="1400" kern="0"/>
            </a:lvl6pPr>
            <a:lvl7pPr marL="1259959" indent="-179994" defTabSz="914370">
              <a:spcBef>
                <a:spcPts val="300"/>
              </a:spcBef>
              <a:buFont typeface="Arial" panose="020B0604020202020204" pitchFamily="34" charset="0"/>
              <a:buChar char="-"/>
              <a:defRPr sz="1400" kern="0"/>
            </a:lvl7pPr>
            <a:lvl8pPr marL="1439953" indent="-179994" defTabSz="914370">
              <a:spcBef>
                <a:spcPts val="300"/>
              </a:spcBef>
              <a:buFont typeface="Arial" panose="020B0604020202020204" pitchFamily="34" charset="0"/>
              <a:buChar char="-"/>
              <a:defRPr sz="1400" kern="0"/>
            </a:lvl8pPr>
            <a:lvl9pPr marL="1619947" indent="-179994" defTabSz="914370">
              <a:spcBef>
                <a:spcPts val="300"/>
              </a:spcBef>
              <a:buFont typeface="Arial" panose="020B0604020202020204" pitchFamily="34" charset="0"/>
              <a:buChar char="-"/>
              <a:defRPr sz="1400" kern="0"/>
            </a:lvl9pPr>
          </a:lstStyle>
          <a:p>
            <a:pPr marL="0" lvl="0" indent="0" algn="ctr" defTabSz="914400">
              <a:spcBef>
                <a:spcPts val="0"/>
              </a:spcBef>
              <a:buNone/>
              <a:defRPr/>
            </a:pPr>
            <a:r>
              <a:rPr lang="ar-SA" sz="2000" b="1" kern="1200" dirty="0">
                <a:solidFill>
                  <a:srgbClr val="FFFFFF"/>
                </a:solidFill>
                <a:cs typeface="SST Arabic" panose="020B0504030504020204"/>
              </a:rPr>
              <a:t>استهداف محدد</a:t>
            </a:r>
          </a:p>
        </p:txBody>
      </p:sp>
      <p:sp>
        <p:nvSpPr>
          <p:cNvPr id="178" name="Oval 177">
            <a:extLst>
              <a:ext uri="{FF2B5EF4-FFF2-40B4-BE49-F238E27FC236}">
                <a16:creationId xmlns:a16="http://schemas.microsoft.com/office/drawing/2014/main" id="{14763B5D-D51A-478A-B7FF-A1F0EDF69035}"/>
              </a:ext>
            </a:extLst>
          </p:cNvPr>
          <p:cNvSpPr/>
          <p:nvPr/>
        </p:nvSpPr>
        <p:spPr>
          <a:xfrm>
            <a:off x="11171415" y="81797"/>
            <a:ext cx="883696" cy="883696"/>
          </a:xfrm>
          <a:prstGeom prst="ellipse">
            <a:avLst/>
          </a:prstGeom>
          <a:ln>
            <a:solidFill>
              <a:srgbClr val="002E87"/>
            </a:solidFill>
          </a:ln>
        </p:spPr>
        <p:style>
          <a:lnRef idx="2">
            <a:schemeClr val="accent2"/>
          </a:lnRef>
          <a:fillRef idx="1">
            <a:schemeClr val="lt1"/>
          </a:fillRef>
          <a:effectRef idx="0">
            <a:schemeClr val="accent2"/>
          </a:effectRef>
          <a:fontRef idx="minor">
            <a:schemeClr val="dk1"/>
          </a:fontRef>
        </p:style>
        <p:txBody>
          <a:bodyPr lIns="73152" tIns="73152" rIns="73152" bIns="73152"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err="1">
              <a:ln>
                <a:noFill/>
              </a:ln>
              <a:solidFill>
                <a:srgbClr val="000000"/>
              </a:solidFill>
              <a:effectLst/>
              <a:uLnTx/>
              <a:uFillTx/>
              <a:latin typeface="Calibri"/>
              <a:ea typeface="+mn-ea"/>
              <a:cs typeface="+mn-cs"/>
            </a:endParaRPr>
          </a:p>
        </p:txBody>
      </p:sp>
      <p:sp>
        <p:nvSpPr>
          <p:cNvPr id="194" name="Isosceles Triangle 69">
            <a:extLst>
              <a:ext uri="{FF2B5EF4-FFF2-40B4-BE49-F238E27FC236}">
                <a16:creationId xmlns:a16="http://schemas.microsoft.com/office/drawing/2014/main" id="{854C548B-524E-4BD9-8102-9F962A8FB621}"/>
              </a:ext>
            </a:extLst>
          </p:cNvPr>
          <p:cNvSpPr/>
          <p:nvPr/>
        </p:nvSpPr>
        <p:spPr>
          <a:xfrm rot="16200000">
            <a:off x="6117336" y="257303"/>
            <a:ext cx="18288" cy="12252960"/>
          </a:xfrm>
          <a:prstGeom prst="roundRect">
            <a:avLst>
              <a:gd name="adj" fmla="val 0"/>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ymbio AR+LT"/>
              <a:ea typeface="+mn-ea"/>
              <a:cs typeface="Symbio AR+LT"/>
            </a:endParaRPr>
          </a:p>
        </p:txBody>
      </p:sp>
      <p:sp>
        <p:nvSpPr>
          <p:cNvPr id="7" name="TextBox 6">
            <a:extLst>
              <a:ext uri="{FF2B5EF4-FFF2-40B4-BE49-F238E27FC236}">
                <a16:creationId xmlns:a16="http://schemas.microsoft.com/office/drawing/2014/main" id="{D8C91045-9ED1-419F-8AC4-B8F069EE7506}"/>
              </a:ext>
            </a:extLst>
          </p:cNvPr>
          <p:cNvSpPr txBox="1"/>
          <p:nvPr/>
        </p:nvSpPr>
        <p:spPr>
          <a:xfrm>
            <a:off x="831789" y="392799"/>
            <a:ext cx="6765870" cy="352509"/>
          </a:xfrm>
          <a:prstGeom prst="rect">
            <a:avLst/>
          </a:prstGeom>
          <a:noFill/>
        </p:spPr>
        <p:txBody>
          <a:bodyPr wrap="square" rtlCol="0" anchor="ctr" anchorCtr="0">
            <a:noAutofit/>
          </a:bodyPr>
          <a:lstStyle>
            <a:defPPr>
              <a:defRPr lang="en-US"/>
            </a:defPPr>
            <a:lvl1pPr algn="ctr" rtl="1">
              <a:defRPr sz="1600" b="1">
                <a:solidFill>
                  <a:srgbClr val="575756">
                    <a:lumMod val="50000"/>
                  </a:srgbClr>
                </a:solidFill>
                <a:latin typeface="SST Arabic" panose="020B0504030504020204" pitchFamily="34" charset="-78"/>
                <a:cs typeface="SST Arabic" panose="020B0504030504020204" pitchFamily="34" charset="-78"/>
              </a:defRPr>
            </a:lvl1pPr>
          </a:lstStyle>
          <a:p>
            <a:r>
              <a:rPr lang="ar-SA" sz="1200" dirty="0"/>
              <a:t>11,197 بيان جمركي تم استهدافه لفترة يناير 2023 حتى يونيو 2023</a:t>
            </a:r>
            <a:endParaRPr lang="en-US" sz="1200" dirty="0"/>
          </a:p>
        </p:txBody>
      </p:sp>
      <p:grpSp>
        <p:nvGrpSpPr>
          <p:cNvPr id="271" name="Group 270">
            <a:extLst>
              <a:ext uri="{FF2B5EF4-FFF2-40B4-BE49-F238E27FC236}">
                <a16:creationId xmlns:a16="http://schemas.microsoft.com/office/drawing/2014/main" id="{B821AC29-FF72-4513-988D-F46CB599259A}"/>
              </a:ext>
            </a:extLst>
          </p:cNvPr>
          <p:cNvGrpSpPr/>
          <p:nvPr/>
        </p:nvGrpSpPr>
        <p:grpSpPr>
          <a:xfrm>
            <a:off x="11415986" y="280973"/>
            <a:ext cx="394554" cy="424008"/>
            <a:chOff x="4402859" y="2189177"/>
            <a:chExt cx="1144835" cy="1230298"/>
          </a:xfrm>
        </p:grpSpPr>
        <p:sp>
          <p:nvSpPr>
            <p:cNvPr id="272" name="Freeform: Shape 271">
              <a:extLst>
                <a:ext uri="{FF2B5EF4-FFF2-40B4-BE49-F238E27FC236}">
                  <a16:creationId xmlns:a16="http://schemas.microsoft.com/office/drawing/2014/main" id="{D99C9F6E-9F7B-48ED-A518-16E6ACB0D786}"/>
                </a:ext>
              </a:extLst>
            </p:cNvPr>
            <p:cNvSpPr/>
            <p:nvPr/>
          </p:nvSpPr>
          <p:spPr>
            <a:xfrm>
              <a:off x="4586522" y="2189177"/>
              <a:ext cx="734651" cy="734651"/>
            </a:xfrm>
            <a:custGeom>
              <a:avLst/>
              <a:gdLst>
                <a:gd name="connsiteX0" fmla="*/ 118060 w 114300"/>
                <a:gd name="connsiteY0" fmla="*/ 60910 h 114300"/>
                <a:gd name="connsiteX1" fmla="*/ 60910 w 114300"/>
                <a:gd name="connsiteY1" fmla="*/ 118060 h 114300"/>
                <a:gd name="connsiteX2" fmla="*/ 3760 w 114300"/>
                <a:gd name="connsiteY2" fmla="*/ 60910 h 114300"/>
                <a:gd name="connsiteX3" fmla="*/ 60910 w 114300"/>
                <a:gd name="connsiteY3" fmla="*/ 3760 h 114300"/>
                <a:gd name="connsiteX4" fmla="*/ 118060 w 114300"/>
                <a:gd name="connsiteY4" fmla="*/ 60910 h 114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300" h="114300">
                  <a:moveTo>
                    <a:pt x="118060" y="60910"/>
                  </a:moveTo>
                  <a:cubicBezTo>
                    <a:pt x="118060" y="92473"/>
                    <a:pt x="92473" y="118060"/>
                    <a:pt x="60910" y="118060"/>
                  </a:cubicBezTo>
                  <a:cubicBezTo>
                    <a:pt x="29347" y="118060"/>
                    <a:pt x="3760" y="92473"/>
                    <a:pt x="3760" y="60910"/>
                  </a:cubicBezTo>
                  <a:cubicBezTo>
                    <a:pt x="3760" y="29347"/>
                    <a:pt x="29347" y="3760"/>
                    <a:pt x="60910" y="3760"/>
                  </a:cubicBezTo>
                  <a:cubicBezTo>
                    <a:pt x="92473" y="3760"/>
                    <a:pt x="118060" y="29347"/>
                    <a:pt x="118060" y="60910"/>
                  </a:cubicBezTo>
                  <a:close/>
                </a:path>
              </a:pathLst>
            </a:custGeom>
            <a:noFill/>
            <a:ln w="6350" cap="flat">
              <a:solidFill>
                <a:srgbClr val="002E87"/>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dirty="0">
                <a:ln>
                  <a:noFill/>
                </a:ln>
                <a:solidFill>
                  <a:srgbClr val="000000"/>
                </a:solidFill>
                <a:effectLst/>
                <a:uLnTx/>
                <a:uFillTx/>
                <a:latin typeface="Calibri"/>
                <a:ea typeface="+mn-ea"/>
                <a:cs typeface="+mn-cs"/>
              </a:endParaRPr>
            </a:p>
          </p:txBody>
        </p:sp>
        <p:sp>
          <p:nvSpPr>
            <p:cNvPr id="273" name="Freeform: Shape 272">
              <a:extLst>
                <a:ext uri="{FF2B5EF4-FFF2-40B4-BE49-F238E27FC236}">
                  <a16:creationId xmlns:a16="http://schemas.microsoft.com/office/drawing/2014/main" id="{D4B70970-2876-408E-8EAF-632DD3F3879D}"/>
                </a:ext>
              </a:extLst>
            </p:cNvPr>
            <p:cNvSpPr/>
            <p:nvPr/>
          </p:nvSpPr>
          <p:spPr>
            <a:xfrm>
              <a:off x="4953847" y="2262641"/>
              <a:ext cx="306103" cy="306103"/>
            </a:xfrm>
            <a:custGeom>
              <a:avLst/>
              <a:gdLst>
                <a:gd name="connsiteX0" fmla="*/ 49480 w 47625"/>
                <a:gd name="connsiteY0" fmla="*/ 49480 h 47625"/>
                <a:gd name="connsiteX1" fmla="*/ 3760 w 47625"/>
                <a:gd name="connsiteY1" fmla="*/ 3760 h 47625"/>
              </a:gdLst>
              <a:ahLst/>
              <a:cxnLst>
                <a:cxn ang="0">
                  <a:pos x="connsiteX0" y="connsiteY0"/>
                </a:cxn>
                <a:cxn ang="0">
                  <a:pos x="connsiteX1" y="connsiteY1"/>
                </a:cxn>
              </a:cxnLst>
              <a:rect l="l" t="t" r="r" b="b"/>
              <a:pathLst>
                <a:path w="47625" h="47625">
                  <a:moveTo>
                    <a:pt x="49480" y="49480"/>
                  </a:moveTo>
                  <a:cubicBezTo>
                    <a:pt x="49480" y="24715"/>
                    <a:pt x="29477" y="3760"/>
                    <a:pt x="3760" y="3760"/>
                  </a:cubicBezTo>
                </a:path>
              </a:pathLst>
            </a:custGeom>
            <a:noFill/>
            <a:ln w="6350" cap="rnd">
              <a:solidFill>
                <a:srgbClr val="002E87"/>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mn-cs"/>
              </a:endParaRPr>
            </a:p>
          </p:txBody>
        </p:sp>
        <p:sp>
          <p:nvSpPr>
            <p:cNvPr id="274" name="Freeform: Shape 273">
              <a:extLst>
                <a:ext uri="{FF2B5EF4-FFF2-40B4-BE49-F238E27FC236}">
                  <a16:creationId xmlns:a16="http://schemas.microsoft.com/office/drawing/2014/main" id="{FD409DC0-C995-4D08-8041-9B792F4CB0E5}"/>
                </a:ext>
              </a:extLst>
            </p:cNvPr>
            <p:cNvSpPr/>
            <p:nvPr/>
          </p:nvSpPr>
          <p:spPr>
            <a:xfrm>
              <a:off x="4898752" y="2923828"/>
              <a:ext cx="122441" cy="122441"/>
            </a:xfrm>
            <a:custGeom>
              <a:avLst/>
              <a:gdLst>
                <a:gd name="connsiteX0" fmla="*/ 3760 w 19050"/>
                <a:gd name="connsiteY0" fmla="*/ 3760 h 19050"/>
                <a:gd name="connsiteX1" fmla="*/ 3760 w 19050"/>
                <a:gd name="connsiteY1" fmla="*/ 24715 h 19050"/>
                <a:gd name="connsiteX2" fmla="*/ 20905 w 19050"/>
                <a:gd name="connsiteY2" fmla="*/ 24715 h 19050"/>
                <a:gd name="connsiteX3" fmla="*/ 20905 w 19050"/>
                <a:gd name="connsiteY3" fmla="*/ 3760 h 19050"/>
              </a:gdLst>
              <a:ahLst/>
              <a:cxnLst>
                <a:cxn ang="0">
                  <a:pos x="connsiteX0" y="connsiteY0"/>
                </a:cxn>
                <a:cxn ang="0">
                  <a:pos x="connsiteX1" y="connsiteY1"/>
                </a:cxn>
                <a:cxn ang="0">
                  <a:pos x="connsiteX2" y="connsiteY2"/>
                </a:cxn>
                <a:cxn ang="0">
                  <a:pos x="connsiteX3" y="connsiteY3"/>
                </a:cxn>
              </a:cxnLst>
              <a:rect l="l" t="t" r="r" b="b"/>
              <a:pathLst>
                <a:path w="19050" h="19050">
                  <a:moveTo>
                    <a:pt x="3760" y="3760"/>
                  </a:moveTo>
                  <a:lnTo>
                    <a:pt x="3760" y="24715"/>
                  </a:lnTo>
                  <a:lnTo>
                    <a:pt x="20905" y="24715"/>
                  </a:lnTo>
                  <a:lnTo>
                    <a:pt x="20905" y="3760"/>
                  </a:lnTo>
                </a:path>
              </a:pathLst>
            </a:custGeom>
            <a:noFill/>
            <a:ln w="6350" cap="flat">
              <a:solidFill>
                <a:srgbClr val="002E87"/>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mn-cs"/>
              </a:endParaRPr>
            </a:p>
          </p:txBody>
        </p:sp>
        <p:sp>
          <p:nvSpPr>
            <p:cNvPr id="275" name="Freeform: Shape 274">
              <a:extLst>
                <a:ext uri="{FF2B5EF4-FFF2-40B4-BE49-F238E27FC236}">
                  <a16:creationId xmlns:a16="http://schemas.microsoft.com/office/drawing/2014/main" id="{5800A316-0335-4B48-BAF4-77986367FCE0}"/>
                </a:ext>
              </a:extLst>
            </p:cNvPr>
            <p:cNvSpPr/>
            <p:nvPr/>
          </p:nvSpPr>
          <p:spPr>
            <a:xfrm>
              <a:off x="4764067" y="2513650"/>
              <a:ext cx="122441" cy="183663"/>
            </a:xfrm>
            <a:custGeom>
              <a:avLst/>
              <a:gdLst>
                <a:gd name="connsiteX0" fmla="*/ 3760 w 19050"/>
                <a:gd name="connsiteY0" fmla="*/ 3760 h 28575"/>
                <a:gd name="connsiteX1" fmla="*/ 23762 w 19050"/>
                <a:gd name="connsiteY1" fmla="*/ 3760 h 28575"/>
                <a:gd name="connsiteX2" fmla="*/ 23762 w 19050"/>
                <a:gd name="connsiteY2" fmla="*/ 31382 h 28575"/>
                <a:gd name="connsiteX3" fmla="*/ 3760 w 19050"/>
                <a:gd name="connsiteY3" fmla="*/ 31382 h 28575"/>
              </a:gdLst>
              <a:ahLst/>
              <a:cxnLst>
                <a:cxn ang="0">
                  <a:pos x="connsiteX0" y="connsiteY0"/>
                </a:cxn>
                <a:cxn ang="0">
                  <a:pos x="connsiteX1" y="connsiteY1"/>
                </a:cxn>
                <a:cxn ang="0">
                  <a:pos x="connsiteX2" y="connsiteY2"/>
                </a:cxn>
                <a:cxn ang="0">
                  <a:pos x="connsiteX3" y="connsiteY3"/>
                </a:cxn>
              </a:cxnLst>
              <a:rect l="l" t="t" r="r" b="b"/>
              <a:pathLst>
                <a:path w="19050" h="28575">
                  <a:moveTo>
                    <a:pt x="3760" y="3760"/>
                  </a:moveTo>
                  <a:lnTo>
                    <a:pt x="23762" y="3760"/>
                  </a:lnTo>
                  <a:lnTo>
                    <a:pt x="23762" y="31382"/>
                  </a:lnTo>
                  <a:lnTo>
                    <a:pt x="3760" y="31382"/>
                  </a:lnTo>
                  <a:close/>
                </a:path>
              </a:pathLst>
            </a:custGeom>
            <a:noFill/>
            <a:ln w="6350" cap="flat">
              <a:solidFill>
                <a:srgbClr val="002E87"/>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mn-cs"/>
              </a:endParaRPr>
            </a:p>
          </p:txBody>
        </p:sp>
        <p:sp>
          <p:nvSpPr>
            <p:cNvPr id="276" name="Freeform: Shape 275">
              <a:extLst>
                <a:ext uri="{FF2B5EF4-FFF2-40B4-BE49-F238E27FC236}">
                  <a16:creationId xmlns:a16="http://schemas.microsoft.com/office/drawing/2014/main" id="{DF98C50E-56ED-4891-BF69-ABC6CD04708C}"/>
                </a:ext>
              </a:extLst>
            </p:cNvPr>
            <p:cNvSpPr/>
            <p:nvPr/>
          </p:nvSpPr>
          <p:spPr>
            <a:xfrm>
              <a:off x="4892628" y="2427941"/>
              <a:ext cx="122441" cy="306103"/>
            </a:xfrm>
            <a:custGeom>
              <a:avLst/>
              <a:gdLst>
                <a:gd name="connsiteX0" fmla="*/ 3760 w 19050"/>
                <a:gd name="connsiteY0" fmla="*/ 3760 h 47625"/>
                <a:gd name="connsiteX1" fmla="*/ 23762 w 19050"/>
                <a:gd name="connsiteY1" fmla="*/ 3760 h 47625"/>
                <a:gd name="connsiteX2" fmla="*/ 23762 w 19050"/>
                <a:gd name="connsiteY2" fmla="*/ 44717 h 47625"/>
                <a:gd name="connsiteX3" fmla="*/ 3760 w 19050"/>
                <a:gd name="connsiteY3" fmla="*/ 44717 h 47625"/>
              </a:gdLst>
              <a:ahLst/>
              <a:cxnLst>
                <a:cxn ang="0">
                  <a:pos x="connsiteX0" y="connsiteY0"/>
                </a:cxn>
                <a:cxn ang="0">
                  <a:pos x="connsiteX1" y="connsiteY1"/>
                </a:cxn>
                <a:cxn ang="0">
                  <a:pos x="connsiteX2" y="connsiteY2"/>
                </a:cxn>
                <a:cxn ang="0">
                  <a:pos x="connsiteX3" y="connsiteY3"/>
                </a:cxn>
              </a:cxnLst>
              <a:rect l="l" t="t" r="r" b="b"/>
              <a:pathLst>
                <a:path w="19050" h="47625">
                  <a:moveTo>
                    <a:pt x="3760" y="3760"/>
                  </a:moveTo>
                  <a:lnTo>
                    <a:pt x="23762" y="3760"/>
                  </a:lnTo>
                  <a:lnTo>
                    <a:pt x="23762" y="44717"/>
                  </a:lnTo>
                  <a:lnTo>
                    <a:pt x="3760" y="44717"/>
                  </a:lnTo>
                  <a:close/>
                </a:path>
              </a:pathLst>
            </a:custGeom>
            <a:noFill/>
            <a:ln w="6350" cap="flat">
              <a:solidFill>
                <a:srgbClr val="002E87"/>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mn-cs"/>
              </a:endParaRPr>
            </a:p>
          </p:txBody>
        </p:sp>
        <p:sp>
          <p:nvSpPr>
            <p:cNvPr id="278" name="Freeform: Shape 277">
              <a:extLst>
                <a:ext uri="{FF2B5EF4-FFF2-40B4-BE49-F238E27FC236}">
                  <a16:creationId xmlns:a16="http://schemas.microsoft.com/office/drawing/2014/main" id="{A5BC969A-EE21-4C00-A928-77C9FC993298}"/>
                </a:ext>
              </a:extLst>
            </p:cNvPr>
            <p:cNvSpPr/>
            <p:nvPr/>
          </p:nvSpPr>
          <p:spPr>
            <a:xfrm>
              <a:off x="5021193" y="2513650"/>
              <a:ext cx="122441" cy="183663"/>
            </a:xfrm>
            <a:custGeom>
              <a:avLst/>
              <a:gdLst>
                <a:gd name="connsiteX0" fmla="*/ 3760 w 19050"/>
                <a:gd name="connsiteY0" fmla="*/ 3760 h 28575"/>
                <a:gd name="connsiteX1" fmla="*/ 23762 w 19050"/>
                <a:gd name="connsiteY1" fmla="*/ 3760 h 28575"/>
                <a:gd name="connsiteX2" fmla="*/ 23762 w 19050"/>
                <a:gd name="connsiteY2" fmla="*/ 31382 h 28575"/>
                <a:gd name="connsiteX3" fmla="*/ 3760 w 19050"/>
                <a:gd name="connsiteY3" fmla="*/ 31382 h 28575"/>
              </a:gdLst>
              <a:ahLst/>
              <a:cxnLst>
                <a:cxn ang="0">
                  <a:pos x="connsiteX0" y="connsiteY0"/>
                </a:cxn>
                <a:cxn ang="0">
                  <a:pos x="connsiteX1" y="connsiteY1"/>
                </a:cxn>
                <a:cxn ang="0">
                  <a:pos x="connsiteX2" y="connsiteY2"/>
                </a:cxn>
                <a:cxn ang="0">
                  <a:pos x="connsiteX3" y="connsiteY3"/>
                </a:cxn>
              </a:cxnLst>
              <a:rect l="l" t="t" r="r" b="b"/>
              <a:pathLst>
                <a:path w="19050" h="28575">
                  <a:moveTo>
                    <a:pt x="3760" y="3760"/>
                  </a:moveTo>
                  <a:lnTo>
                    <a:pt x="23762" y="3760"/>
                  </a:lnTo>
                  <a:lnTo>
                    <a:pt x="23762" y="31382"/>
                  </a:lnTo>
                  <a:lnTo>
                    <a:pt x="3760" y="31382"/>
                  </a:lnTo>
                  <a:close/>
                </a:path>
              </a:pathLst>
            </a:custGeom>
            <a:noFill/>
            <a:ln w="6350" cap="flat">
              <a:solidFill>
                <a:srgbClr val="002E87"/>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mn-cs"/>
              </a:endParaRPr>
            </a:p>
          </p:txBody>
        </p:sp>
        <p:sp>
          <p:nvSpPr>
            <p:cNvPr id="279" name="Freeform: Shape 278">
              <a:extLst>
                <a:ext uri="{FF2B5EF4-FFF2-40B4-BE49-F238E27FC236}">
                  <a16:creationId xmlns:a16="http://schemas.microsoft.com/office/drawing/2014/main" id="{9FD3B491-CE71-4FC5-9BC5-BFCB2B1FD42F}"/>
                </a:ext>
              </a:extLst>
            </p:cNvPr>
            <p:cNvSpPr/>
            <p:nvPr/>
          </p:nvSpPr>
          <p:spPr>
            <a:xfrm>
              <a:off x="4476326" y="3193199"/>
              <a:ext cx="61222" cy="61222"/>
            </a:xfrm>
            <a:custGeom>
              <a:avLst/>
              <a:gdLst>
                <a:gd name="connsiteX0" fmla="*/ 14237 w 9525"/>
                <a:gd name="connsiteY0" fmla="*/ 3760 h 9525"/>
                <a:gd name="connsiteX1" fmla="*/ 3760 w 9525"/>
                <a:gd name="connsiteY1" fmla="*/ 14237 h 9525"/>
              </a:gdLst>
              <a:ahLst/>
              <a:cxnLst>
                <a:cxn ang="0">
                  <a:pos x="connsiteX0" y="connsiteY0"/>
                </a:cxn>
                <a:cxn ang="0">
                  <a:pos x="connsiteX1" y="connsiteY1"/>
                </a:cxn>
              </a:cxnLst>
              <a:rect l="l" t="t" r="r" b="b"/>
              <a:pathLst>
                <a:path w="9525" h="9525">
                  <a:moveTo>
                    <a:pt x="14237" y="3760"/>
                  </a:moveTo>
                  <a:lnTo>
                    <a:pt x="3760" y="14237"/>
                  </a:lnTo>
                </a:path>
              </a:pathLst>
            </a:custGeom>
            <a:ln w="6350" cap="rnd">
              <a:solidFill>
                <a:srgbClr val="002E87"/>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mn-cs"/>
              </a:endParaRPr>
            </a:p>
          </p:txBody>
        </p:sp>
        <p:sp>
          <p:nvSpPr>
            <p:cNvPr id="281" name="Freeform: Shape 280">
              <a:extLst>
                <a:ext uri="{FF2B5EF4-FFF2-40B4-BE49-F238E27FC236}">
                  <a16:creationId xmlns:a16="http://schemas.microsoft.com/office/drawing/2014/main" id="{BCE70B3F-B304-4164-851C-D290BD9DC05B}"/>
                </a:ext>
              </a:extLst>
            </p:cNvPr>
            <p:cNvSpPr/>
            <p:nvPr/>
          </p:nvSpPr>
          <p:spPr>
            <a:xfrm>
              <a:off x="4604891" y="3193199"/>
              <a:ext cx="61222" cy="61222"/>
            </a:xfrm>
            <a:custGeom>
              <a:avLst/>
              <a:gdLst>
                <a:gd name="connsiteX0" fmla="*/ 14237 w 9525"/>
                <a:gd name="connsiteY0" fmla="*/ 14237 h 9525"/>
                <a:gd name="connsiteX1" fmla="*/ 3760 w 9525"/>
                <a:gd name="connsiteY1" fmla="*/ 3760 h 9525"/>
              </a:gdLst>
              <a:ahLst/>
              <a:cxnLst>
                <a:cxn ang="0">
                  <a:pos x="connsiteX0" y="connsiteY0"/>
                </a:cxn>
                <a:cxn ang="0">
                  <a:pos x="connsiteX1" y="connsiteY1"/>
                </a:cxn>
              </a:cxnLst>
              <a:rect l="l" t="t" r="r" b="b"/>
              <a:pathLst>
                <a:path w="9525" h="9525">
                  <a:moveTo>
                    <a:pt x="14237" y="14237"/>
                  </a:moveTo>
                  <a:lnTo>
                    <a:pt x="3760" y="3760"/>
                  </a:lnTo>
                </a:path>
              </a:pathLst>
            </a:custGeom>
            <a:ln w="6350" cap="rnd">
              <a:solidFill>
                <a:srgbClr val="002E87"/>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mn-cs"/>
              </a:endParaRPr>
            </a:p>
          </p:txBody>
        </p:sp>
        <p:sp>
          <p:nvSpPr>
            <p:cNvPr id="282" name="Freeform: Shape 281">
              <a:extLst>
                <a:ext uri="{FF2B5EF4-FFF2-40B4-BE49-F238E27FC236}">
                  <a16:creationId xmlns:a16="http://schemas.microsoft.com/office/drawing/2014/main" id="{7BB8AE7F-3487-4A48-8494-DB4B3C5A43C5}"/>
                </a:ext>
              </a:extLst>
            </p:cNvPr>
            <p:cNvSpPr/>
            <p:nvPr/>
          </p:nvSpPr>
          <p:spPr>
            <a:xfrm>
              <a:off x="4733452" y="3187082"/>
              <a:ext cx="61222" cy="61222"/>
            </a:xfrm>
            <a:custGeom>
              <a:avLst/>
              <a:gdLst>
                <a:gd name="connsiteX0" fmla="*/ 14237 w 9525"/>
                <a:gd name="connsiteY0" fmla="*/ 3760 h 9525"/>
                <a:gd name="connsiteX1" fmla="*/ 3760 w 9525"/>
                <a:gd name="connsiteY1" fmla="*/ 15190 h 9525"/>
              </a:gdLst>
              <a:ahLst/>
              <a:cxnLst>
                <a:cxn ang="0">
                  <a:pos x="connsiteX0" y="connsiteY0"/>
                </a:cxn>
                <a:cxn ang="0">
                  <a:pos x="connsiteX1" y="connsiteY1"/>
                </a:cxn>
              </a:cxnLst>
              <a:rect l="l" t="t" r="r" b="b"/>
              <a:pathLst>
                <a:path w="9525" h="9525">
                  <a:moveTo>
                    <a:pt x="14237" y="3760"/>
                  </a:moveTo>
                  <a:lnTo>
                    <a:pt x="3760" y="15190"/>
                  </a:lnTo>
                </a:path>
              </a:pathLst>
            </a:custGeom>
            <a:ln w="6350" cap="rnd">
              <a:solidFill>
                <a:srgbClr val="002E87"/>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mn-cs"/>
              </a:endParaRPr>
            </a:p>
          </p:txBody>
        </p:sp>
        <p:sp>
          <p:nvSpPr>
            <p:cNvPr id="283" name="Freeform: Shape 282">
              <a:extLst>
                <a:ext uri="{FF2B5EF4-FFF2-40B4-BE49-F238E27FC236}">
                  <a16:creationId xmlns:a16="http://schemas.microsoft.com/office/drawing/2014/main" id="{187D292C-1A50-49A7-A980-95A157388CB3}"/>
                </a:ext>
              </a:extLst>
            </p:cNvPr>
            <p:cNvSpPr/>
            <p:nvPr/>
          </p:nvSpPr>
          <p:spPr>
            <a:xfrm>
              <a:off x="4402859" y="3254421"/>
              <a:ext cx="122441" cy="122441"/>
            </a:xfrm>
            <a:custGeom>
              <a:avLst/>
              <a:gdLst>
                <a:gd name="connsiteX0" fmla="*/ 17095 w 19050"/>
                <a:gd name="connsiteY0" fmla="*/ 10427 h 19050"/>
                <a:gd name="connsiteX1" fmla="*/ 10427 w 19050"/>
                <a:gd name="connsiteY1" fmla="*/ 17095 h 19050"/>
                <a:gd name="connsiteX2" fmla="*/ 3760 w 19050"/>
                <a:gd name="connsiteY2" fmla="*/ 10427 h 19050"/>
                <a:gd name="connsiteX3" fmla="*/ 10427 w 19050"/>
                <a:gd name="connsiteY3" fmla="*/ 3760 h 19050"/>
                <a:gd name="connsiteX4" fmla="*/ 17095 w 19050"/>
                <a:gd name="connsiteY4" fmla="*/ 10427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7095" y="10427"/>
                  </a:moveTo>
                  <a:cubicBezTo>
                    <a:pt x="17095" y="14110"/>
                    <a:pt x="14110" y="17095"/>
                    <a:pt x="10427" y="17095"/>
                  </a:cubicBezTo>
                  <a:cubicBezTo>
                    <a:pt x="6745" y="17095"/>
                    <a:pt x="3760" y="14110"/>
                    <a:pt x="3760" y="10427"/>
                  </a:cubicBezTo>
                  <a:cubicBezTo>
                    <a:pt x="3760" y="6745"/>
                    <a:pt x="6745" y="3760"/>
                    <a:pt x="10427" y="3760"/>
                  </a:cubicBezTo>
                  <a:cubicBezTo>
                    <a:pt x="14110" y="3760"/>
                    <a:pt x="17095" y="6745"/>
                    <a:pt x="17095" y="10427"/>
                  </a:cubicBezTo>
                  <a:close/>
                </a:path>
              </a:pathLst>
            </a:custGeom>
            <a:noFill/>
            <a:ln w="6350" cap="rnd">
              <a:solidFill>
                <a:srgbClr val="002E87"/>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mn-cs"/>
              </a:endParaRPr>
            </a:p>
          </p:txBody>
        </p:sp>
        <p:sp>
          <p:nvSpPr>
            <p:cNvPr id="284" name="Freeform: Shape 283">
              <a:extLst>
                <a:ext uri="{FF2B5EF4-FFF2-40B4-BE49-F238E27FC236}">
                  <a16:creationId xmlns:a16="http://schemas.microsoft.com/office/drawing/2014/main" id="{6C6A484C-EF71-4072-BE73-E0C3640DB9F6}"/>
                </a:ext>
              </a:extLst>
            </p:cNvPr>
            <p:cNvSpPr/>
            <p:nvPr/>
          </p:nvSpPr>
          <p:spPr>
            <a:xfrm>
              <a:off x="4531427" y="3119736"/>
              <a:ext cx="122441" cy="122441"/>
            </a:xfrm>
            <a:custGeom>
              <a:avLst/>
              <a:gdLst>
                <a:gd name="connsiteX0" fmla="*/ 17095 w 19050"/>
                <a:gd name="connsiteY0" fmla="*/ 10427 h 19050"/>
                <a:gd name="connsiteX1" fmla="*/ 10427 w 19050"/>
                <a:gd name="connsiteY1" fmla="*/ 17095 h 19050"/>
                <a:gd name="connsiteX2" fmla="*/ 3760 w 19050"/>
                <a:gd name="connsiteY2" fmla="*/ 10427 h 19050"/>
                <a:gd name="connsiteX3" fmla="*/ 10427 w 19050"/>
                <a:gd name="connsiteY3" fmla="*/ 3760 h 19050"/>
                <a:gd name="connsiteX4" fmla="*/ 17095 w 19050"/>
                <a:gd name="connsiteY4" fmla="*/ 10427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7095" y="10427"/>
                  </a:moveTo>
                  <a:cubicBezTo>
                    <a:pt x="17095" y="14110"/>
                    <a:pt x="14110" y="17095"/>
                    <a:pt x="10427" y="17095"/>
                  </a:cubicBezTo>
                  <a:cubicBezTo>
                    <a:pt x="6745" y="17095"/>
                    <a:pt x="3760" y="14110"/>
                    <a:pt x="3760" y="10427"/>
                  </a:cubicBezTo>
                  <a:cubicBezTo>
                    <a:pt x="3760" y="6745"/>
                    <a:pt x="6745" y="3760"/>
                    <a:pt x="10427" y="3760"/>
                  </a:cubicBezTo>
                  <a:cubicBezTo>
                    <a:pt x="14110" y="3760"/>
                    <a:pt x="17095" y="6745"/>
                    <a:pt x="17095" y="10427"/>
                  </a:cubicBezTo>
                  <a:close/>
                </a:path>
              </a:pathLst>
            </a:custGeom>
            <a:noFill/>
            <a:ln w="6350" cap="rnd">
              <a:solidFill>
                <a:srgbClr val="002E87"/>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mn-cs"/>
              </a:endParaRPr>
            </a:p>
          </p:txBody>
        </p:sp>
        <p:sp>
          <p:nvSpPr>
            <p:cNvPr id="285" name="Freeform: Shape 284">
              <a:extLst>
                <a:ext uri="{FF2B5EF4-FFF2-40B4-BE49-F238E27FC236}">
                  <a16:creationId xmlns:a16="http://schemas.microsoft.com/office/drawing/2014/main" id="{1CA2A5A8-FA36-4D18-AD75-FFF2CC3C73B8}"/>
                </a:ext>
              </a:extLst>
            </p:cNvPr>
            <p:cNvSpPr/>
            <p:nvPr/>
          </p:nvSpPr>
          <p:spPr>
            <a:xfrm>
              <a:off x="4659989" y="3254421"/>
              <a:ext cx="122441" cy="122441"/>
            </a:xfrm>
            <a:custGeom>
              <a:avLst/>
              <a:gdLst>
                <a:gd name="connsiteX0" fmla="*/ 17095 w 19050"/>
                <a:gd name="connsiteY0" fmla="*/ 10427 h 19050"/>
                <a:gd name="connsiteX1" fmla="*/ 10427 w 19050"/>
                <a:gd name="connsiteY1" fmla="*/ 17095 h 19050"/>
                <a:gd name="connsiteX2" fmla="*/ 3760 w 19050"/>
                <a:gd name="connsiteY2" fmla="*/ 10427 h 19050"/>
                <a:gd name="connsiteX3" fmla="*/ 10427 w 19050"/>
                <a:gd name="connsiteY3" fmla="*/ 3760 h 19050"/>
                <a:gd name="connsiteX4" fmla="*/ 17095 w 19050"/>
                <a:gd name="connsiteY4" fmla="*/ 10427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7095" y="10427"/>
                  </a:moveTo>
                  <a:cubicBezTo>
                    <a:pt x="17095" y="14110"/>
                    <a:pt x="14110" y="17095"/>
                    <a:pt x="10427" y="17095"/>
                  </a:cubicBezTo>
                  <a:cubicBezTo>
                    <a:pt x="6745" y="17095"/>
                    <a:pt x="3760" y="14110"/>
                    <a:pt x="3760" y="10427"/>
                  </a:cubicBezTo>
                  <a:cubicBezTo>
                    <a:pt x="3760" y="6745"/>
                    <a:pt x="6745" y="3760"/>
                    <a:pt x="10427" y="3760"/>
                  </a:cubicBezTo>
                  <a:cubicBezTo>
                    <a:pt x="14110" y="3760"/>
                    <a:pt x="17095" y="6745"/>
                    <a:pt x="17095" y="10427"/>
                  </a:cubicBezTo>
                  <a:close/>
                </a:path>
              </a:pathLst>
            </a:custGeom>
            <a:noFill/>
            <a:ln w="6350" cap="rnd">
              <a:solidFill>
                <a:srgbClr val="002E87"/>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mn-cs"/>
              </a:endParaRPr>
            </a:p>
          </p:txBody>
        </p:sp>
        <p:sp>
          <p:nvSpPr>
            <p:cNvPr id="286" name="Freeform: Shape 285">
              <a:extLst>
                <a:ext uri="{FF2B5EF4-FFF2-40B4-BE49-F238E27FC236}">
                  <a16:creationId xmlns:a16="http://schemas.microsoft.com/office/drawing/2014/main" id="{13CA431B-6770-417B-85E7-F1535E978AEA}"/>
                </a:ext>
              </a:extLst>
            </p:cNvPr>
            <p:cNvSpPr/>
            <p:nvPr/>
          </p:nvSpPr>
          <p:spPr>
            <a:xfrm>
              <a:off x="5370149" y="3193199"/>
              <a:ext cx="61222" cy="61222"/>
            </a:xfrm>
            <a:custGeom>
              <a:avLst/>
              <a:gdLst>
                <a:gd name="connsiteX0" fmla="*/ 3760 w 9525"/>
                <a:gd name="connsiteY0" fmla="*/ 3760 h 9525"/>
                <a:gd name="connsiteX1" fmla="*/ 14237 w 9525"/>
                <a:gd name="connsiteY1" fmla="*/ 14237 h 9525"/>
              </a:gdLst>
              <a:ahLst/>
              <a:cxnLst>
                <a:cxn ang="0">
                  <a:pos x="connsiteX0" y="connsiteY0"/>
                </a:cxn>
                <a:cxn ang="0">
                  <a:pos x="connsiteX1" y="connsiteY1"/>
                </a:cxn>
              </a:cxnLst>
              <a:rect l="l" t="t" r="r" b="b"/>
              <a:pathLst>
                <a:path w="9525" h="9525">
                  <a:moveTo>
                    <a:pt x="3760" y="3760"/>
                  </a:moveTo>
                  <a:lnTo>
                    <a:pt x="14237" y="14237"/>
                  </a:lnTo>
                </a:path>
              </a:pathLst>
            </a:custGeom>
            <a:ln w="6350" cap="rnd">
              <a:solidFill>
                <a:srgbClr val="002E87"/>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mn-cs"/>
              </a:endParaRPr>
            </a:p>
          </p:txBody>
        </p:sp>
        <p:sp>
          <p:nvSpPr>
            <p:cNvPr id="287" name="Freeform: Shape 286">
              <a:extLst>
                <a:ext uri="{FF2B5EF4-FFF2-40B4-BE49-F238E27FC236}">
                  <a16:creationId xmlns:a16="http://schemas.microsoft.com/office/drawing/2014/main" id="{E4E1EF7A-5BEC-4C8A-B87E-31D07E9E4D4B}"/>
                </a:ext>
              </a:extLst>
            </p:cNvPr>
            <p:cNvSpPr/>
            <p:nvPr/>
          </p:nvSpPr>
          <p:spPr>
            <a:xfrm>
              <a:off x="5241591" y="3193199"/>
              <a:ext cx="61222" cy="61222"/>
            </a:xfrm>
            <a:custGeom>
              <a:avLst/>
              <a:gdLst>
                <a:gd name="connsiteX0" fmla="*/ 3760 w 9525"/>
                <a:gd name="connsiteY0" fmla="*/ 14237 h 9525"/>
                <a:gd name="connsiteX1" fmla="*/ 14237 w 9525"/>
                <a:gd name="connsiteY1" fmla="*/ 3760 h 9525"/>
              </a:gdLst>
              <a:ahLst/>
              <a:cxnLst>
                <a:cxn ang="0">
                  <a:pos x="connsiteX0" y="connsiteY0"/>
                </a:cxn>
                <a:cxn ang="0">
                  <a:pos x="connsiteX1" y="connsiteY1"/>
                </a:cxn>
              </a:cxnLst>
              <a:rect l="l" t="t" r="r" b="b"/>
              <a:pathLst>
                <a:path w="9525" h="9525">
                  <a:moveTo>
                    <a:pt x="3760" y="14237"/>
                  </a:moveTo>
                  <a:lnTo>
                    <a:pt x="14237" y="3760"/>
                  </a:lnTo>
                </a:path>
              </a:pathLst>
            </a:custGeom>
            <a:ln w="6350" cap="rnd">
              <a:solidFill>
                <a:srgbClr val="002E87"/>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mn-cs"/>
              </a:endParaRPr>
            </a:p>
          </p:txBody>
        </p:sp>
        <p:sp>
          <p:nvSpPr>
            <p:cNvPr id="288" name="Freeform: Shape 287">
              <a:extLst>
                <a:ext uri="{FF2B5EF4-FFF2-40B4-BE49-F238E27FC236}">
                  <a16:creationId xmlns:a16="http://schemas.microsoft.com/office/drawing/2014/main" id="{9D09A773-001C-444C-8029-6595CBE8929D}"/>
                </a:ext>
              </a:extLst>
            </p:cNvPr>
            <p:cNvSpPr/>
            <p:nvPr/>
          </p:nvSpPr>
          <p:spPr>
            <a:xfrm>
              <a:off x="5106905" y="3187082"/>
              <a:ext cx="61222" cy="61222"/>
            </a:xfrm>
            <a:custGeom>
              <a:avLst/>
              <a:gdLst>
                <a:gd name="connsiteX0" fmla="*/ 3760 w 9525"/>
                <a:gd name="connsiteY0" fmla="*/ 3760 h 9525"/>
                <a:gd name="connsiteX1" fmla="*/ 15190 w 9525"/>
                <a:gd name="connsiteY1" fmla="*/ 15190 h 9525"/>
              </a:gdLst>
              <a:ahLst/>
              <a:cxnLst>
                <a:cxn ang="0">
                  <a:pos x="connsiteX0" y="connsiteY0"/>
                </a:cxn>
                <a:cxn ang="0">
                  <a:pos x="connsiteX1" y="connsiteY1"/>
                </a:cxn>
              </a:cxnLst>
              <a:rect l="l" t="t" r="r" b="b"/>
              <a:pathLst>
                <a:path w="9525" h="9525">
                  <a:moveTo>
                    <a:pt x="3760" y="3760"/>
                  </a:moveTo>
                  <a:lnTo>
                    <a:pt x="15190" y="15190"/>
                  </a:lnTo>
                </a:path>
              </a:pathLst>
            </a:custGeom>
            <a:ln w="6350" cap="rnd">
              <a:solidFill>
                <a:srgbClr val="002E87"/>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mn-cs"/>
              </a:endParaRPr>
            </a:p>
          </p:txBody>
        </p:sp>
        <p:sp>
          <p:nvSpPr>
            <p:cNvPr id="289" name="Freeform: Shape 288">
              <a:extLst>
                <a:ext uri="{FF2B5EF4-FFF2-40B4-BE49-F238E27FC236}">
                  <a16:creationId xmlns:a16="http://schemas.microsoft.com/office/drawing/2014/main" id="{5D48D25D-147C-45BA-881A-BF36F74FBD43}"/>
                </a:ext>
              </a:extLst>
            </p:cNvPr>
            <p:cNvSpPr/>
            <p:nvPr/>
          </p:nvSpPr>
          <p:spPr>
            <a:xfrm>
              <a:off x="5425253" y="3254421"/>
              <a:ext cx="122441" cy="122441"/>
            </a:xfrm>
            <a:custGeom>
              <a:avLst/>
              <a:gdLst>
                <a:gd name="connsiteX0" fmla="*/ 17095 w 19050"/>
                <a:gd name="connsiteY0" fmla="*/ 10427 h 19050"/>
                <a:gd name="connsiteX1" fmla="*/ 10427 w 19050"/>
                <a:gd name="connsiteY1" fmla="*/ 17095 h 19050"/>
                <a:gd name="connsiteX2" fmla="*/ 3760 w 19050"/>
                <a:gd name="connsiteY2" fmla="*/ 10427 h 19050"/>
                <a:gd name="connsiteX3" fmla="*/ 10427 w 19050"/>
                <a:gd name="connsiteY3" fmla="*/ 3760 h 19050"/>
                <a:gd name="connsiteX4" fmla="*/ 17095 w 19050"/>
                <a:gd name="connsiteY4" fmla="*/ 10427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7095" y="10427"/>
                  </a:moveTo>
                  <a:cubicBezTo>
                    <a:pt x="17095" y="14110"/>
                    <a:pt x="14110" y="17095"/>
                    <a:pt x="10427" y="17095"/>
                  </a:cubicBezTo>
                  <a:cubicBezTo>
                    <a:pt x="6745" y="17095"/>
                    <a:pt x="3760" y="14110"/>
                    <a:pt x="3760" y="10427"/>
                  </a:cubicBezTo>
                  <a:cubicBezTo>
                    <a:pt x="3760" y="6745"/>
                    <a:pt x="6745" y="3760"/>
                    <a:pt x="10427" y="3760"/>
                  </a:cubicBezTo>
                  <a:cubicBezTo>
                    <a:pt x="14110" y="3760"/>
                    <a:pt x="17095" y="6745"/>
                    <a:pt x="17095" y="10427"/>
                  </a:cubicBezTo>
                  <a:close/>
                </a:path>
              </a:pathLst>
            </a:custGeom>
            <a:noFill/>
            <a:ln w="6350" cap="rnd">
              <a:solidFill>
                <a:srgbClr val="002E87"/>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mn-cs"/>
              </a:endParaRPr>
            </a:p>
          </p:txBody>
        </p:sp>
        <p:sp>
          <p:nvSpPr>
            <p:cNvPr id="290" name="Freeform: Shape 289">
              <a:extLst>
                <a:ext uri="{FF2B5EF4-FFF2-40B4-BE49-F238E27FC236}">
                  <a16:creationId xmlns:a16="http://schemas.microsoft.com/office/drawing/2014/main" id="{F204E73B-5FB3-4839-B576-FA2498740EDF}"/>
                </a:ext>
              </a:extLst>
            </p:cNvPr>
            <p:cNvSpPr/>
            <p:nvPr/>
          </p:nvSpPr>
          <p:spPr>
            <a:xfrm>
              <a:off x="5296685" y="3119736"/>
              <a:ext cx="122441" cy="122441"/>
            </a:xfrm>
            <a:custGeom>
              <a:avLst/>
              <a:gdLst>
                <a:gd name="connsiteX0" fmla="*/ 17095 w 19050"/>
                <a:gd name="connsiteY0" fmla="*/ 10427 h 19050"/>
                <a:gd name="connsiteX1" fmla="*/ 10427 w 19050"/>
                <a:gd name="connsiteY1" fmla="*/ 17095 h 19050"/>
                <a:gd name="connsiteX2" fmla="*/ 3760 w 19050"/>
                <a:gd name="connsiteY2" fmla="*/ 10427 h 19050"/>
                <a:gd name="connsiteX3" fmla="*/ 10427 w 19050"/>
                <a:gd name="connsiteY3" fmla="*/ 3760 h 19050"/>
                <a:gd name="connsiteX4" fmla="*/ 17095 w 19050"/>
                <a:gd name="connsiteY4" fmla="*/ 10427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7095" y="10427"/>
                  </a:moveTo>
                  <a:cubicBezTo>
                    <a:pt x="17095" y="14110"/>
                    <a:pt x="14110" y="17095"/>
                    <a:pt x="10427" y="17095"/>
                  </a:cubicBezTo>
                  <a:cubicBezTo>
                    <a:pt x="6745" y="17095"/>
                    <a:pt x="3760" y="14110"/>
                    <a:pt x="3760" y="10427"/>
                  </a:cubicBezTo>
                  <a:cubicBezTo>
                    <a:pt x="3760" y="6745"/>
                    <a:pt x="6745" y="3760"/>
                    <a:pt x="10427" y="3760"/>
                  </a:cubicBezTo>
                  <a:cubicBezTo>
                    <a:pt x="14110" y="3760"/>
                    <a:pt x="17095" y="6745"/>
                    <a:pt x="17095" y="10427"/>
                  </a:cubicBezTo>
                  <a:close/>
                </a:path>
              </a:pathLst>
            </a:custGeom>
            <a:noFill/>
            <a:ln w="6350" cap="rnd">
              <a:solidFill>
                <a:srgbClr val="002E87"/>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mn-cs"/>
              </a:endParaRPr>
            </a:p>
          </p:txBody>
        </p:sp>
        <p:sp>
          <p:nvSpPr>
            <p:cNvPr id="291" name="Freeform: Shape 290">
              <a:extLst>
                <a:ext uri="{FF2B5EF4-FFF2-40B4-BE49-F238E27FC236}">
                  <a16:creationId xmlns:a16="http://schemas.microsoft.com/office/drawing/2014/main" id="{B530831F-FB78-4755-8DBF-B8B74CB56009}"/>
                </a:ext>
              </a:extLst>
            </p:cNvPr>
            <p:cNvSpPr/>
            <p:nvPr/>
          </p:nvSpPr>
          <p:spPr>
            <a:xfrm>
              <a:off x="5168124" y="3254421"/>
              <a:ext cx="122441" cy="122441"/>
            </a:xfrm>
            <a:custGeom>
              <a:avLst/>
              <a:gdLst>
                <a:gd name="connsiteX0" fmla="*/ 3760 w 19050"/>
                <a:gd name="connsiteY0" fmla="*/ 10427 h 19050"/>
                <a:gd name="connsiteX1" fmla="*/ 10427 w 19050"/>
                <a:gd name="connsiteY1" fmla="*/ 3760 h 19050"/>
                <a:gd name="connsiteX2" fmla="*/ 17095 w 19050"/>
                <a:gd name="connsiteY2" fmla="*/ 10427 h 19050"/>
                <a:gd name="connsiteX3" fmla="*/ 10427 w 19050"/>
                <a:gd name="connsiteY3" fmla="*/ 17095 h 19050"/>
                <a:gd name="connsiteX4" fmla="*/ 3760 w 19050"/>
                <a:gd name="connsiteY4" fmla="*/ 10427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3760" y="10427"/>
                  </a:moveTo>
                  <a:cubicBezTo>
                    <a:pt x="3760" y="6617"/>
                    <a:pt x="6617" y="3760"/>
                    <a:pt x="10427" y="3760"/>
                  </a:cubicBezTo>
                  <a:cubicBezTo>
                    <a:pt x="14237" y="3760"/>
                    <a:pt x="17095" y="6617"/>
                    <a:pt x="17095" y="10427"/>
                  </a:cubicBezTo>
                  <a:cubicBezTo>
                    <a:pt x="17095" y="14237"/>
                    <a:pt x="14237" y="17095"/>
                    <a:pt x="10427" y="17095"/>
                  </a:cubicBezTo>
                  <a:cubicBezTo>
                    <a:pt x="6617" y="17095"/>
                    <a:pt x="3760" y="14237"/>
                    <a:pt x="3760" y="10427"/>
                  </a:cubicBezTo>
                  <a:close/>
                </a:path>
              </a:pathLst>
            </a:custGeom>
            <a:noFill/>
            <a:ln w="6350" cap="rnd">
              <a:solidFill>
                <a:srgbClr val="002E87"/>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mn-cs"/>
              </a:endParaRPr>
            </a:p>
          </p:txBody>
        </p:sp>
        <p:sp>
          <p:nvSpPr>
            <p:cNvPr id="292" name="Rectangle: Rounded Corners 291">
              <a:extLst>
                <a:ext uri="{FF2B5EF4-FFF2-40B4-BE49-F238E27FC236}">
                  <a16:creationId xmlns:a16="http://schemas.microsoft.com/office/drawing/2014/main" id="{8E5C8262-53A7-4AA6-B875-3FBE274E7292}"/>
                </a:ext>
              </a:extLst>
            </p:cNvPr>
            <p:cNvSpPr/>
            <p:nvPr/>
          </p:nvSpPr>
          <p:spPr>
            <a:xfrm>
              <a:off x="4903237" y="3081878"/>
              <a:ext cx="146822" cy="337597"/>
            </a:xfrm>
            <a:prstGeom prst="roundRect">
              <a:avLst/>
            </a:prstGeom>
            <a:noFill/>
            <a:ln w="6350" cap="rnd">
              <a:solidFill>
                <a:srgbClr val="002E87"/>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dirty="0" err="1">
                <a:ln>
                  <a:noFill/>
                </a:ln>
                <a:solidFill>
                  <a:srgbClr val="000000"/>
                </a:solidFill>
                <a:effectLst/>
                <a:uLnTx/>
                <a:uFillTx/>
                <a:latin typeface="Calibri"/>
                <a:ea typeface="+mn-ea"/>
                <a:cs typeface="+mn-cs"/>
              </a:endParaRPr>
            </a:p>
          </p:txBody>
        </p:sp>
      </p:grpSp>
      <p:sp>
        <p:nvSpPr>
          <p:cNvPr id="68" name="Google Shape;1150;p41">
            <a:extLst>
              <a:ext uri="{FF2B5EF4-FFF2-40B4-BE49-F238E27FC236}">
                <a16:creationId xmlns:a16="http://schemas.microsoft.com/office/drawing/2014/main" id="{D241A7BB-ABD4-4EB8-BB44-D2809472810E}"/>
              </a:ext>
            </a:extLst>
          </p:cNvPr>
          <p:cNvSpPr/>
          <p:nvPr/>
        </p:nvSpPr>
        <p:spPr>
          <a:xfrm flipH="1" flipV="1">
            <a:off x="2038650" y="1696330"/>
            <a:ext cx="8928289" cy="1066753"/>
          </a:xfrm>
          <a:custGeom>
            <a:avLst/>
            <a:gdLst/>
            <a:ahLst/>
            <a:cxnLst/>
            <a:rect l="l" t="t" r="r" b="b"/>
            <a:pathLst>
              <a:path w="162807" h="23969" extrusionOk="0">
                <a:moveTo>
                  <a:pt x="0" y="1"/>
                </a:moveTo>
                <a:lnTo>
                  <a:pt x="0" y="23968"/>
                </a:lnTo>
                <a:lnTo>
                  <a:pt x="150817" y="23968"/>
                </a:lnTo>
                <a:cubicBezTo>
                  <a:pt x="157437" y="23968"/>
                  <a:pt x="162806" y="18598"/>
                  <a:pt x="162806" y="11978"/>
                </a:cubicBezTo>
                <a:cubicBezTo>
                  <a:pt x="162806" y="5359"/>
                  <a:pt x="157437" y="1"/>
                  <a:pt x="150817" y="1"/>
                </a:cubicBezTo>
                <a:close/>
              </a:path>
            </a:pathLst>
          </a:custGeom>
          <a:solidFill>
            <a:srgbClr val="002E87"/>
          </a:solidFill>
          <a:ln w="38100" cap="flat" cmpd="sng">
            <a:noFill/>
            <a:prstDash val="solid"/>
            <a:round/>
            <a:headEnd type="none" w="sm" len="sm"/>
            <a:tailEnd type="none" w="sm" len="sm"/>
          </a:ln>
          <a:effectLst>
            <a:outerShdw blurRad="50800" dist="38100" dir="8100000" algn="tr" rotWithShape="0">
              <a:prstClr val="black">
                <a:alpha val="40000"/>
              </a:prstClr>
            </a:outerShdw>
          </a:effectLst>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0D2547"/>
              </a:solidFill>
              <a:effectLst/>
              <a:uLnTx/>
              <a:uFillTx/>
              <a:latin typeface="Symbio AR+LT"/>
              <a:ea typeface="+mn-ea"/>
              <a:cs typeface="Symbio AR+LT"/>
            </a:endParaRPr>
          </a:p>
        </p:txBody>
      </p:sp>
      <p:sp>
        <p:nvSpPr>
          <p:cNvPr id="70" name="Rectangle: Rounded Corners 69">
            <a:extLst>
              <a:ext uri="{FF2B5EF4-FFF2-40B4-BE49-F238E27FC236}">
                <a16:creationId xmlns:a16="http://schemas.microsoft.com/office/drawing/2014/main" id="{ECF850A3-7A57-4B42-9B54-73A56E158487}"/>
              </a:ext>
            </a:extLst>
          </p:cNvPr>
          <p:cNvSpPr/>
          <p:nvPr/>
        </p:nvSpPr>
        <p:spPr>
          <a:xfrm>
            <a:off x="6231980" y="1710098"/>
            <a:ext cx="362240" cy="220104"/>
          </a:xfrm>
          <a:prstGeom prst="roundRect">
            <a:avLst>
              <a:gd name="adj" fmla="val 18576"/>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500" b="0" i="0" u="none" strike="noStrike" kern="1200" cap="none" spc="0" normalizeH="0" baseline="0" noProof="0" dirty="0">
              <a:ln>
                <a:noFill/>
              </a:ln>
              <a:solidFill>
                <a:srgbClr val="002060"/>
              </a:solidFill>
              <a:effectLst/>
              <a:uLnTx/>
              <a:uFillTx/>
              <a:latin typeface="SST Arabic" panose="020B0504030504020204" pitchFamily="34" charset="-78"/>
              <a:ea typeface="+mn-ea"/>
              <a:cs typeface="SST Arabic" panose="020B0504030504020204" pitchFamily="34" charset="-78"/>
            </a:endParaRPr>
          </a:p>
        </p:txBody>
      </p:sp>
      <p:pic>
        <p:nvPicPr>
          <p:cNvPr id="71" name="Picture 70">
            <a:extLst>
              <a:ext uri="{FF2B5EF4-FFF2-40B4-BE49-F238E27FC236}">
                <a16:creationId xmlns:a16="http://schemas.microsoft.com/office/drawing/2014/main" id="{11BDF994-4005-4AE4-85DA-5681DD57F366}"/>
              </a:ext>
            </a:extLst>
          </p:cNvPr>
          <p:cNvPicPr>
            <a:picLocks noChangeAspect="1"/>
          </p:cNvPicPr>
          <p:nvPr/>
        </p:nvPicPr>
        <p:blipFill rotWithShape="1">
          <a:blip r:embed="rId4"/>
          <a:srcRect l="4069" t="-1033" r="79748" b="67635"/>
          <a:stretch/>
        </p:blipFill>
        <p:spPr>
          <a:xfrm>
            <a:off x="915422" y="1616919"/>
            <a:ext cx="1805480" cy="465531"/>
          </a:xfrm>
          <a:prstGeom prst="rect">
            <a:avLst/>
          </a:prstGeom>
        </p:spPr>
      </p:pic>
      <p:pic>
        <p:nvPicPr>
          <p:cNvPr id="72" name="Picture 71">
            <a:extLst>
              <a:ext uri="{FF2B5EF4-FFF2-40B4-BE49-F238E27FC236}">
                <a16:creationId xmlns:a16="http://schemas.microsoft.com/office/drawing/2014/main" id="{C9A3ECB6-34A7-44D5-B0C3-601CADD6664D}"/>
              </a:ext>
            </a:extLst>
          </p:cNvPr>
          <p:cNvPicPr>
            <a:picLocks noChangeAspect="1"/>
          </p:cNvPicPr>
          <p:nvPr/>
        </p:nvPicPr>
        <p:blipFill rotWithShape="1">
          <a:blip r:embed="rId5"/>
          <a:srcRect t="48882"/>
          <a:stretch/>
        </p:blipFill>
        <p:spPr>
          <a:xfrm>
            <a:off x="937893" y="2049747"/>
            <a:ext cx="10091933" cy="732492"/>
          </a:xfrm>
          <a:prstGeom prst="rect">
            <a:avLst/>
          </a:prstGeom>
        </p:spPr>
      </p:pic>
      <p:sp>
        <p:nvSpPr>
          <p:cNvPr id="79" name="Rectangle 78">
            <a:extLst>
              <a:ext uri="{FF2B5EF4-FFF2-40B4-BE49-F238E27FC236}">
                <a16:creationId xmlns:a16="http://schemas.microsoft.com/office/drawing/2014/main" id="{2AD15914-C9D7-4232-A11A-87078273299B}"/>
              </a:ext>
            </a:extLst>
          </p:cNvPr>
          <p:cNvSpPr/>
          <p:nvPr/>
        </p:nvSpPr>
        <p:spPr>
          <a:xfrm>
            <a:off x="5346688" y="1719028"/>
            <a:ext cx="636713" cy="276999"/>
          </a:xfrm>
          <a:prstGeom prst="rect">
            <a:avLst/>
          </a:prstGeom>
          <a:noFill/>
        </p:spPr>
        <p:txBody>
          <a:bodyPr wrap="none" lIns="91440" tIns="45720" rIns="91440" bIns="45720">
            <a:spAutoFit/>
          </a:bodyPr>
          <a:lstStyle/>
          <a:p>
            <a:pPr lvl="0" algn="ctr">
              <a:defRPr/>
            </a:pPr>
            <a:r>
              <a:rPr lang="ar-SA" sz="1200" b="1" dirty="0">
                <a:solidFill>
                  <a:srgbClr val="FFFFFF"/>
                </a:solidFill>
                <a:effectLst>
                  <a:outerShdw blurRad="38100" dist="38100" dir="2700000" algn="tl">
                    <a:srgbClr val="000000">
                      <a:alpha val="43137"/>
                    </a:srgbClr>
                  </a:outerShdw>
                </a:effectLst>
                <a:latin typeface="SST Arabic" panose="020B0504030504020204" pitchFamily="34" charset="-78"/>
                <a:cs typeface="SST Arabic" panose="020B0504030504020204" pitchFamily="34" charset="-78"/>
              </a:rPr>
              <a:t>المصدر</a:t>
            </a:r>
            <a:endParaRPr kumimoji="0" lang="en-US" sz="1200" b="1"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SST Arabic" panose="020B0504030504020204" pitchFamily="34" charset="-78"/>
              <a:ea typeface="+mn-ea"/>
              <a:cs typeface="SST Arabic" panose="020B0504030504020204" pitchFamily="34" charset="-78"/>
            </a:endParaRPr>
          </a:p>
        </p:txBody>
      </p:sp>
      <p:sp>
        <p:nvSpPr>
          <p:cNvPr id="80" name="Rectangle 79">
            <a:extLst>
              <a:ext uri="{FF2B5EF4-FFF2-40B4-BE49-F238E27FC236}">
                <a16:creationId xmlns:a16="http://schemas.microsoft.com/office/drawing/2014/main" id="{83E6A234-FFDF-4F52-99AF-13786472BDF4}"/>
              </a:ext>
            </a:extLst>
          </p:cNvPr>
          <p:cNvSpPr/>
          <p:nvPr/>
        </p:nvSpPr>
        <p:spPr>
          <a:xfrm>
            <a:off x="4318011" y="2174144"/>
            <a:ext cx="2808319" cy="415498"/>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SA" sz="1050" b="0" i="0" u="none" strike="noStrike" kern="1200" cap="none" spc="0" normalizeH="0" baseline="0" noProof="0" dirty="0">
                <a:ln>
                  <a:noFill/>
                </a:ln>
                <a:solidFill>
                  <a:srgbClr val="E6E6E6">
                    <a:lumMod val="10000"/>
                  </a:srgbClr>
                </a:solidFill>
                <a:effectLst/>
                <a:uLnTx/>
                <a:uFillTx/>
                <a:latin typeface="SST Arabic" panose="020B0504030504020204" pitchFamily="34" charset="-78"/>
                <a:ea typeface="+mn-ea"/>
                <a:cs typeface="SST Arabic" panose="020B0504030504020204" pitchFamily="34" charset="-78"/>
              </a:rPr>
              <a:t>جهات خارجية</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SA" sz="1050" b="0" i="0" u="none" strike="noStrike" kern="1200" cap="none" spc="0" normalizeH="0" baseline="0" noProof="0" dirty="0">
                <a:ln>
                  <a:noFill/>
                </a:ln>
                <a:solidFill>
                  <a:srgbClr val="E6E6E6">
                    <a:lumMod val="10000"/>
                  </a:srgbClr>
                </a:solidFill>
                <a:effectLst/>
                <a:uLnTx/>
                <a:uFillTx/>
                <a:latin typeface="SST Arabic" panose="020B0504030504020204" pitchFamily="34" charset="-78"/>
                <a:ea typeface="+mn-ea"/>
                <a:cs typeface="SST Arabic" panose="020B0504030504020204" pitchFamily="34" charset="-78"/>
              </a:rPr>
              <a:t> (مكافحة المخدرات)</a:t>
            </a:r>
          </a:p>
        </p:txBody>
      </p:sp>
      <p:sp>
        <p:nvSpPr>
          <p:cNvPr id="81" name="Rectangle: Rounded Corners 80">
            <a:extLst>
              <a:ext uri="{FF2B5EF4-FFF2-40B4-BE49-F238E27FC236}">
                <a16:creationId xmlns:a16="http://schemas.microsoft.com/office/drawing/2014/main" id="{DF331F04-214C-4FDE-B423-DA2FE4EDFCA7}"/>
              </a:ext>
            </a:extLst>
          </p:cNvPr>
          <p:cNvSpPr/>
          <p:nvPr/>
        </p:nvSpPr>
        <p:spPr>
          <a:xfrm>
            <a:off x="8868474" y="1727536"/>
            <a:ext cx="665821" cy="309146"/>
          </a:xfrm>
          <a:prstGeom prst="roundRect">
            <a:avLst>
              <a:gd name="adj" fmla="val 18576"/>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SA" sz="1200" b="1"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SST Arabic" panose="020B0504030504020204" pitchFamily="34" charset="-78"/>
                <a:ea typeface="+mn-ea"/>
                <a:cs typeface="SST Arabic" panose="020B0504030504020204" pitchFamily="34" charset="-78"/>
              </a:rPr>
              <a:t>الوصف</a:t>
            </a:r>
            <a:endParaRPr kumimoji="0" lang="en-GB" sz="1200" b="1"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SST Arabic" panose="020B0504030504020204" pitchFamily="34" charset="-78"/>
              <a:ea typeface="+mn-ea"/>
              <a:cs typeface="SST Arabic" panose="020B0504030504020204" pitchFamily="34" charset="-78"/>
            </a:endParaRPr>
          </a:p>
        </p:txBody>
      </p:sp>
      <p:sp>
        <p:nvSpPr>
          <p:cNvPr id="82" name="Rectangle 81">
            <a:extLst>
              <a:ext uri="{FF2B5EF4-FFF2-40B4-BE49-F238E27FC236}">
                <a16:creationId xmlns:a16="http://schemas.microsoft.com/office/drawing/2014/main" id="{97FB1F48-0D95-4165-B678-85EC5B39BE95}"/>
              </a:ext>
            </a:extLst>
          </p:cNvPr>
          <p:cNvSpPr/>
          <p:nvPr/>
        </p:nvSpPr>
        <p:spPr>
          <a:xfrm>
            <a:off x="7813435" y="2104354"/>
            <a:ext cx="2808319" cy="556884"/>
          </a:xfrm>
          <a:prstGeom prst="rect">
            <a:avLst/>
          </a:prstGeom>
        </p:spPr>
        <p:txBody>
          <a:bodyPr wrap="square">
            <a:spAutoFit/>
          </a:bodyPr>
          <a:lstStyle/>
          <a:p>
            <a:pPr marL="171450" marR="0" lvl="0" indent="-171450" algn="r" defTabSz="914400" rtl="1"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ar-SA" sz="1050" b="1" i="0" u="none" strike="noStrike" kern="1200" cap="none" spc="0" normalizeH="0" baseline="0" noProof="0" dirty="0">
                <a:ln>
                  <a:noFill/>
                </a:ln>
                <a:solidFill>
                  <a:srgbClr val="E6E6E6">
                    <a:lumMod val="10000"/>
                  </a:srgbClr>
                </a:solidFill>
                <a:effectLst/>
                <a:uLnTx/>
                <a:uFillTx/>
                <a:latin typeface="SST Arabic" panose="020B0504030504020204" pitchFamily="34" charset="-78"/>
                <a:ea typeface="+mn-ea"/>
                <a:cs typeface="SST Arabic" panose="020B0504030504020204" pitchFamily="34" charset="-78"/>
              </a:rPr>
              <a:t>سجل تجاري/</a:t>
            </a:r>
            <a:r>
              <a:rPr kumimoji="0" lang="ar-SA" sz="1050" b="1" i="0" u="none" strike="noStrike" kern="1200" cap="none" spc="0" normalizeH="0" noProof="0" dirty="0">
                <a:ln>
                  <a:noFill/>
                </a:ln>
                <a:solidFill>
                  <a:srgbClr val="E6E6E6">
                    <a:lumMod val="10000"/>
                  </a:srgbClr>
                </a:solidFill>
                <a:effectLst/>
                <a:uLnTx/>
                <a:uFillTx/>
                <a:latin typeface="SST Arabic" panose="020B0504030504020204" pitchFamily="34" charset="-78"/>
                <a:ea typeface="+mn-ea"/>
                <a:cs typeface="SST Arabic" panose="020B0504030504020204" pitchFamily="34" charset="-78"/>
              </a:rPr>
              <a:t> </a:t>
            </a:r>
            <a:r>
              <a:rPr kumimoji="0" lang="ar-SA" sz="1050" b="1" i="0" u="none" strike="noStrike" kern="1200" cap="none" spc="0" normalizeH="0" baseline="0" noProof="0" dirty="0">
                <a:ln>
                  <a:noFill/>
                </a:ln>
                <a:solidFill>
                  <a:srgbClr val="E6E6E6">
                    <a:lumMod val="10000"/>
                  </a:srgbClr>
                </a:solidFill>
                <a:effectLst/>
                <a:uLnTx/>
                <a:uFillTx/>
                <a:latin typeface="SST Arabic" panose="020B0504030504020204" pitchFamily="34" charset="-78"/>
                <a:ea typeface="+mn-ea"/>
                <a:cs typeface="SST Arabic" panose="020B0504030504020204" pitchFamily="34" charset="-78"/>
              </a:rPr>
              <a:t>رقم مستورد</a:t>
            </a:r>
          </a:p>
          <a:p>
            <a:pPr marL="171450" marR="0" lvl="0" indent="-171450" algn="r" defTabSz="914400" rtl="1"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ar-SA" sz="1050" b="1" i="0" u="none" strike="noStrike" kern="1200" cap="none" spc="0" normalizeH="0" baseline="0" noProof="0" dirty="0">
                <a:ln>
                  <a:noFill/>
                </a:ln>
                <a:solidFill>
                  <a:srgbClr val="E6E6E6">
                    <a:lumMod val="10000"/>
                  </a:srgbClr>
                </a:solidFill>
                <a:effectLst/>
                <a:uLnTx/>
                <a:uFillTx/>
                <a:latin typeface="SST Arabic" panose="020B0504030504020204" pitchFamily="34" charset="-78"/>
                <a:ea typeface="+mn-ea"/>
                <a:cs typeface="SST Arabic" panose="020B0504030504020204" pitchFamily="34" charset="-78"/>
              </a:rPr>
              <a:t>رقم مستورد مع دولة منشأ</a:t>
            </a:r>
          </a:p>
        </p:txBody>
      </p:sp>
      <p:sp>
        <p:nvSpPr>
          <p:cNvPr id="83" name="Rectangle 82">
            <a:extLst>
              <a:ext uri="{FF2B5EF4-FFF2-40B4-BE49-F238E27FC236}">
                <a16:creationId xmlns:a16="http://schemas.microsoft.com/office/drawing/2014/main" id="{504DF092-251A-4FF7-ADC0-4DE7E04666EA}"/>
              </a:ext>
            </a:extLst>
          </p:cNvPr>
          <p:cNvSpPr/>
          <p:nvPr/>
        </p:nvSpPr>
        <p:spPr>
          <a:xfrm>
            <a:off x="1172788" y="1719028"/>
            <a:ext cx="1551967" cy="276999"/>
          </a:xfrm>
          <a:prstGeom prst="rect">
            <a:avLst/>
          </a:prstGeom>
          <a:noFill/>
        </p:spPr>
        <p:txBody>
          <a:bodyPr wrap="squar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SA" sz="1200" b="1"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SST Arabic" panose="020B0504030504020204" pitchFamily="34" charset="-78"/>
                <a:ea typeface="+mn-ea"/>
                <a:cs typeface="SST Arabic" panose="020B0504030504020204" pitchFamily="34" charset="-78"/>
              </a:rPr>
              <a:t>اجمالي المستهدفات</a:t>
            </a:r>
            <a:endParaRPr kumimoji="0" lang="en-US" sz="1200" b="1"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SST Arabic" panose="020B0504030504020204" pitchFamily="34" charset="-78"/>
              <a:ea typeface="+mn-ea"/>
              <a:cs typeface="SST Arabic" panose="020B0504030504020204" pitchFamily="34" charset="-78"/>
            </a:endParaRPr>
          </a:p>
        </p:txBody>
      </p:sp>
      <p:sp>
        <p:nvSpPr>
          <p:cNvPr id="84" name="Rectangle 83">
            <a:extLst>
              <a:ext uri="{FF2B5EF4-FFF2-40B4-BE49-F238E27FC236}">
                <a16:creationId xmlns:a16="http://schemas.microsoft.com/office/drawing/2014/main" id="{3EE20856-7F3A-4181-8E78-CE7F93FA4AFB}"/>
              </a:ext>
            </a:extLst>
          </p:cNvPr>
          <p:cNvSpPr/>
          <p:nvPr/>
        </p:nvSpPr>
        <p:spPr>
          <a:xfrm>
            <a:off x="483155" y="2272924"/>
            <a:ext cx="2808319" cy="253916"/>
          </a:xfrm>
          <a:prstGeom prst="rect">
            <a:avLst/>
          </a:prstGeom>
        </p:spPr>
        <p:txBody>
          <a:bodyPr wrap="square">
            <a:spAutoFit/>
          </a:bodyPr>
          <a:lstStyle/>
          <a:p>
            <a:pPr algn="ctr" rtl="1"/>
            <a:r>
              <a:rPr lang="en-US" sz="1050" b="1" dirty="0">
                <a:solidFill>
                  <a:srgbClr val="575756">
                    <a:lumMod val="50000"/>
                  </a:srgbClr>
                </a:solidFill>
                <a:latin typeface="SST Arabic" panose="020B0504030504020204" pitchFamily="34" charset="-78"/>
                <a:cs typeface="SST Arabic" panose="020B0504030504020204" pitchFamily="34" charset="-78"/>
              </a:rPr>
              <a:t>11,197</a:t>
            </a:r>
          </a:p>
        </p:txBody>
      </p:sp>
      <p:grpSp>
        <p:nvGrpSpPr>
          <p:cNvPr id="90" name="Group 89">
            <a:extLst>
              <a:ext uri="{FF2B5EF4-FFF2-40B4-BE49-F238E27FC236}">
                <a16:creationId xmlns:a16="http://schemas.microsoft.com/office/drawing/2014/main" id="{E8678B0D-140F-49CD-B8C4-637DFA7C5213}"/>
              </a:ext>
            </a:extLst>
          </p:cNvPr>
          <p:cNvGrpSpPr/>
          <p:nvPr/>
        </p:nvGrpSpPr>
        <p:grpSpPr>
          <a:xfrm>
            <a:off x="10793518" y="2010501"/>
            <a:ext cx="745862" cy="683242"/>
            <a:chOff x="10066147" y="2866790"/>
            <a:chExt cx="952955" cy="925764"/>
          </a:xfrm>
        </p:grpSpPr>
        <p:sp>
          <p:nvSpPr>
            <p:cNvPr id="92" name="Google Shape;1151;p41">
              <a:extLst>
                <a:ext uri="{FF2B5EF4-FFF2-40B4-BE49-F238E27FC236}">
                  <a16:creationId xmlns:a16="http://schemas.microsoft.com/office/drawing/2014/main" id="{F1E8EAEC-D68A-4387-8084-8CE5C64D4406}"/>
                </a:ext>
              </a:extLst>
            </p:cNvPr>
            <p:cNvSpPr/>
            <p:nvPr/>
          </p:nvSpPr>
          <p:spPr>
            <a:xfrm flipH="1" flipV="1">
              <a:off x="10066147" y="2866790"/>
              <a:ext cx="952955" cy="925764"/>
            </a:xfrm>
            <a:custGeom>
              <a:avLst/>
              <a:gdLst/>
              <a:ahLst/>
              <a:cxnLst/>
              <a:rect l="l" t="t" r="r" b="b"/>
              <a:pathLst>
                <a:path w="33540" h="32583" extrusionOk="0">
                  <a:moveTo>
                    <a:pt x="16766" y="1"/>
                  </a:moveTo>
                  <a:cubicBezTo>
                    <a:pt x="15496" y="1"/>
                    <a:pt x="14228" y="486"/>
                    <a:pt x="13264" y="1456"/>
                  </a:cubicBezTo>
                  <a:lnTo>
                    <a:pt x="1929" y="12791"/>
                  </a:lnTo>
                  <a:cubicBezTo>
                    <a:pt x="0" y="14720"/>
                    <a:pt x="0" y="17863"/>
                    <a:pt x="1929" y="19804"/>
                  </a:cubicBezTo>
                  <a:lnTo>
                    <a:pt x="13264" y="31127"/>
                  </a:lnTo>
                  <a:cubicBezTo>
                    <a:pt x="14228" y="32097"/>
                    <a:pt x="15496" y="32582"/>
                    <a:pt x="16766" y="32582"/>
                  </a:cubicBezTo>
                  <a:cubicBezTo>
                    <a:pt x="18035" y="32582"/>
                    <a:pt x="19306" y="32097"/>
                    <a:pt x="20276" y="31127"/>
                  </a:cubicBezTo>
                  <a:lnTo>
                    <a:pt x="31599" y="19804"/>
                  </a:lnTo>
                  <a:cubicBezTo>
                    <a:pt x="33540" y="17863"/>
                    <a:pt x="33540" y="14720"/>
                    <a:pt x="31599" y="12791"/>
                  </a:cubicBezTo>
                  <a:lnTo>
                    <a:pt x="20276" y="1456"/>
                  </a:lnTo>
                  <a:cubicBezTo>
                    <a:pt x="19306" y="486"/>
                    <a:pt x="18035" y="1"/>
                    <a:pt x="16766" y="1"/>
                  </a:cubicBezTo>
                  <a:close/>
                </a:path>
              </a:pathLst>
            </a:custGeom>
            <a:solidFill>
              <a:srgbClr val="002E87"/>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0D2547"/>
                </a:solidFill>
                <a:effectLst/>
                <a:uLnTx/>
                <a:uFillTx/>
                <a:latin typeface="Symbio AR+LT"/>
                <a:ea typeface="+mn-ea"/>
                <a:cs typeface="Symbio AR+LT"/>
              </a:endParaRPr>
            </a:p>
          </p:txBody>
        </p:sp>
        <p:sp>
          <p:nvSpPr>
            <p:cNvPr id="93" name="Google Shape;1152;p41">
              <a:extLst>
                <a:ext uri="{FF2B5EF4-FFF2-40B4-BE49-F238E27FC236}">
                  <a16:creationId xmlns:a16="http://schemas.microsoft.com/office/drawing/2014/main" id="{EB02B648-0571-46A2-A07E-922ADD59E229}"/>
                </a:ext>
              </a:extLst>
            </p:cNvPr>
            <p:cNvSpPr/>
            <p:nvPr/>
          </p:nvSpPr>
          <p:spPr>
            <a:xfrm flipH="1" flipV="1">
              <a:off x="10155784" y="2951882"/>
              <a:ext cx="773672" cy="755574"/>
            </a:xfrm>
            <a:custGeom>
              <a:avLst/>
              <a:gdLst/>
              <a:ahLst/>
              <a:cxnLst/>
              <a:rect l="l" t="t" r="r" b="b"/>
              <a:pathLst>
                <a:path w="27230" h="26593" extrusionOk="0">
                  <a:moveTo>
                    <a:pt x="13614" y="0"/>
                  </a:moveTo>
                  <a:cubicBezTo>
                    <a:pt x="12791" y="0"/>
                    <a:pt x="11966" y="313"/>
                    <a:pt x="11335" y="938"/>
                  </a:cubicBezTo>
                  <a:lnTo>
                    <a:pt x="1262" y="11022"/>
                  </a:lnTo>
                  <a:cubicBezTo>
                    <a:pt x="0" y="12284"/>
                    <a:pt x="0" y="14320"/>
                    <a:pt x="1262" y="15571"/>
                  </a:cubicBezTo>
                  <a:lnTo>
                    <a:pt x="11335" y="25655"/>
                  </a:lnTo>
                  <a:cubicBezTo>
                    <a:pt x="11966" y="26280"/>
                    <a:pt x="12791" y="26593"/>
                    <a:pt x="13614" y="26593"/>
                  </a:cubicBezTo>
                  <a:cubicBezTo>
                    <a:pt x="14437" y="26593"/>
                    <a:pt x="15258" y="26280"/>
                    <a:pt x="15883" y="25655"/>
                  </a:cubicBezTo>
                  <a:lnTo>
                    <a:pt x="25968" y="15571"/>
                  </a:lnTo>
                  <a:cubicBezTo>
                    <a:pt x="27230" y="14320"/>
                    <a:pt x="27230" y="12284"/>
                    <a:pt x="25968" y="11022"/>
                  </a:cubicBezTo>
                  <a:lnTo>
                    <a:pt x="15883" y="938"/>
                  </a:lnTo>
                  <a:cubicBezTo>
                    <a:pt x="15258" y="313"/>
                    <a:pt x="14437" y="0"/>
                    <a:pt x="13614" y="0"/>
                  </a:cubicBezTo>
                  <a:close/>
                </a:path>
              </a:pathLst>
            </a:custGeom>
            <a:solidFill>
              <a:schemeClr val="bg1"/>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2500" b="0" i="0" u="none" strike="noStrike" kern="1200" cap="none" spc="0" normalizeH="0" baseline="0" noProof="0" dirty="0">
                <a:ln>
                  <a:noFill/>
                </a:ln>
                <a:solidFill>
                  <a:srgbClr val="FFFFFF"/>
                </a:solidFill>
                <a:effectLst/>
                <a:uLnTx/>
                <a:uFillTx/>
                <a:latin typeface="Fira Sans Extra Condensed Medium"/>
                <a:ea typeface="Fira Sans Extra Condensed Medium"/>
                <a:cs typeface="Fira Sans Extra Condensed Medium"/>
                <a:sym typeface="Fira Sans Extra Condensed Medium"/>
              </a:endParaRPr>
            </a:p>
          </p:txBody>
        </p:sp>
      </p:grpSp>
      <p:sp>
        <p:nvSpPr>
          <p:cNvPr id="91" name="Rectangle 90">
            <a:extLst>
              <a:ext uri="{FF2B5EF4-FFF2-40B4-BE49-F238E27FC236}">
                <a16:creationId xmlns:a16="http://schemas.microsoft.com/office/drawing/2014/main" id="{8D137DE3-E612-4FF5-B200-8DA7E02A172A}"/>
              </a:ext>
            </a:extLst>
          </p:cNvPr>
          <p:cNvSpPr/>
          <p:nvPr/>
        </p:nvSpPr>
        <p:spPr>
          <a:xfrm>
            <a:off x="10753537" y="2170105"/>
            <a:ext cx="825815" cy="400110"/>
          </a:xfrm>
          <a:prstGeom prst="rect">
            <a:avLst/>
          </a:prstGeom>
        </p:spPr>
        <p:txBody>
          <a:bodyPr wrap="square">
            <a:spAutoFit/>
          </a:bodyPr>
          <a:lstStyle/>
          <a:p>
            <a:pPr algn="ctr"/>
            <a:r>
              <a:rPr lang="ar-SA" sz="2000" b="1" dirty="0">
                <a:solidFill>
                  <a:srgbClr val="0074A7"/>
                </a:solidFill>
                <a:effectLst>
                  <a:outerShdw blurRad="38100" dist="38100" dir="2700000" algn="tl">
                    <a:srgbClr val="000000">
                      <a:alpha val="43137"/>
                    </a:srgbClr>
                  </a:outerShdw>
                </a:effectLst>
                <a:latin typeface="SST Arabic" panose="020B0504030504020204" pitchFamily="34" charset="-78"/>
                <a:cs typeface="SST Arabic" panose="020B0504030504020204" pitchFamily="34" charset="-78"/>
              </a:rPr>
              <a:t>1</a:t>
            </a:r>
          </a:p>
        </p:txBody>
      </p:sp>
      <p:sp>
        <p:nvSpPr>
          <p:cNvPr id="94" name="Google Shape;1150;p41">
            <a:extLst>
              <a:ext uri="{FF2B5EF4-FFF2-40B4-BE49-F238E27FC236}">
                <a16:creationId xmlns:a16="http://schemas.microsoft.com/office/drawing/2014/main" id="{CDC78088-4AD4-47E8-96D9-3FD76A6BA639}"/>
              </a:ext>
            </a:extLst>
          </p:cNvPr>
          <p:cNvSpPr/>
          <p:nvPr/>
        </p:nvSpPr>
        <p:spPr>
          <a:xfrm flipH="1" flipV="1">
            <a:off x="2050618" y="3574577"/>
            <a:ext cx="8928289" cy="1066753"/>
          </a:xfrm>
          <a:custGeom>
            <a:avLst/>
            <a:gdLst/>
            <a:ahLst/>
            <a:cxnLst/>
            <a:rect l="l" t="t" r="r" b="b"/>
            <a:pathLst>
              <a:path w="162807" h="23969" extrusionOk="0">
                <a:moveTo>
                  <a:pt x="0" y="1"/>
                </a:moveTo>
                <a:lnTo>
                  <a:pt x="0" y="23968"/>
                </a:lnTo>
                <a:lnTo>
                  <a:pt x="150817" y="23968"/>
                </a:lnTo>
                <a:cubicBezTo>
                  <a:pt x="157437" y="23968"/>
                  <a:pt x="162806" y="18598"/>
                  <a:pt x="162806" y="11978"/>
                </a:cubicBezTo>
                <a:cubicBezTo>
                  <a:pt x="162806" y="5359"/>
                  <a:pt x="157437" y="1"/>
                  <a:pt x="150817" y="1"/>
                </a:cubicBezTo>
                <a:close/>
              </a:path>
            </a:pathLst>
          </a:custGeom>
          <a:solidFill>
            <a:srgbClr val="002E87"/>
          </a:solidFill>
          <a:ln w="38100" cap="flat" cmpd="sng">
            <a:noFill/>
            <a:prstDash val="solid"/>
            <a:round/>
            <a:headEnd type="none" w="sm" len="sm"/>
            <a:tailEnd type="none" w="sm" len="sm"/>
          </a:ln>
          <a:effectLst>
            <a:outerShdw blurRad="50800" dist="38100" dir="8100000" algn="tr" rotWithShape="0">
              <a:prstClr val="black">
                <a:alpha val="40000"/>
              </a:prstClr>
            </a:outerShdw>
          </a:effectLst>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0D2547"/>
              </a:solidFill>
              <a:effectLst/>
              <a:uLnTx/>
              <a:uFillTx/>
              <a:latin typeface="Symbio AR+LT"/>
              <a:ea typeface="+mn-ea"/>
              <a:cs typeface="Symbio AR+LT"/>
            </a:endParaRPr>
          </a:p>
        </p:txBody>
      </p:sp>
      <p:sp>
        <p:nvSpPr>
          <p:cNvPr id="95" name="Rectangle: Rounded Corners 77">
            <a:extLst>
              <a:ext uri="{FF2B5EF4-FFF2-40B4-BE49-F238E27FC236}">
                <a16:creationId xmlns:a16="http://schemas.microsoft.com/office/drawing/2014/main" id="{217B7DEA-C300-454A-AD92-52071CF270D0}"/>
              </a:ext>
            </a:extLst>
          </p:cNvPr>
          <p:cNvSpPr/>
          <p:nvPr/>
        </p:nvSpPr>
        <p:spPr>
          <a:xfrm>
            <a:off x="6243948" y="3588345"/>
            <a:ext cx="362240" cy="220104"/>
          </a:xfrm>
          <a:prstGeom prst="roundRect">
            <a:avLst>
              <a:gd name="adj" fmla="val 18576"/>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500" b="0" i="0" u="none" strike="noStrike" kern="1200" cap="none" spc="0" normalizeH="0" baseline="0" noProof="0" dirty="0">
              <a:ln>
                <a:noFill/>
              </a:ln>
              <a:solidFill>
                <a:srgbClr val="002060"/>
              </a:solidFill>
              <a:effectLst/>
              <a:uLnTx/>
              <a:uFillTx/>
              <a:latin typeface="SST Arabic" panose="020B0504030504020204" pitchFamily="34" charset="-78"/>
              <a:ea typeface="+mn-ea"/>
              <a:cs typeface="SST Arabic" panose="020B0504030504020204" pitchFamily="34" charset="-78"/>
            </a:endParaRPr>
          </a:p>
        </p:txBody>
      </p:sp>
      <p:pic>
        <p:nvPicPr>
          <p:cNvPr id="96" name="Picture 95">
            <a:extLst>
              <a:ext uri="{FF2B5EF4-FFF2-40B4-BE49-F238E27FC236}">
                <a16:creationId xmlns:a16="http://schemas.microsoft.com/office/drawing/2014/main" id="{2A6DFEE2-9C85-4709-8248-C3B0DD0020ED}"/>
              </a:ext>
            </a:extLst>
          </p:cNvPr>
          <p:cNvPicPr>
            <a:picLocks noChangeAspect="1"/>
          </p:cNvPicPr>
          <p:nvPr/>
        </p:nvPicPr>
        <p:blipFill rotWithShape="1">
          <a:blip r:embed="rId4"/>
          <a:srcRect l="4069" t="-1033" r="79748" b="67635"/>
          <a:stretch/>
        </p:blipFill>
        <p:spPr>
          <a:xfrm>
            <a:off x="927390" y="3495166"/>
            <a:ext cx="1805480" cy="465531"/>
          </a:xfrm>
          <a:prstGeom prst="rect">
            <a:avLst/>
          </a:prstGeom>
        </p:spPr>
      </p:pic>
      <p:pic>
        <p:nvPicPr>
          <p:cNvPr id="97" name="Picture 96">
            <a:extLst>
              <a:ext uri="{FF2B5EF4-FFF2-40B4-BE49-F238E27FC236}">
                <a16:creationId xmlns:a16="http://schemas.microsoft.com/office/drawing/2014/main" id="{6DB730AE-44E1-43DD-A032-C7C70C510D45}"/>
              </a:ext>
            </a:extLst>
          </p:cNvPr>
          <p:cNvPicPr>
            <a:picLocks noChangeAspect="1"/>
          </p:cNvPicPr>
          <p:nvPr/>
        </p:nvPicPr>
        <p:blipFill rotWithShape="1">
          <a:blip r:embed="rId5"/>
          <a:srcRect t="48882"/>
          <a:stretch/>
        </p:blipFill>
        <p:spPr>
          <a:xfrm>
            <a:off x="949861" y="3927994"/>
            <a:ext cx="10091933" cy="918168"/>
          </a:xfrm>
          <a:prstGeom prst="rect">
            <a:avLst/>
          </a:prstGeom>
        </p:spPr>
      </p:pic>
      <p:sp>
        <p:nvSpPr>
          <p:cNvPr id="104" name="Rectangle 103">
            <a:extLst>
              <a:ext uri="{FF2B5EF4-FFF2-40B4-BE49-F238E27FC236}">
                <a16:creationId xmlns:a16="http://schemas.microsoft.com/office/drawing/2014/main" id="{D9DAD26A-0056-4E54-8B57-992C75CE92D9}"/>
              </a:ext>
            </a:extLst>
          </p:cNvPr>
          <p:cNvSpPr/>
          <p:nvPr/>
        </p:nvSpPr>
        <p:spPr>
          <a:xfrm>
            <a:off x="5255006" y="3608478"/>
            <a:ext cx="636713" cy="276999"/>
          </a:xfrm>
          <a:prstGeom prst="rect">
            <a:avLst/>
          </a:prstGeom>
          <a:noFill/>
        </p:spPr>
        <p:txBody>
          <a:bodyPr wrap="none" lIns="91440" tIns="45720" rIns="91440" bIns="45720">
            <a:spAutoFit/>
          </a:bodyPr>
          <a:lstStyle/>
          <a:p>
            <a:pPr lvl="0" algn="ctr">
              <a:defRPr/>
            </a:pPr>
            <a:r>
              <a:rPr lang="ar-SA" sz="1200" b="1" dirty="0">
                <a:solidFill>
                  <a:srgbClr val="FFFFFF"/>
                </a:solidFill>
                <a:effectLst>
                  <a:outerShdw blurRad="38100" dist="38100" dir="2700000" algn="tl">
                    <a:srgbClr val="000000">
                      <a:alpha val="43137"/>
                    </a:srgbClr>
                  </a:outerShdw>
                </a:effectLst>
                <a:latin typeface="SST Arabic" panose="020B0504030504020204" pitchFamily="34" charset="-78"/>
                <a:cs typeface="SST Arabic" panose="020B0504030504020204" pitchFamily="34" charset="-78"/>
              </a:rPr>
              <a:t>المصدر</a:t>
            </a:r>
            <a:endParaRPr kumimoji="0" lang="en-US" sz="1200" b="1"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SST Arabic" panose="020B0504030504020204" pitchFamily="34" charset="-78"/>
              <a:ea typeface="+mn-ea"/>
              <a:cs typeface="SST Arabic" panose="020B0504030504020204" pitchFamily="34" charset="-78"/>
            </a:endParaRPr>
          </a:p>
        </p:txBody>
      </p:sp>
      <p:sp>
        <p:nvSpPr>
          <p:cNvPr id="105" name="Rectangle 104">
            <a:extLst>
              <a:ext uri="{FF2B5EF4-FFF2-40B4-BE49-F238E27FC236}">
                <a16:creationId xmlns:a16="http://schemas.microsoft.com/office/drawing/2014/main" id="{67108D70-2EFC-4002-9E7A-75F2760F18C2}"/>
              </a:ext>
            </a:extLst>
          </p:cNvPr>
          <p:cNvSpPr/>
          <p:nvPr/>
        </p:nvSpPr>
        <p:spPr>
          <a:xfrm>
            <a:off x="4223374" y="4204303"/>
            <a:ext cx="2808319" cy="253916"/>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ar-SA" sz="1050" dirty="0">
                <a:solidFill>
                  <a:srgbClr val="E6E6E6">
                    <a:lumMod val="10000"/>
                  </a:srgbClr>
                </a:solidFill>
                <a:latin typeface="SST Arabic" panose="020B0504030504020204" pitchFamily="34" charset="-78"/>
                <a:cs typeface="SST Arabic" panose="020B0504030504020204" pitchFamily="34" charset="-78"/>
              </a:rPr>
              <a:t>اخباريات</a:t>
            </a:r>
            <a:endParaRPr kumimoji="0" lang="ar-SA" sz="1050" b="0" i="0" u="none" strike="noStrike" kern="1200" cap="none" spc="0" normalizeH="0" baseline="0" noProof="0" dirty="0">
              <a:ln>
                <a:noFill/>
              </a:ln>
              <a:solidFill>
                <a:srgbClr val="E6E6E6">
                  <a:lumMod val="10000"/>
                </a:srgbClr>
              </a:solidFill>
              <a:effectLst/>
              <a:uLnTx/>
              <a:uFillTx/>
              <a:latin typeface="SST Arabic" panose="020B0504030504020204" pitchFamily="34" charset="-78"/>
              <a:ea typeface="+mn-ea"/>
              <a:cs typeface="SST Arabic" panose="020B0504030504020204" pitchFamily="34" charset="-78"/>
            </a:endParaRPr>
          </a:p>
        </p:txBody>
      </p:sp>
      <p:sp>
        <p:nvSpPr>
          <p:cNvPr id="106" name="Rectangle: Rounded Corners 108">
            <a:extLst>
              <a:ext uri="{FF2B5EF4-FFF2-40B4-BE49-F238E27FC236}">
                <a16:creationId xmlns:a16="http://schemas.microsoft.com/office/drawing/2014/main" id="{8639E309-ADCE-4B93-9AFE-70C05F6F0CAD}"/>
              </a:ext>
            </a:extLst>
          </p:cNvPr>
          <p:cNvSpPr/>
          <p:nvPr/>
        </p:nvSpPr>
        <p:spPr>
          <a:xfrm>
            <a:off x="8880442" y="3605783"/>
            <a:ext cx="665821" cy="309146"/>
          </a:xfrm>
          <a:prstGeom prst="roundRect">
            <a:avLst>
              <a:gd name="adj" fmla="val 18576"/>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SA" sz="1200" b="1"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SST Arabic" panose="020B0504030504020204" pitchFamily="34" charset="-78"/>
                <a:ea typeface="+mn-ea"/>
                <a:cs typeface="SST Arabic" panose="020B0504030504020204" pitchFamily="34" charset="-78"/>
              </a:rPr>
              <a:t>الوصف</a:t>
            </a:r>
            <a:endParaRPr kumimoji="0" lang="en-GB" sz="1200" b="1"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SST Arabic" panose="020B0504030504020204" pitchFamily="34" charset="-78"/>
              <a:ea typeface="+mn-ea"/>
              <a:cs typeface="SST Arabic" panose="020B0504030504020204" pitchFamily="34" charset="-78"/>
            </a:endParaRPr>
          </a:p>
        </p:txBody>
      </p:sp>
      <p:sp>
        <p:nvSpPr>
          <p:cNvPr id="107" name="Rectangle 106">
            <a:extLst>
              <a:ext uri="{FF2B5EF4-FFF2-40B4-BE49-F238E27FC236}">
                <a16:creationId xmlns:a16="http://schemas.microsoft.com/office/drawing/2014/main" id="{8F47DA69-4216-47FA-A6AD-0FA2C53263EC}"/>
              </a:ext>
            </a:extLst>
          </p:cNvPr>
          <p:cNvSpPr/>
          <p:nvPr/>
        </p:nvSpPr>
        <p:spPr>
          <a:xfrm>
            <a:off x="7825403" y="4168308"/>
            <a:ext cx="2808319" cy="253916"/>
          </a:xfrm>
          <a:prstGeom prst="rect">
            <a:avLst/>
          </a:prstGeom>
        </p:spPr>
        <p:txBody>
          <a:bodyPr wrap="square">
            <a:spAutoFit/>
          </a:bodyPr>
          <a:lstStyle/>
          <a:p>
            <a:pPr marL="171450" indent="-171450" algn="r" rtl="1">
              <a:buFont typeface="Arial" panose="020B0604020202020204" pitchFamily="34" charset="0"/>
              <a:buChar char="•"/>
            </a:pPr>
            <a:r>
              <a:rPr lang="ar-SA" sz="1050" b="1" dirty="0">
                <a:solidFill>
                  <a:srgbClr val="E6E6E6">
                    <a:lumMod val="10000"/>
                  </a:srgbClr>
                </a:solidFill>
                <a:latin typeface="SST Arabic" panose="020B0504030504020204" pitchFamily="34" charset="-78"/>
                <a:cs typeface="SST Arabic" panose="020B0504030504020204" pitchFamily="34" charset="-78"/>
              </a:rPr>
              <a:t>اسم، عنوان، ورقم جوال المستورد</a:t>
            </a:r>
          </a:p>
        </p:txBody>
      </p:sp>
      <p:sp>
        <p:nvSpPr>
          <p:cNvPr id="108" name="Rectangle 107">
            <a:extLst>
              <a:ext uri="{FF2B5EF4-FFF2-40B4-BE49-F238E27FC236}">
                <a16:creationId xmlns:a16="http://schemas.microsoft.com/office/drawing/2014/main" id="{6B38D73D-7D2E-40B5-B73A-F72ADBF52F26}"/>
              </a:ext>
            </a:extLst>
          </p:cNvPr>
          <p:cNvSpPr/>
          <p:nvPr/>
        </p:nvSpPr>
        <p:spPr>
          <a:xfrm>
            <a:off x="1184756" y="3597275"/>
            <a:ext cx="1551967" cy="276999"/>
          </a:xfrm>
          <a:prstGeom prst="rect">
            <a:avLst/>
          </a:prstGeom>
          <a:noFill/>
        </p:spPr>
        <p:txBody>
          <a:bodyPr wrap="squar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SA" sz="1200" b="1"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SST Arabic" panose="020B0504030504020204" pitchFamily="34" charset="-78"/>
                <a:ea typeface="+mn-ea"/>
                <a:cs typeface="SST Arabic" panose="020B0504030504020204" pitchFamily="34" charset="-78"/>
              </a:rPr>
              <a:t>اجمالي المستهدفات</a:t>
            </a:r>
            <a:endParaRPr kumimoji="0" lang="en-US" sz="1200" b="1"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SST Arabic" panose="020B0504030504020204" pitchFamily="34" charset="-78"/>
              <a:ea typeface="+mn-ea"/>
              <a:cs typeface="SST Arabic" panose="020B0504030504020204" pitchFamily="34" charset="-78"/>
            </a:endParaRPr>
          </a:p>
        </p:txBody>
      </p:sp>
      <p:sp>
        <p:nvSpPr>
          <p:cNvPr id="109" name="Rectangle 108">
            <a:extLst>
              <a:ext uri="{FF2B5EF4-FFF2-40B4-BE49-F238E27FC236}">
                <a16:creationId xmlns:a16="http://schemas.microsoft.com/office/drawing/2014/main" id="{9A18E6C5-499B-42B2-996D-6A3F80A2404B}"/>
              </a:ext>
            </a:extLst>
          </p:cNvPr>
          <p:cNvSpPr/>
          <p:nvPr/>
        </p:nvSpPr>
        <p:spPr>
          <a:xfrm>
            <a:off x="495123" y="4255269"/>
            <a:ext cx="2808319" cy="253916"/>
          </a:xfrm>
          <a:prstGeom prst="rect">
            <a:avLst/>
          </a:prstGeom>
        </p:spPr>
        <p:txBody>
          <a:bodyPr wrap="square">
            <a:spAutoFit/>
          </a:bodyPr>
          <a:lstStyle/>
          <a:p>
            <a:pPr algn="ctr" rtl="1"/>
            <a:r>
              <a:rPr lang="ar-SA" sz="1050" b="1" dirty="0">
                <a:solidFill>
                  <a:srgbClr val="575756">
                    <a:lumMod val="50000"/>
                  </a:srgbClr>
                </a:solidFill>
                <a:latin typeface="SST Arabic" panose="020B0504030504020204" pitchFamily="34" charset="-78"/>
                <a:cs typeface="SST Arabic" panose="020B0504030504020204" pitchFamily="34" charset="-78"/>
              </a:rPr>
              <a:t>0</a:t>
            </a:r>
            <a:endParaRPr lang="en-US" sz="1050" b="1" dirty="0">
              <a:solidFill>
                <a:srgbClr val="575756">
                  <a:lumMod val="50000"/>
                </a:srgbClr>
              </a:solidFill>
              <a:latin typeface="SST Arabic" panose="020B0504030504020204" pitchFamily="34" charset="-78"/>
              <a:cs typeface="SST Arabic" panose="020B0504030504020204" pitchFamily="34" charset="-78"/>
            </a:endParaRPr>
          </a:p>
        </p:txBody>
      </p:sp>
      <p:grpSp>
        <p:nvGrpSpPr>
          <p:cNvPr id="115" name="Group 114">
            <a:extLst>
              <a:ext uri="{FF2B5EF4-FFF2-40B4-BE49-F238E27FC236}">
                <a16:creationId xmlns:a16="http://schemas.microsoft.com/office/drawing/2014/main" id="{6CB5139B-0E60-4D15-B6F2-A4A0D9380F83}"/>
              </a:ext>
            </a:extLst>
          </p:cNvPr>
          <p:cNvGrpSpPr/>
          <p:nvPr/>
        </p:nvGrpSpPr>
        <p:grpSpPr>
          <a:xfrm>
            <a:off x="10805486" y="3888748"/>
            <a:ext cx="745862" cy="683242"/>
            <a:chOff x="10066147" y="2866790"/>
            <a:chExt cx="952955" cy="925764"/>
          </a:xfrm>
        </p:grpSpPr>
        <p:sp>
          <p:nvSpPr>
            <p:cNvPr id="117" name="Google Shape;1151;p41">
              <a:extLst>
                <a:ext uri="{FF2B5EF4-FFF2-40B4-BE49-F238E27FC236}">
                  <a16:creationId xmlns:a16="http://schemas.microsoft.com/office/drawing/2014/main" id="{82E0F5E3-BB61-4D05-9E82-A782AC061C74}"/>
                </a:ext>
              </a:extLst>
            </p:cNvPr>
            <p:cNvSpPr/>
            <p:nvPr/>
          </p:nvSpPr>
          <p:spPr>
            <a:xfrm flipH="1" flipV="1">
              <a:off x="10066147" y="2866790"/>
              <a:ext cx="952955" cy="925764"/>
            </a:xfrm>
            <a:custGeom>
              <a:avLst/>
              <a:gdLst/>
              <a:ahLst/>
              <a:cxnLst/>
              <a:rect l="l" t="t" r="r" b="b"/>
              <a:pathLst>
                <a:path w="33540" h="32583" extrusionOk="0">
                  <a:moveTo>
                    <a:pt x="16766" y="1"/>
                  </a:moveTo>
                  <a:cubicBezTo>
                    <a:pt x="15496" y="1"/>
                    <a:pt x="14228" y="486"/>
                    <a:pt x="13264" y="1456"/>
                  </a:cubicBezTo>
                  <a:lnTo>
                    <a:pt x="1929" y="12791"/>
                  </a:lnTo>
                  <a:cubicBezTo>
                    <a:pt x="0" y="14720"/>
                    <a:pt x="0" y="17863"/>
                    <a:pt x="1929" y="19804"/>
                  </a:cubicBezTo>
                  <a:lnTo>
                    <a:pt x="13264" y="31127"/>
                  </a:lnTo>
                  <a:cubicBezTo>
                    <a:pt x="14228" y="32097"/>
                    <a:pt x="15496" y="32582"/>
                    <a:pt x="16766" y="32582"/>
                  </a:cubicBezTo>
                  <a:cubicBezTo>
                    <a:pt x="18035" y="32582"/>
                    <a:pt x="19306" y="32097"/>
                    <a:pt x="20276" y="31127"/>
                  </a:cubicBezTo>
                  <a:lnTo>
                    <a:pt x="31599" y="19804"/>
                  </a:lnTo>
                  <a:cubicBezTo>
                    <a:pt x="33540" y="17863"/>
                    <a:pt x="33540" y="14720"/>
                    <a:pt x="31599" y="12791"/>
                  </a:cubicBezTo>
                  <a:lnTo>
                    <a:pt x="20276" y="1456"/>
                  </a:lnTo>
                  <a:cubicBezTo>
                    <a:pt x="19306" y="486"/>
                    <a:pt x="18035" y="1"/>
                    <a:pt x="16766" y="1"/>
                  </a:cubicBezTo>
                  <a:close/>
                </a:path>
              </a:pathLst>
            </a:custGeom>
            <a:solidFill>
              <a:srgbClr val="002E87"/>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0D2547"/>
                </a:solidFill>
                <a:effectLst/>
                <a:uLnTx/>
                <a:uFillTx/>
                <a:latin typeface="Symbio AR+LT"/>
                <a:ea typeface="+mn-ea"/>
                <a:cs typeface="Symbio AR+LT"/>
              </a:endParaRPr>
            </a:p>
          </p:txBody>
        </p:sp>
        <p:sp>
          <p:nvSpPr>
            <p:cNvPr id="118" name="Google Shape;1152;p41">
              <a:extLst>
                <a:ext uri="{FF2B5EF4-FFF2-40B4-BE49-F238E27FC236}">
                  <a16:creationId xmlns:a16="http://schemas.microsoft.com/office/drawing/2014/main" id="{22A0448F-EE7C-4262-AC7F-027EE18DF056}"/>
                </a:ext>
              </a:extLst>
            </p:cNvPr>
            <p:cNvSpPr/>
            <p:nvPr/>
          </p:nvSpPr>
          <p:spPr>
            <a:xfrm flipH="1" flipV="1">
              <a:off x="10155784" y="2951882"/>
              <a:ext cx="773672" cy="755574"/>
            </a:xfrm>
            <a:custGeom>
              <a:avLst/>
              <a:gdLst/>
              <a:ahLst/>
              <a:cxnLst/>
              <a:rect l="l" t="t" r="r" b="b"/>
              <a:pathLst>
                <a:path w="27230" h="26593" extrusionOk="0">
                  <a:moveTo>
                    <a:pt x="13614" y="0"/>
                  </a:moveTo>
                  <a:cubicBezTo>
                    <a:pt x="12791" y="0"/>
                    <a:pt x="11966" y="313"/>
                    <a:pt x="11335" y="938"/>
                  </a:cubicBezTo>
                  <a:lnTo>
                    <a:pt x="1262" y="11022"/>
                  </a:lnTo>
                  <a:cubicBezTo>
                    <a:pt x="0" y="12284"/>
                    <a:pt x="0" y="14320"/>
                    <a:pt x="1262" y="15571"/>
                  </a:cubicBezTo>
                  <a:lnTo>
                    <a:pt x="11335" y="25655"/>
                  </a:lnTo>
                  <a:cubicBezTo>
                    <a:pt x="11966" y="26280"/>
                    <a:pt x="12791" y="26593"/>
                    <a:pt x="13614" y="26593"/>
                  </a:cubicBezTo>
                  <a:cubicBezTo>
                    <a:pt x="14437" y="26593"/>
                    <a:pt x="15258" y="26280"/>
                    <a:pt x="15883" y="25655"/>
                  </a:cubicBezTo>
                  <a:lnTo>
                    <a:pt x="25968" y="15571"/>
                  </a:lnTo>
                  <a:cubicBezTo>
                    <a:pt x="27230" y="14320"/>
                    <a:pt x="27230" y="12284"/>
                    <a:pt x="25968" y="11022"/>
                  </a:cubicBezTo>
                  <a:lnTo>
                    <a:pt x="15883" y="938"/>
                  </a:lnTo>
                  <a:cubicBezTo>
                    <a:pt x="15258" y="313"/>
                    <a:pt x="14437" y="0"/>
                    <a:pt x="13614" y="0"/>
                  </a:cubicBezTo>
                  <a:close/>
                </a:path>
              </a:pathLst>
            </a:custGeom>
            <a:solidFill>
              <a:schemeClr val="bg1"/>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2500" b="0" i="0" u="none" strike="noStrike" kern="1200" cap="none" spc="0" normalizeH="0" baseline="0" noProof="0" dirty="0">
                <a:ln>
                  <a:noFill/>
                </a:ln>
                <a:solidFill>
                  <a:srgbClr val="FFFFFF"/>
                </a:solidFill>
                <a:effectLst/>
                <a:uLnTx/>
                <a:uFillTx/>
                <a:latin typeface="Fira Sans Extra Condensed Medium"/>
                <a:ea typeface="Fira Sans Extra Condensed Medium"/>
                <a:cs typeface="Fira Sans Extra Condensed Medium"/>
                <a:sym typeface="Fira Sans Extra Condensed Medium"/>
              </a:endParaRPr>
            </a:p>
          </p:txBody>
        </p:sp>
      </p:grpSp>
      <p:sp>
        <p:nvSpPr>
          <p:cNvPr id="116" name="Rectangle 115">
            <a:extLst>
              <a:ext uri="{FF2B5EF4-FFF2-40B4-BE49-F238E27FC236}">
                <a16:creationId xmlns:a16="http://schemas.microsoft.com/office/drawing/2014/main" id="{F303F42F-BBF4-4D31-865A-786C02F39D5B}"/>
              </a:ext>
            </a:extLst>
          </p:cNvPr>
          <p:cNvSpPr/>
          <p:nvPr/>
        </p:nvSpPr>
        <p:spPr>
          <a:xfrm>
            <a:off x="10765505" y="4048352"/>
            <a:ext cx="825815" cy="400110"/>
          </a:xfrm>
          <a:prstGeom prst="rect">
            <a:avLst/>
          </a:prstGeom>
        </p:spPr>
        <p:txBody>
          <a:bodyPr wrap="square">
            <a:spAutoFit/>
          </a:bodyPr>
          <a:lstStyle/>
          <a:p>
            <a:pPr algn="ctr"/>
            <a:r>
              <a:rPr lang="ar-SA" sz="2000" b="1" dirty="0">
                <a:solidFill>
                  <a:srgbClr val="0074A7"/>
                </a:solidFill>
                <a:effectLst>
                  <a:outerShdw blurRad="38100" dist="38100" dir="2700000" algn="tl">
                    <a:srgbClr val="000000">
                      <a:alpha val="43137"/>
                    </a:srgbClr>
                  </a:outerShdw>
                </a:effectLst>
                <a:latin typeface="SST Arabic" panose="020B0504030504020204" pitchFamily="34" charset="-78"/>
                <a:cs typeface="SST Arabic" panose="020B0504030504020204" pitchFamily="34" charset="-78"/>
              </a:rPr>
              <a:t>2</a:t>
            </a:r>
          </a:p>
        </p:txBody>
      </p:sp>
      <p:sp>
        <p:nvSpPr>
          <p:cNvPr id="119" name="Rounded Rectangle 57">
            <a:extLst>
              <a:ext uri="{FF2B5EF4-FFF2-40B4-BE49-F238E27FC236}">
                <a16:creationId xmlns:a16="http://schemas.microsoft.com/office/drawing/2014/main" id="{B084D11D-8BF0-4DA5-B8AB-9A3439C00881}"/>
              </a:ext>
            </a:extLst>
          </p:cNvPr>
          <p:cNvSpPr/>
          <p:nvPr/>
        </p:nvSpPr>
        <p:spPr>
          <a:xfrm>
            <a:off x="4059700" y="828392"/>
            <a:ext cx="1828800" cy="218593"/>
          </a:xfrm>
          <a:prstGeom prst="roundRect">
            <a:avLst/>
          </a:prstGeom>
          <a:solidFill>
            <a:srgbClr val="FFAB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1100" b="1" i="0" u="none" strike="noStrike" kern="1200" cap="none" spc="0" normalizeH="0" baseline="0" noProof="0" dirty="0">
                <a:ln>
                  <a:noFill/>
                </a:ln>
                <a:solidFill>
                  <a:srgbClr val="0D2547"/>
                </a:solidFill>
                <a:effectLst/>
                <a:uLnTx/>
                <a:uFillTx/>
                <a:latin typeface="SST Arabic" panose="020B0504030504020204" pitchFamily="34" charset="-78"/>
                <a:ea typeface="+mn-ea"/>
                <a:cs typeface="SST Arabic" panose="020B0504030504020204" pitchFamily="34" charset="-78"/>
              </a:rPr>
              <a:t>عدد المحاضر الامنية</a:t>
            </a:r>
          </a:p>
        </p:txBody>
      </p:sp>
      <p:sp>
        <p:nvSpPr>
          <p:cNvPr id="120" name="Rounded Rectangle 56">
            <a:extLst>
              <a:ext uri="{FF2B5EF4-FFF2-40B4-BE49-F238E27FC236}">
                <a16:creationId xmlns:a16="http://schemas.microsoft.com/office/drawing/2014/main" id="{8D3E1242-AAC4-4C7B-B25B-005ADB575B79}"/>
              </a:ext>
            </a:extLst>
          </p:cNvPr>
          <p:cNvSpPr/>
          <p:nvPr/>
        </p:nvSpPr>
        <p:spPr>
          <a:xfrm>
            <a:off x="2916583" y="817757"/>
            <a:ext cx="1005840" cy="212900"/>
          </a:xfrm>
          <a:prstGeom prst="roundRect">
            <a:avLst/>
          </a:prstGeom>
          <a:solidFill>
            <a:schemeClr val="bg1"/>
          </a:solidFill>
          <a:ln w="952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1" eaLnBrk="1" fontAlgn="auto" latinLnBrk="0" hangingPunct="1">
              <a:lnSpc>
                <a:spcPct val="100000"/>
              </a:lnSpc>
              <a:spcBef>
                <a:spcPts val="0"/>
              </a:spcBef>
              <a:spcAft>
                <a:spcPts val="0"/>
              </a:spcAft>
              <a:buClrTx/>
              <a:buSzTx/>
              <a:buFontTx/>
              <a:buNone/>
              <a:tabLst/>
              <a:defRPr/>
            </a:pPr>
            <a:r>
              <a:rPr lang="en-US" sz="1050" b="1" dirty="0">
                <a:solidFill>
                  <a:srgbClr val="002060"/>
                </a:solidFill>
                <a:latin typeface="SST Arabic" panose="020B0504030504020204" pitchFamily="34" charset="-78"/>
                <a:cs typeface="SST Arabic" panose="020B0504030504020204" pitchFamily="34" charset="-78"/>
              </a:rPr>
              <a:t>5</a:t>
            </a:r>
            <a:endParaRPr kumimoji="0" lang="ar-SA" sz="1050" b="1" i="0" u="none" strike="noStrike" kern="1200" cap="none" spc="0" normalizeH="0" baseline="0" noProof="0" dirty="0">
              <a:ln>
                <a:noFill/>
              </a:ln>
              <a:solidFill>
                <a:srgbClr val="002060"/>
              </a:solidFill>
              <a:effectLst/>
              <a:uLnTx/>
              <a:uFillTx/>
              <a:latin typeface="SST Arabic" panose="020B0504030504020204" pitchFamily="34" charset="-78"/>
              <a:ea typeface="+mn-ea"/>
              <a:cs typeface="SST Arabic" panose="020B0504030504020204" pitchFamily="34" charset="-78"/>
            </a:endParaRPr>
          </a:p>
        </p:txBody>
      </p:sp>
      <p:sp>
        <p:nvSpPr>
          <p:cNvPr id="2" name="Right Arrow 1">
            <a:hlinkClick r:id="rId6" action="ppaction://hlinksldjump"/>
          </p:cNvPr>
          <p:cNvSpPr/>
          <p:nvPr/>
        </p:nvSpPr>
        <p:spPr>
          <a:xfrm flipH="1">
            <a:off x="263745" y="5836799"/>
            <a:ext cx="438819" cy="370936"/>
          </a:xfrm>
          <a:prstGeom prst="rightArrow">
            <a:avLst/>
          </a:prstGeom>
          <a:solidFill>
            <a:srgbClr val="53CAFF"/>
          </a:solidFill>
          <a:ln w="9525">
            <a:no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noAutofit/>
          </a:bodyPr>
          <a:lstStyle/>
          <a:p>
            <a:pPr algn="ctr"/>
            <a:endParaRPr lang="en-US" sz="1400" kern="0">
              <a:solidFill>
                <a:srgbClr val="000000"/>
              </a:solidFill>
              <a:latin typeface="Calibri"/>
            </a:endParaRPr>
          </a:p>
        </p:txBody>
      </p:sp>
      <p:sp>
        <p:nvSpPr>
          <p:cNvPr id="4" name="BJPseudoFooter">
            <a:extLst>
              <a:ext uri="{FF2B5EF4-FFF2-40B4-BE49-F238E27FC236}">
                <a16:creationId xmlns:a16="http://schemas.microsoft.com/office/drawing/2014/main" id="{7FC8CAF0-D97B-493D-97CF-2AF504E47AD5}"/>
              </a:ext>
            </a:extLst>
          </p:cNvPr>
          <p:cNvSpPr txBox="1"/>
          <p:nvPr>
            <p:custDataLst>
              <p:tags r:id="rId1"/>
            </p:custDataLst>
          </p:nvPr>
        </p:nvSpPr>
        <p:spPr>
          <a:xfrm>
            <a:off x="5772834" y="6496278"/>
            <a:ext cx="646331" cy="215444"/>
          </a:xfrm>
          <a:prstGeom prst="rect">
            <a:avLst/>
          </a:prstGeom>
          <a:noFill/>
        </p:spPr>
        <p:txBody>
          <a:bodyPr vert="horz" wrap="none" rtlCol="0" anchor="ctr" anchorCtr="0">
            <a:spAutoFit/>
          </a:bodyPr>
          <a:lstStyle/>
          <a:p>
            <a:pPr marL="0" algn="ctr" defTabSz="914400" rtl="1" eaLnBrk="1" latinLnBrk="0" hangingPunct="1"/>
            <a:r>
              <a:rPr lang="en-US" sz="800">
                <a:solidFill>
                  <a:srgbClr val="AEC90B"/>
                </a:solidFill>
                <a:latin typeface="Segoe UI" panose="020B0502040204020203" pitchFamily="34" charset="0"/>
              </a:rPr>
              <a:t>Public | </a:t>
            </a:r>
            <a:r>
              <a:rPr lang="ar-SA" sz="800">
                <a:solidFill>
                  <a:srgbClr val="AEC90B"/>
                </a:solidFill>
                <a:latin typeface="Segoe UI" panose="020B0502040204020203" pitchFamily="34" charset="0"/>
              </a:rPr>
              <a:t>عام</a:t>
            </a:r>
            <a:endParaRPr lang="en-US" sz="800">
              <a:solidFill>
                <a:srgbClr val="AEC90B"/>
              </a:solidFill>
              <a:latin typeface="Segoe UI" panose="020B0502040204020203" pitchFamily="34" charset="0"/>
            </a:endParaRPr>
          </a:p>
        </p:txBody>
      </p:sp>
    </p:spTree>
    <p:extLst>
      <p:ext uri="{BB962C8B-B14F-4D97-AF65-F5344CB8AC3E}">
        <p14:creationId xmlns:p14="http://schemas.microsoft.com/office/powerpoint/2010/main" val="112097679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 name="Rectangle: Rounded Corners 198">
            <a:extLst>
              <a:ext uri="{FF2B5EF4-FFF2-40B4-BE49-F238E27FC236}">
                <a16:creationId xmlns:a16="http://schemas.microsoft.com/office/drawing/2014/main" id="{FDB270E0-6E53-46B9-B908-03763D60460B}"/>
              </a:ext>
            </a:extLst>
          </p:cNvPr>
          <p:cNvSpPr>
            <a:spLocks/>
          </p:cNvSpPr>
          <p:nvPr/>
        </p:nvSpPr>
        <p:spPr>
          <a:xfrm>
            <a:off x="759124" y="212123"/>
            <a:ext cx="7607005" cy="698989"/>
          </a:xfrm>
          <a:prstGeom prst="roundRect">
            <a:avLst>
              <a:gd name="adj" fmla="val 50000"/>
            </a:avLst>
          </a:prstGeom>
          <a:solidFill>
            <a:schemeClr val="bg2"/>
          </a:solidFill>
          <a:ln w="9525">
            <a:no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err="1">
              <a:ln>
                <a:noFill/>
              </a:ln>
              <a:solidFill>
                <a:srgbClr val="000000"/>
              </a:solidFill>
              <a:effectLst/>
              <a:uLnTx/>
              <a:uFillTx/>
              <a:latin typeface="Calibri"/>
              <a:ea typeface="+mn-ea"/>
              <a:cs typeface="Symbio AR+LT"/>
            </a:endParaRPr>
          </a:p>
        </p:txBody>
      </p:sp>
      <p:sp>
        <p:nvSpPr>
          <p:cNvPr id="6" name="Slide Number Placeholder 5"/>
          <p:cNvSpPr>
            <a:spLocks noGrp="1"/>
          </p:cNvSpPr>
          <p:nvPr>
            <p:ph type="sldNum" sz="quarter" idx="12"/>
          </p:nvPr>
        </p:nvSpPr>
        <p:spPr>
          <a:xfrm>
            <a:off x="11676888" y="6392927"/>
            <a:ext cx="399288" cy="365124"/>
          </a:xfrm>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008E1BDA-5E07-414A-8101-29DABEB15B19}" type="slidenum">
              <a:rPr kumimoji="0" lang="en-US" sz="1200" b="0" i="0" u="none" strike="noStrike" kern="1200" cap="none" spc="0" normalizeH="0" baseline="0" noProof="0" smtClean="0">
                <a:ln>
                  <a:noFill/>
                </a:ln>
                <a:solidFill>
                  <a:srgbClr val="0D2547">
                    <a:tint val="75000"/>
                  </a:srgbClr>
                </a:solidFill>
                <a:effectLst/>
                <a:uLnTx/>
                <a:uFillTx/>
                <a:latin typeface="Greta Arabic" panose="02000000000000000000" pitchFamily="2" charset="-78"/>
                <a:ea typeface="+mn-ea"/>
                <a:cs typeface="Symbio AR+LT"/>
              </a:rPr>
              <a:pPr marL="0" marR="0" lvl="0" indent="0" algn="l" defTabSz="914400" rtl="1"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srgbClr val="0D2547">
                  <a:tint val="75000"/>
                </a:srgbClr>
              </a:solidFill>
              <a:effectLst/>
              <a:uLnTx/>
              <a:uFillTx/>
              <a:latin typeface="Greta Arabic" panose="02000000000000000000" pitchFamily="2" charset="-78"/>
              <a:ea typeface="+mn-ea"/>
              <a:cs typeface="Symbio AR+LT"/>
            </a:endParaRPr>
          </a:p>
        </p:txBody>
      </p:sp>
      <p:sp>
        <p:nvSpPr>
          <p:cNvPr id="174" name="Rectangle: Rounded Corners 173">
            <a:extLst>
              <a:ext uri="{FF2B5EF4-FFF2-40B4-BE49-F238E27FC236}">
                <a16:creationId xmlns:a16="http://schemas.microsoft.com/office/drawing/2014/main" id="{F3823F53-1AA1-4A28-8398-91201EE12E69}"/>
              </a:ext>
            </a:extLst>
          </p:cNvPr>
          <p:cNvSpPr>
            <a:spLocks/>
          </p:cNvSpPr>
          <p:nvPr/>
        </p:nvSpPr>
        <p:spPr>
          <a:xfrm>
            <a:off x="7409861" y="212211"/>
            <a:ext cx="4480807" cy="698989"/>
          </a:xfrm>
          <a:prstGeom prst="roundRect">
            <a:avLst>
              <a:gd name="adj" fmla="val 50000"/>
            </a:avLst>
          </a:prstGeom>
          <a:solidFill>
            <a:srgbClr val="002E87"/>
          </a:solidFill>
          <a:ln w="9525">
            <a:no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err="1">
              <a:ln>
                <a:noFill/>
              </a:ln>
              <a:solidFill>
                <a:srgbClr val="000000"/>
              </a:solidFill>
              <a:effectLst/>
              <a:uLnTx/>
              <a:uFillTx/>
              <a:latin typeface="Calibri"/>
              <a:ea typeface="+mn-ea"/>
              <a:cs typeface="Symbio AR+LT"/>
            </a:endParaRPr>
          </a:p>
        </p:txBody>
      </p:sp>
      <p:sp>
        <p:nvSpPr>
          <p:cNvPr id="178" name="Oval 177">
            <a:extLst>
              <a:ext uri="{FF2B5EF4-FFF2-40B4-BE49-F238E27FC236}">
                <a16:creationId xmlns:a16="http://schemas.microsoft.com/office/drawing/2014/main" id="{14763B5D-D51A-478A-B7FF-A1F0EDF69035}"/>
              </a:ext>
            </a:extLst>
          </p:cNvPr>
          <p:cNvSpPr/>
          <p:nvPr/>
        </p:nvSpPr>
        <p:spPr>
          <a:xfrm>
            <a:off x="11171415" y="81797"/>
            <a:ext cx="883696" cy="883696"/>
          </a:xfrm>
          <a:prstGeom prst="ellipse">
            <a:avLst/>
          </a:prstGeom>
          <a:ln>
            <a:solidFill>
              <a:srgbClr val="002E87"/>
            </a:solidFill>
          </a:ln>
        </p:spPr>
        <p:style>
          <a:lnRef idx="2">
            <a:schemeClr val="accent2"/>
          </a:lnRef>
          <a:fillRef idx="1">
            <a:schemeClr val="lt1"/>
          </a:fillRef>
          <a:effectRef idx="0">
            <a:schemeClr val="accent2"/>
          </a:effectRef>
          <a:fontRef idx="minor">
            <a:schemeClr val="dk1"/>
          </a:fontRef>
        </p:style>
        <p:txBody>
          <a:bodyPr lIns="73152" tIns="73152" rIns="73152" bIns="73152"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err="1">
              <a:ln>
                <a:noFill/>
              </a:ln>
              <a:solidFill>
                <a:srgbClr val="000000"/>
              </a:solidFill>
              <a:effectLst/>
              <a:uLnTx/>
              <a:uFillTx/>
              <a:latin typeface="Calibri"/>
              <a:ea typeface="+mn-ea"/>
              <a:cs typeface="Symbio AR+LT"/>
            </a:endParaRPr>
          </a:p>
        </p:txBody>
      </p:sp>
      <p:sp>
        <p:nvSpPr>
          <p:cNvPr id="194" name="Isosceles Triangle 69">
            <a:extLst>
              <a:ext uri="{FF2B5EF4-FFF2-40B4-BE49-F238E27FC236}">
                <a16:creationId xmlns:a16="http://schemas.microsoft.com/office/drawing/2014/main" id="{854C548B-524E-4BD9-8102-9F962A8FB621}"/>
              </a:ext>
            </a:extLst>
          </p:cNvPr>
          <p:cNvSpPr/>
          <p:nvPr/>
        </p:nvSpPr>
        <p:spPr>
          <a:xfrm rot="16200000">
            <a:off x="6117336" y="257303"/>
            <a:ext cx="18288" cy="12252960"/>
          </a:xfrm>
          <a:prstGeom prst="roundRect">
            <a:avLst>
              <a:gd name="adj" fmla="val 0"/>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ymbio AR+LT"/>
              <a:ea typeface="+mn-ea"/>
              <a:cs typeface="Symbio AR+LT"/>
            </a:endParaRPr>
          </a:p>
        </p:txBody>
      </p:sp>
      <p:sp>
        <p:nvSpPr>
          <p:cNvPr id="7" name="TextBox 6">
            <a:extLst>
              <a:ext uri="{FF2B5EF4-FFF2-40B4-BE49-F238E27FC236}">
                <a16:creationId xmlns:a16="http://schemas.microsoft.com/office/drawing/2014/main" id="{D8C91045-9ED1-419F-8AC4-B8F069EE7506}"/>
              </a:ext>
            </a:extLst>
          </p:cNvPr>
          <p:cNvSpPr txBox="1"/>
          <p:nvPr/>
        </p:nvSpPr>
        <p:spPr>
          <a:xfrm>
            <a:off x="831789" y="392799"/>
            <a:ext cx="6765870" cy="352509"/>
          </a:xfrm>
          <a:prstGeom prst="rect">
            <a:avLst/>
          </a:prstGeom>
          <a:noFill/>
        </p:spPr>
        <p:txBody>
          <a:bodyPr wrap="square" rtlCol="0" anchor="ctr" anchorCtr="0">
            <a:noAutofit/>
          </a:bodyPr>
          <a:lstStyle>
            <a:defPPr>
              <a:defRPr lang="en-US"/>
            </a:defPPr>
            <a:lvl1pPr algn="ctr" rtl="1">
              <a:defRPr sz="1600" b="1">
                <a:solidFill>
                  <a:srgbClr val="575756">
                    <a:lumMod val="50000"/>
                  </a:srgbClr>
                </a:solidFill>
                <a:latin typeface="SST Arabic" panose="020B0504030504020204" pitchFamily="34" charset="-78"/>
                <a:cs typeface="SST Arabic" panose="020B0504030504020204" pitchFamily="34" charset="-78"/>
              </a:defRPr>
            </a:lvl1p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575756">
                    <a:lumMod val="50000"/>
                  </a:srgbClr>
                </a:solidFill>
                <a:effectLst/>
                <a:uLnTx/>
                <a:uFillTx/>
                <a:latin typeface="SST Arabic" panose="020B0504030504020204" pitchFamily="34" charset="-78"/>
                <a:ea typeface="+mn-ea"/>
                <a:cs typeface="SST Arabic" panose="020B0504030504020204" pitchFamily="34" charset="-78"/>
              </a:rPr>
              <a:t> 14,826</a:t>
            </a:r>
            <a:r>
              <a:rPr kumimoji="0" lang="ar-SA" sz="1200" b="1" i="0" u="none" strike="noStrike" kern="1200" cap="none" spc="0" normalizeH="0" baseline="0" noProof="0" dirty="0">
                <a:ln>
                  <a:noFill/>
                </a:ln>
                <a:solidFill>
                  <a:srgbClr val="575756">
                    <a:lumMod val="50000"/>
                  </a:srgbClr>
                </a:solidFill>
                <a:effectLst/>
                <a:uLnTx/>
                <a:uFillTx/>
                <a:latin typeface="SST Arabic" panose="020B0504030504020204" pitchFamily="34" charset="-78"/>
                <a:ea typeface="+mn-ea"/>
                <a:cs typeface="SST Arabic" panose="020B0504030504020204" pitchFamily="34" charset="-78"/>
              </a:rPr>
              <a:t>بيان جمركي تم استهدافه لفترة يناير 2023 حتى يونيو 2023</a:t>
            </a:r>
            <a:endParaRPr kumimoji="0" lang="en-US" sz="1200" b="1" i="0" u="none" strike="noStrike" kern="1200" cap="none" spc="0" normalizeH="0" baseline="0" noProof="0" dirty="0">
              <a:ln>
                <a:noFill/>
              </a:ln>
              <a:solidFill>
                <a:srgbClr val="575756">
                  <a:lumMod val="50000"/>
                </a:srgbClr>
              </a:solidFill>
              <a:effectLst/>
              <a:uLnTx/>
              <a:uFillTx/>
              <a:latin typeface="SST Arabic" panose="020B0504030504020204" pitchFamily="34" charset="-78"/>
              <a:ea typeface="+mn-ea"/>
              <a:cs typeface="SST Arabic" panose="020B0504030504020204" pitchFamily="34" charset="-78"/>
            </a:endParaRPr>
          </a:p>
        </p:txBody>
      </p:sp>
      <p:grpSp>
        <p:nvGrpSpPr>
          <p:cNvPr id="271" name="Group 270">
            <a:extLst>
              <a:ext uri="{FF2B5EF4-FFF2-40B4-BE49-F238E27FC236}">
                <a16:creationId xmlns:a16="http://schemas.microsoft.com/office/drawing/2014/main" id="{B821AC29-FF72-4513-988D-F46CB599259A}"/>
              </a:ext>
            </a:extLst>
          </p:cNvPr>
          <p:cNvGrpSpPr/>
          <p:nvPr/>
        </p:nvGrpSpPr>
        <p:grpSpPr>
          <a:xfrm>
            <a:off x="11415986" y="280973"/>
            <a:ext cx="394554" cy="424008"/>
            <a:chOff x="4402859" y="2189177"/>
            <a:chExt cx="1144835" cy="1230298"/>
          </a:xfrm>
        </p:grpSpPr>
        <p:sp>
          <p:nvSpPr>
            <p:cNvPr id="272" name="Freeform: Shape 271">
              <a:extLst>
                <a:ext uri="{FF2B5EF4-FFF2-40B4-BE49-F238E27FC236}">
                  <a16:creationId xmlns:a16="http://schemas.microsoft.com/office/drawing/2014/main" id="{D99C9F6E-9F7B-48ED-A518-16E6ACB0D786}"/>
                </a:ext>
              </a:extLst>
            </p:cNvPr>
            <p:cNvSpPr/>
            <p:nvPr/>
          </p:nvSpPr>
          <p:spPr>
            <a:xfrm>
              <a:off x="4586522" y="2189177"/>
              <a:ext cx="734651" cy="734651"/>
            </a:xfrm>
            <a:custGeom>
              <a:avLst/>
              <a:gdLst>
                <a:gd name="connsiteX0" fmla="*/ 118060 w 114300"/>
                <a:gd name="connsiteY0" fmla="*/ 60910 h 114300"/>
                <a:gd name="connsiteX1" fmla="*/ 60910 w 114300"/>
                <a:gd name="connsiteY1" fmla="*/ 118060 h 114300"/>
                <a:gd name="connsiteX2" fmla="*/ 3760 w 114300"/>
                <a:gd name="connsiteY2" fmla="*/ 60910 h 114300"/>
                <a:gd name="connsiteX3" fmla="*/ 60910 w 114300"/>
                <a:gd name="connsiteY3" fmla="*/ 3760 h 114300"/>
                <a:gd name="connsiteX4" fmla="*/ 118060 w 114300"/>
                <a:gd name="connsiteY4" fmla="*/ 60910 h 114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300" h="114300">
                  <a:moveTo>
                    <a:pt x="118060" y="60910"/>
                  </a:moveTo>
                  <a:cubicBezTo>
                    <a:pt x="118060" y="92473"/>
                    <a:pt x="92473" y="118060"/>
                    <a:pt x="60910" y="118060"/>
                  </a:cubicBezTo>
                  <a:cubicBezTo>
                    <a:pt x="29347" y="118060"/>
                    <a:pt x="3760" y="92473"/>
                    <a:pt x="3760" y="60910"/>
                  </a:cubicBezTo>
                  <a:cubicBezTo>
                    <a:pt x="3760" y="29347"/>
                    <a:pt x="29347" y="3760"/>
                    <a:pt x="60910" y="3760"/>
                  </a:cubicBezTo>
                  <a:cubicBezTo>
                    <a:pt x="92473" y="3760"/>
                    <a:pt x="118060" y="29347"/>
                    <a:pt x="118060" y="60910"/>
                  </a:cubicBezTo>
                  <a:close/>
                </a:path>
              </a:pathLst>
            </a:custGeom>
            <a:noFill/>
            <a:ln w="6350" cap="flat">
              <a:solidFill>
                <a:srgbClr val="002E87"/>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Symbio AR+LT"/>
              </a:endParaRPr>
            </a:p>
          </p:txBody>
        </p:sp>
        <p:sp>
          <p:nvSpPr>
            <p:cNvPr id="273" name="Freeform: Shape 272">
              <a:extLst>
                <a:ext uri="{FF2B5EF4-FFF2-40B4-BE49-F238E27FC236}">
                  <a16:creationId xmlns:a16="http://schemas.microsoft.com/office/drawing/2014/main" id="{D4B70970-2876-408E-8EAF-632DD3F3879D}"/>
                </a:ext>
              </a:extLst>
            </p:cNvPr>
            <p:cNvSpPr/>
            <p:nvPr/>
          </p:nvSpPr>
          <p:spPr>
            <a:xfrm>
              <a:off x="4953847" y="2262641"/>
              <a:ext cx="306103" cy="306103"/>
            </a:xfrm>
            <a:custGeom>
              <a:avLst/>
              <a:gdLst>
                <a:gd name="connsiteX0" fmla="*/ 49480 w 47625"/>
                <a:gd name="connsiteY0" fmla="*/ 49480 h 47625"/>
                <a:gd name="connsiteX1" fmla="*/ 3760 w 47625"/>
                <a:gd name="connsiteY1" fmla="*/ 3760 h 47625"/>
              </a:gdLst>
              <a:ahLst/>
              <a:cxnLst>
                <a:cxn ang="0">
                  <a:pos x="connsiteX0" y="connsiteY0"/>
                </a:cxn>
                <a:cxn ang="0">
                  <a:pos x="connsiteX1" y="connsiteY1"/>
                </a:cxn>
              </a:cxnLst>
              <a:rect l="l" t="t" r="r" b="b"/>
              <a:pathLst>
                <a:path w="47625" h="47625">
                  <a:moveTo>
                    <a:pt x="49480" y="49480"/>
                  </a:moveTo>
                  <a:cubicBezTo>
                    <a:pt x="49480" y="24715"/>
                    <a:pt x="29477" y="3760"/>
                    <a:pt x="3760" y="3760"/>
                  </a:cubicBezTo>
                </a:path>
              </a:pathLst>
            </a:custGeom>
            <a:noFill/>
            <a:ln w="6350" cap="rnd">
              <a:solidFill>
                <a:srgbClr val="002E87"/>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Symbio AR+LT"/>
              </a:endParaRPr>
            </a:p>
          </p:txBody>
        </p:sp>
        <p:sp>
          <p:nvSpPr>
            <p:cNvPr id="274" name="Freeform: Shape 273">
              <a:extLst>
                <a:ext uri="{FF2B5EF4-FFF2-40B4-BE49-F238E27FC236}">
                  <a16:creationId xmlns:a16="http://schemas.microsoft.com/office/drawing/2014/main" id="{FD409DC0-C995-4D08-8041-9B792F4CB0E5}"/>
                </a:ext>
              </a:extLst>
            </p:cNvPr>
            <p:cNvSpPr/>
            <p:nvPr/>
          </p:nvSpPr>
          <p:spPr>
            <a:xfrm>
              <a:off x="4898752" y="2923828"/>
              <a:ext cx="122441" cy="122441"/>
            </a:xfrm>
            <a:custGeom>
              <a:avLst/>
              <a:gdLst>
                <a:gd name="connsiteX0" fmla="*/ 3760 w 19050"/>
                <a:gd name="connsiteY0" fmla="*/ 3760 h 19050"/>
                <a:gd name="connsiteX1" fmla="*/ 3760 w 19050"/>
                <a:gd name="connsiteY1" fmla="*/ 24715 h 19050"/>
                <a:gd name="connsiteX2" fmla="*/ 20905 w 19050"/>
                <a:gd name="connsiteY2" fmla="*/ 24715 h 19050"/>
                <a:gd name="connsiteX3" fmla="*/ 20905 w 19050"/>
                <a:gd name="connsiteY3" fmla="*/ 3760 h 19050"/>
              </a:gdLst>
              <a:ahLst/>
              <a:cxnLst>
                <a:cxn ang="0">
                  <a:pos x="connsiteX0" y="connsiteY0"/>
                </a:cxn>
                <a:cxn ang="0">
                  <a:pos x="connsiteX1" y="connsiteY1"/>
                </a:cxn>
                <a:cxn ang="0">
                  <a:pos x="connsiteX2" y="connsiteY2"/>
                </a:cxn>
                <a:cxn ang="0">
                  <a:pos x="connsiteX3" y="connsiteY3"/>
                </a:cxn>
              </a:cxnLst>
              <a:rect l="l" t="t" r="r" b="b"/>
              <a:pathLst>
                <a:path w="19050" h="19050">
                  <a:moveTo>
                    <a:pt x="3760" y="3760"/>
                  </a:moveTo>
                  <a:lnTo>
                    <a:pt x="3760" y="24715"/>
                  </a:lnTo>
                  <a:lnTo>
                    <a:pt x="20905" y="24715"/>
                  </a:lnTo>
                  <a:lnTo>
                    <a:pt x="20905" y="3760"/>
                  </a:lnTo>
                </a:path>
              </a:pathLst>
            </a:custGeom>
            <a:noFill/>
            <a:ln w="6350" cap="flat">
              <a:solidFill>
                <a:srgbClr val="002E87"/>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Symbio AR+LT"/>
              </a:endParaRPr>
            </a:p>
          </p:txBody>
        </p:sp>
        <p:sp>
          <p:nvSpPr>
            <p:cNvPr id="275" name="Freeform: Shape 274">
              <a:extLst>
                <a:ext uri="{FF2B5EF4-FFF2-40B4-BE49-F238E27FC236}">
                  <a16:creationId xmlns:a16="http://schemas.microsoft.com/office/drawing/2014/main" id="{5800A316-0335-4B48-BAF4-77986367FCE0}"/>
                </a:ext>
              </a:extLst>
            </p:cNvPr>
            <p:cNvSpPr/>
            <p:nvPr/>
          </p:nvSpPr>
          <p:spPr>
            <a:xfrm>
              <a:off x="4764067" y="2513650"/>
              <a:ext cx="122441" cy="183663"/>
            </a:xfrm>
            <a:custGeom>
              <a:avLst/>
              <a:gdLst>
                <a:gd name="connsiteX0" fmla="*/ 3760 w 19050"/>
                <a:gd name="connsiteY0" fmla="*/ 3760 h 28575"/>
                <a:gd name="connsiteX1" fmla="*/ 23762 w 19050"/>
                <a:gd name="connsiteY1" fmla="*/ 3760 h 28575"/>
                <a:gd name="connsiteX2" fmla="*/ 23762 w 19050"/>
                <a:gd name="connsiteY2" fmla="*/ 31382 h 28575"/>
                <a:gd name="connsiteX3" fmla="*/ 3760 w 19050"/>
                <a:gd name="connsiteY3" fmla="*/ 31382 h 28575"/>
              </a:gdLst>
              <a:ahLst/>
              <a:cxnLst>
                <a:cxn ang="0">
                  <a:pos x="connsiteX0" y="connsiteY0"/>
                </a:cxn>
                <a:cxn ang="0">
                  <a:pos x="connsiteX1" y="connsiteY1"/>
                </a:cxn>
                <a:cxn ang="0">
                  <a:pos x="connsiteX2" y="connsiteY2"/>
                </a:cxn>
                <a:cxn ang="0">
                  <a:pos x="connsiteX3" y="connsiteY3"/>
                </a:cxn>
              </a:cxnLst>
              <a:rect l="l" t="t" r="r" b="b"/>
              <a:pathLst>
                <a:path w="19050" h="28575">
                  <a:moveTo>
                    <a:pt x="3760" y="3760"/>
                  </a:moveTo>
                  <a:lnTo>
                    <a:pt x="23762" y="3760"/>
                  </a:lnTo>
                  <a:lnTo>
                    <a:pt x="23762" y="31382"/>
                  </a:lnTo>
                  <a:lnTo>
                    <a:pt x="3760" y="31382"/>
                  </a:lnTo>
                  <a:close/>
                </a:path>
              </a:pathLst>
            </a:custGeom>
            <a:noFill/>
            <a:ln w="6350" cap="flat">
              <a:solidFill>
                <a:srgbClr val="002E87"/>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Symbio AR+LT"/>
              </a:endParaRPr>
            </a:p>
          </p:txBody>
        </p:sp>
        <p:sp>
          <p:nvSpPr>
            <p:cNvPr id="276" name="Freeform: Shape 275">
              <a:extLst>
                <a:ext uri="{FF2B5EF4-FFF2-40B4-BE49-F238E27FC236}">
                  <a16:creationId xmlns:a16="http://schemas.microsoft.com/office/drawing/2014/main" id="{DF98C50E-56ED-4891-BF69-ABC6CD04708C}"/>
                </a:ext>
              </a:extLst>
            </p:cNvPr>
            <p:cNvSpPr/>
            <p:nvPr/>
          </p:nvSpPr>
          <p:spPr>
            <a:xfrm>
              <a:off x="4892628" y="2427941"/>
              <a:ext cx="122441" cy="306103"/>
            </a:xfrm>
            <a:custGeom>
              <a:avLst/>
              <a:gdLst>
                <a:gd name="connsiteX0" fmla="*/ 3760 w 19050"/>
                <a:gd name="connsiteY0" fmla="*/ 3760 h 47625"/>
                <a:gd name="connsiteX1" fmla="*/ 23762 w 19050"/>
                <a:gd name="connsiteY1" fmla="*/ 3760 h 47625"/>
                <a:gd name="connsiteX2" fmla="*/ 23762 w 19050"/>
                <a:gd name="connsiteY2" fmla="*/ 44717 h 47625"/>
                <a:gd name="connsiteX3" fmla="*/ 3760 w 19050"/>
                <a:gd name="connsiteY3" fmla="*/ 44717 h 47625"/>
              </a:gdLst>
              <a:ahLst/>
              <a:cxnLst>
                <a:cxn ang="0">
                  <a:pos x="connsiteX0" y="connsiteY0"/>
                </a:cxn>
                <a:cxn ang="0">
                  <a:pos x="connsiteX1" y="connsiteY1"/>
                </a:cxn>
                <a:cxn ang="0">
                  <a:pos x="connsiteX2" y="connsiteY2"/>
                </a:cxn>
                <a:cxn ang="0">
                  <a:pos x="connsiteX3" y="connsiteY3"/>
                </a:cxn>
              </a:cxnLst>
              <a:rect l="l" t="t" r="r" b="b"/>
              <a:pathLst>
                <a:path w="19050" h="47625">
                  <a:moveTo>
                    <a:pt x="3760" y="3760"/>
                  </a:moveTo>
                  <a:lnTo>
                    <a:pt x="23762" y="3760"/>
                  </a:lnTo>
                  <a:lnTo>
                    <a:pt x="23762" y="44717"/>
                  </a:lnTo>
                  <a:lnTo>
                    <a:pt x="3760" y="44717"/>
                  </a:lnTo>
                  <a:close/>
                </a:path>
              </a:pathLst>
            </a:custGeom>
            <a:noFill/>
            <a:ln w="6350" cap="flat">
              <a:solidFill>
                <a:srgbClr val="002E87"/>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Symbio AR+LT"/>
              </a:endParaRPr>
            </a:p>
          </p:txBody>
        </p:sp>
        <p:sp>
          <p:nvSpPr>
            <p:cNvPr id="278" name="Freeform: Shape 277">
              <a:extLst>
                <a:ext uri="{FF2B5EF4-FFF2-40B4-BE49-F238E27FC236}">
                  <a16:creationId xmlns:a16="http://schemas.microsoft.com/office/drawing/2014/main" id="{A5BC969A-EE21-4C00-A928-77C9FC993298}"/>
                </a:ext>
              </a:extLst>
            </p:cNvPr>
            <p:cNvSpPr/>
            <p:nvPr/>
          </p:nvSpPr>
          <p:spPr>
            <a:xfrm>
              <a:off x="5021193" y="2513650"/>
              <a:ext cx="122441" cy="183663"/>
            </a:xfrm>
            <a:custGeom>
              <a:avLst/>
              <a:gdLst>
                <a:gd name="connsiteX0" fmla="*/ 3760 w 19050"/>
                <a:gd name="connsiteY0" fmla="*/ 3760 h 28575"/>
                <a:gd name="connsiteX1" fmla="*/ 23762 w 19050"/>
                <a:gd name="connsiteY1" fmla="*/ 3760 h 28575"/>
                <a:gd name="connsiteX2" fmla="*/ 23762 w 19050"/>
                <a:gd name="connsiteY2" fmla="*/ 31382 h 28575"/>
                <a:gd name="connsiteX3" fmla="*/ 3760 w 19050"/>
                <a:gd name="connsiteY3" fmla="*/ 31382 h 28575"/>
              </a:gdLst>
              <a:ahLst/>
              <a:cxnLst>
                <a:cxn ang="0">
                  <a:pos x="connsiteX0" y="connsiteY0"/>
                </a:cxn>
                <a:cxn ang="0">
                  <a:pos x="connsiteX1" y="connsiteY1"/>
                </a:cxn>
                <a:cxn ang="0">
                  <a:pos x="connsiteX2" y="connsiteY2"/>
                </a:cxn>
                <a:cxn ang="0">
                  <a:pos x="connsiteX3" y="connsiteY3"/>
                </a:cxn>
              </a:cxnLst>
              <a:rect l="l" t="t" r="r" b="b"/>
              <a:pathLst>
                <a:path w="19050" h="28575">
                  <a:moveTo>
                    <a:pt x="3760" y="3760"/>
                  </a:moveTo>
                  <a:lnTo>
                    <a:pt x="23762" y="3760"/>
                  </a:lnTo>
                  <a:lnTo>
                    <a:pt x="23762" y="31382"/>
                  </a:lnTo>
                  <a:lnTo>
                    <a:pt x="3760" y="31382"/>
                  </a:lnTo>
                  <a:close/>
                </a:path>
              </a:pathLst>
            </a:custGeom>
            <a:noFill/>
            <a:ln w="6350" cap="flat">
              <a:solidFill>
                <a:srgbClr val="002E87"/>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Symbio AR+LT"/>
              </a:endParaRPr>
            </a:p>
          </p:txBody>
        </p:sp>
        <p:sp>
          <p:nvSpPr>
            <p:cNvPr id="279" name="Freeform: Shape 278">
              <a:extLst>
                <a:ext uri="{FF2B5EF4-FFF2-40B4-BE49-F238E27FC236}">
                  <a16:creationId xmlns:a16="http://schemas.microsoft.com/office/drawing/2014/main" id="{9FD3B491-CE71-4FC5-9BC5-BFCB2B1FD42F}"/>
                </a:ext>
              </a:extLst>
            </p:cNvPr>
            <p:cNvSpPr/>
            <p:nvPr/>
          </p:nvSpPr>
          <p:spPr>
            <a:xfrm>
              <a:off x="4476326" y="3193199"/>
              <a:ext cx="61222" cy="61222"/>
            </a:xfrm>
            <a:custGeom>
              <a:avLst/>
              <a:gdLst>
                <a:gd name="connsiteX0" fmla="*/ 14237 w 9525"/>
                <a:gd name="connsiteY0" fmla="*/ 3760 h 9525"/>
                <a:gd name="connsiteX1" fmla="*/ 3760 w 9525"/>
                <a:gd name="connsiteY1" fmla="*/ 14237 h 9525"/>
              </a:gdLst>
              <a:ahLst/>
              <a:cxnLst>
                <a:cxn ang="0">
                  <a:pos x="connsiteX0" y="connsiteY0"/>
                </a:cxn>
                <a:cxn ang="0">
                  <a:pos x="connsiteX1" y="connsiteY1"/>
                </a:cxn>
              </a:cxnLst>
              <a:rect l="l" t="t" r="r" b="b"/>
              <a:pathLst>
                <a:path w="9525" h="9525">
                  <a:moveTo>
                    <a:pt x="14237" y="3760"/>
                  </a:moveTo>
                  <a:lnTo>
                    <a:pt x="3760" y="14237"/>
                  </a:lnTo>
                </a:path>
              </a:pathLst>
            </a:custGeom>
            <a:ln w="6350" cap="rnd">
              <a:solidFill>
                <a:srgbClr val="002E87"/>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Symbio AR+LT"/>
              </a:endParaRPr>
            </a:p>
          </p:txBody>
        </p:sp>
        <p:sp>
          <p:nvSpPr>
            <p:cNvPr id="281" name="Freeform: Shape 280">
              <a:extLst>
                <a:ext uri="{FF2B5EF4-FFF2-40B4-BE49-F238E27FC236}">
                  <a16:creationId xmlns:a16="http://schemas.microsoft.com/office/drawing/2014/main" id="{BCE70B3F-B304-4164-851C-D290BD9DC05B}"/>
                </a:ext>
              </a:extLst>
            </p:cNvPr>
            <p:cNvSpPr/>
            <p:nvPr/>
          </p:nvSpPr>
          <p:spPr>
            <a:xfrm>
              <a:off x="4604891" y="3193199"/>
              <a:ext cx="61222" cy="61222"/>
            </a:xfrm>
            <a:custGeom>
              <a:avLst/>
              <a:gdLst>
                <a:gd name="connsiteX0" fmla="*/ 14237 w 9525"/>
                <a:gd name="connsiteY0" fmla="*/ 14237 h 9525"/>
                <a:gd name="connsiteX1" fmla="*/ 3760 w 9525"/>
                <a:gd name="connsiteY1" fmla="*/ 3760 h 9525"/>
              </a:gdLst>
              <a:ahLst/>
              <a:cxnLst>
                <a:cxn ang="0">
                  <a:pos x="connsiteX0" y="connsiteY0"/>
                </a:cxn>
                <a:cxn ang="0">
                  <a:pos x="connsiteX1" y="connsiteY1"/>
                </a:cxn>
              </a:cxnLst>
              <a:rect l="l" t="t" r="r" b="b"/>
              <a:pathLst>
                <a:path w="9525" h="9525">
                  <a:moveTo>
                    <a:pt x="14237" y="14237"/>
                  </a:moveTo>
                  <a:lnTo>
                    <a:pt x="3760" y="3760"/>
                  </a:lnTo>
                </a:path>
              </a:pathLst>
            </a:custGeom>
            <a:ln w="6350" cap="rnd">
              <a:solidFill>
                <a:srgbClr val="002E87"/>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Symbio AR+LT"/>
              </a:endParaRPr>
            </a:p>
          </p:txBody>
        </p:sp>
        <p:sp>
          <p:nvSpPr>
            <p:cNvPr id="282" name="Freeform: Shape 281">
              <a:extLst>
                <a:ext uri="{FF2B5EF4-FFF2-40B4-BE49-F238E27FC236}">
                  <a16:creationId xmlns:a16="http://schemas.microsoft.com/office/drawing/2014/main" id="{7BB8AE7F-3487-4A48-8494-DB4B3C5A43C5}"/>
                </a:ext>
              </a:extLst>
            </p:cNvPr>
            <p:cNvSpPr/>
            <p:nvPr/>
          </p:nvSpPr>
          <p:spPr>
            <a:xfrm>
              <a:off x="4733452" y="3187082"/>
              <a:ext cx="61222" cy="61222"/>
            </a:xfrm>
            <a:custGeom>
              <a:avLst/>
              <a:gdLst>
                <a:gd name="connsiteX0" fmla="*/ 14237 w 9525"/>
                <a:gd name="connsiteY0" fmla="*/ 3760 h 9525"/>
                <a:gd name="connsiteX1" fmla="*/ 3760 w 9525"/>
                <a:gd name="connsiteY1" fmla="*/ 15190 h 9525"/>
              </a:gdLst>
              <a:ahLst/>
              <a:cxnLst>
                <a:cxn ang="0">
                  <a:pos x="connsiteX0" y="connsiteY0"/>
                </a:cxn>
                <a:cxn ang="0">
                  <a:pos x="connsiteX1" y="connsiteY1"/>
                </a:cxn>
              </a:cxnLst>
              <a:rect l="l" t="t" r="r" b="b"/>
              <a:pathLst>
                <a:path w="9525" h="9525">
                  <a:moveTo>
                    <a:pt x="14237" y="3760"/>
                  </a:moveTo>
                  <a:lnTo>
                    <a:pt x="3760" y="15190"/>
                  </a:lnTo>
                </a:path>
              </a:pathLst>
            </a:custGeom>
            <a:ln w="6350" cap="rnd">
              <a:solidFill>
                <a:srgbClr val="002E87"/>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Symbio AR+LT"/>
              </a:endParaRPr>
            </a:p>
          </p:txBody>
        </p:sp>
        <p:sp>
          <p:nvSpPr>
            <p:cNvPr id="283" name="Freeform: Shape 282">
              <a:extLst>
                <a:ext uri="{FF2B5EF4-FFF2-40B4-BE49-F238E27FC236}">
                  <a16:creationId xmlns:a16="http://schemas.microsoft.com/office/drawing/2014/main" id="{187D292C-1A50-49A7-A980-95A157388CB3}"/>
                </a:ext>
              </a:extLst>
            </p:cNvPr>
            <p:cNvSpPr/>
            <p:nvPr/>
          </p:nvSpPr>
          <p:spPr>
            <a:xfrm>
              <a:off x="4402859" y="3254421"/>
              <a:ext cx="122441" cy="122441"/>
            </a:xfrm>
            <a:custGeom>
              <a:avLst/>
              <a:gdLst>
                <a:gd name="connsiteX0" fmla="*/ 17095 w 19050"/>
                <a:gd name="connsiteY0" fmla="*/ 10427 h 19050"/>
                <a:gd name="connsiteX1" fmla="*/ 10427 w 19050"/>
                <a:gd name="connsiteY1" fmla="*/ 17095 h 19050"/>
                <a:gd name="connsiteX2" fmla="*/ 3760 w 19050"/>
                <a:gd name="connsiteY2" fmla="*/ 10427 h 19050"/>
                <a:gd name="connsiteX3" fmla="*/ 10427 w 19050"/>
                <a:gd name="connsiteY3" fmla="*/ 3760 h 19050"/>
                <a:gd name="connsiteX4" fmla="*/ 17095 w 19050"/>
                <a:gd name="connsiteY4" fmla="*/ 10427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7095" y="10427"/>
                  </a:moveTo>
                  <a:cubicBezTo>
                    <a:pt x="17095" y="14110"/>
                    <a:pt x="14110" y="17095"/>
                    <a:pt x="10427" y="17095"/>
                  </a:cubicBezTo>
                  <a:cubicBezTo>
                    <a:pt x="6745" y="17095"/>
                    <a:pt x="3760" y="14110"/>
                    <a:pt x="3760" y="10427"/>
                  </a:cubicBezTo>
                  <a:cubicBezTo>
                    <a:pt x="3760" y="6745"/>
                    <a:pt x="6745" y="3760"/>
                    <a:pt x="10427" y="3760"/>
                  </a:cubicBezTo>
                  <a:cubicBezTo>
                    <a:pt x="14110" y="3760"/>
                    <a:pt x="17095" y="6745"/>
                    <a:pt x="17095" y="10427"/>
                  </a:cubicBezTo>
                  <a:close/>
                </a:path>
              </a:pathLst>
            </a:custGeom>
            <a:noFill/>
            <a:ln w="6350" cap="rnd">
              <a:solidFill>
                <a:srgbClr val="002E87"/>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Symbio AR+LT"/>
              </a:endParaRPr>
            </a:p>
          </p:txBody>
        </p:sp>
        <p:sp>
          <p:nvSpPr>
            <p:cNvPr id="284" name="Freeform: Shape 283">
              <a:extLst>
                <a:ext uri="{FF2B5EF4-FFF2-40B4-BE49-F238E27FC236}">
                  <a16:creationId xmlns:a16="http://schemas.microsoft.com/office/drawing/2014/main" id="{6C6A484C-EF71-4072-BE73-E0C3640DB9F6}"/>
                </a:ext>
              </a:extLst>
            </p:cNvPr>
            <p:cNvSpPr/>
            <p:nvPr/>
          </p:nvSpPr>
          <p:spPr>
            <a:xfrm>
              <a:off x="4531427" y="3119736"/>
              <a:ext cx="122441" cy="122441"/>
            </a:xfrm>
            <a:custGeom>
              <a:avLst/>
              <a:gdLst>
                <a:gd name="connsiteX0" fmla="*/ 17095 w 19050"/>
                <a:gd name="connsiteY0" fmla="*/ 10427 h 19050"/>
                <a:gd name="connsiteX1" fmla="*/ 10427 w 19050"/>
                <a:gd name="connsiteY1" fmla="*/ 17095 h 19050"/>
                <a:gd name="connsiteX2" fmla="*/ 3760 w 19050"/>
                <a:gd name="connsiteY2" fmla="*/ 10427 h 19050"/>
                <a:gd name="connsiteX3" fmla="*/ 10427 w 19050"/>
                <a:gd name="connsiteY3" fmla="*/ 3760 h 19050"/>
                <a:gd name="connsiteX4" fmla="*/ 17095 w 19050"/>
                <a:gd name="connsiteY4" fmla="*/ 10427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7095" y="10427"/>
                  </a:moveTo>
                  <a:cubicBezTo>
                    <a:pt x="17095" y="14110"/>
                    <a:pt x="14110" y="17095"/>
                    <a:pt x="10427" y="17095"/>
                  </a:cubicBezTo>
                  <a:cubicBezTo>
                    <a:pt x="6745" y="17095"/>
                    <a:pt x="3760" y="14110"/>
                    <a:pt x="3760" y="10427"/>
                  </a:cubicBezTo>
                  <a:cubicBezTo>
                    <a:pt x="3760" y="6745"/>
                    <a:pt x="6745" y="3760"/>
                    <a:pt x="10427" y="3760"/>
                  </a:cubicBezTo>
                  <a:cubicBezTo>
                    <a:pt x="14110" y="3760"/>
                    <a:pt x="17095" y="6745"/>
                    <a:pt x="17095" y="10427"/>
                  </a:cubicBezTo>
                  <a:close/>
                </a:path>
              </a:pathLst>
            </a:custGeom>
            <a:noFill/>
            <a:ln w="6350" cap="rnd">
              <a:solidFill>
                <a:srgbClr val="002E87"/>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Symbio AR+LT"/>
              </a:endParaRPr>
            </a:p>
          </p:txBody>
        </p:sp>
        <p:sp>
          <p:nvSpPr>
            <p:cNvPr id="285" name="Freeform: Shape 284">
              <a:extLst>
                <a:ext uri="{FF2B5EF4-FFF2-40B4-BE49-F238E27FC236}">
                  <a16:creationId xmlns:a16="http://schemas.microsoft.com/office/drawing/2014/main" id="{1CA2A5A8-FA36-4D18-AD75-FFF2CC3C73B8}"/>
                </a:ext>
              </a:extLst>
            </p:cNvPr>
            <p:cNvSpPr/>
            <p:nvPr/>
          </p:nvSpPr>
          <p:spPr>
            <a:xfrm>
              <a:off x="4659989" y="3254421"/>
              <a:ext cx="122441" cy="122441"/>
            </a:xfrm>
            <a:custGeom>
              <a:avLst/>
              <a:gdLst>
                <a:gd name="connsiteX0" fmla="*/ 17095 w 19050"/>
                <a:gd name="connsiteY0" fmla="*/ 10427 h 19050"/>
                <a:gd name="connsiteX1" fmla="*/ 10427 w 19050"/>
                <a:gd name="connsiteY1" fmla="*/ 17095 h 19050"/>
                <a:gd name="connsiteX2" fmla="*/ 3760 w 19050"/>
                <a:gd name="connsiteY2" fmla="*/ 10427 h 19050"/>
                <a:gd name="connsiteX3" fmla="*/ 10427 w 19050"/>
                <a:gd name="connsiteY3" fmla="*/ 3760 h 19050"/>
                <a:gd name="connsiteX4" fmla="*/ 17095 w 19050"/>
                <a:gd name="connsiteY4" fmla="*/ 10427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7095" y="10427"/>
                  </a:moveTo>
                  <a:cubicBezTo>
                    <a:pt x="17095" y="14110"/>
                    <a:pt x="14110" y="17095"/>
                    <a:pt x="10427" y="17095"/>
                  </a:cubicBezTo>
                  <a:cubicBezTo>
                    <a:pt x="6745" y="17095"/>
                    <a:pt x="3760" y="14110"/>
                    <a:pt x="3760" y="10427"/>
                  </a:cubicBezTo>
                  <a:cubicBezTo>
                    <a:pt x="3760" y="6745"/>
                    <a:pt x="6745" y="3760"/>
                    <a:pt x="10427" y="3760"/>
                  </a:cubicBezTo>
                  <a:cubicBezTo>
                    <a:pt x="14110" y="3760"/>
                    <a:pt x="17095" y="6745"/>
                    <a:pt x="17095" y="10427"/>
                  </a:cubicBezTo>
                  <a:close/>
                </a:path>
              </a:pathLst>
            </a:custGeom>
            <a:noFill/>
            <a:ln w="6350" cap="rnd">
              <a:solidFill>
                <a:srgbClr val="002E87"/>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Symbio AR+LT"/>
              </a:endParaRPr>
            </a:p>
          </p:txBody>
        </p:sp>
        <p:sp>
          <p:nvSpPr>
            <p:cNvPr id="286" name="Freeform: Shape 285">
              <a:extLst>
                <a:ext uri="{FF2B5EF4-FFF2-40B4-BE49-F238E27FC236}">
                  <a16:creationId xmlns:a16="http://schemas.microsoft.com/office/drawing/2014/main" id="{13CA431B-6770-417B-85E7-F1535E978AEA}"/>
                </a:ext>
              </a:extLst>
            </p:cNvPr>
            <p:cNvSpPr/>
            <p:nvPr/>
          </p:nvSpPr>
          <p:spPr>
            <a:xfrm>
              <a:off x="5370149" y="3193199"/>
              <a:ext cx="61222" cy="61222"/>
            </a:xfrm>
            <a:custGeom>
              <a:avLst/>
              <a:gdLst>
                <a:gd name="connsiteX0" fmla="*/ 3760 w 9525"/>
                <a:gd name="connsiteY0" fmla="*/ 3760 h 9525"/>
                <a:gd name="connsiteX1" fmla="*/ 14237 w 9525"/>
                <a:gd name="connsiteY1" fmla="*/ 14237 h 9525"/>
              </a:gdLst>
              <a:ahLst/>
              <a:cxnLst>
                <a:cxn ang="0">
                  <a:pos x="connsiteX0" y="connsiteY0"/>
                </a:cxn>
                <a:cxn ang="0">
                  <a:pos x="connsiteX1" y="connsiteY1"/>
                </a:cxn>
              </a:cxnLst>
              <a:rect l="l" t="t" r="r" b="b"/>
              <a:pathLst>
                <a:path w="9525" h="9525">
                  <a:moveTo>
                    <a:pt x="3760" y="3760"/>
                  </a:moveTo>
                  <a:lnTo>
                    <a:pt x="14237" y="14237"/>
                  </a:lnTo>
                </a:path>
              </a:pathLst>
            </a:custGeom>
            <a:ln w="6350" cap="rnd">
              <a:solidFill>
                <a:srgbClr val="002E87"/>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Symbio AR+LT"/>
              </a:endParaRPr>
            </a:p>
          </p:txBody>
        </p:sp>
        <p:sp>
          <p:nvSpPr>
            <p:cNvPr id="287" name="Freeform: Shape 286">
              <a:extLst>
                <a:ext uri="{FF2B5EF4-FFF2-40B4-BE49-F238E27FC236}">
                  <a16:creationId xmlns:a16="http://schemas.microsoft.com/office/drawing/2014/main" id="{E4E1EF7A-5BEC-4C8A-B87E-31D07E9E4D4B}"/>
                </a:ext>
              </a:extLst>
            </p:cNvPr>
            <p:cNvSpPr/>
            <p:nvPr/>
          </p:nvSpPr>
          <p:spPr>
            <a:xfrm>
              <a:off x="5241591" y="3193199"/>
              <a:ext cx="61222" cy="61222"/>
            </a:xfrm>
            <a:custGeom>
              <a:avLst/>
              <a:gdLst>
                <a:gd name="connsiteX0" fmla="*/ 3760 w 9525"/>
                <a:gd name="connsiteY0" fmla="*/ 14237 h 9525"/>
                <a:gd name="connsiteX1" fmla="*/ 14237 w 9525"/>
                <a:gd name="connsiteY1" fmla="*/ 3760 h 9525"/>
              </a:gdLst>
              <a:ahLst/>
              <a:cxnLst>
                <a:cxn ang="0">
                  <a:pos x="connsiteX0" y="connsiteY0"/>
                </a:cxn>
                <a:cxn ang="0">
                  <a:pos x="connsiteX1" y="connsiteY1"/>
                </a:cxn>
              </a:cxnLst>
              <a:rect l="l" t="t" r="r" b="b"/>
              <a:pathLst>
                <a:path w="9525" h="9525">
                  <a:moveTo>
                    <a:pt x="3760" y="14237"/>
                  </a:moveTo>
                  <a:lnTo>
                    <a:pt x="14237" y="3760"/>
                  </a:lnTo>
                </a:path>
              </a:pathLst>
            </a:custGeom>
            <a:ln w="6350" cap="rnd">
              <a:solidFill>
                <a:srgbClr val="002E87"/>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Symbio AR+LT"/>
              </a:endParaRPr>
            </a:p>
          </p:txBody>
        </p:sp>
        <p:sp>
          <p:nvSpPr>
            <p:cNvPr id="288" name="Freeform: Shape 287">
              <a:extLst>
                <a:ext uri="{FF2B5EF4-FFF2-40B4-BE49-F238E27FC236}">
                  <a16:creationId xmlns:a16="http://schemas.microsoft.com/office/drawing/2014/main" id="{9D09A773-001C-444C-8029-6595CBE8929D}"/>
                </a:ext>
              </a:extLst>
            </p:cNvPr>
            <p:cNvSpPr/>
            <p:nvPr/>
          </p:nvSpPr>
          <p:spPr>
            <a:xfrm>
              <a:off x="5106905" y="3187082"/>
              <a:ext cx="61222" cy="61222"/>
            </a:xfrm>
            <a:custGeom>
              <a:avLst/>
              <a:gdLst>
                <a:gd name="connsiteX0" fmla="*/ 3760 w 9525"/>
                <a:gd name="connsiteY0" fmla="*/ 3760 h 9525"/>
                <a:gd name="connsiteX1" fmla="*/ 15190 w 9525"/>
                <a:gd name="connsiteY1" fmla="*/ 15190 h 9525"/>
              </a:gdLst>
              <a:ahLst/>
              <a:cxnLst>
                <a:cxn ang="0">
                  <a:pos x="connsiteX0" y="connsiteY0"/>
                </a:cxn>
                <a:cxn ang="0">
                  <a:pos x="connsiteX1" y="connsiteY1"/>
                </a:cxn>
              </a:cxnLst>
              <a:rect l="l" t="t" r="r" b="b"/>
              <a:pathLst>
                <a:path w="9525" h="9525">
                  <a:moveTo>
                    <a:pt x="3760" y="3760"/>
                  </a:moveTo>
                  <a:lnTo>
                    <a:pt x="15190" y="15190"/>
                  </a:lnTo>
                </a:path>
              </a:pathLst>
            </a:custGeom>
            <a:ln w="6350" cap="rnd">
              <a:solidFill>
                <a:srgbClr val="002E87"/>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Symbio AR+LT"/>
              </a:endParaRPr>
            </a:p>
          </p:txBody>
        </p:sp>
        <p:sp>
          <p:nvSpPr>
            <p:cNvPr id="289" name="Freeform: Shape 288">
              <a:extLst>
                <a:ext uri="{FF2B5EF4-FFF2-40B4-BE49-F238E27FC236}">
                  <a16:creationId xmlns:a16="http://schemas.microsoft.com/office/drawing/2014/main" id="{5D48D25D-147C-45BA-881A-BF36F74FBD43}"/>
                </a:ext>
              </a:extLst>
            </p:cNvPr>
            <p:cNvSpPr/>
            <p:nvPr/>
          </p:nvSpPr>
          <p:spPr>
            <a:xfrm>
              <a:off x="5425253" y="3254421"/>
              <a:ext cx="122441" cy="122441"/>
            </a:xfrm>
            <a:custGeom>
              <a:avLst/>
              <a:gdLst>
                <a:gd name="connsiteX0" fmla="*/ 17095 w 19050"/>
                <a:gd name="connsiteY0" fmla="*/ 10427 h 19050"/>
                <a:gd name="connsiteX1" fmla="*/ 10427 w 19050"/>
                <a:gd name="connsiteY1" fmla="*/ 17095 h 19050"/>
                <a:gd name="connsiteX2" fmla="*/ 3760 w 19050"/>
                <a:gd name="connsiteY2" fmla="*/ 10427 h 19050"/>
                <a:gd name="connsiteX3" fmla="*/ 10427 w 19050"/>
                <a:gd name="connsiteY3" fmla="*/ 3760 h 19050"/>
                <a:gd name="connsiteX4" fmla="*/ 17095 w 19050"/>
                <a:gd name="connsiteY4" fmla="*/ 10427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7095" y="10427"/>
                  </a:moveTo>
                  <a:cubicBezTo>
                    <a:pt x="17095" y="14110"/>
                    <a:pt x="14110" y="17095"/>
                    <a:pt x="10427" y="17095"/>
                  </a:cubicBezTo>
                  <a:cubicBezTo>
                    <a:pt x="6745" y="17095"/>
                    <a:pt x="3760" y="14110"/>
                    <a:pt x="3760" y="10427"/>
                  </a:cubicBezTo>
                  <a:cubicBezTo>
                    <a:pt x="3760" y="6745"/>
                    <a:pt x="6745" y="3760"/>
                    <a:pt x="10427" y="3760"/>
                  </a:cubicBezTo>
                  <a:cubicBezTo>
                    <a:pt x="14110" y="3760"/>
                    <a:pt x="17095" y="6745"/>
                    <a:pt x="17095" y="10427"/>
                  </a:cubicBezTo>
                  <a:close/>
                </a:path>
              </a:pathLst>
            </a:custGeom>
            <a:noFill/>
            <a:ln w="6350" cap="rnd">
              <a:solidFill>
                <a:srgbClr val="002E87"/>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Symbio AR+LT"/>
              </a:endParaRPr>
            </a:p>
          </p:txBody>
        </p:sp>
        <p:sp>
          <p:nvSpPr>
            <p:cNvPr id="290" name="Freeform: Shape 289">
              <a:extLst>
                <a:ext uri="{FF2B5EF4-FFF2-40B4-BE49-F238E27FC236}">
                  <a16:creationId xmlns:a16="http://schemas.microsoft.com/office/drawing/2014/main" id="{F204E73B-5FB3-4839-B576-FA2498740EDF}"/>
                </a:ext>
              </a:extLst>
            </p:cNvPr>
            <p:cNvSpPr/>
            <p:nvPr/>
          </p:nvSpPr>
          <p:spPr>
            <a:xfrm>
              <a:off x="5296685" y="3119736"/>
              <a:ext cx="122441" cy="122441"/>
            </a:xfrm>
            <a:custGeom>
              <a:avLst/>
              <a:gdLst>
                <a:gd name="connsiteX0" fmla="*/ 17095 w 19050"/>
                <a:gd name="connsiteY0" fmla="*/ 10427 h 19050"/>
                <a:gd name="connsiteX1" fmla="*/ 10427 w 19050"/>
                <a:gd name="connsiteY1" fmla="*/ 17095 h 19050"/>
                <a:gd name="connsiteX2" fmla="*/ 3760 w 19050"/>
                <a:gd name="connsiteY2" fmla="*/ 10427 h 19050"/>
                <a:gd name="connsiteX3" fmla="*/ 10427 w 19050"/>
                <a:gd name="connsiteY3" fmla="*/ 3760 h 19050"/>
                <a:gd name="connsiteX4" fmla="*/ 17095 w 19050"/>
                <a:gd name="connsiteY4" fmla="*/ 10427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7095" y="10427"/>
                  </a:moveTo>
                  <a:cubicBezTo>
                    <a:pt x="17095" y="14110"/>
                    <a:pt x="14110" y="17095"/>
                    <a:pt x="10427" y="17095"/>
                  </a:cubicBezTo>
                  <a:cubicBezTo>
                    <a:pt x="6745" y="17095"/>
                    <a:pt x="3760" y="14110"/>
                    <a:pt x="3760" y="10427"/>
                  </a:cubicBezTo>
                  <a:cubicBezTo>
                    <a:pt x="3760" y="6745"/>
                    <a:pt x="6745" y="3760"/>
                    <a:pt x="10427" y="3760"/>
                  </a:cubicBezTo>
                  <a:cubicBezTo>
                    <a:pt x="14110" y="3760"/>
                    <a:pt x="17095" y="6745"/>
                    <a:pt x="17095" y="10427"/>
                  </a:cubicBezTo>
                  <a:close/>
                </a:path>
              </a:pathLst>
            </a:custGeom>
            <a:noFill/>
            <a:ln w="6350" cap="rnd">
              <a:solidFill>
                <a:srgbClr val="002E87"/>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Symbio AR+LT"/>
              </a:endParaRPr>
            </a:p>
          </p:txBody>
        </p:sp>
        <p:sp>
          <p:nvSpPr>
            <p:cNvPr id="291" name="Freeform: Shape 290">
              <a:extLst>
                <a:ext uri="{FF2B5EF4-FFF2-40B4-BE49-F238E27FC236}">
                  <a16:creationId xmlns:a16="http://schemas.microsoft.com/office/drawing/2014/main" id="{B530831F-FB78-4755-8DBF-B8B74CB56009}"/>
                </a:ext>
              </a:extLst>
            </p:cNvPr>
            <p:cNvSpPr/>
            <p:nvPr/>
          </p:nvSpPr>
          <p:spPr>
            <a:xfrm>
              <a:off x="5168124" y="3254421"/>
              <a:ext cx="122441" cy="122441"/>
            </a:xfrm>
            <a:custGeom>
              <a:avLst/>
              <a:gdLst>
                <a:gd name="connsiteX0" fmla="*/ 3760 w 19050"/>
                <a:gd name="connsiteY0" fmla="*/ 10427 h 19050"/>
                <a:gd name="connsiteX1" fmla="*/ 10427 w 19050"/>
                <a:gd name="connsiteY1" fmla="*/ 3760 h 19050"/>
                <a:gd name="connsiteX2" fmla="*/ 17095 w 19050"/>
                <a:gd name="connsiteY2" fmla="*/ 10427 h 19050"/>
                <a:gd name="connsiteX3" fmla="*/ 10427 w 19050"/>
                <a:gd name="connsiteY3" fmla="*/ 17095 h 19050"/>
                <a:gd name="connsiteX4" fmla="*/ 3760 w 19050"/>
                <a:gd name="connsiteY4" fmla="*/ 10427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3760" y="10427"/>
                  </a:moveTo>
                  <a:cubicBezTo>
                    <a:pt x="3760" y="6617"/>
                    <a:pt x="6617" y="3760"/>
                    <a:pt x="10427" y="3760"/>
                  </a:cubicBezTo>
                  <a:cubicBezTo>
                    <a:pt x="14237" y="3760"/>
                    <a:pt x="17095" y="6617"/>
                    <a:pt x="17095" y="10427"/>
                  </a:cubicBezTo>
                  <a:cubicBezTo>
                    <a:pt x="17095" y="14237"/>
                    <a:pt x="14237" y="17095"/>
                    <a:pt x="10427" y="17095"/>
                  </a:cubicBezTo>
                  <a:cubicBezTo>
                    <a:pt x="6617" y="17095"/>
                    <a:pt x="3760" y="14237"/>
                    <a:pt x="3760" y="10427"/>
                  </a:cubicBezTo>
                  <a:close/>
                </a:path>
              </a:pathLst>
            </a:custGeom>
            <a:noFill/>
            <a:ln w="6350" cap="rnd">
              <a:solidFill>
                <a:srgbClr val="002E87"/>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Symbio AR+LT"/>
              </a:endParaRPr>
            </a:p>
          </p:txBody>
        </p:sp>
        <p:sp>
          <p:nvSpPr>
            <p:cNvPr id="292" name="Rectangle: Rounded Corners 291">
              <a:extLst>
                <a:ext uri="{FF2B5EF4-FFF2-40B4-BE49-F238E27FC236}">
                  <a16:creationId xmlns:a16="http://schemas.microsoft.com/office/drawing/2014/main" id="{8E5C8262-53A7-4AA6-B875-3FBE274E7292}"/>
                </a:ext>
              </a:extLst>
            </p:cNvPr>
            <p:cNvSpPr/>
            <p:nvPr/>
          </p:nvSpPr>
          <p:spPr>
            <a:xfrm>
              <a:off x="4903237" y="3081878"/>
              <a:ext cx="146822" cy="337597"/>
            </a:xfrm>
            <a:prstGeom prst="roundRect">
              <a:avLst/>
            </a:prstGeom>
            <a:noFill/>
            <a:ln w="6350" cap="rnd">
              <a:solidFill>
                <a:srgbClr val="002E87"/>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dirty="0" err="1">
                <a:ln>
                  <a:noFill/>
                </a:ln>
                <a:solidFill>
                  <a:srgbClr val="000000"/>
                </a:solidFill>
                <a:effectLst/>
                <a:uLnTx/>
                <a:uFillTx/>
                <a:latin typeface="Calibri"/>
                <a:ea typeface="+mn-ea"/>
                <a:cs typeface="Symbio AR+LT"/>
              </a:endParaRPr>
            </a:p>
          </p:txBody>
        </p:sp>
      </p:grpSp>
      <p:sp>
        <p:nvSpPr>
          <p:cNvPr id="67" name="Google Shape;1150;p41">
            <a:extLst>
              <a:ext uri="{FF2B5EF4-FFF2-40B4-BE49-F238E27FC236}">
                <a16:creationId xmlns:a16="http://schemas.microsoft.com/office/drawing/2014/main" id="{6C0BF814-4F75-4EBE-839F-1452CE90CEDD}"/>
              </a:ext>
            </a:extLst>
          </p:cNvPr>
          <p:cNvSpPr/>
          <p:nvPr/>
        </p:nvSpPr>
        <p:spPr>
          <a:xfrm flipH="1" flipV="1">
            <a:off x="2005357" y="1831887"/>
            <a:ext cx="9045941" cy="1120225"/>
          </a:xfrm>
          <a:custGeom>
            <a:avLst/>
            <a:gdLst/>
            <a:ahLst/>
            <a:cxnLst/>
            <a:rect l="l" t="t" r="r" b="b"/>
            <a:pathLst>
              <a:path w="162807" h="23969" extrusionOk="0">
                <a:moveTo>
                  <a:pt x="0" y="1"/>
                </a:moveTo>
                <a:lnTo>
                  <a:pt x="0" y="23968"/>
                </a:lnTo>
                <a:lnTo>
                  <a:pt x="150817" y="23968"/>
                </a:lnTo>
                <a:cubicBezTo>
                  <a:pt x="157437" y="23968"/>
                  <a:pt x="162806" y="18598"/>
                  <a:pt x="162806" y="11978"/>
                </a:cubicBezTo>
                <a:cubicBezTo>
                  <a:pt x="162806" y="5359"/>
                  <a:pt x="157437" y="1"/>
                  <a:pt x="150817" y="1"/>
                </a:cubicBezTo>
                <a:close/>
              </a:path>
            </a:pathLst>
          </a:custGeom>
          <a:solidFill>
            <a:srgbClr val="002E87"/>
          </a:solidFill>
          <a:ln w="9525">
            <a:no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400" b="0" i="0" u="none" strike="noStrike" kern="0" cap="none" spc="0" normalizeH="0" baseline="0" noProof="0" dirty="0">
              <a:ln>
                <a:noFill/>
              </a:ln>
              <a:solidFill>
                <a:srgbClr val="000000"/>
              </a:solidFill>
              <a:effectLst/>
              <a:uLnTx/>
              <a:uFillTx/>
              <a:latin typeface="Calibri"/>
              <a:ea typeface="+mn-ea"/>
              <a:cs typeface="Symbio AR+LT"/>
            </a:endParaRPr>
          </a:p>
        </p:txBody>
      </p:sp>
      <p:pic>
        <p:nvPicPr>
          <p:cNvPr id="69" name="Picture 68">
            <a:extLst>
              <a:ext uri="{FF2B5EF4-FFF2-40B4-BE49-F238E27FC236}">
                <a16:creationId xmlns:a16="http://schemas.microsoft.com/office/drawing/2014/main" id="{7F801694-4377-4B1B-8BD0-F84458C0957A}"/>
              </a:ext>
            </a:extLst>
          </p:cNvPr>
          <p:cNvPicPr>
            <a:picLocks noChangeAspect="1"/>
          </p:cNvPicPr>
          <p:nvPr/>
        </p:nvPicPr>
        <p:blipFill rotWithShape="1">
          <a:blip r:embed="rId4"/>
          <a:srcRect l="4069" t="-1033" r="79748" b="67635"/>
          <a:stretch/>
        </p:blipFill>
        <p:spPr>
          <a:xfrm>
            <a:off x="911705" y="1766160"/>
            <a:ext cx="1805480" cy="465531"/>
          </a:xfrm>
          <a:prstGeom prst="rect">
            <a:avLst/>
          </a:prstGeom>
        </p:spPr>
      </p:pic>
      <p:pic>
        <p:nvPicPr>
          <p:cNvPr id="73" name="Picture 72">
            <a:extLst>
              <a:ext uri="{FF2B5EF4-FFF2-40B4-BE49-F238E27FC236}">
                <a16:creationId xmlns:a16="http://schemas.microsoft.com/office/drawing/2014/main" id="{16FAE4A5-18F0-446B-8B2B-744D1D1806B2}"/>
              </a:ext>
            </a:extLst>
          </p:cNvPr>
          <p:cNvPicPr>
            <a:picLocks noChangeAspect="1"/>
          </p:cNvPicPr>
          <p:nvPr/>
        </p:nvPicPr>
        <p:blipFill rotWithShape="1">
          <a:blip r:embed="rId5"/>
          <a:srcRect t="48882"/>
          <a:stretch/>
        </p:blipFill>
        <p:spPr>
          <a:xfrm>
            <a:off x="959365" y="2226652"/>
            <a:ext cx="10091933" cy="732492"/>
          </a:xfrm>
          <a:prstGeom prst="rect">
            <a:avLst/>
          </a:prstGeom>
        </p:spPr>
      </p:pic>
      <p:sp>
        <p:nvSpPr>
          <p:cNvPr id="86" name="Rectangle 85">
            <a:extLst>
              <a:ext uri="{FF2B5EF4-FFF2-40B4-BE49-F238E27FC236}">
                <a16:creationId xmlns:a16="http://schemas.microsoft.com/office/drawing/2014/main" id="{5A5A3FC6-F324-4214-8939-D3C416346221}"/>
              </a:ext>
            </a:extLst>
          </p:cNvPr>
          <p:cNvSpPr/>
          <p:nvPr/>
        </p:nvSpPr>
        <p:spPr>
          <a:xfrm>
            <a:off x="5174436" y="1886045"/>
            <a:ext cx="636713" cy="276999"/>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SA" sz="1200" b="1"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SST Arabic" panose="020B0504030504020204" pitchFamily="34" charset="-78"/>
                <a:ea typeface="+mn-ea"/>
                <a:cs typeface="SST Arabic" panose="020B0504030504020204" pitchFamily="34" charset="-78"/>
              </a:rPr>
              <a:t>المصدر</a:t>
            </a:r>
            <a:endParaRPr kumimoji="0" lang="en-US" sz="1200" b="1"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SST Arabic" panose="020B0504030504020204" pitchFamily="34" charset="-78"/>
              <a:ea typeface="+mn-ea"/>
              <a:cs typeface="SST Arabic" panose="020B0504030504020204" pitchFamily="34" charset="-78"/>
            </a:endParaRPr>
          </a:p>
        </p:txBody>
      </p:sp>
      <p:sp>
        <p:nvSpPr>
          <p:cNvPr id="87" name="Rectangle 86">
            <a:extLst>
              <a:ext uri="{FF2B5EF4-FFF2-40B4-BE49-F238E27FC236}">
                <a16:creationId xmlns:a16="http://schemas.microsoft.com/office/drawing/2014/main" id="{441ECEF4-2C68-4E06-A2F8-17376BFCDF97}"/>
              </a:ext>
            </a:extLst>
          </p:cNvPr>
          <p:cNvSpPr/>
          <p:nvPr/>
        </p:nvSpPr>
        <p:spPr>
          <a:xfrm>
            <a:off x="4180658" y="2354433"/>
            <a:ext cx="2808319" cy="415498"/>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SA" sz="1050" b="0" i="0" u="none" strike="noStrike" kern="1200" cap="none" spc="0" normalizeH="0" baseline="0" noProof="0" dirty="0">
                <a:ln>
                  <a:noFill/>
                </a:ln>
                <a:solidFill>
                  <a:srgbClr val="E6E6E6">
                    <a:lumMod val="10000"/>
                  </a:srgbClr>
                </a:solidFill>
                <a:effectLst/>
                <a:uLnTx/>
                <a:uFillTx/>
                <a:latin typeface="SST Arabic" panose="020B0504030504020204" pitchFamily="34" charset="-78"/>
                <a:ea typeface="+mn-ea"/>
                <a:cs typeface="SST Arabic" panose="020B0504030504020204" pitchFamily="34" charset="-78"/>
              </a:rPr>
              <a:t>دراسات تحليلية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SA" sz="1050" b="0" i="0" u="none" strike="noStrike" kern="1200" cap="none" spc="0" normalizeH="0" baseline="0" noProof="0" dirty="0">
                <a:ln>
                  <a:noFill/>
                </a:ln>
                <a:solidFill>
                  <a:srgbClr val="E6E6E6">
                    <a:lumMod val="10000"/>
                  </a:srgbClr>
                </a:solidFill>
                <a:effectLst/>
                <a:uLnTx/>
                <a:uFillTx/>
                <a:latin typeface="SST Arabic" panose="020B0504030504020204" pitchFamily="34" charset="-78"/>
                <a:ea typeface="+mn-ea"/>
                <a:cs typeface="SST Arabic" panose="020B0504030504020204" pitchFamily="34" charset="-78"/>
              </a:rPr>
              <a:t>بالمواءمة مع الأمنية</a:t>
            </a:r>
          </a:p>
        </p:txBody>
      </p:sp>
      <p:sp>
        <p:nvSpPr>
          <p:cNvPr id="98" name="Rectangle: Rounded Corners 97">
            <a:extLst>
              <a:ext uri="{FF2B5EF4-FFF2-40B4-BE49-F238E27FC236}">
                <a16:creationId xmlns:a16="http://schemas.microsoft.com/office/drawing/2014/main" id="{60B31852-E7C9-427E-9057-8A20B430A38D}"/>
              </a:ext>
            </a:extLst>
          </p:cNvPr>
          <p:cNvSpPr/>
          <p:nvPr/>
        </p:nvSpPr>
        <p:spPr>
          <a:xfrm>
            <a:off x="8981145" y="1873017"/>
            <a:ext cx="665821" cy="309146"/>
          </a:xfrm>
          <a:prstGeom prst="roundRect">
            <a:avLst>
              <a:gd name="adj" fmla="val 18576"/>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SA" sz="1200" b="1"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SST Arabic" panose="020B0504030504020204" pitchFamily="34" charset="-78"/>
                <a:ea typeface="+mn-ea"/>
                <a:cs typeface="SST Arabic" panose="020B0504030504020204" pitchFamily="34" charset="-78"/>
              </a:rPr>
              <a:t>الوصف</a:t>
            </a:r>
            <a:endParaRPr kumimoji="0" lang="en-GB" sz="1200" b="1"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SST Arabic" panose="020B0504030504020204" pitchFamily="34" charset="-78"/>
              <a:ea typeface="+mn-ea"/>
              <a:cs typeface="SST Arabic" panose="020B0504030504020204" pitchFamily="34" charset="-78"/>
            </a:endParaRPr>
          </a:p>
        </p:txBody>
      </p:sp>
      <p:sp>
        <p:nvSpPr>
          <p:cNvPr id="99" name="Rectangle 98">
            <a:extLst>
              <a:ext uri="{FF2B5EF4-FFF2-40B4-BE49-F238E27FC236}">
                <a16:creationId xmlns:a16="http://schemas.microsoft.com/office/drawing/2014/main" id="{39F25DE0-0C73-473D-BDFA-78C5CF8A4F27}"/>
              </a:ext>
            </a:extLst>
          </p:cNvPr>
          <p:cNvSpPr/>
          <p:nvPr/>
        </p:nvSpPr>
        <p:spPr>
          <a:xfrm>
            <a:off x="7674889" y="2493949"/>
            <a:ext cx="3410617" cy="253916"/>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SA" sz="1050" b="1" i="0" u="none" strike="noStrike" kern="1200" cap="none" spc="0" normalizeH="0" baseline="0" noProof="0" dirty="0">
                <a:ln>
                  <a:noFill/>
                </a:ln>
                <a:solidFill>
                  <a:srgbClr val="E6E6E6">
                    <a:lumMod val="10000"/>
                  </a:srgbClr>
                </a:solidFill>
                <a:effectLst/>
                <a:uLnTx/>
                <a:uFillTx/>
                <a:latin typeface="SST Arabic" panose="020B0504030504020204" pitchFamily="34" charset="-78"/>
                <a:ea typeface="+mn-ea"/>
                <a:cs typeface="SST Arabic" panose="020B0504030504020204" pitchFamily="34" charset="-78"/>
              </a:rPr>
              <a:t>عدم وجود أي استيراد سابق</a:t>
            </a:r>
          </a:p>
        </p:txBody>
      </p:sp>
      <p:sp>
        <p:nvSpPr>
          <p:cNvPr id="100" name="Rectangle 99">
            <a:extLst>
              <a:ext uri="{FF2B5EF4-FFF2-40B4-BE49-F238E27FC236}">
                <a16:creationId xmlns:a16="http://schemas.microsoft.com/office/drawing/2014/main" id="{D5AED212-3B38-4BD5-B6FA-0AE07F4BBB7D}"/>
              </a:ext>
            </a:extLst>
          </p:cNvPr>
          <p:cNvSpPr/>
          <p:nvPr/>
        </p:nvSpPr>
        <p:spPr>
          <a:xfrm>
            <a:off x="1167492" y="1873017"/>
            <a:ext cx="1551967" cy="276999"/>
          </a:xfrm>
          <a:prstGeom prst="rect">
            <a:avLst/>
          </a:prstGeom>
          <a:noFill/>
        </p:spPr>
        <p:txBody>
          <a:bodyPr wrap="squar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SA" sz="1200" b="1"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SST Arabic" panose="020B0504030504020204" pitchFamily="34" charset="-78"/>
                <a:ea typeface="+mn-ea"/>
                <a:cs typeface="SST Arabic" panose="020B0504030504020204" pitchFamily="34" charset="-78"/>
              </a:rPr>
              <a:t>اجمالي المستهدفات</a:t>
            </a:r>
            <a:endParaRPr kumimoji="0" lang="en-US" sz="1200" b="1"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SST Arabic" panose="020B0504030504020204" pitchFamily="34" charset="-78"/>
              <a:ea typeface="+mn-ea"/>
              <a:cs typeface="SST Arabic" panose="020B0504030504020204" pitchFamily="34" charset="-78"/>
            </a:endParaRPr>
          </a:p>
        </p:txBody>
      </p:sp>
      <p:sp>
        <p:nvSpPr>
          <p:cNvPr id="102" name="Google Shape;1150;p41">
            <a:extLst>
              <a:ext uri="{FF2B5EF4-FFF2-40B4-BE49-F238E27FC236}">
                <a16:creationId xmlns:a16="http://schemas.microsoft.com/office/drawing/2014/main" id="{F5E7B6FB-FB03-4F36-8A23-7F012DF890CC}"/>
              </a:ext>
            </a:extLst>
          </p:cNvPr>
          <p:cNvSpPr/>
          <p:nvPr/>
        </p:nvSpPr>
        <p:spPr>
          <a:xfrm flipH="1" flipV="1">
            <a:off x="2120689" y="4050291"/>
            <a:ext cx="8992939" cy="1120225"/>
          </a:xfrm>
          <a:custGeom>
            <a:avLst/>
            <a:gdLst/>
            <a:ahLst/>
            <a:cxnLst/>
            <a:rect l="l" t="t" r="r" b="b"/>
            <a:pathLst>
              <a:path w="162807" h="23969" extrusionOk="0">
                <a:moveTo>
                  <a:pt x="0" y="1"/>
                </a:moveTo>
                <a:lnTo>
                  <a:pt x="0" y="23968"/>
                </a:lnTo>
                <a:lnTo>
                  <a:pt x="150817" y="23968"/>
                </a:lnTo>
                <a:cubicBezTo>
                  <a:pt x="157437" y="23968"/>
                  <a:pt x="162806" y="18598"/>
                  <a:pt x="162806" y="11978"/>
                </a:cubicBezTo>
                <a:cubicBezTo>
                  <a:pt x="162806" y="5359"/>
                  <a:pt x="157437" y="1"/>
                  <a:pt x="150817" y="1"/>
                </a:cubicBezTo>
                <a:close/>
              </a:path>
            </a:pathLst>
          </a:custGeom>
          <a:solidFill>
            <a:srgbClr val="002E87"/>
          </a:solidFill>
          <a:ln w="9525">
            <a:no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400" b="0" i="0" u="none" strike="noStrike" kern="0" cap="none" spc="0" normalizeH="0" baseline="0" noProof="0" dirty="0">
              <a:ln>
                <a:noFill/>
              </a:ln>
              <a:solidFill>
                <a:srgbClr val="000000"/>
              </a:solidFill>
              <a:effectLst/>
              <a:uLnTx/>
              <a:uFillTx/>
              <a:latin typeface="Calibri"/>
              <a:ea typeface="+mn-ea"/>
              <a:cs typeface="Symbio AR+LT"/>
            </a:endParaRPr>
          </a:p>
        </p:txBody>
      </p:sp>
      <p:sp>
        <p:nvSpPr>
          <p:cNvPr id="103" name="Rectangle: Rounded Corners 102">
            <a:extLst>
              <a:ext uri="{FF2B5EF4-FFF2-40B4-BE49-F238E27FC236}">
                <a16:creationId xmlns:a16="http://schemas.microsoft.com/office/drawing/2014/main" id="{8B154286-277B-417C-A121-7545AEC8D779}"/>
              </a:ext>
            </a:extLst>
          </p:cNvPr>
          <p:cNvSpPr/>
          <p:nvPr/>
        </p:nvSpPr>
        <p:spPr>
          <a:xfrm>
            <a:off x="6290593" y="4077743"/>
            <a:ext cx="362240" cy="220104"/>
          </a:xfrm>
          <a:prstGeom prst="roundRect">
            <a:avLst>
              <a:gd name="adj" fmla="val 18576"/>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500" b="0" i="0" u="none" strike="noStrike" kern="1200" cap="none" spc="0" normalizeH="0" baseline="0" noProof="0" dirty="0">
              <a:ln>
                <a:noFill/>
              </a:ln>
              <a:solidFill>
                <a:srgbClr val="002060"/>
              </a:solidFill>
              <a:effectLst/>
              <a:uLnTx/>
              <a:uFillTx/>
              <a:latin typeface="SST Arabic" panose="020B0504030504020204" pitchFamily="34" charset="-78"/>
              <a:ea typeface="+mn-ea"/>
              <a:cs typeface="SST Arabic" panose="020B0504030504020204" pitchFamily="34" charset="-78"/>
            </a:endParaRPr>
          </a:p>
        </p:txBody>
      </p:sp>
      <p:pic>
        <p:nvPicPr>
          <p:cNvPr id="110" name="Picture 109">
            <a:extLst>
              <a:ext uri="{FF2B5EF4-FFF2-40B4-BE49-F238E27FC236}">
                <a16:creationId xmlns:a16="http://schemas.microsoft.com/office/drawing/2014/main" id="{B97DB457-09A2-4575-898D-4DD7020A4D11}"/>
              </a:ext>
            </a:extLst>
          </p:cNvPr>
          <p:cNvPicPr>
            <a:picLocks noChangeAspect="1"/>
          </p:cNvPicPr>
          <p:nvPr/>
        </p:nvPicPr>
        <p:blipFill rotWithShape="1">
          <a:blip r:embed="rId4"/>
          <a:srcRect l="4069" t="-1033" r="79748" b="67635"/>
          <a:stretch/>
        </p:blipFill>
        <p:spPr>
          <a:xfrm>
            <a:off x="968764" y="3984038"/>
            <a:ext cx="1805480" cy="465531"/>
          </a:xfrm>
          <a:prstGeom prst="rect">
            <a:avLst/>
          </a:prstGeom>
        </p:spPr>
      </p:pic>
      <p:pic>
        <p:nvPicPr>
          <p:cNvPr id="111" name="Picture 110">
            <a:extLst>
              <a:ext uri="{FF2B5EF4-FFF2-40B4-BE49-F238E27FC236}">
                <a16:creationId xmlns:a16="http://schemas.microsoft.com/office/drawing/2014/main" id="{44F5926F-FAD7-4D83-ABB4-5561DE1565BD}"/>
              </a:ext>
            </a:extLst>
          </p:cNvPr>
          <p:cNvPicPr>
            <a:picLocks noChangeAspect="1"/>
          </p:cNvPicPr>
          <p:nvPr/>
        </p:nvPicPr>
        <p:blipFill rotWithShape="1">
          <a:blip r:embed="rId5"/>
          <a:srcRect t="48882"/>
          <a:stretch/>
        </p:blipFill>
        <p:spPr>
          <a:xfrm>
            <a:off x="1021695" y="4445056"/>
            <a:ext cx="10091933" cy="732492"/>
          </a:xfrm>
          <a:prstGeom prst="rect">
            <a:avLst/>
          </a:prstGeom>
        </p:spPr>
      </p:pic>
      <p:sp>
        <p:nvSpPr>
          <p:cNvPr id="124" name="Rectangle 123">
            <a:extLst>
              <a:ext uri="{FF2B5EF4-FFF2-40B4-BE49-F238E27FC236}">
                <a16:creationId xmlns:a16="http://schemas.microsoft.com/office/drawing/2014/main" id="{8E488F04-FDEE-4F45-827F-F559EA8D91A2}"/>
              </a:ext>
            </a:extLst>
          </p:cNvPr>
          <p:cNvSpPr/>
          <p:nvPr/>
        </p:nvSpPr>
        <p:spPr>
          <a:xfrm>
            <a:off x="3214012" y="4653750"/>
            <a:ext cx="825815" cy="26161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ar-SA" sz="1100" b="0" i="0" u="none" strike="noStrike" kern="1200" cap="none" spc="0" normalizeH="0" baseline="0" noProof="0" dirty="0">
              <a:ln>
                <a:noFill/>
              </a:ln>
              <a:solidFill>
                <a:srgbClr val="E6E6E6">
                  <a:lumMod val="10000"/>
                </a:srgbClr>
              </a:solidFill>
              <a:effectLst/>
              <a:uLnTx/>
              <a:uFillTx/>
              <a:latin typeface="SST Arabic" panose="020B0504030504020204" pitchFamily="34" charset="-78"/>
              <a:ea typeface="+mn-ea"/>
              <a:cs typeface="SST Arabic" panose="020B0504030504020204" pitchFamily="34" charset="-78"/>
            </a:endParaRPr>
          </a:p>
        </p:txBody>
      </p:sp>
      <p:sp>
        <p:nvSpPr>
          <p:cNvPr id="126" name="Rectangle 125">
            <a:extLst>
              <a:ext uri="{FF2B5EF4-FFF2-40B4-BE49-F238E27FC236}">
                <a16:creationId xmlns:a16="http://schemas.microsoft.com/office/drawing/2014/main" id="{CE5C4806-9EB7-4279-8DB6-5BC40697EDE7}"/>
              </a:ext>
            </a:extLst>
          </p:cNvPr>
          <p:cNvSpPr/>
          <p:nvPr/>
        </p:nvSpPr>
        <p:spPr>
          <a:xfrm>
            <a:off x="4352809" y="4653750"/>
            <a:ext cx="1064573" cy="26161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ar-SA" sz="1100" b="0" i="0" u="none" strike="noStrike" kern="1200" cap="none" spc="0" normalizeH="0" baseline="0" noProof="0" dirty="0">
              <a:ln>
                <a:noFill/>
              </a:ln>
              <a:solidFill>
                <a:srgbClr val="E6E6E6">
                  <a:lumMod val="10000"/>
                </a:srgbClr>
              </a:solidFill>
              <a:effectLst/>
              <a:uLnTx/>
              <a:uFillTx/>
              <a:latin typeface="SST Arabic" panose="020B0504030504020204" pitchFamily="34" charset="-78"/>
              <a:ea typeface="+mn-ea"/>
              <a:cs typeface="SST Arabic" panose="020B0504030504020204" pitchFamily="34" charset="-78"/>
            </a:endParaRPr>
          </a:p>
        </p:txBody>
      </p:sp>
      <p:sp>
        <p:nvSpPr>
          <p:cNvPr id="127" name="Rectangle: Rounded Corners 126">
            <a:extLst>
              <a:ext uri="{FF2B5EF4-FFF2-40B4-BE49-F238E27FC236}">
                <a16:creationId xmlns:a16="http://schemas.microsoft.com/office/drawing/2014/main" id="{32145088-67AF-4F9E-A507-B10C06ED24B3}"/>
              </a:ext>
            </a:extLst>
          </p:cNvPr>
          <p:cNvSpPr/>
          <p:nvPr/>
        </p:nvSpPr>
        <p:spPr>
          <a:xfrm>
            <a:off x="7485983" y="4108088"/>
            <a:ext cx="206169" cy="298430"/>
          </a:xfrm>
          <a:prstGeom prst="roundRect">
            <a:avLst>
              <a:gd name="adj" fmla="val 18576"/>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1"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SST Arabic" panose="020B0504030504020204" pitchFamily="34" charset="-78"/>
              <a:ea typeface="+mn-ea"/>
              <a:cs typeface="SST Arabic" panose="020B0504030504020204" pitchFamily="34" charset="-78"/>
            </a:endParaRPr>
          </a:p>
        </p:txBody>
      </p:sp>
      <p:sp>
        <p:nvSpPr>
          <p:cNvPr id="129" name="Rectangle 128">
            <a:extLst>
              <a:ext uri="{FF2B5EF4-FFF2-40B4-BE49-F238E27FC236}">
                <a16:creationId xmlns:a16="http://schemas.microsoft.com/office/drawing/2014/main" id="{7D7D0801-C744-4FA7-A238-97E8DE97B353}"/>
              </a:ext>
            </a:extLst>
          </p:cNvPr>
          <p:cNvSpPr/>
          <p:nvPr/>
        </p:nvSpPr>
        <p:spPr>
          <a:xfrm>
            <a:off x="5266460" y="4093058"/>
            <a:ext cx="636713" cy="276999"/>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SA" sz="1200" b="1"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SST Arabic" panose="020B0504030504020204" pitchFamily="34" charset="-78"/>
                <a:ea typeface="+mn-ea"/>
                <a:cs typeface="SST Arabic" panose="020B0504030504020204" pitchFamily="34" charset="-78"/>
              </a:rPr>
              <a:t>المصدر</a:t>
            </a:r>
            <a:endParaRPr kumimoji="0" lang="en-US" sz="1200" b="1"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SST Arabic" panose="020B0504030504020204" pitchFamily="34" charset="-78"/>
              <a:ea typeface="+mn-ea"/>
              <a:cs typeface="SST Arabic" panose="020B0504030504020204" pitchFamily="34" charset="-78"/>
            </a:endParaRPr>
          </a:p>
        </p:txBody>
      </p:sp>
      <p:sp>
        <p:nvSpPr>
          <p:cNvPr id="130" name="Rectangle 129">
            <a:extLst>
              <a:ext uri="{FF2B5EF4-FFF2-40B4-BE49-F238E27FC236}">
                <a16:creationId xmlns:a16="http://schemas.microsoft.com/office/drawing/2014/main" id="{550303D0-C003-4ACA-ACB4-CC683B53A07F}"/>
              </a:ext>
            </a:extLst>
          </p:cNvPr>
          <p:cNvSpPr/>
          <p:nvPr/>
        </p:nvSpPr>
        <p:spPr>
          <a:xfrm>
            <a:off x="4126653" y="4551116"/>
            <a:ext cx="2808319" cy="415498"/>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SA" sz="1050" b="0" i="0" u="none" strike="noStrike" kern="1200" cap="none" spc="0" normalizeH="0" baseline="0" noProof="0" dirty="0">
                <a:ln>
                  <a:noFill/>
                </a:ln>
                <a:solidFill>
                  <a:srgbClr val="E6E6E6">
                    <a:lumMod val="10000"/>
                  </a:srgbClr>
                </a:solidFill>
                <a:effectLst/>
                <a:uLnTx/>
                <a:uFillTx/>
                <a:latin typeface="SST Arabic" panose="020B0504030504020204" pitchFamily="34" charset="-78"/>
                <a:ea typeface="+mn-ea"/>
                <a:cs typeface="SST Arabic" panose="020B0504030504020204" pitchFamily="34" charset="-78"/>
              </a:rPr>
              <a:t>دراسات تحليلية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SA" sz="1050" b="0" i="0" u="none" strike="noStrike" kern="1200" cap="none" spc="0" normalizeH="0" baseline="0" noProof="0" dirty="0">
                <a:ln>
                  <a:noFill/>
                </a:ln>
                <a:solidFill>
                  <a:srgbClr val="E6E6E6">
                    <a:lumMod val="10000"/>
                  </a:srgbClr>
                </a:solidFill>
                <a:effectLst/>
                <a:uLnTx/>
                <a:uFillTx/>
                <a:latin typeface="SST Arabic" panose="020B0504030504020204" pitchFamily="34" charset="-78"/>
                <a:ea typeface="+mn-ea"/>
                <a:cs typeface="SST Arabic" panose="020B0504030504020204" pitchFamily="34" charset="-78"/>
              </a:rPr>
              <a:t>بالمواءمة مع الأمنية</a:t>
            </a:r>
          </a:p>
        </p:txBody>
      </p:sp>
      <p:sp>
        <p:nvSpPr>
          <p:cNvPr id="131" name="Rectangle: Rounded Corners 130">
            <a:extLst>
              <a:ext uri="{FF2B5EF4-FFF2-40B4-BE49-F238E27FC236}">
                <a16:creationId xmlns:a16="http://schemas.microsoft.com/office/drawing/2014/main" id="{43907C54-200B-4EE4-BBE3-84C2FFFDCEDE}"/>
              </a:ext>
            </a:extLst>
          </p:cNvPr>
          <p:cNvSpPr/>
          <p:nvPr/>
        </p:nvSpPr>
        <p:spPr>
          <a:xfrm>
            <a:off x="9002108" y="4108088"/>
            <a:ext cx="665821" cy="309146"/>
          </a:xfrm>
          <a:prstGeom prst="roundRect">
            <a:avLst>
              <a:gd name="adj" fmla="val 18576"/>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SA" sz="1200" b="1"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SST Arabic" panose="020B0504030504020204" pitchFamily="34" charset="-78"/>
                <a:ea typeface="+mn-ea"/>
                <a:cs typeface="SST Arabic" panose="020B0504030504020204" pitchFamily="34" charset="-78"/>
              </a:rPr>
              <a:t>الوصف</a:t>
            </a:r>
            <a:endParaRPr kumimoji="0" lang="en-GB" sz="1200" b="1"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SST Arabic" panose="020B0504030504020204" pitchFamily="34" charset="-78"/>
              <a:ea typeface="+mn-ea"/>
              <a:cs typeface="SST Arabic" panose="020B0504030504020204" pitchFamily="34" charset="-78"/>
            </a:endParaRPr>
          </a:p>
        </p:txBody>
      </p:sp>
      <p:sp>
        <p:nvSpPr>
          <p:cNvPr id="132" name="Rectangle 131">
            <a:extLst>
              <a:ext uri="{FF2B5EF4-FFF2-40B4-BE49-F238E27FC236}">
                <a16:creationId xmlns:a16="http://schemas.microsoft.com/office/drawing/2014/main" id="{B9428F4E-20D3-4CBB-BEEF-C70B36936EBC}"/>
              </a:ext>
            </a:extLst>
          </p:cNvPr>
          <p:cNvSpPr/>
          <p:nvPr/>
        </p:nvSpPr>
        <p:spPr>
          <a:xfrm>
            <a:off x="7309793" y="4576806"/>
            <a:ext cx="4109444" cy="415498"/>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SA" sz="1050" b="1" i="0" u="none" strike="noStrike" kern="1200" cap="none" spc="0" normalizeH="0" baseline="0" noProof="0" dirty="0">
                <a:ln>
                  <a:noFill/>
                </a:ln>
                <a:solidFill>
                  <a:srgbClr val="E6E6E6">
                    <a:lumMod val="10000"/>
                  </a:srgbClr>
                </a:solidFill>
                <a:effectLst/>
                <a:uLnTx/>
                <a:uFillTx/>
                <a:latin typeface="SST Arabic" panose="020B0504030504020204" pitchFamily="34" charset="-78"/>
                <a:ea typeface="+mn-ea"/>
                <a:cs typeface="SST Arabic" panose="020B0504030504020204" pitchFamily="34" charset="-78"/>
              </a:rPr>
              <a:t>مراقبة البيان الجمركي الثاني</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SA" sz="1050" b="1" i="0" u="none" strike="noStrike" kern="1200" cap="none" spc="0" normalizeH="0" baseline="0" noProof="0" dirty="0">
                <a:ln>
                  <a:noFill/>
                </a:ln>
                <a:solidFill>
                  <a:srgbClr val="E6E6E6">
                    <a:lumMod val="10000"/>
                  </a:srgbClr>
                </a:solidFill>
                <a:effectLst/>
                <a:uLnTx/>
                <a:uFillTx/>
                <a:latin typeface="SST Arabic" panose="020B0504030504020204" pitchFamily="34" charset="-78"/>
                <a:ea typeface="+mn-ea"/>
                <a:cs typeface="SST Arabic" panose="020B0504030504020204" pitchFamily="34" charset="-78"/>
              </a:rPr>
              <a:t> حتى البيان التاسع لكل مستورد</a:t>
            </a:r>
          </a:p>
        </p:txBody>
      </p:sp>
      <p:sp>
        <p:nvSpPr>
          <p:cNvPr id="133" name="Rectangle 132">
            <a:extLst>
              <a:ext uri="{FF2B5EF4-FFF2-40B4-BE49-F238E27FC236}">
                <a16:creationId xmlns:a16="http://schemas.microsoft.com/office/drawing/2014/main" id="{FE38BCF3-412F-47FC-8B39-0B3E2BB03F65}"/>
              </a:ext>
            </a:extLst>
          </p:cNvPr>
          <p:cNvSpPr/>
          <p:nvPr/>
        </p:nvSpPr>
        <p:spPr>
          <a:xfrm>
            <a:off x="1167492" y="4108088"/>
            <a:ext cx="1551967" cy="276999"/>
          </a:xfrm>
          <a:prstGeom prst="rect">
            <a:avLst/>
          </a:prstGeom>
          <a:noFill/>
        </p:spPr>
        <p:txBody>
          <a:bodyPr wrap="squar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SA" sz="1200" b="1"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SST Arabic" panose="020B0504030504020204" pitchFamily="34" charset="-78"/>
                <a:ea typeface="+mn-ea"/>
                <a:cs typeface="SST Arabic" panose="020B0504030504020204" pitchFamily="34" charset="-78"/>
              </a:rPr>
              <a:t>اجمالي المستهدفات</a:t>
            </a:r>
            <a:endParaRPr kumimoji="0" lang="en-US" sz="1200" b="1"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SST Arabic" panose="020B0504030504020204" pitchFamily="34" charset="-78"/>
              <a:ea typeface="+mn-ea"/>
              <a:cs typeface="SST Arabic" panose="020B0504030504020204" pitchFamily="34" charset="-78"/>
            </a:endParaRPr>
          </a:p>
        </p:txBody>
      </p:sp>
      <p:sp>
        <p:nvSpPr>
          <p:cNvPr id="138" name="Rounded Rectangle 57">
            <a:extLst>
              <a:ext uri="{FF2B5EF4-FFF2-40B4-BE49-F238E27FC236}">
                <a16:creationId xmlns:a16="http://schemas.microsoft.com/office/drawing/2014/main" id="{545F6B25-A9BC-48F7-B4B0-FF487DCE446F}"/>
              </a:ext>
            </a:extLst>
          </p:cNvPr>
          <p:cNvSpPr/>
          <p:nvPr/>
        </p:nvSpPr>
        <p:spPr>
          <a:xfrm>
            <a:off x="4008581" y="807177"/>
            <a:ext cx="1828800" cy="218593"/>
          </a:xfrm>
          <a:prstGeom prst="roundRect">
            <a:avLst/>
          </a:prstGeom>
          <a:solidFill>
            <a:srgbClr val="FFAB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1100" b="1" i="0" u="none" strike="noStrike" kern="1200" cap="none" spc="0" normalizeH="0" baseline="0" noProof="0" dirty="0">
                <a:ln>
                  <a:noFill/>
                </a:ln>
                <a:solidFill>
                  <a:srgbClr val="0D2547"/>
                </a:solidFill>
                <a:effectLst/>
                <a:uLnTx/>
                <a:uFillTx/>
                <a:latin typeface="SST Arabic" panose="020B0504030504020204" pitchFamily="34" charset="-78"/>
                <a:ea typeface="+mn-ea"/>
                <a:cs typeface="SST Arabic" panose="020B0504030504020204" pitchFamily="34" charset="-78"/>
              </a:rPr>
              <a:t>عدد المحاضر الامنية</a:t>
            </a:r>
          </a:p>
        </p:txBody>
      </p:sp>
      <p:sp>
        <p:nvSpPr>
          <p:cNvPr id="139" name="Rounded Rectangle 56">
            <a:extLst>
              <a:ext uri="{FF2B5EF4-FFF2-40B4-BE49-F238E27FC236}">
                <a16:creationId xmlns:a16="http://schemas.microsoft.com/office/drawing/2014/main" id="{9EE77001-B9E7-4176-BF66-78CC817A5D51}"/>
              </a:ext>
            </a:extLst>
          </p:cNvPr>
          <p:cNvSpPr/>
          <p:nvPr/>
        </p:nvSpPr>
        <p:spPr>
          <a:xfrm>
            <a:off x="2865464" y="796542"/>
            <a:ext cx="1005840" cy="212900"/>
          </a:xfrm>
          <a:prstGeom prst="roundRect">
            <a:avLst/>
          </a:prstGeom>
          <a:solidFill>
            <a:schemeClr val="bg1"/>
          </a:solidFill>
          <a:ln w="952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002060"/>
                </a:solidFill>
                <a:effectLst/>
                <a:uLnTx/>
                <a:uFillTx/>
                <a:latin typeface="SST Arabic" panose="020B0504030504020204" pitchFamily="34" charset="-78"/>
                <a:ea typeface="+mn-ea"/>
                <a:cs typeface="SST Arabic" panose="020B0504030504020204" pitchFamily="34" charset="-78"/>
              </a:rPr>
              <a:t>4</a:t>
            </a:r>
            <a:endParaRPr kumimoji="0" lang="ar-SA" sz="1050" b="1" i="0" u="none" strike="noStrike" kern="1200" cap="none" spc="0" normalizeH="0" baseline="0" noProof="0" dirty="0">
              <a:ln>
                <a:noFill/>
              </a:ln>
              <a:solidFill>
                <a:srgbClr val="002060"/>
              </a:solidFill>
              <a:effectLst/>
              <a:uLnTx/>
              <a:uFillTx/>
              <a:latin typeface="SST Arabic" panose="020B0504030504020204" pitchFamily="34" charset="-78"/>
              <a:ea typeface="+mn-ea"/>
              <a:cs typeface="SST Arabic" panose="020B0504030504020204" pitchFamily="34" charset="-78"/>
            </a:endParaRPr>
          </a:p>
        </p:txBody>
      </p:sp>
      <p:sp>
        <p:nvSpPr>
          <p:cNvPr id="3" name="Rectangle 2">
            <a:extLst>
              <a:ext uri="{FF2B5EF4-FFF2-40B4-BE49-F238E27FC236}">
                <a16:creationId xmlns:a16="http://schemas.microsoft.com/office/drawing/2014/main" id="{A8FDF384-DE30-4990-9797-E69DFC40F984}"/>
              </a:ext>
            </a:extLst>
          </p:cNvPr>
          <p:cNvSpPr/>
          <p:nvPr/>
        </p:nvSpPr>
        <p:spPr>
          <a:xfrm>
            <a:off x="1568739" y="2319496"/>
            <a:ext cx="660111" cy="253916"/>
          </a:xfrm>
          <a:prstGeom prst="rect">
            <a:avLst/>
          </a:prstGeom>
        </p:spPr>
        <p:txBody>
          <a:bodyPr wrap="square">
            <a:spAutoFit/>
          </a:bodyPr>
          <a:lstStyle/>
          <a:p>
            <a:pPr algn="ctr" rtl="1"/>
            <a:r>
              <a:rPr lang="en-US" sz="1050" b="1" dirty="0">
                <a:solidFill>
                  <a:srgbClr val="575756">
                    <a:lumMod val="50000"/>
                  </a:srgbClr>
                </a:solidFill>
                <a:latin typeface="SST Arabic" panose="020B0504030504020204" pitchFamily="34" charset="-78"/>
                <a:cs typeface="SST Arabic" panose="020B0504030504020204" pitchFamily="34" charset="-78"/>
              </a:rPr>
              <a:t>5,205</a:t>
            </a:r>
          </a:p>
        </p:txBody>
      </p:sp>
      <p:sp>
        <p:nvSpPr>
          <p:cNvPr id="4" name="Rectangle 3">
            <a:extLst>
              <a:ext uri="{FF2B5EF4-FFF2-40B4-BE49-F238E27FC236}">
                <a16:creationId xmlns:a16="http://schemas.microsoft.com/office/drawing/2014/main" id="{41EC831F-8C6E-47A7-A60A-F463AE0D6E51}"/>
              </a:ext>
            </a:extLst>
          </p:cNvPr>
          <p:cNvSpPr/>
          <p:nvPr/>
        </p:nvSpPr>
        <p:spPr>
          <a:xfrm>
            <a:off x="1598574" y="4589713"/>
            <a:ext cx="524503" cy="253916"/>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50" b="1" dirty="0">
                <a:solidFill>
                  <a:srgbClr val="575756">
                    <a:lumMod val="50000"/>
                  </a:srgbClr>
                </a:solidFill>
                <a:latin typeface="SST Arabic" panose="020B0504030504020204" pitchFamily="34" charset="-78"/>
                <a:cs typeface="SST Arabic" panose="020B0504030504020204" pitchFamily="34" charset="-78"/>
              </a:rPr>
              <a:t>9,621</a:t>
            </a:r>
          </a:p>
        </p:txBody>
      </p:sp>
      <p:sp>
        <p:nvSpPr>
          <p:cNvPr id="70" name="TextBox 69">
            <a:extLst>
              <a:ext uri="{FF2B5EF4-FFF2-40B4-BE49-F238E27FC236}">
                <a16:creationId xmlns:a16="http://schemas.microsoft.com/office/drawing/2014/main" id="{FCC47DE8-C0DE-41A4-B356-383C70755A80}"/>
              </a:ext>
            </a:extLst>
          </p:cNvPr>
          <p:cNvSpPr txBox="1">
            <a:spLocks/>
          </p:cNvSpPr>
          <p:nvPr/>
        </p:nvSpPr>
        <p:spPr>
          <a:xfrm>
            <a:off x="7548031" y="407817"/>
            <a:ext cx="4154507" cy="307777"/>
          </a:xfrm>
          <a:prstGeom prst="rect">
            <a:avLst/>
          </a:prstGeom>
        </p:spPr>
        <p:txBody>
          <a:bodyPr vert="horz" wrap="square" lIns="0" tIns="0" rIns="0" bIns="0" rtlCol="0" anchor="ctr">
            <a:spAutoFit/>
          </a:bodyPr>
          <a:lstStyle>
            <a:lvl1pPr marL="179994" lvl="0" indent="-179994" defTabSz="914370">
              <a:spcBef>
                <a:spcPts val="600"/>
              </a:spcBef>
              <a:buFont typeface="Arial" panose="020B0604020202020204" pitchFamily="34" charset="0"/>
              <a:buChar char="•"/>
              <a:defRPr sz="1400" kern="0">
                <a:latin typeface="Calibri" panose="020F0502020204030204" pitchFamily="34" charset="0"/>
                <a:cs typeface="Calibri" panose="020F0502020204030204" pitchFamily="34" charset="0"/>
                <a:sym typeface="Calibri" panose="020F0502020204030204" pitchFamily="34" charset="0"/>
              </a:defRPr>
            </a:lvl1pPr>
            <a:lvl2pPr marL="359988" lvl="1" indent="-179994" defTabSz="914370">
              <a:spcBef>
                <a:spcPts val="300"/>
              </a:spcBef>
              <a:buFont typeface="Arial" panose="020B0604020202020204" pitchFamily="34" charset="0"/>
              <a:buChar char="–"/>
              <a:defRPr sz="1400" kern="0">
                <a:latin typeface="Calibri" panose="020F0502020204030204" pitchFamily="34" charset="0"/>
                <a:cs typeface="Calibri" panose="020F0502020204030204" pitchFamily="34" charset="0"/>
                <a:sym typeface="Calibri" panose="020F0502020204030204" pitchFamily="34" charset="0"/>
              </a:defRPr>
            </a:lvl2pPr>
            <a:lvl3pPr marL="539982" lvl="2" indent="-179994" defTabSz="914370">
              <a:spcBef>
                <a:spcPts val="300"/>
              </a:spcBef>
              <a:buFont typeface="Arial" panose="020B0604020202020204" pitchFamily="34" charset="0"/>
              <a:buChar char="-"/>
              <a:defRPr sz="1400" kern="0">
                <a:latin typeface="Calibri" panose="020F0502020204030204" pitchFamily="34" charset="0"/>
                <a:cs typeface="Calibri" panose="020F0502020204030204" pitchFamily="34" charset="0"/>
                <a:sym typeface="Calibri" panose="020F0502020204030204" pitchFamily="34" charset="0"/>
              </a:defRPr>
            </a:lvl3pPr>
            <a:lvl4pPr marL="719977" lvl="3" indent="-179994" defTabSz="914370">
              <a:spcBef>
                <a:spcPts val="300"/>
              </a:spcBef>
              <a:buFont typeface="Arial" panose="020B0604020202020204" pitchFamily="34" charset="0"/>
              <a:buChar char="-"/>
              <a:defRPr sz="1400" kern="0">
                <a:latin typeface="Calibri" panose="020F0502020204030204" pitchFamily="34" charset="0"/>
                <a:cs typeface="Calibri" panose="020F0502020204030204" pitchFamily="34" charset="0"/>
                <a:sym typeface="Calibri" panose="020F0502020204030204" pitchFamily="34" charset="0"/>
              </a:defRPr>
            </a:lvl4pPr>
            <a:lvl5pPr marL="899971" lvl="4" indent="-179994" defTabSz="914370">
              <a:spcBef>
                <a:spcPts val="300"/>
              </a:spcBef>
              <a:buFont typeface="Arial" panose="020B0604020202020204" pitchFamily="34" charset="0"/>
              <a:buChar char="-"/>
              <a:defRPr sz="1400" kern="0">
                <a:latin typeface="Calibri" panose="020F0502020204030204" pitchFamily="34" charset="0"/>
                <a:cs typeface="Calibri" panose="020F0502020204030204" pitchFamily="34" charset="0"/>
                <a:sym typeface="Calibri" panose="020F0502020204030204" pitchFamily="34" charset="0"/>
              </a:defRPr>
            </a:lvl5pPr>
            <a:lvl6pPr marL="1079965" indent="-179994" defTabSz="914370">
              <a:spcBef>
                <a:spcPts val="300"/>
              </a:spcBef>
              <a:buFont typeface="Arial" panose="020B0604020202020204" pitchFamily="34" charset="0"/>
              <a:buChar char="-"/>
              <a:defRPr sz="1400" kern="0"/>
            </a:lvl6pPr>
            <a:lvl7pPr marL="1259959" indent="-179994" defTabSz="914370">
              <a:spcBef>
                <a:spcPts val="300"/>
              </a:spcBef>
              <a:buFont typeface="Arial" panose="020B0604020202020204" pitchFamily="34" charset="0"/>
              <a:buChar char="-"/>
              <a:defRPr sz="1400" kern="0"/>
            </a:lvl7pPr>
            <a:lvl8pPr marL="1439953" indent="-179994" defTabSz="914370">
              <a:spcBef>
                <a:spcPts val="300"/>
              </a:spcBef>
              <a:buFont typeface="Arial" panose="020B0604020202020204" pitchFamily="34" charset="0"/>
              <a:buChar char="-"/>
              <a:defRPr sz="1400" kern="0"/>
            </a:lvl8pPr>
            <a:lvl9pPr marL="1619947" indent="-179994" defTabSz="914370">
              <a:spcBef>
                <a:spcPts val="300"/>
              </a:spcBef>
              <a:buFont typeface="Arial" panose="020B0604020202020204" pitchFamily="34" charset="0"/>
              <a:buChar char="-"/>
              <a:defRPr sz="1400" kern="0"/>
            </a:lvl9p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ar-SA" sz="2000" b="1" i="0" u="none" strike="noStrike" kern="1200" cap="none" spc="0" normalizeH="0" baseline="0" noProof="0" dirty="0">
                <a:ln>
                  <a:noFill/>
                </a:ln>
                <a:solidFill>
                  <a:srgbClr val="FFFFFF"/>
                </a:solidFill>
                <a:effectLst/>
                <a:uLnTx/>
                <a:uFillTx/>
                <a:latin typeface="Calibri" panose="020F0502020204030204" pitchFamily="34" charset="0"/>
                <a:ea typeface="+mn-ea"/>
                <a:cs typeface="SST Arabic" panose="020B0504030504020204"/>
                <a:sym typeface="Calibri" panose="020F0502020204030204" pitchFamily="34" charset="0"/>
              </a:rPr>
              <a:t>عمر المستورد</a:t>
            </a:r>
            <a:endParaRPr kumimoji="0" lang="en-US" sz="2000" b="1" i="0" u="none" strike="noStrike" kern="1200" cap="none" spc="0" normalizeH="0" baseline="0" noProof="0" dirty="0">
              <a:ln>
                <a:noFill/>
              </a:ln>
              <a:solidFill>
                <a:srgbClr val="FFFFFF"/>
              </a:solidFill>
              <a:effectLst/>
              <a:uLnTx/>
              <a:uFillTx/>
              <a:latin typeface="Calibri" panose="020F0502020204030204" pitchFamily="34" charset="0"/>
              <a:ea typeface="+mn-ea"/>
              <a:cs typeface="SST Arabic" panose="020B0504030504020204"/>
              <a:sym typeface="Calibri" panose="020F0502020204030204" pitchFamily="34" charset="0"/>
            </a:endParaRPr>
          </a:p>
        </p:txBody>
      </p:sp>
      <p:grpSp>
        <p:nvGrpSpPr>
          <p:cNvPr id="58" name="Group 57">
            <a:extLst>
              <a:ext uri="{FF2B5EF4-FFF2-40B4-BE49-F238E27FC236}">
                <a16:creationId xmlns:a16="http://schemas.microsoft.com/office/drawing/2014/main" id="{D6F9A91C-F435-41F2-940D-75723C8B2997}"/>
              </a:ext>
            </a:extLst>
          </p:cNvPr>
          <p:cNvGrpSpPr/>
          <p:nvPr/>
        </p:nvGrpSpPr>
        <p:grpSpPr>
          <a:xfrm>
            <a:off x="10801162" y="2180308"/>
            <a:ext cx="825815" cy="683242"/>
            <a:chOff x="10280264" y="1829260"/>
            <a:chExt cx="825815" cy="683242"/>
          </a:xfrm>
        </p:grpSpPr>
        <p:grpSp>
          <p:nvGrpSpPr>
            <p:cNvPr id="59" name="Group 58">
              <a:extLst>
                <a:ext uri="{FF2B5EF4-FFF2-40B4-BE49-F238E27FC236}">
                  <a16:creationId xmlns:a16="http://schemas.microsoft.com/office/drawing/2014/main" id="{B754A1DC-1B69-4B1B-9482-99AD3D005937}"/>
                </a:ext>
              </a:extLst>
            </p:cNvPr>
            <p:cNvGrpSpPr/>
            <p:nvPr/>
          </p:nvGrpSpPr>
          <p:grpSpPr>
            <a:xfrm>
              <a:off x="10320245" y="1829260"/>
              <a:ext cx="745862" cy="683242"/>
              <a:chOff x="10066147" y="2866790"/>
              <a:chExt cx="952955" cy="925764"/>
            </a:xfrm>
          </p:grpSpPr>
          <p:sp>
            <p:nvSpPr>
              <p:cNvPr id="61" name="Google Shape;1151;p41">
                <a:extLst>
                  <a:ext uri="{FF2B5EF4-FFF2-40B4-BE49-F238E27FC236}">
                    <a16:creationId xmlns:a16="http://schemas.microsoft.com/office/drawing/2014/main" id="{AE9375BF-65D6-4D61-A786-9508FF571B49}"/>
                  </a:ext>
                </a:extLst>
              </p:cNvPr>
              <p:cNvSpPr/>
              <p:nvPr/>
            </p:nvSpPr>
            <p:spPr>
              <a:xfrm flipH="1" flipV="1">
                <a:off x="10066147" y="2866790"/>
                <a:ext cx="952955" cy="925764"/>
              </a:xfrm>
              <a:custGeom>
                <a:avLst/>
                <a:gdLst/>
                <a:ahLst/>
                <a:cxnLst/>
                <a:rect l="l" t="t" r="r" b="b"/>
                <a:pathLst>
                  <a:path w="33540" h="32583" extrusionOk="0">
                    <a:moveTo>
                      <a:pt x="16766" y="1"/>
                    </a:moveTo>
                    <a:cubicBezTo>
                      <a:pt x="15496" y="1"/>
                      <a:pt x="14228" y="486"/>
                      <a:pt x="13264" y="1456"/>
                    </a:cubicBezTo>
                    <a:lnTo>
                      <a:pt x="1929" y="12791"/>
                    </a:lnTo>
                    <a:cubicBezTo>
                      <a:pt x="0" y="14720"/>
                      <a:pt x="0" y="17863"/>
                      <a:pt x="1929" y="19804"/>
                    </a:cubicBezTo>
                    <a:lnTo>
                      <a:pt x="13264" y="31127"/>
                    </a:lnTo>
                    <a:cubicBezTo>
                      <a:pt x="14228" y="32097"/>
                      <a:pt x="15496" y="32582"/>
                      <a:pt x="16766" y="32582"/>
                    </a:cubicBezTo>
                    <a:cubicBezTo>
                      <a:pt x="18035" y="32582"/>
                      <a:pt x="19306" y="32097"/>
                      <a:pt x="20276" y="31127"/>
                    </a:cubicBezTo>
                    <a:lnTo>
                      <a:pt x="31599" y="19804"/>
                    </a:lnTo>
                    <a:cubicBezTo>
                      <a:pt x="33540" y="17863"/>
                      <a:pt x="33540" y="14720"/>
                      <a:pt x="31599" y="12791"/>
                    </a:cubicBezTo>
                    <a:lnTo>
                      <a:pt x="20276" y="1456"/>
                    </a:lnTo>
                    <a:cubicBezTo>
                      <a:pt x="19306" y="486"/>
                      <a:pt x="18035" y="1"/>
                      <a:pt x="16766" y="1"/>
                    </a:cubicBezTo>
                    <a:close/>
                  </a:path>
                </a:pathLst>
              </a:custGeom>
              <a:solidFill>
                <a:srgbClr val="002E87"/>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0D2547"/>
                  </a:solidFill>
                  <a:effectLst/>
                  <a:uLnTx/>
                  <a:uFillTx/>
                  <a:latin typeface="Symbio AR+LT"/>
                  <a:ea typeface="+mn-ea"/>
                  <a:cs typeface="Symbio AR+LT"/>
                </a:endParaRPr>
              </a:p>
            </p:txBody>
          </p:sp>
          <p:sp>
            <p:nvSpPr>
              <p:cNvPr id="62" name="Google Shape;1152;p41">
                <a:extLst>
                  <a:ext uri="{FF2B5EF4-FFF2-40B4-BE49-F238E27FC236}">
                    <a16:creationId xmlns:a16="http://schemas.microsoft.com/office/drawing/2014/main" id="{562CEDD8-C9E2-46CB-9173-A39DE2B858E3}"/>
                  </a:ext>
                </a:extLst>
              </p:cNvPr>
              <p:cNvSpPr/>
              <p:nvPr/>
            </p:nvSpPr>
            <p:spPr>
              <a:xfrm flipH="1" flipV="1">
                <a:off x="10155784" y="2951882"/>
                <a:ext cx="773672" cy="755574"/>
              </a:xfrm>
              <a:custGeom>
                <a:avLst/>
                <a:gdLst/>
                <a:ahLst/>
                <a:cxnLst/>
                <a:rect l="l" t="t" r="r" b="b"/>
                <a:pathLst>
                  <a:path w="27230" h="26593" extrusionOk="0">
                    <a:moveTo>
                      <a:pt x="13614" y="0"/>
                    </a:moveTo>
                    <a:cubicBezTo>
                      <a:pt x="12791" y="0"/>
                      <a:pt x="11966" y="313"/>
                      <a:pt x="11335" y="938"/>
                    </a:cubicBezTo>
                    <a:lnTo>
                      <a:pt x="1262" y="11022"/>
                    </a:lnTo>
                    <a:cubicBezTo>
                      <a:pt x="0" y="12284"/>
                      <a:pt x="0" y="14320"/>
                      <a:pt x="1262" y="15571"/>
                    </a:cubicBezTo>
                    <a:lnTo>
                      <a:pt x="11335" y="25655"/>
                    </a:lnTo>
                    <a:cubicBezTo>
                      <a:pt x="11966" y="26280"/>
                      <a:pt x="12791" y="26593"/>
                      <a:pt x="13614" y="26593"/>
                    </a:cubicBezTo>
                    <a:cubicBezTo>
                      <a:pt x="14437" y="26593"/>
                      <a:pt x="15258" y="26280"/>
                      <a:pt x="15883" y="25655"/>
                    </a:cubicBezTo>
                    <a:lnTo>
                      <a:pt x="25968" y="15571"/>
                    </a:lnTo>
                    <a:cubicBezTo>
                      <a:pt x="27230" y="14320"/>
                      <a:pt x="27230" y="12284"/>
                      <a:pt x="25968" y="11022"/>
                    </a:cubicBezTo>
                    <a:lnTo>
                      <a:pt x="15883" y="938"/>
                    </a:lnTo>
                    <a:cubicBezTo>
                      <a:pt x="15258" y="313"/>
                      <a:pt x="14437" y="0"/>
                      <a:pt x="13614" y="0"/>
                    </a:cubicBezTo>
                    <a:close/>
                  </a:path>
                </a:pathLst>
              </a:custGeom>
              <a:solidFill>
                <a:schemeClr val="bg1"/>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2500" b="0" i="0" u="none" strike="noStrike" kern="1200" cap="none" spc="0" normalizeH="0" baseline="0" noProof="0" dirty="0">
                  <a:ln>
                    <a:noFill/>
                  </a:ln>
                  <a:solidFill>
                    <a:srgbClr val="FFFFFF"/>
                  </a:solidFill>
                  <a:effectLst/>
                  <a:uLnTx/>
                  <a:uFillTx/>
                  <a:latin typeface="Fira Sans Extra Condensed Medium"/>
                  <a:ea typeface="Fira Sans Extra Condensed Medium"/>
                  <a:cs typeface="Fira Sans Extra Condensed Medium"/>
                  <a:sym typeface="Fira Sans Extra Condensed Medium"/>
                </a:endParaRPr>
              </a:p>
            </p:txBody>
          </p:sp>
        </p:grpSp>
        <p:sp>
          <p:nvSpPr>
            <p:cNvPr id="60" name="Rectangle 59">
              <a:extLst>
                <a:ext uri="{FF2B5EF4-FFF2-40B4-BE49-F238E27FC236}">
                  <a16:creationId xmlns:a16="http://schemas.microsoft.com/office/drawing/2014/main" id="{7C17CF9C-470D-4E39-AA52-A8025487ECBD}"/>
                </a:ext>
              </a:extLst>
            </p:cNvPr>
            <p:cNvSpPr/>
            <p:nvPr/>
          </p:nvSpPr>
          <p:spPr>
            <a:xfrm>
              <a:off x="10280264" y="1988864"/>
              <a:ext cx="825815" cy="40011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SA" sz="2000" b="1" i="0" u="none" strike="noStrike" kern="1200" cap="none" spc="0" normalizeH="0" baseline="0" noProof="0" dirty="0">
                  <a:ln>
                    <a:noFill/>
                  </a:ln>
                  <a:solidFill>
                    <a:srgbClr val="0074A7"/>
                  </a:solidFill>
                  <a:effectLst>
                    <a:outerShdw blurRad="38100" dist="38100" dir="2700000" algn="tl">
                      <a:srgbClr val="000000">
                        <a:alpha val="43137"/>
                      </a:srgbClr>
                    </a:outerShdw>
                  </a:effectLst>
                  <a:uLnTx/>
                  <a:uFillTx/>
                  <a:latin typeface="SST Arabic" panose="020B0504030504020204" pitchFamily="34" charset="-78"/>
                  <a:ea typeface="+mn-ea"/>
                  <a:cs typeface="SST Arabic" panose="020B0504030504020204" pitchFamily="34" charset="-78"/>
                </a:rPr>
                <a:t>1</a:t>
              </a:r>
            </a:p>
          </p:txBody>
        </p:sp>
      </p:grpSp>
      <p:grpSp>
        <p:nvGrpSpPr>
          <p:cNvPr id="63" name="Group 62">
            <a:extLst>
              <a:ext uri="{FF2B5EF4-FFF2-40B4-BE49-F238E27FC236}">
                <a16:creationId xmlns:a16="http://schemas.microsoft.com/office/drawing/2014/main" id="{A8B2FF80-EB72-4F7C-917D-FC2AF6D1DB42}"/>
              </a:ext>
            </a:extLst>
          </p:cNvPr>
          <p:cNvGrpSpPr/>
          <p:nvPr/>
        </p:nvGrpSpPr>
        <p:grpSpPr>
          <a:xfrm>
            <a:off x="10911300" y="4388332"/>
            <a:ext cx="825815" cy="683242"/>
            <a:chOff x="10280264" y="1829260"/>
            <a:chExt cx="825815" cy="683242"/>
          </a:xfrm>
        </p:grpSpPr>
        <p:grpSp>
          <p:nvGrpSpPr>
            <p:cNvPr id="64" name="Group 63">
              <a:extLst>
                <a:ext uri="{FF2B5EF4-FFF2-40B4-BE49-F238E27FC236}">
                  <a16:creationId xmlns:a16="http://schemas.microsoft.com/office/drawing/2014/main" id="{B75E2EA1-94D9-43BE-88DF-C90B98EE7FF2}"/>
                </a:ext>
              </a:extLst>
            </p:cNvPr>
            <p:cNvGrpSpPr/>
            <p:nvPr/>
          </p:nvGrpSpPr>
          <p:grpSpPr>
            <a:xfrm>
              <a:off x="10320245" y="1829260"/>
              <a:ext cx="745862" cy="683242"/>
              <a:chOff x="10066147" y="2866790"/>
              <a:chExt cx="952955" cy="925764"/>
            </a:xfrm>
          </p:grpSpPr>
          <p:sp>
            <p:nvSpPr>
              <p:cNvPr id="66" name="Google Shape;1151;p41">
                <a:extLst>
                  <a:ext uri="{FF2B5EF4-FFF2-40B4-BE49-F238E27FC236}">
                    <a16:creationId xmlns:a16="http://schemas.microsoft.com/office/drawing/2014/main" id="{C528AF8A-4175-43FD-8562-5781B55262F5}"/>
                  </a:ext>
                </a:extLst>
              </p:cNvPr>
              <p:cNvSpPr/>
              <p:nvPr/>
            </p:nvSpPr>
            <p:spPr>
              <a:xfrm flipH="1" flipV="1">
                <a:off x="10066147" y="2866790"/>
                <a:ext cx="952955" cy="925764"/>
              </a:xfrm>
              <a:custGeom>
                <a:avLst/>
                <a:gdLst/>
                <a:ahLst/>
                <a:cxnLst/>
                <a:rect l="l" t="t" r="r" b="b"/>
                <a:pathLst>
                  <a:path w="33540" h="32583" extrusionOk="0">
                    <a:moveTo>
                      <a:pt x="16766" y="1"/>
                    </a:moveTo>
                    <a:cubicBezTo>
                      <a:pt x="15496" y="1"/>
                      <a:pt x="14228" y="486"/>
                      <a:pt x="13264" y="1456"/>
                    </a:cubicBezTo>
                    <a:lnTo>
                      <a:pt x="1929" y="12791"/>
                    </a:lnTo>
                    <a:cubicBezTo>
                      <a:pt x="0" y="14720"/>
                      <a:pt x="0" y="17863"/>
                      <a:pt x="1929" y="19804"/>
                    </a:cubicBezTo>
                    <a:lnTo>
                      <a:pt x="13264" y="31127"/>
                    </a:lnTo>
                    <a:cubicBezTo>
                      <a:pt x="14228" y="32097"/>
                      <a:pt x="15496" y="32582"/>
                      <a:pt x="16766" y="32582"/>
                    </a:cubicBezTo>
                    <a:cubicBezTo>
                      <a:pt x="18035" y="32582"/>
                      <a:pt x="19306" y="32097"/>
                      <a:pt x="20276" y="31127"/>
                    </a:cubicBezTo>
                    <a:lnTo>
                      <a:pt x="31599" y="19804"/>
                    </a:lnTo>
                    <a:cubicBezTo>
                      <a:pt x="33540" y="17863"/>
                      <a:pt x="33540" y="14720"/>
                      <a:pt x="31599" y="12791"/>
                    </a:cubicBezTo>
                    <a:lnTo>
                      <a:pt x="20276" y="1456"/>
                    </a:lnTo>
                    <a:cubicBezTo>
                      <a:pt x="19306" y="486"/>
                      <a:pt x="18035" y="1"/>
                      <a:pt x="16766" y="1"/>
                    </a:cubicBezTo>
                    <a:close/>
                  </a:path>
                </a:pathLst>
              </a:custGeom>
              <a:solidFill>
                <a:srgbClr val="002E87"/>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0D2547"/>
                  </a:solidFill>
                  <a:effectLst/>
                  <a:uLnTx/>
                  <a:uFillTx/>
                  <a:latin typeface="Symbio AR+LT"/>
                  <a:ea typeface="+mn-ea"/>
                  <a:cs typeface="Symbio AR+LT"/>
                </a:endParaRPr>
              </a:p>
            </p:txBody>
          </p:sp>
          <p:sp>
            <p:nvSpPr>
              <p:cNvPr id="71" name="Google Shape;1152;p41">
                <a:extLst>
                  <a:ext uri="{FF2B5EF4-FFF2-40B4-BE49-F238E27FC236}">
                    <a16:creationId xmlns:a16="http://schemas.microsoft.com/office/drawing/2014/main" id="{AA493A5D-7A92-45F3-982C-CBA13649BDDA}"/>
                  </a:ext>
                </a:extLst>
              </p:cNvPr>
              <p:cNvSpPr/>
              <p:nvPr/>
            </p:nvSpPr>
            <p:spPr>
              <a:xfrm flipH="1" flipV="1">
                <a:off x="10155784" y="2951882"/>
                <a:ext cx="773672" cy="755574"/>
              </a:xfrm>
              <a:custGeom>
                <a:avLst/>
                <a:gdLst/>
                <a:ahLst/>
                <a:cxnLst/>
                <a:rect l="l" t="t" r="r" b="b"/>
                <a:pathLst>
                  <a:path w="27230" h="26593" extrusionOk="0">
                    <a:moveTo>
                      <a:pt x="13614" y="0"/>
                    </a:moveTo>
                    <a:cubicBezTo>
                      <a:pt x="12791" y="0"/>
                      <a:pt x="11966" y="313"/>
                      <a:pt x="11335" y="938"/>
                    </a:cubicBezTo>
                    <a:lnTo>
                      <a:pt x="1262" y="11022"/>
                    </a:lnTo>
                    <a:cubicBezTo>
                      <a:pt x="0" y="12284"/>
                      <a:pt x="0" y="14320"/>
                      <a:pt x="1262" y="15571"/>
                    </a:cubicBezTo>
                    <a:lnTo>
                      <a:pt x="11335" y="25655"/>
                    </a:lnTo>
                    <a:cubicBezTo>
                      <a:pt x="11966" y="26280"/>
                      <a:pt x="12791" y="26593"/>
                      <a:pt x="13614" y="26593"/>
                    </a:cubicBezTo>
                    <a:cubicBezTo>
                      <a:pt x="14437" y="26593"/>
                      <a:pt x="15258" y="26280"/>
                      <a:pt x="15883" y="25655"/>
                    </a:cubicBezTo>
                    <a:lnTo>
                      <a:pt x="25968" y="15571"/>
                    </a:lnTo>
                    <a:cubicBezTo>
                      <a:pt x="27230" y="14320"/>
                      <a:pt x="27230" y="12284"/>
                      <a:pt x="25968" y="11022"/>
                    </a:cubicBezTo>
                    <a:lnTo>
                      <a:pt x="15883" y="938"/>
                    </a:lnTo>
                    <a:cubicBezTo>
                      <a:pt x="15258" y="313"/>
                      <a:pt x="14437" y="0"/>
                      <a:pt x="13614" y="0"/>
                    </a:cubicBezTo>
                    <a:close/>
                  </a:path>
                </a:pathLst>
              </a:custGeom>
              <a:solidFill>
                <a:schemeClr val="bg1"/>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2500" b="0" i="0" u="none" strike="noStrike" kern="1200" cap="none" spc="0" normalizeH="0" baseline="0" noProof="0" dirty="0">
                  <a:ln>
                    <a:noFill/>
                  </a:ln>
                  <a:solidFill>
                    <a:srgbClr val="FFFFFF"/>
                  </a:solidFill>
                  <a:effectLst/>
                  <a:uLnTx/>
                  <a:uFillTx/>
                  <a:latin typeface="Fira Sans Extra Condensed Medium"/>
                  <a:ea typeface="Fira Sans Extra Condensed Medium"/>
                  <a:cs typeface="Fira Sans Extra Condensed Medium"/>
                  <a:sym typeface="Fira Sans Extra Condensed Medium"/>
                </a:endParaRPr>
              </a:p>
            </p:txBody>
          </p:sp>
        </p:grpSp>
        <p:sp>
          <p:nvSpPr>
            <p:cNvPr id="65" name="Rectangle 64">
              <a:extLst>
                <a:ext uri="{FF2B5EF4-FFF2-40B4-BE49-F238E27FC236}">
                  <a16:creationId xmlns:a16="http://schemas.microsoft.com/office/drawing/2014/main" id="{9B55AA28-3BAF-4A66-8B08-66FAEBE40BBD}"/>
                </a:ext>
              </a:extLst>
            </p:cNvPr>
            <p:cNvSpPr/>
            <p:nvPr/>
          </p:nvSpPr>
          <p:spPr>
            <a:xfrm>
              <a:off x="10280264" y="1988864"/>
              <a:ext cx="825815" cy="40011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SA" sz="2000" b="1" i="0" u="none" strike="noStrike" kern="1200" cap="none" spc="0" normalizeH="0" baseline="0" noProof="0" dirty="0">
                  <a:ln>
                    <a:noFill/>
                  </a:ln>
                  <a:solidFill>
                    <a:srgbClr val="0074A7"/>
                  </a:solidFill>
                  <a:effectLst>
                    <a:outerShdw blurRad="38100" dist="38100" dir="2700000" algn="tl">
                      <a:srgbClr val="000000">
                        <a:alpha val="43137"/>
                      </a:srgbClr>
                    </a:outerShdw>
                  </a:effectLst>
                  <a:uLnTx/>
                  <a:uFillTx/>
                  <a:latin typeface="SST Arabic" panose="020B0504030504020204" pitchFamily="34" charset="-78"/>
                  <a:ea typeface="+mn-ea"/>
                  <a:cs typeface="SST Arabic" panose="020B0504030504020204" pitchFamily="34" charset="-78"/>
                </a:rPr>
                <a:t>2</a:t>
              </a:r>
            </a:p>
          </p:txBody>
        </p:sp>
      </p:grpSp>
      <p:sp>
        <p:nvSpPr>
          <p:cNvPr id="72" name="Right Arrow 1">
            <a:hlinkClick r:id="rId6" action="ppaction://hlinksldjump"/>
            <a:extLst>
              <a:ext uri="{FF2B5EF4-FFF2-40B4-BE49-F238E27FC236}">
                <a16:creationId xmlns:a16="http://schemas.microsoft.com/office/drawing/2014/main" id="{9BB5953F-0289-4203-94C3-19FBEB8D58A0}"/>
              </a:ext>
            </a:extLst>
          </p:cNvPr>
          <p:cNvSpPr/>
          <p:nvPr/>
        </p:nvSpPr>
        <p:spPr>
          <a:xfrm flipH="1">
            <a:off x="263745" y="5836799"/>
            <a:ext cx="438819" cy="370936"/>
          </a:xfrm>
          <a:prstGeom prst="rightArrow">
            <a:avLst/>
          </a:prstGeom>
          <a:solidFill>
            <a:srgbClr val="53CAFF"/>
          </a:solidFill>
          <a:ln w="9525">
            <a:no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noAutofit/>
          </a:bodyPr>
          <a:lstStyle/>
          <a:p>
            <a:pPr algn="ctr"/>
            <a:endParaRPr lang="en-US" sz="1400" kern="0">
              <a:solidFill>
                <a:srgbClr val="000000"/>
              </a:solidFill>
              <a:latin typeface="Calibri"/>
            </a:endParaRPr>
          </a:p>
        </p:txBody>
      </p:sp>
      <p:sp>
        <p:nvSpPr>
          <p:cNvPr id="68" name="Rectangle: Rounded Corners 67">
            <a:extLst>
              <a:ext uri="{FF2B5EF4-FFF2-40B4-BE49-F238E27FC236}">
                <a16:creationId xmlns:a16="http://schemas.microsoft.com/office/drawing/2014/main" id="{F30D1B68-4BCD-40F3-A55C-2C502C532E3D}"/>
              </a:ext>
            </a:extLst>
          </p:cNvPr>
          <p:cNvSpPr/>
          <p:nvPr/>
        </p:nvSpPr>
        <p:spPr>
          <a:xfrm>
            <a:off x="959365" y="3219996"/>
            <a:ext cx="10091933" cy="328996"/>
          </a:xfrm>
          <a:prstGeom prst="round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defRPr/>
            </a:pPr>
            <a:r>
              <a:rPr lang="ar-SA" sz="1400" dirty="0">
                <a:solidFill>
                  <a:srgbClr val="0D2547"/>
                </a:solidFill>
                <a:latin typeface="SST Arabic" panose="020B0504030504020204" pitchFamily="34" charset="-78"/>
                <a:cs typeface="SST Arabic" panose="020B0504030504020204" pitchFamily="34" charset="-78"/>
              </a:rPr>
              <a:t>تضمين تغير مالك السجل</a:t>
            </a:r>
          </a:p>
        </p:txBody>
      </p:sp>
      <p:sp>
        <p:nvSpPr>
          <p:cNvPr id="77" name="Google Shape;1225;p43">
            <a:extLst>
              <a:ext uri="{FF2B5EF4-FFF2-40B4-BE49-F238E27FC236}">
                <a16:creationId xmlns:a16="http://schemas.microsoft.com/office/drawing/2014/main" id="{37F84B37-B5A7-4239-B500-AB82BD036338}"/>
              </a:ext>
            </a:extLst>
          </p:cNvPr>
          <p:cNvSpPr/>
          <p:nvPr/>
        </p:nvSpPr>
        <p:spPr>
          <a:xfrm rot="4943053" flipV="1">
            <a:off x="11305825" y="3154009"/>
            <a:ext cx="447104" cy="331178"/>
          </a:xfrm>
          <a:custGeom>
            <a:avLst/>
            <a:gdLst/>
            <a:ahLst/>
            <a:cxnLst/>
            <a:rect l="l" t="t" r="r" b="b"/>
            <a:pathLst>
              <a:path w="16872" h="9216" extrusionOk="0">
                <a:moveTo>
                  <a:pt x="1" y="1"/>
                </a:moveTo>
                <a:lnTo>
                  <a:pt x="3346" y="9216"/>
                </a:lnTo>
                <a:lnTo>
                  <a:pt x="16872" y="7025"/>
                </a:lnTo>
                <a:lnTo>
                  <a:pt x="16872" y="1"/>
                </a:lnTo>
                <a:close/>
              </a:path>
            </a:pathLst>
          </a:custGeom>
          <a:solidFill>
            <a:schemeClr val="tx1">
              <a:lumMod val="90000"/>
              <a:lumOff val="10000"/>
            </a:scheme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0D2547"/>
              </a:solidFill>
              <a:effectLst/>
              <a:uLnTx/>
              <a:uFillTx/>
              <a:latin typeface="Symbio AR+LT"/>
              <a:ea typeface="+mn-ea"/>
              <a:cs typeface="Symbio AR+LT"/>
            </a:endParaRPr>
          </a:p>
        </p:txBody>
      </p:sp>
      <p:sp>
        <p:nvSpPr>
          <p:cNvPr id="78" name="Google Shape;841;p33">
            <a:extLst>
              <a:ext uri="{FF2B5EF4-FFF2-40B4-BE49-F238E27FC236}">
                <a16:creationId xmlns:a16="http://schemas.microsoft.com/office/drawing/2014/main" id="{23F7EBD4-1E31-4E7A-A1B6-94E994BCF719}"/>
              </a:ext>
            </a:extLst>
          </p:cNvPr>
          <p:cNvSpPr/>
          <p:nvPr/>
        </p:nvSpPr>
        <p:spPr>
          <a:xfrm rot="16200000">
            <a:off x="10831413" y="2763946"/>
            <a:ext cx="377053" cy="1193038"/>
          </a:xfrm>
          <a:prstGeom prst="round2SameRect">
            <a:avLst>
              <a:gd name="adj1" fmla="val 50000"/>
              <a:gd name="adj2" fmla="val 0"/>
            </a:avLst>
          </a:prstGeom>
          <a:solidFill>
            <a:schemeClr val="tx1">
              <a:lumMod val="75000"/>
              <a:lumOff val="25000"/>
            </a:schemeClr>
          </a:solidFill>
          <a:ln>
            <a:noFill/>
          </a:ln>
        </p:spPr>
        <p:txBody>
          <a:bodyPr spcFirstLastPara="1" wrap="square" lIns="0" tIns="1371600" rIns="0" bIns="91425"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endParaRPr kumimoji="0" sz="1300" b="0" i="0" u="none" strike="noStrike" kern="1200" cap="none" spc="0" normalizeH="0" baseline="0" noProof="0" dirty="0">
              <a:ln>
                <a:noFill/>
              </a:ln>
              <a:solidFill>
                <a:srgbClr val="FFFFFF"/>
              </a:solidFill>
              <a:effectLst/>
              <a:uLnTx/>
              <a:uFillTx/>
              <a:latin typeface="Symbio AR+LT"/>
              <a:ea typeface="+mn-ea"/>
              <a:cs typeface="Symbio AR+LT"/>
            </a:endParaRPr>
          </a:p>
        </p:txBody>
      </p:sp>
      <p:sp>
        <p:nvSpPr>
          <p:cNvPr id="79" name="Google Shape;841;p33">
            <a:extLst>
              <a:ext uri="{FF2B5EF4-FFF2-40B4-BE49-F238E27FC236}">
                <a16:creationId xmlns:a16="http://schemas.microsoft.com/office/drawing/2014/main" id="{4BA3B8CF-C824-4337-936B-CA3126F0D7EC}"/>
              </a:ext>
            </a:extLst>
          </p:cNvPr>
          <p:cNvSpPr/>
          <p:nvPr/>
        </p:nvSpPr>
        <p:spPr>
          <a:xfrm rot="16200000">
            <a:off x="10849380" y="2838602"/>
            <a:ext cx="255511" cy="1043369"/>
          </a:xfrm>
          <a:prstGeom prst="round2SameRect">
            <a:avLst>
              <a:gd name="adj1" fmla="val 50000"/>
              <a:gd name="adj2" fmla="val 0"/>
            </a:avLst>
          </a:prstGeom>
          <a:solidFill>
            <a:schemeClr val="bg1"/>
          </a:solidFill>
          <a:ln>
            <a:noFill/>
          </a:ln>
        </p:spPr>
        <p:txBody>
          <a:bodyPr spcFirstLastPara="1" wrap="square" lIns="0" tIns="1371600" rIns="0" bIns="91425"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endParaRPr kumimoji="0" sz="1300" b="0" i="0" u="none" strike="noStrike" kern="1200" cap="none" spc="0" normalizeH="0" baseline="0" noProof="0" dirty="0">
              <a:ln>
                <a:noFill/>
              </a:ln>
              <a:solidFill>
                <a:srgbClr val="FFFFFF"/>
              </a:solidFill>
              <a:effectLst/>
              <a:uLnTx/>
              <a:uFillTx/>
              <a:latin typeface="Symbio AR+LT"/>
              <a:ea typeface="+mn-ea"/>
              <a:cs typeface="Symbio AR+LT"/>
            </a:endParaRPr>
          </a:p>
        </p:txBody>
      </p:sp>
      <p:sp>
        <p:nvSpPr>
          <p:cNvPr id="80" name="Title 1">
            <a:extLst>
              <a:ext uri="{FF2B5EF4-FFF2-40B4-BE49-F238E27FC236}">
                <a16:creationId xmlns:a16="http://schemas.microsoft.com/office/drawing/2014/main" id="{B3E0CCC4-89C4-4B41-89D0-A24A3E55CB7B}"/>
              </a:ext>
            </a:extLst>
          </p:cNvPr>
          <p:cNvSpPr txBox="1">
            <a:spLocks/>
          </p:cNvSpPr>
          <p:nvPr/>
        </p:nvSpPr>
        <p:spPr>
          <a:xfrm>
            <a:off x="8930704" y="3272007"/>
            <a:ext cx="2379578" cy="352509"/>
          </a:xfrm>
          <a:prstGeom prst="rect">
            <a:avLst/>
          </a:prstGeom>
        </p:spPr>
        <p:txBody>
          <a:bodyPr vert="horz" lIns="0" tIns="0" rIns="0" bIns="0" rtlCol="0" anchor="t">
            <a:noAutofit/>
          </a:bodyPr>
          <a:lstStyle>
            <a:lvl1pPr algn="r" defTabSz="914400" rtl="1" eaLnBrk="1" latinLnBrk="0" hangingPunct="1">
              <a:lnSpc>
                <a:spcPct val="90000"/>
              </a:lnSpc>
              <a:spcBef>
                <a:spcPct val="0"/>
              </a:spcBef>
              <a:buNone/>
              <a:defRPr sz="2600" kern="1200">
                <a:solidFill>
                  <a:schemeClr val="accent3"/>
                </a:solidFill>
                <a:latin typeface="Greta Arabic" pitchFamily="2" charset="-78"/>
                <a:ea typeface="+mj-ea"/>
                <a:cs typeface="+mj-cs"/>
              </a:defRPr>
            </a:lvl1pPr>
          </a:lstStyle>
          <a:p>
            <a:pPr marL="0" marR="0" lvl="0" indent="0" algn="r" defTabSz="914400" rtl="1" eaLnBrk="1" fontAlgn="auto" latinLnBrk="0" hangingPunct="1">
              <a:lnSpc>
                <a:spcPct val="90000"/>
              </a:lnSpc>
              <a:spcBef>
                <a:spcPct val="0"/>
              </a:spcBef>
              <a:spcAft>
                <a:spcPts val="0"/>
              </a:spcAft>
              <a:buClrTx/>
              <a:buSzTx/>
              <a:buFontTx/>
              <a:buNone/>
              <a:tabLst/>
              <a:defRPr/>
            </a:pPr>
            <a:r>
              <a:rPr kumimoji="0" lang="ar-SA" sz="1100" b="0" i="0" u="none" strike="noStrike" kern="1200" cap="none" spc="0" normalizeH="0" baseline="0" noProof="0" dirty="0">
                <a:ln>
                  <a:noFill/>
                </a:ln>
                <a:solidFill>
                  <a:srgbClr val="0D2547"/>
                </a:solidFill>
                <a:effectLst/>
                <a:uLnTx/>
                <a:uFillTx/>
                <a:latin typeface="Greta Arabic" pitchFamily="2" charset="-78"/>
                <a:ea typeface="+mj-ea"/>
                <a:cs typeface="Somar Bold"/>
              </a:rPr>
              <a:t>التحسينات</a:t>
            </a:r>
            <a:endParaRPr kumimoji="0" lang="en-US" sz="1100" b="0" i="0" u="none" strike="noStrike" kern="1200" cap="none" spc="0" normalizeH="0" baseline="0" noProof="0" dirty="0">
              <a:ln>
                <a:noFill/>
              </a:ln>
              <a:solidFill>
                <a:srgbClr val="0D2547"/>
              </a:solidFill>
              <a:effectLst/>
              <a:uLnTx/>
              <a:uFillTx/>
              <a:latin typeface="Greta Arabic" pitchFamily="2" charset="-78"/>
              <a:ea typeface="+mj-ea"/>
              <a:cs typeface="Somar Bold"/>
            </a:endParaRPr>
          </a:p>
        </p:txBody>
      </p:sp>
      <p:sp>
        <p:nvSpPr>
          <p:cNvPr id="5" name="BJPseudoFooter">
            <a:extLst>
              <a:ext uri="{FF2B5EF4-FFF2-40B4-BE49-F238E27FC236}">
                <a16:creationId xmlns:a16="http://schemas.microsoft.com/office/drawing/2014/main" id="{B67D1EA5-1BFE-4667-9711-205C39062B84}"/>
              </a:ext>
            </a:extLst>
          </p:cNvPr>
          <p:cNvSpPr txBox="1"/>
          <p:nvPr>
            <p:custDataLst>
              <p:tags r:id="rId1"/>
            </p:custDataLst>
          </p:nvPr>
        </p:nvSpPr>
        <p:spPr>
          <a:xfrm>
            <a:off x="5772834" y="6496278"/>
            <a:ext cx="646331" cy="215444"/>
          </a:xfrm>
          <a:prstGeom prst="rect">
            <a:avLst/>
          </a:prstGeom>
          <a:noFill/>
        </p:spPr>
        <p:txBody>
          <a:bodyPr vert="horz" wrap="none" rtlCol="0" anchor="ctr" anchorCtr="0">
            <a:spAutoFit/>
          </a:bodyPr>
          <a:lstStyle/>
          <a:p>
            <a:pPr marL="0" algn="ctr" defTabSz="914400" rtl="1" eaLnBrk="1" latinLnBrk="0" hangingPunct="1"/>
            <a:r>
              <a:rPr lang="en-US" sz="800">
                <a:solidFill>
                  <a:srgbClr val="AEC90B"/>
                </a:solidFill>
                <a:latin typeface="Segoe UI" panose="020B0502040204020203" pitchFamily="34" charset="0"/>
              </a:rPr>
              <a:t>Public | </a:t>
            </a:r>
            <a:r>
              <a:rPr lang="ar-SA" sz="800">
                <a:solidFill>
                  <a:srgbClr val="AEC90B"/>
                </a:solidFill>
                <a:latin typeface="Segoe UI" panose="020B0502040204020203" pitchFamily="34" charset="0"/>
              </a:rPr>
              <a:t>عام</a:t>
            </a:r>
            <a:endParaRPr lang="en-US" sz="800">
              <a:solidFill>
                <a:srgbClr val="AEC90B"/>
              </a:solidFill>
              <a:latin typeface="Segoe UI" panose="020B0502040204020203" pitchFamily="34" charset="0"/>
            </a:endParaRPr>
          </a:p>
        </p:txBody>
      </p:sp>
    </p:spTree>
    <p:extLst>
      <p:ext uri="{BB962C8B-B14F-4D97-AF65-F5344CB8AC3E}">
        <p14:creationId xmlns:p14="http://schemas.microsoft.com/office/powerpoint/2010/main" val="147827565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Rectangle: Rounded Corners 231">
            <a:extLst>
              <a:ext uri="{FF2B5EF4-FFF2-40B4-BE49-F238E27FC236}">
                <a16:creationId xmlns:a16="http://schemas.microsoft.com/office/drawing/2014/main" id="{BF163E74-E5E7-44D1-B1C6-107E75E1F517}"/>
              </a:ext>
            </a:extLst>
          </p:cNvPr>
          <p:cNvSpPr/>
          <p:nvPr/>
        </p:nvSpPr>
        <p:spPr>
          <a:xfrm>
            <a:off x="459231" y="1958229"/>
            <a:ext cx="2392871" cy="1701875"/>
          </a:xfrm>
          <a:prstGeom prst="roundRect">
            <a:avLst/>
          </a:prstGeom>
          <a:solidFill>
            <a:srgbClr val="FFABAD">
              <a:alpha val="4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a:ln>
                <a:noFill/>
              </a:ln>
              <a:solidFill>
                <a:srgbClr val="0D2547"/>
              </a:solidFill>
              <a:effectLst/>
              <a:uLnTx/>
              <a:uFillTx/>
              <a:latin typeface="SST Arabic" panose="020B0504030504020204" pitchFamily="34" charset="-78"/>
              <a:ea typeface="+mn-ea"/>
              <a:cs typeface="SST Arabic" panose="020B0504030504020204" pitchFamily="34" charset="-78"/>
            </a:endParaRPr>
          </a:p>
        </p:txBody>
      </p:sp>
      <p:grpSp>
        <p:nvGrpSpPr>
          <p:cNvPr id="36" name="Group 35"/>
          <p:cNvGrpSpPr/>
          <p:nvPr/>
        </p:nvGrpSpPr>
        <p:grpSpPr>
          <a:xfrm>
            <a:off x="9883163" y="1296959"/>
            <a:ext cx="2039415" cy="447104"/>
            <a:chOff x="9748394" y="2335266"/>
            <a:chExt cx="2350182" cy="447104"/>
          </a:xfrm>
        </p:grpSpPr>
        <p:sp>
          <p:nvSpPr>
            <p:cNvPr id="37" name="Google Shape;1225;p43">
              <a:extLst>
                <a:ext uri="{FF2B5EF4-FFF2-40B4-BE49-F238E27FC236}">
                  <a16:creationId xmlns:a16="http://schemas.microsoft.com/office/drawing/2014/main" id="{608ADD5F-4327-460D-B674-ADECE9113213}"/>
                </a:ext>
              </a:extLst>
            </p:cNvPr>
            <p:cNvSpPr/>
            <p:nvPr/>
          </p:nvSpPr>
          <p:spPr>
            <a:xfrm rot="4943053" flipV="1">
              <a:off x="11709435" y="2393229"/>
              <a:ext cx="447104" cy="331178"/>
            </a:xfrm>
            <a:custGeom>
              <a:avLst/>
              <a:gdLst/>
              <a:ahLst/>
              <a:cxnLst/>
              <a:rect l="l" t="t" r="r" b="b"/>
              <a:pathLst>
                <a:path w="16872" h="9216" extrusionOk="0">
                  <a:moveTo>
                    <a:pt x="1" y="1"/>
                  </a:moveTo>
                  <a:lnTo>
                    <a:pt x="3346" y="9216"/>
                  </a:lnTo>
                  <a:lnTo>
                    <a:pt x="16872" y="7025"/>
                  </a:lnTo>
                  <a:lnTo>
                    <a:pt x="16872" y="1"/>
                  </a:lnTo>
                  <a:close/>
                </a:path>
              </a:pathLst>
            </a:custGeom>
            <a:solidFill>
              <a:srgbClr val="002E87"/>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0D2547"/>
                </a:solidFill>
                <a:effectLst/>
                <a:uLnTx/>
                <a:uFillTx/>
                <a:latin typeface="Symbio AR+LT"/>
                <a:ea typeface="+mn-ea"/>
                <a:cs typeface="Symbio AR+LT"/>
              </a:endParaRPr>
            </a:p>
          </p:txBody>
        </p:sp>
        <p:grpSp>
          <p:nvGrpSpPr>
            <p:cNvPr id="38" name="Group 37"/>
            <p:cNvGrpSpPr/>
            <p:nvPr/>
          </p:nvGrpSpPr>
          <p:grpSpPr>
            <a:xfrm>
              <a:off x="9748394" y="2426442"/>
              <a:ext cx="2271676" cy="351278"/>
              <a:chOff x="9748394" y="2426442"/>
              <a:chExt cx="2271676" cy="351278"/>
            </a:xfrm>
          </p:grpSpPr>
          <p:sp>
            <p:nvSpPr>
              <p:cNvPr id="39" name="Google Shape;841;p33">
                <a:extLst>
                  <a:ext uri="{FF2B5EF4-FFF2-40B4-BE49-F238E27FC236}">
                    <a16:creationId xmlns:a16="http://schemas.microsoft.com/office/drawing/2014/main" id="{1D66AF19-9EA2-45BA-9C66-7AD518DB6A0F}"/>
                  </a:ext>
                </a:extLst>
              </p:cNvPr>
              <p:cNvSpPr/>
              <p:nvPr/>
            </p:nvSpPr>
            <p:spPr>
              <a:xfrm rot="16200000">
                <a:off x="10844227" y="1601876"/>
                <a:ext cx="338554" cy="2013133"/>
              </a:xfrm>
              <a:prstGeom prst="round2SameRect">
                <a:avLst>
                  <a:gd name="adj1" fmla="val 50000"/>
                  <a:gd name="adj2" fmla="val 0"/>
                </a:avLst>
              </a:prstGeom>
              <a:solidFill>
                <a:srgbClr val="002E87"/>
              </a:solidFill>
              <a:ln>
                <a:noFill/>
              </a:ln>
            </p:spPr>
            <p:txBody>
              <a:bodyPr spcFirstLastPara="1" wrap="square" lIns="0" tIns="1371600" rIns="0" bIns="91425"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endParaRPr kumimoji="0" sz="1300" b="0" i="0" u="none" strike="noStrike" kern="1200" cap="none" spc="0" normalizeH="0" baseline="0" noProof="0" dirty="0">
                  <a:ln>
                    <a:noFill/>
                  </a:ln>
                  <a:solidFill>
                    <a:srgbClr val="FFFFFF"/>
                  </a:solidFill>
                  <a:effectLst/>
                  <a:uLnTx/>
                  <a:uFillTx/>
                  <a:latin typeface="Symbio AR+LT"/>
                  <a:ea typeface="+mn-ea"/>
                  <a:cs typeface="Symbio AR+LT"/>
                </a:endParaRPr>
              </a:p>
            </p:txBody>
          </p:sp>
          <p:sp>
            <p:nvSpPr>
              <p:cNvPr id="40" name="Google Shape;841;p33">
                <a:extLst>
                  <a:ext uri="{FF2B5EF4-FFF2-40B4-BE49-F238E27FC236}">
                    <a16:creationId xmlns:a16="http://schemas.microsoft.com/office/drawing/2014/main" id="{15BC8918-8CCE-4921-8E6C-3962E64BF192}"/>
                  </a:ext>
                </a:extLst>
              </p:cNvPr>
              <p:cNvSpPr/>
              <p:nvPr/>
            </p:nvSpPr>
            <p:spPr>
              <a:xfrm rot="16200000">
                <a:off x="10845959" y="1710077"/>
                <a:ext cx="264831" cy="1789368"/>
              </a:xfrm>
              <a:prstGeom prst="round2SameRect">
                <a:avLst>
                  <a:gd name="adj1" fmla="val 50000"/>
                  <a:gd name="adj2" fmla="val 0"/>
                </a:avLst>
              </a:prstGeom>
              <a:solidFill>
                <a:schemeClr val="bg1"/>
              </a:solidFill>
              <a:ln>
                <a:noFill/>
              </a:ln>
            </p:spPr>
            <p:txBody>
              <a:bodyPr spcFirstLastPara="1" wrap="square" lIns="0" tIns="1371600" rIns="0" bIns="91425"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endParaRPr kumimoji="0" sz="1300" b="0" i="0" u="none" strike="noStrike" kern="1200" cap="none" spc="0" normalizeH="0" baseline="0" noProof="0" dirty="0">
                  <a:ln>
                    <a:noFill/>
                  </a:ln>
                  <a:solidFill>
                    <a:srgbClr val="FFFFFF"/>
                  </a:solidFill>
                  <a:effectLst/>
                  <a:uLnTx/>
                  <a:uFillTx/>
                  <a:latin typeface="Symbio AR+LT"/>
                  <a:ea typeface="+mn-ea"/>
                  <a:cs typeface="Symbio AR+LT"/>
                </a:endParaRPr>
              </a:p>
            </p:txBody>
          </p:sp>
          <p:sp>
            <p:nvSpPr>
              <p:cNvPr id="41" name="Rectangle 40">
                <a:extLst>
                  <a:ext uri="{FF2B5EF4-FFF2-40B4-BE49-F238E27FC236}">
                    <a16:creationId xmlns:a16="http://schemas.microsoft.com/office/drawing/2014/main" id="{EC74F7B7-D3B8-4B06-9496-F6B3F50DDD5F}"/>
                  </a:ext>
                </a:extLst>
              </p:cNvPr>
              <p:cNvSpPr/>
              <p:nvPr/>
            </p:nvSpPr>
            <p:spPr>
              <a:xfrm>
                <a:off x="9748394" y="2426442"/>
                <a:ext cx="2271675" cy="314510"/>
              </a:xfrm>
              <a:prstGeom prst="rect">
                <a:avLst/>
              </a:prstGeom>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ar-SA" sz="1050" b="0" i="0" u="none" strike="noStrike" kern="1200" cap="none" spc="0" normalizeH="0" baseline="0" noProof="0" dirty="0">
                    <a:ln>
                      <a:noFill/>
                    </a:ln>
                    <a:solidFill>
                      <a:srgbClr val="0D2547"/>
                    </a:solidFill>
                    <a:effectLst/>
                    <a:uLnTx/>
                    <a:uFillTx/>
                    <a:latin typeface="SST Arabic" panose="020B0504030504020204" pitchFamily="34" charset="-78"/>
                    <a:ea typeface="+mn-ea"/>
                    <a:cs typeface="Somar Bold"/>
                  </a:rPr>
                  <a:t>محاكاة 2 أكتوبر 2023 </a:t>
                </a:r>
                <a:endParaRPr kumimoji="0" lang="ar-SA" sz="1050" b="0" i="0" u="none" strike="noStrike" kern="1200" cap="none" spc="0" normalizeH="0" baseline="0" noProof="0" dirty="0">
                  <a:ln>
                    <a:noFill/>
                  </a:ln>
                  <a:solidFill>
                    <a:srgbClr val="0D2547"/>
                  </a:solidFill>
                  <a:effectLst/>
                  <a:uLnTx/>
                  <a:uFillTx/>
                  <a:latin typeface="SST Arabic" panose="020B0504030504020204" pitchFamily="34" charset="-78"/>
                  <a:ea typeface="+mn-ea"/>
                  <a:cs typeface="SST Arabic" panose="020B0504030504020204" pitchFamily="34" charset="-78"/>
                </a:endParaRPr>
              </a:p>
            </p:txBody>
          </p:sp>
        </p:grpSp>
      </p:grpSp>
      <p:sp>
        <p:nvSpPr>
          <p:cNvPr id="199" name="Rectangle: Rounded Corners 198">
            <a:extLst>
              <a:ext uri="{FF2B5EF4-FFF2-40B4-BE49-F238E27FC236}">
                <a16:creationId xmlns:a16="http://schemas.microsoft.com/office/drawing/2014/main" id="{FDB270E0-6E53-46B9-B908-03763D60460B}"/>
              </a:ext>
            </a:extLst>
          </p:cNvPr>
          <p:cNvSpPr>
            <a:spLocks/>
          </p:cNvSpPr>
          <p:nvPr/>
        </p:nvSpPr>
        <p:spPr>
          <a:xfrm>
            <a:off x="759124" y="212123"/>
            <a:ext cx="7607005" cy="698989"/>
          </a:xfrm>
          <a:prstGeom prst="roundRect">
            <a:avLst>
              <a:gd name="adj" fmla="val 50000"/>
            </a:avLst>
          </a:prstGeom>
          <a:solidFill>
            <a:schemeClr val="bg2"/>
          </a:solidFill>
          <a:ln w="9525">
            <a:no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err="1">
              <a:ln>
                <a:noFill/>
              </a:ln>
              <a:solidFill>
                <a:srgbClr val="000000"/>
              </a:solidFill>
              <a:effectLst/>
              <a:uLnTx/>
              <a:uFillTx/>
              <a:latin typeface="Calibri"/>
              <a:ea typeface="+mn-ea"/>
              <a:cs typeface="Symbio AR+LT"/>
            </a:endParaRPr>
          </a:p>
        </p:txBody>
      </p:sp>
      <p:sp>
        <p:nvSpPr>
          <p:cNvPr id="6" name="Slide Number Placeholder 5"/>
          <p:cNvSpPr>
            <a:spLocks noGrp="1"/>
          </p:cNvSpPr>
          <p:nvPr>
            <p:ph type="sldNum" sz="quarter" idx="12"/>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008E1BDA-5E07-414A-8101-29DABEB15B19}" type="slidenum">
              <a:rPr kumimoji="0" lang="en-US" sz="1200" b="0" i="0" u="none" strike="noStrike" kern="1200" cap="none" spc="0" normalizeH="0" baseline="0" noProof="0" smtClean="0">
                <a:ln>
                  <a:noFill/>
                </a:ln>
                <a:solidFill>
                  <a:srgbClr val="0D2547">
                    <a:tint val="75000"/>
                  </a:srgbClr>
                </a:solidFill>
                <a:effectLst/>
                <a:uLnTx/>
                <a:uFillTx/>
                <a:latin typeface="Greta Arabic" panose="02000000000000000000" pitchFamily="2" charset="-78"/>
                <a:ea typeface="+mn-ea"/>
                <a:cs typeface="Symbio AR+LT"/>
              </a:rPr>
              <a:pPr marL="0" marR="0" lvl="0" indent="0" algn="l" defTabSz="914400" rtl="1"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srgbClr val="0D2547">
                  <a:tint val="75000"/>
                </a:srgbClr>
              </a:solidFill>
              <a:effectLst/>
              <a:uLnTx/>
              <a:uFillTx/>
              <a:latin typeface="Greta Arabic" panose="02000000000000000000" pitchFamily="2" charset="-78"/>
              <a:ea typeface="+mn-ea"/>
              <a:cs typeface="Symbio AR+LT"/>
            </a:endParaRPr>
          </a:p>
        </p:txBody>
      </p:sp>
      <p:sp>
        <p:nvSpPr>
          <p:cNvPr id="174" name="Rectangle: Rounded Corners 173">
            <a:extLst>
              <a:ext uri="{FF2B5EF4-FFF2-40B4-BE49-F238E27FC236}">
                <a16:creationId xmlns:a16="http://schemas.microsoft.com/office/drawing/2014/main" id="{F3823F53-1AA1-4A28-8398-91201EE12E69}"/>
              </a:ext>
            </a:extLst>
          </p:cNvPr>
          <p:cNvSpPr>
            <a:spLocks/>
          </p:cNvSpPr>
          <p:nvPr/>
        </p:nvSpPr>
        <p:spPr>
          <a:xfrm>
            <a:off x="7409861" y="212211"/>
            <a:ext cx="4480807" cy="698989"/>
          </a:xfrm>
          <a:prstGeom prst="roundRect">
            <a:avLst>
              <a:gd name="adj" fmla="val 50000"/>
            </a:avLst>
          </a:prstGeom>
          <a:solidFill>
            <a:srgbClr val="002E87"/>
          </a:solidFill>
          <a:ln w="9525">
            <a:no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err="1">
              <a:ln>
                <a:noFill/>
              </a:ln>
              <a:solidFill>
                <a:srgbClr val="000000"/>
              </a:solidFill>
              <a:effectLst/>
              <a:uLnTx/>
              <a:uFillTx/>
              <a:latin typeface="Calibri"/>
              <a:ea typeface="+mn-ea"/>
              <a:cs typeface="Symbio AR+LT"/>
            </a:endParaRPr>
          </a:p>
        </p:txBody>
      </p:sp>
      <p:sp>
        <p:nvSpPr>
          <p:cNvPr id="175" name="TextBox 174">
            <a:extLst>
              <a:ext uri="{FF2B5EF4-FFF2-40B4-BE49-F238E27FC236}">
                <a16:creationId xmlns:a16="http://schemas.microsoft.com/office/drawing/2014/main" id="{FCC47DE8-C0DE-41A4-B356-383C70755A80}"/>
              </a:ext>
            </a:extLst>
          </p:cNvPr>
          <p:cNvSpPr txBox="1">
            <a:spLocks/>
          </p:cNvSpPr>
          <p:nvPr/>
        </p:nvSpPr>
        <p:spPr>
          <a:xfrm>
            <a:off x="7548031" y="407817"/>
            <a:ext cx="4154507" cy="307777"/>
          </a:xfrm>
          <a:prstGeom prst="rect">
            <a:avLst/>
          </a:prstGeom>
        </p:spPr>
        <p:txBody>
          <a:bodyPr vert="horz" wrap="square" lIns="0" tIns="0" rIns="0" bIns="0" rtlCol="0" anchor="ctr">
            <a:spAutoFit/>
          </a:bodyPr>
          <a:lstStyle>
            <a:lvl1pPr marL="179994" lvl="0" indent="-179994" defTabSz="914370">
              <a:spcBef>
                <a:spcPts val="600"/>
              </a:spcBef>
              <a:buFont typeface="Arial" panose="020B0604020202020204" pitchFamily="34" charset="0"/>
              <a:buChar char="•"/>
              <a:defRPr sz="1400" kern="0">
                <a:latin typeface="Calibri" panose="020F0502020204030204" pitchFamily="34" charset="0"/>
                <a:cs typeface="Calibri" panose="020F0502020204030204" pitchFamily="34" charset="0"/>
                <a:sym typeface="Calibri" panose="020F0502020204030204" pitchFamily="34" charset="0"/>
              </a:defRPr>
            </a:lvl1pPr>
            <a:lvl2pPr marL="359988" lvl="1" indent="-179994" defTabSz="914370">
              <a:spcBef>
                <a:spcPts val="300"/>
              </a:spcBef>
              <a:buFont typeface="Arial" panose="020B0604020202020204" pitchFamily="34" charset="0"/>
              <a:buChar char="–"/>
              <a:defRPr sz="1400" kern="0">
                <a:latin typeface="Calibri" panose="020F0502020204030204" pitchFamily="34" charset="0"/>
                <a:cs typeface="Calibri" panose="020F0502020204030204" pitchFamily="34" charset="0"/>
                <a:sym typeface="Calibri" panose="020F0502020204030204" pitchFamily="34" charset="0"/>
              </a:defRPr>
            </a:lvl2pPr>
            <a:lvl3pPr marL="539982" lvl="2" indent="-179994" defTabSz="914370">
              <a:spcBef>
                <a:spcPts val="300"/>
              </a:spcBef>
              <a:buFont typeface="Arial" panose="020B0604020202020204" pitchFamily="34" charset="0"/>
              <a:buChar char="-"/>
              <a:defRPr sz="1400" kern="0">
                <a:latin typeface="Calibri" panose="020F0502020204030204" pitchFamily="34" charset="0"/>
                <a:cs typeface="Calibri" panose="020F0502020204030204" pitchFamily="34" charset="0"/>
                <a:sym typeface="Calibri" panose="020F0502020204030204" pitchFamily="34" charset="0"/>
              </a:defRPr>
            </a:lvl3pPr>
            <a:lvl4pPr marL="719977" lvl="3" indent="-179994" defTabSz="914370">
              <a:spcBef>
                <a:spcPts val="300"/>
              </a:spcBef>
              <a:buFont typeface="Arial" panose="020B0604020202020204" pitchFamily="34" charset="0"/>
              <a:buChar char="-"/>
              <a:defRPr sz="1400" kern="0">
                <a:latin typeface="Calibri" panose="020F0502020204030204" pitchFamily="34" charset="0"/>
                <a:cs typeface="Calibri" panose="020F0502020204030204" pitchFamily="34" charset="0"/>
                <a:sym typeface="Calibri" panose="020F0502020204030204" pitchFamily="34" charset="0"/>
              </a:defRPr>
            </a:lvl4pPr>
            <a:lvl5pPr marL="899971" lvl="4" indent="-179994" defTabSz="914370">
              <a:spcBef>
                <a:spcPts val="300"/>
              </a:spcBef>
              <a:buFont typeface="Arial" panose="020B0604020202020204" pitchFamily="34" charset="0"/>
              <a:buChar char="-"/>
              <a:defRPr sz="1400" kern="0">
                <a:latin typeface="Calibri" panose="020F0502020204030204" pitchFamily="34" charset="0"/>
                <a:cs typeface="Calibri" panose="020F0502020204030204" pitchFamily="34" charset="0"/>
                <a:sym typeface="Calibri" panose="020F0502020204030204" pitchFamily="34" charset="0"/>
              </a:defRPr>
            </a:lvl5pPr>
            <a:lvl6pPr marL="1079965" indent="-179994" defTabSz="914370">
              <a:spcBef>
                <a:spcPts val="300"/>
              </a:spcBef>
              <a:buFont typeface="Arial" panose="020B0604020202020204" pitchFamily="34" charset="0"/>
              <a:buChar char="-"/>
              <a:defRPr sz="1400" kern="0"/>
            </a:lvl6pPr>
            <a:lvl7pPr marL="1259959" indent="-179994" defTabSz="914370">
              <a:spcBef>
                <a:spcPts val="300"/>
              </a:spcBef>
              <a:buFont typeface="Arial" panose="020B0604020202020204" pitchFamily="34" charset="0"/>
              <a:buChar char="-"/>
              <a:defRPr sz="1400" kern="0"/>
            </a:lvl7pPr>
            <a:lvl8pPr marL="1439953" indent="-179994" defTabSz="914370">
              <a:spcBef>
                <a:spcPts val="300"/>
              </a:spcBef>
              <a:buFont typeface="Arial" panose="020B0604020202020204" pitchFamily="34" charset="0"/>
              <a:buChar char="-"/>
              <a:defRPr sz="1400" kern="0"/>
            </a:lvl8pPr>
            <a:lvl9pPr marL="1619947" indent="-179994" defTabSz="914370">
              <a:spcBef>
                <a:spcPts val="300"/>
              </a:spcBef>
              <a:buFont typeface="Arial" panose="020B0604020202020204" pitchFamily="34" charset="0"/>
              <a:buChar char="-"/>
              <a:defRPr sz="1400" kern="0"/>
            </a:lvl9p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ar-SA" sz="2000" b="1" i="0" u="none" strike="noStrike" kern="1200" cap="none" spc="0" normalizeH="0" baseline="0" noProof="0" dirty="0">
                <a:ln>
                  <a:noFill/>
                </a:ln>
                <a:solidFill>
                  <a:srgbClr val="FFFFFF"/>
                </a:solidFill>
                <a:effectLst/>
                <a:uLnTx/>
                <a:uFillTx/>
                <a:latin typeface="Calibri" panose="020F0502020204030204" pitchFamily="34" charset="0"/>
                <a:ea typeface="+mn-ea"/>
                <a:cs typeface="SST Arabic" panose="020B0504030504020204"/>
                <a:sym typeface="Calibri" panose="020F0502020204030204" pitchFamily="34" charset="0"/>
              </a:rPr>
              <a:t>قاعدة مجمعة #2</a:t>
            </a:r>
            <a:endParaRPr kumimoji="0" lang="en-US" sz="2000" b="1" i="0" u="none" strike="noStrike" kern="1200" cap="none" spc="0" normalizeH="0" baseline="0" noProof="0" dirty="0">
              <a:ln>
                <a:noFill/>
              </a:ln>
              <a:solidFill>
                <a:srgbClr val="FFFFFF"/>
              </a:solidFill>
              <a:effectLst/>
              <a:uLnTx/>
              <a:uFillTx/>
              <a:latin typeface="Calibri" panose="020F0502020204030204" pitchFamily="34" charset="0"/>
              <a:ea typeface="+mn-ea"/>
              <a:cs typeface="SST Arabic" panose="020B0504030504020204"/>
              <a:sym typeface="Calibri" panose="020F0502020204030204" pitchFamily="34" charset="0"/>
            </a:endParaRPr>
          </a:p>
        </p:txBody>
      </p:sp>
      <p:sp>
        <p:nvSpPr>
          <p:cNvPr id="178" name="Oval 177">
            <a:extLst>
              <a:ext uri="{FF2B5EF4-FFF2-40B4-BE49-F238E27FC236}">
                <a16:creationId xmlns:a16="http://schemas.microsoft.com/office/drawing/2014/main" id="{14763B5D-D51A-478A-B7FF-A1F0EDF69035}"/>
              </a:ext>
            </a:extLst>
          </p:cNvPr>
          <p:cNvSpPr/>
          <p:nvPr/>
        </p:nvSpPr>
        <p:spPr>
          <a:xfrm>
            <a:off x="11171415" y="81797"/>
            <a:ext cx="883696" cy="883696"/>
          </a:xfrm>
          <a:prstGeom prst="ellipse">
            <a:avLst/>
          </a:prstGeom>
          <a:solidFill>
            <a:schemeClr val="bg1"/>
          </a:solidFill>
          <a:ln w="9525">
            <a:solidFill>
              <a:srgbClr val="002E87"/>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err="1">
              <a:ln>
                <a:noFill/>
              </a:ln>
              <a:solidFill>
                <a:srgbClr val="000000"/>
              </a:solidFill>
              <a:effectLst/>
              <a:uLnTx/>
              <a:uFillTx/>
              <a:latin typeface="Calibri"/>
              <a:ea typeface="+mn-ea"/>
              <a:cs typeface="Symbio AR+LT"/>
            </a:endParaRPr>
          </a:p>
        </p:txBody>
      </p:sp>
      <p:sp>
        <p:nvSpPr>
          <p:cNvPr id="194" name="Isosceles Triangle 69">
            <a:extLst>
              <a:ext uri="{FF2B5EF4-FFF2-40B4-BE49-F238E27FC236}">
                <a16:creationId xmlns:a16="http://schemas.microsoft.com/office/drawing/2014/main" id="{854C548B-524E-4BD9-8102-9F962A8FB621}"/>
              </a:ext>
            </a:extLst>
          </p:cNvPr>
          <p:cNvSpPr/>
          <p:nvPr/>
        </p:nvSpPr>
        <p:spPr>
          <a:xfrm rot="16200000">
            <a:off x="6117336" y="257303"/>
            <a:ext cx="18288" cy="12252960"/>
          </a:xfrm>
          <a:prstGeom prst="roundRect">
            <a:avLst>
              <a:gd name="adj" fmla="val 0"/>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ymbio AR+LT"/>
              <a:ea typeface="+mn-ea"/>
              <a:cs typeface="Symbio AR+LT"/>
            </a:endParaRPr>
          </a:p>
        </p:txBody>
      </p:sp>
      <p:sp>
        <p:nvSpPr>
          <p:cNvPr id="7" name="TextBox 6">
            <a:extLst>
              <a:ext uri="{FF2B5EF4-FFF2-40B4-BE49-F238E27FC236}">
                <a16:creationId xmlns:a16="http://schemas.microsoft.com/office/drawing/2014/main" id="{D8C91045-9ED1-419F-8AC4-B8F069EE7506}"/>
              </a:ext>
            </a:extLst>
          </p:cNvPr>
          <p:cNvSpPr txBox="1"/>
          <p:nvPr/>
        </p:nvSpPr>
        <p:spPr>
          <a:xfrm>
            <a:off x="872591" y="380774"/>
            <a:ext cx="6765870" cy="352509"/>
          </a:xfrm>
          <a:prstGeom prst="rect">
            <a:avLst/>
          </a:prstGeom>
          <a:noFill/>
        </p:spPr>
        <p:txBody>
          <a:bodyPr wrap="square" rtlCol="0" anchor="ctr" anchorCtr="0">
            <a:noAutofit/>
          </a:bodyPr>
          <a:lstStyle>
            <a:defPPr>
              <a:defRPr lang="en-US"/>
            </a:defPPr>
            <a:lvl1pPr algn="ctr" rtl="1">
              <a:defRPr sz="1200" b="1">
                <a:solidFill>
                  <a:srgbClr val="575756">
                    <a:lumMod val="50000"/>
                  </a:srgbClr>
                </a:solidFill>
                <a:latin typeface="SST Arabic" panose="020B0504030504020204" pitchFamily="34" charset="-78"/>
                <a:cs typeface="SST Arabic" panose="020B0504030504020204" pitchFamily="34" charset="-78"/>
              </a:defRPr>
            </a:lvl1p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1200" b="1" i="0" u="none" strike="noStrike" kern="1200" cap="none" spc="0" normalizeH="0" baseline="0" noProof="0" dirty="0">
                <a:ln>
                  <a:noFill/>
                </a:ln>
                <a:solidFill>
                  <a:srgbClr val="575756">
                    <a:lumMod val="50000"/>
                  </a:srgbClr>
                </a:solidFill>
                <a:effectLst/>
                <a:uLnTx/>
                <a:uFillTx/>
                <a:latin typeface="SST Arabic" panose="020B0504030504020204" pitchFamily="34" charset="-78"/>
                <a:ea typeface="+mn-ea"/>
                <a:cs typeface="SST Arabic" panose="020B0504030504020204" pitchFamily="34" charset="-78"/>
              </a:rPr>
              <a:t>3,146 بيان جمركي تم استهدافه لفترة يناير 2023 حتى يونيو 2023</a:t>
            </a:r>
            <a:endParaRPr kumimoji="0" lang="en-US" sz="1200" b="1" i="0" u="none" strike="noStrike" kern="1200" cap="none" spc="0" normalizeH="0" baseline="0" noProof="0" dirty="0">
              <a:ln>
                <a:noFill/>
              </a:ln>
              <a:solidFill>
                <a:srgbClr val="575756">
                  <a:lumMod val="50000"/>
                </a:srgbClr>
              </a:solidFill>
              <a:effectLst/>
              <a:uLnTx/>
              <a:uFillTx/>
              <a:latin typeface="SST Arabic" panose="020B0504030504020204" pitchFamily="34" charset="-78"/>
              <a:ea typeface="+mn-ea"/>
              <a:cs typeface="SST Arabic" panose="020B0504030504020204" pitchFamily="34" charset="-78"/>
            </a:endParaRPr>
          </a:p>
        </p:txBody>
      </p:sp>
      <p:grpSp>
        <p:nvGrpSpPr>
          <p:cNvPr id="271" name="Group 270">
            <a:extLst>
              <a:ext uri="{FF2B5EF4-FFF2-40B4-BE49-F238E27FC236}">
                <a16:creationId xmlns:a16="http://schemas.microsoft.com/office/drawing/2014/main" id="{B821AC29-FF72-4513-988D-F46CB599259A}"/>
              </a:ext>
            </a:extLst>
          </p:cNvPr>
          <p:cNvGrpSpPr/>
          <p:nvPr/>
        </p:nvGrpSpPr>
        <p:grpSpPr>
          <a:xfrm>
            <a:off x="11415986" y="280973"/>
            <a:ext cx="394554" cy="424008"/>
            <a:chOff x="4402859" y="2189177"/>
            <a:chExt cx="1144835" cy="1230298"/>
          </a:xfrm>
        </p:grpSpPr>
        <p:sp>
          <p:nvSpPr>
            <p:cNvPr id="272" name="Freeform: Shape 271">
              <a:extLst>
                <a:ext uri="{FF2B5EF4-FFF2-40B4-BE49-F238E27FC236}">
                  <a16:creationId xmlns:a16="http://schemas.microsoft.com/office/drawing/2014/main" id="{D99C9F6E-9F7B-48ED-A518-16E6ACB0D786}"/>
                </a:ext>
              </a:extLst>
            </p:cNvPr>
            <p:cNvSpPr/>
            <p:nvPr/>
          </p:nvSpPr>
          <p:spPr>
            <a:xfrm>
              <a:off x="4586522" y="2189177"/>
              <a:ext cx="734651" cy="734651"/>
            </a:xfrm>
            <a:custGeom>
              <a:avLst/>
              <a:gdLst>
                <a:gd name="connsiteX0" fmla="*/ 118060 w 114300"/>
                <a:gd name="connsiteY0" fmla="*/ 60910 h 114300"/>
                <a:gd name="connsiteX1" fmla="*/ 60910 w 114300"/>
                <a:gd name="connsiteY1" fmla="*/ 118060 h 114300"/>
                <a:gd name="connsiteX2" fmla="*/ 3760 w 114300"/>
                <a:gd name="connsiteY2" fmla="*/ 60910 h 114300"/>
                <a:gd name="connsiteX3" fmla="*/ 60910 w 114300"/>
                <a:gd name="connsiteY3" fmla="*/ 3760 h 114300"/>
                <a:gd name="connsiteX4" fmla="*/ 118060 w 114300"/>
                <a:gd name="connsiteY4" fmla="*/ 60910 h 114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300" h="114300">
                  <a:moveTo>
                    <a:pt x="118060" y="60910"/>
                  </a:moveTo>
                  <a:cubicBezTo>
                    <a:pt x="118060" y="92473"/>
                    <a:pt x="92473" y="118060"/>
                    <a:pt x="60910" y="118060"/>
                  </a:cubicBezTo>
                  <a:cubicBezTo>
                    <a:pt x="29347" y="118060"/>
                    <a:pt x="3760" y="92473"/>
                    <a:pt x="3760" y="60910"/>
                  </a:cubicBezTo>
                  <a:cubicBezTo>
                    <a:pt x="3760" y="29347"/>
                    <a:pt x="29347" y="3760"/>
                    <a:pt x="60910" y="3760"/>
                  </a:cubicBezTo>
                  <a:cubicBezTo>
                    <a:pt x="92473" y="3760"/>
                    <a:pt x="118060" y="29347"/>
                    <a:pt x="118060" y="60910"/>
                  </a:cubicBezTo>
                  <a:close/>
                </a:path>
              </a:pathLst>
            </a:custGeom>
            <a:noFill/>
            <a:ln w="6350" cap="flat">
              <a:solidFill>
                <a:srgbClr val="002E87"/>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Symbio AR+LT"/>
              </a:endParaRPr>
            </a:p>
          </p:txBody>
        </p:sp>
        <p:sp>
          <p:nvSpPr>
            <p:cNvPr id="273" name="Freeform: Shape 272">
              <a:extLst>
                <a:ext uri="{FF2B5EF4-FFF2-40B4-BE49-F238E27FC236}">
                  <a16:creationId xmlns:a16="http://schemas.microsoft.com/office/drawing/2014/main" id="{D4B70970-2876-408E-8EAF-632DD3F3879D}"/>
                </a:ext>
              </a:extLst>
            </p:cNvPr>
            <p:cNvSpPr/>
            <p:nvPr/>
          </p:nvSpPr>
          <p:spPr>
            <a:xfrm>
              <a:off x="4953847" y="2262641"/>
              <a:ext cx="306103" cy="306103"/>
            </a:xfrm>
            <a:custGeom>
              <a:avLst/>
              <a:gdLst>
                <a:gd name="connsiteX0" fmla="*/ 49480 w 47625"/>
                <a:gd name="connsiteY0" fmla="*/ 49480 h 47625"/>
                <a:gd name="connsiteX1" fmla="*/ 3760 w 47625"/>
                <a:gd name="connsiteY1" fmla="*/ 3760 h 47625"/>
              </a:gdLst>
              <a:ahLst/>
              <a:cxnLst>
                <a:cxn ang="0">
                  <a:pos x="connsiteX0" y="connsiteY0"/>
                </a:cxn>
                <a:cxn ang="0">
                  <a:pos x="connsiteX1" y="connsiteY1"/>
                </a:cxn>
              </a:cxnLst>
              <a:rect l="l" t="t" r="r" b="b"/>
              <a:pathLst>
                <a:path w="47625" h="47625">
                  <a:moveTo>
                    <a:pt x="49480" y="49480"/>
                  </a:moveTo>
                  <a:cubicBezTo>
                    <a:pt x="49480" y="24715"/>
                    <a:pt x="29477" y="3760"/>
                    <a:pt x="3760" y="3760"/>
                  </a:cubicBezTo>
                </a:path>
              </a:pathLst>
            </a:custGeom>
            <a:noFill/>
            <a:ln w="6350" cap="rnd">
              <a:solidFill>
                <a:srgbClr val="002E87"/>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Symbio AR+LT"/>
              </a:endParaRPr>
            </a:p>
          </p:txBody>
        </p:sp>
        <p:sp>
          <p:nvSpPr>
            <p:cNvPr id="274" name="Freeform: Shape 273">
              <a:extLst>
                <a:ext uri="{FF2B5EF4-FFF2-40B4-BE49-F238E27FC236}">
                  <a16:creationId xmlns:a16="http://schemas.microsoft.com/office/drawing/2014/main" id="{FD409DC0-C995-4D08-8041-9B792F4CB0E5}"/>
                </a:ext>
              </a:extLst>
            </p:cNvPr>
            <p:cNvSpPr/>
            <p:nvPr/>
          </p:nvSpPr>
          <p:spPr>
            <a:xfrm>
              <a:off x="4898752" y="2923828"/>
              <a:ext cx="122441" cy="122441"/>
            </a:xfrm>
            <a:custGeom>
              <a:avLst/>
              <a:gdLst>
                <a:gd name="connsiteX0" fmla="*/ 3760 w 19050"/>
                <a:gd name="connsiteY0" fmla="*/ 3760 h 19050"/>
                <a:gd name="connsiteX1" fmla="*/ 3760 w 19050"/>
                <a:gd name="connsiteY1" fmla="*/ 24715 h 19050"/>
                <a:gd name="connsiteX2" fmla="*/ 20905 w 19050"/>
                <a:gd name="connsiteY2" fmla="*/ 24715 h 19050"/>
                <a:gd name="connsiteX3" fmla="*/ 20905 w 19050"/>
                <a:gd name="connsiteY3" fmla="*/ 3760 h 19050"/>
              </a:gdLst>
              <a:ahLst/>
              <a:cxnLst>
                <a:cxn ang="0">
                  <a:pos x="connsiteX0" y="connsiteY0"/>
                </a:cxn>
                <a:cxn ang="0">
                  <a:pos x="connsiteX1" y="connsiteY1"/>
                </a:cxn>
                <a:cxn ang="0">
                  <a:pos x="connsiteX2" y="connsiteY2"/>
                </a:cxn>
                <a:cxn ang="0">
                  <a:pos x="connsiteX3" y="connsiteY3"/>
                </a:cxn>
              </a:cxnLst>
              <a:rect l="l" t="t" r="r" b="b"/>
              <a:pathLst>
                <a:path w="19050" h="19050">
                  <a:moveTo>
                    <a:pt x="3760" y="3760"/>
                  </a:moveTo>
                  <a:lnTo>
                    <a:pt x="3760" y="24715"/>
                  </a:lnTo>
                  <a:lnTo>
                    <a:pt x="20905" y="24715"/>
                  </a:lnTo>
                  <a:lnTo>
                    <a:pt x="20905" y="3760"/>
                  </a:lnTo>
                </a:path>
              </a:pathLst>
            </a:custGeom>
            <a:noFill/>
            <a:ln w="6350" cap="flat">
              <a:solidFill>
                <a:srgbClr val="002E87"/>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Symbio AR+LT"/>
              </a:endParaRPr>
            </a:p>
          </p:txBody>
        </p:sp>
        <p:sp>
          <p:nvSpPr>
            <p:cNvPr id="275" name="Freeform: Shape 274">
              <a:extLst>
                <a:ext uri="{FF2B5EF4-FFF2-40B4-BE49-F238E27FC236}">
                  <a16:creationId xmlns:a16="http://schemas.microsoft.com/office/drawing/2014/main" id="{5800A316-0335-4B48-BAF4-77986367FCE0}"/>
                </a:ext>
              </a:extLst>
            </p:cNvPr>
            <p:cNvSpPr/>
            <p:nvPr/>
          </p:nvSpPr>
          <p:spPr>
            <a:xfrm>
              <a:off x="4764067" y="2513650"/>
              <a:ext cx="122441" cy="183663"/>
            </a:xfrm>
            <a:custGeom>
              <a:avLst/>
              <a:gdLst>
                <a:gd name="connsiteX0" fmla="*/ 3760 w 19050"/>
                <a:gd name="connsiteY0" fmla="*/ 3760 h 28575"/>
                <a:gd name="connsiteX1" fmla="*/ 23762 w 19050"/>
                <a:gd name="connsiteY1" fmla="*/ 3760 h 28575"/>
                <a:gd name="connsiteX2" fmla="*/ 23762 w 19050"/>
                <a:gd name="connsiteY2" fmla="*/ 31382 h 28575"/>
                <a:gd name="connsiteX3" fmla="*/ 3760 w 19050"/>
                <a:gd name="connsiteY3" fmla="*/ 31382 h 28575"/>
              </a:gdLst>
              <a:ahLst/>
              <a:cxnLst>
                <a:cxn ang="0">
                  <a:pos x="connsiteX0" y="connsiteY0"/>
                </a:cxn>
                <a:cxn ang="0">
                  <a:pos x="connsiteX1" y="connsiteY1"/>
                </a:cxn>
                <a:cxn ang="0">
                  <a:pos x="connsiteX2" y="connsiteY2"/>
                </a:cxn>
                <a:cxn ang="0">
                  <a:pos x="connsiteX3" y="connsiteY3"/>
                </a:cxn>
              </a:cxnLst>
              <a:rect l="l" t="t" r="r" b="b"/>
              <a:pathLst>
                <a:path w="19050" h="28575">
                  <a:moveTo>
                    <a:pt x="3760" y="3760"/>
                  </a:moveTo>
                  <a:lnTo>
                    <a:pt x="23762" y="3760"/>
                  </a:lnTo>
                  <a:lnTo>
                    <a:pt x="23762" y="31382"/>
                  </a:lnTo>
                  <a:lnTo>
                    <a:pt x="3760" y="31382"/>
                  </a:lnTo>
                  <a:close/>
                </a:path>
              </a:pathLst>
            </a:custGeom>
            <a:noFill/>
            <a:ln w="6350" cap="flat">
              <a:solidFill>
                <a:srgbClr val="002E87"/>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Symbio AR+LT"/>
              </a:endParaRPr>
            </a:p>
          </p:txBody>
        </p:sp>
        <p:sp>
          <p:nvSpPr>
            <p:cNvPr id="276" name="Freeform: Shape 275">
              <a:extLst>
                <a:ext uri="{FF2B5EF4-FFF2-40B4-BE49-F238E27FC236}">
                  <a16:creationId xmlns:a16="http://schemas.microsoft.com/office/drawing/2014/main" id="{DF98C50E-56ED-4891-BF69-ABC6CD04708C}"/>
                </a:ext>
              </a:extLst>
            </p:cNvPr>
            <p:cNvSpPr/>
            <p:nvPr/>
          </p:nvSpPr>
          <p:spPr>
            <a:xfrm>
              <a:off x="4892628" y="2427941"/>
              <a:ext cx="122441" cy="306103"/>
            </a:xfrm>
            <a:custGeom>
              <a:avLst/>
              <a:gdLst>
                <a:gd name="connsiteX0" fmla="*/ 3760 w 19050"/>
                <a:gd name="connsiteY0" fmla="*/ 3760 h 47625"/>
                <a:gd name="connsiteX1" fmla="*/ 23762 w 19050"/>
                <a:gd name="connsiteY1" fmla="*/ 3760 h 47625"/>
                <a:gd name="connsiteX2" fmla="*/ 23762 w 19050"/>
                <a:gd name="connsiteY2" fmla="*/ 44717 h 47625"/>
                <a:gd name="connsiteX3" fmla="*/ 3760 w 19050"/>
                <a:gd name="connsiteY3" fmla="*/ 44717 h 47625"/>
              </a:gdLst>
              <a:ahLst/>
              <a:cxnLst>
                <a:cxn ang="0">
                  <a:pos x="connsiteX0" y="connsiteY0"/>
                </a:cxn>
                <a:cxn ang="0">
                  <a:pos x="connsiteX1" y="connsiteY1"/>
                </a:cxn>
                <a:cxn ang="0">
                  <a:pos x="connsiteX2" y="connsiteY2"/>
                </a:cxn>
                <a:cxn ang="0">
                  <a:pos x="connsiteX3" y="connsiteY3"/>
                </a:cxn>
              </a:cxnLst>
              <a:rect l="l" t="t" r="r" b="b"/>
              <a:pathLst>
                <a:path w="19050" h="47625">
                  <a:moveTo>
                    <a:pt x="3760" y="3760"/>
                  </a:moveTo>
                  <a:lnTo>
                    <a:pt x="23762" y="3760"/>
                  </a:lnTo>
                  <a:lnTo>
                    <a:pt x="23762" y="44717"/>
                  </a:lnTo>
                  <a:lnTo>
                    <a:pt x="3760" y="44717"/>
                  </a:lnTo>
                  <a:close/>
                </a:path>
              </a:pathLst>
            </a:custGeom>
            <a:noFill/>
            <a:ln w="6350" cap="flat">
              <a:solidFill>
                <a:srgbClr val="002E87"/>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Symbio AR+LT"/>
              </a:endParaRPr>
            </a:p>
          </p:txBody>
        </p:sp>
        <p:sp>
          <p:nvSpPr>
            <p:cNvPr id="278" name="Freeform: Shape 277">
              <a:extLst>
                <a:ext uri="{FF2B5EF4-FFF2-40B4-BE49-F238E27FC236}">
                  <a16:creationId xmlns:a16="http://schemas.microsoft.com/office/drawing/2014/main" id="{A5BC969A-EE21-4C00-A928-77C9FC993298}"/>
                </a:ext>
              </a:extLst>
            </p:cNvPr>
            <p:cNvSpPr/>
            <p:nvPr/>
          </p:nvSpPr>
          <p:spPr>
            <a:xfrm>
              <a:off x="5021193" y="2513650"/>
              <a:ext cx="122441" cy="183663"/>
            </a:xfrm>
            <a:custGeom>
              <a:avLst/>
              <a:gdLst>
                <a:gd name="connsiteX0" fmla="*/ 3760 w 19050"/>
                <a:gd name="connsiteY0" fmla="*/ 3760 h 28575"/>
                <a:gd name="connsiteX1" fmla="*/ 23762 w 19050"/>
                <a:gd name="connsiteY1" fmla="*/ 3760 h 28575"/>
                <a:gd name="connsiteX2" fmla="*/ 23762 w 19050"/>
                <a:gd name="connsiteY2" fmla="*/ 31382 h 28575"/>
                <a:gd name="connsiteX3" fmla="*/ 3760 w 19050"/>
                <a:gd name="connsiteY3" fmla="*/ 31382 h 28575"/>
              </a:gdLst>
              <a:ahLst/>
              <a:cxnLst>
                <a:cxn ang="0">
                  <a:pos x="connsiteX0" y="connsiteY0"/>
                </a:cxn>
                <a:cxn ang="0">
                  <a:pos x="connsiteX1" y="connsiteY1"/>
                </a:cxn>
                <a:cxn ang="0">
                  <a:pos x="connsiteX2" y="connsiteY2"/>
                </a:cxn>
                <a:cxn ang="0">
                  <a:pos x="connsiteX3" y="connsiteY3"/>
                </a:cxn>
              </a:cxnLst>
              <a:rect l="l" t="t" r="r" b="b"/>
              <a:pathLst>
                <a:path w="19050" h="28575">
                  <a:moveTo>
                    <a:pt x="3760" y="3760"/>
                  </a:moveTo>
                  <a:lnTo>
                    <a:pt x="23762" y="3760"/>
                  </a:lnTo>
                  <a:lnTo>
                    <a:pt x="23762" y="31382"/>
                  </a:lnTo>
                  <a:lnTo>
                    <a:pt x="3760" y="31382"/>
                  </a:lnTo>
                  <a:close/>
                </a:path>
              </a:pathLst>
            </a:custGeom>
            <a:noFill/>
            <a:ln w="6350" cap="flat">
              <a:solidFill>
                <a:srgbClr val="002E87"/>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Symbio AR+LT"/>
              </a:endParaRPr>
            </a:p>
          </p:txBody>
        </p:sp>
        <p:sp>
          <p:nvSpPr>
            <p:cNvPr id="279" name="Freeform: Shape 278">
              <a:extLst>
                <a:ext uri="{FF2B5EF4-FFF2-40B4-BE49-F238E27FC236}">
                  <a16:creationId xmlns:a16="http://schemas.microsoft.com/office/drawing/2014/main" id="{9FD3B491-CE71-4FC5-9BC5-BFCB2B1FD42F}"/>
                </a:ext>
              </a:extLst>
            </p:cNvPr>
            <p:cNvSpPr/>
            <p:nvPr/>
          </p:nvSpPr>
          <p:spPr>
            <a:xfrm>
              <a:off x="4476326" y="3193199"/>
              <a:ext cx="61222" cy="61222"/>
            </a:xfrm>
            <a:custGeom>
              <a:avLst/>
              <a:gdLst>
                <a:gd name="connsiteX0" fmla="*/ 14237 w 9525"/>
                <a:gd name="connsiteY0" fmla="*/ 3760 h 9525"/>
                <a:gd name="connsiteX1" fmla="*/ 3760 w 9525"/>
                <a:gd name="connsiteY1" fmla="*/ 14237 h 9525"/>
              </a:gdLst>
              <a:ahLst/>
              <a:cxnLst>
                <a:cxn ang="0">
                  <a:pos x="connsiteX0" y="connsiteY0"/>
                </a:cxn>
                <a:cxn ang="0">
                  <a:pos x="connsiteX1" y="connsiteY1"/>
                </a:cxn>
              </a:cxnLst>
              <a:rect l="l" t="t" r="r" b="b"/>
              <a:pathLst>
                <a:path w="9525" h="9525">
                  <a:moveTo>
                    <a:pt x="14237" y="3760"/>
                  </a:moveTo>
                  <a:lnTo>
                    <a:pt x="3760" y="14237"/>
                  </a:lnTo>
                </a:path>
              </a:pathLst>
            </a:custGeom>
            <a:ln w="6350" cap="rnd">
              <a:solidFill>
                <a:srgbClr val="002E87"/>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Symbio AR+LT"/>
              </a:endParaRPr>
            </a:p>
          </p:txBody>
        </p:sp>
        <p:sp>
          <p:nvSpPr>
            <p:cNvPr id="281" name="Freeform: Shape 280">
              <a:extLst>
                <a:ext uri="{FF2B5EF4-FFF2-40B4-BE49-F238E27FC236}">
                  <a16:creationId xmlns:a16="http://schemas.microsoft.com/office/drawing/2014/main" id="{BCE70B3F-B304-4164-851C-D290BD9DC05B}"/>
                </a:ext>
              </a:extLst>
            </p:cNvPr>
            <p:cNvSpPr/>
            <p:nvPr/>
          </p:nvSpPr>
          <p:spPr>
            <a:xfrm>
              <a:off x="4604891" y="3193199"/>
              <a:ext cx="61222" cy="61222"/>
            </a:xfrm>
            <a:custGeom>
              <a:avLst/>
              <a:gdLst>
                <a:gd name="connsiteX0" fmla="*/ 14237 w 9525"/>
                <a:gd name="connsiteY0" fmla="*/ 14237 h 9525"/>
                <a:gd name="connsiteX1" fmla="*/ 3760 w 9525"/>
                <a:gd name="connsiteY1" fmla="*/ 3760 h 9525"/>
              </a:gdLst>
              <a:ahLst/>
              <a:cxnLst>
                <a:cxn ang="0">
                  <a:pos x="connsiteX0" y="connsiteY0"/>
                </a:cxn>
                <a:cxn ang="0">
                  <a:pos x="connsiteX1" y="connsiteY1"/>
                </a:cxn>
              </a:cxnLst>
              <a:rect l="l" t="t" r="r" b="b"/>
              <a:pathLst>
                <a:path w="9525" h="9525">
                  <a:moveTo>
                    <a:pt x="14237" y="14237"/>
                  </a:moveTo>
                  <a:lnTo>
                    <a:pt x="3760" y="3760"/>
                  </a:lnTo>
                </a:path>
              </a:pathLst>
            </a:custGeom>
            <a:ln w="6350" cap="rnd">
              <a:solidFill>
                <a:srgbClr val="002E87"/>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Symbio AR+LT"/>
              </a:endParaRPr>
            </a:p>
          </p:txBody>
        </p:sp>
        <p:sp>
          <p:nvSpPr>
            <p:cNvPr id="282" name="Freeform: Shape 281">
              <a:extLst>
                <a:ext uri="{FF2B5EF4-FFF2-40B4-BE49-F238E27FC236}">
                  <a16:creationId xmlns:a16="http://schemas.microsoft.com/office/drawing/2014/main" id="{7BB8AE7F-3487-4A48-8494-DB4B3C5A43C5}"/>
                </a:ext>
              </a:extLst>
            </p:cNvPr>
            <p:cNvSpPr/>
            <p:nvPr/>
          </p:nvSpPr>
          <p:spPr>
            <a:xfrm>
              <a:off x="4733452" y="3187082"/>
              <a:ext cx="61222" cy="61222"/>
            </a:xfrm>
            <a:custGeom>
              <a:avLst/>
              <a:gdLst>
                <a:gd name="connsiteX0" fmla="*/ 14237 w 9525"/>
                <a:gd name="connsiteY0" fmla="*/ 3760 h 9525"/>
                <a:gd name="connsiteX1" fmla="*/ 3760 w 9525"/>
                <a:gd name="connsiteY1" fmla="*/ 15190 h 9525"/>
              </a:gdLst>
              <a:ahLst/>
              <a:cxnLst>
                <a:cxn ang="0">
                  <a:pos x="connsiteX0" y="connsiteY0"/>
                </a:cxn>
                <a:cxn ang="0">
                  <a:pos x="connsiteX1" y="connsiteY1"/>
                </a:cxn>
              </a:cxnLst>
              <a:rect l="l" t="t" r="r" b="b"/>
              <a:pathLst>
                <a:path w="9525" h="9525">
                  <a:moveTo>
                    <a:pt x="14237" y="3760"/>
                  </a:moveTo>
                  <a:lnTo>
                    <a:pt x="3760" y="15190"/>
                  </a:lnTo>
                </a:path>
              </a:pathLst>
            </a:custGeom>
            <a:ln w="6350" cap="rnd">
              <a:solidFill>
                <a:srgbClr val="002E87"/>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Symbio AR+LT"/>
              </a:endParaRPr>
            </a:p>
          </p:txBody>
        </p:sp>
        <p:sp>
          <p:nvSpPr>
            <p:cNvPr id="283" name="Freeform: Shape 282">
              <a:extLst>
                <a:ext uri="{FF2B5EF4-FFF2-40B4-BE49-F238E27FC236}">
                  <a16:creationId xmlns:a16="http://schemas.microsoft.com/office/drawing/2014/main" id="{187D292C-1A50-49A7-A980-95A157388CB3}"/>
                </a:ext>
              </a:extLst>
            </p:cNvPr>
            <p:cNvSpPr/>
            <p:nvPr/>
          </p:nvSpPr>
          <p:spPr>
            <a:xfrm>
              <a:off x="4402859" y="3254421"/>
              <a:ext cx="122441" cy="122441"/>
            </a:xfrm>
            <a:custGeom>
              <a:avLst/>
              <a:gdLst>
                <a:gd name="connsiteX0" fmla="*/ 17095 w 19050"/>
                <a:gd name="connsiteY0" fmla="*/ 10427 h 19050"/>
                <a:gd name="connsiteX1" fmla="*/ 10427 w 19050"/>
                <a:gd name="connsiteY1" fmla="*/ 17095 h 19050"/>
                <a:gd name="connsiteX2" fmla="*/ 3760 w 19050"/>
                <a:gd name="connsiteY2" fmla="*/ 10427 h 19050"/>
                <a:gd name="connsiteX3" fmla="*/ 10427 w 19050"/>
                <a:gd name="connsiteY3" fmla="*/ 3760 h 19050"/>
                <a:gd name="connsiteX4" fmla="*/ 17095 w 19050"/>
                <a:gd name="connsiteY4" fmla="*/ 10427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7095" y="10427"/>
                  </a:moveTo>
                  <a:cubicBezTo>
                    <a:pt x="17095" y="14110"/>
                    <a:pt x="14110" y="17095"/>
                    <a:pt x="10427" y="17095"/>
                  </a:cubicBezTo>
                  <a:cubicBezTo>
                    <a:pt x="6745" y="17095"/>
                    <a:pt x="3760" y="14110"/>
                    <a:pt x="3760" y="10427"/>
                  </a:cubicBezTo>
                  <a:cubicBezTo>
                    <a:pt x="3760" y="6745"/>
                    <a:pt x="6745" y="3760"/>
                    <a:pt x="10427" y="3760"/>
                  </a:cubicBezTo>
                  <a:cubicBezTo>
                    <a:pt x="14110" y="3760"/>
                    <a:pt x="17095" y="6745"/>
                    <a:pt x="17095" y="10427"/>
                  </a:cubicBezTo>
                  <a:close/>
                </a:path>
              </a:pathLst>
            </a:custGeom>
            <a:noFill/>
            <a:ln w="6350" cap="rnd">
              <a:solidFill>
                <a:srgbClr val="002E87"/>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Symbio AR+LT"/>
              </a:endParaRPr>
            </a:p>
          </p:txBody>
        </p:sp>
        <p:sp>
          <p:nvSpPr>
            <p:cNvPr id="284" name="Freeform: Shape 283">
              <a:extLst>
                <a:ext uri="{FF2B5EF4-FFF2-40B4-BE49-F238E27FC236}">
                  <a16:creationId xmlns:a16="http://schemas.microsoft.com/office/drawing/2014/main" id="{6C6A484C-EF71-4072-BE73-E0C3640DB9F6}"/>
                </a:ext>
              </a:extLst>
            </p:cNvPr>
            <p:cNvSpPr/>
            <p:nvPr/>
          </p:nvSpPr>
          <p:spPr>
            <a:xfrm>
              <a:off x="4531427" y="3119736"/>
              <a:ext cx="122441" cy="122441"/>
            </a:xfrm>
            <a:custGeom>
              <a:avLst/>
              <a:gdLst>
                <a:gd name="connsiteX0" fmla="*/ 17095 w 19050"/>
                <a:gd name="connsiteY0" fmla="*/ 10427 h 19050"/>
                <a:gd name="connsiteX1" fmla="*/ 10427 w 19050"/>
                <a:gd name="connsiteY1" fmla="*/ 17095 h 19050"/>
                <a:gd name="connsiteX2" fmla="*/ 3760 w 19050"/>
                <a:gd name="connsiteY2" fmla="*/ 10427 h 19050"/>
                <a:gd name="connsiteX3" fmla="*/ 10427 w 19050"/>
                <a:gd name="connsiteY3" fmla="*/ 3760 h 19050"/>
                <a:gd name="connsiteX4" fmla="*/ 17095 w 19050"/>
                <a:gd name="connsiteY4" fmla="*/ 10427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7095" y="10427"/>
                  </a:moveTo>
                  <a:cubicBezTo>
                    <a:pt x="17095" y="14110"/>
                    <a:pt x="14110" y="17095"/>
                    <a:pt x="10427" y="17095"/>
                  </a:cubicBezTo>
                  <a:cubicBezTo>
                    <a:pt x="6745" y="17095"/>
                    <a:pt x="3760" y="14110"/>
                    <a:pt x="3760" y="10427"/>
                  </a:cubicBezTo>
                  <a:cubicBezTo>
                    <a:pt x="3760" y="6745"/>
                    <a:pt x="6745" y="3760"/>
                    <a:pt x="10427" y="3760"/>
                  </a:cubicBezTo>
                  <a:cubicBezTo>
                    <a:pt x="14110" y="3760"/>
                    <a:pt x="17095" y="6745"/>
                    <a:pt x="17095" y="10427"/>
                  </a:cubicBezTo>
                  <a:close/>
                </a:path>
              </a:pathLst>
            </a:custGeom>
            <a:noFill/>
            <a:ln w="6350" cap="rnd">
              <a:solidFill>
                <a:srgbClr val="002E87"/>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Symbio AR+LT"/>
              </a:endParaRPr>
            </a:p>
          </p:txBody>
        </p:sp>
        <p:sp>
          <p:nvSpPr>
            <p:cNvPr id="285" name="Freeform: Shape 284">
              <a:extLst>
                <a:ext uri="{FF2B5EF4-FFF2-40B4-BE49-F238E27FC236}">
                  <a16:creationId xmlns:a16="http://schemas.microsoft.com/office/drawing/2014/main" id="{1CA2A5A8-FA36-4D18-AD75-FFF2CC3C73B8}"/>
                </a:ext>
              </a:extLst>
            </p:cNvPr>
            <p:cNvSpPr/>
            <p:nvPr/>
          </p:nvSpPr>
          <p:spPr>
            <a:xfrm>
              <a:off x="4659989" y="3254421"/>
              <a:ext cx="122441" cy="122441"/>
            </a:xfrm>
            <a:custGeom>
              <a:avLst/>
              <a:gdLst>
                <a:gd name="connsiteX0" fmla="*/ 17095 w 19050"/>
                <a:gd name="connsiteY0" fmla="*/ 10427 h 19050"/>
                <a:gd name="connsiteX1" fmla="*/ 10427 w 19050"/>
                <a:gd name="connsiteY1" fmla="*/ 17095 h 19050"/>
                <a:gd name="connsiteX2" fmla="*/ 3760 w 19050"/>
                <a:gd name="connsiteY2" fmla="*/ 10427 h 19050"/>
                <a:gd name="connsiteX3" fmla="*/ 10427 w 19050"/>
                <a:gd name="connsiteY3" fmla="*/ 3760 h 19050"/>
                <a:gd name="connsiteX4" fmla="*/ 17095 w 19050"/>
                <a:gd name="connsiteY4" fmla="*/ 10427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7095" y="10427"/>
                  </a:moveTo>
                  <a:cubicBezTo>
                    <a:pt x="17095" y="14110"/>
                    <a:pt x="14110" y="17095"/>
                    <a:pt x="10427" y="17095"/>
                  </a:cubicBezTo>
                  <a:cubicBezTo>
                    <a:pt x="6745" y="17095"/>
                    <a:pt x="3760" y="14110"/>
                    <a:pt x="3760" y="10427"/>
                  </a:cubicBezTo>
                  <a:cubicBezTo>
                    <a:pt x="3760" y="6745"/>
                    <a:pt x="6745" y="3760"/>
                    <a:pt x="10427" y="3760"/>
                  </a:cubicBezTo>
                  <a:cubicBezTo>
                    <a:pt x="14110" y="3760"/>
                    <a:pt x="17095" y="6745"/>
                    <a:pt x="17095" y="10427"/>
                  </a:cubicBezTo>
                  <a:close/>
                </a:path>
              </a:pathLst>
            </a:custGeom>
            <a:noFill/>
            <a:ln w="6350" cap="rnd">
              <a:solidFill>
                <a:srgbClr val="002E87"/>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Symbio AR+LT"/>
              </a:endParaRPr>
            </a:p>
          </p:txBody>
        </p:sp>
        <p:sp>
          <p:nvSpPr>
            <p:cNvPr id="286" name="Freeform: Shape 285">
              <a:extLst>
                <a:ext uri="{FF2B5EF4-FFF2-40B4-BE49-F238E27FC236}">
                  <a16:creationId xmlns:a16="http://schemas.microsoft.com/office/drawing/2014/main" id="{13CA431B-6770-417B-85E7-F1535E978AEA}"/>
                </a:ext>
              </a:extLst>
            </p:cNvPr>
            <p:cNvSpPr/>
            <p:nvPr/>
          </p:nvSpPr>
          <p:spPr>
            <a:xfrm>
              <a:off x="5370149" y="3193199"/>
              <a:ext cx="61222" cy="61222"/>
            </a:xfrm>
            <a:custGeom>
              <a:avLst/>
              <a:gdLst>
                <a:gd name="connsiteX0" fmla="*/ 3760 w 9525"/>
                <a:gd name="connsiteY0" fmla="*/ 3760 h 9525"/>
                <a:gd name="connsiteX1" fmla="*/ 14237 w 9525"/>
                <a:gd name="connsiteY1" fmla="*/ 14237 h 9525"/>
              </a:gdLst>
              <a:ahLst/>
              <a:cxnLst>
                <a:cxn ang="0">
                  <a:pos x="connsiteX0" y="connsiteY0"/>
                </a:cxn>
                <a:cxn ang="0">
                  <a:pos x="connsiteX1" y="connsiteY1"/>
                </a:cxn>
              </a:cxnLst>
              <a:rect l="l" t="t" r="r" b="b"/>
              <a:pathLst>
                <a:path w="9525" h="9525">
                  <a:moveTo>
                    <a:pt x="3760" y="3760"/>
                  </a:moveTo>
                  <a:lnTo>
                    <a:pt x="14237" y="14237"/>
                  </a:lnTo>
                </a:path>
              </a:pathLst>
            </a:custGeom>
            <a:ln w="6350" cap="rnd">
              <a:solidFill>
                <a:srgbClr val="002E87"/>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Symbio AR+LT"/>
              </a:endParaRPr>
            </a:p>
          </p:txBody>
        </p:sp>
        <p:sp>
          <p:nvSpPr>
            <p:cNvPr id="287" name="Freeform: Shape 286">
              <a:extLst>
                <a:ext uri="{FF2B5EF4-FFF2-40B4-BE49-F238E27FC236}">
                  <a16:creationId xmlns:a16="http://schemas.microsoft.com/office/drawing/2014/main" id="{E4E1EF7A-5BEC-4C8A-B87E-31D07E9E4D4B}"/>
                </a:ext>
              </a:extLst>
            </p:cNvPr>
            <p:cNvSpPr/>
            <p:nvPr/>
          </p:nvSpPr>
          <p:spPr>
            <a:xfrm>
              <a:off x="5241591" y="3193199"/>
              <a:ext cx="61222" cy="61222"/>
            </a:xfrm>
            <a:custGeom>
              <a:avLst/>
              <a:gdLst>
                <a:gd name="connsiteX0" fmla="*/ 3760 w 9525"/>
                <a:gd name="connsiteY0" fmla="*/ 14237 h 9525"/>
                <a:gd name="connsiteX1" fmla="*/ 14237 w 9525"/>
                <a:gd name="connsiteY1" fmla="*/ 3760 h 9525"/>
              </a:gdLst>
              <a:ahLst/>
              <a:cxnLst>
                <a:cxn ang="0">
                  <a:pos x="connsiteX0" y="connsiteY0"/>
                </a:cxn>
                <a:cxn ang="0">
                  <a:pos x="connsiteX1" y="connsiteY1"/>
                </a:cxn>
              </a:cxnLst>
              <a:rect l="l" t="t" r="r" b="b"/>
              <a:pathLst>
                <a:path w="9525" h="9525">
                  <a:moveTo>
                    <a:pt x="3760" y="14237"/>
                  </a:moveTo>
                  <a:lnTo>
                    <a:pt x="14237" y="3760"/>
                  </a:lnTo>
                </a:path>
              </a:pathLst>
            </a:custGeom>
            <a:ln w="6350" cap="rnd">
              <a:solidFill>
                <a:srgbClr val="002E87"/>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Symbio AR+LT"/>
              </a:endParaRPr>
            </a:p>
          </p:txBody>
        </p:sp>
        <p:sp>
          <p:nvSpPr>
            <p:cNvPr id="288" name="Freeform: Shape 287">
              <a:extLst>
                <a:ext uri="{FF2B5EF4-FFF2-40B4-BE49-F238E27FC236}">
                  <a16:creationId xmlns:a16="http://schemas.microsoft.com/office/drawing/2014/main" id="{9D09A773-001C-444C-8029-6595CBE8929D}"/>
                </a:ext>
              </a:extLst>
            </p:cNvPr>
            <p:cNvSpPr/>
            <p:nvPr/>
          </p:nvSpPr>
          <p:spPr>
            <a:xfrm>
              <a:off x="5106905" y="3187082"/>
              <a:ext cx="61222" cy="61222"/>
            </a:xfrm>
            <a:custGeom>
              <a:avLst/>
              <a:gdLst>
                <a:gd name="connsiteX0" fmla="*/ 3760 w 9525"/>
                <a:gd name="connsiteY0" fmla="*/ 3760 h 9525"/>
                <a:gd name="connsiteX1" fmla="*/ 15190 w 9525"/>
                <a:gd name="connsiteY1" fmla="*/ 15190 h 9525"/>
              </a:gdLst>
              <a:ahLst/>
              <a:cxnLst>
                <a:cxn ang="0">
                  <a:pos x="connsiteX0" y="connsiteY0"/>
                </a:cxn>
                <a:cxn ang="0">
                  <a:pos x="connsiteX1" y="connsiteY1"/>
                </a:cxn>
              </a:cxnLst>
              <a:rect l="l" t="t" r="r" b="b"/>
              <a:pathLst>
                <a:path w="9525" h="9525">
                  <a:moveTo>
                    <a:pt x="3760" y="3760"/>
                  </a:moveTo>
                  <a:lnTo>
                    <a:pt x="15190" y="15190"/>
                  </a:lnTo>
                </a:path>
              </a:pathLst>
            </a:custGeom>
            <a:ln w="6350" cap="rnd">
              <a:solidFill>
                <a:srgbClr val="002E87"/>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Symbio AR+LT"/>
              </a:endParaRPr>
            </a:p>
          </p:txBody>
        </p:sp>
        <p:sp>
          <p:nvSpPr>
            <p:cNvPr id="289" name="Freeform: Shape 288">
              <a:extLst>
                <a:ext uri="{FF2B5EF4-FFF2-40B4-BE49-F238E27FC236}">
                  <a16:creationId xmlns:a16="http://schemas.microsoft.com/office/drawing/2014/main" id="{5D48D25D-147C-45BA-881A-BF36F74FBD43}"/>
                </a:ext>
              </a:extLst>
            </p:cNvPr>
            <p:cNvSpPr/>
            <p:nvPr/>
          </p:nvSpPr>
          <p:spPr>
            <a:xfrm>
              <a:off x="5425253" y="3254421"/>
              <a:ext cx="122441" cy="122441"/>
            </a:xfrm>
            <a:custGeom>
              <a:avLst/>
              <a:gdLst>
                <a:gd name="connsiteX0" fmla="*/ 17095 w 19050"/>
                <a:gd name="connsiteY0" fmla="*/ 10427 h 19050"/>
                <a:gd name="connsiteX1" fmla="*/ 10427 w 19050"/>
                <a:gd name="connsiteY1" fmla="*/ 17095 h 19050"/>
                <a:gd name="connsiteX2" fmla="*/ 3760 w 19050"/>
                <a:gd name="connsiteY2" fmla="*/ 10427 h 19050"/>
                <a:gd name="connsiteX3" fmla="*/ 10427 w 19050"/>
                <a:gd name="connsiteY3" fmla="*/ 3760 h 19050"/>
                <a:gd name="connsiteX4" fmla="*/ 17095 w 19050"/>
                <a:gd name="connsiteY4" fmla="*/ 10427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7095" y="10427"/>
                  </a:moveTo>
                  <a:cubicBezTo>
                    <a:pt x="17095" y="14110"/>
                    <a:pt x="14110" y="17095"/>
                    <a:pt x="10427" y="17095"/>
                  </a:cubicBezTo>
                  <a:cubicBezTo>
                    <a:pt x="6745" y="17095"/>
                    <a:pt x="3760" y="14110"/>
                    <a:pt x="3760" y="10427"/>
                  </a:cubicBezTo>
                  <a:cubicBezTo>
                    <a:pt x="3760" y="6745"/>
                    <a:pt x="6745" y="3760"/>
                    <a:pt x="10427" y="3760"/>
                  </a:cubicBezTo>
                  <a:cubicBezTo>
                    <a:pt x="14110" y="3760"/>
                    <a:pt x="17095" y="6745"/>
                    <a:pt x="17095" y="10427"/>
                  </a:cubicBezTo>
                  <a:close/>
                </a:path>
              </a:pathLst>
            </a:custGeom>
            <a:noFill/>
            <a:ln w="6350" cap="rnd">
              <a:solidFill>
                <a:srgbClr val="002E87"/>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Symbio AR+LT"/>
              </a:endParaRPr>
            </a:p>
          </p:txBody>
        </p:sp>
        <p:sp>
          <p:nvSpPr>
            <p:cNvPr id="290" name="Freeform: Shape 289">
              <a:extLst>
                <a:ext uri="{FF2B5EF4-FFF2-40B4-BE49-F238E27FC236}">
                  <a16:creationId xmlns:a16="http://schemas.microsoft.com/office/drawing/2014/main" id="{F204E73B-5FB3-4839-B576-FA2498740EDF}"/>
                </a:ext>
              </a:extLst>
            </p:cNvPr>
            <p:cNvSpPr/>
            <p:nvPr/>
          </p:nvSpPr>
          <p:spPr>
            <a:xfrm>
              <a:off x="5296685" y="3119736"/>
              <a:ext cx="122441" cy="122441"/>
            </a:xfrm>
            <a:custGeom>
              <a:avLst/>
              <a:gdLst>
                <a:gd name="connsiteX0" fmla="*/ 17095 w 19050"/>
                <a:gd name="connsiteY0" fmla="*/ 10427 h 19050"/>
                <a:gd name="connsiteX1" fmla="*/ 10427 w 19050"/>
                <a:gd name="connsiteY1" fmla="*/ 17095 h 19050"/>
                <a:gd name="connsiteX2" fmla="*/ 3760 w 19050"/>
                <a:gd name="connsiteY2" fmla="*/ 10427 h 19050"/>
                <a:gd name="connsiteX3" fmla="*/ 10427 w 19050"/>
                <a:gd name="connsiteY3" fmla="*/ 3760 h 19050"/>
                <a:gd name="connsiteX4" fmla="*/ 17095 w 19050"/>
                <a:gd name="connsiteY4" fmla="*/ 10427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7095" y="10427"/>
                  </a:moveTo>
                  <a:cubicBezTo>
                    <a:pt x="17095" y="14110"/>
                    <a:pt x="14110" y="17095"/>
                    <a:pt x="10427" y="17095"/>
                  </a:cubicBezTo>
                  <a:cubicBezTo>
                    <a:pt x="6745" y="17095"/>
                    <a:pt x="3760" y="14110"/>
                    <a:pt x="3760" y="10427"/>
                  </a:cubicBezTo>
                  <a:cubicBezTo>
                    <a:pt x="3760" y="6745"/>
                    <a:pt x="6745" y="3760"/>
                    <a:pt x="10427" y="3760"/>
                  </a:cubicBezTo>
                  <a:cubicBezTo>
                    <a:pt x="14110" y="3760"/>
                    <a:pt x="17095" y="6745"/>
                    <a:pt x="17095" y="10427"/>
                  </a:cubicBezTo>
                  <a:close/>
                </a:path>
              </a:pathLst>
            </a:custGeom>
            <a:noFill/>
            <a:ln w="6350" cap="rnd">
              <a:solidFill>
                <a:srgbClr val="002E87"/>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Symbio AR+LT"/>
              </a:endParaRPr>
            </a:p>
          </p:txBody>
        </p:sp>
        <p:sp>
          <p:nvSpPr>
            <p:cNvPr id="291" name="Freeform: Shape 290">
              <a:extLst>
                <a:ext uri="{FF2B5EF4-FFF2-40B4-BE49-F238E27FC236}">
                  <a16:creationId xmlns:a16="http://schemas.microsoft.com/office/drawing/2014/main" id="{B530831F-FB78-4755-8DBF-B8B74CB56009}"/>
                </a:ext>
              </a:extLst>
            </p:cNvPr>
            <p:cNvSpPr/>
            <p:nvPr/>
          </p:nvSpPr>
          <p:spPr>
            <a:xfrm>
              <a:off x="5168124" y="3254421"/>
              <a:ext cx="122441" cy="122441"/>
            </a:xfrm>
            <a:custGeom>
              <a:avLst/>
              <a:gdLst>
                <a:gd name="connsiteX0" fmla="*/ 3760 w 19050"/>
                <a:gd name="connsiteY0" fmla="*/ 10427 h 19050"/>
                <a:gd name="connsiteX1" fmla="*/ 10427 w 19050"/>
                <a:gd name="connsiteY1" fmla="*/ 3760 h 19050"/>
                <a:gd name="connsiteX2" fmla="*/ 17095 w 19050"/>
                <a:gd name="connsiteY2" fmla="*/ 10427 h 19050"/>
                <a:gd name="connsiteX3" fmla="*/ 10427 w 19050"/>
                <a:gd name="connsiteY3" fmla="*/ 17095 h 19050"/>
                <a:gd name="connsiteX4" fmla="*/ 3760 w 19050"/>
                <a:gd name="connsiteY4" fmla="*/ 10427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3760" y="10427"/>
                  </a:moveTo>
                  <a:cubicBezTo>
                    <a:pt x="3760" y="6617"/>
                    <a:pt x="6617" y="3760"/>
                    <a:pt x="10427" y="3760"/>
                  </a:cubicBezTo>
                  <a:cubicBezTo>
                    <a:pt x="14237" y="3760"/>
                    <a:pt x="17095" y="6617"/>
                    <a:pt x="17095" y="10427"/>
                  </a:cubicBezTo>
                  <a:cubicBezTo>
                    <a:pt x="17095" y="14237"/>
                    <a:pt x="14237" y="17095"/>
                    <a:pt x="10427" y="17095"/>
                  </a:cubicBezTo>
                  <a:cubicBezTo>
                    <a:pt x="6617" y="17095"/>
                    <a:pt x="3760" y="14237"/>
                    <a:pt x="3760" y="10427"/>
                  </a:cubicBezTo>
                  <a:close/>
                </a:path>
              </a:pathLst>
            </a:custGeom>
            <a:noFill/>
            <a:ln w="6350" cap="rnd">
              <a:solidFill>
                <a:srgbClr val="002E87"/>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Symbio AR+LT"/>
              </a:endParaRPr>
            </a:p>
          </p:txBody>
        </p:sp>
        <p:sp>
          <p:nvSpPr>
            <p:cNvPr id="292" name="Rectangle: Rounded Corners 291">
              <a:extLst>
                <a:ext uri="{FF2B5EF4-FFF2-40B4-BE49-F238E27FC236}">
                  <a16:creationId xmlns:a16="http://schemas.microsoft.com/office/drawing/2014/main" id="{8E5C8262-53A7-4AA6-B875-3FBE274E7292}"/>
                </a:ext>
              </a:extLst>
            </p:cNvPr>
            <p:cNvSpPr/>
            <p:nvPr/>
          </p:nvSpPr>
          <p:spPr>
            <a:xfrm>
              <a:off x="4903237" y="3081878"/>
              <a:ext cx="146822" cy="337597"/>
            </a:xfrm>
            <a:prstGeom prst="roundRect">
              <a:avLst/>
            </a:prstGeom>
            <a:noFill/>
            <a:ln w="6350" cap="rnd">
              <a:solidFill>
                <a:srgbClr val="002E87"/>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dirty="0" err="1">
                <a:ln>
                  <a:noFill/>
                </a:ln>
                <a:solidFill>
                  <a:srgbClr val="000000"/>
                </a:solidFill>
                <a:effectLst/>
                <a:uLnTx/>
                <a:uFillTx/>
                <a:latin typeface="Calibri"/>
                <a:ea typeface="+mn-ea"/>
                <a:cs typeface="Symbio AR+LT"/>
              </a:endParaRPr>
            </a:p>
          </p:txBody>
        </p:sp>
      </p:grpSp>
      <p:sp>
        <p:nvSpPr>
          <p:cNvPr id="192" name="Rounded Rectangle 57">
            <a:extLst>
              <a:ext uri="{FF2B5EF4-FFF2-40B4-BE49-F238E27FC236}">
                <a16:creationId xmlns:a16="http://schemas.microsoft.com/office/drawing/2014/main" id="{B084D11D-8BF0-4DA5-B8AB-9A3439C00881}"/>
              </a:ext>
            </a:extLst>
          </p:cNvPr>
          <p:cNvSpPr/>
          <p:nvPr/>
        </p:nvSpPr>
        <p:spPr>
          <a:xfrm>
            <a:off x="3942440" y="810163"/>
            <a:ext cx="1828800" cy="218593"/>
          </a:xfrm>
          <a:prstGeom prst="roundRect">
            <a:avLst/>
          </a:prstGeom>
          <a:solidFill>
            <a:srgbClr val="FFAB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1100" b="1" i="0" u="none" strike="noStrike" kern="1200" cap="none" spc="0" normalizeH="0" baseline="0" noProof="0" dirty="0">
                <a:ln>
                  <a:noFill/>
                </a:ln>
                <a:solidFill>
                  <a:srgbClr val="0D2547"/>
                </a:solidFill>
                <a:effectLst/>
                <a:uLnTx/>
                <a:uFillTx/>
                <a:latin typeface="SST Arabic" panose="020B0504030504020204" pitchFamily="34" charset="-78"/>
                <a:ea typeface="+mn-ea"/>
                <a:cs typeface="SST Arabic" panose="020B0504030504020204" pitchFamily="34" charset="-78"/>
              </a:rPr>
              <a:t>عدد المحاضر الامنية</a:t>
            </a:r>
          </a:p>
        </p:txBody>
      </p:sp>
      <p:sp>
        <p:nvSpPr>
          <p:cNvPr id="193" name="Rounded Rectangle 56">
            <a:extLst>
              <a:ext uri="{FF2B5EF4-FFF2-40B4-BE49-F238E27FC236}">
                <a16:creationId xmlns:a16="http://schemas.microsoft.com/office/drawing/2014/main" id="{8D3E1242-AAC4-4C7B-B25B-005ADB575B79}"/>
              </a:ext>
            </a:extLst>
          </p:cNvPr>
          <p:cNvSpPr/>
          <p:nvPr/>
        </p:nvSpPr>
        <p:spPr>
          <a:xfrm>
            <a:off x="2799323" y="799528"/>
            <a:ext cx="1005840" cy="212900"/>
          </a:xfrm>
          <a:prstGeom prst="roundRect">
            <a:avLst/>
          </a:prstGeom>
          <a:solidFill>
            <a:schemeClr val="bg1"/>
          </a:solidFill>
          <a:ln w="952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1050" b="1" i="0" u="none" strike="noStrike" kern="1200" cap="none" spc="0" normalizeH="0" baseline="0" noProof="0" dirty="0">
                <a:ln>
                  <a:noFill/>
                </a:ln>
                <a:solidFill>
                  <a:srgbClr val="002060"/>
                </a:solidFill>
                <a:effectLst/>
                <a:uLnTx/>
                <a:uFillTx/>
                <a:latin typeface="SST Arabic" panose="020B0504030504020204" pitchFamily="34" charset="-78"/>
                <a:ea typeface="+mn-ea"/>
                <a:cs typeface="SST Arabic" panose="020B0504030504020204" pitchFamily="34" charset="-78"/>
              </a:rPr>
              <a:t>2</a:t>
            </a:r>
          </a:p>
        </p:txBody>
      </p:sp>
      <p:sp>
        <p:nvSpPr>
          <p:cNvPr id="205" name="Rectangle: Rounded Corners 204">
            <a:extLst>
              <a:ext uri="{FF2B5EF4-FFF2-40B4-BE49-F238E27FC236}">
                <a16:creationId xmlns:a16="http://schemas.microsoft.com/office/drawing/2014/main" id="{4A7FA8D0-D8AC-4E5B-B7FD-D10AB7108201}"/>
              </a:ext>
            </a:extLst>
          </p:cNvPr>
          <p:cNvSpPr/>
          <p:nvPr/>
        </p:nvSpPr>
        <p:spPr>
          <a:xfrm>
            <a:off x="9060655" y="1956072"/>
            <a:ext cx="2048006" cy="1701875"/>
          </a:xfrm>
          <a:prstGeom prst="roundRect">
            <a:avLst/>
          </a:prstGeom>
          <a:solidFill>
            <a:schemeClr val="bg1"/>
          </a:solidFill>
          <a:ln w="12700">
            <a:solidFill>
              <a:srgbClr val="53CAFF"/>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ymbio AR+LT"/>
              <a:ea typeface="+mn-ea"/>
              <a:cs typeface="Symbio AR+LT"/>
            </a:endParaRPr>
          </a:p>
        </p:txBody>
      </p:sp>
      <p:grpSp>
        <p:nvGrpSpPr>
          <p:cNvPr id="13" name="Group 12">
            <a:extLst>
              <a:ext uri="{FF2B5EF4-FFF2-40B4-BE49-F238E27FC236}">
                <a16:creationId xmlns:a16="http://schemas.microsoft.com/office/drawing/2014/main" id="{D85158E3-3DEB-41D5-8C9B-3A4BCEBCFB1F}"/>
              </a:ext>
            </a:extLst>
          </p:cNvPr>
          <p:cNvGrpSpPr/>
          <p:nvPr/>
        </p:nvGrpSpPr>
        <p:grpSpPr>
          <a:xfrm>
            <a:off x="10745873" y="1835976"/>
            <a:ext cx="549186" cy="357216"/>
            <a:chOff x="10745873" y="1835976"/>
            <a:chExt cx="549186" cy="357216"/>
          </a:xfrm>
        </p:grpSpPr>
        <p:grpSp>
          <p:nvGrpSpPr>
            <p:cNvPr id="207" name="Group 206">
              <a:extLst>
                <a:ext uri="{FF2B5EF4-FFF2-40B4-BE49-F238E27FC236}">
                  <a16:creationId xmlns:a16="http://schemas.microsoft.com/office/drawing/2014/main" id="{83518C67-D203-4BBC-AC5E-50475EE0234D}"/>
                </a:ext>
              </a:extLst>
            </p:cNvPr>
            <p:cNvGrpSpPr/>
            <p:nvPr/>
          </p:nvGrpSpPr>
          <p:grpSpPr>
            <a:xfrm>
              <a:off x="10832611" y="1835976"/>
              <a:ext cx="387627" cy="352509"/>
              <a:chOff x="5112361" y="3348237"/>
              <a:chExt cx="1033500" cy="1033500"/>
            </a:xfrm>
          </p:grpSpPr>
          <p:sp>
            <p:nvSpPr>
              <p:cNvPr id="209" name="Google Shape;1186;p42">
                <a:extLst>
                  <a:ext uri="{FF2B5EF4-FFF2-40B4-BE49-F238E27FC236}">
                    <a16:creationId xmlns:a16="http://schemas.microsoft.com/office/drawing/2014/main" id="{8214CBAC-A719-446A-9223-BFE5F6846ED6}"/>
                  </a:ext>
                </a:extLst>
              </p:cNvPr>
              <p:cNvSpPr/>
              <p:nvPr/>
            </p:nvSpPr>
            <p:spPr>
              <a:xfrm>
                <a:off x="5112361" y="3348237"/>
                <a:ext cx="1033500" cy="1033500"/>
              </a:xfrm>
              <a:prstGeom prst="ellipse">
                <a:avLst/>
              </a:prstGeom>
              <a:solidFill>
                <a:schemeClr val="accent3">
                  <a:lumMod val="50000"/>
                </a:scheme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0D2547"/>
                  </a:solidFill>
                  <a:effectLst/>
                  <a:uLnTx/>
                  <a:uFillTx/>
                  <a:latin typeface="Symbio AR+LT"/>
                  <a:ea typeface="+mn-ea"/>
                  <a:cs typeface="Symbio AR+LT"/>
                </a:endParaRPr>
              </a:p>
            </p:txBody>
          </p:sp>
          <p:sp>
            <p:nvSpPr>
              <p:cNvPr id="210" name="Google Shape;1187;p42">
                <a:extLst>
                  <a:ext uri="{FF2B5EF4-FFF2-40B4-BE49-F238E27FC236}">
                    <a16:creationId xmlns:a16="http://schemas.microsoft.com/office/drawing/2014/main" id="{EE9E81F9-9EBA-4D95-BCB1-B370EFF013E7}"/>
                  </a:ext>
                </a:extLst>
              </p:cNvPr>
              <p:cNvSpPr/>
              <p:nvPr/>
            </p:nvSpPr>
            <p:spPr>
              <a:xfrm>
                <a:off x="5221432" y="3457310"/>
                <a:ext cx="815400" cy="815400"/>
              </a:xfrm>
              <a:prstGeom prst="ellipse">
                <a:avLst/>
              </a:prstGeom>
              <a:solidFill>
                <a:schemeClr val="bg1"/>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endParaRPr kumimoji="0" sz="900" b="0" i="0" u="none" strike="noStrike" kern="1200" cap="none" spc="0" normalizeH="0" baseline="0" noProof="0" dirty="0">
                  <a:ln>
                    <a:noFill/>
                  </a:ln>
                  <a:solidFill>
                    <a:srgbClr val="0D2547"/>
                  </a:solidFill>
                  <a:effectLst/>
                  <a:uLnTx/>
                  <a:uFillTx/>
                  <a:latin typeface="Symbio AR+LT"/>
                  <a:ea typeface="+mn-ea"/>
                  <a:cs typeface="Symbio AR+LT"/>
                </a:endParaRPr>
              </a:p>
            </p:txBody>
          </p:sp>
          <p:grpSp>
            <p:nvGrpSpPr>
              <p:cNvPr id="211" name="Google Shape;1188;p42">
                <a:extLst>
                  <a:ext uri="{FF2B5EF4-FFF2-40B4-BE49-F238E27FC236}">
                    <a16:creationId xmlns:a16="http://schemas.microsoft.com/office/drawing/2014/main" id="{F3256F7A-3C7C-4593-867B-792761DF504C}"/>
                  </a:ext>
                </a:extLst>
              </p:cNvPr>
              <p:cNvGrpSpPr/>
              <p:nvPr/>
            </p:nvGrpSpPr>
            <p:grpSpPr>
              <a:xfrm>
                <a:off x="5400545" y="3665715"/>
                <a:ext cx="457189" cy="398590"/>
                <a:chOff x="5046550" y="2327025"/>
                <a:chExt cx="299325" cy="261525"/>
              </a:xfrm>
            </p:grpSpPr>
            <p:sp>
              <p:nvSpPr>
                <p:cNvPr id="212" name="Google Shape;1189;p42">
                  <a:extLst>
                    <a:ext uri="{FF2B5EF4-FFF2-40B4-BE49-F238E27FC236}">
                      <a16:creationId xmlns:a16="http://schemas.microsoft.com/office/drawing/2014/main" id="{0D1B2DC0-11C4-4438-9D36-691140909F46}"/>
                    </a:ext>
                  </a:extLst>
                </p:cNvPr>
                <p:cNvSpPr/>
                <p:nvPr/>
              </p:nvSpPr>
              <p:spPr>
                <a:xfrm>
                  <a:off x="5046550" y="2448325"/>
                  <a:ext cx="297750" cy="140225"/>
                </a:xfrm>
                <a:custGeom>
                  <a:avLst/>
                  <a:gdLst/>
                  <a:ahLst/>
                  <a:cxnLst/>
                  <a:rect l="l" t="t" r="r" b="b"/>
                  <a:pathLst>
                    <a:path w="11910" h="5609" extrusionOk="0">
                      <a:moveTo>
                        <a:pt x="4569" y="1386"/>
                      </a:moveTo>
                      <a:cubicBezTo>
                        <a:pt x="4538" y="1575"/>
                        <a:pt x="4506" y="1828"/>
                        <a:pt x="4443" y="2111"/>
                      </a:cubicBezTo>
                      <a:lnTo>
                        <a:pt x="757" y="2111"/>
                      </a:lnTo>
                      <a:lnTo>
                        <a:pt x="757" y="1386"/>
                      </a:lnTo>
                      <a:close/>
                      <a:moveTo>
                        <a:pt x="11185" y="1386"/>
                      </a:moveTo>
                      <a:lnTo>
                        <a:pt x="11185" y="2111"/>
                      </a:lnTo>
                      <a:lnTo>
                        <a:pt x="7530" y="2111"/>
                      </a:lnTo>
                      <a:cubicBezTo>
                        <a:pt x="7467" y="1828"/>
                        <a:pt x="7436" y="1575"/>
                        <a:pt x="7373" y="1386"/>
                      </a:cubicBezTo>
                      <a:close/>
                      <a:moveTo>
                        <a:pt x="5955" y="725"/>
                      </a:moveTo>
                      <a:cubicBezTo>
                        <a:pt x="6270" y="725"/>
                        <a:pt x="6396" y="788"/>
                        <a:pt x="6491" y="1071"/>
                      </a:cubicBezTo>
                      <a:cubicBezTo>
                        <a:pt x="6743" y="1639"/>
                        <a:pt x="6900" y="2804"/>
                        <a:pt x="7247" y="4852"/>
                      </a:cubicBezTo>
                      <a:lnTo>
                        <a:pt x="4664" y="4852"/>
                      </a:lnTo>
                      <a:cubicBezTo>
                        <a:pt x="5010" y="2804"/>
                        <a:pt x="5168" y="1639"/>
                        <a:pt x="5388" y="1071"/>
                      </a:cubicBezTo>
                      <a:cubicBezTo>
                        <a:pt x="5514" y="788"/>
                        <a:pt x="5640" y="725"/>
                        <a:pt x="5955" y="725"/>
                      </a:cubicBezTo>
                      <a:close/>
                      <a:moveTo>
                        <a:pt x="5955" y="0"/>
                      </a:moveTo>
                      <a:cubicBezTo>
                        <a:pt x="5357" y="0"/>
                        <a:pt x="5010" y="221"/>
                        <a:pt x="4758" y="725"/>
                      </a:cubicBezTo>
                      <a:lnTo>
                        <a:pt x="347" y="725"/>
                      </a:lnTo>
                      <a:cubicBezTo>
                        <a:pt x="158" y="725"/>
                        <a:pt x="1" y="882"/>
                        <a:pt x="1" y="1071"/>
                      </a:cubicBezTo>
                      <a:lnTo>
                        <a:pt x="1" y="2458"/>
                      </a:lnTo>
                      <a:cubicBezTo>
                        <a:pt x="1" y="2647"/>
                        <a:pt x="158" y="2804"/>
                        <a:pt x="347" y="2804"/>
                      </a:cubicBezTo>
                      <a:lnTo>
                        <a:pt x="4254" y="2804"/>
                      </a:lnTo>
                      <a:cubicBezTo>
                        <a:pt x="4191" y="3371"/>
                        <a:pt x="4065" y="4064"/>
                        <a:pt x="3907" y="4884"/>
                      </a:cubicBezTo>
                      <a:lnTo>
                        <a:pt x="3498" y="4884"/>
                      </a:lnTo>
                      <a:cubicBezTo>
                        <a:pt x="3309" y="4884"/>
                        <a:pt x="3151" y="5041"/>
                        <a:pt x="3151" y="5262"/>
                      </a:cubicBezTo>
                      <a:cubicBezTo>
                        <a:pt x="3151" y="5451"/>
                        <a:pt x="3309" y="5608"/>
                        <a:pt x="3498" y="5608"/>
                      </a:cubicBezTo>
                      <a:lnTo>
                        <a:pt x="8350" y="5608"/>
                      </a:lnTo>
                      <a:cubicBezTo>
                        <a:pt x="8539" y="5608"/>
                        <a:pt x="8696" y="5451"/>
                        <a:pt x="8696" y="5262"/>
                      </a:cubicBezTo>
                      <a:cubicBezTo>
                        <a:pt x="8696" y="5041"/>
                        <a:pt x="8539" y="4884"/>
                        <a:pt x="8350" y="4884"/>
                      </a:cubicBezTo>
                      <a:lnTo>
                        <a:pt x="7972" y="4884"/>
                      </a:lnTo>
                      <a:cubicBezTo>
                        <a:pt x="7814" y="4064"/>
                        <a:pt x="7688" y="3403"/>
                        <a:pt x="7593" y="2804"/>
                      </a:cubicBezTo>
                      <a:lnTo>
                        <a:pt x="11500" y="2804"/>
                      </a:lnTo>
                      <a:cubicBezTo>
                        <a:pt x="11689" y="2804"/>
                        <a:pt x="11847" y="2647"/>
                        <a:pt x="11847" y="2458"/>
                      </a:cubicBezTo>
                      <a:lnTo>
                        <a:pt x="11847" y="1071"/>
                      </a:lnTo>
                      <a:cubicBezTo>
                        <a:pt x="11910" y="882"/>
                        <a:pt x="11752" y="725"/>
                        <a:pt x="11532" y="725"/>
                      </a:cubicBezTo>
                      <a:lnTo>
                        <a:pt x="7121" y="725"/>
                      </a:lnTo>
                      <a:cubicBezTo>
                        <a:pt x="6900" y="252"/>
                        <a:pt x="6554" y="0"/>
                        <a:pt x="5955"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D2547"/>
                    </a:solidFill>
                    <a:effectLst/>
                    <a:uLnTx/>
                    <a:uFillTx/>
                    <a:latin typeface="Symbio AR+LT"/>
                    <a:ea typeface="+mn-ea"/>
                    <a:cs typeface="Symbio AR+LT"/>
                  </a:endParaRPr>
                </a:p>
              </p:txBody>
            </p:sp>
            <p:sp>
              <p:nvSpPr>
                <p:cNvPr id="213" name="Google Shape;1190;p42">
                  <a:extLst>
                    <a:ext uri="{FF2B5EF4-FFF2-40B4-BE49-F238E27FC236}">
                      <a16:creationId xmlns:a16="http://schemas.microsoft.com/office/drawing/2014/main" id="{17F4B67C-079E-4092-AA51-967E8C399660}"/>
                    </a:ext>
                  </a:extLst>
                </p:cNvPr>
                <p:cNvSpPr/>
                <p:nvPr/>
              </p:nvSpPr>
              <p:spPr>
                <a:xfrm>
                  <a:off x="5241900" y="2327025"/>
                  <a:ext cx="103975" cy="121325"/>
                </a:xfrm>
                <a:custGeom>
                  <a:avLst/>
                  <a:gdLst/>
                  <a:ahLst/>
                  <a:cxnLst/>
                  <a:rect l="l" t="t" r="r" b="b"/>
                  <a:pathLst>
                    <a:path w="4159" h="4853" extrusionOk="0">
                      <a:moveTo>
                        <a:pt x="1985" y="725"/>
                      </a:moveTo>
                      <a:cubicBezTo>
                        <a:pt x="2394" y="725"/>
                        <a:pt x="2709" y="1040"/>
                        <a:pt x="2709" y="1450"/>
                      </a:cubicBezTo>
                      <a:cubicBezTo>
                        <a:pt x="2709" y="1828"/>
                        <a:pt x="2394" y="2143"/>
                        <a:pt x="1985" y="2143"/>
                      </a:cubicBezTo>
                      <a:cubicBezTo>
                        <a:pt x="1607" y="2143"/>
                        <a:pt x="1292" y="1828"/>
                        <a:pt x="1292" y="1450"/>
                      </a:cubicBezTo>
                      <a:cubicBezTo>
                        <a:pt x="1292" y="1040"/>
                        <a:pt x="1638" y="725"/>
                        <a:pt x="1985" y="725"/>
                      </a:cubicBezTo>
                      <a:close/>
                      <a:moveTo>
                        <a:pt x="1985" y="2804"/>
                      </a:moveTo>
                      <a:cubicBezTo>
                        <a:pt x="2741" y="2804"/>
                        <a:pt x="3371" y="3435"/>
                        <a:pt x="3371" y="4191"/>
                      </a:cubicBezTo>
                      <a:lnTo>
                        <a:pt x="630" y="4191"/>
                      </a:lnTo>
                      <a:cubicBezTo>
                        <a:pt x="630" y="3435"/>
                        <a:pt x="1260" y="2804"/>
                        <a:pt x="1985" y="2804"/>
                      </a:cubicBezTo>
                      <a:close/>
                      <a:moveTo>
                        <a:pt x="2048" y="1"/>
                      </a:moveTo>
                      <a:cubicBezTo>
                        <a:pt x="1292" y="1"/>
                        <a:pt x="662" y="631"/>
                        <a:pt x="662" y="1387"/>
                      </a:cubicBezTo>
                      <a:cubicBezTo>
                        <a:pt x="662" y="1765"/>
                        <a:pt x="819" y="2111"/>
                        <a:pt x="1040" y="2332"/>
                      </a:cubicBezTo>
                      <a:cubicBezTo>
                        <a:pt x="410" y="2710"/>
                        <a:pt x="0" y="3372"/>
                        <a:pt x="0" y="4159"/>
                      </a:cubicBezTo>
                      <a:lnTo>
                        <a:pt x="0" y="4506"/>
                      </a:lnTo>
                      <a:cubicBezTo>
                        <a:pt x="0" y="4695"/>
                        <a:pt x="158" y="4852"/>
                        <a:pt x="347" y="4852"/>
                      </a:cubicBezTo>
                      <a:lnTo>
                        <a:pt x="3812" y="4852"/>
                      </a:lnTo>
                      <a:cubicBezTo>
                        <a:pt x="4001" y="4852"/>
                        <a:pt x="4159" y="4695"/>
                        <a:pt x="4159" y="4506"/>
                      </a:cubicBezTo>
                      <a:lnTo>
                        <a:pt x="4159" y="4159"/>
                      </a:lnTo>
                      <a:cubicBezTo>
                        <a:pt x="4096" y="3403"/>
                        <a:pt x="3655" y="2710"/>
                        <a:pt x="3025" y="2332"/>
                      </a:cubicBezTo>
                      <a:cubicBezTo>
                        <a:pt x="3245" y="2111"/>
                        <a:pt x="3403" y="1765"/>
                        <a:pt x="3403" y="1387"/>
                      </a:cubicBezTo>
                      <a:cubicBezTo>
                        <a:pt x="3403" y="631"/>
                        <a:pt x="2772" y="1"/>
                        <a:pt x="2048"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D2547"/>
                    </a:solidFill>
                    <a:effectLst/>
                    <a:uLnTx/>
                    <a:uFillTx/>
                    <a:latin typeface="Symbio AR+LT"/>
                    <a:ea typeface="+mn-ea"/>
                    <a:cs typeface="Symbio AR+LT"/>
                  </a:endParaRPr>
                </a:p>
              </p:txBody>
            </p:sp>
            <p:sp>
              <p:nvSpPr>
                <p:cNvPr id="214" name="Google Shape;1191;p42">
                  <a:extLst>
                    <a:ext uri="{FF2B5EF4-FFF2-40B4-BE49-F238E27FC236}">
                      <a16:creationId xmlns:a16="http://schemas.microsoft.com/office/drawing/2014/main" id="{30F875BF-E1FA-4483-8B9E-94F87EE3A5A5}"/>
                    </a:ext>
                  </a:extLst>
                </p:cNvPr>
                <p:cNvSpPr/>
                <p:nvPr/>
              </p:nvSpPr>
              <p:spPr>
                <a:xfrm>
                  <a:off x="5048925" y="2328600"/>
                  <a:ext cx="103975" cy="121325"/>
                </a:xfrm>
                <a:custGeom>
                  <a:avLst/>
                  <a:gdLst/>
                  <a:ahLst/>
                  <a:cxnLst/>
                  <a:rect l="l" t="t" r="r" b="b"/>
                  <a:pathLst>
                    <a:path w="4159" h="4853" extrusionOk="0">
                      <a:moveTo>
                        <a:pt x="2048" y="662"/>
                      </a:moveTo>
                      <a:cubicBezTo>
                        <a:pt x="2426" y="662"/>
                        <a:pt x="2741" y="977"/>
                        <a:pt x="2741" y="1387"/>
                      </a:cubicBezTo>
                      <a:cubicBezTo>
                        <a:pt x="2741" y="1765"/>
                        <a:pt x="2426" y="2080"/>
                        <a:pt x="2048" y="2080"/>
                      </a:cubicBezTo>
                      <a:cubicBezTo>
                        <a:pt x="1639" y="2080"/>
                        <a:pt x="1324" y="1765"/>
                        <a:pt x="1324" y="1387"/>
                      </a:cubicBezTo>
                      <a:cubicBezTo>
                        <a:pt x="1324" y="977"/>
                        <a:pt x="1670" y="662"/>
                        <a:pt x="2048" y="662"/>
                      </a:cubicBezTo>
                      <a:close/>
                      <a:moveTo>
                        <a:pt x="2048" y="2710"/>
                      </a:moveTo>
                      <a:cubicBezTo>
                        <a:pt x="2773" y="2710"/>
                        <a:pt x="3403" y="3340"/>
                        <a:pt x="3403" y="4096"/>
                      </a:cubicBezTo>
                      <a:lnTo>
                        <a:pt x="662" y="4096"/>
                      </a:lnTo>
                      <a:cubicBezTo>
                        <a:pt x="662" y="3340"/>
                        <a:pt x="1292" y="2710"/>
                        <a:pt x="2048" y="2710"/>
                      </a:cubicBezTo>
                      <a:close/>
                      <a:moveTo>
                        <a:pt x="2111" y="1"/>
                      </a:moveTo>
                      <a:cubicBezTo>
                        <a:pt x="1355" y="1"/>
                        <a:pt x="725" y="631"/>
                        <a:pt x="725" y="1387"/>
                      </a:cubicBezTo>
                      <a:cubicBezTo>
                        <a:pt x="725" y="1733"/>
                        <a:pt x="882" y="2080"/>
                        <a:pt x="1134" y="2332"/>
                      </a:cubicBezTo>
                      <a:cubicBezTo>
                        <a:pt x="410" y="2647"/>
                        <a:pt x="0" y="3340"/>
                        <a:pt x="0" y="4128"/>
                      </a:cubicBezTo>
                      <a:lnTo>
                        <a:pt x="0" y="4474"/>
                      </a:lnTo>
                      <a:cubicBezTo>
                        <a:pt x="0" y="4695"/>
                        <a:pt x="158" y="4852"/>
                        <a:pt x="347" y="4852"/>
                      </a:cubicBezTo>
                      <a:lnTo>
                        <a:pt x="3812" y="4852"/>
                      </a:lnTo>
                      <a:cubicBezTo>
                        <a:pt x="4001" y="4852"/>
                        <a:pt x="4159" y="4695"/>
                        <a:pt x="4159" y="4474"/>
                      </a:cubicBezTo>
                      <a:lnTo>
                        <a:pt x="4159" y="4128"/>
                      </a:lnTo>
                      <a:cubicBezTo>
                        <a:pt x="4159" y="3340"/>
                        <a:pt x="3718" y="2678"/>
                        <a:pt x="3088" y="2332"/>
                      </a:cubicBezTo>
                      <a:cubicBezTo>
                        <a:pt x="3340" y="2080"/>
                        <a:pt x="3497" y="1733"/>
                        <a:pt x="3497" y="1387"/>
                      </a:cubicBezTo>
                      <a:cubicBezTo>
                        <a:pt x="3497" y="631"/>
                        <a:pt x="2867" y="1"/>
                        <a:pt x="2111"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D2547"/>
                    </a:solidFill>
                    <a:effectLst/>
                    <a:uLnTx/>
                    <a:uFillTx/>
                    <a:latin typeface="Symbio AR+LT"/>
                    <a:ea typeface="+mn-ea"/>
                    <a:cs typeface="Symbio AR+LT"/>
                  </a:endParaRPr>
                </a:p>
              </p:txBody>
            </p:sp>
          </p:grpSp>
        </p:grpSp>
        <p:sp>
          <p:nvSpPr>
            <p:cNvPr id="208" name="Rectangle 207">
              <a:extLst>
                <a:ext uri="{FF2B5EF4-FFF2-40B4-BE49-F238E27FC236}">
                  <a16:creationId xmlns:a16="http://schemas.microsoft.com/office/drawing/2014/main" id="{91F6D105-D8AD-4AC2-B28F-5A9DB108E84D}"/>
                </a:ext>
              </a:extLst>
            </p:cNvPr>
            <p:cNvSpPr/>
            <p:nvPr/>
          </p:nvSpPr>
          <p:spPr>
            <a:xfrm>
              <a:off x="10745873" y="1854638"/>
              <a:ext cx="549186" cy="338554"/>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SA" sz="1600" b="1" i="0" u="none" strike="noStrike" kern="1200" cap="none" spc="0" normalizeH="0" baseline="0" noProof="0" dirty="0">
                  <a:ln>
                    <a:noFill/>
                  </a:ln>
                  <a:solidFill>
                    <a:srgbClr val="04DAD5"/>
                  </a:solidFill>
                  <a:effectLst>
                    <a:outerShdw blurRad="38100" dist="38100" dir="2700000" algn="tl">
                      <a:srgbClr val="000000">
                        <a:alpha val="43137"/>
                      </a:srgbClr>
                    </a:outerShdw>
                  </a:effectLst>
                  <a:uLnTx/>
                  <a:uFillTx/>
                  <a:latin typeface="SST Arabic" panose="020B0504030504020204" pitchFamily="34" charset="-78"/>
                  <a:ea typeface="+mn-ea"/>
                  <a:cs typeface="SST Arabic" panose="020B0504030504020204" pitchFamily="34" charset="-78"/>
                </a:rPr>
                <a:t>1</a:t>
              </a:r>
            </a:p>
          </p:txBody>
        </p:sp>
      </p:grpSp>
      <p:sp>
        <p:nvSpPr>
          <p:cNvPr id="296" name="Rectangle 295">
            <a:extLst>
              <a:ext uri="{FF2B5EF4-FFF2-40B4-BE49-F238E27FC236}">
                <a16:creationId xmlns:a16="http://schemas.microsoft.com/office/drawing/2014/main" id="{51BEF7D4-9D57-40F3-B8C2-76916728F763}"/>
              </a:ext>
            </a:extLst>
          </p:cNvPr>
          <p:cNvSpPr/>
          <p:nvPr/>
        </p:nvSpPr>
        <p:spPr>
          <a:xfrm>
            <a:off x="9094722" y="2098884"/>
            <a:ext cx="1925744" cy="765594"/>
          </a:xfrm>
          <a:prstGeom prst="rect">
            <a:avLst/>
          </a:prstGeom>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ar-SA" sz="1000" b="0" i="0" u="none" strike="noStrike" kern="1200" cap="none" spc="0" normalizeH="0" baseline="0" noProof="0" dirty="0">
                <a:ln>
                  <a:noFill/>
                </a:ln>
                <a:solidFill>
                  <a:srgbClr val="0A958E"/>
                </a:solidFill>
                <a:effectLst/>
                <a:uLnTx/>
                <a:uFillTx/>
                <a:latin typeface="SST Arabic" panose="020B0504030504020204" pitchFamily="34" charset="-78"/>
                <a:ea typeface="+mn-ea"/>
                <a:cs typeface="Somar Bold"/>
              </a:rPr>
              <a:t>تجاوز</a:t>
            </a:r>
            <a:r>
              <a:rPr kumimoji="0" lang="ar-SA" sz="1000" b="0" i="0" u="none" strike="noStrike" kern="1200" cap="none" spc="0" normalizeH="0" baseline="0" noProof="0" dirty="0">
                <a:ln>
                  <a:noFill/>
                </a:ln>
                <a:solidFill>
                  <a:srgbClr val="E6E6E6">
                    <a:lumMod val="10000"/>
                  </a:srgbClr>
                </a:solidFill>
                <a:effectLst/>
                <a:uLnTx/>
                <a:uFillTx/>
                <a:latin typeface="SST Arabic" panose="020B0504030504020204" pitchFamily="34" charset="-78"/>
                <a:ea typeface="+mn-ea"/>
                <a:cs typeface="SST Arabic" panose="020B0504030504020204" pitchFamily="34" charset="-78"/>
              </a:rPr>
              <a:t> عدد أيام استيراد المستورد </a:t>
            </a:r>
            <a:r>
              <a:rPr lang="ar-SA" sz="1000" dirty="0">
                <a:solidFill>
                  <a:srgbClr val="E6E6E6">
                    <a:lumMod val="10000"/>
                  </a:srgbClr>
                </a:solidFill>
                <a:latin typeface="SST Arabic" panose="020B0504030504020204" pitchFamily="34" charset="-78"/>
                <a:cs typeface="SST Arabic" panose="020B0504030504020204" pitchFamily="34" charset="-78"/>
              </a:rPr>
              <a:t>عن متوسط </a:t>
            </a:r>
            <a:r>
              <a:rPr kumimoji="0" lang="ar-SA" sz="1000" b="0" i="0" u="none" strike="noStrike" kern="1200" cap="none" spc="0" normalizeH="0" baseline="0" noProof="0" dirty="0">
                <a:ln>
                  <a:noFill/>
                </a:ln>
                <a:solidFill>
                  <a:srgbClr val="E6E6E6">
                    <a:lumMod val="10000"/>
                  </a:srgbClr>
                </a:solidFill>
                <a:effectLst/>
                <a:uLnTx/>
                <a:uFillTx/>
                <a:latin typeface="SST Arabic" panose="020B0504030504020204" pitchFamily="34" charset="-78"/>
                <a:ea typeface="+mn-ea"/>
                <a:cs typeface="SST Arabic" panose="020B0504030504020204" pitchFamily="34" charset="-78"/>
              </a:rPr>
              <a:t>عدد أيام استيراده لخمس سنوات سابقة  </a:t>
            </a:r>
          </a:p>
        </p:txBody>
      </p:sp>
      <p:sp>
        <p:nvSpPr>
          <p:cNvPr id="215" name="Rectangle: Rounded Corners 231">
            <a:extLst>
              <a:ext uri="{FF2B5EF4-FFF2-40B4-BE49-F238E27FC236}">
                <a16:creationId xmlns:a16="http://schemas.microsoft.com/office/drawing/2014/main" id="{96A0F781-F871-40A0-A78D-D33DBEE706BF}"/>
              </a:ext>
            </a:extLst>
          </p:cNvPr>
          <p:cNvSpPr/>
          <p:nvPr/>
        </p:nvSpPr>
        <p:spPr>
          <a:xfrm>
            <a:off x="6312919" y="1956072"/>
            <a:ext cx="2048006" cy="1701875"/>
          </a:xfrm>
          <a:prstGeom prst="roundRect">
            <a:avLst/>
          </a:prstGeom>
          <a:solidFill>
            <a:schemeClr val="bg1"/>
          </a:solidFill>
          <a:ln w="12700">
            <a:solidFill>
              <a:srgbClr val="53CAFF"/>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ymbio AR+LT"/>
              <a:ea typeface="+mn-ea"/>
              <a:cs typeface="Symbio AR+LT"/>
            </a:endParaRPr>
          </a:p>
        </p:txBody>
      </p:sp>
      <p:grpSp>
        <p:nvGrpSpPr>
          <p:cNvPr id="216" name="Group 215">
            <a:extLst>
              <a:ext uri="{FF2B5EF4-FFF2-40B4-BE49-F238E27FC236}">
                <a16:creationId xmlns:a16="http://schemas.microsoft.com/office/drawing/2014/main" id="{F020E142-8F37-424B-A4E4-BBD6A35C9544}"/>
              </a:ext>
            </a:extLst>
          </p:cNvPr>
          <p:cNvGrpSpPr/>
          <p:nvPr/>
        </p:nvGrpSpPr>
        <p:grpSpPr>
          <a:xfrm>
            <a:off x="7998137" y="1835976"/>
            <a:ext cx="549186" cy="357216"/>
            <a:chOff x="9366424" y="3553966"/>
            <a:chExt cx="549186" cy="357216"/>
          </a:xfrm>
        </p:grpSpPr>
        <p:grpSp>
          <p:nvGrpSpPr>
            <p:cNvPr id="217" name="Group 216">
              <a:extLst>
                <a:ext uri="{FF2B5EF4-FFF2-40B4-BE49-F238E27FC236}">
                  <a16:creationId xmlns:a16="http://schemas.microsoft.com/office/drawing/2014/main" id="{4C9EFDCC-9637-4338-A657-15712920C45F}"/>
                </a:ext>
              </a:extLst>
            </p:cNvPr>
            <p:cNvGrpSpPr/>
            <p:nvPr/>
          </p:nvGrpSpPr>
          <p:grpSpPr>
            <a:xfrm>
              <a:off x="9453162" y="3553966"/>
              <a:ext cx="387627" cy="352509"/>
              <a:chOff x="5112361" y="3348237"/>
              <a:chExt cx="1033500" cy="1033500"/>
            </a:xfrm>
          </p:grpSpPr>
          <p:sp>
            <p:nvSpPr>
              <p:cNvPr id="219" name="Google Shape;1186;p42">
                <a:extLst>
                  <a:ext uri="{FF2B5EF4-FFF2-40B4-BE49-F238E27FC236}">
                    <a16:creationId xmlns:a16="http://schemas.microsoft.com/office/drawing/2014/main" id="{5D1B4BD8-9417-4343-96A0-D1C81D7A891F}"/>
                  </a:ext>
                </a:extLst>
              </p:cNvPr>
              <p:cNvSpPr/>
              <p:nvPr/>
            </p:nvSpPr>
            <p:spPr>
              <a:xfrm>
                <a:off x="5112361" y="3348237"/>
                <a:ext cx="1033500" cy="1033500"/>
              </a:xfrm>
              <a:prstGeom prst="ellipse">
                <a:avLst/>
              </a:prstGeom>
              <a:solidFill>
                <a:schemeClr val="accent3">
                  <a:lumMod val="50000"/>
                </a:scheme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0D2547"/>
                  </a:solidFill>
                  <a:effectLst/>
                  <a:uLnTx/>
                  <a:uFillTx/>
                  <a:latin typeface="Symbio AR+LT"/>
                  <a:ea typeface="+mn-ea"/>
                  <a:cs typeface="Symbio AR+LT"/>
                </a:endParaRPr>
              </a:p>
            </p:txBody>
          </p:sp>
          <p:sp>
            <p:nvSpPr>
              <p:cNvPr id="220" name="Google Shape;1187;p42">
                <a:extLst>
                  <a:ext uri="{FF2B5EF4-FFF2-40B4-BE49-F238E27FC236}">
                    <a16:creationId xmlns:a16="http://schemas.microsoft.com/office/drawing/2014/main" id="{355DCD2D-DE88-4A55-9BA9-75EB45D2A45F}"/>
                  </a:ext>
                </a:extLst>
              </p:cNvPr>
              <p:cNvSpPr/>
              <p:nvPr/>
            </p:nvSpPr>
            <p:spPr>
              <a:xfrm>
                <a:off x="5221432" y="3457310"/>
                <a:ext cx="815400" cy="815400"/>
              </a:xfrm>
              <a:prstGeom prst="ellipse">
                <a:avLst/>
              </a:prstGeom>
              <a:solidFill>
                <a:schemeClr val="bg1"/>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endParaRPr kumimoji="0" sz="900" b="0" i="0" u="none" strike="noStrike" kern="1200" cap="none" spc="0" normalizeH="0" baseline="0" noProof="0" dirty="0">
                  <a:ln>
                    <a:noFill/>
                  </a:ln>
                  <a:solidFill>
                    <a:srgbClr val="0D2547"/>
                  </a:solidFill>
                  <a:effectLst/>
                  <a:uLnTx/>
                  <a:uFillTx/>
                  <a:latin typeface="Symbio AR+LT"/>
                  <a:ea typeface="+mn-ea"/>
                  <a:cs typeface="Symbio AR+LT"/>
                </a:endParaRPr>
              </a:p>
            </p:txBody>
          </p:sp>
          <p:grpSp>
            <p:nvGrpSpPr>
              <p:cNvPr id="221" name="Google Shape;1188;p42">
                <a:extLst>
                  <a:ext uri="{FF2B5EF4-FFF2-40B4-BE49-F238E27FC236}">
                    <a16:creationId xmlns:a16="http://schemas.microsoft.com/office/drawing/2014/main" id="{224BC7A8-7F46-49A1-A09D-01D10F080989}"/>
                  </a:ext>
                </a:extLst>
              </p:cNvPr>
              <p:cNvGrpSpPr/>
              <p:nvPr/>
            </p:nvGrpSpPr>
            <p:grpSpPr>
              <a:xfrm>
                <a:off x="5400545" y="3665715"/>
                <a:ext cx="457189" cy="398590"/>
                <a:chOff x="5046550" y="2327025"/>
                <a:chExt cx="299325" cy="261525"/>
              </a:xfrm>
            </p:grpSpPr>
            <p:sp>
              <p:nvSpPr>
                <p:cNvPr id="222" name="Google Shape;1189;p42">
                  <a:extLst>
                    <a:ext uri="{FF2B5EF4-FFF2-40B4-BE49-F238E27FC236}">
                      <a16:creationId xmlns:a16="http://schemas.microsoft.com/office/drawing/2014/main" id="{DF388C9E-8A1A-4080-9EE5-EAD1B4005142}"/>
                    </a:ext>
                  </a:extLst>
                </p:cNvPr>
                <p:cNvSpPr/>
                <p:nvPr/>
              </p:nvSpPr>
              <p:spPr>
                <a:xfrm>
                  <a:off x="5046550" y="2448325"/>
                  <a:ext cx="297750" cy="140225"/>
                </a:xfrm>
                <a:custGeom>
                  <a:avLst/>
                  <a:gdLst/>
                  <a:ahLst/>
                  <a:cxnLst/>
                  <a:rect l="l" t="t" r="r" b="b"/>
                  <a:pathLst>
                    <a:path w="11910" h="5609" extrusionOk="0">
                      <a:moveTo>
                        <a:pt x="4569" y="1386"/>
                      </a:moveTo>
                      <a:cubicBezTo>
                        <a:pt x="4538" y="1575"/>
                        <a:pt x="4506" y="1828"/>
                        <a:pt x="4443" y="2111"/>
                      </a:cubicBezTo>
                      <a:lnTo>
                        <a:pt x="757" y="2111"/>
                      </a:lnTo>
                      <a:lnTo>
                        <a:pt x="757" y="1386"/>
                      </a:lnTo>
                      <a:close/>
                      <a:moveTo>
                        <a:pt x="11185" y="1386"/>
                      </a:moveTo>
                      <a:lnTo>
                        <a:pt x="11185" y="2111"/>
                      </a:lnTo>
                      <a:lnTo>
                        <a:pt x="7530" y="2111"/>
                      </a:lnTo>
                      <a:cubicBezTo>
                        <a:pt x="7467" y="1828"/>
                        <a:pt x="7436" y="1575"/>
                        <a:pt x="7373" y="1386"/>
                      </a:cubicBezTo>
                      <a:close/>
                      <a:moveTo>
                        <a:pt x="5955" y="725"/>
                      </a:moveTo>
                      <a:cubicBezTo>
                        <a:pt x="6270" y="725"/>
                        <a:pt x="6396" y="788"/>
                        <a:pt x="6491" y="1071"/>
                      </a:cubicBezTo>
                      <a:cubicBezTo>
                        <a:pt x="6743" y="1639"/>
                        <a:pt x="6900" y="2804"/>
                        <a:pt x="7247" y="4852"/>
                      </a:cubicBezTo>
                      <a:lnTo>
                        <a:pt x="4664" y="4852"/>
                      </a:lnTo>
                      <a:cubicBezTo>
                        <a:pt x="5010" y="2804"/>
                        <a:pt x="5168" y="1639"/>
                        <a:pt x="5388" y="1071"/>
                      </a:cubicBezTo>
                      <a:cubicBezTo>
                        <a:pt x="5514" y="788"/>
                        <a:pt x="5640" y="725"/>
                        <a:pt x="5955" y="725"/>
                      </a:cubicBezTo>
                      <a:close/>
                      <a:moveTo>
                        <a:pt x="5955" y="0"/>
                      </a:moveTo>
                      <a:cubicBezTo>
                        <a:pt x="5357" y="0"/>
                        <a:pt x="5010" y="221"/>
                        <a:pt x="4758" y="725"/>
                      </a:cubicBezTo>
                      <a:lnTo>
                        <a:pt x="347" y="725"/>
                      </a:lnTo>
                      <a:cubicBezTo>
                        <a:pt x="158" y="725"/>
                        <a:pt x="1" y="882"/>
                        <a:pt x="1" y="1071"/>
                      </a:cubicBezTo>
                      <a:lnTo>
                        <a:pt x="1" y="2458"/>
                      </a:lnTo>
                      <a:cubicBezTo>
                        <a:pt x="1" y="2647"/>
                        <a:pt x="158" y="2804"/>
                        <a:pt x="347" y="2804"/>
                      </a:cubicBezTo>
                      <a:lnTo>
                        <a:pt x="4254" y="2804"/>
                      </a:lnTo>
                      <a:cubicBezTo>
                        <a:pt x="4191" y="3371"/>
                        <a:pt x="4065" y="4064"/>
                        <a:pt x="3907" y="4884"/>
                      </a:cubicBezTo>
                      <a:lnTo>
                        <a:pt x="3498" y="4884"/>
                      </a:lnTo>
                      <a:cubicBezTo>
                        <a:pt x="3309" y="4884"/>
                        <a:pt x="3151" y="5041"/>
                        <a:pt x="3151" y="5262"/>
                      </a:cubicBezTo>
                      <a:cubicBezTo>
                        <a:pt x="3151" y="5451"/>
                        <a:pt x="3309" y="5608"/>
                        <a:pt x="3498" y="5608"/>
                      </a:cubicBezTo>
                      <a:lnTo>
                        <a:pt x="8350" y="5608"/>
                      </a:lnTo>
                      <a:cubicBezTo>
                        <a:pt x="8539" y="5608"/>
                        <a:pt x="8696" y="5451"/>
                        <a:pt x="8696" y="5262"/>
                      </a:cubicBezTo>
                      <a:cubicBezTo>
                        <a:pt x="8696" y="5041"/>
                        <a:pt x="8539" y="4884"/>
                        <a:pt x="8350" y="4884"/>
                      </a:cubicBezTo>
                      <a:lnTo>
                        <a:pt x="7972" y="4884"/>
                      </a:lnTo>
                      <a:cubicBezTo>
                        <a:pt x="7814" y="4064"/>
                        <a:pt x="7688" y="3403"/>
                        <a:pt x="7593" y="2804"/>
                      </a:cubicBezTo>
                      <a:lnTo>
                        <a:pt x="11500" y="2804"/>
                      </a:lnTo>
                      <a:cubicBezTo>
                        <a:pt x="11689" y="2804"/>
                        <a:pt x="11847" y="2647"/>
                        <a:pt x="11847" y="2458"/>
                      </a:cubicBezTo>
                      <a:lnTo>
                        <a:pt x="11847" y="1071"/>
                      </a:lnTo>
                      <a:cubicBezTo>
                        <a:pt x="11910" y="882"/>
                        <a:pt x="11752" y="725"/>
                        <a:pt x="11532" y="725"/>
                      </a:cubicBezTo>
                      <a:lnTo>
                        <a:pt x="7121" y="725"/>
                      </a:lnTo>
                      <a:cubicBezTo>
                        <a:pt x="6900" y="252"/>
                        <a:pt x="6554" y="0"/>
                        <a:pt x="5955"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D2547"/>
                    </a:solidFill>
                    <a:effectLst/>
                    <a:uLnTx/>
                    <a:uFillTx/>
                    <a:latin typeface="Symbio AR+LT"/>
                    <a:ea typeface="+mn-ea"/>
                    <a:cs typeface="Symbio AR+LT"/>
                  </a:endParaRPr>
                </a:p>
              </p:txBody>
            </p:sp>
            <p:sp>
              <p:nvSpPr>
                <p:cNvPr id="223" name="Google Shape;1190;p42">
                  <a:extLst>
                    <a:ext uri="{FF2B5EF4-FFF2-40B4-BE49-F238E27FC236}">
                      <a16:creationId xmlns:a16="http://schemas.microsoft.com/office/drawing/2014/main" id="{F5181D76-53A1-449A-B400-5B694C1109D5}"/>
                    </a:ext>
                  </a:extLst>
                </p:cNvPr>
                <p:cNvSpPr/>
                <p:nvPr/>
              </p:nvSpPr>
              <p:spPr>
                <a:xfrm>
                  <a:off x="5241900" y="2327025"/>
                  <a:ext cx="103975" cy="121325"/>
                </a:xfrm>
                <a:custGeom>
                  <a:avLst/>
                  <a:gdLst/>
                  <a:ahLst/>
                  <a:cxnLst/>
                  <a:rect l="l" t="t" r="r" b="b"/>
                  <a:pathLst>
                    <a:path w="4159" h="4853" extrusionOk="0">
                      <a:moveTo>
                        <a:pt x="1985" y="725"/>
                      </a:moveTo>
                      <a:cubicBezTo>
                        <a:pt x="2394" y="725"/>
                        <a:pt x="2709" y="1040"/>
                        <a:pt x="2709" y="1450"/>
                      </a:cubicBezTo>
                      <a:cubicBezTo>
                        <a:pt x="2709" y="1828"/>
                        <a:pt x="2394" y="2143"/>
                        <a:pt x="1985" y="2143"/>
                      </a:cubicBezTo>
                      <a:cubicBezTo>
                        <a:pt x="1607" y="2143"/>
                        <a:pt x="1292" y="1828"/>
                        <a:pt x="1292" y="1450"/>
                      </a:cubicBezTo>
                      <a:cubicBezTo>
                        <a:pt x="1292" y="1040"/>
                        <a:pt x="1638" y="725"/>
                        <a:pt x="1985" y="725"/>
                      </a:cubicBezTo>
                      <a:close/>
                      <a:moveTo>
                        <a:pt x="1985" y="2804"/>
                      </a:moveTo>
                      <a:cubicBezTo>
                        <a:pt x="2741" y="2804"/>
                        <a:pt x="3371" y="3435"/>
                        <a:pt x="3371" y="4191"/>
                      </a:cubicBezTo>
                      <a:lnTo>
                        <a:pt x="630" y="4191"/>
                      </a:lnTo>
                      <a:cubicBezTo>
                        <a:pt x="630" y="3435"/>
                        <a:pt x="1260" y="2804"/>
                        <a:pt x="1985" y="2804"/>
                      </a:cubicBezTo>
                      <a:close/>
                      <a:moveTo>
                        <a:pt x="2048" y="1"/>
                      </a:moveTo>
                      <a:cubicBezTo>
                        <a:pt x="1292" y="1"/>
                        <a:pt x="662" y="631"/>
                        <a:pt x="662" y="1387"/>
                      </a:cubicBezTo>
                      <a:cubicBezTo>
                        <a:pt x="662" y="1765"/>
                        <a:pt x="819" y="2111"/>
                        <a:pt x="1040" y="2332"/>
                      </a:cubicBezTo>
                      <a:cubicBezTo>
                        <a:pt x="410" y="2710"/>
                        <a:pt x="0" y="3372"/>
                        <a:pt x="0" y="4159"/>
                      </a:cubicBezTo>
                      <a:lnTo>
                        <a:pt x="0" y="4506"/>
                      </a:lnTo>
                      <a:cubicBezTo>
                        <a:pt x="0" y="4695"/>
                        <a:pt x="158" y="4852"/>
                        <a:pt x="347" y="4852"/>
                      </a:cubicBezTo>
                      <a:lnTo>
                        <a:pt x="3812" y="4852"/>
                      </a:lnTo>
                      <a:cubicBezTo>
                        <a:pt x="4001" y="4852"/>
                        <a:pt x="4159" y="4695"/>
                        <a:pt x="4159" y="4506"/>
                      </a:cubicBezTo>
                      <a:lnTo>
                        <a:pt x="4159" y="4159"/>
                      </a:lnTo>
                      <a:cubicBezTo>
                        <a:pt x="4096" y="3403"/>
                        <a:pt x="3655" y="2710"/>
                        <a:pt x="3025" y="2332"/>
                      </a:cubicBezTo>
                      <a:cubicBezTo>
                        <a:pt x="3245" y="2111"/>
                        <a:pt x="3403" y="1765"/>
                        <a:pt x="3403" y="1387"/>
                      </a:cubicBezTo>
                      <a:cubicBezTo>
                        <a:pt x="3403" y="631"/>
                        <a:pt x="2772" y="1"/>
                        <a:pt x="2048"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D2547"/>
                    </a:solidFill>
                    <a:effectLst/>
                    <a:uLnTx/>
                    <a:uFillTx/>
                    <a:latin typeface="Symbio AR+LT"/>
                    <a:ea typeface="+mn-ea"/>
                    <a:cs typeface="Symbio AR+LT"/>
                  </a:endParaRPr>
                </a:p>
              </p:txBody>
            </p:sp>
            <p:sp>
              <p:nvSpPr>
                <p:cNvPr id="225" name="Google Shape;1191;p42">
                  <a:extLst>
                    <a:ext uri="{FF2B5EF4-FFF2-40B4-BE49-F238E27FC236}">
                      <a16:creationId xmlns:a16="http://schemas.microsoft.com/office/drawing/2014/main" id="{8F720C0E-DCE1-40CD-86A7-22ECB11ADF24}"/>
                    </a:ext>
                  </a:extLst>
                </p:cNvPr>
                <p:cNvSpPr/>
                <p:nvPr/>
              </p:nvSpPr>
              <p:spPr>
                <a:xfrm>
                  <a:off x="5048925" y="2328600"/>
                  <a:ext cx="103975" cy="121325"/>
                </a:xfrm>
                <a:custGeom>
                  <a:avLst/>
                  <a:gdLst/>
                  <a:ahLst/>
                  <a:cxnLst/>
                  <a:rect l="l" t="t" r="r" b="b"/>
                  <a:pathLst>
                    <a:path w="4159" h="4853" extrusionOk="0">
                      <a:moveTo>
                        <a:pt x="2048" y="662"/>
                      </a:moveTo>
                      <a:cubicBezTo>
                        <a:pt x="2426" y="662"/>
                        <a:pt x="2741" y="977"/>
                        <a:pt x="2741" y="1387"/>
                      </a:cubicBezTo>
                      <a:cubicBezTo>
                        <a:pt x="2741" y="1765"/>
                        <a:pt x="2426" y="2080"/>
                        <a:pt x="2048" y="2080"/>
                      </a:cubicBezTo>
                      <a:cubicBezTo>
                        <a:pt x="1639" y="2080"/>
                        <a:pt x="1324" y="1765"/>
                        <a:pt x="1324" y="1387"/>
                      </a:cubicBezTo>
                      <a:cubicBezTo>
                        <a:pt x="1324" y="977"/>
                        <a:pt x="1670" y="662"/>
                        <a:pt x="2048" y="662"/>
                      </a:cubicBezTo>
                      <a:close/>
                      <a:moveTo>
                        <a:pt x="2048" y="2710"/>
                      </a:moveTo>
                      <a:cubicBezTo>
                        <a:pt x="2773" y="2710"/>
                        <a:pt x="3403" y="3340"/>
                        <a:pt x="3403" y="4096"/>
                      </a:cubicBezTo>
                      <a:lnTo>
                        <a:pt x="662" y="4096"/>
                      </a:lnTo>
                      <a:cubicBezTo>
                        <a:pt x="662" y="3340"/>
                        <a:pt x="1292" y="2710"/>
                        <a:pt x="2048" y="2710"/>
                      </a:cubicBezTo>
                      <a:close/>
                      <a:moveTo>
                        <a:pt x="2111" y="1"/>
                      </a:moveTo>
                      <a:cubicBezTo>
                        <a:pt x="1355" y="1"/>
                        <a:pt x="725" y="631"/>
                        <a:pt x="725" y="1387"/>
                      </a:cubicBezTo>
                      <a:cubicBezTo>
                        <a:pt x="725" y="1733"/>
                        <a:pt x="882" y="2080"/>
                        <a:pt x="1134" y="2332"/>
                      </a:cubicBezTo>
                      <a:cubicBezTo>
                        <a:pt x="410" y="2647"/>
                        <a:pt x="0" y="3340"/>
                        <a:pt x="0" y="4128"/>
                      </a:cubicBezTo>
                      <a:lnTo>
                        <a:pt x="0" y="4474"/>
                      </a:lnTo>
                      <a:cubicBezTo>
                        <a:pt x="0" y="4695"/>
                        <a:pt x="158" y="4852"/>
                        <a:pt x="347" y="4852"/>
                      </a:cubicBezTo>
                      <a:lnTo>
                        <a:pt x="3812" y="4852"/>
                      </a:lnTo>
                      <a:cubicBezTo>
                        <a:pt x="4001" y="4852"/>
                        <a:pt x="4159" y="4695"/>
                        <a:pt x="4159" y="4474"/>
                      </a:cubicBezTo>
                      <a:lnTo>
                        <a:pt x="4159" y="4128"/>
                      </a:lnTo>
                      <a:cubicBezTo>
                        <a:pt x="4159" y="3340"/>
                        <a:pt x="3718" y="2678"/>
                        <a:pt x="3088" y="2332"/>
                      </a:cubicBezTo>
                      <a:cubicBezTo>
                        <a:pt x="3340" y="2080"/>
                        <a:pt x="3497" y="1733"/>
                        <a:pt x="3497" y="1387"/>
                      </a:cubicBezTo>
                      <a:cubicBezTo>
                        <a:pt x="3497" y="631"/>
                        <a:pt x="2867" y="1"/>
                        <a:pt x="2111"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D2547"/>
                    </a:solidFill>
                    <a:effectLst/>
                    <a:uLnTx/>
                    <a:uFillTx/>
                    <a:latin typeface="Symbio AR+LT"/>
                    <a:ea typeface="+mn-ea"/>
                    <a:cs typeface="Symbio AR+LT"/>
                  </a:endParaRPr>
                </a:p>
              </p:txBody>
            </p:sp>
          </p:grpSp>
        </p:grpSp>
        <p:sp>
          <p:nvSpPr>
            <p:cNvPr id="218" name="Rectangle 217">
              <a:extLst>
                <a:ext uri="{FF2B5EF4-FFF2-40B4-BE49-F238E27FC236}">
                  <a16:creationId xmlns:a16="http://schemas.microsoft.com/office/drawing/2014/main" id="{C19972B9-97CA-4DA7-9848-83533D81FE4B}"/>
                </a:ext>
              </a:extLst>
            </p:cNvPr>
            <p:cNvSpPr/>
            <p:nvPr/>
          </p:nvSpPr>
          <p:spPr>
            <a:xfrm>
              <a:off x="9366424" y="3572628"/>
              <a:ext cx="549186" cy="338554"/>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SA" sz="1600" b="1" i="0" u="none" strike="noStrike" kern="1200" cap="none" spc="0" normalizeH="0" baseline="0" noProof="0" dirty="0">
                  <a:ln>
                    <a:noFill/>
                  </a:ln>
                  <a:solidFill>
                    <a:srgbClr val="04DAD5"/>
                  </a:solidFill>
                  <a:effectLst>
                    <a:outerShdw blurRad="38100" dist="38100" dir="2700000" algn="tl">
                      <a:srgbClr val="000000">
                        <a:alpha val="43137"/>
                      </a:srgbClr>
                    </a:outerShdw>
                  </a:effectLst>
                  <a:uLnTx/>
                  <a:uFillTx/>
                  <a:latin typeface="SST Arabic" panose="020B0504030504020204" pitchFamily="34" charset="-78"/>
                  <a:ea typeface="+mn-ea"/>
                  <a:cs typeface="SST Arabic" panose="020B0504030504020204" pitchFamily="34" charset="-78"/>
                </a:rPr>
                <a:t>2</a:t>
              </a:r>
            </a:p>
          </p:txBody>
        </p:sp>
      </p:grpSp>
      <p:sp>
        <p:nvSpPr>
          <p:cNvPr id="297" name="Rectangle 296">
            <a:extLst>
              <a:ext uri="{FF2B5EF4-FFF2-40B4-BE49-F238E27FC236}">
                <a16:creationId xmlns:a16="http://schemas.microsoft.com/office/drawing/2014/main" id="{6A34A9E0-8D12-4B75-BBED-4003230FDE94}"/>
              </a:ext>
            </a:extLst>
          </p:cNvPr>
          <p:cNvSpPr/>
          <p:nvPr/>
        </p:nvSpPr>
        <p:spPr>
          <a:xfrm>
            <a:off x="6379128" y="2186009"/>
            <a:ext cx="1925744" cy="765594"/>
          </a:xfrm>
          <a:prstGeom prst="rect">
            <a:avLst/>
          </a:prstGeom>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ar-SA" sz="1000" b="0" i="0" u="none" strike="noStrike" kern="1200" cap="none" spc="0" normalizeH="0" baseline="0" noProof="0" dirty="0">
                <a:ln>
                  <a:noFill/>
                </a:ln>
                <a:solidFill>
                  <a:srgbClr val="0A958E"/>
                </a:solidFill>
                <a:effectLst/>
                <a:uLnTx/>
                <a:uFillTx/>
                <a:latin typeface="SST Arabic" panose="020B0504030504020204" pitchFamily="34" charset="-78"/>
                <a:ea typeface="+mn-ea"/>
                <a:cs typeface="Somar Bold"/>
              </a:rPr>
              <a:t>تجاوز</a:t>
            </a:r>
            <a:r>
              <a:rPr kumimoji="0" lang="ar-SA" sz="1000" b="0" i="0" u="none" strike="noStrike" kern="1200" cap="none" spc="0" normalizeH="0" baseline="0" noProof="0" dirty="0">
                <a:ln>
                  <a:noFill/>
                </a:ln>
                <a:solidFill>
                  <a:srgbClr val="E6E6E6">
                    <a:lumMod val="10000"/>
                  </a:srgbClr>
                </a:solidFill>
                <a:effectLst/>
                <a:uLnTx/>
                <a:uFillTx/>
                <a:latin typeface="SST Arabic" panose="020B0504030504020204" pitchFamily="34" charset="-78"/>
                <a:ea typeface="+mn-ea"/>
                <a:cs typeface="SST Arabic" panose="020B0504030504020204" pitchFamily="34" charset="-78"/>
              </a:rPr>
              <a:t> سعر السلعة للمستورد عن متوسط سعرها لاستيرادات المستورد السابقة</a:t>
            </a:r>
          </a:p>
        </p:txBody>
      </p:sp>
      <p:sp>
        <p:nvSpPr>
          <p:cNvPr id="226" name="Rectangle: Rounded Corners 231">
            <a:extLst>
              <a:ext uri="{FF2B5EF4-FFF2-40B4-BE49-F238E27FC236}">
                <a16:creationId xmlns:a16="http://schemas.microsoft.com/office/drawing/2014/main" id="{0B5C6192-E042-4F0F-A06D-837D7F5E5D67}"/>
              </a:ext>
            </a:extLst>
          </p:cNvPr>
          <p:cNvSpPr/>
          <p:nvPr/>
        </p:nvSpPr>
        <p:spPr>
          <a:xfrm>
            <a:off x="3565184" y="1956072"/>
            <a:ext cx="2048006" cy="1701875"/>
          </a:xfrm>
          <a:prstGeom prst="roundRect">
            <a:avLst/>
          </a:prstGeom>
          <a:solidFill>
            <a:schemeClr val="bg1"/>
          </a:solidFill>
          <a:ln w="3175">
            <a:solidFill>
              <a:srgbClr val="53CA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ymbio AR+LT"/>
              <a:ea typeface="+mn-ea"/>
              <a:cs typeface="Symbio AR+LT"/>
            </a:endParaRPr>
          </a:p>
        </p:txBody>
      </p:sp>
      <p:sp>
        <p:nvSpPr>
          <p:cNvPr id="298" name="Rectangle 297">
            <a:extLst>
              <a:ext uri="{FF2B5EF4-FFF2-40B4-BE49-F238E27FC236}">
                <a16:creationId xmlns:a16="http://schemas.microsoft.com/office/drawing/2014/main" id="{DA724280-9C0A-446B-B2BE-4FED4DCDC85D}"/>
              </a:ext>
            </a:extLst>
          </p:cNvPr>
          <p:cNvSpPr/>
          <p:nvPr/>
        </p:nvSpPr>
        <p:spPr>
          <a:xfrm>
            <a:off x="3509132" y="2363564"/>
            <a:ext cx="2048005" cy="314510"/>
          </a:xfrm>
          <a:prstGeom prst="rect">
            <a:avLst/>
          </a:prstGeom>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ar-SA" sz="1050" b="0" i="0" u="none" strike="noStrike" kern="1200" cap="none" spc="0" normalizeH="0" baseline="0" noProof="0" dirty="0">
                <a:ln>
                  <a:noFill/>
                </a:ln>
                <a:solidFill>
                  <a:srgbClr val="0A958E"/>
                </a:solidFill>
                <a:effectLst/>
                <a:uLnTx/>
                <a:uFillTx/>
                <a:latin typeface="SST Arabic" panose="020B0504030504020204" pitchFamily="34" charset="-78"/>
                <a:ea typeface="+mn-ea"/>
                <a:cs typeface="Somar Bold"/>
              </a:rPr>
              <a:t>ارتباط </a:t>
            </a:r>
            <a:r>
              <a:rPr kumimoji="0" lang="ar-SA" sz="1000" b="0" i="0" u="none" strike="noStrike" kern="1200" cap="none" spc="0" normalizeH="0" baseline="0" noProof="0" dirty="0">
                <a:ln>
                  <a:noFill/>
                </a:ln>
                <a:solidFill>
                  <a:srgbClr val="E6E6E6">
                    <a:lumMod val="10000"/>
                  </a:srgbClr>
                </a:solidFill>
                <a:effectLst/>
                <a:uLnTx/>
                <a:uFillTx/>
                <a:latin typeface="SST Arabic" panose="020B0504030504020204" pitchFamily="34" charset="-78"/>
                <a:ea typeface="+mn-ea"/>
                <a:cs typeface="SST Arabic" panose="020B0504030504020204" pitchFamily="34" charset="-78"/>
              </a:rPr>
              <a:t>قطاع المستورد بمحضر امني </a:t>
            </a:r>
          </a:p>
        </p:txBody>
      </p:sp>
      <p:sp>
        <p:nvSpPr>
          <p:cNvPr id="304" name="Isosceles Triangle 303">
            <a:extLst>
              <a:ext uri="{FF2B5EF4-FFF2-40B4-BE49-F238E27FC236}">
                <a16:creationId xmlns:a16="http://schemas.microsoft.com/office/drawing/2014/main" id="{0E3F3F14-CF36-485F-88BF-C447773F51CE}"/>
              </a:ext>
            </a:extLst>
          </p:cNvPr>
          <p:cNvSpPr/>
          <p:nvPr/>
        </p:nvSpPr>
        <p:spPr>
          <a:xfrm rot="5400000" flipV="1">
            <a:off x="2361777" y="2674870"/>
            <a:ext cx="1354999" cy="264278"/>
          </a:xfrm>
          <a:prstGeom prst="triangle">
            <a:avLst/>
          </a:prstGeom>
          <a:solidFill>
            <a:srgbClr val="FFFFFF">
              <a:lumMod val="65000"/>
            </a:srgbClr>
          </a:solidFill>
          <a:ln w="19050" cap="flat" cmpd="sng" algn="ctr">
            <a:noFill/>
            <a:prstDash val="solid"/>
            <a:miter lim="800000"/>
          </a:ln>
          <a:effectLst/>
        </p:spPr>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400" b="1" i="0" u="none" strike="noStrike" kern="0" cap="none" spc="0" normalizeH="0" baseline="0" noProof="0" dirty="0">
              <a:ln>
                <a:noFill/>
              </a:ln>
              <a:solidFill>
                <a:srgbClr val="FFFFFF"/>
              </a:solidFill>
              <a:effectLst/>
              <a:uLnTx/>
              <a:uFillTx/>
              <a:latin typeface="SST Arabic" panose="020B0504030504020204" pitchFamily="34" charset="-78"/>
              <a:ea typeface="Calibri" panose="020F0502020204030204" pitchFamily="34" charset="0"/>
              <a:cs typeface="SST Arabic" panose="020B0504030504020204" pitchFamily="34" charset="-78"/>
            </a:endParaRPr>
          </a:p>
        </p:txBody>
      </p:sp>
      <p:grpSp>
        <p:nvGrpSpPr>
          <p:cNvPr id="305" name="Group 304">
            <a:extLst>
              <a:ext uri="{FF2B5EF4-FFF2-40B4-BE49-F238E27FC236}">
                <a16:creationId xmlns:a16="http://schemas.microsoft.com/office/drawing/2014/main" id="{5C1343E8-2BD0-4A16-9BA9-FDAC9E9CA62E}"/>
              </a:ext>
            </a:extLst>
          </p:cNvPr>
          <p:cNvGrpSpPr/>
          <p:nvPr/>
        </p:nvGrpSpPr>
        <p:grpSpPr>
          <a:xfrm>
            <a:off x="-1401557" y="2463019"/>
            <a:ext cx="4052028" cy="465834"/>
            <a:chOff x="-1155814" y="3891975"/>
            <a:chExt cx="4052028" cy="465834"/>
          </a:xfrm>
        </p:grpSpPr>
        <p:grpSp>
          <p:nvGrpSpPr>
            <p:cNvPr id="306" name="Group 305">
              <a:extLst>
                <a:ext uri="{FF2B5EF4-FFF2-40B4-BE49-F238E27FC236}">
                  <a16:creationId xmlns:a16="http://schemas.microsoft.com/office/drawing/2014/main" id="{44BF5E05-6AC4-4E17-BBB9-67B5941EC2E7}"/>
                </a:ext>
              </a:extLst>
            </p:cNvPr>
            <p:cNvGrpSpPr/>
            <p:nvPr/>
          </p:nvGrpSpPr>
          <p:grpSpPr>
            <a:xfrm>
              <a:off x="2347028" y="3899240"/>
              <a:ext cx="549186" cy="357216"/>
              <a:chOff x="7888368" y="3290934"/>
              <a:chExt cx="825815" cy="573478"/>
            </a:xfrm>
          </p:grpSpPr>
          <p:grpSp>
            <p:nvGrpSpPr>
              <p:cNvPr id="327" name="Group 326">
                <a:extLst>
                  <a:ext uri="{FF2B5EF4-FFF2-40B4-BE49-F238E27FC236}">
                    <a16:creationId xmlns:a16="http://schemas.microsoft.com/office/drawing/2014/main" id="{1299F80A-41F1-4014-B617-9C9943092D9A}"/>
                  </a:ext>
                </a:extLst>
              </p:cNvPr>
              <p:cNvGrpSpPr/>
              <p:nvPr/>
            </p:nvGrpSpPr>
            <p:grpSpPr>
              <a:xfrm>
                <a:off x="8018796" y="3290934"/>
                <a:ext cx="582877" cy="565921"/>
                <a:chOff x="5112361" y="3348237"/>
                <a:chExt cx="1033500" cy="1033500"/>
              </a:xfrm>
            </p:grpSpPr>
            <p:sp>
              <p:nvSpPr>
                <p:cNvPr id="329" name="Google Shape;1186;p42">
                  <a:extLst>
                    <a:ext uri="{FF2B5EF4-FFF2-40B4-BE49-F238E27FC236}">
                      <a16:creationId xmlns:a16="http://schemas.microsoft.com/office/drawing/2014/main" id="{F4944A73-83A4-4074-8F37-4BE512A2CDDD}"/>
                    </a:ext>
                  </a:extLst>
                </p:cNvPr>
                <p:cNvSpPr/>
                <p:nvPr/>
              </p:nvSpPr>
              <p:spPr>
                <a:xfrm>
                  <a:off x="5112361" y="3348237"/>
                  <a:ext cx="1033500" cy="1033500"/>
                </a:xfrm>
                <a:prstGeom prst="ellipse">
                  <a:avLst/>
                </a:prstGeom>
                <a:solidFill>
                  <a:schemeClr val="accent3">
                    <a:lumMod val="50000"/>
                  </a:scheme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0D2547"/>
                    </a:solidFill>
                    <a:effectLst/>
                    <a:uLnTx/>
                    <a:uFillTx/>
                    <a:latin typeface="Symbio AR+LT"/>
                    <a:ea typeface="+mn-ea"/>
                    <a:cs typeface="Symbio AR+LT"/>
                  </a:endParaRPr>
                </a:p>
              </p:txBody>
            </p:sp>
            <p:sp>
              <p:nvSpPr>
                <p:cNvPr id="330" name="Google Shape;1187;p42">
                  <a:extLst>
                    <a:ext uri="{FF2B5EF4-FFF2-40B4-BE49-F238E27FC236}">
                      <a16:creationId xmlns:a16="http://schemas.microsoft.com/office/drawing/2014/main" id="{B23BD788-0298-483A-8A0D-831273AD26FA}"/>
                    </a:ext>
                  </a:extLst>
                </p:cNvPr>
                <p:cNvSpPr/>
                <p:nvPr/>
              </p:nvSpPr>
              <p:spPr>
                <a:xfrm>
                  <a:off x="5221432" y="3457310"/>
                  <a:ext cx="815400" cy="815400"/>
                </a:xfrm>
                <a:prstGeom prst="ellipse">
                  <a:avLst/>
                </a:prstGeom>
                <a:solidFill>
                  <a:schemeClr val="bg1"/>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endParaRPr kumimoji="0" sz="900" b="0" i="0" u="none" strike="noStrike" kern="1200" cap="none" spc="0" normalizeH="0" baseline="0" noProof="0" dirty="0">
                    <a:ln>
                      <a:noFill/>
                    </a:ln>
                    <a:solidFill>
                      <a:srgbClr val="0D2547"/>
                    </a:solidFill>
                    <a:effectLst/>
                    <a:uLnTx/>
                    <a:uFillTx/>
                    <a:latin typeface="Symbio AR+LT"/>
                    <a:ea typeface="+mn-ea"/>
                    <a:cs typeface="Symbio AR+LT"/>
                  </a:endParaRPr>
                </a:p>
              </p:txBody>
            </p:sp>
            <p:grpSp>
              <p:nvGrpSpPr>
                <p:cNvPr id="331" name="Google Shape;1188;p42">
                  <a:extLst>
                    <a:ext uri="{FF2B5EF4-FFF2-40B4-BE49-F238E27FC236}">
                      <a16:creationId xmlns:a16="http://schemas.microsoft.com/office/drawing/2014/main" id="{594E7F3F-78BA-4DFA-AC5D-57C0DC0CA9C2}"/>
                    </a:ext>
                  </a:extLst>
                </p:cNvPr>
                <p:cNvGrpSpPr/>
                <p:nvPr/>
              </p:nvGrpSpPr>
              <p:grpSpPr>
                <a:xfrm>
                  <a:off x="5400545" y="3665715"/>
                  <a:ext cx="457189" cy="398590"/>
                  <a:chOff x="5046550" y="2327025"/>
                  <a:chExt cx="299325" cy="261525"/>
                </a:xfrm>
              </p:grpSpPr>
              <p:sp>
                <p:nvSpPr>
                  <p:cNvPr id="332" name="Google Shape;1189;p42">
                    <a:extLst>
                      <a:ext uri="{FF2B5EF4-FFF2-40B4-BE49-F238E27FC236}">
                        <a16:creationId xmlns:a16="http://schemas.microsoft.com/office/drawing/2014/main" id="{632EF4A2-C141-45D0-B1AE-3DB824D312F4}"/>
                      </a:ext>
                    </a:extLst>
                  </p:cNvPr>
                  <p:cNvSpPr/>
                  <p:nvPr/>
                </p:nvSpPr>
                <p:spPr>
                  <a:xfrm>
                    <a:off x="5046550" y="2448325"/>
                    <a:ext cx="297750" cy="140225"/>
                  </a:xfrm>
                  <a:custGeom>
                    <a:avLst/>
                    <a:gdLst/>
                    <a:ahLst/>
                    <a:cxnLst/>
                    <a:rect l="l" t="t" r="r" b="b"/>
                    <a:pathLst>
                      <a:path w="11910" h="5609" extrusionOk="0">
                        <a:moveTo>
                          <a:pt x="4569" y="1386"/>
                        </a:moveTo>
                        <a:cubicBezTo>
                          <a:pt x="4538" y="1575"/>
                          <a:pt x="4506" y="1828"/>
                          <a:pt x="4443" y="2111"/>
                        </a:cubicBezTo>
                        <a:lnTo>
                          <a:pt x="757" y="2111"/>
                        </a:lnTo>
                        <a:lnTo>
                          <a:pt x="757" y="1386"/>
                        </a:lnTo>
                        <a:close/>
                        <a:moveTo>
                          <a:pt x="11185" y="1386"/>
                        </a:moveTo>
                        <a:lnTo>
                          <a:pt x="11185" y="2111"/>
                        </a:lnTo>
                        <a:lnTo>
                          <a:pt x="7530" y="2111"/>
                        </a:lnTo>
                        <a:cubicBezTo>
                          <a:pt x="7467" y="1828"/>
                          <a:pt x="7436" y="1575"/>
                          <a:pt x="7373" y="1386"/>
                        </a:cubicBezTo>
                        <a:close/>
                        <a:moveTo>
                          <a:pt x="5955" y="725"/>
                        </a:moveTo>
                        <a:cubicBezTo>
                          <a:pt x="6270" y="725"/>
                          <a:pt x="6396" y="788"/>
                          <a:pt x="6491" y="1071"/>
                        </a:cubicBezTo>
                        <a:cubicBezTo>
                          <a:pt x="6743" y="1639"/>
                          <a:pt x="6900" y="2804"/>
                          <a:pt x="7247" y="4852"/>
                        </a:cubicBezTo>
                        <a:lnTo>
                          <a:pt x="4664" y="4852"/>
                        </a:lnTo>
                        <a:cubicBezTo>
                          <a:pt x="5010" y="2804"/>
                          <a:pt x="5168" y="1639"/>
                          <a:pt x="5388" y="1071"/>
                        </a:cubicBezTo>
                        <a:cubicBezTo>
                          <a:pt x="5514" y="788"/>
                          <a:pt x="5640" y="725"/>
                          <a:pt x="5955" y="725"/>
                        </a:cubicBezTo>
                        <a:close/>
                        <a:moveTo>
                          <a:pt x="5955" y="0"/>
                        </a:moveTo>
                        <a:cubicBezTo>
                          <a:pt x="5357" y="0"/>
                          <a:pt x="5010" y="221"/>
                          <a:pt x="4758" y="725"/>
                        </a:cubicBezTo>
                        <a:lnTo>
                          <a:pt x="347" y="725"/>
                        </a:lnTo>
                        <a:cubicBezTo>
                          <a:pt x="158" y="725"/>
                          <a:pt x="1" y="882"/>
                          <a:pt x="1" y="1071"/>
                        </a:cubicBezTo>
                        <a:lnTo>
                          <a:pt x="1" y="2458"/>
                        </a:lnTo>
                        <a:cubicBezTo>
                          <a:pt x="1" y="2647"/>
                          <a:pt x="158" y="2804"/>
                          <a:pt x="347" y="2804"/>
                        </a:cubicBezTo>
                        <a:lnTo>
                          <a:pt x="4254" y="2804"/>
                        </a:lnTo>
                        <a:cubicBezTo>
                          <a:pt x="4191" y="3371"/>
                          <a:pt x="4065" y="4064"/>
                          <a:pt x="3907" y="4884"/>
                        </a:cubicBezTo>
                        <a:lnTo>
                          <a:pt x="3498" y="4884"/>
                        </a:lnTo>
                        <a:cubicBezTo>
                          <a:pt x="3309" y="4884"/>
                          <a:pt x="3151" y="5041"/>
                          <a:pt x="3151" y="5262"/>
                        </a:cubicBezTo>
                        <a:cubicBezTo>
                          <a:pt x="3151" y="5451"/>
                          <a:pt x="3309" y="5608"/>
                          <a:pt x="3498" y="5608"/>
                        </a:cubicBezTo>
                        <a:lnTo>
                          <a:pt x="8350" y="5608"/>
                        </a:lnTo>
                        <a:cubicBezTo>
                          <a:pt x="8539" y="5608"/>
                          <a:pt x="8696" y="5451"/>
                          <a:pt x="8696" y="5262"/>
                        </a:cubicBezTo>
                        <a:cubicBezTo>
                          <a:pt x="8696" y="5041"/>
                          <a:pt x="8539" y="4884"/>
                          <a:pt x="8350" y="4884"/>
                        </a:cubicBezTo>
                        <a:lnTo>
                          <a:pt x="7972" y="4884"/>
                        </a:lnTo>
                        <a:cubicBezTo>
                          <a:pt x="7814" y="4064"/>
                          <a:pt x="7688" y="3403"/>
                          <a:pt x="7593" y="2804"/>
                        </a:cubicBezTo>
                        <a:lnTo>
                          <a:pt x="11500" y="2804"/>
                        </a:lnTo>
                        <a:cubicBezTo>
                          <a:pt x="11689" y="2804"/>
                          <a:pt x="11847" y="2647"/>
                          <a:pt x="11847" y="2458"/>
                        </a:cubicBezTo>
                        <a:lnTo>
                          <a:pt x="11847" y="1071"/>
                        </a:lnTo>
                        <a:cubicBezTo>
                          <a:pt x="11910" y="882"/>
                          <a:pt x="11752" y="725"/>
                          <a:pt x="11532" y="725"/>
                        </a:cubicBezTo>
                        <a:lnTo>
                          <a:pt x="7121" y="725"/>
                        </a:lnTo>
                        <a:cubicBezTo>
                          <a:pt x="6900" y="252"/>
                          <a:pt x="6554" y="0"/>
                          <a:pt x="5955"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D2547"/>
                      </a:solidFill>
                      <a:effectLst/>
                      <a:uLnTx/>
                      <a:uFillTx/>
                      <a:latin typeface="Symbio AR+LT"/>
                      <a:ea typeface="+mn-ea"/>
                      <a:cs typeface="Symbio AR+LT"/>
                    </a:endParaRPr>
                  </a:p>
                </p:txBody>
              </p:sp>
              <p:sp>
                <p:nvSpPr>
                  <p:cNvPr id="333" name="Google Shape;1190;p42">
                    <a:extLst>
                      <a:ext uri="{FF2B5EF4-FFF2-40B4-BE49-F238E27FC236}">
                        <a16:creationId xmlns:a16="http://schemas.microsoft.com/office/drawing/2014/main" id="{79370DEC-186A-4E32-9FCD-D8189802F25D}"/>
                      </a:ext>
                    </a:extLst>
                  </p:cNvPr>
                  <p:cNvSpPr/>
                  <p:nvPr/>
                </p:nvSpPr>
                <p:spPr>
                  <a:xfrm>
                    <a:off x="5241900" y="2327025"/>
                    <a:ext cx="103975" cy="121325"/>
                  </a:xfrm>
                  <a:custGeom>
                    <a:avLst/>
                    <a:gdLst/>
                    <a:ahLst/>
                    <a:cxnLst/>
                    <a:rect l="l" t="t" r="r" b="b"/>
                    <a:pathLst>
                      <a:path w="4159" h="4853" extrusionOk="0">
                        <a:moveTo>
                          <a:pt x="1985" y="725"/>
                        </a:moveTo>
                        <a:cubicBezTo>
                          <a:pt x="2394" y="725"/>
                          <a:pt x="2709" y="1040"/>
                          <a:pt x="2709" y="1450"/>
                        </a:cubicBezTo>
                        <a:cubicBezTo>
                          <a:pt x="2709" y="1828"/>
                          <a:pt x="2394" y="2143"/>
                          <a:pt x="1985" y="2143"/>
                        </a:cubicBezTo>
                        <a:cubicBezTo>
                          <a:pt x="1607" y="2143"/>
                          <a:pt x="1292" y="1828"/>
                          <a:pt x="1292" y="1450"/>
                        </a:cubicBezTo>
                        <a:cubicBezTo>
                          <a:pt x="1292" y="1040"/>
                          <a:pt x="1638" y="725"/>
                          <a:pt x="1985" y="725"/>
                        </a:cubicBezTo>
                        <a:close/>
                        <a:moveTo>
                          <a:pt x="1985" y="2804"/>
                        </a:moveTo>
                        <a:cubicBezTo>
                          <a:pt x="2741" y="2804"/>
                          <a:pt x="3371" y="3435"/>
                          <a:pt x="3371" y="4191"/>
                        </a:cubicBezTo>
                        <a:lnTo>
                          <a:pt x="630" y="4191"/>
                        </a:lnTo>
                        <a:cubicBezTo>
                          <a:pt x="630" y="3435"/>
                          <a:pt x="1260" y="2804"/>
                          <a:pt x="1985" y="2804"/>
                        </a:cubicBezTo>
                        <a:close/>
                        <a:moveTo>
                          <a:pt x="2048" y="1"/>
                        </a:moveTo>
                        <a:cubicBezTo>
                          <a:pt x="1292" y="1"/>
                          <a:pt x="662" y="631"/>
                          <a:pt x="662" y="1387"/>
                        </a:cubicBezTo>
                        <a:cubicBezTo>
                          <a:pt x="662" y="1765"/>
                          <a:pt x="819" y="2111"/>
                          <a:pt x="1040" y="2332"/>
                        </a:cubicBezTo>
                        <a:cubicBezTo>
                          <a:pt x="410" y="2710"/>
                          <a:pt x="0" y="3372"/>
                          <a:pt x="0" y="4159"/>
                        </a:cubicBezTo>
                        <a:lnTo>
                          <a:pt x="0" y="4506"/>
                        </a:lnTo>
                        <a:cubicBezTo>
                          <a:pt x="0" y="4695"/>
                          <a:pt x="158" y="4852"/>
                          <a:pt x="347" y="4852"/>
                        </a:cubicBezTo>
                        <a:lnTo>
                          <a:pt x="3812" y="4852"/>
                        </a:lnTo>
                        <a:cubicBezTo>
                          <a:pt x="4001" y="4852"/>
                          <a:pt x="4159" y="4695"/>
                          <a:pt x="4159" y="4506"/>
                        </a:cubicBezTo>
                        <a:lnTo>
                          <a:pt x="4159" y="4159"/>
                        </a:lnTo>
                        <a:cubicBezTo>
                          <a:pt x="4096" y="3403"/>
                          <a:pt x="3655" y="2710"/>
                          <a:pt x="3025" y="2332"/>
                        </a:cubicBezTo>
                        <a:cubicBezTo>
                          <a:pt x="3245" y="2111"/>
                          <a:pt x="3403" y="1765"/>
                          <a:pt x="3403" y="1387"/>
                        </a:cubicBezTo>
                        <a:cubicBezTo>
                          <a:pt x="3403" y="631"/>
                          <a:pt x="2772" y="1"/>
                          <a:pt x="2048"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D2547"/>
                      </a:solidFill>
                      <a:effectLst/>
                      <a:uLnTx/>
                      <a:uFillTx/>
                      <a:latin typeface="Symbio AR+LT"/>
                      <a:ea typeface="+mn-ea"/>
                      <a:cs typeface="Symbio AR+LT"/>
                    </a:endParaRPr>
                  </a:p>
                </p:txBody>
              </p:sp>
              <p:sp>
                <p:nvSpPr>
                  <p:cNvPr id="334" name="Google Shape;1191;p42">
                    <a:extLst>
                      <a:ext uri="{FF2B5EF4-FFF2-40B4-BE49-F238E27FC236}">
                        <a16:creationId xmlns:a16="http://schemas.microsoft.com/office/drawing/2014/main" id="{E6AF4016-DF83-47DC-9D19-A58D65F49388}"/>
                      </a:ext>
                    </a:extLst>
                  </p:cNvPr>
                  <p:cNvSpPr/>
                  <p:nvPr/>
                </p:nvSpPr>
                <p:spPr>
                  <a:xfrm>
                    <a:off x="5048925" y="2328600"/>
                    <a:ext cx="103975" cy="121325"/>
                  </a:xfrm>
                  <a:custGeom>
                    <a:avLst/>
                    <a:gdLst/>
                    <a:ahLst/>
                    <a:cxnLst/>
                    <a:rect l="l" t="t" r="r" b="b"/>
                    <a:pathLst>
                      <a:path w="4159" h="4853" extrusionOk="0">
                        <a:moveTo>
                          <a:pt x="2048" y="662"/>
                        </a:moveTo>
                        <a:cubicBezTo>
                          <a:pt x="2426" y="662"/>
                          <a:pt x="2741" y="977"/>
                          <a:pt x="2741" y="1387"/>
                        </a:cubicBezTo>
                        <a:cubicBezTo>
                          <a:pt x="2741" y="1765"/>
                          <a:pt x="2426" y="2080"/>
                          <a:pt x="2048" y="2080"/>
                        </a:cubicBezTo>
                        <a:cubicBezTo>
                          <a:pt x="1639" y="2080"/>
                          <a:pt x="1324" y="1765"/>
                          <a:pt x="1324" y="1387"/>
                        </a:cubicBezTo>
                        <a:cubicBezTo>
                          <a:pt x="1324" y="977"/>
                          <a:pt x="1670" y="662"/>
                          <a:pt x="2048" y="662"/>
                        </a:cubicBezTo>
                        <a:close/>
                        <a:moveTo>
                          <a:pt x="2048" y="2710"/>
                        </a:moveTo>
                        <a:cubicBezTo>
                          <a:pt x="2773" y="2710"/>
                          <a:pt x="3403" y="3340"/>
                          <a:pt x="3403" y="4096"/>
                        </a:cubicBezTo>
                        <a:lnTo>
                          <a:pt x="662" y="4096"/>
                        </a:lnTo>
                        <a:cubicBezTo>
                          <a:pt x="662" y="3340"/>
                          <a:pt x="1292" y="2710"/>
                          <a:pt x="2048" y="2710"/>
                        </a:cubicBezTo>
                        <a:close/>
                        <a:moveTo>
                          <a:pt x="2111" y="1"/>
                        </a:moveTo>
                        <a:cubicBezTo>
                          <a:pt x="1355" y="1"/>
                          <a:pt x="725" y="631"/>
                          <a:pt x="725" y="1387"/>
                        </a:cubicBezTo>
                        <a:cubicBezTo>
                          <a:pt x="725" y="1733"/>
                          <a:pt x="882" y="2080"/>
                          <a:pt x="1134" y="2332"/>
                        </a:cubicBezTo>
                        <a:cubicBezTo>
                          <a:pt x="410" y="2647"/>
                          <a:pt x="0" y="3340"/>
                          <a:pt x="0" y="4128"/>
                        </a:cubicBezTo>
                        <a:lnTo>
                          <a:pt x="0" y="4474"/>
                        </a:lnTo>
                        <a:cubicBezTo>
                          <a:pt x="0" y="4695"/>
                          <a:pt x="158" y="4852"/>
                          <a:pt x="347" y="4852"/>
                        </a:cubicBezTo>
                        <a:lnTo>
                          <a:pt x="3812" y="4852"/>
                        </a:lnTo>
                        <a:cubicBezTo>
                          <a:pt x="4001" y="4852"/>
                          <a:pt x="4159" y="4695"/>
                          <a:pt x="4159" y="4474"/>
                        </a:cubicBezTo>
                        <a:lnTo>
                          <a:pt x="4159" y="4128"/>
                        </a:lnTo>
                        <a:cubicBezTo>
                          <a:pt x="4159" y="3340"/>
                          <a:pt x="3718" y="2678"/>
                          <a:pt x="3088" y="2332"/>
                        </a:cubicBezTo>
                        <a:cubicBezTo>
                          <a:pt x="3340" y="2080"/>
                          <a:pt x="3497" y="1733"/>
                          <a:pt x="3497" y="1387"/>
                        </a:cubicBezTo>
                        <a:cubicBezTo>
                          <a:pt x="3497" y="631"/>
                          <a:pt x="2867" y="1"/>
                          <a:pt x="2111"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D2547"/>
                      </a:solidFill>
                      <a:effectLst/>
                      <a:uLnTx/>
                      <a:uFillTx/>
                      <a:latin typeface="Symbio AR+LT"/>
                      <a:ea typeface="+mn-ea"/>
                      <a:cs typeface="Symbio AR+LT"/>
                    </a:endParaRPr>
                  </a:p>
                </p:txBody>
              </p:sp>
            </p:grpSp>
          </p:grpSp>
          <p:sp>
            <p:nvSpPr>
              <p:cNvPr id="328" name="Rectangle 327">
                <a:extLst>
                  <a:ext uri="{FF2B5EF4-FFF2-40B4-BE49-F238E27FC236}">
                    <a16:creationId xmlns:a16="http://schemas.microsoft.com/office/drawing/2014/main" id="{5319F920-3AB6-4EB0-B634-EBE614BF58D4}"/>
                  </a:ext>
                </a:extLst>
              </p:cNvPr>
              <p:cNvSpPr/>
              <p:nvPr/>
            </p:nvSpPr>
            <p:spPr>
              <a:xfrm>
                <a:off x="7888368" y="3320894"/>
                <a:ext cx="825815" cy="543518"/>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SA" sz="1600" b="1" i="0" u="none" strike="noStrike" kern="1200" cap="none" spc="0" normalizeH="0" baseline="0" noProof="0" dirty="0">
                    <a:ln>
                      <a:noFill/>
                    </a:ln>
                    <a:solidFill>
                      <a:srgbClr val="04DAD5"/>
                    </a:solidFill>
                    <a:effectLst>
                      <a:outerShdw blurRad="38100" dist="38100" dir="2700000" algn="tl">
                        <a:srgbClr val="000000">
                          <a:alpha val="43137"/>
                        </a:srgbClr>
                      </a:outerShdw>
                    </a:effectLst>
                    <a:uLnTx/>
                    <a:uFillTx/>
                    <a:latin typeface="SST Arabic" panose="020B0504030504020204" pitchFamily="34" charset="-78"/>
                    <a:ea typeface="+mn-ea"/>
                    <a:cs typeface="SST Arabic" panose="020B0504030504020204" pitchFamily="34" charset="-78"/>
                  </a:rPr>
                  <a:t>1</a:t>
                </a:r>
              </a:p>
            </p:txBody>
          </p:sp>
        </p:grpSp>
        <p:grpSp>
          <p:nvGrpSpPr>
            <p:cNvPr id="307" name="Group 306">
              <a:extLst>
                <a:ext uri="{FF2B5EF4-FFF2-40B4-BE49-F238E27FC236}">
                  <a16:creationId xmlns:a16="http://schemas.microsoft.com/office/drawing/2014/main" id="{218550CB-EA1D-41A7-B3FE-48A80055425F}"/>
                </a:ext>
              </a:extLst>
            </p:cNvPr>
            <p:cNvGrpSpPr/>
            <p:nvPr/>
          </p:nvGrpSpPr>
          <p:grpSpPr>
            <a:xfrm>
              <a:off x="1600138" y="3899910"/>
              <a:ext cx="549186" cy="357216"/>
              <a:chOff x="7888368" y="3290934"/>
              <a:chExt cx="825815" cy="573478"/>
            </a:xfrm>
          </p:grpSpPr>
          <p:grpSp>
            <p:nvGrpSpPr>
              <p:cNvPr id="319" name="Group 318">
                <a:extLst>
                  <a:ext uri="{FF2B5EF4-FFF2-40B4-BE49-F238E27FC236}">
                    <a16:creationId xmlns:a16="http://schemas.microsoft.com/office/drawing/2014/main" id="{B70CBB37-E080-4C2A-8E4E-E30531A3C59E}"/>
                  </a:ext>
                </a:extLst>
              </p:cNvPr>
              <p:cNvGrpSpPr/>
              <p:nvPr/>
            </p:nvGrpSpPr>
            <p:grpSpPr>
              <a:xfrm>
                <a:off x="8018796" y="3290934"/>
                <a:ext cx="582877" cy="565921"/>
                <a:chOff x="5112361" y="3348237"/>
                <a:chExt cx="1033500" cy="1033500"/>
              </a:xfrm>
            </p:grpSpPr>
            <p:sp>
              <p:nvSpPr>
                <p:cNvPr id="321" name="Google Shape;1186;p42">
                  <a:extLst>
                    <a:ext uri="{FF2B5EF4-FFF2-40B4-BE49-F238E27FC236}">
                      <a16:creationId xmlns:a16="http://schemas.microsoft.com/office/drawing/2014/main" id="{6F019E43-2CAF-4167-8D43-D0295497CB6B}"/>
                    </a:ext>
                  </a:extLst>
                </p:cNvPr>
                <p:cNvSpPr/>
                <p:nvPr/>
              </p:nvSpPr>
              <p:spPr>
                <a:xfrm>
                  <a:off x="5112361" y="3348237"/>
                  <a:ext cx="1033500" cy="1033500"/>
                </a:xfrm>
                <a:prstGeom prst="ellipse">
                  <a:avLst/>
                </a:prstGeom>
                <a:solidFill>
                  <a:schemeClr val="accent3">
                    <a:lumMod val="50000"/>
                  </a:scheme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0D2547"/>
                    </a:solidFill>
                    <a:effectLst/>
                    <a:uLnTx/>
                    <a:uFillTx/>
                    <a:latin typeface="Symbio AR+LT"/>
                    <a:ea typeface="+mn-ea"/>
                    <a:cs typeface="Symbio AR+LT"/>
                  </a:endParaRPr>
                </a:p>
              </p:txBody>
            </p:sp>
            <p:sp>
              <p:nvSpPr>
                <p:cNvPr id="322" name="Google Shape;1187;p42">
                  <a:extLst>
                    <a:ext uri="{FF2B5EF4-FFF2-40B4-BE49-F238E27FC236}">
                      <a16:creationId xmlns:a16="http://schemas.microsoft.com/office/drawing/2014/main" id="{6F4D8E22-5DFC-4DC3-A579-DC6EE5B81E0B}"/>
                    </a:ext>
                  </a:extLst>
                </p:cNvPr>
                <p:cNvSpPr/>
                <p:nvPr/>
              </p:nvSpPr>
              <p:spPr>
                <a:xfrm>
                  <a:off x="5221432" y="3457310"/>
                  <a:ext cx="815400" cy="815400"/>
                </a:xfrm>
                <a:prstGeom prst="ellipse">
                  <a:avLst/>
                </a:prstGeom>
                <a:solidFill>
                  <a:schemeClr val="bg1"/>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endParaRPr kumimoji="0" sz="900" b="0" i="0" u="none" strike="noStrike" kern="1200" cap="none" spc="0" normalizeH="0" baseline="0" noProof="0" dirty="0">
                    <a:ln>
                      <a:noFill/>
                    </a:ln>
                    <a:solidFill>
                      <a:srgbClr val="0D2547"/>
                    </a:solidFill>
                    <a:effectLst/>
                    <a:uLnTx/>
                    <a:uFillTx/>
                    <a:latin typeface="Symbio AR+LT"/>
                    <a:ea typeface="+mn-ea"/>
                    <a:cs typeface="Symbio AR+LT"/>
                  </a:endParaRPr>
                </a:p>
              </p:txBody>
            </p:sp>
            <p:grpSp>
              <p:nvGrpSpPr>
                <p:cNvPr id="323" name="Google Shape;1188;p42">
                  <a:extLst>
                    <a:ext uri="{FF2B5EF4-FFF2-40B4-BE49-F238E27FC236}">
                      <a16:creationId xmlns:a16="http://schemas.microsoft.com/office/drawing/2014/main" id="{24CC9C1C-DA19-4A72-9B27-59AC258FE754}"/>
                    </a:ext>
                  </a:extLst>
                </p:cNvPr>
                <p:cNvGrpSpPr/>
                <p:nvPr/>
              </p:nvGrpSpPr>
              <p:grpSpPr>
                <a:xfrm>
                  <a:off x="5400545" y="3665715"/>
                  <a:ext cx="457189" cy="398590"/>
                  <a:chOff x="5046550" y="2327025"/>
                  <a:chExt cx="299325" cy="261525"/>
                </a:xfrm>
              </p:grpSpPr>
              <p:sp>
                <p:nvSpPr>
                  <p:cNvPr id="324" name="Google Shape;1189;p42">
                    <a:extLst>
                      <a:ext uri="{FF2B5EF4-FFF2-40B4-BE49-F238E27FC236}">
                        <a16:creationId xmlns:a16="http://schemas.microsoft.com/office/drawing/2014/main" id="{8810AD85-81B8-472F-B651-079A9B450075}"/>
                      </a:ext>
                    </a:extLst>
                  </p:cNvPr>
                  <p:cNvSpPr/>
                  <p:nvPr/>
                </p:nvSpPr>
                <p:spPr>
                  <a:xfrm>
                    <a:off x="5046550" y="2448325"/>
                    <a:ext cx="297750" cy="140225"/>
                  </a:xfrm>
                  <a:custGeom>
                    <a:avLst/>
                    <a:gdLst/>
                    <a:ahLst/>
                    <a:cxnLst/>
                    <a:rect l="l" t="t" r="r" b="b"/>
                    <a:pathLst>
                      <a:path w="11910" h="5609" extrusionOk="0">
                        <a:moveTo>
                          <a:pt x="4569" y="1386"/>
                        </a:moveTo>
                        <a:cubicBezTo>
                          <a:pt x="4538" y="1575"/>
                          <a:pt x="4506" y="1828"/>
                          <a:pt x="4443" y="2111"/>
                        </a:cubicBezTo>
                        <a:lnTo>
                          <a:pt x="757" y="2111"/>
                        </a:lnTo>
                        <a:lnTo>
                          <a:pt x="757" y="1386"/>
                        </a:lnTo>
                        <a:close/>
                        <a:moveTo>
                          <a:pt x="11185" y="1386"/>
                        </a:moveTo>
                        <a:lnTo>
                          <a:pt x="11185" y="2111"/>
                        </a:lnTo>
                        <a:lnTo>
                          <a:pt x="7530" y="2111"/>
                        </a:lnTo>
                        <a:cubicBezTo>
                          <a:pt x="7467" y="1828"/>
                          <a:pt x="7436" y="1575"/>
                          <a:pt x="7373" y="1386"/>
                        </a:cubicBezTo>
                        <a:close/>
                        <a:moveTo>
                          <a:pt x="5955" y="725"/>
                        </a:moveTo>
                        <a:cubicBezTo>
                          <a:pt x="6270" y="725"/>
                          <a:pt x="6396" y="788"/>
                          <a:pt x="6491" y="1071"/>
                        </a:cubicBezTo>
                        <a:cubicBezTo>
                          <a:pt x="6743" y="1639"/>
                          <a:pt x="6900" y="2804"/>
                          <a:pt x="7247" y="4852"/>
                        </a:cubicBezTo>
                        <a:lnTo>
                          <a:pt x="4664" y="4852"/>
                        </a:lnTo>
                        <a:cubicBezTo>
                          <a:pt x="5010" y="2804"/>
                          <a:pt x="5168" y="1639"/>
                          <a:pt x="5388" y="1071"/>
                        </a:cubicBezTo>
                        <a:cubicBezTo>
                          <a:pt x="5514" y="788"/>
                          <a:pt x="5640" y="725"/>
                          <a:pt x="5955" y="725"/>
                        </a:cubicBezTo>
                        <a:close/>
                        <a:moveTo>
                          <a:pt x="5955" y="0"/>
                        </a:moveTo>
                        <a:cubicBezTo>
                          <a:pt x="5357" y="0"/>
                          <a:pt x="5010" y="221"/>
                          <a:pt x="4758" y="725"/>
                        </a:cubicBezTo>
                        <a:lnTo>
                          <a:pt x="347" y="725"/>
                        </a:lnTo>
                        <a:cubicBezTo>
                          <a:pt x="158" y="725"/>
                          <a:pt x="1" y="882"/>
                          <a:pt x="1" y="1071"/>
                        </a:cubicBezTo>
                        <a:lnTo>
                          <a:pt x="1" y="2458"/>
                        </a:lnTo>
                        <a:cubicBezTo>
                          <a:pt x="1" y="2647"/>
                          <a:pt x="158" y="2804"/>
                          <a:pt x="347" y="2804"/>
                        </a:cubicBezTo>
                        <a:lnTo>
                          <a:pt x="4254" y="2804"/>
                        </a:lnTo>
                        <a:cubicBezTo>
                          <a:pt x="4191" y="3371"/>
                          <a:pt x="4065" y="4064"/>
                          <a:pt x="3907" y="4884"/>
                        </a:cubicBezTo>
                        <a:lnTo>
                          <a:pt x="3498" y="4884"/>
                        </a:lnTo>
                        <a:cubicBezTo>
                          <a:pt x="3309" y="4884"/>
                          <a:pt x="3151" y="5041"/>
                          <a:pt x="3151" y="5262"/>
                        </a:cubicBezTo>
                        <a:cubicBezTo>
                          <a:pt x="3151" y="5451"/>
                          <a:pt x="3309" y="5608"/>
                          <a:pt x="3498" y="5608"/>
                        </a:cubicBezTo>
                        <a:lnTo>
                          <a:pt x="8350" y="5608"/>
                        </a:lnTo>
                        <a:cubicBezTo>
                          <a:pt x="8539" y="5608"/>
                          <a:pt x="8696" y="5451"/>
                          <a:pt x="8696" y="5262"/>
                        </a:cubicBezTo>
                        <a:cubicBezTo>
                          <a:pt x="8696" y="5041"/>
                          <a:pt x="8539" y="4884"/>
                          <a:pt x="8350" y="4884"/>
                        </a:cubicBezTo>
                        <a:lnTo>
                          <a:pt x="7972" y="4884"/>
                        </a:lnTo>
                        <a:cubicBezTo>
                          <a:pt x="7814" y="4064"/>
                          <a:pt x="7688" y="3403"/>
                          <a:pt x="7593" y="2804"/>
                        </a:cubicBezTo>
                        <a:lnTo>
                          <a:pt x="11500" y="2804"/>
                        </a:lnTo>
                        <a:cubicBezTo>
                          <a:pt x="11689" y="2804"/>
                          <a:pt x="11847" y="2647"/>
                          <a:pt x="11847" y="2458"/>
                        </a:cubicBezTo>
                        <a:lnTo>
                          <a:pt x="11847" y="1071"/>
                        </a:lnTo>
                        <a:cubicBezTo>
                          <a:pt x="11910" y="882"/>
                          <a:pt x="11752" y="725"/>
                          <a:pt x="11532" y="725"/>
                        </a:cubicBezTo>
                        <a:lnTo>
                          <a:pt x="7121" y="725"/>
                        </a:lnTo>
                        <a:cubicBezTo>
                          <a:pt x="6900" y="252"/>
                          <a:pt x="6554" y="0"/>
                          <a:pt x="5955"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D2547"/>
                      </a:solidFill>
                      <a:effectLst/>
                      <a:uLnTx/>
                      <a:uFillTx/>
                      <a:latin typeface="Symbio AR+LT"/>
                      <a:ea typeface="+mn-ea"/>
                      <a:cs typeface="Symbio AR+LT"/>
                    </a:endParaRPr>
                  </a:p>
                </p:txBody>
              </p:sp>
              <p:sp>
                <p:nvSpPr>
                  <p:cNvPr id="325" name="Google Shape;1190;p42">
                    <a:extLst>
                      <a:ext uri="{FF2B5EF4-FFF2-40B4-BE49-F238E27FC236}">
                        <a16:creationId xmlns:a16="http://schemas.microsoft.com/office/drawing/2014/main" id="{C7C44C00-5497-489F-AD95-C939B4BC0DDE}"/>
                      </a:ext>
                    </a:extLst>
                  </p:cNvPr>
                  <p:cNvSpPr/>
                  <p:nvPr/>
                </p:nvSpPr>
                <p:spPr>
                  <a:xfrm>
                    <a:off x="5241900" y="2327025"/>
                    <a:ext cx="103975" cy="121325"/>
                  </a:xfrm>
                  <a:custGeom>
                    <a:avLst/>
                    <a:gdLst/>
                    <a:ahLst/>
                    <a:cxnLst/>
                    <a:rect l="l" t="t" r="r" b="b"/>
                    <a:pathLst>
                      <a:path w="4159" h="4853" extrusionOk="0">
                        <a:moveTo>
                          <a:pt x="1985" y="725"/>
                        </a:moveTo>
                        <a:cubicBezTo>
                          <a:pt x="2394" y="725"/>
                          <a:pt x="2709" y="1040"/>
                          <a:pt x="2709" y="1450"/>
                        </a:cubicBezTo>
                        <a:cubicBezTo>
                          <a:pt x="2709" y="1828"/>
                          <a:pt x="2394" y="2143"/>
                          <a:pt x="1985" y="2143"/>
                        </a:cubicBezTo>
                        <a:cubicBezTo>
                          <a:pt x="1607" y="2143"/>
                          <a:pt x="1292" y="1828"/>
                          <a:pt x="1292" y="1450"/>
                        </a:cubicBezTo>
                        <a:cubicBezTo>
                          <a:pt x="1292" y="1040"/>
                          <a:pt x="1638" y="725"/>
                          <a:pt x="1985" y="725"/>
                        </a:cubicBezTo>
                        <a:close/>
                        <a:moveTo>
                          <a:pt x="1985" y="2804"/>
                        </a:moveTo>
                        <a:cubicBezTo>
                          <a:pt x="2741" y="2804"/>
                          <a:pt x="3371" y="3435"/>
                          <a:pt x="3371" y="4191"/>
                        </a:cubicBezTo>
                        <a:lnTo>
                          <a:pt x="630" y="4191"/>
                        </a:lnTo>
                        <a:cubicBezTo>
                          <a:pt x="630" y="3435"/>
                          <a:pt x="1260" y="2804"/>
                          <a:pt x="1985" y="2804"/>
                        </a:cubicBezTo>
                        <a:close/>
                        <a:moveTo>
                          <a:pt x="2048" y="1"/>
                        </a:moveTo>
                        <a:cubicBezTo>
                          <a:pt x="1292" y="1"/>
                          <a:pt x="662" y="631"/>
                          <a:pt x="662" y="1387"/>
                        </a:cubicBezTo>
                        <a:cubicBezTo>
                          <a:pt x="662" y="1765"/>
                          <a:pt x="819" y="2111"/>
                          <a:pt x="1040" y="2332"/>
                        </a:cubicBezTo>
                        <a:cubicBezTo>
                          <a:pt x="410" y="2710"/>
                          <a:pt x="0" y="3372"/>
                          <a:pt x="0" y="4159"/>
                        </a:cubicBezTo>
                        <a:lnTo>
                          <a:pt x="0" y="4506"/>
                        </a:lnTo>
                        <a:cubicBezTo>
                          <a:pt x="0" y="4695"/>
                          <a:pt x="158" y="4852"/>
                          <a:pt x="347" y="4852"/>
                        </a:cubicBezTo>
                        <a:lnTo>
                          <a:pt x="3812" y="4852"/>
                        </a:lnTo>
                        <a:cubicBezTo>
                          <a:pt x="4001" y="4852"/>
                          <a:pt x="4159" y="4695"/>
                          <a:pt x="4159" y="4506"/>
                        </a:cubicBezTo>
                        <a:lnTo>
                          <a:pt x="4159" y="4159"/>
                        </a:lnTo>
                        <a:cubicBezTo>
                          <a:pt x="4096" y="3403"/>
                          <a:pt x="3655" y="2710"/>
                          <a:pt x="3025" y="2332"/>
                        </a:cubicBezTo>
                        <a:cubicBezTo>
                          <a:pt x="3245" y="2111"/>
                          <a:pt x="3403" y="1765"/>
                          <a:pt x="3403" y="1387"/>
                        </a:cubicBezTo>
                        <a:cubicBezTo>
                          <a:pt x="3403" y="631"/>
                          <a:pt x="2772" y="1"/>
                          <a:pt x="2048"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D2547"/>
                      </a:solidFill>
                      <a:effectLst/>
                      <a:uLnTx/>
                      <a:uFillTx/>
                      <a:latin typeface="Symbio AR+LT"/>
                      <a:ea typeface="+mn-ea"/>
                      <a:cs typeface="Symbio AR+LT"/>
                    </a:endParaRPr>
                  </a:p>
                </p:txBody>
              </p:sp>
              <p:sp>
                <p:nvSpPr>
                  <p:cNvPr id="326" name="Google Shape;1191;p42">
                    <a:extLst>
                      <a:ext uri="{FF2B5EF4-FFF2-40B4-BE49-F238E27FC236}">
                        <a16:creationId xmlns:a16="http://schemas.microsoft.com/office/drawing/2014/main" id="{B890D9A6-E8FE-447C-A85F-BC4A6EE2CAD6}"/>
                      </a:ext>
                    </a:extLst>
                  </p:cNvPr>
                  <p:cNvSpPr/>
                  <p:nvPr/>
                </p:nvSpPr>
                <p:spPr>
                  <a:xfrm>
                    <a:off x="5048925" y="2328600"/>
                    <a:ext cx="103975" cy="121325"/>
                  </a:xfrm>
                  <a:custGeom>
                    <a:avLst/>
                    <a:gdLst/>
                    <a:ahLst/>
                    <a:cxnLst/>
                    <a:rect l="l" t="t" r="r" b="b"/>
                    <a:pathLst>
                      <a:path w="4159" h="4853" extrusionOk="0">
                        <a:moveTo>
                          <a:pt x="2048" y="662"/>
                        </a:moveTo>
                        <a:cubicBezTo>
                          <a:pt x="2426" y="662"/>
                          <a:pt x="2741" y="977"/>
                          <a:pt x="2741" y="1387"/>
                        </a:cubicBezTo>
                        <a:cubicBezTo>
                          <a:pt x="2741" y="1765"/>
                          <a:pt x="2426" y="2080"/>
                          <a:pt x="2048" y="2080"/>
                        </a:cubicBezTo>
                        <a:cubicBezTo>
                          <a:pt x="1639" y="2080"/>
                          <a:pt x="1324" y="1765"/>
                          <a:pt x="1324" y="1387"/>
                        </a:cubicBezTo>
                        <a:cubicBezTo>
                          <a:pt x="1324" y="977"/>
                          <a:pt x="1670" y="662"/>
                          <a:pt x="2048" y="662"/>
                        </a:cubicBezTo>
                        <a:close/>
                        <a:moveTo>
                          <a:pt x="2048" y="2710"/>
                        </a:moveTo>
                        <a:cubicBezTo>
                          <a:pt x="2773" y="2710"/>
                          <a:pt x="3403" y="3340"/>
                          <a:pt x="3403" y="4096"/>
                        </a:cubicBezTo>
                        <a:lnTo>
                          <a:pt x="662" y="4096"/>
                        </a:lnTo>
                        <a:cubicBezTo>
                          <a:pt x="662" y="3340"/>
                          <a:pt x="1292" y="2710"/>
                          <a:pt x="2048" y="2710"/>
                        </a:cubicBezTo>
                        <a:close/>
                        <a:moveTo>
                          <a:pt x="2111" y="1"/>
                        </a:moveTo>
                        <a:cubicBezTo>
                          <a:pt x="1355" y="1"/>
                          <a:pt x="725" y="631"/>
                          <a:pt x="725" y="1387"/>
                        </a:cubicBezTo>
                        <a:cubicBezTo>
                          <a:pt x="725" y="1733"/>
                          <a:pt x="882" y="2080"/>
                          <a:pt x="1134" y="2332"/>
                        </a:cubicBezTo>
                        <a:cubicBezTo>
                          <a:pt x="410" y="2647"/>
                          <a:pt x="0" y="3340"/>
                          <a:pt x="0" y="4128"/>
                        </a:cubicBezTo>
                        <a:lnTo>
                          <a:pt x="0" y="4474"/>
                        </a:lnTo>
                        <a:cubicBezTo>
                          <a:pt x="0" y="4695"/>
                          <a:pt x="158" y="4852"/>
                          <a:pt x="347" y="4852"/>
                        </a:cubicBezTo>
                        <a:lnTo>
                          <a:pt x="3812" y="4852"/>
                        </a:lnTo>
                        <a:cubicBezTo>
                          <a:pt x="4001" y="4852"/>
                          <a:pt x="4159" y="4695"/>
                          <a:pt x="4159" y="4474"/>
                        </a:cubicBezTo>
                        <a:lnTo>
                          <a:pt x="4159" y="4128"/>
                        </a:lnTo>
                        <a:cubicBezTo>
                          <a:pt x="4159" y="3340"/>
                          <a:pt x="3718" y="2678"/>
                          <a:pt x="3088" y="2332"/>
                        </a:cubicBezTo>
                        <a:cubicBezTo>
                          <a:pt x="3340" y="2080"/>
                          <a:pt x="3497" y="1733"/>
                          <a:pt x="3497" y="1387"/>
                        </a:cubicBezTo>
                        <a:cubicBezTo>
                          <a:pt x="3497" y="631"/>
                          <a:pt x="2867" y="1"/>
                          <a:pt x="2111"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D2547"/>
                      </a:solidFill>
                      <a:effectLst/>
                      <a:uLnTx/>
                      <a:uFillTx/>
                      <a:latin typeface="Symbio AR+LT"/>
                      <a:ea typeface="+mn-ea"/>
                      <a:cs typeface="Symbio AR+LT"/>
                    </a:endParaRPr>
                  </a:p>
                </p:txBody>
              </p:sp>
            </p:grpSp>
          </p:grpSp>
          <p:sp>
            <p:nvSpPr>
              <p:cNvPr id="320" name="Rectangle 319">
                <a:extLst>
                  <a:ext uri="{FF2B5EF4-FFF2-40B4-BE49-F238E27FC236}">
                    <a16:creationId xmlns:a16="http://schemas.microsoft.com/office/drawing/2014/main" id="{029395E0-F207-4129-B1A1-0C87AADF682D}"/>
                  </a:ext>
                </a:extLst>
              </p:cNvPr>
              <p:cNvSpPr/>
              <p:nvPr/>
            </p:nvSpPr>
            <p:spPr>
              <a:xfrm>
                <a:off x="7888368" y="3320894"/>
                <a:ext cx="825815" cy="543518"/>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SA" sz="1600" b="1" i="0" u="none" strike="noStrike" kern="1200" cap="none" spc="0" normalizeH="0" baseline="0" noProof="0" dirty="0">
                    <a:ln>
                      <a:noFill/>
                    </a:ln>
                    <a:solidFill>
                      <a:srgbClr val="04DAD5"/>
                    </a:solidFill>
                    <a:effectLst>
                      <a:outerShdw blurRad="38100" dist="38100" dir="2700000" algn="tl">
                        <a:srgbClr val="000000">
                          <a:alpha val="43137"/>
                        </a:srgbClr>
                      </a:outerShdw>
                    </a:effectLst>
                    <a:uLnTx/>
                    <a:uFillTx/>
                    <a:latin typeface="SST Arabic" panose="020B0504030504020204" pitchFamily="34" charset="-78"/>
                    <a:ea typeface="+mn-ea"/>
                    <a:cs typeface="SST Arabic" panose="020B0504030504020204" pitchFamily="34" charset="-78"/>
                  </a:rPr>
                  <a:t>2</a:t>
                </a:r>
              </a:p>
            </p:txBody>
          </p:sp>
        </p:grpSp>
        <p:grpSp>
          <p:nvGrpSpPr>
            <p:cNvPr id="308" name="Group 307">
              <a:extLst>
                <a:ext uri="{FF2B5EF4-FFF2-40B4-BE49-F238E27FC236}">
                  <a16:creationId xmlns:a16="http://schemas.microsoft.com/office/drawing/2014/main" id="{0F48A975-C508-44FB-B734-35C649D633AF}"/>
                </a:ext>
              </a:extLst>
            </p:cNvPr>
            <p:cNvGrpSpPr/>
            <p:nvPr/>
          </p:nvGrpSpPr>
          <p:grpSpPr>
            <a:xfrm>
              <a:off x="862567" y="3891975"/>
              <a:ext cx="549186" cy="357216"/>
              <a:chOff x="7888368" y="3290934"/>
              <a:chExt cx="825815" cy="573478"/>
            </a:xfrm>
          </p:grpSpPr>
          <p:grpSp>
            <p:nvGrpSpPr>
              <p:cNvPr id="311" name="Group 310">
                <a:extLst>
                  <a:ext uri="{FF2B5EF4-FFF2-40B4-BE49-F238E27FC236}">
                    <a16:creationId xmlns:a16="http://schemas.microsoft.com/office/drawing/2014/main" id="{E4CF9B58-4EDD-48D0-95F3-8AE16ABCE609}"/>
                  </a:ext>
                </a:extLst>
              </p:cNvPr>
              <p:cNvGrpSpPr/>
              <p:nvPr/>
            </p:nvGrpSpPr>
            <p:grpSpPr>
              <a:xfrm>
                <a:off x="8018796" y="3290934"/>
                <a:ext cx="582877" cy="565921"/>
                <a:chOff x="5112361" y="3348237"/>
                <a:chExt cx="1033500" cy="1033500"/>
              </a:xfrm>
            </p:grpSpPr>
            <p:sp>
              <p:nvSpPr>
                <p:cNvPr id="313" name="Google Shape;1186;p42">
                  <a:extLst>
                    <a:ext uri="{FF2B5EF4-FFF2-40B4-BE49-F238E27FC236}">
                      <a16:creationId xmlns:a16="http://schemas.microsoft.com/office/drawing/2014/main" id="{E04BBB71-21BC-4FAE-9741-51166A1EEC61}"/>
                    </a:ext>
                  </a:extLst>
                </p:cNvPr>
                <p:cNvSpPr/>
                <p:nvPr/>
              </p:nvSpPr>
              <p:spPr>
                <a:xfrm>
                  <a:off x="5112361" y="3348237"/>
                  <a:ext cx="1033500" cy="1033500"/>
                </a:xfrm>
                <a:prstGeom prst="ellipse">
                  <a:avLst/>
                </a:prstGeom>
                <a:solidFill>
                  <a:schemeClr val="accent3">
                    <a:lumMod val="50000"/>
                  </a:scheme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0D2547"/>
                    </a:solidFill>
                    <a:effectLst/>
                    <a:uLnTx/>
                    <a:uFillTx/>
                    <a:latin typeface="Symbio AR+LT"/>
                    <a:ea typeface="+mn-ea"/>
                    <a:cs typeface="Symbio AR+LT"/>
                  </a:endParaRPr>
                </a:p>
              </p:txBody>
            </p:sp>
            <p:sp>
              <p:nvSpPr>
                <p:cNvPr id="314" name="Google Shape;1187;p42">
                  <a:extLst>
                    <a:ext uri="{FF2B5EF4-FFF2-40B4-BE49-F238E27FC236}">
                      <a16:creationId xmlns:a16="http://schemas.microsoft.com/office/drawing/2014/main" id="{8EC7BCE9-A046-4B58-93F0-C6F2FC897D21}"/>
                    </a:ext>
                  </a:extLst>
                </p:cNvPr>
                <p:cNvSpPr/>
                <p:nvPr/>
              </p:nvSpPr>
              <p:spPr>
                <a:xfrm>
                  <a:off x="5221432" y="3457310"/>
                  <a:ext cx="815400" cy="815400"/>
                </a:xfrm>
                <a:prstGeom prst="ellipse">
                  <a:avLst/>
                </a:prstGeom>
                <a:solidFill>
                  <a:schemeClr val="bg1"/>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endParaRPr kumimoji="0" sz="900" b="0" i="0" u="none" strike="noStrike" kern="1200" cap="none" spc="0" normalizeH="0" baseline="0" noProof="0" dirty="0">
                    <a:ln>
                      <a:noFill/>
                    </a:ln>
                    <a:solidFill>
                      <a:srgbClr val="0D2547"/>
                    </a:solidFill>
                    <a:effectLst/>
                    <a:uLnTx/>
                    <a:uFillTx/>
                    <a:latin typeface="Symbio AR+LT"/>
                    <a:ea typeface="+mn-ea"/>
                    <a:cs typeface="Symbio AR+LT"/>
                  </a:endParaRPr>
                </a:p>
              </p:txBody>
            </p:sp>
            <p:grpSp>
              <p:nvGrpSpPr>
                <p:cNvPr id="315" name="Google Shape;1188;p42">
                  <a:extLst>
                    <a:ext uri="{FF2B5EF4-FFF2-40B4-BE49-F238E27FC236}">
                      <a16:creationId xmlns:a16="http://schemas.microsoft.com/office/drawing/2014/main" id="{A92A80C3-D859-49A1-B94B-A0E103C29496}"/>
                    </a:ext>
                  </a:extLst>
                </p:cNvPr>
                <p:cNvGrpSpPr/>
                <p:nvPr/>
              </p:nvGrpSpPr>
              <p:grpSpPr>
                <a:xfrm>
                  <a:off x="5400545" y="3665715"/>
                  <a:ext cx="457189" cy="398590"/>
                  <a:chOff x="5046550" y="2327025"/>
                  <a:chExt cx="299325" cy="261525"/>
                </a:xfrm>
              </p:grpSpPr>
              <p:sp>
                <p:nvSpPr>
                  <p:cNvPr id="316" name="Google Shape;1189;p42">
                    <a:extLst>
                      <a:ext uri="{FF2B5EF4-FFF2-40B4-BE49-F238E27FC236}">
                        <a16:creationId xmlns:a16="http://schemas.microsoft.com/office/drawing/2014/main" id="{986334CF-F779-40D7-A3C4-109932294F44}"/>
                      </a:ext>
                    </a:extLst>
                  </p:cNvPr>
                  <p:cNvSpPr/>
                  <p:nvPr/>
                </p:nvSpPr>
                <p:spPr>
                  <a:xfrm>
                    <a:off x="5046550" y="2448325"/>
                    <a:ext cx="297750" cy="140225"/>
                  </a:xfrm>
                  <a:custGeom>
                    <a:avLst/>
                    <a:gdLst/>
                    <a:ahLst/>
                    <a:cxnLst/>
                    <a:rect l="l" t="t" r="r" b="b"/>
                    <a:pathLst>
                      <a:path w="11910" h="5609" extrusionOk="0">
                        <a:moveTo>
                          <a:pt x="4569" y="1386"/>
                        </a:moveTo>
                        <a:cubicBezTo>
                          <a:pt x="4538" y="1575"/>
                          <a:pt x="4506" y="1828"/>
                          <a:pt x="4443" y="2111"/>
                        </a:cubicBezTo>
                        <a:lnTo>
                          <a:pt x="757" y="2111"/>
                        </a:lnTo>
                        <a:lnTo>
                          <a:pt x="757" y="1386"/>
                        </a:lnTo>
                        <a:close/>
                        <a:moveTo>
                          <a:pt x="11185" y="1386"/>
                        </a:moveTo>
                        <a:lnTo>
                          <a:pt x="11185" y="2111"/>
                        </a:lnTo>
                        <a:lnTo>
                          <a:pt x="7530" y="2111"/>
                        </a:lnTo>
                        <a:cubicBezTo>
                          <a:pt x="7467" y="1828"/>
                          <a:pt x="7436" y="1575"/>
                          <a:pt x="7373" y="1386"/>
                        </a:cubicBezTo>
                        <a:close/>
                        <a:moveTo>
                          <a:pt x="5955" y="725"/>
                        </a:moveTo>
                        <a:cubicBezTo>
                          <a:pt x="6270" y="725"/>
                          <a:pt x="6396" y="788"/>
                          <a:pt x="6491" y="1071"/>
                        </a:cubicBezTo>
                        <a:cubicBezTo>
                          <a:pt x="6743" y="1639"/>
                          <a:pt x="6900" y="2804"/>
                          <a:pt x="7247" y="4852"/>
                        </a:cubicBezTo>
                        <a:lnTo>
                          <a:pt x="4664" y="4852"/>
                        </a:lnTo>
                        <a:cubicBezTo>
                          <a:pt x="5010" y="2804"/>
                          <a:pt x="5168" y="1639"/>
                          <a:pt x="5388" y="1071"/>
                        </a:cubicBezTo>
                        <a:cubicBezTo>
                          <a:pt x="5514" y="788"/>
                          <a:pt x="5640" y="725"/>
                          <a:pt x="5955" y="725"/>
                        </a:cubicBezTo>
                        <a:close/>
                        <a:moveTo>
                          <a:pt x="5955" y="0"/>
                        </a:moveTo>
                        <a:cubicBezTo>
                          <a:pt x="5357" y="0"/>
                          <a:pt x="5010" y="221"/>
                          <a:pt x="4758" y="725"/>
                        </a:cubicBezTo>
                        <a:lnTo>
                          <a:pt x="347" y="725"/>
                        </a:lnTo>
                        <a:cubicBezTo>
                          <a:pt x="158" y="725"/>
                          <a:pt x="1" y="882"/>
                          <a:pt x="1" y="1071"/>
                        </a:cubicBezTo>
                        <a:lnTo>
                          <a:pt x="1" y="2458"/>
                        </a:lnTo>
                        <a:cubicBezTo>
                          <a:pt x="1" y="2647"/>
                          <a:pt x="158" y="2804"/>
                          <a:pt x="347" y="2804"/>
                        </a:cubicBezTo>
                        <a:lnTo>
                          <a:pt x="4254" y="2804"/>
                        </a:lnTo>
                        <a:cubicBezTo>
                          <a:pt x="4191" y="3371"/>
                          <a:pt x="4065" y="4064"/>
                          <a:pt x="3907" y="4884"/>
                        </a:cubicBezTo>
                        <a:lnTo>
                          <a:pt x="3498" y="4884"/>
                        </a:lnTo>
                        <a:cubicBezTo>
                          <a:pt x="3309" y="4884"/>
                          <a:pt x="3151" y="5041"/>
                          <a:pt x="3151" y="5262"/>
                        </a:cubicBezTo>
                        <a:cubicBezTo>
                          <a:pt x="3151" y="5451"/>
                          <a:pt x="3309" y="5608"/>
                          <a:pt x="3498" y="5608"/>
                        </a:cubicBezTo>
                        <a:lnTo>
                          <a:pt x="8350" y="5608"/>
                        </a:lnTo>
                        <a:cubicBezTo>
                          <a:pt x="8539" y="5608"/>
                          <a:pt x="8696" y="5451"/>
                          <a:pt x="8696" y="5262"/>
                        </a:cubicBezTo>
                        <a:cubicBezTo>
                          <a:pt x="8696" y="5041"/>
                          <a:pt x="8539" y="4884"/>
                          <a:pt x="8350" y="4884"/>
                        </a:cubicBezTo>
                        <a:lnTo>
                          <a:pt x="7972" y="4884"/>
                        </a:lnTo>
                        <a:cubicBezTo>
                          <a:pt x="7814" y="4064"/>
                          <a:pt x="7688" y="3403"/>
                          <a:pt x="7593" y="2804"/>
                        </a:cubicBezTo>
                        <a:lnTo>
                          <a:pt x="11500" y="2804"/>
                        </a:lnTo>
                        <a:cubicBezTo>
                          <a:pt x="11689" y="2804"/>
                          <a:pt x="11847" y="2647"/>
                          <a:pt x="11847" y="2458"/>
                        </a:cubicBezTo>
                        <a:lnTo>
                          <a:pt x="11847" y="1071"/>
                        </a:lnTo>
                        <a:cubicBezTo>
                          <a:pt x="11910" y="882"/>
                          <a:pt x="11752" y="725"/>
                          <a:pt x="11532" y="725"/>
                        </a:cubicBezTo>
                        <a:lnTo>
                          <a:pt x="7121" y="725"/>
                        </a:lnTo>
                        <a:cubicBezTo>
                          <a:pt x="6900" y="252"/>
                          <a:pt x="6554" y="0"/>
                          <a:pt x="5955"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D2547"/>
                      </a:solidFill>
                      <a:effectLst/>
                      <a:uLnTx/>
                      <a:uFillTx/>
                      <a:latin typeface="Symbio AR+LT"/>
                      <a:ea typeface="+mn-ea"/>
                      <a:cs typeface="Symbio AR+LT"/>
                    </a:endParaRPr>
                  </a:p>
                </p:txBody>
              </p:sp>
              <p:sp>
                <p:nvSpPr>
                  <p:cNvPr id="317" name="Google Shape;1190;p42">
                    <a:extLst>
                      <a:ext uri="{FF2B5EF4-FFF2-40B4-BE49-F238E27FC236}">
                        <a16:creationId xmlns:a16="http://schemas.microsoft.com/office/drawing/2014/main" id="{43AA4171-1323-4AD2-8AB9-F917D1667821}"/>
                      </a:ext>
                    </a:extLst>
                  </p:cNvPr>
                  <p:cNvSpPr/>
                  <p:nvPr/>
                </p:nvSpPr>
                <p:spPr>
                  <a:xfrm>
                    <a:off x="5241900" y="2327025"/>
                    <a:ext cx="103975" cy="121325"/>
                  </a:xfrm>
                  <a:custGeom>
                    <a:avLst/>
                    <a:gdLst/>
                    <a:ahLst/>
                    <a:cxnLst/>
                    <a:rect l="l" t="t" r="r" b="b"/>
                    <a:pathLst>
                      <a:path w="4159" h="4853" extrusionOk="0">
                        <a:moveTo>
                          <a:pt x="1985" y="725"/>
                        </a:moveTo>
                        <a:cubicBezTo>
                          <a:pt x="2394" y="725"/>
                          <a:pt x="2709" y="1040"/>
                          <a:pt x="2709" y="1450"/>
                        </a:cubicBezTo>
                        <a:cubicBezTo>
                          <a:pt x="2709" y="1828"/>
                          <a:pt x="2394" y="2143"/>
                          <a:pt x="1985" y="2143"/>
                        </a:cubicBezTo>
                        <a:cubicBezTo>
                          <a:pt x="1607" y="2143"/>
                          <a:pt x="1292" y="1828"/>
                          <a:pt x="1292" y="1450"/>
                        </a:cubicBezTo>
                        <a:cubicBezTo>
                          <a:pt x="1292" y="1040"/>
                          <a:pt x="1638" y="725"/>
                          <a:pt x="1985" y="725"/>
                        </a:cubicBezTo>
                        <a:close/>
                        <a:moveTo>
                          <a:pt x="1985" y="2804"/>
                        </a:moveTo>
                        <a:cubicBezTo>
                          <a:pt x="2741" y="2804"/>
                          <a:pt x="3371" y="3435"/>
                          <a:pt x="3371" y="4191"/>
                        </a:cubicBezTo>
                        <a:lnTo>
                          <a:pt x="630" y="4191"/>
                        </a:lnTo>
                        <a:cubicBezTo>
                          <a:pt x="630" y="3435"/>
                          <a:pt x="1260" y="2804"/>
                          <a:pt x="1985" y="2804"/>
                        </a:cubicBezTo>
                        <a:close/>
                        <a:moveTo>
                          <a:pt x="2048" y="1"/>
                        </a:moveTo>
                        <a:cubicBezTo>
                          <a:pt x="1292" y="1"/>
                          <a:pt x="662" y="631"/>
                          <a:pt x="662" y="1387"/>
                        </a:cubicBezTo>
                        <a:cubicBezTo>
                          <a:pt x="662" y="1765"/>
                          <a:pt x="819" y="2111"/>
                          <a:pt x="1040" y="2332"/>
                        </a:cubicBezTo>
                        <a:cubicBezTo>
                          <a:pt x="410" y="2710"/>
                          <a:pt x="0" y="3372"/>
                          <a:pt x="0" y="4159"/>
                        </a:cubicBezTo>
                        <a:lnTo>
                          <a:pt x="0" y="4506"/>
                        </a:lnTo>
                        <a:cubicBezTo>
                          <a:pt x="0" y="4695"/>
                          <a:pt x="158" y="4852"/>
                          <a:pt x="347" y="4852"/>
                        </a:cubicBezTo>
                        <a:lnTo>
                          <a:pt x="3812" y="4852"/>
                        </a:lnTo>
                        <a:cubicBezTo>
                          <a:pt x="4001" y="4852"/>
                          <a:pt x="4159" y="4695"/>
                          <a:pt x="4159" y="4506"/>
                        </a:cubicBezTo>
                        <a:lnTo>
                          <a:pt x="4159" y="4159"/>
                        </a:lnTo>
                        <a:cubicBezTo>
                          <a:pt x="4096" y="3403"/>
                          <a:pt x="3655" y="2710"/>
                          <a:pt x="3025" y="2332"/>
                        </a:cubicBezTo>
                        <a:cubicBezTo>
                          <a:pt x="3245" y="2111"/>
                          <a:pt x="3403" y="1765"/>
                          <a:pt x="3403" y="1387"/>
                        </a:cubicBezTo>
                        <a:cubicBezTo>
                          <a:pt x="3403" y="631"/>
                          <a:pt x="2772" y="1"/>
                          <a:pt x="2048"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D2547"/>
                      </a:solidFill>
                      <a:effectLst/>
                      <a:uLnTx/>
                      <a:uFillTx/>
                      <a:latin typeface="Symbio AR+LT"/>
                      <a:ea typeface="+mn-ea"/>
                      <a:cs typeface="Symbio AR+LT"/>
                    </a:endParaRPr>
                  </a:p>
                </p:txBody>
              </p:sp>
              <p:sp>
                <p:nvSpPr>
                  <p:cNvPr id="318" name="Google Shape;1191;p42">
                    <a:extLst>
                      <a:ext uri="{FF2B5EF4-FFF2-40B4-BE49-F238E27FC236}">
                        <a16:creationId xmlns:a16="http://schemas.microsoft.com/office/drawing/2014/main" id="{80054206-9EF0-496E-910A-12B45EABFBFB}"/>
                      </a:ext>
                    </a:extLst>
                  </p:cNvPr>
                  <p:cNvSpPr/>
                  <p:nvPr/>
                </p:nvSpPr>
                <p:spPr>
                  <a:xfrm>
                    <a:off x="5048925" y="2328600"/>
                    <a:ext cx="103975" cy="121325"/>
                  </a:xfrm>
                  <a:custGeom>
                    <a:avLst/>
                    <a:gdLst/>
                    <a:ahLst/>
                    <a:cxnLst/>
                    <a:rect l="l" t="t" r="r" b="b"/>
                    <a:pathLst>
                      <a:path w="4159" h="4853" extrusionOk="0">
                        <a:moveTo>
                          <a:pt x="2048" y="662"/>
                        </a:moveTo>
                        <a:cubicBezTo>
                          <a:pt x="2426" y="662"/>
                          <a:pt x="2741" y="977"/>
                          <a:pt x="2741" y="1387"/>
                        </a:cubicBezTo>
                        <a:cubicBezTo>
                          <a:pt x="2741" y="1765"/>
                          <a:pt x="2426" y="2080"/>
                          <a:pt x="2048" y="2080"/>
                        </a:cubicBezTo>
                        <a:cubicBezTo>
                          <a:pt x="1639" y="2080"/>
                          <a:pt x="1324" y="1765"/>
                          <a:pt x="1324" y="1387"/>
                        </a:cubicBezTo>
                        <a:cubicBezTo>
                          <a:pt x="1324" y="977"/>
                          <a:pt x="1670" y="662"/>
                          <a:pt x="2048" y="662"/>
                        </a:cubicBezTo>
                        <a:close/>
                        <a:moveTo>
                          <a:pt x="2048" y="2710"/>
                        </a:moveTo>
                        <a:cubicBezTo>
                          <a:pt x="2773" y="2710"/>
                          <a:pt x="3403" y="3340"/>
                          <a:pt x="3403" y="4096"/>
                        </a:cubicBezTo>
                        <a:lnTo>
                          <a:pt x="662" y="4096"/>
                        </a:lnTo>
                        <a:cubicBezTo>
                          <a:pt x="662" y="3340"/>
                          <a:pt x="1292" y="2710"/>
                          <a:pt x="2048" y="2710"/>
                        </a:cubicBezTo>
                        <a:close/>
                        <a:moveTo>
                          <a:pt x="2111" y="1"/>
                        </a:moveTo>
                        <a:cubicBezTo>
                          <a:pt x="1355" y="1"/>
                          <a:pt x="725" y="631"/>
                          <a:pt x="725" y="1387"/>
                        </a:cubicBezTo>
                        <a:cubicBezTo>
                          <a:pt x="725" y="1733"/>
                          <a:pt x="882" y="2080"/>
                          <a:pt x="1134" y="2332"/>
                        </a:cubicBezTo>
                        <a:cubicBezTo>
                          <a:pt x="410" y="2647"/>
                          <a:pt x="0" y="3340"/>
                          <a:pt x="0" y="4128"/>
                        </a:cubicBezTo>
                        <a:lnTo>
                          <a:pt x="0" y="4474"/>
                        </a:lnTo>
                        <a:cubicBezTo>
                          <a:pt x="0" y="4695"/>
                          <a:pt x="158" y="4852"/>
                          <a:pt x="347" y="4852"/>
                        </a:cubicBezTo>
                        <a:lnTo>
                          <a:pt x="3812" y="4852"/>
                        </a:lnTo>
                        <a:cubicBezTo>
                          <a:pt x="4001" y="4852"/>
                          <a:pt x="4159" y="4695"/>
                          <a:pt x="4159" y="4474"/>
                        </a:cubicBezTo>
                        <a:lnTo>
                          <a:pt x="4159" y="4128"/>
                        </a:lnTo>
                        <a:cubicBezTo>
                          <a:pt x="4159" y="3340"/>
                          <a:pt x="3718" y="2678"/>
                          <a:pt x="3088" y="2332"/>
                        </a:cubicBezTo>
                        <a:cubicBezTo>
                          <a:pt x="3340" y="2080"/>
                          <a:pt x="3497" y="1733"/>
                          <a:pt x="3497" y="1387"/>
                        </a:cubicBezTo>
                        <a:cubicBezTo>
                          <a:pt x="3497" y="631"/>
                          <a:pt x="2867" y="1"/>
                          <a:pt x="2111"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D2547"/>
                      </a:solidFill>
                      <a:effectLst/>
                      <a:uLnTx/>
                      <a:uFillTx/>
                      <a:latin typeface="Symbio AR+LT"/>
                      <a:ea typeface="+mn-ea"/>
                      <a:cs typeface="Symbio AR+LT"/>
                    </a:endParaRPr>
                  </a:p>
                </p:txBody>
              </p:sp>
            </p:grpSp>
          </p:grpSp>
          <p:sp>
            <p:nvSpPr>
              <p:cNvPr id="312" name="Rectangle 311">
                <a:extLst>
                  <a:ext uri="{FF2B5EF4-FFF2-40B4-BE49-F238E27FC236}">
                    <a16:creationId xmlns:a16="http://schemas.microsoft.com/office/drawing/2014/main" id="{D676B66A-A901-4310-A884-3EFE6D3790F8}"/>
                  </a:ext>
                </a:extLst>
              </p:cNvPr>
              <p:cNvSpPr/>
              <p:nvPr/>
            </p:nvSpPr>
            <p:spPr>
              <a:xfrm>
                <a:off x="7888368" y="3320894"/>
                <a:ext cx="825815" cy="543518"/>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4DAD5"/>
                    </a:solidFill>
                    <a:effectLst>
                      <a:outerShdw blurRad="38100" dist="38100" dir="2700000" algn="tl">
                        <a:srgbClr val="000000">
                          <a:alpha val="43137"/>
                        </a:srgbClr>
                      </a:outerShdw>
                    </a:effectLst>
                    <a:uLnTx/>
                    <a:uFillTx/>
                    <a:latin typeface="SST Arabic" panose="020B0504030504020204" pitchFamily="34" charset="-78"/>
                    <a:ea typeface="+mn-ea"/>
                    <a:cs typeface="SST Arabic" panose="020B0504030504020204" pitchFamily="34" charset="-78"/>
                  </a:rPr>
                  <a:t>3</a:t>
                </a:r>
                <a:endParaRPr kumimoji="0" lang="ar-SA" sz="1600" b="1" i="0" u="none" strike="noStrike" kern="1200" cap="none" spc="0" normalizeH="0" baseline="0" noProof="0" dirty="0">
                  <a:ln>
                    <a:noFill/>
                  </a:ln>
                  <a:solidFill>
                    <a:srgbClr val="04DAD5"/>
                  </a:solidFill>
                  <a:effectLst>
                    <a:outerShdw blurRad="38100" dist="38100" dir="2700000" algn="tl">
                      <a:srgbClr val="000000">
                        <a:alpha val="43137"/>
                      </a:srgbClr>
                    </a:outerShdw>
                  </a:effectLst>
                  <a:uLnTx/>
                  <a:uFillTx/>
                  <a:latin typeface="SST Arabic" panose="020B0504030504020204" pitchFamily="34" charset="-78"/>
                  <a:ea typeface="+mn-ea"/>
                  <a:cs typeface="SST Arabic" panose="020B0504030504020204" pitchFamily="34" charset="-78"/>
                </a:endParaRPr>
              </a:p>
            </p:txBody>
          </p:sp>
        </p:grpSp>
        <p:sp>
          <p:nvSpPr>
            <p:cNvPr id="309" name="Title 1">
              <a:extLst>
                <a:ext uri="{FF2B5EF4-FFF2-40B4-BE49-F238E27FC236}">
                  <a16:creationId xmlns:a16="http://schemas.microsoft.com/office/drawing/2014/main" id="{7514918F-8CF6-4435-8B1F-7A1D7EAD2F1D}"/>
                </a:ext>
              </a:extLst>
            </p:cNvPr>
            <p:cNvSpPr txBox="1">
              <a:spLocks/>
            </p:cNvSpPr>
            <p:nvPr/>
          </p:nvSpPr>
          <p:spPr>
            <a:xfrm>
              <a:off x="-1155814" y="4005300"/>
              <a:ext cx="2712353" cy="352509"/>
            </a:xfrm>
            <a:prstGeom prst="rect">
              <a:avLst/>
            </a:prstGeom>
          </p:spPr>
          <p:txBody>
            <a:bodyPr vert="horz" lIns="0" tIns="0" rIns="0" bIns="0" rtlCol="0" anchor="t">
              <a:noAutofit/>
            </a:bodyPr>
            <a:lstStyle>
              <a:lvl1pPr algn="r" defTabSz="914400" rtl="1" eaLnBrk="1" latinLnBrk="0" hangingPunct="1">
                <a:lnSpc>
                  <a:spcPct val="90000"/>
                </a:lnSpc>
                <a:spcBef>
                  <a:spcPct val="0"/>
                </a:spcBef>
                <a:buNone/>
                <a:defRPr sz="2600" kern="1200">
                  <a:solidFill>
                    <a:schemeClr val="accent3"/>
                  </a:solidFill>
                  <a:latin typeface="Greta Arabic" pitchFamily="2" charset="-78"/>
                  <a:ea typeface="+mj-ea"/>
                  <a:cs typeface="+mj-cs"/>
                </a:defRPr>
              </a:lvl1pPr>
            </a:lstStyle>
            <a:p>
              <a:pPr marL="0" marR="0" lvl="0" indent="0" algn="r" defTabSz="914400" rtl="1" eaLnBrk="1" fontAlgn="auto" latinLnBrk="0" hangingPunct="1">
                <a:lnSpc>
                  <a:spcPct val="90000"/>
                </a:lnSpc>
                <a:spcBef>
                  <a:spcPct val="0"/>
                </a:spcBef>
                <a:spcAft>
                  <a:spcPts val="0"/>
                </a:spcAft>
                <a:buClrTx/>
                <a:buSzTx/>
                <a:buFontTx/>
                <a:buNone/>
                <a:tabLst/>
                <a:defRPr/>
              </a:pPr>
              <a:r>
                <a:rPr kumimoji="0" lang="en-US" sz="1400" b="1" i="0" u="none" strike="noStrike" kern="1200" cap="none" spc="0" normalizeH="0" baseline="0" noProof="0" dirty="0">
                  <a:ln>
                    <a:noFill/>
                  </a:ln>
                  <a:solidFill>
                    <a:srgbClr val="E6E6E6">
                      <a:lumMod val="25000"/>
                    </a:srgbClr>
                  </a:solidFill>
                  <a:effectLst/>
                  <a:uLnTx/>
                  <a:uFillTx/>
                  <a:latin typeface="Somar Light" panose="00000400000000000000" pitchFamily="50" charset="-78"/>
                  <a:ea typeface="+mj-ea"/>
                  <a:cs typeface="Somar Bold"/>
                </a:rPr>
                <a:t>+</a:t>
              </a:r>
              <a:endParaRPr kumimoji="0" lang="en-US" sz="1400" b="0" i="0" u="none" strike="noStrike" kern="1200" cap="none" spc="0" normalizeH="0" baseline="0" noProof="0" dirty="0">
                <a:ln>
                  <a:noFill/>
                </a:ln>
                <a:solidFill>
                  <a:srgbClr val="E6E6E6">
                    <a:lumMod val="25000"/>
                  </a:srgbClr>
                </a:solidFill>
                <a:effectLst/>
                <a:uLnTx/>
                <a:uFillTx/>
                <a:latin typeface="Somar Light" panose="00000400000000000000" pitchFamily="50" charset="-78"/>
                <a:ea typeface="+mj-ea"/>
                <a:cs typeface="Somar Light" panose="00000400000000000000" pitchFamily="50" charset="-78"/>
              </a:endParaRPr>
            </a:p>
          </p:txBody>
        </p:sp>
        <p:sp>
          <p:nvSpPr>
            <p:cNvPr id="310" name="Title 1">
              <a:extLst>
                <a:ext uri="{FF2B5EF4-FFF2-40B4-BE49-F238E27FC236}">
                  <a16:creationId xmlns:a16="http://schemas.microsoft.com/office/drawing/2014/main" id="{988D78AF-F0B6-43E9-908A-F1FA05D888C5}"/>
                </a:ext>
              </a:extLst>
            </p:cNvPr>
            <p:cNvSpPr txBox="1">
              <a:spLocks/>
            </p:cNvSpPr>
            <p:nvPr/>
          </p:nvSpPr>
          <p:spPr>
            <a:xfrm>
              <a:off x="-406872" y="4005300"/>
              <a:ext cx="2712353" cy="352509"/>
            </a:xfrm>
            <a:prstGeom prst="rect">
              <a:avLst/>
            </a:prstGeom>
          </p:spPr>
          <p:txBody>
            <a:bodyPr vert="horz" lIns="0" tIns="0" rIns="0" bIns="0" rtlCol="0" anchor="t">
              <a:noAutofit/>
            </a:bodyPr>
            <a:lstStyle>
              <a:lvl1pPr algn="r" defTabSz="914400" rtl="1" eaLnBrk="1" latinLnBrk="0" hangingPunct="1">
                <a:lnSpc>
                  <a:spcPct val="90000"/>
                </a:lnSpc>
                <a:spcBef>
                  <a:spcPct val="0"/>
                </a:spcBef>
                <a:buNone/>
                <a:defRPr sz="2600" kern="1200">
                  <a:solidFill>
                    <a:schemeClr val="accent3"/>
                  </a:solidFill>
                  <a:latin typeface="Greta Arabic" pitchFamily="2" charset="-78"/>
                  <a:ea typeface="+mj-ea"/>
                  <a:cs typeface="+mj-cs"/>
                </a:defRPr>
              </a:lvl1pPr>
            </a:lstStyle>
            <a:p>
              <a:pPr marL="0" marR="0" lvl="0" indent="0" algn="r" defTabSz="914400" rtl="1" eaLnBrk="1" fontAlgn="auto" latinLnBrk="0" hangingPunct="1">
                <a:lnSpc>
                  <a:spcPct val="90000"/>
                </a:lnSpc>
                <a:spcBef>
                  <a:spcPct val="0"/>
                </a:spcBef>
                <a:spcAft>
                  <a:spcPts val="0"/>
                </a:spcAft>
                <a:buClrTx/>
                <a:buSzTx/>
                <a:buFontTx/>
                <a:buNone/>
                <a:tabLst/>
                <a:defRPr/>
              </a:pPr>
              <a:r>
                <a:rPr kumimoji="0" lang="en-US" sz="1400" b="1" i="0" u="none" strike="noStrike" kern="1200" cap="none" spc="0" normalizeH="0" baseline="0" noProof="0" dirty="0">
                  <a:ln>
                    <a:noFill/>
                  </a:ln>
                  <a:solidFill>
                    <a:srgbClr val="E6E6E6">
                      <a:lumMod val="25000"/>
                    </a:srgbClr>
                  </a:solidFill>
                  <a:effectLst/>
                  <a:uLnTx/>
                  <a:uFillTx/>
                  <a:latin typeface="Somar Light" panose="00000400000000000000" pitchFamily="50" charset="-78"/>
                  <a:ea typeface="+mj-ea"/>
                  <a:cs typeface="Somar Bold"/>
                </a:rPr>
                <a:t>+</a:t>
              </a:r>
              <a:endParaRPr kumimoji="0" lang="en-US" sz="1400" b="0" i="0" u="none" strike="noStrike" kern="1200" cap="none" spc="0" normalizeH="0" baseline="0" noProof="0" dirty="0">
                <a:ln>
                  <a:noFill/>
                </a:ln>
                <a:solidFill>
                  <a:srgbClr val="E6E6E6">
                    <a:lumMod val="25000"/>
                  </a:srgbClr>
                </a:solidFill>
                <a:effectLst/>
                <a:uLnTx/>
                <a:uFillTx/>
                <a:latin typeface="Somar Light" panose="00000400000000000000" pitchFamily="50" charset="-78"/>
                <a:ea typeface="+mj-ea"/>
                <a:cs typeface="Somar Light" panose="00000400000000000000" pitchFamily="50" charset="-78"/>
              </a:endParaRPr>
            </a:p>
          </p:txBody>
        </p:sp>
      </p:grpSp>
      <p:sp>
        <p:nvSpPr>
          <p:cNvPr id="335" name="Rectangle: Rounded Corners 228">
            <a:extLst>
              <a:ext uri="{FF2B5EF4-FFF2-40B4-BE49-F238E27FC236}">
                <a16:creationId xmlns:a16="http://schemas.microsoft.com/office/drawing/2014/main" id="{E0AEC5A7-DAFF-4897-926F-768FFA1FEF58}"/>
              </a:ext>
            </a:extLst>
          </p:cNvPr>
          <p:cNvSpPr>
            <a:spLocks/>
          </p:cNvSpPr>
          <p:nvPr/>
        </p:nvSpPr>
        <p:spPr>
          <a:xfrm>
            <a:off x="1005185" y="2975910"/>
            <a:ext cx="1371453" cy="305694"/>
          </a:xfrm>
          <a:prstGeom prst="roundRect">
            <a:avLst>
              <a:gd name="adj" fmla="val 50000"/>
            </a:avLst>
          </a:prstGeom>
          <a:solidFill>
            <a:schemeClr val="bg2"/>
          </a:solidFill>
          <a:ln w="9525">
            <a:solidFill>
              <a:schemeClr val="bg1">
                <a:lumMod val="50000"/>
              </a:schemeClr>
            </a:solidFill>
            <a:prstDash val="dash"/>
            <a:miter lim="800000"/>
          </a:ln>
          <a:effectLst/>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no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1000" b="0" i="0" u="none" strike="noStrike" kern="0" cap="none" spc="0" normalizeH="0" baseline="0" noProof="0" dirty="0">
                <a:ln>
                  <a:noFill/>
                </a:ln>
                <a:solidFill>
                  <a:srgbClr val="000000"/>
                </a:solidFill>
                <a:effectLst/>
                <a:uLnTx/>
                <a:uFillTx/>
                <a:latin typeface="SST Arabic" panose="020B0504030504020204" pitchFamily="34" charset="-78"/>
                <a:ea typeface="+mn-ea"/>
                <a:cs typeface="SST Arabic" panose="020B0504030504020204" pitchFamily="34" charset="-78"/>
              </a:rPr>
              <a:t>194 بيان جمركي</a:t>
            </a:r>
            <a:endParaRPr kumimoji="0" lang="en-US" sz="1000" b="0" i="0" u="none" strike="noStrike" kern="0" cap="none" spc="0" normalizeH="0" baseline="0" noProof="0" dirty="0">
              <a:ln>
                <a:noFill/>
              </a:ln>
              <a:solidFill>
                <a:srgbClr val="000000"/>
              </a:solidFill>
              <a:effectLst/>
              <a:uLnTx/>
              <a:uFillTx/>
              <a:latin typeface="SST Arabic" panose="020B0504030504020204" pitchFamily="34" charset="-78"/>
              <a:ea typeface="+mn-ea"/>
              <a:cs typeface="SST Arabic" panose="020B0504030504020204" pitchFamily="34" charset="-78"/>
            </a:endParaRPr>
          </a:p>
        </p:txBody>
      </p:sp>
      <p:grpSp>
        <p:nvGrpSpPr>
          <p:cNvPr id="5" name="Group 4">
            <a:extLst>
              <a:ext uri="{FF2B5EF4-FFF2-40B4-BE49-F238E27FC236}">
                <a16:creationId xmlns:a16="http://schemas.microsoft.com/office/drawing/2014/main" id="{E7E7F0A7-C281-463A-83EF-8CB778692EB7}"/>
              </a:ext>
            </a:extLst>
          </p:cNvPr>
          <p:cNvGrpSpPr/>
          <p:nvPr/>
        </p:nvGrpSpPr>
        <p:grpSpPr>
          <a:xfrm>
            <a:off x="9338141" y="3007282"/>
            <a:ext cx="1546247" cy="427169"/>
            <a:chOff x="9267803" y="3507429"/>
            <a:chExt cx="1546247" cy="427169"/>
          </a:xfrm>
        </p:grpSpPr>
        <p:sp>
          <p:nvSpPr>
            <p:cNvPr id="300" name="Rectangle: Rounded Corners 299">
              <a:extLst>
                <a:ext uri="{FF2B5EF4-FFF2-40B4-BE49-F238E27FC236}">
                  <a16:creationId xmlns:a16="http://schemas.microsoft.com/office/drawing/2014/main" id="{30F76074-BAE4-45AD-84E0-6F0DB8079FCE}"/>
                </a:ext>
              </a:extLst>
            </p:cNvPr>
            <p:cNvSpPr>
              <a:spLocks/>
            </p:cNvSpPr>
            <p:nvPr/>
          </p:nvSpPr>
          <p:spPr>
            <a:xfrm>
              <a:off x="9355201" y="3628904"/>
              <a:ext cx="1371453" cy="305694"/>
            </a:xfrm>
            <a:prstGeom prst="roundRect">
              <a:avLst>
                <a:gd name="adj" fmla="val 50000"/>
              </a:avLst>
            </a:prstGeom>
            <a:solidFill>
              <a:schemeClr val="bg2"/>
            </a:solidFill>
            <a:ln w="9525">
              <a:no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no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1000" b="0" i="0" u="none" strike="noStrike" kern="0" cap="none" spc="0" normalizeH="0" baseline="0" noProof="0" dirty="0">
                  <a:ln>
                    <a:noFill/>
                  </a:ln>
                  <a:solidFill>
                    <a:srgbClr val="000000"/>
                  </a:solidFill>
                  <a:effectLst/>
                  <a:uLnTx/>
                  <a:uFillTx/>
                  <a:latin typeface="SST Arabic" panose="020B0504030504020204" pitchFamily="34" charset="-78"/>
                  <a:ea typeface="+mn-ea"/>
                  <a:cs typeface="SST Arabic" panose="020B0504030504020204" pitchFamily="34" charset="-78"/>
                </a:rPr>
                <a:t>520 بيان جمركي</a:t>
              </a:r>
              <a:endParaRPr kumimoji="0" lang="en-US" sz="1000" b="0" i="0" u="none" strike="noStrike" kern="0" cap="none" spc="0" normalizeH="0" baseline="0" noProof="0" dirty="0" err="1">
                <a:ln>
                  <a:noFill/>
                </a:ln>
                <a:solidFill>
                  <a:srgbClr val="000000"/>
                </a:solidFill>
                <a:effectLst/>
                <a:uLnTx/>
                <a:uFillTx/>
                <a:latin typeface="SST Arabic" panose="020B0504030504020204" pitchFamily="34" charset="-78"/>
                <a:ea typeface="+mn-ea"/>
                <a:cs typeface="SST Arabic" panose="020B0504030504020204" pitchFamily="34" charset="-78"/>
              </a:endParaRPr>
            </a:p>
          </p:txBody>
        </p:sp>
        <p:sp>
          <p:nvSpPr>
            <p:cNvPr id="336" name="Flowchart: Alternate Process 335">
              <a:hlinkClick r:id="" action="ppaction://noaction"/>
              <a:extLst>
                <a:ext uri="{FF2B5EF4-FFF2-40B4-BE49-F238E27FC236}">
                  <a16:creationId xmlns:a16="http://schemas.microsoft.com/office/drawing/2014/main" id="{DB86D6C3-B16F-4331-BEDF-D06D8557DDC1}"/>
                </a:ext>
              </a:extLst>
            </p:cNvPr>
            <p:cNvSpPr/>
            <p:nvPr/>
          </p:nvSpPr>
          <p:spPr>
            <a:xfrm>
              <a:off x="9267803" y="3507429"/>
              <a:ext cx="1546247" cy="157431"/>
            </a:xfrm>
            <a:prstGeom prst="flowChartAlternateProcess">
              <a:avLst/>
            </a:prstGeom>
            <a:solidFill>
              <a:schemeClr val="accent3">
                <a:lumMod val="20000"/>
                <a:lumOff val="80000"/>
                <a:alpha val="80000"/>
              </a:schemeClr>
            </a:solidFill>
            <a:ln>
              <a:solidFill>
                <a:srgbClr val="04DAD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900" b="1" i="0" u="none" strike="noStrike" kern="1200" cap="none" spc="0" normalizeH="0" baseline="0" noProof="0" dirty="0">
                  <a:ln>
                    <a:noFill/>
                  </a:ln>
                  <a:solidFill>
                    <a:srgbClr val="E6E6E6">
                      <a:lumMod val="25000"/>
                    </a:srgbClr>
                  </a:solidFill>
                  <a:effectLst/>
                  <a:uLnTx/>
                  <a:uFillTx/>
                  <a:latin typeface="SST Arabic" panose="020B0504030504020204" pitchFamily="34" charset="-78"/>
                  <a:ea typeface="+mn-ea"/>
                  <a:cs typeface="SST Arabic" panose="020B0504030504020204" pitchFamily="34" charset="-78"/>
                </a:rPr>
                <a:t>عدد البيانات المحققة للشرط</a:t>
              </a:r>
            </a:p>
          </p:txBody>
        </p:sp>
      </p:grpSp>
      <p:grpSp>
        <p:nvGrpSpPr>
          <p:cNvPr id="8" name="Group 7">
            <a:extLst>
              <a:ext uri="{FF2B5EF4-FFF2-40B4-BE49-F238E27FC236}">
                <a16:creationId xmlns:a16="http://schemas.microsoft.com/office/drawing/2014/main" id="{7725F4FC-711A-4B10-A501-6BE45E6D1E6A}"/>
              </a:ext>
            </a:extLst>
          </p:cNvPr>
          <p:cNvGrpSpPr/>
          <p:nvPr/>
        </p:nvGrpSpPr>
        <p:grpSpPr>
          <a:xfrm>
            <a:off x="6600249" y="3007282"/>
            <a:ext cx="1546247" cy="413108"/>
            <a:chOff x="6529911" y="3521490"/>
            <a:chExt cx="1546247" cy="413108"/>
          </a:xfrm>
        </p:grpSpPr>
        <p:sp>
          <p:nvSpPr>
            <p:cNvPr id="301" name="Rectangle: Rounded Corners 300">
              <a:extLst>
                <a:ext uri="{FF2B5EF4-FFF2-40B4-BE49-F238E27FC236}">
                  <a16:creationId xmlns:a16="http://schemas.microsoft.com/office/drawing/2014/main" id="{E700A380-627F-45C7-A5C1-77719CAF95F8}"/>
                </a:ext>
              </a:extLst>
            </p:cNvPr>
            <p:cNvSpPr>
              <a:spLocks/>
            </p:cNvSpPr>
            <p:nvPr/>
          </p:nvSpPr>
          <p:spPr>
            <a:xfrm>
              <a:off x="6602914" y="3628904"/>
              <a:ext cx="1371453" cy="305694"/>
            </a:xfrm>
            <a:prstGeom prst="roundRect">
              <a:avLst>
                <a:gd name="adj" fmla="val 50000"/>
              </a:avLst>
            </a:prstGeom>
            <a:solidFill>
              <a:schemeClr val="bg2"/>
            </a:solidFill>
            <a:ln w="9525">
              <a:no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no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00"/>
                  </a:solidFill>
                  <a:effectLst/>
                  <a:uLnTx/>
                  <a:uFillTx/>
                  <a:latin typeface="SST Arabic" panose="020B0504030504020204" pitchFamily="34" charset="-78"/>
                  <a:ea typeface="+mn-ea"/>
                  <a:cs typeface="SST Arabic" panose="020B0504030504020204" pitchFamily="34" charset="-78"/>
                </a:rPr>
                <a:t>757</a:t>
              </a:r>
              <a:r>
                <a:rPr kumimoji="0" lang="ar-SA" sz="1000" b="0" i="0" u="none" strike="noStrike" kern="0" cap="none" spc="0" normalizeH="0" baseline="0" noProof="0" dirty="0">
                  <a:ln>
                    <a:noFill/>
                  </a:ln>
                  <a:solidFill>
                    <a:srgbClr val="000000"/>
                  </a:solidFill>
                  <a:effectLst/>
                  <a:uLnTx/>
                  <a:uFillTx/>
                  <a:latin typeface="SST Arabic" panose="020B0504030504020204" pitchFamily="34" charset="-78"/>
                  <a:ea typeface="+mn-ea"/>
                  <a:cs typeface="SST Arabic" panose="020B0504030504020204" pitchFamily="34" charset="-78"/>
                </a:rPr>
                <a:t> بيان جمركي</a:t>
              </a:r>
              <a:endParaRPr kumimoji="0" lang="en-US" sz="1000" b="0" i="0" u="none" strike="noStrike" kern="0" cap="none" spc="0" normalizeH="0" baseline="0" noProof="0" dirty="0" err="1">
                <a:ln>
                  <a:noFill/>
                </a:ln>
                <a:solidFill>
                  <a:srgbClr val="000000"/>
                </a:solidFill>
                <a:effectLst/>
                <a:uLnTx/>
                <a:uFillTx/>
                <a:latin typeface="SST Arabic" panose="020B0504030504020204" pitchFamily="34" charset="-78"/>
                <a:ea typeface="+mn-ea"/>
                <a:cs typeface="SST Arabic" panose="020B0504030504020204" pitchFamily="34" charset="-78"/>
              </a:endParaRPr>
            </a:p>
          </p:txBody>
        </p:sp>
        <p:sp>
          <p:nvSpPr>
            <p:cNvPr id="337" name="Flowchart: Alternate Process 336">
              <a:hlinkClick r:id="" action="ppaction://noaction"/>
              <a:extLst>
                <a:ext uri="{FF2B5EF4-FFF2-40B4-BE49-F238E27FC236}">
                  <a16:creationId xmlns:a16="http://schemas.microsoft.com/office/drawing/2014/main" id="{ECAE3C21-CC0F-4778-930C-EFBC9C25DBB7}"/>
                </a:ext>
              </a:extLst>
            </p:cNvPr>
            <p:cNvSpPr/>
            <p:nvPr/>
          </p:nvSpPr>
          <p:spPr>
            <a:xfrm>
              <a:off x="6529911" y="3521490"/>
              <a:ext cx="1546247" cy="157431"/>
            </a:xfrm>
            <a:prstGeom prst="flowChartAlternateProcess">
              <a:avLst/>
            </a:prstGeom>
            <a:solidFill>
              <a:schemeClr val="accent3">
                <a:lumMod val="20000"/>
                <a:lumOff val="80000"/>
                <a:alpha val="80000"/>
              </a:schemeClr>
            </a:solidFill>
            <a:ln>
              <a:solidFill>
                <a:srgbClr val="04DAD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900" b="1" i="0" u="none" strike="noStrike" kern="1200" cap="none" spc="0" normalizeH="0" baseline="0" noProof="0" dirty="0">
                  <a:ln>
                    <a:noFill/>
                  </a:ln>
                  <a:solidFill>
                    <a:srgbClr val="E6E6E6">
                      <a:lumMod val="25000"/>
                    </a:srgbClr>
                  </a:solidFill>
                  <a:effectLst/>
                  <a:uLnTx/>
                  <a:uFillTx/>
                  <a:latin typeface="SST Arabic" panose="020B0504030504020204" pitchFamily="34" charset="-78"/>
                  <a:ea typeface="+mn-ea"/>
                  <a:cs typeface="SST Arabic" panose="020B0504030504020204" pitchFamily="34" charset="-78"/>
                </a:rPr>
                <a:t>عدد البيانات المحققة للشرط</a:t>
              </a:r>
            </a:p>
          </p:txBody>
        </p:sp>
      </p:grpSp>
      <p:grpSp>
        <p:nvGrpSpPr>
          <p:cNvPr id="338" name="Group 337">
            <a:extLst>
              <a:ext uri="{FF2B5EF4-FFF2-40B4-BE49-F238E27FC236}">
                <a16:creationId xmlns:a16="http://schemas.microsoft.com/office/drawing/2014/main" id="{083B7296-6D24-4AB5-9DFF-6B142604A08B}"/>
              </a:ext>
            </a:extLst>
          </p:cNvPr>
          <p:cNvGrpSpPr/>
          <p:nvPr/>
        </p:nvGrpSpPr>
        <p:grpSpPr>
          <a:xfrm>
            <a:off x="3816063" y="3007282"/>
            <a:ext cx="1546247" cy="413108"/>
            <a:chOff x="6529911" y="3521490"/>
            <a:chExt cx="1546247" cy="413108"/>
          </a:xfrm>
        </p:grpSpPr>
        <p:sp>
          <p:nvSpPr>
            <p:cNvPr id="339" name="Rectangle: Rounded Corners 338">
              <a:extLst>
                <a:ext uri="{FF2B5EF4-FFF2-40B4-BE49-F238E27FC236}">
                  <a16:creationId xmlns:a16="http://schemas.microsoft.com/office/drawing/2014/main" id="{F193444A-9D4B-445A-A621-D782A2C61606}"/>
                </a:ext>
              </a:extLst>
            </p:cNvPr>
            <p:cNvSpPr>
              <a:spLocks/>
            </p:cNvSpPr>
            <p:nvPr/>
          </p:nvSpPr>
          <p:spPr>
            <a:xfrm>
              <a:off x="6602914" y="3628904"/>
              <a:ext cx="1371453" cy="305694"/>
            </a:xfrm>
            <a:prstGeom prst="roundRect">
              <a:avLst>
                <a:gd name="adj" fmla="val 50000"/>
              </a:avLst>
            </a:prstGeom>
            <a:solidFill>
              <a:schemeClr val="bg2"/>
            </a:solidFill>
            <a:ln w="9525">
              <a:no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no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00"/>
                  </a:solidFill>
                  <a:effectLst/>
                  <a:uLnTx/>
                  <a:uFillTx/>
                  <a:latin typeface="SST Arabic" panose="020B0504030504020204" pitchFamily="34" charset="-78"/>
                  <a:ea typeface="+mn-ea"/>
                  <a:cs typeface="SST Arabic" panose="020B0504030504020204" pitchFamily="34" charset="-78"/>
                </a:rPr>
                <a:t>1,839</a:t>
              </a:r>
              <a:r>
                <a:rPr kumimoji="0" lang="ar-SA" sz="1000" b="0" i="0" u="none" strike="noStrike" kern="0" cap="none" spc="0" normalizeH="0" baseline="0" noProof="0" dirty="0">
                  <a:ln>
                    <a:noFill/>
                  </a:ln>
                  <a:solidFill>
                    <a:srgbClr val="000000"/>
                  </a:solidFill>
                  <a:effectLst/>
                  <a:uLnTx/>
                  <a:uFillTx/>
                  <a:latin typeface="SST Arabic" panose="020B0504030504020204" pitchFamily="34" charset="-78"/>
                  <a:ea typeface="+mn-ea"/>
                  <a:cs typeface="SST Arabic" panose="020B0504030504020204" pitchFamily="34" charset="-78"/>
                </a:rPr>
                <a:t> بيان جمركي</a:t>
              </a:r>
              <a:endParaRPr kumimoji="0" lang="en-US" sz="1000" b="0" i="0" u="none" strike="noStrike" kern="0" cap="none" spc="0" normalizeH="0" baseline="0" noProof="0" dirty="0" err="1">
                <a:ln>
                  <a:noFill/>
                </a:ln>
                <a:solidFill>
                  <a:srgbClr val="000000"/>
                </a:solidFill>
                <a:effectLst/>
                <a:uLnTx/>
                <a:uFillTx/>
                <a:latin typeface="SST Arabic" panose="020B0504030504020204" pitchFamily="34" charset="-78"/>
                <a:ea typeface="+mn-ea"/>
                <a:cs typeface="SST Arabic" panose="020B0504030504020204" pitchFamily="34" charset="-78"/>
              </a:endParaRPr>
            </a:p>
          </p:txBody>
        </p:sp>
        <p:sp>
          <p:nvSpPr>
            <p:cNvPr id="340" name="Flowchart: Alternate Process 339">
              <a:hlinkClick r:id="" action="ppaction://noaction"/>
              <a:extLst>
                <a:ext uri="{FF2B5EF4-FFF2-40B4-BE49-F238E27FC236}">
                  <a16:creationId xmlns:a16="http://schemas.microsoft.com/office/drawing/2014/main" id="{8C8A2AC5-3EB7-4ACE-95BA-468B449CDFB6}"/>
                </a:ext>
              </a:extLst>
            </p:cNvPr>
            <p:cNvSpPr/>
            <p:nvPr/>
          </p:nvSpPr>
          <p:spPr>
            <a:xfrm>
              <a:off x="6529911" y="3521490"/>
              <a:ext cx="1546247" cy="157431"/>
            </a:xfrm>
            <a:prstGeom prst="flowChartAlternateProcess">
              <a:avLst/>
            </a:prstGeom>
            <a:solidFill>
              <a:schemeClr val="accent3">
                <a:lumMod val="20000"/>
                <a:lumOff val="80000"/>
                <a:alpha val="80000"/>
              </a:schemeClr>
            </a:solidFill>
            <a:ln>
              <a:solidFill>
                <a:srgbClr val="04DAD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900" b="1" i="0" u="none" strike="noStrike" kern="1200" cap="none" spc="0" normalizeH="0" baseline="0" noProof="0" dirty="0">
                  <a:ln>
                    <a:noFill/>
                  </a:ln>
                  <a:solidFill>
                    <a:srgbClr val="E6E6E6">
                      <a:lumMod val="25000"/>
                    </a:srgbClr>
                  </a:solidFill>
                  <a:effectLst/>
                  <a:uLnTx/>
                  <a:uFillTx/>
                  <a:latin typeface="SST Arabic" panose="020B0504030504020204" pitchFamily="34" charset="-78"/>
                  <a:ea typeface="+mn-ea"/>
                  <a:cs typeface="SST Arabic" panose="020B0504030504020204" pitchFamily="34" charset="-78"/>
                </a:rPr>
                <a:t>عدد البيانات المحققة للشرط</a:t>
              </a:r>
            </a:p>
          </p:txBody>
        </p:sp>
      </p:grpSp>
      <p:sp>
        <p:nvSpPr>
          <p:cNvPr id="342" name="Google Shape;1225;p43">
            <a:extLst>
              <a:ext uri="{FF2B5EF4-FFF2-40B4-BE49-F238E27FC236}">
                <a16:creationId xmlns:a16="http://schemas.microsoft.com/office/drawing/2014/main" id="{25E848CC-9549-4F09-8AAC-C5189CAB72FF}"/>
              </a:ext>
            </a:extLst>
          </p:cNvPr>
          <p:cNvSpPr/>
          <p:nvPr/>
        </p:nvSpPr>
        <p:spPr>
          <a:xfrm rot="4943053" flipV="1">
            <a:off x="11639582" y="3935381"/>
            <a:ext cx="393138" cy="234768"/>
          </a:xfrm>
          <a:custGeom>
            <a:avLst/>
            <a:gdLst/>
            <a:ahLst/>
            <a:cxnLst/>
            <a:rect l="l" t="t" r="r" b="b"/>
            <a:pathLst>
              <a:path w="16872" h="9216" extrusionOk="0">
                <a:moveTo>
                  <a:pt x="1" y="1"/>
                </a:moveTo>
                <a:lnTo>
                  <a:pt x="3346" y="9216"/>
                </a:lnTo>
                <a:lnTo>
                  <a:pt x="16872" y="7025"/>
                </a:lnTo>
                <a:lnTo>
                  <a:pt x="16872" y="1"/>
                </a:lnTo>
                <a:close/>
              </a:path>
            </a:pathLst>
          </a:custGeom>
          <a:solidFill>
            <a:srgbClr val="002E87"/>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0D2547"/>
              </a:solidFill>
              <a:effectLst/>
              <a:uLnTx/>
              <a:uFillTx/>
              <a:latin typeface="Symbio AR+LT"/>
              <a:ea typeface="+mn-ea"/>
              <a:cs typeface="Symbio AR+LT"/>
            </a:endParaRPr>
          </a:p>
        </p:txBody>
      </p:sp>
      <p:sp>
        <p:nvSpPr>
          <p:cNvPr id="344" name="Google Shape;841;p33">
            <a:extLst>
              <a:ext uri="{FF2B5EF4-FFF2-40B4-BE49-F238E27FC236}">
                <a16:creationId xmlns:a16="http://schemas.microsoft.com/office/drawing/2014/main" id="{AE91CA73-A5F4-4391-96F5-28DF90C8D5F6}"/>
              </a:ext>
            </a:extLst>
          </p:cNvPr>
          <p:cNvSpPr/>
          <p:nvPr/>
        </p:nvSpPr>
        <p:spPr>
          <a:xfrm rot="16200000">
            <a:off x="11306883" y="3630116"/>
            <a:ext cx="297690" cy="922902"/>
          </a:xfrm>
          <a:prstGeom prst="round2SameRect">
            <a:avLst>
              <a:gd name="adj1" fmla="val 50000"/>
              <a:gd name="adj2" fmla="val 0"/>
            </a:avLst>
          </a:prstGeom>
          <a:solidFill>
            <a:srgbClr val="002E87"/>
          </a:solidFill>
          <a:ln>
            <a:noFill/>
          </a:ln>
        </p:spPr>
        <p:txBody>
          <a:bodyPr spcFirstLastPara="1" wrap="square" lIns="0" tIns="1371600" rIns="0" bIns="91425"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endParaRPr kumimoji="0" sz="1300" b="0" i="0" u="none" strike="noStrike" kern="1200" cap="none" spc="0" normalizeH="0" baseline="0" noProof="0" dirty="0">
              <a:ln>
                <a:noFill/>
              </a:ln>
              <a:solidFill>
                <a:srgbClr val="FFFFFF"/>
              </a:solidFill>
              <a:effectLst/>
              <a:uLnTx/>
              <a:uFillTx/>
              <a:latin typeface="Symbio AR+LT"/>
              <a:ea typeface="+mn-ea"/>
              <a:cs typeface="Symbio AR+LT"/>
            </a:endParaRPr>
          </a:p>
        </p:txBody>
      </p:sp>
      <p:sp>
        <p:nvSpPr>
          <p:cNvPr id="345" name="Google Shape;841;p33">
            <a:extLst>
              <a:ext uri="{FF2B5EF4-FFF2-40B4-BE49-F238E27FC236}">
                <a16:creationId xmlns:a16="http://schemas.microsoft.com/office/drawing/2014/main" id="{46FF29BF-7503-40F0-8F41-54C1C55A90F1}"/>
              </a:ext>
            </a:extLst>
          </p:cNvPr>
          <p:cNvSpPr/>
          <p:nvPr/>
        </p:nvSpPr>
        <p:spPr>
          <a:xfrm rot="16200000">
            <a:off x="11323190" y="3678171"/>
            <a:ext cx="232865" cy="820319"/>
          </a:xfrm>
          <a:prstGeom prst="round2SameRect">
            <a:avLst>
              <a:gd name="adj1" fmla="val 50000"/>
              <a:gd name="adj2" fmla="val 0"/>
            </a:avLst>
          </a:prstGeom>
          <a:solidFill>
            <a:schemeClr val="bg1"/>
          </a:solidFill>
          <a:ln>
            <a:noFill/>
          </a:ln>
        </p:spPr>
        <p:txBody>
          <a:bodyPr spcFirstLastPara="1" wrap="square" lIns="0" tIns="1371600" rIns="0" bIns="91425"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endParaRPr kumimoji="0" sz="1300" b="0" i="0" u="none" strike="noStrike" kern="1200" cap="none" spc="0" normalizeH="0" baseline="0" noProof="0" dirty="0">
              <a:ln>
                <a:noFill/>
              </a:ln>
              <a:solidFill>
                <a:srgbClr val="FFFFFF"/>
              </a:solidFill>
              <a:effectLst/>
              <a:uLnTx/>
              <a:uFillTx/>
              <a:latin typeface="Symbio AR+LT"/>
              <a:ea typeface="+mn-ea"/>
              <a:cs typeface="Symbio AR+LT"/>
            </a:endParaRPr>
          </a:p>
        </p:txBody>
      </p:sp>
      <p:sp>
        <p:nvSpPr>
          <p:cNvPr id="346" name="Rectangle 345">
            <a:extLst>
              <a:ext uri="{FF2B5EF4-FFF2-40B4-BE49-F238E27FC236}">
                <a16:creationId xmlns:a16="http://schemas.microsoft.com/office/drawing/2014/main" id="{DC8BDDCD-09AD-4A08-A5E4-ED9FB293AE7A}"/>
              </a:ext>
            </a:extLst>
          </p:cNvPr>
          <p:cNvSpPr/>
          <p:nvPr/>
        </p:nvSpPr>
        <p:spPr>
          <a:xfrm>
            <a:off x="10940698" y="3914882"/>
            <a:ext cx="1041429" cy="276548"/>
          </a:xfrm>
          <a:prstGeom prst="rect">
            <a:avLst/>
          </a:prstGeom>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ar-SA" sz="1050" b="0" i="0" u="none" strike="noStrike" kern="1200" cap="none" spc="0" normalizeH="0" baseline="0" noProof="0" dirty="0">
                <a:ln>
                  <a:noFill/>
                </a:ln>
                <a:solidFill>
                  <a:srgbClr val="0D2547"/>
                </a:solidFill>
                <a:effectLst/>
                <a:uLnTx/>
                <a:uFillTx/>
                <a:latin typeface="SST Arabic" panose="020B0504030504020204" pitchFamily="34" charset="-78"/>
                <a:ea typeface="+mn-ea"/>
                <a:cs typeface="Somar Bold"/>
              </a:rPr>
              <a:t>مثال</a:t>
            </a:r>
            <a:endParaRPr kumimoji="0" lang="ar-SA" sz="1050" b="0" i="0" u="none" strike="noStrike" kern="1200" cap="none" spc="0" normalizeH="0" baseline="0" noProof="0" dirty="0">
              <a:ln>
                <a:noFill/>
              </a:ln>
              <a:solidFill>
                <a:srgbClr val="0D2547"/>
              </a:solidFill>
              <a:effectLst/>
              <a:uLnTx/>
              <a:uFillTx/>
              <a:latin typeface="SST Arabic" panose="020B0504030504020204" pitchFamily="34" charset="-78"/>
              <a:ea typeface="+mn-ea"/>
              <a:cs typeface="SST Arabic" panose="020B0504030504020204" pitchFamily="34" charset="-78"/>
            </a:endParaRPr>
          </a:p>
        </p:txBody>
      </p:sp>
      <p:graphicFrame>
        <p:nvGraphicFramePr>
          <p:cNvPr id="248" name="Table 247">
            <a:extLst>
              <a:ext uri="{FF2B5EF4-FFF2-40B4-BE49-F238E27FC236}">
                <a16:creationId xmlns:a16="http://schemas.microsoft.com/office/drawing/2014/main" id="{77AE5023-78A8-4AE1-8777-4CD8E9A8142E}"/>
              </a:ext>
            </a:extLst>
          </p:cNvPr>
          <p:cNvGraphicFramePr>
            <a:graphicFrameLocks noGrp="1"/>
          </p:cNvGraphicFramePr>
          <p:nvPr>
            <p:extLst/>
          </p:nvPr>
        </p:nvGraphicFramePr>
        <p:xfrm>
          <a:off x="1671253" y="4399764"/>
          <a:ext cx="9330370" cy="1324488"/>
        </p:xfrm>
        <a:graphic>
          <a:graphicData uri="http://schemas.openxmlformats.org/drawingml/2006/table">
            <a:tbl>
              <a:tblPr rtl="1">
                <a:tableStyleId>{5C22544A-7EE6-4342-B048-85BDC9FD1C3A}</a:tableStyleId>
              </a:tblPr>
              <a:tblGrid>
                <a:gridCol w="734654">
                  <a:extLst>
                    <a:ext uri="{9D8B030D-6E8A-4147-A177-3AD203B41FA5}">
                      <a16:colId xmlns:a16="http://schemas.microsoft.com/office/drawing/2014/main" val="4256743770"/>
                    </a:ext>
                  </a:extLst>
                </a:gridCol>
                <a:gridCol w="1084143">
                  <a:extLst>
                    <a:ext uri="{9D8B030D-6E8A-4147-A177-3AD203B41FA5}">
                      <a16:colId xmlns:a16="http://schemas.microsoft.com/office/drawing/2014/main" val="1515960134"/>
                    </a:ext>
                  </a:extLst>
                </a:gridCol>
                <a:gridCol w="1414557">
                  <a:extLst>
                    <a:ext uri="{9D8B030D-6E8A-4147-A177-3AD203B41FA5}">
                      <a16:colId xmlns:a16="http://schemas.microsoft.com/office/drawing/2014/main" val="2713980632"/>
                    </a:ext>
                  </a:extLst>
                </a:gridCol>
                <a:gridCol w="1965577">
                  <a:extLst>
                    <a:ext uri="{9D8B030D-6E8A-4147-A177-3AD203B41FA5}">
                      <a16:colId xmlns:a16="http://schemas.microsoft.com/office/drawing/2014/main" val="990796101"/>
                    </a:ext>
                  </a:extLst>
                </a:gridCol>
                <a:gridCol w="871762">
                  <a:extLst>
                    <a:ext uri="{9D8B030D-6E8A-4147-A177-3AD203B41FA5}">
                      <a16:colId xmlns:a16="http://schemas.microsoft.com/office/drawing/2014/main" val="3243535017"/>
                    </a:ext>
                  </a:extLst>
                </a:gridCol>
                <a:gridCol w="871762">
                  <a:extLst>
                    <a:ext uri="{9D8B030D-6E8A-4147-A177-3AD203B41FA5}">
                      <a16:colId xmlns:a16="http://schemas.microsoft.com/office/drawing/2014/main" val="365837483"/>
                    </a:ext>
                  </a:extLst>
                </a:gridCol>
                <a:gridCol w="1103565">
                  <a:extLst>
                    <a:ext uri="{9D8B030D-6E8A-4147-A177-3AD203B41FA5}">
                      <a16:colId xmlns:a16="http://schemas.microsoft.com/office/drawing/2014/main" val="2910282089"/>
                    </a:ext>
                  </a:extLst>
                </a:gridCol>
                <a:gridCol w="1284350">
                  <a:extLst>
                    <a:ext uri="{9D8B030D-6E8A-4147-A177-3AD203B41FA5}">
                      <a16:colId xmlns:a16="http://schemas.microsoft.com/office/drawing/2014/main" val="3236422689"/>
                    </a:ext>
                  </a:extLst>
                </a:gridCol>
              </a:tblGrid>
              <a:tr h="323601">
                <a:tc>
                  <a:txBody>
                    <a:bodyPr/>
                    <a:lstStyle/>
                    <a:p>
                      <a:pPr algn="ctr" fontAlgn="ctr"/>
                      <a:r>
                        <a:rPr lang="ar-SA" sz="900" b="1" i="0" u="none" strike="noStrike" kern="1200" dirty="0">
                          <a:solidFill>
                            <a:srgbClr val="000000"/>
                          </a:solidFill>
                          <a:effectLst/>
                          <a:latin typeface="SST Arabic" panose="020B0504030504020204" pitchFamily="34" charset="-78"/>
                          <a:ea typeface="+mn-ea"/>
                          <a:cs typeface="SST Arabic" panose="020B0504030504020204" pitchFamily="34" charset="-78"/>
                        </a:rPr>
                        <a:t>السنة</a:t>
                      </a:r>
                      <a:endParaRPr lang="en-US" sz="900" b="1" i="0" u="none" strike="noStrike" kern="1200" dirty="0">
                        <a:solidFill>
                          <a:srgbClr val="000000"/>
                        </a:solidFill>
                        <a:effectLst/>
                        <a:latin typeface="SST Arabic" panose="020B0504030504020204" pitchFamily="34" charset="-78"/>
                        <a:ea typeface="+mn-ea"/>
                        <a:cs typeface="SST Arabic" panose="020B0504030504020204" pitchFamily="34" charset="-78"/>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ACDBDD"/>
                    </a:solidFill>
                  </a:tcPr>
                </a:tc>
                <a:tc>
                  <a:txBody>
                    <a:bodyPr/>
                    <a:lstStyle/>
                    <a:p>
                      <a:pPr algn="ctr" fontAlgn="ctr"/>
                      <a:r>
                        <a:rPr lang="ar-SA" sz="900" b="1" i="0" u="none" strike="noStrike" kern="1200" dirty="0">
                          <a:solidFill>
                            <a:srgbClr val="000000"/>
                          </a:solidFill>
                          <a:effectLst/>
                          <a:latin typeface="SST Arabic" panose="020B0504030504020204" pitchFamily="34" charset="-78"/>
                          <a:ea typeface="+mn-ea"/>
                          <a:cs typeface="SST Arabic" panose="020B0504030504020204" pitchFamily="34" charset="-78"/>
                        </a:rPr>
                        <a:t>عدد أيام الاستيراد</a:t>
                      </a:r>
                      <a:endParaRPr lang="en-US" sz="900" b="1" i="0" u="none" strike="noStrike" kern="1200" dirty="0">
                        <a:solidFill>
                          <a:srgbClr val="000000"/>
                        </a:solidFill>
                        <a:effectLst/>
                        <a:latin typeface="SST Arabic" panose="020B0504030504020204" pitchFamily="34" charset="-78"/>
                        <a:ea typeface="+mn-ea"/>
                        <a:cs typeface="SST Arabic" panose="020B0504030504020204" pitchFamily="34" charset="-78"/>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ACDBDD"/>
                    </a:solidFill>
                  </a:tcPr>
                </a:tc>
                <a:tc>
                  <a:txBody>
                    <a:bodyPr/>
                    <a:lstStyle/>
                    <a:p>
                      <a:pPr algn="ctr" fontAlgn="ctr"/>
                      <a:r>
                        <a:rPr lang="ar-SA" sz="900" b="1" i="0" u="none" strike="noStrike" kern="1200" dirty="0">
                          <a:solidFill>
                            <a:srgbClr val="000000"/>
                          </a:solidFill>
                          <a:effectLst/>
                          <a:latin typeface="SST Arabic" panose="020B0504030504020204" pitchFamily="34" charset="-78"/>
                          <a:ea typeface="+mn-ea"/>
                          <a:cs typeface="SST Arabic" panose="020B0504030504020204" pitchFamily="34" charset="-78"/>
                        </a:rPr>
                        <a:t>متوسط عدد أيام الاستيراد</a:t>
                      </a:r>
                      <a:endParaRPr lang="en-US" sz="900" b="1" i="0" u="none" strike="noStrike" kern="1200" dirty="0">
                        <a:solidFill>
                          <a:srgbClr val="000000"/>
                        </a:solidFill>
                        <a:effectLst/>
                        <a:latin typeface="SST Arabic" panose="020B0504030504020204" pitchFamily="34" charset="-78"/>
                        <a:ea typeface="+mn-ea"/>
                        <a:cs typeface="SST Arabic" panose="020B0504030504020204" pitchFamily="34" charset="-78"/>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ACDBDD"/>
                    </a:solidFill>
                  </a:tcPr>
                </a:tc>
                <a:tc>
                  <a:txBody>
                    <a:bodyPr/>
                    <a:lstStyle/>
                    <a:p>
                      <a:pPr algn="ctr" fontAlgn="ctr"/>
                      <a:r>
                        <a:rPr lang="ar-SA" sz="900" b="1" i="0" u="none" strike="noStrike" kern="1200" dirty="0">
                          <a:solidFill>
                            <a:srgbClr val="000000"/>
                          </a:solidFill>
                          <a:effectLst/>
                          <a:latin typeface="SST Arabic" panose="020B0504030504020204" pitchFamily="34" charset="-78"/>
                          <a:ea typeface="+mn-ea"/>
                          <a:cs typeface="SST Arabic" panose="020B0504030504020204" pitchFamily="34" charset="-78"/>
                        </a:rPr>
                        <a:t>قطاع المستورد المرتبط بمحضر أمني</a:t>
                      </a:r>
                      <a:r>
                        <a:rPr lang="en-US" sz="900" b="1" i="0" u="none" strike="noStrike" kern="1200" dirty="0">
                          <a:solidFill>
                            <a:srgbClr val="000000"/>
                          </a:solidFill>
                          <a:effectLst/>
                          <a:latin typeface="SST Arabic" panose="020B0504030504020204" pitchFamily="34" charset="-78"/>
                          <a:ea typeface="+mn-ea"/>
                          <a:cs typeface="SST Arabic" panose="020B0504030504020204" pitchFamily="34" charset="-78"/>
                        </a:rPr>
                        <a:t>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ACDBDD"/>
                    </a:solidFill>
                  </a:tcPr>
                </a:tc>
                <a:tc>
                  <a:txBody>
                    <a:bodyPr/>
                    <a:lstStyle/>
                    <a:p>
                      <a:pPr algn="ctr" fontAlgn="ctr"/>
                      <a:r>
                        <a:rPr lang="ar-SA" sz="900" b="1" i="0" u="none" strike="noStrike" kern="1200" dirty="0">
                          <a:solidFill>
                            <a:srgbClr val="000000"/>
                          </a:solidFill>
                          <a:effectLst/>
                          <a:latin typeface="SST Arabic" panose="020B0504030504020204" pitchFamily="34" charset="-78"/>
                          <a:ea typeface="+mn-ea"/>
                          <a:cs typeface="SST Arabic" panose="020B0504030504020204" pitchFamily="34" charset="-78"/>
                        </a:rPr>
                        <a:t>بند التعرفة</a:t>
                      </a:r>
                      <a:endParaRPr lang="en-US" sz="900" b="1" i="0" u="none" strike="noStrike" kern="1200" dirty="0">
                        <a:solidFill>
                          <a:srgbClr val="000000"/>
                        </a:solidFill>
                        <a:effectLst/>
                        <a:latin typeface="SST Arabic" panose="020B0504030504020204" pitchFamily="34" charset="-78"/>
                        <a:ea typeface="+mn-ea"/>
                        <a:cs typeface="SST Arabic" panose="020B0504030504020204" pitchFamily="34" charset="-78"/>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ACDBDD"/>
                    </a:solidFill>
                  </a:tcPr>
                </a:tc>
                <a:tc>
                  <a:txBody>
                    <a:bodyPr/>
                    <a:lstStyle/>
                    <a:p>
                      <a:pPr algn="ctr" fontAlgn="ctr"/>
                      <a:r>
                        <a:rPr lang="ar-SA" sz="900" b="1" i="0" u="none" strike="noStrike" kern="1200" dirty="0">
                          <a:solidFill>
                            <a:srgbClr val="000000"/>
                          </a:solidFill>
                          <a:effectLst/>
                          <a:latin typeface="SST Arabic" panose="020B0504030504020204" pitchFamily="34" charset="-78"/>
                          <a:ea typeface="+mn-ea"/>
                          <a:cs typeface="SST Arabic" panose="020B0504030504020204" pitchFamily="34" charset="-78"/>
                        </a:rPr>
                        <a:t>بلد المنشأ</a:t>
                      </a:r>
                      <a:endParaRPr lang="en-US" sz="900" b="1" i="0" u="none" strike="noStrike" kern="1200" dirty="0">
                        <a:solidFill>
                          <a:srgbClr val="000000"/>
                        </a:solidFill>
                        <a:effectLst/>
                        <a:latin typeface="SST Arabic" panose="020B0504030504020204" pitchFamily="34" charset="-78"/>
                        <a:ea typeface="+mn-ea"/>
                        <a:cs typeface="SST Arabic" panose="020B0504030504020204" pitchFamily="34" charset="-78"/>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ACDBDD"/>
                    </a:solidFill>
                  </a:tcPr>
                </a:tc>
                <a:tc>
                  <a:txBody>
                    <a:bodyPr/>
                    <a:lstStyle/>
                    <a:p>
                      <a:pPr algn="ctr" fontAlgn="ctr"/>
                      <a:r>
                        <a:rPr lang="ar-SA" sz="900" b="1" i="0" u="none" strike="noStrike" kern="1200" dirty="0">
                          <a:solidFill>
                            <a:srgbClr val="000000"/>
                          </a:solidFill>
                          <a:effectLst/>
                          <a:latin typeface="SST Arabic" panose="020B0504030504020204" pitchFamily="34" charset="-78"/>
                          <a:ea typeface="+mn-ea"/>
                          <a:cs typeface="SST Arabic" panose="020B0504030504020204" pitchFamily="34" charset="-78"/>
                        </a:rPr>
                        <a:t>قيمة السلعة</a:t>
                      </a:r>
                      <a:endParaRPr lang="en-US" sz="900" b="1" i="0" u="none" strike="noStrike" kern="1200" dirty="0">
                        <a:solidFill>
                          <a:srgbClr val="000000"/>
                        </a:solidFill>
                        <a:effectLst/>
                        <a:latin typeface="SST Arabic" panose="020B0504030504020204" pitchFamily="34" charset="-78"/>
                        <a:ea typeface="+mn-ea"/>
                        <a:cs typeface="SST Arabic" panose="020B0504030504020204" pitchFamily="34" charset="-78"/>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ACDBDD"/>
                    </a:solidFill>
                  </a:tcPr>
                </a:tc>
                <a:tc>
                  <a:txBody>
                    <a:bodyPr/>
                    <a:lstStyle/>
                    <a:p>
                      <a:pPr marL="0" algn="ctr" defTabSz="914400" rtl="0" eaLnBrk="1" fontAlgn="ctr" latinLnBrk="0" hangingPunct="1"/>
                      <a:r>
                        <a:rPr lang="ar-SA" sz="900" b="1" i="0" u="none" strike="noStrike" kern="1200" dirty="0">
                          <a:solidFill>
                            <a:srgbClr val="000000"/>
                          </a:solidFill>
                          <a:effectLst/>
                          <a:latin typeface="SST Arabic" panose="020B0504030504020204" pitchFamily="34" charset="-78"/>
                          <a:ea typeface="+mn-ea"/>
                          <a:cs typeface="SST Arabic" panose="020B0504030504020204" pitchFamily="34" charset="-78"/>
                        </a:rPr>
                        <a:t>متوسط قيمة السلعة</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ACDBDD"/>
                    </a:solidFill>
                  </a:tcPr>
                </a:tc>
                <a:extLst>
                  <a:ext uri="{0D108BD9-81ED-4DB2-BD59-A6C34878D82A}">
                    <a16:rowId xmlns:a16="http://schemas.microsoft.com/office/drawing/2014/main" val="3663391363"/>
                  </a:ext>
                </a:extLst>
              </a:tr>
              <a:tr h="294183">
                <a:tc>
                  <a:txBody>
                    <a:bodyPr/>
                    <a:lstStyle/>
                    <a:p>
                      <a:pPr algn="ctr" fontAlgn="ctr"/>
                      <a:r>
                        <a:rPr lang="ar-SA" sz="900" b="0" i="0" u="none" strike="noStrike" kern="1200" dirty="0">
                          <a:solidFill>
                            <a:srgbClr val="000000"/>
                          </a:solidFill>
                          <a:effectLst/>
                          <a:latin typeface="SST Arabic" panose="020B0504030504020204" pitchFamily="34" charset="-78"/>
                          <a:ea typeface="+mn-ea"/>
                          <a:cs typeface="SST Arabic" panose="020B0504030504020204" pitchFamily="34" charset="-78"/>
                        </a:rPr>
                        <a:t>2021</a:t>
                      </a:r>
                      <a:endParaRPr lang="en-US" sz="900" b="0" i="0" u="none" strike="noStrike" kern="1200" dirty="0">
                        <a:solidFill>
                          <a:srgbClr val="000000"/>
                        </a:solidFill>
                        <a:effectLst/>
                        <a:latin typeface="SST Arabic" panose="020B0504030504020204" pitchFamily="34" charset="-78"/>
                        <a:ea typeface="+mn-ea"/>
                        <a:cs typeface="SST Arabic" panose="020B0504030504020204" pitchFamily="34" charset="-78"/>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ar-SA" sz="900" b="0" i="0" u="none" strike="noStrike" kern="1200" dirty="0">
                          <a:solidFill>
                            <a:srgbClr val="000000"/>
                          </a:solidFill>
                          <a:effectLst/>
                          <a:latin typeface="SST Arabic" panose="020B0504030504020204" pitchFamily="34" charset="-78"/>
                          <a:ea typeface="+mn-ea"/>
                          <a:cs typeface="SST Arabic" panose="020B0504030504020204" pitchFamily="34" charset="-78"/>
                        </a:rPr>
                        <a:t>1</a:t>
                      </a:r>
                      <a:endParaRPr lang="en-US" sz="900" b="0" i="0" u="none" strike="noStrike" kern="1200" dirty="0">
                        <a:solidFill>
                          <a:srgbClr val="000000"/>
                        </a:solidFill>
                        <a:effectLst/>
                        <a:latin typeface="SST Arabic" panose="020B0504030504020204" pitchFamily="34" charset="-78"/>
                        <a:ea typeface="+mn-ea"/>
                        <a:cs typeface="SST Arabic" panose="020B0504030504020204" pitchFamily="34" charset="-78"/>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2">
                  <a:txBody>
                    <a:bodyPr/>
                    <a:lstStyle/>
                    <a:p>
                      <a:pPr algn="ctr" fontAlgn="ctr"/>
                      <a:r>
                        <a:rPr lang="ar-SA" sz="1200" b="0" i="0" u="none" strike="noStrike" kern="1200" dirty="0">
                          <a:solidFill>
                            <a:srgbClr val="0074A7"/>
                          </a:solidFill>
                          <a:effectLst/>
                          <a:latin typeface="SST Arabic" panose="020B0504030504020204" pitchFamily="34" charset="-78"/>
                          <a:ea typeface="+mn-ea"/>
                          <a:cs typeface="SST Arabic" panose="020B0504030504020204" pitchFamily="34" charset="-78"/>
                        </a:rPr>
                        <a:t>2</a:t>
                      </a:r>
                      <a:endParaRPr lang="en-US" sz="1100" b="0" i="0" u="none" strike="noStrike" kern="1200" dirty="0">
                        <a:solidFill>
                          <a:srgbClr val="0074A7"/>
                        </a:solidFill>
                        <a:effectLst/>
                        <a:latin typeface="SST Arabic" panose="020B0504030504020204" pitchFamily="34" charset="-78"/>
                        <a:ea typeface="+mn-ea"/>
                        <a:cs typeface="SST Arabic" panose="020B0504030504020204" pitchFamily="34" charset="-78"/>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1" fontAlgn="b"/>
                      <a:r>
                        <a:rPr lang="ar-SA" sz="900" b="0" i="0" u="none" strike="noStrike" dirty="0">
                          <a:solidFill>
                            <a:srgbClr val="000000"/>
                          </a:solidFill>
                          <a:effectLst/>
                          <a:latin typeface="SST Arabic" panose="020B0504030504020204" pitchFamily="34" charset="-78"/>
                          <a:cs typeface="SST Arabic" panose="020B0504030504020204" pitchFamily="34" charset="-78"/>
                        </a:rPr>
                        <a:t>البيع بالتجزئة لمواد البناء</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1" eaLnBrk="1" fontAlgn="b" latinLnBrk="0" hangingPunct="1"/>
                      <a:r>
                        <a:rPr lang="en-US" sz="900" b="0" i="0" u="none" strike="noStrike" kern="1200" noProof="0" dirty="0">
                          <a:solidFill>
                            <a:srgbClr val="000000"/>
                          </a:solidFill>
                          <a:effectLst/>
                          <a:latin typeface="SST Arabic" panose="020B0504030504020204" pitchFamily="34" charset="-78"/>
                          <a:ea typeface="+mn-ea"/>
                          <a:cs typeface="SST Arabic" panose="020B0504030504020204" pitchFamily="34" charset="-78"/>
                        </a:rPr>
                        <a:t>7413xxxxxxxx</a:t>
                      </a:r>
                      <a:endParaRPr lang="en-US" sz="900" b="0" i="0" u="none" strike="noStrike" kern="1200" dirty="0">
                        <a:solidFill>
                          <a:srgbClr val="000000"/>
                        </a:solidFill>
                        <a:effectLst/>
                        <a:latin typeface="SST Arabic" panose="020B0504030504020204" pitchFamily="34" charset="-78"/>
                        <a:ea typeface="+mn-ea"/>
                        <a:cs typeface="SST Arabic" panose="020B0504030504020204" pitchFamily="34" charset="-78"/>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ar-SA" sz="900" b="0" i="0" u="none" strike="noStrike" kern="1200" dirty="0">
                          <a:solidFill>
                            <a:srgbClr val="000000"/>
                          </a:solidFill>
                          <a:effectLst/>
                          <a:latin typeface="SST Arabic" panose="020B0504030504020204" pitchFamily="34" charset="-78"/>
                          <a:ea typeface="+mn-ea"/>
                          <a:cs typeface="SST Arabic" panose="020B0504030504020204" pitchFamily="34" charset="-78"/>
                        </a:rPr>
                        <a:t>الصين</a:t>
                      </a:r>
                      <a:endParaRPr lang="en-US" sz="900" b="0" i="0" u="none" strike="noStrike" kern="1200" dirty="0">
                        <a:solidFill>
                          <a:srgbClr val="000000"/>
                        </a:solidFill>
                        <a:effectLst/>
                        <a:latin typeface="SST Arabic" panose="020B0504030504020204" pitchFamily="34" charset="-78"/>
                        <a:ea typeface="+mn-ea"/>
                        <a:cs typeface="SST Arabic" panose="020B0504030504020204" pitchFamily="34" charset="-78"/>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r>
                        <a:rPr lang="en-US" sz="900" b="0" i="0" u="none" strike="noStrike" kern="1200" dirty="0">
                          <a:solidFill>
                            <a:srgbClr val="000000"/>
                          </a:solidFill>
                          <a:effectLst/>
                          <a:latin typeface="SST Arabic" panose="020B0504030504020204" pitchFamily="34" charset="-78"/>
                          <a:ea typeface="+mn-ea"/>
                          <a:cs typeface="SST Arabic" panose="020B0504030504020204" pitchFamily="34" charset="-78"/>
                        </a:rPr>
                        <a:t>7100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2">
                  <a:txBody>
                    <a:bodyPr/>
                    <a:lstStyle/>
                    <a:p>
                      <a:pPr marL="0" algn="ctr" defTabSz="914400" rtl="0" eaLnBrk="1" fontAlgn="ctr" latinLnBrk="0" hangingPunct="1"/>
                      <a:r>
                        <a:rPr lang="en-US" sz="1200" b="0" i="0" u="none" strike="noStrike" kern="1200" dirty="0">
                          <a:solidFill>
                            <a:srgbClr val="0074A7"/>
                          </a:solidFill>
                          <a:effectLst/>
                          <a:latin typeface="SST Arabic" panose="020B0504030504020204" pitchFamily="34" charset="-78"/>
                          <a:ea typeface="+mn-ea"/>
                          <a:cs typeface="SST Arabic" panose="020B0504030504020204" pitchFamily="34" charset="-78"/>
                        </a:rPr>
                        <a:t>7350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02257779"/>
                  </a:ext>
                </a:extLst>
              </a:tr>
              <a:tr h="294183">
                <a:tc>
                  <a:txBody>
                    <a:bodyPr/>
                    <a:lstStyle/>
                    <a:p>
                      <a:pPr algn="ctr" fontAlgn="ctr"/>
                      <a:r>
                        <a:rPr lang="ar-SA" sz="900" b="0" i="0" u="none" strike="noStrike" kern="1200" dirty="0">
                          <a:solidFill>
                            <a:srgbClr val="000000"/>
                          </a:solidFill>
                          <a:effectLst/>
                          <a:latin typeface="SST Arabic" panose="020B0504030504020204" pitchFamily="34" charset="-78"/>
                          <a:ea typeface="+mn-ea"/>
                          <a:cs typeface="SST Arabic" panose="020B0504030504020204" pitchFamily="34" charset="-78"/>
                        </a:rPr>
                        <a:t>2022</a:t>
                      </a:r>
                      <a:endParaRPr lang="en-US" sz="900" b="0" i="0" u="none" strike="noStrike" kern="1200" dirty="0">
                        <a:solidFill>
                          <a:srgbClr val="000000"/>
                        </a:solidFill>
                        <a:effectLst/>
                        <a:latin typeface="SST Arabic" panose="020B0504030504020204" pitchFamily="34" charset="-78"/>
                        <a:ea typeface="+mn-ea"/>
                        <a:cs typeface="SST Arabic" panose="020B0504030504020204" pitchFamily="34" charset="-78"/>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ar-SA" sz="900" b="0" i="0" u="none" strike="noStrike" kern="1200" dirty="0">
                          <a:solidFill>
                            <a:srgbClr val="000000"/>
                          </a:solidFill>
                          <a:effectLst/>
                          <a:latin typeface="SST Arabic" panose="020B0504030504020204" pitchFamily="34" charset="-78"/>
                          <a:ea typeface="+mn-ea"/>
                          <a:cs typeface="SST Arabic" panose="020B0504030504020204" pitchFamily="34" charset="-78"/>
                        </a:rPr>
                        <a:t>3</a:t>
                      </a:r>
                      <a:endParaRPr lang="en-US" sz="900" b="0" i="0" u="none" strike="noStrike" kern="1200" dirty="0">
                        <a:solidFill>
                          <a:srgbClr val="000000"/>
                        </a:solidFill>
                        <a:effectLst/>
                        <a:latin typeface="SST Arabic" panose="020B0504030504020204" pitchFamily="34" charset="-78"/>
                        <a:ea typeface="+mn-ea"/>
                        <a:cs typeface="SST Arabic" panose="020B0504030504020204" pitchFamily="34" charset="-78"/>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ctr" fontAlgn="ctr"/>
                      <a:endParaRPr lang="en-US" sz="900" b="0" i="0" u="none" strike="noStrike" kern="1200" dirty="0">
                        <a:solidFill>
                          <a:srgbClr val="000000"/>
                        </a:solidFill>
                        <a:effectLst/>
                        <a:latin typeface="SST Arabic" panose="020B0504030504020204" pitchFamily="34" charset="-78"/>
                        <a:ea typeface="+mn-ea"/>
                        <a:cs typeface="SST Arabic" panose="020B0504030504020204" pitchFamily="34" charset="-78"/>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1" fontAlgn="b"/>
                      <a:r>
                        <a:rPr lang="ar-SA" sz="900" b="0" i="0" u="none" strike="noStrike" dirty="0">
                          <a:solidFill>
                            <a:srgbClr val="000000"/>
                          </a:solidFill>
                          <a:effectLst/>
                          <a:latin typeface="SST Arabic" panose="020B0504030504020204" pitchFamily="34" charset="-78"/>
                          <a:cs typeface="SST Arabic" panose="020B0504030504020204" pitchFamily="34" charset="-78"/>
                        </a:rPr>
                        <a:t>البيع بالتجزئة لمواد البناء</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1" eaLnBrk="1" fontAlgn="b" latinLnBrk="0" hangingPunct="1"/>
                      <a:r>
                        <a:rPr lang="en-US" sz="900" b="0" i="0" u="none" strike="noStrike" kern="1200" noProof="0" dirty="0">
                          <a:solidFill>
                            <a:srgbClr val="000000"/>
                          </a:solidFill>
                          <a:effectLst/>
                          <a:latin typeface="SST Arabic" panose="020B0504030504020204" pitchFamily="34" charset="-78"/>
                          <a:ea typeface="+mn-ea"/>
                          <a:cs typeface="SST Arabic" panose="020B0504030504020204" pitchFamily="34" charset="-78"/>
                        </a:rPr>
                        <a:t>7413xxxxxxxx</a:t>
                      </a:r>
                      <a:endParaRPr lang="en-US" sz="900" b="0" i="0" u="none" strike="noStrike" kern="1200" dirty="0">
                        <a:solidFill>
                          <a:srgbClr val="000000"/>
                        </a:solidFill>
                        <a:effectLst/>
                        <a:latin typeface="SST Arabic" panose="020B0504030504020204" pitchFamily="34" charset="-78"/>
                        <a:ea typeface="+mn-ea"/>
                        <a:cs typeface="SST Arabic" panose="020B0504030504020204" pitchFamily="34" charset="-78"/>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ar-SA" sz="900" b="0" i="0" u="none" strike="noStrike" kern="1200" dirty="0">
                          <a:solidFill>
                            <a:srgbClr val="000000"/>
                          </a:solidFill>
                          <a:effectLst/>
                          <a:latin typeface="SST Arabic" panose="020B0504030504020204" pitchFamily="34" charset="-78"/>
                          <a:ea typeface="+mn-ea"/>
                          <a:cs typeface="SST Arabic" panose="020B0504030504020204" pitchFamily="34" charset="-78"/>
                        </a:rPr>
                        <a:t>الصين</a:t>
                      </a:r>
                      <a:endParaRPr lang="en-US" sz="900" b="0" i="0" u="none" strike="noStrike" kern="1200" dirty="0">
                        <a:solidFill>
                          <a:srgbClr val="000000"/>
                        </a:solidFill>
                        <a:effectLst/>
                        <a:latin typeface="SST Arabic" panose="020B0504030504020204" pitchFamily="34" charset="-78"/>
                        <a:ea typeface="+mn-ea"/>
                        <a:cs typeface="SST Arabic" panose="020B0504030504020204" pitchFamily="34" charset="-78"/>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r>
                        <a:rPr lang="en-US" sz="900" b="0" i="0" u="none" strike="noStrike" kern="1200" dirty="0">
                          <a:solidFill>
                            <a:srgbClr val="000000"/>
                          </a:solidFill>
                          <a:effectLst/>
                          <a:latin typeface="SST Arabic" panose="020B0504030504020204" pitchFamily="34" charset="-78"/>
                          <a:ea typeface="+mn-ea"/>
                          <a:cs typeface="SST Arabic" panose="020B0504030504020204" pitchFamily="34" charset="-78"/>
                        </a:rPr>
                        <a:t>7600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marL="0" algn="ctr" defTabSz="914400" rtl="0" eaLnBrk="1" fontAlgn="ctr" latinLnBrk="0" hangingPunct="1"/>
                      <a:endParaRPr lang="en-US" sz="900" b="0" i="0" u="none" strike="noStrike" kern="1200" dirty="0">
                        <a:solidFill>
                          <a:srgbClr val="000000"/>
                        </a:solidFill>
                        <a:effectLst/>
                        <a:latin typeface="SST Arabic" panose="020B0504030504020204" pitchFamily="34" charset="-78"/>
                        <a:ea typeface="+mn-ea"/>
                        <a:cs typeface="SST Arabic" panose="020B0504030504020204" pitchFamily="34" charset="-78"/>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060171896"/>
                  </a:ext>
                </a:extLst>
              </a:tr>
              <a:tr h="412521">
                <a:tc>
                  <a:txBody>
                    <a:bodyPr/>
                    <a:lstStyle/>
                    <a:p>
                      <a:pPr algn="ctr" fontAlgn="ctr"/>
                      <a:r>
                        <a:rPr lang="ar-SA" sz="900" b="0" i="0" u="none" strike="noStrike" kern="1200" dirty="0">
                          <a:solidFill>
                            <a:srgbClr val="000000"/>
                          </a:solidFill>
                          <a:effectLst/>
                          <a:latin typeface="SST Arabic" panose="020B0504030504020204" pitchFamily="34" charset="-78"/>
                          <a:ea typeface="+mn-ea"/>
                          <a:cs typeface="SST Arabic" panose="020B0504030504020204" pitchFamily="34" charset="-78"/>
                        </a:rPr>
                        <a:t>2023</a:t>
                      </a:r>
                      <a:endParaRPr lang="en-US" sz="900" b="0" i="0" u="none" strike="noStrike" kern="1200" dirty="0">
                        <a:solidFill>
                          <a:srgbClr val="000000"/>
                        </a:solidFill>
                        <a:effectLst/>
                        <a:latin typeface="SST Arabic" panose="020B0504030504020204" pitchFamily="34" charset="-78"/>
                        <a:ea typeface="+mn-ea"/>
                        <a:cs typeface="SST Arabic" panose="020B0504030504020204" pitchFamily="34" charset="-78"/>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ar-SA" sz="900" b="0" i="0" u="none" strike="noStrike" kern="1200" dirty="0">
                          <a:solidFill>
                            <a:srgbClr val="000000"/>
                          </a:solidFill>
                          <a:effectLst/>
                          <a:latin typeface="SST Arabic" panose="020B0504030504020204" pitchFamily="34" charset="-78"/>
                          <a:ea typeface="+mn-ea"/>
                          <a:cs typeface="SST Arabic" panose="020B0504030504020204" pitchFamily="34" charset="-78"/>
                        </a:rPr>
                        <a:t>3</a:t>
                      </a:r>
                      <a:endParaRPr lang="en-US" sz="900" b="0" i="0" u="none" strike="noStrike" kern="1200" dirty="0">
                        <a:solidFill>
                          <a:srgbClr val="000000"/>
                        </a:solidFill>
                        <a:effectLst/>
                        <a:latin typeface="SST Arabic" panose="020B0504030504020204" pitchFamily="34" charset="-78"/>
                        <a:ea typeface="+mn-ea"/>
                        <a:cs typeface="SST Arabic" panose="020B0504030504020204" pitchFamily="34" charset="-78"/>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endParaRPr lang="en-US" sz="900" b="0" i="0" u="none" strike="noStrike" kern="1200" dirty="0">
                        <a:solidFill>
                          <a:srgbClr val="000000"/>
                        </a:solidFill>
                        <a:effectLst/>
                        <a:latin typeface="SST Arabic" panose="020B0504030504020204" pitchFamily="34" charset="-78"/>
                        <a:ea typeface="+mn-ea"/>
                        <a:cs typeface="SST Arabic" panose="020B0504030504020204" pitchFamily="34" charset="-78"/>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1" fontAlgn="b"/>
                      <a:r>
                        <a:rPr lang="ar-SA" sz="900" b="0" i="0" u="none" strike="noStrike" dirty="0">
                          <a:solidFill>
                            <a:srgbClr val="000000"/>
                          </a:solidFill>
                          <a:effectLst/>
                          <a:latin typeface="SST Arabic" panose="020B0504030504020204" pitchFamily="34" charset="-78"/>
                          <a:cs typeface="SST Arabic" panose="020B0504030504020204" pitchFamily="34" charset="-78"/>
                        </a:rPr>
                        <a:t>البيع بالتجزئة لمواد البناء</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1" eaLnBrk="1" fontAlgn="b" latinLnBrk="0" hangingPunct="1"/>
                      <a:r>
                        <a:rPr lang="en-US" sz="900" b="0" i="0" u="none" strike="noStrike" kern="1200" noProof="0" dirty="0">
                          <a:solidFill>
                            <a:srgbClr val="000000"/>
                          </a:solidFill>
                          <a:effectLst/>
                          <a:latin typeface="SST Arabic" panose="020B0504030504020204" pitchFamily="34" charset="-78"/>
                          <a:ea typeface="+mn-ea"/>
                          <a:cs typeface="SST Arabic" panose="020B0504030504020204" pitchFamily="34" charset="-78"/>
                        </a:rPr>
                        <a:t>7413xxxxxxxx</a:t>
                      </a:r>
                      <a:endParaRPr lang="en-US" sz="900" b="0" i="0" u="none" strike="noStrike" kern="1200" dirty="0">
                        <a:solidFill>
                          <a:srgbClr val="000000"/>
                        </a:solidFill>
                        <a:effectLst/>
                        <a:latin typeface="SST Arabic" panose="020B0504030504020204" pitchFamily="34" charset="-78"/>
                        <a:ea typeface="+mn-ea"/>
                        <a:cs typeface="SST Arabic" panose="020B0504030504020204" pitchFamily="34" charset="-78"/>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ar-SA" sz="900" b="0" i="0" u="none" strike="noStrike" kern="1200" dirty="0">
                          <a:solidFill>
                            <a:srgbClr val="000000"/>
                          </a:solidFill>
                          <a:effectLst/>
                          <a:latin typeface="SST Arabic" panose="020B0504030504020204" pitchFamily="34" charset="-78"/>
                          <a:ea typeface="+mn-ea"/>
                          <a:cs typeface="SST Arabic" panose="020B0504030504020204" pitchFamily="34" charset="-78"/>
                        </a:rPr>
                        <a:t>الصين</a:t>
                      </a:r>
                      <a:endParaRPr lang="en-US" sz="900" b="0" i="0" u="none" strike="noStrike" kern="1200" dirty="0">
                        <a:solidFill>
                          <a:srgbClr val="000000"/>
                        </a:solidFill>
                        <a:effectLst/>
                        <a:latin typeface="SST Arabic" panose="020B0504030504020204" pitchFamily="34" charset="-78"/>
                        <a:ea typeface="+mn-ea"/>
                        <a:cs typeface="SST Arabic" panose="020B0504030504020204" pitchFamily="34" charset="-78"/>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900" b="0" i="0" u="none" strike="noStrike" kern="1200" dirty="0">
                          <a:solidFill>
                            <a:srgbClr val="000000"/>
                          </a:solidFill>
                          <a:effectLst/>
                          <a:latin typeface="SST Arabic" panose="020B0504030504020204" pitchFamily="34" charset="-78"/>
                          <a:ea typeface="+mn-ea"/>
                          <a:cs typeface="SST Arabic" panose="020B0504030504020204" pitchFamily="34" charset="-78"/>
                        </a:rPr>
                        <a:t>8200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endParaRPr lang="en-US" sz="900" b="0" i="0" u="none" strike="noStrike" kern="1200" dirty="0">
                        <a:solidFill>
                          <a:srgbClr val="000000"/>
                        </a:solidFill>
                        <a:effectLst/>
                        <a:latin typeface="SST Arabic" panose="020B0504030504020204" pitchFamily="34" charset="-78"/>
                        <a:ea typeface="+mn-ea"/>
                        <a:cs typeface="SST Arabic" panose="020B0504030504020204" pitchFamily="34" charset="-78"/>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35403655"/>
                  </a:ext>
                </a:extLst>
              </a:tr>
            </a:tbl>
          </a:graphicData>
        </a:graphic>
      </p:graphicFrame>
      <p:grpSp>
        <p:nvGrpSpPr>
          <p:cNvPr id="21" name="Group 20">
            <a:extLst>
              <a:ext uri="{FF2B5EF4-FFF2-40B4-BE49-F238E27FC236}">
                <a16:creationId xmlns:a16="http://schemas.microsoft.com/office/drawing/2014/main" id="{FCBB1E18-73FF-494C-B1C2-8B1A7DA23743}"/>
              </a:ext>
            </a:extLst>
          </p:cNvPr>
          <p:cNvGrpSpPr/>
          <p:nvPr/>
        </p:nvGrpSpPr>
        <p:grpSpPr>
          <a:xfrm>
            <a:off x="7548031" y="5399952"/>
            <a:ext cx="1512624" cy="471916"/>
            <a:chOff x="7749526" y="5812259"/>
            <a:chExt cx="2140331" cy="471916"/>
          </a:xfrm>
        </p:grpSpPr>
        <p:sp>
          <p:nvSpPr>
            <p:cNvPr id="2" name="Rectangle: Rounded Corners 1">
              <a:extLst>
                <a:ext uri="{FF2B5EF4-FFF2-40B4-BE49-F238E27FC236}">
                  <a16:creationId xmlns:a16="http://schemas.microsoft.com/office/drawing/2014/main" id="{EE08C1B1-1D7D-40EA-BEE2-D8E397BDB1C4}"/>
                </a:ext>
              </a:extLst>
            </p:cNvPr>
            <p:cNvSpPr/>
            <p:nvPr/>
          </p:nvSpPr>
          <p:spPr>
            <a:xfrm>
              <a:off x="7749526" y="5812259"/>
              <a:ext cx="2140331" cy="464567"/>
            </a:xfrm>
            <a:prstGeom prst="roundRect">
              <a:avLst/>
            </a:prstGeom>
            <a:solidFill>
              <a:schemeClr val="bg1"/>
            </a:solidFill>
            <a:ln>
              <a:solidFill>
                <a:srgbClr val="F16565"/>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ymbio AR+LT"/>
                <a:ea typeface="+mn-ea"/>
                <a:cs typeface="Symbio AR+LT"/>
              </a:endParaRPr>
            </a:p>
          </p:txBody>
        </p:sp>
        <p:sp>
          <p:nvSpPr>
            <p:cNvPr id="16" name="Rectangle 15">
              <a:extLst>
                <a:ext uri="{FF2B5EF4-FFF2-40B4-BE49-F238E27FC236}">
                  <a16:creationId xmlns:a16="http://schemas.microsoft.com/office/drawing/2014/main" id="{733CF9F5-E862-4377-AB8F-DE87C4F8D19B}"/>
                </a:ext>
              </a:extLst>
            </p:cNvPr>
            <p:cNvSpPr/>
            <p:nvPr/>
          </p:nvSpPr>
          <p:spPr>
            <a:xfrm>
              <a:off x="7832089" y="5822510"/>
              <a:ext cx="1975206" cy="461665"/>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SA" sz="800" b="1" i="0" u="none" strike="noStrike" kern="1200" cap="none" spc="0" normalizeH="0" baseline="0" noProof="0" dirty="0">
                  <a:ln>
                    <a:noFill/>
                  </a:ln>
                  <a:solidFill>
                    <a:srgbClr val="E6E6E6">
                      <a:lumMod val="25000"/>
                    </a:srgbClr>
                  </a:solidFill>
                  <a:effectLst/>
                  <a:uLnTx/>
                  <a:uFillTx/>
                  <a:latin typeface="SST Arabic" panose="020B0504030504020204" pitchFamily="34" charset="-78"/>
                  <a:ea typeface="+mn-ea"/>
                  <a:cs typeface="SST Arabic" panose="020B0504030504020204" pitchFamily="34" charset="-78"/>
                </a:rPr>
                <a:t>تجاوز عدد استيرادات سنه 2023 </a:t>
              </a:r>
              <a:endParaRPr kumimoji="0" lang="en-US" sz="800" b="1" i="0" u="none" strike="noStrike" kern="1200" cap="none" spc="0" normalizeH="0" baseline="0" noProof="0" dirty="0">
                <a:ln>
                  <a:noFill/>
                </a:ln>
                <a:solidFill>
                  <a:srgbClr val="E6E6E6">
                    <a:lumMod val="25000"/>
                  </a:srgbClr>
                </a:solidFill>
                <a:effectLst/>
                <a:uLnTx/>
                <a:uFillTx/>
                <a:latin typeface="SST Arabic" panose="020B0504030504020204" pitchFamily="34" charset="-78"/>
                <a:ea typeface="+mn-ea"/>
                <a:cs typeface="SST Arabic" panose="020B0504030504020204" pitchFamily="34" charset="-78"/>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SA" sz="800" b="1" i="0" u="none" strike="noStrike" kern="1200" cap="none" spc="0" normalizeH="0" baseline="0" noProof="0" dirty="0">
                  <a:ln>
                    <a:noFill/>
                  </a:ln>
                  <a:solidFill>
                    <a:srgbClr val="E6E6E6">
                      <a:lumMod val="25000"/>
                    </a:srgbClr>
                  </a:solidFill>
                  <a:effectLst/>
                  <a:uLnTx/>
                  <a:uFillTx/>
                  <a:latin typeface="SST Arabic" panose="020B0504030504020204" pitchFamily="34" charset="-78"/>
                  <a:ea typeface="+mn-ea"/>
                  <a:cs typeface="SST Arabic" panose="020B0504030504020204" pitchFamily="34" charset="-78"/>
                </a:rPr>
                <a:t>لمتوسط عدد أيام استيرادات</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SA" sz="800" b="1" i="0" u="none" strike="noStrike" kern="1200" cap="none" spc="0" normalizeH="0" baseline="0" noProof="0" dirty="0">
                  <a:ln>
                    <a:noFill/>
                  </a:ln>
                  <a:solidFill>
                    <a:srgbClr val="E6E6E6">
                      <a:lumMod val="25000"/>
                    </a:srgbClr>
                  </a:solidFill>
                  <a:effectLst/>
                  <a:uLnTx/>
                  <a:uFillTx/>
                  <a:latin typeface="SST Arabic" panose="020B0504030504020204" pitchFamily="34" charset="-78"/>
                  <a:ea typeface="+mn-ea"/>
                  <a:cs typeface="SST Arabic" panose="020B0504030504020204" pitchFamily="34" charset="-78"/>
                </a:rPr>
                <a:t> السنوات السابقة</a:t>
              </a:r>
            </a:p>
          </p:txBody>
        </p:sp>
      </p:grpSp>
      <p:sp>
        <p:nvSpPr>
          <p:cNvPr id="249" name="Arrow: Down 248">
            <a:extLst>
              <a:ext uri="{FF2B5EF4-FFF2-40B4-BE49-F238E27FC236}">
                <a16:creationId xmlns:a16="http://schemas.microsoft.com/office/drawing/2014/main" id="{DE5DCE04-331D-4E0C-8350-957F29BA0221}"/>
              </a:ext>
            </a:extLst>
          </p:cNvPr>
          <p:cNvSpPr/>
          <p:nvPr/>
        </p:nvSpPr>
        <p:spPr>
          <a:xfrm rot="5400000">
            <a:off x="3009600" y="5338278"/>
            <a:ext cx="196668" cy="388616"/>
          </a:xfrm>
          <a:prstGeom prst="downArrow">
            <a:avLst/>
          </a:prstGeom>
          <a:solidFill>
            <a:srgbClr val="F16565">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ymbio AR+LT"/>
              <a:ea typeface="+mn-ea"/>
              <a:cs typeface="Symbio AR+LT"/>
            </a:endParaRPr>
          </a:p>
        </p:txBody>
      </p:sp>
      <p:grpSp>
        <p:nvGrpSpPr>
          <p:cNvPr id="20" name="Group 19">
            <a:extLst>
              <a:ext uri="{FF2B5EF4-FFF2-40B4-BE49-F238E27FC236}">
                <a16:creationId xmlns:a16="http://schemas.microsoft.com/office/drawing/2014/main" id="{F58D288A-6E31-4BEA-A562-848CF6DA2C31}"/>
              </a:ext>
            </a:extLst>
          </p:cNvPr>
          <p:cNvGrpSpPr/>
          <p:nvPr/>
        </p:nvGrpSpPr>
        <p:grpSpPr>
          <a:xfrm>
            <a:off x="1129631" y="5374078"/>
            <a:ext cx="1810488" cy="476885"/>
            <a:chOff x="1481148" y="5796692"/>
            <a:chExt cx="1810488" cy="476885"/>
          </a:xfrm>
        </p:grpSpPr>
        <p:sp>
          <p:nvSpPr>
            <p:cNvPr id="250" name="Rectangle: Rounded Corners 249">
              <a:extLst>
                <a:ext uri="{FF2B5EF4-FFF2-40B4-BE49-F238E27FC236}">
                  <a16:creationId xmlns:a16="http://schemas.microsoft.com/office/drawing/2014/main" id="{06A04048-4865-47FE-81D2-83886B0FD324}"/>
                </a:ext>
              </a:extLst>
            </p:cNvPr>
            <p:cNvSpPr/>
            <p:nvPr/>
          </p:nvSpPr>
          <p:spPr>
            <a:xfrm>
              <a:off x="1580305" y="5796692"/>
              <a:ext cx="1638589" cy="464567"/>
            </a:xfrm>
            <a:prstGeom prst="roundRect">
              <a:avLst/>
            </a:prstGeom>
            <a:solidFill>
              <a:schemeClr val="bg1"/>
            </a:solidFill>
            <a:ln>
              <a:solidFill>
                <a:srgbClr val="F16565"/>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ymbio AR+LT"/>
                <a:ea typeface="+mn-ea"/>
                <a:cs typeface="Symbio AR+LT"/>
              </a:endParaRPr>
            </a:p>
          </p:txBody>
        </p:sp>
        <p:sp>
          <p:nvSpPr>
            <p:cNvPr id="251" name="Rectangle 250">
              <a:extLst>
                <a:ext uri="{FF2B5EF4-FFF2-40B4-BE49-F238E27FC236}">
                  <a16:creationId xmlns:a16="http://schemas.microsoft.com/office/drawing/2014/main" id="{308C12A5-C556-4C12-B4A1-624320E4EDB3}"/>
                </a:ext>
              </a:extLst>
            </p:cNvPr>
            <p:cNvSpPr/>
            <p:nvPr/>
          </p:nvSpPr>
          <p:spPr>
            <a:xfrm>
              <a:off x="1481148" y="5811911"/>
              <a:ext cx="1810488" cy="461666"/>
            </a:xfrm>
            <a:prstGeom prst="rect">
              <a:avLst/>
            </a:prstGeom>
          </p:spPr>
          <p:txBody>
            <a:bodyPr wrap="square">
              <a:spAutoFit/>
            </a:bodyPr>
            <a:lstStyle/>
            <a:p>
              <a:pPr lvl="0" algn="ctr">
                <a:defRPr/>
              </a:pPr>
              <a:r>
                <a:rPr lang="ar-SA" sz="800" b="1" dirty="0">
                  <a:solidFill>
                    <a:srgbClr val="E6E6E6">
                      <a:lumMod val="25000"/>
                    </a:srgbClr>
                  </a:solidFill>
                  <a:latin typeface="SST Arabic" panose="020B0504030504020204" pitchFamily="34" charset="-78"/>
                  <a:cs typeface="SST Arabic" panose="020B0504030504020204" pitchFamily="34" charset="-78"/>
                </a:rPr>
                <a:t>تجاوز سعر السلعة للمستورد عن متوسط سعرها لاستيرادات المستورد السابقة</a:t>
              </a:r>
            </a:p>
          </p:txBody>
        </p:sp>
      </p:grpSp>
      <p:sp>
        <p:nvSpPr>
          <p:cNvPr id="252" name="Arrow: Down 251">
            <a:extLst>
              <a:ext uri="{FF2B5EF4-FFF2-40B4-BE49-F238E27FC236}">
                <a16:creationId xmlns:a16="http://schemas.microsoft.com/office/drawing/2014/main" id="{9B91FCAF-8ECB-4D14-AD4A-C576AEF63BD2}"/>
              </a:ext>
            </a:extLst>
          </p:cNvPr>
          <p:cNvSpPr/>
          <p:nvPr/>
        </p:nvSpPr>
        <p:spPr>
          <a:xfrm rot="16200000">
            <a:off x="10919439" y="5370685"/>
            <a:ext cx="318516" cy="388617"/>
          </a:xfrm>
          <a:prstGeom prst="downArrow">
            <a:avLst/>
          </a:prstGeom>
          <a:solidFill>
            <a:srgbClr val="F16565">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ymbio AR+LT"/>
              <a:ea typeface="+mn-ea"/>
              <a:cs typeface="Symbio AR+LT"/>
            </a:endParaRPr>
          </a:p>
        </p:txBody>
      </p:sp>
      <p:sp>
        <p:nvSpPr>
          <p:cNvPr id="253" name="Rectangle: Rounded Corners 252">
            <a:extLst>
              <a:ext uri="{FF2B5EF4-FFF2-40B4-BE49-F238E27FC236}">
                <a16:creationId xmlns:a16="http://schemas.microsoft.com/office/drawing/2014/main" id="{26292828-F5D9-4A62-84F5-D4E3B77C3B6C}"/>
              </a:ext>
            </a:extLst>
          </p:cNvPr>
          <p:cNvSpPr/>
          <p:nvPr/>
        </p:nvSpPr>
        <p:spPr>
          <a:xfrm>
            <a:off x="11290570" y="5217007"/>
            <a:ext cx="803516" cy="883695"/>
          </a:xfrm>
          <a:prstGeom prst="roundRect">
            <a:avLst/>
          </a:prstGeom>
          <a:solidFill>
            <a:srgbClr val="F7A3A3"/>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ymbio AR+LT"/>
              <a:ea typeface="+mn-ea"/>
              <a:cs typeface="Symbio AR+LT"/>
            </a:endParaRPr>
          </a:p>
        </p:txBody>
      </p:sp>
      <p:sp>
        <p:nvSpPr>
          <p:cNvPr id="254" name="Rectangle: Rounded Corners 253">
            <a:extLst>
              <a:ext uri="{FF2B5EF4-FFF2-40B4-BE49-F238E27FC236}">
                <a16:creationId xmlns:a16="http://schemas.microsoft.com/office/drawing/2014/main" id="{FCADFC7F-6D69-43C1-9805-4CBB55BA61B4}"/>
              </a:ext>
            </a:extLst>
          </p:cNvPr>
          <p:cNvSpPr/>
          <p:nvPr/>
        </p:nvSpPr>
        <p:spPr>
          <a:xfrm>
            <a:off x="11290570" y="5206920"/>
            <a:ext cx="756922" cy="856057"/>
          </a:xfrm>
          <a:prstGeom prst="roundRect">
            <a:avLst/>
          </a:prstGeom>
          <a:solidFill>
            <a:schemeClr val="bg1"/>
          </a:solidFill>
          <a:ln w="9525">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ymbio AR+LT"/>
              <a:ea typeface="+mn-ea"/>
              <a:cs typeface="Symbio AR+LT"/>
            </a:endParaRPr>
          </a:p>
        </p:txBody>
      </p:sp>
      <p:sp>
        <p:nvSpPr>
          <p:cNvPr id="255" name="Rectangle 254">
            <a:extLst>
              <a:ext uri="{FF2B5EF4-FFF2-40B4-BE49-F238E27FC236}">
                <a16:creationId xmlns:a16="http://schemas.microsoft.com/office/drawing/2014/main" id="{EC67716F-C0AC-46FD-9BC6-BC92A2E6E4C1}"/>
              </a:ext>
            </a:extLst>
          </p:cNvPr>
          <p:cNvSpPr/>
          <p:nvPr/>
        </p:nvSpPr>
        <p:spPr>
          <a:xfrm>
            <a:off x="11240257" y="5581426"/>
            <a:ext cx="861133" cy="461665"/>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SA" sz="800" b="1" i="0" u="none" strike="noStrike" kern="1200" cap="none" spc="0" normalizeH="0" baseline="0" noProof="0" dirty="0">
                <a:ln>
                  <a:noFill/>
                </a:ln>
                <a:solidFill>
                  <a:srgbClr val="E6E6E6">
                    <a:lumMod val="25000"/>
                  </a:srgbClr>
                </a:solidFill>
                <a:effectLst/>
                <a:uLnTx/>
                <a:uFillTx/>
                <a:latin typeface="SST Arabic" panose="020B0504030504020204" pitchFamily="34" charset="-78"/>
                <a:ea typeface="+mn-ea"/>
                <a:cs typeface="SST Arabic" panose="020B0504030504020204" pitchFamily="34" charset="-78"/>
              </a:rPr>
              <a:t>استهداف بيانات</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SA" sz="800" b="1" i="0" u="none" strike="noStrike" kern="1200" cap="none" spc="0" normalizeH="0" baseline="0" noProof="0" dirty="0">
                <a:ln>
                  <a:noFill/>
                </a:ln>
                <a:solidFill>
                  <a:srgbClr val="E6E6E6">
                    <a:lumMod val="25000"/>
                  </a:srgbClr>
                </a:solidFill>
                <a:effectLst/>
                <a:uLnTx/>
                <a:uFillTx/>
                <a:latin typeface="SST Arabic" panose="020B0504030504020204" pitchFamily="34" charset="-78"/>
                <a:ea typeface="+mn-ea"/>
                <a:cs typeface="SST Arabic" panose="020B0504030504020204" pitchFamily="34" charset="-78"/>
              </a:rPr>
              <a:t> اليوم الثالث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SA" sz="800" b="1" i="0" u="none" strike="noStrike" kern="1200" cap="none" spc="0" normalizeH="0" baseline="0" noProof="0" dirty="0">
                <a:ln>
                  <a:noFill/>
                </a:ln>
                <a:solidFill>
                  <a:srgbClr val="E6E6E6">
                    <a:lumMod val="25000"/>
                  </a:srgbClr>
                </a:solidFill>
                <a:effectLst/>
                <a:uLnTx/>
                <a:uFillTx/>
                <a:latin typeface="SST Arabic" panose="020B0504030504020204" pitchFamily="34" charset="-78"/>
                <a:ea typeface="+mn-ea"/>
                <a:cs typeface="SST Arabic" panose="020B0504030504020204" pitchFamily="34" charset="-78"/>
              </a:rPr>
              <a:t>للمستورد</a:t>
            </a:r>
          </a:p>
        </p:txBody>
      </p:sp>
      <p:grpSp>
        <p:nvGrpSpPr>
          <p:cNvPr id="257" name="Group 256">
            <a:extLst>
              <a:ext uri="{FF2B5EF4-FFF2-40B4-BE49-F238E27FC236}">
                <a16:creationId xmlns:a16="http://schemas.microsoft.com/office/drawing/2014/main" id="{5214BC61-DEB2-4C2E-B503-83DD1DE637A5}"/>
              </a:ext>
            </a:extLst>
          </p:cNvPr>
          <p:cNvGrpSpPr/>
          <p:nvPr/>
        </p:nvGrpSpPr>
        <p:grpSpPr>
          <a:xfrm>
            <a:off x="11484063" y="5259723"/>
            <a:ext cx="349123" cy="368679"/>
            <a:chOff x="3389637" y="5635763"/>
            <a:chExt cx="524670" cy="545175"/>
          </a:xfrm>
        </p:grpSpPr>
        <p:pic>
          <p:nvPicPr>
            <p:cNvPr id="258" name="Picture 257">
              <a:extLst>
                <a:ext uri="{FF2B5EF4-FFF2-40B4-BE49-F238E27FC236}">
                  <a16:creationId xmlns:a16="http://schemas.microsoft.com/office/drawing/2014/main" id="{D2AF312B-E98A-4E2A-ABAA-B6E57A3E5D1D}"/>
                </a:ext>
              </a:extLst>
            </p:cNvPr>
            <p:cNvPicPr>
              <a:picLocks noChangeAspect="1"/>
            </p:cNvPicPr>
            <p:nvPr/>
          </p:nvPicPr>
          <p:blipFill>
            <a:blip r:embed="rId4">
              <a:duotone>
                <a:prstClr val="black"/>
                <a:schemeClr val="tx2">
                  <a:tint val="45000"/>
                  <a:satMod val="400000"/>
                </a:schemeClr>
              </a:duotone>
              <a:extLst/>
            </a:blip>
            <a:stretch>
              <a:fillRect/>
            </a:stretch>
          </p:blipFill>
          <p:spPr>
            <a:xfrm>
              <a:off x="3420016" y="5635763"/>
              <a:ext cx="494291" cy="545175"/>
            </a:xfrm>
            <a:prstGeom prst="rect">
              <a:avLst/>
            </a:prstGeom>
          </p:spPr>
        </p:pic>
        <p:pic>
          <p:nvPicPr>
            <p:cNvPr id="259" name="Picture 6" descr="High Risk Icon #161711 - Free Icons Library">
              <a:extLst>
                <a:ext uri="{FF2B5EF4-FFF2-40B4-BE49-F238E27FC236}">
                  <a16:creationId xmlns:a16="http://schemas.microsoft.com/office/drawing/2014/main" id="{A56C0714-6613-43DF-911F-FFF5FB0AC095}"/>
                </a:ext>
              </a:extLst>
            </p:cNvPr>
            <p:cNvPicPr>
              <a:picLocks noChangeAspect="1" noChangeArrowheads="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389637" y="5858923"/>
              <a:ext cx="309783" cy="309783"/>
            </a:xfrm>
            <a:prstGeom prst="rect">
              <a:avLst/>
            </a:prstGeom>
            <a:noFill/>
            <a:extLst>
              <a:ext uri="{909E8E84-426E-40DD-AFC4-6F175D3DCCD1}">
                <a14:hiddenFill xmlns:a14="http://schemas.microsoft.com/office/drawing/2010/main">
                  <a:solidFill>
                    <a:srgbClr val="FFFFFF"/>
                  </a:solidFill>
                </a14:hiddenFill>
              </a:ext>
            </a:extLst>
          </p:spPr>
        </p:pic>
      </p:grpSp>
      <p:sp>
        <p:nvSpPr>
          <p:cNvPr id="266" name="Rectangle 265">
            <a:extLst>
              <a:ext uri="{FF2B5EF4-FFF2-40B4-BE49-F238E27FC236}">
                <a16:creationId xmlns:a16="http://schemas.microsoft.com/office/drawing/2014/main" id="{0A90442F-4349-4488-92C9-3AC77C86FF5D}"/>
              </a:ext>
            </a:extLst>
          </p:cNvPr>
          <p:cNvSpPr/>
          <p:nvPr/>
        </p:nvSpPr>
        <p:spPr>
          <a:xfrm>
            <a:off x="3348491" y="5437226"/>
            <a:ext cx="317548" cy="196668"/>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ymbio AR+LT"/>
              <a:ea typeface="+mn-ea"/>
              <a:cs typeface="Symbio AR+LT"/>
            </a:endParaRPr>
          </a:p>
        </p:txBody>
      </p:sp>
      <p:sp>
        <p:nvSpPr>
          <p:cNvPr id="267" name="Arrow: Down 266">
            <a:extLst>
              <a:ext uri="{FF2B5EF4-FFF2-40B4-BE49-F238E27FC236}">
                <a16:creationId xmlns:a16="http://schemas.microsoft.com/office/drawing/2014/main" id="{2E53739A-13A4-41A5-94CE-D6ED8A77ED09}"/>
              </a:ext>
            </a:extLst>
          </p:cNvPr>
          <p:cNvSpPr/>
          <p:nvPr/>
        </p:nvSpPr>
        <p:spPr>
          <a:xfrm rot="5400000">
            <a:off x="9226724" y="5342655"/>
            <a:ext cx="196668" cy="388616"/>
          </a:xfrm>
          <a:prstGeom prst="downArrow">
            <a:avLst/>
          </a:prstGeom>
          <a:solidFill>
            <a:srgbClr val="F16565">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ymbio AR+LT"/>
              <a:ea typeface="+mn-ea"/>
              <a:cs typeface="Symbio AR+LT"/>
            </a:endParaRPr>
          </a:p>
        </p:txBody>
      </p:sp>
      <p:sp>
        <p:nvSpPr>
          <p:cNvPr id="268" name="Rectangle 267">
            <a:extLst>
              <a:ext uri="{FF2B5EF4-FFF2-40B4-BE49-F238E27FC236}">
                <a16:creationId xmlns:a16="http://schemas.microsoft.com/office/drawing/2014/main" id="{2B2F4B56-7B45-41F0-A9B5-2968257F5B01}"/>
              </a:ext>
            </a:extLst>
          </p:cNvPr>
          <p:cNvSpPr/>
          <p:nvPr/>
        </p:nvSpPr>
        <p:spPr>
          <a:xfrm>
            <a:off x="9565615" y="5441603"/>
            <a:ext cx="317548" cy="196668"/>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ymbio AR+LT"/>
              <a:ea typeface="+mn-ea"/>
              <a:cs typeface="Symbio AR+LT"/>
            </a:endParaRPr>
          </a:p>
        </p:txBody>
      </p:sp>
      <p:grpSp>
        <p:nvGrpSpPr>
          <p:cNvPr id="131" name="Group 130">
            <a:extLst>
              <a:ext uri="{FF2B5EF4-FFF2-40B4-BE49-F238E27FC236}">
                <a16:creationId xmlns:a16="http://schemas.microsoft.com/office/drawing/2014/main" id="{0F48A975-C508-44FB-B734-35C649D633AF}"/>
              </a:ext>
            </a:extLst>
          </p:cNvPr>
          <p:cNvGrpSpPr/>
          <p:nvPr/>
        </p:nvGrpSpPr>
        <p:grpSpPr>
          <a:xfrm>
            <a:off x="5237049" y="1857870"/>
            <a:ext cx="549186" cy="357216"/>
            <a:chOff x="7888368" y="3290934"/>
            <a:chExt cx="825815" cy="573478"/>
          </a:xfrm>
        </p:grpSpPr>
        <p:grpSp>
          <p:nvGrpSpPr>
            <p:cNvPr id="134" name="Group 133">
              <a:extLst>
                <a:ext uri="{FF2B5EF4-FFF2-40B4-BE49-F238E27FC236}">
                  <a16:creationId xmlns:a16="http://schemas.microsoft.com/office/drawing/2014/main" id="{E4CF9B58-4EDD-48D0-95F3-8AE16ABCE609}"/>
                </a:ext>
              </a:extLst>
            </p:cNvPr>
            <p:cNvGrpSpPr/>
            <p:nvPr/>
          </p:nvGrpSpPr>
          <p:grpSpPr>
            <a:xfrm>
              <a:off x="8018796" y="3290934"/>
              <a:ext cx="582877" cy="565921"/>
              <a:chOff x="5112361" y="3348237"/>
              <a:chExt cx="1033500" cy="1033500"/>
            </a:xfrm>
          </p:grpSpPr>
          <p:sp>
            <p:nvSpPr>
              <p:cNvPr id="136" name="Google Shape;1186;p42">
                <a:extLst>
                  <a:ext uri="{FF2B5EF4-FFF2-40B4-BE49-F238E27FC236}">
                    <a16:creationId xmlns:a16="http://schemas.microsoft.com/office/drawing/2014/main" id="{E04BBB71-21BC-4FAE-9741-51166A1EEC61}"/>
                  </a:ext>
                </a:extLst>
              </p:cNvPr>
              <p:cNvSpPr/>
              <p:nvPr/>
            </p:nvSpPr>
            <p:spPr>
              <a:xfrm>
                <a:off x="5112361" y="3348237"/>
                <a:ext cx="1033500" cy="1033500"/>
              </a:xfrm>
              <a:prstGeom prst="ellipse">
                <a:avLst/>
              </a:prstGeom>
              <a:solidFill>
                <a:schemeClr val="accent3">
                  <a:lumMod val="50000"/>
                </a:scheme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0D2547"/>
                  </a:solidFill>
                  <a:effectLst/>
                  <a:uLnTx/>
                  <a:uFillTx/>
                  <a:latin typeface="Symbio AR+LT"/>
                  <a:ea typeface="+mn-ea"/>
                  <a:cs typeface="Symbio AR+LT"/>
                </a:endParaRPr>
              </a:p>
            </p:txBody>
          </p:sp>
          <p:sp>
            <p:nvSpPr>
              <p:cNvPr id="137" name="Google Shape;1187;p42">
                <a:extLst>
                  <a:ext uri="{FF2B5EF4-FFF2-40B4-BE49-F238E27FC236}">
                    <a16:creationId xmlns:a16="http://schemas.microsoft.com/office/drawing/2014/main" id="{8EC7BCE9-A046-4B58-93F0-C6F2FC897D21}"/>
                  </a:ext>
                </a:extLst>
              </p:cNvPr>
              <p:cNvSpPr/>
              <p:nvPr/>
            </p:nvSpPr>
            <p:spPr>
              <a:xfrm>
                <a:off x="5221432" y="3457310"/>
                <a:ext cx="815400" cy="815400"/>
              </a:xfrm>
              <a:prstGeom prst="ellipse">
                <a:avLst/>
              </a:prstGeom>
              <a:solidFill>
                <a:schemeClr val="bg1"/>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endParaRPr kumimoji="0" sz="900" b="0" i="0" u="none" strike="noStrike" kern="1200" cap="none" spc="0" normalizeH="0" baseline="0" noProof="0" dirty="0">
                  <a:ln>
                    <a:noFill/>
                  </a:ln>
                  <a:solidFill>
                    <a:srgbClr val="0D2547"/>
                  </a:solidFill>
                  <a:effectLst/>
                  <a:uLnTx/>
                  <a:uFillTx/>
                  <a:latin typeface="Symbio AR+LT"/>
                  <a:ea typeface="+mn-ea"/>
                  <a:cs typeface="Symbio AR+LT"/>
                </a:endParaRPr>
              </a:p>
            </p:txBody>
          </p:sp>
          <p:grpSp>
            <p:nvGrpSpPr>
              <p:cNvPr id="138" name="Google Shape;1188;p42">
                <a:extLst>
                  <a:ext uri="{FF2B5EF4-FFF2-40B4-BE49-F238E27FC236}">
                    <a16:creationId xmlns:a16="http://schemas.microsoft.com/office/drawing/2014/main" id="{A92A80C3-D859-49A1-B94B-A0E103C29496}"/>
                  </a:ext>
                </a:extLst>
              </p:cNvPr>
              <p:cNvGrpSpPr/>
              <p:nvPr/>
            </p:nvGrpSpPr>
            <p:grpSpPr>
              <a:xfrm>
                <a:off x="5400545" y="3665715"/>
                <a:ext cx="457189" cy="398590"/>
                <a:chOff x="5046550" y="2327025"/>
                <a:chExt cx="299325" cy="261525"/>
              </a:xfrm>
            </p:grpSpPr>
            <p:sp>
              <p:nvSpPr>
                <p:cNvPr id="139" name="Google Shape;1189;p42">
                  <a:extLst>
                    <a:ext uri="{FF2B5EF4-FFF2-40B4-BE49-F238E27FC236}">
                      <a16:creationId xmlns:a16="http://schemas.microsoft.com/office/drawing/2014/main" id="{986334CF-F779-40D7-A3C4-109932294F44}"/>
                    </a:ext>
                  </a:extLst>
                </p:cNvPr>
                <p:cNvSpPr/>
                <p:nvPr/>
              </p:nvSpPr>
              <p:spPr>
                <a:xfrm>
                  <a:off x="5046550" y="2448325"/>
                  <a:ext cx="297750" cy="140225"/>
                </a:xfrm>
                <a:custGeom>
                  <a:avLst/>
                  <a:gdLst/>
                  <a:ahLst/>
                  <a:cxnLst/>
                  <a:rect l="l" t="t" r="r" b="b"/>
                  <a:pathLst>
                    <a:path w="11910" h="5609" extrusionOk="0">
                      <a:moveTo>
                        <a:pt x="4569" y="1386"/>
                      </a:moveTo>
                      <a:cubicBezTo>
                        <a:pt x="4538" y="1575"/>
                        <a:pt x="4506" y="1828"/>
                        <a:pt x="4443" y="2111"/>
                      </a:cubicBezTo>
                      <a:lnTo>
                        <a:pt x="757" y="2111"/>
                      </a:lnTo>
                      <a:lnTo>
                        <a:pt x="757" y="1386"/>
                      </a:lnTo>
                      <a:close/>
                      <a:moveTo>
                        <a:pt x="11185" y="1386"/>
                      </a:moveTo>
                      <a:lnTo>
                        <a:pt x="11185" y="2111"/>
                      </a:lnTo>
                      <a:lnTo>
                        <a:pt x="7530" y="2111"/>
                      </a:lnTo>
                      <a:cubicBezTo>
                        <a:pt x="7467" y="1828"/>
                        <a:pt x="7436" y="1575"/>
                        <a:pt x="7373" y="1386"/>
                      </a:cubicBezTo>
                      <a:close/>
                      <a:moveTo>
                        <a:pt x="5955" y="725"/>
                      </a:moveTo>
                      <a:cubicBezTo>
                        <a:pt x="6270" y="725"/>
                        <a:pt x="6396" y="788"/>
                        <a:pt x="6491" y="1071"/>
                      </a:cubicBezTo>
                      <a:cubicBezTo>
                        <a:pt x="6743" y="1639"/>
                        <a:pt x="6900" y="2804"/>
                        <a:pt x="7247" y="4852"/>
                      </a:cubicBezTo>
                      <a:lnTo>
                        <a:pt x="4664" y="4852"/>
                      </a:lnTo>
                      <a:cubicBezTo>
                        <a:pt x="5010" y="2804"/>
                        <a:pt x="5168" y="1639"/>
                        <a:pt x="5388" y="1071"/>
                      </a:cubicBezTo>
                      <a:cubicBezTo>
                        <a:pt x="5514" y="788"/>
                        <a:pt x="5640" y="725"/>
                        <a:pt x="5955" y="725"/>
                      </a:cubicBezTo>
                      <a:close/>
                      <a:moveTo>
                        <a:pt x="5955" y="0"/>
                      </a:moveTo>
                      <a:cubicBezTo>
                        <a:pt x="5357" y="0"/>
                        <a:pt x="5010" y="221"/>
                        <a:pt x="4758" y="725"/>
                      </a:cubicBezTo>
                      <a:lnTo>
                        <a:pt x="347" y="725"/>
                      </a:lnTo>
                      <a:cubicBezTo>
                        <a:pt x="158" y="725"/>
                        <a:pt x="1" y="882"/>
                        <a:pt x="1" y="1071"/>
                      </a:cubicBezTo>
                      <a:lnTo>
                        <a:pt x="1" y="2458"/>
                      </a:lnTo>
                      <a:cubicBezTo>
                        <a:pt x="1" y="2647"/>
                        <a:pt x="158" y="2804"/>
                        <a:pt x="347" y="2804"/>
                      </a:cubicBezTo>
                      <a:lnTo>
                        <a:pt x="4254" y="2804"/>
                      </a:lnTo>
                      <a:cubicBezTo>
                        <a:pt x="4191" y="3371"/>
                        <a:pt x="4065" y="4064"/>
                        <a:pt x="3907" y="4884"/>
                      </a:cubicBezTo>
                      <a:lnTo>
                        <a:pt x="3498" y="4884"/>
                      </a:lnTo>
                      <a:cubicBezTo>
                        <a:pt x="3309" y="4884"/>
                        <a:pt x="3151" y="5041"/>
                        <a:pt x="3151" y="5262"/>
                      </a:cubicBezTo>
                      <a:cubicBezTo>
                        <a:pt x="3151" y="5451"/>
                        <a:pt x="3309" y="5608"/>
                        <a:pt x="3498" y="5608"/>
                      </a:cubicBezTo>
                      <a:lnTo>
                        <a:pt x="8350" y="5608"/>
                      </a:lnTo>
                      <a:cubicBezTo>
                        <a:pt x="8539" y="5608"/>
                        <a:pt x="8696" y="5451"/>
                        <a:pt x="8696" y="5262"/>
                      </a:cubicBezTo>
                      <a:cubicBezTo>
                        <a:pt x="8696" y="5041"/>
                        <a:pt x="8539" y="4884"/>
                        <a:pt x="8350" y="4884"/>
                      </a:cubicBezTo>
                      <a:lnTo>
                        <a:pt x="7972" y="4884"/>
                      </a:lnTo>
                      <a:cubicBezTo>
                        <a:pt x="7814" y="4064"/>
                        <a:pt x="7688" y="3403"/>
                        <a:pt x="7593" y="2804"/>
                      </a:cubicBezTo>
                      <a:lnTo>
                        <a:pt x="11500" y="2804"/>
                      </a:lnTo>
                      <a:cubicBezTo>
                        <a:pt x="11689" y="2804"/>
                        <a:pt x="11847" y="2647"/>
                        <a:pt x="11847" y="2458"/>
                      </a:cubicBezTo>
                      <a:lnTo>
                        <a:pt x="11847" y="1071"/>
                      </a:lnTo>
                      <a:cubicBezTo>
                        <a:pt x="11910" y="882"/>
                        <a:pt x="11752" y="725"/>
                        <a:pt x="11532" y="725"/>
                      </a:cubicBezTo>
                      <a:lnTo>
                        <a:pt x="7121" y="725"/>
                      </a:lnTo>
                      <a:cubicBezTo>
                        <a:pt x="6900" y="252"/>
                        <a:pt x="6554" y="0"/>
                        <a:pt x="5955"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D2547"/>
                    </a:solidFill>
                    <a:effectLst/>
                    <a:uLnTx/>
                    <a:uFillTx/>
                    <a:latin typeface="Symbio AR+LT"/>
                    <a:ea typeface="+mn-ea"/>
                    <a:cs typeface="Symbio AR+LT"/>
                  </a:endParaRPr>
                </a:p>
              </p:txBody>
            </p:sp>
            <p:sp>
              <p:nvSpPr>
                <p:cNvPr id="140" name="Google Shape;1190;p42">
                  <a:extLst>
                    <a:ext uri="{FF2B5EF4-FFF2-40B4-BE49-F238E27FC236}">
                      <a16:creationId xmlns:a16="http://schemas.microsoft.com/office/drawing/2014/main" id="{43AA4171-1323-4AD2-8AB9-F917D1667821}"/>
                    </a:ext>
                  </a:extLst>
                </p:cNvPr>
                <p:cNvSpPr/>
                <p:nvPr/>
              </p:nvSpPr>
              <p:spPr>
                <a:xfrm>
                  <a:off x="5241900" y="2327025"/>
                  <a:ext cx="103975" cy="121325"/>
                </a:xfrm>
                <a:custGeom>
                  <a:avLst/>
                  <a:gdLst/>
                  <a:ahLst/>
                  <a:cxnLst/>
                  <a:rect l="l" t="t" r="r" b="b"/>
                  <a:pathLst>
                    <a:path w="4159" h="4853" extrusionOk="0">
                      <a:moveTo>
                        <a:pt x="1985" y="725"/>
                      </a:moveTo>
                      <a:cubicBezTo>
                        <a:pt x="2394" y="725"/>
                        <a:pt x="2709" y="1040"/>
                        <a:pt x="2709" y="1450"/>
                      </a:cubicBezTo>
                      <a:cubicBezTo>
                        <a:pt x="2709" y="1828"/>
                        <a:pt x="2394" y="2143"/>
                        <a:pt x="1985" y="2143"/>
                      </a:cubicBezTo>
                      <a:cubicBezTo>
                        <a:pt x="1607" y="2143"/>
                        <a:pt x="1292" y="1828"/>
                        <a:pt x="1292" y="1450"/>
                      </a:cubicBezTo>
                      <a:cubicBezTo>
                        <a:pt x="1292" y="1040"/>
                        <a:pt x="1638" y="725"/>
                        <a:pt x="1985" y="725"/>
                      </a:cubicBezTo>
                      <a:close/>
                      <a:moveTo>
                        <a:pt x="1985" y="2804"/>
                      </a:moveTo>
                      <a:cubicBezTo>
                        <a:pt x="2741" y="2804"/>
                        <a:pt x="3371" y="3435"/>
                        <a:pt x="3371" y="4191"/>
                      </a:cubicBezTo>
                      <a:lnTo>
                        <a:pt x="630" y="4191"/>
                      </a:lnTo>
                      <a:cubicBezTo>
                        <a:pt x="630" y="3435"/>
                        <a:pt x="1260" y="2804"/>
                        <a:pt x="1985" y="2804"/>
                      </a:cubicBezTo>
                      <a:close/>
                      <a:moveTo>
                        <a:pt x="2048" y="1"/>
                      </a:moveTo>
                      <a:cubicBezTo>
                        <a:pt x="1292" y="1"/>
                        <a:pt x="662" y="631"/>
                        <a:pt x="662" y="1387"/>
                      </a:cubicBezTo>
                      <a:cubicBezTo>
                        <a:pt x="662" y="1765"/>
                        <a:pt x="819" y="2111"/>
                        <a:pt x="1040" y="2332"/>
                      </a:cubicBezTo>
                      <a:cubicBezTo>
                        <a:pt x="410" y="2710"/>
                        <a:pt x="0" y="3372"/>
                        <a:pt x="0" y="4159"/>
                      </a:cubicBezTo>
                      <a:lnTo>
                        <a:pt x="0" y="4506"/>
                      </a:lnTo>
                      <a:cubicBezTo>
                        <a:pt x="0" y="4695"/>
                        <a:pt x="158" y="4852"/>
                        <a:pt x="347" y="4852"/>
                      </a:cubicBezTo>
                      <a:lnTo>
                        <a:pt x="3812" y="4852"/>
                      </a:lnTo>
                      <a:cubicBezTo>
                        <a:pt x="4001" y="4852"/>
                        <a:pt x="4159" y="4695"/>
                        <a:pt x="4159" y="4506"/>
                      </a:cubicBezTo>
                      <a:lnTo>
                        <a:pt x="4159" y="4159"/>
                      </a:lnTo>
                      <a:cubicBezTo>
                        <a:pt x="4096" y="3403"/>
                        <a:pt x="3655" y="2710"/>
                        <a:pt x="3025" y="2332"/>
                      </a:cubicBezTo>
                      <a:cubicBezTo>
                        <a:pt x="3245" y="2111"/>
                        <a:pt x="3403" y="1765"/>
                        <a:pt x="3403" y="1387"/>
                      </a:cubicBezTo>
                      <a:cubicBezTo>
                        <a:pt x="3403" y="631"/>
                        <a:pt x="2772" y="1"/>
                        <a:pt x="2048"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D2547"/>
                    </a:solidFill>
                    <a:effectLst/>
                    <a:uLnTx/>
                    <a:uFillTx/>
                    <a:latin typeface="Symbio AR+LT"/>
                    <a:ea typeface="+mn-ea"/>
                    <a:cs typeface="Symbio AR+LT"/>
                  </a:endParaRPr>
                </a:p>
              </p:txBody>
            </p:sp>
            <p:sp>
              <p:nvSpPr>
                <p:cNvPr id="141" name="Google Shape;1191;p42">
                  <a:extLst>
                    <a:ext uri="{FF2B5EF4-FFF2-40B4-BE49-F238E27FC236}">
                      <a16:creationId xmlns:a16="http://schemas.microsoft.com/office/drawing/2014/main" id="{80054206-9EF0-496E-910A-12B45EABFBFB}"/>
                    </a:ext>
                  </a:extLst>
                </p:cNvPr>
                <p:cNvSpPr/>
                <p:nvPr/>
              </p:nvSpPr>
              <p:spPr>
                <a:xfrm>
                  <a:off x="5048925" y="2328600"/>
                  <a:ext cx="103975" cy="121325"/>
                </a:xfrm>
                <a:custGeom>
                  <a:avLst/>
                  <a:gdLst/>
                  <a:ahLst/>
                  <a:cxnLst/>
                  <a:rect l="l" t="t" r="r" b="b"/>
                  <a:pathLst>
                    <a:path w="4159" h="4853" extrusionOk="0">
                      <a:moveTo>
                        <a:pt x="2048" y="662"/>
                      </a:moveTo>
                      <a:cubicBezTo>
                        <a:pt x="2426" y="662"/>
                        <a:pt x="2741" y="977"/>
                        <a:pt x="2741" y="1387"/>
                      </a:cubicBezTo>
                      <a:cubicBezTo>
                        <a:pt x="2741" y="1765"/>
                        <a:pt x="2426" y="2080"/>
                        <a:pt x="2048" y="2080"/>
                      </a:cubicBezTo>
                      <a:cubicBezTo>
                        <a:pt x="1639" y="2080"/>
                        <a:pt x="1324" y="1765"/>
                        <a:pt x="1324" y="1387"/>
                      </a:cubicBezTo>
                      <a:cubicBezTo>
                        <a:pt x="1324" y="977"/>
                        <a:pt x="1670" y="662"/>
                        <a:pt x="2048" y="662"/>
                      </a:cubicBezTo>
                      <a:close/>
                      <a:moveTo>
                        <a:pt x="2048" y="2710"/>
                      </a:moveTo>
                      <a:cubicBezTo>
                        <a:pt x="2773" y="2710"/>
                        <a:pt x="3403" y="3340"/>
                        <a:pt x="3403" y="4096"/>
                      </a:cubicBezTo>
                      <a:lnTo>
                        <a:pt x="662" y="4096"/>
                      </a:lnTo>
                      <a:cubicBezTo>
                        <a:pt x="662" y="3340"/>
                        <a:pt x="1292" y="2710"/>
                        <a:pt x="2048" y="2710"/>
                      </a:cubicBezTo>
                      <a:close/>
                      <a:moveTo>
                        <a:pt x="2111" y="1"/>
                      </a:moveTo>
                      <a:cubicBezTo>
                        <a:pt x="1355" y="1"/>
                        <a:pt x="725" y="631"/>
                        <a:pt x="725" y="1387"/>
                      </a:cubicBezTo>
                      <a:cubicBezTo>
                        <a:pt x="725" y="1733"/>
                        <a:pt x="882" y="2080"/>
                        <a:pt x="1134" y="2332"/>
                      </a:cubicBezTo>
                      <a:cubicBezTo>
                        <a:pt x="410" y="2647"/>
                        <a:pt x="0" y="3340"/>
                        <a:pt x="0" y="4128"/>
                      </a:cubicBezTo>
                      <a:lnTo>
                        <a:pt x="0" y="4474"/>
                      </a:lnTo>
                      <a:cubicBezTo>
                        <a:pt x="0" y="4695"/>
                        <a:pt x="158" y="4852"/>
                        <a:pt x="347" y="4852"/>
                      </a:cubicBezTo>
                      <a:lnTo>
                        <a:pt x="3812" y="4852"/>
                      </a:lnTo>
                      <a:cubicBezTo>
                        <a:pt x="4001" y="4852"/>
                        <a:pt x="4159" y="4695"/>
                        <a:pt x="4159" y="4474"/>
                      </a:cubicBezTo>
                      <a:lnTo>
                        <a:pt x="4159" y="4128"/>
                      </a:lnTo>
                      <a:cubicBezTo>
                        <a:pt x="4159" y="3340"/>
                        <a:pt x="3718" y="2678"/>
                        <a:pt x="3088" y="2332"/>
                      </a:cubicBezTo>
                      <a:cubicBezTo>
                        <a:pt x="3340" y="2080"/>
                        <a:pt x="3497" y="1733"/>
                        <a:pt x="3497" y="1387"/>
                      </a:cubicBezTo>
                      <a:cubicBezTo>
                        <a:pt x="3497" y="631"/>
                        <a:pt x="2867" y="1"/>
                        <a:pt x="2111"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D2547"/>
                    </a:solidFill>
                    <a:effectLst/>
                    <a:uLnTx/>
                    <a:uFillTx/>
                    <a:latin typeface="Symbio AR+LT"/>
                    <a:ea typeface="+mn-ea"/>
                    <a:cs typeface="Symbio AR+LT"/>
                  </a:endParaRPr>
                </a:p>
              </p:txBody>
            </p:sp>
          </p:grpSp>
        </p:grpSp>
        <p:sp>
          <p:nvSpPr>
            <p:cNvPr id="135" name="Rectangle 134">
              <a:extLst>
                <a:ext uri="{FF2B5EF4-FFF2-40B4-BE49-F238E27FC236}">
                  <a16:creationId xmlns:a16="http://schemas.microsoft.com/office/drawing/2014/main" id="{D676B66A-A901-4310-A884-3EFE6D3790F8}"/>
                </a:ext>
              </a:extLst>
            </p:cNvPr>
            <p:cNvSpPr/>
            <p:nvPr/>
          </p:nvSpPr>
          <p:spPr>
            <a:xfrm>
              <a:off x="7888368" y="3320894"/>
              <a:ext cx="825815" cy="543518"/>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4DAD5"/>
                  </a:solidFill>
                  <a:effectLst>
                    <a:outerShdw blurRad="38100" dist="38100" dir="2700000" algn="tl">
                      <a:srgbClr val="000000">
                        <a:alpha val="43137"/>
                      </a:srgbClr>
                    </a:outerShdw>
                  </a:effectLst>
                  <a:uLnTx/>
                  <a:uFillTx/>
                  <a:latin typeface="SST Arabic" panose="020B0504030504020204" pitchFamily="34" charset="-78"/>
                  <a:ea typeface="+mn-ea"/>
                  <a:cs typeface="SST Arabic" panose="020B0504030504020204" pitchFamily="34" charset="-78"/>
                </a:rPr>
                <a:t>3</a:t>
              </a:r>
              <a:endParaRPr kumimoji="0" lang="ar-SA" sz="1600" b="1" i="0" u="none" strike="noStrike" kern="1200" cap="none" spc="0" normalizeH="0" baseline="0" noProof="0" dirty="0">
                <a:ln>
                  <a:noFill/>
                </a:ln>
                <a:solidFill>
                  <a:srgbClr val="04DAD5"/>
                </a:solidFill>
                <a:effectLst>
                  <a:outerShdw blurRad="38100" dist="38100" dir="2700000" algn="tl">
                    <a:srgbClr val="000000">
                      <a:alpha val="43137"/>
                    </a:srgbClr>
                  </a:outerShdw>
                </a:effectLst>
                <a:uLnTx/>
                <a:uFillTx/>
                <a:latin typeface="SST Arabic" panose="020B0504030504020204" pitchFamily="34" charset="-78"/>
                <a:ea typeface="+mn-ea"/>
                <a:cs typeface="SST Arabic" panose="020B0504030504020204" pitchFamily="34" charset="-78"/>
              </a:endParaRPr>
            </a:p>
          </p:txBody>
        </p:sp>
      </p:grpSp>
      <p:sp>
        <p:nvSpPr>
          <p:cNvPr id="142" name="Right Arrow 1">
            <a:hlinkClick r:id="rId6" action="ppaction://hlinksldjump"/>
            <a:extLst>
              <a:ext uri="{FF2B5EF4-FFF2-40B4-BE49-F238E27FC236}">
                <a16:creationId xmlns:a16="http://schemas.microsoft.com/office/drawing/2014/main" id="{AE4C0C95-DE97-475A-A752-9DB8981D640F}"/>
              </a:ext>
            </a:extLst>
          </p:cNvPr>
          <p:cNvSpPr/>
          <p:nvPr/>
        </p:nvSpPr>
        <p:spPr>
          <a:xfrm flipH="1">
            <a:off x="263745" y="5836799"/>
            <a:ext cx="438819" cy="370936"/>
          </a:xfrm>
          <a:prstGeom prst="rightArrow">
            <a:avLst/>
          </a:prstGeom>
          <a:solidFill>
            <a:srgbClr val="53CAFF"/>
          </a:solidFill>
          <a:ln w="9525">
            <a:no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noAutofit/>
          </a:bodyPr>
          <a:lstStyle/>
          <a:p>
            <a:pPr algn="ctr"/>
            <a:endParaRPr lang="en-US" sz="1400" kern="0">
              <a:solidFill>
                <a:srgbClr val="000000"/>
              </a:solidFill>
              <a:latin typeface="Calibri"/>
            </a:endParaRPr>
          </a:p>
        </p:txBody>
      </p:sp>
      <p:sp>
        <p:nvSpPr>
          <p:cNvPr id="4" name="BJPseudoFooter">
            <a:extLst>
              <a:ext uri="{FF2B5EF4-FFF2-40B4-BE49-F238E27FC236}">
                <a16:creationId xmlns:a16="http://schemas.microsoft.com/office/drawing/2014/main" id="{966BEDEC-D5F9-402D-9943-540962F8D995}"/>
              </a:ext>
            </a:extLst>
          </p:cNvPr>
          <p:cNvSpPr txBox="1"/>
          <p:nvPr>
            <p:custDataLst>
              <p:tags r:id="rId1"/>
            </p:custDataLst>
          </p:nvPr>
        </p:nvSpPr>
        <p:spPr>
          <a:xfrm>
            <a:off x="5772834" y="6496278"/>
            <a:ext cx="646331" cy="215444"/>
          </a:xfrm>
          <a:prstGeom prst="rect">
            <a:avLst/>
          </a:prstGeom>
          <a:noFill/>
        </p:spPr>
        <p:txBody>
          <a:bodyPr vert="horz" wrap="none" rtlCol="0" anchor="ctr" anchorCtr="0">
            <a:spAutoFit/>
          </a:bodyPr>
          <a:lstStyle/>
          <a:p>
            <a:pPr marL="0" algn="ctr" defTabSz="914400" rtl="1" eaLnBrk="1" latinLnBrk="0" hangingPunct="1"/>
            <a:r>
              <a:rPr lang="en-US" sz="800">
                <a:solidFill>
                  <a:srgbClr val="AEC90B"/>
                </a:solidFill>
                <a:latin typeface="Segoe UI" panose="020B0502040204020203" pitchFamily="34" charset="0"/>
              </a:rPr>
              <a:t>Public | </a:t>
            </a:r>
            <a:r>
              <a:rPr lang="ar-SA" sz="800">
                <a:solidFill>
                  <a:srgbClr val="AEC90B"/>
                </a:solidFill>
                <a:latin typeface="Segoe UI" panose="020B0502040204020203" pitchFamily="34" charset="0"/>
              </a:rPr>
              <a:t>عام</a:t>
            </a:r>
            <a:endParaRPr lang="en-US" sz="800">
              <a:solidFill>
                <a:srgbClr val="AEC90B"/>
              </a:solidFill>
              <a:latin typeface="Segoe UI" panose="020B0502040204020203" pitchFamily="34" charset="0"/>
            </a:endParaRPr>
          </a:p>
        </p:txBody>
      </p:sp>
    </p:spTree>
    <p:extLst>
      <p:ext uri="{BB962C8B-B14F-4D97-AF65-F5344CB8AC3E}">
        <p14:creationId xmlns:p14="http://schemas.microsoft.com/office/powerpoint/2010/main" val="71638480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 name="Rectangle: Rounded Corners 231">
            <a:extLst>
              <a:ext uri="{FF2B5EF4-FFF2-40B4-BE49-F238E27FC236}">
                <a16:creationId xmlns:a16="http://schemas.microsoft.com/office/drawing/2014/main" id="{99232B33-792C-4EF6-AEB1-FE1728F41809}"/>
              </a:ext>
            </a:extLst>
          </p:cNvPr>
          <p:cNvSpPr/>
          <p:nvPr/>
        </p:nvSpPr>
        <p:spPr>
          <a:xfrm>
            <a:off x="3378369" y="2441787"/>
            <a:ext cx="2392871" cy="1701875"/>
          </a:xfrm>
          <a:prstGeom prst="roundRect">
            <a:avLst/>
          </a:prstGeom>
          <a:solidFill>
            <a:srgbClr val="FFABAD">
              <a:alpha val="4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a:ln>
                <a:noFill/>
              </a:ln>
              <a:solidFill>
                <a:srgbClr val="0D2547"/>
              </a:solidFill>
              <a:effectLst/>
              <a:uLnTx/>
              <a:uFillTx/>
              <a:latin typeface="SST Arabic" panose="020B0504030504020204" pitchFamily="34" charset="-78"/>
              <a:ea typeface="+mn-ea"/>
              <a:cs typeface="SST Arabic" panose="020B0504030504020204" pitchFamily="34" charset="-78"/>
            </a:endParaRPr>
          </a:p>
        </p:txBody>
      </p:sp>
      <p:sp>
        <p:nvSpPr>
          <p:cNvPr id="199" name="Rectangle: Rounded Corners 198">
            <a:extLst>
              <a:ext uri="{FF2B5EF4-FFF2-40B4-BE49-F238E27FC236}">
                <a16:creationId xmlns:a16="http://schemas.microsoft.com/office/drawing/2014/main" id="{FDB270E0-6E53-46B9-B908-03763D60460B}"/>
              </a:ext>
            </a:extLst>
          </p:cNvPr>
          <p:cNvSpPr>
            <a:spLocks/>
          </p:cNvSpPr>
          <p:nvPr/>
        </p:nvSpPr>
        <p:spPr>
          <a:xfrm>
            <a:off x="759124" y="212123"/>
            <a:ext cx="7607005" cy="698989"/>
          </a:xfrm>
          <a:prstGeom prst="roundRect">
            <a:avLst>
              <a:gd name="adj" fmla="val 50000"/>
            </a:avLst>
          </a:prstGeom>
          <a:solidFill>
            <a:schemeClr val="bg2"/>
          </a:solidFill>
          <a:ln w="9525">
            <a:no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err="1">
              <a:ln>
                <a:noFill/>
              </a:ln>
              <a:solidFill>
                <a:srgbClr val="000000"/>
              </a:solidFill>
              <a:effectLst/>
              <a:uLnTx/>
              <a:uFillTx/>
              <a:latin typeface="Calibri"/>
              <a:ea typeface="+mn-ea"/>
              <a:cs typeface="Symbio AR+LT"/>
            </a:endParaRPr>
          </a:p>
        </p:txBody>
      </p:sp>
      <p:sp>
        <p:nvSpPr>
          <p:cNvPr id="6" name="Slide Number Placeholder 5"/>
          <p:cNvSpPr>
            <a:spLocks noGrp="1"/>
          </p:cNvSpPr>
          <p:nvPr>
            <p:ph type="sldNum" sz="quarter" idx="12"/>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008E1BDA-5E07-414A-8101-29DABEB15B19}" type="slidenum">
              <a:rPr kumimoji="0" lang="en-US" sz="1200" b="0" i="0" u="none" strike="noStrike" kern="1200" cap="none" spc="0" normalizeH="0" baseline="0" noProof="0" smtClean="0">
                <a:ln>
                  <a:noFill/>
                </a:ln>
                <a:solidFill>
                  <a:srgbClr val="0D2547">
                    <a:tint val="75000"/>
                  </a:srgbClr>
                </a:solidFill>
                <a:effectLst/>
                <a:uLnTx/>
                <a:uFillTx/>
                <a:latin typeface="Greta Arabic" panose="02000000000000000000" pitchFamily="2" charset="-78"/>
                <a:ea typeface="+mn-ea"/>
                <a:cs typeface="Symbio AR+LT"/>
              </a:rPr>
              <a:pPr marL="0" marR="0" lvl="0" indent="0" algn="l" defTabSz="914400" rtl="1"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srgbClr val="0D2547">
                  <a:tint val="75000"/>
                </a:srgbClr>
              </a:solidFill>
              <a:effectLst/>
              <a:uLnTx/>
              <a:uFillTx/>
              <a:latin typeface="Greta Arabic" panose="02000000000000000000" pitchFamily="2" charset="-78"/>
              <a:ea typeface="+mn-ea"/>
              <a:cs typeface="Symbio AR+LT"/>
            </a:endParaRPr>
          </a:p>
        </p:txBody>
      </p:sp>
      <p:sp>
        <p:nvSpPr>
          <p:cNvPr id="174" name="Rectangle: Rounded Corners 173">
            <a:extLst>
              <a:ext uri="{FF2B5EF4-FFF2-40B4-BE49-F238E27FC236}">
                <a16:creationId xmlns:a16="http://schemas.microsoft.com/office/drawing/2014/main" id="{F3823F53-1AA1-4A28-8398-91201EE12E69}"/>
              </a:ext>
            </a:extLst>
          </p:cNvPr>
          <p:cNvSpPr>
            <a:spLocks/>
          </p:cNvSpPr>
          <p:nvPr/>
        </p:nvSpPr>
        <p:spPr>
          <a:xfrm>
            <a:off x="7409861" y="212211"/>
            <a:ext cx="4480807" cy="698989"/>
          </a:xfrm>
          <a:prstGeom prst="roundRect">
            <a:avLst>
              <a:gd name="adj" fmla="val 50000"/>
            </a:avLst>
          </a:prstGeom>
          <a:solidFill>
            <a:srgbClr val="002E87"/>
          </a:solidFill>
          <a:ln w="9525">
            <a:no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err="1">
              <a:ln>
                <a:noFill/>
              </a:ln>
              <a:solidFill>
                <a:srgbClr val="000000"/>
              </a:solidFill>
              <a:effectLst/>
              <a:uLnTx/>
              <a:uFillTx/>
              <a:latin typeface="Calibri"/>
              <a:ea typeface="+mn-ea"/>
              <a:cs typeface="Symbio AR+LT"/>
            </a:endParaRPr>
          </a:p>
        </p:txBody>
      </p:sp>
      <p:sp>
        <p:nvSpPr>
          <p:cNvPr id="175" name="TextBox 174">
            <a:extLst>
              <a:ext uri="{FF2B5EF4-FFF2-40B4-BE49-F238E27FC236}">
                <a16:creationId xmlns:a16="http://schemas.microsoft.com/office/drawing/2014/main" id="{FCC47DE8-C0DE-41A4-B356-383C70755A80}"/>
              </a:ext>
            </a:extLst>
          </p:cNvPr>
          <p:cNvSpPr txBox="1">
            <a:spLocks/>
          </p:cNvSpPr>
          <p:nvPr/>
        </p:nvSpPr>
        <p:spPr>
          <a:xfrm>
            <a:off x="7548031" y="407817"/>
            <a:ext cx="4154507" cy="307777"/>
          </a:xfrm>
          <a:prstGeom prst="rect">
            <a:avLst/>
          </a:prstGeom>
        </p:spPr>
        <p:txBody>
          <a:bodyPr vert="horz" wrap="square" lIns="0" tIns="0" rIns="0" bIns="0" rtlCol="0" anchor="ctr">
            <a:spAutoFit/>
          </a:bodyPr>
          <a:lstStyle>
            <a:lvl1pPr marL="179994" lvl="0" indent="-179994" defTabSz="914370">
              <a:spcBef>
                <a:spcPts val="600"/>
              </a:spcBef>
              <a:buFont typeface="Arial" panose="020B0604020202020204" pitchFamily="34" charset="0"/>
              <a:buChar char="•"/>
              <a:defRPr sz="1400" kern="0">
                <a:latin typeface="Calibri" panose="020F0502020204030204" pitchFamily="34" charset="0"/>
                <a:cs typeface="Calibri" panose="020F0502020204030204" pitchFamily="34" charset="0"/>
                <a:sym typeface="Calibri" panose="020F0502020204030204" pitchFamily="34" charset="0"/>
              </a:defRPr>
            </a:lvl1pPr>
            <a:lvl2pPr marL="359988" lvl="1" indent="-179994" defTabSz="914370">
              <a:spcBef>
                <a:spcPts val="300"/>
              </a:spcBef>
              <a:buFont typeface="Arial" panose="020B0604020202020204" pitchFamily="34" charset="0"/>
              <a:buChar char="–"/>
              <a:defRPr sz="1400" kern="0">
                <a:latin typeface="Calibri" panose="020F0502020204030204" pitchFamily="34" charset="0"/>
                <a:cs typeface="Calibri" panose="020F0502020204030204" pitchFamily="34" charset="0"/>
                <a:sym typeface="Calibri" panose="020F0502020204030204" pitchFamily="34" charset="0"/>
              </a:defRPr>
            </a:lvl2pPr>
            <a:lvl3pPr marL="539982" lvl="2" indent="-179994" defTabSz="914370">
              <a:spcBef>
                <a:spcPts val="300"/>
              </a:spcBef>
              <a:buFont typeface="Arial" panose="020B0604020202020204" pitchFamily="34" charset="0"/>
              <a:buChar char="-"/>
              <a:defRPr sz="1400" kern="0">
                <a:latin typeface="Calibri" panose="020F0502020204030204" pitchFamily="34" charset="0"/>
                <a:cs typeface="Calibri" panose="020F0502020204030204" pitchFamily="34" charset="0"/>
                <a:sym typeface="Calibri" panose="020F0502020204030204" pitchFamily="34" charset="0"/>
              </a:defRPr>
            </a:lvl3pPr>
            <a:lvl4pPr marL="719977" lvl="3" indent="-179994" defTabSz="914370">
              <a:spcBef>
                <a:spcPts val="300"/>
              </a:spcBef>
              <a:buFont typeface="Arial" panose="020B0604020202020204" pitchFamily="34" charset="0"/>
              <a:buChar char="-"/>
              <a:defRPr sz="1400" kern="0">
                <a:latin typeface="Calibri" panose="020F0502020204030204" pitchFamily="34" charset="0"/>
                <a:cs typeface="Calibri" panose="020F0502020204030204" pitchFamily="34" charset="0"/>
                <a:sym typeface="Calibri" panose="020F0502020204030204" pitchFamily="34" charset="0"/>
              </a:defRPr>
            </a:lvl4pPr>
            <a:lvl5pPr marL="899971" lvl="4" indent="-179994" defTabSz="914370">
              <a:spcBef>
                <a:spcPts val="300"/>
              </a:spcBef>
              <a:buFont typeface="Arial" panose="020B0604020202020204" pitchFamily="34" charset="0"/>
              <a:buChar char="-"/>
              <a:defRPr sz="1400" kern="0">
                <a:latin typeface="Calibri" panose="020F0502020204030204" pitchFamily="34" charset="0"/>
                <a:cs typeface="Calibri" panose="020F0502020204030204" pitchFamily="34" charset="0"/>
                <a:sym typeface="Calibri" panose="020F0502020204030204" pitchFamily="34" charset="0"/>
              </a:defRPr>
            </a:lvl5pPr>
            <a:lvl6pPr marL="1079965" indent="-179994" defTabSz="914370">
              <a:spcBef>
                <a:spcPts val="300"/>
              </a:spcBef>
              <a:buFont typeface="Arial" panose="020B0604020202020204" pitchFamily="34" charset="0"/>
              <a:buChar char="-"/>
              <a:defRPr sz="1400" kern="0"/>
            </a:lvl6pPr>
            <a:lvl7pPr marL="1259959" indent="-179994" defTabSz="914370">
              <a:spcBef>
                <a:spcPts val="300"/>
              </a:spcBef>
              <a:buFont typeface="Arial" panose="020B0604020202020204" pitchFamily="34" charset="0"/>
              <a:buChar char="-"/>
              <a:defRPr sz="1400" kern="0"/>
            </a:lvl7pPr>
            <a:lvl8pPr marL="1439953" indent="-179994" defTabSz="914370">
              <a:spcBef>
                <a:spcPts val="300"/>
              </a:spcBef>
              <a:buFont typeface="Arial" panose="020B0604020202020204" pitchFamily="34" charset="0"/>
              <a:buChar char="-"/>
              <a:defRPr sz="1400" kern="0"/>
            </a:lvl8pPr>
            <a:lvl9pPr marL="1619947" indent="-179994" defTabSz="914370">
              <a:spcBef>
                <a:spcPts val="300"/>
              </a:spcBef>
              <a:buFont typeface="Arial" panose="020B0604020202020204" pitchFamily="34" charset="0"/>
              <a:buChar char="-"/>
              <a:defRPr sz="1400" kern="0"/>
            </a:lvl9p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ar-SA" sz="2000" b="1" i="0" u="none" strike="noStrike" kern="1200" cap="none" spc="0" normalizeH="0" baseline="0" noProof="0" dirty="0">
                <a:ln>
                  <a:noFill/>
                </a:ln>
                <a:solidFill>
                  <a:srgbClr val="FFFFFF"/>
                </a:solidFill>
                <a:effectLst/>
                <a:uLnTx/>
                <a:uFillTx/>
                <a:latin typeface="Calibri" panose="020F0502020204030204" pitchFamily="34" charset="0"/>
                <a:ea typeface="+mn-ea"/>
                <a:cs typeface="SST Arabic" panose="020B0504030504020204"/>
                <a:sym typeface="Calibri" panose="020F0502020204030204" pitchFamily="34" charset="0"/>
              </a:rPr>
              <a:t>قاعدة مستقلة</a:t>
            </a:r>
            <a:endParaRPr kumimoji="0" lang="en-US" sz="2000" b="1" i="0" u="none" strike="noStrike" kern="1200" cap="none" spc="0" normalizeH="0" baseline="0" noProof="0" dirty="0">
              <a:ln>
                <a:noFill/>
              </a:ln>
              <a:solidFill>
                <a:srgbClr val="FFFFFF"/>
              </a:solidFill>
              <a:effectLst/>
              <a:uLnTx/>
              <a:uFillTx/>
              <a:latin typeface="Calibri" panose="020F0502020204030204" pitchFamily="34" charset="0"/>
              <a:ea typeface="+mn-ea"/>
              <a:cs typeface="SST Arabic" panose="020B0504030504020204"/>
              <a:sym typeface="Calibri" panose="020F0502020204030204" pitchFamily="34" charset="0"/>
            </a:endParaRPr>
          </a:p>
        </p:txBody>
      </p:sp>
      <p:sp>
        <p:nvSpPr>
          <p:cNvPr id="178" name="Oval 177">
            <a:extLst>
              <a:ext uri="{FF2B5EF4-FFF2-40B4-BE49-F238E27FC236}">
                <a16:creationId xmlns:a16="http://schemas.microsoft.com/office/drawing/2014/main" id="{14763B5D-D51A-478A-B7FF-A1F0EDF69035}"/>
              </a:ext>
            </a:extLst>
          </p:cNvPr>
          <p:cNvSpPr/>
          <p:nvPr/>
        </p:nvSpPr>
        <p:spPr>
          <a:xfrm>
            <a:off x="11171415" y="81797"/>
            <a:ext cx="883696" cy="883696"/>
          </a:xfrm>
          <a:prstGeom prst="ellipse">
            <a:avLst/>
          </a:prstGeom>
          <a:solidFill>
            <a:schemeClr val="bg1"/>
          </a:solidFill>
          <a:ln w="9525">
            <a:solidFill>
              <a:srgbClr val="002E87"/>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err="1">
              <a:ln>
                <a:noFill/>
              </a:ln>
              <a:solidFill>
                <a:srgbClr val="000000"/>
              </a:solidFill>
              <a:effectLst/>
              <a:uLnTx/>
              <a:uFillTx/>
              <a:latin typeface="Calibri"/>
              <a:ea typeface="+mn-ea"/>
              <a:cs typeface="Symbio AR+LT"/>
            </a:endParaRPr>
          </a:p>
        </p:txBody>
      </p:sp>
      <p:sp>
        <p:nvSpPr>
          <p:cNvPr id="194" name="Isosceles Triangle 69">
            <a:extLst>
              <a:ext uri="{FF2B5EF4-FFF2-40B4-BE49-F238E27FC236}">
                <a16:creationId xmlns:a16="http://schemas.microsoft.com/office/drawing/2014/main" id="{854C548B-524E-4BD9-8102-9F962A8FB621}"/>
              </a:ext>
            </a:extLst>
          </p:cNvPr>
          <p:cNvSpPr/>
          <p:nvPr/>
        </p:nvSpPr>
        <p:spPr>
          <a:xfrm rot="16200000">
            <a:off x="6117336" y="257303"/>
            <a:ext cx="18288" cy="12252960"/>
          </a:xfrm>
          <a:prstGeom prst="roundRect">
            <a:avLst>
              <a:gd name="adj" fmla="val 0"/>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ymbio AR+LT"/>
              <a:ea typeface="+mn-ea"/>
              <a:cs typeface="Symbio AR+LT"/>
            </a:endParaRPr>
          </a:p>
        </p:txBody>
      </p:sp>
      <p:sp>
        <p:nvSpPr>
          <p:cNvPr id="7" name="TextBox 6">
            <a:extLst>
              <a:ext uri="{FF2B5EF4-FFF2-40B4-BE49-F238E27FC236}">
                <a16:creationId xmlns:a16="http://schemas.microsoft.com/office/drawing/2014/main" id="{D8C91045-9ED1-419F-8AC4-B8F069EE7506}"/>
              </a:ext>
            </a:extLst>
          </p:cNvPr>
          <p:cNvSpPr txBox="1"/>
          <p:nvPr/>
        </p:nvSpPr>
        <p:spPr>
          <a:xfrm>
            <a:off x="872591" y="380774"/>
            <a:ext cx="6765870" cy="352509"/>
          </a:xfrm>
          <a:prstGeom prst="rect">
            <a:avLst/>
          </a:prstGeom>
          <a:noFill/>
        </p:spPr>
        <p:txBody>
          <a:bodyPr wrap="square" rtlCol="0" anchor="ctr" anchorCtr="0">
            <a:noAutofit/>
          </a:bodyPr>
          <a:lstStyle>
            <a:defPPr>
              <a:defRPr lang="en-US"/>
            </a:defPPr>
            <a:lvl1pPr algn="ctr" rtl="1">
              <a:defRPr sz="1200" b="1">
                <a:solidFill>
                  <a:srgbClr val="575756">
                    <a:lumMod val="50000"/>
                  </a:srgbClr>
                </a:solidFill>
                <a:latin typeface="SST Arabic" panose="020B0504030504020204" pitchFamily="34" charset="-78"/>
                <a:cs typeface="SST Arabic" panose="020B0504030504020204" pitchFamily="34" charset="-78"/>
              </a:defRPr>
            </a:lvl1p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575756">
                    <a:lumMod val="50000"/>
                  </a:srgbClr>
                </a:solidFill>
                <a:effectLst/>
                <a:uLnTx/>
                <a:uFillTx/>
                <a:latin typeface="SST Arabic" panose="020B0504030504020204" pitchFamily="34" charset="-78"/>
                <a:ea typeface="+mn-ea"/>
                <a:cs typeface="SST Arabic" panose="020B0504030504020204" pitchFamily="34" charset="-78"/>
              </a:rPr>
              <a:t>523</a:t>
            </a:r>
            <a:r>
              <a:rPr kumimoji="0" lang="ar-SA" sz="1200" b="1" i="0" u="none" strike="noStrike" kern="1200" cap="none" spc="0" normalizeH="0" baseline="0" noProof="0" dirty="0">
                <a:ln>
                  <a:noFill/>
                </a:ln>
                <a:solidFill>
                  <a:srgbClr val="575756">
                    <a:lumMod val="50000"/>
                  </a:srgbClr>
                </a:solidFill>
                <a:effectLst/>
                <a:uLnTx/>
                <a:uFillTx/>
                <a:latin typeface="SST Arabic" panose="020B0504030504020204" pitchFamily="34" charset="-78"/>
                <a:ea typeface="+mn-ea"/>
                <a:cs typeface="SST Arabic" panose="020B0504030504020204" pitchFamily="34" charset="-78"/>
              </a:rPr>
              <a:t> بيان جمركي تم استهدافه لفترة يناير 2023 حتى يونيو 2023</a:t>
            </a:r>
            <a:endParaRPr kumimoji="0" lang="en-US" sz="1200" b="1" i="0" u="none" strike="noStrike" kern="1200" cap="none" spc="0" normalizeH="0" baseline="0" noProof="0" dirty="0">
              <a:ln>
                <a:noFill/>
              </a:ln>
              <a:solidFill>
                <a:srgbClr val="575756">
                  <a:lumMod val="50000"/>
                </a:srgbClr>
              </a:solidFill>
              <a:effectLst/>
              <a:uLnTx/>
              <a:uFillTx/>
              <a:latin typeface="SST Arabic" panose="020B0504030504020204" pitchFamily="34" charset="-78"/>
              <a:ea typeface="+mn-ea"/>
              <a:cs typeface="SST Arabic" panose="020B0504030504020204" pitchFamily="34" charset="-78"/>
            </a:endParaRPr>
          </a:p>
        </p:txBody>
      </p:sp>
      <p:grpSp>
        <p:nvGrpSpPr>
          <p:cNvPr id="271" name="Group 270">
            <a:extLst>
              <a:ext uri="{FF2B5EF4-FFF2-40B4-BE49-F238E27FC236}">
                <a16:creationId xmlns:a16="http://schemas.microsoft.com/office/drawing/2014/main" id="{B821AC29-FF72-4513-988D-F46CB599259A}"/>
              </a:ext>
            </a:extLst>
          </p:cNvPr>
          <p:cNvGrpSpPr/>
          <p:nvPr/>
        </p:nvGrpSpPr>
        <p:grpSpPr>
          <a:xfrm>
            <a:off x="11415986" y="280973"/>
            <a:ext cx="394554" cy="424008"/>
            <a:chOff x="4402859" y="2189177"/>
            <a:chExt cx="1144835" cy="1230298"/>
          </a:xfrm>
        </p:grpSpPr>
        <p:sp>
          <p:nvSpPr>
            <p:cNvPr id="272" name="Freeform: Shape 271">
              <a:extLst>
                <a:ext uri="{FF2B5EF4-FFF2-40B4-BE49-F238E27FC236}">
                  <a16:creationId xmlns:a16="http://schemas.microsoft.com/office/drawing/2014/main" id="{D99C9F6E-9F7B-48ED-A518-16E6ACB0D786}"/>
                </a:ext>
              </a:extLst>
            </p:cNvPr>
            <p:cNvSpPr/>
            <p:nvPr/>
          </p:nvSpPr>
          <p:spPr>
            <a:xfrm>
              <a:off x="4586522" y="2189177"/>
              <a:ext cx="734651" cy="734651"/>
            </a:xfrm>
            <a:custGeom>
              <a:avLst/>
              <a:gdLst>
                <a:gd name="connsiteX0" fmla="*/ 118060 w 114300"/>
                <a:gd name="connsiteY0" fmla="*/ 60910 h 114300"/>
                <a:gd name="connsiteX1" fmla="*/ 60910 w 114300"/>
                <a:gd name="connsiteY1" fmla="*/ 118060 h 114300"/>
                <a:gd name="connsiteX2" fmla="*/ 3760 w 114300"/>
                <a:gd name="connsiteY2" fmla="*/ 60910 h 114300"/>
                <a:gd name="connsiteX3" fmla="*/ 60910 w 114300"/>
                <a:gd name="connsiteY3" fmla="*/ 3760 h 114300"/>
                <a:gd name="connsiteX4" fmla="*/ 118060 w 114300"/>
                <a:gd name="connsiteY4" fmla="*/ 60910 h 114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300" h="114300">
                  <a:moveTo>
                    <a:pt x="118060" y="60910"/>
                  </a:moveTo>
                  <a:cubicBezTo>
                    <a:pt x="118060" y="92473"/>
                    <a:pt x="92473" y="118060"/>
                    <a:pt x="60910" y="118060"/>
                  </a:cubicBezTo>
                  <a:cubicBezTo>
                    <a:pt x="29347" y="118060"/>
                    <a:pt x="3760" y="92473"/>
                    <a:pt x="3760" y="60910"/>
                  </a:cubicBezTo>
                  <a:cubicBezTo>
                    <a:pt x="3760" y="29347"/>
                    <a:pt x="29347" y="3760"/>
                    <a:pt x="60910" y="3760"/>
                  </a:cubicBezTo>
                  <a:cubicBezTo>
                    <a:pt x="92473" y="3760"/>
                    <a:pt x="118060" y="29347"/>
                    <a:pt x="118060" y="60910"/>
                  </a:cubicBezTo>
                  <a:close/>
                </a:path>
              </a:pathLst>
            </a:custGeom>
            <a:noFill/>
            <a:ln w="6350" cap="flat">
              <a:solidFill>
                <a:srgbClr val="002E87"/>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Symbio AR+LT"/>
              </a:endParaRPr>
            </a:p>
          </p:txBody>
        </p:sp>
        <p:sp>
          <p:nvSpPr>
            <p:cNvPr id="273" name="Freeform: Shape 272">
              <a:extLst>
                <a:ext uri="{FF2B5EF4-FFF2-40B4-BE49-F238E27FC236}">
                  <a16:creationId xmlns:a16="http://schemas.microsoft.com/office/drawing/2014/main" id="{D4B70970-2876-408E-8EAF-632DD3F3879D}"/>
                </a:ext>
              </a:extLst>
            </p:cNvPr>
            <p:cNvSpPr/>
            <p:nvPr/>
          </p:nvSpPr>
          <p:spPr>
            <a:xfrm>
              <a:off x="4953847" y="2262641"/>
              <a:ext cx="306103" cy="306103"/>
            </a:xfrm>
            <a:custGeom>
              <a:avLst/>
              <a:gdLst>
                <a:gd name="connsiteX0" fmla="*/ 49480 w 47625"/>
                <a:gd name="connsiteY0" fmla="*/ 49480 h 47625"/>
                <a:gd name="connsiteX1" fmla="*/ 3760 w 47625"/>
                <a:gd name="connsiteY1" fmla="*/ 3760 h 47625"/>
              </a:gdLst>
              <a:ahLst/>
              <a:cxnLst>
                <a:cxn ang="0">
                  <a:pos x="connsiteX0" y="connsiteY0"/>
                </a:cxn>
                <a:cxn ang="0">
                  <a:pos x="connsiteX1" y="connsiteY1"/>
                </a:cxn>
              </a:cxnLst>
              <a:rect l="l" t="t" r="r" b="b"/>
              <a:pathLst>
                <a:path w="47625" h="47625">
                  <a:moveTo>
                    <a:pt x="49480" y="49480"/>
                  </a:moveTo>
                  <a:cubicBezTo>
                    <a:pt x="49480" y="24715"/>
                    <a:pt x="29477" y="3760"/>
                    <a:pt x="3760" y="3760"/>
                  </a:cubicBezTo>
                </a:path>
              </a:pathLst>
            </a:custGeom>
            <a:noFill/>
            <a:ln w="6350" cap="rnd">
              <a:solidFill>
                <a:srgbClr val="002E87"/>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Symbio AR+LT"/>
              </a:endParaRPr>
            </a:p>
          </p:txBody>
        </p:sp>
        <p:sp>
          <p:nvSpPr>
            <p:cNvPr id="274" name="Freeform: Shape 273">
              <a:extLst>
                <a:ext uri="{FF2B5EF4-FFF2-40B4-BE49-F238E27FC236}">
                  <a16:creationId xmlns:a16="http://schemas.microsoft.com/office/drawing/2014/main" id="{FD409DC0-C995-4D08-8041-9B792F4CB0E5}"/>
                </a:ext>
              </a:extLst>
            </p:cNvPr>
            <p:cNvSpPr/>
            <p:nvPr/>
          </p:nvSpPr>
          <p:spPr>
            <a:xfrm>
              <a:off x="4898752" y="2923828"/>
              <a:ext cx="122441" cy="122441"/>
            </a:xfrm>
            <a:custGeom>
              <a:avLst/>
              <a:gdLst>
                <a:gd name="connsiteX0" fmla="*/ 3760 w 19050"/>
                <a:gd name="connsiteY0" fmla="*/ 3760 h 19050"/>
                <a:gd name="connsiteX1" fmla="*/ 3760 w 19050"/>
                <a:gd name="connsiteY1" fmla="*/ 24715 h 19050"/>
                <a:gd name="connsiteX2" fmla="*/ 20905 w 19050"/>
                <a:gd name="connsiteY2" fmla="*/ 24715 h 19050"/>
                <a:gd name="connsiteX3" fmla="*/ 20905 w 19050"/>
                <a:gd name="connsiteY3" fmla="*/ 3760 h 19050"/>
              </a:gdLst>
              <a:ahLst/>
              <a:cxnLst>
                <a:cxn ang="0">
                  <a:pos x="connsiteX0" y="connsiteY0"/>
                </a:cxn>
                <a:cxn ang="0">
                  <a:pos x="connsiteX1" y="connsiteY1"/>
                </a:cxn>
                <a:cxn ang="0">
                  <a:pos x="connsiteX2" y="connsiteY2"/>
                </a:cxn>
                <a:cxn ang="0">
                  <a:pos x="connsiteX3" y="connsiteY3"/>
                </a:cxn>
              </a:cxnLst>
              <a:rect l="l" t="t" r="r" b="b"/>
              <a:pathLst>
                <a:path w="19050" h="19050">
                  <a:moveTo>
                    <a:pt x="3760" y="3760"/>
                  </a:moveTo>
                  <a:lnTo>
                    <a:pt x="3760" y="24715"/>
                  </a:lnTo>
                  <a:lnTo>
                    <a:pt x="20905" y="24715"/>
                  </a:lnTo>
                  <a:lnTo>
                    <a:pt x="20905" y="3760"/>
                  </a:lnTo>
                </a:path>
              </a:pathLst>
            </a:custGeom>
            <a:noFill/>
            <a:ln w="6350" cap="flat">
              <a:solidFill>
                <a:srgbClr val="002E87"/>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Symbio AR+LT"/>
              </a:endParaRPr>
            </a:p>
          </p:txBody>
        </p:sp>
        <p:sp>
          <p:nvSpPr>
            <p:cNvPr id="275" name="Freeform: Shape 274">
              <a:extLst>
                <a:ext uri="{FF2B5EF4-FFF2-40B4-BE49-F238E27FC236}">
                  <a16:creationId xmlns:a16="http://schemas.microsoft.com/office/drawing/2014/main" id="{5800A316-0335-4B48-BAF4-77986367FCE0}"/>
                </a:ext>
              </a:extLst>
            </p:cNvPr>
            <p:cNvSpPr/>
            <p:nvPr/>
          </p:nvSpPr>
          <p:spPr>
            <a:xfrm>
              <a:off x="4764067" y="2513650"/>
              <a:ext cx="122441" cy="183663"/>
            </a:xfrm>
            <a:custGeom>
              <a:avLst/>
              <a:gdLst>
                <a:gd name="connsiteX0" fmla="*/ 3760 w 19050"/>
                <a:gd name="connsiteY0" fmla="*/ 3760 h 28575"/>
                <a:gd name="connsiteX1" fmla="*/ 23762 w 19050"/>
                <a:gd name="connsiteY1" fmla="*/ 3760 h 28575"/>
                <a:gd name="connsiteX2" fmla="*/ 23762 w 19050"/>
                <a:gd name="connsiteY2" fmla="*/ 31382 h 28575"/>
                <a:gd name="connsiteX3" fmla="*/ 3760 w 19050"/>
                <a:gd name="connsiteY3" fmla="*/ 31382 h 28575"/>
              </a:gdLst>
              <a:ahLst/>
              <a:cxnLst>
                <a:cxn ang="0">
                  <a:pos x="connsiteX0" y="connsiteY0"/>
                </a:cxn>
                <a:cxn ang="0">
                  <a:pos x="connsiteX1" y="connsiteY1"/>
                </a:cxn>
                <a:cxn ang="0">
                  <a:pos x="connsiteX2" y="connsiteY2"/>
                </a:cxn>
                <a:cxn ang="0">
                  <a:pos x="connsiteX3" y="connsiteY3"/>
                </a:cxn>
              </a:cxnLst>
              <a:rect l="l" t="t" r="r" b="b"/>
              <a:pathLst>
                <a:path w="19050" h="28575">
                  <a:moveTo>
                    <a:pt x="3760" y="3760"/>
                  </a:moveTo>
                  <a:lnTo>
                    <a:pt x="23762" y="3760"/>
                  </a:lnTo>
                  <a:lnTo>
                    <a:pt x="23762" y="31382"/>
                  </a:lnTo>
                  <a:lnTo>
                    <a:pt x="3760" y="31382"/>
                  </a:lnTo>
                  <a:close/>
                </a:path>
              </a:pathLst>
            </a:custGeom>
            <a:noFill/>
            <a:ln w="6350" cap="flat">
              <a:solidFill>
                <a:srgbClr val="002E87"/>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Symbio AR+LT"/>
              </a:endParaRPr>
            </a:p>
          </p:txBody>
        </p:sp>
        <p:sp>
          <p:nvSpPr>
            <p:cNvPr id="276" name="Freeform: Shape 275">
              <a:extLst>
                <a:ext uri="{FF2B5EF4-FFF2-40B4-BE49-F238E27FC236}">
                  <a16:creationId xmlns:a16="http://schemas.microsoft.com/office/drawing/2014/main" id="{DF98C50E-56ED-4891-BF69-ABC6CD04708C}"/>
                </a:ext>
              </a:extLst>
            </p:cNvPr>
            <p:cNvSpPr/>
            <p:nvPr/>
          </p:nvSpPr>
          <p:spPr>
            <a:xfrm>
              <a:off x="4892628" y="2427941"/>
              <a:ext cx="122441" cy="306103"/>
            </a:xfrm>
            <a:custGeom>
              <a:avLst/>
              <a:gdLst>
                <a:gd name="connsiteX0" fmla="*/ 3760 w 19050"/>
                <a:gd name="connsiteY0" fmla="*/ 3760 h 47625"/>
                <a:gd name="connsiteX1" fmla="*/ 23762 w 19050"/>
                <a:gd name="connsiteY1" fmla="*/ 3760 h 47625"/>
                <a:gd name="connsiteX2" fmla="*/ 23762 w 19050"/>
                <a:gd name="connsiteY2" fmla="*/ 44717 h 47625"/>
                <a:gd name="connsiteX3" fmla="*/ 3760 w 19050"/>
                <a:gd name="connsiteY3" fmla="*/ 44717 h 47625"/>
              </a:gdLst>
              <a:ahLst/>
              <a:cxnLst>
                <a:cxn ang="0">
                  <a:pos x="connsiteX0" y="connsiteY0"/>
                </a:cxn>
                <a:cxn ang="0">
                  <a:pos x="connsiteX1" y="connsiteY1"/>
                </a:cxn>
                <a:cxn ang="0">
                  <a:pos x="connsiteX2" y="connsiteY2"/>
                </a:cxn>
                <a:cxn ang="0">
                  <a:pos x="connsiteX3" y="connsiteY3"/>
                </a:cxn>
              </a:cxnLst>
              <a:rect l="l" t="t" r="r" b="b"/>
              <a:pathLst>
                <a:path w="19050" h="47625">
                  <a:moveTo>
                    <a:pt x="3760" y="3760"/>
                  </a:moveTo>
                  <a:lnTo>
                    <a:pt x="23762" y="3760"/>
                  </a:lnTo>
                  <a:lnTo>
                    <a:pt x="23762" y="44717"/>
                  </a:lnTo>
                  <a:lnTo>
                    <a:pt x="3760" y="44717"/>
                  </a:lnTo>
                  <a:close/>
                </a:path>
              </a:pathLst>
            </a:custGeom>
            <a:noFill/>
            <a:ln w="6350" cap="flat">
              <a:solidFill>
                <a:srgbClr val="002E87"/>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Symbio AR+LT"/>
              </a:endParaRPr>
            </a:p>
          </p:txBody>
        </p:sp>
        <p:sp>
          <p:nvSpPr>
            <p:cNvPr id="278" name="Freeform: Shape 277">
              <a:extLst>
                <a:ext uri="{FF2B5EF4-FFF2-40B4-BE49-F238E27FC236}">
                  <a16:creationId xmlns:a16="http://schemas.microsoft.com/office/drawing/2014/main" id="{A5BC969A-EE21-4C00-A928-77C9FC993298}"/>
                </a:ext>
              </a:extLst>
            </p:cNvPr>
            <p:cNvSpPr/>
            <p:nvPr/>
          </p:nvSpPr>
          <p:spPr>
            <a:xfrm>
              <a:off x="5021193" y="2513650"/>
              <a:ext cx="122441" cy="183663"/>
            </a:xfrm>
            <a:custGeom>
              <a:avLst/>
              <a:gdLst>
                <a:gd name="connsiteX0" fmla="*/ 3760 w 19050"/>
                <a:gd name="connsiteY0" fmla="*/ 3760 h 28575"/>
                <a:gd name="connsiteX1" fmla="*/ 23762 w 19050"/>
                <a:gd name="connsiteY1" fmla="*/ 3760 h 28575"/>
                <a:gd name="connsiteX2" fmla="*/ 23762 w 19050"/>
                <a:gd name="connsiteY2" fmla="*/ 31382 h 28575"/>
                <a:gd name="connsiteX3" fmla="*/ 3760 w 19050"/>
                <a:gd name="connsiteY3" fmla="*/ 31382 h 28575"/>
              </a:gdLst>
              <a:ahLst/>
              <a:cxnLst>
                <a:cxn ang="0">
                  <a:pos x="connsiteX0" y="connsiteY0"/>
                </a:cxn>
                <a:cxn ang="0">
                  <a:pos x="connsiteX1" y="connsiteY1"/>
                </a:cxn>
                <a:cxn ang="0">
                  <a:pos x="connsiteX2" y="connsiteY2"/>
                </a:cxn>
                <a:cxn ang="0">
                  <a:pos x="connsiteX3" y="connsiteY3"/>
                </a:cxn>
              </a:cxnLst>
              <a:rect l="l" t="t" r="r" b="b"/>
              <a:pathLst>
                <a:path w="19050" h="28575">
                  <a:moveTo>
                    <a:pt x="3760" y="3760"/>
                  </a:moveTo>
                  <a:lnTo>
                    <a:pt x="23762" y="3760"/>
                  </a:lnTo>
                  <a:lnTo>
                    <a:pt x="23762" y="31382"/>
                  </a:lnTo>
                  <a:lnTo>
                    <a:pt x="3760" y="31382"/>
                  </a:lnTo>
                  <a:close/>
                </a:path>
              </a:pathLst>
            </a:custGeom>
            <a:noFill/>
            <a:ln w="6350" cap="flat">
              <a:solidFill>
                <a:srgbClr val="002E87"/>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Symbio AR+LT"/>
              </a:endParaRPr>
            </a:p>
          </p:txBody>
        </p:sp>
        <p:sp>
          <p:nvSpPr>
            <p:cNvPr id="279" name="Freeform: Shape 278">
              <a:extLst>
                <a:ext uri="{FF2B5EF4-FFF2-40B4-BE49-F238E27FC236}">
                  <a16:creationId xmlns:a16="http://schemas.microsoft.com/office/drawing/2014/main" id="{9FD3B491-CE71-4FC5-9BC5-BFCB2B1FD42F}"/>
                </a:ext>
              </a:extLst>
            </p:cNvPr>
            <p:cNvSpPr/>
            <p:nvPr/>
          </p:nvSpPr>
          <p:spPr>
            <a:xfrm>
              <a:off x="4476326" y="3193199"/>
              <a:ext cx="61222" cy="61222"/>
            </a:xfrm>
            <a:custGeom>
              <a:avLst/>
              <a:gdLst>
                <a:gd name="connsiteX0" fmla="*/ 14237 w 9525"/>
                <a:gd name="connsiteY0" fmla="*/ 3760 h 9525"/>
                <a:gd name="connsiteX1" fmla="*/ 3760 w 9525"/>
                <a:gd name="connsiteY1" fmla="*/ 14237 h 9525"/>
              </a:gdLst>
              <a:ahLst/>
              <a:cxnLst>
                <a:cxn ang="0">
                  <a:pos x="connsiteX0" y="connsiteY0"/>
                </a:cxn>
                <a:cxn ang="0">
                  <a:pos x="connsiteX1" y="connsiteY1"/>
                </a:cxn>
              </a:cxnLst>
              <a:rect l="l" t="t" r="r" b="b"/>
              <a:pathLst>
                <a:path w="9525" h="9525">
                  <a:moveTo>
                    <a:pt x="14237" y="3760"/>
                  </a:moveTo>
                  <a:lnTo>
                    <a:pt x="3760" y="14237"/>
                  </a:lnTo>
                </a:path>
              </a:pathLst>
            </a:custGeom>
            <a:ln w="6350" cap="rnd">
              <a:solidFill>
                <a:srgbClr val="002E87"/>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Symbio AR+LT"/>
              </a:endParaRPr>
            </a:p>
          </p:txBody>
        </p:sp>
        <p:sp>
          <p:nvSpPr>
            <p:cNvPr id="281" name="Freeform: Shape 280">
              <a:extLst>
                <a:ext uri="{FF2B5EF4-FFF2-40B4-BE49-F238E27FC236}">
                  <a16:creationId xmlns:a16="http://schemas.microsoft.com/office/drawing/2014/main" id="{BCE70B3F-B304-4164-851C-D290BD9DC05B}"/>
                </a:ext>
              </a:extLst>
            </p:cNvPr>
            <p:cNvSpPr/>
            <p:nvPr/>
          </p:nvSpPr>
          <p:spPr>
            <a:xfrm>
              <a:off x="4604891" y="3193199"/>
              <a:ext cx="61222" cy="61222"/>
            </a:xfrm>
            <a:custGeom>
              <a:avLst/>
              <a:gdLst>
                <a:gd name="connsiteX0" fmla="*/ 14237 w 9525"/>
                <a:gd name="connsiteY0" fmla="*/ 14237 h 9525"/>
                <a:gd name="connsiteX1" fmla="*/ 3760 w 9525"/>
                <a:gd name="connsiteY1" fmla="*/ 3760 h 9525"/>
              </a:gdLst>
              <a:ahLst/>
              <a:cxnLst>
                <a:cxn ang="0">
                  <a:pos x="connsiteX0" y="connsiteY0"/>
                </a:cxn>
                <a:cxn ang="0">
                  <a:pos x="connsiteX1" y="connsiteY1"/>
                </a:cxn>
              </a:cxnLst>
              <a:rect l="l" t="t" r="r" b="b"/>
              <a:pathLst>
                <a:path w="9525" h="9525">
                  <a:moveTo>
                    <a:pt x="14237" y="14237"/>
                  </a:moveTo>
                  <a:lnTo>
                    <a:pt x="3760" y="3760"/>
                  </a:lnTo>
                </a:path>
              </a:pathLst>
            </a:custGeom>
            <a:ln w="6350" cap="rnd">
              <a:solidFill>
                <a:srgbClr val="002E87"/>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Symbio AR+LT"/>
              </a:endParaRPr>
            </a:p>
          </p:txBody>
        </p:sp>
        <p:sp>
          <p:nvSpPr>
            <p:cNvPr id="282" name="Freeform: Shape 281">
              <a:extLst>
                <a:ext uri="{FF2B5EF4-FFF2-40B4-BE49-F238E27FC236}">
                  <a16:creationId xmlns:a16="http://schemas.microsoft.com/office/drawing/2014/main" id="{7BB8AE7F-3487-4A48-8494-DB4B3C5A43C5}"/>
                </a:ext>
              </a:extLst>
            </p:cNvPr>
            <p:cNvSpPr/>
            <p:nvPr/>
          </p:nvSpPr>
          <p:spPr>
            <a:xfrm>
              <a:off x="4733452" y="3187082"/>
              <a:ext cx="61222" cy="61222"/>
            </a:xfrm>
            <a:custGeom>
              <a:avLst/>
              <a:gdLst>
                <a:gd name="connsiteX0" fmla="*/ 14237 w 9525"/>
                <a:gd name="connsiteY0" fmla="*/ 3760 h 9525"/>
                <a:gd name="connsiteX1" fmla="*/ 3760 w 9525"/>
                <a:gd name="connsiteY1" fmla="*/ 15190 h 9525"/>
              </a:gdLst>
              <a:ahLst/>
              <a:cxnLst>
                <a:cxn ang="0">
                  <a:pos x="connsiteX0" y="connsiteY0"/>
                </a:cxn>
                <a:cxn ang="0">
                  <a:pos x="connsiteX1" y="connsiteY1"/>
                </a:cxn>
              </a:cxnLst>
              <a:rect l="l" t="t" r="r" b="b"/>
              <a:pathLst>
                <a:path w="9525" h="9525">
                  <a:moveTo>
                    <a:pt x="14237" y="3760"/>
                  </a:moveTo>
                  <a:lnTo>
                    <a:pt x="3760" y="15190"/>
                  </a:lnTo>
                </a:path>
              </a:pathLst>
            </a:custGeom>
            <a:ln w="6350" cap="rnd">
              <a:solidFill>
                <a:srgbClr val="002E87"/>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Symbio AR+LT"/>
              </a:endParaRPr>
            </a:p>
          </p:txBody>
        </p:sp>
        <p:sp>
          <p:nvSpPr>
            <p:cNvPr id="283" name="Freeform: Shape 282">
              <a:extLst>
                <a:ext uri="{FF2B5EF4-FFF2-40B4-BE49-F238E27FC236}">
                  <a16:creationId xmlns:a16="http://schemas.microsoft.com/office/drawing/2014/main" id="{187D292C-1A50-49A7-A980-95A157388CB3}"/>
                </a:ext>
              </a:extLst>
            </p:cNvPr>
            <p:cNvSpPr/>
            <p:nvPr/>
          </p:nvSpPr>
          <p:spPr>
            <a:xfrm>
              <a:off x="4402859" y="3254421"/>
              <a:ext cx="122441" cy="122441"/>
            </a:xfrm>
            <a:custGeom>
              <a:avLst/>
              <a:gdLst>
                <a:gd name="connsiteX0" fmla="*/ 17095 w 19050"/>
                <a:gd name="connsiteY0" fmla="*/ 10427 h 19050"/>
                <a:gd name="connsiteX1" fmla="*/ 10427 w 19050"/>
                <a:gd name="connsiteY1" fmla="*/ 17095 h 19050"/>
                <a:gd name="connsiteX2" fmla="*/ 3760 w 19050"/>
                <a:gd name="connsiteY2" fmla="*/ 10427 h 19050"/>
                <a:gd name="connsiteX3" fmla="*/ 10427 w 19050"/>
                <a:gd name="connsiteY3" fmla="*/ 3760 h 19050"/>
                <a:gd name="connsiteX4" fmla="*/ 17095 w 19050"/>
                <a:gd name="connsiteY4" fmla="*/ 10427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7095" y="10427"/>
                  </a:moveTo>
                  <a:cubicBezTo>
                    <a:pt x="17095" y="14110"/>
                    <a:pt x="14110" y="17095"/>
                    <a:pt x="10427" y="17095"/>
                  </a:cubicBezTo>
                  <a:cubicBezTo>
                    <a:pt x="6745" y="17095"/>
                    <a:pt x="3760" y="14110"/>
                    <a:pt x="3760" y="10427"/>
                  </a:cubicBezTo>
                  <a:cubicBezTo>
                    <a:pt x="3760" y="6745"/>
                    <a:pt x="6745" y="3760"/>
                    <a:pt x="10427" y="3760"/>
                  </a:cubicBezTo>
                  <a:cubicBezTo>
                    <a:pt x="14110" y="3760"/>
                    <a:pt x="17095" y="6745"/>
                    <a:pt x="17095" y="10427"/>
                  </a:cubicBezTo>
                  <a:close/>
                </a:path>
              </a:pathLst>
            </a:custGeom>
            <a:noFill/>
            <a:ln w="6350" cap="rnd">
              <a:solidFill>
                <a:srgbClr val="002E87"/>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Symbio AR+LT"/>
              </a:endParaRPr>
            </a:p>
          </p:txBody>
        </p:sp>
        <p:sp>
          <p:nvSpPr>
            <p:cNvPr id="284" name="Freeform: Shape 283">
              <a:extLst>
                <a:ext uri="{FF2B5EF4-FFF2-40B4-BE49-F238E27FC236}">
                  <a16:creationId xmlns:a16="http://schemas.microsoft.com/office/drawing/2014/main" id="{6C6A484C-EF71-4072-BE73-E0C3640DB9F6}"/>
                </a:ext>
              </a:extLst>
            </p:cNvPr>
            <p:cNvSpPr/>
            <p:nvPr/>
          </p:nvSpPr>
          <p:spPr>
            <a:xfrm>
              <a:off x="4531427" y="3119736"/>
              <a:ext cx="122441" cy="122441"/>
            </a:xfrm>
            <a:custGeom>
              <a:avLst/>
              <a:gdLst>
                <a:gd name="connsiteX0" fmla="*/ 17095 w 19050"/>
                <a:gd name="connsiteY0" fmla="*/ 10427 h 19050"/>
                <a:gd name="connsiteX1" fmla="*/ 10427 w 19050"/>
                <a:gd name="connsiteY1" fmla="*/ 17095 h 19050"/>
                <a:gd name="connsiteX2" fmla="*/ 3760 w 19050"/>
                <a:gd name="connsiteY2" fmla="*/ 10427 h 19050"/>
                <a:gd name="connsiteX3" fmla="*/ 10427 w 19050"/>
                <a:gd name="connsiteY3" fmla="*/ 3760 h 19050"/>
                <a:gd name="connsiteX4" fmla="*/ 17095 w 19050"/>
                <a:gd name="connsiteY4" fmla="*/ 10427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7095" y="10427"/>
                  </a:moveTo>
                  <a:cubicBezTo>
                    <a:pt x="17095" y="14110"/>
                    <a:pt x="14110" y="17095"/>
                    <a:pt x="10427" y="17095"/>
                  </a:cubicBezTo>
                  <a:cubicBezTo>
                    <a:pt x="6745" y="17095"/>
                    <a:pt x="3760" y="14110"/>
                    <a:pt x="3760" y="10427"/>
                  </a:cubicBezTo>
                  <a:cubicBezTo>
                    <a:pt x="3760" y="6745"/>
                    <a:pt x="6745" y="3760"/>
                    <a:pt x="10427" y="3760"/>
                  </a:cubicBezTo>
                  <a:cubicBezTo>
                    <a:pt x="14110" y="3760"/>
                    <a:pt x="17095" y="6745"/>
                    <a:pt x="17095" y="10427"/>
                  </a:cubicBezTo>
                  <a:close/>
                </a:path>
              </a:pathLst>
            </a:custGeom>
            <a:noFill/>
            <a:ln w="6350" cap="rnd">
              <a:solidFill>
                <a:srgbClr val="002E87"/>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Symbio AR+LT"/>
              </a:endParaRPr>
            </a:p>
          </p:txBody>
        </p:sp>
        <p:sp>
          <p:nvSpPr>
            <p:cNvPr id="285" name="Freeform: Shape 284">
              <a:extLst>
                <a:ext uri="{FF2B5EF4-FFF2-40B4-BE49-F238E27FC236}">
                  <a16:creationId xmlns:a16="http://schemas.microsoft.com/office/drawing/2014/main" id="{1CA2A5A8-FA36-4D18-AD75-FFF2CC3C73B8}"/>
                </a:ext>
              </a:extLst>
            </p:cNvPr>
            <p:cNvSpPr/>
            <p:nvPr/>
          </p:nvSpPr>
          <p:spPr>
            <a:xfrm>
              <a:off x="4659989" y="3254421"/>
              <a:ext cx="122441" cy="122441"/>
            </a:xfrm>
            <a:custGeom>
              <a:avLst/>
              <a:gdLst>
                <a:gd name="connsiteX0" fmla="*/ 17095 w 19050"/>
                <a:gd name="connsiteY0" fmla="*/ 10427 h 19050"/>
                <a:gd name="connsiteX1" fmla="*/ 10427 w 19050"/>
                <a:gd name="connsiteY1" fmla="*/ 17095 h 19050"/>
                <a:gd name="connsiteX2" fmla="*/ 3760 w 19050"/>
                <a:gd name="connsiteY2" fmla="*/ 10427 h 19050"/>
                <a:gd name="connsiteX3" fmla="*/ 10427 w 19050"/>
                <a:gd name="connsiteY3" fmla="*/ 3760 h 19050"/>
                <a:gd name="connsiteX4" fmla="*/ 17095 w 19050"/>
                <a:gd name="connsiteY4" fmla="*/ 10427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7095" y="10427"/>
                  </a:moveTo>
                  <a:cubicBezTo>
                    <a:pt x="17095" y="14110"/>
                    <a:pt x="14110" y="17095"/>
                    <a:pt x="10427" y="17095"/>
                  </a:cubicBezTo>
                  <a:cubicBezTo>
                    <a:pt x="6745" y="17095"/>
                    <a:pt x="3760" y="14110"/>
                    <a:pt x="3760" y="10427"/>
                  </a:cubicBezTo>
                  <a:cubicBezTo>
                    <a:pt x="3760" y="6745"/>
                    <a:pt x="6745" y="3760"/>
                    <a:pt x="10427" y="3760"/>
                  </a:cubicBezTo>
                  <a:cubicBezTo>
                    <a:pt x="14110" y="3760"/>
                    <a:pt x="17095" y="6745"/>
                    <a:pt x="17095" y="10427"/>
                  </a:cubicBezTo>
                  <a:close/>
                </a:path>
              </a:pathLst>
            </a:custGeom>
            <a:noFill/>
            <a:ln w="6350" cap="rnd">
              <a:solidFill>
                <a:srgbClr val="002E87"/>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Symbio AR+LT"/>
              </a:endParaRPr>
            </a:p>
          </p:txBody>
        </p:sp>
        <p:sp>
          <p:nvSpPr>
            <p:cNvPr id="286" name="Freeform: Shape 285">
              <a:extLst>
                <a:ext uri="{FF2B5EF4-FFF2-40B4-BE49-F238E27FC236}">
                  <a16:creationId xmlns:a16="http://schemas.microsoft.com/office/drawing/2014/main" id="{13CA431B-6770-417B-85E7-F1535E978AEA}"/>
                </a:ext>
              </a:extLst>
            </p:cNvPr>
            <p:cNvSpPr/>
            <p:nvPr/>
          </p:nvSpPr>
          <p:spPr>
            <a:xfrm>
              <a:off x="5370149" y="3193199"/>
              <a:ext cx="61222" cy="61222"/>
            </a:xfrm>
            <a:custGeom>
              <a:avLst/>
              <a:gdLst>
                <a:gd name="connsiteX0" fmla="*/ 3760 w 9525"/>
                <a:gd name="connsiteY0" fmla="*/ 3760 h 9525"/>
                <a:gd name="connsiteX1" fmla="*/ 14237 w 9525"/>
                <a:gd name="connsiteY1" fmla="*/ 14237 h 9525"/>
              </a:gdLst>
              <a:ahLst/>
              <a:cxnLst>
                <a:cxn ang="0">
                  <a:pos x="connsiteX0" y="connsiteY0"/>
                </a:cxn>
                <a:cxn ang="0">
                  <a:pos x="connsiteX1" y="connsiteY1"/>
                </a:cxn>
              </a:cxnLst>
              <a:rect l="l" t="t" r="r" b="b"/>
              <a:pathLst>
                <a:path w="9525" h="9525">
                  <a:moveTo>
                    <a:pt x="3760" y="3760"/>
                  </a:moveTo>
                  <a:lnTo>
                    <a:pt x="14237" y="14237"/>
                  </a:lnTo>
                </a:path>
              </a:pathLst>
            </a:custGeom>
            <a:ln w="6350" cap="rnd">
              <a:solidFill>
                <a:srgbClr val="002E87"/>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Symbio AR+LT"/>
              </a:endParaRPr>
            </a:p>
          </p:txBody>
        </p:sp>
        <p:sp>
          <p:nvSpPr>
            <p:cNvPr id="287" name="Freeform: Shape 286">
              <a:extLst>
                <a:ext uri="{FF2B5EF4-FFF2-40B4-BE49-F238E27FC236}">
                  <a16:creationId xmlns:a16="http://schemas.microsoft.com/office/drawing/2014/main" id="{E4E1EF7A-5BEC-4C8A-B87E-31D07E9E4D4B}"/>
                </a:ext>
              </a:extLst>
            </p:cNvPr>
            <p:cNvSpPr/>
            <p:nvPr/>
          </p:nvSpPr>
          <p:spPr>
            <a:xfrm>
              <a:off x="5241591" y="3193199"/>
              <a:ext cx="61222" cy="61222"/>
            </a:xfrm>
            <a:custGeom>
              <a:avLst/>
              <a:gdLst>
                <a:gd name="connsiteX0" fmla="*/ 3760 w 9525"/>
                <a:gd name="connsiteY0" fmla="*/ 14237 h 9525"/>
                <a:gd name="connsiteX1" fmla="*/ 14237 w 9525"/>
                <a:gd name="connsiteY1" fmla="*/ 3760 h 9525"/>
              </a:gdLst>
              <a:ahLst/>
              <a:cxnLst>
                <a:cxn ang="0">
                  <a:pos x="connsiteX0" y="connsiteY0"/>
                </a:cxn>
                <a:cxn ang="0">
                  <a:pos x="connsiteX1" y="connsiteY1"/>
                </a:cxn>
              </a:cxnLst>
              <a:rect l="l" t="t" r="r" b="b"/>
              <a:pathLst>
                <a:path w="9525" h="9525">
                  <a:moveTo>
                    <a:pt x="3760" y="14237"/>
                  </a:moveTo>
                  <a:lnTo>
                    <a:pt x="14237" y="3760"/>
                  </a:lnTo>
                </a:path>
              </a:pathLst>
            </a:custGeom>
            <a:ln w="6350" cap="rnd">
              <a:solidFill>
                <a:srgbClr val="002E87"/>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Symbio AR+LT"/>
              </a:endParaRPr>
            </a:p>
          </p:txBody>
        </p:sp>
        <p:sp>
          <p:nvSpPr>
            <p:cNvPr id="288" name="Freeform: Shape 287">
              <a:extLst>
                <a:ext uri="{FF2B5EF4-FFF2-40B4-BE49-F238E27FC236}">
                  <a16:creationId xmlns:a16="http://schemas.microsoft.com/office/drawing/2014/main" id="{9D09A773-001C-444C-8029-6595CBE8929D}"/>
                </a:ext>
              </a:extLst>
            </p:cNvPr>
            <p:cNvSpPr/>
            <p:nvPr/>
          </p:nvSpPr>
          <p:spPr>
            <a:xfrm>
              <a:off x="5106905" y="3187082"/>
              <a:ext cx="61222" cy="61222"/>
            </a:xfrm>
            <a:custGeom>
              <a:avLst/>
              <a:gdLst>
                <a:gd name="connsiteX0" fmla="*/ 3760 w 9525"/>
                <a:gd name="connsiteY0" fmla="*/ 3760 h 9525"/>
                <a:gd name="connsiteX1" fmla="*/ 15190 w 9525"/>
                <a:gd name="connsiteY1" fmla="*/ 15190 h 9525"/>
              </a:gdLst>
              <a:ahLst/>
              <a:cxnLst>
                <a:cxn ang="0">
                  <a:pos x="connsiteX0" y="connsiteY0"/>
                </a:cxn>
                <a:cxn ang="0">
                  <a:pos x="connsiteX1" y="connsiteY1"/>
                </a:cxn>
              </a:cxnLst>
              <a:rect l="l" t="t" r="r" b="b"/>
              <a:pathLst>
                <a:path w="9525" h="9525">
                  <a:moveTo>
                    <a:pt x="3760" y="3760"/>
                  </a:moveTo>
                  <a:lnTo>
                    <a:pt x="15190" y="15190"/>
                  </a:lnTo>
                </a:path>
              </a:pathLst>
            </a:custGeom>
            <a:ln w="6350" cap="rnd">
              <a:solidFill>
                <a:srgbClr val="002E87"/>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Symbio AR+LT"/>
              </a:endParaRPr>
            </a:p>
          </p:txBody>
        </p:sp>
        <p:sp>
          <p:nvSpPr>
            <p:cNvPr id="289" name="Freeform: Shape 288">
              <a:extLst>
                <a:ext uri="{FF2B5EF4-FFF2-40B4-BE49-F238E27FC236}">
                  <a16:creationId xmlns:a16="http://schemas.microsoft.com/office/drawing/2014/main" id="{5D48D25D-147C-45BA-881A-BF36F74FBD43}"/>
                </a:ext>
              </a:extLst>
            </p:cNvPr>
            <p:cNvSpPr/>
            <p:nvPr/>
          </p:nvSpPr>
          <p:spPr>
            <a:xfrm>
              <a:off x="5425253" y="3254421"/>
              <a:ext cx="122441" cy="122441"/>
            </a:xfrm>
            <a:custGeom>
              <a:avLst/>
              <a:gdLst>
                <a:gd name="connsiteX0" fmla="*/ 17095 w 19050"/>
                <a:gd name="connsiteY0" fmla="*/ 10427 h 19050"/>
                <a:gd name="connsiteX1" fmla="*/ 10427 w 19050"/>
                <a:gd name="connsiteY1" fmla="*/ 17095 h 19050"/>
                <a:gd name="connsiteX2" fmla="*/ 3760 w 19050"/>
                <a:gd name="connsiteY2" fmla="*/ 10427 h 19050"/>
                <a:gd name="connsiteX3" fmla="*/ 10427 w 19050"/>
                <a:gd name="connsiteY3" fmla="*/ 3760 h 19050"/>
                <a:gd name="connsiteX4" fmla="*/ 17095 w 19050"/>
                <a:gd name="connsiteY4" fmla="*/ 10427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7095" y="10427"/>
                  </a:moveTo>
                  <a:cubicBezTo>
                    <a:pt x="17095" y="14110"/>
                    <a:pt x="14110" y="17095"/>
                    <a:pt x="10427" y="17095"/>
                  </a:cubicBezTo>
                  <a:cubicBezTo>
                    <a:pt x="6745" y="17095"/>
                    <a:pt x="3760" y="14110"/>
                    <a:pt x="3760" y="10427"/>
                  </a:cubicBezTo>
                  <a:cubicBezTo>
                    <a:pt x="3760" y="6745"/>
                    <a:pt x="6745" y="3760"/>
                    <a:pt x="10427" y="3760"/>
                  </a:cubicBezTo>
                  <a:cubicBezTo>
                    <a:pt x="14110" y="3760"/>
                    <a:pt x="17095" y="6745"/>
                    <a:pt x="17095" y="10427"/>
                  </a:cubicBezTo>
                  <a:close/>
                </a:path>
              </a:pathLst>
            </a:custGeom>
            <a:noFill/>
            <a:ln w="6350" cap="rnd">
              <a:solidFill>
                <a:srgbClr val="002E87"/>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Symbio AR+LT"/>
              </a:endParaRPr>
            </a:p>
          </p:txBody>
        </p:sp>
        <p:sp>
          <p:nvSpPr>
            <p:cNvPr id="290" name="Freeform: Shape 289">
              <a:extLst>
                <a:ext uri="{FF2B5EF4-FFF2-40B4-BE49-F238E27FC236}">
                  <a16:creationId xmlns:a16="http://schemas.microsoft.com/office/drawing/2014/main" id="{F204E73B-5FB3-4839-B576-FA2498740EDF}"/>
                </a:ext>
              </a:extLst>
            </p:cNvPr>
            <p:cNvSpPr/>
            <p:nvPr/>
          </p:nvSpPr>
          <p:spPr>
            <a:xfrm>
              <a:off x="5296685" y="3119736"/>
              <a:ext cx="122441" cy="122441"/>
            </a:xfrm>
            <a:custGeom>
              <a:avLst/>
              <a:gdLst>
                <a:gd name="connsiteX0" fmla="*/ 17095 w 19050"/>
                <a:gd name="connsiteY0" fmla="*/ 10427 h 19050"/>
                <a:gd name="connsiteX1" fmla="*/ 10427 w 19050"/>
                <a:gd name="connsiteY1" fmla="*/ 17095 h 19050"/>
                <a:gd name="connsiteX2" fmla="*/ 3760 w 19050"/>
                <a:gd name="connsiteY2" fmla="*/ 10427 h 19050"/>
                <a:gd name="connsiteX3" fmla="*/ 10427 w 19050"/>
                <a:gd name="connsiteY3" fmla="*/ 3760 h 19050"/>
                <a:gd name="connsiteX4" fmla="*/ 17095 w 19050"/>
                <a:gd name="connsiteY4" fmla="*/ 10427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7095" y="10427"/>
                  </a:moveTo>
                  <a:cubicBezTo>
                    <a:pt x="17095" y="14110"/>
                    <a:pt x="14110" y="17095"/>
                    <a:pt x="10427" y="17095"/>
                  </a:cubicBezTo>
                  <a:cubicBezTo>
                    <a:pt x="6745" y="17095"/>
                    <a:pt x="3760" y="14110"/>
                    <a:pt x="3760" y="10427"/>
                  </a:cubicBezTo>
                  <a:cubicBezTo>
                    <a:pt x="3760" y="6745"/>
                    <a:pt x="6745" y="3760"/>
                    <a:pt x="10427" y="3760"/>
                  </a:cubicBezTo>
                  <a:cubicBezTo>
                    <a:pt x="14110" y="3760"/>
                    <a:pt x="17095" y="6745"/>
                    <a:pt x="17095" y="10427"/>
                  </a:cubicBezTo>
                  <a:close/>
                </a:path>
              </a:pathLst>
            </a:custGeom>
            <a:noFill/>
            <a:ln w="6350" cap="rnd">
              <a:solidFill>
                <a:srgbClr val="002E87"/>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Symbio AR+LT"/>
              </a:endParaRPr>
            </a:p>
          </p:txBody>
        </p:sp>
        <p:sp>
          <p:nvSpPr>
            <p:cNvPr id="291" name="Freeform: Shape 290">
              <a:extLst>
                <a:ext uri="{FF2B5EF4-FFF2-40B4-BE49-F238E27FC236}">
                  <a16:creationId xmlns:a16="http://schemas.microsoft.com/office/drawing/2014/main" id="{B530831F-FB78-4755-8DBF-B8B74CB56009}"/>
                </a:ext>
              </a:extLst>
            </p:cNvPr>
            <p:cNvSpPr/>
            <p:nvPr/>
          </p:nvSpPr>
          <p:spPr>
            <a:xfrm>
              <a:off x="5168124" y="3254421"/>
              <a:ext cx="122441" cy="122441"/>
            </a:xfrm>
            <a:custGeom>
              <a:avLst/>
              <a:gdLst>
                <a:gd name="connsiteX0" fmla="*/ 3760 w 19050"/>
                <a:gd name="connsiteY0" fmla="*/ 10427 h 19050"/>
                <a:gd name="connsiteX1" fmla="*/ 10427 w 19050"/>
                <a:gd name="connsiteY1" fmla="*/ 3760 h 19050"/>
                <a:gd name="connsiteX2" fmla="*/ 17095 w 19050"/>
                <a:gd name="connsiteY2" fmla="*/ 10427 h 19050"/>
                <a:gd name="connsiteX3" fmla="*/ 10427 w 19050"/>
                <a:gd name="connsiteY3" fmla="*/ 17095 h 19050"/>
                <a:gd name="connsiteX4" fmla="*/ 3760 w 19050"/>
                <a:gd name="connsiteY4" fmla="*/ 10427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3760" y="10427"/>
                  </a:moveTo>
                  <a:cubicBezTo>
                    <a:pt x="3760" y="6617"/>
                    <a:pt x="6617" y="3760"/>
                    <a:pt x="10427" y="3760"/>
                  </a:cubicBezTo>
                  <a:cubicBezTo>
                    <a:pt x="14237" y="3760"/>
                    <a:pt x="17095" y="6617"/>
                    <a:pt x="17095" y="10427"/>
                  </a:cubicBezTo>
                  <a:cubicBezTo>
                    <a:pt x="17095" y="14237"/>
                    <a:pt x="14237" y="17095"/>
                    <a:pt x="10427" y="17095"/>
                  </a:cubicBezTo>
                  <a:cubicBezTo>
                    <a:pt x="6617" y="17095"/>
                    <a:pt x="3760" y="14237"/>
                    <a:pt x="3760" y="10427"/>
                  </a:cubicBezTo>
                  <a:close/>
                </a:path>
              </a:pathLst>
            </a:custGeom>
            <a:noFill/>
            <a:ln w="6350" cap="rnd">
              <a:solidFill>
                <a:srgbClr val="002E87"/>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Symbio AR+LT"/>
              </a:endParaRPr>
            </a:p>
          </p:txBody>
        </p:sp>
        <p:sp>
          <p:nvSpPr>
            <p:cNvPr id="292" name="Rectangle: Rounded Corners 291">
              <a:extLst>
                <a:ext uri="{FF2B5EF4-FFF2-40B4-BE49-F238E27FC236}">
                  <a16:creationId xmlns:a16="http://schemas.microsoft.com/office/drawing/2014/main" id="{8E5C8262-53A7-4AA6-B875-3FBE274E7292}"/>
                </a:ext>
              </a:extLst>
            </p:cNvPr>
            <p:cNvSpPr/>
            <p:nvPr/>
          </p:nvSpPr>
          <p:spPr>
            <a:xfrm>
              <a:off x="4903237" y="3081878"/>
              <a:ext cx="146822" cy="337597"/>
            </a:xfrm>
            <a:prstGeom prst="roundRect">
              <a:avLst/>
            </a:prstGeom>
            <a:noFill/>
            <a:ln w="6350" cap="rnd">
              <a:solidFill>
                <a:srgbClr val="002E87"/>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dirty="0" err="1">
                <a:ln>
                  <a:noFill/>
                </a:ln>
                <a:solidFill>
                  <a:srgbClr val="000000"/>
                </a:solidFill>
                <a:effectLst/>
                <a:uLnTx/>
                <a:uFillTx/>
                <a:latin typeface="Calibri"/>
                <a:ea typeface="+mn-ea"/>
                <a:cs typeface="Symbio AR+LT"/>
              </a:endParaRPr>
            </a:p>
          </p:txBody>
        </p:sp>
      </p:grpSp>
      <p:sp>
        <p:nvSpPr>
          <p:cNvPr id="96" name="Rectangle 95">
            <a:extLst>
              <a:ext uri="{FF2B5EF4-FFF2-40B4-BE49-F238E27FC236}">
                <a16:creationId xmlns:a16="http://schemas.microsoft.com/office/drawing/2014/main" id="{547C172F-384F-4CF5-BBEC-C8D2ABD7AE80}"/>
              </a:ext>
            </a:extLst>
          </p:cNvPr>
          <p:cNvSpPr/>
          <p:nvPr/>
        </p:nvSpPr>
        <p:spPr>
          <a:xfrm>
            <a:off x="6230129" y="4567701"/>
            <a:ext cx="184731"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E6E6E6">
                  <a:lumMod val="25000"/>
                </a:srgbClr>
              </a:solidFill>
              <a:effectLst/>
              <a:uLnTx/>
              <a:uFillTx/>
              <a:latin typeface="Symbio AR+LT"/>
              <a:ea typeface="+mn-ea"/>
              <a:cs typeface="Somar Bold"/>
            </a:endParaRPr>
          </a:p>
        </p:txBody>
      </p:sp>
      <p:sp>
        <p:nvSpPr>
          <p:cNvPr id="164" name="Rectangle: Rounded Corners 228">
            <a:extLst>
              <a:ext uri="{FF2B5EF4-FFF2-40B4-BE49-F238E27FC236}">
                <a16:creationId xmlns:a16="http://schemas.microsoft.com/office/drawing/2014/main" id="{C5E46E40-39C1-4741-B6D9-90A511091BC8}"/>
              </a:ext>
            </a:extLst>
          </p:cNvPr>
          <p:cNvSpPr>
            <a:spLocks/>
          </p:cNvSpPr>
          <p:nvPr/>
        </p:nvSpPr>
        <p:spPr>
          <a:xfrm>
            <a:off x="3847545" y="3584219"/>
            <a:ext cx="1371453" cy="305694"/>
          </a:xfrm>
          <a:prstGeom prst="roundRect">
            <a:avLst>
              <a:gd name="adj" fmla="val 50000"/>
            </a:avLst>
          </a:prstGeom>
          <a:solidFill>
            <a:schemeClr val="bg2"/>
          </a:solidFill>
          <a:ln w="9525">
            <a:solidFill>
              <a:schemeClr val="bg1">
                <a:lumMod val="50000"/>
              </a:schemeClr>
            </a:solidFill>
            <a:prstDash val="dash"/>
            <a:miter lim="800000"/>
          </a:ln>
          <a:effectLst/>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no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1000" b="0" i="0" u="none" strike="noStrike" kern="0" cap="none" spc="0" normalizeH="0" baseline="0" noProof="0" dirty="0">
                <a:ln>
                  <a:noFill/>
                </a:ln>
                <a:solidFill>
                  <a:srgbClr val="000000"/>
                </a:solidFill>
                <a:effectLst/>
                <a:uLnTx/>
                <a:uFillTx/>
                <a:latin typeface="SST Arabic" panose="020B0504030504020204" pitchFamily="34" charset="-78"/>
                <a:ea typeface="+mn-ea"/>
                <a:cs typeface="SST Arabic" panose="020B0504030504020204" pitchFamily="34" charset="-78"/>
              </a:rPr>
              <a:t>290 بيان لـ 20 مستورد</a:t>
            </a:r>
            <a:endParaRPr kumimoji="0" lang="en-US" sz="1000" b="0" i="0" u="none" strike="noStrike" kern="0" cap="none" spc="0" normalizeH="0" baseline="0" noProof="0" dirty="0">
              <a:ln>
                <a:noFill/>
              </a:ln>
              <a:solidFill>
                <a:srgbClr val="000000"/>
              </a:solidFill>
              <a:effectLst/>
              <a:uLnTx/>
              <a:uFillTx/>
              <a:latin typeface="SST Arabic" panose="020B0504030504020204" pitchFamily="34" charset="-78"/>
              <a:ea typeface="+mn-ea"/>
              <a:cs typeface="SST Arabic" panose="020B0504030504020204" pitchFamily="34" charset="-78"/>
            </a:endParaRPr>
          </a:p>
        </p:txBody>
      </p:sp>
      <p:sp>
        <p:nvSpPr>
          <p:cNvPr id="166" name="Rounded Rectangle 57">
            <a:extLst>
              <a:ext uri="{FF2B5EF4-FFF2-40B4-BE49-F238E27FC236}">
                <a16:creationId xmlns:a16="http://schemas.microsoft.com/office/drawing/2014/main" id="{B084D11D-8BF0-4DA5-B8AB-9A3439C00881}"/>
              </a:ext>
            </a:extLst>
          </p:cNvPr>
          <p:cNvSpPr/>
          <p:nvPr/>
        </p:nvSpPr>
        <p:spPr>
          <a:xfrm>
            <a:off x="3942440" y="810163"/>
            <a:ext cx="1828800" cy="218593"/>
          </a:xfrm>
          <a:prstGeom prst="roundRect">
            <a:avLst/>
          </a:prstGeom>
          <a:solidFill>
            <a:srgbClr val="FFAB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1100" b="1" i="0" u="none" strike="noStrike" kern="1200" cap="none" spc="0" normalizeH="0" baseline="0" noProof="0" dirty="0">
                <a:ln>
                  <a:noFill/>
                </a:ln>
                <a:solidFill>
                  <a:srgbClr val="0D2547"/>
                </a:solidFill>
                <a:effectLst/>
                <a:uLnTx/>
                <a:uFillTx/>
                <a:latin typeface="SST Arabic" panose="020B0504030504020204" pitchFamily="34" charset="-78"/>
                <a:ea typeface="+mn-ea"/>
                <a:cs typeface="SST Arabic" panose="020B0504030504020204" pitchFamily="34" charset="-78"/>
              </a:rPr>
              <a:t>عدد المحاضر الامنية</a:t>
            </a:r>
          </a:p>
        </p:txBody>
      </p:sp>
      <p:sp>
        <p:nvSpPr>
          <p:cNvPr id="167" name="Rounded Rectangle 56">
            <a:extLst>
              <a:ext uri="{FF2B5EF4-FFF2-40B4-BE49-F238E27FC236}">
                <a16:creationId xmlns:a16="http://schemas.microsoft.com/office/drawing/2014/main" id="{8D3E1242-AAC4-4C7B-B25B-005ADB575B79}"/>
              </a:ext>
            </a:extLst>
          </p:cNvPr>
          <p:cNvSpPr/>
          <p:nvPr/>
        </p:nvSpPr>
        <p:spPr>
          <a:xfrm>
            <a:off x="2799323" y="799528"/>
            <a:ext cx="1005840" cy="212900"/>
          </a:xfrm>
          <a:prstGeom prst="roundRect">
            <a:avLst/>
          </a:prstGeom>
          <a:solidFill>
            <a:schemeClr val="bg1"/>
          </a:solidFill>
          <a:ln w="952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1050" b="1" i="0" u="none" strike="noStrike" kern="1200" cap="none" spc="0" normalizeH="0" baseline="0" noProof="0" dirty="0">
                <a:ln>
                  <a:noFill/>
                </a:ln>
                <a:solidFill>
                  <a:srgbClr val="002060"/>
                </a:solidFill>
                <a:effectLst/>
                <a:uLnTx/>
                <a:uFillTx/>
                <a:latin typeface="SST Arabic" panose="020B0504030504020204" pitchFamily="34" charset="-78"/>
                <a:ea typeface="+mn-ea"/>
                <a:cs typeface="SST Arabic" panose="020B0504030504020204" pitchFamily="34" charset="-78"/>
              </a:rPr>
              <a:t>0</a:t>
            </a:r>
          </a:p>
        </p:txBody>
      </p:sp>
      <p:sp>
        <p:nvSpPr>
          <p:cNvPr id="201" name="Rectangle: Rounded Corners 231">
            <a:extLst>
              <a:ext uri="{FF2B5EF4-FFF2-40B4-BE49-F238E27FC236}">
                <a16:creationId xmlns:a16="http://schemas.microsoft.com/office/drawing/2014/main" id="{19B64C0B-CB7D-435C-A322-CF38DF7D528A}"/>
              </a:ext>
            </a:extLst>
          </p:cNvPr>
          <p:cNvSpPr/>
          <p:nvPr/>
        </p:nvSpPr>
        <p:spPr>
          <a:xfrm>
            <a:off x="6268999" y="2441787"/>
            <a:ext cx="2048006" cy="1701875"/>
          </a:xfrm>
          <a:prstGeom prst="roundRect">
            <a:avLst/>
          </a:prstGeom>
          <a:solidFill>
            <a:schemeClr val="bg1"/>
          </a:solidFill>
          <a:ln w="3175">
            <a:solidFill>
              <a:srgbClr val="53CA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ymbio AR+LT"/>
              <a:ea typeface="+mn-ea"/>
              <a:cs typeface="Symbio AR+LT"/>
            </a:endParaRPr>
          </a:p>
        </p:txBody>
      </p:sp>
      <p:sp>
        <p:nvSpPr>
          <p:cNvPr id="203" name="Rectangle 202">
            <a:extLst>
              <a:ext uri="{FF2B5EF4-FFF2-40B4-BE49-F238E27FC236}">
                <a16:creationId xmlns:a16="http://schemas.microsoft.com/office/drawing/2014/main" id="{E0B36F43-B97F-4278-95C5-DD0E5FECFE44}"/>
              </a:ext>
            </a:extLst>
          </p:cNvPr>
          <p:cNvSpPr/>
          <p:nvPr/>
        </p:nvSpPr>
        <p:spPr>
          <a:xfrm>
            <a:off x="6330130" y="3039502"/>
            <a:ext cx="1925744" cy="401264"/>
          </a:xfrm>
          <a:prstGeom prst="rect">
            <a:avLst/>
          </a:prstGeom>
        </p:spPr>
        <p:txBody>
          <a:bodyPr wrap="square">
            <a:spAutoFit/>
          </a:bodyPr>
          <a:lstStyle/>
          <a:p>
            <a:pPr marL="0" marR="0" lvl="0" indent="0" algn="ctr" defTabSz="400050" rtl="1" eaLnBrk="1" fontAlgn="auto" latinLnBrk="0" hangingPunct="1">
              <a:lnSpc>
                <a:spcPct val="90000"/>
              </a:lnSpc>
              <a:spcBef>
                <a:spcPct val="0"/>
              </a:spcBef>
              <a:spcAft>
                <a:spcPct val="35000"/>
              </a:spcAft>
              <a:buClrTx/>
              <a:buSzTx/>
              <a:buFontTx/>
              <a:buNone/>
              <a:tabLst/>
              <a:defRPr/>
            </a:pPr>
            <a:r>
              <a:rPr kumimoji="0" lang="ar-SA" sz="1100" b="0" i="0" u="none" strike="noStrike" kern="1200" cap="none" spc="0" normalizeH="0" baseline="0" noProof="0" dirty="0">
                <a:ln>
                  <a:noFill/>
                </a:ln>
                <a:solidFill>
                  <a:srgbClr val="002448"/>
                </a:solidFill>
                <a:effectLst/>
                <a:uLnTx/>
                <a:uFillTx/>
                <a:latin typeface="SST Arabic" panose="020B0504030504020204" pitchFamily="34" charset="-78"/>
                <a:ea typeface="+mn-ea"/>
                <a:cs typeface="SST Arabic" panose="020B0504030504020204" pitchFamily="34" charset="-78"/>
              </a:rPr>
              <a:t>ارتباط المستورد </a:t>
            </a:r>
            <a:r>
              <a:rPr kumimoji="0" lang="ar-SA" sz="1100" b="1" i="0" u="none" strike="noStrike" kern="1200" cap="none" spc="0" normalizeH="0" baseline="0" noProof="0" dirty="0">
                <a:ln>
                  <a:noFill/>
                </a:ln>
                <a:solidFill>
                  <a:srgbClr val="002448"/>
                </a:solidFill>
                <a:effectLst/>
                <a:uLnTx/>
                <a:uFillTx/>
                <a:latin typeface="SST Arabic" panose="020B0504030504020204" pitchFamily="34" charset="-78"/>
                <a:ea typeface="+mn-ea"/>
                <a:cs typeface="SST Arabic" panose="020B0504030504020204" pitchFamily="34" charset="-78"/>
              </a:rPr>
              <a:t>بمحضر</a:t>
            </a:r>
            <a:r>
              <a:rPr kumimoji="0" lang="ar-SA" sz="1100" b="0" i="0" u="none" strike="noStrike" kern="1200" cap="none" spc="0" normalizeH="0" baseline="0" noProof="0" dirty="0">
                <a:ln>
                  <a:noFill/>
                </a:ln>
                <a:solidFill>
                  <a:srgbClr val="002448"/>
                </a:solidFill>
                <a:effectLst/>
                <a:uLnTx/>
                <a:uFillTx/>
                <a:latin typeface="SST Arabic" panose="020B0504030504020204" pitchFamily="34" charset="-78"/>
                <a:ea typeface="+mn-ea"/>
                <a:cs typeface="SST Arabic" panose="020B0504030504020204" pitchFamily="34" charset="-78"/>
              </a:rPr>
              <a:t> </a:t>
            </a:r>
            <a:r>
              <a:rPr kumimoji="0" lang="ar-SA" sz="1100" b="1" i="0" u="none" strike="noStrike" kern="1200" cap="none" spc="0" normalizeH="0" baseline="0" noProof="0" dirty="0">
                <a:ln>
                  <a:noFill/>
                </a:ln>
                <a:solidFill>
                  <a:srgbClr val="002448"/>
                </a:solidFill>
                <a:effectLst/>
                <a:uLnTx/>
                <a:uFillTx/>
                <a:latin typeface="SST Arabic" panose="020B0504030504020204" pitchFamily="34" charset="-78"/>
                <a:ea typeface="+mn-ea"/>
                <a:cs typeface="SST Arabic" panose="020B0504030504020204" pitchFamily="34" charset="-78"/>
              </a:rPr>
              <a:t>مخدرات سابق</a:t>
            </a:r>
            <a:endParaRPr kumimoji="0" lang="ar-SA" sz="1100" b="0" i="0" u="none" strike="noStrike" kern="1200" cap="none" spc="0" normalizeH="0" baseline="0" noProof="0" dirty="0">
              <a:ln>
                <a:noFill/>
              </a:ln>
              <a:solidFill>
                <a:srgbClr val="002448"/>
              </a:solidFill>
              <a:effectLst/>
              <a:uLnTx/>
              <a:uFillTx/>
              <a:latin typeface="SST Arabic" panose="020B0504030504020204" pitchFamily="34" charset="-78"/>
              <a:ea typeface="+mn-ea"/>
              <a:cs typeface="SST Arabic" panose="020B0504030504020204" pitchFamily="34" charset="-78"/>
            </a:endParaRPr>
          </a:p>
        </p:txBody>
      </p:sp>
      <p:grpSp>
        <p:nvGrpSpPr>
          <p:cNvPr id="204" name="Group 203">
            <a:extLst>
              <a:ext uri="{FF2B5EF4-FFF2-40B4-BE49-F238E27FC236}">
                <a16:creationId xmlns:a16="http://schemas.microsoft.com/office/drawing/2014/main" id="{F2D104AC-8E11-44CC-A30F-A2A692EB1AFF}"/>
              </a:ext>
            </a:extLst>
          </p:cNvPr>
          <p:cNvGrpSpPr/>
          <p:nvPr/>
        </p:nvGrpSpPr>
        <p:grpSpPr>
          <a:xfrm>
            <a:off x="7981281" y="2441643"/>
            <a:ext cx="549186" cy="357216"/>
            <a:chOff x="9366424" y="3553966"/>
            <a:chExt cx="549186" cy="357216"/>
          </a:xfrm>
        </p:grpSpPr>
        <p:grpSp>
          <p:nvGrpSpPr>
            <p:cNvPr id="205" name="Group 204">
              <a:extLst>
                <a:ext uri="{FF2B5EF4-FFF2-40B4-BE49-F238E27FC236}">
                  <a16:creationId xmlns:a16="http://schemas.microsoft.com/office/drawing/2014/main" id="{D9152593-9466-4236-AF01-53DF06C8C611}"/>
                </a:ext>
              </a:extLst>
            </p:cNvPr>
            <p:cNvGrpSpPr/>
            <p:nvPr/>
          </p:nvGrpSpPr>
          <p:grpSpPr>
            <a:xfrm>
              <a:off x="9453162" y="3553966"/>
              <a:ext cx="387627" cy="352509"/>
              <a:chOff x="5112361" y="3348237"/>
              <a:chExt cx="1033500" cy="1033500"/>
            </a:xfrm>
          </p:grpSpPr>
          <p:sp>
            <p:nvSpPr>
              <p:cNvPr id="207" name="Google Shape;1186;p42">
                <a:extLst>
                  <a:ext uri="{FF2B5EF4-FFF2-40B4-BE49-F238E27FC236}">
                    <a16:creationId xmlns:a16="http://schemas.microsoft.com/office/drawing/2014/main" id="{2C9C51B8-7CC7-4BAD-8B31-6FB1024C01E6}"/>
                  </a:ext>
                </a:extLst>
              </p:cNvPr>
              <p:cNvSpPr/>
              <p:nvPr/>
            </p:nvSpPr>
            <p:spPr>
              <a:xfrm>
                <a:off x="5112361" y="3348237"/>
                <a:ext cx="1033500" cy="1033500"/>
              </a:xfrm>
              <a:prstGeom prst="ellipse">
                <a:avLst/>
              </a:prstGeom>
              <a:solidFill>
                <a:schemeClr val="accent3">
                  <a:lumMod val="50000"/>
                </a:scheme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0D2547"/>
                  </a:solidFill>
                  <a:effectLst/>
                  <a:uLnTx/>
                  <a:uFillTx/>
                  <a:latin typeface="Symbio AR+LT"/>
                  <a:ea typeface="+mn-ea"/>
                  <a:cs typeface="Symbio AR+LT"/>
                </a:endParaRPr>
              </a:p>
            </p:txBody>
          </p:sp>
          <p:sp>
            <p:nvSpPr>
              <p:cNvPr id="208" name="Google Shape;1187;p42">
                <a:extLst>
                  <a:ext uri="{FF2B5EF4-FFF2-40B4-BE49-F238E27FC236}">
                    <a16:creationId xmlns:a16="http://schemas.microsoft.com/office/drawing/2014/main" id="{2FC6C29D-86DD-4571-86B1-243E49936CF6}"/>
                  </a:ext>
                </a:extLst>
              </p:cNvPr>
              <p:cNvSpPr/>
              <p:nvPr/>
            </p:nvSpPr>
            <p:spPr>
              <a:xfrm>
                <a:off x="5221432" y="3457310"/>
                <a:ext cx="815400" cy="815400"/>
              </a:xfrm>
              <a:prstGeom prst="ellipse">
                <a:avLst/>
              </a:prstGeom>
              <a:solidFill>
                <a:schemeClr val="bg1"/>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endParaRPr kumimoji="0" sz="900" b="0" i="0" u="none" strike="noStrike" kern="1200" cap="none" spc="0" normalizeH="0" baseline="0" noProof="0" dirty="0">
                  <a:ln>
                    <a:noFill/>
                  </a:ln>
                  <a:solidFill>
                    <a:srgbClr val="0D2547"/>
                  </a:solidFill>
                  <a:effectLst/>
                  <a:uLnTx/>
                  <a:uFillTx/>
                  <a:latin typeface="Symbio AR+LT"/>
                  <a:ea typeface="+mn-ea"/>
                  <a:cs typeface="Symbio AR+LT"/>
                </a:endParaRPr>
              </a:p>
            </p:txBody>
          </p:sp>
          <p:grpSp>
            <p:nvGrpSpPr>
              <p:cNvPr id="209" name="Google Shape;1188;p42">
                <a:extLst>
                  <a:ext uri="{FF2B5EF4-FFF2-40B4-BE49-F238E27FC236}">
                    <a16:creationId xmlns:a16="http://schemas.microsoft.com/office/drawing/2014/main" id="{F75C3503-C7C0-4847-B098-1B22E412C08B}"/>
                  </a:ext>
                </a:extLst>
              </p:cNvPr>
              <p:cNvGrpSpPr/>
              <p:nvPr/>
            </p:nvGrpSpPr>
            <p:grpSpPr>
              <a:xfrm>
                <a:off x="5400545" y="3665715"/>
                <a:ext cx="457189" cy="398590"/>
                <a:chOff x="5046550" y="2327025"/>
                <a:chExt cx="299325" cy="261525"/>
              </a:xfrm>
            </p:grpSpPr>
            <p:sp>
              <p:nvSpPr>
                <p:cNvPr id="210" name="Google Shape;1189;p42">
                  <a:extLst>
                    <a:ext uri="{FF2B5EF4-FFF2-40B4-BE49-F238E27FC236}">
                      <a16:creationId xmlns:a16="http://schemas.microsoft.com/office/drawing/2014/main" id="{DE596C4D-DDF4-4ADF-AEFC-A32399F87EC8}"/>
                    </a:ext>
                  </a:extLst>
                </p:cNvPr>
                <p:cNvSpPr/>
                <p:nvPr/>
              </p:nvSpPr>
              <p:spPr>
                <a:xfrm>
                  <a:off x="5046550" y="2448325"/>
                  <a:ext cx="297750" cy="140225"/>
                </a:xfrm>
                <a:custGeom>
                  <a:avLst/>
                  <a:gdLst/>
                  <a:ahLst/>
                  <a:cxnLst/>
                  <a:rect l="l" t="t" r="r" b="b"/>
                  <a:pathLst>
                    <a:path w="11910" h="5609" extrusionOk="0">
                      <a:moveTo>
                        <a:pt x="4569" y="1386"/>
                      </a:moveTo>
                      <a:cubicBezTo>
                        <a:pt x="4538" y="1575"/>
                        <a:pt x="4506" y="1828"/>
                        <a:pt x="4443" y="2111"/>
                      </a:cubicBezTo>
                      <a:lnTo>
                        <a:pt x="757" y="2111"/>
                      </a:lnTo>
                      <a:lnTo>
                        <a:pt x="757" y="1386"/>
                      </a:lnTo>
                      <a:close/>
                      <a:moveTo>
                        <a:pt x="11185" y="1386"/>
                      </a:moveTo>
                      <a:lnTo>
                        <a:pt x="11185" y="2111"/>
                      </a:lnTo>
                      <a:lnTo>
                        <a:pt x="7530" y="2111"/>
                      </a:lnTo>
                      <a:cubicBezTo>
                        <a:pt x="7467" y="1828"/>
                        <a:pt x="7436" y="1575"/>
                        <a:pt x="7373" y="1386"/>
                      </a:cubicBezTo>
                      <a:close/>
                      <a:moveTo>
                        <a:pt x="5955" y="725"/>
                      </a:moveTo>
                      <a:cubicBezTo>
                        <a:pt x="6270" y="725"/>
                        <a:pt x="6396" y="788"/>
                        <a:pt x="6491" y="1071"/>
                      </a:cubicBezTo>
                      <a:cubicBezTo>
                        <a:pt x="6743" y="1639"/>
                        <a:pt x="6900" y="2804"/>
                        <a:pt x="7247" y="4852"/>
                      </a:cubicBezTo>
                      <a:lnTo>
                        <a:pt x="4664" y="4852"/>
                      </a:lnTo>
                      <a:cubicBezTo>
                        <a:pt x="5010" y="2804"/>
                        <a:pt x="5168" y="1639"/>
                        <a:pt x="5388" y="1071"/>
                      </a:cubicBezTo>
                      <a:cubicBezTo>
                        <a:pt x="5514" y="788"/>
                        <a:pt x="5640" y="725"/>
                        <a:pt x="5955" y="725"/>
                      </a:cubicBezTo>
                      <a:close/>
                      <a:moveTo>
                        <a:pt x="5955" y="0"/>
                      </a:moveTo>
                      <a:cubicBezTo>
                        <a:pt x="5357" y="0"/>
                        <a:pt x="5010" y="221"/>
                        <a:pt x="4758" y="725"/>
                      </a:cubicBezTo>
                      <a:lnTo>
                        <a:pt x="347" y="725"/>
                      </a:lnTo>
                      <a:cubicBezTo>
                        <a:pt x="158" y="725"/>
                        <a:pt x="1" y="882"/>
                        <a:pt x="1" y="1071"/>
                      </a:cubicBezTo>
                      <a:lnTo>
                        <a:pt x="1" y="2458"/>
                      </a:lnTo>
                      <a:cubicBezTo>
                        <a:pt x="1" y="2647"/>
                        <a:pt x="158" y="2804"/>
                        <a:pt x="347" y="2804"/>
                      </a:cubicBezTo>
                      <a:lnTo>
                        <a:pt x="4254" y="2804"/>
                      </a:lnTo>
                      <a:cubicBezTo>
                        <a:pt x="4191" y="3371"/>
                        <a:pt x="4065" y="4064"/>
                        <a:pt x="3907" y="4884"/>
                      </a:cubicBezTo>
                      <a:lnTo>
                        <a:pt x="3498" y="4884"/>
                      </a:lnTo>
                      <a:cubicBezTo>
                        <a:pt x="3309" y="4884"/>
                        <a:pt x="3151" y="5041"/>
                        <a:pt x="3151" y="5262"/>
                      </a:cubicBezTo>
                      <a:cubicBezTo>
                        <a:pt x="3151" y="5451"/>
                        <a:pt x="3309" y="5608"/>
                        <a:pt x="3498" y="5608"/>
                      </a:cubicBezTo>
                      <a:lnTo>
                        <a:pt x="8350" y="5608"/>
                      </a:lnTo>
                      <a:cubicBezTo>
                        <a:pt x="8539" y="5608"/>
                        <a:pt x="8696" y="5451"/>
                        <a:pt x="8696" y="5262"/>
                      </a:cubicBezTo>
                      <a:cubicBezTo>
                        <a:pt x="8696" y="5041"/>
                        <a:pt x="8539" y="4884"/>
                        <a:pt x="8350" y="4884"/>
                      </a:cubicBezTo>
                      <a:lnTo>
                        <a:pt x="7972" y="4884"/>
                      </a:lnTo>
                      <a:cubicBezTo>
                        <a:pt x="7814" y="4064"/>
                        <a:pt x="7688" y="3403"/>
                        <a:pt x="7593" y="2804"/>
                      </a:cubicBezTo>
                      <a:lnTo>
                        <a:pt x="11500" y="2804"/>
                      </a:lnTo>
                      <a:cubicBezTo>
                        <a:pt x="11689" y="2804"/>
                        <a:pt x="11847" y="2647"/>
                        <a:pt x="11847" y="2458"/>
                      </a:cubicBezTo>
                      <a:lnTo>
                        <a:pt x="11847" y="1071"/>
                      </a:lnTo>
                      <a:cubicBezTo>
                        <a:pt x="11910" y="882"/>
                        <a:pt x="11752" y="725"/>
                        <a:pt x="11532" y="725"/>
                      </a:cubicBezTo>
                      <a:lnTo>
                        <a:pt x="7121" y="725"/>
                      </a:lnTo>
                      <a:cubicBezTo>
                        <a:pt x="6900" y="252"/>
                        <a:pt x="6554" y="0"/>
                        <a:pt x="5955"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D2547"/>
                    </a:solidFill>
                    <a:effectLst/>
                    <a:uLnTx/>
                    <a:uFillTx/>
                    <a:latin typeface="Symbio AR+LT"/>
                    <a:ea typeface="+mn-ea"/>
                    <a:cs typeface="Symbio AR+LT"/>
                  </a:endParaRPr>
                </a:p>
              </p:txBody>
            </p:sp>
            <p:sp>
              <p:nvSpPr>
                <p:cNvPr id="211" name="Google Shape;1190;p42">
                  <a:extLst>
                    <a:ext uri="{FF2B5EF4-FFF2-40B4-BE49-F238E27FC236}">
                      <a16:creationId xmlns:a16="http://schemas.microsoft.com/office/drawing/2014/main" id="{E976E64A-3872-4C18-84DA-A96F21267C2D}"/>
                    </a:ext>
                  </a:extLst>
                </p:cNvPr>
                <p:cNvSpPr/>
                <p:nvPr/>
              </p:nvSpPr>
              <p:spPr>
                <a:xfrm>
                  <a:off x="5241900" y="2327025"/>
                  <a:ext cx="103975" cy="121325"/>
                </a:xfrm>
                <a:custGeom>
                  <a:avLst/>
                  <a:gdLst/>
                  <a:ahLst/>
                  <a:cxnLst/>
                  <a:rect l="l" t="t" r="r" b="b"/>
                  <a:pathLst>
                    <a:path w="4159" h="4853" extrusionOk="0">
                      <a:moveTo>
                        <a:pt x="1985" y="725"/>
                      </a:moveTo>
                      <a:cubicBezTo>
                        <a:pt x="2394" y="725"/>
                        <a:pt x="2709" y="1040"/>
                        <a:pt x="2709" y="1450"/>
                      </a:cubicBezTo>
                      <a:cubicBezTo>
                        <a:pt x="2709" y="1828"/>
                        <a:pt x="2394" y="2143"/>
                        <a:pt x="1985" y="2143"/>
                      </a:cubicBezTo>
                      <a:cubicBezTo>
                        <a:pt x="1607" y="2143"/>
                        <a:pt x="1292" y="1828"/>
                        <a:pt x="1292" y="1450"/>
                      </a:cubicBezTo>
                      <a:cubicBezTo>
                        <a:pt x="1292" y="1040"/>
                        <a:pt x="1638" y="725"/>
                        <a:pt x="1985" y="725"/>
                      </a:cubicBezTo>
                      <a:close/>
                      <a:moveTo>
                        <a:pt x="1985" y="2804"/>
                      </a:moveTo>
                      <a:cubicBezTo>
                        <a:pt x="2741" y="2804"/>
                        <a:pt x="3371" y="3435"/>
                        <a:pt x="3371" y="4191"/>
                      </a:cubicBezTo>
                      <a:lnTo>
                        <a:pt x="630" y="4191"/>
                      </a:lnTo>
                      <a:cubicBezTo>
                        <a:pt x="630" y="3435"/>
                        <a:pt x="1260" y="2804"/>
                        <a:pt x="1985" y="2804"/>
                      </a:cubicBezTo>
                      <a:close/>
                      <a:moveTo>
                        <a:pt x="2048" y="1"/>
                      </a:moveTo>
                      <a:cubicBezTo>
                        <a:pt x="1292" y="1"/>
                        <a:pt x="662" y="631"/>
                        <a:pt x="662" y="1387"/>
                      </a:cubicBezTo>
                      <a:cubicBezTo>
                        <a:pt x="662" y="1765"/>
                        <a:pt x="819" y="2111"/>
                        <a:pt x="1040" y="2332"/>
                      </a:cubicBezTo>
                      <a:cubicBezTo>
                        <a:pt x="410" y="2710"/>
                        <a:pt x="0" y="3372"/>
                        <a:pt x="0" y="4159"/>
                      </a:cubicBezTo>
                      <a:lnTo>
                        <a:pt x="0" y="4506"/>
                      </a:lnTo>
                      <a:cubicBezTo>
                        <a:pt x="0" y="4695"/>
                        <a:pt x="158" y="4852"/>
                        <a:pt x="347" y="4852"/>
                      </a:cubicBezTo>
                      <a:lnTo>
                        <a:pt x="3812" y="4852"/>
                      </a:lnTo>
                      <a:cubicBezTo>
                        <a:pt x="4001" y="4852"/>
                        <a:pt x="4159" y="4695"/>
                        <a:pt x="4159" y="4506"/>
                      </a:cubicBezTo>
                      <a:lnTo>
                        <a:pt x="4159" y="4159"/>
                      </a:lnTo>
                      <a:cubicBezTo>
                        <a:pt x="4096" y="3403"/>
                        <a:pt x="3655" y="2710"/>
                        <a:pt x="3025" y="2332"/>
                      </a:cubicBezTo>
                      <a:cubicBezTo>
                        <a:pt x="3245" y="2111"/>
                        <a:pt x="3403" y="1765"/>
                        <a:pt x="3403" y="1387"/>
                      </a:cubicBezTo>
                      <a:cubicBezTo>
                        <a:pt x="3403" y="631"/>
                        <a:pt x="2772" y="1"/>
                        <a:pt x="2048"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D2547"/>
                    </a:solidFill>
                    <a:effectLst/>
                    <a:uLnTx/>
                    <a:uFillTx/>
                    <a:latin typeface="Symbio AR+LT"/>
                    <a:ea typeface="+mn-ea"/>
                    <a:cs typeface="Symbio AR+LT"/>
                  </a:endParaRPr>
                </a:p>
              </p:txBody>
            </p:sp>
            <p:sp>
              <p:nvSpPr>
                <p:cNvPr id="212" name="Google Shape;1191;p42">
                  <a:extLst>
                    <a:ext uri="{FF2B5EF4-FFF2-40B4-BE49-F238E27FC236}">
                      <a16:creationId xmlns:a16="http://schemas.microsoft.com/office/drawing/2014/main" id="{D3F9F5EE-A343-4466-B21B-FFF30406D9A5}"/>
                    </a:ext>
                  </a:extLst>
                </p:cNvPr>
                <p:cNvSpPr/>
                <p:nvPr/>
              </p:nvSpPr>
              <p:spPr>
                <a:xfrm>
                  <a:off x="5048925" y="2328600"/>
                  <a:ext cx="103975" cy="121325"/>
                </a:xfrm>
                <a:custGeom>
                  <a:avLst/>
                  <a:gdLst/>
                  <a:ahLst/>
                  <a:cxnLst/>
                  <a:rect l="l" t="t" r="r" b="b"/>
                  <a:pathLst>
                    <a:path w="4159" h="4853" extrusionOk="0">
                      <a:moveTo>
                        <a:pt x="2048" y="662"/>
                      </a:moveTo>
                      <a:cubicBezTo>
                        <a:pt x="2426" y="662"/>
                        <a:pt x="2741" y="977"/>
                        <a:pt x="2741" y="1387"/>
                      </a:cubicBezTo>
                      <a:cubicBezTo>
                        <a:pt x="2741" y="1765"/>
                        <a:pt x="2426" y="2080"/>
                        <a:pt x="2048" y="2080"/>
                      </a:cubicBezTo>
                      <a:cubicBezTo>
                        <a:pt x="1639" y="2080"/>
                        <a:pt x="1324" y="1765"/>
                        <a:pt x="1324" y="1387"/>
                      </a:cubicBezTo>
                      <a:cubicBezTo>
                        <a:pt x="1324" y="977"/>
                        <a:pt x="1670" y="662"/>
                        <a:pt x="2048" y="662"/>
                      </a:cubicBezTo>
                      <a:close/>
                      <a:moveTo>
                        <a:pt x="2048" y="2710"/>
                      </a:moveTo>
                      <a:cubicBezTo>
                        <a:pt x="2773" y="2710"/>
                        <a:pt x="3403" y="3340"/>
                        <a:pt x="3403" y="4096"/>
                      </a:cubicBezTo>
                      <a:lnTo>
                        <a:pt x="662" y="4096"/>
                      </a:lnTo>
                      <a:cubicBezTo>
                        <a:pt x="662" y="3340"/>
                        <a:pt x="1292" y="2710"/>
                        <a:pt x="2048" y="2710"/>
                      </a:cubicBezTo>
                      <a:close/>
                      <a:moveTo>
                        <a:pt x="2111" y="1"/>
                      </a:moveTo>
                      <a:cubicBezTo>
                        <a:pt x="1355" y="1"/>
                        <a:pt x="725" y="631"/>
                        <a:pt x="725" y="1387"/>
                      </a:cubicBezTo>
                      <a:cubicBezTo>
                        <a:pt x="725" y="1733"/>
                        <a:pt x="882" y="2080"/>
                        <a:pt x="1134" y="2332"/>
                      </a:cubicBezTo>
                      <a:cubicBezTo>
                        <a:pt x="410" y="2647"/>
                        <a:pt x="0" y="3340"/>
                        <a:pt x="0" y="4128"/>
                      </a:cubicBezTo>
                      <a:lnTo>
                        <a:pt x="0" y="4474"/>
                      </a:lnTo>
                      <a:cubicBezTo>
                        <a:pt x="0" y="4695"/>
                        <a:pt x="158" y="4852"/>
                        <a:pt x="347" y="4852"/>
                      </a:cubicBezTo>
                      <a:lnTo>
                        <a:pt x="3812" y="4852"/>
                      </a:lnTo>
                      <a:cubicBezTo>
                        <a:pt x="4001" y="4852"/>
                        <a:pt x="4159" y="4695"/>
                        <a:pt x="4159" y="4474"/>
                      </a:cubicBezTo>
                      <a:lnTo>
                        <a:pt x="4159" y="4128"/>
                      </a:lnTo>
                      <a:cubicBezTo>
                        <a:pt x="4159" y="3340"/>
                        <a:pt x="3718" y="2678"/>
                        <a:pt x="3088" y="2332"/>
                      </a:cubicBezTo>
                      <a:cubicBezTo>
                        <a:pt x="3340" y="2080"/>
                        <a:pt x="3497" y="1733"/>
                        <a:pt x="3497" y="1387"/>
                      </a:cubicBezTo>
                      <a:cubicBezTo>
                        <a:pt x="3497" y="631"/>
                        <a:pt x="2867" y="1"/>
                        <a:pt x="2111"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D2547"/>
                    </a:solidFill>
                    <a:effectLst/>
                    <a:uLnTx/>
                    <a:uFillTx/>
                    <a:latin typeface="Symbio AR+LT"/>
                    <a:ea typeface="+mn-ea"/>
                    <a:cs typeface="Symbio AR+LT"/>
                  </a:endParaRPr>
                </a:p>
              </p:txBody>
            </p:sp>
          </p:grpSp>
        </p:grpSp>
        <p:sp>
          <p:nvSpPr>
            <p:cNvPr id="206" name="Rectangle 205">
              <a:extLst>
                <a:ext uri="{FF2B5EF4-FFF2-40B4-BE49-F238E27FC236}">
                  <a16:creationId xmlns:a16="http://schemas.microsoft.com/office/drawing/2014/main" id="{A5CAF1CD-A635-4E0E-A4FD-DBEC5C0EB1BE}"/>
                </a:ext>
              </a:extLst>
            </p:cNvPr>
            <p:cNvSpPr/>
            <p:nvPr/>
          </p:nvSpPr>
          <p:spPr>
            <a:xfrm>
              <a:off x="9366424" y="3572628"/>
              <a:ext cx="549186" cy="338554"/>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SA" sz="1600" b="1" i="0" u="none" strike="noStrike" kern="1200" cap="none" spc="0" normalizeH="0" baseline="0" noProof="0" dirty="0">
                  <a:ln>
                    <a:noFill/>
                  </a:ln>
                  <a:solidFill>
                    <a:srgbClr val="04DAD5"/>
                  </a:solidFill>
                  <a:effectLst>
                    <a:outerShdw blurRad="38100" dist="38100" dir="2700000" algn="tl">
                      <a:srgbClr val="000000">
                        <a:alpha val="43137"/>
                      </a:srgbClr>
                    </a:outerShdw>
                  </a:effectLst>
                  <a:uLnTx/>
                  <a:uFillTx/>
                  <a:latin typeface="SST Arabic" panose="020B0504030504020204" pitchFamily="34" charset="-78"/>
                  <a:ea typeface="+mn-ea"/>
                  <a:cs typeface="SST Arabic" panose="020B0504030504020204" pitchFamily="34" charset="-78"/>
                </a:rPr>
                <a:t>1</a:t>
              </a:r>
            </a:p>
          </p:txBody>
        </p:sp>
      </p:grpSp>
      <p:grpSp>
        <p:nvGrpSpPr>
          <p:cNvPr id="219" name="Group 218"/>
          <p:cNvGrpSpPr/>
          <p:nvPr/>
        </p:nvGrpSpPr>
        <p:grpSpPr>
          <a:xfrm>
            <a:off x="4818535" y="1752303"/>
            <a:ext cx="2039415" cy="447104"/>
            <a:chOff x="9748394" y="2335266"/>
            <a:chExt cx="2350182" cy="447104"/>
          </a:xfrm>
        </p:grpSpPr>
        <p:sp>
          <p:nvSpPr>
            <p:cNvPr id="220" name="Google Shape;1225;p43">
              <a:extLst>
                <a:ext uri="{FF2B5EF4-FFF2-40B4-BE49-F238E27FC236}">
                  <a16:creationId xmlns:a16="http://schemas.microsoft.com/office/drawing/2014/main" id="{608ADD5F-4327-460D-B674-ADECE9113213}"/>
                </a:ext>
              </a:extLst>
            </p:cNvPr>
            <p:cNvSpPr/>
            <p:nvPr/>
          </p:nvSpPr>
          <p:spPr>
            <a:xfrm rot="4943053" flipV="1">
              <a:off x="11709435" y="2393229"/>
              <a:ext cx="447104" cy="331178"/>
            </a:xfrm>
            <a:custGeom>
              <a:avLst/>
              <a:gdLst/>
              <a:ahLst/>
              <a:cxnLst/>
              <a:rect l="l" t="t" r="r" b="b"/>
              <a:pathLst>
                <a:path w="16872" h="9216" extrusionOk="0">
                  <a:moveTo>
                    <a:pt x="1" y="1"/>
                  </a:moveTo>
                  <a:lnTo>
                    <a:pt x="3346" y="9216"/>
                  </a:lnTo>
                  <a:lnTo>
                    <a:pt x="16872" y="7025"/>
                  </a:lnTo>
                  <a:lnTo>
                    <a:pt x="16872" y="1"/>
                  </a:lnTo>
                  <a:close/>
                </a:path>
              </a:pathLst>
            </a:custGeom>
            <a:solidFill>
              <a:srgbClr val="002E87"/>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0D2547"/>
                </a:solidFill>
                <a:effectLst/>
                <a:uLnTx/>
                <a:uFillTx/>
                <a:latin typeface="Symbio AR+LT"/>
                <a:ea typeface="+mn-ea"/>
                <a:cs typeface="Symbio AR+LT"/>
              </a:endParaRPr>
            </a:p>
          </p:txBody>
        </p:sp>
        <p:grpSp>
          <p:nvGrpSpPr>
            <p:cNvPr id="221" name="Group 220"/>
            <p:cNvGrpSpPr/>
            <p:nvPr/>
          </p:nvGrpSpPr>
          <p:grpSpPr>
            <a:xfrm>
              <a:off x="9748394" y="2426442"/>
              <a:ext cx="2271676" cy="351278"/>
              <a:chOff x="9748394" y="2426442"/>
              <a:chExt cx="2271676" cy="351278"/>
            </a:xfrm>
          </p:grpSpPr>
          <p:sp>
            <p:nvSpPr>
              <p:cNvPr id="222" name="Google Shape;841;p33">
                <a:extLst>
                  <a:ext uri="{FF2B5EF4-FFF2-40B4-BE49-F238E27FC236}">
                    <a16:creationId xmlns:a16="http://schemas.microsoft.com/office/drawing/2014/main" id="{1D66AF19-9EA2-45BA-9C66-7AD518DB6A0F}"/>
                  </a:ext>
                </a:extLst>
              </p:cNvPr>
              <p:cNvSpPr/>
              <p:nvPr/>
            </p:nvSpPr>
            <p:spPr>
              <a:xfrm rot="16200000">
                <a:off x="10844227" y="1601876"/>
                <a:ext cx="338554" cy="2013133"/>
              </a:xfrm>
              <a:prstGeom prst="round2SameRect">
                <a:avLst>
                  <a:gd name="adj1" fmla="val 50000"/>
                  <a:gd name="adj2" fmla="val 0"/>
                </a:avLst>
              </a:prstGeom>
              <a:solidFill>
                <a:srgbClr val="002E87"/>
              </a:solidFill>
              <a:ln>
                <a:noFill/>
              </a:ln>
            </p:spPr>
            <p:txBody>
              <a:bodyPr spcFirstLastPara="1" wrap="square" lIns="0" tIns="1371600" rIns="0" bIns="91425"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endParaRPr kumimoji="0" sz="1300" b="0" i="0" u="none" strike="noStrike" kern="1200" cap="none" spc="0" normalizeH="0" baseline="0" noProof="0" dirty="0">
                  <a:ln>
                    <a:noFill/>
                  </a:ln>
                  <a:solidFill>
                    <a:srgbClr val="FFFFFF"/>
                  </a:solidFill>
                  <a:effectLst/>
                  <a:uLnTx/>
                  <a:uFillTx/>
                  <a:latin typeface="Symbio AR+LT"/>
                  <a:ea typeface="+mn-ea"/>
                  <a:cs typeface="Symbio AR+LT"/>
                </a:endParaRPr>
              </a:p>
            </p:txBody>
          </p:sp>
          <p:sp>
            <p:nvSpPr>
              <p:cNvPr id="223" name="Google Shape;841;p33">
                <a:extLst>
                  <a:ext uri="{FF2B5EF4-FFF2-40B4-BE49-F238E27FC236}">
                    <a16:creationId xmlns:a16="http://schemas.microsoft.com/office/drawing/2014/main" id="{15BC8918-8CCE-4921-8E6C-3962E64BF192}"/>
                  </a:ext>
                </a:extLst>
              </p:cNvPr>
              <p:cNvSpPr/>
              <p:nvPr/>
            </p:nvSpPr>
            <p:spPr>
              <a:xfrm rot="16200000">
                <a:off x="10845959" y="1710077"/>
                <a:ext cx="264831" cy="1789368"/>
              </a:xfrm>
              <a:prstGeom prst="round2SameRect">
                <a:avLst>
                  <a:gd name="adj1" fmla="val 50000"/>
                  <a:gd name="adj2" fmla="val 0"/>
                </a:avLst>
              </a:prstGeom>
              <a:solidFill>
                <a:schemeClr val="bg1"/>
              </a:solidFill>
              <a:ln>
                <a:noFill/>
              </a:ln>
            </p:spPr>
            <p:txBody>
              <a:bodyPr spcFirstLastPara="1" wrap="square" lIns="0" tIns="1371600" rIns="0" bIns="91425"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endParaRPr kumimoji="0" sz="1300" b="0" i="0" u="none" strike="noStrike" kern="1200" cap="none" spc="0" normalizeH="0" baseline="0" noProof="0" dirty="0">
                  <a:ln>
                    <a:noFill/>
                  </a:ln>
                  <a:solidFill>
                    <a:srgbClr val="FFFFFF"/>
                  </a:solidFill>
                  <a:effectLst/>
                  <a:uLnTx/>
                  <a:uFillTx/>
                  <a:latin typeface="Symbio AR+LT"/>
                  <a:ea typeface="+mn-ea"/>
                  <a:cs typeface="Symbio AR+LT"/>
                </a:endParaRPr>
              </a:p>
            </p:txBody>
          </p:sp>
          <p:sp>
            <p:nvSpPr>
              <p:cNvPr id="224" name="Rectangle 223">
                <a:extLst>
                  <a:ext uri="{FF2B5EF4-FFF2-40B4-BE49-F238E27FC236}">
                    <a16:creationId xmlns:a16="http://schemas.microsoft.com/office/drawing/2014/main" id="{EC74F7B7-D3B8-4B06-9496-F6B3F50DDD5F}"/>
                  </a:ext>
                </a:extLst>
              </p:cNvPr>
              <p:cNvSpPr/>
              <p:nvPr/>
            </p:nvSpPr>
            <p:spPr>
              <a:xfrm>
                <a:off x="9748394" y="2426442"/>
                <a:ext cx="2271675" cy="314510"/>
              </a:xfrm>
              <a:prstGeom prst="rect">
                <a:avLst/>
              </a:prstGeom>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ar-SA" sz="1050" b="0" i="0" u="none" strike="noStrike" kern="1200" cap="none" spc="0" normalizeH="0" baseline="0" noProof="0" dirty="0">
                    <a:ln>
                      <a:noFill/>
                    </a:ln>
                    <a:solidFill>
                      <a:srgbClr val="0D2547"/>
                    </a:solidFill>
                    <a:effectLst/>
                    <a:uLnTx/>
                    <a:uFillTx/>
                    <a:latin typeface="SST Arabic" panose="020B0504030504020204" pitchFamily="34" charset="-78"/>
                    <a:ea typeface="+mn-ea"/>
                    <a:cs typeface="Somar Bold"/>
                  </a:rPr>
                  <a:t>محاكاة يونيو 2023 </a:t>
                </a:r>
              </a:p>
            </p:txBody>
          </p:sp>
        </p:grpSp>
      </p:grpSp>
      <p:sp>
        <p:nvSpPr>
          <p:cNvPr id="225" name="Isosceles Triangle 224">
            <a:extLst>
              <a:ext uri="{FF2B5EF4-FFF2-40B4-BE49-F238E27FC236}">
                <a16:creationId xmlns:a16="http://schemas.microsoft.com/office/drawing/2014/main" id="{0E3F3F14-CF36-485F-88BF-C447773F51CE}"/>
              </a:ext>
            </a:extLst>
          </p:cNvPr>
          <p:cNvSpPr/>
          <p:nvPr/>
        </p:nvSpPr>
        <p:spPr>
          <a:xfrm rot="5400000" flipV="1">
            <a:off x="5320720" y="3215087"/>
            <a:ext cx="1354999" cy="264278"/>
          </a:xfrm>
          <a:prstGeom prst="triangle">
            <a:avLst/>
          </a:prstGeom>
          <a:solidFill>
            <a:srgbClr val="FFFFFF">
              <a:lumMod val="65000"/>
            </a:srgbClr>
          </a:solidFill>
          <a:ln w="19050" cap="flat" cmpd="sng" algn="ctr">
            <a:noFill/>
            <a:prstDash val="solid"/>
            <a:miter lim="800000"/>
          </a:ln>
          <a:effectLst/>
        </p:spPr>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400" b="1" i="0" u="none" strike="noStrike" kern="0" cap="none" spc="0" normalizeH="0" baseline="0" noProof="0" dirty="0">
              <a:ln>
                <a:noFill/>
              </a:ln>
              <a:solidFill>
                <a:srgbClr val="FFFFFF"/>
              </a:solidFill>
              <a:effectLst/>
              <a:uLnTx/>
              <a:uFillTx/>
              <a:latin typeface="SST Arabic" panose="020B0504030504020204" pitchFamily="34" charset="-78"/>
              <a:ea typeface="Calibri" panose="020F0502020204030204" pitchFamily="34" charset="0"/>
              <a:cs typeface="SST Arabic" panose="020B0504030504020204" pitchFamily="34" charset="-78"/>
            </a:endParaRPr>
          </a:p>
        </p:txBody>
      </p:sp>
      <p:grpSp>
        <p:nvGrpSpPr>
          <p:cNvPr id="227" name="Group 226">
            <a:extLst>
              <a:ext uri="{FF2B5EF4-FFF2-40B4-BE49-F238E27FC236}">
                <a16:creationId xmlns:a16="http://schemas.microsoft.com/office/drawing/2014/main" id="{C21C0122-5C11-4793-8F47-64C7995CA470}"/>
              </a:ext>
            </a:extLst>
          </p:cNvPr>
          <p:cNvGrpSpPr/>
          <p:nvPr/>
        </p:nvGrpSpPr>
        <p:grpSpPr>
          <a:xfrm>
            <a:off x="4261733" y="2791956"/>
            <a:ext cx="549186" cy="357216"/>
            <a:chOff x="7888368" y="3290934"/>
            <a:chExt cx="825815" cy="573478"/>
          </a:xfrm>
        </p:grpSpPr>
        <p:grpSp>
          <p:nvGrpSpPr>
            <p:cNvPr id="258" name="Group 257">
              <a:extLst>
                <a:ext uri="{FF2B5EF4-FFF2-40B4-BE49-F238E27FC236}">
                  <a16:creationId xmlns:a16="http://schemas.microsoft.com/office/drawing/2014/main" id="{B7771532-B1CB-41CF-BE10-7020FB43C126}"/>
                </a:ext>
              </a:extLst>
            </p:cNvPr>
            <p:cNvGrpSpPr/>
            <p:nvPr/>
          </p:nvGrpSpPr>
          <p:grpSpPr>
            <a:xfrm>
              <a:off x="8018796" y="3290934"/>
              <a:ext cx="582877" cy="565921"/>
              <a:chOff x="5112361" y="3348237"/>
              <a:chExt cx="1033500" cy="1033500"/>
            </a:xfrm>
          </p:grpSpPr>
          <p:sp>
            <p:nvSpPr>
              <p:cNvPr id="260" name="Google Shape;1186;p42">
                <a:extLst>
                  <a:ext uri="{FF2B5EF4-FFF2-40B4-BE49-F238E27FC236}">
                    <a16:creationId xmlns:a16="http://schemas.microsoft.com/office/drawing/2014/main" id="{4C93EFA8-8F80-41B3-9EEE-82F9B804FF4C}"/>
                  </a:ext>
                </a:extLst>
              </p:cNvPr>
              <p:cNvSpPr/>
              <p:nvPr/>
            </p:nvSpPr>
            <p:spPr>
              <a:xfrm>
                <a:off x="5112361" y="3348237"/>
                <a:ext cx="1033500" cy="1033500"/>
              </a:xfrm>
              <a:prstGeom prst="ellipse">
                <a:avLst/>
              </a:prstGeom>
              <a:solidFill>
                <a:schemeClr val="accent3">
                  <a:lumMod val="50000"/>
                </a:scheme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0D2547"/>
                  </a:solidFill>
                  <a:effectLst/>
                  <a:uLnTx/>
                  <a:uFillTx/>
                  <a:latin typeface="Symbio AR+LT"/>
                  <a:ea typeface="+mn-ea"/>
                  <a:cs typeface="Symbio AR+LT"/>
                </a:endParaRPr>
              </a:p>
            </p:txBody>
          </p:sp>
          <p:sp>
            <p:nvSpPr>
              <p:cNvPr id="261" name="Google Shape;1187;p42">
                <a:extLst>
                  <a:ext uri="{FF2B5EF4-FFF2-40B4-BE49-F238E27FC236}">
                    <a16:creationId xmlns:a16="http://schemas.microsoft.com/office/drawing/2014/main" id="{9EE01DE8-D072-4CF4-AB79-186BC7B2CCF6}"/>
                  </a:ext>
                </a:extLst>
              </p:cNvPr>
              <p:cNvSpPr/>
              <p:nvPr/>
            </p:nvSpPr>
            <p:spPr>
              <a:xfrm>
                <a:off x="5221432" y="3457310"/>
                <a:ext cx="815400" cy="815400"/>
              </a:xfrm>
              <a:prstGeom prst="ellipse">
                <a:avLst/>
              </a:prstGeom>
              <a:solidFill>
                <a:schemeClr val="bg1"/>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endParaRPr kumimoji="0" sz="900" b="0" i="0" u="none" strike="noStrike" kern="1200" cap="none" spc="0" normalizeH="0" baseline="0" noProof="0" dirty="0">
                  <a:ln>
                    <a:noFill/>
                  </a:ln>
                  <a:solidFill>
                    <a:srgbClr val="0D2547"/>
                  </a:solidFill>
                  <a:effectLst/>
                  <a:uLnTx/>
                  <a:uFillTx/>
                  <a:latin typeface="Symbio AR+LT"/>
                  <a:ea typeface="+mn-ea"/>
                  <a:cs typeface="Symbio AR+LT"/>
                </a:endParaRPr>
              </a:p>
            </p:txBody>
          </p:sp>
          <p:grpSp>
            <p:nvGrpSpPr>
              <p:cNvPr id="262" name="Google Shape;1188;p42">
                <a:extLst>
                  <a:ext uri="{FF2B5EF4-FFF2-40B4-BE49-F238E27FC236}">
                    <a16:creationId xmlns:a16="http://schemas.microsoft.com/office/drawing/2014/main" id="{276CA129-13FD-4178-88D3-974FB5553E5E}"/>
                  </a:ext>
                </a:extLst>
              </p:cNvPr>
              <p:cNvGrpSpPr/>
              <p:nvPr/>
            </p:nvGrpSpPr>
            <p:grpSpPr>
              <a:xfrm>
                <a:off x="5400545" y="3665715"/>
                <a:ext cx="457189" cy="398590"/>
                <a:chOff x="5046550" y="2327025"/>
                <a:chExt cx="299325" cy="261525"/>
              </a:xfrm>
            </p:grpSpPr>
            <p:sp>
              <p:nvSpPr>
                <p:cNvPr id="263" name="Google Shape;1189;p42">
                  <a:extLst>
                    <a:ext uri="{FF2B5EF4-FFF2-40B4-BE49-F238E27FC236}">
                      <a16:creationId xmlns:a16="http://schemas.microsoft.com/office/drawing/2014/main" id="{013EF3B5-C759-4EE0-A924-31B09BC1D9E4}"/>
                    </a:ext>
                  </a:extLst>
                </p:cNvPr>
                <p:cNvSpPr/>
                <p:nvPr/>
              </p:nvSpPr>
              <p:spPr>
                <a:xfrm>
                  <a:off x="5046550" y="2448325"/>
                  <a:ext cx="297750" cy="140225"/>
                </a:xfrm>
                <a:custGeom>
                  <a:avLst/>
                  <a:gdLst/>
                  <a:ahLst/>
                  <a:cxnLst/>
                  <a:rect l="l" t="t" r="r" b="b"/>
                  <a:pathLst>
                    <a:path w="11910" h="5609" extrusionOk="0">
                      <a:moveTo>
                        <a:pt x="4569" y="1386"/>
                      </a:moveTo>
                      <a:cubicBezTo>
                        <a:pt x="4538" y="1575"/>
                        <a:pt x="4506" y="1828"/>
                        <a:pt x="4443" y="2111"/>
                      </a:cubicBezTo>
                      <a:lnTo>
                        <a:pt x="757" y="2111"/>
                      </a:lnTo>
                      <a:lnTo>
                        <a:pt x="757" y="1386"/>
                      </a:lnTo>
                      <a:close/>
                      <a:moveTo>
                        <a:pt x="11185" y="1386"/>
                      </a:moveTo>
                      <a:lnTo>
                        <a:pt x="11185" y="2111"/>
                      </a:lnTo>
                      <a:lnTo>
                        <a:pt x="7530" y="2111"/>
                      </a:lnTo>
                      <a:cubicBezTo>
                        <a:pt x="7467" y="1828"/>
                        <a:pt x="7436" y="1575"/>
                        <a:pt x="7373" y="1386"/>
                      </a:cubicBezTo>
                      <a:close/>
                      <a:moveTo>
                        <a:pt x="5955" y="725"/>
                      </a:moveTo>
                      <a:cubicBezTo>
                        <a:pt x="6270" y="725"/>
                        <a:pt x="6396" y="788"/>
                        <a:pt x="6491" y="1071"/>
                      </a:cubicBezTo>
                      <a:cubicBezTo>
                        <a:pt x="6743" y="1639"/>
                        <a:pt x="6900" y="2804"/>
                        <a:pt x="7247" y="4852"/>
                      </a:cubicBezTo>
                      <a:lnTo>
                        <a:pt x="4664" y="4852"/>
                      </a:lnTo>
                      <a:cubicBezTo>
                        <a:pt x="5010" y="2804"/>
                        <a:pt x="5168" y="1639"/>
                        <a:pt x="5388" y="1071"/>
                      </a:cubicBezTo>
                      <a:cubicBezTo>
                        <a:pt x="5514" y="788"/>
                        <a:pt x="5640" y="725"/>
                        <a:pt x="5955" y="725"/>
                      </a:cubicBezTo>
                      <a:close/>
                      <a:moveTo>
                        <a:pt x="5955" y="0"/>
                      </a:moveTo>
                      <a:cubicBezTo>
                        <a:pt x="5357" y="0"/>
                        <a:pt x="5010" y="221"/>
                        <a:pt x="4758" y="725"/>
                      </a:cubicBezTo>
                      <a:lnTo>
                        <a:pt x="347" y="725"/>
                      </a:lnTo>
                      <a:cubicBezTo>
                        <a:pt x="158" y="725"/>
                        <a:pt x="1" y="882"/>
                        <a:pt x="1" y="1071"/>
                      </a:cubicBezTo>
                      <a:lnTo>
                        <a:pt x="1" y="2458"/>
                      </a:lnTo>
                      <a:cubicBezTo>
                        <a:pt x="1" y="2647"/>
                        <a:pt x="158" y="2804"/>
                        <a:pt x="347" y="2804"/>
                      </a:cubicBezTo>
                      <a:lnTo>
                        <a:pt x="4254" y="2804"/>
                      </a:lnTo>
                      <a:cubicBezTo>
                        <a:pt x="4191" y="3371"/>
                        <a:pt x="4065" y="4064"/>
                        <a:pt x="3907" y="4884"/>
                      </a:cubicBezTo>
                      <a:lnTo>
                        <a:pt x="3498" y="4884"/>
                      </a:lnTo>
                      <a:cubicBezTo>
                        <a:pt x="3309" y="4884"/>
                        <a:pt x="3151" y="5041"/>
                        <a:pt x="3151" y="5262"/>
                      </a:cubicBezTo>
                      <a:cubicBezTo>
                        <a:pt x="3151" y="5451"/>
                        <a:pt x="3309" y="5608"/>
                        <a:pt x="3498" y="5608"/>
                      </a:cubicBezTo>
                      <a:lnTo>
                        <a:pt x="8350" y="5608"/>
                      </a:lnTo>
                      <a:cubicBezTo>
                        <a:pt x="8539" y="5608"/>
                        <a:pt x="8696" y="5451"/>
                        <a:pt x="8696" y="5262"/>
                      </a:cubicBezTo>
                      <a:cubicBezTo>
                        <a:pt x="8696" y="5041"/>
                        <a:pt x="8539" y="4884"/>
                        <a:pt x="8350" y="4884"/>
                      </a:cubicBezTo>
                      <a:lnTo>
                        <a:pt x="7972" y="4884"/>
                      </a:lnTo>
                      <a:cubicBezTo>
                        <a:pt x="7814" y="4064"/>
                        <a:pt x="7688" y="3403"/>
                        <a:pt x="7593" y="2804"/>
                      </a:cubicBezTo>
                      <a:lnTo>
                        <a:pt x="11500" y="2804"/>
                      </a:lnTo>
                      <a:cubicBezTo>
                        <a:pt x="11689" y="2804"/>
                        <a:pt x="11847" y="2647"/>
                        <a:pt x="11847" y="2458"/>
                      </a:cubicBezTo>
                      <a:lnTo>
                        <a:pt x="11847" y="1071"/>
                      </a:lnTo>
                      <a:cubicBezTo>
                        <a:pt x="11910" y="882"/>
                        <a:pt x="11752" y="725"/>
                        <a:pt x="11532" y="725"/>
                      </a:cubicBezTo>
                      <a:lnTo>
                        <a:pt x="7121" y="725"/>
                      </a:lnTo>
                      <a:cubicBezTo>
                        <a:pt x="6900" y="252"/>
                        <a:pt x="6554" y="0"/>
                        <a:pt x="5955"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D2547"/>
                    </a:solidFill>
                    <a:effectLst/>
                    <a:uLnTx/>
                    <a:uFillTx/>
                    <a:latin typeface="Symbio AR+LT"/>
                    <a:ea typeface="+mn-ea"/>
                    <a:cs typeface="Symbio AR+LT"/>
                  </a:endParaRPr>
                </a:p>
              </p:txBody>
            </p:sp>
            <p:sp>
              <p:nvSpPr>
                <p:cNvPr id="264" name="Google Shape;1190;p42">
                  <a:extLst>
                    <a:ext uri="{FF2B5EF4-FFF2-40B4-BE49-F238E27FC236}">
                      <a16:creationId xmlns:a16="http://schemas.microsoft.com/office/drawing/2014/main" id="{561B5B45-5C5F-4C6B-8382-02C2FB69EA20}"/>
                    </a:ext>
                  </a:extLst>
                </p:cNvPr>
                <p:cNvSpPr/>
                <p:nvPr/>
              </p:nvSpPr>
              <p:spPr>
                <a:xfrm>
                  <a:off x="5241900" y="2327025"/>
                  <a:ext cx="103975" cy="121325"/>
                </a:xfrm>
                <a:custGeom>
                  <a:avLst/>
                  <a:gdLst/>
                  <a:ahLst/>
                  <a:cxnLst/>
                  <a:rect l="l" t="t" r="r" b="b"/>
                  <a:pathLst>
                    <a:path w="4159" h="4853" extrusionOk="0">
                      <a:moveTo>
                        <a:pt x="1985" y="725"/>
                      </a:moveTo>
                      <a:cubicBezTo>
                        <a:pt x="2394" y="725"/>
                        <a:pt x="2709" y="1040"/>
                        <a:pt x="2709" y="1450"/>
                      </a:cubicBezTo>
                      <a:cubicBezTo>
                        <a:pt x="2709" y="1828"/>
                        <a:pt x="2394" y="2143"/>
                        <a:pt x="1985" y="2143"/>
                      </a:cubicBezTo>
                      <a:cubicBezTo>
                        <a:pt x="1607" y="2143"/>
                        <a:pt x="1292" y="1828"/>
                        <a:pt x="1292" y="1450"/>
                      </a:cubicBezTo>
                      <a:cubicBezTo>
                        <a:pt x="1292" y="1040"/>
                        <a:pt x="1638" y="725"/>
                        <a:pt x="1985" y="725"/>
                      </a:cubicBezTo>
                      <a:close/>
                      <a:moveTo>
                        <a:pt x="1985" y="2804"/>
                      </a:moveTo>
                      <a:cubicBezTo>
                        <a:pt x="2741" y="2804"/>
                        <a:pt x="3371" y="3435"/>
                        <a:pt x="3371" y="4191"/>
                      </a:cubicBezTo>
                      <a:lnTo>
                        <a:pt x="630" y="4191"/>
                      </a:lnTo>
                      <a:cubicBezTo>
                        <a:pt x="630" y="3435"/>
                        <a:pt x="1260" y="2804"/>
                        <a:pt x="1985" y="2804"/>
                      </a:cubicBezTo>
                      <a:close/>
                      <a:moveTo>
                        <a:pt x="2048" y="1"/>
                      </a:moveTo>
                      <a:cubicBezTo>
                        <a:pt x="1292" y="1"/>
                        <a:pt x="662" y="631"/>
                        <a:pt x="662" y="1387"/>
                      </a:cubicBezTo>
                      <a:cubicBezTo>
                        <a:pt x="662" y="1765"/>
                        <a:pt x="819" y="2111"/>
                        <a:pt x="1040" y="2332"/>
                      </a:cubicBezTo>
                      <a:cubicBezTo>
                        <a:pt x="410" y="2710"/>
                        <a:pt x="0" y="3372"/>
                        <a:pt x="0" y="4159"/>
                      </a:cubicBezTo>
                      <a:lnTo>
                        <a:pt x="0" y="4506"/>
                      </a:lnTo>
                      <a:cubicBezTo>
                        <a:pt x="0" y="4695"/>
                        <a:pt x="158" y="4852"/>
                        <a:pt x="347" y="4852"/>
                      </a:cubicBezTo>
                      <a:lnTo>
                        <a:pt x="3812" y="4852"/>
                      </a:lnTo>
                      <a:cubicBezTo>
                        <a:pt x="4001" y="4852"/>
                        <a:pt x="4159" y="4695"/>
                        <a:pt x="4159" y="4506"/>
                      </a:cubicBezTo>
                      <a:lnTo>
                        <a:pt x="4159" y="4159"/>
                      </a:lnTo>
                      <a:cubicBezTo>
                        <a:pt x="4096" y="3403"/>
                        <a:pt x="3655" y="2710"/>
                        <a:pt x="3025" y="2332"/>
                      </a:cubicBezTo>
                      <a:cubicBezTo>
                        <a:pt x="3245" y="2111"/>
                        <a:pt x="3403" y="1765"/>
                        <a:pt x="3403" y="1387"/>
                      </a:cubicBezTo>
                      <a:cubicBezTo>
                        <a:pt x="3403" y="631"/>
                        <a:pt x="2772" y="1"/>
                        <a:pt x="2048"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D2547"/>
                    </a:solidFill>
                    <a:effectLst/>
                    <a:uLnTx/>
                    <a:uFillTx/>
                    <a:latin typeface="Symbio AR+LT"/>
                    <a:ea typeface="+mn-ea"/>
                    <a:cs typeface="Symbio AR+LT"/>
                  </a:endParaRPr>
                </a:p>
              </p:txBody>
            </p:sp>
            <p:sp>
              <p:nvSpPr>
                <p:cNvPr id="265" name="Google Shape;1191;p42">
                  <a:extLst>
                    <a:ext uri="{FF2B5EF4-FFF2-40B4-BE49-F238E27FC236}">
                      <a16:creationId xmlns:a16="http://schemas.microsoft.com/office/drawing/2014/main" id="{576AF1B3-4CFD-4417-B313-26AAC98577E5}"/>
                    </a:ext>
                  </a:extLst>
                </p:cNvPr>
                <p:cNvSpPr/>
                <p:nvPr/>
              </p:nvSpPr>
              <p:spPr>
                <a:xfrm>
                  <a:off x="5048925" y="2328600"/>
                  <a:ext cx="103975" cy="121325"/>
                </a:xfrm>
                <a:custGeom>
                  <a:avLst/>
                  <a:gdLst/>
                  <a:ahLst/>
                  <a:cxnLst/>
                  <a:rect l="l" t="t" r="r" b="b"/>
                  <a:pathLst>
                    <a:path w="4159" h="4853" extrusionOk="0">
                      <a:moveTo>
                        <a:pt x="2048" y="662"/>
                      </a:moveTo>
                      <a:cubicBezTo>
                        <a:pt x="2426" y="662"/>
                        <a:pt x="2741" y="977"/>
                        <a:pt x="2741" y="1387"/>
                      </a:cubicBezTo>
                      <a:cubicBezTo>
                        <a:pt x="2741" y="1765"/>
                        <a:pt x="2426" y="2080"/>
                        <a:pt x="2048" y="2080"/>
                      </a:cubicBezTo>
                      <a:cubicBezTo>
                        <a:pt x="1639" y="2080"/>
                        <a:pt x="1324" y="1765"/>
                        <a:pt x="1324" y="1387"/>
                      </a:cubicBezTo>
                      <a:cubicBezTo>
                        <a:pt x="1324" y="977"/>
                        <a:pt x="1670" y="662"/>
                        <a:pt x="2048" y="662"/>
                      </a:cubicBezTo>
                      <a:close/>
                      <a:moveTo>
                        <a:pt x="2048" y="2710"/>
                      </a:moveTo>
                      <a:cubicBezTo>
                        <a:pt x="2773" y="2710"/>
                        <a:pt x="3403" y="3340"/>
                        <a:pt x="3403" y="4096"/>
                      </a:cubicBezTo>
                      <a:lnTo>
                        <a:pt x="662" y="4096"/>
                      </a:lnTo>
                      <a:cubicBezTo>
                        <a:pt x="662" y="3340"/>
                        <a:pt x="1292" y="2710"/>
                        <a:pt x="2048" y="2710"/>
                      </a:cubicBezTo>
                      <a:close/>
                      <a:moveTo>
                        <a:pt x="2111" y="1"/>
                      </a:moveTo>
                      <a:cubicBezTo>
                        <a:pt x="1355" y="1"/>
                        <a:pt x="725" y="631"/>
                        <a:pt x="725" y="1387"/>
                      </a:cubicBezTo>
                      <a:cubicBezTo>
                        <a:pt x="725" y="1733"/>
                        <a:pt x="882" y="2080"/>
                        <a:pt x="1134" y="2332"/>
                      </a:cubicBezTo>
                      <a:cubicBezTo>
                        <a:pt x="410" y="2647"/>
                        <a:pt x="0" y="3340"/>
                        <a:pt x="0" y="4128"/>
                      </a:cubicBezTo>
                      <a:lnTo>
                        <a:pt x="0" y="4474"/>
                      </a:lnTo>
                      <a:cubicBezTo>
                        <a:pt x="0" y="4695"/>
                        <a:pt x="158" y="4852"/>
                        <a:pt x="347" y="4852"/>
                      </a:cubicBezTo>
                      <a:lnTo>
                        <a:pt x="3812" y="4852"/>
                      </a:lnTo>
                      <a:cubicBezTo>
                        <a:pt x="4001" y="4852"/>
                        <a:pt x="4159" y="4695"/>
                        <a:pt x="4159" y="4474"/>
                      </a:cubicBezTo>
                      <a:lnTo>
                        <a:pt x="4159" y="4128"/>
                      </a:lnTo>
                      <a:cubicBezTo>
                        <a:pt x="4159" y="3340"/>
                        <a:pt x="3718" y="2678"/>
                        <a:pt x="3088" y="2332"/>
                      </a:cubicBezTo>
                      <a:cubicBezTo>
                        <a:pt x="3340" y="2080"/>
                        <a:pt x="3497" y="1733"/>
                        <a:pt x="3497" y="1387"/>
                      </a:cubicBezTo>
                      <a:cubicBezTo>
                        <a:pt x="3497" y="631"/>
                        <a:pt x="2867" y="1"/>
                        <a:pt x="2111"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D2547"/>
                    </a:solidFill>
                    <a:effectLst/>
                    <a:uLnTx/>
                    <a:uFillTx/>
                    <a:latin typeface="Symbio AR+LT"/>
                    <a:ea typeface="+mn-ea"/>
                    <a:cs typeface="Symbio AR+LT"/>
                  </a:endParaRPr>
                </a:p>
              </p:txBody>
            </p:sp>
          </p:grpSp>
        </p:grpSp>
        <p:sp>
          <p:nvSpPr>
            <p:cNvPr id="259" name="Rectangle 258">
              <a:extLst>
                <a:ext uri="{FF2B5EF4-FFF2-40B4-BE49-F238E27FC236}">
                  <a16:creationId xmlns:a16="http://schemas.microsoft.com/office/drawing/2014/main" id="{E292E433-BBEF-4D0B-B105-99624077A2D9}"/>
                </a:ext>
              </a:extLst>
            </p:cNvPr>
            <p:cNvSpPr/>
            <p:nvPr/>
          </p:nvSpPr>
          <p:spPr>
            <a:xfrm>
              <a:off x="7888368" y="3320894"/>
              <a:ext cx="825815" cy="543518"/>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SA" sz="1600" b="1" i="0" u="none" strike="noStrike" kern="1200" cap="none" spc="0" normalizeH="0" baseline="0" noProof="0" dirty="0">
                  <a:ln>
                    <a:noFill/>
                  </a:ln>
                  <a:solidFill>
                    <a:srgbClr val="04DAD5"/>
                  </a:solidFill>
                  <a:effectLst>
                    <a:outerShdw blurRad="38100" dist="38100" dir="2700000" algn="tl">
                      <a:srgbClr val="000000">
                        <a:alpha val="43137"/>
                      </a:srgbClr>
                    </a:outerShdw>
                  </a:effectLst>
                  <a:uLnTx/>
                  <a:uFillTx/>
                  <a:latin typeface="SST Arabic" panose="020B0504030504020204" pitchFamily="34" charset="-78"/>
                  <a:ea typeface="+mn-ea"/>
                  <a:cs typeface="SST Arabic" panose="020B0504030504020204" pitchFamily="34" charset="-78"/>
                </a:rPr>
                <a:t>1</a:t>
              </a:r>
            </a:p>
          </p:txBody>
        </p:sp>
      </p:grpSp>
      <p:sp>
        <p:nvSpPr>
          <p:cNvPr id="268" name="Flowchart: Alternate Process 267">
            <a:hlinkClick r:id="" action="ppaction://noaction"/>
            <a:extLst>
              <a:ext uri="{FF2B5EF4-FFF2-40B4-BE49-F238E27FC236}">
                <a16:creationId xmlns:a16="http://schemas.microsoft.com/office/drawing/2014/main" id="{F68483BC-3BA5-4018-B5AE-005BA4C16421}"/>
              </a:ext>
            </a:extLst>
          </p:cNvPr>
          <p:cNvSpPr/>
          <p:nvPr/>
        </p:nvSpPr>
        <p:spPr>
          <a:xfrm>
            <a:off x="3942440" y="3260025"/>
            <a:ext cx="1150086" cy="144053"/>
          </a:xfrm>
          <a:prstGeom prst="flowChartAlternateProcess">
            <a:avLst/>
          </a:prstGeom>
          <a:solidFill>
            <a:schemeClr val="accent3">
              <a:lumMod val="20000"/>
              <a:lumOff val="80000"/>
              <a:alpha val="80000"/>
            </a:schemeClr>
          </a:solidFill>
          <a:ln>
            <a:solidFill>
              <a:srgbClr val="04DAD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900" b="1" i="0" u="none" strike="noStrike" kern="1200" cap="none" spc="0" normalizeH="0" baseline="0" noProof="0" dirty="0">
                <a:ln>
                  <a:noFill/>
                </a:ln>
                <a:solidFill>
                  <a:srgbClr val="E6E6E6">
                    <a:lumMod val="25000"/>
                  </a:srgbClr>
                </a:solidFill>
                <a:effectLst/>
                <a:uLnTx/>
                <a:uFillTx/>
                <a:latin typeface="SST Arabic" panose="020B0504030504020204" pitchFamily="34" charset="-78"/>
                <a:ea typeface="+mn-ea"/>
                <a:cs typeface="SST Arabic" panose="020B0504030504020204" pitchFamily="34" charset="-78"/>
              </a:rPr>
              <a:t>تحقق الشرط</a:t>
            </a:r>
          </a:p>
        </p:txBody>
      </p:sp>
      <p:pic>
        <p:nvPicPr>
          <p:cNvPr id="64" name="Picture 2" descr="True Svg Png Icon Free Download (#393749) - OnlineWebFonts.COM">
            <a:extLst>
              <a:ext uri="{FF2B5EF4-FFF2-40B4-BE49-F238E27FC236}">
                <a16:creationId xmlns:a16="http://schemas.microsoft.com/office/drawing/2014/main" id="{C8A4839E-46C6-47DB-8BDD-9F3956290F49}"/>
              </a:ext>
            </a:extLst>
          </p:cNvPr>
          <p:cNvPicPr>
            <a:picLocks noChangeAspect="1" noChangeArrowheads="1"/>
          </p:cNvPicPr>
          <p:nvPr/>
        </p:nvPicPr>
        <p:blipFill>
          <a:blip r:embed="rId4"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699052" y="2918673"/>
            <a:ext cx="285925" cy="285925"/>
          </a:xfrm>
          <a:prstGeom prst="rect">
            <a:avLst/>
          </a:prstGeom>
          <a:noFill/>
          <a:extLst>
            <a:ext uri="{909E8E84-426E-40DD-AFC4-6F175D3DCCD1}">
              <a14:hiddenFill xmlns:a14="http://schemas.microsoft.com/office/drawing/2010/main">
                <a:solidFill>
                  <a:srgbClr val="FFFFFF"/>
                </a:solidFill>
              </a14:hiddenFill>
            </a:ext>
          </a:extLst>
        </p:spPr>
      </p:pic>
      <p:sp>
        <p:nvSpPr>
          <p:cNvPr id="65" name="Right Arrow 1">
            <a:hlinkClick r:id="rId5" action="ppaction://hlinksldjump"/>
            <a:extLst>
              <a:ext uri="{FF2B5EF4-FFF2-40B4-BE49-F238E27FC236}">
                <a16:creationId xmlns:a16="http://schemas.microsoft.com/office/drawing/2014/main" id="{13183033-725B-4319-BC3F-27C82B1FF26A}"/>
              </a:ext>
            </a:extLst>
          </p:cNvPr>
          <p:cNvSpPr/>
          <p:nvPr/>
        </p:nvSpPr>
        <p:spPr>
          <a:xfrm flipH="1">
            <a:off x="263745" y="5836799"/>
            <a:ext cx="438819" cy="370936"/>
          </a:xfrm>
          <a:prstGeom prst="rightArrow">
            <a:avLst/>
          </a:prstGeom>
          <a:solidFill>
            <a:srgbClr val="53CAFF"/>
          </a:solidFill>
          <a:ln w="9525">
            <a:no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noAutofit/>
          </a:bodyPr>
          <a:lstStyle/>
          <a:p>
            <a:pPr algn="ctr"/>
            <a:endParaRPr lang="en-US" sz="1400" kern="0">
              <a:solidFill>
                <a:srgbClr val="000000"/>
              </a:solidFill>
              <a:latin typeface="Calibri"/>
            </a:endParaRPr>
          </a:p>
        </p:txBody>
      </p:sp>
      <p:sp>
        <p:nvSpPr>
          <p:cNvPr id="3" name="BJPseudoFooter">
            <a:extLst>
              <a:ext uri="{FF2B5EF4-FFF2-40B4-BE49-F238E27FC236}">
                <a16:creationId xmlns:a16="http://schemas.microsoft.com/office/drawing/2014/main" id="{997B164C-64D3-4015-AC17-7B707DE429D9}"/>
              </a:ext>
            </a:extLst>
          </p:cNvPr>
          <p:cNvSpPr txBox="1"/>
          <p:nvPr>
            <p:custDataLst>
              <p:tags r:id="rId1"/>
            </p:custDataLst>
          </p:nvPr>
        </p:nvSpPr>
        <p:spPr>
          <a:xfrm>
            <a:off x="5772834" y="6496278"/>
            <a:ext cx="646331" cy="215444"/>
          </a:xfrm>
          <a:prstGeom prst="rect">
            <a:avLst/>
          </a:prstGeom>
          <a:noFill/>
        </p:spPr>
        <p:txBody>
          <a:bodyPr vert="horz" wrap="none" rtlCol="0" anchor="ctr" anchorCtr="0">
            <a:spAutoFit/>
          </a:bodyPr>
          <a:lstStyle/>
          <a:p>
            <a:pPr marL="0" algn="ctr" defTabSz="914400" rtl="1" eaLnBrk="1" latinLnBrk="0" hangingPunct="1"/>
            <a:r>
              <a:rPr lang="en-US" sz="800">
                <a:solidFill>
                  <a:srgbClr val="AEC90B"/>
                </a:solidFill>
                <a:latin typeface="Segoe UI" panose="020B0502040204020203" pitchFamily="34" charset="0"/>
              </a:rPr>
              <a:t>Public | </a:t>
            </a:r>
            <a:r>
              <a:rPr lang="ar-SA" sz="800">
                <a:solidFill>
                  <a:srgbClr val="AEC90B"/>
                </a:solidFill>
                <a:latin typeface="Segoe UI" panose="020B0502040204020203" pitchFamily="34" charset="0"/>
              </a:rPr>
              <a:t>عام</a:t>
            </a:r>
            <a:endParaRPr lang="en-US" sz="800">
              <a:solidFill>
                <a:srgbClr val="AEC90B"/>
              </a:solidFill>
              <a:latin typeface="Segoe UI" panose="020B0502040204020203" pitchFamily="34" charset="0"/>
            </a:endParaRPr>
          </a:p>
        </p:txBody>
      </p:sp>
    </p:spTree>
    <p:extLst>
      <p:ext uri="{BB962C8B-B14F-4D97-AF65-F5344CB8AC3E}">
        <p14:creationId xmlns:p14="http://schemas.microsoft.com/office/powerpoint/2010/main" val="235184000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Rectangle: Rounded Corners 98">
            <a:extLst>
              <a:ext uri="{FF2B5EF4-FFF2-40B4-BE49-F238E27FC236}">
                <a16:creationId xmlns:a16="http://schemas.microsoft.com/office/drawing/2014/main" id="{C2073430-4E49-474E-B12F-0CCFB7997EDF}"/>
              </a:ext>
            </a:extLst>
          </p:cNvPr>
          <p:cNvSpPr/>
          <p:nvPr/>
        </p:nvSpPr>
        <p:spPr>
          <a:xfrm>
            <a:off x="5030150" y="2941022"/>
            <a:ext cx="1915104" cy="1531339"/>
          </a:xfrm>
          <a:prstGeom prst="roundRect">
            <a:avLst>
              <a:gd name="adj" fmla="val 16272"/>
            </a:avLst>
          </a:prstGeom>
          <a:solidFill>
            <a:srgbClr val="D1FEFD">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ymbio AR+LT"/>
              <a:ea typeface="+mn-ea"/>
              <a:cs typeface="Symbio AR+LT"/>
            </a:endParaRPr>
          </a:p>
        </p:txBody>
      </p:sp>
      <p:sp>
        <p:nvSpPr>
          <p:cNvPr id="96" name="Rectangle: Rounded Corners 95">
            <a:extLst>
              <a:ext uri="{FF2B5EF4-FFF2-40B4-BE49-F238E27FC236}">
                <a16:creationId xmlns:a16="http://schemas.microsoft.com/office/drawing/2014/main" id="{FE04EBA6-E96E-43AB-9AD0-16F7EAB20396}"/>
              </a:ext>
            </a:extLst>
          </p:cNvPr>
          <p:cNvSpPr/>
          <p:nvPr/>
        </p:nvSpPr>
        <p:spPr>
          <a:xfrm>
            <a:off x="7249188" y="2941022"/>
            <a:ext cx="1915104" cy="1531339"/>
          </a:xfrm>
          <a:prstGeom prst="roundRect">
            <a:avLst>
              <a:gd name="adj" fmla="val 16272"/>
            </a:avLst>
          </a:prstGeom>
          <a:solidFill>
            <a:srgbClr val="D1FEFD">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ymbio AR+LT"/>
              <a:ea typeface="+mn-ea"/>
              <a:cs typeface="Symbio AR+LT"/>
            </a:endParaRPr>
          </a:p>
        </p:txBody>
      </p:sp>
      <p:sp>
        <p:nvSpPr>
          <p:cNvPr id="187" name="Rectangle: Rounded Corners 201">
            <a:extLst>
              <a:ext uri="{FF2B5EF4-FFF2-40B4-BE49-F238E27FC236}">
                <a16:creationId xmlns:a16="http://schemas.microsoft.com/office/drawing/2014/main" id="{0786435B-CFB8-4998-B2CC-54E3C0A04CD9}"/>
              </a:ext>
            </a:extLst>
          </p:cNvPr>
          <p:cNvSpPr>
            <a:spLocks/>
          </p:cNvSpPr>
          <p:nvPr/>
        </p:nvSpPr>
        <p:spPr>
          <a:xfrm rot="5400000">
            <a:off x="8584525" y="3738079"/>
            <a:ext cx="1130211" cy="198087"/>
          </a:xfrm>
          <a:prstGeom prst="roundRect">
            <a:avLst>
              <a:gd name="adj" fmla="val 50000"/>
            </a:avLst>
          </a:prstGeom>
          <a:solidFill>
            <a:srgbClr val="FFABAD">
              <a:alpha val="4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900" b="1" i="0" u="none" strike="noStrike" kern="1200" cap="none" spc="0" normalizeH="0" baseline="0" noProof="0" dirty="0">
                <a:ln>
                  <a:noFill/>
                </a:ln>
                <a:solidFill>
                  <a:srgbClr val="0D2547"/>
                </a:solidFill>
                <a:effectLst/>
                <a:uLnTx/>
                <a:uFillTx/>
                <a:latin typeface="SST Arabic" panose="020B0504030504020204" pitchFamily="34" charset="-78"/>
                <a:ea typeface="+mn-ea"/>
                <a:cs typeface="SST Arabic" panose="020B0504030504020204" pitchFamily="34" charset="-78"/>
              </a:rPr>
              <a:t>حد الاستهداف</a:t>
            </a:r>
          </a:p>
        </p:txBody>
      </p:sp>
      <p:sp>
        <p:nvSpPr>
          <p:cNvPr id="199" name="Rectangle: Rounded Corners 198">
            <a:extLst>
              <a:ext uri="{FF2B5EF4-FFF2-40B4-BE49-F238E27FC236}">
                <a16:creationId xmlns:a16="http://schemas.microsoft.com/office/drawing/2014/main" id="{FDB270E0-6E53-46B9-B908-03763D60460B}"/>
              </a:ext>
            </a:extLst>
          </p:cNvPr>
          <p:cNvSpPr>
            <a:spLocks/>
          </p:cNvSpPr>
          <p:nvPr/>
        </p:nvSpPr>
        <p:spPr>
          <a:xfrm>
            <a:off x="759124" y="212123"/>
            <a:ext cx="7607005" cy="698989"/>
          </a:xfrm>
          <a:prstGeom prst="roundRect">
            <a:avLst>
              <a:gd name="adj" fmla="val 50000"/>
            </a:avLst>
          </a:prstGeom>
          <a:solidFill>
            <a:schemeClr val="bg2"/>
          </a:solidFill>
          <a:ln w="9525">
            <a:no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err="1">
              <a:ln>
                <a:noFill/>
              </a:ln>
              <a:solidFill>
                <a:srgbClr val="000000"/>
              </a:solidFill>
              <a:effectLst/>
              <a:uLnTx/>
              <a:uFillTx/>
              <a:latin typeface="Calibri"/>
              <a:ea typeface="+mn-ea"/>
              <a:cs typeface="Symbio AR+LT"/>
            </a:endParaRPr>
          </a:p>
        </p:txBody>
      </p:sp>
      <p:sp>
        <p:nvSpPr>
          <p:cNvPr id="6" name="Slide Number Placeholder 5"/>
          <p:cNvSpPr>
            <a:spLocks noGrp="1"/>
          </p:cNvSpPr>
          <p:nvPr>
            <p:ph type="sldNum" sz="quarter" idx="12"/>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008E1BDA-5E07-414A-8101-29DABEB15B19}" type="slidenum">
              <a:rPr kumimoji="0" lang="en-US" sz="1200" b="0" i="0" u="none" strike="noStrike" kern="1200" cap="none" spc="0" normalizeH="0" baseline="0" noProof="0" smtClean="0">
                <a:ln>
                  <a:noFill/>
                </a:ln>
                <a:solidFill>
                  <a:srgbClr val="0D2547">
                    <a:tint val="75000"/>
                  </a:srgbClr>
                </a:solidFill>
                <a:effectLst/>
                <a:uLnTx/>
                <a:uFillTx/>
                <a:latin typeface="Greta Arabic" panose="02000000000000000000" pitchFamily="2" charset="-78"/>
                <a:ea typeface="+mn-ea"/>
                <a:cs typeface="Symbio AR+LT"/>
              </a:rPr>
              <a:pPr marL="0" marR="0" lvl="0" indent="0" algn="l" defTabSz="914400" rtl="1"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srgbClr val="0D2547">
                  <a:tint val="75000"/>
                </a:srgbClr>
              </a:solidFill>
              <a:effectLst/>
              <a:uLnTx/>
              <a:uFillTx/>
              <a:latin typeface="Greta Arabic" panose="02000000000000000000" pitchFamily="2" charset="-78"/>
              <a:ea typeface="+mn-ea"/>
              <a:cs typeface="Symbio AR+LT"/>
            </a:endParaRPr>
          </a:p>
        </p:txBody>
      </p:sp>
      <p:sp>
        <p:nvSpPr>
          <p:cNvPr id="174" name="Rectangle: Rounded Corners 173">
            <a:extLst>
              <a:ext uri="{FF2B5EF4-FFF2-40B4-BE49-F238E27FC236}">
                <a16:creationId xmlns:a16="http://schemas.microsoft.com/office/drawing/2014/main" id="{F3823F53-1AA1-4A28-8398-91201EE12E69}"/>
              </a:ext>
            </a:extLst>
          </p:cNvPr>
          <p:cNvSpPr>
            <a:spLocks/>
          </p:cNvSpPr>
          <p:nvPr/>
        </p:nvSpPr>
        <p:spPr>
          <a:xfrm>
            <a:off x="7409861" y="212211"/>
            <a:ext cx="4480807" cy="698989"/>
          </a:xfrm>
          <a:prstGeom prst="roundRect">
            <a:avLst>
              <a:gd name="adj" fmla="val 50000"/>
            </a:avLst>
          </a:prstGeom>
          <a:solidFill>
            <a:srgbClr val="002E87"/>
          </a:solidFill>
          <a:ln w="9525">
            <a:no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err="1">
              <a:ln>
                <a:noFill/>
              </a:ln>
              <a:solidFill>
                <a:srgbClr val="000000"/>
              </a:solidFill>
              <a:effectLst/>
              <a:uLnTx/>
              <a:uFillTx/>
              <a:latin typeface="Calibri"/>
              <a:ea typeface="+mn-ea"/>
              <a:cs typeface="Symbio AR+LT"/>
            </a:endParaRPr>
          </a:p>
        </p:txBody>
      </p:sp>
      <p:sp>
        <p:nvSpPr>
          <p:cNvPr id="175" name="TextBox 174">
            <a:extLst>
              <a:ext uri="{FF2B5EF4-FFF2-40B4-BE49-F238E27FC236}">
                <a16:creationId xmlns:a16="http://schemas.microsoft.com/office/drawing/2014/main" id="{FCC47DE8-C0DE-41A4-B356-383C70755A80}"/>
              </a:ext>
            </a:extLst>
          </p:cNvPr>
          <p:cNvSpPr txBox="1">
            <a:spLocks/>
          </p:cNvSpPr>
          <p:nvPr/>
        </p:nvSpPr>
        <p:spPr>
          <a:xfrm>
            <a:off x="7548031" y="407817"/>
            <a:ext cx="4154507" cy="307777"/>
          </a:xfrm>
          <a:prstGeom prst="rect">
            <a:avLst/>
          </a:prstGeom>
        </p:spPr>
        <p:txBody>
          <a:bodyPr vert="horz" wrap="square" lIns="0" tIns="0" rIns="0" bIns="0" rtlCol="0" anchor="ctr">
            <a:spAutoFit/>
          </a:bodyPr>
          <a:lstStyle>
            <a:lvl1pPr marL="179994" lvl="0" indent="-179994" defTabSz="914370">
              <a:spcBef>
                <a:spcPts val="600"/>
              </a:spcBef>
              <a:buFont typeface="Arial" panose="020B0604020202020204" pitchFamily="34" charset="0"/>
              <a:buChar char="•"/>
              <a:defRPr sz="1400" kern="0">
                <a:latin typeface="Calibri" panose="020F0502020204030204" pitchFamily="34" charset="0"/>
                <a:cs typeface="Calibri" panose="020F0502020204030204" pitchFamily="34" charset="0"/>
                <a:sym typeface="Calibri" panose="020F0502020204030204" pitchFamily="34" charset="0"/>
              </a:defRPr>
            </a:lvl1pPr>
            <a:lvl2pPr marL="359988" lvl="1" indent="-179994" defTabSz="914370">
              <a:spcBef>
                <a:spcPts val="300"/>
              </a:spcBef>
              <a:buFont typeface="Arial" panose="020B0604020202020204" pitchFamily="34" charset="0"/>
              <a:buChar char="–"/>
              <a:defRPr sz="1400" kern="0">
                <a:latin typeface="Calibri" panose="020F0502020204030204" pitchFamily="34" charset="0"/>
                <a:cs typeface="Calibri" panose="020F0502020204030204" pitchFamily="34" charset="0"/>
                <a:sym typeface="Calibri" panose="020F0502020204030204" pitchFamily="34" charset="0"/>
              </a:defRPr>
            </a:lvl2pPr>
            <a:lvl3pPr marL="539982" lvl="2" indent="-179994" defTabSz="914370">
              <a:spcBef>
                <a:spcPts val="300"/>
              </a:spcBef>
              <a:buFont typeface="Arial" panose="020B0604020202020204" pitchFamily="34" charset="0"/>
              <a:buChar char="-"/>
              <a:defRPr sz="1400" kern="0">
                <a:latin typeface="Calibri" panose="020F0502020204030204" pitchFamily="34" charset="0"/>
                <a:cs typeface="Calibri" panose="020F0502020204030204" pitchFamily="34" charset="0"/>
                <a:sym typeface="Calibri" panose="020F0502020204030204" pitchFamily="34" charset="0"/>
              </a:defRPr>
            </a:lvl3pPr>
            <a:lvl4pPr marL="719977" lvl="3" indent="-179994" defTabSz="914370">
              <a:spcBef>
                <a:spcPts val="300"/>
              </a:spcBef>
              <a:buFont typeface="Arial" panose="020B0604020202020204" pitchFamily="34" charset="0"/>
              <a:buChar char="-"/>
              <a:defRPr sz="1400" kern="0">
                <a:latin typeface="Calibri" panose="020F0502020204030204" pitchFamily="34" charset="0"/>
                <a:cs typeface="Calibri" panose="020F0502020204030204" pitchFamily="34" charset="0"/>
                <a:sym typeface="Calibri" panose="020F0502020204030204" pitchFamily="34" charset="0"/>
              </a:defRPr>
            </a:lvl4pPr>
            <a:lvl5pPr marL="899971" lvl="4" indent="-179994" defTabSz="914370">
              <a:spcBef>
                <a:spcPts val="300"/>
              </a:spcBef>
              <a:buFont typeface="Arial" panose="020B0604020202020204" pitchFamily="34" charset="0"/>
              <a:buChar char="-"/>
              <a:defRPr sz="1400" kern="0">
                <a:latin typeface="Calibri" panose="020F0502020204030204" pitchFamily="34" charset="0"/>
                <a:cs typeface="Calibri" panose="020F0502020204030204" pitchFamily="34" charset="0"/>
                <a:sym typeface="Calibri" panose="020F0502020204030204" pitchFamily="34" charset="0"/>
              </a:defRPr>
            </a:lvl5pPr>
            <a:lvl6pPr marL="1079965" indent="-179994" defTabSz="914370">
              <a:spcBef>
                <a:spcPts val="300"/>
              </a:spcBef>
              <a:buFont typeface="Arial" panose="020B0604020202020204" pitchFamily="34" charset="0"/>
              <a:buChar char="-"/>
              <a:defRPr sz="1400" kern="0"/>
            </a:lvl6pPr>
            <a:lvl7pPr marL="1259959" indent="-179994" defTabSz="914370">
              <a:spcBef>
                <a:spcPts val="300"/>
              </a:spcBef>
              <a:buFont typeface="Arial" panose="020B0604020202020204" pitchFamily="34" charset="0"/>
              <a:buChar char="-"/>
              <a:defRPr sz="1400" kern="0"/>
            </a:lvl7pPr>
            <a:lvl8pPr marL="1439953" indent="-179994" defTabSz="914370">
              <a:spcBef>
                <a:spcPts val="300"/>
              </a:spcBef>
              <a:buFont typeface="Arial" panose="020B0604020202020204" pitchFamily="34" charset="0"/>
              <a:buChar char="-"/>
              <a:defRPr sz="1400" kern="0"/>
            </a:lvl8pPr>
            <a:lvl9pPr marL="1619947" indent="-179994" defTabSz="914370">
              <a:spcBef>
                <a:spcPts val="300"/>
              </a:spcBef>
              <a:buFont typeface="Arial" panose="020B0604020202020204" pitchFamily="34" charset="0"/>
              <a:buChar char="-"/>
              <a:defRPr sz="1400" kern="0"/>
            </a:lvl9p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ar-SA" sz="2000" b="1" i="0" u="none" strike="noStrike" kern="1200" cap="none" spc="0" normalizeH="0" baseline="0" noProof="0" dirty="0">
                <a:ln>
                  <a:noFill/>
                </a:ln>
                <a:solidFill>
                  <a:srgbClr val="FFFFFF"/>
                </a:solidFill>
                <a:effectLst/>
                <a:uLnTx/>
                <a:uFillTx/>
                <a:latin typeface="Calibri" panose="020F0502020204030204" pitchFamily="34" charset="0"/>
                <a:ea typeface="+mn-ea"/>
                <a:cs typeface="SST Arabic" panose="020B0504030504020204"/>
                <a:sym typeface="Calibri" panose="020F0502020204030204" pitchFamily="34" charset="0"/>
              </a:rPr>
              <a:t>قاعدة مستقلة</a:t>
            </a:r>
            <a:endParaRPr kumimoji="0" lang="en-US" sz="2000" b="1" i="0" u="none" strike="noStrike" kern="1200" cap="none" spc="0" normalizeH="0" baseline="0" noProof="0" dirty="0">
              <a:ln>
                <a:noFill/>
              </a:ln>
              <a:solidFill>
                <a:srgbClr val="FFFFFF"/>
              </a:solidFill>
              <a:effectLst/>
              <a:uLnTx/>
              <a:uFillTx/>
              <a:latin typeface="Calibri" panose="020F0502020204030204" pitchFamily="34" charset="0"/>
              <a:ea typeface="+mn-ea"/>
              <a:cs typeface="SST Arabic" panose="020B0504030504020204"/>
              <a:sym typeface="Calibri" panose="020F0502020204030204" pitchFamily="34" charset="0"/>
            </a:endParaRPr>
          </a:p>
        </p:txBody>
      </p:sp>
      <p:sp>
        <p:nvSpPr>
          <p:cNvPr id="178" name="Oval 177">
            <a:extLst>
              <a:ext uri="{FF2B5EF4-FFF2-40B4-BE49-F238E27FC236}">
                <a16:creationId xmlns:a16="http://schemas.microsoft.com/office/drawing/2014/main" id="{14763B5D-D51A-478A-B7FF-A1F0EDF69035}"/>
              </a:ext>
            </a:extLst>
          </p:cNvPr>
          <p:cNvSpPr/>
          <p:nvPr/>
        </p:nvSpPr>
        <p:spPr>
          <a:xfrm>
            <a:off x="11171415" y="81797"/>
            <a:ext cx="883696" cy="883696"/>
          </a:xfrm>
          <a:prstGeom prst="ellipse">
            <a:avLst/>
          </a:prstGeom>
          <a:solidFill>
            <a:schemeClr val="bg1"/>
          </a:solidFill>
          <a:ln w="9525">
            <a:solidFill>
              <a:srgbClr val="002E87"/>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err="1">
              <a:ln>
                <a:noFill/>
              </a:ln>
              <a:solidFill>
                <a:srgbClr val="000000"/>
              </a:solidFill>
              <a:effectLst/>
              <a:uLnTx/>
              <a:uFillTx/>
              <a:latin typeface="Calibri"/>
              <a:ea typeface="+mn-ea"/>
              <a:cs typeface="Symbio AR+LT"/>
            </a:endParaRPr>
          </a:p>
        </p:txBody>
      </p:sp>
      <p:sp>
        <p:nvSpPr>
          <p:cNvPr id="194" name="Isosceles Triangle 69">
            <a:extLst>
              <a:ext uri="{FF2B5EF4-FFF2-40B4-BE49-F238E27FC236}">
                <a16:creationId xmlns:a16="http://schemas.microsoft.com/office/drawing/2014/main" id="{854C548B-524E-4BD9-8102-9F962A8FB621}"/>
              </a:ext>
            </a:extLst>
          </p:cNvPr>
          <p:cNvSpPr/>
          <p:nvPr/>
        </p:nvSpPr>
        <p:spPr>
          <a:xfrm rot="16200000">
            <a:off x="6117336" y="257303"/>
            <a:ext cx="18288" cy="12252960"/>
          </a:xfrm>
          <a:prstGeom prst="roundRect">
            <a:avLst>
              <a:gd name="adj" fmla="val 0"/>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ymbio AR+LT"/>
              <a:ea typeface="+mn-ea"/>
              <a:cs typeface="Symbio AR+LT"/>
            </a:endParaRPr>
          </a:p>
        </p:txBody>
      </p:sp>
      <p:sp>
        <p:nvSpPr>
          <p:cNvPr id="7" name="TextBox 6">
            <a:extLst>
              <a:ext uri="{FF2B5EF4-FFF2-40B4-BE49-F238E27FC236}">
                <a16:creationId xmlns:a16="http://schemas.microsoft.com/office/drawing/2014/main" id="{D8C91045-9ED1-419F-8AC4-B8F069EE7506}"/>
              </a:ext>
            </a:extLst>
          </p:cNvPr>
          <p:cNvSpPr txBox="1"/>
          <p:nvPr/>
        </p:nvSpPr>
        <p:spPr>
          <a:xfrm>
            <a:off x="872591" y="380774"/>
            <a:ext cx="6765870" cy="352509"/>
          </a:xfrm>
          <a:prstGeom prst="rect">
            <a:avLst/>
          </a:prstGeom>
          <a:noFill/>
        </p:spPr>
        <p:txBody>
          <a:bodyPr wrap="square" rtlCol="0" anchor="ctr" anchorCtr="0">
            <a:noAutofit/>
          </a:bodyPr>
          <a:lstStyle>
            <a:defPPr>
              <a:defRPr lang="en-US"/>
            </a:defPPr>
            <a:lvl1pPr algn="ctr" rtl="1">
              <a:defRPr sz="1200" b="1">
                <a:solidFill>
                  <a:srgbClr val="575756">
                    <a:lumMod val="50000"/>
                  </a:srgbClr>
                </a:solidFill>
                <a:latin typeface="SST Arabic" panose="020B0504030504020204" pitchFamily="34" charset="-78"/>
                <a:cs typeface="SST Arabic" panose="020B0504030504020204" pitchFamily="34" charset="-78"/>
              </a:defRPr>
            </a:lvl1p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1200" b="1" i="0" u="none" strike="noStrike" kern="1200" cap="none" spc="0" normalizeH="0" baseline="0" noProof="0" dirty="0">
                <a:ln>
                  <a:noFill/>
                </a:ln>
                <a:solidFill>
                  <a:srgbClr val="575756">
                    <a:lumMod val="50000"/>
                  </a:srgbClr>
                </a:solidFill>
                <a:effectLst/>
                <a:uLnTx/>
                <a:uFillTx/>
                <a:latin typeface="SST Arabic" panose="020B0504030504020204" pitchFamily="34" charset="-78"/>
                <a:ea typeface="+mn-ea"/>
                <a:cs typeface="SST Arabic" panose="020B0504030504020204" pitchFamily="34" charset="-78"/>
              </a:rPr>
              <a:t>0 بيان جمركي تم استهدافه لفترة يناير 2023 حتى يونيو 2023</a:t>
            </a:r>
            <a:endParaRPr kumimoji="0" lang="en-US" sz="1200" b="1" i="0" u="none" strike="noStrike" kern="1200" cap="none" spc="0" normalizeH="0" baseline="0" noProof="0" dirty="0">
              <a:ln>
                <a:noFill/>
              </a:ln>
              <a:solidFill>
                <a:srgbClr val="575756">
                  <a:lumMod val="50000"/>
                </a:srgbClr>
              </a:solidFill>
              <a:effectLst/>
              <a:uLnTx/>
              <a:uFillTx/>
              <a:latin typeface="SST Arabic" panose="020B0504030504020204" pitchFamily="34" charset="-78"/>
              <a:ea typeface="+mn-ea"/>
              <a:cs typeface="SST Arabic" panose="020B0504030504020204" pitchFamily="34" charset="-78"/>
            </a:endParaRPr>
          </a:p>
        </p:txBody>
      </p:sp>
      <p:grpSp>
        <p:nvGrpSpPr>
          <p:cNvPr id="271" name="Group 270">
            <a:extLst>
              <a:ext uri="{FF2B5EF4-FFF2-40B4-BE49-F238E27FC236}">
                <a16:creationId xmlns:a16="http://schemas.microsoft.com/office/drawing/2014/main" id="{B821AC29-FF72-4513-988D-F46CB599259A}"/>
              </a:ext>
            </a:extLst>
          </p:cNvPr>
          <p:cNvGrpSpPr/>
          <p:nvPr/>
        </p:nvGrpSpPr>
        <p:grpSpPr>
          <a:xfrm>
            <a:off x="11415986" y="280973"/>
            <a:ext cx="394554" cy="424008"/>
            <a:chOff x="4402859" y="2189177"/>
            <a:chExt cx="1144835" cy="1230298"/>
          </a:xfrm>
        </p:grpSpPr>
        <p:sp>
          <p:nvSpPr>
            <p:cNvPr id="272" name="Freeform: Shape 271">
              <a:extLst>
                <a:ext uri="{FF2B5EF4-FFF2-40B4-BE49-F238E27FC236}">
                  <a16:creationId xmlns:a16="http://schemas.microsoft.com/office/drawing/2014/main" id="{D99C9F6E-9F7B-48ED-A518-16E6ACB0D786}"/>
                </a:ext>
              </a:extLst>
            </p:cNvPr>
            <p:cNvSpPr/>
            <p:nvPr/>
          </p:nvSpPr>
          <p:spPr>
            <a:xfrm>
              <a:off x="4586522" y="2189177"/>
              <a:ext cx="734651" cy="734651"/>
            </a:xfrm>
            <a:custGeom>
              <a:avLst/>
              <a:gdLst>
                <a:gd name="connsiteX0" fmla="*/ 118060 w 114300"/>
                <a:gd name="connsiteY0" fmla="*/ 60910 h 114300"/>
                <a:gd name="connsiteX1" fmla="*/ 60910 w 114300"/>
                <a:gd name="connsiteY1" fmla="*/ 118060 h 114300"/>
                <a:gd name="connsiteX2" fmla="*/ 3760 w 114300"/>
                <a:gd name="connsiteY2" fmla="*/ 60910 h 114300"/>
                <a:gd name="connsiteX3" fmla="*/ 60910 w 114300"/>
                <a:gd name="connsiteY3" fmla="*/ 3760 h 114300"/>
                <a:gd name="connsiteX4" fmla="*/ 118060 w 114300"/>
                <a:gd name="connsiteY4" fmla="*/ 60910 h 114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300" h="114300">
                  <a:moveTo>
                    <a:pt x="118060" y="60910"/>
                  </a:moveTo>
                  <a:cubicBezTo>
                    <a:pt x="118060" y="92473"/>
                    <a:pt x="92473" y="118060"/>
                    <a:pt x="60910" y="118060"/>
                  </a:cubicBezTo>
                  <a:cubicBezTo>
                    <a:pt x="29347" y="118060"/>
                    <a:pt x="3760" y="92473"/>
                    <a:pt x="3760" y="60910"/>
                  </a:cubicBezTo>
                  <a:cubicBezTo>
                    <a:pt x="3760" y="29347"/>
                    <a:pt x="29347" y="3760"/>
                    <a:pt x="60910" y="3760"/>
                  </a:cubicBezTo>
                  <a:cubicBezTo>
                    <a:pt x="92473" y="3760"/>
                    <a:pt x="118060" y="29347"/>
                    <a:pt x="118060" y="60910"/>
                  </a:cubicBezTo>
                  <a:close/>
                </a:path>
              </a:pathLst>
            </a:custGeom>
            <a:noFill/>
            <a:ln w="6350" cap="flat">
              <a:solidFill>
                <a:srgbClr val="002E87"/>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Symbio AR+LT"/>
              </a:endParaRPr>
            </a:p>
          </p:txBody>
        </p:sp>
        <p:sp>
          <p:nvSpPr>
            <p:cNvPr id="273" name="Freeform: Shape 272">
              <a:extLst>
                <a:ext uri="{FF2B5EF4-FFF2-40B4-BE49-F238E27FC236}">
                  <a16:creationId xmlns:a16="http://schemas.microsoft.com/office/drawing/2014/main" id="{D4B70970-2876-408E-8EAF-632DD3F3879D}"/>
                </a:ext>
              </a:extLst>
            </p:cNvPr>
            <p:cNvSpPr/>
            <p:nvPr/>
          </p:nvSpPr>
          <p:spPr>
            <a:xfrm>
              <a:off x="4953847" y="2262641"/>
              <a:ext cx="306103" cy="306103"/>
            </a:xfrm>
            <a:custGeom>
              <a:avLst/>
              <a:gdLst>
                <a:gd name="connsiteX0" fmla="*/ 49480 w 47625"/>
                <a:gd name="connsiteY0" fmla="*/ 49480 h 47625"/>
                <a:gd name="connsiteX1" fmla="*/ 3760 w 47625"/>
                <a:gd name="connsiteY1" fmla="*/ 3760 h 47625"/>
              </a:gdLst>
              <a:ahLst/>
              <a:cxnLst>
                <a:cxn ang="0">
                  <a:pos x="connsiteX0" y="connsiteY0"/>
                </a:cxn>
                <a:cxn ang="0">
                  <a:pos x="connsiteX1" y="connsiteY1"/>
                </a:cxn>
              </a:cxnLst>
              <a:rect l="l" t="t" r="r" b="b"/>
              <a:pathLst>
                <a:path w="47625" h="47625">
                  <a:moveTo>
                    <a:pt x="49480" y="49480"/>
                  </a:moveTo>
                  <a:cubicBezTo>
                    <a:pt x="49480" y="24715"/>
                    <a:pt x="29477" y="3760"/>
                    <a:pt x="3760" y="3760"/>
                  </a:cubicBezTo>
                </a:path>
              </a:pathLst>
            </a:custGeom>
            <a:noFill/>
            <a:ln w="6350" cap="rnd">
              <a:solidFill>
                <a:srgbClr val="002E87"/>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Symbio AR+LT"/>
              </a:endParaRPr>
            </a:p>
          </p:txBody>
        </p:sp>
        <p:sp>
          <p:nvSpPr>
            <p:cNvPr id="274" name="Freeform: Shape 273">
              <a:extLst>
                <a:ext uri="{FF2B5EF4-FFF2-40B4-BE49-F238E27FC236}">
                  <a16:creationId xmlns:a16="http://schemas.microsoft.com/office/drawing/2014/main" id="{FD409DC0-C995-4D08-8041-9B792F4CB0E5}"/>
                </a:ext>
              </a:extLst>
            </p:cNvPr>
            <p:cNvSpPr/>
            <p:nvPr/>
          </p:nvSpPr>
          <p:spPr>
            <a:xfrm>
              <a:off x="4898752" y="2923828"/>
              <a:ext cx="122441" cy="122441"/>
            </a:xfrm>
            <a:custGeom>
              <a:avLst/>
              <a:gdLst>
                <a:gd name="connsiteX0" fmla="*/ 3760 w 19050"/>
                <a:gd name="connsiteY0" fmla="*/ 3760 h 19050"/>
                <a:gd name="connsiteX1" fmla="*/ 3760 w 19050"/>
                <a:gd name="connsiteY1" fmla="*/ 24715 h 19050"/>
                <a:gd name="connsiteX2" fmla="*/ 20905 w 19050"/>
                <a:gd name="connsiteY2" fmla="*/ 24715 h 19050"/>
                <a:gd name="connsiteX3" fmla="*/ 20905 w 19050"/>
                <a:gd name="connsiteY3" fmla="*/ 3760 h 19050"/>
              </a:gdLst>
              <a:ahLst/>
              <a:cxnLst>
                <a:cxn ang="0">
                  <a:pos x="connsiteX0" y="connsiteY0"/>
                </a:cxn>
                <a:cxn ang="0">
                  <a:pos x="connsiteX1" y="connsiteY1"/>
                </a:cxn>
                <a:cxn ang="0">
                  <a:pos x="connsiteX2" y="connsiteY2"/>
                </a:cxn>
                <a:cxn ang="0">
                  <a:pos x="connsiteX3" y="connsiteY3"/>
                </a:cxn>
              </a:cxnLst>
              <a:rect l="l" t="t" r="r" b="b"/>
              <a:pathLst>
                <a:path w="19050" h="19050">
                  <a:moveTo>
                    <a:pt x="3760" y="3760"/>
                  </a:moveTo>
                  <a:lnTo>
                    <a:pt x="3760" y="24715"/>
                  </a:lnTo>
                  <a:lnTo>
                    <a:pt x="20905" y="24715"/>
                  </a:lnTo>
                  <a:lnTo>
                    <a:pt x="20905" y="3760"/>
                  </a:lnTo>
                </a:path>
              </a:pathLst>
            </a:custGeom>
            <a:noFill/>
            <a:ln w="6350" cap="flat">
              <a:solidFill>
                <a:srgbClr val="002E87"/>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Symbio AR+LT"/>
              </a:endParaRPr>
            </a:p>
          </p:txBody>
        </p:sp>
        <p:sp>
          <p:nvSpPr>
            <p:cNvPr id="275" name="Freeform: Shape 274">
              <a:extLst>
                <a:ext uri="{FF2B5EF4-FFF2-40B4-BE49-F238E27FC236}">
                  <a16:creationId xmlns:a16="http://schemas.microsoft.com/office/drawing/2014/main" id="{5800A316-0335-4B48-BAF4-77986367FCE0}"/>
                </a:ext>
              </a:extLst>
            </p:cNvPr>
            <p:cNvSpPr/>
            <p:nvPr/>
          </p:nvSpPr>
          <p:spPr>
            <a:xfrm>
              <a:off x="4764067" y="2513650"/>
              <a:ext cx="122441" cy="183663"/>
            </a:xfrm>
            <a:custGeom>
              <a:avLst/>
              <a:gdLst>
                <a:gd name="connsiteX0" fmla="*/ 3760 w 19050"/>
                <a:gd name="connsiteY0" fmla="*/ 3760 h 28575"/>
                <a:gd name="connsiteX1" fmla="*/ 23762 w 19050"/>
                <a:gd name="connsiteY1" fmla="*/ 3760 h 28575"/>
                <a:gd name="connsiteX2" fmla="*/ 23762 w 19050"/>
                <a:gd name="connsiteY2" fmla="*/ 31382 h 28575"/>
                <a:gd name="connsiteX3" fmla="*/ 3760 w 19050"/>
                <a:gd name="connsiteY3" fmla="*/ 31382 h 28575"/>
              </a:gdLst>
              <a:ahLst/>
              <a:cxnLst>
                <a:cxn ang="0">
                  <a:pos x="connsiteX0" y="connsiteY0"/>
                </a:cxn>
                <a:cxn ang="0">
                  <a:pos x="connsiteX1" y="connsiteY1"/>
                </a:cxn>
                <a:cxn ang="0">
                  <a:pos x="connsiteX2" y="connsiteY2"/>
                </a:cxn>
                <a:cxn ang="0">
                  <a:pos x="connsiteX3" y="connsiteY3"/>
                </a:cxn>
              </a:cxnLst>
              <a:rect l="l" t="t" r="r" b="b"/>
              <a:pathLst>
                <a:path w="19050" h="28575">
                  <a:moveTo>
                    <a:pt x="3760" y="3760"/>
                  </a:moveTo>
                  <a:lnTo>
                    <a:pt x="23762" y="3760"/>
                  </a:lnTo>
                  <a:lnTo>
                    <a:pt x="23762" y="31382"/>
                  </a:lnTo>
                  <a:lnTo>
                    <a:pt x="3760" y="31382"/>
                  </a:lnTo>
                  <a:close/>
                </a:path>
              </a:pathLst>
            </a:custGeom>
            <a:noFill/>
            <a:ln w="6350" cap="flat">
              <a:solidFill>
                <a:srgbClr val="002E87"/>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Symbio AR+LT"/>
              </a:endParaRPr>
            </a:p>
          </p:txBody>
        </p:sp>
        <p:sp>
          <p:nvSpPr>
            <p:cNvPr id="276" name="Freeform: Shape 275">
              <a:extLst>
                <a:ext uri="{FF2B5EF4-FFF2-40B4-BE49-F238E27FC236}">
                  <a16:creationId xmlns:a16="http://schemas.microsoft.com/office/drawing/2014/main" id="{DF98C50E-56ED-4891-BF69-ABC6CD04708C}"/>
                </a:ext>
              </a:extLst>
            </p:cNvPr>
            <p:cNvSpPr/>
            <p:nvPr/>
          </p:nvSpPr>
          <p:spPr>
            <a:xfrm>
              <a:off x="4892628" y="2427941"/>
              <a:ext cx="122441" cy="306103"/>
            </a:xfrm>
            <a:custGeom>
              <a:avLst/>
              <a:gdLst>
                <a:gd name="connsiteX0" fmla="*/ 3760 w 19050"/>
                <a:gd name="connsiteY0" fmla="*/ 3760 h 47625"/>
                <a:gd name="connsiteX1" fmla="*/ 23762 w 19050"/>
                <a:gd name="connsiteY1" fmla="*/ 3760 h 47625"/>
                <a:gd name="connsiteX2" fmla="*/ 23762 w 19050"/>
                <a:gd name="connsiteY2" fmla="*/ 44717 h 47625"/>
                <a:gd name="connsiteX3" fmla="*/ 3760 w 19050"/>
                <a:gd name="connsiteY3" fmla="*/ 44717 h 47625"/>
              </a:gdLst>
              <a:ahLst/>
              <a:cxnLst>
                <a:cxn ang="0">
                  <a:pos x="connsiteX0" y="connsiteY0"/>
                </a:cxn>
                <a:cxn ang="0">
                  <a:pos x="connsiteX1" y="connsiteY1"/>
                </a:cxn>
                <a:cxn ang="0">
                  <a:pos x="connsiteX2" y="connsiteY2"/>
                </a:cxn>
                <a:cxn ang="0">
                  <a:pos x="connsiteX3" y="connsiteY3"/>
                </a:cxn>
              </a:cxnLst>
              <a:rect l="l" t="t" r="r" b="b"/>
              <a:pathLst>
                <a:path w="19050" h="47625">
                  <a:moveTo>
                    <a:pt x="3760" y="3760"/>
                  </a:moveTo>
                  <a:lnTo>
                    <a:pt x="23762" y="3760"/>
                  </a:lnTo>
                  <a:lnTo>
                    <a:pt x="23762" y="44717"/>
                  </a:lnTo>
                  <a:lnTo>
                    <a:pt x="3760" y="44717"/>
                  </a:lnTo>
                  <a:close/>
                </a:path>
              </a:pathLst>
            </a:custGeom>
            <a:noFill/>
            <a:ln w="6350" cap="flat">
              <a:solidFill>
                <a:srgbClr val="002E87"/>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Symbio AR+LT"/>
              </a:endParaRPr>
            </a:p>
          </p:txBody>
        </p:sp>
        <p:sp>
          <p:nvSpPr>
            <p:cNvPr id="278" name="Freeform: Shape 277">
              <a:extLst>
                <a:ext uri="{FF2B5EF4-FFF2-40B4-BE49-F238E27FC236}">
                  <a16:creationId xmlns:a16="http://schemas.microsoft.com/office/drawing/2014/main" id="{A5BC969A-EE21-4C00-A928-77C9FC993298}"/>
                </a:ext>
              </a:extLst>
            </p:cNvPr>
            <p:cNvSpPr/>
            <p:nvPr/>
          </p:nvSpPr>
          <p:spPr>
            <a:xfrm>
              <a:off x="5021193" y="2513650"/>
              <a:ext cx="122441" cy="183663"/>
            </a:xfrm>
            <a:custGeom>
              <a:avLst/>
              <a:gdLst>
                <a:gd name="connsiteX0" fmla="*/ 3760 w 19050"/>
                <a:gd name="connsiteY0" fmla="*/ 3760 h 28575"/>
                <a:gd name="connsiteX1" fmla="*/ 23762 w 19050"/>
                <a:gd name="connsiteY1" fmla="*/ 3760 h 28575"/>
                <a:gd name="connsiteX2" fmla="*/ 23762 w 19050"/>
                <a:gd name="connsiteY2" fmla="*/ 31382 h 28575"/>
                <a:gd name="connsiteX3" fmla="*/ 3760 w 19050"/>
                <a:gd name="connsiteY3" fmla="*/ 31382 h 28575"/>
              </a:gdLst>
              <a:ahLst/>
              <a:cxnLst>
                <a:cxn ang="0">
                  <a:pos x="connsiteX0" y="connsiteY0"/>
                </a:cxn>
                <a:cxn ang="0">
                  <a:pos x="connsiteX1" y="connsiteY1"/>
                </a:cxn>
                <a:cxn ang="0">
                  <a:pos x="connsiteX2" y="connsiteY2"/>
                </a:cxn>
                <a:cxn ang="0">
                  <a:pos x="connsiteX3" y="connsiteY3"/>
                </a:cxn>
              </a:cxnLst>
              <a:rect l="l" t="t" r="r" b="b"/>
              <a:pathLst>
                <a:path w="19050" h="28575">
                  <a:moveTo>
                    <a:pt x="3760" y="3760"/>
                  </a:moveTo>
                  <a:lnTo>
                    <a:pt x="23762" y="3760"/>
                  </a:lnTo>
                  <a:lnTo>
                    <a:pt x="23762" y="31382"/>
                  </a:lnTo>
                  <a:lnTo>
                    <a:pt x="3760" y="31382"/>
                  </a:lnTo>
                  <a:close/>
                </a:path>
              </a:pathLst>
            </a:custGeom>
            <a:noFill/>
            <a:ln w="6350" cap="flat">
              <a:solidFill>
                <a:srgbClr val="002E87"/>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Symbio AR+LT"/>
              </a:endParaRPr>
            </a:p>
          </p:txBody>
        </p:sp>
        <p:sp>
          <p:nvSpPr>
            <p:cNvPr id="279" name="Freeform: Shape 278">
              <a:extLst>
                <a:ext uri="{FF2B5EF4-FFF2-40B4-BE49-F238E27FC236}">
                  <a16:creationId xmlns:a16="http://schemas.microsoft.com/office/drawing/2014/main" id="{9FD3B491-CE71-4FC5-9BC5-BFCB2B1FD42F}"/>
                </a:ext>
              </a:extLst>
            </p:cNvPr>
            <p:cNvSpPr/>
            <p:nvPr/>
          </p:nvSpPr>
          <p:spPr>
            <a:xfrm>
              <a:off x="4476326" y="3193199"/>
              <a:ext cx="61222" cy="61222"/>
            </a:xfrm>
            <a:custGeom>
              <a:avLst/>
              <a:gdLst>
                <a:gd name="connsiteX0" fmla="*/ 14237 w 9525"/>
                <a:gd name="connsiteY0" fmla="*/ 3760 h 9525"/>
                <a:gd name="connsiteX1" fmla="*/ 3760 w 9525"/>
                <a:gd name="connsiteY1" fmla="*/ 14237 h 9525"/>
              </a:gdLst>
              <a:ahLst/>
              <a:cxnLst>
                <a:cxn ang="0">
                  <a:pos x="connsiteX0" y="connsiteY0"/>
                </a:cxn>
                <a:cxn ang="0">
                  <a:pos x="connsiteX1" y="connsiteY1"/>
                </a:cxn>
              </a:cxnLst>
              <a:rect l="l" t="t" r="r" b="b"/>
              <a:pathLst>
                <a:path w="9525" h="9525">
                  <a:moveTo>
                    <a:pt x="14237" y="3760"/>
                  </a:moveTo>
                  <a:lnTo>
                    <a:pt x="3760" y="14237"/>
                  </a:lnTo>
                </a:path>
              </a:pathLst>
            </a:custGeom>
            <a:ln w="6350" cap="rnd">
              <a:solidFill>
                <a:srgbClr val="002E87"/>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Symbio AR+LT"/>
              </a:endParaRPr>
            </a:p>
          </p:txBody>
        </p:sp>
        <p:sp>
          <p:nvSpPr>
            <p:cNvPr id="281" name="Freeform: Shape 280">
              <a:extLst>
                <a:ext uri="{FF2B5EF4-FFF2-40B4-BE49-F238E27FC236}">
                  <a16:creationId xmlns:a16="http://schemas.microsoft.com/office/drawing/2014/main" id="{BCE70B3F-B304-4164-851C-D290BD9DC05B}"/>
                </a:ext>
              </a:extLst>
            </p:cNvPr>
            <p:cNvSpPr/>
            <p:nvPr/>
          </p:nvSpPr>
          <p:spPr>
            <a:xfrm>
              <a:off x="4604891" y="3193199"/>
              <a:ext cx="61222" cy="61222"/>
            </a:xfrm>
            <a:custGeom>
              <a:avLst/>
              <a:gdLst>
                <a:gd name="connsiteX0" fmla="*/ 14237 w 9525"/>
                <a:gd name="connsiteY0" fmla="*/ 14237 h 9525"/>
                <a:gd name="connsiteX1" fmla="*/ 3760 w 9525"/>
                <a:gd name="connsiteY1" fmla="*/ 3760 h 9525"/>
              </a:gdLst>
              <a:ahLst/>
              <a:cxnLst>
                <a:cxn ang="0">
                  <a:pos x="connsiteX0" y="connsiteY0"/>
                </a:cxn>
                <a:cxn ang="0">
                  <a:pos x="connsiteX1" y="connsiteY1"/>
                </a:cxn>
              </a:cxnLst>
              <a:rect l="l" t="t" r="r" b="b"/>
              <a:pathLst>
                <a:path w="9525" h="9525">
                  <a:moveTo>
                    <a:pt x="14237" y="14237"/>
                  </a:moveTo>
                  <a:lnTo>
                    <a:pt x="3760" y="3760"/>
                  </a:lnTo>
                </a:path>
              </a:pathLst>
            </a:custGeom>
            <a:ln w="6350" cap="rnd">
              <a:solidFill>
                <a:srgbClr val="002E87"/>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Symbio AR+LT"/>
              </a:endParaRPr>
            </a:p>
          </p:txBody>
        </p:sp>
        <p:sp>
          <p:nvSpPr>
            <p:cNvPr id="282" name="Freeform: Shape 281">
              <a:extLst>
                <a:ext uri="{FF2B5EF4-FFF2-40B4-BE49-F238E27FC236}">
                  <a16:creationId xmlns:a16="http://schemas.microsoft.com/office/drawing/2014/main" id="{7BB8AE7F-3487-4A48-8494-DB4B3C5A43C5}"/>
                </a:ext>
              </a:extLst>
            </p:cNvPr>
            <p:cNvSpPr/>
            <p:nvPr/>
          </p:nvSpPr>
          <p:spPr>
            <a:xfrm>
              <a:off x="4733452" y="3187082"/>
              <a:ext cx="61222" cy="61222"/>
            </a:xfrm>
            <a:custGeom>
              <a:avLst/>
              <a:gdLst>
                <a:gd name="connsiteX0" fmla="*/ 14237 w 9525"/>
                <a:gd name="connsiteY0" fmla="*/ 3760 h 9525"/>
                <a:gd name="connsiteX1" fmla="*/ 3760 w 9525"/>
                <a:gd name="connsiteY1" fmla="*/ 15190 h 9525"/>
              </a:gdLst>
              <a:ahLst/>
              <a:cxnLst>
                <a:cxn ang="0">
                  <a:pos x="connsiteX0" y="connsiteY0"/>
                </a:cxn>
                <a:cxn ang="0">
                  <a:pos x="connsiteX1" y="connsiteY1"/>
                </a:cxn>
              </a:cxnLst>
              <a:rect l="l" t="t" r="r" b="b"/>
              <a:pathLst>
                <a:path w="9525" h="9525">
                  <a:moveTo>
                    <a:pt x="14237" y="3760"/>
                  </a:moveTo>
                  <a:lnTo>
                    <a:pt x="3760" y="15190"/>
                  </a:lnTo>
                </a:path>
              </a:pathLst>
            </a:custGeom>
            <a:ln w="6350" cap="rnd">
              <a:solidFill>
                <a:srgbClr val="002E87"/>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Symbio AR+LT"/>
              </a:endParaRPr>
            </a:p>
          </p:txBody>
        </p:sp>
        <p:sp>
          <p:nvSpPr>
            <p:cNvPr id="283" name="Freeform: Shape 282">
              <a:extLst>
                <a:ext uri="{FF2B5EF4-FFF2-40B4-BE49-F238E27FC236}">
                  <a16:creationId xmlns:a16="http://schemas.microsoft.com/office/drawing/2014/main" id="{187D292C-1A50-49A7-A980-95A157388CB3}"/>
                </a:ext>
              </a:extLst>
            </p:cNvPr>
            <p:cNvSpPr/>
            <p:nvPr/>
          </p:nvSpPr>
          <p:spPr>
            <a:xfrm>
              <a:off x="4402859" y="3254421"/>
              <a:ext cx="122441" cy="122441"/>
            </a:xfrm>
            <a:custGeom>
              <a:avLst/>
              <a:gdLst>
                <a:gd name="connsiteX0" fmla="*/ 17095 w 19050"/>
                <a:gd name="connsiteY0" fmla="*/ 10427 h 19050"/>
                <a:gd name="connsiteX1" fmla="*/ 10427 w 19050"/>
                <a:gd name="connsiteY1" fmla="*/ 17095 h 19050"/>
                <a:gd name="connsiteX2" fmla="*/ 3760 w 19050"/>
                <a:gd name="connsiteY2" fmla="*/ 10427 h 19050"/>
                <a:gd name="connsiteX3" fmla="*/ 10427 w 19050"/>
                <a:gd name="connsiteY3" fmla="*/ 3760 h 19050"/>
                <a:gd name="connsiteX4" fmla="*/ 17095 w 19050"/>
                <a:gd name="connsiteY4" fmla="*/ 10427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7095" y="10427"/>
                  </a:moveTo>
                  <a:cubicBezTo>
                    <a:pt x="17095" y="14110"/>
                    <a:pt x="14110" y="17095"/>
                    <a:pt x="10427" y="17095"/>
                  </a:cubicBezTo>
                  <a:cubicBezTo>
                    <a:pt x="6745" y="17095"/>
                    <a:pt x="3760" y="14110"/>
                    <a:pt x="3760" y="10427"/>
                  </a:cubicBezTo>
                  <a:cubicBezTo>
                    <a:pt x="3760" y="6745"/>
                    <a:pt x="6745" y="3760"/>
                    <a:pt x="10427" y="3760"/>
                  </a:cubicBezTo>
                  <a:cubicBezTo>
                    <a:pt x="14110" y="3760"/>
                    <a:pt x="17095" y="6745"/>
                    <a:pt x="17095" y="10427"/>
                  </a:cubicBezTo>
                  <a:close/>
                </a:path>
              </a:pathLst>
            </a:custGeom>
            <a:noFill/>
            <a:ln w="6350" cap="rnd">
              <a:solidFill>
                <a:srgbClr val="002E87"/>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Symbio AR+LT"/>
              </a:endParaRPr>
            </a:p>
          </p:txBody>
        </p:sp>
        <p:sp>
          <p:nvSpPr>
            <p:cNvPr id="284" name="Freeform: Shape 283">
              <a:extLst>
                <a:ext uri="{FF2B5EF4-FFF2-40B4-BE49-F238E27FC236}">
                  <a16:creationId xmlns:a16="http://schemas.microsoft.com/office/drawing/2014/main" id="{6C6A484C-EF71-4072-BE73-E0C3640DB9F6}"/>
                </a:ext>
              </a:extLst>
            </p:cNvPr>
            <p:cNvSpPr/>
            <p:nvPr/>
          </p:nvSpPr>
          <p:spPr>
            <a:xfrm>
              <a:off x="4531427" y="3119736"/>
              <a:ext cx="122441" cy="122441"/>
            </a:xfrm>
            <a:custGeom>
              <a:avLst/>
              <a:gdLst>
                <a:gd name="connsiteX0" fmla="*/ 17095 w 19050"/>
                <a:gd name="connsiteY0" fmla="*/ 10427 h 19050"/>
                <a:gd name="connsiteX1" fmla="*/ 10427 w 19050"/>
                <a:gd name="connsiteY1" fmla="*/ 17095 h 19050"/>
                <a:gd name="connsiteX2" fmla="*/ 3760 w 19050"/>
                <a:gd name="connsiteY2" fmla="*/ 10427 h 19050"/>
                <a:gd name="connsiteX3" fmla="*/ 10427 w 19050"/>
                <a:gd name="connsiteY3" fmla="*/ 3760 h 19050"/>
                <a:gd name="connsiteX4" fmla="*/ 17095 w 19050"/>
                <a:gd name="connsiteY4" fmla="*/ 10427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7095" y="10427"/>
                  </a:moveTo>
                  <a:cubicBezTo>
                    <a:pt x="17095" y="14110"/>
                    <a:pt x="14110" y="17095"/>
                    <a:pt x="10427" y="17095"/>
                  </a:cubicBezTo>
                  <a:cubicBezTo>
                    <a:pt x="6745" y="17095"/>
                    <a:pt x="3760" y="14110"/>
                    <a:pt x="3760" y="10427"/>
                  </a:cubicBezTo>
                  <a:cubicBezTo>
                    <a:pt x="3760" y="6745"/>
                    <a:pt x="6745" y="3760"/>
                    <a:pt x="10427" y="3760"/>
                  </a:cubicBezTo>
                  <a:cubicBezTo>
                    <a:pt x="14110" y="3760"/>
                    <a:pt x="17095" y="6745"/>
                    <a:pt x="17095" y="10427"/>
                  </a:cubicBezTo>
                  <a:close/>
                </a:path>
              </a:pathLst>
            </a:custGeom>
            <a:noFill/>
            <a:ln w="6350" cap="rnd">
              <a:solidFill>
                <a:srgbClr val="002E87"/>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Symbio AR+LT"/>
              </a:endParaRPr>
            </a:p>
          </p:txBody>
        </p:sp>
        <p:sp>
          <p:nvSpPr>
            <p:cNvPr id="285" name="Freeform: Shape 284">
              <a:extLst>
                <a:ext uri="{FF2B5EF4-FFF2-40B4-BE49-F238E27FC236}">
                  <a16:creationId xmlns:a16="http://schemas.microsoft.com/office/drawing/2014/main" id="{1CA2A5A8-FA36-4D18-AD75-FFF2CC3C73B8}"/>
                </a:ext>
              </a:extLst>
            </p:cNvPr>
            <p:cNvSpPr/>
            <p:nvPr/>
          </p:nvSpPr>
          <p:spPr>
            <a:xfrm>
              <a:off x="4659989" y="3254421"/>
              <a:ext cx="122441" cy="122441"/>
            </a:xfrm>
            <a:custGeom>
              <a:avLst/>
              <a:gdLst>
                <a:gd name="connsiteX0" fmla="*/ 17095 w 19050"/>
                <a:gd name="connsiteY0" fmla="*/ 10427 h 19050"/>
                <a:gd name="connsiteX1" fmla="*/ 10427 w 19050"/>
                <a:gd name="connsiteY1" fmla="*/ 17095 h 19050"/>
                <a:gd name="connsiteX2" fmla="*/ 3760 w 19050"/>
                <a:gd name="connsiteY2" fmla="*/ 10427 h 19050"/>
                <a:gd name="connsiteX3" fmla="*/ 10427 w 19050"/>
                <a:gd name="connsiteY3" fmla="*/ 3760 h 19050"/>
                <a:gd name="connsiteX4" fmla="*/ 17095 w 19050"/>
                <a:gd name="connsiteY4" fmla="*/ 10427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7095" y="10427"/>
                  </a:moveTo>
                  <a:cubicBezTo>
                    <a:pt x="17095" y="14110"/>
                    <a:pt x="14110" y="17095"/>
                    <a:pt x="10427" y="17095"/>
                  </a:cubicBezTo>
                  <a:cubicBezTo>
                    <a:pt x="6745" y="17095"/>
                    <a:pt x="3760" y="14110"/>
                    <a:pt x="3760" y="10427"/>
                  </a:cubicBezTo>
                  <a:cubicBezTo>
                    <a:pt x="3760" y="6745"/>
                    <a:pt x="6745" y="3760"/>
                    <a:pt x="10427" y="3760"/>
                  </a:cubicBezTo>
                  <a:cubicBezTo>
                    <a:pt x="14110" y="3760"/>
                    <a:pt x="17095" y="6745"/>
                    <a:pt x="17095" y="10427"/>
                  </a:cubicBezTo>
                  <a:close/>
                </a:path>
              </a:pathLst>
            </a:custGeom>
            <a:noFill/>
            <a:ln w="6350" cap="rnd">
              <a:solidFill>
                <a:srgbClr val="002E87"/>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Symbio AR+LT"/>
              </a:endParaRPr>
            </a:p>
          </p:txBody>
        </p:sp>
        <p:sp>
          <p:nvSpPr>
            <p:cNvPr id="286" name="Freeform: Shape 285">
              <a:extLst>
                <a:ext uri="{FF2B5EF4-FFF2-40B4-BE49-F238E27FC236}">
                  <a16:creationId xmlns:a16="http://schemas.microsoft.com/office/drawing/2014/main" id="{13CA431B-6770-417B-85E7-F1535E978AEA}"/>
                </a:ext>
              </a:extLst>
            </p:cNvPr>
            <p:cNvSpPr/>
            <p:nvPr/>
          </p:nvSpPr>
          <p:spPr>
            <a:xfrm>
              <a:off x="5370149" y="3193199"/>
              <a:ext cx="61222" cy="61222"/>
            </a:xfrm>
            <a:custGeom>
              <a:avLst/>
              <a:gdLst>
                <a:gd name="connsiteX0" fmla="*/ 3760 w 9525"/>
                <a:gd name="connsiteY0" fmla="*/ 3760 h 9525"/>
                <a:gd name="connsiteX1" fmla="*/ 14237 w 9525"/>
                <a:gd name="connsiteY1" fmla="*/ 14237 h 9525"/>
              </a:gdLst>
              <a:ahLst/>
              <a:cxnLst>
                <a:cxn ang="0">
                  <a:pos x="connsiteX0" y="connsiteY0"/>
                </a:cxn>
                <a:cxn ang="0">
                  <a:pos x="connsiteX1" y="connsiteY1"/>
                </a:cxn>
              </a:cxnLst>
              <a:rect l="l" t="t" r="r" b="b"/>
              <a:pathLst>
                <a:path w="9525" h="9525">
                  <a:moveTo>
                    <a:pt x="3760" y="3760"/>
                  </a:moveTo>
                  <a:lnTo>
                    <a:pt x="14237" y="14237"/>
                  </a:lnTo>
                </a:path>
              </a:pathLst>
            </a:custGeom>
            <a:ln w="6350" cap="rnd">
              <a:solidFill>
                <a:srgbClr val="002E87"/>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Symbio AR+LT"/>
              </a:endParaRPr>
            </a:p>
          </p:txBody>
        </p:sp>
        <p:sp>
          <p:nvSpPr>
            <p:cNvPr id="287" name="Freeform: Shape 286">
              <a:extLst>
                <a:ext uri="{FF2B5EF4-FFF2-40B4-BE49-F238E27FC236}">
                  <a16:creationId xmlns:a16="http://schemas.microsoft.com/office/drawing/2014/main" id="{E4E1EF7A-5BEC-4C8A-B87E-31D07E9E4D4B}"/>
                </a:ext>
              </a:extLst>
            </p:cNvPr>
            <p:cNvSpPr/>
            <p:nvPr/>
          </p:nvSpPr>
          <p:spPr>
            <a:xfrm>
              <a:off x="5241591" y="3193199"/>
              <a:ext cx="61222" cy="61222"/>
            </a:xfrm>
            <a:custGeom>
              <a:avLst/>
              <a:gdLst>
                <a:gd name="connsiteX0" fmla="*/ 3760 w 9525"/>
                <a:gd name="connsiteY0" fmla="*/ 14237 h 9525"/>
                <a:gd name="connsiteX1" fmla="*/ 14237 w 9525"/>
                <a:gd name="connsiteY1" fmla="*/ 3760 h 9525"/>
              </a:gdLst>
              <a:ahLst/>
              <a:cxnLst>
                <a:cxn ang="0">
                  <a:pos x="connsiteX0" y="connsiteY0"/>
                </a:cxn>
                <a:cxn ang="0">
                  <a:pos x="connsiteX1" y="connsiteY1"/>
                </a:cxn>
              </a:cxnLst>
              <a:rect l="l" t="t" r="r" b="b"/>
              <a:pathLst>
                <a:path w="9525" h="9525">
                  <a:moveTo>
                    <a:pt x="3760" y="14237"/>
                  </a:moveTo>
                  <a:lnTo>
                    <a:pt x="14237" y="3760"/>
                  </a:lnTo>
                </a:path>
              </a:pathLst>
            </a:custGeom>
            <a:ln w="6350" cap="rnd">
              <a:solidFill>
                <a:srgbClr val="002E87"/>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Symbio AR+LT"/>
              </a:endParaRPr>
            </a:p>
          </p:txBody>
        </p:sp>
        <p:sp>
          <p:nvSpPr>
            <p:cNvPr id="288" name="Freeform: Shape 287">
              <a:extLst>
                <a:ext uri="{FF2B5EF4-FFF2-40B4-BE49-F238E27FC236}">
                  <a16:creationId xmlns:a16="http://schemas.microsoft.com/office/drawing/2014/main" id="{9D09A773-001C-444C-8029-6595CBE8929D}"/>
                </a:ext>
              </a:extLst>
            </p:cNvPr>
            <p:cNvSpPr/>
            <p:nvPr/>
          </p:nvSpPr>
          <p:spPr>
            <a:xfrm>
              <a:off x="5106905" y="3187082"/>
              <a:ext cx="61222" cy="61222"/>
            </a:xfrm>
            <a:custGeom>
              <a:avLst/>
              <a:gdLst>
                <a:gd name="connsiteX0" fmla="*/ 3760 w 9525"/>
                <a:gd name="connsiteY0" fmla="*/ 3760 h 9525"/>
                <a:gd name="connsiteX1" fmla="*/ 15190 w 9525"/>
                <a:gd name="connsiteY1" fmla="*/ 15190 h 9525"/>
              </a:gdLst>
              <a:ahLst/>
              <a:cxnLst>
                <a:cxn ang="0">
                  <a:pos x="connsiteX0" y="connsiteY0"/>
                </a:cxn>
                <a:cxn ang="0">
                  <a:pos x="connsiteX1" y="connsiteY1"/>
                </a:cxn>
              </a:cxnLst>
              <a:rect l="l" t="t" r="r" b="b"/>
              <a:pathLst>
                <a:path w="9525" h="9525">
                  <a:moveTo>
                    <a:pt x="3760" y="3760"/>
                  </a:moveTo>
                  <a:lnTo>
                    <a:pt x="15190" y="15190"/>
                  </a:lnTo>
                </a:path>
              </a:pathLst>
            </a:custGeom>
            <a:ln w="6350" cap="rnd">
              <a:solidFill>
                <a:srgbClr val="002E87"/>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Symbio AR+LT"/>
              </a:endParaRPr>
            </a:p>
          </p:txBody>
        </p:sp>
        <p:sp>
          <p:nvSpPr>
            <p:cNvPr id="289" name="Freeform: Shape 288">
              <a:extLst>
                <a:ext uri="{FF2B5EF4-FFF2-40B4-BE49-F238E27FC236}">
                  <a16:creationId xmlns:a16="http://schemas.microsoft.com/office/drawing/2014/main" id="{5D48D25D-147C-45BA-881A-BF36F74FBD43}"/>
                </a:ext>
              </a:extLst>
            </p:cNvPr>
            <p:cNvSpPr/>
            <p:nvPr/>
          </p:nvSpPr>
          <p:spPr>
            <a:xfrm>
              <a:off x="5425253" y="3254421"/>
              <a:ext cx="122441" cy="122441"/>
            </a:xfrm>
            <a:custGeom>
              <a:avLst/>
              <a:gdLst>
                <a:gd name="connsiteX0" fmla="*/ 17095 w 19050"/>
                <a:gd name="connsiteY0" fmla="*/ 10427 h 19050"/>
                <a:gd name="connsiteX1" fmla="*/ 10427 w 19050"/>
                <a:gd name="connsiteY1" fmla="*/ 17095 h 19050"/>
                <a:gd name="connsiteX2" fmla="*/ 3760 w 19050"/>
                <a:gd name="connsiteY2" fmla="*/ 10427 h 19050"/>
                <a:gd name="connsiteX3" fmla="*/ 10427 w 19050"/>
                <a:gd name="connsiteY3" fmla="*/ 3760 h 19050"/>
                <a:gd name="connsiteX4" fmla="*/ 17095 w 19050"/>
                <a:gd name="connsiteY4" fmla="*/ 10427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7095" y="10427"/>
                  </a:moveTo>
                  <a:cubicBezTo>
                    <a:pt x="17095" y="14110"/>
                    <a:pt x="14110" y="17095"/>
                    <a:pt x="10427" y="17095"/>
                  </a:cubicBezTo>
                  <a:cubicBezTo>
                    <a:pt x="6745" y="17095"/>
                    <a:pt x="3760" y="14110"/>
                    <a:pt x="3760" y="10427"/>
                  </a:cubicBezTo>
                  <a:cubicBezTo>
                    <a:pt x="3760" y="6745"/>
                    <a:pt x="6745" y="3760"/>
                    <a:pt x="10427" y="3760"/>
                  </a:cubicBezTo>
                  <a:cubicBezTo>
                    <a:pt x="14110" y="3760"/>
                    <a:pt x="17095" y="6745"/>
                    <a:pt x="17095" y="10427"/>
                  </a:cubicBezTo>
                  <a:close/>
                </a:path>
              </a:pathLst>
            </a:custGeom>
            <a:noFill/>
            <a:ln w="6350" cap="rnd">
              <a:solidFill>
                <a:srgbClr val="002E87"/>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Symbio AR+LT"/>
              </a:endParaRPr>
            </a:p>
          </p:txBody>
        </p:sp>
        <p:sp>
          <p:nvSpPr>
            <p:cNvPr id="290" name="Freeform: Shape 289">
              <a:extLst>
                <a:ext uri="{FF2B5EF4-FFF2-40B4-BE49-F238E27FC236}">
                  <a16:creationId xmlns:a16="http://schemas.microsoft.com/office/drawing/2014/main" id="{F204E73B-5FB3-4839-B576-FA2498740EDF}"/>
                </a:ext>
              </a:extLst>
            </p:cNvPr>
            <p:cNvSpPr/>
            <p:nvPr/>
          </p:nvSpPr>
          <p:spPr>
            <a:xfrm>
              <a:off x="5296685" y="3119736"/>
              <a:ext cx="122441" cy="122441"/>
            </a:xfrm>
            <a:custGeom>
              <a:avLst/>
              <a:gdLst>
                <a:gd name="connsiteX0" fmla="*/ 17095 w 19050"/>
                <a:gd name="connsiteY0" fmla="*/ 10427 h 19050"/>
                <a:gd name="connsiteX1" fmla="*/ 10427 w 19050"/>
                <a:gd name="connsiteY1" fmla="*/ 17095 h 19050"/>
                <a:gd name="connsiteX2" fmla="*/ 3760 w 19050"/>
                <a:gd name="connsiteY2" fmla="*/ 10427 h 19050"/>
                <a:gd name="connsiteX3" fmla="*/ 10427 w 19050"/>
                <a:gd name="connsiteY3" fmla="*/ 3760 h 19050"/>
                <a:gd name="connsiteX4" fmla="*/ 17095 w 19050"/>
                <a:gd name="connsiteY4" fmla="*/ 10427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7095" y="10427"/>
                  </a:moveTo>
                  <a:cubicBezTo>
                    <a:pt x="17095" y="14110"/>
                    <a:pt x="14110" y="17095"/>
                    <a:pt x="10427" y="17095"/>
                  </a:cubicBezTo>
                  <a:cubicBezTo>
                    <a:pt x="6745" y="17095"/>
                    <a:pt x="3760" y="14110"/>
                    <a:pt x="3760" y="10427"/>
                  </a:cubicBezTo>
                  <a:cubicBezTo>
                    <a:pt x="3760" y="6745"/>
                    <a:pt x="6745" y="3760"/>
                    <a:pt x="10427" y="3760"/>
                  </a:cubicBezTo>
                  <a:cubicBezTo>
                    <a:pt x="14110" y="3760"/>
                    <a:pt x="17095" y="6745"/>
                    <a:pt x="17095" y="10427"/>
                  </a:cubicBezTo>
                  <a:close/>
                </a:path>
              </a:pathLst>
            </a:custGeom>
            <a:noFill/>
            <a:ln w="6350" cap="rnd">
              <a:solidFill>
                <a:srgbClr val="002E87"/>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Symbio AR+LT"/>
              </a:endParaRPr>
            </a:p>
          </p:txBody>
        </p:sp>
        <p:sp>
          <p:nvSpPr>
            <p:cNvPr id="291" name="Freeform: Shape 290">
              <a:extLst>
                <a:ext uri="{FF2B5EF4-FFF2-40B4-BE49-F238E27FC236}">
                  <a16:creationId xmlns:a16="http://schemas.microsoft.com/office/drawing/2014/main" id="{B530831F-FB78-4755-8DBF-B8B74CB56009}"/>
                </a:ext>
              </a:extLst>
            </p:cNvPr>
            <p:cNvSpPr/>
            <p:nvPr/>
          </p:nvSpPr>
          <p:spPr>
            <a:xfrm>
              <a:off x="5168124" y="3254421"/>
              <a:ext cx="122441" cy="122441"/>
            </a:xfrm>
            <a:custGeom>
              <a:avLst/>
              <a:gdLst>
                <a:gd name="connsiteX0" fmla="*/ 3760 w 19050"/>
                <a:gd name="connsiteY0" fmla="*/ 10427 h 19050"/>
                <a:gd name="connsiteX1" fmla="*/ 10427 w 19050"/>
                <a:gd name="connsiteY1" fmla="*/ 3760 h 19050"/>
                <a:gd name="connsiteX2" fmla="*/ 17095 w 19050"/>
                <a:gd name="connsiteY2" fmla="*/ 10427 h 19050"/>
                <a:gd name="connsiteX3" fmla="*/ 10427 w 19050"/>
                <a:gd name="connsiteY3" fmla="*/ 17095 h 19050"/>
                <a:gd name="connsiteX4" fmla="*/ 3760 w 19050"/>
                <a:gd name="connsiteY4" fmla="*/ 10427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3760" y="10427"/>
                  </a:moveTo>
                  <a:cubicBezTo>
                    <a:pt x="3760" y="6617"/>
                    <a:pt x="6617" y="3760"/>
                    <a:pt x="10427" y="3760"/>
                  </a:cubicBezTo>
                  <a:cubicBezTo>
                    <a:pt x="14237" y="3760"/>
                    <a:pt x="17095" y="6617"/>
                    <a:pt x="17095" y="10427"/>
                  </a:cubicBezTo>
                  <a:cubicBezTo>
                    <a:pt x="17095" y="14237"/>
                    <a:pt x="14237" y="17095"/>
                    <a:pt x="10427" y="17095"/>
                  </a:cubicBezTo>
                  <a:cubicBezTo>
                    <a:pt x="6617" y="17095"/>
                    <a:pt x="3760" y="14237"/>
                    <a:pt x="3760" y="10427"/>
                  </a:cubicBezTo>
                  <a:close/>
                </a:path>
              </a:pathLst>
            </a:custGeom>
            <a:noFill/>
            <a:ln w="6350" cap="rnd">
              <a:solidFill>
                <a:srgbClr val="002E87"/>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Symbio AR+LT"/>
              </a:endParaRPr>
            </a:p>
          </p:txBody>
        </p:sp>
        <p:sp>
          <p:nvSpPr>
            <p:cNvPr id="292" name="Rectangle: Rounded Corners 291">
              <a:extLst>
                <a:ext uri="{FF2B5EF4-FFF2-40B4-BE49-F238E27FC236}">
                  <a16:creationId xmlns:a16="http://schemas.microsoft.com/office/drawing/2014/main" id="{8E5C8262-53A7-4AA6-B875-3FBE274E7292}"/>
                </a:ext>
              </a:extLst>
            </p:cNvPr>
            <p:cNvSpPr/>
            <p:nvPr/>
          </p:nvSpPr>
          <p:spPr>
            <a:xfrm>
              <a:off x="4903237" y="3081878"/>
              <a:ext cx="146822" cy="337597"/>
            </a:xfrm>
            <a:prstGeom prst="roundRect">
              <a:avLst/>
            </a:prstGeom>
            <a:noFill/>
            <a:ln w="6350" cap="rnd">
              <a:solidFill>
                <a:srgbClr val="002E87"/>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dirty="0" err="1">
                <a:ln>
                  <a:noFill/>
                </a:ln>
                <a:solidFill>
                  <a:srgbClr val="000000"/>
                </a:solidFill>
                <a:effectLst/>
                <a:uLnTx/>
                <a:uFillTx/>
                <a:latin typeface="Calibri"/>
                <a:ea typeface="+mn-ea"/>
                <a:cs typeface="Symbio AR+LT"/>
              </a:endParaRPr>
            </a:p>
          </p:txBody>
        </p:sp>
      </p:grpSp>
      <p:sp>
        <p:nvSpPr>
          <p:cNvPr id="166" name="Rounded Rectangle 57">
            <a:extLst>
              <a:ext uri="{FF2B5EF4-FFF2-40B4-BE49-F238E27FC236}">
                <a16:creationId xmlns:a16="http://schemas.microsoft.com/office/drawing/2014/main" id="{B084D11D-8BF0-4DA5-B8AB-9A3439C00881}"/>
              </a:ext>
            </a:extLst>
          </p:cNvPr>
          <p:cNvSpPr/>
          <p:nvPr/>
        </p:nvSpPr>
        <p:spPr>
          <a:xfrm>
            <a:off x="3942440" y="810163"/>
            <a:ext cx="1828800" cy="218593"/>
          </a:xfrm>
          <a:prstGeom prst="roundRect">
            <a:avLst/>
          </a:prstGeom>
          <a:solidFill>
            <a:srgbClr val="FFAB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1100" b="1" i="0" u="none" strike="noStrike" kern="1200" cap="none" spc="0" normalizeH="0" baseline="0" noProof="0" dirty="0">
                <a:ln>
                  <a:noFill/>
                </a:ln>
                <a:solidFill>
                  <a:srgbClr val="0D2547"/>
                </a:solidFill>
                <a:effectLst/>
                <a:uLnTx/>
                <a:uFillTx/>
                <a:latin typeface="SST Arabic" panose="020B0504030504020204" pitchFamily="34" charset="-78"/>
                <a:ea typeface="+mn-ea"/>
                <a:cs typeface="SST Arabic" panose="020B0504030504020204" pitchFamily="34" charset="-78"/>
              </a:rPr>
              <a:t>عدد المحاضر الامنية</a:t>
            </a:r>
          </a:p>
        </p:txBody>
      </p:sp>
      <p:sp>
        <p:nvSpPr>
          <p:cNvPr id="167" name="Rounded Rectangle 56">
            <a:extLst>
              <a:ext uri="{FF2B5EF4-FFF2-40B4-BE49-F238E27FC236}">
                <a16:creationId xmlns:a16="http://schemas.microsoft.com/office/drawing/2014/main" id="{8D3E1242-AAC4-4C7B-B25B-005ADB575B79}"/>
              </a:ext>
            </a:extLst>
          </p:cNvPr>
          <p:cNvSpPr/>
          <p:nvPr/>
        </p:nvSpPr>
        <p:spPr>
          <a:xfrm>
            <a:off x="2799323" y="799528"/>
            <a:ext cx="1005840" cy="212900"/>
          </a:xfrm>
          <a:prstGeom prst="roundRect">
            <a:avLst/>
          </a:prstGeom>
          <a:solidFill>
            <a:schemeClr val="bg1"/>
          </a:solidFill>
          <a:ln w="952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1050" b="1" i="0" u="none" strike="noStrike" kern="1200" cap="none" spc="0" normalizeH="0" baseline="0" noProof="0" dirty="0">
                <a:ln>
                  <a:noFill/>
                </a:ln>
                <a:solidFill>
                  <a:srgbClr val="002060"/>
                </a:solidFill>
                <a:effectLst/>
                <a:uLnTx/>
                <a:uFillTx/>
                <a:latin typeface="SST Arabic" panose="020B0504030504020204" pitchFamily="34" charset="-78"/>
                <a:ea typeface="+mn-ea"/>
                <a:cs typeface="SST Arabic" panose="020B0504030504020204" pitchFamily="34" charset="-78"/>
              </a:rPr>
              <a:t>0</a:t>
            </a:r>
          </a:p>
        </p:txBody>
      </p:sp>
      <p:grpSp>
        <p:nvGrpSpPr>
          <p:cNvPr id="219" name="Group 218"/>
          <p:cNvGrpSpPr/>
          <p:nvPr/>
        </p:nvGrpSpPr>
        <p:grpSpPr>
          <a:xfrm>
            <a:off x="4818535" y="1752303"/>
            <a:ext cx="2039415" cy="447104"/>
            <a:chOff x="9748394" y="2335266"/>
            <a:chExt cx="2350182" cy="447104"/>
          </a:xfrm>
        </p:grpSpPr>
        <p:sp>
          <p:nvSpPr>
            <p:cNvPr id="220" name="Google Shape;1225;p43">
              <a:extLst>
                <a:ext uri="{FF2B5EF4-FFF2-40B4-BE49-F238E27FC236}">
                  <a16:creationId xmlns:a16="http://schemas.microsoft.com/office/drawing/2014/main" id="{608ADD5F-4327-460D-B674-ADECE9113213}"/>
                </a:ext>
              </a:extLst>
            </p:cNvPr>
            <p:cNvSpPr/>
            <p:nvPr/>
          </p:nvSpPr>
          <p:spPr>
            <a:xfrm rot="4943053" flipV="1">
              <a:off x="11709435" y="2393229"/>
              <a:ext cx="447104" cy="331178"/>
            </a:xfrm>
            <a:custGeom>
              <a:avLst/>
              <a:gdLst/>
              <a:ahLst/>
              <a:cxnLst/>
              <a:rect l="l" t="t" r="r" b="b"/>
              <a:pathLst>
                <a:path w="16872" h="9216" extrusionOk="0">
                  <a:moveTo>
                    <a:pt x="1" y="1"/>
                  </a:moveTo>
                  <a:lnTo>
                    <a:pt x="3346" y="9216"/>
                  </a:lnTo>
                  <a:lnTo>
                    <a:pt x="16872" y="7025"/>
                  </a:lnTo>
                  <a:lnTo>
                    <a:pt x="16872" y="1"/>
                  </a:lnTo>
                  <a:close/>
                </a:path>
              </a:pathLst>
            </a:custGeom>
            <a:solidFill>
              <a:srgbClr val="002E87"/>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0D2547"/>
                </a:solidFill>
                <a:effectLst/>
                <a:uLnTx/>
                <a:uFillTx/>
                <a:latin typeface="Symbio AR+LT"/>
                <a:ea typeface="+mn-ea"/>
                <a:cs typeface="Symbio AR+LT"/>
              </a:endParaRPr>
            </a:p>
          </p:txBody>
        </p:sp>
        <p:grpSp>
          <p:nvGrpSpPr>
            <p:cNvPr id="221" name="Group 220"/>
            <p:cNvGrpSpPr/>
            <p:nvPr/>
          </p:nvGrpSpPr>
          <p:grpSpPr>
            <a:xfrm>
              <a:off x="9748394" y="2426442"/>
              <a:ext cx="2271676" cy="351278"/>
              <a:chOff x="9748394" y="2426442"/>
              <a:chExt cx="2271676" cy="351278"/>
            </a:xfrm>
          </p:grpSpPr>
          <p:sp>
            <p:nvSpPr>
              <p:cNvPr id="222" name="Google Shape;841;p33">
                <a:extLst>
                  <a:ext uri="{FF2B5EF4-FFF2-40B4-BE49-F238E27FC236}">
                    <a16:creationId xmlns:a16="http://schemas.microsoft.com/office/drawing/2014/main" id="{1D66AF19-9EA2-45BA-9C66-7AD518DB6A0F}"/>
                  </a:ext>
                </a:extLst>
              </p:cNvPr>
              <p:cNvSpPr/>
              <p:nvPr/>
            </p:nvSpPr>
            <p:spPr>
              <a:xfrm rot="16200000">
                <a:off x="10844227" y="1601876"/>
                <a:ext cx="338554" cy="2013133"/>
              </a:xfrm>
              <a:prstGeom prst="round2SameRect">
                <a:avLst>
                  <a:gd name="adj1" fmla="val 50000"/>
                  <a:gd name="adj2" fmla="val 0"/>
                </a:avLst>
              </a:prstGeom>
              <a:solidFill>
                <a:srgbClr val="002E87"/>
              </a:solidFill>
              <a:ln>
                <a:noFill/>
              </a:ln>
            </p:spPr>
            <p:txBody>
              <a:bodyPr spcFirstLastPara="1" wrap="square" lIns="0" tIns="1371600" rIns="0" bIns="91425"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endParaRPr kumimoji="0" sz="1300" b="0" i="0" u="none" strike="noStrike" kern="1200" cap="none" spc="0" normalizeH="0" baseline="0" noProof="0" dirty="0">
                  <a:ln>
                    <a:noFill/>
                  </a:ln>
                  <a:solidFill>
                    <a:srgbClr val="FFFFFF"/>
                  </a:solidFill>
                  <a:effectLst/>
                  <a:uLnTx/>
                  <a:uFillTx/>
                  <a:latin typeface="Symbio AR+LT"/>
                  <a:ea typeface="+mn-ea"/>
                  <a:cs typeface="Symbio AR+LT"/>
                </a:endParaRPr>
              </a:p>
            </p:txBody>
          </p:sp>
          <p:sp>
            <p:nvSpPr>
              <p:cNvPr id="223" name="Google Shape;841;p33">
                <a:extLst>
                  <a:ext uri="{FF2B5EF4-FFF2-40B4-BE49-F238E27FC236}">
                    <a16:creationId xmlns:a16="http://schemas.microsoft.com/office/drawing/2014/main" id="{15BC8918-8CCE-4921-8E6C-3962E64BF192}"/>
                  </a:ext>
                </a:extLst>
              </p:cNvPr>
              <p:cNvSpPr/>
              <p:nvPr/>
            </p:nvSpPr>
            <p:spPr>
              <a:xfrm rot="16200000">
                <a:off x="10845959" y="1710077"/>
                <a:ext cx="264831" cy="1789368"/>
              </a:xfrm>
              <a:prstGeom prst="round2SameRect">
                <a:avLst>
                  <a:gd name="adj1" fmla="val 50000"/>
                  <a:gd name="adj2" fmla="val 0"/>
                </a:avLst>
              </a:prstGeom>
              <a:solidFill>
                <a:schemeClr val="bg1"/>
              </a:solidFill>
              <a:ln>
                <a:noFill/>
              </a:ln>
            </p:spPr>
            <p:txBody>
              <a:bodyPr spcFirstLastPara="1" wrap="square" lIns="0" tIns="1371600" rIns="0" bIns="91425"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endParaRPr kumimoji="0" sz="1300" b="0" i="0" u="none" strike="noStrike" kern="1200" cap="none" spc="0" normalizeH="0" baseline="0" noProof="0" dirty="0">
                  <a:ln>
                    <a:noFill/>
                  </a:ln>
                  <a:solidFill>
                    <a:srgbClr val="FFFFFF"/>
                  </a:solidFill>
                  <a:effectLst/>
                  <a:uLnTx/>
                  <a:uFillTx/>
                  <a:latin typeface="Symbio AR+LT"/>
                  <a:ea typeface="+mn-ea"/>
                  <a:cs typeface="Symbio AR+LT"/>
                </a:endParaRPr>
              </a:p>
            </p:txBody>
          </p:sp>
          <p:sp>
            <p:nvSpPr>
              <p:cNvPr id="224" name="Rectangle 223">
                <a:extLst>
                  <a:ext uri="{FF2B5EF4-FFF2-40B4-BE49-F238E27FC236}">
                    <a16:creationId xmlns:a16="http://schemas.microsoft.com/office/drawing/2014/main" id="{EC74F7B7-D3B8-4B06-9496-F6B3F50DDD5F}"/>
                  </a:ext>
                </a:extLst>
              </p:cNvPr>
              <p:cNvSpPr/>
              <p:nvPr/>
            </p:nvSpPr>
            <p:spPr>
              <a:xfrm>
                <a:off x="9748394" y="2426442"/>
                <a:ext cx="2271675" cy="314510"/>
              </a:xfrm>
              <a:prstGeom prst="rect">
                <a:avLst/>
              </a:prstGeom>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ar-SA" sz="1050" b="0" i="0" u="none" strike="noStrike" kern="1200" cap="none" spc="0" normalizeH="0" baseline="0" noProof="0" dirty="0">
                    <a:ln>
                      <a:noFill/>
                    </a:ln>
                    <a:solidFill>
                      <a:srgbClr val="0D2547"/>
                    </a:solidFill>
                    <a:effectLst/>
                    <a:uLnTx/>
                    <a:uFillTx/>
                    <a:latin typeface="SST Arabic" panose="020B0504030504020204" pitchFamily="34" charset="-78"/>
                    <a:ea typeface="+mn-ea"/>
                    <a:cs typeface="Somar Bold"/>
                  </a:rPr>
                  <a:t>محاكاة يونيو 2023 </a:t>
                </a:r>
                <a:endParaRPr kumimoji="0" lang="ar-SA" sz="1050" b="0" i="0" u="none" strike="noStrike" kern="1200" cap="none" spc="0" normalizeH="0" baseline="0" noProof="0" dirty="0">
                  <a:ln>
                    <a:noFill/>
                  </a:ln>
                  <a:solidFill>
                    <a:srgbClr val="0D2547"/>
                  </a:solidFill>
                  <a:effectLst/>
                  <a:uLnTx/>
                  <a:uFillTx/>
                  <a:latin typeface="SST Arabic" panose="020B0504030504020204" pitchFamily="34" charset="-78"/>
                  <a:ea typeface="+mn-ea"/>
                  <a:cs typeface="SST Arabic" panose="020B0504030504020204" pitchFamily="34" charset="-78"/>
                </a:endParaRPr>
              </a:p>
            </p:txBody>
          </p:sp>
        </p:grpSp>
      </p:grpSp>
      <p:sp>
        <p:nvSpPr>
          <p:cNvPr id="95" name="Rectangle: Rounded Corners 231">
            <a:extLst>
              <a:ext uri="{FF2B5EF4-FFF2-40B4-BE49-F238E27FC236}">
                <a16:creationId xmlns:a16="http://schemas.microsoft.com/office/drawing/2014/main" id="{99232B33-792C-4EF6-AEB1-FE1728F41809}"/>
              </a:ext>
            </a:extLst>
          </p:cNvPr>
          <p:cNvSpPr/>
          <p:nvPr/>
        </p:nvSpPr>
        <p:spPr>
          <a:xfrm>
            <a:off x="1822022" y="2441640"/>
            <a:ext cx="2392871" cy="1701875"/>
          </a:xfrm>
          <a:prstGeom prst="roundRect">
            <a:avLst/>
          </a:prstGeom>
          <a:solidFill>
            <a:srgbClr val="FFABAD">
              <a:alpha val="4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a:ln>
                <a:noFill/>
              </a:ln>
              <a:solidFill>
                <a:srgbClr val="0D2547"/>
              </a:solidFill>
              <a:effectLst/>
              <a:uLnTx/>
              <a:uFillTx/>
              <a:latin typeface="SST Arabic" panose="020B0504030504020204" pitchFamily="34" charset="-78"/>
              <a:ea typeface="+mn-ea"/>
              <a:cs typeface="SST Arabic" panose="020B0504030504020204" pitchFamily="34" charset="-78"/>
            </a:endParaRPr>
          </a:p>
        </p:txBody>
      </p:sp>
      <p:sp>
        <p:nvSpPr>
          <p:cNvPr id="97" name="Flowchart: Alternate Process 96">
            <a:hlinkClick r:id="" action="ppaction://noaction"/>
            <a:extLst>
              <a:ext uri="{FF2B5EF4-FFF2-40B4-BE49-F238E27FC236}">
                <a16:creationId xmlns:a16="http://schemas.microsoft.com/office/drawing/2014/main" id="{F68483BC-3BA5-4018-B5AE-005BA4C16421}"/>
              </a:ext>
            </a:extLst>
          </p:cNvPr>
          <p:cNvSpPr/>
          <p:nvPr/>
        </p:nvSpPr>
        <p:spPr>
          <a:xfrm>
            <a:off x="2443414" y="3231265"/>
            <a:ext cx="1150086" cy="144053"/>
          </a:xfrm>
          <a:prstGeom prst="flowChartAlternateProcess">
            <a:avLst/>
          </a:prstGeom>
          <a:solidFill>
            <a:schemeClr val="accent3">
              <a:lumMod val="20000"/>
              <a:lumOff val="80000"/>
              <a:alpha val="80000"/>
            </a:schemeClr>
          </a:solidFill>
          <a:ln>
            <a:solidFill>
              <a:srgbClr val="04DAD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900" b="1" i="0" u="none" strike="noStrike" kern="1200" cap="none" spc="0" normalizeH="0" baseline="0" noProof="0" dirty="0">
                <a:ln>
                  <a:noFill/>
                </a:ln>
                <a:solidFill>
                  <a:srgbClr val="E6E6E6">
                    <a:lumMod val="25000"/>
                  </a:srgbClr>
                </a:solidFill>
                <a:effectLst/>
                <a:uLnTx/>
                <a:uFillTx/>
                <a:latin typeface="SST Arabic" panose="020B0504030504020204" pitchFamily="34" charset="-78"/>
                <a:ea typeface="+mn-ea"/>
                <a:cs typeface="SST Arabic" panose="020B0504030504020204" pitchFamily="34" charset="-78"/>
              </a:rPr>
              <a:t>تحقق أحد الشروط</a:t>
            </a:r>
          </a:p>
        </p:txBody>
      </p:sp>
      <p:sp>
        <p:nvSpPr>
          <p:cNvPr id="98" name="Isosceles Triangle 97">
            <a:extLst>
              <a:ext uri="{FF2B5EF4-FFF2-40B4-BE49-F238E27FC236}">
                <a16:creationId xmlns:a16="http://schemas.microsoft.com/office/drawing/2014/main" id="{0E3F3F14-CF36-485F-88BF-C447773F51CE}"/>
              </a:ext>
            </a:extLst>
          </p:cNvPr>
          <p:cNvSpPr/>
          <p:nvPr/>
        </p:nvSpPr>
        <p:spPr>
          <a:xfrm rot="5400000" flipV="1">
            <a:off x="3859347" y="3182229"/>
            <a:ext cx="1354999" cy="264278"/>
          </a:xfrm>
          <a:prstGeom prst="triangle">
            <a:avLst/>
          </a:prstGeom>
          <a:solidFill>
            <a:srgbClr val="FFFFFF">
              <a:lumMod val="65000"/>
            </a:srgbClr>
          </a:solidFill>
          <a:ln w="19050" cap="flat" cmpd="sng" algn="ctr">
            <a:noFill/>
            <a:prstDash val="solid"/>
            <a:miter lim="800000"/>
          </a:ln>
          <a:effectLst/>
        </p:spPr>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400" b="1" i="0" u="none" strike="noStrike" kern="0" cap="none" spc="0" normalizeH="0" baseline="0" noProof="0" dirty="0">
              <a:ln>
                <a:noFill/>
              </a:ln>
              <a:solidFill>
                <a:srgbClr val="FFFFFF"/>
              </a:solidFill>
              <a:effectLst/>
              <a:uLnTx/>
              <a:uFillTx/>
              <a:latin typeface="SST Arabic" panose="020B0504030504020204" pitchFamily="34" charset="-78"/>
              <a:ea typeface="Calibri" panose="020F0502020204030204" pitchFamily="34" charset="0"/>
              <a:cs typeface="SST Arabic" panose="020B0504030504020204" pitchFamily="34" charset="-78"/>
            </a:endParaRPr>
          </a:p>
        </p:txBody>
      </p:sp>
      <p:grpSp>
        <p:nvGrpSpPr>
          <p:cNvPr id="3" name="Group 2"/>
          <p:cNvGrpSpPr/>
          <p:nvPr/>
        </p:nvGrpSpPr>
        <p:grpSpPr>
          <a:xfrm>
            <a:off x="2476435" y="2759097"/>
            <a:ext cx="1134151" cy="498553"/>
            <a:chOff x="1441180" y="2759096"/>
            <a:chExt cx="1134151" cy="498553"/>
          </a:xfrm>
        </p:grpSpPr>
        <p:grpSp>
          <p:nvGrpSpPr>
            <p:cNvPr id="2" name="Group 1"/>
            <p:cNvGrpSpPr/>
            <p:nvPr/>
          </p:nvGrpSpPr>
          <p:grpSpPr>
            <a:xfrm>
              <a:off x="1441180" y="2759096"/>
              <a:ext cx="1134151" cy="357886"/>
              <a:chOff x="2002373" y="2759096"/>
              <a:chExt cx="1134151" cy="357886"/>
            </a:xfrm>
          </p:grpSpPr>
          <p:grpSp>
            <p:nvGrpSpPr>
              <p:cNvPr id="100" name="Group 99">
                <a:extLst>
                  <a:ext uri="{FF2B5EF4-FFF2-40B4-BE49-F238E27FC236}">
                    <a16:creationId xmlns:a16="http://schemas.microsoft.com/office/drawing/2014/main" id="{C21C0122-5C11-4793-8F47-64C7995CA470}"/>
                  </a:ext>
                </a:extLst>
              </p:cNvPr>
              <p:cNvGrpSpPr/>
              <p:nvPr/>
            </p:nvGrpSpPr>
            <p:grpSpPr>
              <a:xfrm>
                <a:off x="2587338" y="2759096"/>
                <a:ext cx="549186" cy="357216"/>
                <a:chOff x="7888368" y="3290934"/>
                <a:chExt cx="825815" cy="573478"/>
              </a:xfrm>
            </p:grpSpPr>
            <p:grpSp>
              <p:nvGrpSpPr>
                <p:cNvPr id="131" name="Group 130">
                  <a:extLst>
                    <a:ext uri="{FF2B5EF4-FFF2-40B4-BE49-F238E27FC236}">
                      <a16:creationId xmlns:a16="http://schemas.microsoft.com/office/drawing/2014/main" id="{B7771532-B1CB-41CF-BE10-7020FB43C126}"/>
                    </a:ext>
                  </a:extLst>
                </p:cNvPr>
                <p:cNvGrpSpPr/>
                <p:nvPr/>
              </p:nvGrpSpPr>
              <p:grpSpPr>
                <a:xfrm>
                  <a:off x="8018796" y="3290934"/>
                  <a:ext cx="582877" cy="565921"/>
                  <a:chOff x="5112361" y="3348237"/>
                  <a:chExt cx="1033500" cy="1033500"/>
                </a:xfrm>
              </p:grpSpPr>
              <p:sp>
                <p:nvSpPr>
                  <p:cNvPr id="134" name="Google Shape;1186;p42">
                    <a:extLst>
                      <a:ext uri="{FF2B5EF4-FFF2-40B4-BE49-F238E27FC236}">
                        <a16:creationId xmlns:a16="http://schemas.microsoft.com/office/drawing/2014/main" id="{4C93EFA8-8F80-41B3-9EEE-82F9B804FF4C}"/>
                      </a:ext>
                    </a:extLst>
                  </p:cNvPr>
                  <p:cNvSpPr/>
                  <p:nvPr/>
                </p:nvSpPr>
                <p:spPr>
                  <a:xfrm>
                    <a:off x="5112361" y="3348237"/>
                    <a:ext cx="1033500" cy="1033500"/>
                  </a:xfrm>
                  <a:prstGeom prst="ellipse">
                    <a:avLst/>
                  </a:prstGeom>
                  <a:solidFill>
                    <a:schemeClr val="accent3">
                      <a:lumMod val="50000"/>
                    </a:scheme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0D2547"/>
                      </a:solidFill>
                      <a:effectLst/>
                      <a:uLnTx/>
                      <a:uFillTx/>
                      <a:latin typeface="Symbio AR+LT"/>
                      <a:ea typeface="+mn-ea"/>
                      <a:cs typeface="Symbio AR+LT"/>
                    </a:endParaRPr>
                  </a:p>
                </p:txBody>
              </p:sp>
              <p:sp>
                <p:nvSpPr>
                  <p:cNvPr id="135" name="Google Shape;1187;p42">
                    <a:extLst>
                      <a:ext uri="{FF2B5EF4-FFF2-40B4-BE49-F238E27FC236}">
                        <a16:creationId xmlns:a16="http://schemas.microsoft.com/office/drawing/2014/main" id="{9EE01DE8-D072-4CF4-AB79-186BC7B2CCF6}"/>
                      </a:ext>
                    </a:extLst>
                  </p:cNvPr>
                  <p:cNvSpPr/>
                  <p:nvPr/>
                </p:nvSpPr>
                <p:spPr>
                  <a:xfrm>
                    <a:off x="5221432" y="3457310"/>
                    <a:ext cx="815400" cy="815400"/>
                  </a:xfrm>
                  <a:prstGeom prst="ellipse">
                    <a:avLst/>
                  </a:prstGeom>
                  <a:solidFill>
                    <a:schemeClr val="bg1"/>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endParaRPr kumimoji="0" sz="900" b="0" i="0" u="none" strike="noStrike" kern="1200" cap="none" spc="0" normalizeH="0" baseline="0" noProof="0" dirty="0">
                      <a:ln>
                        <a:noFill/>
                      </a:ln>
                      <a:solidFill>
                        <a:srgbClr val="0D2547"/>
                      </a:solidFill>
                      <a:effectLst/>
                      <a:uLnTx/>
                      <a:uFillTx/>
                      <a:latin typeface="Symbio AR+LT"/>
                      <a:ea typeface="+mn-ea"/>
                      <a:cs typeface="Symbio AR+LT"/>
                    </a:endParaRPr>
                  </a:p>
                </p:txBody>
              </p:sp>
              <p:grpSp>
                <p:nvGrpSpPr>
                  <p:cNvPr id="136" name="Google Shape;1188;p42">
                    <a:extLst>
                      <a:ext uri="{FF2B5EF4-FFF2-40B4-BE49-F238E27FC236}">
                        <a16:creationId xmlns:a16="http://schemas.microsoft.com/office/drawing/2014/main" id="{276CA129-13FD-4178-88D3-974FB5553E5E}"/>
                      </a:ext>
                    </a:extLst>
                  </p:cNvPr>
                  <p:cNvGrpSpPr/>
                  <p:nvPr/>
                </p:nvGrpSpPr>
                <p:grpSpPr>
                  <a:xfrm>
                    <a:off x="5400545" y="3665715"/>
                    <a:ext cx="457189" cy="398590"/>
                    <a:chOff x="5046550" y="2327025"/>
                    <a:chExt cx="299325" cy="261525"/>
                  </a:xfrm>
                </p:grpSpPr>
                <p:sp>
                  <p:nvSpPr>
                    <p:cNvPr id="137" name="Google Shape;1189;p42">
                      <a:extLst>
                        <a:ext uri="{FF2B5EF4-FFF2-40B4-BE49-F238E27FC236}">
                          <a16:creationId xmlns:a16="http://schemas.microsoft.com/office/drawing/2014/main" id="{013EF3B5-C759-4EE0-A924-31B09BC1D9E4}"/>
                        </a:ext>
                      </a:extLst>
                    </p:cNvPr>
                    <p:cNvSpPr/>
                    <p:nvPr/>
                  </p:nvSpPr>
                  <p:spPr>
                    <a:xfrm>
                      <a:off x="5046550" y="2448325"/>
                      <a:ext cx="297750" cy="140225"/>
                    </a:xfrm>
                    <a:custGeom>
                      <a:avLst/>
                      <a:gdLst/>
                      <a:ahLst/>
                      <a:cxnLst/>
                      <a:rect l="l" t="t" r="r" b="b"/>
                      <a:pathLst>
                        <a:path w="11910" h="5609" extrusionOk="0">
                          <a:moveTo>
                            <a:pt x="4569" y="1386"/>
                          </a:moveTo>
                          <a:cubicBezTo>
                            <a:pt x="4538" y="1575"/>
                            <a:pt x="4506" y="1828"/>
                            <a:pt x="4443" y="2111"/>
                          </a:cubicBezTo>
                          <a:lnTo>
                            <a:pt x="757" y="2111"/>
                          </a:lnTo>
                          <a:lnTo>
                            <a:pt x="757" y="1386"/>
                          </a:lnTo>
                          <a:close/>
                          <a:moveTo>
                            <a:pt x="11185" y="1386"/>
                          </a:moveTo>
                          <a:lnTo>
                            <a:pt x="11185" y="2111"/>
                          </a:lnTo>
                          <a:lnTo>
                            <a:pt x="7530" y="2111"/>
                          </a:lnTo>
                          <a:cubicBezTo>
                            <a:pt x="7467" y="1828"/>
                            <a:pt x="7436" y="1575"/>
                            <a:pt x="7373" y="1386"/>
                          </a:cubicBezTo>
                          <a:close/>
                          <a:moveTo>
                            <a:pt x="5955" y="725"/>
                          </a:moveTo>
                          <a:cubicBezTo>
                            <a:pt x="6270" y="725"/>
                            <a:pt x="6396" y="788"/>
                            <a:pt x="6491" y="1071"/>
                          </a:cubicBezTo>
                          <a:cubicBezTo>
                            <a:pt x="6743" y="1639"/>
                            <a:pt x="6900" y="2804"/>
                            <a:pt x="7247" y="4852"/>
                          </a:cubicBezTo>
                          <a:lnTo>
                            <a:pt x="4664" y="4852"/>
                          </a:lnTo>
                          <a:cubicBezTo>
                            <a:pt x="5010" y="2804"/>
                            <a:pt x="5168" y="1639"/>
                            <a:pt x="5388" y="1071"/>
                          </a:cubicBezTo>
                          <a:cubicBezTo>
                            <a:pt x="5514" y="788"/>
                            <a:pt x="5640" y="725"/>
                            <a:pt x="5955" y="725"/>
                          </a:cubicBezTo>
                          <a:close/>
                          <a:moveTo>
                            <a:pt x="5955" y="0"/>
                          </a:moveTo>
                          <a:cubicBezTo>
                            <a:pt x="5357" y="0"/>
                            <a:pt x="5010" y="221"/>
                            <a:pt x="4758" y="725"/>
                          </a:cubicBezTo>
                          <a:lnTo>
                            <a:pt x="347" y="725"/>
                          </a:lnTo>
                          <a:cubicBezTo>
                            <a:pt x="158" y="725"/>
                            <a:pt x="1" y="882"/>
                            <a:pt x="1" y="1071"/>
                          </a:cubicBezTo>
                          <a:lnTo>
                            <a:pt x="1" y="2458"/>
                          </a:lnTo>
                          <a:cubicBezTo>
                            <a:pt x="1" y="2647"/>
                            <a:pt x="158" y="2804"/>
                            <a:pt x="347" y="2804"/>
                          </a:cubicBezTo>
                          <a:lnTo>
                            <a:pt x="4254" y="2804"/>
                          </a:lnTo>
                          <a:cubicBezTo>
                            <a:pt x="4191" y="3371"/>
                            <a:pt x="4065" y="4064"/>
                            <a:pt x="3907" y="4884"/>
                          </a:cubicBezTo>
                          <a:lnTo>
                            <a:pt x="3498" y="4884"/>
                          </a:lnTo>
                          <a:cubicBezTo>
                            <a:pt x="3309" y="4884"/>
                            <a:pt x="3151" y="5041"/>
                            <a:pt x="3151" y="5262"/>
                          </a:cubicBezTo>
                          <a:cubicBezTo>
                            <a:pt x="3151" y="5451"/>
                            <a:pt x="3309" y="5608"/>
                            <a:pt x="3498" y="5608"/>
                          </a:cubicBezTo>
                          <a:lnTo>
                            <a:pt x="8350" y="5608"/>
                          </a:lnTo>
                          <a:cubicBezTo>
                            <a:pt x="8539" y="5608"/>
                            <a:pt x="8696" y="5451"/>
                            <a:pt x="8696" y="5262"/>
                          </a:cubicBezTo>
                          <a:cubicBezTo>
                            <a:pt x="8696" y="5041"/>
                            <a:pt x="8539" y="4884"/>
                            <a:pt x="8350" y="4884"/>
                          </a:cubicBezTo>
                          <a:lnTo>
                            <a:pt x="7972" y="4884"/>
                          </a:lnTo>
                          <a:cubicBezTo>
                            <a:pt x="7814" y="4064"/>
                            <a:pt x="7688" y="3403"/>
                            <a:pt x="7593" y="2804"/>
                          </a:cubicBezTo>
                          <a:lnTo>
                            <a:pt x="11500" y="2804"/>
                          </a:lnTo>
                          <a:cubicBezTo>
                            <a:pt x="11689" y="2804"/>
                            <a:pt x="11847" y="2647"/>
                            <a:pt x="11847" y="2458"/>
                          </a:cubicBezTo>
                          <a:lnTo>
                            <a:pt x="11847" y="1071"/>
                          </a:lnTo>
                          <a:cubicBezTo>
                            <a:pt x="11910" y="882"/>
                            <a:pt x="11752" y="725"/>
                            <a:pt x="11532" y="725"/>
                          </a:cubicBezTo>
                          <a:lnTo>
                            <a:pt x="7121" y="725"/>
                          </a:lnTo>
                          <a:cubicBezTo>
                            <a:pt x="6900" y="252"/>
                            <a:pt x="6554" y="0"/>
                            <a:pt x="5955"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D2547"/>
                        </a:solidFill>
                        <a:effectLst/>
                        <a:uLnTx/>
                        <a:uFillTx/>
                        <a:latin typeface="Symbio AR+LT"/>
                        <a:ea typeface="+mn-ea"/>
                        <a:cs typeface="Symbio AR+LT"/>
                      </a:endParaRPr>
                    </a:p>
                  </p:txBody>
                </p:sp>
                <p:sp>
                  <p:nvSpPr>
                    <p:cNvPr id="138" name="Google Shape;1190;p42">
                      <a:extLst>
                        <a:ext uri="{FF2B5EF4-FFF2-40B4-BE49-F238E27FC236}">
                          <a16:creationId xmlns:a16="http://schemas.microsoft.com/office/drawing/2014/main" id="{561B5B45-5C5F-4C6B-8382-02C2FB69EA20}"/>
                        </a:ext>
                      </a:extLst>
                    </p:cNvPr>
                    <p:cNvSpPr/>
                    <p:nvPr/>
                  </p:nvSpPr>
                  <p:spPr>
                    <a:xfrm>
                      <a:off x="5241900" y="2327025"/>
                      <a:ext cx="103975" cy="121325"/>
                    </a:xfrm>
                    <a:custGeom>
                      <a:avLst/>
                      <a:gdLst/>
                      <a:ahLst/>
                      <a:cxnLst/>
                      <a:rect l="l" t="t" r="r" b="b"/>
                      <a:pathLst>
                        <a:path w="4159" h="4853" extrusionOk="0">
                          <a:moveTo>
                            <a:pt x="1985" y="725"/>
                          </a:moveTo>
                          <a:cubicBezTo>
                            <a:pt x="2394" y="725"/>
                            <a:pt x="2709" y="1040"/>
                            <a:pt x="2709" y="1450"/>
                          </a:cubicBezTo>
                          <a:cubicBezTo>
                            <a:pt x="2709" y="1828"/>
                            <a:pt x="2394" y="2143"/>
                            <a:pt x="1985" y="2143"/>
                          </a:cubicBezTo>
                          <a:cubicBezTo>
                            <a:pt x="1607" y="2143"/>
                            <a:pt x="1292" y="1828"/>
                            <a:pt x="1292" y="1450"/>
                          </a:cubicBezTo>
                          <a:cubicBezTo>
                            <a:pt x="1292" y="1040"/>
                            <a:pt x="1638" y="725"/>
                            <a:pt x="1985" y="725"/>
                          </a:cubicBezTo>
                          <a:close/>
                          <a:moveTo>
                            <a:pt x="1985" y="2804"/>
                          </a:moveTo>
                          <a:cubicBezTo>
                            <a:pt x="2741" y="2804"/>
                            <a:pt x="3371" y="3435"/>
                            <a:pt x="3371" y="4191"/>
                          </a:cubicBezTo>
                          <a:lnTo>
                            <a:pt x="630" y="4191"/>
                          </a:lnTo>
                          <a:cubicBezTo>
                            <a:pt x="630" y="3435"/>
                            <a:pt x="1260" y="2804"/>
                            <a:pt x="1985" y="2804"/>
                          </a:cubicBezTo>
                          <a:close/>
                          <a:moveTo>
                            <a:pt x="2048" y="1"/>
                          </a:moveTo>
                          <a:cubicBezTo>
                            <a:pt x="1292" y="1"/>
                            <a:pt x="662" y="631"/>
                            <a:pt x="662" y="1387"/>
                          </a:cubicBezTo>
                          <a:cubicBezTo>
                            <a:pt x="662" y="1765"/>
                            <a:pt x="819" y="2111"/>
                            <a:pt x="1040" y="2332"/>
                          </a:cubicBezTo>
                          <a:cubicBezTo>
                            <a:pt x="410" y="2710"/>
                            <a:pt x="0" y="3372"/>
                            <a:pt x="0" y="4159"/>
                          </a:cubicBezTo>
                          <a:lnTo>
                            <a:pt x="0" y="4506"/>
                          </a:lnTo>
                          <a:cubicBezTo>
                            <a:pt x="0" y="4695"/>
                            <a:pt x="158" y="4852"/>
                            <a:pt x="347" y="4852"/>
                          </a:cubicBezTo>
                          <a:lnTo>
                            <a:pt x="3812" y="4852"/>
                          </a:lnTo>
                          <a:cubicBezTo>
                            <a:pt x="4001" y="4852"/>
                            <a:pt x="4159" y="4695"/>
                            <a:pt x="4159" y="4506"/>
                          </a:cubicBezTo>
                          <a:lnTo>
                            <a:pt x="4159" y="4159"/>
                          </a:lnTo>
                          <a:cubicBezTo>
                            <a:pt x="4096" y="3403"/>
                            <a:pt x="3655" y="2710"/>
                            <a:pt x="3025" y="2332"/>
                          </a:cubicBezTo>
                          <a:cubicBezTo>
                            <a:pt x="3245" y="2111"/>
                            <a:pt x="3403" y="1765"/>
                            <a:pt x="3403" y="1387"/>
                          </a:cubicBezTo>
                          <a:cubicBezTo>
                            <a:pt x="3403" y="631"/>
                            <a:pt x="2772" y="1"/>
                            <a:pt x="2048"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D2547"/>
                        </a:solidFill>
                        <a:effectLst/>
                        <a:uLnTx/>
                        <a:uFillTx/>
                        <a:latin typeface="Symbio AR+LT"/>
                        <a:ea typeface="+mn-ea"/>
                        <a:cs typeface="Symbio AR+LT"/>
                      </a:endParaRPr>
                    </a:p>
                  </p:txBody>
                </p:sp>
                <p:sp>
                  <p:nvSpPr>
                    <p:cNvPr id="139" name="Google Shape;1191;p42">
                      <a:extLst>
                        <a:ext uri="{FF2B5EF4-FFF2-40B4-BE49-F238E27FC236}">
                          <a16:creationId xmlns:a16="http://schemas.microsoft.com/office/drawing/2014/main" id="{576AF1B3-4CFD-4417-B313-26AAC98577E5}"/>
                        </a:ext>
                      </a:extLst>
                    </p:cNvPr>
                    <p:cNvSpPr/>
                    <p:nvPr/>
                  </p:nvSpPr>
                  <p:spPr>
                    <a:xfrm>
                      <a:off x="5048925" y="2328600"/>
                      <a:ext cx="103975" cy="121325"/>
                    </a:xfrm>
                    <a:custGeom>
                      <a:avLst/>
                      <a:gdLst/>
                      <a:ahLst/>
                      <a:cxnLst/>
                      <a:rect l="l" t="t" r="r" b="b"/>
                      <a:pathLst>
                        <a:path w="4159" h="4853" extrusionOk="0">
                          <a:moveTo>
                            <a:pt x="2048" y="662"/>
                          </a:moveTo>
                          <a:cubicBezTo>
                            <a:pt x="2426" y="662"/>
                            <a:pt x="2741" y="977"/>
                            <a:pt x="2741" y="1387"/>
                          </a:cubicBezTo>
                          <a:cubicBezTo>
                            <a:pt x="2741" y="1765"/>
                            <a:pt x="2426" y="2080"/>
                            <a:pt x="2048" y="2080"/>
                          </a:cubicBezTo>
                          <a:cubicBezTo>
                            <a:pt x="1639" y="2080"/>
                            <a:pt x="1324" y="1765"/>
                            <a:pt x="1324" y="1387"/>
                          </a:cubicBezTo>
                          <a:cubicBezTo>
                            <a:pt x="1324" y="977"/>
                            <a:pt x="1670" y="662"/>
                            <a:pt x="2048" y="662"/>
                          </a:cubicBezTo>
                          <a:close/>
                          <a:moveTo>
                            <a:pt x="2048" y="2710"/>
                          </a:moveTo>
                          <a:cubicBezTo>
                            <a:pt x="2773" y="2710"/>
                            <a:pt x="3403" y="3340"/>
                            <a:pt x="3403" y="4096"/>
                          </a:cubicBezTo>
                          <a:lnTo>
                            <a:pt x="662" y="4096"/>
                          </a:lnTo>
                          <a:cubicBezTo>
                            <a:pt x="662" y="3340"/>
                            <a:pt x="1292" y="2710"/>
                            <a:pt x="2048" y="2710"/>
                          </a:cubicBezTo>
                          <a:close/>
                          <a:moveTo>
                            <a:pt x="2111" y="1"/>
                          </a:moveTo>
                          <a:cubicBezTo>
                            <a:pt x="1355" y="1"/>
                            <a:pt x="725" y="631"/>
                            <a:pt x="725" y="1387"/>
                          </a:cubicBezTo>
                          <a:cubicBezTo>
                            <a:pt x="725" y="1733"/>
                            <a:pt x="882" y="2080"/>
                            <a:pt x="1134" y="2332"/>
                          </a:cubicBezTo>
                          <a:cubicBezTo>
                            <a:pt x="410" y="2647"/>
                            <a:pt x="0" y="3340"/>
                            <a:pt x="0" y="4128"/>
                          </a:cubicBezTo>
                          <a:lnTo>
                            <a:pt x="0" y="4474"/>
                          </a:lnTo>
                          <a:cubicBezTo>
                            <a:pt x="0" y="4695"/>
                            <a:pt x="158" y="4852"/>
                            <a:pt x="347" y="4852"/>
                          </a:cubicBezTo>
                          <a:lnTo>
                            <a:pt x="3812" y="4852"/>
                          </a:lnTo>
                          <a:cubicBezTo>
                            <a:pt x="4001" y="4852"/>
                            <a:pt x="4159" y="4695"/>
                            <a:pt x="4159" y="4474"/>
                          </a:cubicBezTo>
                          <a:lnTo>
                            <a:pt x="4159" y="4128"/>
                          </a:lnTo>
                          <a:cubicBezTo>
                            <a:pt x="4159" y="3340"/>
                            <a:pt x="3718" y="2678"/>
                            <a:pt x="3088" y="2332"/>
                          </a:cubicBezTo>
                          <a:cubicBezTo>
                            <a:pt x="3340" y="2080"/>
                            <a:pt x="3497" y="1733"/>
                            <a:pt x="3497" y="1387"/>
                          </a:cubicBezTo>
                          <a:cubicBezTo>
                            <a:pt x="3497" y="631"/>
                            <a:pt x="2867" y="1"/>
                            <a:pt x="2111"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D2547"/>
                        </a:solidFill>
                        <a:effectLst/>
                        <a:uLnTx/>
                        <a:uFillTx/>
                        <a:latin typeface="Symbio AR+LT"/>
                        <a:ea typeface="+mn-ea"/>
                        <a:cs typeface="Symbio AR+LT"/>
                      </a:endParaRPr>
                    </a:p>
                  </p:txBody>
                </p:sp>
              </p:grpSp>
            </p:grpSp>
            <p:sp>
              <p:nvSpPr>
                <p:cNvPr id="132" name="Rectangle 131">
                  <a:extLst>
                    <a:ext uri="{FF2B5EF4-FFF2-40B4-BE49-F238E27FC236}">
                      <a16:creationId xmlns:a16="http://schemas.microsoft.com/office/drawing/2014/main" id="{E292E433-BBEF-4D0B-B105-99624077A2D9}"/>
                    </a:ext>
                  </a:extLst>
                </p:cNvPr>
                <p:cNvSpPr/>
                <p:nvPr/>
              </p:nvSpPr>
              <p:spPr>
                <a:xfrm>
                  <a:off x="7888368" y="3320894"/>
                  <a:ext cx="825815" cy="543518"/>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SA" sz="1600" b="1" i="0" u="none" strike="noStrike" kern="1200" cap="none" spc="0" normalizeH="0" baseline="0" noProof="0" dirty="0">
                      <a:ln>
                        <a:noFill/>
                      </a:ln>
                      <a:solidFill>
                        <a:srgbClr val="04DAD5"/>
                      </a:solidFill>
                      <a:effectLst>
                        <a:outerShdw blurRad="38100" dist="38100" dir="2700000" algn="tl">
                          <a:srgbClr val="000000">
                            <a:alpha val="43137"/>
                          </a:srgbClr>
                        </a:outerShdw>
                      </a:effectLst>
                      <a:uLnTx/>
                      <a:uFillTx/>
                      <a:latin typeface="SST Arabic" panose="020B0504030504020204" pitchFamily="34" charset="-78"/>
                      <a:ea typeface="+mn-ea"/>
                      <a:cs typeface="SST Arabic" panose="020B0504030504020204" pitchFamily="34" charset="-78"/>
                    </a:rPr>
                    <a:t>1</a:t>
                  </a:r>
                </a:p>
              </p:txBody>
            </p:sp>
          </p:grpSp>
          <p:grpSp>
            <p:nvGrpSpPr>
              <p:cNvPr id="101" name="Group 100">
                <a:extLst>
                  <a:ext uri="{FF2B5EF4-FFF2-40B4-BE49-F238E27FC236}">
                    <a16:creationId xmlns:a16="http://schemas.microsoft.com/office/drawing/2014/main" id="{87A209F1-FD41-4336-9EB1-4FB4CDA38068}"/>
                  </a:ext>
                </a:extLst>
              </p:cNvPr>
              <p:cNvGrpSpPr/>
              <p:nvPr/>
            </p:nvGrpSpPr>
            <p:grpSpPr>
              <a:xfrm>
                <a:off x="2002373" y="2759766"/>
                <a:ext cx="549186" cy="357216"/>
                <a:chOff x="7888368" y="3290934"/>
                <a:chExt cx="825815" cy="573478"/>
              </a:xfrm>
            </p:grpSpPr>
            <p:grpSp>
              <p:nvGrpSpPr>
                <p:cNvPr id="123" name="Group 122">
                  <a:extLst>
                    <a:ext uri="{FF2B5EF4-FFF2-40B4-BE49-F238E27FC236}">
                      <a16:creationId xmlns:a16="http://schemas.microsoft.com/office/drawing/2014/main" id="{CDA06C23-3C53-42E4-BA92-3347D40D5C2B}"/>
                    </a:ext>
                  </a:extLst>
                </p:cNvPr>
                <p:cNvGrpSpPr/>
                <p:nvPr/>
              </p:nvGrpSpPr>
              <p:grpSpPr>
                <a:xfrm>
                  <a:off x="8018796" y="3290934"/>
                  <a:ext cx="582877" cy="565921"/>
                  <a:chOff x="5112361" y="3348237"/>
                  <a:chExt cx="1033500" cy="1033500"/>
                </a:xfrm>
              </p:grpSpPr>
              <p:sp>
                <p:nvSpPr>
                  <p:cNvPr id="125" name="Google Shape;1186;p42">
                    <a:extLst>
                      <a:ext uri="{FF2B5EF4-FFF2-40B4-BE49-F238E27FC236}">
                        <a16:creationId xmlns:a16="http://schemas.microsoft.com/office/drawing/2014/main" id="{49A9A45B-54B0-4527-959D-0DDC882B5F77}"/>
                      </a:ext>
                    </a:extLst>
                  </p:cNvPr>
                  <p:cNvSpPr/>
                  <p:nvPr/>
                </p:nvSpPr>
                <p:spPr>
                  <a:xfrm>
                    <a:off x="5112361" y="3348237"/>
                    <a:ext cx="1033500" cy="1033500"/>
                  </a:xfrm>
                  <a:prstGeom prst="ellipse">
                    <a:avLst/>
                  </a:prstGeom>
                  <a:solidFill>
                    <a:schemeClr val="accent3">
                      <a:lumMod val="50000"/>
                    </a:scheme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0D2547"/>
                      </a:solidFill>
                      <a:effectLst/>
                      <a:uLnTx/>
                      <a:uFillTx/>
                      <a:latin typeface="Symbio AR+LT"/>
                      <a:ea typeface="+mn-ea"/>
                      <a:cs typeface="Symbio AR+LT"/>
                    </a:endParaRPr>
                  </a:p>
                </p:txBody>
              </p:sp>
              <p:sp>
                <p:nvSpPr>
                  <p:cNvPr id="126" name="Google Shape;1187;p42">
                    <a:extLst>
                      <a:ext uri="{FF2B5EF4-FFF2-40B4-BE49-F238E27FC236}">
                        <a16:creationId xmlns:a16="http://schemas.microsoft.com/office/drawing/2014/main" id="{5F1710F7-1460-429F-9E6F-F6E75094E686}"/>
                      </a:ext>
                    </a:extLst>
                  </p:cNvPr>
                  <p:cNvSpPr/>
                  <p:nvPr/>
                </p:nvSpPr>
                <p:spPr>
                  <a:xfrm>
                    <a:off x="5221432" y="3457310"/>
                    <a:ext cx="815400" cy="815400"/>
                  </a:xfrm>
                  <a:prstGeom prst="ellipse">
                    <a:avLst/>
                  </a:prstGeom>
                  <a:solidFill>
                    <a:schemeClr val="bg1"/>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endParaRPr kumimoji="0" sz="900" b="0" i="0" u="none" strike="noStrike" kern="1200" cap="none" spc="0" normalizeH="0" baseline="0" noProof="0" dirty="0">
                      <a:ln>
                        <a:noFill/>
                      </a:ln>
                      <a:solidFill>
                        <a:srgbClr val="0D2547"/>
                      </a:solidFill>
                      <a:effectLst/>
                      <a:uLnTx/>
                      <a:uFillTx/>
                      <a:latin typeface="Symbio AR+LT"/>
                      <a:ea typeface="+mn-ea"/>
                      <a:cs typeface="Symbio AR+LT"/>
                    </a:endParaRPr>
                  </a:p>
                </p:txBody>
              </p:sp>
              <p:grpSp>
                <p:nvGrpSpPr>
                  <p:cNvPr id="127" name="Google Shape;1188;p42">
                    <a:extLst>
                      <a:ext uri="{FF2B5EF4-FFF2-40B4-BE49-F238E27FC236}">
                        <a16:creationId xmlns:a16="http://schemas.microsoft.com/office/drawing/2014/main" id="{0C1CCDEB-ADB7-4C2B-8549-DE71B771A860}"/>
                      </a:ext>
                    </a:extLst>
                  </p:cNvPr>
                  <p:cNvGrpSpPr/>
                  <p:nvPr/>
                </p:nvGrpSpPr>
                <p:grpSpPr>
                  <a:xfrm>
                    <a:off x="5400545" y="3665715"/>
                    <a:ext cx="457189" cy="398590"/>
                    <a:chOff x="5046550" y="2327025"/>
                    <a:chExt cx="299325" cy="261525"/>
                  </a:xfrm>
                </p:grpSpPr>
                <p:sp>
                  <p:nvSpPr>
                    <p:cNvPr id="128" name="Google Shape;1189;p42">
                      <a:extLst>
                        <a:ext uri="{FF2B5EF4-FFF2-40B4-BE49-F238E27FC236}">
                          <a16:creationId xmlns:a16="http://schemas.microsoft.com/office/drawing/2014/main" id="{8F212AA1-32A7-40AD-8CC2-946451A3DB42}"/>
                        </a:ext>
                      </a:extLst>
                    </p:cNvPr>
                    <p:cNvSpPr/>
                    <p:nvPr/>
                  </p:nvSpPr>
                  <p:spPr>
                    <a:xfrm>
                      <a:off x="5046550" y="2448325"/>
                      <a:ext cx="297750" cy="140225"/>
                    </a:xfrm>
                    <a:custGeom>
                      <a:avLst/>
                      <a:gdLst/>
                      <a:ahLst/>
                      <a:cxnLst/>
                      <a:rect l="l" t="t" r="r" b="b"/>
                      <a:pathLst>
                        <a:path w="11910" h="5609" extrusionOk="0">
                          <a:moveTo>
                            <a:pt x="4569" y="1386"/>
                          </a:moveTo>
                          <a:cubicBezTo>
                            <a:pt x="4538" y="1575"/>
                            <a:pt x="4506" y="1828"/>
                            <a:pt x="4443" y="2111"/>
                          </a:cubicBezTo>
                          <a:lnTo>
                            <a:pt x="757" y="2111"/>
                          </a:lnTo>
                          <a:lnTo>
                            <a:pt x="757" y="1386"/>
                          </a:lnTo>
                          <a:close/>
                          <a:moveTo>
                            <a:pt x="11185" y="1386"/>
                          </a:moveTo>
                          <a:lnTo>
                            <a:pt x="11185" y="2111"/>
                          </a:lnTo>
                          <a:lnTo>
                            <a:pt x="7530" y="2111"/>
                          </a:lnTo>
                          <a:cubicBezTo>
                            <a:pt x="7467" y="1828"/>
                            <a:pt x="7436" y="1575"/>
                            <a:pt x="7373" y="1386"/>
                          </a:cubicBezTo>
                          <a:close/>
                          <a:moveTo>
                            <a:pt x="5955" y="725"/>
                          </a:moveTo>
                          <a:cubicBezTo>
                            <a:pt x="6270" y="725"/>
                            <a:pt x="6396" y="788"/>
                            <a:pt x="6491" y="1071"/>
                          </a:cubicBezTo>
                          <a:cubicBezTo>
                            <a:pt x="6743" y="1639"/>
                            <a:pt x="6900" y="2804"/>
                            <a:pt x="7247" y="4852"/>
                          </a:cubicBezTo>
                          <a:lnTo>
                            <a:pt x="4664" y="4852"/>
                          </a:lnTo>
                          <a:cubicBezTo>
                            <a:pt x="5010" y="2804"/>
                            <a:pt x="5168" y="1639"/>
                            <a:pt x="5388" y="1071"/>
                          </a:cubicBezTo>
                          <a:cubicBezTo>
                            <a:pt x="5514" y="788"/>
                            <a:pt x="5640" y="725"/>
                            <a:pt x="5955" y="725"/>
                          </a:cubicBezTo>
                          <a:close/>
                          <a:moveTo>
                            <a:pt x="5955" y="0"/>
                          </a:moveTo>
                          <a:cubicBezTo>
                            <a:pt x="5357" y="0"/>
                            <a:pt x="5010" y="221"/>
                            <a:pt x="4758" y="725"/>
                          </a:cubicBezTo>
                          <a:lnTo>
                            <a:pt x="347" y="725"/>
                          </a:lnTo>
                          <a:cubicBezTo>
                            <a:pt x="158" y="725"/>
                            <a:pt x="1" y="882"/>
                            <a:pt x="1" y="1071"/>
                          </a:cubicBezTo>
                          <a:lnTo>
                            <a:pt x="1" y="2458"/>
                          </a:lnTo>
                          <a:cubicBezTo>
                            <a:pt x="1" y="2647"/>
                            <a:pt x="158" y="2804"/>
                            <a:pt x="347" y="2804"/>
                          </a:cubicBezTo>
                          <a:lnTo>
                            <a:pt x="4254" y="2804"/>
                          </a:lnTo>
                          <a:cubicBezTo>
                            <a:pt x="4191" y="3371"/>
                            <a:pt x="4065" y="4064"/>
                            <a:pt x="3907" y="4884"/>
                          </a:cubicBezTo>
                          <a:lnTo>
                            <a:pt x="3498" y="4884"/>
                          </a:lnTo>
                          <a:cubicBezTo>
                            <a:pt x="3309" y="4884"/>
                            <a:pt x="3151" y="5041"/>
                            <a:pt x="3151" y="5262"/>
                          </a:cubicBezTo>
                          <a:cubicBezTo>
                            <a:pt x="3151" y="5451"/>
                            <a:pt x="3309" y="5608"/>
                            <a:pt x="3498" y="5608"/>
                          </a:cubicBezTo>
                          <a:lnTo>
                            <a:pt x="8350" y="5608"/>
                          </a:lnTo>
                          <a:cubicBezTo>
                            <a:pt x="8539" y="5608"/>
                            <a:pt x="8696" y="5451"/>
                            <a:pt x="8696" y="5262"/>
                          </a:cubicBezTo>
                          <a:cubicBezTo>
                            <a:pt x="8696" y="5041"/>
                            <a:pt x="8539" y="4884"/>
                            <a:pt x="8350" y="4884"/>
                          </a:cubicBezTo>
                          <a:lnTo>
                            <a:pt x="7972" y="4884"/>
                          </a:lnTo>
                          <a:cubicBezTo>
                            <a:pt x="7814" y="4064"/>
                            <a:pt x="7688" y="3403"/>
                            <a:pt x="7593" y="2804"/>
                          </a:cubicBezTo>
                          <a:lnTo>
                            <a:pt x="11500" y="2804"/>
                          </a:lnTo>
                          <a:cubicBezTo>
                            <a:pt x="11689" y="2804"/>
                            <a:pt x="11847" y="2647"/>
                            <a:pt x="11847" y="2458"/>
                          </a:cubicBezTo>
                          <a:lnTo>
                            <a:pt x="11847" y="1071"/>
                          </a:lnTo>
                          <a:cubicBezTo>
                            <a:pt x="11910" y="882"/>
                            <a:pt x="11752" y="725"/>
                            <a:pt x="11532" y="725"/>
                          </a:cubicBezTo>
                          <a:lnTo>
                            <a:pt x="7121" y="725"/>
                          </a:lnTo>
                          <a:cubicBezTo>
                            <a:pt x="6900" y="252"/>
                            <a:pt x="6554" y="0"/>
                            <a:pt x="5955"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D2547"/>
                        </a:solidFill>
                        <a:effectLst/>
                        <a:uLnTx/>
                        <a:uFillTx/>
                        <a:latin typeface="Symbio AR+LT"/>
                        <a:ea typeface="+mn-ea"/>
                        <a:cs typeface="Symbio AR+LT"/>
                      </a:endParaRPr>
                    </a:p>
                  </p:txBody>
                </p:sp>
                <p:sp>
                  <p:nvSpPr>
                    <p:cNvPr id="129" name="Google Shape;1190;p42">
                      <a:extLst>
                        <a:ext uri="{FF2B5EF4-FFF2-40B4-BE49-F238E27FC236}">
                          <a16:creationId xmlns:a16="http://schemas.microsoft.com/office/drawing/2014/main" id="{51690B76-203F-419C-9C64-28322D67FCE6}"/>
                        </a:ext>
                      </a:extLst>
                    </p:cNvPr>
                    <p:cNvSpPr/>
                    <p:nvPr/>
                  </p:nvSpPr>
                  <p:spPr>
                    <a:xfrm>
                      <a:off x="5241900" y="2327025"/>
                      <a:ext cx="103975" cy="121325"/>
                    </a:xfrm>
                    <a:custGeom>
                      <a:avLst/>
                      <a:gdLst/>
                      <a:ahLst/>
                      <a:cxnLst/>
                      <a:rect l="l" t="t" r="r" b="b"/>
                      <a:pathLst>
                        <a:path w="4159" h="4853" extrusionOk="0">
                          <a:moveTo>
                            <a:pt x="1985" y="725"/>
                          </a:moveTo>
                          <a:cubicBezTo>
                            <a:pt x="2394" y="725"/>
                            <a:pt x="2709" y="1040"/>
                            <a:pt x="2709" y="1450"/>
                          </a:cubicBezTo>
                          <a:cubicBezTo>
                            <a:pt x="2709" y="1828"/>
                            <a:pt x="2394" y="2143"/>
                            <a:pt x="1985" y="2143"/>
                          </a:cubicBezTo>
                          <a:cubicBezTo>
                            <a:pt x="1607" y="2143"/>
                            <a:pt x="1292" y="1828"/>
                            <a:pt x="1292" y="1450"/>
                          </a:cubicBezTo>
                          <a:cubicBezTo>
                            <a:pt x="1292" y="1040"/>
                            <a:pt x="1638" y="725"/>
                            <a:pt x="1985" y="725"/>
                          </a:cubicBezTo>
                          <a:close/>
                          <a:moveTo>
                            <a:pt x="1985" y="2804"/>
                          </a:moveTo>
                          <a:cubicBezTo>
                            <a:pt x="2741" y="2804"/>
                            <a:pt x="3371" y="3435"/>
                            <a:pt x="3371" y="4191"/>
                          </a:cubicBezTo>
                          <a:lnTo>
                            <a:pt x="630" y="4191"/>
                          </a:lnTo>
                          <a:cubicBezTo>
                            <a:pt x="630" y="3435"/>
                            <a:pt x="1260" y="2804"/>
                            <a:pt x="1985" y="2804"/>
                          </a:cubicBezTo>
                          <a:close/>
                          <a:moveTo>
                            <a:pt x="2048" y="1"/>
                          </a:moveTo>
                          <a:cubicBezTo>
                            <a:pt x="1292" y="1"/>
                            <a:pt x="662" y="631"/>
                            <a:pt x="662" y="1387"/>
                          </a:cubicBezTo>
                          <a:cubicBezTo>
                            <a:pt x="662" y="1765"/>
                            <a:pt x="819" y="2111"/>
                            <a:pt x="1040" y="2332"/>
                          </a:cubicBezTo>
                          <a:cubicBezTo>
                            <a:pt x="410" y="2710"/>
                            <a:pt x="0" y="3372"/>
                            <a:pt x="0" y="4159"/>
                          </a:cubicBezTo>
                          <a:lnTo>
                            <a:pt x="0" y="4506"/>
                          </a:lnTo>
                          <a:cubicBezTo>
                            <a:pt x="0" y="4695"/>
                            <a:pt x="158" y="4852"/>
                            <a:pt x="347" y="4852"/>
                          </a:cubicBezTo>
                          <a:lnTo>
                            <a:pt x="3812" y="4852"/>
                          </a:lnTo>
                          <a:cubicBezTo>
                            <a:pt x="4001" y="4852"/>
                            <a:pt x="4159" y="4695"/>
                            <a:pt x="4159" y="4506"/>
                          </a:cubicBezTo>
                          <a:lnTo>
                            <a:pt x="4159" y="4159"/>
                          </a:lnTo>
                          <a:cubicBezTo>
                            <a:pt x="4096" y="3403"/>
                            <a:pt x="3655" y="2710"/>
                            <a:pt x="3025" y="2332"/>
                          </a:cubicBezTo>
                          <a:cubicBezTo>
                            <a:pt x="3245" y="2111"/>
                            <a:pt x="3403" y="1765"/>
                            <a:pt x="3403" y="1387"/>
                          </a:cubicBezTo>
                          <a:cubicBezTo>
                            <a:pt x="3403" y="631"/>
                            <a:pt x="2772" y="1"/>
                            <a:pt x="2048"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D2547"/>
                        </a:solidFill>
                        <a:effectLst/>
                        <a:uLnTx/>
                        <a:uFillTx/>
                        <a:latin typeface="Symbio AR+LT"/>
                        <a:ea typeface="+mn-ea"/>
                        <a:cs typeface="Symbio AR+LT"/>
                      </a:endParaRPr>
                    </a:p>
                  </p:txBody>
                </p:sp>
                <p:sp>
                  <p:nvSpPr>
                    <p:cNvPr id="130" name="Google Shape;1191;p42">
                      <a:extLst>
                        <a:ext uri="{FF2B5EF4-FFF2-40B4-BE49-F238E27FC236}">
                          <a16:creationId xmlns:a16="http://schemas.microsoft.com/office/drawing/2014/main" id="{66BFCE45-60CD-4583-B8E2-89A7D6CB4A0F}"/>
                        </a:ext>
                      </a:extLst>
                    </p:cNvPr>
                    <p:cNvSpPr/>
                    <p:nvPr/>
                  </p:nvSpPr>
                  <p:spPr>
                    <a:xfrm>
                      <a:off x="5048925" y="2328600"/>
                      <a:ext cx="103975" cy="121325"/>
                    </a:xfrm>
                    <a:custGeom>
                      <a:avLst/>
                      <a:gdLst/>
                      <a:ahLst/>
                      <a:cxnLst/>
                      <a:rect l="l" t="t" r="r" b="b"/>
                      <a:pathLst>
                        <a:path w="4159" h="4853" extrusionOk="0">
                          <a:moveTo>
                            <a:pt x="2048" y="662"/>
                          </a:moveTo>
                          <a:cubicBezTo>
                            <a:pt x="2426" y="662"/>
                            <a:pt x="2741" y="977"/>
                            <a:pt x="2741" y="1387"/>
                          </a:cubicBezTo>
                          <a:cubicBezTo>
                            <a:pt x="2741" y="1765"/>
                            <a:pt x="2426" y="2080"/>
                            <a:pt x="2048" y="2080"/>
                          </a:cubicBezTo>
                          <a:cubicBezTo>
                            <a:pt x="1639" y="2080"/>
                            <a:pt x="1324" y="1765"/>
                            <a:pt x="1324" y="1387"/>
                          </a:cubicBezTo>
                          <a:cubicBezTo>
                            <a:pt x="1324" y="977"/>
                            <a:pt x="1670" y="662"/>
                            <a:pt x="2048" y="662"/>
                          </a:cubicBezTo>
                          <a:close/>
                          <a:moveTo>
                            <a:pt x="2048" y="2710"/>
                          </a:moveTo>
                          <a:cubicBezTo>
                            <a:pt x="2773" y="2710"/>
                            <a:pt x="3403" y="3340"/>
                            <a:pt x="3403" y="4096"/>
                          </a:cubicBezTo>
                          <a:lnTo>
                            <a:pt x="662" y="4096"/>
                          </a:lnTo>
                          <a:cubicBezTo>
                            <a:pt x="662" y="3340"/>
                            <a:pt x="1292" y="2710"/>
                            <a:pt x="2048" y="2710"/>
                          </a:cubicBezTo>
                          <a:close/>
                          <a:moveTo>
                            <a:pt x="2111" y="1"/>
                          </a:moveTo>
                          <a:cubicBezTo>
                            <a:pt x="1355" y="1"/>
                            <a:pt x="725" y="631"/>
                            <a:pt x="725" y="1387"/>
                          </a:cubicBezTo>
                          <a:cubicBezTo>
                            <a:pt x="725" y="1733"/>
                            <a:pt x="882" y="2080"/>
                            <a:pt x="1134" y="2332"/>
                          </a:cubicBezTo>
                          <a:cubicBezTo>
                            <a:pt x="410" y="2647"/>
                            <a:pt x="0" y="3340"/>
                            <a:pt x="0" y="4128"/>
                          </a:cubicBezTo>
                          <a:lnTo>
                            <a:pt x="0" y="4474"/>
                          </a:lnTo>
                          <a:cubicBezTo>
                            <a:pt x="0" y="4695"/>
                            <a:pt x="158" y="4852"/>
                            <a:pt x="347" y="4852"/>
                          </a:cubicBezTo>
                          <a:lnTo>
                            <a:pt x="3812" y="4852"/>
                          </a:lnTo>
                          <a:cubicBezTo>
                            <a:pt x="4001" y="4852"/>
                            <a:pt x="4159" y="4695"/>
                            <a:pt x="4159" y="4474"/>
                          </a:cubicBezTo>
                          <a:lnTo>
                            <a:pt x="4159" y="4128"/>
                          </a:lnTo>
                          <a:cubicBezTo>
                            <a:pt x="4159" y="3340"/>
                            <a:pt x="3718" y="2678"/>
                            <a:pt x="3088" y="2332"/>
                          </a:cubicBezTo>
                          <a:cubicBezTo>
                            <a:pt x="3340" y="2080"/>
                            <a:pt x="3497" y="1733"/>
                            <a:pt x="3497" y="1387"/>
                          </a:cubicBezTo>
                          <a:cubicBezTo>
                            <a:pt x="3497" y="631"/>
                            <a:pt x="2867" y="1"/>
                            <a:pt x="2111"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D2547"/>
                        </a:solidFill>
                        <a:effectLst/>
                        <a:uLnTx/>
                        <a:uFillTx/>
                        <a:latin typeface="Symbio AR+LT"/>
                        <a:ea typeface="+mn-ea"/>
                        <a:cs typeface="Symbio AR+LT"/>
                      </a:endParaRPr>
                    </a:p>
                  </p:txBody>
                </p:sp>
              </p:grpSp>
            </p:grpSp>
            <p:sp>
              <p:nvSpPr>
                <p:cNvPr id="124" name="Rectangle 123">
                  <a:extLst>
                    <a:ext uri="{FF2B5EF4-FFF2-40B4-BE49-F238E27FC236}">
                      <a16:creationId xmlns:a16="http://schemas.microsoft.com/office/drawing/2014/main" id="{24D31F3C-6DCA-4DD2-9893-BCCFA28B50D4}"/>
                    </a:ext>
                  </a:extLst>
                </p:cNvPr>
                <p:cNvSpPr/>
                <p:nvPr/>
              </p:nvSpPr>
              <p:spPr>
                <a:xfrm>
                  <a:off x="7888368" y="3320894"/>
                  <a:ext cx="825815" cy="543518"/>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SA" sz="1600" b="1" i="0" u="none" strike="noStrike" kern="1200" cap="none" spc="0" normalizeH="0" baseline="0" noProof="0" dirty="0">
                      <a:ln>
                        <a:noFill/>
                      </a:ln>
                      <a:solidFill>
                        <a:srgbClr val="04DAD5"/>
                      </a:solidFill>
                      <a:effectLst>
                        <a:outerShdw blurRad="38100" dist="38100" dir="2700000" algn="tl">
                          <a:srgbClr val="000000">
                            <a:alpha val="43137"/>
                          </a:srgbClr>
                        </a:outerShdw>
                      </a:effectLst>
                      <a:uLnTx/>
                      <a:uFillTx/>
                      <a:latin typeface="SST Arabic" panose="020B0504030504020204" pitchFamily="34" charset="-78"/>
                      <a:ea typeface="+mn-ea"/>
                      <a:cs typeface="SST Arabic" panose="020B0504030504020204" pitchFamily="34" charset="-78"/>
                    </a:rPr>
                    <a:t>2</a:t>
                  </a:r>
                </a:p>
              </p:txBody>
            </p:sp>
          </p:grpSp>
        </p:grpSp>
        <p:sp>
          <p:nvSpPr>
            <p:cNvPr id="104" name="Title 1">
              <a:extLst>
                <a:ext uri="{FF2B5EF4-FFF2-40B4-BE49-F238E27FC236}">
                  <a16:creationId xmlns:a16="http://schemas.microsoft.com/office/drawing/2014/main" id="{D2F2BDCA-ABA1-4FAB-A72E-23A6FA9547AC}"/>
                </a:ext>
              </a:extLst>
            </p:cNvPr>
            <p:cNvSpPr txBox="1">
              <a:spLocks/>
            </p:cNvSpPr>
            <p:nvPr/>
          </p:nvSpPr>
          <p:spPr>
            <a:xfrm>
              <a:off x="1847070" y="2905140"/>
              <a:ext cx="233718" cy="352509"/>
            </a:xfrm>
            <a:prstGeom prst="rect">
              <a:avLst/>
            </a:prstGeom>
          </p:spPr>
          <p:txBody>
            <a:bodyPr vert="horz" lIns="0" tIns="0" rIns="0" bIns="0" rtlCol="0" anchor="t">
              <a:noAutofit/>
            </a:bodyPr>
            <a:lstStyle>
              <a:lvl1pPr algn="r" defTabSz="914400" rtl="1" eaLnBrk="1" latinLnBrk="0" hangingPunct="1">
                <a:lnSpc>
                  <a:spcPct val="90000"/>
                </a:lnSpc>
                <a:spcBef>
                  <a:spcPct val="0"/>
                </a:spcBef>
                <a:buNone/>
                <a:defRPr sz="2600" kern="1200">
                  <a:solidFill>
                    <a:schemeClr val="accent3"/>
                  </a:solidFill>
                  <a:latin typeface="Greta Arabic" pitchFamily="2" charset="-78"/>
                  <a:ea typeface="+mj-ea"/>
                  <a:cs typeface="+mj-cs"/>
                </a:defRPr>
              </a:lvl1pPr>
            </a:lstStyle>
            <a:p>
              <a:pPr marL="0" marR="0" lvl="0" indent="0" algn="r" defTabSz="914400" rtl="1" eaLnBrk="1" fontAlgn="auto" latinLnBrk="0" hangingPunct="1">
                <a:lnSpc>
                  <a:spcPct val="90000"/>
                </a:lnSpc>
                <a:spcBef>
                  <a:spcPct val="0"/>
                </a:spcBef>
                <a:spcAft>
                  <a:spcPts val="0"/>
                </a:spcAft>
                <a:buClrTx/>
                <a:buSzTx/>
                <a:buFontTx/>
                <a:buNone/>
                <a:tabLst/>
                <a:defRPr/>
              </a:pPr>
              <a:r>
                <a:rPr kumimoji="0" lang="ar-SA" sz="1100" b="1" i="0" u="none" strike="noStrike" kern="1200" cap="none" spc="0" normalizeH="0" baseline="0" noProof="0" dirty="0">
                  <a:ln>
                    <a:noFill/>
                  </a:ln>
                  <a:solidFill>
                    <a:srgbClr val="E6E6E6">
                      <a:lumMod val="25000"/>
                    </a:srgbClr>
                  </a:solidFill>
                  <a:effectLst/>
                  <a:uLnTx/>
                  <a:uFillTx/>
                  <a:latin typeface="Somar Light" panose="00000400000000000000" pitchFamily="50" charset="-78"/>
                  <a:ea typeface="+mj-ea"/>
                  <a:cs typeface="Somar Bold"/>
                </a:rPr>
                <a:t>أو</a:t>
              </a:r>
              <a:endParaRPr kumimoji="0" lang="en-US" sz="1100" b="0" i="0" u="none" strike="noStrike" kern="1200" cap="none" spc="0" normalizeH="0" baseline="0" noProof="0" dirty="0">
                <a:ln>
                  <a:noFill/>
                </a:ln>
                <a:solidFill>
                  <a:srgbClr val="E6E6E6">
                    <a:lumMod val="25000"/>
                  </a:srgbClr>
                </a:solidFill>
                <a:effectLst/>
                <a:uLnTx/>
                <a:uFillTx/>
                <a:latin typeface="Somar Light" panose="00000400000000000000" pitchFamily="50" charset="-78"/>
                <a:ea typeface="+mj-ea"/>
                <a:cs typeface="Somar Light" panose="00000400000000000000" pitchFamily="50" charset="-78"/>
              </a:endParaRPr>
            </a:p>
          </p:txBody>
        </p:sp>
      </p:grpSp>
      <p:sp>
        <p:nvSpPr>
          <p:cNvPr id="140" name="Rectangle: Rounded Corners 228">
            <a:extLst>
              <a:ext uri="{FF2B5EF4-FFF2-40B4-BE49-F238E27FC236}">
                <a16:creationId xmlns:a16="http://schemas.microsoft.com/office/drawing/2014/main" id="{C5E46E40-39C1-4741-B6D9-90A511091BC8}"/>
              </a:ext>
            </a:extLst>
          </p:cNvPr>
          <p:cNvSpPr>
            <a:spLocks/>
          </p:cNvSpPr>
          <p:nvPr/>
        </p:nvSpPr>
        <p:spPr>
          <a:xfrm>
            <a:off x="2359352" y="3548595"/>
            <a:ext cx="1371453" cy="305694"/>
          </a:xfrm>
          <a:prstGeom prst="roundRect">
            <a:avLst>
              <a:gd name="adj" fmla="val 50000"/>
            </a:avLst>
          </a:prstGeom>
          <a:solidFill>
            <a:schemeClr val="bg2"/>
          </a:solidFill>
          <a:ln w="9525">
            <a:solidFill>
              <a:schemeClr val="bg1">
                <a:lumMod val="50000"/>
              </a:schemeClr>
            </a:solidFill>
            <a:prstDash val="dash"/>
            <a:miter lim="800000"/>
          </a:ln>
          <a:effectLst/>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no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00"/>
                </a:solidFill>
                <a:effectLst/>
                <a:uLnTx/>
                <a:uFillTx/>
                <a:latin typeface="SST Arabic" panose="020B0504030504020204" pitchFamily="34" charset="-78"/>
                <a:ea typeface="+mn-ea"/>
                <a:cs typeface="SST Arabic" panose="020B0504030504020204" pitchFamily="34" charset="-78"/>
              </a:rPr>
              <a:t>503</a:t>
            </a:r>
            <a:r>
              <a:rPr kumimoji="0" lang="ar-SA" sz="1000" b="0" i="0" u="none" strike="noStrike" kern="0" cap="none" spc="0" normalizeH="0" baseline="0" noProof="0" dirty="0">
                <a:ln>
                  <a:noFill/>
                </a:ln>
                <a:solidFill>
                  <a:srgbClr val="000000"/>
                </a:solidFill>
                <a:effectLst/>
                <a:uLnTx/>
                <a:uFillTx/>
                <a:latin typeface="SST Arabic" panose="020B0504030504020204" pitchFamily="34" charset="-78"/>
                <a:ea typeface="+mn-ea"/>
                <a:cs typeface="SST Arabic" panose="020B0504030504020204" pitchFamily="34" charset="-78"/>
              </a:rPr>
              <a:t> بيان لـ </a:t>
            </a:r>
            <a:r>
              <a:rPr kumimoji="0" lang="en-US" sz="1000" b="0" i="0" u="none" strike="noStrike" kern="0" cap="none" spc="0" normalizeH="0" baseline="0" noProof="0" dirty="0">
                <a:ln>
                  <a:noFill/>
                </a:ln>
                <a:solidFill>
                  <a:srgbClr val="000000"/>
                </a:solidFill>
                <a:effectLst/>
                <a:uLnTx/>
                <a:uFillTx/>
                <a:latin typeface="SST Arabic" panose="020B0504030504020204" pitchFamily="34" charset="-78"/>
                <a:ea typeface="+mn-ea"/>
                <a:cs typeface="SST Arabic" panose="020B0504030504020204" pitchFamily="34" charset="-78"/>
              </a:rPr>
              <a:t>56</a:t>
            </a:r>
            <a:r>
              <a:rPr kumimoji="0" lang="ar-SA" sz="1000" b="0" i="0" u="none" strike="noStrike" kern="0" cap="none" spc="0" normalizeH="0" baseline="0" noProof="0" dirty="0">
                <a:ln>
                  <a:noFill/>
                </a:ln>
                <a:solidFill>
                  <a:srgbClr val="000000"/>
                </a:solidFill>
                <a:effectLst/>
                <a:uLnTx/>
                <a:uFillTx/>
                <a:latin typeface="SST Arabic" panose="020B0504030504020204" pitchFamily="34" charset="-78"/>
                <a:ea typeface="+mn-ea"/>
                <a:cs typeface="SST Arabic" panose="020B0504030504020204" pitchFamily="34" charset="-78"/>
              </a:rPr>
              <a:t> مُصدّر</a:t>
            </a:r>
            <a:endParaRPr kumimoji="0" lang="en-US" sz="1000" b="0" i="0" u="none" strike="noStrike" kern="0" cap="none" spc="0" normalizeH="0" baseline="0" noProof="0" dirty="0">
              <a:ln>
                <a:noFill/>
              </a:ln>
              <a:solidFill>
                <a:srgbClr val="000000"/>
              </a:solidFill>
              <a:effectLst/>
              <a:uLnTx/>
              <a:uFillTx/>
              <a:latin typeface="SST Arabic" panose="020B0504030504020204" pitchFamily="34" charset="-78"/>
              <a:ea typeface="+mn-ea"/>
              <a:cs typeface="SST Arabic" panose="020B0504030504020204" pitchFamily="34" charset="-78"/>
            </a:endParaRPr>
          </a:p>
        </p:txBody>
      </p:sp>
      <p:sp>
        <p:nvSpPr>
          <p:cNvPr id="143" name="Rectangle: Rounded Corners 231">
            <a:extLst>
              <a:ext uri="{FF2B5EF4-FFF2-40B4-BE49-F238E27FC236}">
                <a16:creationId xmlns:a16="http://schemas.microsoft.com/office/drawing/2014/main" id="{19B64C0B-CB7D-435C-A322-CF38DF7D528A}"/>
              </a:ext>
            </a:extLst>
          </p:cNvPr>
          <p:cNvSpPr/>
          <p:nvPr/>
        </p:nvSpPr>
        <p:spPr>
          <a:xfrm>
            <a:off x="7204863" y="2444171"/>
            <a:ext cx="2048006" cy="687370"/>
          </a:xfrm>
          <a:prstGeom prst="roundRect">
            <a:avLst>
              <a:gd name="adj" fmla="val 8728"/>
            </a:avLst>
          </a:prstGeom>
          <a:solidFill>
            <a:schemeClr val="bg1"/>
          </a:solidFill>
          <a:ln w="3175">
            <a:solidFill>
              <a:srgbClr val="53CA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ymbio AR+LT"/>
              <a:ea typeface="+mn-ea"/>
              <a:cs typeface="Symbio AR+LT"/>
            </a:endParaRPr>
          </a:p>
        </p:txBody>
      </p:sp>
      <p:sp>
        <p:nvSpPr>
          <p:cNvPr id="144" name="Rectangle 143">
            <a:extLst>
              <a:ext uri="{FF2B5EF4-FFF2-40B4-BE49-F238E27FC236}">
                <a16:creationId xmlns:a16="http://schemas.microsoft.com/office/drawing/2014/main" id="{E0B36F43-B97F-4278-95C5-DD0E5FECFE44}"/>
              </a:ext>
            </a:extLst>
          </p:cNvPr>
          <p:cNvSpPr/>
          <p:nvPr/>
        </p:nvSpPr>
        <p:spPr>
          <a:xfrm>
            <a:off x="7265994" y="2533500"/>
            <a:ext cx="1925744" cy="401264"/>
          </a:xfrm>
          <a:prstGeom prst="rect">
            <a:avLst/>
          </a:prstGeom>
        </p:spPr>
        <p:txBody>
          <a:bodyPr wrap="square">
            <a:spAutoFit/>
          </a:bodyPr>
          <a:lstStyle/>
          <a:p>
            <a:pPr marL="0" marR="0" lvl="0" indent="0" algn="ctr" defTabSz="400050" rtl="1" eaLnBrk="1" fontAlgn="auto" latinLnBrk="0" hangingPunct="1">
              <a:lnSpc>
                <a:spcPct val="90000"/>
              </a:lnSpc>
              <a:spcBef>
                <a:spcPct val="0"/>
              </a:spcBef>
              <a:spcAft>
                <a:spcPct val="35000"/>
              </a:spcAft>
              <a:buClrTx/>
              <a:buSzTx/>
              <a:buFontTx/>
              <a:buNone/>
              <a:tabLst/>
              <a:defRPr/>
            </a:pPr>
            <a:r>
              <a:rPr kumimoji="0" lang="ar-SA" sz="1100" b="0" i="0" u="none" strike="noStrike" kern="1200" cap="none" spc="0" normalizeH="0" baseline="0" noProof="0" dirty="0">
                <a:ln>
                  <a:noFill/>
                </a:ln>
                <a:solidFill>
                  <a:srgbClr val="002448"/>
                </a:solidFill>
                <a:effectLst/>
                <a:uLnTx/>
                <a:uFillTx/>
                <a:latin typeface="SST Arabic" panose="020B0504030504020204" pitchFamily="34" charset="-78"/>
                <a:ea typeface="+mn-ea"/>
                <a:cs typeface="SST Arabic" panose="020B0504030504020204" pitchFamily="34" charset="-78"/>
              </a:rPr>
              <a:t>ارتباط المصدِّر </a:t>
            </a:r>
            <a:r>
              <a:rPr kumimoji="0" lang="ar-SA" sz="1100" b="1" i="0" u="none" strike="noStrike" kern="1200" cap="none" spc="0" normalizeH="0" baseline="0" noProof="0" dirty="0">
                <a:ln>
                  <a:noFill/>
                </a:ln>
                <a:solidFill>
                  <a:srgbClr val="002448"/>
                </a:solidFill>
                <a:effectLst/>
                <a:uLnTx/>
                <a:uFillTx/>
                <a:latin typeface="SST Arabic" panose="020B0504030504020204" pitchFamily="34" charset="-78"/>
                <a:ea typeface="+mn-ea"/>
                <a:cs typeface="SST Arabic" panose="020B0504030504020204" pitchFamily="34" charset="-78"/>
              </a:rPr>
              <a:t>بمحضر</a:t>
            </a:r>
            <a:r>
              <a:rPr kumimoji="0" lang="ar-SA" sz="1100" b="0" i="0" u="none" strike="noStrike" kern="1200" cap="none" spc="0" normalizeH="0" baseline="0" noProof="0" dirty="0">
                <a:ln>
                  <a:noFill/>
                </a:ln>
                <a:solidFill>
                  <a:srgbClr val="002448"/>
                </a:solidFill>
                <a:effectLst/>
                <a:uLnTx/>
                <a:uFillTx/>
                <a:latin typeface="SST Arabic" panose="020B0504030504020204" pitchFamily="34" charset="-78"/>
                <a:ea typeface="+mn-ea"/>
                <a:cs typeface="SST Arabic" panose="020B0504030504020204" pitchFamily="34" charset="-78"/>
              </a:rPr>
              <a:t> </a:t>
            </a:r>
            <a:r>
              <a:rPr kumimoji="0" lang="ar-SA" sz="1100" b="1" i="0" u="none" strike="noStrike" kern="1200" cap="none" spc="0" normalizeH="0" baseline="0" noProof="0" dirty="0">
                <a:ln>
                  <a:noFill/>
                </a:ln>
                <a:solidFill>
                  <a:srgbClr val="002448"/>
                </a:solidFill>
                <a:effectLst/>
                <a:uLnTx/>
                <a:uFillTx/>
                <a:latin typeface="SST Arabic" panose="020B0504030504020204" pitchFamily="34" charset="-78"/>
                <a:ea typeface="+mn-ea"/>
                <a:cs typeface="SST Arabic" panose="020B0504030504020204" pitchFamily="34" charset="-78"/>
              </a:rPr>
              <a:t>أمني </a:t>
            </a:r>
            <a:r>
              <a:rPr kumimoji="0" lang="ar-SA" sz="1100" b="0" i="0" u="none" strike="noStrike" kern="1200" cap="none" spc="0" normalizeH="0" baseline="0" noProof="0" dirty="0">
                <a:ln>
                  <a:noFill/>
                </a:ln>
                <a:solidFill>
                  <a:srgbClr val="002448"/>
                </a:solidFill>
                <a:effectLst/>
                <a:uLnTx/>
                <a:uFillTx/>
                <a:latin typeface="SST Arabic" panose="020B0504030504020204" pitchFamily="34" charset="-78"/>
                <a:ea typeface="+mn-ea"/>
                <a:cs typeface="SST Arabic" panose="020B0504030504020204" pitchFamily="34" charset="-78"/>
              </a:rPr>
              <a:t>سابق</a:t>
            </a:r>
          </a:p>
        </p:txBody>
      </p:sp>
      <p:sp>
        <p:nvSpPr>
          <p:cNvPr id="146" name="Rectangle: Rounded Corners 231">
            <a:extLst>
              <a:ext uri="{FF2B5EF4-FFF2-40B4-BE49-F238E27FC236}">
                <a16:creationId xmlns:a16="http://schemas.microsoft.com/office/drawing/2014/main" id="{19B64C0B-CB7D-435C-A322-CF38DF7D528A}"/>
              </a:ext>
            </a:extLst>
          </p:cNvPr>
          <p:cNvSpPr/>
          <p:nvPr/>
        </p:nvSpPr>
        <p:spPr>
          <a:xfrm>
            <a:off x="4987720" y="2445558"/>
            <a:ext cx="2048006" cy="685982"/>
          </a:xfrm>
          <a:prstGeom prst="roundRect">
            <a:avLst/>
          </a:prstGeom>
          <a:solidFill>
            <a:schemeClr val="bg1"/>
          </a:solidFill>
          <a:ln w="3175">
            <a:solidFill>
              <a:srgbClr val="53CA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ymbio AR+LT"/>
              <a:ea typeface="+mn-ea"/>
              <a:cs typeface="Symbio AR+LT"/>
            </a:endParaRPr>
          </a:p>
        </p:txBody>
      </p:sp>
      <p:sp>
        <p:nvSpPr>
          <p:cNvPr id="147" name="Rectangle 146">
            <a:extLst>
              <a:ext uri="{FF2B5EF4-FFF2-40B4-BE49-F238E27FC236}">
                <a16:creationId xmlns:a16="http://schemas.microsoft.com/office/drawing/2014/main" id="{E0B36F43-B97F-4278-95C5-DD0E5FECFE44}"/>
              </a:ext>
            </a:extLst>
          </p:cNvPr>
          <p:cNvSpPr/>
          <p:nvPr/>
        </p:nvSpPr>
        <p:spPr>
          <a:xfrm>
            <a:off x="5048851" y="2524994"/>
            <a:ext cx="1925744" cy="248914"/>
          </a:xfrm>
          <a:prstGeom prst="rect">
            <a:avLst/>
          </a:prstGeom>
        </p:spPr>
        <p:txBody>
          <a:bodyPr wrap="square">
            <a:spAutoFit/>
          </a:bodyPr>
          <a:lstStyle/>
          <a:p>
            <a:pPr marL="0" marR="0" lvl="0" indent="0" algn="ctr" defTabSz="400050" rtl="1" eaLnBrk="1" fontAlgn="auto" latinLnBrk="0" hangingPunct="1">
              <a:lnSpc>
                <a:spcPct val="90000"/>
              </a:lnSpc>
              <a:spcBef>
                <a:spcPct val="0"/>
              </a:spcBef>
              <a:spcAft>
                <a:spcPct val="35000"/>
              </a:spcAft>
              <a:buClrTx/>
              <a:buSzTx/>
              <a:buFontTx/>
              <a:buNone/>
              <a:tabLst/>
              <a:defRPr/>
            </a:pPr>
            <a:r>
              <a:rPr kumimoji="0" lang="ar-SA" sz="1100" b="0" i="0" u="none" strike="noStrike" kern="1200" cap="none" spc="0" normalizeH="0" baseline="0" noProof="0" dirty="0">
                <a:ln>
                  <a:noFill/>
                </a:ln>
                <a:solidFill>
                  <a:srgbClr val="002448"/>
                </a:solidFill>
                <a:effectLst/>
                <a:uLnTx/>
                <a:uFillTx/>
                <a:latin typeface="SST Arabic" panose="020B0504030504020204" pitchFamily="34" charset="-78"/>
                <a:ea typeface="+mn-ea"/>
                <a:cs typeface="SST Arabic" panose="020B0504030504020204" pitchFamily="34" charset="-78"/>
              </a:rPr>
              <a:t>ارتباط المصدِّر </a:t>
            </a:r>
            <a:r>
              <a:rPr kumimoji="0" lang="ar-SA" sz="1100" b="1" i="0" u="none" strike="noStrike" kern="1200" cap="none" spc="0" normalizeH="0" baseline="0" noProof="0" dirty="0">
                <a:ln>
                  <a:noFill/>
                </a:ln>
                <a:solidFill>
                  <a:srgbClr val="002448"/>
                </a:solidFill>
                <a:effectLst/>
                <a:uLnTx/>
                <a:uFillTx/>
                <a:latin typeface="SST Arabic" panose="020B0504030504020204" pitchFamily="34" charset="-78"/>
                <a:ea typeface="+mn-ea"/>
                <a:cs typeface="SST Arabic" panose="020B0504030504020204" pitchFamily="34" charset="-78"/>
              </a:rPr>
              <a:t>بمحضر</a:t>
            </a:r>
            <a:r>
              <a:rPr kumimoji="0" lang="ar-SA" sz="1100" b="0" i="0" u="none" strike="noStrike" kern="1200" cap="none" spc="0" normalizeH="0" baseline="0" noProof="0" dirty="0">
                <a:ln>
                  <a:noFill/>
                </a:ln>
                <a:solidFill>
                  <a:srgbClr val="002448"/>
                </a:solidFill>
                <a:effectLst/>
                <a:uLnTx/>
                <a:uFillTx/>
                <a:latin typeface="SST Arabic" panose="020B0504030504020204" pitchFamily="34" charset="-78"/>
                <a:ea typeface="+mn-ea"/>
                <a:cs typeface="SST Arabic" panose="020B0504030504020204" pitchFamily="34" charset="-78"/>
              </a:rPr>
              <a:t> سابق</a:t>
            </a:r>
          </a:p>
        </p:txBody>
      </p:sp>
      <p:sp>
        <p:nvSpPr>
          <p:cNvPr id="148" name="Rectangle: Rounded Corners 201">
            <a:extLst>
              <a:ext uri="{FF2B5EF4-FFF2-40B4-BE49-F238E27FC236}">
                <a16:creationId xmlns:a16="http://schemas.microsoft.com/office/drawing/2014/main" id="{0786435B-CFB8-4998-B2CC-54E3C0A04CD9}"/>
              </a:ext>
            </a:extLst>
          </p:cNvPr>
          <p:cNvSpPr>
            <a:spLocks/>
          </p:cNvSpPr>
          <p:nvPr/>
        </p:nvSpPr>
        <p:spPr>
          <a:xfrm>
            <a:off x="5325994" y="2895190"/>
            <a:ext cx="1371453" cy="125292"/>
          </a:xfrm>
          <a:prstGeom prst="roundRect">
            <a:avLst>
              <a:gd name="adj" fmla="val 50000"/>
            </a:avLst>
          </a:prstGeom>
          <a:solidFill>
            <a:schemeClr val="bg2"/>
          </a:solidFill>
          <a:ln w="9525">
            <a:no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no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1000" b="1" i="0" u="none" strike="noStrike" kern="1200" cap="none" spc="0" normalizeH="0" baseline="0" noProof="0" dirty="0">
                <a:ln>
                  <a:noFill/>
                </a:ln>
                <a:solidFill>
                  <a:srgbClr val="E6E6E6">
                    <a:lumMod val="25000"/>
                  </a:srgbClr>
                </a:solidFill>
                <a:effectLst/>
                <a:uLnTx/>
                <a:uFillTx/>
                <a:latin typeface="SST Arabic" panose="020B0504030504020204" pitchFamily="34" charset="-78"/>
                <a:ea typeface="+mn-ea"/>
                <a:cs typeface="SST Arabic" panose="020B0504030504020204" pitchFamily="34" charset="-78"/>
              </a:rPr>
              <a:t>12 ألف بيان جمركي</a:t>
            </a:r>
            <a:endParaRPr kumimoji="0" lang="en-US" sz="1000" b="1" i="0" u="none" strike="noStrike" kern="1200" cap="none" spc="0" normalizeH="0" baseline="0" noProof="0" dirty="0">
              <a:ln>
                <a:noFill/>
              </a:ln>
              <a:solidFill>
                <a:srgbClr val="E6E6E6">
                  <a:lumMod val="25000"/>
                </a:srgbClr>
              </a:solidFill>
              <a:effectLst/>
              <a:uLnTx/>
              <a:uFillTx/>
              <a:latin typeface="SST Arabic" panose="020B0504030504020204" pitchFamily="34" charset="-78"/>
              <a:ea typeface="+mn-ea"/>
              <a:cs typeface="SST Arabic" panose="020B0504030504020204" pitchFamily="34" charset="-78"/>
            </a:endParaRPr>
          </a:p>
        </p:txBody>
      </p:sp>
      <p:grpSp>
        <p:nvGrpSpPr>
          <p:cNvPr id="149" name="Group 148">
            <a:extLst>
              <a:ext uri="{FF2B5EF4-FFF2-40B4-BE49-F238E27FC236}">
                <a16:creationId xmlns:a16="http://schemas.microsoft.com/office/drawing/2014/main" id="{F2D104AC-8E11-44CC-A30F-A2A692EB1AFF}"/>
              </a:ext>
            </a:extLst>
          </p:cNvPr>
          <p:cNvGrpSpPr/>
          <p:nvPr/>
        </p:nvGrpSpPr>
        <p:grpSpPr>
          <a:xfrm>
            <a:off x="6700002" y="2295783"/>
            <a:ext cx="549186" cy="357216"/>
            <a:chOff x="9366424" y="3553966"/>
            <a:chExt cx="549186" cy="357216"/>
          </a:xfrm>
        </p:grpSpPr>
        <p:grpSp>
          <p:nvGrpSpPr>
            <p:cNvPr id="150" name="Group 149">
              <a:extLst>
                <a:ext uri="{FF2B5EF4-FFF2-40B4-BE49-F238E27FC236}">
                  <a16:creationId xmlns:a16="http://schemas.microsoft.com/office/drawing/2014/main" id="{D9152593-9466-4236-AF01-53DF06C8C611}"/>
                </a:ext>
              </a:extLst>
            </p:cNvPr>
            <p:cNvGrpSpPr/>
            <p:nvPr/>
          </p:nvGrpSpPr>
          <p:grpSpPr>
            <a:xfrm>
              <a:off x="9453162" y="3553966"/>
              <a:ext cx="387627" cy="352509"/>
              <a:chOff x="5112361" y="3348237"/>
              <a:chExt cx="1033500" cy="1033500"/>
            </a:xfrm>
          </p:grpSpPr>
          <p:sp>
            <p:nvSpPr>
              <p:cNvPr id="152" name="Google Shape;1186;p42">
                <a:extLst>
                  <a:ext uri="{FF2B5EF4-FFF2-40B4-BE49-F238E27FC236}">
                    <a16:creationId xmlns:a16="http://schemas.microsoft.com/office/drawing/2014/main" id="{2C9C51B8-7CC7-4BAD-8B31-6FB1024C01E6}"/>
                  </a:ext>
                </a:extLst>
              </p:cNvPr>
              <p:cNvSpPr/>
              <p:nvPr/>
            </p:nvSpPr>
            <p:spPr>
              <a:xfrm>
                <a:off x="5112361" y="3348237"/>
                <a:ext cx="1033500" cy="1033500"/>
              </a:xfrm>
              <a:prstGeom prst="ellipse">
                <a:avLst/>
              </a:prstGeom>
              <a:solidFill>
                <a:schemeClr val="accent3">
                  <a:lumMod val="50000"/>
                </a:scheme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0D2547"/>
                  </a:solidFill>
                  <a:effectLst/>
                  <a:uLnTx/>
                  <a:uFillTx/>
                  <a:latin typeface="Symbio AR+LT"/>
                  <a:ea typeface="+mn-ea"/>
                  <a:cs typeface="Symbio AR+LT"/>
                </a:endParaRPr>
              </a:p>
            </p:txBody>
          </p:sp>
          <p:sp>
            <p:nvSpPr>
              <p:cNvPr id="153" name="Google Shape;1187;p42">
                <a:extLst>
                  <a:ext uri="{FF2B5EF4-FFF2-40B4-BE49-F238E27FC236}">
                    <a16:creationId xmlns:a16="http://schemas.microsoft.com/office/drawing/2014/main" id="{2FC6C29D-86DD-4571-86B1-243E49936CF6}"/>
                  </a:ext>
                </a:extLst>
              </p:cNvPr>
              <p:cNvSpPr/>
              <p:nvPr/>
            </p:nvSpPr>
            <p:spPr>
              <a:xfrm>
                <a:off x="5221432" y="3457310"/>
                <a:ext cx="815400" cy="815400"/>
              </a:xfrm>
              <a:prstGeom prst="ellipse">
                <a:avLst/>
              </a:prstGeom>
              <a:solidFill>
                <a:schemeClr val="bg1"/>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endParaRPr kumimoji="0" sz="900" b="0" i="0" u="none" strike="noStrike" kern="1200" cap="none" spc="0" normalizeH="0" baseline="0" noProof="0" dirty="0">
                  <a:ln>
                    <a:noFill/>
                  </a:ln>
                  <a:solidFill>
                    <a:srgbClr val="0D2547"/>
                  </a:solidFill>
                  <a:effectLst/>
                  <a:uLnTx/>
                  <a:uFillTx/>
                  <a:latin typeface="Symbio AR+LT"/>
                  <a:ea typeface="+mn-ea"/>
                  <a:cs typeface="Symbio AR+LT"/>
                </a:endParaRPr>
              </a:p>
            </p:txBody>
          </p:sp>
          <p:grpSp>
            <p:nvGrpSpPr>
              <p:cNvPr id="155" name="Google Shape;1188;p42">
                <a:extLst>
                  <a:ext uri="{FF2B5EF4-FFF2-40B4-BE49-F238E27FC236}">
                    <a16:creationId xmlns:a16="http://schemas.microsoft.com/office/drawing/2014/main" id="{F75C3503-C7C0-4847-B098-1B22E412C08B}"/>
                  </a:ext>
                </a:extLst>
              </p:cNvPr>
              <p:cNvGrpSpPr/>
              <p:nvPr/>
            </p:nvGrpSpPr>
            <p:grpSpPr>
              <a:xfrm>
                <a:off x="5400545" y="3665715"/>
                <a:ext cx="457189" cy="398590"/>
                <a:chOff x="5046550" y="2327025"/>
                <a:chExt cx="299325" cy="261525"/>
              </a:xfrm>
            </p:grpSpPr>
            <p:sp>
              <p:nvSpPr>
                <p:cNvPr id="156" name="Google Shape;1189;p42">
                  <a:extLst>
                    <a:ext uri="{FF2B5EF4-FFF2-40B4-BE49-F238E27FC236}">
                      <a16:creationId xmlns:a16="http://schemas.microsoft.com/office/drawing/2014/main" id="{DE596C4D-DDF4-4ADF-AEFC-A32399F87EC8}"/>
                    </a:ext>
                  </a:extLst>
                </p:cNvPr>
                <p:cNvSpPr/>
                <p:nvPr/>
              </p:nvSpPr>
              <p:spPr>
                <a:xfrm>
                  <a:off x="5046550" y="2448325"/>
                  <a:ext cx="297750" cy="140225"/>
                </a:xfrm>
                <a:custGeom>
                  <a:avLst/>
                  <a:gdLst/>
                  <a:ahLst/>
                  <a:cxnLst/>
                  <a:rect l="l" t="t" r="r" b="b"/>
                  <a:pathLst>
                    <a:path w="11910" h="5609" extrusionOk="0">
                      <a:moveTo>
                        <a:pt x="4569" y="1386"/>
                      </a:moveTo>
                      <a:cubicBezTo>
                        <a:pt x="4538" y="1575"/>
                        <a:pt x="4506" y="1828"/>
                        <a:pt x="4443" y="2111"/>
                      </a:cubicBezTo>
                      <a:lnTo>
                        <a:pt x="757" y="2111"/>
                      </a:lnTo>
                      <a:lnTo>
                        <a:pt x="757" y="1386"/>
                      </a:lnTo>
                      <a:close/>
                      <a:moveTo>
                        <a:pt x="11185" y="1386"/>
                      </a:moveTo>
                      <a:lnTo>
                        <a:pt x="11185" y="2111"/>
                      </a:lnTo>
                      <a:lnTo>
                        <a:pt x="7530" y="2111"/>
                      </a:lnTo>
                      <a:cubicBezTo>
                        <a:pt x="7467" y="1828"/>
                        <a:pt x="7436" y="1575"/>
                        <a:pt x="7373" y="1386"/>
                      </a:cubicBezTo>
                      <a:close/>
                      <a:moveTo>
                        <a:pt x="5955" y="725"/>
                      </a:moveTo>
                      <a:cubicBezTo>
                        <a:pt x="6270" y="725"/>
                        <a:pt x="6396" y="788"/>
                        <a:pt x="6491" y="1071"/>
                      </a:cubicBezTo>
                      <a:cubicBezTo>
                        <a:pt x="6743" y="1639"/>
                        <a:pt x="6900" y="2804"/>
                        <a:pt x="7247" y="4852"/>
                      </a:cubicBezTo>
                      <a:lnTo>
                        <a:pt x="4664" y="4852"/>
                      </a:lnTo>
                      <a:cubicBezTo>
                        <a:pt x="5010" y="2804"/>
                        <a:pt x="5168" y="1639"/>
                        <a:pt x="5388" y="1071"/>
                      </a:cubicBezTo>
                      <a:cubicBezTo>
                        <a:pt x="5514" y="788"/>
                        <a:pt x="5640" y="725"/>
                        <a:pt x="5955" y="725"/>
                      </a:cubicBezTo>
                      <a:close/>
                      <a:moveTo>
                        <a:pt x="5955" y="0"/>
                      </a:moveTo>
                      <a:cubicBezTo>
                        <a:pt x="5357" y="0"/>
                        <a:pt x="5010" y="221"/>
                        <a:pt x="4758" y="725"/>
                      </a:cubicBezTo>
                      <a:lnTo>
                        <a:pt x="347" y="725"/>
                      </a:lnTo>
                      <a:cubicBezTo>
                        <a:pt x="158" y="725"/>
                        <a:pt x="1" y="882"/>
                        <a:pt x="1" y="1071"/>
                      </a:cubicBezTo>
                      <a:lnTo>
                        <a:pt x="1" y="2458"/>
                      </a:lnTo>
                      <a:cubicBezTo>
                        <a:pt x="1" y="2647"/>
                        <a:pt x="158" y="2804"/>
                        <a:pt x="347" y="2804"/>
                      </a:cubicBezTo>
                      <a:lnTo>
                        <a:pt x="4254" y="2804"/>
                      </a:lnTo>
                      <a:cubicBezTo>
                        <a:pt x="4191" y="3371"/>
                        <a:pt x="4065" y="4064"/>
                        <a:pt x="3907" y="4884"/>
                      </a:cubicBezTo>
                      <a:lnTo>
                        <a:pt x="3498" y="4884"/>
                      </a:lnTo>
                      <a:cubicBezTo>
                        <a:pt x="3309" y="4884"/>
                        <a:pt x="3151" y="5041"/>
                        <a:pt x="3151" y="5262"/>
                      </a:cubicBezTo>
                      <a:cubicBezTo>
                        <a:pt x="3151" y="5451"/>
                        <a:pt x="3309" y="5608"/>
                        <a:pt x="3498" y="5608"/>
                      </a:cubicBezTo>
                      <a:lnTo>
                        <a:pt x="8350" y="5608"/>
                      </a:lnTo>
                      <a:cubicBezTo>
                        <a:pt x="8539" y="5608"/>
                        <a:pt x="8696" y="5451"/>
                        <a:pt x="8696" y="5262"/>
                      </a:cubicBezTo>
                      <a:cubicBezTo>
                        <a:pt x="8696" y="5041"/>
                        <a:pt x="8539" y="4884"/>
                        <a:pt x="8350" y="4884"/>
                      </a:cubicBezTo>
                      <a:lnTo>
                        <a:pt x="7972" y="4884"/>
                      </a:lnTo>
                      <a:cubicBezTo>
                        <a:pt x="7814" y="4064"/>
                        <a:pt x="7688" y="3403"/>
                        <a:pt x="7593" y="2804"/>
                      </a:cubicBezTo>
                      <a:lnTo>
                        <a:pt x="11500" y="2804"/>
                      </a:lnTo>
                      <a:cubicBezTo>
                        <a:pt x="11689" y="2804"/>
                        <a:pt x="11847" y="2647"/>
                        <a:pt x="11847" y="2458"/>
                      </a:cubicBezTo>
                      <a:lnTo>
                        <a:pt x="11847" y="1071"/>
                      </a:lnTo>
                      <a:cubicBezTo>
                        <a:pt x="11910" y="882"/>
                        <a:pt x="11752" y="725"/>
                        <a:pt x="11532" y="725"/>
                      </a:cubicBezTo>
                      <a:lnTo>
                        <a:pt x="7121" y="725"/>
                      </a:lnTo>
                      <a:cubicBezTo>
                        <a:pt x="6900" y="252"/>
                        <a:pt x="6554" y="0"/>
                        <a:pt x="5955"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D2547"/>
                    </a:solidFill>
                    <a:effectLst/>
                    <a:uLnTx/>
                    <a:uFillTx/>
                    <a:latin typeface="Symbio AR+LT"/>
                    <a:ea typeface="+mn-ea"/>
                    <a:cs typeface="Symbio AR+LT"/>
                  </a:endParaRPr>
                </a:p>
              </p:txBody>
            </p:sp>
            <p:sp>
              <p:nvSpPr>
                <p:cNvPr id="157" name="Google Shape;1190;p42">
                  <a:extLst>
                    <a:ext uri="{FF2B5EF4-FFF2-40B4-BE49-F238E27FC236}">
                      <a16:creationId xmlns:a16="http://schemas.microsoft.com/office/drawing/2014/main" id="{E976E64A-3872-4C18-84DA-A96F21267C2D}"/>
                    </a:ext>
                  </a:extLst>
                </p:cNvPr>
                <p:cNvSpPr/>
                <p:nvPr/>
              </p:nvSpPr>
              <p:spPr>
                <a:xfrm>
                  <a:off x="5241900" y="2327025"/>
                  <a:ext cx="103975" cy="121325"/>
                </a:xfrm>
                <a:custGeom>
                  <a:avLst/>
                  <a:gdLst/>
                  <a:ahLst/>
                  <a:cxnLst/>
                  <a:rect l="l" t="t" r="r" b="b"/>
                  <a:pathLst>
                    <a:path w="4159" h="4853" extrusionOk="0">
                      <a:moveTo>
                        <a:pt x="1985" y="725"/>
                      </a:moveTo>
                      <a:cubicBezTo>
                        <a:pt x="2394" y="725"/>
                        <a:pt x="2709" y="1040"/>
                        <a:pt x="2709" y="1450"/>
                      </a:cubicBezTo>
                      <a:cubicBezTo>
                        <a:pt x="2709" y="1828"/>
                        <a:pt x="2394" y="2143"/>
                        <a:pt x="1985" y="2143"/>
                      </a:cubicBezTo>
                      <a:cubicBezTo>
                        <a:pt x="1607" y="2143"/>
                        <a:pt x="1292" y="1828"/>
                        <a:pt x="1292" y="1450"/>
                      </a:cubicBezTo>
                      <a:cubicBezTo>
                        <a:pt x="1292" y="1040"/>
                        <a:pt x="1638" y="725"/>
                        <a:pt x="1985" y="725"/>
                      </a:cubicBezTo>
                      <a:close/>
                      <a:moveTo>
                        <a:pt x="1985" y="2804"/>
                      </a:moveTo>
                      <a:cubicBezTo>
                        <a:pt x="2741" y="2804"/>
                        <a:pt x="3371" y="3435"/>
                        <a:pt x="3371" y="4191"/>
                      </a:cubicBezTo>
                      <a:lnTo>
                        <a:pt x="630" y="4191"/>
                      </a:lnTo>
                      <a:cubicBezTo>
                        <a:pt x="630" y="3435"/>
                        <a:pt x="1260" y="2804"/>
                        <a:pt x="1985" y="2804"/>
                      </a:cubicBezTo>
                      <a:close/>
                      <a:moveTo>
                        <a:pt x="2048" y="1"/>
                      </a:moveTo>
                      <a:cubicBezTo>
                        <a:pt x="1292" y="1"/>
                        <a:pt x="662" y="631"/>
                        <a:pt x="662" y="1387"/>
                      </a:cubicBezTo>
                      <a:cubicBezTo>
                        <a:pt x="662" y="1765"/>
                        <a:pt x="819" y="2111"/>
                        <a:pt x="1040" y="2332"/>
                      </a:cubicBezTo>
                      <a:cubicBezTo>
                        <a:pt x="410" y="2710"/>
                        <a:pt x="0" y="3372"/>
                        <a:pt x="0" y="4159"/>
                      </a:cubicBezTo>
                      <a:lnTo>
                        <a:pt x="0" y="4506"/>
                      </a:lnTo>
                      <a:cubicBezTo>
                        <a:pt x="0" y="4695"/>
                        <a:pt x="158" y="4852"/>
                        <a:pt x="347" y="4852"/>
                      </a:cubicBezTo>
                      <a:lnTo>
                        <a:pt x="3812" y="4852"/>
                      </a:lnTo>
                      <a:cubicBezTo>
                        <a:pt x="4001" y="4852"/>
                        <a:pt x="4159" y="4695"/>
                        <a:pt x="4159" y="4506"/>
                      </a:cubicBezTo>
                      <a:lnTo>
                        <a:pt x="4159" y="4159"/>
                      </a:lnTo>
                      <a:cubicBezTo>
                        <a:pt x="4096" y="3403"/>
                        <a:pt x="3655" y="2710"/>
                        <a:pt x="3025" y="2332"/>
                      </a:cubicBezTo>
                      <a:cubicBezTo>
                        <a:pt x="3245" y="2111"/>
                        <a:pt x="3403" y="1765"/>
                        <a:pt x="3403" y="1387"/>
                      </a:cubicBezTo>
                      <a:cubicBezTo>
                        <a:pt x="3403" y="631"/>
                        <a:pt x="2772" y="1"/>
                        <a:pt x="2048"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D2547"/>
                    </a:solidFill>
                    <a:effectLst/>
                    <a:uLnTx/>
                    <a:uFillTx/>
                    <a:latin typeface="Symbio AR+LT"/>
                    <a:ea typeface="+mn-ea"/>
                    <a:cs typeface="Symbio AR+LT"/>
                  </a:endParaRPr>
                </a:p>
              </p:txBody>
            </p:sp>
            <p:sp>
              <p:nvSpPr>
                <p:cNvPr id="158" name="Google Shape;1191;p42">
                  <a:extLst>
                    <a:ext uri="{FF2B5EF4-FFF2-40B4-BE49-F238E27FC236}">
                      <a16:creationId xmlns:a16="http://schemas.microsoft.com/office/drawing/2014/main" id="{D3F9F5EE-A343-4466-B21B-FFF30406D9A5}"/>
                    </a:ext>
                  </a:extLst>
                </p:cNvPr>
                <p:cNvSpPr/>
                <p:nvPr/>
              </p:nvSpPr>
              <p:spPr>
                <a:xfrm>
                  <a:off x="5048925" y="2328600"/>
                  <a:ext cx="103975" cy="121325"/>
                </a:xfrm>
                <a:custGeom>
                  <a:avLst/>
                  <a:gdLst/>
                  <a:ahLst/>
                  <a:cxnLst/>
                  <a:rect l="l" t="t" r="r" b="b"/>
                  <a:pathLst>
                    <a:path w="4159" h="4853" extrusionOk="0">
                      <a:moveTo>
                        <a:pt x="2048" y="662"/>
                      </a:moveTo>
                      <a:cubicBezTo>
                        <a:pt x="2426" y="662"/>
                        <a:pt x="2741" y="977"/>
                        <a:pt x="2741" y="1387"/>
                      </a:cubicBezTo>
                      <a:cubicBezTo>
                        <a:pt x="2741" y="1765"/>
                        <a:pt x="2426" y="2080"/>
                        <a:pt x="2048" y="2080"/>
                      </a:cubicBezTo>
                      <a:cubicBezTo>
                        <a:pt x="1639" y="2080"/>
                        <a:pt x="1324" y="1765"/>
                        <a:pt x="1324" y="1387"/>
                      </a:cubicBezTo>
                      <a:cubicBezTo>
                        <a:pt x="1324" y="977"/>
                        <a:pt x="1670" y="662"/>
                        <a:pt x="2048" y="662"/>
                      </a:cubicBezTo>
                      <a:close/>
                      <a:moveTo>
                        <a:pt x="2048" y="2710"/>
                      </a:moveTo>
                      <a:cubicBezTo>
                        <a:pt x="2773" y="2710"/>
                        <a:pt x="3403" y="3340"/>
                        <a:pt x="3403" y="4096"/>
                      </a:cubicBezTo>
                      <a:lnTo>
                        <a:pt x="662" y="4096"/>
                      </a:lnTo>
                      <a:cubicBezTo>
                        <a:pt x="662" y="3340"/>
                        <a:pt x="1292" y="2710"/>
                        <a:pt x="2048" y="2710"/>
                      </a:cubicBezTo>
                      <a:close/>
                      <a:moveTo>
                        <a:pt x="2111" y="1"/>
                      </a:moveTo>
                      <a:cubicBezTo>
                        <a:pt x="1355" y="1"/>
                        <a:pt x="725" y="631"/>
                        <a:pt x="725" y="1387"/>
                      </a:cubicBezTo>
                      <a:cubicBezTo>
                        <a:pt x="725" y="1733"/>
                        <a:pt x="882" y="2080"/>
                        <a:pt x="1134" y="2332"/>
                      </a:cubicBezTo>
                      <a:cubicBezTo>
                        <a:pt x="410" y="2647"/>
                        <a:pt x="0" y="3340"/>
                        <a:pt x="0" y="4128"/>
                      </a:cubicBezTo>
                      <a:lnTo>
                        <a:pt x="0" y="4474"/>
                      </a:lnTo>
                      <a:cubicBezTo>
                        <a:pt x="0" y="4695"/>
                        <a:pt x="158" y="4852"/>
                        <a:pt x="347" y="4852"/>
                      </a:cubicBezTo>
                      <a:lnTo>
                        <a:pt x="3812" y="4852"/>
                      </a:lnTo>
                      <a:cubicBezTo>
                        <a:pt x="4001" y="4852"/>
                        <a:pt x="4159" y="4695"/>
                        <a:pt x="4159" y="4474"/>
                      </a:cubicBezTo>
                      <a:lnTo>
                        <a:pt x="4159" y="4128"/>
                      </a:lnTo>
                      <a:cubicBezTo>
                        <a:pt x="4159" y="3340"/>
                        <a:pt x="3718" y="2678"/>
                        <a:pt x="3088" y="2332"/>
                      </a:cubicBezTo>
                      <a:cubicBezTo>
                        <a:pt x="3340" y="2080"/>
                        <a:pt x="3497" y="1733"/>
                        <a:pt x="3497" y="1387"/>
                      </a:cubicBezTo>
                      <a:cubicBezTo>
                        <a:pt x="3497" y="631"/>
                        <a:pt x="2867" y="1"/>
                        <a:pt x="2111"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D2547"/>
                    </a:solidFill>
                    <a:effectLst/>
                    <a:uLnTx/>
                    <a:uFillTx/>
                    <a:latin typeface="Symbio AR+LT"/>
                    <a:ea typeface="+mn-ea"/>
                    <a:cs typeface="Symbio AR+LT"/>
                  </a:endParaRPr>
                </a:p>
              </p:txBody>
            </p:sp>
          </p:grpSp>
        </p:grpSp>
        <p:sp>
          <p:nvSpPr>
            <p:cNvPr id="151" name="Rectangle 150">
              <a:extLst>
                <a:ext uri="{FF2B5EF4-FFF2-40B4-BE49-F238E27FC236}">
                  <a16:creationId xmlns:a16="http://schemas.microsoft.com/office/drawing/2014/main" id="{A5CAF1CD-A635-4E0E-A4FD-DBEC5C0EB1BE}"/>
                </a:ext>
              </a:extLst>
            </p:cNvPr>
            <p:cNvSpPr/>
            <p:nvPr/>
          </p:nvSpPr>
          <p:spPr>
            <a:xfrm>
              <a:off x="9366424" y="3572628"/>
              <a:ext cx="549186" cy="338554"/>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SA" sz="1600" b="1" i="0" u="none" strike="noStrike" kern="1200" cap="none" spc="0" normalizeH="0" baseline="0" noProof="0" dirty="0">
                  <a:ln>
                    <a:noFill/>
                  </a:ln>
                  <a:solidFill>
                    <a:srgbClr val="04DAD5"/>
                  </a:solidFill>
                  <a:effectLst>
                    <a:outerShdw blurRad="38100" dist="38100" dir="2700000" algn="tl">
                      <a:srgbClr val="000000">
                        <a:alpha val="43137"/>
                      </a:srgbClr>
                    </a:outerShdw>
                  </a:effectLst>
                  <a:uLnTx/>
                  <a:uFillTx/>
                  <a:latin typeface="SST Arabic" panose="020B0504030504020204" pitchFamily="34" charset="-78"/>
                  <a:ea typeface="+mn-ea"/>
                  <a:cs typeface="SST Arabic" panose="020B0504030504020204" pitchFamily="34" charset="-78"/>
                </a:rPr>
                <a:t>2</a:t>
              </a:r>
            </a:p>
          </p:txBody>
        </p:sp>
      </p:grpSp>
      <p:grpSp>
        <p:nvGrpSpPr>
          <p:cNvPr id="159" name="Group 158">
            <a:extLst>
              <a:ext uri="{FF2B5EF4-FFF2-40B4-BE49-F238E27FC236}">
                <a16:creationId xmlns:a16="http://schemas.microsoft.com/office/drawing/2014/main" id="{F2D104AC-8E11-44CC-A30F-A2A692EB1AFF}"/>
              </a:ext>
            </a:extLst>
          </p:cNvPr>
          <p:cNvGrpSpPr/>
          <p:nvPr/>
        </p:nvGrpSpPr>
        <p:grpSpPr>
          <a:xfrm>
            <a:off x="8918874" y="2295783"/>
            <a:ext cx="549186" cy="357216"/>
            <a:chOff x="9366424" y="3553966"/>
            <a:chExt cx="549186" cy="357216"/>
          </a:xfrm>
        </p:grpSpPr>
        <p:grpSp>
          <p:nvGrpSpPr>
            <p:cNvPr id="160" name="Group 159">
              <a:extLst>
                <a:ext uri="{FF2B5EF4-FFF2-40B4-BE49-F238E27FC236}">
                  <a16:creationId xmlns:a16="http://schemas.microsoft.com/office/drawing/2014/main" id="{D9152593-9466-4236-AF01-53DF06C8C611}"/>
                </a:ext>
              </a:extLst>
            </p:cNvPr>
            <p:cNvGrpSpPr/>
            <p:nvPr/>
          </p:nvGrpSpPr>
          <p:grpSpPr>
            <a:xfrm>
              <a:off x="9453162" y="3553966"/>
              <a:ext cx="387627" cy="352509"/>
              <a:chOff x="5112361" y="3348237"/>
              <a:chExt cx="1033500" cy="1033500"/>
            </a:xfrm>
          </p:grpSpPr>
          <p:sp>
            <p:nvSpPr>
              <p:cNvPr id="162" name="Google Shape;1186;p42">
                <a:extLst>
                  <a:ext uri="{FF2B5EF4-FFF2-40B4-BE49-F238E27FC236}">
                    <a16:creationId xmlns:a16="http://schemas.microsoft.com/office/drawing/2014/main" id="{2C9C51B8-7CC7-4BAD-8B31-6FB1024C01E6}"/>
                  </a:ext>
                </a:extLst>
              </p:cNvPr>
              <p:cNvSpPr/>
              <p:nvPr/>
            </p:nvSpPr>
            <p:spPr>
              <a:xfrm>
                <a:off x="5112361" y="3348237"/>
                <a:ext cx="1033500" cy="1033500"/>
              </a:xfrm>
              <a:prstGeom prst="ellipse">
                <a:avLst/>
              </a:prstGeom>
              <a:solidFill>
                <a:schemeClr val="accent3">
                  <a:lumMod val="50000"/>
                </a:scheme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0D2547"/>
                  </a:solidFill>
                  <a:effectLst/>
                  <a:uLnTx/>
                  <a:uFillTx/>
                  <a:latin typeface="Symbio AR+LT"/>
                  <a:ea typeface="+mn-ea"/>
                  <a:cs typeface="Symbio AR+LT"/>
                </a:endParaRPr>
              </a:p>
            </p:txBody>
          </p:sp>
          <p:sp>
            <p:nvSpPr>
              <p:cNvPr id="163" name="Google Shape;1187;p42">
                <a:extLst>
                  <a:ext uri="{FF2B5EF4-FFF2-40B4-BE49-F238E27FC236}">
                    <a16:creationId xmlns:a16="http://schemas.microsoft.com/office/drawing/2014/main" id="{2FC6C29D-86DD-4571-86B1-243E49936CF6}"/>
                  </a:ext>
                </a:extLst>
              </p:cNvPr>
              <p:cNvSpPr/>
              <p:nvPr/>
            </p:nvSpPr>
            <p:spPr>
              <a:xfrm>
                <a:off x="5221432" y="3457310"/>
                <a:ext cx="815400" cy="815400"/>
              </a:xfrm>
              <a:prstGeom prst="ellipse">
                <a:avLst/>
              </a:prstGeom>
              <a:solidFill>
                <a:schemeClr val="bg1"/>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endParaRPr kumimoji="0" sz="900" b="0" i="0" u="none" strike="noStrike" kern="1200" cap="none" spc="0" normalizeH="0" baseline="0" noProof="0" dirty="0">
                  <a:ln>
                    <a:noFill/>
                  </a:ln>
                  <a:solidFill>
                    <a:srgbClr val="0D2547"/>
                  </a:solidFill>
                  <a:effectLst/>
                  <a:uLnTx/>
                  <a:uFillTx/>
                  <a:latin typeface="Symbio AR+LT"/>
                  <a:ea typeface="+mn-ea"/>
                  <a:cs typeface="Symbio AR+LT"/>
                </a:endParaRPr>
              </a:p>
            </p:txBody>
          </p:sp>
          <p:grpSp>
            <p:nvGrpSpPr>
              <p:cNvPr id="168" name="Google Shape;1188;p42">
                <a:extLst>
                  <a:ext uri="{FF2B5EF4-FFF2-40B4-BE49-F238E27FC236}">
                    <a16:creationId xmlns:a16="http://schemas.microsoft.com/office/drawing/2014/main" id="{F75C3503-C7C0-4847-B098-1B22E412C08B}"/>
                  </a:ext>
                </a:extLst>
              </p:cNvPr>
              <p:cNvGrpSpPr/>
              <p:nvPr/>
            </p:nvGrpSpPr>
            <p:grpSpPr>
              <a:xfrm>
                <a:off x="5400545" y="3665715"/>
                <a:ext cx="457189" cy="398590"/>
                <a:chOff x="5046550" y="2327025"/>
                <a:chExt cx="299325" cy="261525"/>
              </a:xfrm>
            </p:grpSpPr>
            <p:sp>
              <p:nvSpPr>
                <p:cNvPr id="169" name="Google Shape;1189;p42">
                  <a:extLst>
                    <a:ext uri="{FF2B5EF4-FFF2-40B4-BE49-F238E27FC236}">
                      <a16:creationId xmlns:a16="http://schemas.microsoft.com/office/drawing/2014/main" id="{DE596C4D-DDF4-4ADF-AEFC-A32399F87EC8}"/>
                    </a:ext>
                  </a:extLst>
                </p:cNvPr>
                <p:cNvSpPr/>
                <p:nvPr/>
              </p:nvSpPr>
              <p:spPr>
                <a:xfrm>
                  <a:off x="5046550" y="2448325"/>
                  <a:ext cx="297750" cy="140225"/>
                </a:xfrm>
                <a:custGeom>
                  <a:avLst/>
                  <a:gdLst/>
                  <a:ahLst/>
                  <a:cxnLst/>
                  <a:rect l="l" t="t" r="r" b="b"/>
                  <a:pathLst>
                    <a:path w="11910" h="5609" extrusionOk="0">
                      <a:moveTo>
                        <a:pt x="4569" y="1386"/>
                      </a:moveTo>
                      <a:cubicBezTo>
                        <a:pt x="4538" y="1575"/>
                        <a:pt x="4506" y="1828"/>
                        <a:pt x="4443" y="2111"/>
                      </a:cubicBezTo>
                      <a:lnTo>
                        <a:pt x="757" y="2111"/>
                      </a:lnTo>
                      <a:lnTo>
                        <a:pt x="757" y="1386"/>
                      </a:lnTo>
                      <a:close/>
                      <a:moveTo>
                        <a:pt x="11185" y="1386"/>
                      </a:moveTo>
                      <a:lnTo>
                        <a:pt x="11185" y="2111"/>
                      </a:lnTo>
                      <a:lnTo>
                        <a:pt x="7530" y="2111"/>
                      </a:lnTo>
                      <a:cubicBezTo>
                        <a:pt x="7467" y="1828"/>
                        <a:pt x="7436" y="1575"/>
                        <a:pt x="7373" y="1386"/>
                      </a:cubicBezTo>
                      <a:close/>
                      <a:moveTo>
                        <a:pt x="5955" y="725"/>
                      </a:moveTo>
                      <a:cubicBezTo>
                        <a:pt x="6270" y="725"/>
                        <a:pt x="6396" y="788"/>
                        <a:pt x="6491" y="1071"/>
                      </a:cubicBezTo>
                      <a:cubicBezTo>
                        <a:pt x="6743" y="1639"/>
                        <a:pt x="6900" y="2804"/>
                        <a:pt x="7247" y="4852"/>
                      </a:cubicBezTo>
                      <a:lnTo>
                        <a:pt x="4664" y="4852"/>
                      </a:lnTo>
                      <a:cubicBezTo>
                        <a:pt x="5010" y="2804"/>
                        <a:pt x="5168" y="1639"/>
                        <a:pt x="5388" y="1071"/>
                      </a:cubicBezTo>
                      <a:cubicBezTo>
                        <a:pt x="5514" y="788"/>
                        <a:pt x="5640" y="725"/>
                        <a:pt x="5955" y="725"/>
                      </a:cubicBezTo>
                      <a:close/>
                      <a:moveTo>
                        <a:pt x="5955" y="0"/>
                      </a:moveTo>
                      <a:cubicBezTo>
                        <a:pt x="5357" y="0"/>
                        <a:pt x="5010" y="221"/>
                        <a:pt x="4758" y="725"/>
                      </a:cubicBezTo>
                      <a:lnTo>
                        <a:pt x="347" y="725"/>
                      </a:lnTo>
                      <a:cubicBezTo>
                        <a:pt x="158" y="725"/>
                        <a:pt x="1" y="882"/>
                        <a:pt x="1" y="1071"/>
                      </a:cubicBezTo>
                      <a:lnTo>
                        <a:pt x="1" y="2458"/>
                      </a:lnTo>
                      <a:cubicBezTo>
                        <a:pt x="1" y="2647"/>
                        <a:pt x="158" y="2804"/>
                        <a:pt x="347" y="2804"/>
                      </a:cubicBezTo>
                      <a:lnTo>
                        <a:pt x="4254" y="2804"/>
                      </a:lnTo>
                      <a:cubicBezTo>
                        <a:pt x="4191" y="3371"/>
                        <a:pt x="4065" y="4064"/>
                        <a:pt x="3907" y="4884"/>
                      </a:cubicBezTo>
                      <a:lnTo>
                        <a:pt x="3498" y="4884"/>
                      </a:lnTo>
                      <a:cubicBezTo>
                        <a:pt x="3309" y="4884"/>
                        <a:pt x="3151" y="5041"/>
                        <a:pt x="3151" y="5262"/>
                      </a:cubicBezTo>
                      <a:cubicBezTo>
                        <a:pt x="3151" y="5451"/>
                        <a:pt x="3309" y="5608"/>
                        <a:pt x="3498" y="5608"/>
                      </a:cubicBezTo>
                      <a:lnTo>
                        <a:pt x="8350" y="5608"/>
                      </a:lnTo>
                      <a:cubicBezTo>
                        <a:pt x="8539" y="5608"/>
                        <a:pt x="8696" y="5451"/>
                        <a:pt x="8696" y="5262"/>
                      </a:cubicBezTo>
                      <a:cubicBezTo>
                        <a:pt x="8696" y="5041"/>
                        <a:pt x="8539" y="4884"/>
                        <a:pt x="8350" y="4884"/>
                      </a:cubicBezTo>
                      <a:lnTo>
                        <a:pt x="7972" y="4884"/>
                      </a:lnTo>
                      <a:cubicBezTo>
                        <a:pt x="7814" y="4064"/>
                        <a:pt x="7688" y="3403"/>
                        <a:pt x="7593" y="2804"/>
                      </a:cubicBezTo>
                      <a:lnTo>
                        <a:pt x="11500" y="2804"/>
                      </a:lnTo>
                      <a:cubicBezTo>
                        <a:pt x="11689" y="2804"/>
                        <a:pt x="11847" y="2647"/>
                        <a:pt x="11847" y="2458"/>
                      </a:cubicBezTo>
                      <a:lnTo>
                        <a:pt x="11847" y="1071"/>
                      </a:lnTo>
                      <a:cubicBezTo>
                        <a:pt x="11910" y="882"/>
                        <a:pt x="11752" y="725"/>
                        <a:pt x="11532" y="725"/>
                      </a:cubicBezTo>
                      <a:lnTo>
                        <a:pt x="7121" y="725"/>
                      </a:lnTo>
                      <a:cubicBezTo>
                        <a:pt x="6900" y="252"/>
                        <a:pt x="6554" y="0"/>
                        <a:pt x="5955"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D2547"/>
                    </a:solidFill>
                    <a:effectLst/>
                    <a:uLnTx/>
                    <a:uFillTx/>
                    <a:latin typeface="Symbio AR+LT"/>
                    <a:ea typeface="+mn-ea"/>
                    <a:cs typeface="Symbio AR+LT"/>
                  </a:endParaRPr>
                </a:p>
              </p:txBody>
            </p:sp>
            <p:sp>
              <p:nvSpPr>
                <p:cNvPr id="170" name="Google Shape;1190;p42">
                  <a:extLst>
                    <a:ext uri="{FF2B5EF4-FFF2-40B4-BE49-F238E27FC236}">
                      <a16:creationId xmlns:a16="http://schemas.microsoft.com/office/drawing/2014/main" id="{E976E64A-3872-4C18-84DA-A96F21267C2D}"/>
                    </a:ext>
                  </a:extLst>
                </p:cNvPr>
                <p:cNvSpPr/>
                <p:nvPr/>
              </p:nvSpPr>
              <p:spPr>
                <a:xfrm>
                  <a:off x="5241900" y="2327025"/>
                  <a:ext cx="103975" cy="121325"/>
                </a:xfrm>
                <a:custGeom>
                  <a:avLst/>
                  <a:gdLst/>
                  <a:ahLst/>
                  <a:cxnLst/>
                  <a:rect l="l" t="t" r="r" b="b"/>
                  <a:pathLst>
                    <a:path w="4159" h="4853" extrusionOk="0">
                      <a:moveTo>
                        <a:pt x="1985" y="725"/>
                      </a:moveTo>
                      <a:cubicBezTo>
                        <a:pt x="2394" y="725"/>
                        <a:pt x="2709" y="1040"/>
                        <a:pt x="2709" y="1450"/>
                      </a:cubicBezTo>
                      <a:cubicBezTo>
                        <a:pt x="2709" y="1828"/>
                        <a:pt x="2394" y="2143"/>
                        <a:pt x="1985" y="2143"/>
                      </a:cubicBezTo>
                      <a:cubicBezTo>
                        <a:pt x="1607" y="2143"/>
                        <a:pt x="1292" y="1828"/>
                        <a:pt x="1292" y="1450"/>
                      </a:cubicBezTo>
                      <a:cubicBezTo>
                        <a:pt x="1292" y="1040"/>
                        <a:pt x="1638" y="725"/>
                        <a:pt x="1985" y="725"/>
                      </a:cubicBezTo>
                      <a:close/>
                      <a:moveTo>
                        <a:pt x="1985" y="2804"/>
                      </a:moveTo>
                      <a:cubicBezTo>
                        <a:pt x="2741" y="2804"/>
                        <a:pt x="3371" y="3435"/>
                        <a:pt x="3371" y="4191"/>
                      </a:cubicBezTo>
                      <a:lnTo>
                        <a:pt x="630" y="4191"/>
                      </a:lnTo>
                      <a:cubicBezTo>
                        <a:pt x="630" y="3435"/>
                        <a:pt x="1260" y="2804"/>
                        <a:pt x="1985" y="2804"/>
                      </a:cubicBezTo>
                      <a:close/>
                      <a:moveTo>
                        <a:pt x="2048" y="1"/>
                      </a:moveTo>
                      <a:cubicBezTo>
                        <a:pt x="1292" y="1"/>
                        <a:pt x="662" y="631"/>
                        <a:pt x="662" y="1387"/>
                      </a:cubicBezTo>
                      <a:cubicBezTo>
                        <a:pt x="662" y="1765"/>
                        <a:pt x="819" y="2111"/>
                        <a:pt x="1040" y="2332"/>
                      </a:cubicBezTo>
                      <a:cubicBezTo>
                        <a:pt x="410" y="2710"/>
                        <a:pt x="0" y="3372"/>
                        <a:pt x="0" y="4159"/>
                      </a:cubicBezTo>
                      <a:lnTo>
                        <a:pt x="0" y="4506"/>
                      </a:lnTo>
                      <a:cubicBezTo>
                        <a:pt x="0" y="4695"/>
                        <a:pt x="158" y="4852"/>
                        <a:pt x="347" y="4852"/>
                      </a:cubicBezTo>
                      <a:lnTo>
                        <a:pt x="3812" y="4852"/>
                      </a:lnTo>
                      <a:cubicBezTo>
                        <a:pt x="4001" y="4852"/>
                        <a:pt x="4159" y="4695"/>
                        <a:pt x="4159" y="4506"/>
                      </a:cubicBezTo>
                      <a:lnTo>
                        <a:pt x="4159" y="4159"/>
                      </a:lnTo>
                      <a:cubicBezTo>
                        <a:pt x="4096" y="3403"/>
                        <a:pt x="3655" y="2710"/>
                        <a:pt x="3025" y="2332"/>
                      </a:cubicBezTo>
                      <a:cubicBezTo>
                        <a:pt x="3245" y="2111"/>
                        <a:pt x="3403" y="1765"/>
                        <a:pt x="3403" y="1387"/>
                      </a:cubicBezTo>
                      <a:cubicBezTo>
                        <a:pt x="3403" y="631"/>
                        <a:pt x="2772" y="1"/>
                        <a:pt x="2048"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D2547"/>
                    </a:solidFill>
                    <a:effectLst/>
                    <a:uLnTx/>
                    <a:uFillTx/>
                    <a:latin typeface="Symbio AR+LT"/>
                    <a:ea typeface="+mn-ea"/>
                    <a:cs typeface="Symbio AR+LT"/>
                  </a:endParaRPr>
                </a:p>
              </p:txBody>
            </p:sp>
            <p:sp>
              <p:nvSpPr>
                <p:cNvPr id="171" name="Google Shape;1191;p42">
                  <a:extLst>
                    <a:ext uri="{FF2B5EF4-FFF2-40B4-BE49-F238E27FC236}">
                      <a16:creationId xmlns:a16="http://schemas.microsoft.com/office/drawing/2014/main" id="{D3F9F5EE-A343-4466-B21B-FFF30406D9A5}"/>
                    </a:ext>
                  </a:extLst>
                </p:cNvPr>
                <p:cNvSpPr/>
                <p:nvPr/>
              </p:nvSpPr>
              <p:spPr>
                <a:xfrm>
                  <a:off x="5048925" y="2328600"/>
                  <a:ext cx="103975" cy="121325"/>
                </a:xfrm>
                <a:custGeom>
                  <a:avLst/>
                  <a:gdLst/>
                  <a:ahLst/>
                  <a:cxnLst/>
                  <a:rect l="l" t="t" r="r" b="b"/>
                  <a:pathLst>
                    <a:path w="4159" h="4853" extrusionOk="0">
                      <a:moveTo>
                        <a:pt x="2048" y="662"/>
                      </a:moveTo>
                      <a:cubicBezTo>
                        <a:pt x="2426" y="662"/>
                        <a:pt x="2741" y="977"/>
                        <a:pt x="2741" y="1387"/>
                      </a:cubicBezTo>
                      <a:cubicBezTo>
                        <a:pt x="2741" y="1765"/>
                        <a:pt x="2426" y="2080"/>
                        <a:pt x="2048" y="2080"/>
                      </a:cubicBezTo>
                      <a:cubicBezTo>
                        <a:pt x="1639" y="2080"/>
                        <a:pt x="1324" y="1765"/>
                        <a:pt x="1324" y="1387"/>
                      </a:cubicBezTo>
                      <a:cubicBezTo>
                        <a:pt x="1324" y="977"/>
                        <a:pt x="1670" y="662"/>
                        <a:pt x="2048" y="662"/>
                      </a:cubicBezTo>
                      <a:close/>
                      <a:moveTo>
                        <a:pt x="2048" y="2710"/>
                      </a:moveTo>
                      <a:cubicBezTo>
                        <a:pt x="2773" y="2710"/>
                        <a:pt x="3403" y="3340"/>
                        <a:pt x="3403" y="4096"/>
                      </a:cubicBezTo>
                      <a:lnTo>
                        <a:pt x="662" y="4096"/>
                      </a:lnTo>
                      <a:cubicBezTo>
                        <a:pt x="662" y="3340"/>
                        <a:pt x="1292" y="2710"/>
                        <a:pt x="2048" y="2710"/>
                      </a:cubicBezTo>
                      <a:close/>
                      <a:moveTo>
                        <a:pt x="2111" y="1"/>
                      </a:moveTo>
                      <a:cubicBezTo>
                        <a:pt x="1355" y="1"/>
                        <a:pt x="725" y="631"/>
                        <a:pt x="725" y="1387"/>
                      </a:cubicBezTo>
                      <a:cubicBezTo>
                        <a:pt x="725" y="1733"/>
                        <a:pt x="882" y="2080"/>
                        <a:pt x="1134" y="2332"/>
                      </a:cubicBezTo>
                      <a:cubicBezTo>
                        <a:pt x="410" y="2647"/>
                        <a:pt x="0" y="3340"/>
                        <a:pt x="0" y="4128"/>
                      </a:cubicBezTo>
                      <a:lnTo>
                        <a:pt x="0" y="4474"/>
                      </a:lnTo>
                      <a:cubicBezTo>
                        <a:pt x="0" y="4695"/>
                        <a:pt x="158" y="4852"/>
                        <a:pt x="347" y="4852"/>
                      </a:cubicBezTo>
                      <a:lnTo>
                        <a:pt x="3812" y="4852"/>
                      </a:lnTo>
                      <a:cubicBezTo>
                        <a:pt x="4001" y="4852"/>
                        <a:pt x="4159" y="4695"/>
                        <a:pt x="4159" y="4474"/>
                      </a:cubicBezTo>
                      <a:lnTo>
                        <a:pt x="4159" y="4128"/>
                      </a:lnTo>
                      <a:cubicBezTo>
                        <a:pt x="4159" y="3340"/>
                        <a:pt x="3718" y="2678"/>
                        <a:pt x="3088" y="2332"/>
                      </a:cubicBezTo>
                      <a:cubicBezTo>
                        <a:pt x="3340" y="2080"/>
                        <a:pt x="3497" y="1733"/>
                        <a:pt x="3497" y="1387"/>
                      </a:cubicBezTo>
                      <a:cubicBezTo>
                        <a:pt x="3497" y="631"/>
                        <a:pt x="2867" y="1"/>
                        <a:pt x="2111"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D2547"/>
                    </a:solidFill>
                    <a:effectLst/>
                    <a:uLnTx/>
                    <a:uFillTx/>
                    <a:latin typeface="Symbio AR+LT"/>
                    <a:ea typeface="+mn-ea"/>
                    <a:cs typeface="Symbio AR+LT"/>
                  </a:endParaRPr>
                </a:p>
              </p:txBody>
            </p:sp>
          </p:grpSp>
        </p:grpSp>
        <p:sp>
          <p:nvSpPr>
            <p:cNvPr id="161" name="Rectangle 160">
              <a:extLst>
                <a:ext uri="{FF2B5EF4-FFF2-40B4-BE49-F238E27FC236}">
                  <a16:creationId xmlns:a16="http://schemas.microsoft.com/office/drawing/2014/main" id="{A5CAF1CD-A635-4E0E-A4FD-DBEC5C0EB1BE}"/>
                </a:ext>
              </a:extLst>
            </p:cNvPr>
            <p:cNvSpPr/>
            <p:nvPr/>
          </p:nvSpPr>
          <p:spPr>
            <a:xfrm>
              <a:off x="9366424" y="3572628"/>
              <a:ext cx="549186" cy="338554"/>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SA" sz="1600" b="1" i="0" u="none" strike="noStrike" kern="1200" cap="none" spc="0" normalizeH="0" baseline="0" noProof="0" dirty="0">
                  <a:ln>
                    <a:noFill/>
                  </a:ln>
                  <a:solidFill>
                    <a:srgbClr val="04DAD5"/>
                  </a:solidFill>
                  <a:effectLst>
                    <a:outerShdw blurRad="38100" dist="38100" dir="2700000" algn="tl">
                      <a:srgbClr val="000000">
                        <a:alpha val="43137"/>
                      </a:srgbClr>
                    </a:outerShdw>
                  </a:effectLst>
                  <a:uLnTx/>
                  <a:uFillTx/>
                  <a:latin typeface="SST Arabic" panose="020B0504030504020204" pitchFamily="34" charset="-78"/>
                  <a:ea typeface="+mn-ea"/>
                  <a:cs typeface="SST Arabic" panose="020B0504030504020204" pitchFamily="34" charset="-78"/>
                </a:rPr>
                <a:t>1</a:t>
              </a:r>
            </a:p>
          </p:txBody>
        </p:sp>
      </p:grpSp>
      <p:sp>
        <p:nvSpPr>
          <p:cNvPr id="173" name="Rectangle: Rounded Corners 201">
            <a:extLst>
              <a:ext uri="{FF2B5EF4-FFF2-40B4-BE49-F238E27FC236}">
                <a16:creationId xmlns:a16="http://schemas.microsoft.com/office/drawing/2014/main" id="{0786435B-CFB8-4998-B2CC-54E3C0A04CD9}"/>
              </a:ext>
            </a:extLst>
          </p:cNvPr>
          <p:cNvSpPr>
            <a:spLocks/>
          </p:cNvSpPr>
          <p:nvPr/>
        </p:nvSpPr>
        <p:spPr>
          <a:xfrm rot="5400000">
            <a:off x="6358238" y="3738079"/>
            <a:ext cx="1130211" cy="198087"/>
          </a:xfrm>
          <a:prstGeom prst="roundRect">
            <a:avLst>
              <a:gd name="adj" fmla="val 50000"/>
            </a:avLst>
          </a:prstGeom>
          <a:solidFill>
            <a:srgbClr val="FFABAD">
              <a:alpha val="4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900" b="1" i="0" u="none" strike="noStrike" kern="1200" cap="none" spc="0" normalizeH="0" baseline="0" noProof="0" dirty="0">
                <a:ln>
                  <a:noFill/>
                </a:ln>
                <a:solidFill>
                  <a:srgbClr val="0D2547"/>
                </a:solidFill>
                <a:effectLst/>
                <a:uLnTx/>
                <a:uFillTx/>
                <a:latin typeface="SST Arabic" panose="020B0504030504020204" pitchFamily="34" charset="-78"/>
                <a:ea typeface="+mn-ea"/>
                <a:cs typeface="SST Arabic" panose="020B0504030504020204" pitchFamily="34" charset="-78"/>
              </a:rPr>
              <a:t>حد الاستهداف</a:t>
            </a:r>
          </a:p>
        </p:txBody>
      </p:sp>
      <p:sp>
        <p:nvSpPr>
          <p:cNvPr id="176" name="Rectangle: Rounded Corners 201">
            <a:extLst>
              <a:ext uri="{FF2B5EF4-FFF2-40B4-BE49-F238E27FC236}">
                <a16:creationId xmlns:a16="http://schemas.microsoft.com/office/drawing/2014/main" id="{0786435B-CFB8-4998-B2CC-54E3C0A04CD9}"/>
              </a:ext>
            </a:extLst>
          </p:cNvPr>
          <p:cNvSpPr>
            <a:spLocks/>
          </p:cNvSpPr>
          <p:nvPr/>
        </p:nvSpPr>
        <p:spPr>
          <a:xfrm>
            <a:off x="7548031" y="4007161"/>
            <a:ext cx="1371453" cy="305694"/>
          </a:xfrm>
          <a:prstGeom prst="roundRect">
            <a:avLst>
              <a:gd name="adj" fmla="val 50000"/>
            </a:avLst>
          </a:prstGeom>
          <a:solidFill>
            <a:schemeClr val="bg2"/>
          </a:solidFill>
          <a:ln w="9525">
            <a:no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no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1000" b="0" i="0" u="none" strike="noStrike" kern="0" cap="none" spc="0" normalizeH="0" baseline="0" noProof="0" dirty="0">
                <a:ln>
                  <a:noFill/>
                </a:ln>
                <a:solidFill>
                  <a:srgbClr val="000000"/>
                </a:solidFill>
                <a:effectLst/>
                <a:uLnTx/>
                <a:uFillTx/>
                <a:latin typeface="SST Arabic" panose="020B0504030504020204" pitchFamily="34" charset="-78"/>
                <a:ea typeface="+mn-ea"/>
                <a:cs typeface="SST Arabic" panose="020B0504030504020204" pitchFamily="34" charset="-78"/>
              </a:rPr>
              <a:t>105 بيان جمركي</a:t>
            </a:r>
          </a:p>
        </p:txBody>
      </p:sp>
      <p:sp>
        <p:nvSpPr>
          <p:cNvPr id="177" name="Rectangle: Rounded Corners 201">
            <a:extLst>
              <a:ext uri="{FF2B5EF4-FFF2-40B4-BE49-F238E27FC236}">
                <a16:creationId xmlns:a16="http://schemas.microsoft.com/office/drawing/2014/main" id="{0786435B-CFB8-4998-B2CC-54E3C0A04CD9}"/>
              </a:ext>
            </a:extLst>
          </p:cNvPr>
          <p:cNvSpPr>
            <a:spLocks/>
          </p:cNvSpPr>
          <p:nvPr/>
        </p:nvSpPr>
        <p:spPr>
          <a:xfrm>
            <a:off x="5263212" y="4005338"/>
            <a:ext cx="1371453" cy="305694"/>
          </a:xfrm>
          <a:prstGeom prst="roundRect">
            <a:avLst>
              <a:gd name="adj" fmla="val 50000"/>
            </a:avLst>
          </a:prstGeom>
          <a:solidFill>
            <a:schemeClr val="bg2"/>
          </a:solidFill>
          <a:ln w="9525">
            <a:no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no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1000" b="0" i="0" u="none" strike="noStrike" kern="0" cap="none" spc="0" normalizeH="0" baseline="0" noProof="0" dirty="0">
                <a:ln>
                  <a:noFill/>
                </a:ln>
                <a:solidFill>
                  <a:srgbClr val="000000"/>
                </a:solidFill>
                <a:effectLst/>
                <a:uLnTx/>
                <a:uFillTx/>
                <a:latin typeface="SST Arabic" panose="020B0504030504020204" pitchFamily="34" charset="-78"/>
                <a:ea typeface="+mn-ea"/>
                <a:cs typeface="SST Arabic" panose="020B0504030504020204" pitchFamily="34" charset="-78"/>
              </a:rPr>
              <a:t>409 بيان جمركي</a:t>
            </a:r>
          </a:p>
        </p:txBody>
      </p:sp>
      <p:sp>
        <p:nvSpPr>
          <p:cNvPr id="179" name="Rectangle 178">
            <a:extLst>
              <a:ext uri="{FF2B5EF4-FFF2-40B4-BE49-F238E27FC236}">
                <a16:creationId xmlns:a16="http://schemas.microsoft.com/office/drawing/2014/main" id="{E0B36F43-B97F-4278-95C5-DD0E5FECFE44}"/>
              </a:ext>
            </a:extLst>
          </p:cNvPr>
          <p:cNvSpPr/>
          <p:nvPr/>
        </p:nvSpPr>
        <p:spPr>
          <a:xfrm>
            <a:off x="4987720" y="3296375"/>
            <a:ext cx="1925744" cy="718658"/>
          </a:xfrm>
          <a:prstGeom prst="rect">
            <a:avLst/>
          </a:prstGeom>
        </p:spPr>
        <p:txBody>
          <a:bodyPr wrap="square">
            <a:spAutoFit/>
          </a:bodyPr>
          <a:lstStyle/>
          <a:p>
            <a:pPr marL="0" marR="0" lvl="0" indent="0" algn="ctr" defTabSz="400050" rtl="1" eaLnBrk="1" fontAlgn="auto" latinLnBrk="0" hangingPunct="1">
              <a:lnSpc>
                <a:spcPct val="100000"/>
              </a:lnSpc>
              <a:spcBef>
                <a:spcPct val="0"/>
              </a:spcBef>
              <a:spcAft>
                <a:spcPct val="35000"/>
              </a:spcAft>
              <a:buClrTx/>
              <a:buSzTx/>
              <a:buFontTx/>
              <a:buNone/>
              <a:tabLst/>
              <a:defRPr/>
            </a:pPr>
            <a:r>
              <a:rPr kumimoji="0" lang="ar-SA" sz="1100" b="1" i="0" u="none" strike="noStrike" kern="1200" cap="none" spc="0" normalizeH="0" baseline="0" noProof="0" dirty="0">
                <a:ln>
                  <a:noFill/>
                </a:ln>
                <a:solidFill>
                  <a:srgbClr val="002448"/>
                </a:solidFill>
                <a:effectLst/>
                <a:uLnTx/>
                <a:uFillTx/>
                <a:latin typeface="SST Arabic" panose="020B0504030504020204" pitchFamily="34" charset="-78"/>
                <a:ea typeface="+mn-ea"/>
                <a:cs typeface="SST Arabic" panose="020B0504030504020204" pitchFamily="34" charset="-78"/>
              </a:rPr>
              <a:t>محاضر المصدِّر</a:t>
            </a:r>
            <a:r>
              <a:rPr kumimoji="0" lang="ar-SA" sz="1100" b="0" i="0" u="none" strike="noStrike" kern="1200" cap="none" spc="0" normalizeH="0" baseline="0" noProof="0" dirty="0">
                <a:ln>
                  <a:noFill/>
                </a:ln>
                <a:solidFill>
                  <a:srgbClr val="002448"/>
                </a:solidFill>
                <a:effectLst/>
                <a:uLnTx/>
                <a:uFillTx/>
                <a:latin typeface="SST Arabic" panose="020B0504030504020204" pitchFamily="34" charset="-78"/>
                <a:ea typeface="+mn-ea"/>
                <a:cs typeface="SST Arabic" panose="020B0504030504020204" pitchFamily="34" charset="-78"/>
              </a:rPr>
              <a:t> </a:t>
            </a:r>
          </a:p>
          <a:p>
            <a:pPr marL="0" marR="0" lvl="0" indent="0" algn="ctr" defTabSz="400050" rtl="1" eaLnBrk="1" fontAlgn="auto" latinLnBrk="0" hangingPunct="1">
              <a:lnSpc>
                <a:spcPct val="100000"/>
              </a:lnSpc>
              <a:spcBef>
                <a:spcPct val="0"/>
              </a:spcBef>
              <a:spcAft>
                <a:spcPct val="35000"/>
              </a:spcAft>
              <a:buClrTx/>
              <a:buSzTx/>
              <a:buFontTx/>
              <a:buNone/>
              <a:tabLst/>
              <a:defRPr/>
            </a:pPr>
            <a:r>
              <a:rPr kumimoji="0" lang="ar-SA" sz="1100" b="0" i="0" u="none" strike="noStrike" kern="1200" cap="none" spc="0" normalizeH="0" baseline="0" noProof="0" dirty="0">
                <a:ln>
                  <a:noFill/>
                </a:ln>
                <a:solidFill>
                  <a:srgbClr val="002448"/>
                </a:solidFill>
                <a:effectLst/>
                <a:uLnTx/>
                <a:uFillTx/>
                <a:latin typeface="SST Arabic" panose="020B0504030504020204" pitchFamily="34" charset="-78"/>
                <a:ea typeface="+mn-ea"/>
                <a:cs typeface="SST Arabic" panose="020B0504030504020204" pitchFamily="34" charset="-78"/>
              </a:rPr>
              <a:t>إلى </a:t>
            </a:r>
            <a:r>
              <a:rPr kumimoji="0" lang="ar-SA" sz="1100" b="1" i="0" u="none" strike="noStrike" kern="1200" cap="none" spc="0" normalizeH="0" baseline="0" noProof="0" dirty="0">
                <a:ln>
                  <a:noFill/>
                </a:ln>
                <a:solidFill>
                  <a:srgbClr val="002448"/>
                </a:solidFill>
                <a:effectLst/>
                <a:uLnTx/>
                <a:uFillTx/>
                <a:latin typeface="SST Arabic" panose="020B0504030504020204" pitchFamily="34" charset="-78"/>
                <a:ea typeface="+mn-ea"/>
                <a:cs typeface="SST Arabic" panose="020B0504030504020204" pitchFamily="34" charset="-78"/>
              </a:rPr>
              <a:t>إجمالي الواردات </a:t>
            </a:r>
          </a:p>
          <a:p>
            <a:pPr marL="0" marR="0" lvl="0" indent="0" algn="ctr" defTabSz="400050" rtl="1" eaLnBrk="1" fontAlgn="auto" latinLnBrk="0" hangingPunct="1">
              <a:lnSpc>
                <a:spcPct val="100000"/>
              </a:lnSpc>
              <a:spcBef>
                <a:spcPct val="0"/>
              </a:spcBef>
              <a:spcAft>
                <a:spcPct val="35000"/>
              </a:spcAft>
              <a:buClrTx/>
              <a:buSzTx/>
              <a:buFontTx/>
              <a:buNone/>
              <a:tabLst/>
              <a:defRPr/>
            </a:pPr>
            <a:r>
              <a:rPr kumimoji="0" lang="ar-SA" sz="1100" b="0" i="0" u="none" strike="noStrike" kern="1200" cap="none" spc="0" normalizeH="0" baseline="0" noProof="0" dirty="0">
                <a:ln>
                  <a:noFill/>
                </a:ln>
                <a:solidFill>
                  <a:srgbClr val="002448"/>
                </a:solidFill>
                <a:effectLst/>
                <a:uLnTx/>
                <a:uFillTx/>
                <a:latin typeface="SST Arabic" panose="020B0504030504020204" pitchFamily="34" charset="-78"/>
                <a:ea typeface="+mn-ea"/>
                <a:cs typeface="SST Arabic" panose="020B0504030504020204" pitchFamily="34" charset="-78"/>
              </a:rPr>
              <a:t>تتجاوز </a:t>
            </a:r>
            <a:r>
              <a:rPr kumimoji="0" lang="ar-SA" sz="1100" b="1" i="0" u="none" strike="noStrike" kern="1200" cap="none" spc="0" normalizeH="0" baseline="0" noProof="0" dirty="0">
                <a:ln>
                  <a:noFill/>
                </a:ln>
                <a:solidFill>
                  <a:srgbClr val="002448"/>
                </a:solidFill>
                <a:effectLst/>
                <a:uLnTx/>
                <a:uFillTx/>
                <a:latin typeface="SST Arabic" panose="020B0504030504020204" pitchFamily="34" charset="-78"/>
                <a:ea typeface="+mn-ea"/>
                <a:cs typeface="SST Arabic" panose="020B0504030504020204" pitchFamily="34" charset="-78"/>
              </a:rPr>
              <a:t>0.1%</a:t>
            </a:r>
          </a:p>
        </p:txBody>
      </p:sp>
      <p:sp>
        <p:nvSpPr>
          <p:cNvPr id="188" name="Rectangle 187">
            <a:extLst>
              <a:ext uri="{FF2B5EF4-FFF2-40B4-BE49-F238E27FC236}">
                <a16:creationId xmlns:a16="http://schemas.microsoft.com/office/drawing/2014/main" id="{E0B36F43-B97F-4278-95C5-DD0E5FECFE44}"/>
              </a:ext>
            </a:extLst>
          </p:cNvPr>
          <p:cNvSpPr/>
          <p:nvPr/>
        </p:nvSpPr>
        <p:spPr>
          <a:xfrm>
            <a:off x="7686291" y="3375318"/>
            <a:ext cx="1022420" cy="430887"/>
          </a:xfrm>
          <a:prstGeom prst="rect">
            <a:avLst/>
          </a:prstGeom>
        </p:spPr>
        <p:txBody>
          <a:bodyPr wrap="square">
            <a:spAutoFit/>
          </a:bodyPr>
          <a:lstStyle/>
          <a:p>
            <a:pPr marL="0" marR="0" lvl="0" indent="0" algn="ctr" defTabSz="400050" rtl="1" eaLnBrk="1" fontAlgn="auto" latinLnBrk="0" hangingPunct="1">
              <a:lnSpc>
                <a:spcPct val="100000"/>
              </a:lnSpc>
              <a:spcBef>
                <a:spcPct val="0"/>
              </a:spcBef>
              <a:spcAft>
                <a:spcPct val="35000"/>
              </a:spcAft>
              <a:buClrTx/>
              <a:buSzTx/>
              <a:buFontTx/>
              <a:buNone/>
              <a:tabLst/>
              <a:defRPr/>
            </a:pPr>
            <a:r>
              <a:rPr kumimoji="0" lang="ar-SA" sz="1100" b="0" i="0" u="none" strike="noStrike" kern="1200" cap="none" spc="0" normalizeH="0" baseline="0" noProof="0" dirty="0">
                <a:ln>
                  <a:noFill/>
                </a:ln>
                <a:solidFill>
                  <a:srgbClr val="002448"/>
                </a:solidFill>
                <a:effectLst/>
                <a:uLnTx/>
                <a:uFillTx/>
                <a:latin typeface="SST Arabic" panose="020B0504030504020204" pitchFamily="34" charset="-78"/>
                <a:ea typeface="+mn-ea"/>
                <a:cs typeface="SST Arabic" panose="020B0504030504020204" pitchFamily="34" charset="-78"/>
              </a:rPr>
              <a:t>استهداف</a:t>
            </a:r>
            <a:r>
              <a:rPr kumimoji="0" lang="ar-SA" sz="1100" b="1" i="0" u="none" strike="noStrike" kern="1200" cap="none" spc="0" normalizeH="0" baseline="0" noProof="0" dirty="0">
                <a:ln>
                  <a:noFill/>
                </a:ln>
                <a:solidFill>
                  <a:srgbClr val="002448"/>
                </a:solidFill>
                <a:effectLst/>
                <a:uLnTx/>
                <a:uFillTx/>
                <a:latin typeface="SST Arabic" panose="020B0504030504020204" pitchFamily="34" charset="-78"/>
                <a:ea typeface="+mn-ea"/>
                <a:cs typeface="SST Arabic" panose="020B0504030504020204" pitchFamily="34" charset="-78"/>
              </a:rPr>
              <a:t> مباشر</a:t>
            </a:r>
          </a:p>
        </p:txBody>
      </p:sp>
      <p:sp>
        <p:nvSpPr>
          <p:cNvPr id="94" name="Right Arrow 1">
            <a:hlinkClick r:id="rId4" action="ppaction://hlinksldjump"/>
            <a:extLst>
              <a:ext uri="{FF2B5EF4-FFF2-40B4-BE49-F238E27FC236}">
                <a16:creationId xmlns:a16="http://schemas.microsoft.com/office/drawing/2014/main" id="{0CC73CBA-47CD-4938-9E8B-47CC88D5CCA7}"/>
              </a:ext>
            </a:extLst>
          </p:cNvPr>
          <p:cNvSpPr/>
          <p:nvPr/>
        </p:nvSpPr>
        <p:spPr>
          <a:xfrm flipH="1">
            <a:off x="263745" y="5836799"/>
            <a:ext cx="438819" cy="370936"/>
          </a:xfrm>
          <a:prstGeom prst="rightArrow">
            <a:avLst/>
          </a:prstGeom>
          <a:solidFill>
            <a:srgbClr val="53CAFF"/>
          </a:solidFill>
          <a:ln w="9525">
            <a:no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noAutofit/>
          </a:bodyPr>
          <a:lstStyle/>
          <a:p>
            <a:pPr algn="ctr"/>
            <a:endParaRPr lang="en-US" sz="1400" kern="0">
              <a:solidFill>
                <a:srgbClr val="000000"/>
              </a:solidFill>
              <a:latin typeface="Calibri"/>
            </a:endParaRPr>
          </a:p>
        </p:txBody>
      </p:sp>
      <p:sp>
        <p:nvSpPr>
          <p:cNvPr id="5" name="BJPseudoFooter">
            <a:extLst>
              <a:ext uri="{FF2B5EF4-FFF2-40B4-BE49-F238E27FC236}">
                <a16:creationId xmlns:a16="http://schemas.microsoft.com/office/drawing/2014/main" id="{AC515124-2E37-4698-BB13-A79EBBA7B431}"/>
              </a:ext>
            </a:extLst>
          </p:cNvPr>
          <p:cNvSpPr txBox="1"/>
          <p:nvPr>
            <p:custDataLst>
              <p:tags r:id="rId1"/>
            </p:custDataLst>
          </p:nvPr>
        </p:nvSpPr>
        <p:spPr>
          <a:xfrm>
            <a:off x="5772834" y="6496278"/>
            <a:ext cx="646331" cy="215444"/>
          </a:xfrm>
          <a:prstGeom prst="rect">
            <a:avLst/>
          </a:prstGeom>
          <a:noFill/>
        </p:spPr>
        <p:txBody>
          <a:bodyPr vert="horz" wrap="none" rtlCol="0" anchor="ctr" anchorCtr="0">
            <a:spAutoFit/>
          </a:bodyPr>
          <a:lstStyle/>
          <a:p>
            <a:pPr marL="0" algn="ctr" defTabSz="914400" rtl="1" eaLnBrk="1" latinLnBrk="0" hangingPunct="1"/>
            <a:r>
              <a:rPr lang="en-US" sz="800">
                <a:solidFill>
                  <a:srgbClr val="AEC90B"/>
                </a:solidFill>
                <a:latin typeface="Segoe UI" panose="020B0502040204020203" pitchFamily="34" charset="0"/>
              </a:rPr>
              <a:t>Public | </a:t>
            </a:r>
            <a:r>
              <a:rPr lang="ar-SA" sz="800">
                <a:solidFill>
                  <a:srgbClr val="AEC90B"/>
                </a:solidFill>
                <a:latin typeface="Segoe UI" panose="020B0502040204020203" pitchFamily="34" charset="0"/>
              </a:rPr>
              <a:t>عام</a:t>
            </a:r>
            <a:endParaRPr lang="en-US" sz="800">
              <a:solidFill>
                <a:srgbClr val="AEC90B"/>
              </a:solidFill>
              <a:latin typeface="Segoe UI" panose="020B0502040204020203" pitchFamily="34" charset="0"/>
            </a:endParaRPr>
          </a:p>
        </p:txBody>
      </p:sp>
    </p:spTree>
    <p:extLst>
      <p:ext uri="{BB962C8B-B14F-4D97-AF65-F5344CB8AC3E}">
        <p14:creationId xmlns:p14="http://schemas.microsoft.com/office/powerpoint/2010/main" val="206242506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Rectangle: Rounded Corners 119">
            <a:extLst>
              <a:ext uri="{FF2B5EF4-FFF2-40B4-BE49-F238E27FC236}">
                <a16:creationId xmlns:a16="http://schemas.microsoft.com/office/drawing/2014/main" id="{42AAF305-64A4-4EA9-8FCA-8CEC0A9D64F3}"/>
              </a:ext>
            </a:extLst>
          </p:cNvPr>
          <p:cNvSpPr/>
          <p:nvPr/>
        </p:nvSpPr>
        <p:spPr>
          <a:xfrm>
            <a:off x="5686635" y="2971640"/>
            <a:ext cx="1915104" cy="1531339"/>
          </a:xfrm>
          <a:prstGeom prst="roundRect">
            <a:avLst>
              <a:gd name="adj" fmla="val 16272"/>
            </a:avLst>
          </a:prstGeom>
          <a:solidFill>
            <a:srgbClr val="D1FEFD">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ymbio AR+LT"/>
              <a:ea typeface="+mn-ea"/>
              <a:cs typeface="Symbio AR+LT"/>
            </a:endParaRPr>
          </a:p>
        </p:txBody>
      </p:sp>
      <p:sp>
        <p:nvSpPr>
          <p:cNvPr id="118" name="Rectangle: Rounded Corners 117">
            <a:extLst>
              <a:ext uri="{FF2B5EF4-FFF2-40B4-BE49-F238E27FC236}">
                <a16:creationId xmlns:a16="http://schemas.microsoft.com/office/drawing/2014/main" id="{04E482BF-43A6-43BF-8F92-0A0B873A5764}"/>
              </a:ext>
            </a:extLst>
          </p:cNvPr>
          <p:cNvSpPr/>
          <p:nvPr/>
        </p:nvSpPr>
        <p:spPr>
          <a:xfrm>
            <a:off x="7885910" y="2971640"/>
            <a:ext cx="1915104" cy="1531339"/>
          </a:xfrm>
          <a:prstGeom prst="roundRect">
            <a:avLst>
              <a:gd name="adj" fmla="val 16272"/>
            </a:avLst>
          </a:prstGeom>
          <a:solidFill>
            <a:srgbClr val="D1FEFD">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ymbio AR+LT"/>
              <a:ea typeface="+mn-ea"/>
              <a:cs typeface="Symbio AR+LT"/>
            </a:endParaRPr>
          </a:p>
        </p:txBody>
      </p:sp>
      <p:sp>
        <p:nvSpPr>
          <p:cNvPr id="199" name="Rectangle: Rounded Corners 198">
            <a:extLst>
              <a:ext uri="{FF2B5EF4-FFF2-40B4-BE49-F238E27FC236}">
                <a16:creationId xmlns:a16="http://schemas.microsoft.com/office/drawing/2014/main" id="{FDB270E0-6E53-46B9-B908-03763D60460B}"/>
              </a:ext>
            </a:extLst>
          </p:cNvPr>
          <p:cNvSpPr>
            <a:spLocks/>
          </p:cNvSpPr>
          <p:nvPr/>
        </p:nvSpPr>
        <p:spPr>
          <a:xfrm>
            <a:off x="759124" y="212123"/>
            <a:ext cx="7607005" cy="698989"/>
          </a:xfrm>
          <a:prstGeom prst="roundRect">
            <a:avLst>
              <a:gd name="adj" fmla="val 50000"/>
            </a:avLst>
          </a:prstGeom>
          <a:solidFill>
            <a:schemeClr val="bg2"/>
          </a:solidFill>
          <a:ln w="9525">
            <a:no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err="1">
              <a:ln>
                <a:noFill/>
              </a:ln>
              <a:solidFill>
                <a:srgbClr val="000000"/>
              </a:solidFill>
              <a:effectLst/>
              <a:uLnTx/>
              <a:uFillTx/>
              <a:latin typeface="Calibri"/>
              <a:ea typeface="+mn-ea"/>
              <a:cs typeface="Symbio AR+LT"/>
            </a:endParaRPr>
          </a:p>
        </p:txBody>
      </p:sp>
      <p:sp>
        <p:nvSpPr>
          <p:cNvPr id="6" name="Slide Number Placeholder 5"/>
          <p:cNvSpPr>
            <a:spLocks noGrp="1"/>
          </p:cNvSpPr>
          <p:nvPr>
            <p:ph type="sldNum" sz="quarter" idx="12"/>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008E1BDA-5E07-414A-8101-29DABEB15B19}" type="slidenum">
              <a:rPr kumimoji="0" lang="en-US" sz="1200" b="0" i="0" u="none" strike="noStrike" kern="1200" cap="none" spc="0" normalizeH="0" baseline="0" noProof="0" smtClean="0">
                <a:ln>
                  <a:noFill/>
                </a:ln>
                <a:solidFill>
                  <a:srgbClr val="0D2547">
                    <a:tint val="75000"/>
                  </a:srgbClr>
                </a:solidFill>
                <a:effectLst/>
                <a:uLnTx/>
                <a:uFillTx/>
                <a:latin typeface="Greta Arabic" panose="02000000000000000000" pitchFamily="2" charset="-78"/>
                <a:ea typeface="+mn-ea"/>
                <a:cs typeface="Symbio AR+LT"/>
              </a:rPr>
              <a:pPr marL="0" marR="0" lvl="0" indent="0" algn="l" defTabSz="914400" rtl="1"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srgbClr val="0D2547">
                  <a:tint val="75000"/>
                </a:srgbClr>
              </a:solidFill>
              <a:effectLst/>
              <a:uLnTx/>
              <a:uFillTx/>
              <a:latin typeface="Greta Arabic" panose="02000000000000000000" pitchFamily="2" charset="-78"/>
              <a:ea typeface="+mn-ea"/>
              <a:cs typeface="Symbio AR+LT"/>
            </a:endParaRPr>
          </a:p>
        </p:txBody>
      </p:sp>
      <p:sp>
        <p:nvSpPr>
          <p:cNvPr id="174" name="Rectangle: Rounded Corners 173">
            <a:extLst>
              <a:ext uri="{FF2B5EF4-FFF2-40B4-BE49-F238E27FC236}">
                <a16:creationId xmlns:a16="http://schemas.microsoft.com/office/drawing/2014/main" id="{F3823F53-1AA1-4A28-8398-91201EE12E69}"/>
              </a:ext>
            </a:extLst>
          </p:cNvPr>
          <p:cNvSpPr>
            <a:spLocks/>
          </p:cNvSpPr>
          <p:nvPr/>
        </p:nvSpPr>
        <p:spPr>
          <a:xfrm>
            <a:off x="7409861" y="212211"/>
            <a:ext cx="4480807" cy="698989"/>
          </a:xfrm>
          <a:prstGeom prst="roundRect">
            <a:avLst>
              <a:gd name="adj" fmla="val 50000"/>
            </a:avLst>
          </a:prstGeom>
          <a:solidFill>
            <a:srgbClr val="119EDB"/>
          </a:solidFill>
        </p:spPr>
        <p:txBody>
          <a:bodyPr vert="horz" wrap="none" lIns="0" tIns="0" rIns="0" bIns="0" rtlCol="0" anchor="ctr" anchorCtr="0">
            <a:noAutofit/>
          </a:bodyPr>
          <a:lstStyle/>
          <a:p>
            <a:pPr marL="0" marR="0" lvl="0" indent="0" algn="ctr" defTabSz="914400" rtl="1" eaLnBrk="1" fontAlgn="auto" latinLnBrk="0" hangingPunct="1">
              <a:lnSpc>
                <a:spcPct val="90000"/>
              </a:lnSpc>
              <a:spcBef>
                <a:spcPts val="1000"/>
              </a:spcBef>
              <a:spcAft>
                <a:spcPts val="0"/>
              </a:spcAft>
              <a:buClrTx/>
              <a:buSzTx/>
              <a:buFontTx/>
              <a:buNone/>
              <a:tabLst/>
              <a:defRPr/>
            </a:pPr>
            <a:endParaRPr kumimoji="0" lang="en-US" sz="1000" b="1" i="0" u="none" strike="noStrike" kern="1200" cap="none" spc="0" normalizeH="0" baseline="0" noProof="0" dirty="0" err="1">
              <a:ln>
                <a:noFill/>
              </a:ln>
              <a:solidFill>
                <a:srgbClr val="FFFFFF"/>
              </a:solidFill>
              <a:effectLst/>
              <a:uLnTx/>
              <a:uFillTx/>
              <a:latin typeface="SST Arabic" panose="020B0504030504020204" pitchFamily="34" charset="-78"/>
              <a:ea typeface="+mn-ea"/>
              <a:cs typeface="SST Arabic" panose="020B0504030504020204" pitchFamily="34" charset="-78"/>
            </a:endParaRPr>
          </a:p>
        </p:txBody>
      </p:sp>
      <p:sp>
        <p:nvSpPr>
          <p:cNvPr id="175" name="TextBox 174">
            <a:extLst>
              <a:ext uri="{FF2B5EF4-FFF2-40B4-BE49-F238E27FC236}">
                <a16:creationId xmlns:a16="http://schemas.microsoft.com/office/drawing/2014/main" id="{FCC47DE8-C0DE-41A4-B356-383C70755A80}"/>
              </a:ext>
            </a:extLst>
          </p:cNvPr>
          <p:cNvSpPr txBox="1">
            <a:spLocks/>
          </p:cNvSpPr>
          <p:nvPr/>
        </p:nvSpPr>
        <p:spPr>
          <a:xfrm>
            <a:off x="7548031" y="407817"/>
            <a:ext cx="4154507" cy="307777"/>
          </a:xfrm>
          <a:prstGeom prst="rect">
            <a:avLst/>
          </a:prstGeom>
        </p:spPr>
        <p:txBody>
          <a:bodyPr vert="horz" wrap="square" lIns="0" tIns="0" rIns="0" bIns="0" rtlCol="0" anchor="ctr">
            <a:spAutoFit/>
          </a:bodyPr>
          <a:lstStyle>
            <a:lvl1pPr marL="179994" lvl="0" indent="-179994" defTabSz="914370">
              <a:spcBef>
                <a:spcPts val="600"/>
              </a:spcBef>
              <a:buFont typeface="Arial" panose="020B0604020202020204" pitchFamily="34" charset="0"/>
              <a:buChar char="•"/>
              <a:defRPr sz="1400" kern="0">
                <a:latin typeface="Calibri" panose="020F0502020204030204" pitchFamily="34" charset="0"/>
                <a:cs typeface="Calibri" panose="020F0502020204030204" pitchFamily="34" charset="0"/>
                <a:sym typeface="Calibri" panose="020F0502020204030204" pitchFamily="34" charset="0"/>
              </a:defRPr>
            </a:lvl1pPr>
            <a:lvl2pPr marL="359988" lvl="1" indent="-179994" defTabSz="914370">
              <a:spcBef>
                <a:spcPts val="300"/>
              </a:spcBef>
              <a:buFont typeface="Arial" panose="020B0604020202020204" pitchFamily="34" charset="0"/>
              <a:buChar char="–"/>
              <a:defRPr sz="1400" kern="0">
                <a:latin typeface="Calibri" panose="020F0502020204030204" pitchFamily="34" charset="0"/>
                <a:cs typeface="Calibri" panose="020F0502020204030204" pitchFamily="34" charset="0"/>
                <a:sym typeface="Calibri" panose="020F0502020204030204" pitchFamily="34" charset="0"/>
              </a:defRPr>
            </a:lvl2pPr>
            <a:lvl3pPr marL="539982" lvl="2" indent="-179994" defTabSz="914370">
              <a:spcBef>
                <a:spcPts val="300"/>
              </a:spcBef>
              <a:buFont typeface="Arial" panose="020B0604020202020204" pitchFamily="34" charset="0"/>
              <a:buChar char="-"/>
              <a:defRPr sz="1400" kern="0">
                <a:latin typeface="Calibri" panose="020F0502020204030204" pitchFamily="34" charset="0"/>
                <a:cs typeface="Calibri" panose="020F0502020204030204" pitchFamily="34" charset="0"/>
                <a:sym typeface="Calibri" panose="020F0502020204030204" pitchFamily="34" charset="0"/>
              </a:defRPr>
            </a:lvl3pPr>
            <a:lvl4pPr marL="719977" lvl="3" indent="-179994" defTabSz="914370">
              <a:spcBef>
                <a:spcPts val="300"/>
              </a:spcBef>
              <a:buFont typeface="Arial" panose="020B0604020202020204" pitchFamily="34" charset="0"/>
              <a:buChar char="-"/>
              <a:defRPr sz="1400" kern="0">
                <a:latin typeface="Calibri" panose="020F0502020204030204" pitchFamily="34" charset="0"/>
                <a:cs typeface="Calibri" panose="020F0502020204030204" pitchFamily="34" charset="0"/>
                <a:sym typeface="Calibri" panose="020F0502020204030204" pitchFamily="34" charset="0"/>
              </a:defRPr>
            </a:lvl4pPr>
            <a:lvl5pPr marL="899971" lvl="4" indent="-179994" defTabSz="914370">
              <a:spcBef>
                <a:spcPts val="300"/>
              </a:spcBef>
              <a:buFont typeface="Arial" panose="020B0604020202020204" pitchFamily="34" charset="0"/>
              <a:buChar char="-"/>
              <a:defRPr sz="1400" kern="0">
                <a:latin typeface="Calibri" panose="020F0502020204030204" pitchFamily="34" charset="0"/>
                <a:cs typeface="Calibri" panose="020F0502020204030204" pitchFamily="34" charset="0"/>
                <a:sym typeface="Calibri" panose="020F0502020204030204" pitchFamily="34" charset="0"/>
              </a:defRPr>
            </a:lvl5pPr>
            <a:lvl6pPr marL="1079965" indent="-179994" defTabSz="914370">
              <a:spcBef>
                <a:spcPts val="300"/>
              </a:spcBef>
              <a:buFont typeface="Arial" panose="020B0604020202020204" pitchFamily="34" charset="0"/>
              <a:buChar char="-"/>
              <a:defRPr sz="1400" kern="0"/>
            </a:lvl6pPr>
            <a:lvl7pPr marL="1259959" indent="-179994" defTabSz="914370">
              <a:spcBef>
                <a:spcPts val="300"/>
              </a:spcBef>
              <a:buFont typeface="Arial" panose="020B0604020202020204" pitchFamily="34" charset="0"/>
              <a:buChar char="-"/>
              <a:defRPr sz="1400" kern="0"/>
            </a:lvl7pPr>
            <a:lvl8pPr marL="1439953" indent="-179994" defTabSz="914370">
              <a:spcBef>
                <a:spcPts val="300"/>
              </a:spcBef>
              <a:buFont typeface="Arial" panose="020B0604020202020204" pitchFamily="34" charset="0"/>
              <a:buChar char="-"/>
              <a:defRPr sz="1400" kern="0"/>
            </a:lvl8pPr>
            <a:lvl9pPr marL="1619947" indent="-179994" defTabSz="914370">
              <a:spcBef>
                <a:spcPts val="300"/>
              </a:spcBef>
              <a:buFont typeface="Arial" panose="020B0604020202020204" pitchFamily="34" charset="0"/>
              <a:buChar char="-"/>
              <a:defRPr sz="1400" kern="0"/>
            </a:lvl9p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ar-SA" sz="2000" b="1" i="0" u="none" strike="noStrike" kern="1200" cap="none" spc="0" normalizeH="0" baseline="0" noProof="0" dirty="0">
                <a:ln>
                  <a:noFill/>
                </a:ln>
                <a:solidFill>
                  <a:srgbClr val="FFFFFF"/>
                </a:solidFill>
                <a:effectLst/>
                <a:uLnTx/>
                <a:uFillTx/>
                <a:latin typeface="Calibri" panose="020F0502020204030204" pitchFamily="34" charset="0"/>
                <a:ea typeface="+mn-ea"/>
                <a:cs typeface="SST Arabic" panose="020B0504030504020204"/>
                <a:sym typeface="Calibri" panose="020F0502020204030204" pitchFamily="34" charset="0"/>
              </a:rPr>
              <a:t>قاعدة مستقلة</a:t>
            </a:r>
            <a:endParaRPr kumimoji="0" lang="en-US" sz="2000" b="1" i="0" u="none" strike="noStrike" kern="1200" cap="none" spc="0" normalizeH="0" baseline="0" noProof="0" dirty="0">
              <a:ln>
                <a:noFill/>
              </a:ln>
              <a:solidFill>
                <a:srgbClr val="FFFFFF"/>
              </a:solidFill>
              <a:effectLst/>
              <a:uLnTx/>
              <a:uFillTx/>
              <a:latin typeface="Calibri" panose="020F0502020204030204" pitchFamily="34" charset="0"/>
              <a:ea typeface="+mn-ea"/>
              <a:cs typeface="SST Arabic" panose="020B0504030504020204"/>
              <a:sym typeface="Calibri" panose="020F0502020204030204" pitchFamily="34" charset="0"/>
            </a:endParaRPr>
          </a:p>
        </p:txBody>
      </p:sp>
      <p:sp>
        <p:nvSpPr>
          <p:cNvPr id="178" name="Oval 177">
            <a:extLst>
              <a:ext uri="{FF2B5EF4-FFF2-40B4-BE49-F238E27FC236}">
                <a16:creationId xmlns:a16="http://schemas.microsoft.com/office/drawing/2014/main" id="{14763B5D-D51A-478A-B7FF-A1F0EDF69035}"/>
              </a:ext>
            </a:extLst>
          </p:cNvPr>
          <p:cNvSpPr/>
          <p:nvPr/>
        </p:nvSpPr>
        <p:spPr>
          <a:xfrm>
            <a:off x="11171415" y="81797"/>
            <a:ext cx="883696" cy="883696"/>
          </a:xfrm>
          <a:prstGeom prst="ellipse">
            <a:avLst/>
          </a:prstGeom>
          <a:solidFill>
            <a:schemeClr val="bg1"/>
          </a:solidFill>
          <a:ln w="9525">
            <a:solidFill>
              <a:srgbClr val="119EDB"/>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err="1">
              <a:ln>
                <a:noFill/>
              </a:ln>
              <a:solidFill>
                <a:srgbClr val="000000"/>
              </a:solidFill>
              <a:effectLst/>
              <a:uLnTx/>
              <a:uFillTx/>
              <a:latin typeface="Calibri"/>
              <a:ea typeface="+mn-ea"/>
              <a:cs typeface="Symbio AR+LT"/>
            </a:endParaRPr>
          </a:p>
        </p:txBody>
      </p:sp>
      <p:sp>
        <p:nvSpPr>
          <p:cNvPr id="194" name="Isosceles Triangle 69">
            <a:extLst>
              <a:ext uri="{FF2B5EF4-FFF2-40B4-BE49-F238E27FC236}">
                <a16:creationId xmlns:a16="http://schemas.microsoft.com/office/drawing/2014/main" id="{854C548B-524E-4BD9-8102-9F962A8FB621}"/>
              </a:ext>
            </a:extLst>
          </p:cNvPr>
          <p:cNvSpPr/>
          <p:nvPr/>
        </p:nvSpPr>
        <p:spPr>
          <a:xfrm rot="16200000">
            <a:off x="6117336" y="257303"/>
            <a:ext cx="18288" cy="12252960"/>
          </a:xfrm>
          <a:prstGeom prst="roundRect">
            <a:avLst>
              <a:gd name="adj" fmla="val 0"/>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ymbio AR+LT"/>
              <a:ea typeface="+mn-ea"/>
              <a:cs typeface="Symbio AR+LT"/>
            </a:endParaRPr>
          </a:p>
        </p:txBody>
      </p:sp>
      <p:sp>
        <p:nvSpPr>
          <p:cNvPr id="7" name="TextBox 6">
            <a:extLst>
              <a:ext uri="{FF2B5EF4-FFF2-40B4-BE49-F238E27FC236}">
                <a16:creationId xmlns:a16="http://schemas.microsoft.com/office/drawing/2014/main" id="{D8C91045-9ED1-419F-8AC4-B8F069EE7506}"/>
              </a:ext>
            </a:extLst>
          </p:cNvPr>
          <p:cNvSpPr txBox="1"/>
          <p:nvPr/>
        </p:nvSpPr>
        <p:spPr>
          <a:xfrm>
            <a:off x="872591" y="380774"/>
            <a:ext cx="6765870" cy="352509"/>
          </a:xfrm>
          <a:prstGeom prst="rect">
            <a:avLst/>
          </a:prstGeom>
          <a:noFill/>
        </p:spPr>
        <p:txBody>
          <a:bodyPr wrap="square" rtlCol="0" anchor="ctr" anchorCtr="0">
            <a:noAutofit/>
          </a:bodyPr>
          <a:lstStyle>
            <a:defPPr>
              <a:defRPr lang="en-US"/>
            </a:defPPr>
            <a:lvl1pPr algn="ctr" rtl="1">
              <a:defRPr sz="1200" b="1">
                <a:solidFill>
                  <a:srgbClr val="575756">
                    <a:lumMod val="50000"/>
                  </a:srgbClr>
                </a:solidFill>
                <a:latin typeface="SST Arabic" panose="020B0504030504020204" pitchFamily="34" charset="-78"/>
                <a:cs typeface="SST Arabic" panose="020B0504030504020204" pitchFamily="34" charset="-78"/>
              </a:defRPr>
            </a:lvl1p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575756">
                    <a:lumMod val="50000"/>
                  </a:srgbClr>
                </a:solidFill>
                <a:effectLst/>
                <a:uLnTx/>
                <a:uFillTx/>
                <a:latin typeface="SST Arabic" panose="020B0504030504020204" pitchFamily="34" charset="-78"/>
                <a:ea typeface="+mn-ea"/>
                <a:cs typeface="SST Arabic" panose="020B0504030504020204" pitchFamily="34" charset="-78"/>
              </a:rPr>
              <a:t>6,155</a:t>
            </a:r>
            <a:r>
              <a:rPr kumimoji="0" lang="ar-SA" sz="1200" b="1" i="0" u="none" strike="noStrike" kern="1200" cap="none" spc="0" normalizeH="0" baseline="0" noProof="0" dirty="0">
                <a:ln>
                  <a:noFill/>
                </a:ln>
                <a:solidFill>
                  <a:srgbClr val="575756">
                    <a:lumMod val="50000"/>
                  </a:srgbClr>
                </a:solidFill>
                <a:effectLst/>
                <a:uLnTx/>
                <a:uFillTx/>
                <a:latin typeface="SST Arabic" panose="020B0504030504020204" pitchFamily="34" charset="-78"/>
                <a:ea typeface="+mn-ea"/>
                <a:cs typeface="SST Arabic" panose="020B0504030504020204" pitchFamily="34" charset="-78"/>
              </a:rPr>
              <a:t> بيان جمركي تم استهدافه لفترة يناير 2023 حتى يونيو 2023</a:t>
            </a:r>
            <a:endParaRPr kumimoji="0" lang="en-US" sz="1200" b="1" i="0" u="none" strike="noStrike" kern="1200" cap="none" spc="0" normalizeH="0" baseline="0" noProof="0" dirty="0">
              <a:ln>
                <a:noFill/>
              </a:ln>
              <a:solidFill>
                <a:srgbClr val="575756">
                  <a:lumMod val="50000"/>
                </a:srgbClr>
              </a:solidFill>
              <a:effectLst/>
              <a:uLnTx/>
              <a:uFillTx/>
              <a:latin typeface="SST Arabic" panose="020B0504030504020204" pitchFamily="34" charset="-78"/>
              <a:ea typeface="+mn-ea"/>
              <a:cs typeface="SST Arabic" panose="020B0504030504020204" pitchFamily="34" charset="-78"/>
            </a:endParaRPr>
          </a:p>
        </p:txBody>
      </p:sp>
      <p:grpSp>
        <p:nvGrpSpPr>
          <p:cNvPr id="271" name="Group 270">
            <a:extLst>
              <a:ext uri="{FF2B5EF4-FFF2-40B4-BE49-F238E27FC236}">
                <a16:creationId xmlns:a16="http://schemas.microsoft.com/office/drawing/2014/main" id="{B821AC29-FF72-4513-988D-F46CB599259A}"/>
              </a:ext>
            </a:extLst>
          </p:cNvPr>
          <p:cNvGrpSpPr/>
          <p:nvPr/>
        </p:nvGrpSpPr>
        <p:grpSpPr>
          <a:xfrm>
            <a:off x="11415986" y="280973"/>
            <a:ext cx="394554" cy="424008"/>
            <a:chOff x="4402859" y="2189177"/>
            <a:chExt cx="1144835" cy="1230298"/>
          </a:xfrm>
        </p:grpSpPr>
        <p:sp>
          <p:nvSpPr>
            <p:cNvPr id="272" name="Freeform: Shape 271">
              <a:extLst>
                <a:ext uri="{FF2B5EF4-FFF2-40B4-BE49-F238E27FC236}">
                  <a16:creationId xmlns:a16="http://schemas.microsoft.com/office/drawing/2014/main" id="{D99C9F6E-9F7B-48ED-A518-16E6ACB0D786}"/>
                </a:ext>
              </a:extLst>
            </p:cNvPr>
            <p:cNvSpPr/>
            <p:nvPr/>
          </p:nvSpPr>
          <p:spPr>
            <a:xfrm>
              <a:off x="4586522" y="2189177"/>
              <a:ext cx="734651" cy="734651"/>
            </a:xfrm>
            <a:custGeom>
              <a:avLst/>
              <a:gdLst>
                <a:gd name="connsiteX0" fmla="*/ 118060 w 114300"/>
                <a:gd name="connsiteY0" fmla="*/ 60910 h 114300"/>
                <a:gd name="connsiteX1" fmla="*/ 60910 w 114300"/>
                <a:gd name="connsiteY1" fmla="*/ 118060 h 114300"/>
                <a:gd name="connsiteX2" fmla="*/ 3760 w 114300"/>
                <a:gd name="connsiteY2" fmla="*/ 60910 h 114300"/>
                <a:gd name="connsiteX3" fmla="*/ 60910 w 114300"/>
                <a:gd name="connsiteY3" fmla="*/ 3760 h 114300"/>
                <a:gd name="connsiteX4" fmla="*/ 118060 w 114300"/>
                <a:gd name="connsiteY4" fmla="*/ 60910 h 114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300" h="114300">
                  <a:moveTo>
                    <a:pt x="118060" y="60910"/>
                  </a:moveTo>
                  <a:cubicBezTo>
                    <a:pt x="118060" y="92473"/>
                    <a:pt x="92473" y="118060"/>
                    <a:pt x="60910" y="118060"/>
                  </a:cubicBezTo>
                  <a:cubicBezTo>
                    <a:pt x="29347" y="118060"/>
                    <a:pt x="3760" y="92473"/>
                    <a:pt x="3760" y="60910"/>
                  </a:cubicBezTo>
                  <a:cubicBezTo>
                    <a:pt x="3760" y="29347"/>
                    <a:pt x="29347" y="3760"/>
                    <a:pt x="60910" y="3760"/>
                  </a:cubicBezTo>
                  <a:cubicBezTo>
                    <a:pt x="92473" y="3760"/>
                    <a:pt x="118060" y="29347"/>
                    <a:pt x="118060" y="60910"/>
                  </a:cubicBezTo>
                  <a:close/>
                </a:path>
              </a:pathLst>
            </a:custGeom>
            <a:noFill/>
            <a:ln w="6350" cap="flat">
              <a:solidFill>
                <a:schemeClr val="accent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Symbio AR+LT"/>
              </a:endParaRPr>
            </a:p>
          </p:txBody>
        </p:sp>
        <p:sp>
          <p:nvSpPr>
            <p:cNvPr id="273" name="Freeform: Shape 272">
              <a:extLst>
                <a:ext uri="{FF2B5EF4-FFF2-40B4-BE49-F238E27FC236}">
                  <a16:creationId xmlns:a16="http://schemas.microsoft.com/office/drawing/2014/main" id="{D4B70970-2876-408E-8EAF-632DD3F3879D}"/>
                </a:ext>
              </a:extLst>
            </p:cNvPr>
            <p:cNvSpPr/>
            <p:nvPr/>
          </p:nvSpPr>
          <p:spPr>
            <a:xfrm>
              <a:off x="4953847" y="2262641"/>
              <a:ext cx="306103" cy="306103"/>
            </a:xfrm>
            <a:custGeom>
              <a:avLst/>
              <a:gdLst>
                <a:gd name="connsiteX0" fmla="*/ 49480 w 47625"/>
                <a:gd name="connsiteY0" fmla="*/ 49480 h 47625"/>
                <a:gd name="connsiteX1" fmla="*/ 3760 w 47625"/>
                <a:gd name="connsiteY1" fmla="*/ 3760 h 47625"/>
              </a:gdLst>
              <a:ahLst/>
              <a:cxnLst>
                <a:cxn ang="0">
                  <a:pos x="connsiteX0" y="connsiteY0"/>
                </a:cxn>
                <a:cxn ang="0">
                  <a:pos x="connsiteX1" y="connsiteY1"/>
                </a:cxn>
              </a:cxnLst>
              <a:rect l="l" t="t" r="r" b="b"/>
              <a:pathLst>
                <a:path w="47625" h="47625">
                  <a:moveTo>
                    <a:pt x="49480" y="49480"/>
                  </a:moveTo>
                  <a:cubicBezTo>
                    <a:pt x="49480" y="24715"/>
                    <a:pt x="29477" y="3760"/>
                    <a:pt x="3760" y="3760"/>
                  </a:cubicBezTo>
                </a:path>
              </a:pathLst>
            </a:custGeom>
            <a:noFill/>
            <a:ln w="6350" cap="rnd">
              <a:solidFill>
                <a:schemeClr val="accent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Symbio AR+LT"/>
              </a:endParaRPr>
            </a:p>
          </p:txBody>
        </p:sp>
        <p:sp>
          <p:nvSpPr>
            <p:cNvPr id="274" name="Freeform: Shape 273">
              <a:extLst>
                <a:ext uri="{FF2B5EF4-FFF2-40B4-BE49-F238E27FC236}">
                  <a16:creationId xmlns:a16="http://schemas.microsoft.com/office/drawing/2014/main" id="{FD409DC0-C995-4D08-8041-9B792F4CB0E5}"/>
                </a:ext>
              </a:extLst>
            </p:cNvPr>
            <p:cNvSpPr/>
            <p:nvPr/>
          </p:nvSpPr>
          <p:spPr>
            <a:xfrm>
              <a:off x="4898752" y="2923828"/>
              <a:ext cx="122441" cy="122441"/>
            </a:xfrm>
            <a:custGeom>
              <a:avLst/>
              <a:gdLst>
                <a:gd name="connsiteX0" fmla="*/ 3760 w 19050"/>
                <a:gd name="connsiteY0" fmla="*/ 3760 h 19050"/>
                <a:gd name="connsiteX1" fmla="*/ 3760 w 19050"/>
                <a:gd name="connsiteY1" fmla="*/ 24715 h 19050"/>
                <a:gd name="connsiteX2" fmla="*/ 20905 w 19050"/>
                <a:gd name="connsiteY2" fmla="*/ 24715 h 19050"/>
                <a:gd name="connsiteX3" fmla="*/ 20905 w 19050"/>
                <a:gd name="connsiteY3" fmla="*/ 3760 h 19050"/>
              </a:gdLst>
              <a:ahLst/>
              <a:cxnLst>
                <a:cxn ang="0">
                  <a:pos x="connsiteX0" y="connsiteY0"/>
                </a:cxn>
                <a:cxn ang="0">
                  <a:pos x="connsiteX1" y="connsiteY1"/>
                </a:cxn>
                <a:cxn ang="0">
                  <a:pos x="connsiteX2" y="connsiteY2"/>
                </a:cxn>
                <a:cxn ang="0">
                  <a:pos x="connsiteX3" y="connsiteY3"/>
                </a:cxn>
              </a:cxnLst>
              <a:rect l="l" t="t" r="r" b="b"/>
              <a:pathLst>
                <a:path w="19050" h="19050">
                  <a:moveTo>
                    <a:pt x="3760" y="3760"/>
                  </a:moveTo>
                  <a:lnTo>
                    <a:pt x="3760" y="24715"/>
                  </a:lnTo>
                  <a:lnTo>
                    <a:pt x="20905" y="24715"/>
                  </a:lnTo>
                  <a:lnTo>
                    <a:pt x="20905" y="3760"/>
                  </a:lnTo>
                </a:path>
              </a:pathLst>
            </a:custGeom>
            <a:noFill/>
            <a:ln w="6350" cap="flat">
              <a:solidFill>
                <a:schemeClr val="accent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Symbio AR+LT"/>
              </a:endParaRPr>
            </a:p>
          </p:txBody>
        </p:sp>
        <p:sp>
          <p:nvSpPr>
            <p:cNvPr id="275" name="Freeform: Shape 274">
              <a:extLst>
                <a:ext uri="{FF2B5EF4-FFF2-40B4-BE49-F238E27FC236}">
                  <a16:creationId xmlns:a16="http://schemas.microsoft.com/office/drawing/2014/main" id="{5800A316-0335-4B48-BAF4-77986367FCE0}"/>
                </a:ext>
              </a:extLst>
            </p:cNvPr>
            <p:cNvSpPr/>
            <p:nvPr/>
          </p:nvSpPr>
          <p:spPr>
            <a:xfrm>
              <a:off x="4764067" y="2513650"/>
              <a:ext cx="122441" cy="183663"/>
            </a:xfrm>
            <a:custGeom>
              <a:avLst/>
              <a:gdLst>
                <a:gd name="connsiteX0" fmla="*/ 3760 w 19050"/>
                <a:gd name="connsiteY0" fmla="*/ 3760 h 28575"/>
                <a:gd name="connsiteX1" fmla="*/ 23762 w 19050"/>
                <a:gd name="connsiteY1" fmla="*/ 3760 h 28575"/>
                <a:gd name="connsiteX2" fmla="*/ 23762 w 19050"/>
                <a:gd name="connsiteY2" fmla="*/ 31382 h 28575"/>
                <a:gd name="connsiteX3" fmla="*/ 3760 w 19050"/>
                <a:gd name="connsiteY3" fmla="*/ 31382 h 28575"/>
              </a:gdLst>
              <a:ahLst/>
              <a:cxnLst>
                <a:cxn ang="0">
                  <a:pos x="connsiteX0" y="connsiteY0"/>
                </a:cxn>
                <a:cxn ang="0">
                  <a:pos x="connsiteX1" y="connsiteY1"/>
                </a:cxn>
                <a:cxn ang="0">
                  <a:pos x="connsiteX2" y="connsiteY2"/>
                </a:cxn>
                <a:cxn ang="0">
                  <a:pos x="connsiteX3" y="connsiteY3"/>
                </a:cxn>
              </a:cxnLst>
              <a:rect l="l" t="t" r="r" b="b"/>
              <a:pathLst>
                <a:path w="19050" h="28575">
                  <a:moveTo>
                    <a:pt x="3760" y="3760"/>
                  </a:moveTo>
                  <a:lnTo>
                    <a:pt x="23762" y="3760"/>
                  </a:lnTo>
                  <a:lnTo>
                    <a:pt x="23762" y="31382"/>
                  </a:lnTo>
                  <a:lnTo>
                    <a:pt x="3760" y="31382"/>
                  </a:lnTo>
                  <a:close/>
                </a:path>
              </a:pathLst>
            </a:custGeom>
            <a:noFill/>
            <a:ln w="6350" cap="flat">
              <a:solidFill>
                <a:schemeClr val="accent2"/>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Symbio AR+LT"/>
              </a:endParaRPr>
            </a:p>
          </p:txBody>
        </p:sp>
        <p:sp>
          <p:nvSpPr>
            <p:cNvPr id="276" name="Freeform: Shape 275">
              <a:extLst>
                <a:ext uri="{FF2B5EF4-FFF2-40B4-BE49-F238E27FC236}">
                  <a16:creationId xmlns:a16="http://schemas.microsoft.com/office/drawing/2014/main" id="{DF98C50E-56ED-4891-BF69-ABC6CD04708C}"/>
                </a:ext>
              </a:extLst>
            </p:cNvPr>
            <p:cNvSpPr/>
            <p:nvPr/>
          </p:nvSpPr>
          <p:spPr>
            <a:xfrm>
              <a:off x="4892628" y="2427941"/>
              <a:ext cx="122441" cy="306103"/>
            </a:xfrm>
            <a:custGeom>
              <a:avLst/>
              <a:gdLst>
                <a:gd name="connsiteX0" fmla="*/ 3760 w 19050"/>
                <a:gd name="connsiteY0" fmla="*/ 3760 h 47625"/>
                <a:gd name="connsiteX1" fmla="*/ 23762 w 19050"/>
                <a:gd name="connsiteY1" fmla="*/ 3760 h 47625"/>
                <a:gd name="connsiteX2" fmla="*/ 23762 w 19050"/>
                <a:gd name="connsiteY2" fmla="*/ 44717 h 47625"/>
                <a:gd name="connsiteX3" fmla="*/ 3760 w 19050"/>
                <a:gd name="connsiteY3" fmla="*/ 44717 h 47625"/>
              </a:gdLst>
              <a:ahLst/>
              <a:cxnLst>
                <a:cxn ang="0">
                  <a:pos x="connsiteX0" y="connsiteY0"/>
                </a:cxn>
                <a:cxn ang="0">
                  <a:pos x="connsiteX1" y="connsiteY1"/>
                </a:cxn>
                <a:cxn ang="0">
                  <a:pos x="connsiteX2" y="connsiteY2"/>
                </a:cxn>
                <a:cxn ang="0">
                  <a:pos x="connsiteX3" y="connsiteY3"/>
                </a:cxn>
              </a:cxnLst>
              <a:rect l="l" t="t" r="r" b="b"/>
              <a:pathLst>
                <a:path w="19050" h="47625">
                  <a:moveTo>
                    <a:pt x="3760" y="3760"/>
                  </a:moveTo>
                  <a:lnTo>
                    <a:pt x="23762" y="3760"/>
                  </a:lnTo>
                  <a:lnTo>
                    <a:pt x="23762" y="44717"/>
                  </a:lnTo>
                  <a:lnTo>
                    <a:pt x="3760" y="44717"/>
                  </a:lnTo>
                  <a:close/>
                </a:path>
              </a:pathLst>
            </a:custGeom>
            <a:noFill/>
            <a:ln w="6350" cap="flat">
              <a:solidFill>
                <a:schemeClr val="accent2"/>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Symbio AR+LT"/>
              </a:endParaRPr>
            </a:p>
          </p:txBody>
        </p:sp>
        <p:sp>
          <p:nvSpPr>
            <p:cNvPr id="278" name="Freeform: Shape 277">
              <a:extLst>
                <a:ext uri="{FF2B5EF4-FFF2-40B4-BE49-F238E27FC236}">
                  <a16:creationId xmlns:a16="http://schemas.microsoft.com/office/drawing/2014/main" id="{A5BC969A-EE21-4C00-A928-77C9FC993298}"/>
                </a:ext>
              </a:extLst>
            </p:cNvPr>
            <p:cNvSpPr/>
            <p:nvPr/>
          </p:nvSpPr>
          <p:spPr>
            <a:xfrm>
              <a:off x="5021193" y="2513650"/>
              <a:ext cx="122441" cy="183663"/>
            </a:xfrm>
            <a:custGeom>
              <a:avLst/>
              <a:gdLst>
                <a:gd name="connsiteX0" fmla="*/ 3760 w 19050"/>
                <a:gd name="connsiteY0" fmla="*/ 3760 h 28575"/>
                <a:gd name="connsiteX1" fmla="*/ 23762 w 19050"/>
                <a:gd name="connsiteY1" fmla="*/ 3760 h 28575"/>
                <a:gd name="connsiteX2" fmla="*/ 23762 w 19050"/>
                <a:gd name="connsiteY2" fmla="*/ 31382 h 28575"/>
                <a:gd name="connsiteX3" fmla="*/ 3760 w 19050"/>
                <a:gd name="connsiteY3" fmla="*/ 31382 h 28575"/>
              </a:gdLst>
              <a:ahLst/>
              <a:cxnLst>
                <a:cxn ang="0">
                  <a:pos x="connsiteX0" y="connsiteY0"/>
                </a:cxn>
                <a:cxn ang="0">
                  <a:pos x="connsiteX1" y="connsiteY1"/>
                </a:cxn>
                <a:cxn ang="0">
                  <a:pos x="connsiteX2" y="connsiteY2"/>
                </a:cxn>
                <a:cxn ang="0">
                  <a:pos x="connsiteX3" y="connsiteY3"/>
                </a:cxn>
              </a:cxnLst>
              <a:rect l="l" t="t" r="r" b="b"/>
              <a:pathLst>
                <a:path w="19050" h="28575">
                  <a:moveTo>
                    <a:pt x="3760" y="3760"/>
                  </a:moveTo>
                  <a:lnTo>
                    <a:pt x="23762" y="3760"/>
                  </a:lnTo>
                  <a:lnTo>
                    <a:pt x="23762" y="31382"/>
                  </a:lnTo>
                  <a:lnTo>
                    <a:pt x="3760" y="31382"/>
                  </a:lnTo>
                  <a:close/>
                </a:path>
              </a:pathLst>
            </a:custGeom>
            <a:noFill/>
            <a:ln w="6350" cap="flat">
              <a:solidFill>
                <a:schemeClr val="accent2"/>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Symbio AR+LT"/>
              </a:endParaRPr>
            </a:p>
          </p:txBody>
        </p:sp>
        <p:sp>
          <p:nvSpPr>
            <p:cNvPr id="279" name="Freeform: Shape 278">
              <a:extLst>
                <a:ext uri="{FF2B5EF4-FFF2-40B4-BE49-F238E27FC236}">
                  <a16:creationId xmlns:a16="http://schemas.microsoft.com/office/drawing/2014/main" id="{9FD3B491-CE71-4FC5-9BC5-BFCB2B1FD42F}"/>
                </a:ext>
              </a:extLst>
            </p:cNvPr>
            <p:cNvSpPr/>
            <p:nvPr/>
          </p:nvSpPr>
          <p:spPr>
            <a:xfrm>
              <a:off x="4476326" y="3193199"/>
              <a:ext cx="61222" cy="61222"/>
            </a:xfrm>
            <a:custGeom>
              <a:avLst/>
              <a:gdLst>
                <a:gd name="connsiteX0" fmla="*/ 14237 w 9525"/>
                <a:gd name="connsiteY0" fmla="*/ 3760 h 9525"/>
                <a:gd name="connsiteX1" fmla="*/ 3760 w 9525"/>
                <a:gd name="connsiteY1" fmla="*/ 14237 h 9525"/>
              </a:gdLst>
              <a:ahLst/>
              <a:cxnLst>
                <a:cxn ang="0">
                  <a:pos x="connsiteX0" y="connsiteY0"/>
                </a:cxn>
                <a:cxn ang="0">
                  <a:pos x="connsiteX1" y="connsiteY1"/>
                </a:cxn>
              </a:cxnLst>
              <a:rect l="l" t="t" r="r" b="b"/>
              <a:pathLst>
                <a:path w="9525" h="9525">
                  <a:moveTo>
                    <a:pt x="14237" y="3760"/>
                  </a:moveTo>
                  <a:lnTo>
                    <a:pt x="3760" y="14237"/>
                  </a:lnTo>
                </a:path>
              </a:pathLst>
            </a:custGeom>
            <a:ln w="6350" cap="rnd">
              <a:solidFill>
                <a:schemeClr val="accent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Symbio AR+LT"/>
              </a:endParaRPr>
            </a:p>
          </p:txBody>
        </p:sp>
        <p:sp>
          <p:nvSpPr>
            <p:cNvPr id="281" name="Freeform: Shape 280">
              <a:extLst>
                <a:ext uri="{FF2B5EF4-FFF2-40B4-BE49-F238E27FC236}">
                  <a16:creationId xmlns:a16="http://schemas.microsoft.com/office/drawing/2014/main" id="{BCE70B3F-B304-4164-851C-D290BD9DC05B}"/>
                </a:ext>
              </a:extLst>
            </p:cNvPr>
            <p:cNvSpPr/>
            <p:nvPr/>
          </p:nvSpPr>
          <p:spPr>
            <a:xfrm>
              <a:off x="4604891" y="3193199"/>
              <a:ext cx="61222" cy="61222"/>
            </a:xfrm>
            <a:custGeom>
              <a:avLst/>
              <a:gdLst>
                <a:gd name="connsiteX0" fmla="*/ 14237 w 9525"/>
                <a:gd name="connsiteY0" fmla="*/ 14237 h 9525"/>
                <a:gd name="connsiteX1" fmla="*/ 3760 w 9525"/>
                <a:gd name="connsiteY1" fmla="*/ 3760 h 9525"/>
              </a:gdLst>
              <a:ahLst/>
              <a:cxnLst>
                <a:cxn ang="0">
                  <a:pos x="connsiteX0" y="connsiteY0"/>
                </a:cxn>
                <a:cxn ang="0">
                  <a:pos x="connsiteX1" y="connsiteY1"/>
                </a:cxn>
              </a:cxnLst>
              <a:rect l="l" t="t" r="r" b="b"/>
              <a:pathLst>
                <a:path w="9525" h="9525">
                  <a:moveTo>
                    <a:pt x="14237" y="14237"/>
                  </a:moveTo>
                  <a:lnTo>
                    <a:pt x="3760" y="3760"/>
                  </a:lnTo>
                </a:path>
              </a:pathLst>
            </a:custGeom>
            <a:ln w="6350" cap="rnd">
              <a:solidFill>
                <a:schemeClr val="accent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Symbio AR+LT"/>
              </a:endParaRPr>
            </a:p>
          </p:txBody>
        </p:sp>
        <p:sp>
          <p:nvSpPr>
            <p:cNvPr id="282" name="Freeform: Shape 281">
              <a:extLst>
                <a:ext uri="{FF2B5EF4-FFF2-40B4-BE49-F238E27FC236}">
                  <a16:creationId xmlns:a16="http://schemas.microsoft.com/office/drawing/2014/main" id="{7BB8AE7F-3487-4A48-8494-DB4B3C5A43C5}"/>
                </a:ext>
              </a:extLst>
            </p:cNvPr>
            <p:cNvSpPr/>
            <p:nvPr/>
          </p:nvSpPr>
          <p:spPr>
            <a:xfrm>
              <a:off x="4733452" y="3187082"/>
              <a:ext cx="61222" cy="61222"/>
            </a:xfrm>
            <a:custGeom>
              <a:avLst/>
              <a:gdLst>
                <a:gd name="connsiteX0" fmla="*/ 14237 w 9525"/>
                <a:gd name="connsiteY0" fmla="*/ 3760 h 9525"/>
                <a:gd name="connsiteX1" fmla="*/ 3760 w 9525"/>
                <a:gd name="connsiteY1" fmla="*/ 15190 h 9525"/>
              </a:gdLst>
              <a:ahLst/>
              <a:cxnLst>
                <a:cxn ang="0">
                  <a:pos x="connsiteX0" y="connsiteY0"/>
                </a:cxn>
                <a:cxn ang="0">
                  <a:pos x="connsiteX1" y="connsiteY1"/>
                </a:cxn>
              </a:cxnLst>
              <a:rect l="l" t="t" r="r" b="b"/>
              <a:pathLst>
                <a:path w="9525" h="9525">
                  <a:moveTo>
                    <a:pt x="14237" y="3760"/>
                  </a:moveTo>
                  <a:lnTo>
                    <a:pt x="3760" y="15190"/>
                  </a:lnTo>
                </a:path>
              </a:pathLst>
            </a:custGeom>
            <a:ln w="6350" cap="rnd">
              <a:solidFill>
                <a:schemeClr val="accent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Symbio AR+LT"/>
              </a:endParaRPr>
            </a:p>
          </p:txBody>
        </p:sp>
        <p:sp>
          <p:nvSpPr>
            <p:cNvPr id="283" name="Freeform: Shape 282">
              <a:extLst>
                <a:ext uri="{FF2B5EF4-FFF2-40B4-BE49-F238E27FC236}">
                  <a16:creationId xmlns:a16="http://schemas.microsoft.com/office/drawing/2014/main" id="{187D292C-1A50-49A7-A980-95A157388CB3}"/>
                </a:ext>
              </a:extLst>
            </p:cNvPr>
            <p:cNvSpPr/>
            <p:nvPr/>
          </p:nvSpPr>
          <p:spPr>
            <a:xfrm>
              <a:off x="4402859" y="3254421"/>
              <a:ext cx="122441" cy="122441"/>
            </a:xfrm>
            <a:custGeom>
              <a:avLst/>
              <a:gdLst>
                <a:gd name="connsiteX0" fmla="*/ 17095 w 19050"/>
                <a:gd name="connsiteY0" fmla="*/ 10427 h 19050"/>
                <a:gd name="connsiteX1" fmla="*/ 10427 w 19050"/>
                <a:gd name="connsiteY1" fmla="*/ 17095 h 19050"/>
                <a:gd name="connsiteX2" fmla="*/ 3760 w 19050"/>
                <a:gd name="connsiteY2" fmla="*/ 10427 h 19050"/>
                <a:gd name="connsiteX3" fmla="*/ 10427 w 19050"/>
                <a:gd name="connsiteY3" fmla="*/ 3760 h 19050"/>
                <a:gd name="connsiteX4" fmla="*/ 17095 w 19050"/>
                <a:gd name="connsiteY4" fmla="*/ 10427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7095" y="10427"/>
                  </a:moveTo>
                  <a:cubicBezTo>
                    <a:pt x="17095" y="14110"/>
                    <a:pt x="14110" y="17095"/>
                    <a:pt x="10427" y="17095"/>
                  </a:cubicBezTo>
                  <a:cubicBezTo>
                    <a:pt x="6745" y="17095"/>
                    <a:pt x="3760" y="14110"/>
                    <a:pt x="3760" y="10427"/>
                  </a:cubicBezTo>
                  <a:cubicBezTo>
                    <a:pt x="3760" y="6745"/>
                    <a:pt x="6745" y="3760"/>
                    <a:pt x="10427" y="3760"/>
                  </a:cubicBezTo>
                  <a:cubicBezTo>
                    <a:pt x="14110" y="3760"/>
                    <a:pt x="17095" y="6745"/>
                    <a:pt x="17095" y="10427"/>
                  </a:cubicBezTo>
                  <a:close/>
                </a:path>
              </a:pathLst>
            </a:custGeom>
            <a:noFill/>
            <a:ln w="6350" cap="rnd">
              <a:solidFill>
                <a:schemeClr val="accent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Symbio AR+LT"/>
              </a:endParaRPr>
            </a:p>
          </p:txBody>
        </p:sp>
        <p:sp>
          <p:nvSpPr>
            <p:cNvPr id="284" name="Freeform: Shape 283">
              <a:extLst>
                <a:ext uri="{FF2B5EF4-FFF2-40B4-BE49-F238E27FC236}">
                  <a16:creationId xmlns:a16="http://schemas.microsoft.com/office/drawing/2014/main" id="{6C6A484C-EF71-4072-BE73-E0C3640DB9F6}"/>
                </a:ext>
              </a:extLst>
            </p:cNvPr>
            <p:cNvSpPr/>
            <p:nvPr/>
          </p:nvSpPr>
          <p:spPr>
            <a:xfrm>
              <a:off x="4531427" y="3119736"/>
              <a:ext cx="122441" cy="122441"/>
            </a:xfrm>
            <a:custGeom>
              <a:avLst/>
              <a:gdLst>
                <a:gd name="connsiteX0" fmla="*/ 17095 w 19050"/>
                <a:gd name="connsiteY0" fmla="*/ 10427 h 19050"/>
                <a:gd name="connsiteX1" fmla="*/ 10427 w 19050"/>
                <a:gd name="connsiteY1" fmla="*/ 17095 h 19050"/>
                <a:gd name="connsiteX2" fmla="*/ 3760 w 19050"/>
                <a:gd name="connsiteY2" fmla="*/ 10427 h 19050"/>
                <a:gd name="connsiteX3" fmla="*/ 10427 w 19050"/>
                <a:gd name="connsiteY3" fmla="*/ 3760 h 19050"/>
                <a:gd name="connsiteX4" fmla="*/ 17095 w 19050"/>
                <a:gd name="connsiteY4" fmla="*/ 10427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7095" y="10427"/>
                  </a:moveTo>
                  <a:cubicBezTo>
                    <a:pt x="17095" y="14110"/>
                    <a:pt x="14110" y="17095"/>
                    <a:pt x="10427" y="17095"/>
                  </a:cubicBezTo>
                  <a:cubicBezTo>
                    <a:pt x="6745" y="17095"/>
                    <a:pt x="3760" y="14110"/>
                    <a:pt x="3760" y="10427"/>
                  </a:cubicBezTo>
                  <a:cubicBezTo>
                    <a:pt x="3760" y="6745"/>
                    <a:pt x="6745" y="3760"/>
                    <a:pt x="10427" y="3760"/>
                  </a:cubicBezTo>
                  <a:cubicBezTo>
                    <a:pt x="14110" y="3760"/>
                    <a:pt x="17095" y="6745"/>
                    <a:pt x="17095" y="10427"/>
                  </a:cubicBezTo>
                  <a:close/>
                </a:path>
              </a:pathLst>
            </a:custGeom>
            <a:noFill/>
            <a:ln w="6350" cap="rnd">
              <a:solidFill>
                <a:schemeClr val="accent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Symbio AR+LT"/>
              </a:endParaRPr>
            </a:p>
          </p:txBody>
        </p:sp>
        <p:sp>
          <p:nvSpPr>
            <p:cNvPr id="285" name="Freeform: Shape 284">
              <a:extLst>
                <a:ext uri="{FF2B5EF4-FFF2-40B4-BE49-F238E27FC236}">
                  <a16:creationId xmlns:a16="http://schemas.microsoft.com/office/drawing/2014/main" id="{1CA2A5A8-FA36-4D18-AD75-FFF2CC3C73B8}"/>
                </a:ext>
              </a:extLst>
            </p:cNvPr>
            <p:cNvSpPr/>
            <p:nvPr/>
          </p:nvSpPr>
          <p:spPr>
            <a:xfrm>
              <a:off x="4659989" y="3254421"/>
              <a:ext cx="122441" cy="122441"/>
            </a:xfrm>
            <a:custGeom>
              <a:avLst/>
              <a:gdLst>
                <a:gd name="connsiteX0" fmla="*/ 17095 w 19050"/>
                <a:gd name="connsiteY0" fmla="*/ 10427 h 19050"/>
                <a:gd name="connsiteX1" fmla="*/ 10427 w 19050"/>
                <a:gd name="connsiteY1" fmla="*/ 17095 h 19050"/>
                <a:gd name="connsiteX2" fmla="*/ 3760 w 19050"/>
                <a:gd name="connsiteY2" fmla="*/ 10427 h 19050"/>
                <a:gd name="connsiteX3" fmla="*/ 10427 w 19050"/>
                <a:gd name="connsiteY3" fmla="*/ 3760 h 19050"/>
                <a:gd name="connsiteX4" fmla="*/ 17095 w 19050"/>
                <a:gd name="connsiteY4" fmla="*/ 10427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7095" y="10427"/>
                  </a:moveTo>
                  <a:cubicBezTo>
                    <a:pt x="17095" y="14110"/>
                    <a:pt x="14110" y="17095"/>
                    <a:pt x="10427" y="17095"/>
                  </a:cubicBezTo>
                  <a:cubicBezTo>
                    <a:pt x="6745" y="17095"/>
                    <a:pt x="3760" y="14110"/>
                    <a:pt x="3760" y="10427"/>
                  </a:cubicBezTo>
                  <a:cubicBezTo>
                    <a:pt x="3760" y="6745"/>
                    <a:pt x="6745" y="3760"/>
                    <a:pt x="10427" y="3760"/>
                  </a:cubicBezTo>
                  <a:cubicBezTo>
                    <a:pt x="14110" y="3760"/>
                    <a:pt x="17095" y="6745"/>
                    <a:pt x="17095" y="10427"/>
                  </a:cubicBezTo>
                  <a:close/>
                </a:path>
              </a:pathLst>
            </a:custGeom>
            <a:noFill/>
            <a:ln w="6350" cap="rnd">
              <a:solidFill>
                <a:schemeClr val="accent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Symbio AR+LT"/>
              </a:endParaRPr>
            </a:p>
          </p:txBody>
        </p:sp>
        <p:sp>
          <p:nvSpPr>
            <p:cNvPr id="286" name="Freeform: Shape 285">
              <a:extLst>
                <a:ext uri="{FF2B5EF4-FFF2-40B4-BE49-F238E27FC236}">
                  <a16:creationId xmlns:a16="http://schemas.microsoft.com/office/drawing/2014/main" id="{13CA431B-6770-417B-85E7-F1535E978AEA}"/>
                </a:ext>
              </a:extLst>
            </p:cNvPr>
            <p:cNvSpPr/>
            <p:nvPr/>
          </p:nvSpPr>
          <p:spPr>
            <a:xfrm>
              <a:off x="5370149" y="3193199"/>
              <a:ext cx="61222" cy="61222"/>
            </a:xfrm>
            <a:custGeom>
              <a:avLst/>
              <a:gdLst>
                <a:gd name="connsiteX0" fmla="*/ 3760 w 9525"/>
                <a:gd name="connsiteY0" fmla="*/ 3760 h 9525"/>
                <a:gd name="connsiteX1" fmla="*/ 14237 w 9525"/>
                <a:gd name="connsiteY1" fmla="*/ 14237 h 9525"/>
              </a:gdLst>
              <a:ahLst/>
              <a:cxnLst>
                <a:cxn ang="0">
                  <a:pos x="connsiteX0" y="connsiteY0"/>
                </a:cxn>
                <a:cxn ang="0">
                  <a:pos x="connsiteX1" y="connsiteY1"/>
                </a:cxn>
              </a:cxnLst>
              <a:rect l="l" t="t" r="r" b="b"/>
              <a:pathLst>
                <a:path w="9525" h="9525">
                  <a:moveTo>
                    <a:pt x="3760" y="3760"/>
                  </a:moveTo>
                  <a:lnTo>
                    <a:pt x="14237" y="14237"/>
                  </a:lnTo>
                </a:path>
              </a:pathLst>
            </a:custGeom>
            <a:ln w="6350" cap="rnd">
              <a:solidFill>
                <a:schemeClr val="accent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Symbio AR+LT"/>
              </a:endParaRPr>
            </a:p>
          </p:txBody>
        </p:sp>
        <p:sp>
          <p:nvSpPr>
            <p:cNvPr id="287" name="Freeform: Shape 286">
              <a:extLst>
                <a:ext uri="{FF2B5EF4-FFF2-40B4-BE49-F238E27FC236}">
                  <a16:creationId xmlns:a16="http://schemas.microsoft.com/office/drawing/2014/main" id="{E4E1EF7A-5BEC-4C8A-B87E-31D07E9E4D4B}"/>
                </a:ext>
              </a:extLst>
            </p:cNvPr>
            <p:cNvSpPr/>
            <p:nvPr/>
          </p:nvSpPr>
          <p:spPr>
            <a:xfrm>
              <a:off x="5241591" y="3193199"/>
              <a:ext cx="61222" cy="61222"/>
            </a:xfrm>
            <a:custGeom>
              <a:avLst/>
              <a:gdLst>
                <a:gd name="connsiteX0" fmla="*/ 3760 w 9525"/>
                <a:gd name="connsiteY0" fmla="*/ 14237 h 9525"/>
                <a:gd name="connsiteX1" fmla="*/ 14237 w 9525"/>
                <a:gd name="connsiteY1" fmla="*/ 3760 h 9525"/>
              </a:gdLst>
              <a:ahLst/>
              <a:cxnLst>
                <a:cxn ang="0">
                  <a:pos x="connsiteX0" y="connsiteY0"/>
                </a:cxn>
                <a:cxn ang="0">
                  <a:pos x="connsiteX1" y="connsiteY1"/>
                </a:cxn>
              </a:cxnLst>
              <a:rect l="l" t="t" r="r" b="b"/>
              <a:pathLst>
                <a:path w="9525" h="9525">
                  <a:moveTo>
                    <a:pt x="3760" y="14237"/>
                  </a:moveTo>
                  <a:lnTo>
                    <a:pt x="14237" y="3760"/>
                  </a:lnTo>
                </a:path>
              </a:pathLst>
            </a:custGeom>
            <a:ln w="6350" cap="rnd">
              <a:solidFill>
                <a:schemeClr val="accent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Symbio AR+LT"/>
              </a:endParaRPr>
            </a:p>
          </p:txBody>
        </p:sp>
        <p:sp>
          <p:nvSpPr>
            <p:cNvPr id="288" name="Freeform: Shape 287">
              <a:extLst>
                <a:ext uri="{FF2B5EF4-FFF2-40B4-BE49-F238E27FC236}">
                  <a16:creationId xmlns:a16="http://schemas.microsoft.com/office/drawing/2014/main" id="{9D09A773-001C-444C-8029-6595CBE8929D}"/>
                </a:ext>
              </a:extLst>
            </p:cNvPr>
            <p:cNvSpPr/>
            <p:nvPr/>
          </p:nvSpPr>
          <p:spPr>
            <a:xfrm>
              <a:off x="5106905" y="3187082"/>
              <a:ext cx="61222" cy="61222"/>
            </a:xfrm>
            <a:custGeom>
              <a:avLst/>
              <a:gdLst>
                <a:gd name="connsiteX0" fmla="*/ 3760 w 9525"/>
                <a:gd name="connsiteY0" fmla="*/ 3760 h 9525"/>
                <a:gd name="connsiteX1" fmla="*/ 15190 w 9525"/>
                <a:gd name="connsiteY1" fmla="*/ 15190 h 9525"/>
              </a:gdLst>
              <a:ahLst/>
              <a:cxnLst>
                <a:cxn ang="0">
                  <a:pos x="connsiteX0" y="connsiteY0"/>
                </a:cxn>
                <a:cxn ang="0">
                  <a:pos x="connsiteX1" y="connsiteY1"/>
                </a:cxn>
              </a:cxnLst>
              <a:rect l="l" t="t" r="r" b="b"/>
              <a:pathLst>
                <a:path w="9525" h="9525">
                  <a:moveTo>
                    <a:pt x="3760" y="3760"/>
                  </a:moveTo>
                  <a:lnTo>
                    <a:pt x="15190" y="15190"/>
                  </a:lnTo>
                </a:path>
              </a:pathLst>
            </a:custGeom>
            <a:ln w="6350" cap="rnd">
              <a:solidFill>
                <a:schemeClr val="accent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Symbio AR+LT"/>
              </a:endParaRPr>
            </a:p>
          </p:txBody>
        </p:sp>
        <p:sp>
          <p:nvSpPr>
            <p:cNvPr id="289" name="Freeform: Shape 288">
              <a:extLst>
                <a:ext uri="{FF2B5EF4-FFF2-40B4-BE49-F238E27FC236}">
                  <a16:creationId xmlns:a16="http://schemas.microsoft.com/office/drawing/2014/main" id="{5D48D25D-147C-45BA-881A-BF36F74FBD43}"/>
                </a:ext>
              </a:extLst>
            </p:cNvPr>
            <p:cNvSpPr/>
            <p:nvPr/>
          </p:nvSpPr>
          <p:spPr>
            <a:xfrm>
              <a:off x="5425253" y="3254421"/>
              <a:ext cx="122441" cy="122441"/>
            </a:xfrm>
            <a:custGeom>
              <a:avLst/>
              <a:gdLst>
                <a:gd name="connsiteX0" fmla="*/ 17095 w 19050"/>
                <a:gd name="connsiteY0" fmla="*/ 10427 h 19050"/>
                <a:gd name="connsiteX1" fmla="*/ 10427 w 19050"/>
                <a:gd name="connsiteY1" fmla="*/ 17095 h 19050"/>
                <a:gd name="connsiteX2" fmla="*/ 3760 w 19050"/>
                <a:gd name="connsiteY2" fmla="*/ 10427 h 19050"/>
                <a:gd name="connsiteX3" fmla="*/ 10427 w 19050"/>
                <a:gd name="connsiteY3" fmla="*/ 3760 h 19050"/>
                <a:gd name="connsiteX4" fmla="*/ 17095 w 19050"/>
                <a:gd name="connsiteY4" fmla="*/ 10427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7095" y="10427"/>
                  </a:moveTo>
                  <a:cubicBezTo>
                    <a:pt x="17095" y="14110"/>
                    <a:pt x="14110" y="17095"/>
                    <a:pt x="10427" y="17095"/>
                  </a:cubicBezTo>
                  <a:cubicBezTo>
                    <a:pt x="6745" y="17095"/>
                    <a:pt x="3760" y="14110"/>
                    <a:pt x="3760" y="10427"/>
                  </a:cubicBezTo>
                  <a:cubicBezTo>
                    <a:pt x="3760" y="6745"/>
                    <a:pt x="6745" y="3760"/>
                    <a:pt x="10427" y="3760"/>
                  </a:cubicBezTo>
                  <a:cubicBezTo>
                    <a:pt x="14110" y="3760"/>
                    <a:pt x="17095" y="6745"/>
                    <a:pt x="17095" y="10427"/>
                  </a:cubicBezTo>
                  <a:close/>
                </a:path>
              </a:pathLst>
            </a:custGeom>
            <a:noFill/>
            <a:ln w="6350" cap="rnd">
              <a:solidFill>
                <a:schemeClr val="accent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Symbio AR+LT"/>
              </a:endParaRPr>
            </a:p>
          </p:txBody>
        </p:sp>
        <p:sp>
          <p:nvSpPr>
            <p:cNvPr id="290" name="Freeform: Shape 289">
              <a:extLst>
                <a:ext uri="{FF2B5EF4-FFF2-40B4-BE49-F238E27FC236}">
                  <a16:creationId xmlns:a16="http://schemas.microsoft.com/office/drawing/2014/main" id="{F204E73B-5FB3-4839-B576-FA2498740EDF}"/>
                </a:ext>
              </a:extLst>
            </p:cNvPr>
            <p:cNvSpPr/>
            <p:nvPr/>
          </p:nvSpPr>
          <p:spPr>
            <a:xfrm>
              <a:off x="5296685" y="3119736"/>
              <a:ext cx="122441" cy="122441"/>
            </a:xfrm>
            <a:custGeom>
              <a:avLst/>
              <a:gdLst>
                <a:gd name="connsiteX0" fmla="*/ 17095 w 19050"/>
                <a:gd name="connsiteY0" fmla="*/ 10427 h 19050"/>
                <a:gd name="connsiteX1" fmla="*/ 10427 w 19050"/>
                <a:gd name="connsiteY1" fmla="*/ 17095 h 19050"/>
                <a:gd name="connsiteX2" fmla="*/ 3760 w 19050"/>
                <a:gd name="connsiteY2" fmla="*/ 10427 h 19050"/>
                <a:gd name="connsiteX3" fmla="*/ 10427 w 19050"/>
                <a:gd name="connsiteY3" fmla="*/ 3760 h 19050"/>
                <a:gd name="connsiteX4" fmla="*/ 17095 w 19050"/>
                <a:gd name="connsiteY4" fmla="*/ 10427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7095" y="10427"/>
                  </a:moveTo>
                  <a:cubicBezTo>
                    <a:pt x="17095" y="14110"/>
                    <a:pt x="14110" y="17095"/>
                    <a:pt x="10427" y="17095"/>
                  </a:cubicBezTo>
                  <a:cubicBezTo>
                    <a:pt x="6745" y="17095"/>
                    <a:pt x="3760" y="14110"/>
                    <a:pt x="3760" y="10427"/>
                  </a:cubicBezTo>
                  <a:cubicBezTo>
                    <a:pt x="3760" y="6745"/>
                    <a:pt x="6745" y="3760"/>
                    <a:pt x="10427" y="3760"/>
                  </a:cubicBezTo>
                  <a:cubicBezTo>
                    <a:pt x="14110" y="3760"/>
                    <a:pt x="17095" y="6745"/>
                    <a:pt x="17095" y="10427"/>
                  </a:cubicBezTo>
                  <a:close/>
                </a:path>
              </a:pathLst>
            </a:custGeom>
            <a:noFill/>
            <a:ln w="6350" cap="rnd">
              <a:solidFill>
                <a:schemeClr val="accent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Symbio AR+LT"/>
              </a:endParaRPr>
            </a:p>
          </p:txBody>
        </p:sp>
        <p:sp>
          <p:nvSpPr>
            <p:cNvPr id="291" name="Freeform: Shape 290">
              <a:extLst>
                <a:ext uri="{FF2B5EF4-FFF2-40B4-BE49-F238E27FC236}">
                  <a16:creationId xmlns:a16="http://schemas.microsoft.com/office/drawing/2014/main" id="{B530831F-FB78-4755-8DBF-B8B74CB56009}"/>
                </a:ext>
              </a:extLst>
            </p:cNvPr>
            <p:cNvSpPr/>
            <p:nvPr/>
          </p:nvSpPr>
          <p:spPr>
            <a:xfrm>
              <a:off x="5168124" y="3254421"/>
              <a:ext cx="122441" cy="122441"/>
            </a:xfrm>
            <a:custGeom>
              <a:avLst/>
              <a:gdLst>
                <a:gd name="connsiteX0" fmla="*/ 3760 w 19050"/>
                <a:gd name="connsiteY0" fmla="*/ 10427 h 19050"/>
                <a:gd name="connsiteX1" fmla="*/ 10427 w 19050"/>
                <a:gd name="connsiteY1" fmla="*/ 3760 h 19050"/>
                <a:gd name="connsiteX2" fmla="*/ 17095 w 19050"/>
                <a:gd name="connsiteY2" fmla="*/ 10427 h 19050"/>
                <a:gd name="connsiteX3" fmla="*/ 10427 w 19050"/>
                <a:gd name="connsiteY3" fmla="*/ 17095 h 19050"/>
                <a:gd name="connsiteX4" fmla="*/ 3760 w 19050"/>
                <a:gd name="connsiteY4" fmla="*/ 10427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3760" y="10427"/>
                  </a:moveTo>
                  <a:cubicBezTo>
                    <a:pt x="3760" y="6617"/>
                    <a:pt x="6617" y="3760"/>
                    <a:pt x="10427" y="3760"/>
                  </a:cubicBezTo>
                  <a:cubicBezTo>
                    <a:pt x="14237" y="3760"/>
                    <a:pt x="17095" y="6617"/>
                    <a:pt x="17095" y="10427"/>
                  </a:cubicBezTo>
                  <a:cubicBezTo>
                    <a:pt x="17095" y="14237"/>
                    <a:pt x="14237" y="17095"/>
                    <a:pt x="10427" y="17095"/>
                  </a:cubicBezTo>
                  <a:cubicBezTo>
                    <a:pt x="6617" y="17095"/>
                    <a:pt x="3760" y="14237"/>
                    <a:pt x="3760" y="10427"/>
                  </a:cubicBezTo>
                  <a:close/>
                </a:path>
              </a:pathLst>
            </a:custGeom>
            <a:noFill/>
            <a:ln w="6350" cap="rnd">
              <a:solidFill>
                <a:schemeClr val="accent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Symbio AR+LT"/>
              </a:endParaRPr>
            </a:p>
          </p:txBody>
        </p:sp>
        <p:sp>
          <p:nvSpPr>
            <p:cNvPr id="292" name="Rectangle: Rounded Corners 291">
              <a:extLst>
                <a:ext uri="{FF2B5EF4-FFF2-40B4-BE49-F238E27FC236}">
                  <a16:creationId xmlns:a16="http://schemas.microsoft.com/office/drawing/2014/main" id="{8E5C8262-53A7-4AA6-B875-3FBE274E7292}"/>
                </a:ext>
              </a:extLst>
            </p:cNvPr>
            <p:cNvSpPr/>
            <p:nvPr/>
          </p:nvSpPr>
          <p:spPr>
            <a:xfrm>
              <a:off x="4903237" y="3081878"/>
              <a:ext cx="146822" cy="337597"/>
            </a:xfrm>
            <a:prstGeom prst="roundRect">
              <a:avLst/>
            </a:prstGeom>
            <a:noFill/>
            <a:ln w="6350" cap="rnd">
              <a:solidFill>
                <a:schemeClr val="accent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dirty="0" err="1">
                <a:ln>
                  <a:noFill/>
                </a:ln>
                <a:solidFill>
                  <a:srgbClr val="000000"/>
                </a:solidFill>
                <a:effectLst/>
                <a:uLnTx/>
                <a:uFillTx/>
                <a:latin typeface="Calibri"/>
                <a:ea typeface="+mn-ea"/>
                <a:cs typeface="Symbio AR+LT"/>
              </a:endParaRPr>
            </a:p>
          </p:txBody>
        </p:sp>
      </p:grpSp>
      <p:sp>
        <p:nvSpPr>
          <p:cNvPr id="166" name="Rounded Rectangle 57">
            <a:extLst>
              <a:ext uri="{FF2B5EF4-FFF2-40B4-BE49-F238E27FC236}">
                <a16:creationId xmlns:a16="http://schemas.microsoft.com/office/drawing/2014/main" id="{B084D11D-8BF0-4DA5-B8AB-9A3439C00881}"/>
              </a:ext>
            </a:extLst>
          </p:cNvPr>
          <p:cNvSpPr/>
          <p:nvPr/>
        </p:nvSpPr>
        <p:spPr>
          <a:xfrm>
            <a:off x="3942440" y="810163"/>
            <a:ext cx="1828800" cy="218593"/>
          </a:xfrm>
          <a:prstGeom prst="roundRect">
            <a:avLst/>
          </a:prstGeom>
          <a:solidFill>
            <a:srgbClr val="FFAB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1100" b="1" i="0" u="none" strike="noStrike" kern="1200" cap="none" spc="0" normalizeH="0" baseline="0" noProof="0" dirty="0">
                <a:ln>
                  <a:noFill/>
                </a:ln>
                <a:solidFill>
                  <a:srgbClr val="0D2547"/>
                </a:solidFill>
                <a:effectLst/>
                <a:uLnTx/>
                <a:uFillTx/>
                <a:latin typeface="SST Arabic" panose="020B0504030504020204" pitchFamily="34" charset="-78"/>
                <a:ea typeface="+mn-ea"/>
                <a:cs typeface="SST Arabic" panose="020B0504030504020204" pitchFamily="34" charset="-78"/>
              </a:rPr>
              <a:t>عدد المحاضر الامنية</a:t>
            </a:r>
          </a:p>
        </p:txBody>
      </p:sp>
      <p:sp>
        <p:nvSpPr>
          <p:cNvPr id="167" name="Rounded Rectangle 56">
            <a:extLst>
              <a:ext uri="{FF2B5EF4-FFF2-40B4-BE49-F238E27FC236}">
                <a16:creationId xmlns:a16="http://schemas.microsoft.com/office/drawing/2014/main" id="{8D3E1242-AAC4-4C7B-B25B-005ADB575B79}"/>
              </a:ext>
            </a:extLst>
          </p:cNvPr>
          <p:cNvSpPr/>
          <p:nvPr/>
        </p:nvSpPr>
        <p:spPr>
          <a:xfrm>
            <a:off x="2799323" y="799528"/>
            <a:ext cx="1005840" cy="212900"/>
          </a:xfrm>
          <a:prstGeom prst="roundRect">
            <a:avLst/>
          </a:prstGeom>
          <a:solidFill>
            <a:schemeClr val="bg1"/>
          </a:solidFill>
          <a:ln w="952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1" eaLnBrk="1" fontAlgn="auto" latinLnBrk="0" hangingPunct="1">
              <a:lnSpc>
                <a:spcPct val="100000"/>
              </a:lnSpc>
              <a:spcBef>
                <a:spcPts val="0"/>
              </a:spcBef>
              <a:spcAft>
                <a:spcPts val="0"/>
              </a:spcAft>
              <a:buClrTx/>
              <a:buSzTx/>
              <a:buFontTx/>
              <a:buNone/>
              <a:tabLst/>
              <a:defRPr/>
            </a:pPr>
            <a:r>
              <a:rPr lang="en-US" sz="1050" b="1" dirty="0">
                <a:solidFill>
                  <a:srgbClr val="002060"/>
                </a:solidFill>
                <a:latin typeface="SST Arabic" panose="020B0504030504020204" pitchFamily="34" charset="-78"/>
                <a:cs typeface="SST Arabic" panose="020B0504030504020204" pitchFamily="34" charset="-78"/>
              </a:rPr>
              <a:t>3</a:t>
            </a:r>
            <a:endParaRPr kumimoji="0" lang="ar-SA" sz="1050" b="1" i="0" u="none" strike="noStrike" kern="1200" cap="none" spc="0" normalizeH="0" baseline="0" noProof="0" dirty="0">
              <a:ln>
                <a:noFill/>
              </a:ln>
              <a:solidFill>
                <a:srgbClr val="002060"/>
              </a:solidFill>
              <a:effectLst/>
              <a:uLnTx/>
              <a:uFillTx/>
              <a:latin typeface="SST Arabic" panose="020B0504030504020204" pitchFamily="34" charset="-78"/>
              <a:ea typeface="+mn-ea"/>
              <a:cs typeface="SST Arabic" panose="020B0504030504020204" pitchFamily="34" charset="-78"/>
            </a:endParaRPr>
          </a:p>
        </p:txBody>
      </p:sp>
      <p:sp>
        <p:nvSpPr>
          <p:cNvPr id="193" name="Rectangle: Rounded Corners 231">
            <a:extLst>
              <a:ext uri="{FF2B5EF4-FFF2-40B4-BE49-F238E27FC236}">
                <a16:creationId xmlns:a16="http://schemas.microsoft.com/office/drawing/2014/main" id="{19B64C0B-CB7D-435C-A322-CF38DF7D528A}"/>
              </a:ext>
            </a:extLst>
          </p:cNvPr>
          <p:cNvSpPr/>
          <p:nvPr/>
        </p:nvSpPr>
        <p:spPr>
          <a:xfrm>
            <a:off x="7850850" y="2378784"/>
            <a:ext cx="2048006" cy="685982"/>
          </a:xfrm>
          <a:prstGeom prst="roundRect">
            <a:avLst/>
          </a:prstGeom>
          <a:solidFill>
            <a:schemeClr val="bg1"/>
          </a:solidFill>
          <a:ln w="3175">
            <a:solidFill>
              <a:srgbClr val="53CA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ymbio AR+LT"/>
              <a:ea typeface="+mn-ea"/>
              <a:cs typeface="Symbio AR+LT"/>
            </a:endParaRPr>
          </a:p>
        </p:txBody>
      </p:sp>
      <p:sp>
        <p:nvSpPr>
          <p:cNvPr id="195" name="Rectangle 194">
            <a:extLst>
              <a:ext uri="{FF2B5EF4-FFF2-40B4-BE49-F238E27FC236}">
                <a16:creationId xmlns:a16="http://schemas.microsoft.com/office/drawing/2014/main" id="{E0B36F43-B97F-4278-95C5-DD0E5FECFE44}"/>
              </a:ext>
            </a:extLst>
          </p:cNvPr>
          <p:cNvSpPr/>
          <p:nvPr/>
        </p:nvSpPr>
        <p:spPr>
          <a:xfrm>
            <a:off x="7911981" y="2458220"/>
            <a:ext cx="1925744" cy="401264"/>
          </a:xfrm>
          <a:prstGeom prst="rect">
            <a:avLst/>
          </a:prstGeom>
        </p:spPr>
        <p:txBody>
          <a:bodyPr wrap="square">
            <a:spAutoFit/>
          </a:bodyPr>
          <a:lstStyle/>
          <a:p>
            <a:pPr marL="0" marR="0" lvl="0" indent="0" algn="ctr" defTabSz="400050" rtl="1" eaLnBrk="1" fontAlgn="auto" latinLnBrk="0" hangingPunct="1">
              <a:lnSpc>
                <a:spcPct val="90000"/>
              </a:lnSpc>
              <a:spcBef>
                <a:spcPct val="0"/>
              </a:spcBef>
              <a:spcAft>
                <a:spcPct val="35000"/>
              </a:spcAft>
              <a:buClrTx/>
              <a:buSzTx/>
              <a:buFontTx/>
              <a:buNone/>
              <a:tabLst/>
              <a:defRPr/>
            </a:pPr>
            <a:r>
              <a:rPr kumimoji="0" lang="ar-SA" sz="1100" b="0" i="0" u="none" strike="noStrike" kern="1200" cap="none" spc="0" normalizeH="0" baseline="0" noProof="0" dirty="0">
                <a:ln>
                  <a:noFill/>
                </a:ln>
                <a:solidFill>
                  <a:srgbClr val="002448"/>
                </a:solidFill>
                <a:effectLst/>
                <a:uLnTx/>
                <a:uFillTx/>
                <a:latin typeface="SST Arabic" panose="020B0504030504020204" pitchFamily="34" charset="-78"/>
                <a:ea typeface="+mn-ea"/>
                <a:cs typeface="SST Arabic" panose="020B0504030504020204" pitchFamily="34" charset="-78"/>
              </a:rPr>
              <a:t>ارتباط المخلص </a:t>
            </a:r>
            <a:r>
              <a:rPr kumimoji="0" lang="ar-SA" sz="1100" b="1" i="0" u="none" strike="noStrike" kern="1200" cap="none" spc="0" normalizeH="0" baseline="0" noProof="0" dirty="0">
                <a:ln>
                  <a:noFill/>
                </a:ln>
                <a:solidFill>
                  <a:srgbClr val="002448"/>
                </a:solidFill>
                <a:effectLst/>
                <a:uLnTx/>
                <a:uFillTx/>
                <a:latin typeface="SST Arabic" panose="020B0504030504020204" pitchFamily="34" charset="-78"/>
                <a:ea typeface="+mn-ea"/>
                <a:cs typeface="SST Arabic" panose="020B0504030504020204" pitchFamily="34" charset="-78"/>
              </a:rPr>
              <a:t>بمحضر</a:t>
            </a:r>
            <a:r>
              <a:rPr kumimoji="0" lang="ar-SA" sz="1100" b="0" i="0" u="none" strike="noStrike" kern="1200" cap="none" spc="0" normalizeH="0" baseline="0" noProof="0" dirty="0">
                <a:ln>
                  <a:noFill/>
                </a:ln>
                <a:solidFill>
                  <a:srgbClr val="002448"/>
                </a:solidFill>
                <a:effectLst/>
                <a:uLnTx/>
                <a:uFillTx/>
                <a:latin typeface="SST Arabic" panose="020B0504030504020204" pitchFamily="34" charset="-78"/>
                <a:ea typeface="+mn-ea"/>
                <a:cs typeface="SST Arabic" panose="020B0504030504020204" pitchFamily="34" charset="-78"/>
              </a:rPr>
              <a:t> </a:t>
            </a:r>
            <a:r>
              <a:rPr kumimoji="0" lang="ar-SA" sz="1100" b="1" i="0" u="none" strike="noStrike" kern="1200" cap="none" spc="0" normalizeH="0" baseline="0" noProof="0" dirty="0">
                <a:ln>
                  <a:noFill/>
                </a:ln>
                <a:solidFill>
                  <a:srgbClr val="002448"/>
                </a:solidFill>
                <a:effectLst/>
                <a:uLnTx/>
                <a:uFillTx/>
                <a:latin typeface="SST Arabic" panose="020B0504030504020204" pitchFamily="34" charset="-78"/>
                <a:ea typeface="+mn-ea"/>
                <a:cs typeface="SST Arabic" panose="020B0504030504020204" pitchFamily="34" charset="-78"/>
              </a:rPr>
              <a:t>أمني </a:t>
            </a:r>
            <a:r>
              <a:rPr kumimoji="0" lang="ar-SA" sz="1100" b="0" i="0" u="none" strike="noStrike" kern="1200" cap="none" spc="0" normalizeH="0" baseline="0" noProof="0" dirty="0">
                <a:ln>
                  <a:noFill/>
                </a:ln>
                <a:solidFill>
                  <a:srgbClr val="002448"/>
                </a:solidFill>
                <a:effectLst/>
                <a:uLnTx/>
                <a:uFillTx/>
                <a:latin typeface="SST Arabic" panose="020B0504030504020204" pitchFamily="34" charset="-78"/>
                <a:ea typeface="+mn-ea"/>
                <a:cs typeface="SST Arabic" panose="020B0504030504020204" pitchFamily="34" charset="-78"/>
              </a:rPr>
              <a:t>سابق</a:t>
            </a:r>
          </a:p>
        </p:txBody>
      </p:sp>
      <p:sp>
        <p:nvSpPr>
          <p:cNvPr id="217" name="Rectangle: Rounded Corners 201">
            <a:extLst>
              <a:ext uri="{FF2B5EF4-FFF2-40B4-BE49-F238E27FC236}">
                <a16:creationId xmlns:a16="http://schemas.microsoft.com/office/drawing/2014/main" id="{0786435B-CFB8-4998-B2CC-54E3C0A04CD9}"/>
              </a:ext>
            </a:extLst>
          </p:cNvPr>
          <p:cNvSpPr>
            <a:spLocks/>
          </p:cNvSpPr>
          <p:nvPr/>
        </p:nvSpPr>
        <p:spPr>
          <a:xfrm>
            <a:off x="8189124" y="2828416"/>
            <a:ext cx="1371453" cy="125292"/>
          </a:xfrm>
          <a:prstGeom prst="roundRect">
            <a:avLst>
              <a:gd name="adj" fmla="val 50000"/>
            </a:avLst>
          </a:prstGeom>
          <a:solidFill>
            <a:schemeClr val="bg2"/>
          </a:solidFill>
          <a:ln w="9525">
            <a:no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no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1000" b="1" i="0" u="none" strike="noStrike" kern="1200" cap="none" spc="0" normalizeH="0" baseline="0" noProof="0" dirty="0">
                <a:ln>
                  <a:noFill/>
                </a:ln>
                <a:solidFill>
                  <a:srgbClr val="E6E6E6">
                    <a:lumMod val="25000"/>
                  </a:srgbClr>
                </a:solidFill>
                <a:effectLst/>
                <a:uLnTx/>
                <a:uFillTx/>
                <a:latin typeface="SST Arabic" panose="020B0504030504020204" pitchFamily="34" charset="-78"/>
                <a:ea typeface="+mn-ea"/>
                <a:cs typeface="SST Arabic" panose="020B0504030504020204" pitchFamily="34" charset="-78"/>
              </a:rPr>
              <a:t>81 ألف بيان جمركي</a:t>
            </a:r>
            <a:endParaRPr kumimoji="0" lang="en-US" sz="1000" b="1" i="0" u="none" strike="noStrike" kern="1200" cap="none" spc="0" normalizeH="0" baseline="0" noProof="0" dirty="0">
              <a:ln>
                <a:noFill/>
              </a:ln>
              <a:solidFill>
                <a:srgbClr val="E6E6E6">
                  <a:lumMod val="25000"/>
                </a:srgbClr>
              </a:solidFill>
              <a:effectLst/>
              <a:uLnTx/>
              <a:uFillTx/>
              <a:latin typeface="SST Arabic" panose="020B0504030504020204" pitchFamily="34" charset="-78"/>
              <a:ea typeface="+mn-ea"/>
              <a:cs typeface="SST Arabic" panose="020B0504030504020204" pitchFamily="34" charset="-78"/>
            </a:endParaRPr>
          </a:p>
        </p:txBody>
      </p:sp>
      <p:sp>
        <p:nvSpPr>
          <p:cNvPr id="225" name="Rectangle 224">
            <a:extLst>
              <a:ext uri="{FF2B5EF4-FFF2-40B4-BE49-F238E27FC236}">
                <a16:creationId xmlns:a16="http://schemas.microsoft.com/office/drawing/2014/main" id="{E0B36F43-B97F-4278-95C5-DD0E5FECFE44}"/>
              </a:ext>
            </a:extLst>
          </p:cNvPr>
          <p:cNvSpPr/>
          <p:nvPr/>
        </p:nvSpPr>
        <p:spPr>
          <a:xfrm>
            <a:off x="5630830" y="3315230"/>
            <a:ext cx="1925744" cy="718658"/>
          </a:xfrm>
          <a:prstGeom prst="rect">
            <a:avLst/>
          </a:prstGeom>
        </p:spPr>
        <p:txBody>
          <a:bodyPr wrap="square">
            <a:spAutoFit/>
          </a:bodyPr>
          <a:lstStyle/>
          <a:p>
            <a:pPr marL="0" marR="0" lvl="0" indent="0" algn="ctr" defTabSz="400050" rtl="1" eaLnBrk="1" fontAlgn="auto" latinLnBrk="0" hangingPunct="1">
              <a:lnSpc>
                <a:spcPct val="100000"/>
              </a:lnSpc>
              <a:spcBef>
                <a:spcPct val="0"/>
              </a:spcBef>
              <a:spcAft>
                <a:spcPct val="35000"/>
              </a:spcAft>
              <a:buClrTx/>
              <a:buSzTx/>
              <a:buFontTx/>
              <a:buNone/>
              <a:tabLst/>
              <a:defRPr/>
            </a:pPr>
            <a:r>
              <a:rPr kumimoji="0" lang="ar-SA" sz="1100" b="1" i="0" u="none" strike="noStrike" kern="1200" cap="none" spc="0" normalizeH="0" baseline="0" noProof="0" dirty="0">
                <a:ln>
                  <a:noFill/>
                </a:ln>
                <a:solidFill>
                  <a:srgbClr val="002448"/>
                </a:solidFill>
                <a:effectLst/>
                <a:uLnTx/>
                <a:uFillTx/>
                <a:latin typeface="SST Arabic" panose="020B0504030504020204" pitchFamily="34" charset="-78"/>
                <a:ea typeface="+mn-ea"/>
                <a:cs typeface="SST Arabic" panose="020B0504030504020204" pitchFamily="34" charset="-78"/>
              </a:rPr>
              <a:t>محاضر المخلص</a:t>
            </a:r>
            <a:r>
              <a:rPr kumimoji="0" lang="ar-SA" sz="1100" b="0" i="0" u="none" strike="noStrike" kern="1200" cap="none" spc="0" normalizeH="0" baseline="0" noProof="0" dirty="0">
                <a:ln>
                  <a:noFill/>
                </a:ln>
                <a:solidFill>
                  <a:srgbClr val="002448"/>
                </a:solidFill>
                <a:effectLst/>
                <a:uLnTx/>
                <a:uFillTx/>
                <a:latin typeface="SST Arabic" panose="020B0504030504020204" pitchFamily="34" charset="-78"/>
                <a:ea typeface="+mn-ea"/>
                <a:cs typeface="SST Arabic" panose="020B0504030504020204" pitchFamily="34" charset="-78"/>
              </a:rPr>
              <a:t> </a:t>
            </a:r>
          </a:p>
          <a:p>
            <a:pPr marL="0" marR="0" lvl="0" indent="0" algn="ctr" defTabSz="400050" rtl="1" eaLnBrk="1" fontAlgn="auto" latinLnBrk="0" hangingPunct="1">
              <a:lnSpc>
                <a:spcPct val="100000"/>
              </a:lnSpc>
              <a:spcBef>
                <a:spcPct val="0"/>
              </a:spcBef>
              <a:spcAft>
                <a:spcPct val="35000"/>
              </a:spcAft>
              <a:buClrTx/>
              <a:buSzTx/>
              <a:buFontTx/>
              <a:buNone/>
              <a:tabLst/>
              <a:defRPr/>
            </a:pPr>
            <a:r>
              <a:rPr kumimoji="0" lang="ar-SA" sz="1100" b="0" i="0" u="none" strike="noStrike" kern="1200" cap="none" spc="0" normalizeH="0" baseline="0" noProof="0" dirty="0">
                <a:ln>
                  <a:noFill/>
                </a:ln>
                <a:solidFill>
                  <a:srgbClr val="002448"/>
                </a:solidFill>
                <a:effectLst/>
                <a:uLnTx/>
                <a:uFillTx/>
                <a:latin typeface="SST Arabic" panose="020B0504030504020204" pitchFamily="34" charset="-78"/>
                <a:ea typeface="+mn-ea"/>
                <a:cs typeface="SST Arabic" panose="020B0504030504020204" pitchFamily="34" charset="-78"/>
              </a:rPr>
              <a:t>إلى </a:t>
            </a:r>
            <a:r>
              <a:rPr kumimoji="0" lang="ar-SA" sz="1100" b="1" i="0" u="none" strike="noStrike" kern="1200" cap="none" spc="0" normalizeH="0" baseline="0" noProof="0" dirty="0">
                <a:ln>
                  <a:noFill/>
                </a:ln>
                <a:solidFill>
                  <a:srgbClr val="002448"/>
                </a:solidFill>
                <a:effectLst/>
                <a:uLnTx/>
                <a:uFillTx/>
                <a:latin typeface="SST Arabic" panose="020B0504030504020204" pitchFamily="34" charset="-78"/>
                <a:ea typeface="+mn-ea"/>
                <a:cs typeface="SST Arabic" panose="020B0504030504020204" pitchFamily="34" charset="-78"/>
              </a:rPr>
              <a:t>إجمالي الواردات </a:t>
            </a:r>
          </a:p>
          <a:p>
            <a:pPr marL="0" marR="0" lvl="0" indent="0" algn="ctr" defTabSz="400050" rtl="1" eaLnBrk="1" fontAlgn="auto" latinLnBrk="0" hangingPunct="1">
              <a:lnSpc>
                <a:spcPct val="100000"/>
              </a:lnSpc>
              <a:spcBef>
                <a:spcPct val="0"/>
              </a:spcBef>
              <a:spcAft>
                <a:spcPct val="35000"/>
              </a:spcAft>
              <a:buClrTx/>
              <a:buSzTx/>
              <a:buFontTx/>
              <a:buNone/>
              <a:tabLst/>
              <a:defRPr/>
            </a:pPr>
            <a:r>
              <a:rPr kumimoji="0" lang="ar-SA" sz="1100" b="0" i="0" u="none" strike="noStrike" kern="1200" cap="none" spc="0" normalizeH="0" baseline="0" noProof="0" dirty="0">
                <a:ln>
                  <a:noFill/>
                </a:ln>
                <a:solidFill>
                  <a:srgbClr val="002448"/>
                </a:solidFill>
                <a:effectLst/>
                <a:uLnTx/>
                <a:uFillTx/>
                <a:latin typeface="SST Arabic" panose="020B0504030504020204" pitchFamily="34" charset="-78"/>
                <a:ea typeface="+mn-ea"/>
                <a:cs typeface="SST Arabic" panose="020B0504030504020204" pitchFamily="34" charset="-78"/>
              </a:rPr>
              <a:t>تتجاوز </a:t>
            </a:r>
            <a:r>
              <a:rPr kumimoji="0" lang="ar-SA" sz="1100" b="1" i="0" u="none" strike="noStrike" kern="1200" cap="none" spc="0" normalizeH="0" baseline="0" noProof="0" dirty="0">
                <a:ln>
                  <a:noFill/>
                </a:ln>
                <a:solidFill>
                  <a:srgbClr val="002448"/>
                </a:solidFill>
                <a:effectLst/>
                <a:uLnTx/>
                <a:uFillTx/>
                <a:latin typeface="SST Arabic" panose="020B0504030504020204" pitchFamily="34" charset="-78"/>
                <a:ea typeface="+mn-ea"/>
                <a:cs typeface="SST Arabic" panose="020B0504030504020204" pitchFamily="34" charset="-78"/>
              </a:rPr>
              <a:t>0.3%</a:t>
            </a:r>
          </a:p>
        </p:txBody>
      </p:sp>
      <p:sp>
        <p:nvSpPr>
          <p:cNvPr id="235" name="Rectangle: Rounded Corners 201">
            <a:extLst>
              <a:ext uri="{FF2B5EF4-FFF2-40B4-BE49-F238E27FC236}">
                <a16:creationId xmlns:a16="http://schemas.microsoft.com/office/drawing/2014/main" id="{0786435B-CFB8-4998-B2CC-54E3C0A04CD9}"/>
              </a:ext>
            </a:extLst>
          </p:cNvPr>
          <p:cNvSpPr>
            <a:spLocks/>
          </p:cNvSpPr>
          <p:nvPr/>
        </p:nvSpPr>
        <p:spPr>
          <a:xfrm>
            <a:off x="5907975" y="4057601"/>
            <a:ext cx="1371453" cy="243275"/>
          </a:xfrm>
          <a:prstGeom prst="roundRect">
            <a:avLst>
              <a:gd name="adj" fmla="val 50000"/>
            </a:avLst>
          </a:prstGeom>
          <a:solidFill>
            <a:schemeClr val="bg2"/>
          </a:solidFill>
          <a:ln w="9525">
            <a:no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no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1000" b="0" i="0" u="none" strike="noStrike" kern="0" cap="none" spc="0" normalizeH="0" baseline="0" noProof="0" dirty="0">
                <a:ln>
                  <a:noFill/>
                </a:ln>
                <a:solidFill>
                  <a:srgbClr val="000000"/>
                </a:solidFill>
                <a:effectLst/>
                <a:uLnTx/>
                <a:uFillTx/>
                <a:latin typeface="SST Arabic" panose="020B0504030504020204" pitchFamily="34" charset="-78"/>
                <a:ea typeface="+mn-ea"/>
                <a:cs typeface="SST Arabic" panose="020B0504030504020204" pitchFamily="34" charset="-78"/>
              </a:rPr>
              <a:t>2,481 بيان جمركي</a:t>
            </a:r>
          </a:p>
        </p:txBody>
      </p:sp>
      <p:sp>
        <p:nvSpPr>
          <p:cNvPr id="342" name="Rectangle: Rounded Corners 231">
            <a:extLst>
              <a:ext uri="{FF2B5EF4-FFF2-40B4-BE49-F238E27FC236}">
                <a16:creationId xmlns:a16="http://schemas.microsoft.com/office/drawing/2014/main" id="{99232B33-792C-4EF6-AEB1-FE1728F41809}"/>
              </a:ext>
            </a:extLst>
          </p:cNvPr>
          <p:cNvSpPr/>
          <p:nvPr/>
        </p:nvSpPr>
        <p:spPr>
          <a:xfrm>
            <a:off x="1759103" y="2284321"/>
            <a:ext cx="2392871" cy="2170241"/>
          </a:xfrm>
          <a:prstGeom prst="roundRect">
            <a:avLst>
              <a:gd name="adj" fmla="val 9662"/>
            </a:avLst>
          </a:prstGeom>
          <a:solidFill>
            <a:srgbClr val="FFABAD">
              <a:alpha val="4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a:ln>
                <a:noFill/>
              </a:ln>
              <a:solidFill>
                <a:srgbClr val="0D2547"/>
              </a:solidFill>
              <a:effectLst/>
              <a:uLnTx/>
              <a:uFillTx/>
              <a:latin typeface="SST Arabic" panose="020B0504030504020204" pitchFamily="34" charset="-78"/>
              <a:ea typeface="+mn-ea"/>
              <a:cs typeface="SST Arabic" panose="020B0504030504020204" pitchFamily="34" charset="-78"/>
            </a:endParaRPr>
          </a:p>
        </p:txBody>
      </p:sp>
      <p:sp>
        <p:nvSpPr>
          <p:cNvPr id="343" name="Flowchart: Alternate Process 342">
            <a:hlinkClick r:id="" action="ppaction://noaction"/>
            <a:extLst>
              <a:ext uri="{FF2B5EF4-FFF2-40B4-BE49-F238E27FC236}">
                <a16:creationId xmlns:a16="http://schemas.microsoft.com/office/drawing/2014/main" id="{F68483BC-3BA5-4018-B5AE-005BA4C16421}"/>
              </a:ext>
            </a:extLst>
          </p:cNvPr>
          <p:cNvSpPr/>
          <p:nvPr/>
        </p:nvSpPr>
        <p:spPr>
          <a:xfrm>
            <a:off x="2111343" y="3380439"/>
            <a:ext cx="1702718" cy="144053"/>
          </a:xfrm>
          <a:prstGeom prst="flowChartAlternateProcess">
            <a:avLst/>
          </a:prstGeom>
          <a:solidFill>
            <a:schemeClr val="accent3">
              <a:lumMod val="20000"/>
              <a:lumOff val="80000"/>
              <a:alpha val="80000"/>
            </a:schemeClr>
          </a:solidFill>
          <a:ln>
            <a:solidFill>
              <a:srgbClr val="04DAD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900" b="1" i="0" u="none" strike="noStrike" kern="1200" cap="none" spc="0" normalizeH="0" baseline="0" noProof="0" dirty="0">
                <a:ln>
                  <a:noFill/>
                </a:ln>
                <a:solidFill>
                  <a:srgbClr val="E6E6E6">
                    <a:lumMod val="25000"/>
                  </a:srgbClr>
                </a:solidFill>
                <a:effectLst/>
                <a:uLnTx/>
                <a:uFillTx/>
                <a:latin typeface="SST Arabic" panose="020B0504030504020204" pitchFamily="34" charset="-78"/>
                <a:ea typeface="+mn-ea"/>
                <a:cs typeface="SST Arabic" panose="020B0504030504020204" pitchFamily="34" charset="-78"/>
              </a:rPr>
              <a:t>تحقق جميع حدود الاستهداف</a:t>
            </a:r>
          </a:p>
        </p:txBody>
      </p:sp>
      <p:sp>
        <p:nvSpPr>
          <p:cNvPr id="344" name="Isosceles Triangle 343">
            <a:extLst>
              <a:ext uri="{FF2B5EF4-FFF2-40B4-BE49-F238E27FC236}">
                <a16:creationId xmlns:a16="http://schemas.microsoft.com/office/drawing/2014/main" id="{0E3F3F14-CF36-485F-88BF-C447773F51CE}"/>
              </a:ext>
            </a:extLst>
          </p:cNvPr>
          <p:cNvSpPr/>
          <p:nvPr/>
        </p:nvSpPr>
        <p:spPr>
          <a:xfrm rot="5400000" flipV="1">
            <a:off x="3760492" y="3237305"/>
            <a:ext cx="2170240" cy="264278"/>
          </a:xfrm>
          <a:prstGeom prst="triangle">
            <a:avLst/>
          </a:prstGeom>
          <a:solidFill>
            <a:srgbClr val="FFFFFF">
              <a:lumMod val="65000"/>
            </a:srgbClr>
          </a:solidFill>
          <a:ln w="19050" cap="flat" cmpd="sng" algn="ctr">
            <a:noFill/>
            <a:prstDash val="solid"/>
            <a:miter lim="800000"/>
          </a:ln>
          <a:effectLst/>
        </p:spPr>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400" b="1" i="0" u="none" strike="noStrike" kern="0" cap="none" spc="0" normalizeH="0" baseline="0" noProof="0" dirty="0">
              <a:ln>
                <a:noFill/>
              </a:ln>
              <a:solidFill>
                <a:srgbClr val="FFFFFF"/>
              </a:solidFill>
              <a:effectLst/>
              <a:uLnTx/>
              <a:uFillTx/>
              <a:latin typeface="SST Arabic" panose="020B0504030504020204" pitchFamily="34" charset="-78"/>
              <a:ea typeface="Calibri" panose="020F0502020204030204" pitchFamily="34" charset="0"/>
              <a:cs typeface="SST Arabic" panose="020B0504030504020204" pitchFamily="34" charset="-78"/>
            </a:endParaRPr>
          </a:p>
        </p:txBody>
      </p:sp>
      <p:grpSp>
        <p:nvGrpSpPr>
          <p:cNvPr id="345" name="Group 344"/>
          <p:cNvGrpSpPr/>
          <p:nvPr/>
        </p:nvGrpSpPr>
        <p:grpSpPr>
          <a:xfrm>
            <a:off x="2413516" y="2859036"/>
            <a:ext cx="1134151" cy="498553"/>
            <a:chOff x="1441180" y="2759096"/>
            <a:chExt cx="1134151" cy="498553"/>
          </a:xfrm>
        </p:grpSpPr>
        <p:grpSp>
          <p:nvGrpSpPr>
            <p:cNvPr id="346" name="Group 345"/>
            <p:cNvGrpSpPr/>
            <p:nvPr/>
          </p:nvGrpSpPr>
          <p:grpSpPr>
            <a:xfrm>
              <a:off x="1441180" y="2759096"/>
              <a:ext cx="1134151" cy="357886"/>
              <a:chOff x="2002373" y="2759096"/>
              <a:chExt cx="1134151" cy="357886"/>
            </a:xfrm>
          </p:grpSpPr>
          <p:grpSp>
            <p:nvGrpSpPr>
              <p:cNvPr id="348" name="Group 347">
                <a:extLst>
                  <a:ext uri="{FF2B5EF4-FFF2-40B4-BE49-F238E27FC236}">
                    <a16:creationId xmlns:a16="http://schemas.microsoft.com/office/drawing/2014/main" id="{C21C0122-5C11-4793-8F47-64C7995CA470}"/>
                  </a:ext>
                </a:extLst>
              </p:cNvPr>
              <p:cNvGrpSpPr/>
              <p:nvPr/>
            </p:nvGrpSpPr>
            <p:grpSpPr>
              <a:xfrm>
                <a:off x="2587338" y="2759096"/>
                <a:ext cx="549186" cy="357216"/>
                <a:chOff x="7888368" y="3290934"/>
                <a:chExt cx="825815" cy="573478"/>
              </a:xfrm>
            </p:grpSpPr>
            <p:grpSp>
              <p:nvGrpSpPr>
                <p:cNvPr id="358" name="Group 357">
                  <a:extLst>
                    <a:ext uri="{FF2B5EF4-FFF2-40B4-BE49-F238E27FC236}">
                      <a16:creationId xmlns:a16="http://schemas.microsoft.com/office/drawing/2014/main" id="{B7771532-B1CB-41CF-BE10-7020FB43C126}"/>
                    </a:ext>
                  </a:extLst>
                </p:cNvPr>
                <p:cNvGrpSpPr/>
                <p:nvPr/>
              </p:nvGrpSpPr>
              <p:grpSpPr>
                <a:xfrm>
                  <a:off x="8018796" y="3290934"/>
                  <a:ext cx="582877" cy="565921"/>
                  <a:chOff x="5112361" y="3348237"/>
                  <a:chExt cx="1033500" cy="1033500"/>
                </a:xfrm>
              </p:grpSpPr>
              <p:sp>
                <p:nvSpPr>
                  <p:cNvPr id="360" name="Google Shape;1186;p42">
                    <a:extLst>
                      <a:ext uri="{FF2B5EF4-FFF2-40B4-BE49-F238E27FC236}">
                        <a16:creationId xmlns:a16="http://schemas.microsoft.com/office/drawing/2014/main" id="{4C93EFA8-8F80-41B3-9EEE-82F9B804FF4C}"/>
                      </a:ext>
                    </a:extLst>
                  </p:cNvPr>
                  <p:cNvSpPr/>
                  <p:nvPr/>
                </p:nvSpPr>
                <p:spPr>
                  <a:xfrm>
                    <a:off x="5112361" y="3348237"/>
                    <a:ext cx="1033500" cy="1033500"/>
                  </a:xfrm>
                  <a:prstGeom prst="ellipse">
                    <a:avLst/>
                  </a:prstGeom>
                  <a:solidFill>
                    <a:schemeClr val="accent3">
                      <a:lumMod val="50000"/>
                    </a:scheme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0D2547"/>
                      </a:solidFill>
                      <a:effectLst/>
                      <a:uLnTx/>
                      <a:uFillTx/>
                      <a:latin typeface="Symbio AR+LT"/>
                      <a:ea typeface="+mn-ea"/>
                      <a:cs typeface="Symbio AR+LT"/>
                    </a:endParaRPr>
                  </a:p>
                </p:txBody>
              </p:sp>
              <p:sp>
                <p:nvSpPr>
                  <p:cNvPr id="361" name="Google Shape;1187;p42">
                    <a:extLst>
                      <a:ext uri="{FF2B5EF4-FFF2-40B4-BE49-F238E27FC236}">
                        <a16:creationId xmlns:a16="http://schemas.microsoft.com/office/drawing/2014/main" id="{9EE01DE8-D072-4CF4-AB79-186BC7B2CCF6}"/>
                      </a:ext>
                    </a:extLst>
                  </p:cNvPr>
                  <p:cNvSpPr/>
                  <p:nvPr/>
                </p:nvSpPr>
                <p:spPr>
                  <a:xfrm>
                    <a:off x="5221432" y="3457310"/>
                    <a:ext cx="815400" cy="815400"/>
                  </a:xfrm>
                  <a:prstGeom prst="ellipse">
                    <a:avLst/>
                  </a:prstGeom>
                  <a:solidFill>
                    <a:schemeClr val="bg1"/>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endParaRPr kumimoji="0" sz="900" b="0" i="0" u="none" strike="noStrike" kern="1200" cap="none" spc="0" normalizeH="0" baseline="0" noProof="0" dirty="0">
                      <a:ln>
                        <a:noFill/>
                      </a:ln>
                      <a:solidFill>
                        <a:srgbClr val="0D2547"/>
                      </a:solidFill>
                      <a:effectLst/>
                      <a:uLnTx/>
                      <a:uFillTx/>
                      <a:latin typeface="Symbio AR+LT"/>
                      <a:ea typeface="+mn-ea"/>
                      <a:cs typeface="Symbio AR+LT"/>
                    </a:endParaRPr>
                  </a:p>
                </p:txBody>
              </p:sp>
              <p:grpSp>
                <p:nvGrpSpPr>
                  <p:cNvPr id="362" name="Google Shape;1188;p42">
                    <a:extLst>
                      <a:ext uri="{FF2B5EF4-FFF2-40B4-BE49-F238E27FC236}">
                        <a16:creationId xmlns:a16="http://schemas.microsoft.com/office/drawing/2014/main" id="{276CA129-13FD-4178-88D3-974FB5553E5E}"/>
                      </a:ext>
                    </a:extLst>
                  </p:cNvPr>
                  <p:cNvGrpSpPr/>
                  <p:nvPr/>
                </p:nvGrpSpPr>
                <p:grpSpPr>
                  <a:xfrm>
                    <a:off x="5400545" y="3665715"/>
                    <a:ext cx="457189" cy="398590"/>
                    <a:chOff x="5046550" y="2327025"/>
                    <a:chExt cx="299325" cy="261525"/>
                  </a:xfrm>
                </p:grpSpPr>
                <p:sp>
                  <p:nvSpPr>
                    <p:cNvPr id="363" name="Google Shape;1189;p42">
                      <a:extLst>
                        <a:ext uri="{FF2B5EF4-FFF2-40B4-BE49-F238E27FC236}">
                          <a16:creationId xmlns:a16="http://schemas.microsoft.com/office/drawing/2014/main" id="{013EF3B5-C759-4EE0-A924-31B09BC1D9E4}"/>
                        </a:ext>
                      </a:extLst>
                    </p:cNvPr>
                    <p:cNvSpPr/>
                    <p:nvPr/>
                  </p:nvSpPr>
                  <p:spPr>
                    <a:xfrm>
                      <a:off x="5046550" y="2448325"/>
                      <a:ext cx="297750" cy="140225"/>
                    </a:xfrm>
                    <a:custGeom>
                      <a:avLst/>
                      <a:gdLst/>
                      <a:ahLst/>
                      <a:cxnLst/>
                      <a:rect l="l" t="t" r="r" b="b"/>
                      <a:pathLst>
                        <a:path w="11910" h="5609" extrusionOk="0">
                          <a:moveTo>
                            <a:pt x="4569" y="1386"/>
                          </a:moveTo>
                          <a:cubicBezTo>
                            <a:pt x="4538" y="1575"/>
                            <a:pt x="4506" y="1828"/>
                            <a:pt x="4443" y="2111"/>
                          </a:cubicBezTo>
                          <a:lnTo>
                            <a:pt x="757" y="2111"/>
                          </a:lnTo>
                          <a:lnTo>
                            <a:pt x="757" y="1386"/>
                          </a:lnTo>
                          <a:close/>
                          <a:moveTo>
                            <a:pt x="11185" y="1386"/>
                          </a:moveTo>
                          <a:lnTo>
                            <a:pt x="11185" y="2111"/>
                          </a:lnTo>
                          <a:lnTo>
                            <a:pt x="7530" y="2111"/>
                          </a:lnTo>
                          <a:cubicBezTo>
                            <a:pt x="7467" y="1828"/>
                            <a:pt x="7436" y="1575"/>
                            <a:pt x="7373" y="1386"/>
                          </a:cubicBezTo>
                          <a:close/>
                          <a:moveTo>
                            <a:pt x="5955" y="725"/>
                          </a:moveTo>
                          <a:cubicBezTo>
                            <a:pt x="6270" y="725"/>
                            <a:pt x="6396" y="788"/>
                            <a:pt x="6491" y="1071"/>
                          </a:cubicBezTo>
                          <a:cubicBezTo>
                            <a:pt x="6743" y="1639"/>
                            <a:pt x="6900" y="2804"/>
                            <a:pt x="7247" y="4852"/>
                          </a:cubicBezTo>
                          <a:lnTo>
                            <a:pt x="4664" y="4852"/>
                          </a:lnTo>
                          <a:cubicBezTo>
                            <a:pt x="5010" y="2804"/>
                            <a:pt x="5168" y="1639"/>
                            <a:pt x="5388" y="1071"/>
                          </a:cubicBezTo>
                          <a:cubicBezTo>
                            <a:pt x="5514" y="788"/>
                            <a:pt x="5640" y="725"/>
                            <a:pt x="5955" y="725"/>
                          </a:cubicBezTo>
                          <a:close/>
                          <a:moveTo>
                            <a:pt x="5955" y="0"/>
                          </a:moveTo>
                          <a:cubicBezTo>
                            <a:pt x="5357" y="0"/>
                            <a:pt x="5010" y="221"/>
                            <a:pt x="4758" y="725"/>
                          </a:cubicBezTo>
                          <a:lnTo>
                            <a:pt x="347" y="725"/>
                          </a:lnTo>
                          <a:cubicBezTo>
                            <a:pt x="158" y="725"/>
                            <a:pt x="1" y="882"/>
                            <a:pt x="1" y="1071"/>
                          </a:cubicBezTo>
                          <a:lnTo>
                            <a:pt x="1" y="2458"/>
                          </a:lnTo>
                          <a:cubicBezTo>
                            <a:pt x="1" y="2647"/>
                            <a:pt x="158" y="2804"/>
                            <a:pt x="347" y="2804"/>
                          </a:cubicBezTo>
                          <a:lnTo>
                            <a:pt x="4254" y="2804"/>
                          </a:lnTo>
                          <a:cubicBezTo>
                            <a:pt x="4191" y="3371"/>
                            <a:pt x="4065" y="4064"/>
                            <a:pt x="3907" y="4884"/>
                          </a:cubicBezTo>
                          <a:lnTo>
                            <a:pt x="3498" y="4884"/>
                          </a:lnTo>
                          <a:cubicBezTo>
                            <a:pt x="3309" y="4884"/>
                            <a:pt x="3151" y="5041"/>
                            <a:pt x="3151" y="5262"/>
                          </a:cubicBezTo>
                          <a:cubicBezTo>
                            <a:pt x="3151" y="5451"/>
                            <a:pt x="3309" y="5608"/>
                            <a:pt x="3498" y="5608"/>
                          </a:cubicBezTo>
                          <a:lnTo>
                            <a:pt x="8350" y="5608"/>
                          </a:lnTo>
                          <a:cubicBezTo>
                            <a:pt x="8539" y="5608"/>
                            <a:pt x="8696" y="5451"/>
                            <a:pt x="8696" y="5262"/>
                          </a:cubicBezTo>
                          <a:cubicBezTo>
                            <a:pt x="8696" y="5041"/>
                            <a:pt x="8539" y="4884"/>
                            <a:pt x="8350" y="4884"/>
                          </a:cubicBezTo>
                          <a:lnTo>
                            <a:pt x="7972" y="4884"/>
                          </a:lnTo>
                          <a:cubicBezTo>
                            <a:pt x="7814" y="4064"/>
                            <a:pt x="7688" y="3403"/>
                            <a:pt x="7593" y="2804"/>
                          </a:cubicBezTo>
                          <a:lnTo>
                            <a:pt x="11500" y="2804"/>
                          </a:lnTo>
                          <a:cubicBezTo>
                            <a:pt x="11689" y="2804"/>
                            <a:pt x="11847" y="2647"/>
                            <a:pt x="11847" y="2458"/>
                          </a:cubicBezTo>
                          <a:lnTo>
                            <a:pt x="11847" y="1071"/>
                          </a:lnTo>
                          <a:cubicBezTo>
                            <a:pt x="11910" y="882"/>
                            <a:pt x="11752" y="725"/>
                            <a:pt x="11532" y="725"/>
                          </a:cubicBezTo>
                          <a:lnTo>
                            <a:pt x="7121" y="725"/>
                          </a:lnTo>
                          <a:cubicBezTo>
                            <a:pt x="6900" y="252"/>
                            <a:pt x="6554" y="0"/>
                            <a:pt x="5955"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D2547"/>
                        </a:solidFill>
                        <a:effectLst/>
                        <a:uLnTx/>
                        <a:uFillTx/>
                        <a:latin typeface="Symbio AR+LT"/>
                        <a:ea typeface="+mn-ea"/>
                        <a:cs typeface="Symbio AR+LT"/>
                      </a:endParaRPr>
                    </a:p>
                  </p:txBody>
                </p:sp>
                <p:sp>
                  <p:nvSpPr>
                    <p:cNvPr id="364" name="Google Shape;1190;p42">
                      <a:extLst>
                        <a:ext uri="{FF2B5EF4-FFF2-40B4-BE49-F238E27FC236}">
                          <a16:creationId xmlns:a16="http://schemas.microsoft.com/office/drawing/2014/main" id="{561B5B45-5C5F-4C6B-8382-02C2FB69EA20}"/>
                        </a:ext>
                      </a:extLst>
                    </p:cNvPr>
                    <p:cNvSpPr/>
                    <p:nvPr/>
                  </p:nvSpPr>
                  <p:spPr>
                    <a:xfrm>
                      <a:off x="5241900" y="2327025"/>
                      <a:ext cx="103975" cy="121325"/>
                    </a:xfrm>
                    <a:custGeom>
                      <a:avLst/>
                      <a:gdLst/>
                      <a:ahLst/>
                      <a:cxnLst/>
                      <a:rect l="l" t="t" r="r" b="b"/>
                      <a:pathLst>
                        <a:path w="4159" h="4853" extrusionOk="0">
                          <a:moveTo>
                            <a:pt x="1985" y="725"/>
                          </a:moveTo>
                          <a:cubicBezTo>
                            <a:pt x="2394" y="725"/>
                            <a:pt x="2709" y="1040"/>
                            <a:pt x="2709" y="1450"/>
                          </a:cubicBezTo>
                          <a:cubicBezTo>
                            <a:pt x="2709" y="1828"/>
                            <a:pt x="2394" y="2143"/>
                            <a:pt x="1985" y="2143"/>
                          </a:cubicBezTo>
                          <a:cubicBezTo>
                            <a:pt x="1607" y="2143"/>
                            <a:pt x="1292" y="1828"/>
                            <a:pt x="1292" y="1450"/>
                          </a:cubicBezTo>
                          <a:cubicBezTo>
                            <a:pt x="1292" y="1040"/>
                            <a:pt x="1638" y="725"/>
                            <a:pt x="1985" y="725"/>
                          </a:cubicBezTo>
                          <a:close/>
                          <a:moveTo>
                            <a:pt x="1985" y="2804"/>
                          </a:moveTo>
                          <a:cubicBezTo>
                            <a:pt x="2741" y="2804"/>
                            <a:pt x="3371" y="3435"/>
                            <a:pt x="3371" y="4191"/>
                          </a:cubicBezTo>
                          <a:lnTo>
                            <a:pt x="630" y="4191"/>
                          </a:lnTo>
                          <a:cubicBezTo>
                            <a:pt x="630" y="3435"/>
                            <a:pt x="1260" y="2804"/>
                            <a:pt x="1985" y="2804"/>
                          </a:cubicBezTo>
                          <a:close/>
                          <a:moveTo>
                            <a:pt x="2048" y="1"/>
                          </a:moveTo>
                          <a:cubicBezTo>
                            <a:pt x="1292" y="1"/>
                            <a:pt x="662" y="631"/>
                            <a:pt x="662" y="1387"/>
                          </a:cubicBezTo>
                          <a:cubicBezTo>
                            <a:pt x="662" y="1765"/>
                            <a:pt x="819" y="2111"/>
                            <a:pt x="1040" y="2332"/>
                          </a:cubicBezTo>
                          <a:cubicBezTo>
                            <a:pt x="410" y="2710"/>
                            <a:pt x="0" y="3372"/>
                            <a:pt x="0" y="4159"/>
                          </a:cubicBezTo>
                          <a:lnTo>
                            <a:pt x="0" y="4506"/>
                          </a:lnTo>
                          <a:cubicBezTo>
                            <a:pt x="0" y="4695"/>
                            <a:pt x="158" y="4852"/>
                            <a:pt x="347" y="4852"/>
                          </a:cubicBezTo>
                          <a:lnTo>
                            <a:pt x="3812" y="4852"/>
                          </a:lnTo>
                          <a:cubicBezTo>
                            <a:pt x="4001" y="4852"/>
                            <a:pt x="4159" y="4695"/>
                            <a:pt x="4159" y="4506"/>
                          </a:cubicBezTo>
                          <a:lnTo>
                            <a:pt x="4159" y="4159"/>
                          </a:lnTo>
                          <a:cubicBezTo>
                            <a:pt x="4096" y="3403"/>
                            <a:pt x="3655" y="2710"/>
                            <a:pt x="3025" y="2332"/>
                          </a:cubicBezTo>
                          <a:cubicBezTo>
                            <a:pt x="3245" y="2111"/>
                            <a:pt x="3403" y="1765"/>
                            <a:pt x="3403" y="1387"/>
                          </a:cubicBezTo>
                          <a:cubicBezTo>
                            <a:pt x="3403" y="631"/>
                            <a:pt x="2772" y="1"/>
                            <a:pt x="2048"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D2547"/>
                        </a:solidFill>
                        <a:effectLst/>
                        <a:uLnTx/>
                        <a:uFillTx/>
                        <a:latin typeface="Symbio AR+LT"/>
                        <a:ea typeface="+mn-ea"/>
                        <a:cs typeface="Symbio AR+LT"/>
                      </a:endParaRPr>
                    </a:p>
                  </p:txBody>
                </p:sp>
                <p:sp>
                  <p:nvSpPr>
                    <p:cNvPr id="365" name="Google Shape;1191;p42">
                      <a:extLst>
                        <a:ext uri="{FF2B5EF4-FFF2-40B4-BE49-F238E27FC236}">
                          <a16:creationId xmlns:a16="http://schemas.microsoft.com/office/drawing/2014/main" id="{576AF1B3-4CFD-4417-B313-26AAC98577E5}"/>
                        </a:ext>
                      </a:extLst>
                    </p:cNvPr>
                    <p:cNvSpPr/>
                    <p:nvPr/>
                  </p:nvSpPr>
                  <p:spPr>
                    <a:xfrm>
                      <a:off x="5048925" y="2328600"/>
                      <a:ext cx="103975" cy="121325"/>
                    </a:xfrm>
                    <a:custGeom>
                      <a:avLst/>
                      <a:gdLst/>
                      <a:ahLst/>
                      <a:cxnLst/>
                      <a:rect l="l" t="t" r="r" b="b"/>
                      <a:pathLst>
                        <a:path w="4159" h="4853" extrusionOk="0">
                          <a:moveTo>
                            <a:pt x="2048" y="662"/>
                          </a:moveTo>
                          <a:cubicBezTo>
                            <a:pt x="2426" y="662"/>
                            <a:pt x="2741" y="977"/>
                            <a:pt x="2741" y="1387"/>
                          </a:cubicBezTo>
                          <a:cubicBezTo>
                            <a:pt x="2741" y="1765"/>
                            <a:pt x="2426" y="2080"/>
                            <a:pt x="2048" y="2080"/>
                          </a:cubicBezTo>
                          <a:cubicBezTo>
                            <a:pt x="1639" y="2080"/>
                            <a:pt x="1324" y="1765"/>
                            <a:pt x="1324" y="1387"/>
                          </a:cubicBezTo>
                          <a:cubicBezTo>
                            <a:pt x="1324" y="977"/>
                            <a:pt x="1670" y="662"/>
                            <a:pt x="2048" y="662"/>
                          </a:cubicBezTo>
                          <a:close/>
                          <a:moveTo>
                            <a:pt x="2048" y="2710"/>
                          </a:moveTo>
                          <a:cubicBezTo>
                            <a:pt x="2773" y="2710"/>
                            <a:pt x="3403" y="3340"/>
                            <a:pt x="3403" y="4096"/>
                          </a:cubicBezTo>
                          <a:lnTo>
                            <a:pt x="662" y="4096"/>
                          </a:lnTo>
                          <a:cubicBezTo>
                            <a:pt x="662" y="3340"/>
                            <a:pt x="1292" y="2710"/>
                            <a:pt x="2048" y="2710"/>
                          </a:cubicBezTo>
                          <a:close/>
                          <a:moveTo>
                            <a:pt x="2111" y="1"/>
                          </a:moveTo>
                          <a:cubicBezTo>
                            <a:pt x="1355" y="1"/>
                            <a:pt x="725" y="631"/>
                            <a:pt x="725" y="1387"/>
                          </a:cubicBezTo>
                          <a:cubicBezTo>
                            <a:pt x="725" y="1733"/>
                            <a:pt x="882" y="2080"/>
                            <a:pt x="1134" y="2332"/>
                          </a:cubicBezTo>
                          <a:cubicBezTo>
                            <a:pt x="410" y="2647"/>
                            <a:pt x="0" y="3340"/>
                            <a:pt x="0" y="4128"/>
                          </a:cubicBezTo>
                          <a:lnTo>
                            <a:pt x="0" y="4474"/>
                          </a:lnTo>
                          <a:cubicBezTo>
                            <a:pt x="0" y="4695"/>
                            <a:pt x="158" y="4852"/>
                            <a:pt x="347" y="4852"/>
                          </a:cubicBezTo>
                          <a:lnTo>
                            <a:pt x="3812" y="4852"/>
                          </a:lnTo>
                          <a:cubicBezTo>
                            <a:pt x="4001" y="4852"/>
                            <a:pt x="4159" y="4695"/>
                            <a:pt x="4159" y="4474"/>
                          </a:cubicBezTo>
                          <a:lnTo>
                            <a:pt x="4159" y="4128"/>
                          </a:lnTo>
                          <a:cubicBezTo>
                            <a:pt x="4159" y="3340"/>
                            <a:pt x="3718" y="2678"/>
                            <a:pt x="3088" y="2332"/>
                          </a:cubicBezTo>
                          <a:cubicBezTo>
                            <a:pt x="3340" y="2080"/>
                            <a:pt x="3497" y="1733"/>
                            <a:pt x="3497" y="1387"/>
                          </a:cubicBezTo>
                          <a:cubicBezTo>
                            <a:pt x="3497" y="631"/>
                            <a:pt x="2867" y="1"/>
                            <a:pt x="2111"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D2547"/>
                        </a:solidFill>
                        <a:effectLst/>
                        <a:uLnTx/>
                        <a:uFillTx/>
                        <a:latin typeface="Symbio AR+LT"/>
                        <a:ea typeface="+mn-ea"/>
                        <a:cs typeface="Symbio AR+LT"/>
                      </a:endParaRPr>
                    </a:p>
                  </p:txBody>
                </p:sp>
              </p:grpSp>
            </p:grpSp>
            <p:sp>
              <p:nvSpPr>
                <p:cNvPr id="359" name="Rectangle 358">
                  <a:extLst>
                    <a:ext uri="{FF2B5EF4-FFF2-40B4-BE49-F238E27FC236}">
                      <a16:creationId xmlns:a16="http://schemas.microsoft.com/office/drawing/2014/main" id="{E292E433-BBEF-4D0B-B105-99624077A2D9}"/>
                    </a:ext>
                  </a:extLst>
                </p:cNvPr>
                <p:cNvSpPr/>
                <p:nvPr/>
              </p:nvSpPr>
              <p:spPr>
                <a:xfrm>
                  <a:off x="7888368" y="3320894"/>
                  <a:ext cx="825815" cy="543518"/>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SA" sz="1600" b="1" i="0" u="none" strike="noStrike" kern="1200" cap="none" spc="0" normalizeH="0" baseline="0" noProof="0" dirty="0">
                      <a:ln>
                        <a:noFill/>
                      </a:ln>
                      <a:solidFill>
                        <a:srgbClr val="04DAD5"/>
                      </a:solidFill>
                      <a:effectLst>
                        <a:outerShdw blurRad="38100" dist="38100" dir="2700000" algn="tl">
                          <a:srgbClr val="000000">
                            <a:alpha val="43137"/>
                          </a:srgbClr>
                        </a:outerShdw>
                      </a:effectLst>
                      <a:uLnTx/>
                      <a:uFillTx/>
                      <a:latin typeface="SST Arabic" panose="020B0504030504020204" pitchFamily="34" charset="-78"/>
                      <a:ea typeface="+mn-ea"/>
                      <a:cs typeface="SST Arabic" panose="020B0504030504020204" pitchFamily="34" charset="-78"/>
                    </a:rPr>
                    <a:t>1</a:t>
                  </a:r>
                </a:p>
              </p:txBody>
            </p:sp>
          </p:grpSp>
          <p:grpSp>
            <p:nvGrpSpPr>
              <p:cNvPr id="349" name="Group 348">
                <a:extLst>
                  <a:ext uri="{FF2B5EF4-FFF2-40B4-BE49-F238E27FC236}">
                    <a16:creationId xmlns:a16="http://schemas.microsoft.com/office/drawing/2014/main" id="{87A209F1-FD41-4336-9EB1-4FB4CDA38068}"/>
                  </a:ext>
                </a:extLst>
              </p:cNvPr>
              <p:cNvGrpSpPr/>
              <p:nvPr/>
            </p:nvGrpSpPr>
            <p:grpSpPr>
              <a:xfrm>
                <a:off x="2002373" y="2759766"/>
                <a:ext cx="549186" cy="357216"/>
                <a:chOff x="7888368" y="3290934"/>
                <a:chExt cx="825815" cy="573478"/>
              </a:xfrm>
            </p:grpSpPr>
            <p:grpSp>
              <p:nvGrpSpPr>
                <p:cNvPr id="350" name="Group 349">
                  <a:extLst>
                    <a:ext uri="{FF2B5EF4-FFF2-40B4-BE49-F238E27FC236}">
                      <a16:creationId xmlns:a16="http://schemas.microsoft.com/office/drawing/2014/main" id="{CDA06C23-3C53-42E4-BA92-3347D40D5C2B}"/>
                    </a:ext>
                  </a:extLst>
                </p:cNvPr>
                <p:cNvGrpSpPr/>
                <p:nvPr/>
              </p:nvGrpSpPr>
              <p:grpSpPr>
                <a:xfrm>
                  <a:off x="8018796" y="3290934"/>
                  <a:ext cx="582877" cy="565921"/>
                  <a:chOff x="5112361" y="3348237"/>
                  <a:chExt cx="1033500" cy="1033500"/>
                </a:xfrm>
              </p:grpSpPr>
              <p:sp>
                <p:nvSpPr>
                  <p:cNvPr id="352" name="Google Shape;1186;p42">
                    <a:extLst>
                      <a:ext uri="{FF2B5EF4-FFF2-40B4-BE49-F238E27FC236}">
                        <a16:creationId xmlns:a16="http://schemas.microsoft.com/office/drawing/2014/main" id="{49A9A45B-54B0-4527-959D-0DDC882B5F77}"/>
                      </a:ext>
                    </a:extLst>
                  </p:cNvPr>
                  <p:cNvSpPr/>
                  <p:nvPr/>
                </p:nvSpPr>
                <p:spPr>
                  <a:xfrm>
                    <a:off x="5112361" y="3348237"/>
                    <a:ext cx="1033500" cy="1033500"/>
                  </a:xfrm>
                  <a:prstGeom prst="ellipse">
                    <a:avLst/>
                  </a:prstGeom>
                  <a:solidFill>
                    <a:schemeClr val="accent3">
                      <a:lumMod val="50000"/>
                    </a:scheme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0D2547"/>
                      </a:solidFill>
                      <a:effectLst/>
                      <a:uLnTx/>
                      <a:uFillTx/>
                      <a:latin typeface="Symbio AR+LT"/>
                      <a:ea typeface="+mn-ea"/>
                      <a:cs typeface="Symbio AR+LT"/>
                    </a:endParaRPr>
                  </a:p>
                </p:txBody>
              </p:sp>
              <p:sp>
                <p:nvSpPr>
                  <p:cNvPr id="353" name="Google Shape;1187;p42">
                    <a:extLst>
                      <a:ext uri="{FF2B5EF4-FFF2-40B4-BE49-F238E27FC236}">
                        <a16:creationId xmlns:a16="http://schemas.microsoft.com/office/drawing/2014/main" id="{5F1710F7-1460-429F-9E6F-F6E75094E686}"/>
                      </a:ext>
                    </a:extLst>
                  </p:cNvPr>
                  <p:cNvSpPr/>
                  <p:nvPr/>
                </p:nvSpPr>
                <p:spPr>
                  <a:xfrm>
                    <a:off x="5221432" y="3457310"/>
                    <a:ext cx="815400" cy="815400"/>
                  </a:xfrm>
                  <a:prstGeom prst="ellipse">
                    <a:avLst/>
                  </a:prstGeom>
                  <a:solidFill>
                    <a:schemeClr val="bg1"/>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endParaRPr kumimoji="0" sz="900" b="0" i="0" u="none" strike="noStrike" kern="1200" cap="none" spc="0" normalizeH="0" baseline="0" noProof="0" dirty="0">
                      <a:ln>
                        <a:noFill/>
                      </a:ln>
                      <a:solidFill>
                        <a:srgbClr val="0D2547"/>
                      </a:solidFill>
                      <a:effectLst/>
                      <a:uLnTx/>
                      <a:uFillTx/>
                      <a:latin typeface="Symbio AR+LT"/>
                      <a:ea typeface="+mn-ea"/>
                      <a:cs typeface="Symbio AR+LT"/>
                    </a:endParaRPr>
                  </a:p>
                </p:txBody>
              </p:sp>
              <p:grpSp>
                <p:nvGrpSpPr>
                  <p:cNvPr id="354" name="Google Shape;1188;p42">
                    <a:extLst>
                      <a:ext uri="{FF2B5EF4-FFF2-40B4-BE49-F238E27FC236}">
                        <a16:creationId xmlns:a16="http://schemas.microsoft.com/office/drawing/2014/main" id="{0C1CCDEB-ADB7-4C2B-8549-DE71B771A860}"/>
                      </a:ext>
                    </a:extLst>
                  </p:cNvPr>
                  <p:cNvGrpSpPr/>
                  <p:nvPr/>
                </p:nvGrpSpPr>
                <p:grpSpPr>
                  <a:xfrm>
                    <a:off x="5400545" y="3665715"/>
                    <a:ext cx="457189" cy="398590"/>
                    <a:chOff x="5046550" y="2327025"/>
                    <a:chExt cx="299325" cy="261525"/>
                  </a:xfrm>
                </p:grpSpPr>
                <p:sp>
                  <p:nvSpPr>
                    <p:cNvPr id="355" name="Google Shape;1189;p42">
                      <a:extLst>
                        <a:ext uri="{FF2B5EF4-FFF2-40B4-BE49-F238E27FC236}">
                          <a16:creationId xmlns:a16="http://schemas.microsoft.com/office/drawing/2014/main" id="{8F212AA1-32A7-40AD-8CC2-946451A3DB42}"/>
                        </a:ext>
                      </a:extLst>
                    </p:cNvPr>
                    <p:cNvSpPr/>
                    <p:nvPr/>
                  </p:nvSpPr>
                  <p:spPr>
                    <a:xfrm>
                      <a:off x="5046550" y="2448325"/>
                      <a:ext cx="297750" cy="140225"/>
                    </a:xfrm>
                    <a:custGeom>
                      <a:avLst/>
                      <a:gdLst/>
                      <a:ahLst/>
                      <a:cxnLst/>
                      <a:rect l="l" t="t" r="r" b="b"/>
                      <a:pathLst>
                        <a:path w="11910" h="5609" extrusionOk="0">
                          <a:moveTo>
                            <a:pt x="4569" y="1386"/>
                          </a:moveTo>
                          <a:cubicBezTo>
                            <a:pt x="4538" y="1575"/>
                            <a:pt x="4506" y="1828"/>
                            <a:pt x="4443" y="2111"/>
                          </a:cubicBezTo>
                          <a:lnTo>
                            <a:pt x="757" y="2111"/>
                          </a:lnTo>
                          <a:lnTo>
                            <a:pt x="757" y="1386"/>
                          </a:lnTo>
                          <a:close/>
                          <a:moveTo>
                            <a:pt x="11185" y="1386"/>
                          </a:moveTo>
                          <a:lnTo>
                            <a:pt x="11185" y="2111"/>
                          </a:lnTo>
                          <a:lnTo>
                            <a:pt x="7530" y="2111"/>
                          </a:lnTo>
                          <a:cubicBezTo>
                            <a:pt x="7467" y="1828"/>
                            <a:pt x="7436" y="1575"/>
                            <a:pt x="7373" y="1386"/>
                          </a:cubicBezTo>
                          <a:close/>
                          <a:moveTo>
                            <a:pt x="5955" y="725"/>
                          </a:moveTo>
                          <a:cubicBezTo>
                            <a:pt x="6270" y="725"/>
                            <a:pt x="6396" y="788"/>
                            <a:pt x="6491" y="1071"/>
                          </a:cubicBezTo>
                          <a:cubicBezTo>
                            <a:pt x="6743" y="1639"/>
                            <a:pt x="6900" y="2804"/>
                            <a:pt x="7247" y="4852"/>
                          </a:cubicBezTo>
                          <a:lnTo>
                            <a:pt x="4664" y="4852"/>
                          </a:lnTo>
                          <a:cubicBezTo>
                            <a:pt x="5010" y="2804"/>
                            <a:pt x="5168" y="1639"/>
                            <a:pt x="5388" y="1071"/>
                          </a:cubicBezTo>
                          <a:cubicBezTo>
                            <a:pt x="5514" y="788"/>
                            <a:pt x="5640" y="725"/>
                            <a:pt x="5955" y="725"/>
                          </a:cubicBezTo>
                          <a:close/>
                          <a:moveTo>
                            <a:pt x="5955" y="0"/>
                          </a:moveTo>
                          <a:cubicBezTo>
                            <a:pt x="5357" y="0"/>
                            <a:pt x="5010" y="221"/>
                            <a:pt x="4758" y="725"/>
                          </a:cubicBezTo>
                          <a:lnTo>
                            <a:pt x="347" y="725"/>
                          </a:lnTo>
                          <a:cubicBezTo>
                            <a:pt x="158" y="725"/>
                            <a:pt x="1" y="882"/>
                            <a:pt x="1" y="1071"/>
                          </a:cubicBezTo>
                          <a:lnTo>
                            <a:pt x="1" y="2458"/>
                          </a:lnTo>
                          <a:cubicBezTo>
                            <a:pt x="1" y="2647"/>
                            <a:pt x="158" y="2804"/>
                            <a:pt x="347" y="2804"/>
                          </a:cubicBezTo>
                          <a:lnTo>
                            <a:pt x="4254" y="2804"/>
                          </a:lnTo>
                          <a:cubicBezTo>
                            <a:pt x="4191" y="3371"/>
                            <a:pt x="4065" y="4064"/>
                            <a:pt x="3907" y="4884"/>
                          </a:cubicBezTo>
                          <a:lnTo>
                            <a:pt x="3498" y="4884"/>
                          </a:lnTo>
                          <a:cubicBezTo>
                            <a:pt x="3309" y="4884"/>
                            <a:pt x="3151" y="5041"/>
                            <a:pt x="3151" y="5262"/>
                          </a:cubicBezTo>
                          <a:cubicBezTo>
                            <a:pt x="3151" y="5451"/>
                            <a:pt x="3309" y="5608"/>
                            <a:pt x="3498" y="5608"/>
                          </a:cubicBezTo>
                          <a:lnTo>
                            <a:pt x="8350" y="5608"/>
                          </a:lnTo>
                          <a:cubicBezTo>
                            <a:pt x="8539" y="5608"/>
                            <a:pt x="8696" y="5451"/>
                            <a:pt x="8696" y="5262"/>
                          </a:cubicBezTo>
                          <a:cubicBezTo>
                            <a:pt x="8696" y="5041"/>
                            <a:pt x="8539" y="4884"/>
                            <a:pt x="8350" y="4884"/>
                          </a:cubicBezTo>
                          <a:lnTo>
                            <a:pt x="7972" y="4884"/>
                          </a:lnTo>
                          <a:cubicBezTo>
                            <a:pt x="7814" y="4064"/>
                            <a:pt x="7688" y="3403"/>
                            <a:pt x="7593" y="2804"/>
                          </a:cubicBezTo>
                          <a:lnTo>
                            <a:pt x="11500" y="2804"/>
                          </a:lnTo>
                          <a:cubicBezTo>
                            <a:pt x="11689" y="2804"/>
                            <a:pt x="11847" y="2647"/>
                            <a:pt x="11847" y="2458"/>
                          </a:cubicBezTo>
                          <a:lnTo>
                            <a:pt x="11847" y="1071"/>
                          </a:lnTo>
                          <a:cubicBezTo>
                            <a:pt x="11910" y="882"/>
                            <a:pt x="11752" y="725"/>
                            <a:pt x="11532" y="725"/>
                          </a:cubicBezTo>
                          <a:lnTo>
                            <a:pt x="7121" y="725"/>
                          </a:lnTo>
                          <a:cubicBezTo>
                            <a:pt x="6900" y="252"/>
                            <a:pt x="6554" y="0"/>
                            <a:pt x="5955"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D2547"/>
                        </a:solidFill>
                        <a:effectLst/>
                        <a:uLnTx/>
                        <a:uFillTx/>
                        <a:latin typeface="Symbio AR+LT"/>
                        <a:ea typeface="+mn-ea"/>
                        <a:cs typeface="Symbio AR+LT"/>
                      </a:endParaRPr>
                    </a:p>
                  </p:txBody>
                </p:sp>
                <p:sp>
                  <p:nvSpPr>
                    <p:cNvPr id="356" name="Google Shape;1190;p42">
                      <a:extLst>
                        <a:ext uri="{FF2B5EF4-FFF2-40B4-BE49-F238E27FC236}">
                          <a16:creationId xmlns:a16="http://schemas.microsoft.com/office/drawing/2014/main" id="{51690B76-203F-419C-9C64-28322D67FCE6}"/>
                        </a:ext>
                      </a:extLst>
                    </p:cNvPr>
                    <p:cNvSpPr/>
                    <p:nvPr/>
                  </p:nvSpPr>
                  <p:spPr>
                    <a:xfrm>
                      <a:off x="5241900" y="2327025"/>
                      <a:ext cx="103975" cy="121325"/>
                    </a:xfrm>
                    <a:custGeom>
                      <a:avLst/>
                      <a:gdLst/>
                      <a:ahLst/>
                      <a:cxnLst/>
                      <a:rect l="l" t="t" r="r" b="b"/>
                      <a:pathLst>
                        <a:path w="4159" h="4853" extrusionOk="0">
                          <a:moveTo>
                            <a:pt x="1985" y="725"/>
                          </a:moveTo>
                          <a:cubicBezTo>
                            <a:pt x="2394" y="725"/>
                            <a:pt x="2709" y="1040"/>
                            <a:pt x="2709" y="1450"/>
                          </a:cubicBezTo>
                          <a:cubicBezTo>
                            <a:pt x="2709" y="1828"/>
                            <a:pt x="2394" y="2143"/>
                            <a:pt x="1985" y="2143"/>
                          </a:cubicBezTo>
                          <a:cubicBezTo>
                            <a:pt x="1607" y="2143"/>
                            <a:pt x="1292" y="1828"/>
                            <a:pt x="1292" y="1450"/>
                          </a:cubicBezTo>
                          <a:cubicBezTo>
                            <a:pt x="1292" y="1040"/>
                            <a:pt x="1638" y="725"/>
                            <a:pt x="1985" y="725"/>
                          </a:cubicBezTo>
                          <a:close/>
                          <a:moveTo>
                            <a:pt x="1985" y="2804"/>
                          </a:moveTo>
                          <a:cubicBezTo>
                            <a:pt x="2741" y="2804"/>
                            <a:pt x="3371" y="3435"/>
                            <a:pt x="3371" y="4191"/>
                          </a:cubicBezTo>
                          <a:lnTo>
                            <a:pt x="630" y="4191"/>
                          </a:lnTo>
                          <a:cubicBezTo>
                            <a:pt x="630" y="3435"/>
                            <a:pt x="1260" y="2804"/>
                            <a:pt x="1985" y="2804"/>
                          </a:cubicBezTo>
                          <a:close/>
                          <a:moveTo>
                            <a:pt x="2048" y="1"/>
                          </a:moveTo>
                          <a:cubicBezTo>
                            <a:pt x="1292" y="1"/>
                            <a:pt x="662" y="631"/>
                            <a:pt x="662" y="1387"/>
                          </a:cubicBezTo>
                          <a:cubicBezTo>
                            <a:pt x="662" y="1765"/>
                            <a:pt x="819" y="2111"/>
                            <a:pt x="1040" y="2332"/>
                          </a:cubicBezTo>
                          <a:cubicBezTo>
                            <a:pt x="410" y="2710"/>
                            <a:pt x="0" y="3372"/>
                            <a:pt x="0" y="4159"/>
                          </a:cubicBezTo>
                          <a:lnTo>
                            <a:pt x="0" y="4506"/>
                          </a:lnTo>
                          <a:cubicBezTo>
                            <a:pt x="0" y="4695"/>
                            <a:pt x="158" y="4852"/>
                            <a:pt x="347" y="4852"/>
                          </a:cubicBezTo>
                          <a:lnTo>
                            <a:pt x="3812" y="4852"/>
                          </a:lnTo>
                          <a:cubicBezTo>
                            <a:pt x="4001" y="4852"/>
                            <a:pt x="4159" y="4695"/>
                            <a:pt x="4159" y="4506"/>
                          </a:cubicBezTo>
                          <a:lnTo>
                            <a:pt x="4159" y="4159"/>
                          </a:lnTo>
                          <a:cubicBezTo>
                            <a:pt x="4096" y="3403"/>
                            <a:pt x="3655" y="2710"/>
                            <a:pt x="3025" y="2332"/>
                          </a:cubicBezTo>
                          <a:cubicBezTo>
                            <a:pt x="3245" y="2111"/>
                            <a:pt x="3403" y="1765"/>
                            <a:pt x="3403" y="1387"/>
                          </a:cubicBezTo>
                          <a:cubicBezTo>
                            <a:pt x="3403" y="631"/>
                            <a:pt x="2772" y="1"/>
                            <a:pt x="2048"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D2547"/>
                        </a:solidFill>
                        <a:effectLst/>
                        <a:uLnTx/>
                        <a:uFillTx/>
                        <a:latin typeface="Symbio AR+LT"/>
                        <a:ea typeface="+mn-ea"/>
                        <a:cs typeface="Symbio AR+LT"/>
                      </a:endParaRPr>
                    </a:p>
                  </p:txBody>
                </p:sp>
                <p:sp>
                  <p:nvSpPr>
                    <p:cNvPr id="357" name="Google Shape;1191;p42">
                      <a:extLst>
                        <a:ext uri="{FF2B5EF4-FFF2-40B4-BE49-F238E27FC236}">
                          <a16:creationId xmlns:a16="http://schemas.microsoft.com/office/drawing/2014/main" id="{66BFCE45-60CD-4583-B8E2-89A7D6CB4A0F}"/>
                        </a:ext>
                      </a:extLst>
                    </p:cNvPr>
                    <p:cNvSpPr/>
                    <p:nvPr/>
                  </p:nvSpPr>
                  <p:spPr>
                    <a:xfrm>
                      <a:off x="5048925" y="2328600"/>
                      <a:ext cx="103975" cy="121325"/>
                    </a:xfrm>
                    <a:custGeom>
                      <a:avLst/>
                      <a:gdLst/>
                      <a:ahLst/>
                      <a:cxnLst/>
                      <a:rect l="l" t="t" r="r" b="b"/>
                      <a:pathLst>
                        <a:path w="4159" h="4853" extrusionOk="0">
                          <a:moveTo>
                            <a:pt x="2048" y="662"/>
                          </a:moveTo>
                          <a:cubicBezTo>
                            <a:pt x="2426" y="662"/>
                            <a:pt x="2741" y="977"/>
                            <a:pt x="2741" y="1387"/>
                          </a:cubicBezTo>
                          <a:cubicBezTo>
                            <a:pt x="2741" y="1765"/>
                            <a:pt x="2426" y="2080"/>
                            <a:pt x="2048" y="2080"/>
                          </a:cubicBezTo>
                          <a:cubicBezTo>
                            <a:pt x="1639" y="2080"/>
                            <a:pt x="1324" y="1765"/>
                            <a:pt x="1324" y="1387"/>
                          </a:cubicBezTo>
                          <a:cubicBezTo>
                            <a:pt x="1324" y="977"/>
                            <a:pt x="1670" y="662"/>
                            <a:pt x="2048" y="662"/>
                          </a:cubicBezTo>
                          <a:close/>
                          <a:moveTo>
                            <a:pt x="2048" y="2710"/>
                          </a:moveTo>
                          <a:cubicBezTo>
                            <a:pt x="2773" y="2710"/>
                            <a:pt x="3403" y="3340"/>
                            <a:pt x="3403" y="4096"/>
                          </a:cubicBezTo>
                          <a:lnTo>
                            <a:pt x="662" y="4096"/>
                          </a:lnTo>
                          <a:cubicBezTo>
                            <a:pt x="662" y="3340"/>
                            <a:pt x="1292" y="2710"/>
                            <a:pt x="2048" y="2710"/>
                          </a:cubicBezTo>
                          <a:close/>
                          <a:moveTo>
                            <a:pt x="2111" y="1"/>
                          </a:moveTo>
                          <a:cubicBezTo>
                            <a:pt x="1355" y="1"/>
                            <a:pt x="725" y="631"/>
                            <a:pt x="725" y="1387"/>
                          </a:cubicBezTo>
                          <a:cubicBezTo>
                            <a:pt x="725" y="1733"/>
                            <a:pt x="882" y="2080"/>
                            <a:pt x="1134" y="2332"/>
                          </a:cubicBezTo>
                          <a:cubicBezTo>
                            <a:pt x="410" y="2647"/>
                            <a:pt x="0" y="3340"/>
                            <a:pt x="0" y="4128"/>
                          </a:cubicBezTo>
                          <a:lnTo>
                            <a:pt x="0" y="4474"/>
                          </a:lnTo>
                          <a:cubicBezTo>
                            <a:pt x="0" y="4695"/>
                            <a:pt x="158" y="4852"/>
                            <a:pt x="347" y="4852"/>
                          </a:cubicBezTo>
                          <a:lnTo>
                            <a:pt x="3812" y="4852"/>
                          </a:lnTo>
                          <a:cubicBezTo>
                            <a:pt x="4001" y="4852"/>
                            <a:pt x="4159" y="4695"/>
                            <a:pt x="4159" y="4474"/>
                          </a:cubicBezTo>
                          <a:lnTo>
                            <a:pt x="4159" y="4128"/>
                          </a:lnTo>
                          <a:cubicBezTo>
                            <a:pt x="4159" y="3340"/>
                            <a:pt x="3718" y="2678"/>
                            <a:pt x="3088" y="2332"/>
                          </a:cubicBezTo>
                          <a:cubicBezTo>
                            <a:pt x="3340" y="2080"/>
                            <a:pt x="3497" y="1733"/>
                            <a:pt x="3497" y="1387"/>
                          </a:cubicBezTo>
                          <a:cubicBezTo>
                            <a:pt x="3497" y="631"/>
                            <a:pt x="2867" y="1"/>
                            <a:pt x="2111"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D2547"/>
                        </a:solidFill>
                        <a:effectLst/>
                        <a:uLnTx/>
                        <a:uFillTx/>
                        <a:latin typeface="Symbio AR+LT"/>
                        <a:ea typeface="+mn-ea"/>
                        <a:cs typeface="Symbio AR+LT"/>
                      </a:endParaRPr>
                    </a:p>
                  </p:txBody>
                </p:sp>
              </p:grpSp>
            </p:grpSp>
            <p:sp>
              <p:nvSpPr>
                <p:cNvPr id="351" name="Rectangle 350">
                  <a:extLst>
                    <a:ext uri="{FF2B5EF4-FFF2-40B4-BE49-F238E27FC236}">
                      <a16:creationId xmlns:a16="http://schemas.microsoft.com/office/drawing/2014/main" id="{24D31F3C-6DCA-4DD2-9893-BCCFA28B50D4}"/>
                    </a:ext>
                  </a:extLst>
                </p:cNvPr>
                <p:cNvSpPr/>
                <p:nvPr/>
              </p:nvSpPr>
              <p:spPr>
                <a:xfrm>
                  <a:off x="7888368" y="3320894"/>
                  <a:ext cx="825815" cy="543518"/>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SA" sz="1600" b="1" i="0" u="none" strike="noStrike" kern="1200" cap="none" spc="0" normalizeH="0" baseline="0" noProof="0" dirty="0">
                      <a:ln>
                        <a:noFill/>
                      </a:ln>
                      <a:solidFill>
                        <a:srgbClr val="04DAD5"/>
                      </a:solidFill>
                      <a:effectLst>
                        <a:outerShdw blurRad="38100" dist="38100" dir="2700000" algn="tl">
                          <a:srgbClr val="000000">
                            <a:alpha val="43137"/>
                          </a:srgbClr>
                        </a:outerShdw>
                      </a:effectLst>
                      <a:uLnTx/>
                      <a:uFillTx/>
                      <a:latin typeface="SST Arabic" panose="020B0504030504020204" pitchFamily="34" charset="-78"/>
                      <a:ea typeface="+mn-ea"/>
                      <a:cs typeface="SST Arabic" panose="020B0504030504020204" pitchFamily="34" charset="-78"/>
                    </a:rPr>
                    <a:t>2</a:t>
                  </a:r>
                </a:p>
              </p:txBody>
            </p:sp>
          </p:grpSp>
        </p:grpSp>
        <p:sp>
          <p:nvSpPr>
            <p:cNvPr id="347" name="Title 1">
              <a:extLst>
                <a:ext uri="{FF2B5EF4-FFF2-40B4-BE49-F238E27FC236}">
                  <a16:creationId xmlns:a16="http://schemas.microsoft.com/office/drawing/2014/main" id="{D2F2BDCA-ABA1-4FAB-A72E-23A6FA9547AC}"/>
                </a:ext>
              </a:extLst>
            </p:cNvPr>
            <p:cNvSpPr txBox="1">
              <a:spLocks/>
            </p:cNvSpPr>
            <p:nvPr/>
          </p:nvSpPr>
          <p:spPr>
            <a:xfrm>
              <a:off x="1847070" y="2905140"/>
              <a:ext cx="233718" cy="352509"/>
            </a:xfrm>
            <a:prstGeom prst="rect">
              <a:avLst/>
            </a:prstGeom>
          </p:spPr>
          <p:txBody>
            <a:bodyPr vert="horz" lIns="0" tIns="0" rIns="0" bIns="0" rtlCol="0" anchor="t">
              <a:noAutofit/>
            </a:bodyPr>
            <a:lstStyle>
              <a:lvl1pPr algn="r" defTabSz="914400" rtl="1" eaLnBrk="1" latinLnBrk="0" hangingPunct="1">
                <a:lnSpc>
                  <a:spcPct val="90000"/>
                </a:lnSpc>
                <a:spcBef>
                  <a:spcPct val="0"/>
                </a:spcBef>
                <a:buNone/>
                <a:defRPr sz="2600" kern="1200">
                  <a:solidFill>
                    <a:schemeClr val="accent3"/>
                  </a:solidFill>
                  <a:latin typeface="Greta Arabic" pitchFamily="2" charset="-78"/>
                  <a:ea typeface="+mj-ea"/>
                  <a:cs typeface="+mj-cs"/>
                </a:defRPr>
              </a:lvl1pPr>
            </a:lstStyle>
            <a:p>
              <a:pPr marL="0" marR="0" lvl="0" indent="0" algn="r" defTabSz="914400" rtl="1" eaLnBrk="1" fontAlgn="auto" latinLnBrk="0" hangingPunct="1">
                <a:lnSpc>
                  <a:spcPct val="90000"/>
                </a:lnSpc>
                <a:spcBef>
                  <a:spcPct val="0"/>
                </a:spcBef>
                <a:spcAft>
                  <a:spcPts val="0"/>
                </a:spcAft>
                <a:buClrTx/>
                <a:buSzTx/>
                <a:buFontTx/>
                <a:buNone/>
                <a:tabLst/>
                <a:defRPr/>
              </a:pPr>
              <a:r>
                <a:rPr kumimoji="0" lang="ar-SA" sz="1400" b="1" i="0" u="none" strike="noStrike" kern="1200" cap="none" spc="0" normalizeH="0" baseline="0" noProof="0" dirty="0">
                  <a:ln>
                    <a:noFill/>
                  </a:ln>
                  <a:solidFill>
                    <a:srgbClr val="E6E6E6">
                      <a:lumMod val="25000"/>
                    </a:srgbClr>
                  </a:solidFill>
                  <a:effectLst/>
                  <a:uLnTx/>
                  <a:uFillTx/>
                  <a:latin typeface="Somar Light" panose="00000400000000000000" pitchFamily="50" charset="-78"/>
                  <a:ea typeface="+mj-ea"/>
                  <a:cs typeface="Somar Bold"/>
                </a:rPr>
                <a:t>+</a:t>
              </a:r>
              <a:endParaRPr kumimoji="0" lang="en-US" sz="1400" b="0" i="0" u="none" strike="noStrike" kern="1200" cap="none" spc="0" normalizeH="0" baseline="0" noProof="0" dirty="0">
                <a:ln>
                  <a:noFill/>
                </a:ln>
                <a:solidFill>
                  <a:srgbClr val="E6E6E6">
                    <a:lumMod val="25000"/>
                  </a:srgbClr>
                </a:solidFill>
                <a:effectLst/>
                <a:uLnTx/>
                <a:uFillTx/>
                <a:latin typeface="Somar Light" panose="00000400000000000000" pitchFamily="50" charset="-78"/>
                <a:ea typeface="+mj-ea"/>
                <a:cs typeface="Somar Light" panose="00000400000000000000" pitchFamily="50" charset="-78"/>
              </a:endParaRPr>
            </a:p>
          </p:txBody>
        </p:sp>
      </p:grpSp>
      <p:sp>
        <p:nvSpPr>
          <p:cNvPr id="367" name="Rectangle: Rounded Corners 228">
            <a:extLst>
              <a:ext uri="{FF2B5EF4-FFF2-40B4-BE49-F238E27FC236}">
                <a16:creationId xmlns:a16="http://schemas.microsoft.com/office/drawing/2014/main" id="{C5E46E40-39C1-4741-B6D9-90A511091BC8}"/>
              </a:ext>
            </a:extLst>
          </p:cNvPr>
          <p:cNvSpPr>
            <a:spLocks/>
          </p:cNvSpPr>
          <p:nvPr/>
        </p:nvSpPr>
        <p:spPr>
          <a:xfrm>
            <a:off x="2239722" y="3695476"/>
            <a:ext cx="1431631" cy="305694"/>
          </a:xfrm>
          <a:prstGeom prst="roundRect">
            <a:avLst>
              <a:gd name="adj" fmla="val 50000"/>
            </a:avLst>
          </a:prstGeom>
          <a:solidFill>
            <a:schemeClr val="bg2"/>
          </a:solidFill>
          <a:ln w="9525">
            <a:solidFill>
              <a:schemeClr val="bg1">
                <a:lumMod val="50000"/>
              </a:schemeClr>
            </a:solidFill>
            <a:prstDash val="dash"/>
            <a:miter lim="800000"/>
          </a:ln>
          <a:effectLst/>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no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1000" b="1" i="0" u="none" strike="noStrike" kern="0" cap="none" spc="0" normalizeH="0" baseline="0" noProof="0" dirty="0">
                <a:ln>
                  <a:noFill/>
                </a:ln>
                <a:solidFill>
                  <a:srgbClr val="000000"/>
                </a:solidFill>
                <a:effectLst/>
                <a:uLnTx/>
                <a:uFillTx/>
                <a:latin typeface="SST Arabic" panose="020B0504030504020204" pitchFamily="34" charset="-78"/>
                <a:ea typeface="+mn-ea"/>
                <a:cs typeface="SST Arabic" panose="020B0504030504020204" pitchFamily="34" charset="-78"/>
              </a:rPr>
              <a:t>1,521</a:t>
            </a:r>
            <a:r>
              <a:rPr kumimoji="0" lang="ar-SA" sz="1000" b="0" i="0" u="none" strike="noStrike" kern="0" cap="none" spc="0" normalizeH="0" baseline="0" noProof="0" dirty="0">
                <a:ln>
                  <a:noFill/>
                </a:ln>
                <a:solidFill>
                  <a:srgbClr val="000000"/>
                </a:solidFill>
                <a:effectLst/>
                <a:uLnTx/>
                <a:uFillTx/>
                <a:latin typeface="SST Arabic" panose="020B0504030504020204" pitchFamily="34" charset="-78"/>
                <a:ea typeface="+mn-ea"/>
                <a:cs typeface="SST Arabic" panose="020B0504030504020204" pitchFamily="34" charset="-78"/>
              </a:rPr>
              <a:t> بيان جمركي </a:t>
            </a:r>
            <a:r>
              <a:rPr kumimoji="0" lang="ar-SA" sz="1000" b="1" i="0" u="none" strike="noStrike" kern="0" cap="none" spc="0" normalizeH="0" baseline="0" noProof="0" dirty="0">
                <a:ln>
                  <a:noFill/>
                </a:ln>
                <a:solidFill>
                  <a:srgbClr val="000000"/>
                </a:solidFill>
                <a:effectLst/>
                <a:uLnTx/>
                <a:uFillTx/>
                <a:latin typeface="SST Arabic" panose="020B0504030504020204" pitchFamily="34" charset="-78"/>
                <a:ea typeface="+mn-ea"/>
                <a:cs typeface="SST Arabic" panose="020B0504030504020204" pitchFamily="34" charset="-78"/>
              </a:rPr>
              <a:t>وارد</a:t>
            </a:r>
          </a:p>
        </p:txBody>
      </p:sp>
      <p:sp>
        <p:nvSpPr>
          <p:cNvPr id="82" name="Rectangle: Rounded Corners 231">
            <a:extLst>
              <a:ext uri="{FF2B5EF4-FFF2-40B4-BE49-F238E27FC236}">
                <a16:creationId xmlns:a16="http://schemas.microsoft.com/office/drawing/2014/main" id="{19B64C0B-CB7D-435C-A322-CF38DF7D528A}"/>
              </a:ext>
            </a:extLst>
          </p:cNvPr>
          <p:cNvSpPr/>
          <p:nvPr/>
        </p:nvSpPr>
        <p:spPr>
          <a:xfrm>
            <a:off x="5633707" y="2380171"/>
            <a:ext cx="2048006" cy="685982"/>
          </a:xfrm>
          <a:prstGeom prst="roundRect">
            <a:avLst/>
          </a:prstGeom>
          <a:solidFill>
            <a:schemeClr val="bg1"/>
          </a:solidFill>
          <a:ln w="3175">
            <a:solidFill>
              <a:srgbClr val="53CA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ymbio AR+LT"/>
              <a:ea typeface="+mn-ea"/>
              <a:cs typeface="Symbio AR+LT"/>
            </a:endParaRPr>
          </a:p>
        </p:txBody>
      </p:sp>
      <p:sp>
        <p:nvSpPr>
          <p:cNvPr id="83" name="Rectangle 82">
            <a:extLst>
              <a:ext uri="{FF2B5EF4-FFF2-40B4-BE49-F238E27FC236}">
                <a16:creationId xmlns:a16="http://schemas.microsoft.com/office/drawing/2014/main" id="{E0B36F43-B97F-4278-95C5-DD0E5FECFE44}"/>
              </a:ext>
            </a:extLst>
          </p:cNvPr>
          <p:cNvSpPr/>
          <p:nvPr/>
        </p:nvSpPr>
        <p:spPr>
          <a:xfrm>
            <a:off x="5694838" y="2459607"/>
            <a:ext cx="1925744" cy="248914"/>
          </a:xfrm>
          <a:prstGeom prst="rect">
            <a:avLst/>
          </a:prstGeom>
        </p:spPr>
        <p:txBody>
          <a:bodyPr wrap="square">
            <a:spAutoFit/>
          </a:bodyPr>
          <a:lstStyle/>
          <a:p>
            <a:pPr marL="0" marR="0" lvl="0" indent="0" algn="ctr" defTabSz="400050" rtl="1" eaLnBrk="1" fontAlgn="auto" latinLnBrk="0" hangingPunct="1">
              <a:lnSpc>
                <a:spcPct val="90000"/>
              </a:lnSpc>
              <a:spcBef>
                <a:spcPct val="0"/>
              </a:spcBef>
              <a:spcAft>
                <a:spcPct val="35000"/>
              </a:spcAft>
              <a:buClrTx/>
              <a:buSzTx/>
              <a:buFontTx/>
              <a:buNone/>
              <a:tabLst/>
              <a:defRPr/>
            </a:pPr>
            <a:r>
              <a:rPr kumimoji="0" lang="ar-SA" sz="1100" b="0" i="0" u="none" strike="noStrike" kern="1200" cap="none" spc="0" normalizeH="0" baseline="0" noProof="0" dirty="0">
                <a:ln>
                  <a:noFill/>
                </a:ln>
                <a:solidFill>
                  <a:srgbClr val="002448"/>
                </a:solidFill>
                <a:effectLst/>
                <a:uLnTx/>
                <a:uFillTx/>
                <a:latin typeface="SST Arabic" panose="020B0504030504020204" pitchFamily="34" charset="-78"/>
                <a:ea typeface="+mn-ea"/>
                <a:cs typeface="SST Arabic" panose="020B0504030504020204" pitchFamily="34" charset="-78"/>
              </a:rPr>
              <a:t>ارتباط المخلص </a:t>
            </a:r>
            <a:r>
              <a:rPr kumimoji="0" lang="ar-SA" sz="1100" b="1" i="0" u="none" strike="noStrike" kern="1200" cap="none" spc="0" normalizeH="0" baseline="0" noProof="0" dirty="0">
                <a:ln>
                  <a:noFill/>
                </a:ln>
                <a:solidFill>
                  <a:srgbClr val="002448"/>
                </a:solidFill>
                <a:effectLst/>
                <a:uLnTx/>
                <a:uFillTx/>
                <a:latin typeface="SST Arabic" panose="020B0504030504020204" pitchFamily="34" charset="-78"/>
                <a:ea typeface="+mn-ea"/>
                <a:cs typeface="SST Arabic" panose="020B0504030504020204" pitchFamily="34" charset="-78"/>
              </a:rPr>
              <a:t>بمحضر</a:t>
            </a:r>
            <a:r>
              <a:rPr kumimoji="0" lang="ar-SA" sz="1100" b="0" i="0" u="none" strike="noStrike" kern="1200" cap="none" spc="0" normalizeH="0" baseline="0" noProof="0" dirty="0">
                <a:ln>
                  <a:noFill/>
                </a:ln>
                <a:solidFill>
                  <a:srgbClr val="002448"/>
                </a:solidFill>
                <a:effectLst/>
                <a:uLnTx/>
                <a:uFillTx/>
                <a:latin typeface="SST Arabic" panose="020B0504030504020204" pitchFamily="34" charset="-78"/>
                <a:ea typeface="+mn-ea"/>
                <a:cs typeface="SST Arabic" panose="020B0504030504020204" pitchFamily="34" charset="-78"/>
              </a:rPr>
              <a:t> سابق</a:t>
            </a:r>
          </a:p>
        </p:txBody>
      </p:sp>
      <p:sp>
        <p:nvSpPr>
          <p:cNvPr id="84" name="Rectangle: Rounded Corners 201">
            <a:extLst>
              <a:ext uri="{FF2B5EF4-FFF2-40B4-BE49-F238E27FC236}">
                <a16:creationId xmlns:a16="http://schemas.microsoft.com/office/drawing/2014/main" id="{0786435B-CFB8-4998-B2CC-54E3C0A04CD9}"/>
              </a:ext>
            </a:extLst>
          </p:cNvPr>
          <p:cNvSpPr>
            <a:spLocks/>
          </p:cNvSpPr>
          <p:nvPr/>
        </p:nvSpPr>
        <p:spPr>
          <a:xfrm>
            <a:off x="5971981" y="2829803"/>
            <a:ext cx="1371453" cy="125292"/>
          </a:xfrm>
          <a:prstGeom prst="roundRect">
            <a:avLst>
              <a:gd name="adj" fmla="val 50000"/>
            </a:avLst>
          </a:prstGeom>
          <a:solidFill>
            <a:schemeClr val="bg2"/>
          </a:solidFill>
          <a:ln w="9525">
            <a:no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no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1000" b="1" i="0" u="none" strike="noStrike" kern="1200" cap="none" spc="0" normalizeH="0" baseline="0" noProof="0" dirty="0">
                <a:ln>
                  <a:noFill/>
                </a:ln>
                <a:solidFill>
                  <a:srgbClr val="E6E6E6">
                    <a:lumMod val="25000"/>
                  </a:srgbClr>
                </a:solidFill>
                <a:effectLst/>
                <a:uLnTx/>
                <a:uFillTx/>
                <a:latin typeface="SST Arabic" panose="020B0504030504020204" pitchFamily="34" charset="-78"/>
                <a:ea typeface="+mn-ea"/>
                <a:cs typeface="SST Arabic" panose="020B0504030504020204" pitchFamily="34" charset="-78"/>
              </a:rPr>
              <a:t>92 ألف بيان جمركي</a:t>
            </a:r>
            <a:endParaRPr kumimoji="0" lang="en-US" sz="1000" b="1" i="0" u="none" strike="noStrike" kern="1200" cap="none" spc="0" normalizeH="0" baseline="0" noProof="0" dirty="0">
              <a:ln>
                <a:noFill/>
              </a:ln>
              <a:solidFill>
                <a:srgbClr val="E6E6E6">
                  <a:lumMod val="25000"/>
                </a:srgbClr>
              </a:solidFill>
              <a:effectLst/>
              <a:uLnTx/>
              <a:uFillTx/>
              <a:latin typeface="SST Arabic" panose="020B0504030504020204" pitchFamily="34" charset="-78"/>
              <a:ea typeface="+mn-ea"/>
              <a:cs typeface="SST Arabic" panose="020B0504030504020204" pitchFamily="34" charset="-78"/>
            </a:endParaRPr>
          </a:p>
        </p:txBody>
      </p:sp>
      <p:sp>
        <p:nvSpPr>
          <p:cNvPr id="86" name="Rectangle 85">
            <a:extLst>
              <a:ext uri="{FF2B5EF4-FFF2-40B4-BE49-F238E27FC236}">
                <a16:creationId xmlns:a16="http://schemas.microsoft.com/office/drawing/2014/main" id="{E0B36F43-B97F-4278-95C5-DD0E5FECFE44}"/>
              </a:ext>
            </a:extLst>
          </p:cNvPr>
          <p:cNvSpPr/>
          <p:nvPr/>
        </p:nvSpPr>
        <p:spPr>
          <a:xfrm>
            <a:off x="7831166" y="3311682"/>
            <a:ext cx="1969847" cy="718658"/>
          </a:xfrm>
          <a:prstGeom prst="rect">
            <a:avLst/>
          </a:prstGeom>
        </p:spPr>
        <p:txBody>
          <a:bodyPr wrap="square">
            <a:spAutoFit/>
          </a:bodyPr>
          <a:lstStyle/>
          <a:p>
            <a:pPr marL="0" marR="0" lvl="0" indent="0" algn="ctr" defTabSz="400050" rtl="1" eaLnBrk="1" fontAlgn="auto" latinLnBrk="0" hangingPunct="1">
              <a:lnSpc>
                <a:spcPct val="100000"/>
              </a:lnSpc>
              <a:spcBef>
                <a:spcPts val="0"/>
              </a:spcBef>
              <a:spcAft>
                <a:spcPct val="35000"/>
              </a:spcAft>
              <a:buClrTx/>
              <a:buSzTx/>
              <a:buFontTx/>
              <a:buNone/>
              <a:tabLst/>
              <a:defRPr/>
            </a:pPr>
            <a:r>
              <a:rPr kumimoji="0" lang="ar-SA" sz="1100" b="1" i="0" u="none" strike="noStrike" kern="1200" cap="none" spc="0" normalizeH="0" baseline="0" noProof="0" dirty="0">
                <a:ln>
                  <a:noFill/>
                </a:ln>
                <a:solidFill>
                  <a:srgbClr val="002448"/>
                </a:solidFill>
                <a:effectLst/>
                <a:uLnTx/>
                <a:uFillTx/>
                <a:latin typeface="SST Arabic" panose="020B0504030504020204" pitchFamily="34" charset="-78"/>
                <a:ea typeface="+mn-ea"/>
                <a:cs typeface="SST Arabic" panose="020B0504030504020204" pitchFamily="34" charset="-78"/>
              </a:rPr>
              <a:t>محاضر المخلص الأمنية </a:t>
            </a:r>
          </a:p>
          <a:p>
            <a:pPr marL="0" marR="0" lvl="0" indent="0" algn="ctr" defTabSz="400050" rtl="1" eaLnBrk="1" fontAlgn="auto" latinLnBrk="0" hangingPunct="1">
              <a:lnSpc>
                <a:spcPct val="100000"/>
              </a:lnSpc>
              <a:spcBef>
                <a:spcPts val="0"/>
              </a:spcBef>
              <a:spcAft>
                <a:spcPct val="35000"/>
              </a:spcAft>
              <a:buClrTx/>
              <a:buSzTx/>
              <a:buFontTx/>
              <a:buNone/>
              <a:tabLst/>
              <a:defRPr/>
            </a:pPr>
            <a:r>
              <a:rPr kumimoji="0" lang="ar-SA" sz="1100" b="0" i="0" u="none" strike="noStrike" kern="1200" cap="none" spc="0" normalizeH="0" baseline="0" noProof="0" dirty="0">
                <a:ln>
                  <a:noFill/>
                </a:ln>
                <a:solidFill>
                  <a:srgbClr val="002448"/>
                </a:solidFill>
                <a:effectLst/>
                <a:uLnTx/>
                <a:uFillTx/>
                <a:latin typeface="SST Arabic" panose="020B0504030504020204" pitchFamily="34" charset="-78"/>
                <a:ea typeface="+mn-ea"/>
                <a:cs typeface="SST Arabic" panose="020B0504030504020204" pitchFamily="34" charset="-78"/>
              </a:rPr>
              <a:t>إلى </a:t>
            </a:r>
            <a:r>
              <a:rPr kumimoji="0" lang="ar-SA" sz="1100" b="1" i="0" u="none" strike="noStrike" kern="1200" cap="none" spc="0" normalizeH="0" baseline="0" noProof="0" dirty="0">
                <a:ln>
                  <a:noFill/>
                </a:ln>
                <a:solidFill>
                  <a:srgbClr val="002448"/>
                </a:solidFill>
                <a:effectLst/>
                <a:uLnTx/>
                <a:uFillTx/>
                <a:latin typeface="SST Arabic" panose="020B0504030504020204" pitchFamily="34" charset="-78"/>
                <a:ea typeface="+mn-ea"/>
                <a:cs typeface="SST Arabic" panose="020B0504030504020204" pitchFamily="34" charset="-78"/>
              </a:rPr>
              <a:t>إجمالي محاضره</a:t>
            </a:r>
            <a:r>
              <a:rPr kumimoji="0" lang="ar-SA" sz="1100" b="0" i="0" u="none" strike="noStrike" kern="1200" cap="none" spc="0" normalizeH="0" baseline="0" noProof="0" dirty="0">
                <a:ln>
                  <a:noFill/>
                </a:ln>
                <a:solidFill>
                  <a:srgbClr val="002448"/>
                </a:solidFill>
                <a:effectLst/>
                <a:uLnTx/>
                <a:uFillTx/>
                <a:latin typeface="SST Arabic" panose="020B0504030504020204" pitchFamily="34" charset="-78"/>
                <a:ea typeface="+mn-ea"/>
                <a:cs typeface="SST Arabic" panose="020B0504030504020204" pitchFamily="34" charset="-78"/>
              </a:rPr>
              <a:t> </a:t>
            </a:r>
          </a:p>
          <a:p>
            <a:pPr marL="0" marR="0" lvl="0" indent="0" algn="ctr" defTabSz="400050" rtl="1" eaLnBrk="1" fontAlgn="auto" latinLnBrk="0" hangingPunct="1">
              <a:lnSpc>
                <a:spcPct val="100000"/>
              </a:lnSpc>
              <a:spcBef>
                <a:spcPts val="0"/>
              </a:spcBef>
              <a:spcAft>
                <a:spcPct val="35000"/>
              </a:spcAft>
              <a:buClrTx/>
              <a:buSzTx/>
              <a:buFontTx/>
              <a:buNone/>
              <a:tabLst/>
              <a:defRPr/>
            </a:pPr>
            <a:r>
              <a:rPr kumimoji="0" lang="ar-SA" sz="1100" b="0" i="0" u="none" strike="noStrike" kern="1200" cap="none" spc="0" normalizeH="0" baseline="0" noProof="0" dirty="0">
                <a:ln>
                  <a:noFill/>
                </a:ln>
                <a:solidFill>
                  <a:srgbClr val="002448"/>
                </a:solidFill>
                <a:effectLst/>
                <a:uLnTx/>
                <a:uFillTx/>
                <a:latin typeface="SST Arabic" panose="020B0504030504020204" pitchFamily="34" charset="-78"/>
                <a:ea typeface="+mn-ea"/>
                <a:cs typeface="SST Arabic" panose="020B0504030504020204" pitchFamily="34" charset="-78"/>
              </a:rPr>
              <a:t>تتجاوز</a:t>
            </a:r>
            <a:r>
              <a:rPr kumimoji="0" lang="ar-SA" sz="1100" b="1" i="0" u="none" strike="noStrike" kern="1200" cap="none" spc="0" normalizeH="0" baseline="0" noProof="0" dirty="0">
                <a:ln>
                  <a:noFill/>
                </a:ln>
                <a:solidFill>
                  <a:srgbClr val="002448"/>
                </a:solidFill>
                <a:effectLst/>
                <a:uLnTx/>
                <a:uFillTx/>
                <a:latin typeface="SST Arabic" panose="020B0504030504020204" pitchFamily="34" charset="-78"/>
                <a:ea typeface="+mn-ea"/>
                <a:cs typeface="SST Arabic" panose="020B0504030504020204" pitchFamily="34" charset="-78"/>
              </a:rPr>
              <a:t> 60%</a:t>
            </a:r>
          </a:p>
        </p:txBody>
      </p:sp>
      <p:sp>
        <p:nvSpPr>
          <p:cNvPr id="96" name="Rectangle: Rounded Corners 201">
            <a:extLst>
              <a:ext uri="{FF2B5EF4-FFF2-40B4-BE49-F238E27FC236}">
                <a16:creationId xmlns:a16="http://schemas.microsoft.com/office/drawing/2014/main" id="{0786435B-CFB8-4998-B2CC-54E3C0A04CD9}"/>
              </a:ext>
            </a:extLst>
          </p:cNvPr>
          <p:cNvSpPr>
            <a:spLocks/>
          </p:cNvSpPr>
          <p:nvPr/>
        </p:nvSpPr>
        <p:spPr>
          <a:xfrm>
            <a:off x="8125115" y="4055269"/>
            <a:ext cx="1371453" cy="243275"/>
          </a:xfrm>
          <a:prstGeom prst="roundRect">
            <a:avLst>
              <a:gd name="adj" fmla="val 50000"/>
            </a:avLst>
          </a:prstGeom>
          <a:solidFill>
            <a:schemeClr val="bg2"/>
          </a:solidFill>
          <a:ln w="9525">
            <a:no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no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1000" b="0" i="0" u="none" strike="noStrike" kern="0" cap="none" spc="0" normalizeH="0" baseline="0" noProof="0" dirty="0">
                <a:ln>
                  <a:noFill/>
                </a:ln>
                <a:solidFill>
                  <a:srgbClr val="000000"/>
                </a:solidFill>
                <a:effectLst/>
                <a:uLnTx/>
                <a:uFillTx/>
                <a:latin typeface="SST Arabic" panose="020B0504030504020204" pitchFamily="34" charset="-78"/>
                <a:ea typeface="+mn-ea"/>
                <a:cs typeface="SST Arabic" panose="020B0504030504020204" pitchFamily="34" charset="-78"/>
              </a:rPr>
              <a:t>43,278 بيان جمركي</a:t>
            </a:r>
          </a:p>
        </p:txBody>
      </p:sp>
      <p:grpSp>
        <p:nvGrpSpPr>
          <p:cNvPr id="97" name="Group 96">
            <a:extLst>
              <a:ext uri="{FF2B5EF4-FFF2-40B4-BE49-F238E27FC236}">
                <a16:creationId xmlns:a16="http://schemas.microsoft.com/office/drawing/2014/main" id="{F2D104AC-8E11-44CC-A30F-A2A692EB1AFF}"/>
              </a:ext>
            </a:extLst>
          </p:cNvPr>
          <p:cNvGrpSpPr/>
          <p:nvPr/>
        </p:nvGrpSpPr>
        <p:grpSpPr>
          <a:xfrm>
            <a:off x="7345989" y="2230396"/>
            <a:ext cx="549186" cy="357216"/>
            <a:chOff x="9366424" y="3553966"/>
            <a:chExt cx="549186" cy="357216"/>
          </a:xfrm>
        </p:grpSpPr>
        <p:grpSp>
          <p:nvGrpSpPr>
            <p:cNvPr id="98" name="Group 97">
              <a:extLst>
                <a:ext uri="{FF2B5EF4-FFF2-40B4-BE49-F238E27FC236}">
                  <a16:creationId xmlns:a16="http://schemas.microsoft.com/office/drawing/2014/main" id="{D9152593-9466-4236-AF01-53DF06C8C611}"/>
                </a:ext>
              </a:extLst>
            </p:cNvPr>
            <p:cNvGrpSpPr/>
            <p:nvPr/>
          </p:nvGrpSpPr>
          <p:grpSpPr>
            <a:xfrm>
              <a:off x="9453162" y="3553966"/>
              <a:ext cx="387627" cy="352509"/>
              <a:chOff x="5112361" y="3348237"/>
              <a:chExt cx="1033500" cy="1033500"/>
            </a:xfrm>
          </p:grpSpPr>
          <p:sp>
            <p:nvSpPr>
              <p:cNvPr id="100" name="Google Shape;1186;p42">
                <a:extLst>
                  <a:ext uri="{FF2B5EF4-FFF2-40B4-BE49-F238E27FC236}">
                    <a16:creationId xmlns:a16="http://schemas.microsoft.com/office/drawing/2014/main" id="{2C9C51B8-7CC7-4BAD-8B31-6FB1024C01E6}"/>
                  </a:ext>
                </a:extLst>
              </p:cNvPr>
              <p:cNvSpPr/>
              <p:nvPr/>
            </p:nvSpPr>
            <p:spPr>
              <a:xfrm>
                <a:off x="5112361" y="3348237"/>
                <a:ext cx="1033500" cy="1033500"/>
              </a:xfrm>
              <a:prstGeom prst="ellipse">
                <a:avLst/>
              </a:prstGeom>
              <a:solidFill>
                <a:schemeClr val="accent3">
                  <a:lumMod val="50000"/>
                </a:scheme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0D2547"/>
                  </a:solidFill>
                  <a:effectLst/>
                  <a:uLnTx/>
                  <a:uFillTx/>
                  <a:latin typeface="Symbio AR+LT"/>
                  <a:ea typeface="+mn-ea"/>
                  <a:cs typeface="Symbio AR+LT"/>
                </a:endParaRPr>
              </a:p>
            </p:txBody>
          </p:sp>
          <p:sp>
            <p:nvSpPr>
              <p:cNvPr id="101" name="Google Shape;1187;p42">
                <a:extLst>
                  <a:ext uri="{FF2B5EF4-FFF2-40B4-BE49-F238E27FC236}">
                    <a16:creationId xmlns:a16="http://schemas.microsoft.com/office/drawing/2014/main" id="{2FC6C29D-86DD-4571-86B1-243E49936CF6}"/>
                  </a:ext>
                </a:extLst>
              </p:cNvPr>
              <p:cNvSpPr/>
              <p:nvPr/>
            </p:nvSpPr>
            <p:spPr>
              <a:xfrm>
                <a:off x="5221432" y="3457310"/>
                <a:ext cx="815400" cy="815400"/>
              </a:xfrm>
              <a:prstGeom prst="ellipse">
                <a:avLst/>
              </a:prstGeom>
              <a:solidFill>
                <a:schemeClr val="bg1"/>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endParaRPr kumimoji="0" sz="900" b="0" i="0" u="none" strike="noStrike" kern="1200" cap="none" spc="0" normalizeH="0" baseline="0" noProof="0" dirty="0">
                  <a:ln>
                    <a:noFill/>
                  </a:ln>
                  <a:solidFill>
                    <a:srgbClr val="0D2547"/>
                  </a:solidFill>
                  <a:effectLst/>
                  <a:uLnTx/>
                  <a:uFillTx/>
                  <a:latin typeface="Symbio AR+LT"/>
                  <a:ea typeface="+mn-ea"/>
                  <a:cs typeface="Symbio AR+LT"/>
                </a:endParaRPr>
              </a:p>
            </p:txBody>
          </p:sp>
          <p:grpSp>
            <p:nvGrpSpPr>
              <p:cNvPr id="102" name="Google Shape;1188;p42">
                <a:extLst>
                  <a:ext uri="{FF2B5EF4-FFF2-40B4-BE49-F238E27FC236}">
                    <a16:creationId xmlns:a16="http://schemas.microsoft.com/office/drawing/2014/main" id="{F75C3503-C7C0-4847-B098-1B22E412C08B}"/>
                  </a:ext>
                </a:extLst>
              </p:cNvPr>
              <p:cNvGrpSpPr/>
              <p:nvPr/>
            </p:nvGrpSpPr>
            <p:grpSpPr>
              <a:xfrm>
                <a:off x="5400545" y="3665715"/>
                <a:ext cx="457189" cy="398590"/>
                <a:chOff x="5046550" y="2327025"/>
                <a:chExt cx="299325" cy="261525"/>
              </a:xfrm>
            </p:grpSpPr>
            <p:sp>
              <p:nvSpPr>
                <p:cNvPr id="103" name="Google Shape;1189;p42">
                  <a:extLst>
                    <a:ext uri="{FF2B5EF4-FFF2-40B4-BE49-F238E27FC236}">
                      <a16:creationId xmlns:a16="http://schemas.microsoft.com/office/drawing/2014/main" id="{DE596C4D-DDF4-4ADF-AEFC-A32399F87EC8}"/>
                    </a:ext>
                  </a:extLst>
                </p:cNvPr>
                <p:cNvSpPr/>
                <p:nvPr/>
              </p:nvSpPr>
              <p:spPr>
                <a:xfrm>
                  <a:off x="5046550" y="2448325"/>
                  <a:ext cx="297750" cy="140225"/>
                </a:xfrm>
                <a:custGeom>
                  <a:avLst/>
                  <a:gdLst/>
                  <a:ahLst/>
                  <a:cxnLst/>
                  <a:rect l="l" t="t" r="r" b="b"/>
                  <a:pathLst>
                    <a:path w="11910" h="5609" extrusionOk="0">
                      <a:moveTo>
                        <a:pt x="4569" y="1386"/>
                      </a:moveTo>
                      <a:cubicBezTo>
                        <a:pt x="4538" y="1575"/>
                        <a:pt x="4506" y="1828"/>
                        <a:pt x="4443" y="2111"/>
                      </a:cubicBezTo>
                      <a:lnTo>
                        <a:pt x="757" y="2111"/>
                      </a:lnTo>
                      <a:lnTo>
                        <a:pt x="757" y="1386"/>
                      </a:lnTo>
                      <a:close/>
                      <a:moveTo>
                        <a:pt x="11185" y="1386"/>
                      </a:moveTo>
                      <a:lnTo>
                        <a:pt x="11185" y="2111"/>
                      </a:lnTo>
                      <a:lnTo>
                        <a:pt x="7530" y="2111"/>
                      </a:lnTo>
                      <a:cubicBezTo>
                        <a:pt x="7467" y="1828"/>
                        <a:pt x="7436" y="1575"/>
                        <a:pt x="7373" y="1386"/>
                      </a:cubicBezTo>
                      <a:close/>
                      <a:moveTo>
                        <a:pt x="5955" y="725"/>
                      </a:moveTo>
                      <a:cubicBezTo>
                        <a:pt x="6270" y="725"/>
                        <a:pt x="6396" y="788"/>
                        <a:pt x="6491" y="1071"/>
                      </a:cubicBezTo>
                      <a:cubicBezTo>
                        <a:pt x="6743" y="1639"/>
                        <a:pt x="6900" y="2804"/>
                        <a:pt x="7247" y="4852"/>
                      </a:cubicBezTo>
                      <a:lnTo>
                        <a:pt x="4664" y="4852"/>
                      </a:lnTo>
                      <a:cubicBezTo>
                        <a:pt x="5010" y="2804"/>
                        <a:pt x="5168" y="1639"/>
                        <a:pt x="5388" y="1071"/>
                      </a:cubicBezTo>
                      <a:cubicBezTo>
                        <a:pt x="5514" y="788"/>
                        <a:pt x="5640" y="725"/>
                        <a:pt x="5955" y="725"/>
                      </a:cubicBezTo>
                      <a:close/>
                      <a:moveTo>
                        <a:pt x="5955" y="0"/>
                      </a:moveTo>
                      <a:cubicBezTo>
                        <a:pt x="5357" y="0"/>
                        <a:pt x="5010" y="221"/>
                        <a:pt x="4758" y="725"/>
                      </a:cubicBezTo>
                      <a:lnTo>
                        <a:pt x="347" y="725"/>
                      </a:lnTo>
                      <a:cubicBezTo>
                        <a:pt x="158" y="725"/>
                        <a:pt x="1" y="882"/>
                        <a:pt x="1" y="1071"/>
                      </a:cubicBezTo>
                      <a:lnTo>
                        <a:pt x="1" y="2458"/>
                      </a:lnTo>
                      <a:cubicBezTo>
                        <a:pt x="1" y="2647"/>
                        <a:pt x="158" y="2804"/>
                        <a:pt x="347" y="2804"/>
                      </a:cubicBezTo>
                      <a:lnTo>
                        <a:pt x="4254" y="2804"/>
                      </a:lnTo>
                      <a:cubicBezTo>
                        <a:pt x="4191" y="3371"/>
                        <a:pt x="4065" y="4064"/>
                        <a:pt x="3907" y="4884"/>
                      </a:cubicBezTo>
                      <a:lnTo>
                        <a:pt x="3498" y="4884"/>
                      </a:lnTo>
                      <a:cubicBezTo>
                        <a:pt x="3309" y="4884"/>
                        <a:pt x="3151" y="5041"/>
                        <a:pt x="3151" y="5262"/>
                      </a:cubicBezTo>
                      <a:cubicBezTo>
                        <a:pt x="3151" y="5451"/>
                        <a:pt x="3309" y="5608"/>
                        <a:pt x="3498" y="5608"/>
                      </a:cubicBezTo>
                      <a:lnTo>
                        <a:pt x="8350" y="5608"/>
                      </a:lnTo>
                      <a:cubicBezTo>
                        <a:pt x="8539" y="5608"/>
                        <a:pt x="8696" y="5451"/>
                        <a:pt x="8696" y="5262"/>
                      </a:cubicBezTo>
                      <a:cubicBezTo>
                        <a:pt x="8696" y="5041"/>
                        <a:pt x="8539" y="4884"/>
                        <a:pt x="8350" y="4884"/>
                      </a:cubicBezTo>
                      <a:lnTo>
                        <a:pt x="7972" y="4884"/>
                      </a:lnTo>
                      <a:cubicBezTo>
                        <a:pt x="7814" y="4064"/>
                        <a:pt x="7688" y="3403"/>
                        <a:pt x="7593" y="2804"/>
                      </a:cubicBezTo>
                      <a:lnTo>
                        <a:pt x="11500" y="2804"/>
                      </a:lnTo>
                      <a:cubicBezTo>
                        <a:pt x="11689" y="2804"/>
                        <a:pt x="11847" y="2647"/>
                        <a:pt x="11847" y="2458"/>
                      </a:cubicBezTo>
                      <a:lnTo>
                        <a:pt x="11847" y="1071"/>
                      </a:lnTo>
                      <a:cubicBezTo>
                        <a:pt x="11910" y="882"/>
                        <a:pt x="11752" y="725"/>
                        <a:pt x="11532" y="725"/>
                      </a:cubicBezTo>
                      <a:lnTo>
                        <a:pt x="7121" y="725"/>
                      </a:lnTo>
                      <a:cubicBezTo>
                        <a:pt x="6900" y="252"/>
                        <a:pt x="6554" y="0"/>
                        <a:pt x="5955"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D2547"/>
                    </a:solidFill>
                    <a:effectLst/>
                    <a:uLnTx/>
                    <a:uFillTx/>
                    <a:latin typeface="Symbio AR+LT"/>
                    <a:ea typeface="+mn-ea"/>
                    <a:cs typeface="Symbio AR+LT"/>
                  </a:endParaRPr>
                </a:p>
              </p:txBody>
            </p:sp>
            <p:sp>
              <p:nvSpPr>
                <p:cNvPr id="104" name="Google Shape;1190;p42">
                  <a:extLst>
                    <a:ext uri="{FF2B5EF4-FFF2-40B4-BE49-F238E27FC236}">
                      <a16:creationId xmlns:a16="http://schemas.microsoft.com/office/drawing/2014/main" id="{E976E64A-3872-4C18-84DA-A96F21267C2D}"/>
                    </a:ext>
                  </a:extLst>
                </p:cNvPr>
                <p:cNvSpPr/>
                <p:nvPr/>
              </p:nvSpPr>
              <p:spPr>
                <a:xfrm>
                  <a:off x="5241900" y="2327025"/>
                  <a:ext cx="103975" cy="121325"/>
                </a:xfrm>
                <a:custGeom>
                  <a:avLst/>
                  <a:gdLst/>
                  <a:ahLst/>
                  <a:cxnLst/>
                  <a:rect l="l" t="t" r="r" b="b"/>
                  <a:pathLst>
                    <a:path w="4159" h="4853" extrusionOk="0">
                      <a:moveTo>
                        <a:pt x="1985" y="725"/>
                      </a:moveTo>
                      <a:cubicBezTo>
                        <a:pt x="2394" y="725"/>
                        <a:pt x="2709" y="1040"/>
                        <a:pt x="2709" y="1450"/>
                      </a:cubicBezTo>
                      <a:cubicBezTo>
                        <a:pt x="2709" y="1828"/>
                        <a:pt x="2394" y="2143"/>
                        <a:pt x="1985" y="2143"/>
                      </a:cubicBezTo>
                      <a:cubicBezTo>
                        <a:pt x="1607" y="2143"/>
                        <a:pt x="1292" y="1828"/>
                        <a:pt x="1292" y="1450"/>
                      </a:cubicBezTo>
                      <a:cubicBezTo>
                        <a:pt x="1292" y="1040"/>
                        <a:pt x="1638" y="725"/>
                        <a:pt x="1985" y="725"/>
                      </a:cubicBezTo>
                      <a:close/>
                      <a:moveTo>
                        <a:pt x="1985" y="2804"/>
                      </a:moveTo>
                      <a:cubicBezTo>
                        <a:pt x="2741" y="2804"/>
                        <a:pt x="3371" y="3435"/>
                        <a:pt x="3371" y="4191"/>
                      </a:cubicBezTo>
                      <a:lnTo>
                        <a:pt x="630" y="4191"/>
                      </a:lnTo>
                      <a:cubicBezTo>
                        <a:pt x="630" y="3435"/>
                        <a:pt x="1260" y="2804"/>
                        <a:pt x="1985" y="2804"/>
                      </a:cubicBezTo>
                      <a:close/>
                      <a:moveTo>
                        <a:pt x="2048" y="1"/>
                      </a:moveTo>
                      <a:cubicBezTo>
                        <a:pt x="1292" y="1"/>
                        <a:pt x="662" y="631"/>
                        <a:pt x="662" y="1387"/>
                      </a:cubicBezTo>
                      <a:cubicBezTo>
                        <a:pt x="662" y="1765"/>
                        <a:pt x="819" y="2111"/>
                        <a:pt x="1040" y="2332"/>
                      </a:cubicBezTo>
                      <a:cubicBezTo>
                        <a:pt x="410" y="2710"/>
                        <a:pt x="0" y="3372"/>
                        <a:pt x="0" y="4159"/>
                      </a:cubicBezTo>
                      <a:lnTo>
                        <a:pt x="0" y="4506"/>
                      </a:lnTo>
                      <a:cubicBezTo>
                        <a:pt x="0" y="4695"/>
                        <a:pt x="158" y="4852"/>
                        <a:pt x="347" y="4852"/>
                      </a:cubicBezTo>
                      <a:lnTo>
                        <a:pt x="3812" y="4852"/>
                      </a:lnTo>
                      <a:cubicBezTo>
                        <a:pt x="4001" y="4852"/>
                        <a:pt x="4159" y="4695"/>
                        <a:pt x="4159" y="4506"/>
                      </a:cubicBezTo>
                      <a:lnTo>
                        <a:pt x="4159" y="4159"/>
                      </a:lnTo>
                      <a:cubicBezTo>
                        <a:pt x="4096" y="3403"/>
                        <a:pt x="3655" y="2710"/>
                        <a:pt x="3025" y="2332"/>
                      </a:cubicBezTo>
                      <a:cubicBezTo>
                        <a:pt x="3245" y="2111"/>
                        <a:pt x="3403" y="1765"/>
                        <a:pt x="3403" y="1387"/>
                      </a:cubicBezTo>
                      <a:cubicBezTo>
                        <a:pt x="3403" y="631"/>
                        <a:pt x="2772" y="1"/>
                        <a:pt x="2048"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D2547"/>
                    </a:solidFill>
                    <a:effectLst/>
                    <a:uLnTx/>
                    <a:uFillTx/>
                    <a:latin typeface="Symbio AR+LT"/>
                    <a:ea typeface="+mn-ea"/>
                    <a:cs typeface="Symbio AR+LT"/>
                  </a:endParaRPr>
                </a:p>
              </p:txBody>
            </p:sp>
            <p:sp>
              <p:nvSpPr>
                <p:cNvPr id="105" name="Google Shape;1191;p42">
                  <a:extLst>
                    <a:ext uri="{FF2B5EF4-FFF2-40B4-BE49-F238E27FC236}">
                      <a16:creationId xmlns:a16="http://schemas.microsoft.com/office/drawing/2014/main" id="{D3F9F5EE-A343-4466-B21B-FFF30406D9A5}"/>
                    </a:ext>
                  </a:extLst>
                </p:cNvPr>
                <p:cNvSpPr/>
                <p:nvPr/>
              </p:nvSpPr>
              <p:spPr>
                <a:xfrm>
                  <a:off x="5048925" y="2328600"/>
                  <a:ext cx="103975" cy="121325"/>
                </a:xfrm>
                <a:custGeom>
                  <a:avLst/>
                  <a:gdLst/>
                  <a:ahLst/>
                  <a:cxnLst/>
                  <a:rect l="l" t="t" r="r" b="b"/>
                  <a:pathLst>
                    <a:path w="4159" h="4853" extrusionOk="0">
                      <a:moveTo>
                        <a:pt x="2048" y="662"/>
                      </a:moveTo>
                      <a:cubicBezTo>
                        <a:pt x="2426" y="662"/>
                        <a:pt x="2741" y="977"/>
                        <a:pt x="2741" y="1387"/>
                      </a:cubicBezTo>
                      <a:cubicBezTo>
                        <a:pt x="2741" y="1765"/>
                        <a:pt x="2426" y="2080"/>
                        <a:pt x="2048" y="2080"/>
                      </a:cubicBezTo>
                      <a:cubicBezTo>
                        <a:pt x="1639" y="2080"/>
                        <a:pt x="1324" y="1765"/>
                        <a:pt x="1324" y="1387"/>
                      </a:cubicBezTo>
                      <a:cubicBezTo>
                        <a:pt x="1324" y="977"/>
                        <a:pt x="1670" y="662"/>
                        <a:pt x="2048" y="662"/>
                      </a:cubicBezTo>
                      <a:close/>
                      <a:moveTo>
                        <a:pt x="2048" y="2710"/>
                      </a:moveTo>
                      <a:cubicBezTo>
                        <a:pt x="2773" y="2710"/>
                        <a:pt x="3403" y="3340"/>
                        <a:pt x="3403" y="4096"/>
                      </a:cubicBezTo>
                      <a:lnTo>
                        <a:pt x="662" y="4096"/>
                      </a:lnTo>
                      <a:cubicBezTo>
                        <a:pt x="662" y="3340"/>
                        <a:pt x="1292" y="2710"/>
                        <a:pt x="2048" y="2710"/>
                      </a:cubicBezTo>
                      <a:close/>
                      <a:moveTo>
                        <a:pt x="2111" y="1"/>
                      </a:moveTo>
                      <a:cubicBezTo>
                        <a:pt x="1355" y="1"/>
                        <a:pt x="725" y="631"/>
                        <a:pt x="725" y="1387"/>
                      </a:cubicBezTo>
                      <a:cubicBezTo>
                        <a:pt x="725" y="1733"/>
                        <a:pt x="882" y="2080"/>
                        <a:pt x="1134" y="2332"/>
                      </a:cubicBezTo>
                      <a:cubicBezTo>
                        <a:pt x="410" y="2647"/>
                        <a:pt x="0" y="3340"/>
                        <a:pt x="0" y="4128"/>
                      </a:cubicBezTo>
                      <a:lnTo>
                        <a:pt x="0" y="4474"/>
                      </a:lnTo>
                      <a:cubicBezTo>
                        <a:pt x="0" y="4695"/>
                        <a:pt x="158" y="4852"/>
                        <a:pt x="347" y="4852"/>
                      </a:cubicBezTo>
                      <a:lnTo>
                        <a:pt x="3812" y="4852"/>
                      </a:lnTo>
                      <a:cubicBezTo>
                        <a:pt x="4001" y="4852"/>
                        <a:pt x="4159" y="4695"/>
                        <a:pt x="4159" y="4474"/>
                      </a:cubicBezTo>
                      <a:lnTo>
                        <a:pt x="4159" y="4128"/>
                      </a:lnTo>
                      <a:cubicBezTo>
                        <a:pt x="4159" y="3340"/>
                        <a:pt x="3718" y="2678"/>
                        <a:pt x="3088" y="2332"/>
                      </a:cubicBezTo>
                      <a:cubicBezTo>
                        <a:pt x="3340" y="2080"/>
                        <a:pt x="3497" y="1733"/>
                        <a:pt x="3497" y="1387"/>
                      </a:cubicBezTo>
                      <a:cubicBezTo>
                        <a:pt x="3497" y="631"/>
                        <a:pt x="2867" y="1"/>
                        <a:pt x="2111"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D2547"/>
                    </a:solidFill>
                    <a:effectLst/>
                    <a:uLnTx/>
                    <a:uFillTx/>
                    <a:latin typeface="Symbio AR+LT"/>
                    <a:ea typeface="+mn-ea"/>
                    <a:cs typeface="Symbio AR+LT"/>
                  </a:endParaRPr>
                </a:p>
              </p:txBody>
            </p:sp>
          </p:grpSp>
        </p:grpSp>
        <p:sp>
          <p:nvSpPr>
            <p:cNvPr id="99" name="Rectangle 98">
              <a:extLst>
                <a:ext uri="{FF2B5EF4-FFF2-40B4-BE49-F238E27FC236}">
                  <a16:creationId xmlns:a16="http://schemas.microsoft.com/office/drawing/2014/main" id="{A5CAF1CD-A635-4E0E-A4FD-DBEC5C0EB1BE}"/>
                </a:ext>
              </a:extLst>
            </p:cNvPr>
            <p:cNvSpPr/>
            <p:nvPr/>
          </p:nvSpPr>
          <p:spPr>
            <a:xfrm>
              <a:off x="9366424" y="3572628"/>
              <a:ext cx="549186" cy="338554"/>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SA" sz="1600" b="1" i="0" u="none" strike="noStrike" kern="1200" cap="none" spc="0" normalizeH="0" baseline="0" noProof="0" dirty="0">
                  <a:ln>
                    <a:noFill/>
                  </a:ln>
                  <a:solidFill>
                    <a:srgbClr val="04DAD5"/>
                  </a:solidFill>
                  <a:effectLst>
                    <a:outerShdw blurRad="38100" dist="38100" dir="2700000" algn="tl">
                      <a:srgbClr val="000000">
                        <a:alpha val="43137"/>
                      </a:srgbClr>
                    </a:outerShdw>
                  </a:effectLst>
                  <a:uLnTx/>
                  <a:uFillTx/>
                  <a:latin typeface="SST Arabic" panose="020B0504030504020204" pitchFamily="34" charset="-78"/>
                  <a:ea typeface="+mn-ea"/>
                  <a:cs typeface="SST Arabic" panose="020B0504030504020204" pitchFamily="34" charset="-78"/>
                </a:rPr>
                <a:t>2</a:t>
              </a:r>
            </a:p>
          </p:txBody>
        </p:sp>
      </p:grpSp>
      <p:grpSp>
        <p:nvGrpSpPr>
          <p:cNvPr id="106" name="Group 105">
            <a:extLst>
              <a:ext uri="{FF2B5EF4-FFF2-40B4-BE49-F238E27FC236}">
                <a16:creationId xmlns:a16="http://schemas.microsoft.com/office/drawing/2014/main" id="{F2D104AC-8E11-44CC-A30F-A2A692EB1AFF}"/>
              </a:ext>
            </a:extLst>
          </p:cNvPr>
          <p:cNvGrpSpPr/>
          <p:nvPr/>
        </p:nvGrpSpPr>
        <p:grpSpPr>
          <a:xfrm>
            <a:off x="9564861" y="2230396"/>
            <a:ext cx="549186" cy="357216"/>
            <a:chOff x="9366424" y="3553966"/>
            <a:chExt cx="549186" cy="357216"/>
          </a:xfrm>
        </p:grpSpPr>
        <p:grpSp>
          <p:nvGrpSpPr>
            <p:cNvPr id="107" name="Group 106">
              <a:extLst>
                <a:ext uri="{FF2B5EF4-FFF2-40B4-BE49-F238E27FC236}">
                  <a16:creationId xmlns:a16="http://schemas.microsoft.com/office/drawing/2014/main" id="{D9152593-9466-4236-AF01-53DF06C8C611}"/>
                </a:ext>
              </a:extLst>
            </p:cNvPr>
            <p:cNvGrpSpPr/>
            <p:nvPr/>
          </p:nvGrpSpPr>
          <p:grpSpPr>
            <a:xfrm>
              <a:off x="9453162" y="3553966"/>
              <a:ext cx="387627" cy="352509"/>
              <a:chOff x="5112361" y="3348237"/>
              <a:chExt cx="1033500" cy="1033500"/>
            </a:xfrm>
          </p:grpSpPr>
          <p:sp>
            <p:nvSpPr>
              <p:cNvPr id="109" name="Google Shape;1186;p42">
                <a:extLst>
                  <a:ext uri="{FF2B5EF4-FFF2-40B4-BE49-F238E27FC236}">
                    <a16:creationId xmlns:a16="http://schemas.microsoft.com/office/drawing/2014/main" id="{2C9C51B8-7CC7-4BAD-8B31-6FB1024C01E6}"/>
                  </a:ext>
                </a:extLst>
              </p:cNvPr>
              <p:cNvSpPr/>
              <p:nvPr/>
            </p:nvSpPr>
            <p:spPr>
              <a:xfrm>
                <a:off x="5112361" y="3348237"/>
                <a:ext cx="1033500" cy="1033500"/>
              </a:xfrm>
              <a:prstGeom prst="ellipse">
                <a:avLst/>
              </a:prstGeom>
              <a:solidFill>
                <a:schemeClr val="accent3">
                  <a:lumMod val="50000"/>
                </a:scheme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0D2547"/>
                  </a:solidFill>
                  <a:effectLst/>
                  <a:uLnTx/>
                  <a:uFillTx/>
                  <a:latin typeface="Symbio AR+LT"/>
                  <a:ea typeface="+mn-ea"/>
                  <a:cs typeface="Symbio AR+LT"/>
                </a:endParaRPr>
              </a:p>
            </p:txBody>
          </p:sp>
          <p:sp>
            <p:nvSpPr>
              <p:cNvPr id="110" name="Google Shape;1187;p42">
                <a:extLst>
                  <a:ext uri="{FF2B5EF4-FFF2-40B4-BE49-F238E27FC236}">
                    <a16:creationId xmlns:a16="http://schemas.microsoft.com/office/drawing/2014/main" id="{2FC6C29D-86DD-4571-86B1-243E49936CF6}"/>
                  </a:ext>
                </a:extLst>
              </p:cNvPr>
              <p:cNvSpPr/>
              <p:nvPr/>
            </p:nvSpPr>
            <p:spPr>
              <a:xfrm>
                <a:off x="5221432" y="3457310"/>
                <a:ext cx="815400" cy="815400"/>
              </a:xfrm>
              <a:prstGeom prst="ellipse">
                <a:avLst/>
              </a:prstGeom>
              <a:solidFill>
                <a:schemeClr val="bg1"/>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endParaRPr kumimoji="0" sz="900" b="0" i="0" u="none" strike="noStrike" kern="1200" cap="none" spc="0" normalizeH="0" baseline="0" noProof="0" dirty="0">
                  <a:ln>
                    <a:noFill/>
                  </a:ln>
                  <a:solidFill>
                    <a:srgbClr val="0D2547"/>
                  </a:solidFill>
                  <a:effectLst/>
                  <a:uLnTx/>
                  <a:uFillTx/>
                  <a:latin typeface="Symbio AR+LT"/>
                  <a:ea typeface="+mn-ea"/>
                  <a:cs typeface="Symbio AR+LT"/>
                </a:endParaRPr>
              </a:p>
            </p:txBody>
          </p:sp>
          <p:grpSp>
            <p:nvGrpSpPr>
              <p:cNvPr id="111" name="Google Shape;1188;p42">
                <a:extLst>
                  <a:ext uri="{FF2B5EF4-FFF2-40B4-BE49-F238E27FC236}">
                    <a16:creationId xmlns:a16="http://schemas.microsoft.com/office/drawing/2014/main" id="{F75C3503-C7C0-4847-B098-1B22E412C08B}"/>
                  </a:ext>
                </a:extLst>
              </p:cNvPr>
              <p:cNvGrpSpPr/>
              <p:nvPr/>
            </p:nvGrpSpPr>
            <p:grpSpPr>
              <a:xfrm>
                <a:off x="5400545" y="3665715"/>
                <a:ext cx="457189" cy="398590"/>
                <a:chOff x="5046550" y="2327025"/>
                <a:chExt cx="299325" cy="261525"/>
              </a:xfrm>
            </p:grpSpPr>
            <p:sp>
              <p:nvSpPr>
                <p:cNvPr id="112" name="Google Shape;1189;p42">
                  <a:extLst>
                    <a:ext uri="{FF2B5EF4-FFF2-40B4-BE49-F238E27FC236}">
                      <a16:creationId xmlns:a16="http://schemas.microsoft.com/office/drawing/2014/main" id="{DE596C4D-DDF4-4ADF-AEFC-A32399F87EC8}"/>
                    </a:ext>
                  </a:extLst>
                </p:cNvPr>
                <p:cNvSpPr/>
                <p:nvPr/>
              </p:nvSpPr>
              <p:spPr>
                <a:xfrm>
                  <a:off x="5046550" y="2448325"/>
                  <a:ext cx="297750" cy="140225"/>
                </a:xfrm>
                <a:custGeom>
                  <a:avLst/>
                  <a:gdLst/>
                  <a:ahLst/>
                  <a:cxnLst/>
                  <a:rect l="l" t="t" r="r" b="b"/>
                  <a:pathLst>
                    <a:path w="11910" h="5609" extrusionOk="0">
                      <a:moveTo>
                        <a:pt x="4569" y="1386"/>
                      </a:moveTo>
                      <a:cubicBezTo>
                        <a:pt x="4538" y="1575"/>
                        <a:pt x="4506" y="1828"/>
                        <a:pt x="4443" y="2111"/>
                      </a:cubicBezTo>
                      <a:lnTo>
                        <a:pt x="757" y="2111"/>
                      </a:lnTo>
                      <a:lnTo>
                        <a:pt x="757" y="1386"/>
                      </a:lnTo>
                      <a:close/>
                      <a:moveTo>
                        <a:pt x="11185" y="1386"/>
                      </a:moveTo>
                      <a:lnTo>
                        <a:pt x="11185" y="2111"/>
                      </a:lnTo>
                      <a:lnTo>
                        <a:pt x="7530" y="2111"/>
                      </a:lnTo>
                      <a:cubicBezTo>
                        <a:pt x="7467" y="1828"/>
                        <a:pt x="7436" y="1575"/>
                        <a:pt x="7373" y="1386"/>
                      </a:cubicBezTo>
                      <a:close/>
                      <a:moveTo>
                        <a:pt x="5955" y="725"/>
                      </a:moveTo>
                      <a:cubicBezTo>
                        <a:pt x="6270" y="725"/>
                        <a:pt x="6396" y="788"/>
                        <a:pt x="6491" y="1071"/>
                      </a:cubicBezTo>
                      <a:cubicBezTo>
                        <a:pt x="6743" y="1639"/>
                        <a:pt x="6900" y="2804"/>
                        <a:pt x="7247" y="4852"/>
                      </a:cubicBezTo>
                      <a:lnTo>
                        <a:pt x="4664" y="4852"/>
                      </a:lnTo>
                      <a:cubicBezTo>
                        <a:pt x="5010" y="2804"/>
                        <a:pt x="5168" y="1639"/>
                        <a:pt x="5388" y="1071"/>
                      </a:cubicBezTo>
                      <a:cubicBezTo>
                        <a:pt x="5514" y="788"/>
                        <a:pt x="5640" y="725"/>
                        <a:pt x="5955" y="725"/>
                      </a:cubicBezTo>
                      <a:close/>
                      <a:moveTo>
                        <a:pt x="5955" y="0"/>
                      </a:moveTo>
                      <a:cubicBezTo>
                        <a:pt x="5357" y="0"/>
                        <a:pt x="5010" y="221"/>
                        <a:pt x="4758" y="725"/>
                      </a:cubicBezTo>
                      <a:lnTo>
                        <a:pt x="347" y="725"/>
                      </a:lnTo>
                      <a:cubicBezTo>
                        <a:pt x="158" y="725"/>
                        <a:pt x="1" y="882"/>
                        <a:pt x="1" y="1071"/>
                      </a:cubicBezTo>
                      <a:lnTo>
                        <a:pt x="1" y="2458"/>
                      </a:lnTo>
                      <a:cubicBezTo>
                        <a:pt x="1" y="2647"/>
                        <a:pt x="158" y="2804"/>
                        <a:pt x="347" y="2804"/>
                      </a:cubicBezTo>
                      <a:lnTo>
                        <a:pt x="4254" y="2804"/>
                      </a:lnTo>
                      <a:cubicBezTo>
                        <a:pt x="4191" y="3371"/>
                        <a:pt x="4065" y="4064"/>
                        <a:pt x="3907" y="4884"/>
                      </a:cubicBezTo>
                      <a:lnTo>
                        <a:pt x="3498" y="4884"/>
                      </a:lnTo>
                      <a:cubicBezTo>
                        <a:pt x="3309" y="4884"/>
                        <a:pt x="3151" y="5041"/>
                        <a:pt x="3151" y="5262"/>
                      </a:cubicBezTo>
                      <a:cubicBezTo>
                        <a:pt x="3151" y="5451"/>
                        <a:pt x="3309" y="5608"/>
                        <a:pt x="3498" y="5608"/>
                      </a:cubicBezTo>
                      <a:lnTo>
                        <a:pt x="8350" y="5608"/>
                      </a:lnTo>
                      <a:cubicBezTo>
                        <a:pt x="8539" y="5608"/>
                        <a:pt x="8696" y="5451"/>
                        <a:pt x="8696" y="5262"/>
                      </a:cubicBezTo>
                      <a:cubicBezTo>
                        <a:pt x="8696" y="5041"/>
                        <a:pt x="8539" y="4884"/>
                        <a:pt x="8350" y="4884"/>
                      </a:cubicBezTo>
                      <a:lnTo>
                        <a:pt x="7972" y="4884"/>
                      </a:lnTo>
                      <a:cubicBezTo>
                        <a:pt x="7814" y="4064"/>
                        <a:pt x="7688" y="3403"/>
                        <a:pt x="7593" y="2804"/>
                      </a:cubicBezTo>
                      <a:lnTo>
                        <a:pt x="11500" y="2804"/>
                      </a:lnTo>
                      <a:cubicBezTo>
                        <a:pt x="11689" y="2804"/>
                        <a:pt x="11847" y="2647"/>
                        <a:pt x="11847" y="2458"/>
                      </a:cubicBezTo>
                      <a:lnTo>
                        <a:pt x="11847" y="1071"/>
                      </a:lnTo>
                      <a:cubicBezTo>
                        <a:pt x="11910" y="882"/>
                        <a:pt x="11752" y="725"/>
                        <a:pt x="11532" y="725"/>
                      </a:cubicBezTo>
                      <a:lnTo>
                        <a:pt x="7121" y="725"/>
                      </a:lnTo>
                      <a:cubicBezTo>
                        <a:pt x="6900" y="252"/>
                        <a:pt x="6554" y="0"/>
                        <a:pt x="5955"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D2547"/>
                    </a:solidFill>
                    <a:effectLst/>
                    <a:uLnTx/>
                    <a:uFillTx/>
                    <a:latin typeface="Symbio AR+LT"/>
                    <a:ea typeface="+mn-ea"/>
                    <a:cs typeface="Symbio AR+LT"/>
                  </a:endParaRPr>
                </a:p>
              </p:txBody>
            </p:sp>
            <p:sp>
              <p:nvSpPr>
                <p:cNvPr id="113" name="Google Shape;1190;p42">
                  <a:extLst>
                    <a:ext uri="{FF2B5EF4-FFF2-40B4-BE49-F238E27FC236}">
                      <a16:creationId xmlns:a16="http://schemas.microsoft.com/office/drawing/2014/main" id="{E976E64A-3872-4C18-84DA-A96F21267C2D}"/>
                    </a:ext>
                  </a:extLst>
                </p:cNvPr>
                <p:cNvSpPr/>
                <p:nvPr/>
              </p:nvSpPr>
              <p:spPr>
                <a:xfrm>
                  <a:off x="5241900" y="2327025"/>
                  <a:ext cx="103975" cy="121325"/>
                </a:xfrm>
                <a:custGeom>
                  <a:avLst/>
                  <a:gdLst/>
                  <a:ahLst/>
                  <a:cxnLst/>
                  <a:rect l="l" t="t" r="r" b="b"/>
                  <a:pathLst>
                    <a:path w="4159" h="4853" extrusionOk="0">
                      <a:moveTo>
                        <a:pt x="1985" y="725"/>
                      </a:moveTo>
                      <a:cubicBezTo>
                        <a:pt x="2394" y="725"/>
                        <a:pt x="2709" y="1040"/>
                        <a:pt x="2709" y="1450"/>
                      </a:cubicBezTo>
                      <a:cubicBezTo>
                        <a:pt x="2709" y="1828"/>
                        <a:pt x="2394" y="2143"/>
                        <a:pt x="1985" y="2143"/>
                      </a:cubicBezTo>
                      <a:cubicBezTo>
                        <a:pt x="1607" y="2143"/>
                        <a:pt x="1292" y="1828"/>
                        <a:pt x="1292" y="1450"/>
                      </a:cubicBezTo>
                      <a:cubicBezTo>
                        <a:pt x="1292" y="1040"/>
                        <a:pt x="1638" y="725"/>
                        <a:pt x="1985" y="725"/>
                      </a:cubicBezTo>
                      <a:close/>
                      <a:moveTo>
                        <a:pt x="1985" y="2804"/>
                      </a:moveTo>
                      <a:cubicBezTo>
                        <a:pt x="2741" y="2804"/>
                        <a:pt x="3371" y="3435"/>
                        <a:pt x="3371" y="4191"/>
                      </a:cubicBezTo>
                      <a:lnTo>
                        <a:pt x="630" y="4191"/>
                      </a:lnTo>
                      <a:cubicBezTo>
                        <a:pt x="630" y="3435"/>
                        <a:pt x="1260" y="2804"/>
                        <a:pt x="1985" y="2804"/>
                      </a:cubicBezTo>
                      <a:close/>
                      <a:moveTo>
                        <a:pt x="2048" y="1"/>
                      </a:moveTo>
                      <a:cubicBezTo>
                        <a:pt x="1292" y="1"/>
                        <a:pt x="662" y="631"/>
                        <a:pt x="662" y="1387"/>
                      </a:cubicBezTo>
                      <a:cubicBezTo>
                        <a:pt x="662" y="1765"/>
                        <a:pt x="819" y="2111"/>
                        <a:pt x="1040" y="2332"/>
                      </a:cubicBezTo>
                      <a:cubicBezTo>
                        <a:pt x="410" y="2710"/>
                        <a:pt x="0" y="3372"/>
                        <a:pt x="0" y="4159"/>
                      </a:cubicBezTo>
                      <a:lnTo>
                        <a:pt x="0" y="4506"/>
                      </a:lnTo>
                      <a:cubicBezTo>
                        <a:pt x="0" y="4695"/>
                        <a:pt x="158" y="4852"/>
                        <a:pt x="347" y="4852"/>
                      </a:cubicBezTo>
                      <a:lnTo>
                        <a:pt x="3812" y="4852"/>
                      </a:lnTo>
                      <a:cubicBezTo>
                        <a:pt x="4001" y="4852"/>
                        <a:pt x="4159" y="4695"/>
                        <a:pt x="4159" y="4506"/>
                      </a:cubicBezTo>
                      <a:lnTo>
                        <a:pt x="4159" y="4159"/>
                      </a:lnTo>
                      <a:cubicBezTo>
                        <a:pt x="4096" y="3403"/>
                        <a:pt x="3655" y="2710"/>
                        <a:pt x="3025" y="2332"/>
                      </a:cubicBezTo>
                      <a:cubicBezTo>
                        <a:pt x="3245" y="2111"/>
                        <a:pt x="3403" y="1765"/>
                        <a:pt x="3403" y="1387"/>
                      </a:cubicBezTo>
                      <a:cubicBezTo>
                        <a:pt x="3403" y="631"/>
                        <a:pt x="2772" y="1"/>
                        <a:pt x="2048"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D2547"/>
                    </a:solidFill>
                    <a:effectLst/>
                    <a:uLnTx/>
                    <a:uFillTx/>
                    <a:latin typeface="Symbio AR+LT"/>
                    <a:ea typeface="+mn-ea"/>
                    <a:cs typeface="Symbio AR+LT"/>
                  </a:endParaRPr>
                </a:p>
              </p:txBody>
            </p:sp>
            <p:sp>
              <p:nvSpPr>
                <p:cNvPr id="114" name="Google Shape;1191;p42">
                  <a:extLst>
                    <a:ext uri="{FF2B5EF4-FFF2-40B4-BE49-F238E27FC236}">
                      <a16:creationId xmlns:a16="http://schemas.microsoft.com/office/drawing/2014/main" id="{D3F9F5EE-A343-4466-B21B-FFF30406D9A5}"/>
                    </a:ext>
                  </a:extLst>
                </p:cNvPr>
                <p:cNvSpPr/>
                <p:nvPr/>
              </p:nvSpPr>
              <p:spPr>
                <a:xfrm>
                  <a:off x="5048925" y="2328600"/>
                  <a:ext cx="103975" cy="121325"/>
                </a:xfrm>
                <a:custGeom>
                  <a:avLst/>
                  <a:gdLst/>
                  <a:ahLst/>
                  <a:cxnLst/>
                  <a:rect l="l" t="t" r="r" b="b"/>
                  <a:pathLst>
                    <a:path w="4159" h="4853" extrusionOk="0">
                      <a:moveTo>
                        <a:pt x="2048" y="662"/>
                      </a:moveTo>
                      <a:cubicBezTo>
                        <a:pt x="2426" y="662"/>
                        <a:pt x="2741" y="977"/>
                        <a:pt x="2741" y="1387"/>
                      </a:cubicBezTo>
                      <a:cubicBezTo>
                        <a:pt x="2741" y="1765"/>
                        <a:pt x="2426" y="2080"/>
                        <a:pt x="2048" y="2080"/>
                      </a:cubicBezTo>
                      <a:cubicBezTo>
                        <a:pt x="1639" y="2080"/>
                        <a:pt x="1324" y="1765"/>
                        <a:pt x="1324" y="1387"/>
                      </a:cubicBezTo>
                      <a:cubicBezTo>
                        <a:pt x="1324" y="977"/>
                        <a:pt x="1670" y="662"/>
                        <a:pt x="2048" y="662"/>
                      </a:cubicBezTo>
                      <a:close/>
                      <a:moveTo>
                        <a:pt x="2048" y="2710"/>
                      </a:moveTo>
                      <a:cubicBezTo>
                        <a:pt x="2773" y="2710"/>
                        <a:pt x="3403" y="3340"/>
                        <a:pt x="3403" y="4096"/>
                      </a:cubicBezTo>
                      <a:lnTo>
                        <a:pt x="662" y="4096"/>
                      </a:lnTo>
                      <a:cubicBezTo>
                        <a:pt x="662" y="3340"/>
                        <a:pt x="1292" y="2710"/>
                        <a:pt x="2048" y="2710"/>
                      </a:cubicBezTo>
                      <a:close/>
                      <a:moveTo>
                        <a:pt x="2111" y="1"/>
                      </a:moveTo>
                      <a:cubicBezTo>
                        <a:pt x="1355" y="1"/>
                        <a:pt x="725" y="631"/>
                        <a:pt x="725" y="1387"/>
                      </a:cubicBezTo>
                      <a:cubicBezTo>
                        <a:pt x="725" y="1733"/>
                        <a:pt x="882" y="2080"/>
                        <a:pt x="1134" y="2332"/>
                      </a:cubicBezTo>
                      <a:cubicBezTo>
                        <a:pt x="410" y="2647"/>
                        <a:pt x="0" y="3340"/>
                        <a:pt x="0" y="4128"/>
                      </a:cubicBezTo>
                      <a:lnTo>
                        <a:pt x="0" y="4474"/>
                      </a:lnTo>
                      <a:cubicBezTo>
                        <a:pt x="0" y="4695"/>
                        <a:pt x="158" y="4852"/>
                        <a:pt x="347" y="4852"/>
                      </a:cubicBezTo>
                      <a:lnTo>
                        <a:pt x="3812" y="4852"/>
                      </a:lnTo>
                      <a:cubicBezTo>
                        <a:pt x="4001" y="4852"/>
                        <a:pt x="4159" y="4695"/>
                        <a:pt x="4159" y="4474"/>
                      </a:cubicBezTo>
                      <a:lnTo>
                        <a:pt x="4159" y="4128"/>
                      </a:lnTo>
                      <a:cubicBezTo>
                        <a:pt x="4159" y="3340"/>
                        <a:pt x="3718" y="2678"/>
                        <a:pt x="3088" y="2332"/>
                      </a:cubicBezTo>
                      <a:cubicBezTo>
                        <a:pt x="3340" y="2080"/>
                        <a:pt x="3497" y="1733"/>
                        <a:pt x="3497" y="1387"/>
                      </a:cubicBezTo>
                      <a:cubicBezTo>
                        <a:pt x="3497" y="631"/>
                        <a:pt x="2867" y="1"/>
                        <a:pt x="2111"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D2547"/>
                    </a:solidFill>
                    <a:effectLst/>
                    <a:uLnTx/>
                    <a:uFillTx/>
                    <a:latin typeface="Symbio AR+LT"/>
                    <a:ea typeface="+mn-ea"/>
                    <a:cs typeface="Symbio AR+LT"/>
                  </a:endParaRPr>
                </a:p>
              </p:txBody>
            </p:sp>
          </p:grpSp>
        </p:grpSp>
        <p:sp>
          <p:nvSpPr>
            <p:cNvPr id="108" name="Rectangle 107">
              <a:extLst>
                <a:ext uri="{FF2B5EF4-FFF2-40B4-BE49-F238E27FC236}">
                  <a16:creationId xmlns:a16="http://schemas.microsoft.com/office/drawing/2014/main" id="{A5CAF1CD-A635-4E0E-A4FD-DBEC5C0EB1BE}"/>
                </a:ext>
              </a:extLst>
            </p:cNvPr>
            <p:cNvSpPr/>
            <p:nvPr/>
          </p:nvSpPr>
          <p:spPr>
            <a:xfrm>
              <a:off x="9366424" y="3572628"/>
              <a:ext cx="549186" cy="338554"/>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SA" sz="1600" b="1" i="0" u="none" strike="noStrike" kern="1200" cap="none" spc="0" normalizeH="0" baseline="0" noProof="0" dirty="0">
                  <a:ln>
                    <a:noFill/>
                  </a:ln>
                  <a:solidFill>
                    <a:srgbClr val="04DAD5"/>
                  </a:solidFill>
                  <a:effectLst>
                    <a:outerShdw blurRad="38100" dist="38100" dir="2700000" algn="tl">
                      <a:srgbClr val="000000">
                        <a:alpha val="43137"/>
                      </a:srgbClr>
                    </a:outerShdw>
                  </a:effectLst>
                  <a:uLnTx/>
                  <a:uFillTx/>
                  <a:latin typeface="SST Arabic" panose="020B0504030504020204" pitchFamily="34" charset="-78"/>
                  <a:ea typeface="+mn-ea"/>
                  <a:cs typeface="SST Arabic" panose="020B0504030504020204" pitchFamily="34" charset="-78"/>
                </a:rPr>
                <a:t>1</a:t>
              </a:r>
            </a:p>
          </p:txBody>
        </p:sp>
      </p:grpSp>
      <p:grpSp>
        <p:nvGrpSpPr>
          <p:cNvPr id="123" name="Group 122"/>
          <p:cNvGrpSpPr/>
          <p:nvPr/>
        </p:nvGrpSpPr>
        <p:grpSpPr>
          <a:xfrm>
            <a:off x="10092883" y="1563344"/>
            <a:ext cx="2039415" cy="447104"/>
            <a:chOff x="9748394" y="2335266"/>
            <a:chExt cx="2350182" cy="447104"/>
          </a:xfrm>
        </p:grpSpPr>
        <p:sp>
          <p:nvSpPr>
            <p:cNvPr id="124" name="Google Shape;1225;p43">
              <a:extLst>
                <a:ext uri="{FF2B5EF4-FFF2-40B4-BE49-F238E27FC236}">
                  <a16:creationId xmlns:a16="http://schemas.microsoft.com/office/drawing/2014/main" id="{608ADD5F-4327-460D-B674-ADECE9113213}"/>
                </a:ext>
              </a:extLst>
            </p:cNvPr>
            <p:cNvSpPr/>
            <p:nvPr/>
          </p:nvSpPr>
          <p:spPr>
            <a:xfrm rot="4943053" flipV="1">
              <a:off x="11709435" y="2393229"/>
              <a:ext cx="447104" cy="331178"/>
            </a:xfrm>
            <a:custGeom>
              <a:avLst/>
              <a:gdLst/>
              <a:ahLst/>
              <a:cxnLst/>
              <a:rect l="l" t="t" r="r" b="b"/>
              <a:pathLst>
                <a:path w="16872" h="9216" extrusionOk="0">
                  <a:moveTo>
                    <a:pt x="1" y="1"/>
                  </a:moveTo>
                  <a:lnTo>
                    <a:pt x="3346" y="9216"/>
                  </a:lnTo>
                  <a:lnTo>
                    <a:pt x="16872" y="7025"/>
                  </a:lnTo>
                  <a:lnTo>
                    <a:pt x="16872" y="1"/>
                  </a:lnTo>
                  <a:close/>
                </a:path>
              </a:pathLst>
            </a:custGeom>
            <a:solidFill>
              <a:srgbClr val="119ED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0D2547"/>
                </a:solidFill>
                <a:effectLst/>
                <a:uLnTx/>
                <a:uFillTx/>
                <a:latin typeface="Symbio AR+LT"/>
                <a:ea typeface="+mn-ea"/>
                <a:cs typeface="Symbio AR+LT"/>
              </a:endParaRPr>
            </a:p>
          </p:txBody>
        </p:sp>
        <p:grpSp>
          <p:nvGrpSpPr>
            <p:cNvPr id="125" name="Group 124"/>
            <p:cNvGrpSpPr/>
            <p:nvPr/>
          </p:nvGrpSpPr>
          <p:grpSpPr>
            <a:xfrm>
              <a:off x="9748394" y="2426442"/>
              <a:ext cx="2271676" cy="351278"/>
              <a:chOff x="9748394" y="2426442"/>
              <a:chExt cx="2271676" cy="351278"/>
            </a:xfrm>
          </p:grpSpPr>
          <p:sp>
            <p:nvSpPr>
              <p:cNvPr id="126" name="Google Shape;841;p33">
                <a:extLst>
                  <a:ext uri="{FF2B5EF4-FFF2-40B4-BE49-F238E27FC236}">
                    <a16:creationId xmlns:a16="http://schemas.microsoft.com/office/drawing/2014/main" id="{1D66AF19-9EA2-45BA-9C66-7AD518DB6A0F}"/>
                  </a:ext>
                </a:extLst>
              </p:cNvPr>
              <p:cNvSpPr/>
              <p:nvPr/>
            </p:nvSpPr>
            <p:spPr>
              <a:xfrm rot="16200000">
                <a:off x="10844227" y="1601876"/>
                <a:ext cx="338554" cy="2013133"/>
              </a:xfrm>
              <a:prstGeom prst="round2SameRect">
                <a:avLst>
                  <a:gd name="adj1" fmla="val 50000"/>
                  <a:gd name="adj2" fmla="val 0"/>
                </a:avLst>
              </a:prstGeom>
              <a:solidFill>
                <a:srgbClr val="119EDB"/>
              </a:solidFill>
              <a:ln>
                <a:noFill/>
              </a:ln>
            </p:spPr>
            <p:txBody>
              <a:bodyPr spcFirstLastPara="1" wrap="square" lIns="0" tIns="1371600" rIns="0" bIns="91425"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endParaRPr kumimoji="0" sz="1300" b="0" i="0" u="none" strike="noStrike" kern="1200" cap="none" spc="0" normalizeH="0" baseline="0" noProof="0" dirty="0">
                  <a:ln>
                    <a:noFill/>
                  </a:ln>
                  <a:solidFill>
                    <a:srgbClr val="FFFFFF"/>
                  </a:solidFill>
                  <a:effectLst/>
                  <a:uLnTx/>
                  <a:uFillTx/>
                  <a:latin typeface="Symbio AR+LT"/>
                  <a:ea typeface="+mn-ea"/>
                  <a:cs typeface="Symbio AR+LT"/>
                </a:endParaRPr>
              </a:p>
            </p:txBody>
          </p:sp>
          <p:sp>
            <p:nvSpPr>
              <p:cNvPr id="127" name="Google Shape;841;p33">
                <a:extLst>
                  <a:ext uri="{FF2B5EF4-FFF2-40B4-BE49-F238E27FC236}">
                    <a16:creationId xmlns:a16="http://schemas.microsoft.com/office/drawing/2014/main" id="{15BC8918-8CCE-4921-8E6C-3962E64BF192}"/>
                  </a:ext>
                </a:extLst>
              </p:cNvPr>
              <p:cNvSpPr/>
              <p:nvPr/>
            </p:nvSpPr>
            <p:spPr>
              <a:xfrm rot="16200000">
                <a:off x="10845959" y="1710077"/>
                <a:ext cx="264831" cy="1789368"/>
              </a:xfrm>
              <a:prstGeom prst="round2SameRect">
                <a:avLst>
                  <a:gd name="adj1" fmla="val 50000"/>
                  <a:gd name="adj2" fmla="val 0"/>
                </a:avLst>
              </a:prstGeom>
              <a:solidFill>
                <a:schemeClr val="bg1"/>
              </a:solidFill>
              <a:ln>
                <a:noFill/>
              </a:ln>
            </p:spPr>
            <p:txBody>
              <a:bodyPr spcFirstLastPara="1" wrap="square" lIns="0" tIns="1371600" rIns="0" bIns="91425"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endParaRPr kumimoji="0" sz="1300" b="0" i="0" u="none" strike="noStrike" kern="1200" cap="none" spc="0" normalizeH="0" baseline="0" noProof="0" dirty="0">
                  <a:ln>
                    <a:noFill/>
                  </a:ln>
                  <a:solidFill>
                    <a:srgbClr val="FFFFFF"/>
                  </a:solidFill>
                  <a:effectLst/>
                  <a:uLnTx/>
                  <a:uFillTx/>
                  <a:latin typeface="Symbio AR+LT"/>
                  <a:ea typeface="+mn-ea"/>
                  <a:cs typeface="Symbio AR+LT"/>
                </a:endParaRPr>
              </a:p>
            </p:txBody>
          </p:sp>
          <p:sp>
            <p:nvSpPr>
              <p:cNvPr id="128" name="Rectangle 127">
                <a:extLst>
                  <a:ext uri="{FF2B5EF4-FFF2-40B4-BE49-F238E27FC236}">
                    <a16:creationId xmlns:a16="http://schemas.microsoft.com/office/drawing/2014/main" id="{EC74F7B7-D3B8-4B06-9496-F6B3F50DDD5F}"/>
                  </a:ext>
                </a:extLst>
              </p:cNvPr>
              <p:cNvSpPr/>
              <p:nvPr/>
            </p:nvSpPr>
            <p:spPr>
              <a:xfrm>
                <a:off x="9748394" y="2426442"/>
                <a:ext cx="2271675" cy="314510"/>
              </a:xfrm>
              <a:prstGeom prst="rect">
                <a:avLst/>
              </a:prstGeom>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ar-SA" sz="1050" b="0" i="0" u="none" strike="noStrike" kern="1200" cap="none" spc="0" normalizeH="0" baseline="0" noProof="0" dirty="0">
                    <a:ln>
                      <a:noFill/>
                    </a:ln>
                    <a:solidFill>
                      <a:srgbClr val="0D2547"/>
                    </a:solidFill>
                    <a:effectLst/>
                    <a:uLnTx/>
                    <a:uFillTx/>
                    <a:latin typeface="SST Arabic" panose="020B0504030504020204" pitchFamily="34" charset="-78"/>
                    <a:ea typeface="+mn-ea"/>
                    <a:cs typeface="Somar Bold"/>
                  </a:rPr>
                  <a:t>محاكاة يونيو 2023 </a:t>
                </a:r>
                <a:endParaRPr kumimoji="0" lang="ar-SA" sz="1050" b="0" i="0" u="none" strike="noStrike" kern="1200" cap="none" spc="0" normalizeH="0" baseline="0" noProof="0" dirty="0">
                  <a:ln>
                    <a:noFill/>
                  </a:ln>
                  <a:solidFill>
                    <a:srgbClr val="0D2547"/>
                  </a:solidFill>
                  <a:effectLst/>
                  <a:uLnTx/>
                  <a:uFillTx/>
                  <a:latin typeface="SST Arabic" panose="020B0504030504020204" pitchFamily="34" charset="-78"/>
                  <a:ea typeface="+mn-ea"/>
                  <a:cs typeface="SST Arabic" panose="020B0504030504020204" pitchFamily="34" charset="-78"/>
                </a:endParaRPr>
              </a:p>
            </p:txBody>
          </p:sp>
        </p:grpSp>
      </p:grpSp>
      <p:sp>
        <p:nvSpPr>
          <p:cNvPr id="117" name="Right Arrow 1">
            <a:hlinkClick r:id="rId4" action="ppaction://hlinksldjump"/>
            <a:extLst>
              <a:ext uri="{FF2B5EF4-FFF2-40B4-BE49-F238E27FC236}">
                <a16:creationId xmlns:a16="http://schemas.microsoft.com/office/drawing/2014/main" id="{CD80336E-B4A9-438A-940E-7294D5C2B064}"/>
              </a:ext>
            </a:extLst>
          </p:cNvPr>
          <p:cNvSpPr/>
          <p:nvPr/>
        </p:nvSpPr>
        <p:spPr>
          <a:xfrm flipH="1">
            <a:off x="263745" y="5836799"/>
            <a:ext cx="438819" cy="370936"/>
          </a:xfrm>
          <a:prstGeom prst="rightArrow">
            <a:avLst/>
          </a:prstGeom>
          <a:solidFill>
            <a:srgbClr val="53CAFF"/>
          </a:solidFill>
          <a:ln w="9525">
            <a:no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noAutofit/>
          </a:bodyPr>
          <a:lstStyle/>
          <a:p>
            <a:pPr algn="ctr"/>
            <a:endParaRPr lang="en-US" sz="1400" kern="0">
              <a:solidFill>
                <a:srgbClr val="000000"/>
              </a:solidFill>
              <a:latin typeface="Calibri"/>
            </a:endParaRPr>
          </a:p>
        </p:txBody>
      </p:sp>
      <p:sp>
        <p:nvSpPr>
          <p:cNvPr id="119" name="Rectangle: Rounded Corners 201">
            <a:extLst>
              <a:ext uri="{FF2B5EF4-FFF2-40B4-BE49-F238E27FC236}">
                <a16:creationId xmlns:a16="http://schemas.microsoft.com/office/drawing/2014/main" id="{75BC854F-43ED-4478-8804-717534A339FB}"/>
              </a:ext>
            </a:extLst>
          </p:cNvPr>
          <p:cNvSpPr>
            <a:spLocks/>
          </p:cNvSpPr>
          <p:nvPr/>
        </p:nvSpPr>
        <p:spPr>
          <a:xfrm rot="5400000">
            <a:off x="9255505" y="3703156"/>
            <a:ext cx="1130211" cy="198087"/>
          </a:xfrm>
          <a:prstGeom prst="roundRect">
            <a:avLst>
              <a:gd name="adj" fmla="val 50000"/>
            </a:avLst>
          </a:prstGeom>
          <a:solidFill>
            <a:srgbClr val="FFABAD">
              <a:alpha val="4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900" b="1" i="0" u="none" strike="noStrike" kern="1200" cap="none" spc="0" normalizeH="0" baseline="0" noProof="0" dirty="0">
                <a:ln>
                  <a:noFill/>
                </a:ln>
                <a:solidFill>
                  <a:srgbClr val="0D2547"/>
                </a:solidFill>
                <a:effectLst/>
                <a:uLnTx/>
                <a:uFillTx/>
                <a:latin typeface="SST Arabic" panose="020B0504030504020204" pitchFamily="34" charset="-78"/>
                <a:ea typeface="+mn-ea"/>
                <a:cs typeface="SST Arabic" panose="020B0504030504020204" pitchFamily="34" charset="-78"/>
              </a:rPr>
              <a:t>حد الاستهداف</a:t>
            </a:r>
          </a:p>
        </p:txBody>
      </p:sp>
      <p:sp>
        <p:nvSpPr>
          <p:cNvPr id="121" name="Rectangle: Rounded Corners 201">
            <a:extLst>
              <a:ext uri="{FF2B5EF4-FFF2-40B4-BE49-F238E27FC236}">
                <a16:creationId xmlns:a16="http://schemas.microsoft.com/office/drawing/2014/main" id="{FCB4C7C2-AE7F-4E3D-A66A-21A12D00AA09}"/>
              </a:ext>
            </a:extLst>
          </p:cNvPr>
          <p:cNvSpPr>
            <a:spLocks/>
          </p:cNvSpPr>
          <p:nvPr/>
        </p:nvSpPr>
        <p:spPr>
          <a:xfrm rot="5400000">
            <a:off x="7017563" y="3703155"/>
            <a:ext cx="1130211" cy="198087"/>
          </a:xfrm>
          <a:prstGeom prst="roundRect">
            <a:avLst>
              <a:gd name="adj" fmla="val 50000"/>
            </a:avLst>
          </a:prstGeom>
          <a:solidFill>
            <a:srgbClr val="FFABAD">
              <a:alpha val="4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900" b="1" i="0" u="none" strike="noStrike" kern="1200" cap="none" spc="0" normalizeH="0" baseline="0" noProof="0" dirty="0">
                <a:ln>
                  <a:noFill/>
                </a:ln>
                <a:solidFill>
                  <a:srgbClr val="0D2547"/>
                </a:solidFill>
                <a:effectLst/>
                <a:uLnTx/>
                <a:uFillTx/>
                <a:latin typeface="SST Arabic" panose="020B0504030504020204" pitchFamily="34" charset="-78"/>
                <a:ea typeface="+mn-ea"/>
                <a:cs typeface="SST Arabic" panose="020B0504030504020204" pitchFamily="34" charset="-78"/>
              </a:rPr>
              <a:t>حد الاستهداف</a:t>
            </a:r>
          </a:p>
        </p:txBody>
      </p:sp>
      <p:sp>
        <p:nvSpPr>
          <p:cNvPr id="3" name="BJPseudoFooter">
            <a:extLst>
              <a:ext uri="{FF2B5EF4-FFF2-40B4-BE49-F238E27FC236}">
                <a16:creationId xmlns:a16="http://schemas.microsoft.com/office/drawing/2014/main" id="{39533EF4-2FC6-4150-AECB-FFB20E802D80}"/>
              </a:ext>
            </a:extLst>
          </p:cNvPr>
          <p:cNvSpPr txBox="1"/>
          <p:nvPr>
            <p:custDataLst>
              <p:tags r:id="rId1"/>
            </p:custDataLst>
          </p:nvPr>
        </p:nvSpPr>
        <p:spPr>
          <a:xfrm>
            <a:off x="5772834" y="6496278"/>
            <a:ext cx="646331" cy="215444"/>
          </a:xfrm>
          <a:prstGeom prst="rect">
            <a:avLst/>
          </a:prstGeom>
          <a:noFill/>
        </p:spPr>
        <p:txBody>
          <a:bodyPr vert="horz" wrap="none" rtlCol="0" anchor="ctr" anchorCtr="0">
            <a:spAutoFit/>
          </a:bodyPr>
          <a:lstStyle/>
          <a:p>
            <a:pPr marL="0" algn="ctr" defTabSz="914400" rtl="1" eaLnBrk="1" latinLnBrk="0" hangingPunct="1"/>
            <a:r>
              <a:rPr lang="en-US" sz="800">
                <a:solidFill>
                  <a:srgbClr val="AEC90B"/>
                </a:solidFill>
                <a:latin typeface="Segoe UI" panose="020B0502040204020203" pitchFamily="34" charset="0"/>
              </a:rPr>
              <a:t>Public | </a:t>
            </a:r>
            <a:r>
              <a:rPr lang="ar-SA" sz="800">
                <a:solidFill>
                  <a:srgbClr val="AEC90B"/>
                </a:solidFill>
                <a:latin typeface="Segoe UI" panose="020B0502040204020203" pitchFamily="34" charset="0"/>
              </a:rPr>
              <a:t>عام</a:t>
            </a:r>
            <a:endParaRPr lang="en-US" sz="800">
              <a:solidFill>
                <a:srgbClr val="AEC90B"/>
              </a:solidFill>
              <a:latin typeface="Segoe UI" panose="020B0502040204020203" pitchFamily="34" charset="0"/>
            </a:endParaRPr>
          </a:p>
        </p:txBody>
      </p:sp>
    </p:spTree>
    <p:extLst>
      <p:ext uri="{BB962C8B-B14F-4D97-AF65-F5344CB8AC3E}">
        <p14:creationId xmlns:p14="http://schemas.microsoft.com/office/powerpoint/2010/main" val="310132458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Rectangle: Rounded Corners 68">
            <a:extLst>
              <a:ext uri="{FF2B5EF4-FFF2-40B4-BE49-F238E27FC236}">
                <a16:creationId xmlns:a16="http://schemas.microsoft.com/office/drawing/2014/main" id="{0D167C10-AE7E-4501-B38F-F64A1FA98A6F}"/>
              </a:ext>
            </a:extLst>
          </p:cNvPr>
          <p:cNvSpPr/>
          <p:nvPr/>
        </p:nvSpPr>
        <p:spPr>
          <a:xfrm>
            <a:off x="5985505" y="2782721"/>
            <a:ext cx="3140233" cy="1531339"/>
          </a:xfrm>
          <a:prstGeom prst="roundRect">
            <a:avLst>
              <a:gd name="adj" fmla="val 16272"/>
            </a:avLst>
          </a:prstGeom>
          <a:solidFill>
            <a:srgbClr val="D1FEFD">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ymbio AR+LT"/>
              <a:ea typeface="+mn-ea"/>
              <a:cs typeface="Symbio AR+LT"/>
            </a:endParaRPr>
          </a:p>
        </p:txBody>
      </p:sp>
      <p:sp>
        <p:nvSpPr>
          <p:cNvPr id="199" name="Rectangle: Rounded Corners 198">
            <a:extLst>
              <a:ext uri="{FF2B5EF4-FFF2-40B4-BE49-F238E27FC236}">
                <a16:creationId xmlns:a16="http://schemas.microsoft.com/office/drawing/2014/main" id="{FDB270E0-6E53-46B9-B908-03763D60460B}"/>
              </a:ext>
            </a:extLst>
          </p:cNvPr>
          <p:cNvSpPr>
            <a:spLocks/>
          </p:cNvSpPr>
          <p:nvPr/>
        </p:nvSpPr>
        <p:spPr>
          <a:xfrm>
            <a:off x="759124" y="212123"/>
            <a:ext cx="7607005" cy="698989"/>
          </a:xfrm>
          <a:prstGeom prst="roundRect">
            <a:avLst>
              <a:gd name="adj" fmla="val 50000"/>
            </a:avLst>
          </a:prstGeom>
          <a:solidFill>
            <a:schemeClr val="bg2"/>
          </a:solidFill>
          <a:ln w="9525">
            <a:no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err="1">
              <a:ln>
                <a:noFill/>
              </a:ln>
              <a:solidFill>
                <a:srgbClr val="000000"/>
              </a:solidFill>
              <a:effectLst/>
              <a:uLnTx/>
              <a:uFillTx/>
              <a:latin typeface="Calibri"/>
              <a:ea typeface="+mn-ea"/>
              <a:cs typeface="Symbio AR+LT"/>
            </a:endParaRPr>
          </a:p>
        </p:txBody>
      </p:sp>
      <p:sp>
        <p:nvSpPr>
          <p:cNvPr id="6" name="Slide Number Placeholder 5"/>
          <p:cNvSpPr>
            <a:spLocks noGrp="1"/>
          </p:cNvSpPr>
          <p:nvPr>
            <p:ph type="sldNum" sz="quarter" idx="12"/>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008E1BDA-5E07-414A-8101-29DABEB15B19}" type="slidenum">
              <a:rPr kumimoji="0" lang="en-US" sz="1200" b="0" i="0" u="none" strike="noStrike" kern="1200" cap="none" spc="0" normalizeH="0" baseline="0" noProof="0" smtClean="0">
                <a:ln>
                  <a:noFill/>
                </a:ln>
                <a:solidFill>
                  <a:srgbClr val="0D2547">
                    <a:tint val="75000"/>
                  </a:srgbClr>
                </a:solidFill>
                <a:effectLst/>
                <a:uLnTx/>
                <a:uFillTx/>
                <a:latin typeface="Greta Arabic" panose="02000000000000000000" pitchFamily="2" charset="-78"/>
                <a:ea typeface="+mn-ea"/>
                <a:cs typeface="Symbio AR+LT"/>
              </a:rPr>
              <a:pPr marL="0" marR="0" lvl="0" indent="0" algn="l" defTabSz="914400" rtl="1"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a:ln>
                <a:noFill/>
              </a:ln>
              <a:solidFill>
                <a:srgbClr val="0D2547">
                  <a:tint val="75000"/>
                </a:srgbClr>
              </a:solidFill>
              <a:effectLst/>
              <a:uLnTx/>
              <a:uFillTx/>
              <a:latin typeface="Greta Arabic" panose="02000000000000000000" pitchFamily="2" charset="-78"/>
              <a:ea typeface="+mn-ea"/>
              <a:cs typeface="Symbio AR+LT"/>
            </a:endParaRPr>
          </a:p>
        </p:txBody>
      </p:sp>
      <p:sp>
        <p:nvSpPr>
          <p:cNvPr id="174" name="Rectangle: Rounded Corners 173">
            <a:extLst>
              <a:ext uri="{FF2B5EF4-FFF2-40B4-BE49-F238E27FC236}">
                <a16:creationId xmlns:a16="http://schemas.microsoft.com/office/drawing/2014/main" id="{F3823F53-1AA1-4A28-8398-91201EE12E69}"/>
              </a:ext>
            </a:extLst>
          </p:cNvPr>
          <p:cNvSpPr>
            <a:spLocks/>
          </p:cNvSpPr>
          <p:nvPr/>
        </p:nvSpPr>
        <p:spPr>
          <a:xfrm>
            <a:off x="7409861" y="212211"/>
            <a:ext cx="4480807" cy="698989"/>
          </a:xfrm>
          <a:prstGeom prst="roundRect">
            <a:avLst>
              <a:gd name="adj" fmla="val 50000"/>
            </a:avLst>
          </a:prstGeom>
          <a:solidFill>
            <a:srgbClr val="119EDB"/>
          </a:solidFill>
        </p:spPr>
        <p:txBody>
          <a:bodyPr vert="horz" wrap="none" lIns="0" tIns="0" rIns="0" bIns="0" rtlCol="0" anchor="ctr" anchorCtr="0">
            <a:noAutofit/>
          </a:bodyPr>
          <a:lstStyle/>
          <a:p>
            <a:pPr marL="0" marR="0" lvl="0" indent="0" algn="ctr" defTabSz="914400" rtl="1" eaLnBrk="1" fontAlgn="auto" latinLnBrk="0" hangingPunct="1">
              <a:lnSpc>
                <a:spcPct val="90000"/>
              </a:lnSpc>
              <a:spcBef>
                <a:spcPts val="1000"/>
              </a:spcBef>
              <a:spcAft>
                <a:spcPts val="0"/>
              </a:spcAft>
              <a:buClrTx/>
              <a:buSzTx/>
              <a:buFontTx/>
              <a:buNone/>
              <a:tabLst/>
              <a:defRPr/>
            </a:pPr>
            <a:endParaRPr kumimoji="0" lang="en-US" sz="1000" b="1" i="0" u="none" strike="noStrike" kern="1200" cap="none" spc="0" normalizeH="0" baseline="0" noProof="0" dirty="0" err="1">
              <a:ln>
                <a:noFill/>
              </a:ln>
              <a:solidFill>
                <a:srgbClr val="FFFFFF"/>
              </a:solidFill>
              <a:effectLst/>
              <a:uLnTx/>
              <a:uFillTx/>
              <a:latin typeface="SST Arabic" panose="020B0504030504020204" pitchFamily="34" charset="-78"/>
              <a:ea typeface="+mn-ea"/>
              <a:cs typeface="SST Arabic" panose="020B0504030504020204" pitchFamily="34" charset="-78"/>
            </a:endParaRPr>
          </a:p>
        </p:txBody>
      </p:sp>
      <p:sp>
        <p:nvSpPr>
          <p:cNvPr id="175" name="TextBox 174">
            <a:extLst>
              <a:ext uri="{FF2B5EF4-FFF2-40B4-BE49-F238E27FC236}">
                <a16:creationId xmlns:a16="http://schemas.microsoft.com/office/drawing/2014/main" id="{FCC47DE8-C0DE-41A4-B356-383C70755A80}"/>
              </a:ext>
            </a:extLst>
          </p:cNvPr>
          <p:cNvSpPr txBox="1">
            <a:spLocks/>
          </p:cNvSpPr>
          <p:nvPr/>
        </p:nvSpPr>
        <p:spPr>
          <a:xfrm>
            <a:off x="7548031" y="407817"/>
            <a:ext cx="4154507" cy="307777"/>
          </a:xfrm>
          <a:prstGeom prst="rect">
            <a:avLst/>
          </a:prstGeom>
        </p:spPr>
        <p:txBody>
          <a:bodyPr vert="horz" wrap="square" lIns="0" tIns="0" rIns="0" bIns="0" rtlCol="0" anchor="ctr">
            <a:spAutoFit/>
          </a:bodyPr>
          <a:lstStyle>
            <a:lvl1pPr marL="179994" lvl="0" indent="-179994" defTabSz="914370">
              <a:spcBef>
                <a:spcPts val="600"/>
              </a:spcBef>
              <a:buFont typeface="Arial" panose="020B0604020202020204" pitchFamily="34" charset="0"/>
              <a:buChar char="•"/>
              <a:defRPr sz="1400" kern="0">
                <a:latin typeface="Calibri" panose="020F0502020204030204" pitchFamily="34" charset="0"/>
                <a:cs typeface="Calibri" panose="020F0502020204030204" pitchFamily="34" charset="0"/>
                <a:sym typeface="Calibri" panose="020F0502020204030204" pitchFamily="34" charset="0"/>
              </a:defRPr>
            </a:lvl1pPr>
            <a:lvl2pPr marL="359988" lvl="1" indent="-179994" defTabSz="914370">
              <a:spcBef>
                <a:spcPts val="300"/>
              </a:spcBef>
              <a:buFont typeface="Arial" panose="020B0604020202020204" pitchFamily="34" charset="0"/>
              <a:buChar char="–"/>
              <a:defRPr sz="1400" kern="0">
                <a:latin typeface="Calibri" panose="020F0502020204030204" pitchFamily="34" charset="0"/>
                <a:cs typeface="Calibri" panose="020F0502020204030204" pitchFamily="34" charset="0"/>
                <a:sym typeface="Calibri" panose="020F0502020204030204" pitchFamily="34" charset="0"/>
              </a:defRPr>
            </a:lvl2pPr>
            <a:lvl3pPr marL="539982" lvl="2" indent="-179994" defTabSz="914370">
              <a:spcBef>
                <a:spcPts val="300"/>
              </a:spcBef>
              <a:buFont typeface="Arial" panose="020B0604020202020204" pitchFamily="34" charset="0"/>
              <a:buChar char="-"/>
              <a:defRPr sz="1400" kern="0">
                <a:latin typeface="Calibri" panose="020F0502020204030204" pitchFamily="34" charset="0"/>
                <a:cs typeface="Calibri" panose="020F0502020204030204" pitchFamily="34" charset="0"/>
                <a:sym typeface="Calibri" panose="020F0502020204030204" pitchFamily="34" charset="0"/>
              </a:defRPr>
            </a:lvl3pPr>
            <a:lvl4pPr marL="719977" lvl="3" indent="-179994" defTabSz="914370">
              <a:spcBef>
                <a:spcPts val="300"/>
              </a:spcBef>
              <a:buFont typeface="Arial" panose="020B0604020202020204" pitchFamily="34" charset="0"/>
              <a:buChar char="-"/>
              <a:defRPr sz="1400" kern="0">
                <a:latin typeface="Calibri" panose="020F0502020204030204" pitchFamily="34" charset="0"/>
                <a:cs typeface="Calibri" panose="020F0502020204030204" pitchFamily="34" charset="0"/>
                <a:sym typeface="Calibri" panose="020F0502020204030204" pitchFamily="34" charset="0"/>
              </a:defRPr>
            </a:lvl4pPr>
            <a:lvl5pPr marL="899971" lvl="4" indent="-179994" defTabSz="914370">
              <a:spcBef>
                <a:spcPts val="300"/>
              </a:spcBef>
              <a:buFont typeface="Arial" panose="020B0604020202020204" pitchFamily="34" charset="0"/>
              <a:buChar char="-"/>
              <a:defRPr sz="1400" kern="0">
                <a:latin typeface="Calibri" panose="020F0502020204030204" pitchFamily="34" charset="0"/>
                <a:cs typeface="Calibri" panose="020F0502020204030204" pitchFamily="34" charset="0"/>
                <a:sym typeface="Calibri" panose="020F0502020204030204" pitchFamily="34" charset="0"/>
              </a:defRPr>
            </a:lvl5pPr>
            <a:lvl6pPr marL="1079965" indent="-179994" defTabSz="914370">
              <a:spcBef>
                <a:spcPts val="300"/>
              </a:spcBef>
              <a:buFont typeface="Arial" panose="020B0604020202020204" pitchFamily="34" charset="0"/>
              <a:buChar char="-"/>
              <a:defRPr sz="1400" kern="0"/>
            </a:lvl6pPr>
            <a:lvl7pPr marL="1259959" indent="-179994" defTabSz="914370">
              <a:spcBef>
                <a:spcPts val="300"/>
              </a:spcBef>
              <a:buFont typeface="Arial" panose="020B0604020202020204" pitchFamily="34" charset="0"/>
              <a:buChar char="-"/>
              <a:defRPr sz="1400" kern="0"/>
            </a:lvl7pPr>
            <a:lvl8pPr marL="1439953" indent="-179994" defTabSz="914370">
              <a:spcBef>
                <a:spcPts val="300"/>
              </a:spcBef>
              <a:buFont typeface="Arial" panose="020B0604020202020204" pitchFamily="34" charset="0"/>
              <a:buChar char="-"/>
              <a:defRPr sz="1400" kern="0"/>
            </a:lvl8pPr>
            <a:lvl9pPr marL="1619947" indent="-179994" defTabSz="914370">
              <a:spcBef>
                <a:spcPts val="300"/>
              </a:spcBef>
              <a:buFont typeface="Arial" panose="020B0604020202020204" pitchFamily="34" charset="0"/>
              <a:buChar char="-"/>
              <a:defRPr sz="1400" kern="0"/>
            </a:lvl9p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ar-SA" sz="2000" b="1" i="0" u="none" strike="noStrike" kern="1200" cap="none" spc="0" normalizeH="0" baseline="0" noProof="0" dirty="0">
                <a:ln>
                  <a:noFill/>
                </a:ln>
                <a:solidFill>
                  <a:srgbClr val="FFFFFF"/>
                </a:solidFill>
                <a:effectLst/>
                <a:uLnTx/>
                <a:uFillTx/>
                <a:latin typeface="Calibri" panose="020F0502020204030204" pitchFamily="34" charset="0"/>
                <a:ea typeface="+mn-ea"/>
                <a:cs typeface="SST Arabic" panose="020B0504030504020204"/>
                <a:sym typeface="Calibri" panose="020F0502020204030204" pitchFamily="34" charset="0"/>
              </a:rPr>
              <a:t>قاعدة مستقلة</a:t>
            </a:r>
            <a:endParaRPr kumimoji="0" lang="en-US" sz="2000" b="1" i="0" u="none" strike="noStrike" kern="1200" cap="none" spc="0" normalizeH="0" baseline="0" noProof="0" dirty="0">
              <a:ln>
                <a:noFill/>
              </a:ln>
              <a:solidFill>
                <a:srgbClr val="FFFFFF"/>
              </a:solidFill>
              <a:effectLst/>
              <a:uLnTx/>
              <a:uFillTx/>
              <a:latin typeface="Calibri" panose="020F0502020204030204" pitchFamily="34" charset="0"/>
              <a:ea typeface="+mn-ea"/>
              <a:cs typeface="SST Arabic" panose="020B0504030504020204"/>
              <a:sym typeface="Calibri" panose="020F0502020204030204" pitchFamily="34" charset="0"/>
            </a:endParaRPr>
          </a:p>
        </p:txBody>
      </p:sp>
      <p:sp>
        <p:nvSpPr>
          <p:cNvPr id="178" name="Oval 177">
            <a:extLst>
              <a:ext uri="{FF2B5EF4-FFF2-40B4-BE49-F238E27FC236}">
                <a16:creationId xmlns:a16="http://schemas.microsoft.com/office/drawing/2014/main" id="{14763B5D-D51A-478A-B7FF-A1F0EDF69035}"/>
              </a:ext>
            </a:extLst>
          </p:cNvPr>
          <p:cNvSpPr/>
          <p:nvPr/>
        </p:nvSpPr>
        <p:spPr>
          <a:xfrm>
            <a:off x="11171415" y="81797"/>
            <a:ext cx="883696" cy="883696"/>
          </a:xfrm>
          <a:prstGeom prst="ellipse">
            <a:avLst/>
          </a:prstGeom>
          <a:solidFill>
            <a:schemeClr val="bg1"/>
          </a:solidFill>
          <a:ln w="9525">
            <a:solidFill>
              <a:srgbClr val="119EDB"/>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err="1">
              <a:ln>
                <a:noFill/>
              </a:ln>
              <a:solidFill>
                <a:srgbClr val="000000"/>
              </a:solidFill>
              <a:effectLst/>
              <a:uLnTx/>
              <a:uFillTx/>
              <a:latin typeface="Calibri"/>
              <a:ea typeface="+mn-ea"/>
              <a:cs typeface="Symbio AR+LT"/>
            </a:endParaRPr>
          </a:p>
        </p:txBody>
      </p:sp>
      <p:sp>
        <p:nvSpPr>
          <p:cNvPr id="194" name="Isosceles Triangle 69">
            <a:extLst>
              <a:ext uri="{FF2B5EF4-FFF2-40B4-BE49-F238E27FC236}">
                <a16:creationId xmlns:a16="http://schemas.microsoft.com/office/drawing/2014/main" id="{854C548B-524E-4BD9-8102-9F962A8FB621}"/>
              </a:ext>
            </a:extLst>
          </p:cNvPr>
          <p:cNvSpPr/>
          <p:nvPr/>
        </p:nvSpPr>
        <p:spPr>
          <a:xfrm rot="16200000">
            <a:off x="6117336" y="257303"/>
            <a:ext cx="18288" cy="12252960"/>
          </a:xfrm>
          <a:prstGeom prst="roundRect">
            <a:avLst>
              <a:gd name="adj" fmla="val 0"/>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ymbio AR+LT"/>
              <a:ea typeface="+mn-ea"/>
              <a:cs typeface="Symbio AR+LT"/>
            </a:endParaRPr>
          </a:p>
        </p:txBody>
      </p:sp>
      <p:sp>
        <p:nvSpPr>
          <p:cNvPr id="7" name="TextBox 6">
            <a:extLst>
              <a:ext uri="{FF2B5EF4-FFF2-40B4-BE49-F238E27FC236}">
                <a16:creationId xmlns:a16="http://schemas.microsoft.com/office/drawing/2014/main" id="{D8C91045-9ED1-419F-8AC4-B8F069EE7506}"/>
              </a:ext>
            </a:extLst>
          </p:cNvPr>
          <p:cNvSpPr txBox="1"/>
          <p:nvPr/>
        </p:nvSpPr>
        <p:spPr>
          <a:xfrm>
            <a:off x="872591" y="380774"/>
            <a:ext cx="6765870" cy="352509"/>
          </a:xfrm>
          <a:prstGeom prst="rect">
            <a:avLst/>
          </a:prstGeom>
          <a:noFill/>
        </p:spPr>
        <p:txBody>
          <a:bodyPr wrap="square" rtlCol="0" anchor="ctr" anchorCtr="0">
            <a:noAutofit/>
          </a:bodyPr>
          <a:lstStyle>
            <a:defPPr>
              <a:defRPr lang="en-US"/>
            </a:defPPr>
            <a:lvl1pPr algn="ctr" rtl="1">
              <a:defRPr sz="1200" b="1">
                <a:solidFill>
                  <a:srgbClr val="575756">
                    <a:lumMod val="50000"/>
                  </a:srgbClr>
                </a:solidFill>
                <a:latin typeface="SST Arabic" panose="020B0504030504020204" pitchFamily="34" charset="-78"/>
                <a:cs typeface="SST Arabic" panose="020B0504030504020204" pitchFamily="34" charset="-78"/>
              </a:defRPr>
            </a:lvl1p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1200" b="1" i="0" u="none" strike="noStrike" kern="1200" cap="none" spc="0" normalizeH="0" baseline="0" noProof="0" dirty="0">
                <a:ln>
                  <a:noFill/>
                </a:ln>
                <a:solidFill>
                  <a:srgbClr val="575756">
                    <a:lumMod val="50000"/>
                  </a:srgbClr>
                </a:solidFill>
                <a:effectLst/>
                <a:uLnTx/>
                <a:uFillTx/>
                <a:latin typeface="SST Arabic" panose="020B0504030504020204" pitchFamily="34" charset="-78"/>
                <a:ea typeface="+mn-ea"/>
                <a:cs typeface="SST Arabic" panose="020B0504030504020204" pitchFamily="34" charset="-78"/>
              </a:rPr>
              <a:t>0 بيان جمركي تم استهدافه لفترة يناير 2023 حتى يونيو 2023</a:t>
            </a:r>
            <a:endParaRPr kumimoji="0" lang="en-US" sz="1200" b="1" i="0" u="none" strike="noStrike" kern="1200" cap="none" spc="0" normalizeH="0" baseline="0" noProof="0" dirty="0">
              <a:ln>
                <a:noFill/>
              </a:ln>
              <a:solidFill>
                <a:srgbClr val="575756">
                  <a:lumMod val="50000"/>
                </a:srgbClr>
              </a:solidFill>
              <a:effectLst/>
              <a:uLnTx/>
              <a:uFillTx/>
              <a:latin typeface="SST Arabic" panose="020B0504030504020204" pitchFamily="34" charset="-78"/>
              <a:ea typeface="+mn-ea"/>
              <a:cs typeface="SST Arabic" panose="020B0504030504020204" pitchFamily="34" charset="-78"/>
            </a:endParaRPr>
          </a:p>
        </p:txBody>
      </p:sp>
      <p:grpSp>
        <p:nvGrpSpPr>
          <p:cNvPr id="271" name="Group 270">
            <a:extLst>
              <a:ext uri="{FF2B5EF4-FFF2-40B4-BE49-F238E27FC236}">
                <a16:creationId xmlns:a16="http://schemas.microsoft.com/office/drawing/2014/main" id="{B821AC29-FF72-4513-988D-F46CB599259A}"/>
              </a:ext>
            </a:extLst>
          </p:cNvPr>
          <p:cNvGrpSpPr/>
          <p:nvPr/>
        </p:nvGrpSpPr>
        <p:grpSpPr>
          <a:xfrm>
            <a:off x="11415986" y="280973"/>
            <a:ext cx="394554" cy="424008"/>
            <a:chOff x="4402859" y="2189177"/>
            <a:chExt cx="1144835" cy="1230298"/>
          </a:xfrm>
        </p:grpSpPr>
        <p:sp>
          <p:nvSpPr>
            <p:cNvPr id="272" name="Freeform: Shape 271">
              <a:extLst>
                <a:ext uri="{FF2B5EF4-FFF2-40B4-BE49-F238E27FC236}">
                  <a16:creationId xmlns:a16="http://schemas.microsoft.com/office/drawing/2014/main" id="{D99C9F6E-9F7B-48ED-A518-16E6ACB0D786}"/>
                </a:ext>
              </a:extLst>
            </p:cNvPr>
            <p:cNvSpPr/>
            <p:nvPr/>
          </p:nvSpPr>
          <p:spPr>
            <a:xfrm>
              <a:off x="4586522" y="2189177"/>
              <a:ext cx="734651" cy="734651"/>
            </a:xfrm>
            <a:custGeom>
              <a:avLst/>
              <a:gdLst>
                <a:gd name="connsiteX0" fmla="*/ 118060 w 114300"/>
                <a:gd name="connsiteY0" fmla="*/ 60910 h 114300"/>
                <a:gd name="connsiteX1" fmla="*/ 60910 w 114300"/>
                <a:gd name="connsiteY1" fmla="*/ 118060 h 114300"/>
                <a:gd name="connsiteX2" fmla="*/ 3760 w 114300"/>
                <a:gd name="connsiteY2" fmla="*/ 60910 h 114300"/>
                <a:gd name="connsiteX3" fmla="*/ 60910 w 114300"/>
                <a:gd name="connsiteY3" fmla="*/ 3760 h 114300"/>
                <a:gd name="connsiteX4" fmla="*/ 118060 w 114300"/>
                <a:gd name="connsiteY4" fmla="*/ 60910 h 114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300" h="114300">
                  <a:moveTo>
                    <a:pt x="118060" y="60910"/>
                  </a:moveTo>
                  <a:cubicBezTo>
                    <a:pt x="118060" y="92473"/>
                    <a:pt x="92473" y="118060"/>
                    <a:pt x="60910" y="118060"/>
                  </a:cubicBezTo>
                  <a:cubicBezTo>
                    <a:pt x="29347" y="118060"/>
                    <a:pt x="3760" y="92473"/>
                    <a:pt x="3760" y="60910"/>
                  </a:cubicBezTo>
                  <a:cubicBezTo>
                    <a:pt x="3760" y="29347"/>
                    <a:pt x="29347" y="3760"/>
                    <a:pt x="60910" y="3760"/>
                  </a:cubicBezTo>
                  <a:cubicBezTo>
                    <a:pt x="92473" y="3760"/>
                    <a:pt x="118060" y="29347"/>
                    <a:pt x="118060" y="60910"/>
                  </a:cubicBezTo>
                  <a:close/>
                </a:path>
              </a:pathLst>
            </a:custGeom>
            <a:noFill/>
            <a:ln w="6350" cap="flat">
              <a:solidFill>
                <a:schemeClr val="accent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Symbio AR+LT"/>
              </a:endParaRPr>
            </a:p>
          </p:txBody>
        </p:sp>
        <p:sp>
          <p:nvSpPr>
            <p:cNvPr id="273" name="Freeform: Shape 272">
              <a:extLst>
                <a:ext uri="{FF2B5EF4-FFF2-40B4-BE49-F238E27FC236}">
                  <a16:creationId xmlns:a16="http://schemas.microsoft.com/office/drawing/2014/main" id="{D4B70970-2876-408E-8EAF-632DD3F3879D}"/>
                </a:ext>
              </a:extLst>
            </p:cNvPr>
            <p:cNvSpPr/>
            <p:nvPr/>
          </p:nvSpPr>
          <p:spPr>
            <a:xfrm>
              <a:off x="4953847" y="2262641"/>
              <a:ext cx="306103" cy="306103"/>
            </a:xfrm>
            <a:custGeom>
              <a:avLst/>
              <a:gdLst>
                <a:gd name="connsiteX0" fmla="*/ 49480 w 47625"/>
                <a:gd name="connsiteY0" fmla="*/ 49480 h 47625"/>
                <a:gd name="connsiteX1" fmla="*/ 3760 w 47625"/>
                <a:gd name="connsiteY1" fmla="*/ 3760 h 47625"/>
              </a:gdLst>
              <a:ahLst/>
              <a:cxnLst>
                <a:cxn ang="0">
                  <a:pos x="connsiteX0" y="connsiteY0"/>
                </a:cxn>
                <a:cxn ang="0">
                  <a:pos x="connsiteX1" y="connsiteY1"/>
                </a:cxn>
              </a:cxnLst>
              <a:rect l="l" t="t" r="r" b="b"/>
              <a:pathLst>
                <a:path w="47625" h="47625">
                  <a:moveTo>
                    <a:pt x="49480" y="49480"/>
                  </a:moveTo>
                  <a:cubicBezTo>
                    <a:pt x="49480" y="24715"/>
                    <a:pt x="29477" y="3760"/>
                    <a:pt x="3760" y="3760"/>
                  </a:cubicBezTo>
                </a:path>
              </a:pathLst>
            </a:custGeom>
            <a:noFill/>
            <a:ln w="6350" cap="rnd">
              <a:solidFill>
                <a:schemeClr val="accent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Symbio AR+LT"/>
              </a:endParaRPr>
            </a:p>
          </p:txBody>
        </p:sp>
        <p:sp>
          <p:nvSpPr>
            <p:cNvPr id="274" name="Freeform: Shape 273">
              <a:extLst>
                <a:ext uri="{FF2B5EF4-FFF2-40B4-BE49-F238E27FC236}">
                  <a16:creationId xmlns:a16="http://schemas.microsoft.com/office/drawing/2014/main" id="{FD409DC0-C995-4D08-8041-9B792F4CB0E5}"/>
                </a:ext>
              </a:extLst>
            </p:cNvPr>
            <p:cNvSpPr/>
            <p:nvPr/>
          </p:nvSpPr>
          <p:spPr>
            <a:xfrm>
              <a:off x="4898752" y="2923828"/>
              <a:ext cx="122441" cy="122441"/>
            </a:xfrm>
            <a:custGeom>
              <a:avLst/>
              <a:gdLst>
                <a:gd name="connsiteX0" fmla="*/ 3760 w 19050"/>
                <a:gd name="connsiteY0" fmla="*/ 3760 h 19050"/>
                <a:gd name="connsiteX1" fmla="*/ 3760 w 19050"/>
                <a:gd name="connsiteY1" fmla="*/ 24715 h 19050"/>
                <a:gd name="connsiteX2" fmla="*/ 20905 w 19050"/>
                <a:gd name="connsiteY2" fmla="*/ 24715 h 19050"/>
                <a:gd name="connsiteX3" fmla="*/ 20905 w 19050"/>
                <a:gd name="connsiteY3" fmla="*/ 3760 h 19050"/>
              </a:gdLst>
              <a:ahLst/>
              <a:cxnLst>
                <a:cxn ang="0">
                  <a:pos x="connsiteX0" y="connsiteY0"/>
                </a:cxn>
                <a:cxn ang="0">
                  <a:pos x="connsiteX1" y="connsiteY1"/>
                </a:cxn>
                <a:cxn ang="0">
                  <a:pos x="connsiteX2" y="connsiteY2"/>
                </a:cxn>
                <a:cxn ang="0">
                  <a:pos x="connsiteX3" y="connsiteY3"/>
                </a:cxn>
              </a:cxnLst>
              <a:rect l="l" t="t" r="r" b="b"/>
              <a:pathLst>
                <a:path w="19050" h="19050">
                  <a:moveTo>
                    <a:pt x="3760" y="3760"/>
                  </a:moveTo>
                  <a:lnTo>
                    <a:pt x="3760" y="24715"/>
                  </a:lnTo>
                  <a:lnTo>
                    <a:pt x="20905" y="24715"/>
                  </a:lnTo>
                  <a:lnTo>
                    <a:pt x="20905" y="3760"/>
                  </a:lnTo>
                </a:path>
              </a:pathLst>
            </a:custGeom>
            <a:noFill/>
            <a:ln w="6350" cap="flat">
              <a:solidFill>
                <a:schemeClr val="accent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Symbio AR+LT"/>
              </a:endParaRPr>
            </a:p>
          </p:txBody>
        </p:sp>
        <p:sp>
          <p:nvSpPr>
            <p:cNvPr id="275" name="Freeform: Shape 274">
              <a:extLst>
                <a:ext uri="{FF2B5EF4-FFF2-40B4-BE49-F238E27FC236}">
                  <a16:creationId xmlns:a16="http://schemas.microsoft.com/office/drawing/2014/main" id="{5800A316-0335-4B48-BAF4-77986367FCE0}"/>
                </a:ext>
              </a:extLst>
            </p:cNvPr>
            <p:cNvSpPr/>
            <p:nvPr/>
          </p:nvSpPr>
          <p:spPr>
            <a:xfrm>
              <a:off x="4764067" y="2513650"/>
              <a:ext cx="122441" cy="183663"/>
            </a:xfrm>
            <a:custGeom>
              <a:avLst/>
              <a:gdLst>
                <a:gd name="connsiteX0" fmla="*/ 3760 w 19050"/>
                <a:gd name="connsiteY0" fmla="*/ 3760 h 28575"/>
                <a:gd name="connsiteX1" fmla="*/ 23762 w 19050"/>
                <a:gd name="connsiteY1" fmla="*/ 3760 h 28575"/>
                <a:gd name="connsiteX2" fmla="*/ 23762 w 19050"/>
                <a:gd name="connsiteY2" fmla="*/ 31382 h 28575"/>
                <a:gd name="connsiteX3" fmla="*/ 3760 w 19050"/>
                <a:gd name="connsiteY3" fmla="*/ 31382 h 28575"/>
              </a:gdLst>
              <a:ahLst/>
              <a:cxnLst>
                <a:cxn ang="0">
                  <a:pos x="connsiteX0" y="connsiteY0"/>
                </a:cxn>
                <a:cxn ang="0">
                  <a:pos x="connsiteX1" y="connsiteY1"/>
                </a:cxn>
                <a:cxn ang="0">
                  <a:pos x="connsiteX2" y="connsiteY2"/>
                </a:cxn>
                <a:cxn ang="0">
                  <a:pos x="connsiteX3" y="connsiteY3"/>
                </a:cxn>
              </a:cxnLst>
              <a:rect l="l" t="t" r="r" b="b"/>
              <a:pathLst>
                <a:path w="19050" h="28575">
                  <a:moveTo>
                    <a:pt x="3760" y="3760"/>
                  </a:moveTo>
                  <a:lnTo>
                    <a:pt x="23762" y="3760"/>
                  </a:lnTo>
                  <a:lnTo>
                    <a:pt x="23762" y="31382"/>
                  </a:lnTo>
                  <a:lnTo>
                    <a:pt x="3760" y="31382"/>
                  </a:lnTo>
                  <a:close/>
                </a:path>
              </a:pathLst>
            </a:custGeom>
            <a:noFill/>
            <a:ln w="6350" cap="flat">
              <a:solidFill>
                <a:schemeClr val="accent2"/>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Symbio AR+LT"/>
              </a:endParaRPr>
            </a:p>
          </p:txBody>
        </p:sp>
        <p:sp>
          <p:nvSpPr>
            <p:cNvPr id="276" name="Freeform: Shape 275">
              <a:extLst>
                <a:ext uri="{FF2B5EF4-FFF2-40B4-BE49-F238E27FC236}">
                  <a16:creationId xmlns:a16="http://schemas.microsoft.com/office/drawing/2014/main" id="{DF98C50E-56ED-4891-BF69-ABC6CD04708C}"/>
                </a:ext>
              </a:extLst>
            </p:cNvPr>
            <p:cNvSpPr/>
            <p:nvPr/>
          </p:nvSpPr>
          <p:spPr>
            <a:xfrm>
              <a:off x="4892628" y="2427941"/>
              <a:ext cx="122441" cy="306103"/>
            </a:xfrm>
            <a:custGeom>
              <a:avLst/>
              <a:gdLst>
                <a:gd name="connsiteX0" fmla="*/ 3760 w 19050"/>
                <a:gd name="connsiteY0" fmla="*/ 3760 h 47625"/>
                <a:gd name="connsiteX1" fmla="*/ 23762 w 19050"/>
                <a:gd name="connsiteY1" fmla="*/ 3760 h 47625"/>
                <a:gd name="connsiteX2" fmla="*/ 23762 w 19050"/>
                <a:gd name="connsiteY2" fmla="*/ 44717 h 47625"/>
                <a:gd name="connsiteX3" fmla="*/ 3760 w 19050"/>
                <a:gd name="connsiteY3" fmla="*/ 44717 h 47625"/>
              </a:gdLst>
              <a:ahLst/>
              <a:cxnLst>
                <a:cxn ang="0">
                  <a:pos x="connsiteX0" y="connsiteY0"/>
                </a:cxn>
                <a:cxn ang="0">
                  <a:pos x="connsiteX1" y="connsiteY1"/>
                </a:cxn>
                <a:cxn ang="0">
                  <a:pos x="connsiteX2" y="connsiteY2"/>
                </a:cxn>
                <a:cxn ang="0">
                  <a:pos x="connsiteX3" y="connsiteY3"/>
                </a:cxn>
              </a:cxnLst>
              <a:rect l="l" t="t" r="r" b="b"/>
              <a:pathLst>
                <a:path w="19050" h="47625">
                  <a:moveTo>
                    <a:pt x="3760" y="3760"/>
                  </a:moveTo>
                  <a:lnTo>
                    <a:pt x="23762" y="3760"/>
                  </a:lnTo>
                  <a:lnTo>
                    <a:pt x="23762" y="44717"/>
                  </a:lnTo>
                  <a:lnTo>
                    <a:pt x="3760" y="44717"/>
                  </a:lnTo>
                  <a:close/>
                </a:path>
              </a:pathLst>
            </a:custGeom>
            <a:noFill/>
            <a:ln w="6350" cap="flat">
              <a:solidFill>
                <a:schemeClr val="accent2"/>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Symbio AR+LT"/>
              </a:endParaRPr>
            </a:p>
          </p:txBody>
        </p:sp>
        <p:sp>
          <p:nvSpPr>
            <p:cNvPr id="278" name="Freeform: Shape 277">
              <a:extLst>
                <a:ext uri="{FF2B5EF4-FFF2-40B4-BE49-F238E27FC236}">
                  <a16:creationId xmlns:a16="http://schemas.microsoft.com/office/drawing/2014/main" id="{A5BC969A-EE21-4C00-A928-77C9FC993298}"/>
                </a:ext>
              </a:extLst>
            </p:cNvPr>
            <p:cNvSpPr/>
            <p:nvPr/>
          </p:nvSpPr>
          <p:spPr>
            <a:xfrm>
              <a:off x="5021193" y="2513650"/>
              <a:ext cx="122441" cy="183663"/>
            </a:xfrm>
            <a:custGeom>
              <a:avLst/>
              <a:gdLst>
                <a:gd name="connsiteX0" fmla="*/ 3760 w 19050"/>
                <a:gd name="connsiteY0" fmla="*/ 3760 h 28575"/>
                <a:gd name="connsiteX1" fmla="*/ 23762 w 19050"/>
                <a:gd name="connsiteY1" fmla="*/ 3760 h 28575"/>
                <a:gd name="connsiteX2" fmla="*/ 23762 w 19050"/>
                <a:gd name="connsiteY2" fmla="*/ 31382 h 28575"/>
                <a:gd name="connsiteX3" fmla="*/ 3760 w 19050"/>
                <a:gd name="connsiteY3" fmla="*/ 31382 h 28575"/>
              </a:gdLst>
              <a:ahLst/>
              <a:cxnLst>
                <a:cxn ang="0">
                  <a:pos x="connsiteX0" y="connsiteY0"/>
                </a:cxn>
                <a:cxn ang="0">
                  <a:pos x="connsiteX1" y="connsiteY1"/>
                </a:cxn>
                <a:cxn ang="0">
                  <a:pos x="connsiteX2" y="connsiteY2"/>
                </a:cxn>
                <a:cxn ang="0">
                  <a:pos x="connsiteX3" y="connsiteY3"/>
                </a:cxn>
              </a:cxnLst>
              <a:rect l="l" t="t" r="r" b="b"/>
              <a:pathLst>
                <a:path w="19050" h="28575">
                  <a:moveTo>
                    <a:pt x="3760" y="3760"/>
                  </a:moveTo>
                  <a:lnTo>
                    <a:pt x="23762" y="3760"/>
                  </a:lnTo>
                  <a:lnTo>
                    <a:pt x="23762" y="31382"/>
                  </a:lnTo>
                  <a:lnTo>
                    <a:pt x="3760" y="31382"/>
                  </a:lnTo>
                  <a:close/>
                </a:path>
              </a:pathLst>
            </a:custGeom>
            <a:noFill/>
            <a:ln w="6350" cap="flat">
              <a:solidFill>
                <a:schemeClr val="accent2"/>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Symbio AR+LT"/>
              </a:endParaRPr>
            </a:p>
          </p:txBody>
        </p:sp>
        <p:sp>
          <p:nvSpPr>
            <p:cNvPr id="279" name="Freeform: Shape 278">
              <a:extLst>
                <a:ext uri="{FF2B5EF4-FFF2-40B4-BE49-F238E27FC236}">
                  <a16:creationId xmlns:a16="http://schemas.microsoft.com/office/drawing/2014/main" id="{9FD3B491-CE71-4FC5-9BC5-BFCB2B1FD42F}"/>
                </a:ext>
              </a:extLst>
            </p:cNvPr>
            <p:cNvSpPr/>
            <p:nvPr/>
          </p:nvSpPr>
          <p:spPr>
            <a:xfrm>
              <a:off x="4476326" y="3193199"/>
              <a:ext cx="61222" cy="61222"/>
            </a:xfrm>
            <a:custGeom>
              <a:avLst/>
              <a:gdLst>
                <a:gd name="connsiteX0" fmla="*/ 14237 w 9525"/>
                <a:gd name="connsiteY0" fmla="*/ 3760 h 9525"/>
                <a:gd name="connsiteX1" fmla="*/ 3760 w 9525"/>
                <a:gd name="connsiteY1" fmla="*/ 14237 h 9525"/>
              </a:gdLst>
              <a:ahLst/>
              <a:cxnLst>
                <a:cxn ang="0">
                  <a:pos x="connsiteX0" y="connsiteY0"/>
                </a:cxn>
                <a:cxn ang="0">
                  <a:pos x="connsiteX1" y="connsiteY1"/>
                </a:cxn>
              </a:cxnLst>
              <a:rect l="l" t="t" r="r" b="b"/>
              <a:pathLst>
                <a:path w="9525" h="9525">
                  <a:moveTo>
                    <a:pt x="14237" y="3760"/>
                  </a:moveTo>
                  <a:lnTo>
                    <a:pt x="3760" y="14237"/>
                  </a:lnTo>
                </a:path>
              </a:pathLst>
            </a:custGeom>
            <a:ln w="6350" cap="rnd">
              <a:solidFill>
                <a:schemeClr val="accent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Symbio AR+LT"/>
              </a:endParaRPr>
            </a:p>
          </p:txBody>
        </p:sp>
        <p:sp>
          <p:nvSpPr>
            <p:cNvPr id="281" name="Freeform: Shape 280">
              <a:extLst>
                <a:ext uri="{FF2B5EF4-FFF2-40B4-BE49-F238E27FC236}">
                  <a16:creationId xmlns:a16="http://schemas.microsoft.com/office/drawing/2014/main" id="{BCE70B3F-B304-4164-851C-D290BD9DC05B}"/>
                </a:ext>
              </a:extLst>
            </p:cNvPr>
            <p:cNvSpPr/>
            <p:nvPr/>
          </p:nvSpPr>
          <p:spPr>
            <a:xfrm>
              <a:off x="4604891" y="3193199"/>
              <a:ext cx="61222" cy="61222"/>
            </a:xfrm>
            <a:custGeom>
              <a:avLst/>
              <a:gdLst>
                <a:gd name="connsiteX0" fmla="*/ 14237 w 9525"/>
                <a:gd name="connsiteY0" fmla="*/ 14237 h 9525"/>
                <a:gd name="connsiteX1" fmla="*/ 3760 w 9525"/>
                <a:gd name="connsiteY1" fmla="*/ 3760 h 9525"/>
              </a:gdLst>
              <a:ahLst/>
              <a:cxnLst>
                <a:cxn ang="0">
                  <a:pos x="connsiteX0" y="connsiteY0"/>
                </a:cxn>
                <a:cxn ang="0">
                  <a:pos x="connsiteX1" y="connsiteY1"/>
                </a:cxn>
              </a:cxnLst>
              <a:rect l="l" t="t" r="r" b="b"/>
              <a:pathLst>
                <a:path w="9525" h="9525">
                  <a:moveTo>
                    <a:pt x="14237" y="14237"/>
                  </a:moveTo>
                  <a:lnTo>
                    <a:pt x="3760" y="3760"/>
                  </a:lnTo>
                </a:path>
              </a:pathLst>
            </a:custGeom>
            <a:ln w="6350" cap="rnd">
              <a:solidFill>
                <a:schemeClr val="accent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Symbio AR+LT"/>
              </a:endParaRPr>
            </a:p>
          </p:txBody>
        </p:sp>
        <p:sp>
          <p:nvSpPr>
            <p:cNvPr id="282" name="Freeform: Shape 281">
              <a:extLst>
                <a:ext uri="{FF2B5EF4-FFF2-40B4-BE49-F238E27FC236}">
                  <a16:creationId xmlns:a16="http://schemas.microsoft.com/office/drawing/2014/main" id="{7BB8AE7F-3487-4A48-8494-DB4B3C5A43C5}"/>
                </a:ext>
              </a:extLst>
            </p:cNvPr>
            <p:cNvSpPr/>
            <p:nvPr/>
          </p:nvSpPr>
          <p:spPr>
            <a:xfrm>
              <a:off x="4733452" y="3187082"/>
              <a:ext cx="61222" cy="61222"/>
            </a:xfrm>
            <a:custGeom>
              <a:avLst/>
              <a:gdLst>
                <a:gd name="connsiteX0" fmla="*/ 14237 w 9525"/>
                <a:gd name="connsiteY0" fmla="*/ 3760 h 9525"/>
                <a:gd name="connsiteX1" fmla="*/ 3760 w 9525"/>
                <a:gd name="connsiteY1" fmla="*/ 15190 h 9525"/>
              </a:gdLst>
              <a:ahLst/>
              <a:cxnLst>
                <a:cxn ang="0">
                  <a:pos x="connsiteX0" y="connsiteY0"/>
                </a:cxn>
                <a:cxn ang="0">
                  <a:pos x="connsiteX1" y="connsiteY1"/>
                </a:cxn>
              </a:cxnLst>
              <a:rect l="l" t="t" r="r" b="b"/>
              <a:pathLst>
                <a:path w="9525" h="9525">
                  <a:moveTo>
                    <a:pt x="14237" y="3760"/>
                  </a:moveTo>
                  <a:lnTo>
                    <a:pt x="3760" y="15190"/>
                  </a:lnTo>
                </a:path>
              </a:pathLst>
            </a:custGeom>
            <a:ln w="6350" cap="rnd">
              <a:solidFill>
                <a:schemeClr val="accent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Symbio AR+LT"/>
              </a:endParaRPr>
            </a:p>
          </p:txBody>
        </p:sp>
        <p:sp>
          <p:nvSpPr>
            <p:cNvPr id="283" name="Freeform: Shape 282">
              <a:extLst>
                <a:ext uri="{FF2B5EF4-FFF2-40B4-BE49-F238E27FC236}">
                  <a16:creationId xmlns:a16="http://schemas.microsoft.com/office/drawing/2014/main" id="{187D292C-1A50-49A7-A980-95A157388CB3}"/>
                </a:ext>
              </a:extLst>
            </p:cNvPr>
            <p:cNvSpPr/>
            <p:nvPr/>
          </p:nvSpPr>
          <p:spPr>
            <a:xfrm>
              <a:off x="4402859" y="3254421"/>
              <a:ext cx="122441" cy="122441"/>
            </a:xfrm>
            <a:custGeom>
              <a:avLst/>
              <a:gdLst>
                <a:gd name="connsiteX0" fmla="*/ 17095 w 19050"/>
                <a:gd name="connsiteY0" fmla="*/ 10427 h 19050"/>
                <a:gd name="connsiteX1" fmla="*/ 10427 w 19050"/>
                <a:gd name="connsiteY1" fmla="*/ 17095 h 19050"/>
                <a:gd name="connsiteX2" fmla="*/ 3760 w 19050"/>
                <a:gd name="connsiteY2" fmla="*/ 10427 h 19050"/>
                <a:gd name="connsiteX3" fmla="*/ 10427 w 19050"/>
                <a:gd name="connsiteY3" fmla="*/ 3760 h 19050"/>
                <a:gd name="connsiteX4" fmla="*/ 17095 w 19050"/>
                <a:gd name="connsiteY4" fmla="*/ 10427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7095" y="10427"/>
                  </a:moveTo>
                  <a:cubicBezTo>
                    <a:pt x="17095" y="14110"/>
                    <a:pt x="14110" y="17095"/>
                    <a:pt x="10427" y="17095"/>
                  </a:cubicBezTo>
                  <a:cubicBezTo>
                    <a:pt x="6745" y="17095"/>
                    <a:pt x="3760" y="14110"/>
                    <a:pt x="3760" y="10427"/>
                  </a:cubicBezTo>
                  <a:cubicBezTo>
                    <a:pt x="3760" y="6745"/>
                    <a:pt x="6745" y="3760"/>
                    <a:pt x="10427" y="3760"/>
                  </a:cubicBezTo>
                  <a:cubicBezTo>
                    <a:pt x="14110" y="3760"/>
                    <a:pt x="17095" y="6745"/>
                    <a:pt x="17095" y="10427"/>
                  </a:cubicBezTo>
                  <a:close/>
                </a:path>
              </a:pathLst>
            </a:custGeom>
            <a:noFill/>
            <a:ln w="6350" cap="rnd">
              <a:solidFill>
                <a:schemeClr val="accent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Symbio AR+LT"/>
              </a:endParaRPr>
            </a:p>
          </p:txBody>
        </p:sp>
        <p:sp>
          <p:nvSpPr>
            <p:cNvPr id="284" name="Freeform: Shape 283">
              <a:extLst>
                <a:ext uri="{FF2B5EF4-FFF2-40B4-BE49-F238E27FC236}">
                  <a16:creationId xmlns:a16="http://schemas.microsoft.com/office/drawing/2014/main" id="{6C6A484C-EF71-4072-BE73-E0C3640DB9F6}"/>
                </a:ext>
              </a:extLst>
            </p:cNvPr>
            <p:cNvSpPr/>
            <p:nvPr/>
          </p:nvSpPr>
          <p:spPr>
            <a:xfrm>
              <a:off x="4531427" y="3119736"/>
              <a:ext cx="122441" cy="122441"/>
            </a:xfrm>
            <a:custGeom>
              <a:avLst/>
              <a:gdLst>
                <a:gd name="connsiteX0" fmla="*/ 17095 w 19050"/>
                <a:gd name="connsiteY0" fmla="*/ 10427 h 19050"/>
                <a:gd name="connsiteX1" fmla="*/ 10427 w 19050"/>
                <a:gd name="connsiteY1" fmla="*/ 17095 h 19050"/>
                <a:gd name="connsiteX2" fmla="*/ 3760 w 19050"/>
                <a:gd name="connsiteY2" fmla="*/ 10427 h 19050"/>
                <a:gd name="connsiteX3" fmla="*/ 10427 w 19050"/>
                <a:gd name="connsiteY3" fmla="*/ 3760 h 19050"/>
                <a:gd name="connsiteX4" fmla="*/ 17095 w 19050"/>
                <a:gd name="connsiteY4" fmla="*/ 10427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7095" y="10427"/>
                  </a:moveTo>
                  <a:cubicBezTo>
                    <a:pt x="17095" y="14110"/>
                    <a:pt x="14110" y="17095"/>
                    <a:pt x="10427" y="17095"/>
                  </a:cubicBezTo>
                  <a:cubicBezTo>
                    <a:pt x="6745" y="17095"/>
                    <a:pt x="3760" y="14110"/>
                    <a:pt x="3760" y="10427"/>
                  </a:cubicBezTo>
                  <a:cubicBezTo>
                    <a:pt x="3760" y="6745"/>
                    <a:pt x="6745" y="3760"/>
                    <a:pt x="10427" y="3760"/>
                  </a:cubicBezTo>
                  <a:cubicBezTo>
                    <a:pt x="14110" y="3760"/>
                    <a:pt x="17095" y="6745"/>
                    <a:pt x="17095" y="10427"/>
                  </a:cubicBezTo>
                  <a:close/>
                </a:path>
              </a:pathLst>
            </a:custGeom>
            <a:noFill/>
            <a:ln w="6350" cap="rnd">
              <a:solidFill>
                <a:schemeClr val="accent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Symbio AR+LT"/>
              </a:endParaRPr>
            </a:p>
          </p:txBody>
        </p:sp>
        <p:sp>
          <p:nvSpPr>
            <p:cNvPr id="285" name="Freeform: Shape 284">
              <a:extLst>
                <a:ext uri="{FF2B5EF4-FFF2-40B4-BE49-F238E27FC236}">
                  <a16:creationId xmlns:a16="http://schemas.microsoft.com/office/drawing/2014/main" id="{1CA2A5A8-FA36-4D18-AD75-FFF2CC3C73B8}"/>
                </a:ext>
              </a:extLst>
            </p:cNvPr>
            <p:cNvSpPr/>
            <p:nvPr/>
          </p:nvSpPr>
          <p:spPr>
            <a:xfrm>
              <a:off x="4659989" y="3254421"/>
              <a:ext cx="122441" cy="122441"/>
            </a:xfrm>
            <a:custGeom>
              <a:avLst/>
              <a:gdLst>
                <a:gd name="connsiteX0" fmla="*/ 17095 w 19050"/>
                <a:gd name="connsiteY0" fmla="*/ 10427 h 19050"/>
                <a:gd name="connsiteX1" fmla="*/ 10427 w 19050"/>
                <a:gd name="connsiteY1" fmla="*/ 17095 h 19050"/>
                <a:gd name="connsiteX2" fmla="*/ 3760 w 19050"/>
                <a:gd name="connsiteY2" fmla="*/ 10427 h 19050"/>
                <a:gd name="connsiteX3" fmla="*/ 10427 w 19050"/>
                <a:gd name="connsiteY3" fmla="*/ 3760 h 19050"/>
                <a:gd name="connsiteX4" fmla="*/ 17095 w 19050"/>
                <a:gd name="connsiteY4" fmla="*/ 10427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7095" y="10427"/>
                  </a:moveTo>
                  <a:cubicBezTo>
                    <a:pt x="17095" y="14110"/>
                    <a:pt x="14110" y="17095"/>
                    <a:pt x="10427" y="17095"/>
                  </a:cubicBezTo>
                  <a:cubicBezTo>
                    <a:pt x="6745" y="17095"/>
                    <a:pt x="3760" y="14110"/>
                    <a:pt x="3760" y="10427"/>
                  </a:cubicBezTo>
                  <a:cubicBezTo>
                    <a:pt x="3760" y="6745"/>
                    <a:pt x="6745" y="3760"/>
                    <a:pt x="10427" y="3760"/>
                  </a:cubicBezTo>
                  <a:cubicBezTo>
                    <a:pt x="14110" y="3760"/>
                    <a:pt x="17095" y="6745"/>
                    <a:pt x="17095" y="10427"/>
                  </a:cubicBezTo>
                  <a:close/>
                </a:path>
              </a:pathLst>
            </a:custGeom>
            <a:noFill/>
            <a:ln w="6350" cap="rnd">
              <a:solidFill>
                <a:schemeClr val="accent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Symbio AR+LT"/>
              </a:endParaRPr>
            </a:p>
          </p:txBody>
        </p:sp>
        <p:sp>
          <p:nvSpPr>
            <p:cNvPr id="286" name="Freeform: Shape 285">
              <a:extLst>
                <a:ext uri="{FF2B5EF4-FFF2-40B4-BE49-F238E27FC236}">
                  <a16:creationId xmlns:a16="http://schemas.microsoft.com/office/drawing/2014/main" id="{13CA431B-6770-417B-85E7-F1535E978AEA}"/>
                </a:ext>
              </a:extLst>
            </p:cNvPr>
            <p:cNvSpPr/>
            <p:nvPr/>
          </p:nvSpPr>
          <p:spPr>
            <a:xfrm>
              <a:off x="5370149" y="3193199"/>
              <a:ext cx="61222" cy="61222"/>
            </a:xfrm>
            <a:custGeom>
              <a:avLst/>
              <a:gdLst>
                <a:gd name="connsiteX0" fmla="*/ 3760 w 9525"/>
                <a:gd name="connsiteY0" fmla="*/ 3760 h 9525"/>
                <a:gd name="connsiteX1" fmla="*/ 14237 w 9525"/>
                <a:gd name="connsiteY1" fmla="*/ 14237 h 9525"/>
              </a:gdLst>
              <a:ahLst/>
              <a:cxnLst>
                <a:cxn ang="0">
                  <a:pos x="connsiteX0" y="connsiteY0"/>
                </a:cxn>
                <a:cxn ang="0">
                  <a:pos x="connsiteX1" y="connsiteY1"/>
                </a:cxn>
              </a:cxnLst>
              <a:rect l="l" t="t" r="r" b="b"/>
              <a:pathLst>
                <a:path w="9525" h="9525">
                  <a:moveTo>
                    <a:pt x="3760" y="3760"/>
                  </a:moveTo>
                  <a:lnTo>
                    <a:pt x="14237" y="14237"/>
                  </a:lnTo>
                </a:path>
              </a:pathLst>
            </a:custGeom>
            <a:ln w="6350" cap="rnd">
              <a:solidFill>
                <a:schemeClr val="accent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Symbio AR+LT"/>
              </a:endParaRPr>
            </a:p>
          </p:txBody>
        </p:sp>
        <p:sp>
          <p:nvSpPr>
            <p:cNvPr id="287" name="Freeform: Shape 286">
              <a:extLst>
                <a:ext uri="{FF2B5EF4-FFF2-40B4-BE49-F238E27FC236}">
                  <a16:creationId xmlns:a16="http://schemas.microsoft.com/office/drawing/2014/main" id="{E4E1EF7A-5BEC-4C8A-B87E-31D07E9E4D4B}"/>
                </a:ext>
              </a:extLst>
            </p:cNvPr>
            <p:cNvSpPr/>
            <p:nvPr/>
          </p:nvSpPr>
          <p:spPr>
            <a:xfrm>
              <a:off x="5241591" y="3193199"/>
              <a:ext cx="61222" cy="61222"/>
            </a:xfrm>
            <a:custGeom>
              <a:avLst/>
              <a:gdLst>
                <a:gd name="connsiteX0" fmla="*/ 3760 w 9525"/>
                <a:gd name="connsiteY0" fmla="*/ 14237 h 9525"/>
                <a:gd name="connsiteX1" fmla="*/ 14237 w 9525"/>
                <a:gd name="connsiteY1" fmla="*/ 3760 h 9525"/>
              </a:gdLst>
              <a:ahLst/>
              <a:cxnLst>
                <a:cxn ang="0">
                  <a:pos x="connsiteX0" y="connsiteY0"/>
                </a:cxn>
                <a:cxn ang="0">
                  <a:pos x="connsiteX1" y="connsiteY1"/>
                </a:cxn>
              </a:cxnLst>
              <a:rect l="l" t="t" r="r" b="b"/>
              <a:pathLst>
                <a:path w="9525" h="9525">
                  <a:moveTo>
                    <a:pt x="3760" y="14237"/>
                  </a:moveTo>
                  <a:lnTo>
                    <a:pt x="14237" y="3760"/>
                  </a:lnTo>
                </a:path>
              </a:pathLst>
            </a:custGeom>
            <a:ln w="6350" cap="rnd">
              <a:solidFill>
                <a:schemeClr val="accent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Symbio AR+LT"/>
              </a:endParaRPr>
            </a:p>
          </p:txBody>
        </p:sp>
        <p:sp>
          <p:nvSpPr>
            <p:cNvPr id="288" name="Freeform: Shape 287">
              <a:extLst>
                <a:ext uri="{FF2B5EF4-FFF2-40B4-BE49-F238E27FC236}">
                  <a16:creationId xmlns:a16="http://schemas.microsoft.com/office/drawing/2014/main" id="{9D09A773-001C-444C-8029-6595CBE8929D}"/>
                </a:ext>
              </a:extLst>
            </p:cNvPr>
            <p:cNvSpPr/>
            <p:nvPr/>
          </p:nvSpPr>
          <p:spPr>
            <a:xfrm>
              <a:off x="5106905" y="3187082"/>
              <a:ext cx="61222" cy="61222"/>
            </a:xfrm>
            <a:custGeom>
              <a:avLst/>
              <a:gdLst>
                <a:gd name="connsiteX0" fmla="*/ 3760 w 9525"/>
                <a:gd name="connsiteY0" fmla="*/ 3760 h 9525"/>
                <a:gd name="connsiteX1" fmla="*/ 15190 w 9525"/>
                <a:gd name="connsiteY1" fmla="*/ 15190 h 9525"/>
              </a:gdLst>
              <a:ahLst/>
              <a:cxnLst>
                <a:cxn ang="0">
                  <a:pos x="connsiteX0" y="connsiteY0"/>
                </a:cxn>
                <a:cxn ang="0">
                  <a:pos x="connsiteX1" y="connsiteY1"/>
                </a:cxn>
              </a:cxnLst>
              <a:rect l="l" t="t" r="r" b="b"/>
              <a:pathLst>
                <a:path w="9525" h="9525">
                  <a:moveTo>
                    <a:pt x="3760" y="3760"/>
                  </a:moveTo>
                  <a:lnTo>
                    <a:pt x="15190" y="15190"/>
                  </a:lnTo>
                </a:path>
              </a:pathLst>
            </a:custGeom>
            <a:ln w="6350" cap="rnd">
              <a:solidFill>
                <a:schemeClr val="accent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Symbio AR+LT"/>
              </a:endParaRPr>
            </a:p>
          </p:txBody>
        </p:sp>
        <p:sp>
          <p:nvSpPr>
            <p:cNvPr id="289" name="Freeform: Shape 288">
              <a:extLst>
                <a:ext uri="{FF2B5EF4-FFF2-40B4-BE49-F238E27FC236}">
                  <a16:creationId xmlns:a16="http://schemas.microsoft.com/office/drawing/2014/main" id="{5D48D25D-147C-45BA-881A-BF36F74FBD43}"/>
                </a:ext>
              </a:extLst>
            </p:cNvPr>
            <p:cNvSpPr/>
            <p:nvPr/>
          </p:nvSpPr>
          <p:spPr>
            <a:xfrm>
              <a:off x="5425253" y="3254421"/>
              <a:ext cx="122441" cy="122441"/>
            </a:xfrm>
            <a:custGeom>
              <a:avLst/>
              <a:gdLst>
                <a:gd name="connsiteX0" fmla="*/ 17095 w 19050"/>
                <a:gd name="connsiteY0" fmla="*/ 10427 h 19050"/>
                <a:gd name="connsiteX1" fmla="*/ 10427 w 19050"/>
                <a:gd name="connsiteY1" fmla="*/ 17095 h 19050"/>
                <a:gd name="connsiteX2" fmla="*/ 3760 w 19050"/>
                <a:gd name="connsiteY2" fmla="*/ 10427 h 19050"/>
                <a:gd name="connsiteX3" fmla="*/ 10427 w 19050"/>
                <a:gd name="connsiteY3" fmla="*/ 3760 h 19050"/>
                <a:gd name="connsiteX4" fmla="*/ 17095 w 19050"/>
                <a:gd name="connsiteY4" fmla="*/ 10427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7095" y="10427"/>
                  </a:moveTo>
                  <a:cubicBezTo>
                    <a:pt x="17095" y="14110"/>
                    <a:pt x="14110" y="17095"/>
                    <a:pt x="10427" y="17095"/>
                  </a:cubicBezTo>
                  <a:cubicBezTo>
                    <a:pt x="6745" y="17095"/>
                    <a:pt x="3760" y="14110"/>
                    <a:pt x="3760" y="10427"/>
                  </a:cubicBezTo>
                  <a:cubicBezTo>
                    <a:pt x="3760" y="6745"/>
                    <a:pt x="6745" y="3760"/>
                    <a:pt x="10427" y="3760"/>
                  </a:cubicBezTo>
                  <a:cubicBezTo>
                    <a:pt x="14110" y="3760"/>
                    <a:pt x="17095" y="6745"/>
                    <a:pt x="17095" y="10427"/>
                  </a:cubicBezTo>
                  <a:close/>
                </a:path>
              </a:pathLst>
            </a:custGeom>
            <a:noFill/>
            <a:ln w="6350" cap="rnd">
              <a:solidFill>
                <a:schemeClr val="accent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Symbio AR+LT"/>
              </a:endParaRPr>
            </a:p>
          </p:txBody>
        </p:sp>
        <p:sp>
          <p:nvSpPr>
            <p:cNvPr id="290" name="Freeform: Shape 289">
              <a:extLst>
                <a:ext uri="{FF2B5EF4-FFF2-40B4-BE49-F238E27FC236}">
                  <a16:creationId xmlns:a16="http://schemas.microsoft.com/office/drawing/2014/main" id="{F204E73B-5FB3-4839-B576-FA2498740EDF}"/>
                </a:ext>
              </a:extLst>
            </p:cNvPr>
            <p:cNvSpPr/>
            <p:nvPr/>
          </p:nvSpPr>
          <p:spPr>
            <a:xfrm>
              <a:off x="5296685" y="3119736"/>
              <a:ext cx="122441" cy="122441"/>
            </a:xfrm>
            <a:custGeom>
              <a:avLst/>
              <a:gdLst>
                <a:gd name="connsiteX0" fmla="*/ 17095 w 19050"/>
                <a:gd name="connsiteY0" fmla="*/ 10427 h 19050"/>
                <a:gd name="connsiteX1" fmla="*/ 10427 w 19050"/>
                <a:gd name="connsiteY1" fmla="*/ 17095 h 19050"/>
                <a:gd name="connsiteX2" fmla="*/ 3760 w 19050"/>
                <a:gd name="connsiteY2" fmla="*/ 10427 h 19050"/>
                <a:gd name="connsiteX3" fmla="*/ 10427 w 19050"/>
                <a:gd name="connsiteY3" fmla="*/ 3760 h 19050"/>
                <a:gd name="connsiteX4" fmla="*/ 17095 w 19050"/>
                <a:gd name="connsiteY4" fmla="*/ 10427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7095" y="10427"/>
                  </a:moveTo>
                  <a:cubicBezTo>
                    <a:pt x="17095" y="14110"/>
                    <a:pt x="14110" y="17095"/>
                    <a:pt x="10427" y="17095"/>
                  </a:cubicBezTo>
                  <a:cubicBezTo>
                    <a:pt x="6745" y="17095"/>
                    <a:pt x="3760" y="14110"/>
                    <a:pt x="3760" y="10427"/>
                  </a:cubicBezTo>
                  <a:cubicBezTo>
                    <a:pt x="3760" y="6745"/>
                    <a:pt x="6745" y="3760"/>
                    <a:pt x="10427" y="3760"/>
                  </a:cubicBezTo>
                  <a:cubicBezTo>
                    <a:pt x="14110" y="3760"/>
                    <a:pt x="17095" y="6745"/>
                    <a:pt x="17095" y="10427"/>
                  </a:cubicBezTo>
                  <a:close/>
                </a:path>
              </a:pathLst>
            </a:custGeom>
            <a:noFill/>
            <a:ln w="6350" cap="rnd">
              <a:solidFill>
                <a:schemeClr val="accent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Symbio AR+LT"/>
              </a:endParaRPr>
            </a:p>
          </p:txBody>
        </p:sp>
        <p:sp>
          <p:nvSpPr>
            <p:cNvPr id="291" name="Freeform: Shape 290">
              <a:extLst>
                <a:ext uri="{FF2B5EF4-FFF2-40B4-BE49-F238E27FC236}">
                  <a16:creationId xmlns:a16="http://schemas.microsoft.com/office/drawing/2014/main" id="{B530831F-FB78-4755-8DBF-B8B74CB56009}"/>
                </a:ext>
              </a:extLst>
            </p:cNvPr>
            <p:cNvSpPr/>
            <p:nvPr/>
          </p:nvSpPr>
          <p:spPr>
            <a:xfrm>
              <a:off x="5168124" y="3254421"/>
              <a:ext cx="122441" cy="122441"/>
            </a:xfrm>
            <a:custGeom>
              <a:avLst/>
              <a:gdLst>
                <a:gd name="connsiteX0" fmla="*/ 3760 w 19050"/>
                <a:gd name="connsiteY0" fmla="*/ 10427 h 19050"/>
                <a:gd name="connsiteX1" fmla="*/ 10427 w 19050"/>
                <a:gd name="connsiteY1" fmla="*/ 3760 h 19050"/>
                <a:gd name="connsiteX2" fmla="*/ 17095 w 19050"/>
                <a:gd name="connsiteY2" fmla="*/ 10427 h 19050"/>
                <a:gd name="connsiteX3" fmla="*/ 10427 w 19050"/>
                <a:gd name="connsiteY3" fmla="*/ 17095 h 19050"/>
                <a:gd name="connsiteX4" fmla="*/ 3760 w 19050"/>
                <a:gd name="connsiteY4" fmla="*/ 10427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3760" y="10427"/>
                  </a:moveTo>
                  <a:cubicBezTo>
                    <a:pt x="3760" y="6617"/>
                    <a:pt x="6617" y="3760"/>
                    <a:pt x="10427" y="3760"/>
                  </a:cubicBezTo>
                  <a:cubicBezTo>
                    <a:pt x="14237" y="3760"/>
                    <a:pt x="17095" y="6617"/>
                    <a:pt x="17095" y="10427"/>
                  </a:cubicBezTo>
                  <a:cubicBezTo>
                    <a:pt x="17095" y="14237"/>
                    <a:pt x="14237" y="17095"/>
                    <a:pt x="10427" y="17095"/>
                  </a:cubicBezTo>
                  <a:cubicBezTo>
                    <a:pt x="6617" y="17095"/>
                    <a:pt x="3760" y="14237"/>
                    <a:pt x="3760" y="10427"/>
                  </a:cubicBezTo>
                  <a:close/>
                </a:path>
              </a:pathLst>
            </a:custGeom>
            <a:noFill/>
            <a:ln w="6350" cap="rnd">
              <a:solidFill>
                <a:schemeClr val="accent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Symbio AR+LT"/>
              </a:endParaRPr>
            </a:p>
          </p:txBody>
        </p:sp>
        <p:sp>
          <p:nvSpPr>
            <p:cNvPr id="292" name="Rectangle: Rounded Corners 291">
              <a:extLst>
                <a:ext uri="{FF2B5EF4-FFF2-40B4-BE49-F238E27FC236}">
                  <a16:creationId xmlns:a16="http://schemas.microsoft.com/office/drawing/2014/main" id="{8E5C8262-53A7-4AA6-B875-3FBE274E7292}"/>
                </a:ext>
              </a:extLst>
            </p:cNvPr>
            <p:cNvSpPr/>
            <p:nvPr/>
          </p:nvSpPr>
          <p:spPr>
            <a:xfrm>
              <a:off x="4903237" y="3081878"/>
              <a:ext cx="146822" cy="337597"/>
            </a:xfrm>
            <a:prstGeom prst="roundRect">
              <a:avLst/>
            </a:prstGeom>
            <a:noFill/>
            <a:ln w="6350" cap="rnd">
              <a:solidFill>
                <a:schemeClr val="accent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dirty="0" err="1">
                <a:ln>
                  <a:noFill/>
                </a:ln>
                <a:solidFill>
                  <a:srgbClr val="000000"/>
                </a:solidFill>
                <a:effectLst/>
                <a:uLnTx/>
                <a:uFillTx/>
                <a:latin typeface="Calibri"/>
                <a:ea typeface="+mn-ea"/>
                <a:cs typeface="Symbio AR+LT"/>
              </a:endParaRPr>
            </a:p>
          </p:txBody>
        </p:sp>
      </p:grpSp>
      <p:sp>
        <p:nvSpPr>
          <p:cNvPr id="166" name="Rounded Rectangle 57">
            <a:extLst>
              <a:ext uri="{FF2B5EF4-FFF2-40B4-BE49-F238E27FC236}">
                <a16:creationId xmlns:a16="http://schemas.microsoft.com/office/drawing/2014/main" id="{B084D11D-8BF0-4DA5-B8AB-9A3439C00881}"/>
              </a:ext>
            </a:extLst>
          </p:cNvPr>
          <p:cNvSpPr/>
          <p:nvPr/>
        </p:nvSpPr>
        <p:spPr>
          <a:xfrm>
            <a:off x="3942440" y="810163"/>
            <a:ext cx="1828800" cy="218593"/>
          </a:xfrm>
          <a:prstGeom prst="roundRect">
            <a:avLst/>
          </a:prstGeom>
          <a:solidFill>
            <a:srgbClr val="FFAB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1100" b="1" i="0" u="none" strike="noStrike" kern="1200" cap="none" spc="0" normalizeH="0" baseline="0" noProof="0" dirty="0">
                <a:ln>
                  <a:noFill/>
                </a:ln>
                <a:solidFill>
                  <a:srgbClr val="0D2547"/>
                </a:solidFill>
                <a:effectLst/>
                <a:uLnTx/>
                <a:uFillTx/>
                <a:latin typeface="SST Arabic" panose="020B0504030504020204" pitchFamily="34" charset="-78"/>
                <a:ea typeface="+mn-ea"/>
                <a:cs typeface="SST Arabic" panose="020B0504030504020204" pitchFamily="34" charset="-78"/>
              </a:rPr>
              <a:t>عدد المحاضر الامنية</a:t>
            </a:r>
          </a:p>
        </p:txBody>
      </p:sp>
      <p:sp>
        <p:nvSpPr>
          <p:cNvPr id="167" name="Rounded Rectangle 56">
            <a:extLst>
              <a:ext uri="{FF2B5EF4-FFF2-40B4-BE49-F238E27FC236}">
                <a16:creationId xmlns:a16="http://schemas.microsoft.com/office/drawing/2014/main" id="{8D3E1242-AAC4-4C7B-B25B-005ADB575B79}"/>
              </a:ext>
            </a:extLst>
          </p:cNvPr>
          <p:cNvSpPr/>
          <p:nvPr/>
        </p:nvSpPr>
        <p:spPr>
          <a:xfrm>
            <a:off x="2799323" y="799528"/>
            <a:ext cx="1005840" cy="212900"/>
          </a:xfrm>
          <a:prstGeom prst="roundRect">
            <a:avLst/>
          </a:prstGeom>
          <a:solidFill>
            <a:schemeClr val="bg1"/>
          </a:solidFill>
          <a:ln w="952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1050" b="1" i="0" u="none" strike="noStrike" kern="1200" cap="none" spc="0" normalizeH="0" baseline="0" noProof="0" dirty="0">
                <a:ln>
                  <a:noFill/>
                </a:ln>
                <a:solidFill>
                  <a:srgbClr val="002060"/>
                </a:solidFill>
                <a:effectLst/>
                <a:uLnTx/>
                <a:uFillTx/>
                <a:latin typeface="SST Arabic" panose="020B0504030504020204" pitchFamily="34" charset="-78"/>
                <a:ea typeface="+mn-ea"/>
                <a:cs typeface="SST Arabic" panose="020B0504030504020204" pitchFamily="34" charset="-78"/>
              </a:rPr>
              <a:t>0</a:t>
            </a:r>
          </a:p>
        </p:txBody>
      </p:sp>
      <p:sp>
        <p:nvSpPr>
          <p:cNvPr id="225" name="Rectangle 224">
            <a:extLst>
              <a:ext uri="{FF2B5EF4-FFF2-40B4-BE49-F238E27FC236}">
                <a16:creationId xmlns:a16="http://schemas.microsoft.com/office/drawing/2014/main" id="{E0B36F43-B97F-4278-95C5-DD0E5FECFE44}"/>
              </a:ext>
            </a:extLst>
          </p:cNvPr>
          <p:cNvSpPr/>
          <p:nvPr/>
        </p:nvSpPr>
        <p:spPr>
          <a:xfrm>
            <a:off x="6266168" y="3377729"/>
            <a:ext cx="2798646" cy="490134"/>
          </a:xfrm>
          <a:prstGeom prst="rect">
            <a:avLst/>
          </a:prstGeom>
        </p:spPr>
        <p:txBody>
          <a:bodyPr wrap="square">
            <a:spAutoFit/>
          </a:bodyPr>
          <a:lstStyle/>
          <a:p>
            <a:pPr marL="0" marR="0" lvl="0" indent="0" algn="ctr" defTabSz="400050" rtl="1" eaLnBrk="1" fontAlgn="auto" latinLnBrk="0" hangingPunct="1">
              <a:lnSpc>
                <a:spcPct val="100000"/>
              </a:lnSpc>
              <a:spcBef>
                <a:spcPct val="0"/>
              </a:spcBef>
              <a:spcAft>
                <a:spcPct val="35000"/>
              </a:spcAft>
              <a:buClrTx/>
              <a:buSzTx/>
              <a:buFontTx/>
              <a:buNone/>
              <a:tabLst/>
              <a:defRPr/>
            </a:pPr>
            <a:r>
              <a:rPr kumimoji="0" lang="ar-SA" sz="1100" b="1" i="0" u="none" strike="noStrike" kern="1200" cap="none" spc="0" normalizeH="0" baseline="0" noProof="0" dirty="0">
                <a:ln>
                  <a:noFill/>
                </a:ln>
                <a:solidFill>
                  <a:srgbClr val="002448"/>
                </a:solidFill>
                <a:effectLst/>
                <a:uLnTx/>
                <a:uFillTx/>
                <a:latin typeface="SST Arabic" panose="020B0504030504020204" pitchFamily="34" charset="-78"/>
                <a:ea typeface="+mn-ea"/>
                <a:cs typeface="SST Arabic" panose="020B0504030504020204" pitchFamily="34" charset="-78"/>
              </a:rPr>
              <a:t>محاضر المخلص</a:t>
            </a:r>
            <a:r>
              <a:rPr kumimoji="0" lang="ar-SA" sz="1100" b="0" i="0" u="none" strike="noStrike" kern="1200" cap="none" spc="0" normalizeH="0" baseline="0" noProof="0" dirty="0">
                <a:ln>
                  <a:noFill/>
                </a:ln>
                <a:solidFill>
                  <a:srgbClr val="002448"/>
                </a:solidFill>
                <a:effectLst/>
                <a:uLnTx/>
                <a:uFillTx/>
                <a:latin typeface="SST Arabic" panose="020B0504030504020204" pitchFamily="34" charset="-78"/>
                <a:ea typeface="+mn-ea"/>
                <a:cs typeface="SST Arabic" panose="020B0504030504020204" pitchFamily="34" charset="-78"/>
              </a:rPr>
              <a:t> إلى </a:t>
            </a:r>
            <a:r>
              <a:rPr kumimoji="0" lang="ar-SA" sz="1100" b="1" i="0" u="none" strike="noStrike" kern="1200" cap="none" spc="0" normalizeH="0" baseline="0" noProof="0" dirty="0">
                <a:ln>
                  <a:noFill/>
                </a:ln>
                <a:solidFill>
                  <a:srgbClr val="002448"/>
                </a:solidFill>
                <a:effectLst/>
                <a:uLnTx/>
                <a:uFillTx/>
                <a:latin typeface="SST Arabic" panose="020B0504030504020204" pitchFamily="34" charset="-78"/>
                <a:ea typeface="+mn-ea"/>
                <a:cs typeface="SST Arabic" panose="020B0504030504020204" pitchFamily="34" charset="-78"/>
              </a:rPr>
              <a:t>إجمالي المحاضر </a:t>
            </a:r>
          </a:p>
          <a:p>
            <a:pPr marL="0" marR="0" lvl="0" indent="0" algn="ctr" defTabSz="400050" rtl="1" eaLnBrk="1" fontAlgn="auto" latinLnBrk="0" hangingPunct="1">
              <a:lnSpc>
                <a:spcPct val="100000"/>
              </a:lnSpc>
              <a:spcBef>
                <a:spcPct val="0"/>
              </a:spcBef>
              <a:spcAft>
                <a:spcPct val="35000"/>
              </a:spcAft>
              <a:buClrTx/>
              <a:buSzTx/>
              <a:buFontTx/>
              <a:buNone/>
              <a:tabLst/>
              <a:defRPr/>
            </a:pPr>
            <a:r>
              <a:rPr kumimoji="0" lang="ar-SA" sz="1100" b="0" i="0" u="none" strike="noStrike" kern="1200" cap="none" spc="0" normalizeH="0" baseline="0" noProof="0" dirty="0">
                <a:ln>
                  <a:noFill/>
                </a:ln>
                <a:solidFill>
                  <a:srgbClr val="002448"/>
                </a:solidFill>
                <a:effectLst/>
                <a:uLnTx/>
                <a:uFillTx/>
                <a:latin typeface="SST Arabic" panose="020B0504030504020204" pitchFamily="34" charset="-78"/>
                <a:ea typeface="+mn-ea"/>
                <a:cs typeface="SST Arabic" panose="020B0504030504020204" pitchFamily="34" charset="-78"/>
              </a:rPr>
              <a:t>تتجاوز </a:t>
            </a:r>
            <a:r>
              <a:rPr kumimoji="0" lang="ar-SA" sz="1100" b="1" i="0" u="none" strike="noStrike" kern="1200" cap="none" spc="0" normalizeH="0" baseline="0" noProof="0" dirty="0">
                <a:ln>
                  <a:noFill/>
                </a:ln>
                <a:solidFill>
                  <a:srgbClr val="002448"/>
                </a:solidFill>
                <a:effectLst/>
                <a:uLnTx/>
                <a:uFillTx/>
                <a:latin typeface="SST Arabic" panose="020B0504030504020204" pitchFamily="34" charset="-78"/>
                <a:ea typeface="+mn-ea"/>
                <a:cs typeface="SST Arabic" panose="020B0504030504020204" pitchFamily="34" charset="-78"/>
              </a:rPr>
              <a:t>1%</a:t>
            </a:r>
          </a:p>
        </p:txBody>
      </p:sp>
      <p:sp>
        <p:nvSpPr>
          <p:cNvPr id="235" name="Rectangle: Rounded Corners 201">
            <a:extLst>
              <a:ext uri="{FF2B5EF4-FFF2-40B4-BE49-F238E27FC236}">
                <a16:creationId xmlns:a16="http://schemas.microsoft.com/office/drawing/2014/main" id="{0786435B-CFB8-4998-B2CC-54E3C0A04CD9}"/>
              </a:ext>
            </a:extLst>
          </p:cNvPr>
          <p:cNvSpPr>
            <a:spLocks/>
          </p:cNvSpPr>
          <p:nvPr/>
        </p:nvSpPr>
        <p:spPr>
          <a:xfrm>
            <a:off x="6869843" y="3920953"/>
            <a:ext cx="1371453" cy="243275"/>
          </a:xfrm>
          <a:prstGeom prst="roundRect">
            <a:avLst>
              <a:gd name="adj" fmla="val 50000"/>
            </a:avLst>
          </a:prstGeom>
          <a:solidFill>
            <a:schemeClr val="bg2"/>
          </a:solidFill>
          <a:ln w="9525">
            <a:no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no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1000" b="0" i="0" u="none" strike="noStrike" kern="0" cap="none" spc="0" normalizeH="0" baseline="0" noProof="0" dirty="0">
                <a:ln>
                  <a:noFill/>
                </a:ln>
                <a:solidFill>
                  <a:srgbClr val="000000"/>
                </a:solidFill>
                <a:effectLst/>
                <a:uLnTx/>
                <a:uFillTx/>
                <a:latin typeface="SST Arabic" panose="020B0504030504020204" pitchFamily="34" charset="-78"/>
                <a:ea typeface="+mn-ea"/>
                <a:cs typeface="SST Arabic" panose="020B0504030504020204" pitchFamily="34" charset="-78"/>
              </a:rPr>
              <a:t>2,111 بيان جمركي</a:t>
            </a:r>
          </a:p>
        </p:txBody>
      </p:sp>
      <p:sp>
        <p:nvSpPr>
          <p:cNvPr id="342" name="Rectangle: Rounded Corners 231">
            <a:extLst>
              <a:ext uri="{FF2B5EF4-FFF2-40B4-BE49-F238E27FC236}">
                <a16:creationId xmlns:a16="http://schemas.microsoft.com/office/drawing/2014/main" id="{99232B33-792C-4EF6-AEB1-FE1728F41809}"/>
              </a:ext>
            </a:extLst>
          </p:cNvPr>
          <p:cNvSpPr/>
          <p:nvPr/>
        </p:nvSpPr>
        <p:spPr>
          <a:xfrm>
            <a:off x="2125280" y="2284321"/>
            <a:ext cx="2392871" cy="2004845"/>
          </a:xfrm>
          <a:prstGeom prst="roundRect">
            <a:avLst>
              <a:gd name="adj" fmla="val 9662"/>
            </a:avLst>
          </a:prstGeom>
          <a:solidFill>
            <a:srgbClr val="FFABAD">
              <a:alpha val="4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a:ln>
                <a:noFill/>
              </a:ln>
              <a:solidFill>
                <a:srgbClr val="0D2547"/>
              </a:solidFill>
              <a:effectLst/>
              <a:uLnTx/>
              <a:uFillTx/>
              <a:latin typeface="SST Arabic" panose="020B0504030504020204" pitchFamily="34" charset="-78"/>
              <a:ea typeface="+mn-ea"/>
              <a:cs typeface="SST Arabic" panose="020B0504030504020204" pitchFamily="34" charset="-78"/>
            </a:endParaRPr>
          </a:p>
        </p:txBody>
      </p:sp>
      <p:sp>
        <p:nvSpPr>
          <p:cNvPr id="343" name="Flowchart: Alternate Process 342">
            <a:hlinkClick r:id="" action="ppaction://noaction"/>
            <a:extLst>
              <a:ext uri="{FF2B5EF4-FFF2-40B4-BE49-F238E27FC236}">
                <a16:creationId xmlns:a16="http://schemas.microsoft.com/office/drawing/2014/main" id="{F68483BC-3BA5-4018-B5AE-005BA4C16421}"/>
              </a:ext>
            </a:extLst>
          </p:cNvPr>
          <p:cNvSpPr/>
          <p:nvPr/>
        </p:nvSpPr>
        <p:spPr>
          <a:xfrm>
            <a:off x="2477520" y="3380439"/>
            <a:ext cx="1702718" cy="144053"/>
          </a:xfrm>
          <a:prstGeom prst="flowChartAlternateProcess">
            <a:avLst/>
          </a:prstGeom>
          <a:solidFill>
            <a:schemeClr val="accent3">
              <a:lumMod val="20000"/>
              <a:lumOff val="80000"/>
              <a:alpha val="80000"/>
            </a:schemeClr>
          </a:solidFill>
          <a:ln>
            <a:solidFill>
              <a:srgbClr val="04DAD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900" b="1" i="0" u="none" strike="noStrike" kern="1200" cap="none" spc="0" normalizeH="0" baseline="0" noProof="0" dirty="0">
                <a:ln>
                  <a:noFill/>
                </a:ln>
                <a:solidFill>
                  <a:srgbClr val="E6E6E6">
                    <a:lumMod val="25000"/>
                  </a:srgbClr>
                </a:solidFill>
                <a:effectLst/>
                <a:uLnTx/>
                <a:uFillTx/>
                <a:latin typeface="SST Arabic" panose="020B0504030504020204" pitchFamily="34" charset="-78"/>
                <a:ea typeface="+mn-ea"/>
                <a:cs typeface="SST Arabic" panose="020B0504030504020204" pitchFamily="34" charset="-78"/>
              </a:rPr>
              <a:t>تحقق جميع حدود الاستهداف</a:t>
            </a:r>
          </a:p>
        </p:txBody>
      </p:sp>
      <p:sp>
        <p:nvSpPr>
          <p:cNvPr id="344" name="Isosceles Triangle 343">
            <a:extLst>
              <a:ext uri="{FF2B5EF4-FFF2-40B4-BE49-F238E27FC236}">
                <a16:creationId xmlns:a16="http://schemas.microsoft.com/office/drawing/2014/main" id="{0E3F3F14-CF36-485F-88BF-C447773F51CE}"/>
              </a:ext>
            </a:extLst>
          </p:cNvPr>
          <p:cNvSpPr/>
          <p:nvPr/>
        </p:nvSpPr>
        <p:spPr>
          <a:xfrm rot="5400000" flipV="1">
            <a:off x="4209368" y="3154606"/>
            <a:ext cx="2004842" cy="264278"/>
          </a:xfrm>
          <a:prstGeom prst="triangle">
            <a:avLst/>
          </a:prstGeom>
          <a:solidFill>
            <a:srgbClr val="FFFFFF">
              <a:lumMod val="65000"/>
            </a:srgbClr>
          </a:solidFill>
          <a:ln w="19050" cap="flat" cmpd="sng" algn="ctr">
            <a:noFill/>
            <a:prstDash val="solid"/>
            <a:miter lim="800000"/>
          </a:ln>
          <a:effectLst/>
        </p:spPr>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400" b="1" i="0" u="none" strike="noStrike" kern="0" cap="none" spc="0" normalizeH="0" baseline="0" noProof="0" dirty="0">
              <a:ln>
                <a:noFill/>
              </a:ln>
              <a:solidFill>
                <a:srgbClr val="FFFFFF"/>
              </a:solidFill>
              <a:effectLst/>
              <a:uLnTx/>
              <a:uFillTx/>
              <a:latin typeface="SST Arabic" panose="020B0504030504020204" pitchFamily="34" charset="-78"/>
              <a:ea typeface="Calibri" panose="020F0502020204030204" pitchFamily="34" charset="0"/>
              <a:cs typeface="SST Arabic" panose="020B0504030504020204" pitchFamily="34" charset="-78"/>
            </a:endParaRPr>
          </a:p>
        </p:txBody>
      </p:sp>
      <p:grpSp>
        <p:nvGrpSpPr>
          <p:cNvPr id="348" name="Group 347">
            <a:extLst>
              <a:ext uri="{FF2B5EF4-FFF2-40B4-BE49-F238E27FC236}">
                <a16:creationId xmlns:a16="http://schemas.microsoft.com/office/drawing/2014/main" id="{C21C0122-5C11-4793-8F47-64C7995CA470}"/>
              </a:ext>
            </a:extLst>
          </p:cNvPr>
          <p:cNvGrpSpPr/>
          <p:nvPr/>
        </p:nvGrpSpPr>
        <p:grpSpPr>
          <a:xfrm>
            <a:off x="3054286" y="2852239"/>
            <a:ext cx="549186" cy="357216"/>
            <a:chOff x="7888368" y="3290934"/>
            <a:chExt cx="825815" cy="573478"/>
          </a:xfrm>
        </p:grpSpPr>
        <p:grpSp>
          <p:nvGrpSpPr>
            <p:cNvPr id="358" name="Group 357">
              <a:extLst>
                <a:ext uri="{FF2B5EF4-FFF2-40B4-BE49-F238E27FC236}">
                  <a16:creationId xmlns:a16="http://schemas.microsoft.com/office/drawing/2014/main" id="{B7771532-B1CB-41CF-BE10-7020FB43C126}"/>
                </a:ext>
              </a:extLst>
            </p:cNvPr>
            <p:cNvGrpSpPr/>
            <p:nvPr/>
          </p:nvGrpSpPr>
          <p:grpSpPr>
            <a:xfrm>
              <a:off x="8018796" y="3290934"/>
              <a:ext cx="582877" cy="565921"/>
              <a:chOff x="5112361" y="3348237"/>
              <a:chExt cx="1033500" cy="1033500"/>
            </a:xfrm>
          </p:grpSpPr>
          <p:sp>
            <p:nvSpPr>
              <p:cNvPr id="360" name="Google Shape;1186;p42">
                <a:extLst>
                  <a:ext uri="{FF2B5EF4-FFF2-40B4-BE49-F238E27FC236}">
                    <a16:creationId xmlns:a16="http://schemas.microsoft.com/office/drawing/2014/main" id="{4C93EFA8-8F80-41B3-9EEE-82F9B804FF4C}"/>
                  </a:ext>
                </a:extLst>
              </p:cNvPr>
              <p:cNvSpPr/>
              <p:nvPr/>
            </p:nvSpPr>
            <p:spPr>
              <a:xfrm>
                <a:off x="5112361" y="3348237"/>
                <a:ext cx="1033500" cy="1033500"/>
              </a:xfrm>
              <a:prstGeom prst="ellipse">
                <a:avLst/>
              </a:prstGeom>
              <a:solidFill>
                <a:schemeClr val="accent3">
                  <a:lumMod val="50000"/>
                </a:scheme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0D2547"/>
                  </a:solidFill>
                  <a:effectLst/>
                  <a:uLnTx/>
                  <a:uFillTx/>
                  <a:latin typeface="Symbio AR+LT"/>
                  <a:ea typeface="+mn-ea"/>
                  <a:cs typeface="Symbio AR+LT"/>
                </a:endParaRPr>
              </a:p>
            </p:txBody>
          </p:sp>
          <p:sp>
            <p:nvSpPr>
              <p:cNvPr id="361" name="Google Shape;1187;p42">
                <a:extLst>
                  <a:ext uri="{FF2B5EF4-FFF2-40B4-BE49-F238E27FC236}">
                    <a16:creationId xmlns:a16="http://schemas.microsoft.com/office/drawing/2014/main" id="{9EE01DE8-D072-4CF4-AB79-186BC7B2CCF6}"/>
                  </a:ext>
                </a:extLst>
              </p:cNvPr>
              <p:cNvSpPr/>
              <p:nvPr/>
            </p:nvSpPr>
            <p:spPr>
              <a:xfrm>
                <a:off x="5221432" y="3457310"/>
                <a:ext cx="815400" cy="815400"/>
              </a:xfrm>
              <a:prstGeom prst="ellipse">
                <a:avLst/>
              </a:prstGeom>
              <a:solidFill>
                <a:schemeClr val="bg1"/>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endParaRPr kumimoji="0" sz="900" b="0" i="0" u="none" strike="noStrike" kern="1200" cap="none" spc="0" normalizeH="0" baseline="0" noProof="0" dirty="0">
                  <a:ln>
                    <a:noFill/>
                  </a:ln>
                  <a:solidFill>
                    <a:srgbClr val="0D2547"/>
                  </a:solidFill>
                  <a:effectLst/>
                  <a:uLnTx/>
                  <a:uFillTx/>
                  <a:latin typeface="Symbio AR+LT"/>
                  <a:ea typeface="+mn-ea"/>
                  <a:cs typeface="Symbio AR+LT"/>
                </a:endParaRPr>
              </a:p>
            </p:txBody>
          </p:sp>
          <p:grpSp>
            <p:nvGrpSpPr>
              <p:cNvPr id="362" name="Google Shape;1188;p42">
                <a:extLst>
                  <a:ext uri="{FF2B5EF4-FFF2-40B4-BE49-F238E27FC236}">
                    <a16:creationId xmlns:a16="http://schemas.microsoft.com/office/drawing/2014/main" id="{276CA129-13FD-4178-88D3-974FB5553E5E}"/>
                  </a:ext>
                </a:extLst>
              </p:cNvPr>
              <p:cNvGrpSpPr/>
              <p:nvPr/>
            </p:nvGrpSpPr>
            <p:grpSpPr>
              <a:xfrm>
                <a:off x="5400545" y="3665715"/>
                <a:ext cx="457189" cy="398590"/>
                <a:chOff x="5046550" y="2327025"/>
                <a:chExt cx="299325" cy="261525"/>
              </a:xfrm>
            </p:grpSpPr>
            <p:sp>
              <p:nvSpPr>
                <p:cNvPr id="363" name="Google Shape;1189;p42">
                  <a:extLst>
                    <a:ext uri="{FF2B5EF4-FFF2-40B4-BE49-F238E27FC236}">
                      <a16:creationId xmlns:a16="http://schemas.microsoft.com/office/drawing/2014/main" id="{013EF3B5-C759-4EE0-A924-31B09BC1D9E4}"/>
                    </a:ext>
                  </a:extLst>
                </p:cNvPr>
                <p:cNvSpPr/>
                <p:nvPr/>
              </p:nvSpPr>
              <p:spPr>
                <a:xfrm>
                  <a:off x="5046550" y="2448325"/>
                  <a:ext cx="297750" cy="140225"/>
                </a:xfrm>
                <a:custGeom>
                  <a:avLst/>
                  <a:gdLst/>
                  <a:ahLst/>
                  <a:cxnLst/>
                  <a:rect l="l" t="t" r="r" b="b"/>
                  <a:pathLst>
                    <a:path w="11910" h="5609" extrusionOk="0">
                      <a:moveTo>
                        <a:pt x="4569" y="1386"/>
                      </a:moveTo>
                      <a:cubicBezTo>
                        <a:pt x="4538" y="1575"/>
                        <a:pt x="4506" y="1828"/>
                        <a:pt x="4443" y="2111"/>
                      </a:cubicBezTo>
                      <a:lnTo>
                        <a:pt x="757" y="2111"/>
                      </a:lnTo>
                      <a:lnTo>
                        <a:pt x="757" y="1386"/>
                      </a:lnTo>
                      <a:close/>
                      <a:moveTo>
                        <a:pt x="11185" y="1386"/>
                      </a:moveTo>
                      <a:lnTo>
                        <a:pt x="11185" y="2111"/>
                      </a:lnTo>
                      <a:lnTo>
                        <a:pt x="7530" y="2111"/>
                      </a:lnTo>
                      <a:cubicBezTo>
                        <a:pt x="7467" y="1828"/>
                        <a:pt x="7436" y="1575"/>
                        <a:pt x="7373" y="1386"/>
                      </a:cubicBezTo>
                      <a:close/>
                      <a:moveTo>
                        <a:pt x="5955" y="725"/>
                      </a:moveTo>
                      <a:cubicBezTo>
                        <a:pt x="6270" y="725"/>
                        <a:pt x="6396" y="788"/>
                        <a:pt x="6491" y="1071"/>
                      </a:cubicBezTo>
                      <a:cubicBezTo>
                        <a:pt x="6743" y="1639"/>
                        <a:pt x="6900" y="2804"/>
                        <a:pt x="7247" y="4852"/>
                      </a:cubicBezTo>
                      <a:lnTo>
                        <a:pt x="4664" y="4852"/>
                      </a:lnTo>
                      <a:cubicBezTo>
                        <a:pt x="5010" y="2804"/>
                        <a:pt x="5168" y="1639"/>
                        <a:pt x="5388" y="1071"/>
                      </a:cubicBezTo>
                      <a:cubicBezTo>
                        <a:pt x="5514" y="788"/>
                        <a:pt x="5640" y="725"/>
                        <a:pt x="5955" y="725"/>
                      </a:cubicBezTo>
                      <a:close/>
                      <a:moveTo>
                        <a:pt x="5955" y="0"/>
                      </a:moveTo>
                      <a:cubicBezTo>
                        <a:pt x="5357" y="0"/>
                        <a:pt x="5010" y="221"/>
                        <a:pt x="4758" y="725"/>
                      </a:cubicBezTo>
                      <a:lnTo>
                        <a:pt x="347" y="725"/>
                      </a:lnTo>
                      <a:cubicBezTo>
                        <a:pt x="158" y="725"/>
                        <a:pt x="1" y="882"/>
                        <a:pt x="1" y="1071"/>
                      </a:cubicBezTo>
                      <a:lnTo>
                        <a:pt x="1" y="2458"/>
                      </a:lnTo>
                      <a:cubicBezTo>
                        <a:pt x="1" y="2647"/>
                        <a:pt x="158" y="2804"/>
                        <a:pt x="347" y="2804"/>
                      </a:cubicBezTo>
                      <a:lnTo>
                        <a:pt x="4254" y="2804"/>
                      </a:lnTo>
                      <a:cubicBezTo>
                        <a:pt x="4191" y="3371"/>
                        <a:pt x="4065" y="4064"/>
                        <a:pt x="3907" y="4884"/>
                      </a:cubicBezTo>
                      <a:lnTo>
                        <a:pt x="3498" y="4884"/>
                      </a:lnTo>
                      <a:cubicBezTo>
                        <a:pt x="3309" y="4884"/>
                        <a:pt x="3151" y="5041"/>
                        <a:pt x="3151" y="5262"/>
                      </a:cubicBezTo>
                      <a:cubicBezTo>
                        <a:pt x="3151" y="5451"/>
                        <a:pt x="3309" y="5608"/>
                        <a:pt x="3498" y="5608"/>
                      </a:cubicBezTo>
                      <a:lnTo>
                        <a:pt x="8350" y="5608"/>
                      </a:lnTo>
                      <a:cubicBezTo>
                        <a:pt x="8539" y="5608"/>
                        <a:pt x="8696" y="5451"/>
                        <a:pt x="8696" y="5262"/>
                      </a:cubicBezTo>
                      <a:cubicBezTo>
                        <a:pt x="8696" y="5041"/>
                        <a:pt x="8539" y="4884"/>
                        <a:pt x="8350" y="4884"/>
                      </a:cubicBezTo>
                      <a:lnTo>
                        <a:pt x="7972" y="4884"/>
                      </a:lnTo>
                      <a:cubicBezTo>
                        <a:pt x="7814" y="4064"/>
                        <a:pt x="7688" y="3403"/>
                        <a:pt x="7593" y="2804"/>
                      </a:cubicBezTo>
                      <a:lnTo>
                        <a:pt x="11500" y="2804"/>
                      </a:lnTo>
                      <a:cubicBezTo>
                        <a:pt x="11689" y="2804"/>
                        <a:pt x="11847" y="2647"/>
                        <a:pt x="11847" y="2458"/>
                      </a:cubicBezTo>
                      <a:lnTo>
                        <a:pt x="11847" y="1071"/>
                      </a:lnTo>
                      <a:cubicBezTo>
                        <a:pt x="11910" y="882"/>
                        <a:pt x="11752" y="725"/>
                        <a:pt x="11532" y="725"/>
                      </a:cubicBezTo>
                      <a:lnTo>
                        <a:pt x="7121" y="725"/>
                      </a:lnTo>
                      <a:cubicBezTo>
                        <a:pt x="6900" y="252"/>
                        <a:pt x="6554" y="0"/>
                        <a:pt x="5955"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D2547"/>
                    </a:solidFill>
                    <a:effectLst/>
                    <a:uLnTx/>
                    <a:uFillTx/>
                    <a:latin typeface="Symbio AR+LT"/>
                    <a:ea typeface="+mn-ea"/>
                    <a:cs typeface="Symbio AR+LT"/>
                  </a:endParaRPr>
                </a:p>
              </p:txBody>
            </p:sp>
            <p:sp>
              <p:nvSpPr>
                <p:cNvPr id="364" name="Google Shape;1190;p42">
                  <a:extLst>
                    <a:ext uri="{FF2B5EF4-FFF2-40B4-BE49-F238E27FC236}">
                      <a16:creationId xmlns:a16="http://schemas.microsoft.com/office/drawing/2014/main" id="{561B5B45-5C5F-4C6B-8382-02C2FB69EA20}"/>
                    </a:ext>
                  </a:extLst>
                </p:cNvPr>
                <p:cNvSpPr/>
                <p:nvPr/>
              </p:nvSpPr>
              <p:spPr>
                <a:xfrm>
                  <a:off x="5241900" y="2327025"/>
                  <a:ext cx="103975" cy="121325"/>
                </a:xfrm>
                <a:custGeom>
                  <a:avLst/>
                  <a:gdLst/>
                  <a:ahLst/>
                  <a:cxnLst/>
                  <a:rect l="l" t="t" r="r" b="b"/>
                  <a:pathLst>
                    <a:path w="4159" h="4853" extrusionOk="0">
                      <a:moveTo>
                        <a:pt x="1985" y="725"/>
                      </a:moveTo>
                      <a:cubicBezTo>
                        <a:pt x="2394" y="725"/>
                        <a:pt x="2709" y="1040"/>
                        <a:pt x="2709" y="1450"/>
                      </a:cubicBezTo>
                      <a:cubicBezTo>
                        <a:pt x="2709" y="1828"/>
                        <a:pt x="2394" y="2143"/>
                        <a:pt x="1985" y="2143"/>
                      </a:cubicBezTo>
                      <a:cubicBezTo>
                        <a:pt x="1607" y="2143"/>
                        <a:pt x="1292" y="1828"/>
                        <a:pt x="1292" y="1450"/>
                      </a:cubicBezTo>
                      <a:cubicBezTo>
                        <a:pt x="1292" y="1040"/>
                        <a:pt x="1638" y="725"/>
                        <a:pt x="1985" y="725"/>
                      </a:cubicBezTo>
                      <a:close/>
                      <a:moveTo>
                        <a:pt x="1985" y="2804"/>
                      </a:moveTo>
                      <a:cubicBezTo>
                        <a:pt x="2741" y="2804"/>
                        <a:pt x="3371" y="3435"/>
                        <a:pt x="3371" y="4191"/>
                      </a:cubicBezTo>
                      <a:lnTo>
                        <a:pt x="630" y="4191"/>
                      </a:lnTo>
                      <a:cubicBezTo>
                        <a:pt x="630" y="3435"/>
                        <a:pt x="1260" y="2804"/>
                        <a:pt x="1985" y="2804"/>
                      </a:cubicBezTo>
                      <a:close/>
                      <a:moveTo>
                        <a:pt x="2048" y="1"/>
                      </a:moveTo>
                      <a:cubicBezTo>
                        <a:pt x="1292" y="1"/>
                        <a:pt x="662" y="631"/>
                        <a:pt x="662" y="1387"/>
                      </a:cubicBezTo>
                      <a:cubicBezTo>
                        <a:pt x="662" y="1765"/>
                        <a:pt x="819" y="2111"/>
                        <a:pt x="1040" y="2332"/>
                      </a:cubicBezTo>
                      <a:cubicBezTo>
                        <a:pt x="410" y="2710"/>
                        <a:pt x="0" y="3372"/>
                        <a:pt x="0" y="4159"/>
                      </a:cubicBezTo>
                      <a:lnTo>
                        <a:pt x="0" y="4506"/>
                      </a:lnTo>
                      <a:cubicBezTo>
                        <a:pt x="0" y="4695"/>
                        <a:pt x="158" y="4852"/>
                        <a:pt x="347" y="4852"/>
                      </a:cubicBezTo>
                      <a:lnTo>
                        <a:pt x="3812" y="4852"/>
                      </a:lnTo>
                      <a:cubicBezTo>
                        <a:pt x="4001" y="4852"/>
                        <a:pt x="4159" y="4695"/>
                        <a:pt x="4159" y="4506"/>
                      </a:cubicBezTo>
                      <a:lnTo>
                        <a:pt x="4159" y="4159"/>
                      </a:lnTo>
                      <a:cubicBezTo>
                        <a:pt x="4096" y="3403"/>
                        <a:pt x="3655" y="2710"/>
                        <a:pt x="3025" y="2332"/>
                      </a:cubicBezTo>
                      <a:cubicBezTo>
                        <a:pt x="3245" y="2111"/>
                        <a:pt x="3403" y="1765"/>
                        <a:pt x="3403" y="1387"/>
                      </a:cubicBezTo>
                      <a:cubicBezTo>
                        <a:pt x="3403" y="631"/>
                        <a:pt x="2772" y="1"/>
                        <a:pt x="2048"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D2547"/>
                    </a:solidFill>
                    <a:effectLst/>
                    <a:uLnTx/>
                    <a:uFillTx/>
                    <a:latin typeface="Symbio AR+LT"/>
                    <a:ea typeface="+mn-ea"/>
                    <a:cs typeface="Symbio AR+LT"/>
                  </a:endParaRPr>
                </a:p>
              </p:txBody>
            </p:sp>
            <p:sp>
              <p:nvSpPr>
                <p:cNvPr id="365" name="Google Shape;1191;p42">
                  <a:extLst>
                    <a:ext uri="{FF2B5EF4-FFF2-40B4-BE49-F238E27FC236}">
                      <a16:creationId xmlns:a16="http://schemas.microsoft.com/office/drawing/2014/main" id="{576AF1B3-4CFD-4417-B313-26AAC98577E5}"/>
                    </a:ext>
                  </a:extLst>
                </p:cNvPr>
                <p:cNvSpPr/>
                <p:nvPr/>
              </p:nvSpPr>
              <p:spPr>
                <a:xfrm>
                  <a:off x="5048925" y="2328600"/>
                  <a:ext cx="103975" cy="121325"/>
                </a:xfrm>
                <a:custGeom>
                  <a:avLst/>
                  <a:gdLst/>
                  <a:ahLst/>
                  <a:cxnLst/>
                  <a:rect l="l" t="t" r="r" b="b"/>
                  <a:pathLst>
                    <a:path w="4159" h="4853" extrusionOk="0">
                      <a:moveTo>
                        <a:pt x="2048" y="662"/>
                      </a:moveTo>
                      <a:cubicBezTo>
                        <a:pt x="2426" y="662"/>
                        <a:pt x="2741" y="977"/>
                        <a:pt x="2741" y="1387"/>
                      </a:cubicBezTo>
                      <a:cubicBezTo>
                        <a:pt x="2741" y="1765"/>
                        <a:pt x="2426" y="2080"/>
                        <a:pt x="2048" y="2080"/>
                      </a:cubicBezTo>
                      <a:cubicBezTo>
                        <a:pt x="1639" y="2080"/>
                        <a:pt x="1324" y="1765"/>
                        <a:pt x="1324" y="1387"/>
                      </a:cubicBezTo>
                      <a:cubicBezTo>
                        <a:pt x="1324" y="977"/>
                        <a:pt x="1670" y="662"/>
                        <a:pt x="2048" y="662"/>
                      </a:cubicBezTo>
                      <a:close/>
                      <a:moveTo>
                        <a:pt x="2048" y="2710"/>
                      </a:moveTo>
                      <a:cubicBezTo>
                        <a:pt x="2773" y="2710"/>
                        <a:pt x="3403" y="3340"/>
                        <a:pt x="3403" y="4096"/>
                      </a:cubicBezTo>
                      <a:lnTo>
                        <a:pt x="662" y="4096"/>
                      </a:lnTo>
                      <a:cubicBezTo>
                        <a:pt x="662" y="3340"/>
                        <a:pt x="1292" y="2710"/>
                        <a:pt x="2048" y="2710"/>
                      </a:cubicBezTo>
                      <a:close/>
                      <a:moveTo>
                        <a:pt x="2111" y="1"/>
                      </a:moveTo>
                      <a:cubicBezTo>
                        <a:pt x="1355" y="1"/>
                        <a:pt x="725" y="631"/>
                        <a:pt x="725" y="1387"/>
                      </a:cubicBezTo>
                      <a:cubicBezTo>
                        <a:pt x="725" y="1733"/>
                        <a:pt x="882" y="2080"/>
                        <a:pt x="1134" y="2332"/>
                      </a:cubicBezTo>
                      <a:cubicBezTo>
                        <a:pt x="410" y="2647"/>
                        <a:pt x="0" y="3340"/>
                        <a:pt x="0" y="4128"/>
                      </a:cubicBezTo>
                      <a:lnTo>
                        <a:pt x="0" y="4474"/>
                      </a:lnTo>
                      <a:cubicBezTo>
                        <a:pt x="0" y="4695"/>
                        <a:pt x="158" y="4852"/>
                        <a:pt x="347" y="4852"/>
                      </a:cubicBezTo>
                      <a:lnTo>
                        <a:pt x="3812" y="4852"/>
                      </a:lnTo>
                      <a:cubicBezTo>
                        <a:pt x="4001" y="4852"/>
                        <a:pt x="4159" y="4695"/>
                        <a:pt x="4159" y="4474"/>
                      </a:cubicBezTo>
                      <a:lnTo>
                        <a:pt x="4159" y="4128"/>
                      </a:lnTo>
                      <a:cubicBezTo>
                        <a:pt x="4159" y="3340"/>
                        <a:pt x="3718" y="2678"/>
                        <a:pt x="3088" y="2332"/>
                      </a:cubicBezTo>
                      <a:cubicBezTo>
                        <a:pt x="3340" y="2080"/>
                        <a:pt x="3497" y="1733"/>
                        <a:pt x="3497" y="1387"/>
                      </a:cubicBezTo>
                      <a:cubicBezTo>
                        <a:pt x="3497" y="631"/>
                        <a:pt x="2867" y="1"/>
                        <a:pt x="2111"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D2547"/>
                    </a:solidFill>
                    <a:effectLst/>
                    <a:uLnTx/>
                    <a:uFillTx/>
                    <a:latin typeface="Symbio AR+LT"/>
                    <a:ea typeface="+mn-ea"/>
                    <a:cs typeface="Symbio AR+LT"/>
                  </a:endParaRPr>
                </a:p>
              </p:txBody>
            </p:sp>
          </p:grpSp>
        </p:grpSp>
        <p:sp>
          <p:nvSpPr>
            <p:cNvPr id="359" name="Rectangle 358">
              <a:extLst>
                <a:ext uri="{FF2B5EF4-FFF2-40B4-BE49-F238E27FC236}">
                  <a16:creationId xmlns:a16="http://schemas.microsoft.com/office/drawing/2014/main" id="{E292E433-BBEF-4D0B-B105-99624077A2D9}"/>
                </a:ext>
              </a:extLst>
            </p:cNvPr>
            <p:cNvSpPr/>
            <p:nvPr/>
          </p:nvSpPr>
          <p:spPr>
            <a:xfrm>
              <a:off x="7888368" y="3320894"/>
              <a:ext cx="825815" cy="543518"/>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SA" sz="1600" b="1" i="0" u="none" strike="noStrike" kern="1200" cap="none" spc="0" normalizeH="0" baseline="0" noProof="0" dirty="0">
                  <a:ln>
                    <a:noFill/>
                  </a:ln>
                  <a:solidFill>
                    <a:srgbClr val="04DAD5"/>
                  </a:solidFill>
                  <a:effectLst>
                    <a:outerShdw blurRad="38100" dist="38100" dir="2700000" algn="tl">
                      <a:srgbClr val="000000">
                        <a:alpha val="43137"/>
                      </a:srgbClr>
                    </a:outerShdw>
                  </a:effectLst>
                  <a:uLnTx/>
                  <a:uFillTx/>
                  <a:latin typeface="SST Arabic" panose="020B0504030504020204" pitchFamily="34" charset="-78"/>
                  <a:ea typeface="+mn-ea"/>
                  <a:cs typeface="SST Arabic" panose="020B0504030504020204" pitchFamily="34" charset="-78"/>
                </a:rPr>
                <a:t>1</a:t>
              </a:r>
            </a:p>
          </p:txBody>
        </p:sp>
      </p:grpSp>
      <p:sp>
        <p:nvSpPr>
          <p:cNvPr id="367" name="Rectangle: Rounded Corners 228">
            <a:extLst>
              <a:ext uri="{FF2B5EF4-FFF2-40B4-BE49-F238E27FC236}">
                <a16:creationId xmlns:a16="http://schemas.microsoft.com/office/drawing/2014/main" id="{C5E46E40-39C1-4741-B6D9-90A511091BC8}"/>
              </a:ext>
            </a:extLst>
          </p:cNvPr>
          <p:cNvSpPr>
            <a:spLocks/>
          </p:cNvSpPr>
          <p:nvPr/>
        </p:nvSpPr>
        <p:spPr>
          <a:xfrm>
            <a:off x="2605899" y="3695476"/>
            <a:ext cx="1431631" cy="305694"/>
          </a:xfrm>
          <a:prstGeom prst="roundRect">
            <a:avLst>
              <a:gd name="adj" fmla="val 50000"/>
            </a:avLst>
          </a:prstGeom>
          <a:solidFill>
            <a:schemeClr val="bg2"/>
          </a:solidFill>
          <a:ln w="9525">
            <a:solidFill>
              <a:schemeClr val="bg1">
                <a:lumMod val="50000"/>
              </a:schemeClr>
            </a:solidFill>
            <a:prstDash val="dash"/>
            <a:miter lim="800000"/>
          </a:ln>
          <a:effectLst/>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no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1000" b="1" i="0" u="none" strike="noStrike" kern="0" cap="none" spc="0" normalizeH="0" baseline="0" noProof="0" dirty="0">
                <a:ln>
                  <a:noFill/>
                </a:ln>
                <a:solidFill>
                  <a:srgbClr val="000000"/>
                </a:solidFill>
                <a:effectLst/>
                <a:uLnTx/>
                <a:uFillTx/>
                <a:latin typeface="SST Arabic" panose="020B0504030504020204" pitchFamily="34" charset="-78"/>
                <a:ea typeface="+mn-ea"/>
                <a:cs typeface="SST Arabic" panose="020B0504030504020204" pitchFamily="34" charset="-78"/>
              </a:rPr>
              <a:t>2,111</a:t>
            </a:r>
            <a:r>
              <a:rPr kumimoji="0" lang="ar-SA" sz="1000" b="0" i="0" u="none" strike="noStrike" kern="0" cap="none" spc="0" normalizeH="0" baseline="0" noProof="0" dirty="0">
                <a:ln>
                  <a:noFill/>
                </a:ln>
                <a:solidFill>
                  <a:srgbClr val="000000"/>
                </a:solidFill>
                <a:effectLst/>
                <a:uLnTx/>
                <a:uFillTx/>
                <a:latin typeface="SST Arabic" panose="020B0504030504020204" pitchFamily="34" charset="-78"/>
                <a:ea typeface="+mn-ea"/>
                <a:cs typeface="SST Arabic" panose="020B0504030504020204" pitchFamily="34" charset="-78"/>
              </a:rPr>
              <a:t> بيان جمركي </a:t>
            </a:r>
            <a:r>
              <a:rPr kumimoji="0" lang="ar-SA" sz="1000" b="1" i="0" u="none" strike="noStrike" kern="0" cap="none" spc="0" normalizeH="0" baseline="0" noProof="0" dirty="0">
                <a:ln>
                  <a:noFill/>
                </a:ln>
                <a:solidFill>
                  <a:srgbClr val="000000"/>
                </a:solidFill>
                <a:effectLst/>
                <a:uLnTx/>
                <a:uFillTx/>
                <a:latin typeface="SST Arabic" panose="020B0504030504020204" pitchFamily="34" charset="-78"/>
                <a:ea typeface="+mn-ea"/>
                <a:cs typeface="SST Arabic" panose="020B0504030504020204" pitchFamily="34" charset="-78"/>
              </a:rPr>
              <a:t>صادر</a:t>
            </a:r>
          </a:p>
        </p:txBody>
      </p:sp>
      <p:sp>
        <p:nvSpPr>
          <p:cNvPr id="82" name="Rectangle: Rounded Corners 231">
            <a:extLst>
              <a:ext uri="{FF2B5EF4-FFF2-40B4-BE49-F238E27FC236}">
                <a16:creationId xmlns:a16="http://schemas.microsoft.com/office/drawing/2014/main" id="{19B64C0B-CB7D-435C-A322-CF38DF7D528A}"/>
              </a:ext>
            </a:extLst>
          </p:cNvPr>
          <p:cNvSpPr/>
          <p:nvPr/>
        </p:nvSpPr>
        <p:spPr>
          <a:xfrm>
            <a:off x="5905427" y="2285708"/>
            <a:ext cx="3300286" cy="685982"/>
          </a:xfrm>
          <a:prstGeom prst="roundRect">
            <a:avLst/>
          </a:prstGeom>
          <a:solidFill>
            <a:schemeClr val="bg1"/>
          </a:solidFill>
          <a:ln w="3175">
            <a:solidFill>
              <a:srgbClr val="53CA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ymbio AR+LT"/>
              <a:ea typeface="+mn-ea"/>
              <a:cs typeface="Symbio AR+LT"/>
            </a:endParaRPr>
          </a:p>
        </p:txBody>
      </p:sp>
      <p:sp>
        <p:nvSpPr>
          <p:cNvPr id="83" name="Rectangle 82">
            <a:extLst>
              <a:ext uri="{FF2B5EF4-FFF2-40B4-BE49-F238E27FC236}">
                <a16:creationId xmlns:a16="http://schemas.microsoft.com/office/drawing/2014/main" id="{E0B36F43-B97F-4278-95C5-DD0E5FECFE44}"/>
              </a:ext>
            </a:extLst>
          </p:cNvPr>
          <p:cNvSpPr/>
          <p:nvPr/>
        </p:nvSpPr>
        <p:spPr>
          <a:xfrm>
            <a:off x="6585159" y="2365144"/>
            <a:ext cx="1925744" cy="248914"/>
          </a:xfrm>
          <a:prstGeom prst="rect">
            <a:avLst/>
          </a:prstGeom>
        </p:spPr>
        <p:txBody>
          <a:bodyPr wrap="square">
            <a:spAutoFit/>
          </a:bodyPr>
          <a:lstStyle/>
          <a:p>
            <a:pPr marL="0" marR="0" lvl="0" indent="0" algn="ctr" defTabSz="400050" rtl="1" eaLnBrk="1" fontAlgn="auto" latinLnBrk="0" hangingPunct="1">
              <a:lnSpc>
                <a:spcPct val="90000"/>
              </a:lnSpc>
              <a:spcBef>
                <a:spcPct val="0"/>
              </a:spcBef>
              <a:spcAft>
                <a:spcPct val="35000"/>
              </a:spcAft>
              <a:buClrTx/>
              <a:buSzTx/>
              <a:buFontTx/>
              <a:buNone/>
              <a:tabLst/>
              <a:defRPr/>
            </a:pPr>
            <a:r>
              <a:rPr kumimoji="0" lang="ar-SA" sz="1100" b="0" i="0" u="none" strike="noStrike" kern="1200" cap="none" spc="0" normalizeH="0" baseline="0" noProof="0" dirty="0">
                <a:ln>
                  <a:noFill/>
                </a:ln>
                <a:solidFill>
                  <a:srgbClr val="002448"/>
                </a:solidFill>
                <a:effectLst/>
                <a:uLnTx/>
                <a:uFillTx/>
                <a:latin typeface="SST Arabic" panose="020B0504030504020204" pitchFamily="34" charset="-78"/>
                <a:ea typeface="+mn-ea"/>
                <a:cs typeface="SST Arabic" panose="020B0504030504020204" pitchFamily="34" charset="-78"/>
              </a:rPr>
              <a:t>ارتباط المخلص </a:t>
            </a:r>
            <a:r>
              <a:rPr kumimoji="0" lang="ar-SA" sz="1100" b="1" i="0" u="none" strike="noStrike" kern="1200" cap="none" spc="0" normalizeH="0" baseline="0" noProof="0" dirty="0">
                <a:ln>
                  <a:noFill/>
                </a:ln>
                <a:solidFill>
                  <a:srgbClr val="002448"/>
                </a:solidFill>
                <a:effectLst/>
                <a:uLnTx/>
                <a:uFillTx/>
                <a:latin typeface="SST Arabic" panose="020B0504030504020204" pitchFamily="34" charset="-78"/>
                <a:ea typeface="+mn-ea"/>
                <a:cs typeface="SST Arabic" panose="020B0504030504020204" pitchFamily="34" charset="-78"/>
              </a:rPr>
              <a:t>بمحضر</a:t>
            </a:r>
            <a:r>
              <a:rPr kumimoji="0" lang="ar-SA" sz="1100" b="0" i="0" u="none" strike="noStrike" kern="1200" cap="none" spc="0" normalizeH="0" baseline="0" noProof="0" dirty="0">
                <a:ln>
                  <a:noFill/>
                </a:ln>
                <a:solidFill>
                  <a:srgbClr val="002448"/>
                </a:solidFill>
                <a:effectLst/>
                <a:uLnTx/>
                <a:uFillTx/>
                <a:latin typeface="SST Arabic" panose="020B0504030504020204" pitchFamily="34" charset="-78"/>
                <a:ea typeface="+mn-ea"/>
                <a:cs typeface="SST Arabic" panose="020B0504030504020204" pitchFamily="34" charset="-78"/>
              </a:rPr>
              <a:t> سابق</a:t>
            </a:r>
          </a:p>
        </p:txBody>
      </p:sp>
      <p:sp>
        <p:nvSpPr>
          <p:cNvPr id="84" name="Rectangle: Rounded Corners 201">
            <a:extLst>
              <a:ext uri="{FF2B5EF4-FFF2-40B4-BE49-F238E27FC236}">
                <a16:creationId xmlns:a16="http://schemas.microsoft.com/office/drawing/2014/main" id="{0786435B-CFB8-4998-B2CC-54E3C0A04CD9}"/>
              </a:ext>
            </a:extLst>
          </p:cNvPr>
          <p:cNvSpPr>
            <a:spLocks/>
          </p:cNvSpPr>
          <p:nvPr/>
        </p:nvSpPr>
        <p:spPr>
          <a:xfrm>
            <a:off x="6862302" y="2735340"/>
            <a:ext cx="1371453" cy="125292"/>
          </a:xfrm>
          <a:prstGeom prst="roundRect">
            <a:avLst>
              <a:gd name="adj" fmla="val 50000"/>
            </a:avLst>
          </a:prstGeom>
          <a:solidFill>
            <a:schemeClr val="bg2"/>
          </a:solidFill>
          <a:ln w="9525">
            <a:no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no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1000" b="1" i="0" u="none" strike="noStrike" kern="1200" cap="none" spc="0" normalizeH="0" baseline="0" noProof="0" dirty="0">
                <a:ln>
                  <a:noFill/>
                </a:ln>
                <a:solidFill>
                  <a:srgbClr val="E6E6E6">
                    <a:lumMod val="25000"/>
                  </a:srgbClr>
                </a:solidFill>
                <a:effectLst/>
                <a:uLnTx/>
                <a:uFillTx/>
                <a:latin typeface="SST Arabic" panose="020B0504030504020204" pitchFamily="34" charset="-78"/>
                <a:ea typeface="+mn-ea"/>
                <a:cs typeface="SST Arabic" panose="020B0504030504020204" pitchFamily="34" charset="-78"/>
              </a:rPr>
              <a:t>50 ألف بيان جمركي</a:t>
            </a:r>
            <a:endParaRPr kumimoji="0" lang="en-US" sz="1000" b="1" i="0" u="none" strike="noStrike" kern="1200" cap="none" spc="0" normalizeH="0" baseline="0" noProof="0" dirty="0">
              <a:ln>
                <a:noFill/>
              </a:ln>
              <a:solidFill>
                <a:srgbClr val="E6E6E6">
                  <a:lumMod val="25000"/>
                </a:srgbClr>
              </a:solidFill>
              <a:effectLst/>
              <a:uLnTx/>
              <a:uFillTx/>
              <a:latin typeface="SST Arabic" panose="020B0504030504020204" pitchFamily="34" charset="-78"/>
              <a:ea typeface="+mn-ea"/>
              <a:cs typeface="SST Arabic" panose="020B0504030504020204" pitchFamily="34" charset="-78"/>
            </a:endParaRPr>
          </a:p>
        </p:txBody>
      </p:sp>
      <p:grpSp>
        <p:nvGrpSpPr>
          <p:cNvPr id="97" name="Group 96">
            <a:extLst>
              <a:ext uri="{FF2B5EF4-FFF2-40B4-BE49-F238E27FC236}">
                <a16:creationId xmlns:a16="http://schemas.microsoft.com/office/drawing/2014/main" id="{F2D104AC-8E11-44CC-A30F-A2A692EB1AFF}"/>
              </a:ext>
            </a:extLst>
          </p:cNvPr>
          <p:cNvGrpSpPr/>
          <p:nvPr/>
        </p:nvGrpSpPr>
        <p:grpSpPr>
          <a:xfrm>
            <a:off x="8869989" y="2135933"/>
            <a:ext cx="549186" cy="357216"/>
            <a:chOff x="9366424" y="3553966"/>
            <a:chExt cx="549186" cy="357216"/>
          </a:xfrm>
        </p:grpSpPr>
        <p:grpSp>
          <p:nvGrpSpPr>
            <p:cNvPr id="98" name="Group 97">
              <a:extLst>
                <a:ext uri="{FF2B5EF4-FFF2-40B4-BE49-F238E27FC236}">
                  <a16:creationId xmlns:a16="http://schemas.microsoft.com/office/drawing/2014/main" id="{D9152593-9466-4236-AF01-53DF06C8C611}"/>
                </a:ext>
              </a:extLst>
            </p:cNvPr>
            <p:cNvGrpSpPr/>
            <p:nvPr/>
          </p:nvGrpSpPr>
          <p:grpSpPr>
            <a:xfrm>
              <a:off x="9453162" y="3553966"/>
              <a:ext cx="387627" cy="352509"/>
              <a:chOff x="5112361" y="3348237"/>
              <a:chExt cx="1033500" cy="1033500"/>
            </a:xfrm>
          </p:grpSpPr>
          <p:sp>
            <p:nvSpPr>
              <p:cNvPr id="100" name="Google Shape;1186;p42">
                <a:extLst>
                  <a:ext uri="{FF2B5EF4-FFF2-40B4-BE49-F238E27FC236}">
                    <a16:creationId xmlns:a16="http://schemas.microsoft.com/office/drawing/2014/main" id="{2C9C51B8-7CC7-4BAD-8B31-6FB1024C01E6}"/>
                  </a:ext>
                </a:extLst>
              </p:cNvPr>
              <p:cNvSpPr/>
              <p:nvPr/>
            </p:nvSpPr>
            <p:spPr>
              <a:xfrm>
                <a:off x="5112361" y="3348237"/>
                <a:ext cx="1033500" cy="1033500"/>
              </a:xfrm>
              <a:prstGeom prst="ellipse">
                <a:avLst/>
              </a:prstGeom>
              <a:solidFill>
                <a:schemeClr val="accent3">
                  <a:lumMod val="50000"/>
                </a:scheme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0D2547"/>
                  </a:solidFill>
                  <a:effectLst/>
                  <a:uLnTx/>
                  <a:uFillTx/>
                  <a:latin typeface="Symbio AR+LT"/>
                  <a:ea typeface="+mn-ea"/>
                  <a:cs typeface="Symbio AR+LT"/>
                </a:endParaRPr>
              </a:p>
            </p:txBody>
          </p:sp>
          <p:sp>
            <p:nvSpPr>
              <p:cNvPr id="101" name="Google Shape;1187;p42">
                <a:extLst>
                  <a:ext uri="{FF2B5EF4-FFF2-40B4-BE49-F238E27FC236}">
                    <a16:creationId xmlns:a16="http://schemas.microsoft.com/office/drawing/2014/main" id="{2FC6C29D-86DD-4571-86B1-243E49936CF6}"/>
                  </a:ext>
                </a:extLst>
              </p:cNvPr>
              <p:cNvSpPr/>
              <p:nvPr/>
            </p:nvSpPr>
            <p:spPr>
              <a:xfrm>
                <a:off x="5221432" y="3457310"/>
                <a:ext cx="815400" cy="815400"/>
              </a:xfrm>
              <a:prstGeom prst="ellipse">
                <a:avLst/>
              </a:prstGeom>
              <a:solidFill>
                <a:schemeClr val="bg1"/>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endParaRPr kumimoji="0" sz="900" b="0" i="0" u="none" strike="noStrike" kern="1200" cap="none" spc="0" normalizeH="0" baseline="0" noProof="0" dirty="0">
                  <a:ln>
                    <a:noFill/>
                  </a:ln>
                  <a:solidFill>
                    <a:srgbClr val="0D2547"/>
                  </a:solidFill>
                  <a:effectLst/>
                  <a:uLnTx/>
                  <a:uFillTx/>
                  <a:latin typeface="Symbio AR+LT"/>
                  <a:ea typeface="+mn-ea"/>
                  <a:cs typeface="Symbio AR+LT"/>
                </a:endParaRPr>
              </a:p>
            </p:txBody>
          </p:sp>
          <p:grpSp>
            <p:nvGrpSpPr>
              <p:cNvPr id="102" name="Google Shape;1188;p42">
                <a:extLst>
                  <a:ext uri="{FF2B5EF4-FFF2-40B4-BE49-F238E27FC236}">
                    <a16:creationId xmlns:a16="http://schemas.microsoft.com/office/drawing/2014/main" id="{F75C3503-C7C0-4847-B098-1B22E412C08B}"/>
                  </a:ext>
                </a:extLst>
              </p:cNvPr>
              <p:cNvGrpSpPr/>
              <p:nvPr/>
            </p:nvGrpSpPr>
            <p:grpSpPr>
              <a:xfrm>
                <a:off x="5400545" y="3665715"/>
                <a:ext cx="457189" cy="398590"/>
                <a:chOff x="5046550" y="2327025"/>
                <a:chExt cx="299325" cy="261525"/>
              </a:xfrm>
            </p:grpSpPr>
            <p:sp>
              <p:nvSpPr>
                <p:cNvPr id="103" name="Google Shape;1189;p42">
                  <a:extLst>
                    <a:ext uri="{FF2B5EF4-FFF2-40B4-BE49-F238E27FC236}">
                      <a16:creationId xmlns:a16="http://schemas.microsoft.com/office/drawing/2014/main" id="{DE596C4D-DDF4-4ADF-AEFC-A32399F87EC8}"/>
                    </a:ext>
                  </a:extLst>
                </p:cNvPr>
                <p:cNvSpPr/>
                <p:nvPr/>
              </p:nvSpPr>
              <p:spPr>
                <a:xfrm>
                  <a:off x="5046550" y="2448325"/>
                  <a:ext cx="297750" cy="140225"/>
                </a:xfrm>
                <a:custGeom>
                  <a:avLst/>
                  <a:gdLst/>
                  <a:ahLst/>
                  <a:cxnLst/>
                  <a:rect l="l" t="t" r="r" b="b"/>
                  <a:pathLst>
                    <a:path w="11910" h="5609" extrusionOk="0">
                      <a:moveTo>
                        <a:pt x="4569" y="1386"/>
                      </a:moveTo>
                      <a:cubicBezTo>
                        <a:pt x="4538" y="1575"/>
                        <a:pt x="4506" y="1828"/>
                        <a:pt x="4443" y="2111"/>
                      </a:cubicBezTo>
                      <a:lnTo>
                        <a:pt x="757" y="2111"/>
                      </a:lnTo>
                      <a:lnTo>
                        <a:pt x="757" y="1386"/>
                      </a:lnTo>
                      <a:close/>
                      <a:moveTo>
                        <a:pt x="11185" y="1386"/>
                      </a:moveTo>
                      <a:lnTo>
                        <a:pt x="11185" y="2111"/>
                      </a:lnTo>
                      <a:lnTo>
                        <a:pt x="7530" y="2111"/>
                      </a:lnTo>
                      <a:cubicBezTo>
                        <a:pt x="7467" y="1828"/>
                        <a:pt x="7436" y="1575"/>
                        <a:pt x="7373" y="1386"/>
                      </a:cubicBezTo>
                      <a:close/>
                      <a:moveTo>
                        <a:pt x="5955" y="725"/>
                      </a:moveTo>
                      <a:cubicBezTo>
                        <a:pt x="6270" y="725"/>
                        <a:pt x="6396" y="788"/>
                        <a:pt x="6491" y="1071"/>
                      </a:cubicBezTo>
                      <a:cubicBezTo>
                        <a:pt x="6743" y="1639"/>
                        <a:pt x="6900" y="2804"/>
                        <a:pt x="7247" y="4852"/>
                      </a:cubicBezTo>
                      <a:lnTo>
                        <a:pt x="4664" y="4852"/>
                      </a:lnTo>
                      <a:cubicBezTo>
                        <a:pt x="5010" y="2804"/>
                        <a:pt x="5168" y="1639"/>
                        <a:pt x="5388" y="1071"/>
                      </a:cubicBezTo>
                      <a:cubicBezTo>
                        <a:pt x="5514" y="788"/>
                        <a:pt x="5640" y="725"/>
                        <a:pt x="5955" y="725"/>
                      </a:cubicBezTo>
                      <a:close/>
                      <a:moveTo>
                        <a:pt x="5955" y="0"/>
                      </a:moveTo>
                      <a:cubicBezTo>
                        <a:pt x="5357" y="0"/>
                        <a:pt x="5010" y="221"/>
                        <a:pt x="4758" y="725"/>
                      </a:cubicBezTo>
                      <a:lnTo>
                        <a:pt x="347" y="725"/>
                      </a:lnTo>
                      <a:cubicBezTo>
                        <a:pt x="158" y="725"/>
                        <a:pt x="1" y="882"/>
                        <a:pt x="1" y="1071"/>
                      </a:cubicBezTo>
                      <a:lnTo>
                        <a:pt x="1" y="2458"/>
                      </a:lnTo>
                      <a:cubicBezTo>
                        <a:pt x="1" y="2647"/>
                        <a:pt x="158" y="2804"/>
                        <a:pt x="347" y="2804"/>
                      </a:cubicBezTo>
                      <a:lnTo>
                        <a:pt x="4254" y="2804"/>
                      </a:lnTo>
                      <a:cubicBezTo>
                        <a:pt x="4191" y="3371"/>
                        <a:pt x="4065" y="4064"/>
                        <a:pt x="3907" y="4884"/>
                      </a:cubicBezTo>
                      <a:lnTo>
                        <a:pt x="3498" y="4884"/>
                      </a:lnTo>
                      <a:cubicBezTo>
                        <a:pt x="3309" y="4884"/>
                        <a:pt x="3151" y="5041"/>
                        <a:pt x="3151" y="5262"/>
                      </a:cubicBezTo>
                      <a:cubicBezTo>
                        <a:pt x="3151" y="5451"/>
                        <a:pt x="3309" y="5608"/>
                        <a:pt x="3498" y="5608"/>
                      </a:cubicBezTo>
                      <a:lnTo>
                        <a:pt x="8350" y="5608"/>
                      </a:lnTo>
                      <a:cubicBezTo>
                        <a:pt x="8539" y="5608"/>
                        <a:pt x="8696" y="5451"/>
                        <a:pt x="8696" y="5262"/>
                      </a:cubicBezTo>
                      <a:cubicBezTo>
                        <a:pt x="8696" y="5041"/>
                        <a:pt x="8539" y="4884"/>
                        <a:pt x="8350" y="4884"/>
                      </a:cubicBezTo>
                      <a:lnTo>
                        <a:pt x="7972" y="4884"/>
                      </a:lnTo>
                      <a:cubicBezTo>
                        <a:pt x="7814" y="4064"/>
                        <a:pt x="7688" y="3403"/>
                        <a:pt x="7593" y="2804"/>
                      </a:cubicBezTo>
                      <a:lnTo>
                        <a:pt x="11500" y="2804"/>
                      </a:lnTo>
                      <a:cubicBezTo>
                        <a:pt x="11689" y="2804"/>
                        <a:pt x="11847" y="2647"/>
                        <a:pt x="11847" y="2458"/>
                      </a:cubicBezTo>
                      <a:lnTo>
                        <a:pt x="11847" y="1071"/>
                      </a:lnTo>
                      <a:cubicBezTo>
                        <a:pt x="11910" y="882"/>
                        <a:pt x="11752" y="725"/>
                        <a:pt x="11532" y="725"/>
                      </a:cubicBezTo>
                      <a:lnTo>
                        <a:pt x="7121" y="725"/>
                      </a:lnTo>
                      <a:cubicBezTo>
                        <a:pt x="6900" y="252"/>
                        <a:pt x="6554" y="0"/>
                        <a:pt x="5955"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D2547"/>
                    </a:solidFill>
                    <a:effectLst/>
                    <a:uLnTx/>
                    <a:uFillTx/>
                    <a:latin typeface="Symbio AR+LT"/>
                    <a:ea typeface="+mn-ea"/>
                    <a:cs typeface="Symbio AR+LT"/>
                  </a:endParaRPr>
                </a:p>
              </p:txBody>
            </p:sp>
            <p:sp>
              <p:nvSpPr>
                <p:cNvPr id="104" name="Google Shape;1190;p42">
                  <a:extLst>
                    <a:ext uri="{FF2B5EF4-FFF2-40B4-BE49-F238E27FC236}">
                      <a16:creationId xmlns:a16="http://schemas.microsoft.com/office/drawing/2014/main" id="{E976E64A-3872-4C18-84DA-A96F21267C2D}"/>
                    </a:ext>
                  </a:extLst>
                </p:cNvPr>
                <p:cNvSpPr/>
                <p:nvPr/>
              </p:nvSpPr>
              <p:spPr>
                <a:xfrm>
                  <a:off x="5241900" y="2327025"/>
                  <a:ext cx="103975" cy="121325"/>
                </a:xfrm>
                <a:custGeom>
                  <a:avLst/>
                  <a:gdLst/>
                  <a:ahLst/>
                  <a:cxnLst/>
                  <a:rect l="l" t="t" r="r" b="b"/>
                  <a:pathLst>
                    <a:path w="4159" h="4853" extrusionOk="0">
                      <a:moveTo>
                        <a:pt x="1985" y="725"/>
                      </a:moveTo>
                      <a:cubicBezTo>
                        <a:pt x="2394" y="725"/>
                        <a:pt x="2709" y="1040"/>
                        <a:pt x="2709" y="1450"/>
                      </a:cubicBezTo>
                      <a:cubicBezTo>
                        <a:pt x="2709" y="1828"/>
                        <a:pt x="2394" y="2143"/>
                        <a:pt x="1985" y="2143"/>
                      </a:cubicBezTo>
                      <a:cubicBezTo>
                        <a:pt x="1607" y="2143"/>
                        <a:pt x="1292" y="1828"/>
                        <a:pt x="1292" y="1450"/>
                      </a:cubicBezTo>
                      <a:cubicBezTo>
                        <a:pt x="1292" y="1040"/>
                        <a:pt x="1638" y="725"/>
                        <a:pt x="1985" y="725"/>
                      </a:cubicBezTo>
                      <a:close/>
                      <a:moveTo>
                        <a:pt x="1985" y="2804"/>
                      </a:moveTo>
                      <a:cubicBezTo>
                        <a:pt x="2741" y="2804"/>
                        <a:pt x="3371" y="3435"/>
                        <a:pt x="3371" y="4191"/>
                      </a:cubicBezTo>
                      <a:lnTo>
                        <a:pt x="630" y="4191"/>
                      </a:lnTo>
                      <a:cubicBezTo>
                        <a:pt x="630" y="3435"/>
                        <a:pt x="1260" y="2804"/>
                        <a:pt x="1985" y="2804"/>
                      </a:cubicBezTo>
                      <a:close/>
                      <a:moveTo>
                        <a:pt x="2048" y="1"/>
                      </a:moveTo>
                      <a:cubicBezTo>
                        <a:pt x="1292" y="1"/>
                        <a:pt x="662" y="631"/>
                        <a:pt x="662" y="1387"/>
                      </a:cubicBezTo>
                      <a:cubicBezTo>
                        <a:pt x="662" y="1765"/>
                        <a:pt x="819" y="2111"/>
                        <a:pt x="1040" y="2332"/>
                      </a:cubicBezTo>
                      <a:cubicBezTo>
                        <a:pt x="410" y="2710"/>
                        <a:pt x="0" y="3372"/>
                        <a:pt x="0" y="4159"/>
                      </a:cubicBezTo>
                      <a:lnTo>
                        <a:pt x="0" y="4506"/>
                      </a:lnTo>
                      <a:cubicBezTo>
                        <a:pt x="0" y="4695"/>
                        <a:pt x="158" y="4852"/>
                        <a:pt x="347" y="4852"/>
                      </a:cubicBezTo>
                      <a:lnTo>
                        <a:pt x="3812" y="4852"/>
                      </a:lnTo>
                      <a:cubicBezTo>
                        <a:pt x="4001" y="4852"/>
                        <a:pt x="4159" y="4695"/>
                        <a:pt x="4159" y="4506"/>
                      </a:cubicBezTo>
                      <a:lnTo>
                        <a:pt x="4159" y="4159"/>
                      </a:lnTo>
                      <a:cubicBezTo>
                        <a:pt x="4096" y="3403"/>
                        <a:pt x="3655" y="2710"/>
                        <a:pt x="3025" y="2332"/>
                      </a:cubicBezTo>
                      <a:cubicBezTo>
                        <a:pt x="3245" y="2111"/>
                        <a:pt x="3403" y="1765"/>
                        <a:pt x="3403" y="1387"/>
                      </a:cubicBezTo>
                      <a:cubicBezTo>
                        <a:pt x="3403" y="631"/>
                        <a:pt x="2772" y="1"/>
                        <a:pt x="2048"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D2547"/>
                    </a:solidFill>
                    <a:effectLst/>
                    <a:uLnTx/>
                    <a:uFillTx/>
                    <a:latin typeface="Symbio AR+LT"/>
                    <a:ea typeface="+mn-ea"/>
                    <a:cs typeface="Symbio AR+LT"/>
                  </a:endParaRPr>
                </a:p>
              </p:txBody>
            </p:sp>
            <p:sp>
              <p:nvSpPr>
                <p:cNvPr id="105" name="Google Shape;1191;p42">
                  <a:extLst>
                    <a:ext uri="{FF2B5EF4-FFF2-40B4-BE49-F238E27FC236}">
                      <a16:creationId xmlns:a16="http://schemas.microsoft.com/office/drawing/2014/main" id="{D3F9F5EE-A343-4466-B21B-FFF30406D9A5}"/>
                    </a:ext>
                  </a:extLst>
                </p:cNvPr>
                <p:cNvSpPr/>
                <p:nvPr/>
              </p:nvSpPr>
              <p:spPr>
                <a:xfrm>
                  <a:off x="5048925" y="2328600"/>
                  <a:ext cx="103975" cy="121325"/>
                </a:xfrm>
                <a:custGeom>
                  <a:avLst/>
                  <a:gdLst/>
                  <a:ahLst/>
                  <a:cxnLst/>
                  <a:rect l="l" t="t" r="r" b="b"/>
                  <a:pathLst>
                    <a:path w="4159" h="4853" extrusionOk="0">
                      <a:moveTo>
                        <a:pt x="2048" y="662"/>
                      </a:moveTo>
                      <a:cubicBezTo>
                        <a:pt x="2426" y="662"/>
                        <a:pt x="2741" y="977"/>
                        <a:pt x="2741" y="1387"/>
                      </a:cubicBezTo>
                      <a:cubicBezTo>
                        <a:pt x="2741" y="1765"/>
                        <a:pt x="2426" y="2080"/>
                        <a:pt x="2048" y="2080"/>
                      </a:cubicBezTo>
                      <a:cubicBezTo>
                        <a:pt x="1639" y="2080"/>
                        <a:pt x="1324" y="1765"/>
                        <a:pt x="1324" y="1387"/>
                      </a:cubicBezTo>
                      <a:cubicBezTo>
                        <a:pt x="1324" y="977"/>
                        <a:pt x="1670" y="662"/>
                        <a:pt x="2048" y="662"/>
                      </a:cubicBezTo>
                      <a:close/>
                      <a:moveTo>
                        <a:pt x="2048" y="2710"/>
                      </a:moveTo>
                      <a:cubicBezTo>
                        <a:pt x="2773" y="2710"/>
                        <a:pt x="3403" y="3340"/>
                        <a:pt x="3403" y="4096"/>
                      </a:cubicBezTo>
                      <a:lnTo>
                        <a:pt x="662" y="4096"/>
                      </a:lnTo>
                      <a:cubicBezTo>
                        <a:pt x="662" y="3340"/>
                        <a:pt x="1292" y="2710"/>
                        <a:pt x="2048" y="2710"/>
                      </a:cubicBezTo>
                      <a:close/>
                      <a:moveTo>
                        <a:pt x="2111" y="1"/>
                      </a:moveTo>
                      <a:cubicBezTo>
                        <a:pt x="1355" y="1"/>
                        <a:pt x="725" y="631"/>
                        <a:pt x="725" y="1387"/>
                      </a:cubicBezTo>
                      <a:cubicBezTo>
                        <a:pt x="725" y="1733"/>
                        <a:pt x="882" y="2080"/>
                        <a:pt x="1134" y="2332"/>
                      </a:cubicBezTo>
                      <a:cubicBezTo>
                        <a:pt x="410" y="2647"/>
                        <a:pt x="0" y="3340"/>
                        <a:pt x="0" y="4128"/>
                      </a:cubicBezTo>
                      <a:lnTo>
                        <a:pt x="0" y="4474"/>
                      </a:lnTo>
                      <a:cubicBezTo>
                        <a:pt x="0" y="4695"/>
                        <a:pt x="158" y="4852"/>
                        <a:pt x="347" y="4852"/>
                      </a:cubicBezTo>
                      <a:lnTo>
                        <a:pt x="3812" y="4852"/>
                      </a:lnTo>
                      <a:cubicBezTo>
                        <a:pt x="4001" y="4852"/>
                        <a:pt x="4159" y="4695"/>
                        <a:pt x="4159" y="4474"/>
                      </a:cubicBezTo>
                      <a:lnTo>
                        <a:pt x="4159" y="4128"/>
                      </a:lnTo>
                      <a:cubicBezTo>
                        <a:pt x="4159" y="3340"/>
                        <a:pt x="3718" y="2678"/>
                        <a:pt x="3088" y="2332"/>
                      </a:cubicBezTo>
                      <a:cubicBezTo>
                        <a:pt x="3340" y="2080"/>
                        <a:pt x="3497" y="1733"/>
                        <a:pt x="3497" y="1387"/>
                      </a:cubicBezTo>
                      <a:cubicBezTo>
                        <a:pt x="3497" y="631"/>
                        <a:pt x="2867" y="1"/>
                        <a:pt x="2111"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D2547"/>
                    </a:solidFill>
                    <a:effectLst/>
                    <a:uLnTx/>
                    <a:uFillTx/>
                    <a:latin typeface="Symbio AR+LT"/>
                    <a:ea typeface="+mn-ea"/>
                    <a:cs typeface="Symbio AR+LT"/>
                  </a:endParaRPr>
                </a:p>
              </p:txBody>
            </p:sp>
          </p:grpSp>
        </p:grpSp>
        <p:sp>
          <p:nvSpPr>
            <p:cNvPr id="99" name="Rectangle 98">
              <a:extLst>
                <a:ext uri="{FF2B5EF4-FFF2-40B4-BE49-F238E27FC236}">
                  <a16:creationId xmlns:a16="http://schemas.microsoft.com/office/drawing/2014/main" id="{A5CAF1CD-A635-4E0E-A4FD-DBEC5C0EB1BE}"/>
                </a:ext>
              </a:extLst>
            </p:cNvPr>
            <p:cNvSpPr/>
            <p:nvPr/>
          </p:nvSpPr>
          <p:spPr>
            <a:xfrm>
              <a:off x="9366424" y="3572628"/>
              <a:ext cx="549186" cy="338554"/>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SA" sz="1600" b="1" i="0" u="none" strike="noStrike" kern="1200" cap="none" spc="0" normalizeH="0" baseline="0" noProof="0" dirty="0">
                  <a:ln>
                    <a:noFill/>
                  </a:ln>
                  <a:solidFill>
                    <a:srgbClr val="04DAD5"/>
                  </a:solidFill>
                  <a:effectLst>
                    <a:outerShdw blurRad="38100" dist="38100" dir="2700000" algn="tl">
                      <a:srgbClr val="000000">
                        <a:alpha val="43137"/>
                      </a:srgbClr>
                    </a:outerShdw>
                  </a:effectLst>
                  <a:uLnTx/>
                  <a:uFillTx/>
                  <a:latin typeface="SST Arabic" panose="020B0504030504020204" pitchFamily="34" charset="-78"/>
                  <a:ea typeface="+mn-ea"/>
                  <a:cs typeface="SST Arabic" panose="020B0504030504020204" pitchFamily="34" charset="-78"/>
                </a:rPr>
                <a:t>1</a:t>
              </a:r>
            </a:p>
          </p:txBody>
        </p:sp>
      </p:grpSp>
      <p:sp>
        <p:nvSpPr>
          <p:cNvPr id="116" name="Rectangle: Rounded Corners 201">
            <a:extLst>
              <a:ext uri="{FF2B5EF4-FFF2-40B4-BE49-F238E27FC236}">
                <a16:creationId xmlns:a16="http://schemas.microsoft.com/office/drawing/2014/main" id="{0786435B-CFB8-4998-B2CC-54E3C0A04CD9}"/>
              </a:ext>
            </a:extLst>
          </p:cNvPr>
          <p:cNvSpPr>
            <a:spLocks/>
          </p:cNvSpPr>
          <p:nvPr/>
        </p:nvSpPr>
        <p:spPr>
          <a:xfrm rot="5400000">
            <a:off x="8623415" y="3707716"/>
            <a:ext cx="964813" cy="198087"/>
          </a:xfrm>
          <a:prstGeom prst="roundRect">
            <a:avLst>
              <a:gd name="adj" fmla="val 50000"/>
            </a:avLst>
          </a:prstGeom>
          <a:solidFill>
            <a:srgbClr val="FFABAD">
              <a:alpha val="4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900" b="1" i="0" u="none" strike="noStrike" kern="1200" cap="none" spc="0" normalizeH="0" baseline="0" noProof="0" dirty="0">
                <a:ln>
                  <a:noFill/>
                </a:ln>
                <a:solidFill>
                  <a:srgbClr val="0D2547"/>
                </a:solidFill>
                <a:effectLst/>
                <a:uLnTx/>
                <a:uFillTx/>
                <a:latin typeface="SST Arabic" panose="020B0504030504020204" pitchFamily="34" charset="-78"/>
                <a:ea typeface="+mn-ea"/>
                <a:cs typeface="SST Arabic" panose="020B0504030504020204" pitchFamily="34" charset="-78"/>
              </a:rPr>
              <a:t>حد الاستهداف</a:t>
            </a:r>
          </a:p>
        </p:txBody>
      </p:sp>
      <p:pic>
        <p:nvPicPr>
          <p:cNvPr id="73" name="Picture 2" descr="True Svg Png Icon Free Download (#393749) - OnlineWebFonts.COM">
            <a:extLst>
              <a:ext uri="{FF2B5EF4-FFF2-40B4-BE49-F238E27FC236}">
                <a16:creationId xmlns:a16="http://schemas.microsoft.com/office/drawing/2014/main" id="{927D343B-79E3-4B7B-BDFC-47AFA1D796E3}"/>
              </a:ext>
            </a:extLst>
          </p:cNvPr>
          <p:cNvPicPr>
            <a:picLocks noChangeAspect="1" noChangeArrowheads="1"/>
          </p:cNvPicPr>
          <p:nvPr/>
        </p:nvPicPr>
        <p:blipFill>
          <a:blip r:embed="rId4"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532823" y="2991747"/>
            <a:ext cx="285925" cy="285925"/>
          </a:xfrm>
          <a:prstGeom prst="rect">
            <a:avLst/>
          </a:prstGeom>
          <a:noFill/>
          <a:extLst>
            <a:ext uri="{909E8E84-426E-40DD-AFC4-6F175D3DCCD1}">
              <a14:hiddenFill xmlns:a14="http://schemas.microsoft.com/office/drawing/2010/main">
                <a:solidFill>
                  <a:srgbClr val="FFFFFF"/>
                </a:solidFill>
              </a14:hiddenFill>
            </a:ext>
          </a:extLst>
        </p:spPr>
      </p:pic>
      <p:grpSp>
        <p:nvGrpSpPr>
          <p:cNvPr id="74" name="Group 73">
            <a:extLst>
              <a:ext uri="{FF2B5EF4-FFF2-40B4-BE49-F238E27FC236}">
                <a16:creationId xmlns:a16="http://schemas.microsoft.com/office/drawing/2014/main" id="{36DEBCD4-026F-4F4B-A33D-7C9C74685939}"/>
              </a:ext>
            </a:extLst>
          </p:cNvPr>
          <p:cNvGrpSpPr/>
          <p:nvPr/>
        </p:nvGrpSpPr>
        <p:grpSpPr>
          <a:xfrm>
            <a:off x="10092883" y="1563344"/>
            <a:ext cx="2039415" cy="447104"/>
            <a:chOff x="9748394" y="2335266"/>
            <a:chExt cx="2350182" cy="447104"/>
          </a:xfrm>
        </p:grpSpPr>
        <p:sp>
          <p:nvSpPr>
            <p:cNvPr id="75" name="Google Shape;1225;p43">
              <a:extLst>
                <a:ext uri="{FF2B5EF4-FFF2-40B4-BE49-F238E27FC236}">
                  <a16:creationId xmlns:a16="http://schemas.microsoft.com/office/drawing/2014/main" id="{4C1984D6-2242-4FCD-9CD1-23C481816851}"/>
                </a:ext>
              </a:extLst>
            </p:cNvPr>
            <p:cNvSpPr/>
            <p:nvPr/>
          </p:nvSpPr>
          <p:spPr>
            <a:xfrm rot="4943053" flipV="1">
              <a:off x="11709435" y="2393229"/>
              <a:ext cx="447104" cy="331178"/>
            </a:xfrm>
            <a:custGeom>
              <a:avLst/>
              <a:gdLst/>
              <a:ahLst/>
              <a:cxnLst/>
              <a:rect l="l" t="t" r="r" b="b"/>
              <a:pathLst>
                <a:path w="16872" h="9216" extrusionOk="0">
                  <a:moveTo>
                    <a:pt x="1" y="1"/>
                  </a:moveTo>
                  <a:lnTo>
                    <a:pt x="3346" y="9216"/>
                  </a:lnTo>
                  <a:lnTo>
                    <a:pt x="16872" y="7025"/>
                  </a:lnTo>
                  <a:lnTo>
                    <a:pt x="16872" y="1"/>
                  </a:lnTo>
                  <a:close/>
                </a:path>
              </a:pathLst>
            </a:custGeom>
            <a:solidFill>
              <a:srgbClr val="119ED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0D2547"/>
                </a:solidFill>
                <a:effectLst/>
                <a:uLnTx/>
                <a:uFillTx/>
                <a:latin typeface="Symbio AR+LT"/>
                <a:ea typeface="+mn-ea"/>
                <a:cs typeface="Symbio AR+LT"/>
              </a:endParaRPr>
            </a:p>
          </p:txBody>
        </p:sp>
        <p:grpSp>
          <p:nvGrpSpPr>
            <p:cNvPr id="76" name="Group 75">
              <a:extLst>
                <a:ext uri="{FF2B5EF4-FFF2-40B4-BE49-F238E27FC236}">
                  <a16:creationId xmlns:a16="http://schemas.microsoft.com/office/drawing/2014/main" id="{41F78E09-B133-4F9F-BEE8-219AE8DE47A5}"/>
                </a:ext>
              </a:extLst>
            </p:cNvPr>
            <p:cNvGrpSpPr/>
            <p:nvPr/>
          </p:nvGrpSpPr>
          <p:grpSpPr>
            <a:xfrm>
              <a:off x="9748394" y="2426442"/>
              <a:ext cx="2271676" cy="351278"/>
              <a:chOff x="9748394" y="2426442"/>
              <a:chExt cx="2271676" cy="351278"/>
            </a:xfrm>
          </p:grpSpPr>
          <p:sp>
            <p:nvSpPr>
              <p:cNvPr id="77" name="Google Shape;841;p33">
                <a:extLst>
                  <a:ext uri="{FF2B5EF4-FFF2-40B4-BE49-F238E27FC236}">
                    <a16:creationId xmlns:a16="http://schemas.microsoft.com/office/drawing/2014/main" id="{5F773F5C-BF9A-42EF-8F4A-AAFC26250B88}"/>
                  </a:ext>
                </a:extLst>
              </p:cNvPr>
              <p:cNvSpPr/>
              <p:nvPr/>
            </p:nvSpPr>
            <p:spPr>
              <a:xfrm rot="16200000">
                <a:off x="10844227" y="1601876"/>
                <a:ext cx="338554" cy="2013133"/>
              </a:xfrm>
              <a:prstGeom prst="round2SameRect">
                <a:avLst>
                  <a:gd name="adj1" fmla="val 50000"/>
                  <a:gd name="adj2" fmla="val 0"/>
                </a:avLst>
              </a:prstGeom>
              <a:solidFill>
                <a:srgbClr val="119EDB"/>
              </a:solidFill>
              <a:ln>
                <a:noFill/>
              </a:ln>
            </p:spPr>
            <p:txBody>
              <a:bodyPr spcFirstLastPara="1" wrap="square" lIns="0" tIns="1371600" rIns="0" bIns="91425"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endParaRPr kumimoji="0" sz="1300" b="0" i="0" u="none" strike="noStrike" kern="1200" cap="none" spc="0" normalizeH="0" baseline="0" noProof="0" dirty="0">
                  <a:ln>
                    <a:noFill/>
                  </a:ln>
                  <a:solidFill>
                    <a:srgbClr val="FFFFFF"/>
                  </a:solidFill>
                  <a:effectLst/>
                  <a:uLnTx/>
                  <a:uFillTx/>
                  <a:latin typeface="Symbio AR+LT"/>
                  <a:ea typeface="+mn-ea"/>
                  <a:cs typeface="Symbio AR+LT"/>
                </a:endParaRPr>
              </a:p>
            </p:txBody>
          </p:sp>
          <p:sp>
            <p:nvSpPr>
              <p:cNvPr id="78" name="Google Shape;841;p33">
                <a:extLst>
                  <a:ext uri="{FF2B5EF4-FFF2-40B4-BE49-F238E27FC236}">
                    <a16:creationId xmlns:a16="http://schemas.microsoft.com/office/drawing/2014/main" id="{40B0B4C9-7924-4F86-9FE3-A21623C492E2}"/>
                  </a:ext>
                </a:extLst>
              </p:cNvPr>
              <p:cNvSpPr/>
              <p:nvPr/>
            </p:nvSpPr>
            <p:spPr>
              <a:xfrm rot="16200000">
                <a:off x="10845959" y="1710077"/>
                <a:ext cx="264831" cy="1789368"/>
              </a:xfrm>
              <a:prstGeom prst="round2SameRect">
                <a:avLst>
                  <a:gd name="adj1" fmla="val 50000"/>
                  <a:gd name="adj2" fmla="val 0"/>
                </a:avLst>
              </a:prstGeom>
              <a:solidFill>
                <a:schemeClr val="bg1"/>
              </a:solidFill>
              <a:ln>
                <a:noFill/>
              </a:ln>
            </p:spPr>
            <p:txBody>
              <a:bodyPr spcFirstLastPara="1" wrap="square" lIns="0" tIns="1371600" rIns="0" bIns="91425"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endParaRPr kumimoji="0" sz="1300" b="0" i="0" u="none" strike="noStrike" kern="1200" cap="none" spc="0" normalizeH="0" baseline="0" noProof="0" dirty="0">
                  <a:ln>
                    <a:noFill/>
                  </a:ln>
                  <a:solidFill>
                    <a:srgbClr val="FFFFFF"/>
                  </a:solidFill>
                  <a:effectLst/>
                  <a:uLnTx/>
                  <a:uFillTx/>
                  <a:latin typeface="Symbio AR+LT"/>
                  <a:ea typeface="+mn-ea"/>
                  <a:cs typeface="Symbio AR+LT"/>
                </a:endParaRPr>
              </a:p>
            </p:txBody>
          </p:sp>
          <p:sp>
            <p:nvSpPr>
              <p:cNvPr id="79" name="Rectangle 78">
                <a:extLst>
                  <a:ext uri="{FF2B5EF4-FFF2-40B4-BE49-F238E27FC236}">
                    <a16:creationId xmlns:a16="http://schemas.microsoft.com/office/drawing/2014/main" id="{4C945374-26D5-4316-9049-C3083BFB46D3}"/>
                  </a:ext>
                </a:extLst>
              </p:cNvPr>
              <p:cNvSpPr/>
              <p:nvPr/>
            </p:nvSpPr>
            <p:spPr>
              <a:xfrm>
                <a:off x="9748394" y="2426442"/>
                <a:ext cx="2271675" cy="314510"/>
              </a:xfrm>
              <a:prstGeom prst="rect">
                <a:avLst/>
              </a:prstGeom>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ar-SA" sz="1050" b="0" i="0" u="none" strike="noStrike" kern="1200" cap="none" spc="0" normalizeH="0" baseline="0" noProof="0" dirty="0">
                    <a:ln>
                      <a:noFill/>
                    </a:ln>
                    <a:solidFill>
                      <a:srgbClr val="0D2547"/>
                    </a:solidFill>
                    <a:effectLst/>
                    <a:uLnTx/>
                    <a:uFillTx/>
                    <a:latin typeface="SST Arabic" panose="020B0504030504020204" pitchFamily="34" charset="-78"/>
                    <a:ea typeface="+mn-ea"/>
                    <a:cs typeface="Somar Bold"/>
                  </a:rPr>
                  <a:t>محاكاة يونيو 2023 </a:t>
                </a:r>
                <a:endParaRPr kumimoji="0" lang="ar-SA" sz="1050" b="0" i="0" u="none" strike="noStrike" kern="1200" cap="none" spc="0" normalizeH="0" baseline="0" noProof="0" dirty="0">
                  <a:ln>
                    <a:noFill/>
                  </a:ln>
                  <a:solidFill>
                    <a:srgbClr val="0D2547"/>
                  </a:solidFill>
                  <a:effectLst/>
                  <a:uLnTx/>
                  <a:uFillTx/>
                  <a:latin typeface="SST Arabic" panose="020B0504030504020204" pitchFamily="34" charset="-78"/>
                  <a:ea typeface="+mn-ea"/>
                  <a:cs typeface="SST Arabic" panose="020B0504030504020204" pitchFamily="34" charset="-78"/>
                </a:endParaRPr>
              </a:p>
            </p:txBody>
          </p:sp>
        </p:grpSp>
      </p:grpSp>
      <p:sp>
        <p:nvSpPr>
          <p:cNvPr id="68" name="Right Arrow 1">
            <a:hlinkClick r:id="rId5" action="ppaction://hlinksldjump"/>
            <a:extLst>
              <a:ext uri="{FF2B5EF4-FFF2-40B4-BE49-F238E27FC236}">
                <a16:creationId xmlns:a16="http://schemas.microsoft.com/office/drawing/2014/main" id="{D11733F3-701F-4FED-A4F8-7A05B27E14C1}"/>
              </a:ext>
            </a:extLst>
          </p:cNvPr>
          <p:cNvSpPr/>
          <p:nvPr/>
        </p:nvSpPr>
        <p:spPr>
          <a:xfrm flipH="1">
            <a:off x="263745" y="5836799"/>
            <a:ext cx="438819" cy="370936"/>
          </a:xfrm>
          <a:prstGeom prst="rightArrow">
            <a:avLst/>
          </a:prstGeom>
          <a:solidFill>
            <a:srgbClr val="53CAFF"/>
          </a:solidFill>
          <a:ln w="9525">
            <a:no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noAutofit/>
          </a:bodyPr>
          <a:lstStyle/>
          <a:p>
            <a:pPr algn="ctr"/>
            <a:endParaRPr lang="en-US" sz="1400" kern="0">
              <a:solidFill>
                <a:srgbClr val="000000"/>
              </a:solidFill>
              <a:latin typeface="Calibri"/>
            </a:endParaRPr>
          </a:p>
        </p:txBody>
      </p:sp>
      <p:sp>
        <p:nvSpPr>
          <p:cNvPr id="3" name="BJPseudoFooter">
            <a:extLst>
              <a:ext uri="{FF2B5EF4-FFF2-40B4-BE49-F238E27FC236}">
                <a16:creationId xmlns:a16="http://schemas.microsoft.com/office/drawing/2014/main" id="{5F41BCB0-4BEC-4FBB-8CA9-250A89262DA1}"/>
              </a:ext>
            </a:extLst>
          </p:cNvPr>
          <p:cNvSpPr txBox="1"/>
          <p:nvPr>
            <p:custDataLst>
              <p:tags r:id="rId1"/>
            </p:custDataLst>
          </p:nvPr>
        </p:nvSpPr>
        <p:spPr>
          <a:xfrm>
            <a:off x="5772834" y="6496278"/>
            <a:ext cx="646331" cy="215444"/>
          </a:xfrm>
          <a:prstGeom prst="rect">
            <a:avLst/>
          </a:prstGeom>
          <a:noFill/>
        </p:spPr>
        <p:txBody>
          <a:bodyPr vert="horz" wrap="none" rtlCol="0" anchor="ctr" anchorCtr="0">
            <a:spAutoFit/>
          </a:bodyPr>
          <a:lstStyle/>
          <a:p>
            <a:pPr marL="0" algn="ctr" defTabSz="914400" rtl="1" eaLnBrk="1" latinLnBrk="0" hangingPunct="1"/>
            <a:r>
              <a:rPr lang="en-US" sz="800">
                <a:solidFill>
                  <a:srgbClr val="AEC90B"/>
                </a:solidFill>
                <a:latin typeface="Segoe UI" panose="020B0502040204020203" pitchFamily="34" charset="0"/>
              </a:rPr>
              <a:t>Public | </a:t>
            </a:r>
            <a:r>
              <a:rPr lang="ar-SA" sz="800">
                <a:solidFill>
                  <a:srgbClr val="AEC90B"/>
                </a:solidFill>
                <a:latin typeface="Segoe UI" panose="020B0502040204020203" pitchFamily="34" charset="0"/>
              </a:rPr>
              <a:t>عام</a:t>
            </a:r>
            <a:endParaRPr lang="en-US" sz="800">
              <a:solidFill>
                <a:srgbClr val="AEC90B"/>
              </a:solidFill>
              <a:latin typeface="Segoe UI" panose="020B0502040204020203" pitchFamily="34" charset="0"/>
            </a:endParaRPr>
          </a:p>
        </p:txBody>
      </p:sp>
    </p:spTree>
    <p:extLst>
      <p:ext uri="{BB962C8B-B14F-4D97-AF65-F5344CB8AC3E}">
        <p14:creationId xmlns:p14="http://schemas.microsoft.com/office/powerpoint/2010/main" val="15287477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 name="Google Shape;1150;p41">
            <a:extLst>
              <a:ext uri="{FF2B5EF4-FFF2-40B4-BE49-F238E27FC236}">
                <a16:creationId xmlns:a16="http://schemas.microsoft.com/office/drawing/2014/main" id="{BD3B9A47-81D8-4658-BA3C-A5907E7CEA44}"/>
              </a:ext>
            </a:extLst>
          </p:cNvPr>
          <p:cNvSpPr/>
          <p:nvPr/>
        </p:nvSpPr>
        <p:spPr>
          <a:xfrm flipH="1" flipV="1">
            <a:off x="759636" y="2059963"/>
            <a:ext cx="10435471" cy="1120225"/>
          </a:xfrm>
          <a:custGeom>
            <a:avLst/>
            <a:gdLst/>
            <a:ahLst/>
            <a:cxnLst/>
            <a:rect l="l" t="t" r="r" b="b"/>
            <a:pathLst>
              <a:path w="162807" h="23969" extrusionOk="0">
                <a:moveTo>
                  <a:pt x="0" y="1"/>
                </a:moveTo>
                <a:lnTo>
                  <a:pt x="0" y="23968"/>
                </a:lnTo>
                <a:lnTo>
                  <a:pt x="150817" y="23968"/>
                </a:lnTo>
                <a:cubicBezTo>
                  <a:pt x="157437" y="23968"/>
                  <a:pt x="162806" y="18598"/>
                  <a:pt x="162806" y="11978"/>
                </a:cubicBezTo>
                <a:cubicBezTo>
                  <a:pt x="162806" y="5359"/>
                  <a:pt x="157437" y="1"/>
                  <a:pt x="150817" y="1"/>
                </a:cubicBezTo>
                <a:close/>
              </a:path>
            </a:pathLst>
          </a:custGeom>
          <a:solidFill>
            <a:srgbClr val="04B0AC"/>
          </a:solidFill>
          <a:ln w="38100" cap="flat" cmpd="sng">
            <a:noFill/>
            <a:prstDash val="solid"/>
            <a:round/>
            <a:headEnd type="none" w="sm" len="sm"/>
            <a:tailEnd type="none" w="sm" len="sm"/>
          </a:ln>
          <a:effectLst>
            <a:outerShdw blurRad="50800" dist="38100" dir="8100000" algn="tr" rotWithShape="0">
              <a:prstClr val="black">
                <a:alpha val="40000"/>
              </a:prstClr>
            </a:outerShdw>
          </a:effectLst>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0D2547"/>
              </a:solidFill>
              <a:effectLst/>
              <a:uLnTx/>
              <a:uFillTx/>
              <a:latin typeface="Symbio AR+LT"/>
              <a:ea typeface="+mn-ea"/>
              <a:cs typeface="Symbio AR+LT"/>
            </a:endParaRPr>
          </a:p>
        </p:txBody>
      </p:sp>
      <p:sp>
        <p:nvSpPr>
          <p:cNvPr id="213" name="Rectangle: Rounded Corners 212">
            <a:extLst>
              <a:ext uri="{FF2B5EF4-FFF2-40B4-BE49-F238E27FC236}">
                <a16:creationId xmlns:a16="http://schemas.microsoft.com/office/drawing/2014/main" id="{951D11EC-42B6-42C7-BCBA-C5E3C0D29862}"/>
              </a:ext>
            </a:extLst>
          </p:cNvPr>
          <p:cNvSpPr/>
          <p:nvPr/>
        </p:nvSpPr>
        <p:spPr>
          <a:xfrm>
            <a:off x="5879708" y="2087420"/>
            <a:ext cx="362240" cy="220104"/>
          </a:xfrm>
          <a:prstGeom prst="roundRect">
            <a:avLst>
              <a:gd name="adj" fmla="val 18576"/>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500" b="0" i="0" u="none" strike="noStrike" kern="1200" cap="none" spc="0" normalizeH="0" baseline="0" noProof="0" dirty="0">
              <a:ln>
                <a:noFill/>
              </a:ln>
              <a:solidFill>
                <a:srgbClr val="002060"/>
              </a:solidFill>
              <a:effectLst/>
              <a:uLnTx/>
              <a:uFillTx/>
              <a:latin typeface="SST Arabic" panose="020B0504030504020204" pitchFamily="34" charset="-78"/>
              <a:ea typeface="+mn-ea"/>
              <a:cs typeface="SST Arabic" panose="020B0504030504020204" pitchFamily="34" charset="-78"/>
            </a:endParaRPr>
          </a:p>
        </p:txBody>
      </p:sp>
      <p:sp>
        <p:nvSpPr>
          <p:cNvPr id="214" name="Rectangle: Rounded Corners 213">
            <a:extLst>
              <a:ext uri="{FF2B5EF4-FFF2-40B4-BE49-F238E27FC236}">
                <a16:creationId xmlns:a16="http://schemas.microsoft.com/office/drawing/2014/main" id="{48D85FEE-E22B-4DAA-81C4-EEBCFB3E9C33}"/>
              </a:ext>
            </a:extLst>
          </p:cNvPr>
          <p:cNvSpPr/>
          <p:nvPr/>
        </p:nvSpPr>
        <p:spPr>
          <a:xfrm>
            <a:off x="8797143" y="2052645"/>
            <a:ext cx="665822" cy="309146"/>
          </a:xfrm>
          <a:prstGeom prst="roundRect">
            <a:avLst>
              <a:gd name="adj" fmla="val 18576"/>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SA" sz="1200" b="1"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SST Arabic" panose="020B0504030504020204" pitchFamily="34" charset="-78"/>
                <a:ea typeface="+mn-ea"/>
                <a:cs typeface="SST Arabic" panose="020B0504030504020204" pitchFamily="34" charset="-78"/>
              </a:rPr>
              <a:t>الوصف</a:t>
            </a:r>
            <a:endParaRPr kumimoji="0" lang="en-GB" sz="1200" b="1"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SST Arabic" panose="020B0504030504020204" pitchFamily="34" charset="-78"/>
              <a:ea typeface="+mn-ea"/>
              <a:cs typeface="SST Arabic" panose="020B0504030504020204" pitchFamily="34" charset="-78"/>
            </a:endParaRPr>
          </a:p>
        </p:txBody>
      </p:sp>
      <p:sp>
        <p:nvSpPr>
          <p:cNvPr id="216" name="Rectangle 215">
            <a:extLst>
              <a:ext uri="{FF2B5EF4-FFF2-40B4-BE49-F238E27FC236}">
                <a16:creationId xmlns:a16="http://schemas.microsoft.com/office/drawing/2014/main" id="{3CC21E45-D942-44CE-AEDC-F0E5552FB51D}"/>
              </a:ext>
            </a:extLst>
          </p:cNvPr>
          <p:cNvSpPr/>
          <p:nvPr/>
        </p:nvSpPr>
        <p:spPr>
          <a:xfrm>
            <a:off x="5252715" y="2144768"/>
            <a:ext cx="636714" cy="276999"/>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SA" sz="1200" b="1"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SST Arabic" panose="020B0504030504020204" pitchFamily="34" charset="-78"/>
                <a:ea typeface="+mn-ea"/>
                <a:cs typeface="SST Arabic" panose="020B0504030504020204" pitchFamily="34" charset="-78"/>
              </a:rPr>
              <a:t>المصدر</a:t>
            </a:r>
            <a:endParaRPr kumimoji="0" lang="en-US" sz="1200" b="1"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SST Arabic" panose="020B0504030504020204" pitchFamily="34" charset="-78"/>
              <a:ea typeface="+mn-ea"/>
              <a:cs typeface="SST Arabic" panose="020B0504030504020204" pitchFamily="34" charset="-78"/>
            </a:endParaRPr>
          </a:p>
        </p:txBody>
      </p:sp>
      <p:pic>
        <p:nvPicPr>
          <p:cNvPr id="217" name="Picture 216">
            <a:extLst>
              <a:ext uri="{FF2B5EF4-FFF2-40B4-BE49-F238E27FC236}">
                <a16:creationId xmlns:a16="http://schemas.microsoft.com/office/drawing/2014/main" id="{B2BECA7D-9D0A-4F87-9052-3E5CFCBC42E0}"/>
              </a:ext>
            </a:extLst>
          </p:cNvPr>
          <p:cNvPicPr>
            <a:picLocks noChangeAspect="1"/>
          </p:cNvPicPr>
          <p:nvPr/>
        </p:nvPicPr>
        <p:blipFill rotWithShape="1">
          <a:blip r:embed="rId4"/>
          <a:srcRect l="4069" t="-1033" r="79748" b="67635"/>
          <a:stretch/>
        </p:blipFill>
        <p:spPr>
          <a:xfrm>
            <a:off x="659393" y="1993640"/>
            <a:ext cx="1803264" cy="465531"/>
          </a:xfrm>
          <a:prstGeom prst="rect">
            <a:avLst/>
          </a:prstGeom>
        </p:spPr>
      </p:pic>
      <p:sp>
        <p:nvSpPr>
          <p:cNvPr id="218" name="Rectangle 217">
            <a:extLst>
              <a:ext uri="{FF2B5EF4-FFF2-40B4-BE49-F238E27FC236}">
                <a16:creationId xmlns:a16="http://schemas.microsoft.com/office/drawing/2014/main" id="{D90C5E1E-0C31-476F-A3F1-DD88A6669E22}"/>
              </a:ext>
            </a:extLst>
          </p:cNvPr>
          <p:cNvSpPr/>
          <p:nvPr/>
        </p:nvSpPr>
        <p:spPr>
          <a:xfrm>
            <a:off x="893936" y="2109225"/>
            <a:ext cx="1551967" cy="276999"/>
          </a:xfrm>
          <a:prstGeom prst="rect">
            <a:avLst/>
          </a:prstGeom>
          <a:noFill/>
        </p:spPr>
        <p:txBody>
          <a:bodyPr wrap="squar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SA" sz="1200" b="1"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SST Arabic" panose="020B0504030504020204" pitchFamily="34" charset="-78"/>
                <a:ea typeface="+mn-ea"/>
                <a:cs typeface="SST Arabic" panose="020B0504030504020204" pitchFamily="34" charset="-78"/>
              </a:rPr>
              <a:t>اجمالي المستهدفات</a:t>
            </a:r>
            <a:endParaRPr kumimoji="0" lang="en-US" sz="1200" b="1"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SST Arabic" panose="020B0504030504020204" pitchFamily="34" charset="-78"/>
              <a:ea typeface="+mn-ea"/>
              <a:cs typeface="SST Arabic" panose="020B0504030504020204" pitchFamily="34" charset="-78"/>
            </a:endParaRPr>
          </a:p>
        </p:txBody>
      </p:sp>
      <p:pic>
        <p:nvPicPr>
          <p:cNvPr id="224" name="Picture 223">
            <a:extLst>
              <a:ext uri="{FF2B5EF4-FFF2-40B4-BE49-F238E27FC236}">
                <a16:creationId xmlns:a16="http://schemas.microsoft.com/office/drawing/2014/main" id="{3E6CDE75-BFB2-4413-AFE2-4DCF7086FB7B}"/>
              </a:ext>
            </a:extLst>
          </p:cNvPr>
          <p:cNvPicPr>
            <a:picLocks noChangeAspect="1"/>
          </p:cNvPicPr>
          <p:nvPr/>
        </p:nvPicPr>
        <p:blipFill rotWithShape="1">
          <a:blip r:embed="rId5"/>
          <a:srcRect t="48882"/>
          <a:stretch/>
        </p:blipFill>
        <p:spPr>
          <a:xfrm>
            <a:off x="702564" y="2454732"/>
            <a:ext cx="10511426" cy="1969575"/>
          </a:xfrm>
          <a:prstGeom prst="rect">
            <a:avLst/>
          </a:prstGeom>
        </p:spPr>
      </p:pic>
      <p:sp>
        <p:nvSpPr>
          <p:cNvPr id="237" name="Rectangle 236">
            <a:extLst>
              <a:ext uri="{FF2B5EF4-FFF2-40B4-BE49-F238E27FC236}">
                <a16:creationId xmlns:a16="http://schemas.microsoft.com/office/drawing/2014/main" id="{270C92A7-E3B0-4ACA-A2B3-C34DAA3500BB}"/>
              </a:ext>
            </a:extLst>
          </p:cNvPr>
          <p:cNvSpPr/>
          <p:nvPr/>
        </p:nvSpPr>
        <p:spPr>
          <a:xfrm>
            <a:off x="4894514" y="3207642"/>
            <a:ext cx="1353120" cy="253916"/>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SA" sz="1050" b="0" i="0" u="none" strike="noStrike" kern="1200" cap="none" spc="0" normalizeH="0" baseline="0" noProof="0" dirty="0">
                <a:ln>
                  <a:noFill/>
                </a:ln>
                <a:solidFill>
                  <a:srgbClr val="E6E6E6">
                    <a:lumMod val="10000"/>
                  </a:srgbClr>
                </a:solidFill>
                <a:effectLst/>
                <a:uLnTx/>
                <a:uFillTx/>
                <a:latin typeface="SST Arabic" panose="020B0504030504020204" pitchFamily="34" charset="-78"/>
                <a:ea typeface="+mn-ea"/>
                <a:cs typeface="SST Arabic" panose="020B0504030504020204" pitchFamily="34" charset="-78"/>
              </a:rPr>
              <a:t>اخباريات</a:t>
            </a:r>
          </a:p>
        </p:txBody>
      </p:sp>
      <p:sp>
        <p:nvSpPr>
          <p:cNvPr id="246" name="Rectangle 245">
            <a:extLst>
              <a:ext uri="{FF2B5EF4-FFF2-40B4-BE49-F238E27FC236}">
                <a16:creationId xmlns:a16="http://schemas.microsoft.com/office/drawing/2014/main" id="{651F9138-7E02-4C1A-8679-5EE9B0673250}"/>
              </a:ext>
            </a:extLst>
          </p:cNvPr>
          <p:cNvSpPr/>
          <p:nvPr/>
        </p:nvSpPr>
        <p:spPr>
          <a:xfrm>
            <a:off x="201904" y="3253031"/>
            <a:ext cx="2808319" cy="261610"/>
          </a:xfrm>
          <a:prstGeom prst="rect">
            <a:avLst/>
          </a:prstGeom>
        </p:spPr>
        <p:txBody>
          <a:bodyPr wrap="square">
            <a:spAutoFit/>
          </a:bodyPr>
          <a:lstStyle/>
          <a:p>
            <a:pPr lvl="0" algn="ctr" rtl="1">
              <a:defRPr/>
            </a:pPr>
            <a:r>
              <a:rPr lang="ar-SA" sz="1050" b="1" dirty="0">
                <a:solidFill>
                  <a:srgbClr val="575756">
                    <a:lumMod val="50000"/>
                  </a:srgbClr>
                </a:solidFill>
                <a:latin typeface="SST Arabic" panose="020B0504030504020204" pitchFamily="34" charset="-78"/>
                <a:cs typeface="SST Arabic" panose="020B0504030504020204" pitchFamily="34" charset="-78"/>
              </a:rPr>
              <a:t>75,916</a:t>
            </a:r>
            <a:endParaRPr kumimoji="0" lang="en-US" sz="1050" b="1" i="0" u="none" strike="noStrike" kern="1200" cap="none" spc="0" normalizeH="0" baseline="0" noProof="0" dirty="0">
              <a:ln>
                <a:noFill/>
              </a:ln>
              <a:solidFill>
                <a:srgbClr val="575756">
                  <a:lumMod val="50000"/>
                </a:srgbClr>
              </a:solidFill>
              <a:effectLst/>
              <a:uLnTx/>
              <a:uFillTx/>
              <a:latin typeface="SST Arabic" panose="020B0504030504020204" pitchFamily="34" charset="-78"/>
              <a:ea typeface="+mn-ea"/>
              <a:cs typeface="SST Arabic" panose="020B0504030504020204" pitchFamily="34" charset="-78"/>
            </a:endParaRPr>
          </a:p>
        </p:txBody>
      </p:sp>
      <p:sp>
        <p:nvSpPr>
          <p:cNvPr id="5" name="Slide Number Placeholder 4"/>
          <p:cNvSpPr>
            <a:spLocks noGrp="1"/>
          </p:cNvSpPr>
          <p:nvPr>
            <p:ph type="sldNum" sz="quarter" idx="12"/>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008E1BDA-5E07-414A-8101-29DABEB15B19}" type="slidenum">
              <a:rPr kumimoji="0" lang="en-US" sz="1200" b="0" i="0" u="none" strike="noStrike" kern="1200" cap="none" spc="0" normalizeH="0" baseline="0" noProof="0" smtClean="0">
                <a:ln>
                  <a:noFill/>
                </a:ln>
                <a:solidFill>
                  <a:srgbClr val="0D2547">
                    <a:tint val="75000"/>
                  </a:srgbClr>
                </a:solidFill>
                <a:effectLst/>
                <a:uLnTx/>
                <a:uFillTx/>
                <a:latin typeface="Greta Arabic" panose="02000000000000000000" pitchFamily="2" charset="-78"/>
                <a:ea typeface="+mn-ea"/>
                <a:cs typeface="Symbio AR+LT"/>
              </a:rPr>
              <a:pPr marL="0" marR="0" lvl="0" indent="0" algn="l" defTabSz="914400" rtl="1"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a:ln>
                <a:noFill/>
              </a:ln>
              <a:solidFill>
                <a:srgbClr val="0D2547">
                  <a:tint val="75000"/>
                </a:srgbClr>
              </a:solidFill>
              <a:effectLst/>
              <a:uLnTx/>
              <a:uFillTx/>
              <a:latin typeface="Greta Arabic" panose="02000000000000000000" pitchFamily="2" charset="-78"/>
              <a:ea typeface="+mn-ea"/>
              <a:cs typeface="Symbio AR+LT"/>
            </a:endParaRPr>
          </a:p>
        </p:txBody>
      </p:sp>
      <p:sp>
        <p:nvSpPr>
          <p:cNvPr id="105" name="Rectangle: Rounded Corners 104">
            <a:extLst>
              <a:ext uri="{FF2B5EF4-FFF2-40B4-BE49-F238E27FC236}">
                <a16:creationId xmlns:a16="http://schemas.microsoft.com/office/drawing/2014/main" id="{DEDFD67D-E0F6-4F44-95DB-DAFD54CE391B}"/>
              </a:ext>
            </a:extLst>
          </p:cNvPr>
          <p:cNvSpPr>
            <a:spLocks/>
          </p:cNvSpPr>
          <p:nvPr/>
        </p:nvSpPr>
        <p:spPr>
          <a:xfrm>
            <a:off x="759124" y="212123"/>
            <a:ext cx="7607005" cy="698989"/>
          </a:xfrm>
          <a:prstGeom prst="roundRect">
            <a:avLst>
              <a:gd name="adj" fmla="val 50000"/>
            </a:avLst>
          </a:prstGeom>
          <a:solidFill>
            <a:schemeClr val="bg2"/>
          </a:solidFill>
          <a:ln w="9525">
            <a:no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err="1">
              <a:ln>
                <a:noFill/>
              </a:ln>
              <a:solidFill>
                <a:srgbClr val="000000"/>
              </a:solidFill>
              <a:effectLst/>
              <a:uLnTx/>
              <a:uFillTx/>
              <a:latin typeface="Calibri"/>
              <a:ea typeface="+mn-ea"/>
              <a:cs typeface="Symbio AR+LT"/>
            </a:endParaRPr>
          </a:p>
        </p:txBody>
      </p:sp>
      <p:sp>
        <p:nvSpPr>
          <p:cNvPr id="106" name="Rectangle: Rounded Corners 105">
            <a:extLst>
              <a:ext uri="{FF2B5EF4-FFF2-40B4-BE49-F238E27FC236}">
                <a16:creationId xmlns:a16="http://schemas.microsoft.com/office/drawing/2014/main" id="{249E0D81-9B46-422A-A098-EE12B12BC505}"/>
              </a:ext>
            </a:extLst>
          </p:cNvPr>
          <p:cNvSpPr>
            <a:spLocks/>
          </p:cNvSpPr>
          <p:nvPr/>
        </p:nvSpPr>
        <p:spPr>
          <a:xfrm>
            <a:off x="7409861" y="212211"/>
            <a:ext cx="4480807" cy="698989"/>
          </a:xfrm>
          <a:prstGeom prst="roundRect">
            <a:avLst>
              <a:gd name="adj" fmla="val 50000"/>
            </a:avLst>
          </a:prstGeom>
          <a:solidFill>
            <a:srgbClr val="04B0AC"/>
          </a:solidFill>
          <a:ln w="9525">
            <a:no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err="1">
              <a:ln>
                <a:noFill/>
              </a:ln>
              <a:solidFill>
                <a:srgbClr val="000000"/>
              </a:solidFill>
              <a:effectLst/>
              <a:uLnTx/>
              <a:uFillTx/>
              <a:latin typeface="Calibri"/>
              <a:ea typeface="+mn-ea"/>
              <a:cs typeface="Symbio AR+LT"/>
            </a:endParaRPr>
          </a:p>
        </p:txBody>
      </p:sp>
      <p:sp>
        <p:nvSpPr>
          <p:cNvPr id="122" name="TextBox 121">
            <a:extLst>
              <a:ext uri="{FF2B5EF4-FFF2-40B4-BE49-F238E27FC236}">
                <a16:creationId xmlns:a16="http://schemas.microsoft.com/office/drawing/2014/main" id="{2A0AE52B-6399-4AAA-B7E4-B19D74A08525}"/>
              </a:ext>
            </a:extLst>
          </p:cNvPr>
          <p:cNvSpPr txBox="1">
            <a:spLocks/>
          </p:cNvSpPr>
          <p:nvPr/>
        </p:nvSpPr>
        <p:spPr>
          <a:xfrm>
            <a:off x="7548031" y="407817"/>
            <a:ext cx="4154507" cy="307777"/>
          </a:xfrm>
          <a:prstGeom prst="rect">
            <a:avLst/>
          </a:prstGeom>
        </p:spPr>
        <p:txBody>
          <a:bodyPr vert="horz" wrap="square" lIns="0" tIns="0" rIns="0" bIns="0" rtlCol="0" anchor="ctr">
            <a:spAutoFit/>
          </a:bodyPr>
          <a:lstStyle>
            <a:lvl1pPr marL="179994" lvl="0" indent="-179994" defTabSz="914370">
              <a:spcBef>
                <a:spcPts val="600"/>
              </a:spcBef>
              <a:buFont typeface="Arial" panose="020B0604020202020204" pitchFamily="34" charset="0"/>
              <a:buChar char="•"/>
              <a:defRPr sz="1400" kern="0">
                <a:latin typeface="Calibri" panose="020F0502020204030204" pitchFamily="34" charset="0"/>
                <a:cs typeface="Calibri" panose="020F0502020204030204" pitchFamily="34" charset="0"/>
                <a:sym typeface="Calibri" panose="020F0502020204030204" pitchFamily="34" charset="0"/>
              </a:defRPr>
            </a:lvl1pPr>
            <a:lvl2pPr marL="359988" lvl="1" indent="-179994" defTabSz="914370">
              <a:spcBef>
                <a:spcPts val="300"/>
              </a:spcBef>
              <a:buFont typeface="Arial" panose="020B0604020202020204" pitchFamily="34" charset="0"/>
              <a:buChar char="–"/>
              <a:defRPr sz="1400" kern="0">
                <a:latin typeface="Calibri" panose="020F0502020204030204" pitchFamily="34" charset="0"/>
                <a:cs typeface="Calibri" panose="020F0502020204030204" pitchFamily="34" charset="0"/>
                <a:sym typeface="Calibri" panose="020F0502020204030204" pitchFamily="34" charset="0"/>
              </a:defRPr>
            </a:lvl2pPr>
            <a:lvl3pPr marL="539982" lvl="2" indent="-179994" defTabSz="914370">
              <a:spcBef>
                <a:spcPts val="300"/>
              </a:spcBef>
              <a:buFont typeface="Arial" panose="020B0604020202020204" pitchFamily="34" charset="0"/>
              <a:buChar char="-"/>
              <a:defRPr sz="1400" kern="0">
                <a:latin typeface="Calibri" panose="020F0502020204030204" pitchFamily="34" charset="0"/>
                <a:cs typeface="Calibri" panose="020F0502020204030204" pitchFamily="34" charset="0"/>
                <a:sym typeface="Calibri" panose="020F0502020204030204" pitchFamily="34" charset="0"/>
              </a:defRPr>
            </a:lvl3pPr>
            <a:lvl4pPr marL="719977" lvl="3" indent="-179994" defTabSz="914370">
              <a:spcBef>
                <a:spcPts val="300"/>
              </a:spcBef>
              <a:buFont typeface="Arial" panose="020B0604020202020204" pitchFamily="34" charset="0"/>
              <a:buChar char="-"/>
              <a:defRPr sz="1400" kern="0">
                <a:latin typeface="Calibri" panose="020F0502020204030204" pitchFamily="34" charset="0"/>
                <a:cs typeface="Calibri" panose="020F0502020204030204" pitchFamily="34" charset="0"/>
                <a:sym typeface="Calibri" panose="020F0502020204030204" pitchFamily="34" charset="0"/>
              </a:defRPr>
            </a:lvl4pPr>
            <a:lvl5pPr marL="899971" lvl="4" indent="-179994" defTabSz="914370">
              <a:spcBef>
                <a:spcPts val="300"/>
              </a:spcBef>
              <a:buFont typeface="Arial" panose="020B0604020202020204" pitchFamily="34" charset="0"/>
              <a:buChar char="-"/>
              <a:defRPr sz="1400" kern="0">
                <a:latin typeface="Calibri" panose="020F0502020204030204" pitchFamily="34" charset="0"/>
                <a:cs typeface="Calibri" panose="020F0502020204030204" pitchFamily="34" charset="0"/>
                <a:sym typeface="Calibri" panose="020F0502020204030204" pitchFamily="34" charset="0"/>
              </a:defRPr>
            </a:lvl5pPr>
            <a:lvl6pPr marL="1079965" indent="-179994" defTabSz="914370">
              <a:spcBef>
                <a:spcPts val="300"/>
              </a:spcBef>
              <a:buFont typeface="Arial" panose="020B0604020202020204" pitchFamily="34" charset="0"/>
              <a:buChar char="-"/>
              <a:defRPr sz="1400" kern="0"/>
            </a:lvl6pPr>
            <a:lvl7pPr marL="1259959" indent="-179994" defTabSz="914370">
              <a:spcBef>
                <a:spcPts val="300"/>
              </a:spcBef>
              <a:buFont typeface="Arial" panose="020B0604020202020204" pitchFamily="34" charset="0"/>
              <a:buChar char="-"/>
              <a:defRPr sz="1400" kern="0"/>
            </a:lvl7pPr>
            <a:lvl8pPr marL="1439953" indent="-179994" defTabSz="914370">
              <a:spcBef>
                <a:spcPts val="300"/>
              </a:spcBef>
              <a:buFont typeface="Arial" panose="020B0604020202020204" pitchFamily="34" charset="0"/>
              <a:buChar char="-"/>
              <a:defRPr sz="1400" kern="0"/>
            </a:lvl8pPr>
            <a:lvl9pPr marL="1619947" indent="-179994" defTabSz="914370">
              <a:spcBef>
                <a:spcPts val="300"/>
              </a:spcBef>
              <a:buFont typeface="Arial" panose="020B0604020202020204" pitchFamily="34" charset="0"/>
              <a:buChar char="-"/>
              <a:defRPr sz="1400" kern="0"/>
            </a:lvl9p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ar-SA" sz="2000" b="1" i="0" u="none" strike="noStrike" kern="1200" cap="none" spc="0" normalizeH="0" baseline="0" noProof="0" dirty="0">
                <a:ln>
                  <a:noFill/>
                </a:ln>
                <a:solidFill>
                  <a:srgbClr val="FFFFFF"/>
                </a:solidFill>
                <a:effectLst/>
                <a:uLnTx/>
                <a:uFillTx/>
                <a:latin typeface="Calibri" panose="020F0502020204030204" pitchFamily="34" charset="0"/>
                <a:ea typeface="+mn-ea"/>
                <a:cs typeface="SST Arabic" panose="020B0504030504020204"/>
                <a:sym typeface="Calibri" panose="020F0502020204030204" pitchFamily="34" charset="0"/>
              </a:rPr>
              <a:t>قاعدة مستقلة</a:t>
            </a:r>
            <a:endParaRPr kumimoji="0" lang="en-US" sz="2000" b="1" i="0" u="none" strike="noStrike" kern="1200" cap="none" spc="0" normalizeH="0" baseline="0" noProof="0" dirty="0">
              <a:ln>
                <a:noFill/>
              </a:ln>
              <a:solidFill>
                <a:srgbClr val="FFFFFF"/>
              </a:solidFill>
              <a:effectLst/>
              <a:uLnTx/>
              <a:uFillTx/>
              <a:latin typeface="Calibri" panose="020F0502020204030204" pitchFamily="34" charset="0"/>
              <a:ea typeface="+mn-ea"/>
              <a:cs typeface="SST Arabic" panose="020B0504030504020204"/>
              <a:sym typeface="Calibri" panose="020F0502020204030204" pitchFamily="34" charset="0"/>
            </a:endParaRPr>
          </a:p>
        </p:txBody>
      </p:sp>
      <p:sp>
        <p:nvSpPr>
          <p:cNvPr id="129" name="Oval 128">
            <a:extLst>
              <a:ext uri="{FF2B5EF4-FFF2-40B4-BE49-F238E27FC236}">
                <a16:creationId xmlns:a16="http://schemas.microsoft.com/office/drawing/2014/main" id="{D7E926F0-C6A1-4D79-AF6F-52DAF9E9CE96}"/>
              </a:ext>
            </a:extLst>
          </p:cNvPr>
          <p:cNvSpPr/>
          <p:nvPr/>
        </p:nvSpPr>
        <p:spPr>
          <a:xfrm>
            <a:off x="11171415" y="81797"/>
            <a:ext cx="883696" cy="883696"/>
          </a:xfrm>
          <a:prstGeom prst="ellipse">
            <a:avLst/>
          </a:prstGeom>
          <a:solidFill>
            <a:schemeClr val="bg1"/>
          </a:solidFill>
          <a:ln w="9525">
            <a:solidFill>
              <a:srgbClr val="5CC1BF"/>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err="1">
              <a:ln>
                <a:noFill/>
              </a:ln>
              <a:solidFill>
                <a:srgbClr val="000000"/>
              </a:solidFill>
              <a:effectLst/>
              <a:uLnTx/>
              <a:uFillTx/>
              <a:latin typeface="Calibri"/>
              <a:ea typeface="+mn-ea"/>
              <a:cs typeface="Symbio AR+LT"/>
            </a:endParaRPr>
          </a:p>
        </p:txBody>
      </p:sp>
      <p:sp>
        <p:nvSpPr>
          <p:cNvPr id="143" name="TextBox 142">
            <a:extLst>
              <a:ext uri="{FF2B5EF4-FFF2-40B4-BE49-F238E27FC236}">
                <a16:creationId xmlns:a16="http://schemas.microsoft.com/office/drawing/2014/main" id="{790A134A-4319-477A-9150-F01C91EAE5A6}"/>
              </a:ext>
            </a:extLst>
          </p:cNvPr>
          <p:cNvSpPr txBox="1"/>
          <p:nvPr/>
        </p:nvSpPr>
        <p:spPr>
          <a:xfrm>
            <a:off x="872591" y="380774"/>
            <a:ext cx="6765870" cy="352509"/>
          </a:xfrm>
          <a:prstGeom prst="rect">
            <a:avLst/>
          </a:prstGeom>
          <a:noFill/>
        </p:spPr>
        <p:txBody>
          <a:bodyPr wrap="square" rtlCol="0" anchor="ctr" anchorCtr="0">
            <a:noAutofit/>
          </a:bodyPr>
          <a:lstStyle>
            <a:defPPr>
              <a:defRPr lang="en-US"/>
            </a:defPPr>
            <a:lvl1pPr algn="ctr" rtl="1">
              <a:defRPr sz="1200" b="1">
                <a:solidFill>
                  <a:srgbClr val="575756">
                    <a:lumMod val="50000"/>
                  </a:srgbClr>
                </a:solidFill>
                <a:latin typeface="SST Arabic" panose="020B0504030504020204" pitchFamily="34" charset="-78"/>
                <a:cs typeface="SST Arabic" panose="020B0504030504020204" pitchFamily="34" charset="-78"/>
              </a:defRPr>
            </a:lvl1p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575756">
                    <a:lumMod val="50000"/>
                  </a:srgbClr>
                </a:solidFill>
                <a:effectLst/>
                <a:uLnTx/>
                <a:uFillTx/>
                <a:latin typeface="SST Arabic" panose="020B0504030504020204" pitchFamily="34" charset="-78"/>
                <a:ea typeface="+mn-ea"/>
                <a:cs typeface="SST Arabic" panose="020B0504030504020204" pitchFamily="34" charset="-78"/>
              </a:rPr>
              <a:t>75,916</a:t>
            </a:r>
            <a:r>
              <a:rPr kumimoji="0" lang="ar-SA" sz="1200" b="1" i="0" u="none" strike="noStrike" kern="1200" cap="none" spc="0" normalizeH="0" baseline="0" noProof="0" dirty="0">
                <a:ln>
                  <a:noFill/>
                </a:ln>
                <a:solidFill>
                  <a:srgbClr val="575756">
                    <a:lumMod val="50000"/>
                  </a:srgbClr>
                </a:solidFill>
                <a:effectLst/>
                <a:uLnTx/>
                <a:uFillTx/>
                <a:latin typeface="SST Arabic" panose="020B0504030504020204" pitchFamily="34" charset="-78"/>
                <a:ea typeface="+mn-ea"/>
                <a:cs typeface="SST Arabic" panose="020B0504030504020204" pitchFamily="34" charset="-78"/>
              </a:rPr>
              <a:t> بيان جمركي تم استهدافه لفترة يناير 2023 حتى يونيو 2023</a:t>
            </a:r>
            <a:endParaRPr kumimoji="0" lang="en-US" sz="1200" b="1" i="0" u="none" strike="noStrike" kern="1200" cap="none" spc="0" normalizeH="0" baseline="0" noProof="0" dirty="0">
              <a:ln>
                <a:noFill/>
              </a:ln>
              <a:solidFill>
                <a:srgbClr val="575756">
                  <a:lumMod val="50000"/>
                </a:srgbClr>
              </a:solidFill>
              <a:effectLst/>
              <a:uLnTx/>
              <a:uFillTx/>
              <a:latin typeface="SST Arabic" panose="020B0504030504020204" pitchFamily="34" charset="-78"/>
              <a:ea typeface="+mn-ea"/>
              <a:cs typeface="SST Arabic" panose="020B0504030504020204" pitchFamily="34" charset="-78"/>
            </a:endParaRPr>
          </a:p>
        </p:txBody>
      </p:sp>
      <p:grpSp>
        <p:nvGrpSpPr>
          <p:cNvPr id="145" name="Group 144">
            <a:extLst>
              <a:ext uri="{FF2B5EF4-FFF2-40B4-BE49-F238E27FC236}">
                <a16:creationId xmlns:a16="http://schemas.microsoft.com/office/drawing/2014/main" id="{BE1A835D-09D1-4658-B918-BDF1E010B97D}"/>
              </a:ext>
            </a:extLst>
          </p:cNvPr>
          <p:cNvGrpSpPr/>
          <p:nvPr/>
        </p:nvGrpSpPr>
        <p:grpSpPr>
          <a:xfrm>
            <a:off x="11415986" y="280973"/>
            <a:ext cx="394554" cy="424008"/>
            <a:chOff x="4402859" y="2189177"/>
            <a:chExt cx="1144835" cy="1230298"/>
          </a:xfrm>
        </p:grpSpPr>
        <p:sp>
          <p:nvSpPr>
            <p:cNvPr id="146" name="Freeform: Shape 145">
              <a:extLst>
                <a:ext uri="{FF2B5EF4-FFF2-40B4-BE49-F238E27FC236}">
                  <a16:creationId xmlns:a16="http://schemas.microsoft.com/office/drawing/2014/main" id="{B11D9C7F-DB99-4095-B0F1-B6669524553B}"/>
                </a:ext>
              </a:extLst>
            </p:cNvPr>
            <p:cNvSpPr/>
            <p:nvPr/>
          </p:nvSpPr>
          <p:spPr>
            <a:xfrm>
              <a:off x="4586522" y="2189177"/>
              <a:ext cx="734651" cy="734651"/>
            </a:xfrm>
            <a:custGeom>
              <a:avLst/>
              <a:gdLst>
                <a:gd name="connsiteX0" fmla="*/ 118060 w 114300"/>
                <a:gd name="connsiteY0" fmla="*/ 60910 h 114300"/>
                <a:gd name="connsiteX1" fmla="*/ 60910 w 114300"/>
                <a:gd name="connsiteY1" fmla="*/ 118060 h 114300"/>
                <a:gd name="connsiteX2" fmla="*/ 3760 w 114300"/>
                <a:gd name="connsiteY2" fmla="*/ 60910 h 114300"/>
                <a:gd name="connsiteX3" fmla="*/ 60910 w 114300"/>
                <a:gd name="connsiteY3" fmla="*/ 3760 h 114300"/>
                <a:gd name="connsiteX4" fmla="*/ 118060 w 114300"/>
                <a:gd name="connsiteY4" fmla="*/ 60910 h 114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300" h="114300">
                  <a:moveTo>
                    <a:pt x="118060" y="60910"/>
                  </a:moveTo>
                  <a:cubicBezTo>
                    <a:pt x="118060" y="92473"/>
                    <a:pt x="92473" y="118060"/>
                    <a:pt x="60910" y="118060"/>
                  </a:cubicBezTo>
                  <a:cubicBezTo>
                    <a:pt x="29347" y="118060"/>
                    <a:pt x="3760" y="92473"/>
                    <a:pt x="3760" y="60910"/>
                  </a:cubicBezTo>
                  <a:cubicBezTo>
                    <a:pt x="3760" y="29347"/>
                    <a:pt x="29347" y="3760"/>
                    <a:pt x="60910" y="3760"/>
                  </a:cubicBezTo>
                  <a:cubicBezTo>
                    <a:pt x="92473" y="3760"/>
                    <a:pt x="118060" y="29347"/>
                    <a:pt x="118060" y="60910"/>
                  </a:cubicBezTo>
                  <a:close/>
                </a:path>
              </a:pathLst>
            </a:custGeom>
            <a:noFill/>
            <a:ln w="6350" cap="flat">
              <a:solidFill>
                <a:srgbClr val="05D0CB"/>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Symbio AR+LT"/>
              </a:endParaRPr>
            </a:p>
          </p:txBody>
        </p:sp>
        <p:sp>
          <p:nvSpPr>
            <p:cNvPr id="147" name="Freeform: Shape 146">
              <a:extLst>
                <a:ext uri="{FF2B5EF4-FFF2-40B4-BE49-F238E27FC236}">
                  <a16:creationId xmlns:a16="http://schemas.microsoft.com/office/drawing/2014/main" id="{527F2EB9-7A3A-4B50-B025-CB0CC1E05426}"/>
                </a:ext>
              </a:extLst>
            </p:cNvPr>
            <p:cNvSpPr/>
            <p:nvPr/>
          </p:nvSpPr>
          <p:spPr>
            <a:xfrm>
              <a:off x="4953847" y="2262641"/>
              <a:ext cx="306103" cy="306103"/>
            </a:xfrm>
            <a:custGeom>
              <a:avLst/>
              <a:gdLst>
                <a:gd name="connsiteX0" fmla="*/ 49480 w 47625"/>
                <a:gd name="connsiteY0" fmla="*/ 49480 h 47625"/>
                <a:gd name="connsiteX1" fmla="*/ 3760 w 47625"/>
                <a:gd name="connsiteY1" fmla="*/ 3760 h 47625"/>
              </a:gdLst>
              <a:ahLst/>
              <a:cxnLst>
                <a:cxn ang="0">
                  <a:pos x="connsiteX0" y="connsiteY0"/>
                </a:cxn>
                <a:cxn ang="0">
                  <a:pos x="connsiteX1" y="connsiteY1"/>
                </a:cxn>
              </a:cxnLst>
              <a:rect l="l" t="t" r="r" b="b"/>
              <a:pathLst>
                <a:path w="47625" h="47625">
                  <a:moveTo>
                    <a:pt x="49480" y="49480"/>
                  </a:moveTo>
                  <a:cubicBezTo>
                    <a:pt x="49480" y="24715"/>
                    <a:pt x="29477" y="3760"/>
                    <a:pt x="3760" y="3760"/>
                  </a:cubicBezTo>
                </a:path>
              </a:pathLst>
            </a:custGeom>
            <a:noFill/>
            <a:ln w="6350" cap="rnd">
              <a:solidFill>
                <a:srgbClr val="05D0CB"/>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Symbio AR+LT"/>
              </a:endParaRPr>
            </a:p>
          </p:txBody>
        </p:sp>
        <p:sp>
          <p:nvSpPr>
            <p:cNvPr id="148" name="Freeform: Shape 147">
              <a:extLst>
                <a:ext uri="{FF2B5EF4-FFF2-40B4-BE49-F238E27FC236}">
                  <a16:creationId xmlns:a16="http://schemas.microsoft.com/office/drawing/2014/main" id="{091962EC-02E9-4BEA-8E63-721753ED386B}"/>
                </a:ext>
              </a:extLst>
            </p:cNvPr>
            <p:cNvSpPr/>
            <p:nvPr/>
          </p:nvSpPr>
          <p:spPr>
            <a:xfrm>
              <a:off x="4898752" y="2923828"/>
              <a:ext cx="122441" cy="122441"/>
            </a:xfrm>
            <a:custGeom>
              <a:avLst/>
              <a:gdLst>
                <a:gd name="connsiteX0" fmla="*/ 3760 w 19050"/>
                <a:gd name="connsiteY0" fmla="*/ 3760 h 19050"/>
                <a:gd name="connsiteX1" fmla="*/ 3760 w 19050"/>
                <a:gd name="connsiteY1" fmla="*/ 24715 h 19050"/>
                <a:gd name="connsiteX2" fmla="*/ 20905 w 19050"/>
                <a:gd name="connsiteY2" fmla="*/ 24715 h 19050"/>
                <a:gd name="connsiteX3" fmla="*/ 20905 w 19050"/>
                <a:gd name="connsiteY3" fmla="*/ 3760 h 19050"/>
              </a:gdLst>
              <a:ahLst/>
              <a:cxnLst>
                <a:cxn ang="0">
                  <a:pos x="connsiteX0" y="connsiteY0"/>
                </a:cxn>
                <a:cxn ang="0">
                  <a:pos x="connsiteX1" y="connsiteY1"/>
                </a:cxn>
                <a:cxn ang="0">
                  <a:pos x="connsiteX2" y="connsiteY2"/>
                </a:cxn>
                <a:cxn ang="0">
                  <a:pos x="connsiteX3" y="connsiteY3"/>
                </a:cxn>
              </a:cxnLst>
              <a:rect l="l" t="t" r="r" b="b"/>
              <a:pathLst>
                <a:path w="19050" h="19050">
                  <a:moveTo>
                    <a:pt x="3760" y="3760"/>
                  </a:moveTo>
                  <a:lnTo>
                    <a:pt x="3760" y="24715"/>
                  </a:lnTo>
                  <a:lnTo>
                    <a:pt x="20905" y="24715"/>
                  </a:lnTo>
                  <a:lnTo>
                    <a:pt x="20905" y="3760"/>
                  </a:lnTo>
                </a:path>
              </a:pathLst>
            </a:custGeom>
            <a:noFill/>
            <a:ln w="6350" cap="flat">
              <a:solidFill>
                <a:srgbClr val="05D0CB"/>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Symbio AR+LT"/>
              </a:endParaRPr>
            </a:p>
          </p:txBody>
        </p:sp>
        <p:sp>
          <p:nvSpPr>
            <p:cNvPr id="149" name="Freeform: Shape 148">
              <a:extLst>
                <a:ext uri="{FF2B5EF4-FFF2-40B4-BE49-F238E27FC236}">
                  <a16:creationId xmlns:a16="http://schemas.microsoft.com/office/drawing/2014/main" id="{931B47E2-DEF3-4831-A482-7078EFF55F51}"/>
                </a:ext>
              </a:extLst>
            </p:cNvPr>
            <p:cNvSpPr/>
            <p:nvPr/>
          </p:nvSpPr>
          <p:spPr>
            <a:xfrm>
              <a:off x="4764067" y="2513650"/>
              <a:ext cx="122441" cy="183663"/>
            </a:xfrm>
            <a:custGeom>
              <a:avLst/>
              <a:gdLst>
                <a:gd name="connsiteX0" fmla="*/ 3760 w 19050"/>
                <a:gd name="connsiteY0" fmla="*/ 3760 h 28575"/>
                <a:gd name="connsiteX1" fmla="*/ 23762 w 19050"/>
                <a:gd name="connsiteY1" fmla="*/ 3760 h 28575"/>
                <a:gd name="connsiteX2" fmla="*/ 23762 w 19050"/>
                <a:gd name="connsiteY2" fmla="*/ 31382 h 28575"/>
                <a:gd name="connsiteX3" fmla="*/ 3760 w 19050"/>
                <a:gd name="connsiteY3" fmla="*/ 31382 h 28575"/>
              </a:gdLst>
              <a:ahLst/>
              <a:cxnLst>
                <a:cxn ang="0">
                  <a:pos x="connsiteX0" y="connsiteY0"/>
                </a:cxn>
                <a:cxn ang="0">
                  <a:pos x="connsiteX1" y="connsiteY1"/>
                </a:cxn>
                <a:cxn ang="0">
                  <a:pos x="connsiteX2" y="connsiteY2"/>
                </a:cxn>
                <a:cxn ang="0">
                  <a:pos x="connsiteX3" y="connsiteY3"/>
                </a:cxn>
              </a:cxnLst>
              <a:rect l="l" t="t" r="r" b="b"/>
              <a:pathLst>
                <a:path w="19050" h="28575">
                  <a:moveTo>
                    <a:pt x="3760" y="3760"/>
                  </a:moveTo>
                  <a:lnTo>
                    <a:pt x="23762" y="3760"/>
                  </a:lnTo>
                  <a:lnTo>
                    <a:pt x="23762" y="31382"/>
                  </a:lnTo>
                  <a:lnTo>
                    <a:pt x="3760" y="31382"/>
                  </a:lnTo>
                  <a:close/>
                </a:path>
              </a:pathLst>
            </a:custGeom>
            <a:noFill/>
            <a:ln w="6350" cap="flat">
              <a:solidFill>
                <a:srgbClr val="05D0CB"/>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Symbio AR+LT"/>
              </a:endParaRPr>
            </a:p>
          </p:txBody>
        </p:sp>
        <p:sp>
          <p:nvSpPr>
            <p:cNvPr id="150" name="Freeform: Shape 149">
              <a:extLst>
                <a:ext uri="{FF2B5EF4-FFF2-40B4-BE49-F238E27FC236}">
                  <a16:creationId xmlns:a16="http://schemas.microsoft.com/office/drawing/2014/main" id="{923C6313-7904-44B1-89B6-1647479C91F7}"/>
                </a:ext>
              </a:extLst>
            </p:cNvPr>
            <p:cNvSpPr/>
            <p:nvPr/>
          </p:nvSpPr>
          <p:spPr>
            <a:xfrm>
              <a:off x="4892628" y="2427941"/>
              <a:ext cx="122441" cy="306103"/>
            </a:xfrm>
            <a:custGeom>
              <a:avLst/>
              <a:gdLst>
                <a:gd name="connsiteX0" fmla="*/ 3760 w 19050"/>
                <a:gd name="connsiteY0" fmla="*/ 3760 h 47625"/>
                <a:gd name="connsiteX1" fmla="*/ 23762 w 19050"/>
                <a:gd name="connsiteY1" fmla="*/ 3760 h 47625"/>
                <a:gd name="connsiteX2" fmla="*/ 23762 w 19050"/>
                <a:gd name="connsiteY2" fmla="*/ 44717 h 47625"/>
                <a:gd name="connsiteX3" fmla="*/ 3760 w 19050"/>
                <a:gd name="connsiteY3" fmla="*/ 44717 h 47625"/>
              </a:gdLst>
              <a:ahLst/>
              <a:cxnLst>
                <a:cxn ang="0">
                  <a:pos x="connsiteX0" y="connsiteY0"/>
                </a:cxn>
                <a:cxn ang="0">
                  <a:pos x="connsiteX1" y="connsiteY1"/>
                </a:cxn>
                <a:cxn ang="0">
                  <a:pos x="connsiteX2" y="connsiteY2"/>
                </a:cxn>
                <a:cxn ang="0">
                  <a:pos x="connsiteX3" y="connsiteY3"/>
                </a:cxn>
              </a:cxnLst>
              <a:rect l="l" t="t" r="r" b="b"/>
              <a:pathLst>
                <a:path w="19050" h="47625">
                  <a:moveTo>
                    <a:pt x="3760" y="3760"/>
                  </a:moveTo>
                  <a:lnTo>
                    <a:pt x="23762" y="3760"/>
                  </a:lnTo>
                  <a:lnTo>
                    <a:pt x="23762" y="44717"/>
                  </a:lnTo>
                  <a:lnTo>
                    <a:pt x="3760" y="44717"/>
                  </a:lnTo>
                  <a:close/>
                </a:path>
              </a:pathLst>
            </a:custGeom>
            <a:noFill/>
            <a:ln w="6350" cap="flat">
              <a:solidFill>
                <a:srgbClr val="05D0CB"/>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Symbio AR+LT"/>
              </a:endParaRPr>
            </a:p>
          </p:txBody>
        </p:sp>
        <p:sp>
          <p:nvSpPr>
            <p:cNvPr id="151" name="Freeform: Shape 150">
              <a:extLst>
                <a:ext uri="{FF2B5EF4-FFF2-40B4-BE49-F238E27FC236}">
                  <a16:creationId xmlns:a16="http://schemas.microsoft.com/office/drawing/2014/main" id="{D4EE1DFA-4A01-4C49-B3A6-CDA475DE95A9}"/>
                </a:ext>
              </a:extLst>
            </p:cNvPr>
            <p:cNvSpPr/>
            <p:nvPr/>
          </p:nvSpPr>
          <p:spPr>
            <a:xfrm>
              <a:off x="5021193" y="2513650"/>
              <a:ext cx="122441" cy="183663"/>
            </a:xfrm>
            <a:custGeom>
              <a:avLst/>
              <a:gdLst>
                <a:gd name="connsiteX0" fmla="*/ 3760 w 19050"/>
                <a:gd name="connsiteY0" fmla="*/ 3760 h 28575"/>
                <a:gd name="connsiteX1" fmla="*/ 23762 w 19050"/>
                <a:gd name="connsiteY1" fmla="*/ 3760 h 28575"/>
                <a:gd name="connsiteX2" fmla="*/ 23762 w 19050"/>
                <a:gd name="connsiteY2" fmla="*/ 31382 h 28575"/>
                <a:gd name="connsiteX3" fmla="*/ 3760 w 19050"/>
                <a:gd name="connsiteY3" fmla="*/ 31382 h 28575"/>
              </a:gdLst>
              <a:ahLst/>
              <a:cxnLst>
                <a:cxn ang="0">
                  <a:pos x="connsiteX0" y="connsiteY0"/>
                </a:cxn>
                <a:cxn ang="0">
                  <a:pos x="connsiteX1" y="connsiteY1"/>
                </a:cxn>
                <a:cxn ang="0">
                  <a:pos x="connsiteX2" y="connsiteY2"/>
                </a:cxn>
                <a:cxn ang="0">
                  <a:pos x="connsiteX3" y="connsiteY3"/>
                </a:cxn>
              </a:cxnLst>
              <a:rect l="l" t="t" r="r" b="b"/>
              <a:pathLst>
                <a:path w="19050" h="28575">
                  <a:moveTo>
                    <a:pt x="3760" y="3760"/>
                  </a:moveTo>
                  <a:lnTo>
                    <a:pt x="23762" y="3760"/>
                  </a:lnTo>
                  <a:lnTo>
                    <a:pt x="23762" y="31382"/>
                  </a:lnTo>
                  <a:lnTo>
                    <a:pt x="3760" y="31382"/>
                  </a:lnTo>
                  <a:close/>
                </a:path>
              </a:pathLst>
            </a:custGeom>
            <a:noFill/>
            <a:ln w="6350" cap="flat">
              <a:solidFill>
                <a:srgbClr val="05D0CB"/>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Symbio AR+LT"/>
              </a:endParaRPr>
            </a:p>
          </p:txBody>
        </p:sp>
        <p:sp>
          <p:nvSpPr>
            <p:cNvPr id="152" name="Freeform: Shape 151">
              <a:extLst>
                <a:ext uri="{FF2B5EF4-FFF2-40B4-BE49-F238E27FC236}">
                  <a16:creationId xmlns:a16="http://schemas.microsoft.com/office/drawing/2014/main" id="{A460F199-0B21-4B63-BDFB-297B7CB1CB0B}"/>
                </a:ext>
              </a:extLst>
            </p:cNvPr>
            <p:cNvSpPr/>
            <p:nvPr/>
          </p:nvSpPr>
          <p:spPr>
            <a:xfrm>
              <a:off x="4476326" y="3193199"/>
              <a:ext cx="61222" cy="61222"/>
            </a:xfrm>
            <a:custGeom>
              <a:avLst/>
              <a:gdLst>
                <a:gd name="connsiteX0" fmla="*/ 14237 w 9525"/>
                <a:gd name="connsiteY0" fmla="*/ 3760 h 9525"/>
                <a:gd name="connsiteX1" fmla="*/ 3760 w 9525"/>
                <a:gd name="connsiteY1" fmla="*/ 14237 h 9525"/>
              </a:gdLst>
              <a:ahLst/>
              <a:cxnLst>
                <a:cxn ang="0">
                  <a:pos x="connsiteX0" y="connsiteY0"/>
                </a:cxn>
                <a:cxn ang="0">
                  <a:pos x="connsiteX1" y="connsiteY1"/>
                </a:cxn>
              </a:cxnLst>
              <a:rect l="l" t="t" r="r" b="b"/>
              <a:pathLst>
                <a:path w="9525" h="9525">
                  <a:moveTo>
                    <a:pt x="14237" y="3760"/>
                  </a:moveTo>
                  <a:lnTo>
                    <a:pt x="3760" y="14237"/>
                  </a:lnTo>
                </a:path>
              </a:pathLst>
            </a:custGeom>
            <a:ln w="6350" cap="rnd">
              <a:solidFill>
                <a:srgbClr val="05D0CB"/>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Symbio AR+LT"/>
              </a:endParaRPr>
            </a:p>
          </p:txBody>
        </p:sp>
        <p:sp>
          <p:nvSpPr>
            <p:cNvPr id="163" name="Freeform: Shape 162">
              <a:extLst>
                <a:ext uri="{FF2B5EF4-FFF2-40B4-BE49-F238E27FC236}">
                  <a16:creationId xmlns:a16="http://schemas.microsoft.com/office/drawing/2014/main" id="{5E493690-24C8-40E8-BDB3-31B8996DAED1}"/>
                </a:ext>
              </a:extLst>
            </p:cNvPr>
            <p:cNvSpPr/>
            <p:nvPr/>
          </p:nvSpPr>
          <p:spPr>
            <a:xfrm>
              <a:off x="4604891" y="3193199"/>
              <a:ext cx="61222" cy="61222"/>
            </a:xfrm>
            <a:custGeom>
              <a:avLst/>
              <a:gdLst>
                <a:gd name="connsiteX0" fmla="*/ 14237 w 9525"/>
                <a:gd name="connsiteY0" fmla="*/ 14237 h 9525"/>
                <a:gd name="connsiteX1" fmla="*/ 3760 w 9525"/>
                <a:gd name="connsiteY1" fmla="*/ 3760 h 9525"/>
              </a:gdLst>
              <a:ahLst/>
              <a:cxnLst>
                <a:cxn ang="0">
                  <a:pos x="connsiteX0" y="connsiteY0"/>
                </a:cxn>
                <a:cxn ang="0">
                  <a:pos x="connsiteX1" y="connsiteY1"/>
                </a:cxn>
              </a:cxnLst>
              <a:rect l="l" t="t" r="r" b="b"/>
              <a:pathLst>
                <a:path w="9525" h="9525">
                  <a:moveTo>
                    <a:pt x="14237" y="14237"/>
                  </a:moveTo>
                  <a:lnTo>
                    <a:pt x="3760" y="3760"/>
                  </a:lnTo>
                </a:path>
              </a:pathLst>
            </a:custGeom>
            <a:ln w="6350" cap="rnd">
              <a:solidFill>
                <a:srgbClr val="05D0CB"/>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Symbio AR+LT"/>
              </a:endParaRPr>
            </a:p>
          </p:txBody>
        </p:sp>
        <p:sp>
          <p:nvSpPr>
            <p:cNvPr id="164" name="Freeform: Shape 163">
              <a:extLst>
                <a:ext uri="{FF2B5EF4-FFF2-40B4-BE49-F238E27FC236}">
                  <a16:creationId xmlns:a16="http://schemas.microsoft.com/office/drawing/2014/main" id="{56F94CA6-2139-435C-A0A0-16B5F62F830D}"/>
                </a:ext>
              </a:extLst>
            </p:cNvPr>
            <p:cNvSpPr/>
            <p:nvPr/>
          </p:nvSpPr>
          <p:spPr>
            <a:xfrm>
              <a:off x="4733452" y="3187082"/>
              <a:ext cx="61222" cy="61222"/>
            </a:xfrm>
            <a:custGeom>
              <a:avLst/>
              <a:gdLst>
                <a:gd name="connsiteX0" fmla="*/ 14237 w 9525"/>
                <a:gd name="connsiteY0" fmla="*/ 3760 h 9525"/>
                <a:gd name="connsiteX1" fmla="*/ 3760 w 9525"/>
                <a:gd name="connsiteY1" fmla="*/ 15190 h 9525"/>
              </a:gdLst>
              <a:ahLst/>
              <a:cxnLst>
                <a:cxn ang="0">
                  <a:pos x="connsiteX0" y="connsiteY0"/>
                </a:cxn>
                <a:cxn ang="0">
                  <a:pos x="connsiteX1" y="connsiteY1"/>
                </a:cxn>
              </a:cxnLst>
              <a:rect l="l" t="t" r="r" b="b"/>
              <a:pathLst>
                <a:path w="9525" h="9525">
                  <a:moveTo>
                    <a:pt x="14237" y="3760"/>
                  </a:moveTo>
                  <a:lnTo>
                    <a:pt x="3760" y="15190"/>
                  </a:lnTo>
                </a:path>
              </a:pathLst>
            </a:custGeom>
            <a:ln w="6350" cap="rnd">
              <a:solidFill>
                <a:srgbClr val="05D0CB"/>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Symbio AR+LT"/>
              </a:endParaRPr>
            </a:p>
          </p:txBody>
        </p:sp>
        <p:sp>
          <p:nvSpPr>
            <p:cNvPr id="165" name="Freeform: Shape 164">
              <a:extLst>
                <a:ext uri="{FF2B5EF4-FFF2-40B4-BE49-F238E27FC236}">
                  <a16:creationId xmlns:a16="http://schemas.microsoft.com/office/drawing/2014/main" id="{2841CC9D-5549-4D9A-831D-964C33A93678}"/>
                </a:ext>
              </a:extLst>
            </p:cNvPr>
            <p:cNvSpPr/>
            <p:nvPr/>
          </p:nvSpPr>
          <p:spPr>
            <a:xfrm>
              <a:off x="4402859" y="3254421"/>
              <a:ext cx="122441" cy="122441"/>
            </a:xfrm>
            <a:custGeom>
              <a:avLst/>
              <a:gdLst>
                <a:gd name="connsiteX0" fmla="*/ 17095 w 19050"/>
                <a:gd name="connsiteY0" fmla="*/ 10427 h 19050"/>
                <a:gd name="connsiteX1" fmla="*/ 10427 w 19050"/>
                <a:gd name="connsiteY1" fmla="*/ 17095 h 19050"/>
                <a:gd name="connsiteX2" fmla="*/ 3760 w 19050"/>
                <a:gd name="connsiteY2" fmla="*/ 10427 h 19050"/>
                <a:gd name="connsiteX3" fmla="*/ 10427 w 19050"/>
                <a:gd name="connsiteY3" fmla="*/ 3760 h 19050"/>
                <a:gd name="connsiteX4" fmla="*/ 17095 w 19050"/>
                <a:gd name="connsiteY4" fmla="*/ 10427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7095" y="10427"/>
                  </a:moveTo>
                  <a:cubicBezTo>
                    <a:pt x="17095" y="14110"/>
                    <a:pt x="14110" y="17095"/>
                    <a:pt x="10427" y="17095"/>
                  </a:cubicBezTo>
                  <a:cubicBezTo>
                    <a:pt x="6745" y="17095"/>
                    <a:pt x="3760" y="14110"/>
                    <a:pt x="3760" y="10427"/>
                  </a:cubicBezTo>
                  <a:cubicBezTo>
                    <a:pt x="3760" y="6745"/>
                    <a:pt x="6745" y="3760"/>
                    <a:pt x="10427" y="3760"/>
                  </a:cubicBezTo>
                  <a:cubicBezTo>
                    <a:pt x="14110" y="3760"/>
                    <a:pt x="17095" y="6745"/>
                    <a:pt x="17095" y="10427"/>
                  </a:cubicBezTo>
                  <a:close/>
                </a:path>
              </a:pathLst>
            </a:custGeom>
            <a:noFill/>
            <a:ln w="6350" cap="rnd">
              <a:solidFill>
                <a:srgbClr val="05D0CB"/>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Symbio AR+LT"/>
              </a:endParaRPr>
            </a:p>
          </p:txBody>
        </p:sp>
        <p:sp>
          <p:nvSpPr>
            <p:cNvPr id="166" name="Freeform: Shape 165">
              <a:extLst>
                <a:ext uri="{FF2B5EF4-FFF2-40B4-BE49-F238E27FC236}">
                  <a16:creationId xmlns:a16="http://schemas.microsoft.com/office/drawing/2014/main" id="{C797F7B0-FDBE-4BE0-A2E8-0B757D93A71F}"/>
                </a:ext>
              </a:extLst>
            </p:cNvPr>
            <p:cNvSpPr/>
            <p:nvPr/>
          </p:nvSpPr>
          <p:spPr>
            <a:xfrm>
              <a:off x="4531427" y="3119736"/>
              <a:ext cx="122441" cy="122441"/>
            </a:xfrm>
            <a:custGeom>
              <a:avLst/>
              <a:gdLst>
                <a:gd name="connsiteX0" fmla="*/ 17095 w 19050"/>
                <a:gd name="connsiteY0" fmla="*/ 10427 h 19050"/>
                <a:gd name="connsiteX1" fmla="*/ 10427 w 19050"/>
                <a:gd name="connsiteY1" fmla="*/ 17095 h 19050"/>
                <a:gd name="connsiteX2" fmla="*/ 3760 w 19050"/>
                <a:gd name="connsiteY2" fmla="*/ 10427 h 19050"/>
                <a:gd name="connsiteX3" fmla="*/ 10427 w 19050"/>
                <a:gd name="connsiteY3" fmla="*/ 3760 h 19050"/>
                <a:gd name="connsiteX4" fmla="*/ 17095 w 19050"/>
                <a:gd name="connsiteY4" fmla="*/ 10427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7095" y="10427"/>
                  </a:moveTo>
                  <a:cubicBezTo>
                    <a:pt x="17095" y="14110"/>
                    <a:pt x="14110" y="17095"/>
                    <a:pt x="10427" y="17095"/>
                  </a:cubicBezTo>
                  <a:cubicBezTo>
                    <a:pt x="6745" y="17095"/>
                    <a:pt x="3760" y="14110"/>
                    <a:pt x="3760" y="10427"/>
                  </a:cubicBezTo>
                  <a:cubicBezTo>
                    <a:pt x="3760" y="6745"/>
                    <a:pt x="6745" y="3760"/>
                    <a:pt x="10427" y="3760"/>
                  </a:cubicBezTo>
                  <a:cubicBezTo>
                    <a:pt x="14110" y="3760"/>
                    <a:pt x="17095" y="6745"/>
                    <a:pt x="17095" y="10427"/>
                  </a:cubicBezTo>
                  <a:close/>
                </a:path>
              </a:pathLst>
            </a:custGeom>
            <a:noFill/>
            <a:ln w="6350" cap="rnd">
              <a:solidFill>
                <a:srgbClr val="05D0CB"/>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Symbio AR+LT"/>
              </a:endParaRPr>
            </a:p>
          </p:txBody>
        </p:sp>
        <p:sp>
          <p:nvSpPr>
            <p:cNvPr id="167" name="Freeform: Shape 166">
              <a:extLst>
                <a:ext uri="{FF2B5EF4-FFF2-40B4-BE49-F238E27FC236}">
                  <a16:creationId xmlns:a16="http://schemas.microsoft.com/office/drawing/2014/main" id="{C045779B-0BBC-43DA-BA16-DA6FE3C44D6A}"/>
                </a:ext>
              </a:extLst>
            </p:cNvPr>
            <p:cNvSpPr/>
            <p:nvPr/>
          </p:nvSpPr>
          <p:spPr>
            <a:xfrm>
              <a:off x="4659989" y="3254421"/>
              <a:ext cx="122441" cy="122441"/>
            </a:xfrm>
            <a:custGeom>
              <a:avLst/>
              <a:gdLst>
                <a:gd name="connsiteX0" fmla="*/ 17095 w 19050"/>
                <a:gd name="connsiteY0" fmla="*/ 10427 h 19050"/>
                <a:gd name="connsiteX1" fmla="*/ 10427 w 19050"/>
                <a:gd name="connsiteY1" fmla="*/ 17095 h 19050"/>
                <a:gd name="connsiteX2" fmla="*/ 3760 w 19050"/>
                <a:gd name="connsiteY2" fmla="*/ 10427 h 19050"/>
                <a:gd name="connsiteX3" fmla="*/ 10427 w 19050"/>
                <a:gd name="connsiteY3" fmla="*/ 3760 h 19050"/>
                <a:gd name="connsiteX4" fmla="*/ 17095 w 19050"/>
                <a:gd name="connsiteY4" fmla="*/ 10427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7095" y="10427"/>
                  </a:moveTo>
                  <a:cubicBezTo>
                    <a:pt x="17095" y="14110"/>
                    <a:pt x="14110" y="17095"/>
                    <a:pt x="10427" y="17095"/>
                  </a:cubicBezTo>
                  <a:cubicBezTo>
                    <a:pt x="6745" y="17095"/>
                    <a:pt x="3760" y="14110"/>
                    <a:pt x="3760" y="10427"/>
                  </a:cubicBezTo>
                  <a:cubicBezTo>
                    <a:pt x="3760" y="6745"/>
                    <a:pt x="6745" y="3760"/>
                    <a:pt x="10427" y="3760"/>
                  </a:cubicBezTo>
                  <a:cubicBezTo>
                    <a:pt x="14110" y="3760"/>
                    <a:pt x="17095" y="6745"/>
                    <a:pt x="17095" y="10427"/>
                  </a:cubicBezTo>
                  <a:close/>
                </a:path>
              </a:pathLst>
            </a:custGeom>
            <a:noFill/>
            <a:ln w="6350" cap="rnd">
              <a:solidFill>
                <a:srgbClr val="05D0CB"/>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Symbio AR+LT"/>
              </a:endParaRPr>
            </a:p>
          </p:txBody>
        </p:sp>
        <p:sp>
          <p:nvSpPr>
            <p:cNvPr id="168" name="Freeform: Shape 167">
              <a:extLst>
                <a:ext uri="{FF2B5EF4-FFF2-40B4-BE49-F238E27FC236}">
                  <a16:creationId xmlns:a16="http://schemas.microsoft.com/office/drawing/2014/main" id="{68B4B653-8AAF-4B71-8751-78BF9F069600}"/>
                </a:ext>
              </a:extLst>
            </p:cNvPr>
            <p:cNvSpPr/>
            <p:nvPr/>
          </p:nvSpPr>
          <p:spPr>
            <a:xfrm>
              <a:off x="5370149" y="3193199"/>
              <a:ext cx="61222" cy="61222"/>
            </a:xfrm>
            <a:custGeom>
              <a:avLst/>
              <a:gdLst>
                <a:gd name="connsiteX0" fmla="*/ 3760 w 9525"/>
                <a:gd name="connsiteY0" fmla="*/ 3760 h 9525"/>
                <a:gd name="connsiteX1" fmla="*/ 14237 w 9525"/>
                <a:gd name="connsiteY1" fmla="*/ 14237 h 9525"/>
              </a:gdLst>
              <a:ahLst/>
              <a:cxnLst>
                <a:cxn ang="0">
                  <a:pos x="connsiteX0" y="connsiteY0"/>
                </a:cxn>
                <a:cxn ang="0">
                  <a:pos x="connsiteX1" y="connsiteY1"/>
                </a:cxn>
              </a:cxnLst>
              <a:rect l="l" t="t" r="r" b="b"/>
              <a:pathLst>
                <a:path w="9525" h="9525">
                  <a:moveTo>
                    <a:pt x="3760" y="3760"/>
                  </a:moveTo>
                  <a:lnTo>
                    <a:pt x="14237" y="14237"/>
                  </a:lnTo>
                </a:path>
              </a:pathLst>
            </a:custGeom>
            <a:ln w="6350" cap="rnd">
              <a:solidFill>
                <a:srgbClr val="05D0CB"/>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Symbio AR+LT"/>
              </a:endParaRPr>
            </a:p>
          </p:txBody>
        </p:sp>
        <p:sp>
          <p:nvSpPr>
            <p:cNvPr id="169" name="Freeform: Shape 168">
              <a:extLst>
                <a:ext uri="{FF2B5EF4-FFF2-40B4-BE49-F238E27FC236}">
                  <a16:creationId xmlns:a16="http://schemas.microsoft.com/office/drawing/2014/main" id="{12262A6F-4B0D-4443-98DF-72C913986A9E}"/>
                </a:ext>
              </a:extLst>
            </p:cNvPr>
            <p:cNvSpPr/>
            <p:nvPr/>
          </p:nvSpPr>
          <p:spPr>
            <a:xfrm>
              <a:off x="5241591" y="3193199"/>
              <a:ext cx="61222" cy="61222"/>
            </a:xfrm>
            <a:custGeom>
              <a:avLst/>
              <a:gdLst>
                <a:gd name="connsiteX0" fmla="*/ 3760 w 9525"/>
                <a:gd name="connsiteY0" fmla="*/ 14237 h 9525"/>
                <a:gd name="connsiteX1" fmla="*/ 14237 w 9525"/>
                <a:gd name="connsiteY1" fmla="*/ 3760 h 9525"/>
              </a:gdLst>
              <a:ahLst/>
              <a:cxnLst>
                <a:cxn ang="0">
                  <a:pos x="connsiteX0" y="connsiteY0"/>
                </a:cxn>
                <a:cxn ang="0">
                  <a:pos x="connsiteX1" y="connsiteY1"/>
                </a:cxn>
              </a:cxnLst>
              <a:rect l="l" t="t" r="r" b="b"/>
              <a:pathLst>
                <a:path w="9525" h="9525">
                  <a:moveTo>
                    <a:pt x="3760" y="14237"/>
                  </a:moveTo>
                  <a:lnTo>
                    <a:pt x="14237" y="3760"/>
                  </a:lnTo>
                </a:path>
              </a:pathLst>
            </a:custGeom>
            <a:ln w="6350" cap="rnd">
              <a:solidFill>
                <a:srgbClr val="05D0CB"/>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Symbio AR+LT"/>
              </a:endParaRPr>
            </a:p>
          </p:txBody>
        </p:sp>
        <p:sp>
          <p:nvSpPr>
            <p:cNvPr id="171" name="Freeform: Shape 170">
              <a:extLst>
                <a:ext uri="{FF2B5EF4-FFF2-40B4-BE49-F238E27FC236}">
                  <a16:creationId xmlns:a16="http://schemas.microsoft.com/office/drawing/2014/main" id="{B675CD9B-5D68-4355-84DC-EB4C91907F5D}"/>
                </a:ext>
              </a:extLst>
            </p:cNvPr>
            <p:cNvSpPr/>
            <p:nvPr/>
          </p:nvSpPr>
          <p:spPr>
            <a:xfrm>
              <a:off x="5106905" y="3187082"/>
              <a:ext cx="61222" cy="61222"/>
            </a:xfrm>
            <a:custGeom>
              <a:avLst/>
              <a:gdLst>
                <a:gd name="connsiteX0" fmla="*/ 3760 w 9525"/>
                <a:gd name="connsiteY0" fmla="*/ 3760 h 9525"/>
                <a:gd name="connsiteX1" fmla="*/ 15190 w 9525"/>
                <a:gd name="connsiteY1" fmla="*/ 15190 h 9525"/>
              </a:gdLst>
              <a:ahLst/>
              <a:cxnLst>
                <a:cxn ang="0">
                  <a:pos x="connsiteX0" y="connsiteY0"/>
                </a:cxn>
                <a:cxn ang="0">
                  <a:pos x="connsiteX1" y="connsiteY1"/>
                </a:cxn>
              </a:cxnLst>
              <a:rect l="l" t="t" r="r" b="b"/>
              <a:pathLst>
                <a:path w="9525" h="9525">
                  <a:moveTo>
                    <a:pt x="3760" y="3760"/>
                  </a:moveTo>
                  <a:lnTo>
                    <a:pt x="15190" y="15190"/>
                  </a:lnTo>
                </a:path>
              </a:pathLst>
            </a:custGeom>
            <a:ln w="6350" cap="rnd">
              <a:solidFill>
                <a:srgbClr val="05D0CB"/>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Symbio AR+LT"/>
              </a:endParaRPr>
            </a:p>
          </p:txBody>
        </p:sp>
        <p:sp>
          <p:nvSpPr>
            <p:cNvPr id="172" name="Freeform: Shape 171">
              <a:extLst>
                <a:ext uri="{FF2B5EF4-FFF2-40B4-BE49-F238E27FC236}">
                  <a16:creationId xmlns:a16="http://schemas.microsoft.com/office/drawing/2014/main" id="{8C93AE77-5774-4022-BAC0-535652218ED9}"/>
                </a:ext>
              </a:extLst>
            </p:cNvPr>
            <p:cNvSpPr/>
            <p:nvPr/>
          </p:nvSpPr>
          <p:spPr>
            <a:xfrm>
              <a:off x="5425253" y="3254421"/>
              <a:ext cx="122441" cy="122441"/>
            </a:xfrm>
            <a:custGeom>
              <a:avLst/>
              <a:gdLst>
                <a:gd name="connsiteX0" fmla="*/ 17095 w 19050"/>
                <a:gd name="connsiteY0" fmla="*/ 10427 h 19050"/>
                <a:gd name="connsiteX1" fmla="*/ 10427 w 19050"/>
                <a:gd name="connsiteY1" fmla="*/ 17095 h 19050"/>
                <a:gd name="connsiteX2" fmla="*/ 3760 w 19050"/>
                <a:gd name="connsiteY2" fmla="*/ 10427 h 19050"/>
                <a:gd name="connsiteX3" fmla="*/ 10427 w 19050"/>
                <a:gd name="connsiteY3" fmla="*/ 3760 h 19050"/>
                <a:gd name="connsiteX4" fmla="*/ 17095 w 19050"/>
                <a:gd name="connsiteY4" fmla="*/ 10427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7095" y="10427"/>
                  </a:moveTo>
                  <a:cubicBezTo>
                    <a:pt x="17095" y="14110"/>
                    <a:pt x="14110" y="17095"/>
                    <a:pt x="10427" y="17095"/>
                  </a:cubicBezTo>
                  <a:cubicBezTo>
                    <a:pt x="6745" y="17095"/>
                    <a:pt x="3760" y="14110"/>
                    <a:pt x="3760" y="10427"/>
                  </a:cubicBezTo>
                  <a:cubicBezTo>
                    <a:pt x="3760" y="6745"/>
                    <a:pt x="6745" y="3760"/>
                    <a:pt x="10427" y="3760"/>
                  </a:cubicBezTo>
                  <a:cubicBezTo>
                    <a:pt x="14110" y="3760"/>
                    <a:pt x="17095" y="6745"/>
                    <a:pt x="17095" y="10427"/>
                  </a:cubicBezTo>
                  <a:close/>
                </a:path>
              </a:pathLst>
            </a:custGeom>
            <a:noFill/>
            <a:ln w="6350" cap="rnd">
              <a:solidFill>
                <a:srgbClr val="05D0CB"/>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Symbio AR+LT"/>
              </a:endParaRPr>
            </a:p>
          </p:txBody>
        </p:sp>
        <p:sp>
          <p:nvSpPr>
            <p:cNvPr id="174" name="Freeform: Shape 173">
              <a:extLst>
                <a:ext uri="{FF2B5EF4-FFF2-40B4-BE49-F238E27FC236}">
                  <a16:creationId xmlns:a16="http://schemas.microsoft.com/office/drawing/2014/main" id="{F0F6E711-1FDB-4B03-AE5E-EDC5B59C41D0}"/>
                </a:ext>
              </a:extLst>
            </p:cNvPr>
            <p:cNvSpPr/>
            <p:nvPr/>
          </p:nvSpPr>
          <p:spPr>
            <a:xfrm>
              <a:off x="5296685" y="3119736"/>
              <a:ext cx="122441" cy="122441"/>
            </a:xfrm>
            <a:custGeom>
              <a:avLst/>
              <a:gdLst>
                <a:gd name="connsiteX0" fmla="*/ 17095 w 19050"/>
                <a:gd name="connsiteY0" fmla="*/ 10427 h 19050"/>
                <a:gd name="connsiteX1" fmla="*/ 10427 w 19050"/>
                <a:gd name="connsiteY1" fmla="*/ 17095 h 19050"/>
                <a:gd name="connsiteX2" fmla="*/ 3760 w 19050"/>
                <a:gd name="connsiteY2" fmla="*/ 10427 h 19050"/>
                <a:gd name="connsiteX3" fmla="*/ 10427 w 19050"/>
                <a:gd name="connsiteY3" fmla="*/ 3760 h 19050"/>
                <a:gd name="connsiteX4" fmla="*/ 17095 w 19050"/>
                <a:gd name="connsiteY4" fmla="*/ 10427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7095" y="10427"/>
                  </a:moveTo>
                  <a:cubicBezTo>
                    <a:pt x="17095" y="14110"/>
                    <a:pt x="14110" y="17095"/>
                    <a:pt x="10427" y="17095"/>
                  </a:cubicBezTo>
                  <a:cubicBezTo>
                    <a:pt x="6745" y="17095"/>
                    <a:pt x="3760" y="14110"/>
                    <a:pt x="3760" y="10427"/>
                  </a:cubicBezTo>
                  <a:cubicBezTo>
                    <a:pt x="3760" y="6745"/>
                    <a:pt x="6745" y="3760"/>
                    <a:pt x="10427" y="3760"/>
                  </a:cubicBezTo>
                  <a:cubicBezTo>
                    <a:pt x="14110" y="3760"/>
                    <a:pt x="17095" y="6745"/>
                    <a:pt x="17095" y="10427"/>
                  </a:cubicBezTo>
                  <a:close/>
                </a:path>
              </a:pathLst>
            </a:custGeom>
            <a:noFill/>
            <a:ln w="6350" cap="rnd">
              <a:solidFill>
                <a:srgbClr val="05D0CB"/>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Symbio AR+LT"/>
              </a:endParaRPr>
            </a:p>
          </p:txBody>
        </p:sp>
        <p:sp>
          <p:nvSpPr>
            <p:cNvPr id="185" name="Freeform: Shape 184">
              <a:extLst>
                <a:ext uri="{FF2B5EF4-FFF2-40B4-BE49-F238E27FC236}">
                  <a16:creationId xmlns:a16="http://schemas.microsoft.com/office/drawing/2014/main" id="{E211AA15-B512-491D-838A-9B09C5ACEFFF}"/>
                </a:ext>
              </a:extLst>
            </p:cNvPr>
            <p:cNvSpPr/>
            <p:nvPr/>
          </p:nvSpPr>
          <p:spPr>
            <a:xfrm>
              <a:off x="5168124" y="3254421"/>
              <a:ext cx="122441" cy="122441"/>
            </a:xfrm>
            <a:custGeom>
              <a:avLst/>
              <a:gdLst>
                <a:gd name="connsiteX0" fmla="*/ 3760 w 19050"/>
                <a:gd name="connsiteY0" fmla="*/ 10427 h 19050"/>
                <a:gd name="connsiteX1" fmla="*/ 10427 w 19050"/>
                <a:gd name="connsiteY1" fmla="*/ 3760 h 19050"/>
                <a:gd name="connsiteX2" fmla="*/ 17095 w 19050"/>
                <a:gd name="connsiteY2" fmla="*/ 10427 h 19050"/>
                <a:gd name="connsiteX3" fmla="*/ 10427 w 19050"/>
                <a:gd name="connsiteY3" fmla="*/ 17095 h 19050"/>
                <a:gd name="connsiteX4" fmla="*/ 3760 w 19050"/>
                <a:gd name="connsiteY4" fmla="*/ 10427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3760" y="10427"/>
                  </a:moveTo>
                  <a:cubicBezTo>
                    <a:pt x="3760" y="6617"/>
                    <a:pt x="6617" y="3760"/>
                    <a:pt x="10427" y="3760"/>
                  </a:cubicBezTo>
                  <a:cubicBezTo>
                    <a:pt x="14237" y="3760"/>
                    <a:pt x="17095" y="6617"/>
                    <a:pt x="17095" y="10427"/>
                  </a:cubicBezTo>
                  <a:cubicBezTo>
                    <a:pt x="17095" y="14237"/>
                    <a:pt x="14237" y="17095"/>
                    <a:pt x="10427" y="17095"/>
                  </a:cubicBezTo>
                  <a:cubicBezTo>
                    <a:pt x="6617" y="17095"/>
                    <a:pt x="3760" y="14237"/>
                    <a:pt x="3760" y="10427"/>
                  </a:cubicBezTo>
                  <a:close/>
                </a:path>
              </a:pathLst>
            </a:custGeom>
            <a:noFill/>
            <a:ln w="6350" cap="rnd">
              <a:solidFill>
                <a:srgbClr val="05D0CB"/>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Symbio AR+LT"/>
              </a:endParaRPr>
            </a:p>
          </p:txBody>
        </p:sp>
        <p:sp>
          <p:nvSpPr>
            <p:cNvPr id="190" name="Rectangle: Rounded Corners 189">
              <a:extLst>
                <a:ext uri="{FF2B5EF4-FFF2-40B4-BE49-F238E27FC236}">
                  <a16:creationId xmlns:a16="http://schemas.microsoft.com/office/drawing/2014/main" id="{DF65B228-042A-4D01-B379-9934CD264BB4}"/>
                </a:ext>
              </a:extLst>
            </p:cNvPr>
            <p:cNvSpPr/>
            <p:nvPr/>
          </p:nvSpPr>
          <p:spPr>
            <a:xfrm>
              <a:off x="4903237" y="3081878"/>
              <a:ext cx="146822" cy="337597"/>
            </a:xfrm>
            <a:prstGeom prst="roundRect">
              <a:avLst/>
            </a:prstGeom>
            <a:noFill/>
            <a:ln w="6350" cap="rnd">
              <a:solidFill>
                <a:srgbClr val="05D0CB"/>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dirty="0" err="1">
                <a:ln>
                  <a:noFill/>
                </a:ln>
                <a:solidFill>
                  <a:srgbClr val="000000"/>
                </a:solidFill>
                <a:effectLst/>
                <a:uLnTx/>
                <a:uFillTx/>
                <a:latin typeface="Calibri"/>
                <a:ea typeface="+mn-ea"/>
                <a:cs typeface="Symbio AR+LT"/>
              </a:endParaRPr>
            </a:p>
          </p:txBody>
        </p:sp>
      </p:grpSp>
      <p:sp>
        <p:nvSpPr>
          <p:cNvPr id="191" name="Rounded Rectangle 57">
            <a:extLst>
              <a:ext uri="{FF2B5EF4-FFF2-40B4-BE49-F238E27FC236}">
                <a16:creationId xmlns:a16="http://schemas.microsoft.com/office/drawing/2014/main" id="{17739C71-4C00-43A4-A853-AF8EDCCFA72E}"/>
              </a:ext>
            </a:extLst>
          </p:cNvPr>
          <p:cNvSpPr/>
          <p:nvPr/>
        </p:nvSpPr>
        <p:spPr>
          <a:xfrm>
            <a:off x="3942440" y="810163"/>
            <a:ext cx="1828800" cy="218593"/>
          </a:xfrm>
          <a:prstGeom prst="roundRect">
            <a:avLst/>
          </a:prstGeom>
          <a:solidFill>
            <a:srgbClr val="FFAB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1100" b="1" i="0" u="none" strike="noStrike" kern="1200" cap="none" spc="0" normalizeH="0" baseline="0" noProof="0" dirty="0">
                <a:ln>
                  <a:noFill/>
                </a:ln>
                <a:solidFill>
                  <a:srgbClr val="0D2547"/>
                </a:solidFill>
                <a:effectLst/>
                <a:uLnTx/>
                <a:uFillTx/>
                <a:latin typeface="SST Arabic" panose="020B0504030504020204" pitchFamily="34" charset="-78"/>
                <a:ea typeface="+mn-ea"/>
                <a:cs typeface="SST Arabic" panose="020B0504030504020204" pitchFamily="34" charset="-78"/>
              </a:rPr>
              <a:t>عدد المحاضر الامنية</a:t>
            </a:r>
          </a:p>
        </p:txBody>
      </p:sp>
      <p:sp>
        <p:nvSpPr>
          <p:cNvPr id="192" name="Rounded Rectangle 56">
            <a:extLst>
              <a:ext uri="{FF2B5EF4-FFF2-40B4-BE49-F238E27FC236}">
                <a16:creationId xmlns:a16="http://schemas.microsoft.com/office/drawing/2014/main" id="{AE646F62-F380-4D37-9910-E5D500CFDAEC}"/>
              </a:ext>
            </a:extLst>
          </p:cNvPr>
          <p:cNvSpPr/>
          <p:nvPr/>
        </p:nvSpPr>
        <p:spPr>
          <a:xfrm>
            <a:off x="2799323" y="799528"/>
            <a:ext cx="1005840" cy="212900"/>
          </a:xfrm>
          <a:prstGeom prst="roundRect">
            <a:avLst/>
          </a:prstGeom>
          <a:solidFill>
            <a:schemeClr val="bg1"/>
          </a:solidFill>
          <a:ln w="952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1050" b="1" i="0" u="none" strike="noStrike" kern="1200" cap="none" spc="0" normalizeH="0" baseline="0" noProof="0" dirty="0">
                <a:ln>
                  <a:noFill/>
                </a:ln>
                <a:solidFill>
                  <a:srgbClr val="002060"/>
                </a:solidFill>
                <a:effectLst/>
                <a:uLnTx/>
                <a:uFillTx/>
                <a:latin typeface="SST Arabic" panose="020B0504030504020204" pitchFamily="34" charset="-78"/>
                <a:ea typeface="+mn-ea"/>
                <a:cs typeface="SST Arabic" panose="020B0504030504020204" pitchFamily="34" charset="-78"/>
              </a:rPr>
              <a:t>10</a:t>
            </a:r>
          </a:p>
        </p:txBody>
      </p:sp>
      <p:sp>
        <p:nvSpPr>
          <p:cNvPr id="193" name="Isosceles Triangle 69">
            <a:extLst>
              <a:ext uri="{FF2B5EF4-FFF2-40B4-BE49-F238E27FC236}">
                <a16:creationId xmlns:a16="http://schemas.microsoft.com/office/drawing/2014/main" id="{9FA206D1-9AFB-4601-A811-E98449A0DE7C}"/>
              </a:ext>
            </a:extLst>
          </p:cNvPr>
          <p:cNvSpPr/>
          <p:nvPr/>
        </p:nvSpPr>
        <p:spPr>
          <a:xfrm rot="16200000">
            <a:off x="6117336" y="257303"/>
            <a:ext cx="18288" cy="12252960"/>
          </a:xfrm>
          <a:prstGeom prst="roundRect">
            <a:avLst>
              <a:gd name="adj" fmla="val 0"/>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ymbio AR+LT"/>
              <a:ea typeface="+mn-ea"/>
              <a:cs typeface="Symbio AR+LT"/>
            </a:endParaRPr>
          </a:p>
        </p:txBody>
      </p:sp>
      <p:sp>
        <p:nvSpPr>
          <p:cNvPr id="82" name="Right Arrow 1">
            <a:hlinkClick r:id="rId6" action="ppaction://hlinksldjump"/>
            <a:extLst>
              <a:ext uri="{FF2B5EF4-FFF2-40B4-BE49-F238E27FC236}">
                <a16:creationId xmlns:a16="http://schemas.microsoft.com/office/drawing/2014/main" id="{225F2374-B048-43AD-AF2D-6FE8738079D1}"/>
              </a:ext>
            </a:extLst>
          </p:cNvPr>
          <p:cNvSpPr/>
          <p:nvPr/>
        </p:nvSpPr>
        <p:spPr>
          <a:xfrm flipH="1">
            <a:off x="263745" y="5836799"/>
            <a:ext cx="438819" cy="370936"/>
          </a:xfrm>
          <a:prstGeom prst="rightArrow">
            <a:avLst/>
          </a:prstGeom>
          <a:solidFill>
            <a:srgbClr val="53CAFF"/>
          </a:solidFill>
          <a:ln w="9525">
            <a:no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noAutofit/>
          </a:bodyPr>
          <a:lstStyle/>
          <a:p>
            <a:pPr algn="ctr"/>
            <a:endParaRPr lang="en-US" sz="1400" kern="0">
              <a:solidFill>
                <a:srgbClr val="000000"/>
              </a:solidFill>
              <a:latin typeface="Calibri"/>
            </a:endParaRPr>
          </a:p>
        </p:txBody>
      </p:sp>
      <p:sp>
        <p:nvSpPr>
          <p:cNvPr id="66" name="Rectangle 65">
            <a:extLst>
              <a:ext uri="{FF2B5EF4-FFF2-40B4-BE49-F238E27FC236}">
                <a16:creationId xmlns:a16="http://schemas.microsoft.com/office/drawing/2014/main" id="{80D8BDD1-FA9E-43E5-A0C7-95EAE93B2452}"/>
              </a:ext>
            </a:extLst>
          </p:cNvPr>
          <p:cNvSpPr/>
          <p:nvPr/>
        </p:nvSpPr>
        <p:spPr>
          <a:xfrm>
            <a:off x="7482114" y="2696867"/>
            <a:ext cx="2873768" cy="1340752"/>
          </a:xfrm>
          <a:prstGeom prst="rect">
            <a:avLst/>
          </a:prstGeom>
        </p:spPr>
        <p:txBody>
          <a:bodyPr wrap="square">
            <a:spAutoFit/>
          </a:bodyPr>
          <a:lstStyle/>
          <a:p>
            <a:pPr marL="171450" marR="0" lvl="0" indent="-171450" algn="r" defTabSz="914400" rtl="1"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ar-SA" sz="1100" b="1" i="0" u="none" strike="noStrike" kern="1200" cap="none" spc="0" normalizeH="0" baseline="0" noProof="0" dirty="0">
                <a:ln>
                  <a:noFill/>
                </a:ln>
                <a:solidFill>
                  <a:srgbClr val="E6E6E6">
                    <a:lumMod val="10000"/>
                  </a:srgbClr>
                </a:solidFill>
                <a:effectLst/>
                <a:uLnTx/>
                <a:uFillTx/>
                <a:latin typeface="SST Arabic" panose="020B0504030504020204" pitchFamily="34" charset="-78"/>
                <a:ea typeface="+mn-ea"/>
                <a:cs typeface="SST Arabic" panose="020B0504030504020204" pitchFamily="34" charset="-78"/>
              </a:rPr>
              <a:t>منافذ الشحن</a:t>
            </a:r>
          </a:p>
          <a:p>
            <a:pPr marL="171450" marR="0" lvl="0" indent="-171450" algn="r" defTabSz="914400" rtl="1" eaLnBrk="1" fontAlgn="auto" latinLnBrk="0" hangingPunct="1">
              <a:lnSpc>
                <a:spcPct val="150000"/>
              </a:lnSpc>
              <a:spcBef>
                <a:spcPts val="0"/>
              </a:spcBef>
              <a:spcAft>
                <a:spcPts val="0"/>
              </a:spcAft>
              <a:buClrTx/>
              <a:buSzTx/>
              <a:buFont typeface="Arial" panose="020B0604020202020204" pitchFamily="34" charset="0"/>
              <a:buChar char="•"/>
              <a:tabLst/>
              <a:defRPr/>
            </a:pPr>
            <a:r>
              <a:rPr lang="ar-SA" sz="1100" b="1" dirty="0">
                <a:solidFill>
                  <a:srgbClr val="E6E6E6">
                    <a:lumMod val="10000"/>
                  </a:srgbClr>
                </a:solidFill>
                <a:latin typeface="SST Arabic" panose="020B0504030504020204" pitchFamily="34" charset="-78"/>
                <a:cs typeface="SST Arabic" panose="020B0504030504020204" pitchFamily="34" charset="-78"/>
              </a:rPr>
              <a:t>الشركات المصدرة</a:t>
            </a:r>
          </a:p>
          <a:p>
            <a:pPr marL="171450" marR="0" lvl="0" indent="-171450" algn="r" defTabSz="914400" rtl="1"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ar-SA" sz="1100" b="1" i="0" u="none" strike="noStrike" kern="1200" cap="none" spc="0" normalizeH="0" baseline="0" noProof="0" dirty="0">
                <a:ln>
                  <a:noFill/>
                </a:ln>
                <a:solidFill>
                  <a:srgbClr val="E6E6E6">
                    <a:lumMod val="10000"/>
                  </a:srgbClr>
                </a:solidFill>
                <a:effectLst/>
                <a:uLnTx/>
                <a:uFillTx/>
                <a:latin typeface="SST Arabic" panose="020B0504030504020204" pitchFamily="34" charset="-78"/>
                <a:ea typeface="+mn-ea"/>
                <a:cs typeface="SST Arabic" panose="020B0504030504020204" pitchFamily="34" charset="-78"/>
              </a:rPr>
              <a:t>السفن</a:t>
            </a:r>
          </a:p>
          <a:p>
            <a:pPr marL="171450" marR="0" lvl="0" indent="-171450" algn="r" defTabSz="914400" rtl="1"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ar-SA" sz="1100" b="1" i="0" u="none" strike="noStrike" kern="1200" cap="none" spc="0" normalizeH="0" baseline="0" noProof="0" dirty="0">
                <a:ln>
                  <a:noFill/>
                </a:ln>
                <a:solidFill>
                  <a:srgbClr val="E6E6E6">
                    <a:lumMod val="10000"/>
                  </a:srgbClr>
                </a:solidFill>
                <a:effectLst/>
                <a:uLnTx/>
                <a:uFillTx/>
                <a:latin typeface="SST Arabic" panose="020B0504030504020204" pitchFamily="34" charset="-78"/>
                <a:ea typeface="+mn-ea"/>
                <a:cs typeface="SST Arabic" panose="020B0504030504020204" pitchFamily="34" charset="-78"/>
              </a:rPr>
              <a:t>بند تعرفة مع </a:t>
            </a:r>
            <a:r>
              <a:rPr lang="ar-SA" sz="1100" b="1" dirty="0">
                <a:solidFill>
                  <a:srgbClr val="E6E6E6">
                    <a:lumMod val="10000"/>
                  </a:srgbClr>
                </a:solidFill>
                <a:latin typeface="SST Arabic" panose="020B0504030504020204" pitchFamily="34" charset="-78"/>
                <a:cs typeface="SST Arabic" panose="020B0504030504020204" pitchFamily="34" charset="-78"/>
              </a:rPr>
              <a:t>منفذ جمركي او دولة منشأ </a:t>
            </a:r>
          </a:p>
          <a:p>
            <a:pPr marL="171450" marR="0" lvl="0" indent="-171450" algn="r" defTabSz="914400" rtl="1"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ar-SA" sz="1100" b="1" i="0" u="none" strike="noStrike" kern="1200" cap="none" spc="0" normalizeH="0" baseline="0" noProof="0" dirty="0">
                <a:ln>
                  <a:noFill/>
                </a:ln>
                <a:solidFill>
                  <a:srgbClr val="E6E6E6">
                    <a:lumMod val="10000"/>
                  </a:srgbClr>
                </a:solidFill>
                <a:effectLst/>
                <a:uLnTx/>
                <a:uFillTx/>
                <a:latin typeface="SST Arabic" panose="020B0504030504020204" pitchFamily="34" charset="-78"/>
                <a:ea typeface="+mn-ea"/>
                <a:cs typeface="SST Arabic" panose="020B0504030504020204" pitchFamily="34" charset="-78"/>
              </a:rPr>
              <a:t>رقم البوليصة </a:t>
            </a:r>
          </a:p>
        </p:txBody>
      </p:sp>
      <p:sp>
        <p:nvSpPr>
          <p:cNvPr id="3" name="BJPseudoFooter">
            <a:extLst>
              <a:ext uri="{FF2B5EF4-FFF2-40B4-BE49-F238E27FC236}">
                <a16:creationId xmlns:a16="http://schemas.microsoft.com/office/drawing/2014/main" id="{F521FF7B-282F-4C09-B49A-3D8519FC1D2E}"/>
              </a:ext>
            </a:extLst>
          </p:cNvPr>
          <p:cNvSpPr txBox="1"/>
          <p:nvPr>
            <p:custDataLst>
              <p:tags r:id="rId1"/>
            </p:custDataLst>
          </p:nvPr>
        </p:nvSpPr>
        <p:spPr>
          <a:xfrm>
            <a:off x="5772834" y="6496278"/>
            <a:ext cx="646331" cy="215444"/>
          </a:xfrm>
          <a:prstGeom prst="rect">
            <a:avLst/>
          </a:prstGeom>
          <a:noFill/>
        </p:spPr>
        <p:txBody>
          <a:bodyPr vert="horz" wrap="none" rtlCol="0" anchor="ctr" anchorCtr="0">
            <a:spAutoFit/>
          </a:bodyPr>
          <a:lstStyle/>
          <a:p>
            <a:pPr marL="0" algn="ctr" defTabSz="914400" rtl="1" eaLnBrk="1" latinLnBrk="0" hangingPunct="1"/>
            <a:r>
              <a:rPr lang="en-US" sz="800">
                <a:solidFill>
                  <a:srgbClr val="AEC90B"/>
                </a:solidFill>
                <a:latin typeface="Segoe UI" panose="020B0502040204020203" pitchFamily="34" charset="0"/>
              </a:rPr>
              <a:t>Public | </a:t>
            </a:r>
            <a:r>
              <a:rPr lang="ar-SA" sz="800">
                <a:solidFill>
                  <a:srgbClr val="AEC90B"/>
                </a:solidFill>
                <a:latin typeface="Segoe UI" panose="020B0502040204020203" pitchFamily="34" charset="0"/>
              </a:rPr>
              <a:t>عام</a:t>
            </a:r>
            <a:endParaRPr lang="en-US" sz="800">
              <a:solidFill>
                <a:srgbClr val="AEC90B"/>
              </a:solidFill>
              <a:latin typeface="Segoe UI" panose="020B0502040204020203" pitchFamily="34" charset="0"/>
            </a:endParaRPr>
          </a:p>
        </p:txBody>
      </p:sp>
    </p:spTree>
    <p:extLst>
      <p:ext uri="{BB962C8B-B14F-4D97-AF65-F5344CB8AC3E}">
        <p14:creationId xmlns:p14="http://schemas.microsoft.com/office/powerpoint/2010/main" val="40285600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Rectangle: Rounded Corners 83">
            <a:extLst>
              <a:ext uri="{FF2B5EF4-FFF2-40B4-BE49-F238E27FC236}">
                <a16:creationId xmlns:a16="http://schemas.microsoft.com/office/drawing/2014/main" id="{FCB758B0-1263-4E1E-AB2C-AA2D34B78662}"/>
              </a:ext>
            </a:extLst>
          </p:cNvPr>
          <p:cNvSpPr/>
          <p:nvPr/>
        </p:nvSpPr>
        <p:spPr>
          <a:xfrm>
            <a:off x="1142114" y="1691372"/>
            <a:ext cx="5118394" cy="3848036"/>
          </a:xfrm>
          <a:prstGeom prst="roundRect">
            <a:avLst>
              <a:gd name="adj" fmla="val 4273"/>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1" eaLnBrk="1" latinLnBrk="0" hangingPunct="1"/>
            <a:endParaRPr lang="en-US" dirty="0"/>
          </a:p>
        </p:txBody>
      </p:sp>
      <p:sp>
        <p:nvSpPr>
          <p:cNvPr id="83" name="Rectangle: Rounded Corners 82">
            <a:extLst>
              <a:ext uri="{FF2B5EF4-FFF2-40B4-BE49-F238E27FC236}">
                <a16:creationId xmlns:a16="http://schemas.microsoft.com/office/drawing/2014/main" id="{B4ADD93F-ADF8-4FDE-A60F-AC8D8D7BF61F}"/>
              </a:ext>
            </a:extLst>
          </p:cNvPr>
          <p:cNvSpPr/>
          <p:nvPr/>
        </p:nvSpPr>
        <p:spPr>
          <a:xfrm>
            <a:off x="6853924" y="4436901"/>
            <a:ext cx="4763539" cy="1102508"/>
          </a:xfrm>
          <a:prstGeom prst="roundRect">
            <a:avLst>
              <a:gd name="adj" fmla="val 4273"/>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1" eaLnBrk="1" latinLnBrk="0" hangingPunct="1"/>
            <a:endParaRPr lang="en-US"/>
          </a:p>
        </p:txBody>
      </p:sp>
      <p:sp>
        <p:nvSpPr>
          <p:cNvPr id="67" name="Rectangle: Rounded Corners 66">
            <a:extLst>
              <a:ext uri="{FF2B5EF4-FFF2-40B4-BE49-F238E27FC236}">
                <a16:creationId xmlns:a16="http://schemas.microsoft.com/office/drawing/2014/main" id="{8C944704-C0AE-43C4-B471-B9B254003687}"/>
              </a:ext>
            </a:extLst>
          </p:cNvPr>
          <p:cNvSpPr/>
          <p:nvPr/>
        </p:nvSpPr>
        <p:spPr>
          <a:xfrm>
            <a:off x="6848385" y="1638592"/>
            <a:ext cx="4769078" cy="1988104"/>
          </a:xfrm>
          <a:prstGeom prst="roundRect">
            <a:avLst>
              <a:gd name="adj" fmla="val 4273"/>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1" eaLnBrk="1" latinLnBrk="0" hangingPunct="1"/>
            <a:endParaRPr lang="en-US"/>
          </a:p>
        </p:txBody>
      </p:sp>
      <p:sp>
        <p:nvSpPr>
          <p:cNvPr id="60" name="Subtitle 2">
            <a:extLst>
              <a:ext uri="{FF2B5EF4-FFF2-40B4-BE49-F238E27FC236}">
                <a16:creationId xmlns:a16="http://schemas.microsoft.com/office/drawing/2014/main" id="{08A981D4-53A7-4409-8180-4D3FACD3D965}"/>
              </a:ext>
            </a:extLst>
          </p:cNvPr>
          <p:cNvSpPr txBox="1">
            <a:spLocks/>
          </p:cNvSpPr>
          <p:nvPr/>
        </p:nvSpPr>
        <p:spPr>
          <a:xfrm>
            <a:off x="1724628" y="526003"/>
            <a:ext cx="10177481" cy="421671"/>
          </a:xfrm>
          <a:prstGeom prst="rect">
            <a:avLst/>
          </a:prstGeom>
        </p:spPr>
        <p:txBody>
          <a:bodyPr vert="horz" lIns="0" tIns="0" rIns="0" bIns="0" rtlCol="0" anchor="b">
            <a:noAutofit/>
          </a:bodyPr>
          <a:lstStyle>
            <a:lvl1pPr marL="0" indent="0" algn="r" defTabSz="914400" rtl="1" eaLnBrk="1" latinLnBrk="0" hangingPunct="1">
              <a:lnSpc>
                <a:spcPct val="90000"/>
              </a:lnSpc>
              <a:spcBef>
                <a:spcPts val="1000"/>
              </a:spcBef>
              <a:buFont typeface="Arial" panose="020B0604020202020204" pitchFamily="34" charset="0"/>
              <a:buNone/>
              <a:defRPr sz="1600" b="0" i="0" kern="1200">
                <a:solidFill>
                  <a:schemeClr val="tx1"/>
                </a:solidFill>
                <a:latin typeface="+mn-lt"/>
                <a:ea typeface="+mn-ea"/>
                <a:cs typeface="+mn-cs"/>
              </a:defRPr>
            </a:lvl1pPr>
            <a:lvl2pPr marL="457200" indent="0" algn="ctr" defTabSz="914400" rtl="1" eaLnBrk="1" latinLnBrk="0" hangingPunct="1">
              <a:lnSpc>
                <a:spcPct val="90000"/>
              </a:lnSpc>
              <a:spcBef>
                <a:spcPts val="500"/>
              </a:spcBef>
              <a:buFont typeface="Arial" panose="020B0604020202020204" pitchFamily="34" charset="0"/>
              <a:buNone/>
              <a:defRPr sz="2000" b="0" i="0" kern="1200">
                <a:solidFill>
                  <a:schemeClr val="tx1"/>
                </a:solidFill>
                <a:latin typeface="Greta Arabic" panose="02000000000000000000" pitchFamily="2" charset="-78"/>
                <a:ea typeface="+mn-ea"/>
                <a:cs typeface="+mn-cs"/>
              </a:defRPr>
            </a:lvl2pPr>
            <a:lvl3pPr marL="914400" indent="0" algn="ctr" defTabSz="914400" rtl="1" eaLnBrk="1" latinLnBrk="0" hangingPunct="1">
              <a:lnSpc>
                <a:spcPct val="90000"/>
              </a:lnSpc>
              <a:spcBef>
                <a:spcPts val="500"/>
              </a:spcBef>
              <a:buFont typeface="Arial" panose="020B0604020202020204" pitchFamily="34" charset="0"/>
              <a:buNone/>
              <a:defRPr sz="1800" b="0" i="0" kern="1200">
                <a:solidFill>
                  <a:schemeClr val="tx1"/>
                </a:solidFill>
                <a:latin typeface="Greta Arabic" panose="02000000000000000000" pitchFamily="2" charset="-78"/>
                <a:ea typeface="+mn-ea"/>
                <a:cs typeface="+mn-cs"/>
              </a:defRPr>
            </a:lvl3pPr>
            <a:lvl4pPr marL="1371600" indent="0" algn="ctr" defTabSz="914400" rtl="1" eaLnBrk="1" latinLnBrk="0" hangingPunct="1">
              <a:lnSpc>
                <a:spcPct val="90000"/>
              </a:lnSpc>
              <a:spcBef>
                <a:spcPts val="500"/>
              </a:spcBef>
              <a:buFont typeface="Arial" panose="020B0604020202020204" pitchFamily="34" charset="0"/>
              <a:buNone/>
              <a:defRPr sz="1600" b="0" i="0" kern="1200">
                <a:solidFill>
                  <a:schemeClr val="tx1"/>
                </a:solidFill>
                <a:latin typeface="Greta Arabic" panose="02000000000000000000" pitchFamily="2" charset="-78"/>
                <a:ea typeface="+mn-ea"/>
                <a:cs typeface="+mn-cs"/>
              </a:defRPr>
            </a:lvl4pPr>
            <a:lvl5pPr marL="1828800" indent="0" algn="ctr" defTabSz="914400" rtl="1" eaLnBrk="1" latinLnBrk="0" hangingPunct="1">
              <a:lnSpc>
                <a:spcPct val="90000"/>
              </a:lnSpc>
              <a:spcBef>
                <a:spcPts val="500"/>
              </a:spcBef>
              <a:buFont typeface="Arial" panose="020B0604020202020204" pitchFamily="34" charset="0"/>
              <a:buNone/>
              <a:defRPr sz="1600" b="0" i="0" kern="1200">
                <a:solidFill>
                  <a:schemeClr val="tx1"/>
                </a:solidFill>
                <a:latin typeface="Greta Arabic" panose="02000000000000000000" pitchFamily="2" charset="-78"/>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defRPr/>
            </a:pPr>
            <a:r>
              <a:rPr lang="ar-SA" sz="1800" b="1" dirty="0">
                <a:solidFill>
                  <a:srgbClr val="0D2547"/>
                </a:solidFill>
                <a:latin typeface="Somar Light" panose="020B0604020202020204" charset="-78"/>
                <a:cs typeface="Somar Light" panose="020B0604020202020204" charset="-78"/>
              </a:rPr>
              <a:t>يتم اعتماد المحاضر من نظام بيقا في تغذية محرك المخاطر في بناء المؤشرات او دراسة السلوكيات</a:t>
            </a:r>
            <a:endParaRPr lang="en-SA" sz="1800" b="1" dirty="0">
              <a:solidFill>
                <a:srgbClr val="0D2547"/>
              </a:solidFill>
              <a:latin typeface="Somar Light" panose="020B0604020202020204" charset="-78"/>
              <a:cs typeface="Somar Light" panose="020B0604020202020204" charset="-78"/>
            </a:endParaRPr>
          </a:p>
        </p:txBody>
      </p:sp>
      <p:sp>
        <p:nvSpPr>
          <p:cNvPr id="88" name="Rectangle 87">
            <a:extLst>
              <a:ext uri="{FF2B5EF4-FFF2-40B4-BE49-F238E27FC236}">
                <a16:creationId xmlns:a16="http://schemas.microsoft.com/office/drawing/2014/main" id="{CBE7FD03-E37F-481B-A07E-E97823C0A25C}"/>
              </a:ext>
            </a:extLst>
          </p:cNvPr>
          <p:cNvSpPr/>
          <p:nvPr/>
        </p:nvSpPr>
        <p:spPr>
          <a:xfrm>
            <a:off x="8842986" y="1951644"/>
            <a:ext cx="2467267" cy="430887"/>
          </a:xfrm>
          <a:prstGeom prst="rect">
            <a:avLst/>
          </a:prstGeom>
        </p:spPr>
        <p:txBody>
          <a:bodyPr wrap="square">
            <a:spAutoFit/>
          </a:bodyPr>
          <a:lstStyle/>
          <a:p>
            <a:pPr marL="342900" marR="0" lvl="0" indent="-342900" algn="ctr" rtl="1" fontAlgn="auto">
              <a:lnSpc>
                <a:spcPct val="150000"/>
              </a:lnSpc>
              <a:spcBef>
                <a:spcPts val="0"/>
              </a:spcBef>
              <a:spcAft>
                <a:spcPts val="0"/>
              </a:spcAft>
              <a:buClrTx/>
              <a:buSzTx/>
              <a:buFont typeface="Wingdings" panose="05000000000000000000" pitchFamily="2" charset="2"/>
              <a:buChar char="§"/>
              <a:tabLst/>
              <a:defRPr/>
            </a:pPr>
            <a:r>
              <a:rPr lang="ar-SA" sz="1600" b="1" dirty="0">
                <a:solidFill>
                  <a:schemeClr val="tx1">
                    <a:lumMod val="90000"/>
                    <a:lumOff val="10000"/>
                  </a:schemeClr>
                </a:solidFill>
                <a:latin typeface="SST Arabic" panose="020B0504030504020204" pitchFamily="34" charset="-78"/>
                <a:cs typeface="+mj-cs"/>
              </a:rPr>
              <a:t>نوع الصنف من المحضر</a:t>
            </a:r>
          </a:p>
        </p:txBody>
      </p:sp>
      <p:sp>
        <p:nvSpPr>
          <p:cNvPr id="93" name="Rectangle 92">
            <a:extLst>
              <a:ext uri="{FF2B5EF4-FFF2-40B4-BE49-F238E27FC236}">
                <a16:creationId xmlns:a16="http://schemas.microsoft.com/office/drawing/2014/main" id="{1710261F-1050-411E-9A75-2378EFAC1317}"/>
              </a:ext>
            </a:extLst>
          </p:cNvPr>
          <p:cNvSpPr/>
          <p:nvPr/>
        </p:nvSpPr>
        <p:spPr>
          <a:xfrm>
            <a:off x="7587242" y="2434328"/>
            <a:ext cx="3954414" cy="430887"/>
          </a:xfrm>
          <a:prstGeom prst="rect">
            <a:avLst/>
          </a:prstGeom>
        </p:spPr>
        <p:txBody>
          <a:bodyPr wrap="square">
            <a:spAutoFit/>
          </a:bodyPr>
          <a:lstStyle/>
          <a:p>
            <a:pPr marL="285750" indent="-285750" algn="ctr" rtl="1">
              <a:lnSpc>
                <a:spcPct val="150000"/>
              </a:lnSpc>
              <a:buFont typeface="Wingdings" panose="05000000000000000000" pitchFamily="2" charset="2"/>
              <a:buChar char="§"/>
            </a:pPr>
            <a:r>
              <a:rPr lang="ar-SA" sz="1600" b="1" dirty="0">
                <a:solidFill>
                  <a:schemeClr val="tx1">
                    <a:lumMod val="90000"/>
                    <a:lumOff val="10000"/>
                  </a:schemeClr>
                </a:solidFill>
                <a:latin typeface="SST Arabic" panose="020B0504030504020204" pitchFamily="34" charset="-78"/>
                <a:cs typeface="+mj-cs"/>
              </a:rPr>
              <a:t>كلمات مفتاحية في وصف الواقعة</a:t>
            </a:r>
            <a:endParaRPr lang="en-US" sz="1600" b="1" dirty="0">
              <a:solidFill>
                <a:schemeClr val="tx1">
                  <a:lumMod val="90000"/>
                  <a:lumOff val="10000"/>
                </a:schemeClr>
              </a:solidFill>
              <a:latin typeface="SST Arabic" panose="020B0504030504020204" pitchFamily="34" charset="-78"/>
              <a:cs typeface="+mj-cs"/>
            </a:endParaRPr>
          </a:p>
        </p:txBody>
      </p:sp>
      <p:sp>
        <p:nvSpPr>
          <p:cNvPr id="94" name="Rectangle 93">
            <a:extLst>
              <a:ext uri="{FF2B5EF4-FFF2-40B4-BE49-F238E27FC236}">
                <a16:creationId xmlns:a16="http://schemas.microsoft.com/office/drawing/2014/main" id="{65B29BBB-A3D1-436A-9A81-0824E7D7B219}"/>
              </a:ext>
            </a:extLst>
          </p:cNvPr>
          <p:cNvSpPr/>
          <p:nvPr/>
        </p:nvSpPr>
        <p:spPr>
          <a:xfrm>
            <a:off x="7054280" y="2451017"/>
            <a:ext cx="3825948" cy="984885"/>
          </a:xfrm>
          <a:prstGeom prst="rect">
            <a:avLst/>
          </a:prstGeom>
        </p:spPr>
        <p:txBody>
          <a:bodyPr vert="horz" lIns="0" tIns="0" rIns="0" bIns="0" rtlCol="0" anchor="b">
            <a:noAutofit/>
          </a:bodyPr>
          <a:lstStyle/>
          <a:p>
            <a:pPr algn="r" rtl="1">
              <a:lnSpc>
                <a:spcPct val="90000"/>
              </a:lnSpc>
              <a:spcBef>
                <a:spcPts val="1000"/>
              </a:spcBef>
            </a:pPr>
            <a:r>
              <a:rPr lang="ar-SA" sz="1400" dirty="0">
                <a:solidFill>
                  <a:schemeClr val="bg2">
                    <a:lumMod val="10000"/>
                  </a:schemeClr>
                </a:solidFill>
                <a:latin typeface="Somar Light" panose="020B0604020202020204" charset="-78"/>
                <a:cs typeface="Somar Light" panose="020B0604020202020204" charset="-78"/>
              </a:rPr>
              <a:t>نموذج معالجة اللغات الطبيعية (</a:t>
            </a:r>
            <a:r>
              <a:rPr lang="en-US" sz="1400" dirty="0">
                <a:solidFill>
                  <a:schemeClr val="bg2">
                    <a:lumMod val="10000"/>
                  </a:schemeClr>
                </a:solidFill>
                <a:latin typeface="Somar Light" panose="020B0604020202020204" charset="-78"/>
                <a:cs typeface="Somar Light" panose="020B0604020202020204" charset="-78"/>
              </a:rPr>
              <a:t>NLP</a:t>
            </a:r>
            <a:r>
              <a:rPr lang="ar-SA" sz="1400" dirty="0">
                <a:solidFill>
                  <a:schemeClr val="bg2">
                    <a:lumMod val="10000"/>
                  </a:schemeClr>
                </a:solidFill>
                <a:latin typeface="Somar Light" panose="020B0604020202020204" charset="-78"/>
                <a:cs typeface="Somar Light" panose="020B0604020202020204" charset="-78"/>
              </a:rPr>
              <a:t>)</a:t>
            </a:r>
            <a:r>
              <a:rPr lang="en-US" sz="1400" dirty="0">
                <a:solidFill>
                  <a:schemeClr val="bg2">
                    <a:lumMod val="10000"/>
                  </a:schemeClr>
                </a:solidFill>
                <a:latin typeface="Somar Light" panose="020B0604020202020204" charset="-78"/>
                <a:cs typeface="Somar Light" panose="020B0604020202020204" charset="-78"/>
              </a:rPr>
              <a:t> </a:t>
            </a:r>
            <a:r>
              <a:rPr lang="ar-SA" sz="1400" dirty="0">
                <a:solidFill>
                  <a:schemeClr val="bg2">
                    <a:lumMod val="10000"/>
                  </a:schemeClr>
                </a:solidFill>
                <a:latin typeface="Somar Light" panose="020B0604020202020204" charset="-78"/>
                <a:cs typeface="Somar Light" panose="020B0604020202020204" charset="-78"/>
              </a:rPr>
              <a:t>ونماذج تعلم الالة لتصنيف النصوص الوصفية للقضايا والمحاضر او من الشؤون الامنية </a:t>
            </a:r>
            <a:endParaRPr lang="en-US" sz="1400" dirty="0">
              <a:solidFill>
                <a:schemeClr val="bg2">
                  <a:lumMod val="10000"/>
                </a:schemeClr>
              </a:solidFill>
              <a:latin typeface="Somar Light" panose="020B0604020202020204" charset="-78"/>
              <a:cs typeface="Somar Light" panose="020B0604020202020204" charset="-78"/>
            </a:endParaRPr>
          </a:p>
        </p:txBody>
      </p:sp>
      <p:sp>
        <p:nvSpPr>
          <p:cNvPr id="103" name="Rounded Rectangle 135">
            <a:extLst>
              <a:ext uri="{FF2B5EF4-FFF2-40B4-BE49-F238E27FC236}">
                <a16:creationId xmlns:a16="http://schemas.microsoft.com/office/drawing/2014/main" id="{97366554-9102-473B-8077-062478E0D337}"/>
              </a:ext>
            </a:extLst>
          </p:cNvPr>
          <p:cNvSpPr/>
          <p:nvPr/>
        </p:nvSpPr>
        <p:spPr>
          <a:xfrm>
            <a:off x="5025992" y="2243384"/>
            <a:ext cx="990671" cy="247355"/>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1000" i="0" u="none" strike="noStrike" kern="0" cap="none" spc="0" normalizeH="0" baseline="0" noProof="0" dirty="0">
                <a:ln>
                  <a:noFill/>
                </a:ln>
                <a:solidFill>
                  <a:srgbClr val="C00000"/>
                </a:solidFill>
                <a:effectLst/>
                <a:uLnTx/>
                <a:uFillTx/>
                <a:latin typeface="Somar" panose="00000500000000000000" pitchFamily="2" charset="-78"/>
                <a:cs typeface="Somar" panose="00000500000000000000" pitchFamily="2" charset="-78"/>
              </a:rPr>
              <a:t>المخدرات</a:t>
            </a:r>
          </a:p>
        </p:txBody>
      </p:sp>
      <p:sp>
        <p:nvSpPr>
          <p:cNvPr id="104" name="Rounded Rectangle 135">
            <a:extLst>
              <a:ext uri="{FF2B5EF4-FFF2-40B4-BE49-F238E27FC236}">
                <a16:creationId xmlns:a16="http://schemas.microsoft.com/office/drawing/2014/main" id="{B2074303-9C38-4F1B-B035-E0F8BCB037D4}"/>
              </a:ext>
            </a:extLst>
          </p:cNvPr>
          <p:cNvSpPr/>
          <p:nvPr/>
        </p:nvSpPr>
        <p:spPr>
          <a:xfrm>
            <a:off x="3093031" y="2241327"/>
            <a:ext cx="990671" cy="247355"/>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1000" i="0" u="none" strike="noStrike" kern="0" cap="none" spc="0" normalizeH="0" baseline="0" noProof="0" dirty="0">
                <a:ln>
                  <a:noFill/>
                </a:ln>
                <a:solidFill>
                  <a:srgbClr val="C00000"/>
                </a:solidFill>
                <a:effectLst/>
                <a:uLnTx/>
                <a:uFillTx/>
                <a:latin typeface="Somar" panose="00000500000000000000" pitchFamily="2" charset="-78"/>
                <a:cs typeface="Somar" panose="00000500000000000000" pitchFamily="2" charset="-78"/>
              </a:rPr>
              <a:t>التبغ</a:t>
            </a:r>
          </a:p>
        </p:txBody>
      </p:sp>
      <p:sp>
        <p:nvSpPr>
          <p:cNvPr id="105" name="Rounded Rectangle 135">
            <a:extLst>
              <a:ext uri="{FF2B5EF4-FFF2-40B4-BE49-F238E27FC236}">
                <a16:creationId xmlns:a16="http://schemas.microsoft.com/office/drawing/2014/main" id="{F20E549A-8235-4D31-9DFB-BA628609B0A3}"/>
              </a:ext>
            </a:extLst>
          </p:cNvPr>
          <p:cNvSpPr/>
          <p:nvPr/>
        </p:nvSpPr>
        <p:spPr>
          <a:xfrm>
            <a:off x="4270507" y="2243383"/>
            <a:ext cx="1238234" cy="247355"/>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1000" i="0" u="none" strike="noStrike" kern="0" cap="none" spc="0" normalizeH="0" baseline="0" noProof="0" dirty="0">
                <a:ln>
                  <a:noFill/>
                </a:ln>
                <a:solidFill>
                  <a:srgbClr val="C00000"/>
                </a:solidFill>
                <a:effectLst/>
                <a:uLnTx/>
                <a:uFillTx/>
                <a:latin typeface="Somar" panose="00000500000000000000" pitchFamily="2" charset="-78"/>
                <a:cs typeface="Somar" panose="00000500000000000000" pitchFamily="2" charset="-78"/>
              </a:rPr>
              <a:t>الكحول</a:t>
            </a:r>
          </a:p>
        </p:txBody>
      </p:sp>
      <p:sp>
        <p:nvSpPr>
          <p:cNvPr id="106" name="Rounded Rectangle 135">
            <a:extLst>
              <a:ext uri="{FF2B5EF4-FFF2-40B4-BE49-F238E27FC236}">
                <a16:creationId xmlns:a16="http://schemas.microsoft.com/office/drawing/2014/main" id="{C6793EAF-242E-4F48-9C96-40B94FC84971}"/>
              </a:ext>
            </a:extLst>
          </p:cNvPr>
          <p:cNvSpPr/>
          <p:nvPr/>
        </p:nvSpPr>
        <p:spPr>
          <a:xfrm>
            <a:off x="3556818" y="2243384"/>
            <a:ext cx="1332404" cy="247355"/>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1000" i="0" u="none" strike="noStrike" kern="0" cap="none" spc="0" normalizeH="0" baseline="0" noProof="0" dirty="0">
                <a:ln>
                  <a:noFill/>
                </a:ln>
                <a:solidFill>
                  <a:srgbClr val="C00000"/>
                </a:solidFill>
                <a:effectLst/>
                <a:uLnTx/>
                <a:uFillTx/>
                <a:latin typeface="Somar" panose="00000500000000000000" pitchFamily="2" charset="-78"/>
                <a:cs typeface="Somar" panose="00000500000000000000" pitchFamily="2" charset="-78"/>
              </a:rPr>
              <a:t>الاسلحة</a:t>
            </a:r>
          </a:p>
        </p:txBody>
      </p:sp>
      <p:sp>
        <p:nvSpPr>
          <p:cNvPr id="107" name="Rounded Rectangle 136">
            <a:extLst>
              <a:ext uri="{FF2B5EF4-FFF2-40B4-BE49-F238E27FC236}">
                <a16:creationId xmlns:a16="http://schemas.microsoft.com/office/drawing/2014/main" id="{E903033B-66A3-4D15-A18F-5B86A4FC957A}"/>
              </a:ext>
            </a:extLst>
          </p:cNvPr>
          <p:cNvSpPr/>
          <p:nvPr/>
        </p:nvSpPr>
        <p:spPr>
          <a:xfrm>
            <a:off x="1745515" y="2234388"/>
            <a:ext cx="990671" cy="247355"/>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1000" i="0" u="none" strike="noStrike" kern="0" cap="none" spc="0" normalizeH="0" baseline="0" noProof="0" dirty="0">
                <a:ln>
                  <a:noFill/>
                </a:ln>
                <a:solidFill>
                  <a:srgbClr val="C00000"/>
                </a:solidFill>
                <a:effectLst/>
                <a:uLnTx/>
                <a:uFillTx/>
                <a:latin typeface="Somar" panose="00000500000000000000" pitchFamily="2" charset="-78"/>
                <a:cs typeface="Somar" panose="00000500000000000000" pitchFamily="2" charset="-78"/>
              </a:rPr>
              <a:t>ذهب واموال</a:t>
            </a:r>
          </a:p>
        </p:txBody>
      </p:sp>
      <p:sp>
        <p:nvSpPr>
          <p:cNvPr id="108" name="Rounded Rectangle 136">
            <a:extLst>
              <a:ext uri="{FF2B5EF4-FFF2-40B4-BE49-F238E27FC236}">
                <a16:creationId xmlns:a16="http://schemas.microsoft.com/office/drawing/2014/main" id="{BB55FB91-B2B5-46D7-AA45-FC2E072A367F}"/>
              </a:ext>
            </a:extLst>
          </p:cNvPr>
          <p:cNvSpPr/>
          <p:nvPr/>
        </p:nvSpPr>
        <p:spPr>
          <a:xfrm>
            <a:off x="2487437" y="2235404"/>
            <a:ext cx="990671" cy="247355"/>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1000" i="0" u="none" strike="noStrike" kern="0" cap="none" spc="0" normalizeH="0" baseline="0" noProof="0" dirty="0">
                <a:ln>
                  <a:noFill/>
                </a:ln>
                <a:solidFill>
                  <a:srgbClr val="C00000"/>
                </a:solidFill>
                <a:effectLst/>
                <a:uLnTx/>
                <a:uFillTx/>
                <a:latin typeface="Somar" panose="00000500000000000000" pitchFamily="2" charset="-78"/>
                <a:cs typeface="Somar" panose="00000500000000000000" pitchFamily="2" charset="-78"/>
              </a:rPr>
              <a:t>اشخاص</a:t>
            </a:r>
          </a:p>
        </p:txBody>
      </p:sp>
      <p:sp>
        <p:nvSpPr>
          <p:cNvPr id="110" name="Rectangle 109">
            <a:extLst>
              <a:ext uri="{FF2B5EF4-FFF2-40B4-BE49-F238E27FC236}">
                <a16:creationId xmlns:a16="http://schemas.microsoft.com/office/drawing/2014/main" id="{83AC55FA-74DC-4C3A-A84E-96AE1958D864}"/>
              </a:ext>
            </a:extLst>
          </p:cNvPr>
          <p:cNvSpPr/>
          <p:nvPr/>
        </p:nvSpPr>
        <p:spPr>
          <a:xfrm>
            <a:off x="2599691" y="1966270"/>
            <a:ext cx="4188069" cy="338554"/>
          </a:xfrm>
          <a:prstGeom prst="rect">
            <a:avLst/>
          </a:prstGeom>
        </p:spPr>
        <p:txBody>
          <a:bodyPr wrap="square">
            <a:spAutoFit/>
          </a:bodyPr>
          <a:lstStyle/>
          <a:p>
            <a:pPr marL="285750" lvl="0" indent="-285750" algn="ctr" rtl="1">
              <a:buFont typeface="Wingdings" panose="05000000000000000000" pitchFamily="2" charset="2"/>
              <a:buChar char="§"/>
              <a:defRPr sz="3000">
                <a:solidFill>
                  <a:srgbClr val="FFFFFF"/>
                </a:solidFill>
              </a:defRPr>
            </a:pPr>
            <a:r>
              <a:rPr lang="ar-SA" sz="1600" b="1" dirty="0">
                <a:solidFill>
                  <a:schemeClr val="tx1">
                    <a:lumMod val="90000"/>
                    <a:lumOff val="10000"/>
                  </a:schemeClr>
                </a:solidFill>
                <a:latin typeface="+mj-lt"/>
                <a:cs typeface="+mj-cs"/>
              </a:rPr>
              <a:t>أصناف محضر عالية الخطورة</a:t>
            </a:r>
          </a:p>
        </p:txBody>
      </p:sp>
      <p:sp>
        <p:nvSpPr>
          <p:cNvPr id="113" name="Rectangle 112">
            <a:extLst>
              <a:ext uri="{FF2B5EF4-FFF2-40B4-BE49-F238E27FC236}">
                <a16:creationId xmlns:a16="http://schemas.microsoft.com/office/drawing/2014/main" id="{BD50FA75-21E0-4B71-BCDA-CD7D5211B277}"/>
              </a:ext>
            </a:extLst>
          </p:cNvPr>
          <p:cNvSpPr/>
          <p:nvPr/>
        </p:nvSpPr>
        <p:spPr>
          <a:xfrm>
            <a:off x="3188205" y="2810398"/>
            <a:ext cx="3015181" cy="338554"/>
          </a:xfrm>
          <a:prstGeom prst="rect">
            <a:avLst/>
          </a:prstGeom>
        </p:spPr>
        <p:txBody>
          <a:bodyPr wrap="square">
            <a:spAutoFit/>
          </a:bodyPr>
          <a:lstStyle/>
          <a:p>
            <a:pPr marL="285750" indent="-285750" algn="ctr" rtl="1">
              <a:buFont typeface="Wingdings" panose="05000000000000000000" pitchFamily="2" charset="2"/>
              <a:buChar char="§"/>
            </a:pPr>
            <a:r>
              <a:rPr lang="ar-SA" sz="1600" b="1" dirty="0">
                <a:solidFill>
                  <a:schemeClr val="tx1">
                    <a:lumMod val="90000"/>
                    <a:lumOff val="10000"/>
                  </a:schemeClr>
                </a:solidFill>
                <a:latin typeface="+mj-lt"/>
                <a:cs typeface="+mj-cs"/>
              </a:rPr>
              <a:t>أصناف محضر بسلوك تهريب</a:t>
            </a:r>
          </a:p>
        </p:txBody>
      </p:sp>
      <p:sp>
        <p:nvSpPr>
          <p:cNvPr id="114" name="Rectangle 113">
            <a:extLst>
              <a:ext uri="{FF2B5EF4-FFF2-40B4-BE49-F238E27FC236}">
                <a16:creationId xmlns:a16="http://schemas.microsoft.com/office/drawing/2014/main" id="{9C4B84DF-4ECB-4981-A772-3D51FC17F263}"/>
              </a:ext>
            </a:extLst>
          </p:cNvPr>
          <p:cNvSpPr/>
          <p:nvPr/>
        </p:nvSpPr>
        <p:spPr>
          <a:xfrm>
            <a:off x="975662" y="3348437"/>
            <a:ext cx="5034256" cy="415498"/>
          </a:xfrm>
          <a:prstGeom prst="rect">
            <a:avLst/>
          </a:prstGeom>
        </p:spPr>
        <p:txBody>
          <a:bodyPr wrap="square">
            <a:spAutoFit/>
          </a:bodyPr>
          <a:lstStyle/>
          <a:p>
            <a:pPr algn="r" rtl="1">
              <a:lnSpc>
                <a:spcPct val="90000"/>
              </a:lnSpc>
              <a:spcBef>
                <a:spcPct val="0"/>
              </a:spcBef>
              <a:defRPr/>
            </a:pPr>
            <a:r>
              <a:rPr lang="ar-SA" sz="1100" b="1" dirty="0">
                <a:solidFill>
                  <a:srgbClr val="E6E6E6">
                    <a:lumMod val="10000"/>
                  </a:srgbClr>
                </a:solidFill>
                <a:latin typeface="Somar Light" panose="00000400000000000000" pitchFamily="50" charset="-78"/>
                <a:cs typeface="Somar Light" panose="00000400000000000000" pitchFamily="50" charset="-78"/>
              </a:rPr>
              <a:t>بحسب سلوك المستوردين في المحاضر</a:t>
            </a:r>
          </a:p>
          <a:p>
            <a:pPr lvl="0" algn="r" rtl="1">
              <a:lnSpc>
                <a:spcPct val="90000"/>
              </a:lnSpc>
              <a:spcBef>
                <a:spcPct val="0"/>
              </a:spcBef>
              <a:defRPr/>
            </a:pPr>
            <a:r>
              <a:rPr lang="ar-SA" sz="1100" b="1" dirty="0">
                <a:solidFill>
                  <a:srgbClr val="E6E6E6">
                    <a:lumMod val="10000"/>
                  </a:srgbClr>
                </a:solidFill>
                <a:latin typeface="Somar Light" panose="00000400000000000000" pitchFamily="50" charset="-78"/>
                <a:cs typeface="Somar Light" panose="00000400000000000000" pitchFamily="50" charset="-78"/>
              </a:rPr>
              <a:t>يتم انشاء محضر لمستورد بتهريب </a:t>
            </a:r>
            <a:r>
              <a:rPr lang="ar-SA" sz="1200" b="1" dirty="0">
                <a:solidFill>
                  <a:srgbClr val="FF0000"/>
                </a:solidFill>
                <a:latin typeface="Somar Light" panose="00000400000000000000" pitchFamily="50" charset="-78"/>
                <a:cs typeface="Somar Light" panose="00000400000000000000" pitchFamily="50" charset="-78"/>
              </a:rPr>
              <a:t>عالي</a:t>
            </a:r>
            <a:r>
              <a:rPr lang="ar-SA" sz="1100" b="1" dirty="0">
                <a:solidFill>
                  <a:srgbClr val="E6E6E6">
                    <a:lumMod val="10000"/>
                  </a:srgbClr>
                </a:solidFill>
                <a:latin typeface="Somar Light" panose="00000400000000000000" pitchFamily="50" charset="-78"/>
                <a:cs typeface="Somar Light" panose="00000400000000000000" pitchFamily="50" charset="-78"/>
              </a:rPr>
              <a:t> بعد انشاء محضر </a:t>
            </a:r>
            <a:r>
              <a:rPr lang="ar-SA" sz="1100" b="1" dirty="0">
                <a:solidFill>
                  <a:srgbClr val="FFC000"/>
                </a:solidFill>
                <a:latin typeface="Somar Light" panose="00000400000000000000" pitchFamily="50" charset="-78"/>
                <a:cs typeface="Somar Light" panose="00000400000000000000" pitchFamily="50" charset="-78"/>
              </a:rPr>
              <a:t>بسلوك تهريب</a:t>
            </a:r>
            <a:endParaRPr lang="ar-SA" sz="1100" b="1" dirty="0">
              <a:solidFill>
                <a:srgbClr val="E6E6E6">
                  <a:lumMod val="10000"/>
                </a:srgbClr>
              </a:solidFill>
              <a:latin typeface="Somar Light" panose="00000400000000000000" pitchFamily="50" charset="-78"/>
              <a:cs typeface="Somar Light" panose="00000400000000000000" pitchFamily="50" charset="-78"/>
            </a:endParaRPr>
          </a:p>
        </p:txBody>
      </p:sp>
      <p:graphicFrame>
        <p:nvGraphicFramePr>
          <p:cNvPr id="118" name="Table 117">
            <a:extLst>
              <a:ext uri="{FF2B5EF4-FFF2-40B4-BE49-F238E27FC236}">
                <a16:creationId xmlns:a16="http://schemas.microsoft.com/office/drawing/2014/main" id="{F319E1FC-A51D-4FB5-BD68-F8116743BA4F}"/>
              </a:ext>
            </a:extLst>
          </p:cNvPr>
          <p:cNvGraphicFramePr>
            <a:graphicFrameLocks noGrp="1"/>
          </p:cNvGraphicFramePr>
          <p:nvPr>
            <p:extLst>
              <p:ext uri="{D42A27DB-BD31-4B8C-83A1-F6EECF244321}">
                <p14:modId xmlns:p14="http://schemas.microsoft.com/office/powerpoint/2010/main" val="1052853261"/>
              </p:ext>
            </p:extLst>
          </p:nvPr>
        </p:nvGraphicFramePr>
        <p:xfrm>
          <a:off x="1337106" y="4048392"/>
          <a:ext cx="4039552" cy="533400"/>
        </p:xfrm>
        <a:graphic>
          <a:graphicData uri="http://schemas.openxmlformats.org/drawingml/2006/table">
            <a:tbl>
              <a:tblPr firstRow="1" bandRow="1">
                <a:tableStyleId>{5C22544A-7EE6-4342-B048-85BDC9FD1C3A}</a:tableStyleId>
              </a:tblPr>
              <a:tblGrid>
                <a:gridCol w="1386205">
                  <a:extLst>
                    <a:ext uri="{9D8B030D-6E8A-4147-A177-3AD203B41FA5}">
                      <a16:colId xmlns:a16="http://schemas.microsoft.com/office/drawing/2014/main" val="3053894281"/>
                    </a:ext>
                  </a:extLst>
                </a:gridCol>
                <a:gridCol w="1227455">
                  <a:extLst>
                    <a:ext uri="{9D8B030D-6E8A-4147-A177-3AD203B41FA5}">
                      <a16:colId xmlns:a16="http://schemas.microsoft.com/office/drawing/2014/main" val="2574896362"/>
                    </a:ext>
                  </a:extLst>
                </a:gridCol>
                <a:gridCol w="1425892">
                  <a:extLst>
                    <a:ext uri="{9D8B030D-6E8A-4147-A177-3AD203B41FA5}">
                      <a16:colId xmlns:a16="http://schemas.microsoft.com/office/drawing/2014/main" val="145952281"/>
                    </a:ext>
                  </a:extLst>
                </a:gridCol>
              </a:tblGrid>
              <a:tr h="124452">
                <a:tc>
                  <a:txBody>
                    <a:bodyPr/>
                    <a:lstStyle/>
                    <a:p>
                      <a:pPr algn="ctr"/>
                      <a:r>
                        <a:rPr lang="ar-SA" sz="1100" dirty="0">
                          <a:solidFill>
                            <a:schemeClr val="accent6">
                              <a:lumMod val="10000"/>
                            </a:schemeClr>
                          </a:solidFill>
                          <a:latin typeface="SST Arabic" panose="020B0504030504020204" pitchFamily="34" charset="-78"/>
                          <a:cs typeface="SST Arabic" panose="020B0504030504020204" pitchFamily="34" charset="-78"/>
                        </a:rPr>
                        <a:t>الصنف</a:t>
                      </a:r>
                      <a:endParaRPr lang="en-US" sz="1100" dirty="0">
                        <a:solidFill>
                          <a:schemeClr val="accent6">
                            <a:lumMod val="10000"/>
                          </a:schemeClr>
                        </a:solidFill>
                        <a:latin typeface="SST Arabic" panose="020B0504030504020204" pitchFamily="34" charset="-78"/>
                        <a:cs typeface="SST Arabic" panose="020B0504030504020204" pitchFamily="34" charset="-78"/>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FFC000"/>
                    </a:solidFill>
                  </a:tcPr>
                </a:tc>
                <a:tc>
                  <a:txBody>
                    <a:bodyPr/>
                    <a:lstStyle/>
                    <a:p>
                      <a:pPr algn="ctr"/>
                      <a:r>
                        <a:rPr lang="ar-SA" sz="1100" dirty="0">
                          <a:solidFill>
                            <a:schemeClr val="accent6">
                              <a:lumMod val="10000"/>
                            </a:schemeClr>
                          </a:solidFill>
                          <a:latin typeface="SST Arabic" panose="020B0504030504020204" pitchFamily="34" charset="-78"/>
                          <a:cs typeface="SST Arabic" panose="020B0504030504020204" pitchFamily="34" charset="-78"/>
                        </a:rPr>
                        <a:t>تاريخ المحضر</a:t>
                      </a:r>
                      <a:endParaRPr lang="en-US" sz="1100" dirty="0">
                        <a:solidFill>
                          <a:schemeClr val="accent6">
                            <a:lumMod val="10000"/>
                          </a:schemeClr>
                        </a:solidFill>
                        <a:latin typeface="SST Arabic" panose="020B0504030504020204" pitchFamily="34" charset="-78"/>
                        <a:cs typeface="SST Arabic" panose="020B0504030504020204" pitchFamily="34" charset="-78"/>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FFC000"/>
                    </a:solidFill>
                  </a:tcPr>
                </a:tc>
                <a:tc>
                  <a:txBody>
                    <a:bodyPr/>
                    <a:lstStyle/>
                    <a:p>
                      <a:pPr algn="ctr"/>
                      <a:r>
                        <a:rPr lang="ar-SA" sz="1100" dirty="0">
                          <a:solidFill>
                            <a:schemeClr val="accent6">
                              <a:lumMod val="10000"/>
                            </a:schemeClr>
                          </a:solidFill>
                          <a:latin typeface="SST Arabic" panose="020B0504030504020204" pitchFamily="34" charset="-78"/>
                          <a:cs typeface="SST Arabic" panose="020B0504030504020204" pitchFamily="34" charset="-78"/>
                        </a:rPr>
                        <a:t>رقم المحضر</a:t>
                      </a:r>
                      <a:endParaRPr lang="en-US" sz="1100" dirty="0">
                        <a:solidFill>
                          <a:schemeClr val="accent6">
                            <a:lumMod val="10000"/>
                          </a:schemeClr>
                        </a:solidFill>
                        <a:latin typeface="SST Arabic" panose="020B0504030504020204" pitchFamily="34" charset="-78"/>
                        <a:cs typeface="SST Arabic" panose="020B0504030504020204" pitchFamily="34" charset="-78"/>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2021129157"/>
                  </a:ext>
                </a:extLst>
              </a:tr>
              <a:tr h="219622">
                <a:tc>
                  <a:txBody>
                    <a:bodyPr/>
                    <a:lstStyle/>
                    <a:p>
                      <a:pPr algn="ctr"/>
                      <a:r>
                        <a:rPr lang="ar-SA" sz="1200" dirty="0">
                          <a:latin typeface="SST Arabic" panose="020B0504030504020204" pitchFamily="34" charset="-78"/>
                          <a:cs typeface="SST Arabic" panose="020B0504030504020204" pitchFamily="34" charset="-78"/>
                        </a:rPr>
                        <a:t>السلع مقيد-مقلدة</a:t>
                      </a:r>
                      <a:r>
                        <a:rPr lang="en-US" sz="1200" dirty="0">
                          <a:latin typeface="SST Arabic" panose="020B0504030504020204" pitchFamily="34" charset="-78"/>
                          <a:cs typeface="SST Arabic" panose="020B0504030504020204" pitchFamily="34" charset="-78"/>
                        </a:rPr>
                        <a:t> </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1"/>
                    </a:solidFill>
                  </a:tcPr>
                </a:tc>
                <a:tc>
                  <a:txBody>
                    <a:bodyPr/>
                    <a:lstStyle/>
                    <a:p>
                      <a:pPr algn="ctr"/>
                      <a:r>
                        <a:rPr lang="ar-SA" sz="1200" dirty="0">
                          <a:solidFill>
                            <a:srgbClr val="FF9933"/>
                          </a:solidFill>
                          <a:latin typeface="SST Arabic" panose="020B0504030504020204" pitchFamily="34" charset="-78"/>
                          <a:cs typeface="SST Arabic" panose="020B0504030504020204" pitchFamily="34" charset="-78"/>
                        </a:rPr>
                        <a:t>29 سبتمبر 2020</a:t>
                      </a:r>
                      <a:endParaRPr lang="en-US" sz="1200" dirty="0">
                        <a:solidFill>
                          <a:srgbClr val="FF9933"/>
                        </a:solidFill>
                        <a:latin typeface="SST Arabic" panose="020B0504030504020204" pitchFamily="34" charset="-78"/>
                        <a:cs typeface="SST Arabic" panose="020B0504030504020204" pitchFamily="34" charset="-78"/>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1"/>
                    </a:solidFill>
                  </a:tcPr>
                </a:tc>
                <a:tc>
                  <a:txBody>
                    <a:bodyPr/>
                    <a:lstStyle/>
                    <a:p>
                      <a:pPr algn="ctr"/>
                      <a:r>
                        <a:rPr lang="en-US" sz="1200" dirty="0">
                          <a:latin typeface="SST Arabic" panose="020B0504030504020204" pitchFamily="34" charset="-78"/>
                          <a:cs typeface="SST Arabic" panose="020B0504030504020204" pitchFamily="34" charset="-78"/>
                        </a:rPr>
                        <a:t>LGL-SZR-220298 </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962830215"/>
                  </a:ext>
                </a:extLst>
              </a:tr>
            </a:tbl>
          </a:graphicData>
        </a:graphic>
      </p:graphicFrame>
      <p:sp>
        <p:nvSpPr>
          <p:cNvPr id="129" name="Arc 128">
            <a:extLst>
              <a:ext uri="{FF2B5EF4-FFF2-40B4-BE49-F238E27FC236}">
                <a16:creationId xmlns:a16="http://schemas.microsoft.com/office/drawing/2014/main" id="{710003B0-ADAB-4664-8654-13FBB27A6EEA}"/>
              </a:ext>
            </a:extLst>
          </p:cNvPr>
          <p:cNvSpPr/>
          <p:nvPr/>
        </p:nvSpPr>
        <p:spPr>
          <a:xfrm rot="10800000" flipH="1">
            <a:off x="4935395" y="4102623"/>
            <a:ext cx="1097124" cy="792195"/>
          </a:xfrm>
          <a:prstGeom prst="arc">
            <a:avLst>
              <a:gd name="adj1" fmla="val 16138139"/>
              <a:gd name="adj2" fmla="val 5113965"/>
            </a:avLst>
          </a:prstGeom>
          <a:ln w="28575">
            <a:solidFill>
              <a:schemeClr val="bg2">
                <a:lumMod val="9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119" name="Group 118">
            <a:extLst>
              <a:ext uri="{FF2B5EF4-FFF2-40B4-BE49-F238E27FC236}">
                <a16:creationId xmlns:a16="http://schemas.microsoft.com/office/drawing/2014/main" id="{F004CED5-ADA0-42D1-B9B5-FA6B73FFEE60}"/>
              </a:ext>
            </a:extLst>
          </p:cNvPr>
          <p:cNvGrpSpPr/>
          <p:nvPr/>
        </p:nvGrpSpPr>
        <p:grpSpPr>
          <a:xfrm>
            <a:off x="5229392" y="3930449"/>
            <a:ext cx="549186" cy="357216"/>
            <a:chOff x="9366424" y="3553966"/>
            <a:chExt cx="549186" cy="357216"/>
          </a:xfrm>
        </p:grpSpPr>
        <p:grpSp>
          <p:nvGrpSpPr>
            <p:cNvPr id="120" name="Group 119">
              <a:extLst>
                <a:ext uri="{FF2B5EF4-FFF2-40B4-BE49-F238E27FC236}">
                  <a16:creationId xmlns:a16="http://schemas.microsoft.com/office/drawing/2014/main" id="{D536A277-649C-4ABB-AA01-B6109BAD306C}"/>
                </a:ext>
              </a:extLst>
            </p:cNvPr>
            <p:cNvGrpSpPr/>
            <p:nvPr/>
          </p:nvGrpSpPr>
          <p:grpSpPr>
            <a:xfrm>
              <a:off x="9453162" y="3553966"/>
              <a:ext cx="387627" cy="352509"/>
              <a:chOff x="5112361" y="3348237"/>
              <a:chExt cx="1033500" cy="1033500"/>
            </a:xfrm>
          </p:grpSpPr>
          <p:sp>
            <p:nvSpPr>
              <p:cNvPr id="122" name="Google Shape;1186;p42">
                <a:extLst>
                  <a:ext uri="{FF2B5EF4-FFF2-40B4-BE49-F238E27FC236}">
                    <a16:creationId xmlns:a16="http://schemas.microsoft.com/office/drawing/2014/main" id="{16B5C8E2-DBF7-46B3-870A-71C660199856}"/>
                  </a:ext>
                </a:extLst>
              </p:cNvPr>
              <p:cNvSpPr/>
              <p:nvPr/>
            </p:nvSpPr>
            <p:spPr>
              <a:xfrm>
                <a:off x="5112361" y="3348237"/>
                <a:ext cx="1033500" cy="1033500"/>
              </a:xfrm>
              <a:prstGeom prst="ellipse">
                <a:avLst/>
              </a:prstGeom>
              <a:solidFill>
                <a:srgbClr val="F8C59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0D2547"/>
                  </a:solidFill>
                  <a:effectLst/>
                  <a:uLnTx/>
                  <a:uFillTx/>
                  <a:latin typeface="Symbio AR+LT"/>
                  <a:ea typeface="+mn-ea"/>
                  <a:cs typeface="Symbio AR+LT"/>
                </a:endParaRPr>
              </a:p>
            </p:txBody>
          </p:sp>
          <p:sp>
            <p:nvSpPr>
              <p:cNvPr id="123" name="Google Shape;1187;p42">
                <a:extLst>
                  <a:ext uri="{FF2B5EF4-FFF2-40B4-BE49-F238E27FC236}">
                    <a16:creationId xmlns:a16="http://schemas.microsoft.com/office/drawing/2014/main" id="{0964CC51-47C1-4345-9713-23A114BDB13B}"/>
                  </a:ext>
                </a:extLst>
              </p:cNvPr>
              <p:cNvSpPr/>
              <p:nvPr/>
            </p:nvSpPr>
            <p:spPr>
              <a:xfrm>
                <a:off x="5221432" y="3457310"/>
                <a:ext cx="815400" cy="815400"/>
              </a:xfrm>
              <a:prstGeom prst="ellipse">
                <a:avLst/>
              </a:prstGeom>
              <a:solidFill>
                <a:schemeClr val="bg1"/>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endParaRPr kumimoji="0" sz="900" b="0" i="0" u="none" strike="noStrike" kern="1200" cap="none" spc="0" normalizeH="0" baseline="0" noProof="0" dirty="0">
                  <a:ln>
                    <a:noFill/>
                  </a:ln>
                  <a:solidFill>
                    <a:srgbClr val="0D2547"/>
                  </a:solidFill>
                  <a:effectLst/>
                  <a:uLnTx/>
                  <a:uFillTx/>
                  <a:latin typeface="Symbio AR+LT"/>
                  <a:ea typeface="+mn-ea"/>
                  <a:cs typeface="Symbio AR+LT"/>
                </a:endParaRPr>
              </a:p>
            </p:txBody>
          </p:sp>
          <p:grpSp>
            <p:nvGrpSpPr>
              <p:cNvPr id="124" name="Google Shape;1188;p42">
                <a:extLst>
                  <a:ext uri="{FF2B5EF4-FFF2-40B4-BE49-F238E27FC236}">
                    <a16:creationId xmlns:a16="http://schemas.microsoft.com/office/drawing/2014/main" id="{08D20EAE-5775-482B-B98E-CAC549DC52E6}"/>
                  </a:ext>
                </a:extLst>
              </p:cNvPr>
              <p:cNvGrpSpPr/>
              <p:nvPr/>
            </p:nvGrpSpPr>
            <p:grpSpPr>
              <a:xfrm>
                <a:off x="5400545" y="3665715"/>
                <a:ext cx="457189" cy="398590"/>
                <a:chOff x="5046550" y="2327025"/>
                <a:chExt cx="299325" cy="261525"/>
              </a:xfrm>
            </p:grpSpPr>
            <p:sp>
              <p:nvSpPr>
                <p:cNvPr id="125" name="Google Shape;1189;p42">
                  <a:extLst>
                    <a:ext uri="{FF2B5EF4-FFF2-40B4-BE49-F238E27FC236}">
                      <a16:creationId xmlns:a16="http://schemas.microsoft.com/office/drawing/2014/main" id="{9710D06A-9BC7-40D8-A63B-47553E4D446D}"/>
                    </a:ext>
                  </a:extLst>
                </p:cNvPr>
                <p:cNvSpPr/>
                <p:nvPr/>
              </p:nvSpPr>
              <p:spPr>
                <a:xfrm>
                  <a:off x="5046550" y="2448325"/>
                  <a:ext cx="297750" cy="140225"/>
                </a:xfrm>
                <a:custGeom>
                  <a:avLst/>
                  <a:gdLst/>
                  <a:ahLst/>
                  <a:cxnLst/>
                  <a:rect l="l" t="t" r="r" b="b"/>
                  <a:pathLst>
                    <a:path w="11910" h="5609" extrusionOk="0">
                      <a:moveTo>
                        <a:pt x="4569" y="1386"/>
                      </a:moveTo>
                      <a:cubicBezTo>
                        <a:pt x="4538" y="1575"/>
                        <a:pt x="4506" y="1828"/>
                        <a:pt x="4443" y="2111"/>
                      </a:cubicBezTo>
                      <a:lnTo>
                        <a:pt x="757" y="2111"/>
                      </a:lnTo>
                      <a:lnTo>
                        <a:pt x="757" y="1386"/>
                      </a:lnTo>
                      <a:close/>
                      <a:moveTo>
                        <a:pt x="11185" y="1386"/>
                      </a:moveTo>
                      <a:lnTo>
                        <a:pt x="11185" y="2111"/>
                      </a:lnTo>
                      <a:lnTo>
                        <a:pt x="7530" y="2111"/>
                      </a:lnTo>
                      <a:cubicBezTo>
                        <a:pt x="7467" y="1828"/>
                        <a:pt x="7436" y="1575"/>
                        <a:pt x="7373" y="1386"/>
                      </a:cubicBezTo>
                      <a:close/>
                      <a:moveTo>
                        <a:pt x="5955" y="725"/>
                      </a:moveTo>
                      <a:cubicBezTo>
                        <a:pt x="6270" y="725"/>
                        <a:pt x="6396" y="788"/>
                        <a:pt x="6491" y="1071"/>
                      </a:cubicBezTo>
                      <a:cubicBezTo>
                        <a:pt x="6743" y="1639"/>
                        <a:pt x="6900" y="2804"/>
                        <a:pt x="7247" y="4852"/>
                      </a:cubicBezTo>
                      <a:lnTo>
                        <a:pt x="4664" y="4852"/>
                      </a:lnTo>
                      <a:cubicBezTo>
                        <a:pt x="5010" y="2804"/>
                        <a:pt x="5168" y="1639"/>
                        <a:pt x="5388" y="1071"/>
                      </a:cubicBezTo>
                      <a:cubicBezTo>
                        <a:pt x="5514" y="788"/>
                        <a:pt x="5640" y="725"/>
                        <a:pt x="5955" y="725"/>
                      </a:cubicBezTo>
                      <a:close/>
                      <a:moveTo>
                        <a:pt x="5955" y="0"/>
                      </a:moveTo>
                      <a:cubicBezTo>
                        <a:pt x="5357" y="0"/>
                        <a:pt x="5010" y="221"/>
                        <a:pt x="4758" y="725"/>
                      </a:cubicBezTo>
                      <a:lnTo>
                        <a:pt x="347" y="725"/>
                      </a:lnTo>
                      <a:cubicBezTo>
                        <a:pt x="158" y="725"/>
                        <a:pt x="1" y="882"/>
                        <a:pt x="1" y="1071"/>
                      </a:cubicBezTo>
                      <a:lnTo>
                        <a:pt x="1" y="2458"/>
                      </a:lnTo>
                      <a:cubicBezTo>
                        <a:pt x="1" y="2647"/>
                        <a:pt x="158" y="2804"/>
                        <a:pt x="347" y="2804"/>
                      </a:cubicBezTo>
                      <a:lnTo>
                        <a:pt x="4254" y="2804"/>
                      </a:lnTo>
                      <a:cubicBezTo>
                        <a:pt x="4191" y="3371"/>
                        <a:pt x="4065" y="4064"/>
                        <a:pt x="3907" y="4884"/>
                      </a:cubicBezTo>
                      <a:lnTo>
                        <a:pt x="3498" y="4884"/>
                      </a:lnTo>
                      <a:cubicBezTo>
                        <a:pt x="3309" y="4884"/>
                        <a:pt x="3151" y="5041"/>
                        <a:pt x="3151" y="5262"/>
                      </a:cubicBezTo>
                      <a:cubicBezTo>
                        <a:pt x="3151" y="5451"/>
                        <a:pt x="3309" y="5608"/>
                        <a:pt x="3498" y="5608"/>
                      </a:cubicBezTo>
                      <a:lnTo>
                        <a:pt x="8350" y="5608"/>
                      </a:lnTo>
                      <a:cubicBezTo>
                        <a:pt x="8539" y="5608"/>
                        <a:pt x="8696" y="5451"/>
                        <a:pt x="8696" y="5262"/>
                      </a:cubicBezTo>
                      <a:cubicBezTo>
                        <a:pt x="8696" y="5041"/>
                        <a:pt x="8539" y="4884"/>
                        <a:pt x="8350" y="4884"/>
                      </a:cubicBezTo>
                      <a:lnTo>
                        <a:pt x="7972" y="4884"/>
                      </a:lnTo>
                      <a:cubicBezTo>
                        <a:pt x="7814" y="4064"/>
                        <a:pt x="7688" y="3403"/>
                        <a:pt x="7593" y="2804"/>
                      </a:cubicBezTo>
                      <a:lnTo>
                        <a:pt x="11500" y="2804"/>
                      </a:lnTo>
                      <a:cubicBezTo>
                        <a:pt x="11689" y="2804"/>
                        <a:pt x="11847" y="2647"/>
                        <a:pt x="11847" y="2458"/>
                      </a:cubicBezTo>
                      <a:lnTo>
                        <a:pt x="11847" y="1071"/>
                      </a:lnTo>
                      <a:cubicBezTo>
                        <a:pt x="11910" y="882"/>
                        <a:pt x="11752" y="725"/>
                        <a:pt x="11532" y="725"/>
                      </a:cubicBezTo>
                      <a:lnTo>
                        <a:pt x="7121" y="725"/>
                      </a:lnTo>
                      <a:cubicBezTo>
                        <a:pt x="6900" y="252"/>
                        <a:pt x="6554" y="0"/>
                        <a:pt x="5955"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D2547"/>
                    </a:solidFill>
                    <a:effectLst/>
                    <a:uLnTx/>
                    <a:uFillTx/>
                    <a:latin typeface="Symbio AR+LT"/>
                    <a:ea typeface="+mn-ea"/>
                    <a:cs typeface="Symbio AR+LT"/>
                  </a:endParaRPr>
                </a:p>
              </p:txBody>
            </p:sp>
            <p:sp>
              <p:nvSpPr>
                <p:cNvPr id="126" name="Google Shape;1190;p42">
                  <a:extLst>
                    <a:ext uri="{FF2B5EF4-FFF2-40B4-BE49-F238E27FC236}">
                      <a16:creationId xmlns:a16="http://schemas.microsoft.com/office/drawing/2014/main" id="{BD860059-86C5-4753-A628-983B84B34EDB}"/>
                    </a:ext>
                  </a:extLst>
                </p:cNvPr>
                <p:cNvSpPr/>
                <p:nvPr/>
              </p:nvSpPr>
              <p:spPr>
                <a:xfrm>
                  <a:off x="5241900" y="2327025"/>
                  <a:ext cx="103975" cy="121325"/>
                </a:xfrm>
                <a:custGeom>
                  <a:avLst/>
                  <a:gdLst/>
                  <a:ahLst/>
                  <a:cxnLst/>
                  <a:rect l="l" t="t" r="r" b="b"/>
                  <a:pathLst>
                    <a:path w="4159" h="4853" extrusionOk="0">
                      <a:moveTo>
                        <a:pt x="1985" y="725"/>
                      </a:moveTo>
                      <a:cubicBezTo>
                        <a:pt x="2394" y="725"/>
                        <a:pt x="2709" y="1040"/>
                        <a:pt x="2709" y="1450"/>
                      </a:cubicBezTo>
                      <a:cubicBezTo>
                        <a:pt x="2709" y="1828"/>
                        <a:pt x="2394" y="2143"/>
                        <a:pt x="1985" y="2143"/>
                      </a:cubicBezTo>
                      <a:cubicBezTo>
                        <a:pt x="1607" y="2143"/>
                        <a:pt x="1292" y="1828"/>
                        <a:pt x="1292" y="1450"/>
                      </a:cubicBezTo>
                      <a:cubicBezTo>
                        <a:pt x="1292" y="1040"/>
                        <a:pt x="1638" y="725"/>
                        <a:pt x="1985" y="725"/>
                      </a:cubicBezTo>
                      <a:close/>
                      <a:moveTo>
                        <a:pt x="1985" y="2804"/>
                      </a:moveTo>
                      <a:cubicBezTo>
                        <a:pt x="2741" y="2804"/>
                        <a:pt x="3371" y="3435"/>
                        <a:pt x="3371" y="4191"/>
                      </a:cubicBezTo>
                      <a:lnTo>
                        <a:pt x="630" y="4191"/>
                      </a:lnTo>
                      <a:cubicBezTo>
                        <a:pt x="630" y="3435"/>
                        <a:pt x="1260" y="2804"/>
                        <a:pt x="1985" y="2804"/>
                      </a:cubicBezTo>
                      <a:close/>
                      <a:moveTo>
                        <a:pt x="2048" y="1"/>
                      </a:moveTo>
                      <a:cubicBezTo>
                        <a:pt x="1292" y="1"/>
                        <a:pt x="662" y="631"/>
                        <a:pt x="662" y="1387"/>
                      </a:cubicBezTo>
                      <a:cubicBezTo>
                        <a:pt x="662" y="1765"/>
                        <a:pt x="819" y="2111"/>
                        <a:pt x="1040" y="2332"/>
                      </a:cubicBezTo>
                      <a:cubicBezTo>
                        <a:pt x="410" y="2710"/>
                        <a:pt x="0" y="3372"/>
                        <a:pt x="0" y="4159"/>
                      </a:cubicBezTo>
                      <a:lnTo>
                        <a:pt x="0" y="4506"/>
                      </a:lnTo>
                      <a:cubicBezTo>
                        <a:pt x="0" y="4695"/>
                        <a:pt x="158" y="4852"/>
                        <a:pt x="347" y="4852"/>
                      </a:cubicBezTo>
                      <a:lnTo>
                        <a:pt x="3812" y="4852"/>
                      </a:lnTo>
                      <a:cubicBezTo>
                        <a:pt x="4001" y="4852"/>
                        <a:pt x="4159" y="4695"/>
                        <a:pt x="4159" y="4506"/>
                      </a:cubicBezTo>
                      <a:lnTo>
                        <a:pt x="4159" y="4159"/>
                      </a:lnTo>
                      <a:cubicBezTo>
                        <a:pt x="4096" y="3403"/>
                        <a:pt x="3655" y="2710"/>
                        <a:pt x="3025" y="2332"/>
                      </a:cubicBezTo>
                      <a:cubicBezTo>
                        <a:pt x="3245" y="2111"/>
                        <a:pt x="3403" y="1765"/>
                        <a:pt x="3403" y="1387"/>
                      </a:cubicBezTo>
                      <a:cubicBezTo>
                        <a:pt x="3403" y="631"/>
                        <a:pt x="2772" y="1"/>
                        <a:pt x="2048"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D2547"/>
                    </a:solidFill>
                    <a:effectLst/>
                    <a:uLnTx/>
                    <a:uFillTx/>
                    <a:latin typeface="Symbio AR+LT"/>
                    <a:ea typeface="+mn-ea"/>
                    <a:cs typeface="Symbio AR+LT"/>
                  </a:endParaRPr>
                </a:p>
              </p:txBody>
            </p:sp>
            <p:sp>
              <p:nvSpPr>
                <p:cNvPr id="127" name="Google Shape;1191;p42">
                  <a:extLst>
                    <a:ext uri="{FF2B5EF4-FFF2-40B4-BE49-F238E27FC236}">
                      <a16:creationId xmlns:a16="http://schemas.microsoft.com/office/drawing/2014/main" id="{ABD1C96A-60A3-455A-9E22-2B2E05CDDB09}"/>
                    </a:ext>
                  </a:extLst>
                </p:cNvPr>
                <p:cNvSpPr/>
                <p:nvPr/>
              </p:nvSpPr>
              <p:spPr>
                <a:xfrm>
                  <a:off x="5048925" y="2328600"/>
                  <a:ext cx="103975" cy="121325"/>
                </a:xfrm>
                <a:custGeom>
                  <a:avLst/>
                  <a:gdLst/>
                  <a:ahLst/>
                  <a:cxnLst/>
                  <a:rect l="l" t="t" r="r" b="b"/>
                  <a:pathLst>
                    <a:path w="4159" h="4853" extrusionOk="0">
                      <a:moveTo>
                        <a:pt x="2048" y="662"/>
                      </a:moveTo>
                      <a:cubicBezTo>
                        <a:pt x="2426" y="662"/>
                        <a:pt x="2741" y="977"/>
                        <a:pt x="2741" y="1387"/>
                      </a:cubicBezTo>
                      <a:cubicBezTo>
                        <a:pt x="2741" y="1765"/>
                        <a:pt x="2426" y="2080"/>
                        <a:pt x="2048" y="2080"/>
                      </a:cubicBezTo>
                      <a:cubicBezTo>
                        <a:pt x="1639" y="2080"/>
                        <a:pt x="1324" y="1765"/>
                        <a:pt x="1324" y="1387"/>
                      </a:cubicBezTo>
                      <a:cubicBezTo>
                        <a:pt x="1324" y="977"/>
                        <a:pt x="1670" y="662"/>
                        <a:pt x="2048" y="662"/>
                      </a:cubicBezTo>
                      <a:close/>
                      <a:moveTo>
                        <a:pt x="2048" y="2710"/>
                      </a:moveTo>
                      <a:cubicBezTo>
                        <a:pt x="2773" y="2710"/>
                        <a:pt x="3403" y="3340"/>
                        <a:pt x="3403" y="4096"/>
                      </a:cubicBezTo>
                      <a:lnTo>
                        <a:pt x="662" y="4096"/>
                      </a:lnTo>
                      <a:cubicBezTo>
                        <a:pt x="662" y="3340"/>
                        <a:pt x="1292" y="2710"/>
                        <a:pt x="2048" y="2710"/>
                      </a:cubicBezTo>
                      <a:close/>
                      <a:moveTo>
                        <a:pt x="2111" y="1"/>
                      </a:moveTo>
                      <a:cubicBezTo>
                        <a:pt x="1355" y="1"/>
                        <a:pt x="725" y="631"/>
                        <a:pt x="725" y="1387"/>
                      </a:cubicBezTo>
                      <a:cubicBezTo>
                        <a:pt x="725" y="1733"/>
                        <a:pt x="882" y="2080"/>
                        <a:pt x="1134" y="2332"/>
                      </a:cubicBezTo>
                      <a:cubicBezTo>
                        <a:pt x="410" y="2647"/>
                        <a:pt x="0" y="3340"/>
                        <a:pt x="0" y="4128"/>
                      </a:cubicBezTo>
                      <a:lnTo>
                        <a:pt x="0" y="4474"/>
                      </a:lnTo>
                      <a:cubicBezTo>
                        <a:pt x="0" y="4695"/>
                        <a:pt x="158" y="4852"/>
                        <a:pt x="347" y="4852"/>
                      </a:cubicBezTo>
                      <a:lnTo>
                        <a:pt x="3812" y="4852"/>
                      </a:lnTo>
                      <a:cubicBezTo>
                        <a:pt x="4001" y="4852"/>
                        <a:pt x="4159" y="4695"/>
                        <a:pt x="4159" y="4474"/>
                      </a:cubicBezTo>
                      <a:lnTo>
                        <a:pt x="4159" y="4128"/>
                      </a:lnTo>
                      <a:cubicBezTo>
                        <a:pt x="4159" y="3340"/>
                        <a:pt x="3718" y="2678"/>
                        <a:pt x="3088" y="2332"/>
                      </a:cubicBezTo>
                      <a:cubicBezTo>
                        <a:pt x="3340" y="2080"/>
                        <a:pt x="3497" y="1733"/>
                        <a:pt x="3497" y="1387"/>
                      </a:cubicBezTo>
                      <a:cubicBezTo>
                        <a:pt x="3497" y="631"/>
                        <a:pt x="2867" y="1"/>
                        <a:pt x="2111"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D2547"/>
                    </a:solidFill>
                    <a:effectLst/>
                    <a:uLnTx/>
                    <a:uFillTx/>
                    <a:latin typeface="Symbio AR+LT"/>
                    <a:ea typeface="+mn-ea"/>
                    <a:cs typeface="Symbio AR+LT"/>
                  </a:endParaRPr>
                </a:p>
              </p:txBody>
            </p:sp>
          </p:grpSp>
        </p:grpSp>
        <p:sp>
          <p:nvSpPr>
            <p:cNvPr id="121" name="Rectangle 120">
              <a:extLst>
                <a:ext uri="{FF2B5EF4-FFF2-40B4-BE49-F238E27FC236}">
                  <a16:creationId xmlns:a16="http://schemas.microsoft.com/office/drawing/2014/main" id="{B46DF47B-07B7-42A0-93EA-3FB4D5197723}"/>
                </a:ext>
              </a:extLst>
            </p:cNvPr>
            <p:cNvSpPr/>
            <p:nvPr/>
          </p:nvSpPr>
          <p:spPr>
            <a:xfrm>
              <a:off x="9366424" y="3572628"/>
              <a:ext cx="549186" cy="338554"/>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SA" sz="1600" b="1" i="0" u="none" strike="noStrike" kern="1200" cap="none" spc="0" normalizeH="0" baseline="0" noProof="0" dirty="0">
                  <a:ln>
                    <a:noFill/>
                  </a:ln>
                  <a:solidFill>
                    <a:srgbClr val="575756"/>
                  </a:solidFill>
                  <a:effectLst>
                    <a:outerShdw blurRad="38100" dist="38100" dir="2700000" algn="tl">
                      <a:srgbClr val="000000">
                        <a:alpha val="43137"/>
                      </a:srgbClr>
                    </a:outerShdw>
                  </a:effectLst>
                  <a:uLnTx/>
                  <a:uFillTx/>
                  <a:latin typeface="SST Arabic" panose="020B0504030504020204" pitchFamily="34" charset="-78"/>
                  <a:ea typeface="+mn-ea"/>
                  <a:cs typeface="SST Arabic" panose="020B0504030504020204" pitchFamily="34" charset="-78"/>
                </a:rPr>
                <a:t>1</a:t>
              </a:r>
            </a:p>
          </p:txBody>
        </p:sp>
      </p:grpSp>
      <p:graphicFrame>
        <p:nvGraphicFramePr>
          <p:cNvPr id="133" name="Table 132">
            <a:extLst>
              <a:ext uri="{FF2B5EF4-FFF2-40B4-BE49-F238E27FC236}">
                <a16:creationId xmlns:a16="http://schemas.microsoft.com/office/drawing/2014/main" id="{A0A4B74D-496B-4D05-ACDD-EF5D75F6EE18}"/>
              </a:ext>
            </a:extLst>
          </p:cNvPr>
          <p:cNvGraphicFramePr>
            <a:graphicFrameLocks noGrp="1"/>
          </p:cNvGraphicFramePr>
          <p:nvPr>
            <p:extLst>
              <p:ext uri="{D42A27DB-BD31-4B8C-83A1-F6EECF244321}">
                <p14:modId xmlns:p14="http://schemas.microsoft.com/office/powerpoint/2010/main" val="884588301"/>
              </p:ext>
            </p:extLst>
          </p:nvPr>
        </p:nvGraphicFramePr>
        <p:xfrm>
          <a:off x="1354991" y="4773487"/>
          <a:ext cx="4039552" cy="533400"/>
        </p:xfrm>
        <a:graphic>
          <a:graphicData uri="http://schemas.openxmlformats.org/drawingml/2006/table">
            <a:tbl>
              <a:tblPr firstRow="1" bandRow="1">
                <a:tableStyleId>{5C22544A-7EE6-4342-B048-85BDC9FD1C3A}</a:tableStyleId>
              </a:tblPr>
              <a:tblGrid>
                <a:gridCol w="814473">
                  <a:extLst>
                    <a:ext uri="{9D8B030D-6E8A-4147-A177-3AD203B41FA5}">
                      <a16:colId xmlns:a16="http://schemas.microsoft.com/office/drawing/2014/main" val="3053894281"/>
                    </a:ext>
                  </a:extLst>
                </a:gridCol>
                <a:gridCol w="1417551">
                  <a:extLst>
                    <a:ext uri="{9D8B030D-6E8A-4147-A177-3AD203B41FA5}">
                      <a16:colId xmlns:a16="http://schemas.microsoft.com/office/drawing/2014/main" val="2574896362"/>
                    </a:ext>
                  </a:extLst>
                </a:gridCol>
                <a:gridCol w="1807528">
                  <a:extLst>
                    <a:ext uri="{9D8B030D-6E8A-4147-A177-3AD203B41FA5}">
                      <a16:colId xmlns:a16="http://schemas.microsoft.com/office/drawing/2014/main" val="145952281"/>
                    </a:ext>
                  </a:extLst>
                </a:gridCol>
              </a:tblGrid>
              <a:tr h="209791">
                <a:tc>
                  <a:txBody>
                    <a:bodyPr/>
                    <a:lstStyle/>
                    <a:p>
                      <a:pPr algn="ctr"/>
                      <a:r>
                        <a:rPr lang="ar-SA" sz="1100" dirty="0">
                          <a:solidFill>
                            <a:schemeClr val="accent6">
                              <a:lumMod val="10000"/>
                            </a:schemeClr>
                          </a:solidFill>
                          <a:latin typeface="SST Arabic" panose="020B0504030504020204" pitchFamily="34" charset="-78"/>
                          <a:cs typeface="SST Arabic" panose="020B0504030504020204" pitchFamily="34" charset="-78"/>
                        </a:rPr>
                        <a:t>الصنف</a:t>
                      </a:r>
                      <a:endParaRPr lang="en-US" sz="1100" dirty="0">
                        <a:solidFill>
                          <a:schemeClr val="accent6">
                            <a:lumMod val="10000"/>
                          </a:schemeClr>
                        </a:solidFill>
                        <a:latin typeface="SST Arabic" panose="020B0504030504020204" pitchFamily="34" charset="-78"/>
                        <a:cs typeface="SST Arabic" panose="020B0504030504020204" pitchFamily="34" charset="-78"/>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F69898"/>
                    </a:solidFill>
                  </a:tcPr>
                </a:tc>
                <a:tc>
                  <a:txBody>
                    <a:bodyPr/>
                    <a:lstStyle/>
                    <a:p>
                      <a:pPr algn="ctr"/>
                      <a:r>
                        <a:rPr lang="ar-SA" sz="1100" dirty="0">
                          <a:solidFill>
                            <a:schemeClr val="accent6">
                              <a:lumMod val="10000"/>
                            </a:schemeClr>
                          </a:solidFill>
                          <a:latin typeface="SST Arabic" panose="020B0504030504020204" pitchFamily="34" charset="-78"/>
                          <a:cs typeface="SST Arabic" panose="020B0504030504020204" pitchFamily="34" charset="-78"/>
                        </a:rPr>
                        <a:t>تاريخ المحضر</a:t>
                      </a:r>
                      <a:endParaRPr lang="en-US" sz="1100" dirty="0">
                        <a:solidFill>
                          <a:schemeClr val="accent6">
                            <a:lumMod val="10000"/>
                          </a:schemeClr>
                        </a:solidFill>
                        <a:latin typeface="SST Arabic" panose="020B0504030504020204" pitchFamily="34" charset="-78"/>
                        <a:cs typeface="SST Arabic" panose="020B0504030504020204" pitchFamily="34" charset="-78"/>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F69898"/>
                    </a:solidFill>
                  </a:tcPr>
                </a:tc>
                <a:tc>
                  <a:txBody>
                    <a:bodyPr/>
                    <a:lstStyle/>
                    <a:p>
                      <a:pPr algn="ctr"/>
                      <a:r>
                        <a:rPr lang="ar-SA" sz="1100" dirty="0">
                          <a:solidFill>
                            <a:schemeClr val="accent6">
                              <a:lumMod val="10000"/>
                            </a:schemeClr>
                          </a:solidFill>
                          <a:latin typeface="SST Arabic" panose="020B0504030504020204" pitchFamily="34" charset="-78"/>
                          <a:cs typeface="SST Arabic" panose="020B0504030504020204" pitchFamily="34" charset="-78"/>
                        </a:rPr>
                        <a:t>رقم المحضر</a:t>
                      </a:r>
                      <a:endParaRPr lang="en-US" sz="1100" dirty="0">
                        <a:solidFill>
                          <a:schemeClr val="accent6">
                            <a:lumMod val="10000"/>
                          </a:schemeClr>
                        </a:solidFill>
                        <a:latin typeface="SST Arabic" panose="020B0504030504020204" pitchFamily="34" charset="-78"/>
                        <a:cs typeface="SST Arabic" panose="020B0504030504020204" pitchFamily="34" charset="-78"/>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F69898"/>
                    </a:solidFill>
                  </a:tcPr>
                </a:tc>
                <a:extLst>
                  <a:ext uri="{0D108BD9-81ED-4DB2-BD59-A6C34878D82A}">
                    <a16:rowId xmlns:a16="http://schemas.microsoft.com/office/drawing/2014/main" val="2021129157"/>
                  </a:ext>
                </a:extLst>
              </a:tr>
              <a:tr h="239832">
                <a:tc>
                  <a:txBody>
                    <a:bodyPr/>
                    <a:lstStyle/>
                    <a:p>
                      <a:pPr algn="ctr"/>
                      <a:r>
                        <a:rPr lang="ar-SA" sz="1200" dirty="0">
                          <a:latin typeface="SST Arabic" panose="020B0504030504020204" pitchFamily="34" charset="-78"/>
                          <a:cs typeface="SST Arabic" panose="020B0504030504020204" pitchFamily="34" charset="-78"/>
                        </a:rPr>
                        <a:t>الخمور</a:t>
                      </a:r>
                      <a:endParaRPr lang="en-US" sz="1200" dirty="0">
                        <a:latin typeface="SST Arabic" panose="020B0504030504020204" pitchFamily="34" charset="-78"/>
                        <a:cs typeface="SST Arabic" panose="020B0504030504020204" pitchFamily="34" charset="-78"/>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1"/>
                    </a:solidFill>
                  </a:tcPr>
                </a:tc>
                <a:tc>
                  <a:txBody>
                    <a:bodyPr/>
                    <a:lstStyle/>
                    <a:p>
                      <a:pPr algn="ctr"/>
                      <a:r>
                        <a:rPr lang="ar-SA" sz="1200" dirty="0">
                          <a:solidFill>
                            <a:srgbClr val="FF0000"/>
                          </a:solidFill>
                          <a:latin typeface="SST Arabic" panose="020B0504030504020204" pitchFamily="34" charset="-78"/>
                          <a:cs typeface="SST Arabic" panose="020B0504030504020204" pitchFamily="34" charset="-78"/>
                        </a:rPr>
                        <a:t>17 يونيو 2021</a:t>
                      </a:r>
                      <a:endParaRPr lang="en-US" sz="1200" dirty="0">
                        <a:solidFill>
                          <a:srgbClr val="FF0000"/>
                        </a:solidFill>
                        <a:latin typeface="SST Arabic" panose="020B0504030504020204" pitchFamily="34" charset="-78"/>
                        <a:cs typeface="SST Arabic" panose="020B0504030504020204" pitchFamily="34" charset="-78"/>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1"/>
                    </a:solidFill>
                  </a:tcPr>
                </a:tc>
                <a:tc>
                  <a:txBody>
                    <a:bodyPr/>
                    <a:lstStyle/>
                    <a:p>
                      <a:pPr algn="ctr"/>
                      <a:r>
                        <a:rPr lang="en-US" sz="1200" dirty="0">
                          <a:latin typeface="SST Arabic" panose="020B0504030504020204" pitchFamily="34" charset="-78"/>
                          <a:cs typeface="SST Arabic" panose="020B0504030504020204" pitchFamily="34" charset="-78"/>
                        </a:rPr>
                        <a:t>LGL-SZR-251552</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962830215"/>
                  </a:ext>
                </a:extLst>
              </a:tr>
            </a:tbl>
          </a:graphicData>
        </a:graphic>
      </p:graphicFrame>
      <p:grpSp>
        <p:nvGrpSpPr>
          <p:cNvPr id="134" name="Group 133">
            <a:extLst>
              <a:ext uri="{FF2B5EF4-FFF2-40B4-BE49-F238E27FC236}">
                <a16:creationId xmlns:a16="http://schemas.microsoft.com/office/drawing/2014/main" id="{091EB3D6-88E5-4452-A6A3-550A8CA340A5}"/>
              </a:ext>
            </a:extLst>
          </p:cNvPr>
          <p:cNvGrpSpPr/>
          <p:nvPr/>
        </p:nvGrpSpPr>
        <p:grpSpPr>
          <a:xfrm>
            <a:off x="5233988" y="4717607"/>
            <a:ext cx="549186" cy="357216"/>
            <a:chOff x="9366424" y="3553966"/>
            <a:chExt cx="549186" cy="357216"/>
          </a:xfrm>
        </p:grpSpPr>
        <p:grpSp>
          <p:nvGrpSpPr>
            <p:cNvPr id="135" name="Group 134">
              <a:extLst>
                <a:ext uri="{FF2B5EF4-FFF2-40B4-BE49-F238E27FC236}">
                  <a16:creationId xmlns:a16="http://schemas.microsoft.com/office/drawing/2014/main" id="{40A8BB5A-A44E-4C69-A3D6-9A7BEB0EFADF}"/>
                </a:ext>
              </a:extLst>
            </p:cNvPr>
            <p:cNvGrpSpPr/>
            <p:nvPr/>
          </p:nvGrpSpPr>
          <p:grpSpPr>
            <a:xfrm>
              <a:off x="9453162" y="3553966"/>
              <a:ext cx="387627" cy="352509"/>
              <a:chOff x="5112361" y="3348237"/>
              <a:chExt cx="1033500" cy="1033500"/>
            </a:xfrm>
          </p:grpSpPr>
          <p:sp>
            <p:nvSpPr>
              <p:cNvPr id="137" name="Google Shape;1186;p42">
                <a:extLst>
                  <a:ext uri="{FF2B5EF4-FFF2-40B4-BE49-F238E27FC236}">
                    <a16:creationId xmlns:a16="http://schemas.microsoft.com/office/drawing/2014/main" id="{F03343FE-3563-4D34-980B-962AEB0EA6FA}"/>
                  </a:ext>
                </a:extLst>
              </p:cNvPr>
              <p:cNvSpPr/>
              <p:nvPr/>
            </p:nvSpPr>
            <p:spPr>
              <a:xfrm>
                <a:off x="5112361" y="3348237"/>
                <a:ext cx="1033500" cy="1033500"/>
              </a:xfrm>
              <a:prstGeom prst="ellipse">
                <a:avLst/>
              </a:prstGeom>
              <a:solidFill>
                <a:srgbClr val="E5838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0D2547"/>
                  </a:solidFill>
                  <a:effectLst/>
                  <a:uLnTx/>
                  <a:uFillTx/>
                  <a:latin typeface="Symbio AR+LT"/>
                  <a:ea typeface="+mn-ea"/>
                  <a:cs typeface="Symbio AR+LT"/>
                </a:endParaRPr>
              </a:p>
            </p:txBody>
          </p:sp>
          <p:sp>
            <p:nvSpPr>
              <p:cNvPr id="138" name="Google Shape;1187;p42">
                <a:extLst>
                  <a:ext uri="{FF2B5EF4-FFF2-40B4-BE49-F238E27FC236}">
                    <a16:creationId xmlns:a16="http://schemas.microsoft.com/office/drawing/2014/main" id="{D82F28C7-2112-4B05-AB63-2B2D8B2721A0}"/>
                  </a:ext>
                </a:extLst>
              </p:cNvPr>
              <p:cNvSpPr/>
              <p:nvPr/>
            </p:nvSpPr>
            <p:spPr>
              <a:xfrm>
                <a:off x="5221432" y="3457310"/>
                <a:ext cx="815400" cy="815400"/>
              </a:xfrm>
              <a:prstGeom prst="ellipse">
                <a:avLst/>
              </a:prstGeom>
              <a:solidFill>
                <a:schemeClr val="bg1"/>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endParaRPr kumimoji="0" sz="900" b="0" i="0" u="none" strike="noStrike" kern="1200" cap="none" spc="0" normalizeH="0" baseline="0" noProof="0" dirty="0">
                  <a:ln>
                    <a:noFill/>
                  </a:ln>
                  <a:solidFill>
                    <a:srgbClr val="0D2547"/>
                  </a:solidFill>
                  <a:effectLst/>
                  <a:uLnTx/>
                  <a:uFillTx/>
                  <a:latin typeface="Symbio AR+LT"/>
                  <a:ea typeface="+mn-ea"/>
                  <a:cs typeface="Symbio AR+LT"/>
                </a:endParaRPr>
              </a:p>
            </p:txBody>
          </p:sp>
          <p:grpSp>
            <p:nvGrpSpPr>
              <p:cNvPr id="139" name="Google Shape;1188;p42">
                <a:extLst>
                  <a:ext uri="{FF2B5EF4-FFF2-40B4-BE49-F238E27FC236}">
                    <a16:creationId xmlns:a16="http://schemas.microsoft.com/office/drawing/2014/main" id="{21FA625B-3D44-4C47-BCC8-6E356AF8AC01}"/>
                  </a:ext>
                </a:extLst>
              </p:cNvPr>
              <p:cNvGrpSpPr/>
              <p:nvPr/>
            </p:nvGrpSpPr>
            <p:grpSpPr>
              <a:xfrm>
                <a:off x="5400545" y="3665715"/>
                <a:ext cx="457189" cy="398590"/>
                <a:chOff x="5046550" y="2327025"/>
                <a:chExt cx="299325" cy="261525"/>
              </a:xfrm>
            </p:grpSpPr>
            <p:sp>
              <p:nvSpPr>
                <p:cNvPr id="140" name="Google Shape;1189;p42">
                  <a:extLst>
                    <a:ext uri="{FF2B5EF4-FFF2-40B4-BE49-F238E27FC236}">
                      <a16:creationId xmlns:a16="http://schemas.microsoft.com/office/drawing/2014/main" id="{43FCAB56-DE41-4275-98B3-A89CBFCE03F1}"/>
                    </a:ext>
                  </a:extLst>
                </p:cNvPr>
                <p:cNvSpPr/>
                <p:nvPr/>
              </p:nvSpPr>
              <p:spPr>
                <a:xfrm>
                  <a:off x="5046550" y="2448325"/>
                  <a:ext cx="297750" cy="140225"/>
                </a:xfrm>
                <a:custGeom>
                  <a:avLst/>
                  <a:gdLst/>
                  <a:ahLst/>
                  <a:cxnLst/>
                  <a:rect l="l" t="t" r="r" b="b"/>
                  <a:pathLst>
                    <a:path w="11910" h="5609" extrusionOk="0">
                      <a:moveTo>
                        <a:pt x="4569" y="1386"/>
                      </a:moveTo>
                      <a:cubicBezTo>
                        <a:pt x="4538" y="1575"/>
                        <a:pt x="4506" y="1828"/>
                        <a:pt x="4443" y="2111"/>
                      </a:cubicBezTo>
                      <a:lnTo>
                        <a:pt x="757" y="2111"/>
                      </a:lnTo>
                      <a:lnTo>
                        <a:pt x="757" y="1386"/>
                      </a:lnTo>
                      <a:close/>
                      <a:moveTo>
                        <a:pt x="11185" y="1386"/>
                      </a:moveTo>
                      <a:lnTo>
                        <a:pt x="11185" y="2111"/>
                      </a:lnTo>
                      <a:lnTo>
                        <a:pt x="7530" y="2111"/>
                      </a:lnTo>
                      <a:cubicBezTo>
                        <a:pt x="7467" y="1828"/>
                        <a:pt x="7436" y="1575"/>
                        <a:pt x="7373" y="1386"/>
                      </a:cubicBezTo>
                      <a:close/>
                      <a:moveTo>
                        <a:pt x="5955" y="725"/>
                      </a:moveTo>
                      <a:cubicBezTo>
                        <a:pt x="6270" y="725"/>
                        <a:pt x="6396" y="788"/>
                        <a:pt x="6491" y="1071"/>
                      </a:cubicBezTo>
                      <a:cubicBezTo>
                        <a:pt x="6743" y="1639"/>
                        <a:pt x="6900" y="2804"/>
                        <a:pt x="7247" y="4852"/>
                      </a:cubicBezTo>
                      <a:lnTo>
                        <a:pt x="4664" y="4852"/>
                      </a:lnTo>
                      <a:cubicBezTo>
                        <a:pt x="5010" y="2804"/>
                        <a:pt x="5168" y="1639"/>
                        <a:pt x="5388" y="1071"/>
                      </a:cubicBezTo>
                      <a:cubicBezTo>
                        <a:pt x="5514" y="788"/>
                        <a:pt x="5640" y="725"/>
                        <a:pt x="5955" y="725"/>
                      </a:cubicBezTo>
                      <a:close/>
                      <a:moveTo>
                        <a:pt x="5955" y="0"/>
                      </a:moveTo>
                      <a:cubicBezTo>
                        <a:pt x="5357" y="0"/>
                        <a:pt x="5010" y="221"/>
                        <a:pt x="4758" y="725"/>
                      </a:cubicBezTo>
                      <a:lnTo>
                        <a:pt x="347" y="725"/>
                      </a:lnTo>
                      <a:cubicBezTo>
                        <a:pt x="158" y="725"/>
                        <a:pt x="1" y="882"/>
                        <a:pt x="1" y="1071"/>
                      </a:cubicBezTo>
                      <a:lnTo>
                        <a:pt x="1" y="2458"/>
                      </a:lnTo>
                      <a:cubicBezTo>
                        <a:pt x="1" y="2647"/>
                        <a:pt x="158" y="2804"/>
                        <a:pt x="347" y="2804"/>
                      </a:cubicBezTo>
                      <a:lnTo>
                        <a:pt x="4254" y="2804"/>
                      </a:lnTo>
                      <a:cubicBezTo>
                        <a:pt x="4191" y="3371"/>
                        <a:pt x="4065" y="4064"/>
                        <a:pt x="3907" y="4884"/>
                      </a:cubicBezTo>
                      <a:lnTo>
                        <a:pt x="3498" y="4884"/>
                      </a:lnTo>
                      <a:cubicBezTo>
                        <a:pt x="3309" y="4884"/>
                        <a:pt x="3151" y="5041"/>
                        <a:pt x="3151" y="5262"/>
                      </a:cubicBezTo>
                      <a:cubicBezTo>
                        <a:pt x="3151" y="5451"/>
                        <a:pt x="3309" y="5608"/>
                        <a:pt x="3498" y="5608"/>
                      </a:cubicBezTo>
                      <a:lnTo>
                        <a:pt x="8350" y="5608"/>
                      </a:lnTo>
                      <a:cubicBezTo>
                        <a:pt x="8539" y="5608"/>
                        <a:pt x="8696" y="5451"/>
                        <a:pt x="8696" y="5262"/>
                      </a:cubicBezTo>
                      <a:cubicBezTo>
                        <a:pt x="8696" y="5041"/>
                        <a:pt x="8539" y="4884"/>
                        <a:pt x="8350" y="4884"/>
                      </a:cubicBezTo>
                      <a:lnTo>
                        <a:pt x="7972" y="4884"/>
                      </a:lnTo>
                      <a:cubicBezTo>
                        <a:pt x="7814" y="4064"/>
                        <a:pt x="7688" y="3403"/>
                        <a:pt x="7593" y="2804"/>
                      </a:cubicBezTo>
                      <a:lnTo>
                        <a:pt x="11500" y="2804"/>
                      </a:lnTo>
                      <a:cubicBezTo>
                        <a:pt x="11689" y="2804"/>
                        <a:pt x="11847" y="2647"/>
                        <a:pt x="11847" y="2458"/>
                      </a:cubicBezTo>
                      <a:lnTo>
                        <a:pt x="11847" y="1071"/>
                      </a:lnTo>
                      <a:cubicBezTo>
                        <a:pt x="11910" y="882"/>
                        <a:pt x="11752" y="725"/>
                        <a:pt x="11532" y="725"/>
                      </a:cubicBezTo>
                      <a:lnTo>
                        <a:pt x="7121" y="725"/>
                      </a:lnTo>
                      <a:cubicBezTo>
                        <a:pt x="6900" y="252"/>
                        <a:pt x="6554" y="0"/>
                        <a:pt x="5955"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D2547"/>
                    </a:solidFill>
                    <a:effectLst/>
                    <a:uLnTx/>
                    <a:uFillTx/>
                    <a:latin typeface="Symbio AR+LT"/>
                    <a:ea typeface="+mn-ea"/>
                    <a:cs typeface="Symbio AR+LT"/>
                  </a:endParaRPr>
                </a:p>
              </p:txBody>
            </p:sp>
            <p:sp>
              <p:nvSpPr>
                <p:cNvPr id="141" name="Google Shape;1190;p42">
                  <a:extLst>
                    <a:ext uri="{FF2B5EF4-FFF2-40B4-BE49-F238E27FC236}">
                      <a16:creationId xmlns:a16="http://schemas.microsoft.com/office/drawing/2014/main" id="{A91681F4-2591-4A21-9955-906B931BE866}"/>
                    </a:ext>
                  </a:extLst>
                </p:cNvPr>
                <p:cNvSpPr/>
                <p:nvPr/>
              </p:nvSpPr>
              <p:spPr>
                <a:xfrm>
                  <a:off x="5241900" y="2327025"/>
                  <a:ext cx="103975" cy="121325"/>
                </a:xfrm>
                <a:custGeom>
                  <a:avLst/>
                  <a:gdLst/>
                  <a:ahLst/>
                  <a:cxnLst/>
                  <a:rect l="l" t="t" r="r" b="b"/>
                  <a:pathLst>
                    <a:path w="4159" h="4853" extrusionOk="0">
                      <a:moveTo>
                        <a:pt x="1985" y="725"/>
                      </a:moveTo>
                      <a:cubicBezTo>
                        <a:pt x="2394" y="725"/>
                        <a:pt x="2709" y="1040"/>
                        <a:pt x="2709" y="1450"/>
                      </a:cubicBezTo>
                      <a:cubicBezTo>
                        <a:pt x="2709" y="1828"/>
                        <a:pt x="2394" y="2143"/>
                        <a:pt x="1985" y="2143"/>
                      </a:cubicBezTo>
                      <a:cubicBezTo>
                        <a:pt x="1607" y="2143"/>
                        <a:pt x="1292" y="1828"/>
                        <a:pt x="1292" y="1450"/>
                      </a:cubicBezTo>
                      <a:cubicBezTo>
                        <a:pt x="1292" y="1040"/>
                        <a:pt x="1638" y="725"/>
                        <a:pt x="1985" y="725"/>
                      </a:cubicBezTo>
                      <a:close/>
                      <a:moveTo>
                        <a:pt x="1985" y="2804"/>
                      </a:moveTo>
                      <a:cubicBezTo>
                        <a:pt x="2741" y="2804"/>
                        <a:pt x="3371" y="3435"/>
                        <a:pt x="3371" y="4191"/>
                      </a:cubicBezTo>
                      <a:lnTo>
                        <a:pt x="630" y="4191"/>
                      </a:lnTo>
                      <a:cubicBezTo>
                        <a:pt x="630" y="3435"/>
                        <a:pt x="1260" y="2804"/>
                        <a:pt x="1985" y="2804"/>
                      </a:cubicBezTo>
                      <a:close/>
                      <a:moveTo>
                        <a:pt x="2048" y="1"/>
                      </a:moveTo>
                      <a:cubicBezTo>
                        <a:pt x="1292" y="1"/>
                        <a:pt x="662" y="631"/>
                        <a:pt x="662" y="1387"/>
                      </a:cubicBezTo>
                      <a:cubicBezTo>
                        <a:pt x="662" y="1765"/>
                        <a:pt x="819" y="2111"/>
                        <a:pt x="1040" y="2332"/>
                      </a:cubicBezTo>
                      <a:cubicBezTo>
                        <a:pt x="410" y="2710"/>
                        <a:pt x="0" y="3372"/>
                        <a:pt x="0" y="4159"/>
                      </a:cubicBezTo>
                      <a:lnTo>
                        <a:pt x="0" y="4506"/>
                      </a:lnTo>
                      <a:cubicBezTo>
                        <a:pt x="0" y="4695"/>
                        <a:pt x="158" y="4852"/>
                        <a:pt x="347" y="4852"/>
                      </a:cubicBezTo>
                      <a:lnTo>
                        <a:pt x="3812" y="4852"/>
                      </a:lnTo>
                      <a:cubicBezTo>
                        <a:pt x="4001" y="4852"/>
                        <a:pt x="4159" y="4695"/>
                        <a:pt x="4159" y="4506"/>
                      </a:cubicBezTo>
                      <a:lnTo>
                        <a:pt x="4159" y="4159"/>
                      </a:lnTo>
                      <a:cubicBezTo>
                        <a:pt x="4096" y="3403"/>
                        <a:pt x="3655" y="2710"/>
                        <a:pt x="3025" y="2332"/>
                      </a:cubicBezTo>
                      <a:cubicBezTo>
                        <a:pt x="3245" y="2111"/>
                        <a:pt x="3403" y="1765"/>
                        <a:pt x="3403" y="1387"/>
                      </a:cubicBezTo>
                      <a:cubicBezTo>
                        <a:pt x="3403" y="631"/>
                        <a:pt x="2772" y="1"/>
                        <a:pt x="2048"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D2547"/>
                    </a:solidFill>
                    <a:effectLst/>
                    <a:uLnTx/>
                    <a:uFillTx/>
                    <a:latin typeface="Symbio AR+LT"/>
                    <a:ea typeface="+mn-ea"/>
                    <a:cs typeface="Symbio AR+LT"/>
                  </a:endParaRPr>
                </a:p>
              </p:txBody>
            </p:sp>
            <p:sp>
              <p:nvSpPr>
                <p:cNvPr id="142" name="Google Shape;1191;p42">
                  <a:extLst>
                    <a:ext uri="{FF2B5EF4-FFF2-40B4-BE49-F238E27FC236}">
                      <a16:creationId xmlns:a16="http://schemas.microsoft.com/office/drawing/2014/main" id="{4667D1FE-21E4-4727-A20D-9172ED678894}"/>
                    </a:ext>
                  </a:extLst>
                </p:cNvPr>
                <p:cNvSpPr/>
                <p:nvPr/>
              </p:nvSpPr>
              <p:spPr>
                <a:xfrm>
                  <a:off x="5048925" y="2328600"/>
                  <a:ext cx="103975" cy="121325"/>
                </a:xfrm>
                <a:custGeom>
                  <a:avLst/>
                  <a:gdLst/>
                  <a:ahLst/>
                  <a:cxnLst/>
                  <a:rect l="l" t="t" r="r" b="b"/>
                  <a:pathLst>
                    <a:path w="4159" h="4853" extrusionOk="0">
                      <a:moveTo>
                        <a:pt x="2048" y="662"/>
                      </a:moveTo>
                      <a:cubicBezTo>
                        <a:pt x="2426" y="662"/>
                        <a:pt x="2741" y="977"/>
                        <a:pt x="2741" y="1387"/>
                      </a:cubicBezTo>
                      <a:cubicBezTo>
                        <a:pt x="2741" y="1765"/>
                        <a:pt x="2426" y="2080"/>
                        <a:pt x="2048" y="2080"/>
                      </a:cubicBezTo>
                      <a:cubicBezTo>
                        <a:pt x="1639" y="2080"/>
                        <a:pt x="1324" y="1765"/>
                        <a:pt x="1324" y="1387"/>
                      </a:cubicBezTo>
                      <a:cubicBezTo>
                        <a:pt x="1324" y="977"/>
                        <a:pt x="1670" y="662"/>
                        <a:pt x="2048" y="662"/>
                      </a:cubicBezTo>
                      <a:close/>
                      <a:moveTo>
                        <a:pt x="2048" y="2710"/>
                      </a:moveTo>
                      <a:cubicBezTo>
                        <a:pt x="2773" y="2710"/>
                        <a:pt x="3403" y="3340"/>
                        <a:pt x="3403" y="4096"/>
                      </a:cubicBezTo>
                      <a:lnTo>
                        <a:pt x="662" y="4096"/>
                      </a:lnTo>
                      <a:cubicBezTo>
                        <a:pt x="662" y="3340"/>
                        <a:pt x="1292" y="2710"/>
                        <a:pt x="2048" y="2710"/>
                      </a:cubicBezTo>
                      <a:close/>
                      <a:moveTo>
                        <a:pt x="2111" y="1"/>
                      </a:moveTo>
                      <a:cubicBezTo>
                        <a:pt x="1355" y="1"/>
                        <a:pt x="725" y="631"/>
                        <a:pt x="725" y="1387"/>
                      </a:cubicBezTo>
                      <a:cubicBezTo>
                        <a:pt x="725" y="1733"/>
                        <a:pt x="882" y="2080"/>
                        <a:pt x="1134" y="2332"/>
                      </a:cubicBezTo>
                      <a:cubicBezTo>
                        <a:pt x="410" y="2647"/>
                        <a:pt x="0" y="3340"/>
                        <a:pt x="0" y="4128"/>
                      </a:cubicBezTo>
                      <a:lnTo>
                        <a:pt x="0" y="4474"/>
                      </a:lnTo>
                      <a:cubicBezTo>
                        <a:pt x="0" y="4695"/>
                        <a:pt x="158" y="4852"/>
                        <a:pt x="347" y="4852"/>
                      </a:cubicBezTo>
                      <a:lnTo>
                        <a:pt x="3812" y="4852"/>
                      </a:lnTo>
                      <a:cubicBezTo>
                        <a:pt x="4001" y="4852"/>
                        <a:pt x="4159" y="4695"/>
                        <a:pt x="4159" y="4474"/>
                      </a:cubicBezTo>
                      <a:lnTo>
                        <a:pt x="4159" y="4128"/>
                      </a:lnTo>
                      <a:cubicBezTo>
                        <a:pt x="4159" y="3340"/>
                        <a:pt x="3718" y="2678"/>
                        <a:pt x="3088" y="2332"/>
                      </a:cubicBezTo>
                      <a:cubicBezTo>
                        <a:pt x="3340" y="2080"/>
                        <a:pt x="3497" y="1733"/>
                        <a:pt x="3497" y="1387"/>
                      </a:cubicBezTo>
                      <a:cubicBezTo>
                        <a:pt x="3497" y="631"/>
                        <a:pt x="2867" y="1"/>
                        <a:pt x="2111"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D2547"/>
                    </a:solidFill>
                    <a:effectLst/>
                    <a:uLnTx/>
                    <a:uFillTx/>
                    <a:latin typeface="Symbio AR+LT"/>
                    <a:ea typeface="+mn-ea"/>
                    <a:cs typeface="Symbio AR+LT"/>
                  </a:endParaRPr>
                </a:p>
              </p:txBody>
            </p:sp>
          </p:grpSp>
        </p:grpSp>
        <p:sp>
          <p:nvSpPr>
            <p:cNvPr id="136" name="Rectangle 135">
              <a:extLst>
                <a:ext uri="{FF2B5EF4-FFF2-40B4-BE49-F238E27FC236}">
                  <a16:creationId xmlns:a16="http://schemas.microsoft.com/office/drawing/2014/main" id="{63AABAF4-F50C-4904-9FCD-854BC661C085}"/>
                </a:ext>
              </a:extLst>
            </p:cNvPr>
            <p:cNvSpPr/>
            <p:nvPr/>
          </p:nvSpPr>
          <p:spPr>
            <a:xfrm>
              <a:off x="9366424" y="3572628"/>
              <a:ext cx="549186" cy="338554"/>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575756"/>
                  </a:solidFill>
                  <a:effectLst>
                    <a:outerShdw blurRad="38100" dist="38100" dir="2700000" algn="tl">
                      <a:srgbClr val="000000">
                        <a:alpha val="43137"/>
                      </a:srgbClr>
                    </a:outerShdw>
                  </a:effectLst>
                  <a:uLnTx/>
                  <a:uFillTx/>
                  <a:latin typeface="SST Arabic" panose="020B0504030504020204" pitchFamily="34" charset="-78"/>
                  <a:ea typeface="+mn-ea"/>
                  <a:cs typeface="SST Arabic" panose="020B0504030504020204" pitchFamily="34" charset="-78"/>
                </a:rPr>
                <a:t>2</a:t>
              </a:r>
              <a:endParaRPr kumimoji="0" lang="ar-SA" sz="1600" b="1" i="0" u="none" strike="noStrike" kern="1200" cap="none" spc="0" normalizeH="0" baseline="0" noProof="0" dirty="0">
                <a:ln>
                  <a:noFill/>
                </a:ln>
                <a:solidFill>
                  <a:srgbClr val="575756"/>
                </a:solidFill>
                <a:effectLst>
                  <a:outerShdw blurRad="38100" dist="38100" dir="2700000" algn="tl">
                    <a:srgbClr val="000000">
                      <a:alpha val="43137"/>
                    </a:srgbClr>
                  </a:outerShdw>
                </a:effectLst>
                <a:uLnTx/>
                <a:uFillTx/>
                <a:latin typeface="SST Arabic" panose="020B0504030504020204" pitchFamily="34" charset="-78"/>
                <a:ea typeface="+mn-ea"/>
                <a:cs typeface="SST Arabic" panose="020B0504030504020204" pitchFamily="34" charset="-78"/>
              </a:endParaRPr>
            </a:p>
          </p:txBody>
        </p:sp>
      </p:grpSp>
      <p:sp>
        <p:nvSpPr>
          <p:cNvPr id="148" name="Rounded Rectangle 135">
            <a:extLst>
              <a:ext uri="{FF2B5EF4-FFF2-40B4-BE49-F238E27FC236}">
                <a16:creationId xmlns:a16="http://schemas.microsoft.com/office/drawing/2014/main" id="{038B5512-5D7D-43A5-822C-57377C6F2F24}"/>
              </a:ext>
            </a:extLst>
          </p:cNvPr>
          <p:cNvSpPr/>
          <p:nvPr/>
        </p:nvSpPr>
        <p:spPr>
          <a:xfrm>
            <a:off x="5204094" y="3120723"/>
            <a:ext cx="990671" cy="24577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r>
              <a:rPr lang="ar-SA" sz="1000" kern="0" dirty="0">
                <a:solidFill>
                  <a:srgbClr val="EAB200"/>
                </a:solidFill>
                <a:latin typeface="Somar" panose="00000500000000000000" pitchFamily="2" charset="-78"/>
                <a:cs typeface="Somar" panose="00000500000000000000" pitchFamily="2" charset="-78"/>
              </a:rPr>
              <a:t>ممنوعات</a:t>
            </a:r>
          </a:p>
        </p:txBody>
      </p:sp>
      <p:sp>
        <p:nvSpPr>
          <p:cNvPr id="149" name="Rounded Rectangle 136">
            <a:extLst>
              <a:ext uri="{FF2B5EF4-FFF2-40B4-BE49-F238E27FC236}">
                <a16:creationId xmlns:a16="http://schemas.microsoft.com/office/drawing/2014/main" id="{48630CF6-1A00-48AF-86C9-FC9D1ACAC2F5}"/>
              </a:ext>
            </a:extLst>
          </p:cNvPr>
          <p:cNvSpPr/>
          <p:nvPr/>
        </p:nvSpPr>
        <p:spPr>
          <a:xfrm>
            <a:off x="2665299" y="3108499"/>
            <a:ext cx="990671" cy="24577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r>
              <a:rPr lang="ar-SA" sz="1000" kern="0" dirty="0">
                <a:solidFill>
                  <a:srgbClr val="EAB200"/>
                </a:solidFill>
                <a:latin typeface="Somar" panose="00000500000000000000" pitchFamily="2" charset="-78"/>
                <a:cs typeface="Somar" panose="00000500000000000000" pitchFamily="2" charset="-78"/>
              </a:rPr>
              <a:t>العاب نارية</a:t>
            </a:r>
          </a:p>
        </p:txBody>
      </p:sp>
      <p:sp>
        <p:nvSpPr>
          <p:cNvPr id="150" name="Rounded Rectangle 136">
            <a:extLst>
              <a:ext uri="{FF2B5EF4-FFF2-40B4-BE49-F238E27FC236}">
                <a16:creationId xmlns:a16="http://schemas.microsoft.com/office/drawing/2014/main" id="{D97C8A2B-9730-4272-B97E-72D11438ED80}"/>
              </a:ext>
            </a:extLst>
          </p:cNvPr>
          <p:cNvSpPr/>
          <p:nvPr/>
        </p:nvSpPr>
        <p:spPr>
          <a:xfrm>
            <a:off x="3993311" y="3115490"/>
            <a:ext cx="990671" cy="24577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r>
              <a:rPr lang="ar-SA" sz="1000" kern="0" dirty="0">
                <a:solidFill>
                  <a:srgbClr val="EAB200"/>
                </a:solidFill>
                <a:latin typeface="Somar" panose="00000500000000000000" pitchFamily="2" charset="-78"/>
                <a:cs typeface="Somar" panose="00000500000000000000" pitchFamily="2" charset="-78"/>
              </a:rPr>
              <a:t>مقيدة</a:t>
            </a:r>
          </a:p>
        </p:txBody>
      </p:sp>
      <p:sp>
        <p:nvSpPr>
          <p:cNvPr id="151" name="Rounded Rectangle 136">
            <a:extLst>
              <a:ext uri="{FF2B5EF4-FFF2-40B4-BE49-F238E27FC236}">
                <a16:creationId xmlns:a16="http://schemas.microsoft.com/office/drawing/2014/main" id="{B0962D9A-965E-4507-95A7-EDB72B74966C}"/>
              </a:ext>
            </a:extLst>
          </p:cNvPr>
          <p:cNvSpPr/>
          <p:nvPr/>
        </p:nvSpPr>
        <p:spPr>
          <a:xfrm>
            <a:off x="4556952" y="3119211"/>
            <a:ext cx="990671" cy="24577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r>
              <a:rPr lang="ar-SA" sz="1000" kern="0" dirty="0">
                <a:solidFill>
                  <a:srgbClr val="EAB200"/>
                </a:solidFill>
                <a:latin typeface="Somar" panose="00000500000000000000" pitchFamily="2" charset="-78"/>
                <a:cs typeface="Somar" panose="00000500000000000000" pitchFamily="2" charset="-78"/>
              </a:rPr>
              <a:t>مستندات</a:t>
            </a:r>
          </a:p>
        </p:txBody>
      </p:sp>
      <p:sp>
        <p:nvSpPr>
          <p:cNvPr id="152" name="Rounded Rectangle 136">
            <a:hlinkClick r:id="rId4" action="ppaction://hlinksldjump"/>
            <a:extLst>
              <a:ext uri="{FF2B5EF4-FFF2-40B4-BE49-F238E27FC236}">
                <a16:creationId xmlns:a16="http://schemas.microsoft.com/office/drawing/2014/main" id="{4C9AF268-6BFB-4D91-8F02-9633EA94B7A6}"/>
              </a:ext>
            </a:extLst>
          </p:cNvPr>
          <p:cNvSpPr/>
          <p:nvPr/>
        </p:nvSpPr>
        <p:spPr>
          <a:xfrm>
            <a:off x="3561036" y="3114308"/>
            <a:ext cx="658575" cy="26996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r>
              <a:rPr lang="ar-SA" sz="1000" kern="0" dirty="0">
                <a:solidFill>
                  <a:srgbClr val="EAB200"/>
                </a:solidFill>
                <a:latin typeface="Somar" panose="00000500000000000000" pitchFamily="2" charset="-78"/>
                <a:cs typeface="Somar" panose="00000500000000000000" pitchFamily="2" charset="-78"/>
              </a:rPr>
              <a:t>حيوانات</a:t>
            </a:r>
          </a:p>
        </p:txBody>
      </p:sp>
      <p:sp>
        <p:nvSpPr>
          <p:cNvPr id="153" name="Rounded Rectangle 136">
            <a:extLst>
              <a:ext uri="{FF2B5EF4-FFF2-40B4-BE49-F238E27FC236}">
                <a16:creationId xmlns:a16="http://schemas.microsoft.com/office/drawing/2014/main" id="{801CCDB8-5E42-4044-B35C-43BB1FB751C2}"/>
              </a:ext>
            </a:extLst>
          </p:cNvPr>
          <p:cNvSpPr/>
          <p:nvPr/>
        </p:nvSpPr>
        <p:spPr>
          <a:xfrm>
            <a:off x="1839061" y="3104257"/>
            <a:ext cx="990671" cy="24577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r>
              <a:rPr lang="ar-SA" sz="1000" kern="0" dirty="0">
                <a:solidFill>
                  <a:srgbClr val="EAB200"/>
                </a:solidFill>
                <a:latin typeface="Somar" panose="00000500000000000000" pitchFamily="2" charset="-78"/>
                <a:cs typeface="Somar" panose="00000500000000000000" pitchFamily="2" charset="-78"/>
              </a:rPr>
              <a:t>غير مصرح به</a:t>
            </a:r>
          </a:p>
        </p:txBody>
      </p:sp>
      <p:grpSp>
        <p:nvGrpSpPr>
          <p:cNvPr id="63" name="Group 62">
            <a:extLst>
              <a:ext uri="{FF2B5EF4-FFF2-40B4-BE49-F238E27FC236}">
                <a16:creationId xmlns:a16="http://schemas.microsoft.com/office/drawing/2014/main" id="{E3B61EB3-C347-46DA-A598-8421262F83AA}"/>
              </a:ext>
            </a:extLst>
          </p:cNvPr>
          <p:cNvGrpSpPr/>
          <p:nvPr/>
        </p:nvGrpSpPr>
        <p:grpSpPr>
          <a:xfrm>
            <a:off x="-3109" y="6372049"/>
            <a:ext cx="12252960" cy="369332"/>
            <a:chOff x="-3109" y="6478729"/>
            <a:chExt cx="12252960" cy="369332"/>
          </a:xfrm>
        </p:grpSpPr>
        <p:sp>
          <p:nvSpPr>
            <p:cNvPr id="64" name="TextBox 63">
              <a:extLst>
                <a:ext uri="{FF2B5EF4-FFF2-40B4-BE49-F238E27FC236}">
                  <a16:creationId xmlns:a16="http://schemas.microsoft.com/office/drawing/2014/main" id="{FCF631B9-6E75-4636-A975-888BC35CA6E5}"/>
                </a:ext>
              </a:extLst>
            </p:cNvPr>
            <p:cNvSpPr txBox="1"/>
            <p:nvPr/>
          </p:nvSpPr>
          <p:spPr>
            <a:xfrm>
              <a:off x="11784280" y="6478729"/>
              <a:ext cx="32776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Symbio AR+LT"/>
              </a:endParaRPr>
            </a:p>
          </p:txBody>
        </p:sp>
        <p:sp>
          <p:nvSpPr>
            <p:cNvPr id="65" name="Isosceles Triangle 69">
              <a:extLst>
                <a:ext uri="{FF2B5EF4-FFF2-40B4-BE49-F238E27FC236}">
                  <a16:creationId xmlns:a16="http://schemas.microsoft.com/office/drawing/2014/main" id="{D0F90FA7-C414-47A0-B1F2-C03C4EFAC7EE}"/>
                </a:ext>
              </a:extLst>
            </p:cNvPr>
            <p:cNvSpPr/>
            <p:nvPr/>
          </p:nvSpPr>
          <p:spPr>
            <a:xfrm rot="16200000">
              <a:off x="6114227" y="446439"/>
              <a:ext cx="18288" cy="12252960"/>
            </a:xfrm>
            <a:prstGeom prst="roundRect">
              <a:avLst>
                <a:gd name="adj" fmla="val 0"/>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ymbio AR+LT"/>
                <a:ea typeface="+mn-ea"/>
                <a:cs typeface="Symbio AR+LT"/>
              </a:endParaRPr>
            </a:p>
          </p:txBody>
        </p:sp>
      </p:grpSp>
      <p:grpSp>
        <p:nvGrpSpPr>
          <p:cNvPr id="3" name="Group 2"/>
          <p:cNvGrpSpPr/>
          <p:nvPr/>
        </p:nvGrpSpPr>
        <p:grpSpPr>
          <a:xfrm>
            <a:off x="2677370" y="105903"/>
            <a:ext cx="9523240" cy="514579"/>
            <a:chOff x="2677370" y="105903"/>
            <a:chExt cx="9523240" cy="514579"/>
          </a:xfrm>
        </p:grpSpPr>
        <p:grpSp>
          <p:nvGrpSpPr>
            <p:cNvPr id="74" name="Group 73"/>
            <p:cNvGrpSpPr/>
            <p:nvPr/>
          </p:nvGrpSpPr>
          <p:grpSpPr>
            <a:xfrm>
              <a:off x="2677370" y="105903"/>
              <a:ext cx="9507253" cy="514579"/>
              <a:chOff x="2684747" y="526945"/>
              <a:chExt cx="9507253" cy="514579"/>
            </a:xfrm>
          </p:grpSpPr>
          <p:sp>
            <p:nvSpPr>
              <p:cNvPr id="75" name="Rounded Rectangle 48">
                <a:extLst>
                  <a:ext uri="{FF2B5EF4-FFF2-40B4-BE49-F238E27FC236}">
                    <a16:creationId xmlns:a16="http://schemas.microsoft.com/office/drawing/2014/main" id="{1D3517A2-7E57-47A0-B474-C78F0DC46F03}"/>
                  </a:ext>
                </a:extLst>
              </p:cNvPr>
              <p:cNvSpPr/>
              <p:nvPr/>
            </p:nvSpPr>
            <p:spPr>
              <a:xfrm>
                <a:off x="11869187" y="526945"/>
                <a:ext cx="322813" cy="315316"/>
              </a:xfrm>
              <a:prstGeom prst="roundRect">
                <a:avLst>
                  <a:gd name="adj" fmla="val 0"/>
                </a:avLst>
              </a:prstGeom>
              <a:solidFill>
                <a:srgbClr val="20CFD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FFFFFF"/>
                  </a:solidFill>
                  <a:effectLst/>
                  <a:uLnTx/>
                  <a:uFillTx/>
                  <a:latin typeface="SST Arabic" panose="020B0504030504020204" pitchFamily="34" charset="-78"/>
                  <a:ea typeface="+mn-ea"/>
                  <a:cs typeface="SST Arabic" panose="020B0504030504020204" pitchFamily="34" charset="-78"/>
                </a:endParaRPr>
              </a:p>
            </p:txBody>
          </p:sp>
          <p:sp>
            <p:nvSpPr>
              <p:cNvPr id="76" name="Title 1">
                <a:extLst>
                  <a:ext uri="{FF2B5EF4-FFF2-40B4-BE49-F238E27FC236}">
                    <a16:creationId xmlns:a16="http://schemas.microsoft.com/office/drawing/2014/main" id="{4AC9F629-7F96-403B-B28D-50766AB29367}"/>
                  </a:ext>
                </a:extLst>
              </p:cNvPr>
              <p:cNvSpPr txBox="1">
                <a:spLocks/>
              </p:cNvSpPr>
              <p:nvPr/>
            </p:nvSpPr>
            <p:spPr>
              <a:xfrm>
                <a:off x="2684747" y="526945"/>
                <a:ext cx="9105518" cy="514579"/>
              </a:xfrm>
              <a:prstGeom prst="rect">
                <a:avLst/>
              </a:prstGeom>
            </p:spPr>
            <p:txBody>
              <a:bodyPr vert="horz" lIns="0" tIns="0" rIns="0" bIns="0" rtlCol="0" anchor="t">
                <a:noAutofit/>
              </a:bodyPr>
              <a:lstStyle>
                <a:lvl1pPr algn="r" defTabSz="914400" rtl="1" eaLnBrk="1" latinLnBrk="0" hangingPunct="1">
                  <a:lnSpc>
                    <a:spcPct val="90000"/>
                  </a:lnSpc>
                  <a:spcBef>
                    <a:spcPct val="0"/>
                  </a:spcBef>
                  <a:buNone/>
                  <a:defRPr sz="4000" kern="1200">
                    <a:solidFill>
                      <a:schemeClr val="tx1"/>
                    </a:solidFill>
                    <a:latin typeface="Greta Arabic" pitchFamily="2" charset="-78"/>
                    <a:ea typeface="+mj-ea"/>
                    <a:cs typeface="+mj-cs"/>
                  </a:defRPr>
                </a:lvl1pPr>
              </a:lstStyle>
              <a:p>
                <a:pPr>
                  <a:defRPr/>
                </a:pPr>
                <a:r>
                  <a:rPr lang="ar-SA" sz="2400" b="1" dirty="0">
                    <a:solidFill>
                      <a:srgbClr val="0D2547"/>
                    </a:solidFill>
                    <a:latin typeface="SST Arabic" panose="020B0504030504020204" pitchFamily="34" charset="-78"/>
                    <a:cs typeface="SST Arabic" panose="020B0504030504020204" pitchFamily="34" charset="-78"/>
                  </a:rPr>
                  <a:t>مدخلات محرك المخاطر – 1 مصادر داخلية: المحاضر</a:t>
                </a:r>
              </a:p>
            </p:txBody>
          </p:sp>
        </p:grpSp>
        <p:sp>
          <p:nvSpPr>
            <p:cNvPr id="90" name="Isosceles Triangle 69">
              <a:extLst>
                <a:ext uri="{FF2B5EF4-FFF2-40B4-BE49-F238E27FC236}">
                  <a16:creationId xmlns:a16="http://schemas.microsoft.com/office/drawing/2014/main" id="{D0F90FA7-C414-47A0-B1F2-C03C4EFAC7EE}"/>
                </a:ext>
              </a:extLst>
            </p:cNvPr>
            <p:cNvSpPr/>
            <p:nvPr/>
          </p:nvSpPr>
          <p:spPr>
            <a:xfrm rot="16200000">
              <a:off x="9951186" y="-1774937"/>
              <a:ext cx="18288" cy="4480560"/>
            </a:xfrm>
            <a:prstGeom prst="roundRect">
              <a:avLst>
                <a:gd name="adj" fmla="val 0"/>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ymbio AR+LT"/>
                <a:ea typeface="+mn-ea"/>
                <a:cs typeface="Symbio AR+LT"/>
              </a:endParaRPr>
            </a:p>
          </p:txBody>
        </p:sp>
      </p:grpSp>
      <p:sp>
        <p:nvSpPr>
          <p:cNvPr id="68" name="Round Same Side Corner Rectangle 22">
            <a:extLst>
              <a:ext uri="{FF2B5EF4-FFF2-40B4-BE49-F238E27FC236}">
                <a16:creationId xmlns:a16="http://schemas.microsoft.com/office/drawing/2014/main" id="{89158AD7-7CC9-419E-8AFF-7994502FA1F4}"/>
              </a:ext>
            </a:extLst>
          </p:cNvPr>
          <p:cNvSpPr/>
          <p:nvPr/>
        </p:nvSpPr>
        <p:spPr>
          <a:xfrm>
            <a:off x="1139444" y="1456054"/>
            <a:ext cx="5118393" cy="443190"/>
          </a:xfrm>
          <a:prstGeom prst="round2SameRect">
            <a:avLst>
              <a:gd name="adj1" fmla="val 50000"/>
              <a:gd name="adj2" fmla="val 0"/>
            </a:avLst>
          </a:prstGeom>
          <a:solidFill>
            <a:schemeClr val="accent2">
              <a:lumMod val="50000"/>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rtl="1">
              <a:defRPr/>
            </a:pPr>
            <a:r>
              <a:rPr lang="ar-SA" sz="1400" b="1" dirty="0">
                <a:solidFill>
                  <a:srgbClr val="FFFFFF"/>
                </a:solidFill>
                <a:latin typeface="SST Arabic" panose="020B0504030504020204" pitchFamily="34" charset="-78"/>
                <a:cs typeface="SST Arabic" panose="020B0504030504020204" pitchFamily="34" charset="-78"/>
              </a:rPr>
              <a:t>2- آلية تحديد المحاضر الامنية</a:t>
            </a:r>
          </a:p>
        </p:txBody>
      </p:sp>
      <p:sp>
        <p:nvSpPr>
          <p:cNvPr id="69" name="Round Same Side Corner Rectangle 22">
            <a:extLst>
              <a:ext uri="{FF2B5EF4-FFF2-40B4-BE49-F238E27FC236}">
                <a16:creationId xmlns:a16="http://schemas.microsoft.com/office/drawing/2014/main" id="{00CD13A0-CACD-4B30-941D-A5CB6E986AA1}"/>
              </a:ext>
            </a:extLst>
          </p:cNvPr>
          <p:cNvSpPr/>
          <p:nvPr/>
        </p:nvSpPr>
        <p:spPr>
          <a:xfrm>
            <a:off x="6845714" y="1482505"/>
            <a:ext cx="4763539" cy="417341"/>
          </a:xfrm>
          <a:prstGeom prst="round2SameRect">
            <a:avLst>
              <a:gd name="adj1" fmla="val 50000"/>
              <a:gd name="adj2" fmla="val 0"/>
            </a:avLst>
          </a:prstGeom>
          <a:solidFill>
            <a:schemeClr val="accent2">
              <a:lumMod val="50000"/>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rtl="1">
              <a:defRPr/>
            </a:pPr>
            <a:r>
              <a:rPr lang="ar-SA" sz="1400" b="1" dirty="0">
                <a:solidFill>
                  <a:srgbClr val="FFFFFF"/>
                </a:solidFill>
                <a:latin typeface="SST Arabic" panose="020B0504030504020204" pitchFamily="34" charset="-78"/>
                <a:cs typeface="SST Arabic" panose="020B0504030504020204" pitchFamily="34" charset="-78"/>
              </a:rPr>
              <a:t>1- كيفية تصنيف المحاضر</a:t>
            </a:r>
          </a:p>
        </p:txBody>
      </p:sp>
      <p:sp>
        <p:nvSpPr>
          <p:cNvPr id="70" name="TextBox 69">
            <a:extLst>
              <a:ext uri="{FF2B5EF4-FFF2-40B4-BE49-F238E27FC236}">
                <a16:creationId xmlns:a16="http://schemas.microsoft.com/office/drawing/2014/main" id="{E2960899-B3B9-4D63-97EF-A2099C2E2FDF}"/>
              </a:ext>
            </a:extLst>
          </p:cNvPr>
          <p:cNvSpPr txBox="1"/>
          <p:nvPr/>
        </p:nvSpPr>
        <p:spPr>
          <a:xfrm>
            <a:off x="9847386" y="6477958"/>
            <a:ext cx="2337238" cy="382921"/>
          </a:xfrm>
          <a:prstGeom prst="rect">
            <a:avLst/>
          </a:prstGeom>
          <a:noFill/>
        </p:spPr>
        <p:txBody>
          <a:bodyPr wrap="square" rtlCol="0" anchor="ctr" anchorCtr="0">
            <a:noAutofit/>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kumimoji="0" lang="ar-SA" sz="900" b="1" i="0" u="none" strike="noStrike" kern="1200" cap="none" spc="0" normalizeH="0" baseline="0" noProof="0" dirty="0">
                <a:ln>
                  <a:noFill/>
                </a:ln>
                <a:solidFill>
                  <a:srgbClr val="0D2547"/>
                </a:solidFill>
                <a:effectLst/>
                <a:uLnTx/>
                <a:uFillTx/>
                <a:latin typeface="SST Arabic" panose="020B0504030504020204" pitchFamily="34" charset="-78"/>
                <a:cs typeface="SST Arabic" panose="020B0504030504020204" pitchFamily="34" charset="-78"/>
              </a:rPr>
              <a:t>المصدر: مستودع البيانات</a:t>
            </a:r>
            <a:endParaRPr kumimoji="0" lang="en-US" sz="900" b="1" i="0" u="none" strike="noStrike" kern="1200" cap="none" spc="0" normalizeH="0" baseline="0" noProof="0" dirty="0">
              <a:ln>
                <a:noFill/>
              </a:ln>
              <a:solidFill>
                <a:srgbClr val="0D2547"/>
              </a:solidFill>
              <a:effectLst/>
              <a:uLnTx/>
              <a:uFillTx/>
              <a:latin typeface="SST Arabic" panose="020B0504030504020204" pitchFamily="34" charset="-78"/>
              <a:cs typeface="SST Arabic" panose="020B0504030504020204" pitchFamily="34" charset="-78"/>
            </a:endParaRPr>
          </a:p>
        </p:txBody>
      </p:sp>
      <p:sp>
        <p:nvSpPr>
          <p:cNvPr id="72" name="Round Same Side Corner Rectangle 22">
            <a:extLst>
              <a:ext uri="{FF2B5EF4-FFF2-40B4-BE49-F238E27FC236}">
                <a16:creationId xmlns:a16="http://schemas.microsoft.com/office/drawing/2014/main" id="{AF874EBB-22A3-4FA2-8824-BFA9A63616CF}"/>
              </a:ext>
            </a:extLst>
          </p:cNvPr>
          <p:cNvSpPr/>
          <p:nvPr/>
        </p:nvSpPr>
        <p:spPr>
          <a:xfrm>
            <a:off x="6848385" y="4094564"/>
            <a:ext cx="4769078" cy="397474"/>
          </a:xfrm>
          <a:prstGeom prst="round2SameRect">
            <a:avLst>
              <a:gd name="adj1" fmla="val 50000"/>
              <a:gd name="adj2" fmla="val 0"/>
            </a:avLst>
          </a:prstGeom>
          <a:solidFill>
            <a:schemeClr val="accent2">
              <a:lumMod val="50000"/>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rtl="1">
              <a:defRPr/>
            </a:pPr>
            <a:r>
              <a:rPr lang="ar-SA" sz="1400" b="1" dirty="0">
                <a:solidFill>
                  <a:srgbClr val="FFFFFF"/>
                </a:solidFill>
                <a:latin typeface="SST Arabic" panose="020B0504030504020204" pitchFamily="34" charset="-78"/>
                <a:cs typeface="SST Arabic" panose="020B0504030504020204" pitchFamily="34" charset="-78"/>
              </a:rPr>
              <a:t>3- تأخير انشاء المحضر وعكسه في نظام بيقا</a:t>
            </a:r>
          </a:p>
        </p:txBody>
      </p:sp>
      <p:sp>
        <p:nvSpPr>
          <p:cNvPr id="2" name="Rectangle 1">
            <a:extLst>
              <a:ext uri="{FF2B5EF4-FFF2-40B4-BE49-F238E27FC236}">
                <a16:creationId xmlns:a16="http://schemas.microsoft.com/office/drawing/2014/main" id="{B6088155-4076-4968-AE8F-7B51401FD4D9}"/>
              </a:ext>
            </a:extLst>
          </p:cNvPr>
          <p:cNvSpPr/>
          <p:nvPr/>
        </p:nvSpPr>
        <p:spPr>
          <a:xfrm>
            <a:off x="6948059" y="4648124"/>
            <a:ext cx="4513339" cy="584775"/>
          </a:xfrm>
          <a:prstGeom prst="rect">
            <a:avLst/>
          </a:prstGeom>
        </p:spPr>
        <p:txBody>
          <a:bodyPr wrap="square">
            <a:spAutoFit/>
          </a:bodyPr>
          <a:lstStyle/>
          <a:p>
            <a:pPr algn="ctr" rtl="1"/>
            <a:r>
              <a:rPr lang="ar-SA" b="1" dirty="0">
                <a:solidFill>
                  <a:srgbClr val="C00000"/>
                </a:solidFill>
                <a:latin typeface="SST Arabic" panose="020B0504030504020204" pitchFamily="34" charset="-78"/>
                <a:cs typeface="SST Arabic" panose="020B0504030504020204" pitchFamily="34" charset="-78"/>
              </a:rPr>
              <a:t>28%  </a:t>
            </a:r>
            <a:r>
              <a:rPr lang="ar-SA" sz="1400" b="1" dirty="0">
                <a:solidFill>
                  <a:schemeClr val="bg2">
                    <a:lumMod val="10000"/>
                  </a:schemeClr>
                </a:solidFill>
                <a:latin typeface="Somar Light" panose="020B0604020202020204" charset="-78"/>
                <a:cs typeface="Somar Light" panose="020B0604020202020204" charset="-78"/>
              </a:rPr>
              <a:t>من المحاضر الأمنية لواردات عام 2020 حتى 2022 تم انشاء المحاضر لها بعد قرابة سنة فأكثر</a:t>
            </a:r>
            <a:endParaRPr lang="ar-SA" sz="1200" b="1" dirty="0">
              <a:solidFill>
                <a:schemeClr val="bg2">
                  <a:lumMod val="10000"/>
                </a:schemeClr>
              </a:solidFill>
              <a:latin typeface="Somar Light" panose="020B0604020202020204" charset="-78"/>
              <a:cs typeface="Somar Light" panose="020B0604020202020204" charset="-78"/>
            </a:endParaRPr>
          </a:p>
        </p:txBody>
      </p:sp>
      <p:sp>
        <p:nvSpPr>
          <p:cNvPr id="62" name="Rounded Rectangle 51">
            <a:extLst>
              <a:ext uri="{FF2B5EF4-FFF2-40B4-BE49-F238E27FC236}">
                <a16:creationId xmlns:a16="http://schemas.microsoft.com/office/drawing/2014/main" id="{3D61CC54-0888-4460-A1B7-A1D1309FA3D2}"/>
              </a:ext>
            </a:extLst>
          </p:cNvPr>
          <p:cNvSpPr/>
          <p:nvPr/>
        </p:nvSpPr>
        <p:spPr>
          <a:xfrm>
            <a:off x="5644457" y="3749657"/>
            <a:ext cx="844758" cy="184978"/>
          </a:xfrm>
          <a:prstGeom prst="roundRect">
            <a:avLst>
              <a:gd name="adj" fmla="val 36374"/>
            </a:avLst>
          </a:prstGeom>
          <a:solidFill>
            <a:schemeClr val="accent1">
              <a:lumMod val="75000"/>
            </a:schemeClr>
          </a:solidFill>
          <a:ln w="12700" cap="flat" cmpd="sng" algn="ctr">
            <a:noFill/>
            <a:prstDash val="solid"/>
            <a:miter lim="800000"/>
          </a:ln>
          <a:effectLst/>
        </p:spPr>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lang="ar-SA" sz="1050" kern="0" dirty="0">
                <a:solidFill>
                  <a:srgbClr val="FFFFFF"/>
                </a:solidFill>
                <a:effectLst>
                  <a:outerShdw blurRad="38100" dist="38100" dir="2700000" algn="tl">
                    <a:srgbClr val="000000">
                      <a:alpha val="43137"/>
                    </a:srgbClr>
                  </a:outerShdw>
                </a:effectLst>
                <a:latin typeface="SST Arabic" panose="020B0504030504020204" pitchFamily="34" charset="-78"/>
                <a:cs typeface="SST Arabic" panose="020B0504030504020204" pitchFamily="34" charset="-78"/>
              </a:rPr>
              <a:t>مثال</a:t>
            </a:r>
            <a:endParaRPr kumimoji="0" lang="ar-SA" sz="1050" b="0"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SST Arabic" panose="020B0504030504020204" pitchFamily="34" charset="-78"/>
              <a:ea typeface="+mn-ea"/>
              <a:cs typeface="SST Arabic" panose="020B0504030504020204" pitchFamily="34" charset="-78"/>
            </a:endParaRPr>
          </a:p>
        </p:txBody>
      </p:sp>
      <p:sp>
        <p:nvSpPr>
          <p:cNvPr id="5" name="Slide Number Placeholder 4"/>
          <p:cNvSpPr>
            <a:spLocks noGrp="1"/>
          </p:cNvSpPr>
          <p:nvPr>
            <p:ph type="sldNum" sz="quarter" idx="12"/>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15EF7C1D-2B43-48E9-9FFA-0C1C352D9914}" type="slidenum">
              <a:rPr kumimoji="0" lang="en-GB" sz="1200" b="0" i="0" u="none" strike="noStrike" kern="1200" cap="none" spc="0" normalizeH="0" baseline="0" noProof="0" smtClean="0">
                <a:ln>
                  <a:noFill/>
                </a:ln>
                <a:solidFill>
                  <a:srgbClr val="0D2547">
                    <a:tint val="75000"/>
                  </a:srgbClr>
                </a:solidFill>
                <a:effectLst/>
                <a:uLnTx/>
                <a:uFillTx/>
                <a:latin typeface="Greta Arabic" panose="02000000000000000000" pitchFamily="2" charset="-78"/>
                <a:ea typeface="+mn-ea"/>
                <a:cs typeface="Symbio AR+LT"/>
              </a:rPr>
              <a:pPr marL="0" marR="0" lvl="0" indent="0" algn="l" defTabSz="914400" rtl="1" eaLnBrk="1" fontAlgn="auto" latinLnBrk="0" hangingPunct="1">
                <a:lnSpc>
                  <a:spcPct val="100000"/>
                </a:lnSpc>
                <a:spcBef>
                  <a:spcPts val="0"/>
                </a:spcBef>
                <a:spcAft>
                  <a:spcPts val="0"/>
                </a:spcAft>
                <a:buClrTx/>
                <a:buSzTx/>
                <a:buFontTx/>
                <a:buNone/>
                <a:tabLst/>
                <a:defRPr/>
              </a:pPr>
              <a:t>6</a:t>
            </a:fld>
            <a:endParaRPr kumimoji="0" lang="en-GB" sz="1200" b="0" i="0" u="none" strike="noStrike" kern="1200" cap="none" spc="0" normalizeH="0" baseline="0" noProof="0">
              <a:ln>
                <a:noFill/>
              </a:ln>
              <a:solidFill>
                <a:srgbClr val="0D2547">
                  <a:tint val="75000"/>
                </a:srgbClr>
              </a:solidFill>
              <a:effectLst/>
              <a:uLnTx/>
              <a:uFillTx/>
              <a:latin typeface="Greta Arabic" panose="02000000000000000000" pitchFamily="2" charset="-78"/>
              <a:ea typeface="+mn-ea"/>
              <a:cs typeface="Symbio AR+LT"/>
            </a:endParaRPr>
          </a:p>
        </p:txBody>
      </p:sp>
      <p:sp>
        <p:nvSpPr>
          <p:cNvPr id="6" name="Footer Placeholder 5">
            <a:extLst>
              <a:ext uri="{FF2B5EF4-FFF2-40B4-BE49-F238E27FC236}">
                <a16:creationId xmlns:a16="http://schemas.microsoft.com/office/drawing/2014/main" id="{30CC267D-844E-4FDD-A85E-041A2E88DF44}"/>
              </a:ext>
            </a:extLst>
          </p:cNvPr>
          <p:cNvSpPr>
            <a:spLocks noGrp="1"/>
          </p:cNvSpPr>
          <p:nvPr>
            <p:ph type="ftr" sz="quarter" idx="11"/>
            <p:custDataLst>
              <p:tags r:id="rId1"/>
            </p:custDataLst>
          </p:nvPr>
        </p:nvSpPr>
        <p:spPr/>
        <p:txBody>
          <a:bodyPr/>
          <a:lstStyle/>
          <a:p>
            <a:pPr>
              <a:defRPr/>
            </a:pPr>
            <a:r>
              <a:rPr lang="en-GB"/>
              <a:t>Public | </a:t>
            </a:r>
            <a:r>
              <a:rPr lang="ar-SA"/>
              <a:t>عام</a:t>
            </a:r>
            <a:endParaRPr lang="en-GB"/>
          </a:p>
        </p:txBody>
      </p:sp>
    </p:spTree>
    <p:extLst>
      <p:ext uri="{BB962C8B-B14F-4D97-AF65-F5344CB8AC3E}">
        <p14:creationId xmlns:p14="http://schemas.microsoft.com/office/powerpoint/2010/main" val="224930204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 name="Rectangle: Rounded Corners 231">
            <a:extLst>
              <a:ext uri="{FF2B5EF4-FFF2-40B4-BE49-F238E27FC236}">
                <a16:creationId xmlns:a16="http://schemas.microsoft.com/office/drawing/2014/main" id="{99232B33-792C-4EF6-AEB1-FE1728F41809}"/>
              </a:ext>
            </a:extLst>
          </p:cNvPr>
          <p:cNvSpPr/>
          <p:nvPr/>
        </p:nvSpPr>
        <p:spPr>
          <a:xfrm>
            <a:off x="421276" y="2043997"/>
            <a:ext cx="2392871" cy="1523958"/>
          </a:xfrm>
          <a:prstGeom prst="roundRect">
            <a:avLst>
              <a:gd name="adj" fmla="val 9662"/>
            </a:avLst>
          </a:prstGeom>
          <a:solidFill>
            <a:srgbClr val="FFABAD">
              <a:alpha val="4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a:ln>
                <a:noFill/>
              </a:ln>
              <a:solidFill>
                <a:srgbClr val="0D2547"/>
              </a:solidFill>
              <a:effectLst/>
              <a:uLnTx/>
              <a:uFillTx/>
              <a:latin typeface="SST Arabic" panose="020B0504030504020204" pitchFamily="34" charset="-78"/>
              <a:ea typeface="+mn-ea"/>
              <a:cs typeface="SST Arabic" panose="020B0504030504020204" pitchFamily="34" charset="-78"/>
            </a:endParaRPr>
          </a:p>
        </p:txBody>
      </p:sp>
      <p:grpSp>
        <p:nvGrpSpPr>
          <p:cNvPr id="36" name="Group 35"/>
          <p:cNvGrpSpPr/>
          <p:nvPr/>
        </p:nvGrpSpPr>
        <p:grpSpPr>
          <a:xfrm>
            <a:off x="9883163" y="1296959"/>
            <a:ext cx="2039415" cy="447104"/>
            <a:chOff x="9748394" y="2335266"/>
            <a:chExt cx="2350182" cy="447104"/>
          </a:xfrm>
        </p:grpSpPr>
        <p:sp>
          <p:nvSpPr>
            <p:cNvPr id="37" name="Google Shape;1225;p43">
              <a:extLst>
                <a:ext uri="{FF2B5EF4-FFF2-40B4-BE49-F238E27FC236}">
                  <a16:creationId xmlns:a16="http://schemas.microsoft.com/office/drawing/2014/main" id="{608ADD5F-4327-460D-B674-ADECE9113213}"/>
                </a:ext>
              </a:extLst>
            </p:cNvPr>
            <p:cNvSpPr/>
            <p:nvPr/>
          </p:nvSpPr>
          <p:spPr>
            <a:xfrm rot="4943053" flipV="1">
              <a:off x="11709435" y="2393229"/>
              <a:ext cx="447104" cy="331178"/>
            </a:xfrm>
            <a:custGeom>
              <a:avLst/>
              <a:gdLst/>
              <a:ahLst/>
              <a:cxnLst/>
              <a:rect l="l" t="t" r="r" b="b"/>
              <a:pathLst>
                <a:path w="16872" h="9216" extrusionOk="0">
                  <a:moveTo>
                    <a:pt x="1" y="1"/>
                  </a:moveTo>
                  <a:lnTo>
                    <a:pt x="3346" y="9216"/>
                  </a:lnTo>
                  <a:lnTo>
                    <a:pt x="16872" y="7025"/>
                  </a:lnTo>
                  <a:lnTo>
                    <a:pt x="16872" y="1"/>
                  </a:lnTo>
                  <a:close/>
                </a:path>
              </a:pathLst>
            </a:custGeom>
            <a:solidFill>
              <a:srgbClr val="04B0AC"/>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0D2547"/>
                </a:solidFill>
                <a:effectLst/>
                <a:uLnTx/>
                <a:uFillTx/>
                <a:latin typeface="Symbio AR+LT"/>
                <a:ea typeface="+mn-ea"/>
                <a:cs typeface="Symbio AR+LT"/>
              </a:endParaRPr>
            </a:p>
          </p:txBody>
        </p:sp>
        <p:grpSp>
          <p:nvGrpSpPr>
            <p:cNvPr id="38" name="Group 37"/>
            <p:cNvGrpSpPr/>
            <p:nvPr/>
          </p:nvGrpSpPr>
          <p:grpSpPr>
            <a:xfrm>
              <a:off x="9748394" y="2426442"/>
              <a:ext cx="2271676" cy="351278"/>
              <a:chOff x="9748394" y="2426442"/>
              <a:chExt cx="2271676" cy="351278"/>
            </a:xfrm>
          </p:grpSpPr>
          <p:sp>
            <p:nvSpPr>
              <p:cNvPr id="39" name="Google Shape;841;p33">
                <a:extLst>
                  <a:ext uri="{FF2B5EF4-FFF2-40B4-BE49-F238E27FC236}">
                    <a16:creationId xmlns:a16="http://schemas.microsoft.com/office/drawing/2014/main" id="{1D66AF19-9EA2-45BA-9C66-7AD518DB6A0F}"/>
                  </a:ext>
                </a:extLst>
              </p:cNvPr>
              <p:cNvSpPr/>
              <p:nvPr/>
            </p:nvSpPr>
            <p:spPr>
              <a:xfrm rot="16200000">
                <a:off x="10844227" y="1601876"/>
                <a:ext cx="338554" cy="2013133"/>
              </a:xfrm>
              <a:prstGeom prst="round2SameRect">
                <a:avLst>
                  <a:gd name="adj1" fmla="val 50000"/>
                  <a:gd name="adj2" fmla="val 0"/>
                </a:avLst>
              </a:prstGeom>
              <a:solidFill>
                <a:srgbClr val="04B0AC"/>
              </a:solidFill>
              <a:ln>
                <a:noFill/>
              </a:ln>
            </p:spPr>
            <p:txBody>
              <a:bodyPr spcFirstLastPara="1" wrap="square" lIns="0" tIns="1371600" rIns="0" bIns="91425"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endParaRPr kumimoji="0" sz="1300" b="0" i="0" u="none" strike="noStrike" kern="1200" cap="none" spc="0" normalizeH="0" baseline="0" noProof="0" dirty="0">
                  <a:ln>
                    <a:noFill/>
                  </a:ln>
                  <a:solidFill>
                    <a:srgbClr val="FFFFFF"/>
                  </a:solidFill>
                  <a:effectLst/>
                  <a:uLnTx/>
                  <a:uFillTx/>
                  <a:latin typeface="Symbio AR+LT"/>
                  <a:ea typeface="+mn-ea"/>
                  <a:cs typeface="Symbio AR+LT"/>
                </a:endParaRPr>
              </a:p>
            </p:txBody>
          </p:sp>
          <p:sp>
            <p:nvSpPr>
              <p:cNvPr id="40" name="Google Shape;841;p33">
                <a:extLst>
                  <a:ext uri="{FF2B5EF4-FFF2-40B4-BE49-F238E27FC236}">
                    <a16:creationId xmlns:a16="http://schemas.microsoft.com/office/drawing/2014/main" id="{15BC8918-8CCE-4921-8E6C-3962E64BF192}"/>
                  </a:ext>
                </a:extLst>
              </p:cNvPr>
              <p:cNvSpPr/>
              <p:nvPr/>
            </p:nvSpPr>
            <p:spPr>
              <a:xfrm rot="16200000">
                <a:off x="10845959" y="1710077"/>
                <a:ext cx="264831" cy="1789368"/>
              </a:xfrm>
              <a:prstGeom prst="round2SameRect">
                <a:avLst>
                  <a:gd name="adj1" fmla="val 50000"/>
                  <a:gd name="adj2" fmla="val 0"/>
                </a:avLst>
              </a:prstGeom>
              <a:solidFill>
                <a:schemeClr val="bg1"/>
              </a:solidFill>
              <a:ln>
                <a:noFill/>
              </a:ln>
            </p:spPr>
            <p:txBody>
              <a:bodyPr spcFirstLastPara="1" wrap="square" lIns="0" tIns="1371600" rIns="0" bIns="91425"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endParaRPr kumimoji="0" sz="1300" b="0" i="0" u="none" strike="noStrike" kern="1200" cap="none" spc="0" normalizeH="0" baseline="0" noProof="0" dirty="0">
                  <a:ln>
                    <a:noFill/>
                  </a:ln>
                  <a:solidFill>
                    <a:srgbClr val="FFFFFF"/>
                  </a:solidFill>
                  <a:effectLst/>
                  <a:uLnTx/>
                  <a:uFillTx/>
                  <a:latin typeface="Symbio AR+LT"/>
                  <a:ea typeface="+mn-ea"/>
                  <a:cs typeface="Symbio AR+LT"/>
                </a:endParaRPr>
              </a:p>
            </p:txBody>
          </p:sp>
          <p:sp>
            <p:nvSpPr>
              <p:cNvPr id="41" name="Rectangle 40">
                <a:extLst>
                  <a:ext uri="{FF2B5EF4-FFF2-40B4-BE49-F238E27FC236}">
                    <a16:creationId xmlns:a16="http://schemas.microsoft.com/office/drawing/2014/main" id="{EC74F7B7-D3B8-4B06-9496-F6B3F50DDD5F}"/>
                  </a:ext>
                </a:extLst>
              </p:cNvPr>
              <p:cNvSpPr/>
              <p:nvPr/>
            </p:nvSpPr>
            <p:spPr>
              <a:xfrm>
                <a:off x="9748394" y="2426442"/>
                <a:ext cx="2271675" cy="314510"/>
              </a:xfrm>
              <a:prstGeom prst="rect">
                <a:avLst/>
              </a:prstGeom>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ar-SA" sz="1050" b="0" i="0" u="none" strike="noStrike" kern="1200" cap="none" spc="0" normalizeH="0" baseline="0" noProof="0" dirty="0">
                    <a:ln>
                      <a:noFill/>
                    </a:ln>
                    <a:solidFill>
                      <a:srgbClr val="0D2547"/>
                    </a:solidFill>
                    <a:effectLst/>
                    <a:uLnTx/>
                    <a:uFillTx/>
                    <a:latin typeface="SST Arabic" panose="020B0504030504020204" pitchFamily="34" charset="-78"/>
                    <a:ea typeface="+mn-ea"/>
                    <a:cs typeface="Somar Bold"/>
                  </a:rPr>
                  <a:t>محاكاة 2 أكتوبر 2023 </a:t>
                </a:r>
                <a:endParaRPr kumimoji="0" lang="ar-SA" sz="1050" b="0" i="0" u="none" strike="noStrike" kern="1200" cap="none" spc="0" normalizeH="0" baseline="0" noProof="0" dirty="0">
                  <a:ln>
                    <a:noFill/>
                  </a:ln>
                  <a:solidFill>
                    <a:srgbClr val="0D2547"/>
                  </a:solidFill>
                  <a:effectLst/>
                  <a:uLnTx/>
                  <a:uFillTx/>
                  <a:latin typeface="SST Arabic" panose="020B0504030504020204" pitchFamily="34" charset="-78"/>
                  <a:ea typeface="+mn-ea"/>
                  <a:cs typeface="SST Arabic" panose="020B0504030504020204" pitchFamily="34" charset="-78"/>
                </a:endParaRPr>
              </a:p>
            </p:txBody>
          </p:sp>
        </p:grpSp>
      </p:grpSp>
      <p:sp>
        <p:nvSpPr>
          <p:cNvPr id="199" name="Rectangle: Rounded Corners 198">
            <a:extLst>
              <a:ext uri="{FF2B5EF4-FFF2-40B4-BE49-F238E27FC236}">
                <a16:creationId xmlns:a16="http://schemas.microsoft.com/office/drawing/2014/main" id="{FDB270E0-6E53-46B9-B908-03763D60460B}"/>
              </a:ext>
            </a:extLst>
          </p:cNvPr>
          <p:cNvSpPr>
            <a:spLocks/>
          </p:cNvSpPr>
          <p:nvPr/>
        </p:nvSpPr>
        <p:spPr>
          <a:xfrm>
            <a:off x="759124" y="212123"/>
            <a:ext cx="7607005" cy="698989"/>
          </a:xfrm>
          <a:prstGeom prst="roundRect">
            <a:avLst>
              <a:gd name="adj" fmla="val 50000"/>
            </a:avLst>
          </a:prstGeom>
          <a:solidFill>
            <a:schemeClr val="bg2"/>
          </a:solidFill>
          <a:ln w="9525">
            <a:no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err="1">
              <a:ln>
                <a:noFill/>
              </a:ln>
              <a:solidFill>
                <a:srgbClr val="000000"/>
              </a:solidFill>
              <a:effectLst/>
              <a:uLnTx/>
              <a:uFillTx/>
              <a:latin typeface="Calibri"/>
              <a:ea typeface="+mn-ea"/>
              <a:cs typeface="Symbio AR+LT"/>
            </a:endParaRPr>
          </a:p>
        </p:txBody>
      </p:sp>
      <p:sp>
        <p:nvSpPr>
          <p:cNvPr id="6" name="Slide Number Placeholder 5"/>
          <p:cNvSpPr>
            <a:spLocks noGrp="1"/>
          </p:cNvSpPr>
          <p:nvPr>
            <p:ph type="sldNum" sz="quarter" idx="12"/>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008E1BDA-5E07-414A-8101-29DABEB15B19}" type="slidenum">
              <a:rPr kumimoji="0" lang="en-US" sz="1200" b="0" i="0" u="none" strike="noStrike" kern="1200" cap="none" spc="0" normalizeH="0" baseline="0" noProof="0" smtClean="0">
                <a:ln>
                  <a:noFill/>
                </a:ln>
                <a:solidFill>
                  <a:srgbClr val="0D2547">
                    <a:tint val="75000"/>
                  </a:srgbClr>
                </a:solidFill>
                <a:effectLst/>
                <a:uLnTx/>
                <a:uFillTx/>
                <a:latin typeface="Greta Arabic" panose="02000000000000000000" pitchFamily="2" charset="-78"/>
                <a:ea typeface="+mn-ea"/>
                <a:cs typeface="Symbio AR+LT"/>
              </a:rPr>
              <a:pPr marL="0" marR="0" lvl="0" indent="0" algn="l" defTabSz="914400" rtl="1"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a:ln>
                <a:noFill/>
              </a:ln>
              <a:solidFill>
                <a:srgbClr val="0D2547">
                  <a:tint val="75000"/>
                </a:srgbClr>
              </a:solidFill>
              <a:effectLst/>
              <a:uLnTx/>
              <a:uFillTx/>
              <a:latin typeface="Greta Arabic" panose="02000000000000000000" pitchFamily="2" charset="-78"/>
              <a:ea typeface="+mn-ea"/>
              <a:cs typeface="Symbio AR+LT"/>
            </a:endParaRPr>
          </a:p>
        </p:txBody>
      </p:sp>
      <p:sp>
        <p:nvSpPr>
          <p:cNvPr id="174" name="Rectangle: Rounded Corners 173">
            <a:extLst>
              <a:ext uri="{FF2B5EF4-FFF2-40B4-BE49-F238E27FC236}">
                <a16:creationId xmlns:a16="http://schemas.microsoft.com/office/drawing/2014/main" id="{F3823F53-1AA1-4A28-8398-91201EE12E69}"/>
              </a:ext>
            </a:extLst>
          </p:cNvPr>
          <p:cNvSpPr>
            <a:spLocks/>
          </p:cNvSpPr>
          <p:nvPr/>
        </p:nvSpPr>
        <p:spPr>
          <a:xfrm>
            <a:off x="7409861" y="212211"/>
            <a:ext cx="4480807" cy="698989"/>
          </a:xfrm>
          <a:prstGeom prst="roundRect">
            <a:avLst>
              <a:gd name="adj" fmla="val 50000"/>
            </a:avLst>
          </a:prstGeom>
          <a:solidFill>
            <a:srgbClr val="04B0AC"/>
          </a:solidFill>
          <a:ln w="9525">
            <a:no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err="1">
              <a:ln>
                <a:noFill/>
              </a:ln>
              <a:solidFill>
                <a:srgbClr val="000000"/>
              </a:solidFill>
              <a:effectLst/>
              <a:uLnTx/>
              <a:uFillTx/>
              <a:latin typeface="Calibri"/>
              <a:ea typeface="+mn-ea"/>
              <a:cs typeface="Symbio AR+LT"/>
            </a:endParaRPr>
          </a:p>
        </p:txBody>
      </p:sp>
      <p:sp>
        <p:nvSpPr>
          <p:cNvPr id="175" name="TextBox 174">
            <a:extLst>
              <a:ext uri="{FF2B5EF4-FFF2-40B4-BE49-F238E27FC236}">
                <a16:creationId xmlns:a16="http://schemas.microsoft.com/office/drawing/2014/main" id="{FCC47DE8-C0DE-41A4-B356-383C70755A80}"/>
              </a:ext>
            </a:extLst>
          </p:cNvPr>
          <p:cNvSpPr txBox="1">
            <a:spLocks/>
          </p:cNvSpPr>
          <p:nvPr/>
        </p:nvSpPr>
        <p:spPr>
          <a:xfrm>
            <a:off x="7548031" y="407817"/>
            <a:ext cx="4154507" cy="307777"/>
          </a:xfrm>
          <a:prstGeom prst="rect">
            <a:avLst/>
          </a:prstGeom>
        </p:spPr>
        <p:txBody>
          <a:bodyPr vert="horz" wrap="square" lIns="0" tIns="0" rIns="0" bIns="0" rtlCol="0" anchor="ctr">
            <a:spAutoFit/>
          </a:bodyPr>
          <a:lstStyle>
            <a:lvl1pPr marL="179994" lvl="0" indent="-179994" defTabSz="914370">
              <a:spcBef>
                <a:spcPts val="600"/>
              </a:spcBef>
              <a:buFont typeface="Arial" panose="020B0604020202020204" pitchFamily="34" charset="0"/>
              <a:buChar char="•"/>
              <a:defRPr sz="1400" kern="0">
                <a:latin typeface="Calibri" panose="020F0502020204030204" pitchFamily="34" charset="0"/>
                <a:cs typeface="Calibri" panose="020F0502020204030204" pitchFamily="34" charset="0"/>
                <a:sym typeface="Calibri" panose="020F0502020204030204" pitchFamily="34" charset="0"/>
              </a:defRPr>
            </a:lvl1pPr>
            <a:lvl2pPr marL="359988" lvl="1" indent="-179994" defTabSz="914370">
              <a:spcBef>
                <a:spcPts val="300"/>
              </a:spcBef>
              <a:buFont typeface="Arial" panose="020B0604020202020204" pitchFamily="34" charset="0"/>
              <a:buChar char="–"/>
              <a:defRPr sz="1400" kern="0">
                <a:latin typeface="Calibri" panose="020F0502020204030204" pitchFamily="34" charset="0"/>
                <a:cs typeface="Calibri" panose="020F0502020204030204" pitchFamily="34" charset="0"/>
                <a:sym typeface="Calibri" panose="020F0502020204030204" pitchFamily="34" charset="0"/>
              </a:defRPr>
            </a:lvl2pPr>
            <a:lvl3pPr marL="539982" lvl="2" indent="-179994" defTabSz="914370">
              <a:spcBef>
                <a:spcPts val="300"/>
              </a:spcBef>
              <a:buFont typeface="Arial" panose="020B0604020202020204" pitchFamily="34" charset="0"/>
              <a:buChar char="-"/>
              <a:defRPr sz="1400" kern="0">
                <a:latin typeface="Calibri" panose="020F0502020204030204" pitchFamily="34" charset="0"/>
                <a:cs typeface="Calibri" panose="020F0502020204030204" pitchFamily="34" charset="0"/>
                <a:sym typeface="Calibri" panose="020F0502020204030204" pitchFamily="34" charset="0"/>
              </a:defRPr>
            </a:lvl3pPr>
            <a:lvl4pPr marL="719977" lvl="3" indent="-179994" defTabSz="914370">
              <a:spcBef>
                <a:spcPts val="300"/>
              </a:spcBef>
              <a:buFont typeface="Arial" panose="020B0604020202020204" pitchFamily="34" charset="0"/>
              <a:buChar char="-"/>
              <a:defRPr sz="1400" kern="0">
                <a:latin typeface="Calibri" panose="020F0502020204030204" pitchFamily="34" charset="0"/>
                <a:cs typeface="Calibri" panose="020F0502020204030204" pitchFamily="34" charset="0"/>
                <a:sym typeface="Calibri" panose="020F0502020204030204" pitchFamily="34" charset="0"/>
              </a:defRPr>
            </a:lvl4pPr>
            <a:lvl5pPr marL="899971" lvl="4" indent="-179994" defTabSz="914370">
              <a:spcBef>
                <a:spcPts val="300"/>
              </a:spcBef>
              <a:buFont typeface="Arial" panose="020B0604020202020204" pitchFamily="34" charset="0"/>
              <a:buChar char="-"/>
              <a:defRPr sz="1400" kern="0">
                <a:latin typeface="Calibri" panose="020F0502020204030204" pitchFamily="34" charset="0"/>
                <a:cs typeface="Calibri" panose="020F0502020204030204" pitchFamily="34" charset="0"/>
                <a:sym typeface="Calibri" panose="020F0502020204030204" pitchFamily="34" charset="0"/>
              </a:defRPr>
            </a:lvl5pPr>
            <a:lvl6pPr marL="1079965" indent="-179994" defTabSz="914370">
              <a:spcBef>
                <a:spcPts val="300"/>
              </a:spcBef>
              <a:buFont typeface="Arial" panose="020B0604020202020204" pitchFamily="34" charset="0"/>
              <a:buChar char="-"/>
              <a:defRPr sz="1400" kern="0"/>
            </a:lvl6pPr>
            <a:lvl7pPr marL="1259959" indent="-179994" defTabSz="914370">
              <a:spcBef>
                <a:spcPts val="300"/>
              </a:spcBef>
              <a:buFont typeface="Arial" panose="020B0604020202020204" pitchFamily="34" charset="0"/>
              <a:buChar char="-"/>
              <a:defRPr sz="1400" kern="0"/>
            </a:lvl7pPr>
            <a:lvl8pPr marL="1439953" indent="-179994" defTabSz="914370">
              <a:spcBef>
                <a:spcPts val="300"/>
              </a:spcBef>
              <a:buFont typeface="Arial" panose="020B0604020202020204" pitchFamily="34" charset="0"/>
              <a:buChar char="-"/>
              <a:defRPr sz="1400" kern="0"/>
            </a:lvl8pPr>
            <a:lvl9pPr marL="1619947" indent="-179994" defTabSz="914370">
              <a:spcBef>
                <a:spcPts val="300"/>
              </a:spcBef>
              <a:buFont typeface="Arial" panose="020B0604020202020204" pitchFamily="34" charset="0"/>
              <a:buChar char="-"/>
              <a:defRPr sz="1400" kern="0"/>
            </a:lvl9p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ar-SA" sz="2000" b="1" i="0" u="none" strike="noStrike" kern="1200" cap="none" spc="0" normalizeH="0" baseline="0" noProof="0" dirty="0">
                <a:ln>
                  <a:noFill/>
                </a:ln>
                <a:solidFill>
                  <a:srgbClr val="FFFFFF"/>
                </a:solidFill>
                <a:effectLst/>
                <a:uLnTx/>
                <a:uFillTx/>
                <a:latin typeface="Calibri" panose="020F0502020204030204" pitchFamily="34" charset="0"/>
                <a:ea typeface="+mn-ea"/>
                <a:cs typeface="SST Arabic" panose="020B0504030504020204"/>
                <a:sym typeface="Calibri" panose="020F0502020204030204" pitchFamily="34" charset="0"/>
              </a:rPr>
              <a:t>قاعدة مجمعة #4</a:t>
            </a:r>
            <a:endParaRPr kumimoji="0" lang="en-US" sz="2000" b="1" i="0" u="none" strike="noStrike" kern="1200" cap="none" spc="0" normalizeH="0" baseline="0" noProof="0" dirty="0">
              <a:ln>
                <a:noFill/>
              </a:ln>
              <a:solidFill>
                <a:srgbClr val="FFFFFF"/>
              </a:solidFill>
              <a:effectLst/>
              <a:uLnTx/>
              <a:uFillTx/>
              <a:latin typeface="Calibri" panose="020F0502020204030204" pitchFamily="34" charset="0"/>
              <a:ea typeface="+mn-ea"/>
              <a:cs typeface="SST Arabic" panose="020B0504030504020204"/>
              <a:sym typeface="Calibri" panose="020F0502020204030204" pitchFamily="34" charset="0"/>
            </a:endParaRPr>
          </a:p>
        </p:txBody>
      </p:sp>
      <p:sp>
        <p:nvSpPr>
          <p:cNvPr id="178" name="Oval 177">
            <a:extLst>
              <a:ext uri="{FF2B5EF4-FFF2-40B4-BE49-F238E27FC236}">
                <a16:creationId xmlns:a16="http://schemas.microsoft.com/office/drawing/2014/main" id="{14763B5D-D51A-478A-B7FF-A1F0EDF69035}"/>
              </a:ext>
            </a:extLst>
          </p:cNvPr>
          <p:cNvSpPr/>
          <p:nvPr/>
        </p:nvSpPr>
        <p:spPr>
          <a:xfrm>
            <a:off x="11171415" y="81797"/>
            <a:ext cx="883696" cy="883696"/>
          </a:xfrm>
          <a:prstGeom prst="ellipse">
            <a:avLst/>
          </a:prstGeom>
          <a:solidFill>
            <a:schemeClr val="bg1"/>
          </a:solidFill>
          <a:ln w="9525">
            <a:solidFill>
              <a:srgbClr val="04B0AC"/>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err="1">
              <a:ln>
                <a:noFill/>
              </a:ln>
              <a:solidFill>
                <a:srgbClr val="000000"/>
              </a:solidFill>
              <a:effectLst/>
              <a:uLnTx/>
              <a:uFillTx/>
              <a:latin typeface="Calibri"/>
              <a:ea typeface="+mn-ea"/>
              <a:cs typeface="Symbio AR+LT"/>
            </a:endParaRPr>
          </a:p>
        </p:txBody>
      </p:sp>
      <p:sp>
        <p:nvSpPr>
          <p:cNvPr id="194" name="Isosceles Triangle 69">
            <a:extLst>
              <a:ext uri="{FF2B5EF4-FFF2-40B4-BE49-F238E27FC236}">
                <a16:creationId xmlns:a16="http://schemas.microsoft.com/office/drawing/2014/main" id="{854C548B-524E-4BD9-8102-9F962A8FB621}"/>
              </a:ext>
            </a:extLst>
          </p:cNvPr>
          <p:cNvSpPr/>
          <p:nvPr/>
        </p:nvSpPr>
        <p:spPr>
          <a:xfrm rot="16200000">
            <a:off x="6117336" y="257303"/>
            <a:ext cx="18288" cy="12252960"/>
          </a:xfrm>
          <a:prstGeom prst="roundRect">
            <a:avLst>
              <a:gd name="adj" fmla="val 0"/>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ymbio AR+LT"/>
              <a:ea typeface="+mn-ea"/>
              <a:cs typeface="Symbio AR+LT"/>
            </a:endParaRPr>
          </a:p>
        </p:txBody>
      </p:sp>
      <p:sp>
        <p:nvSpPr>
          <p:cNvPr id="7" name="TextBox 6">
            <a:extLst>
              <a:ext uri="{FF2B5EF4-FFF2-40B4-BE49-F238E27FC236}">
                <a16:creationId xmlns:a16="http://schemas.microsoft.com/office/drawing/2014/main" id="{D8C91045-9ED1-419F-8AC4-B8F069EE7506}"/>
              </a:ext>
            </a:extLst>
          </p:cNvPr>
          <p:cNvSpPr txBox="1"/>
          <p:nvPr/>
        </p:nvSpPr>
        <p:spPr>
          <a:xfrm>
            <a:off x="872591" y="380774"/>
            <a:ext cx="6765870" cy="352509"/>
          </a:xfrm>
          <a:prstGeom prst="rect">
            <a:avLst/>
          </a:prstGeom>
          <a:noFill/>
        </p:spPr>
        <p:txBody>
          <a:bodyPr wrap="square" rtlCol="0" anchor="ctr" anchorCtr="0">
            <a:noAutofit/>
          </a:bodyPr>
          <a:lstStyle>
            <a:defPPr>
              <a:defRPr lang="en-US"/>
            </a:defPPr>
            <a:lvl1pPr algn="ctr" rtl="1">
              <a:defRPr sz="1200" b="1">
                <a:solidFill>
                  <a:srgbClr val="575756">
                    <a:lumMod val="50000"/>
                  </a:srgbClr>
                </a:solidFill>
                <a:latin typeface="SST Arabic" panose="020B0504030504020204" pitchFamily="34" charset="-78"/>
                <a:cs typeface="SST Arabic" panose="020B0504030504020204" pitchFamily="34" charset="-78"/>
              </a:defRPr>
            </a:lvl1p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1200" b="1" i="0" u="none" strike="noStrike" kern="1200" cap="none" spc="0" normalizeH="0" baseline="0" noProof="0" dirty="0">
                <a:ln>
                  <a:noFill/>
                </a:ln>
                <a:solidFill>
                  <a:srgbClr val="575756">
                    <a:lumMod val="50000"/>
                  </a:srgbClr>
                </a:solidFill>
                <a:effectLst/>
                <a:uLnTx/>
                <a:uFillTx/>
                <a:latin typeface="SST Arabic" panose="020B0504030504020204" pitchFamily="34" charset="-78"/>
                <a:ea typeface="+mn-ea"/>
                <a:cs typeface="SST Arabic" panose="020B0504030504020204" pitchFamily="34" charset="-78"/>
              </a:rPr>
              <a:t>2,404 بيان جمركي تم استهدافه لفترة يناير 2023 حتى يونيو 2023</a:t>
            </a:r>
            <a:endParaRPr kumimoji="0" lang="en-US" sz="1200" b="1" i="0" u="none" strike="noStrike" kern="1200" cap="none" spc="0" normalizeH="0" baseline="0" noProof="0" dirty="0">
              <a:ln>
                <a:noFill/>
              </a:ln>
              <a:solidFill>
                <a:srgbClr val="575756">
                  <a:lumMod val="50000"/>
                </a:srgbClr>
              </a:solidFill>
              <a:effectLst/>
              <a:uLnTx/>
              <a:uFillTx/>
              <a:latin typeface="SST Arabic" panose="020B0504030504020204" pitchFamily="34" charset="-78"/>
              <a:ea typeface="+mn-ea"/>
              <a:cs typeface="SST Arabic" panose="020B0504030504020204" pitchFamily="34" charset="-78"/>
            </a:endParaRPr>
          </a:p>
        </p:txBody>
      </p:sp>
      <p:grpSp>
        <p:nvGrpSpPr>
          <p:cNvPr id="271" name="Group 270">
            <a:extLst>
              <a:ext uri="{FF2B5EF4-FFF2-40B4-BE49-F238E27FC236}">
                <a16:creationId xmlns:a16="http://schemas.microsoft.com/office/drawing/2014/main" id="{B821AC29-FF72-4513-988D-F46CB599259A}"/>
              </a:ext>
            </a:extLst>
          </p:cNvPr>
          <p:cNvGrpSpPr/>
          <p:nvPr/>
        </p:nvGrpSpPr>
        <p:grpSpPr>
          <a:xfrm>
            <a:off x="11415986" y="280973"/>
            <a:ext cx="394554" cy="424008"/>
            <a:chOff x="4402859" y="2189177"/>
            <a:chExt cx="1144835" cy="1230298"/>
          </a:xfrm>
        </p:grpSpPr>
        <p:sp>
          <p:nvSpPr>
            <p:cNvPr id="272" name="Freeform: Shape 271">
              <a:extLst>
                <a:ext uri="{FF2B5EF4-FFF2-40B4-BE49-F238E27FC236}">
                  <a16:creationId xmlns:a16="http://schemas.microsoft.com/office/drawing/2014/main" id="{D99C9F6E-9F7B-48ED-A518-16E6ACB0D786}"/>
                </a:ext>
              </a:extLst>
            </p:cNvPr>
            <p:cNvSpPr/>
            <p:nvPr/>
          </p:nvSpPr>
          <p:spPr>
            <a:xfrm>
              <a:off x="4586522" y="2189177"/>
              <a:ext cx="734651" cy="734651"/>
            </a:xfrm>
            <a:custGeom>
              <a:avLst/>
              <a:gdLst>
                <a:gd name="connsiteX0" fmla="*/ 118060 w 114300"/>
                <a:gd name="connsiteY0" fmla="*/ 60910 h 114300"/>
                <a:gd name="connsiteX1" fmla="*/ 60910 w 114300"/>
                <a:gd name="connsiteY1" fmla="*/ 118060 h 114300"/>
                <a:gd name="connsiteX2" fmla="*/ 3760 w 114300"/>
                <a:gd name="connsiteY2" fmla="*/ 60910 h 114300"/>
                <a:gd name="connsiteX3" fmla="*/ 60910 w 114300"/>
                <a:gd name="connsiteY3" fmla="*/ 3760 h 114300"/>
                <a:gd name="connsiteX4" fmla="*/ 118060 w 114300"/>
                <a:gd name="connsiteY4" fmla="*/ 60910 h 114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300" h="114300">
                  <a:moveTo>
                    <a:pt x="118060" y="60910"/>
                  </a:moveTo>
                  <a:cubicBezTo>
                    <a:pt x="118060" y="92473"/>
                    <a:pt x="92473" y="118060"/>
                    <a:pt x="60910" y="118060"/>
                  </a:cubicBezTo>
                  <a:cubicBezTo>
                    <a:pt x="29347" y="118060"/>
                    <a:pt x="3760" y="92473"/>
                    <a:pt x="3760" y="60910"/>
                  </a:cubicBezTo>
                  <a:cubicBezTo>
                    <a:pt x="3760" y="29347"/>
                    <a:pt x="29347" y="3760"/>
                    <a:pt x="60910" y="3760"/>
                  </a:cubicBezTo>
                  <a:cubicBezTo>
                    <a:pt x="92473" y="3760"/>
                    <a:pt x="118060" y="29347"/>
                    <a:pt x="118060" y="60910"/>
                  </a:cubicBezTo>
                  <a:close/>
                </a:path>
              </a:pathLst>
            </a:custGeom>
            <a:noFill/>
            <a:ln w="6350" cap="flat">
              <a:solidFill>
                <a:srgbClr val="04B0AC"/>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Symbio AR+LT"/>
              </a:endParaRPr>
            </a:p>
          </p:txBody>
        </p:sp>
        <p:sp>
          <p:nvSpPr>
            <p:cNvPr id="273" name="Freeform: Shape 272">
              <a:extLst>
                <a:ext uri="{FF2B5EF4-FFF2-40B4-BE49-F238E27FC236}">
                  <a16:creationId xmlns:a16="http://schemas.microsoft.com/office/drawing/2014/main" id="{D4B70970-2876-408E-8EAF-632DD3F3879D}"/>
                </a:ext>
              </a:extLst>
            </p:cNvPr>
            <p:cNvSpPr/>
            <p:nvPr/>
          </p:nvSpPr>
          <p:spPr>
            <a:xfrm>
              <a:off x="4953847" y="2262641"/>
              <a:ext cx="306103" cy="306103"/>
            </a:xfrm>
            <a:custGeom>
              <a:avLst/>
              <a:gdLst>
                <a:gd name="connsiteX0" fmla="*/ 49480 w 47625"/>
                <a:gd name="connsiteY0" fmla="*/ 49480 h 47625"/>
                <a:gd name="connsiteX1" fmla="*/ 3760 w 47625"/>
                <a:gd name="connsiteY1" fmla="*/ 3760 h 47625"/>
              </a:gdLst>
              <a:ahLst/>
              <a:cxnLst>
                <a:cxn ang="0">
                  <a:pos x="connsiteX0" y="connsiteY0"/>
                </a:cxn>
                <a:cxn ang="0">
                  <a:pos x="connsiteX1" y="connsiteY1"/>
                </a:cxn>
              </a:cxnLst>
              <a:rect l="l" t="t" r="r" b="b"/>
              <a:pathLst>
                <a:path w="47625" h="47625">
                  <a:moveTo>
                    <a:pt x="49480" y="49480"/>
                  </a:moveTo>
                  <a:cubicBezTo>
                    <a:pt x="49480" y="24715"/>
                    <a:pt x="29477" y="3760"/>
                    <a:pt x="3760" y="3760"/>
                  </a:cubicBezTo>
                </a:path>
              </a:pathLst>
            </a:custGeom>
            <a:noFill/>
            <a:ln w="6350" cap="rnd">
              <a:solidFill>
                <a:srgbClr val="04B0AC"/>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Symbio AR+LT"/>
              </a:endParaRPr>
            </a:p>
          </p:txBody>
        </p:sp>
        <p:sp>
          <p:nvSpPr>
            <p:cNvPr id="274" name="Freeform: Shape 273">
              <a:extLst>
                <a:ext uri="{FF2B5EF4-FFF2-40B4-BE49-F238E27FC236}">
                  <a16:creationId xmlns:a16="http://schemas.microsoft.com/office/drawing/2014/main" id="{FD409DC0-C995-4D08-8041-9B792F4CB0E5}"/>
                </a:ext>
              </a:extLst>
            </p:cNvPr>
            <p:cNvSpPr/>
            <p:nvPr/>
          </p:nvSpPr>
          <p:spPr>
            <a:xfrm>
              <a:off x="4898752" y="2923828"/>
              <a:ext cx="122441" cy="122441"/>
            </a:xfrm>
            <a:custGeom>
              <a:avLst/>
              <a:gdLst>
                <a:gd name="connsiteX0" fmla="*/ 3760 w 19050"/>
                <a:gd name="connsiteY0" fmla="*/ 3760 h 19050"/>
                <a:gd name="connsiteX1" fmla="*/ 3760 w 19050"/>
                <a:gd name="connsiteY1" fmla="*/ 24715 h 19050"/>
                <a:gd name="connsiteX2" fmla="*/ 20905 w 19050"/>
                <a:gd name="connsiteY2" fmla="*/ 24715 h 19050"/>
                <a:gd name="connsiteX3" fmla="*/ 20905 w 19050"/>
                <a:gd name="connsiteY3" fmla="*/ 3760 h 19050"/>
              </a:gdLst>
              <a:ahLst/>
              <a:cxnLst>
                <a:cxn ang="0">
                  <a:pos x="connsiteX0" y="connsiteY0"/>
                </a:cxn>
                <a:cxn ang="0">
                  <a:pos x="connsiteX1" y="connsiteY1"/>
                </a:cxn>
                <a:cxn ang="0">
                  <a:pos x="connsiteX2" y="connsiteY2"/>
                </a:cxn>
                <a:cxn ang="0">
                  <a:pos x="connsiteX3" y="connsiteY3"/>
                </a:cxn>
              </a:cxnLst>
              <a:rect l="l" t="t" r="r" b="b"/>
              <a:pathLst>
                <a:path w="19050" h="19050">
                  <a:moveTo>
                    <a:pt x="3760" y="3760"/>
                  </a:moveTo>
                  <a:lnTo>
                    <a:pt x="3760" y="24715"/>
                  </a:lnTo>
                  <a:lnTo>
                    <a:pt x="20905" y="24715"/>
                  </a:lnTo>
                  <a:lnTo>
                    <a:pt x="20905" y="3760"/>
                  </a:lnTo>
                </a:path>
              </a:pathLst>
            </a:custGeom>
            <a:noFill/>
            <a:ln w="6350" cap="flat">
              <a:solidFill>
                <a:srgbClr val="04B0AC"/>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Symbio AR+LT"/>
              </a:endParaRPr>
            </a:p>
          </p:txBody>
        </p:sp>
        <p:sp>
          <p:nvSpPr>
            <p:cNvPr id="275" name="Freeform: Shape 274">
              <a:extLst>
                <a:ext uri="{FF2B5EF4-FFF2-40B4-BE49-F238E27FC236}">
                  <a16:creationId xmlns:a16="http://schemas.microsoft.com/office/drawing/2014/main" id="{5800A316-0335-4B48-BAF4-77986367FCE0}"/>
                </a:ext>
              </a:extLst>
            </p:cNvPr>
            <p:cNvSpPr/>
            <p:nvPr/>
          </p:nvSpPr>
          <p:spPr>
            <a:xfrm>
              <a:off x="4764067" y="2513650"/>
              <a:ext cx="122441" cy="183663"/>
            </a:xfrm>
            <a:custGeom>
              <a:avLst/>
              <a:gdLst>
                <a:gd name="connsiteX0" fmla="*/ 3760 w 19050"/>
                <a:gd name="connsiteY0" fmla="*/ 3760 h 28575"/>
                <a:gd name="connsiteX1" fmla="*/ 23762 w 19050"/>
                <a:gd name="connsiteY1" fmla="*/ 3760 h 28575"/>
                <a:gd name="connsiteX2" fmla="*/ 23762 w 19050"/>
                <a:gd name="connsiteY2" fmla="*/ 31382 h 28575"/>
                <a:gd name="connsiteX3" fmla="*/ 3760 w 19050"/>
                <a:gd name="connsiteY3" fmla="*/ 31382 h 28575"/>
              </a:gdLst>
              <a:ahLst/>
              <a:cxnLst>
                <a:cxn ang="0">
                  <a:pos x="connsiteX0" y="connsiteY0"/>
                </a:cxn>
                <a:cxn ang="0">
                  <a:pos x="connsiteX1" y="connsiteY1"/>
                </a:cxn>
                <a:cxn ang="0">
                  <a:pos x="connsiteX2" y="connsiteY2"/>
                </a:cxn>
                <a:cxn ang="0">
                  <a:pos x="connsiteX3" y="connsiteY3"/>
                </a:cxn>
              </a:cxnLst>
              <a:rect l="l" t="t" r="r" b="b"/>
              <a:pathLst>
                <a:path w="19050" h="28575">
                  <a:moveTo>
                    <a:pt x="3760" y="3760"/>
                  </a:moveTo>
                  <a:lnTo>
                    <a:pt x="23762" y="3760"/>
                  </a:lnTo>
                  <a:lnTo>
                    <a:pt x="23762" y="31382"/>
                  </a:lnTo>
                  <a:lnTo>
                    <a:pt x="3760" y="31382"/>
                  </a:lnTo>
                  <a:close/>
                </a:path>
              </a:pathLst>
            </a:custGeom>
            <a:noFill/>
            <a:ln w="6350" cap="flat">
              <a:solidFill>
                <a:srgbClr val="04B0AC"/>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Symbio AR+LT"/>
              </a:endParaRPr>
            </a:p>
          </p:txBody>
        </p:sp>
        <p:sp>
          <p:nvSpPr>
            <p:cNvPr id="276" name="Freeform: Shape 275">
              <a:extLst>
                <a:ext uri="{FF2B5EF4-FFF2-40B4-BE49-F238E27FC236}">
                  <a16:creationId xmlns:a16="http://schemas.microsoft.com/office/drawing/2014/main" id="{DF98C50E-56ED-4891-BF69-ABC6CD04708C}"/>
                </a:ext>
              </a:extLst>
            </p:cNvPr>
            <p:cNvSpPr/>
            <p:nvPr/>
          </p:nvSpPr>
          <p:spPr>
            <a:xfrm>
              <a:off x="4892628" y="2427941"/>
              <a:ext cx="122441" cy="306103"/>
            </a:xfrm>
            <a:custGeom>
              <a:avLst/>
              <a:gdLst>
                <a:gd name="connsiteX0" fmla="*/ 3760 w 19050"/>
                <a:gd name="connsiteY0" fmla="*/ 3760 h 47625"/>
                <a:gd name="connsiteX1" fmla="*/ 23762 w 19050"/>
                <a:gd name="connsiteY1" fmla="*/ 3760 h 47625"/>
                <a:gd name="connsiteX2" fmla="*/ 23762 w 19050"/>
                <a:gd name="connsiteY2" fmla="*/ 44717 h 47625"/>
                <a:gd name="connsiteX3" fmla="*/ 3760 w 19050"/>
                <a:gd name="connsiteY3" fmla="*/ 44717 h 47625"/>
              </a:gdLst>
              <a:ahLst/>
              <a:cxnLst>
                <a:cxn ang="0">
                  <a:pos x="connsiteX0" y="connsiteY0"/>
                </a:cxn>
                <a:cxn ang="0">
                  <a:pos x="connsiteX1" y="connsiteY1"/>
                </a:cxn>
                <a:cxn ang="0">
                  <a:pos x="connsiteX2" y="connsiteY2"/>
                </a:cxn>
                <a:cxn ang="0">
                  <a:pos x="connsiteX3" y="connsiteY3"/>
                </a:cxn>
              </a:cxnLst>
              <a:rect l="l" t="t" r="r" b="b"/>
              <a:pathLst>
                <a:path w="19050" h="47625">
                  <a:moveTo>
                    <a:pt x="3760" y="3760"/>
                  </a:moveTo>
                  <a:lnTo>
                    <a:pt x="23762" y="3760"/>
                  </a:lnTo>
                  <a:lnTo>
                    <a:pt x="23762" y="44717"/>
                  </a:lnTo>
                  <a:lnTo>
                    <a:pt x="3760" y="44717"/>
                  </a:lnTo>
                  <a:close/>
                </a:path>
              </a:pathLst>
            </a:custGeom>
            <a:noFill/>
            <a:ln w="6350" cap="flat">
              <a:solidFill>
                <a:srgbClr val="04B0AC"/>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Symbio AR+LT"/>
              </a:endParaRPr>
            </a:p>
          </p:txBody>
        </p:sp>
        <p:sp>
          <p:nvSpPr>
            <p:cNvPr id="278" name="Freeform: Shape 277">
              <a:extLst>
                <a:ext uri="{FF2B5EF4-FFF2-40B4-BE49-F238E27FC236}">
                  <a16:creationId xmlns:a16="http://schemas.microsoft.com/office/drawing/2014/main" id="{A5BC969A-EE21-4C00-A928-77C9FC993298}"/>
                </a:ext>
              </a:extLst>
            </p:cNvPr>
            <p:cNvSpPr/>
            <p:nvPr/>
          </p:nvSpPr>
          <p:spPr>
            <a:xfrm>
              <a:off x="5021193" y="2513650"/>
              <a:ext cx="122441" cy="183663"/>
            </a:xfrm>
            <a:custGeom>
              <a:avLst/>
              <a:gdLst>
                <a:gd name="connsiteX0" fmla="*/ 3760 w 19050"/>
                <a:gd name="connsiteY0" fmla="*/ 3760 h 28575"/>
                <a:gd name="connsiteX1" fmla="*/ 23762 w 19050"/>
                <a:gd name="connsiteY1" fmla="*/ 3760 h 28575"/>
                <a:gd name="connsiteX2" fmla="*/ 23762 w 19050"/>
                <a:gd name="connsiteY2" fmla="*/ 31382 h 28575"/>
                <a:gd name="connsiteX3" fmla="*/ 3760 w 19050"/>
                <a:gd name="connsiteY3" fmla="*/ 31382 h 28575"/>
              </a:gdLst>
              <a:ahLst/>
              <a:cxnLst>
                <a:cxn ang="0">
                  <a:pos x="connsiteX0" y="connsiteY0"/>
                </a:cxn>
                <a:cxn ang="0">
                  <a:pos x="connsiteX1" y="connsiteY1"/>
                </a:cxn>
                <a:cxn ang="0">
                  <a:pos x="connsiteX2" y="connsiteY2"/>
                </a:cxn>
                <a:cxn ang="0">
                  <a:pos x="connsiteX3" y="connsiteY3"/>
                </a:cxn>
              </a:cxnLst>
              <a:rect l="l" t="t" r="r" b="b"/>
              <a:pathLst>
                <a:path w="19050" h="28575">
                  <a:moveTo>
                    <a:pt x="3760" y="3760"/>
                  </a:moveTo>
                  <a:lnTo>
                    <a:pt x="23762" y="3760"/>
                  </a:lnTo>
                  <a:lnTo>
                    <a:pt x="23762" y="31382"/>
                  </a:lnTo>
                  <a:lnTo>
                    <a:pt x="3760" y="31382"/>
                  </a:lnTo>
                  <a:close/>
                </a:path>
              </a:pathLst>
            </a:custGeom>
            <a:noFill/>
            <a:ln w="6350" cap="flat">
              <a:solidFill>
                <a:srgbClr val="04B0AC"/>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Symbio AR+LT"/>
              </a:endParaRPr>
            </a:p>
          </p:txBody>
        </p:sp>
        <p:sp>
          <p:nvSpPr>
            <p:cNvPr id="279" name="Freeform: Shape 278">
              <a:extLst>
                <a:ext uri="{FF2B5EF4-FFF2-40B4-BE49-F238E27FC236}">
                  <a16:creationId xmlns:a16="http://schemas.microsoft.com/office/drawing/2014/main" id="{9FD3B491-CE71-4FC5-9BC5-BFCB2B1FD42F}"/>
                </a:ext>
              </a:extLst>
            </p:cNvPr>
            <p:cNvSpPr/>
            <p:nvPr/>
          </p:nvSpPr>
          <p:spPr>
            <a:xfrm>
              <a:off x="4476326" y="3193199"/>
              <a:ext cx="61222" cy="61222"/>
            </a:xfrm>
            <a:custGeom>
              <a:avLst/>
              <a:gdLst>
                <a:gd name="connsiteX0" fmla="*/ 14237 w 9525"/>
                <a:gd name="connsiteY0" fmla="*/ 3760 h 9525"/>
                <a:gd name="connsiteX1" fmla="*/ 3760 w 9525"/>
                <a:gd name="connsiteY1" fmla="*/ 14237 h 9525"/>
              </a:gdLst>
              <a:ahLst/>
              <a:cxnLst>
                <a:cxn ang="0">
                  <a:pos x="connsiteX0" y="connsiteY0"/>
                </a:cxn>
                <a:cxn ang="0">
                  <a:pos x="connsiteX1" y="connsiteY1"/>
                </a:cxn>
              </a:cxnLst>
              <a:rect l="l" t="t" r="r" b="b"/>
              <a:pathLst>
                <a:path w="9525" h="9525">
                  <a:moveTo>
                    <a:pt x="14237" y="3760"/>
                  </a:moveTo>
                  <a:lnTo>
                    <a:pt x="3760" y="14237"/>
                  </a:lnTo>
                </a:path>
              </a:pathLst>
            </a:custGeom>
            <a:ln w="6350" cap="rnd">
              <a:solidFill>
                <a:srgbClr val="04B0AC"/>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Symbio AR+LT"/>
              </a:endParaRPr>
            </a:p>
          </p:txBody>
        </p:sp>
        <p:sp>
          <p:nvSpPr>
            <p:cNvPr id="281" name="Freeform: Shape 280">
              <a:extLst>
                <a:ext uri="{FF2B5EF4-FFF2-40B4-BE49-F238E27FC236}">
                  <a16:creationId xmlns:a16="http://schemas.microsoft.com/office/drawing/2014/main" id="{BCE70B3F-B304-4164-851C-D290BD9DC05B}"/>
                </a:ext>
              </a:extLst>
            </p:cNvPr>
            <p:cNvSpPr/>
            <p:nvPr/>
          </p:nvSpPr>
          <p:spPr>
            <a:xfrm>
              <a:off x="4604891" y="3193199"/>
              <a:ext cx="61222" cy="61222"/>
            </a:xfrm>
            <a:custGeom>
              <a:avLst/>
              <a:gdLst>
                <a:gd name="connsiteX0" fmla="*/ 14237 w 9525"/>
                <a:gd name="connsiteY0" fmla="*/ 14237 h 9525"/>
                <a:gd name="connsiteX1" fmla="*/ 3760 w 9525"/>
                <a:gd name="connsiteY1" fmla="*/ 3760 h 9525"/>
              </a:gdLst>
              <a:ahLst/>
              <a:cxnLst>
                <a:cxn ang="0">
                  <a:pos x="connsiteX0" y="connsiteY0"/>
                </a:cxn>
                <a:cxn ang="0">
                  <a:pos x="connsiteX1" y="connsiteY1"/>
                </a:cxn>
              </a:cxnLst>
              <a:rect l="l" t="t" r="r" b="b"/>
              <a:pathLst>
                <a:path w="9525" h="9525">
                  <a:moveTo>
                    <a:pt x="14237" y="14237"/>
                  </a:moveTo>
                  <a:lnTo>
                    <a:pt x="3760" y="3760"/>
                  </a:lnTo>
                </a:path>
              </a:pathLst>
            </a:custGeom>
            <a:ln w="6350" cap="rnd">
              <a:solidFill>
                <a:srgbClr val="04B0AC"/>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Symbio AR+LT"/>
              </a:endParaRPr>
            </a:p>
          </p:txBody>
        </p:sp>
        <p:sp>
          <p:nvSpPr>
            <p:cNvPr id="282" name="Freeform: Shape 281">
              <a:extLst>
                <a:ext uri="{FF2B5EF4-FFF2-40B4-BE49-F238E27FC236}">
                  <a16:creationId xmlns:a16="http://schemas.microsoft.com/office/drawing/2014/main" id="{7BB8AE7F-3487-4A48-8494-DB4B3C5A43C5}"/>
                </a:ext>
              </a:extLst>
            </p:cNvPr>
            <p:cNvSpPr/>
            <p:nvPr/>
          </p:nvSpPr>
          <p:spPr>
            <a:xfrm>
              <a:off x="4733452" y="3187082"/>
              <a:ext cx="61222" cy="61222"/>
            </a:xfrm>
            <a:custGeom>
              <a:avLst/>
              <a:gdLst>
                <a:gd name="connsiteX0" fmla="*/ 14237 w 9525"/>
                <a:gd name="connsiteY0" fmla="*/ 3760 h 9525"/>
                <a:gd name="connsiteX1" fmla="*/ 3760 w 9525"/>
                <a:gd name="connsiteY1" fmla="*/ 15190 h 9525"/>
              </a:gdLst>
              <a:ahLst/>
              <a:cxnLst>
                <a:cxn ang="0">
                  <a:pos x="connsiteX0" y="connsiteY0"/>
                </a:cxn>
                <a:cxn ang="0">
                  <a:pos x="connsiteX1" y="connsiteY1"/>
                </a:cxn>
              </a:cxnLst>
              <a:rect l="l" t="t" r="r" b="b"/>
              <a:pathLst>
                <a:path w="9525" h="9525">
                  <a:moveTo>
                    <a:pt x="14237" y="3760"/>
                  </a:moveTo>
                  <a:lnTo>
                    <a:pt x="3760" y="15190"/>
                  </a:lnTo>
                </a:path>
              </a:pathLst>
            </a:custGeom>
            <a:ln w="6350" cap="rnd">
              <a:solidFill>
                <a:srgbClr val="04B0AC"/>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dirty="0">
                <a:ln>
                  <a:noFill/>
                </a:ln>
                <a:solidFill>
                  <a:srgbClr val="000000"/>
                </a:solidFill>
                <a:effectLst/>
                <a:uLnTx/>
                <a:uFillTx/>
                <a:latin typeface="Calibri"/>
                <a:ea typeface="+mn-ea"/>
                <a:cs typeface="Symbio AR+LT"/>
              </a:endParaRPr>
            </a:p>
          </p:txBody>
        </p:sp>
        <p:sp>
          <p:nvSpPr>
            <p:cNvPr id="283" name="Freeform: Shape 282">
              <a:extLst>
                <a:ext uri="{FF2B5EF4-FFF2-40B4-BE49-F238E27FC236}">
                  <a16:creationId xmlns:a16="http://schemas.microsoft.com/office/drawing/2014/main" id="{187D292C-1A50-49A7-A980-95A157388CB3}"/>
                </a:ext>
              </a:extLst>
            </p:cNvPr>
            <p:cNvSpPr/>
            <p:nvPr/>
          </p:nvSpPr>
          <p:spPr>
            <a:xfrm>
              <a:off x="4402859" y="3254421"/>
              <a:ext cx="122441" cy="122441"/>
            </a:xfrm>
            <a:custGeom>
              <a:avLst/>
              <a:gdLst>
                <a:gd name="connsiteX0" fmla="*/ 17095 w 19050"/>
                <a:gd name="connsiteY0" fmla="*/ 10427 h 19050"/>
                <a:gd name="connsiteX1" fmla="*/ 10427 w 19050"/>
                <a:gd name="connsiteY1" fmla="*/ 17095 h 19050"/>
                <a:gd name="connsiteX2" fmla="*/ 3760 w 19050"/>
                <a:gd name="connsiteY2" fmla="*/ 10427 h 19050"/>
                <a:gd name="connsiteX3" fmla="*/ 10427 w 19050"/>
                <a:gd name="connsiteY3" fmla="*/ 3760 h 19050"/>
                <a:gd name="connsiteX4" fmla="*/ 17095 w 19050"/>
                <a:gd name="connsiteY4" fmla="*/ 10427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7095" y="10427"/>
                  </a:moveTo>
                  <a:cubicBezTo>
                    <a:pt x="17095" y="14110"/>
                    <a:pt x="14110" y="17095"/>
                    <a:pt x="10427" y="17095"/>
                  </a:cubicBezTo>
                  <a:cubicBezTo>
                    <a:pt x="6745" y="17095"/>
                    <a:pt x="3760" y="14110"/>
                    <a:pt x="3760" y="10427"/>
                  </a:cubicBezTo>
                  <a:cubicBezTo>
                    <a:pt x="3760" y="6745"/>
                    <a:pt x="6745" y="3760"/>
                    <a:pt x="10427" y="3760"/>
                  </a:cubicBezTo>
                  <a:cubicBezTo>
                    <a:pt x="14110" y="3760"/>
                    <a:pt x="17095" y="6745"/>
                    <a:pt x="17095" y="10427"/>
                  </a:cubicBezTo>
                  <a:close/>
                </a:path>
              </a:pathLst>
            </a:custGeom>
            <a:noFill/>
            <a:ln w="6350" cap="rnd">
              <a:solidFill>
                <a:srgbClr val="04B0AC"/>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Symbio AR+LT"/>
              </a:endParaRPr>
            </a:p>
          </p:txBody>
        </p:sp>
        <p:sp>
          <p:nvSpPr>
            <p:cNvPr id="284" name="Freeform: Shape 283">
              <a:extLst>
                <a:ext uri="{FF2B5EF4-FFF2-40B4-BE49-F238E27FC236}">
                  <a16:creationId xmlns:a16="http://schemas.microsoft.com/office/drawing/2014/main" id="{6C6A484C-EF71-4072-BE73-E0C3640DB9F6}"/>
                </a:ext>
              </a:extLst>
            </p:cNvPr>
            <p:cNvSpPr/>
            <p:nvPr/>
          </p:nvSpPr>
          <p:spPr>
            <a:xfrm>
              <a:off x="4531427" y="3119736"/>
              <a:ext cx="122441" cy="122441"/>
            </a:xfrm>
            <a:custGeom>
              <a:avLst/>
              <a:gdLst>
                <a:gd name="connsiteX0" fmla="*/ 17095 w 19050"/>
                <a:gd name="connsiteY0" fmla="*/ 10427 h 19050"/>
                <a:gd name="connsiteX1" fmla="*/ 10427 w 19050"/>
                <a:gd name="connsiteY1" fmla="*/ 17095 h 19050"/>
                <a:gd name="connsiteX2" fmla="*/ 3760 w 19050"/>
                <a:gd name="connsiteY2" fmla="*/ 10427 h 19050"/>
                <a:gd name="connsiteX3" fmla="*/ 10427 w 19050"/>
                <a:gd name="connsiteY3" fmla="*/ 3760 h 19050"/>
                <a:gd name="connsiteX4" fmla="*/ 17095 w 19050"/>
                <a:gd name="connsiteY4" fmla="*/ 10427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7095" y="10427"/>
                  </a:moveTo>
                  <a:cubicBezTo>
                    <a:pt x="17095" y="14110"/>
                    <a:pt x="14110" y="17095"/>
                    <a:pt x="10427" y="17095"/>
                  </a:cubicBezTo>
                  <a:cubicBezTo>
                    <a:pt x="6745" y="17095"/>
                    <a:pt x="3760" y="14110"/>
                    <a:pt x="3760" y="10427"/>
                  </a:cubicBezTo>
                  <a:cubicBezTo>
                    <a:pt x="3760" y="6745"/>
                    <a:pt x="6745" y="3760"/>
                    <a:pt x="10427" y="3760"/>
                  </a:cubicBezTo>
                  <a:cubicBezTo>
                    <a:pt x="14110" y="3760"/>
                    <a:pt x="17095" y="6745"/>
                    <a:pt x="17095" y="10427"/>
                  </a:cubicBezTo>
                  <a:close/>
                </a:path>
              </a:pathLst>
            </a:custGeom>
            <a:noFill/>
            <a:ln w="6350" cap="rnd">
              <a:solidFill>
                <a:srgbClr val="04B0AC"/>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Symbio AR+LT"/>
              </a:endParaRPr>
            </a:p>
          </p:txBody>
        </p:sp>
        <p:sp>
          <p:nvSpPr>
            <p:cNvPr id="285" name="Freeform: Shape 284">
              <a:extLst>
                <a:ext uri="{FF2B5EF4-FFF2-40B4-BE49-F238E27FC236}">
                  <a16:creationId xmlns:a16="http://schemas.microsoft.com/office/drawing/2014/main" id="{1CA2A5A8-FA36-4D18-AD75-FFF2CC3C73B8}"/>
                </a:ext>
              </a:extLst>
            </p:cNvPr>
            <p:cNvSpPr/>
            <p:nvPr/>
          </p:nvSpPr>
          <p:spPr>
            <a:xfrm>
              <a:off x="4659989" y="3254421"/>
              <a:ext cx="122441" cy="122441"/>
            </a:xfrm>
            <a:custGeom>
              <a:avLst/>
              <a:gdLst>
                <a:gd name="connsiteX0" fmla="*/ 17095 w 19050"/>
                <a:gd name="connsiteY0" fmla="*/ 10427 h 19050"/>
                <a:gd name="connsiteX1" fmla="*/ 10427 w 19050"/>
                <a:gd name="connsiteY1" fmla="*/ 17095 h 19050"/>
                <a:gd name="connsiteX2" fmla="*/ 3760 w 19050"/>
                <a:gd name="connsiteY2" fmla="*/ 10427 h 19050"/>
                <a:gd name="connsiteX3" fmla="*/ 10427 w 19050"/>
                <a:gd name="connsiteY3" fmla="*/ 3760 h 19050"/>
                <a:gd name="connsiteX4" fmla="*/ 17095 w 19050"/>
                <a:gd name="connsiteY4" fmla="*/ 10427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7095" y="10427"/>
                  </a:moveTo>
                  <a:cubicBezTo>
                    <a:pt x="17095" y="14110"/>
                    <a:pt x="14110" y="17095"/>
                    <a:pt x="10427" y="17095"/>
                  </a:cubicBezTo>
                  <a:cubicBezTo>
                    <a:pt x="6745" y="17095"/>
                    <a:pt x="3760" y="14110"/>
                    <a:pt x="3760" y="10427"/>
                  </a:cubicBezTo>
                  <a:cubicBezTo>
                    <a:pt x="3760" y="6745"/>
                    <a:pt x="6745" y="3760"/>
                    <a:pt x="10427" y="3760"/>
                  </a:cubicBezTo>
                  <a:cubicBezTo>
                    <a:pt x="14110" y="3760"/>
                    <a:pt x="17095" y="6745"/>
                    <a:pt x="17095" y="10427"/>
                  </a:cubicBezTo>
                  <a:close/>
                </a:path>
              </a:pathLst>
            </a:custGeom>
            <a:noFill/>
            <a:ln w="6350" cap="rnd">
              <a:solidFill>
                <a:srgbClr val="04B0AC"/>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Symbio AR+LT"/>
              </a:endParaRPr>
            </a:p>
          </p:txBody>
        </p:sp>
        <p:sp>
          <p:nvSpPr>
            <p:cNvPr id="286" name="Freeform: Shape 285">
              <a:extLst>
                <a:ext uri="{FF2B5EF4-FFF2-40B4-BE49-F238E27FC236}">
                  <a16:creationId xmlns:a16="http://schemas.microsoft.com/office/drawing/2014/main" id="{13CA431B-6770-417B-85E7-F1535E978AEA}"/>
                </a:ext>
              </a:extLst>
            </p:cNvPr>
            <p:cNvSpPr/>
            <p:nvPr/>
          </p:nvSpPr>
          <p:spPr>
            <a:xfrm>
              <a:off x="5370149" y="3193199"/>
              <a:ext cx="61222" cy="61222"/>
            </a:xfrm>
            <a:custGeom>
              <a:avLst/>
              <a:gdLst>
                <a:gd name="connsiteX0" fmla="*/ 3760 w 9525"/>
                <a:gd name="connsiteY0" fmla="*/ 3760 h 9525"/>
                <a:gd name="connsiteX1" fmla="*/ 14237 w 9525"/>
                <a:gd name="connsiteY1" fmla="*/ 14237 h 9525"/>
              </a:gdLst>
              <a:ahLst/>
              <a:cxnLst>
                <a:cxn ang="0">
                  <a:pos x="connsiteX0" y="connsiteY0"/>
                </a:cxn>
                <a:cxn ang="0">
                  <a:pos x="connsiteX1" y="connsiteY1"/>
                </a:cxn>
              </a:cxnLst>
              <a:rect l="l" t="t" r="r" b="b"/>
              <a:pathLst>
                <a:path w="9525" h="9525">
                  <a:moveTo>
                    <a:pt x="3760" y="3760"/>
                  </a:moveTo>
                  <a:lnTo>
                    <a:pt x="14237" y="14237"/>
                  </a:lnTo>
                </a:path>
              </a:pathLst>
            </a:custGeom>
            <a:ln w="6350" cap="rnd">
              <a:solidFill>
                <a:srgbClr val="04B0AC"/>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Symbio AR+LT"/>
              </a:endParaRPr>
            </a:p>
          </p:txBody>
        </p:sp>
        <p:sp>
          <p:nvSpPr>
            <p:cNvPr id="287" name="Freeform: Shape 286">
              <a:extLst>
                <a:ext uri="{FF2B5EF4-FFF2-40B4-BE49-F238E27FC236}">
                  <a16:creationId xmlns:a16="http://schemas.microsoft.com/office/drawing/2014/main" id="{E4E1EF7A-5BEC-4C8A-B87E-31D07E9E4D4B}"/>
                </a:ext>
              </a:extLst>
            </p:cNvPr>
            <p:cNvSpPr/>
            <p:nvPr/>
          </p:nvSpPr>
          <p:spPr>
            <a:xfrm>
              <a:off x="5241591" y="3193199"/>
              <a:ext cx="61222" cy="61222"/>
            </a:xfrm>
            <a:custGeom>
              <a:avLst/>
              <a:gdLst>
                <a:gd name="connsiteX0" fmla="*/ 3760 w 9525"/>
                <a:gd name="connsiteY0" fmla="*/ 14237 h 9525"/>
                <a:gd name="connsiteX1" fmla="*/ 14237 w 9525"/>
                <a:gd name="connsiteY1" fmla="*/ 3760 h 9525"/>
              </a:gdLst>
              <a:ahLst/>
              <a:cxnLst>
                <a:cxn ang="0">
                  <a:pos x="connsiteX0" y="connsiteY0"/>
                </a:cxn>
                <a:cxn ang="0">
                  <a:pos x="connsiteX1" y="connsiteY1"/>
                </a:cxn>
              </a:cxnLst>
              <a:rect l="l" t="t" r="r" b="b"/>
              <a:pathLst>
                <a:path w="9525" h="9525">
                  <a:moveTo>
                    <a:pt x="3760" y="14237"/>
                  </a:moveTo>
                  <a:lnTo>
                    <a:pt x="14237" y="3760"/>
                  </a:lnTo>
                </a:path>
              </a:pathLst>
            </a:custGeom>
            <a:ln w="6350" cap="rnd">
              <a:solidFill>
                <a:srgbClr val="04B0AC"/>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Symbio AR+LT"/>
              </a:endParaRPr>
            </a:p>
          </p:txBody>
        </p:sp>
        <p:sp>
          <p:nvSpPr>
            <p:cNvPr id="288" name="Freeform: Shape 287">
              <a:extLst>
                <a:ext uri="{FF2B5EF4-FFF2-40B4-BE49-F238E27FC236}">
                  <a16:creationId xmlns:a16="http://schemas.microsoft.com/office/drawing/2014/main" id="{9D09A773-001C-444C-8029-6595CBE8929D}"/>
                </a:ext>
              </a:extLst>
            </p:cNvPr>
            <p:cNvSpPr/>
            <p:nvPr/>
          </p:nvSpPr>
          <p:spPr>
            <a:xfrm>
              <a:off x="5106905" y="3187082"/>
              <a:ext cx="61222" cy="61222"/>
            </a:xfrm>
            <a:custGeom>
              <a:avLst/>
              <a:gdLst>
                <a:gd name="connsiteX0" fmla="*/ 3760 w 9525"/>
                <a:gd name="connsiteY0" fmla="*/ 3760 h 9525"/>
                <a:gd name="connsiteX1" fmla="*/ 15190 w 9525"/>
                <a:gd name="connsiteY1" fmla="*/ 15190 h 9525"/>
              </a:gdLst>
              <a:ahLst/>
              <a:cxnLst>
                <a:cxn ang="0">
                  <a:pos x="connsiteX0" y="connsiteY0"/>
                </a:cxn>
                <a:cxn ang="0">
                  <a:pos x="connsiteX1" y="connsiteY1"/>
                </a:cxn>
              </a:cxnLst>
              <a:rect l="l" t="t" r="r" b="b"/>
              <a:pathLst>
                <a:path w="9525" h="9525">
                  <a:moveTo>
                    <a:pt x="3760" y="3760"/>
                  </a:moveTo>
                  <a:lnTo>
                    <a:pt x="15190" y="15190"/>
                  </a:lnTo>
                </a:path>
              </a:pathLst>
            </a:custGeom>
            <a:ln w="6350" cap="rnd">
              <a:solidFill>
                <a:srgbClr val="04B0AC"/>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Symbio AR+LT"/>
              </a:endParaRPr>
            </a:p>
          </p:txBody>
        </p:sp>
        <p:sp>
          <p:nvSpPr>
            <p:cNvPr id="289" name="Freeform: Shape 288">
              <a:extLst>
                <a:ext uri="{FF2B5EF4-FFF2-40B4-BE49-F238E27FC236}">
                  <a16:creationId xmlns:a16="http://schemas.microsoft.com/office/drawing/2014/main" id="{5D48D25D-147C-45BA-881A-BF36F74FBD43}"/>
                </a:ext>
              </a:extLst>
            </p:cNvPr>
            <p:cNvSpPr/>
            <p:nvPr/>
          </p:nvSpPr>
          <p:spPr>
            <a:xfrm>
              <a:off x="5425253" y="3254421"/>
              <a:ext cx="122441" cy="122441"/>
            </a:xfrm>
            <a:custGeom>
              <a:avLst/>
              <a:gdLst>
                <a:gd name="connsiteX0" fmla="*/ 17095 w 19050"/>
                <a:gd name="connsiteY0" fmla="*/ 10427 h 19050"/>
                <a:gd name="connsiteX1" fmla="*/ 10427 w 19050"/>
                <a:gd name="connsiteY1" fmla="*/ 17095 h 19050"/>
                <a:gd name="connsiteX2" fmla="*/ 3760 w 19050"/>
                <a:gd name="connsiteY2" fmla="*/ 10427 h 19050"/>
                <a:gd name="connsiteX3" fmla="*/ 10427 w 19050"/>
                <a:gd name="connsiteY3" fmla="*/ 3760 h 19050"/>
                <a:gd name="connsiteX4" fmla="*/ 17095 w 19050"/>
                <a:gd name="connsiteY4" fmla="*/ 10427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7095" y="10427"/>
                  </a:moveTo>
                  <a:cubicBezTo>
                    <a:pt x="17095" y="14110"/>
                    <a:pt x="14110" y="17095"/>
                    <a:pt x="10427" y="17095"/>
                  </a:cubicBezTo>
                  <a:cubicBezTo>
                    <a:pt x="6745" y="17095"/>
                    <a:pt x="3760" y="14110"/>
                    <a:pt x="3760" y="10427"/>
                  </a:cubicBezTo>
                  <a:cubicBezTo>
                    <a:pt x="3760" y="6745"/>
                    <a:pt x="6745" y="3760"/>
                    <a:pt x="10427" y="3760"/>
                  </a:cubicBezTo>
                  <a:cubicBezTo>
                    <a:pt x="14110" y="3760"/>
                    <a:pt x="17095" y="6745"/>
                    <a:pt x="17095" y="10427"/>
                  </a:cubicBezTo>
                  <a:close/>
                </a:path>
              </a:pathLst>
            </a:custGeom>
            <a:noFill/>
            <a:ln w="6350" cap="rnd">
              <a:solidFill>
                <a:srgbClr val="04B0AC"/>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Symbio AR+LT"/>
              </a:endParaRPr>
            </a:p>
          </p:txBody>
        </p:sp>
        <p:sp>
          <p:nvSpPr>
            <p:cNvPr id="290" name="Freeform: Shape 289">
              <a:extLst>
                <a:ext uri="{FF2B5EF4-FFF2-40B4-BE49-F238E27FC236}">
                  <a16:creationId xmlns:a16="http://schemas.microsoft.com/office/drawing/2014/main" id="{F204E73B-5FB3-4839-B576-FA2498740EDF}"/>
                </a:ext>
              </a:extLst>
            </p:cNvPr>
            <p:cNvSpPr/>
            <p:nvPr/>
          </p:nvSpPr>
          <p:spPr>
            <a:xfrm>
              <a:off x="5296685" y="3119736"/>
              <a:ext cx="122441" cy="122441"/>
            </a:xfrm>
            <a:custGeom>
              <a:avLst/>
              <a:gdLst>
                <a:gd name="connsiteX0" fmla="*/ 17095 w 19050"/>
                <a:gd name="connsiteY0" fmla="*/ 10427 h 19050"/>
                <a:gd name="connsiteX1" fmla="*/ 10427 w 19050"/>
                <a:gd name="connsiteY1" fmla="*/ 17095 h 19050"/>
                <a:gd name="connsiteX2" fmla="*/ 3760 w 19050"/>
                <a:gd name="connsiteY2" fmla="*/ 10427 h 19050"/>
                <a:gd name="connsiteX3" fmla="*/ 10427 w 19050"/>
                <a:gd name="connsiteY3" fmla="*/ 3760 h 19050"/>
                <a:gd name="connsiteX4" fmla="*/ 17095 w 19050"/>
                <a:gd name="connsiteY4" fmla="*/ 10427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7095" y="10427"/>
                  </a:moveTo>
                  <a:cubicBezTo>
                    <a:pt x="17095" y="14110"/>
                    <a:pt x="14110" y="17095"/>
                    <a:pt x="10427" y="17095"/>
                  </a:cubicBezTo>
                  <a:cubicBezTo>
                    <a:pt x="6745" y="17095"/>
                    <a:pt x="3760" y="14110"/>
                    <a:pt x="3760" y="10427"/>
                  </a:cubicBezTo>
                  <a:cubicBezTo>
                    <a:pt x="3760" y="6745"/>
                    <a:pt x="6745" y="3760"/>
                    <a:pt x="10427" y="3760"/>
                  </a:cubicBezTo>
                  <a:cubicBezTo>
                    <a:pt x="14110" y="3760"/>
                    <a:pt x="17095" y="6745"/>
                    <a:pt x="17095" y="10427"/>
                  </a:cubicBezTo>
                  <a:close/>
                </a:path>
              </a:pathLst>
            </a:custGeom>
            <a:noFill/>
            <a:ln w="6350" cap="rnd">
              <a:solidFill>
                <a:srgbClr val="04B0AC"/>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Symbio AR+LT"/>
              </a:endParaRPr>
            </a:p>
          </p:txBody>
        </p:sp>
        <p:sp>
          <p:nvSpPr>
            <p:cNvPr id="291" name="Freeform: Shape 290">
              <a:extLst>
                <a:ext uri="{FF2B5EF4-FFF2-40B4-BE49-F238E27FC236}">
                  <a16:creationId xmlns:a16="http://schemas.microsoft.com/office/drawing/2014/main" id="{B530831F-FB78-4755-8DBF-B8B74CB56009}"/>
                </a:ext>
              </a:extLst>
            </p:cNvPr>
            <p:cNvSpPr/>
            <p:nvPr/>
          </p:nvSpPr>
          <p:spPr>
            <a:xfrm>
              <a:off x="5168124" y="3254421"/>
              <a:ext cx="122441" cy="122441"/>
            </a:xfrm>
            <a:custGeom>
              <a:avLst/>
              <a:gdLst>
                <a:gd name="connsiteX0" fmla="*/ 3760 w 19050"/>
                <a:gd name="connsiteY0" fmla="*/ 10427 h 19050"/>
                <a:gd name="connsiteX1" fmla="*/ 10427 w 19050"/>
                <a:gd name="connsiteY1" fmla="*/ 3760 h 19050"/>
                <a:gd name="connsiteX2" fmla="*/ 17095 w 19050"/>
                <a:gd name="connsiteY2" fmla="*/ 10427 h 19050"/>
                <a:gd name="connsiteX3" fmla="*/ 10427 w 19050"/>
                <a:gd name="connsiteY3" fmla="*/ 17095 h 19050"/>
                <a:gd name="connsiteX4" fmla="*/ 3760 w 19050"/>
                <a:gd name="connsiteY4" fmla="*/ 10427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3760" y="10427"/>
                  </a:moveTo>
                  <a:cubicBezTo>
                    <a:pt x="3760" y="6617"/>
                    <a:pt x="6617" y="3760"/>
                    <a:pt x="10427" y="3760"/>
                  </a:cubicBezTo>
                  <a:cubicBezTo>
                    <a:pt x="14237" y="3760"/>
                    <a:pt x="17095" y="6617"/>
                    <a:pt x="17095" y="10427"/>
                  </a:cubicBezTo>
                  <a:cubicBezTo>
                    <a:pt x="17095" y="14237"/>
                    <a:pt x="14237" y="17095"/>
                    <a:pt x="10427" y="17095"/>
                  </a:cubicBezTo>
                  <a:cubicBezTo>
                    <a:pt x="6617" y="17095"/>
                    <a:pt x="3760" y="14237"/>
                    <a:pt x="3760" y="10427"/>
                  </a:cubicBezTo>
                  <a:close/>
                </a:path>
              </a:pathLst>
            </a:custGeom>
            <a:noFill/>
            <a:ln w="6350" cap="rnd">
              <a:solidFill>
                <a:srgbClr val="04B0AC"/>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Symbio AR+LT"/>
              </a:endParaRPr>
            </a:p>
          </p:txBody>
        </p:sp>
        <p:sp>
          <p:nvSpPr>
            <p:cNvPr id="292" name="Rectangle: Rounded Corners 291">
              <a:extLst>
                <a:ext uri="{FF2B5EF4-FFF2-40B4-BE49-F238E27FC236}">
                  <a16:creationId xmlns:a16="http://schemas.microsoft.com/office/drawing/2014/main" id="{8E5C8262-53A7-4AA6-B875-3FBE274E7292}"/>
                </a:ext>
              </a:extLst>
            </p:cNvPr>
            <p:cNvSpPr/>
            <p:nvPr/>
          </p:nvSpPr>
          <p:spPr>
            <a:xfrm>
              <a:off x="4903237" y="3081878"/>
              <a:ext cx="146822" cy="337597"/>
            </a:xfrm>
            <a:prstGeom prst="roundRect">
              <a:avLst/>
            </a:prstGeom>
            <a:noFill/>
            <a:ln w="6350" cap="rnd">
              <a:solidFill>
                <a:srgbClr val="04B0AC"/>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dirty="0" err="1">
                <a:ln>
                  <a:noFill/>
                </a:ln>
                <a:solidFill>
                  <a:srgbClr val="000000"/>
                </a:solidFill>
                <a:effectLst/>
                <a:uLnTx/>
                <a:uFillTx/>
                <a:latin typeface="Calibri"/>
                <a:ea typeface="+mn-ea"/>
                <a:cs typeface="Symbio AR+LT"/>
              </a:endParaRPr>
            </a:p>
          </p:txBody>
        </p:sp>
      </p:grpSp>
      <p:sp>
        <p:nvSpPr>
          <p:cNvPr id="192" name="Rounded Rectangle 57">
            <a:extLst>
              <a:ext uri="{FF2B5EF4-FFF2-40B4-BE49-F238E27FC236}">
                <a16:creationId xmlns:a16="http://schemas.microsoft.com/office/drawing/2014/main" id="{B084D11D-8BF0-4DA5-B8AB-9A3439C00881}"/>
              </a:ext>
            </a:extLst>
          </p:cNvPr>
          <p:cNvSpPr/>
          <p:nvPr/>
        </p:nvSpPr>
        <p:spPr>
          <a:xfrm>
            <a:off x="3942440" y="810163"/>
            <a:ext cx="1828800" cy="218593"/>
          </a:xfrm>
          <a:prstGeom prst="roundRect">
            <a:avLst/>
          </a:prstGeom>
          <a:solidFill>
            <a:srgbClr val="FFAB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1100" b="1" i="0" u="none" strike="noStrike" kern="1200" cap="none" spc="0" normalizeH="0" baseline="0" noProof="0" dirty="0">
                <a:ln>
                  <a:noFill/>
                </a:ln>
                <a:solidFill>
                  <a:srgbClr val="0D2547"/>
                </a:solidFill>
                <a:effectLst/>
                <a:uLnTx/>
                <a:uFillTx/>
                <a:latin typeface="SST Arabic" panose="020B0504030504020204" pitchFamily="34" charset="-78"/>
                <a:ea typeface="+mn-ea"/>
                <a:cs typeface="SST Arabic" panose="020B0504030504020204" pitchFamily="34" charset="-78"/>
              </a:rPr>
              <a:t>عدد المحاضر الامنية</a:t>
            </a:r>
          </a:p>
        </p:txBody>
      </p:sp>
      <p:sp>
        <p:nvSpPr>
          <p:cNvPr id="193" name="Rounded Rectangle 56">
            <a:extLst>
              <a:ext uri="{FF2B5EF4-FFF2-40B4-BE49-F238E27FC236}">
                <a16:creationId xmlns:a16="http://schemas.microsoft.com/office/drawing/2014/main" id="{8D3E1242-AAC4-4C7B-B25B-005ADB575B79}"/>
              </a:ext>
            </a:extLst>
          </p:cNvPr>
          <p:cNvSpPr/>
          <p:nvPr/>
        </p:nvSpPr>
        <p:spPr>
          <a:xfrm>
            <a:off x="2799323" y="799528"/>
            <a:ext cx="1005840" cy="212900"/>
          </a:xfrm>
          <a:prstGeom prst="roundRect">
            <a:avLst/>
          </a:prstGeom>
          <a:solidFill>
            <a:schemeClr val="bg1"/>
          </a:solidFill>
          <a:ln w="952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1050" b="1" i="0" u="none" strike="noStrike" kern="1200" cap="none" spc="0" normalizeH="0" baseline="0" noProof="0" dirty="0">
                <a:ln>
                  <a:noFill/>
                </a:ln>
                <a:solidFill>
                  <a:srgbClr val="002060"/>
                </a:solidFill>
                <a:effectLst/>
                <a:uLnTx/>
                <a:uFillTx/>
                <a:latin typeface="SST Arabic" panose="020B0504030504020204" pitchFamily="34" charset="-78"/>
                <a:ea typeface="+mn-ea"/>
                <a:cs typeface="SST Arabic" panose="020B0504030504020204" pitchFamily="34" charset="-78"/>
              </a:rPr>
              <a:t>2</a:t>
            </a:r>
          </a:p>
        </p:txBody>
      </p:sp>
      <p:sp>
        <p:nvSpPr>
          <p:cNvPr id="205" name="Rectangle: Rounded Corners 204">
            <a:extLst>
              <a:ext uri="{FF2B5EF4-FFF2-40B4-BE49-F238E27FC236}">
                <a16:creationId xmlns:a16="http://schemas.microsoft.com/office/drawing/2014/main" id="{4A7FA8D0-D8AC-4E5B-B7FD-D10AB7108201}"/>
              </a:ext>
            </a:extLst>
          </p:cNvPr>
          <p:cNvSpPr/>
          <p:nvPr/>
        </p:nvSpPr>
        <p:spPr>
          <a:xfrm>
            <a:off x="9060655" y="2043995"/>
            <a:ext cx="2048006" cy="1495973"/>
          </a:xfrm>
          <a:prstGeom prst="roundRect">
            <a:avLst/>
          </a:prstGeom>
          <a:solidFill>
            <a:schemeClr val="bg1"/>
          </a:solidFill>
          <a:ln w="12700">
            <a:solidFill>
              <a:srgbClr val="53CAFF"/>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ymbio AR+LT"/>
              <a:ea typeface="+mn-ea"/>
              <a:cs typeface="Symbio AR+LT"/>
            </a:endParaRPr>
          </a:p>
        </p:txBody>
      </p:sp>
      <p:grpSp>
        <p:nvGrpSpPr>
          <p:cNvPr id="207" name="Group 206">
            <a:extLst>
              <a:ext uri="{FF2B5EF4-FFF2-40B4-BE49-F238E27FC236}">
                <a16:creationId xmlns:a16="http://schemas.microsoft.com/office/drawing/2014/main" id="{83518C67-D203-4BBC-AC5E-50475EE0234D}"/>
              </a:ext>
            </a:extLst>
          </p:cNvPr>
          <p:cNvGrpSpPr/>
          <p:nvPr/>
        </p:nvGrpSpPr>
        <p:grpSpPr>
          <a:xfrm>
            <a:off x="10832611" y="1923899"/>
            <a:ext cx="387627" cy="352509"/>
            <a:chOff x="5112361" y="3348237"/>
            <a:chExt cx="1033500" cy="1033500"/>
          </a:xfrm>
        </p:grpSpPr>
        <p:sp>
          <p:nvSpPr>
            <p:cNvPr id="209" name="Google Shape;1186;p42">
              <a:extLst>
                <a:ext uri="{FF2B5EF4-FFF2-40B4-BE49-F238E27FC236}">
                  <a16:creationId xmlns:a16="http://schemas.microsoft.com/office/drawing/2014/main" id="{8214CBAC-A719-446A-9223-BFE5F6846ED6}"/>
                </a:ext>
              </a:extLst>
            </p:cNvPr>
            <p:cNvSpPr/>
            <p:nvPr/>
          </p:nvSpPr>
          <p:spPr>
            <a:xfrm>
              <a:off x="5112361" y="3348237"/>
              <a:ext cx="1033500" cy="1033500"/>
            </a:xfrm>
            <a:prstGeom prst="ellipse">
              <a:avLst/>
            </a:prstGeom>
            <a:solidFill>
              <a:schemeClr val="accent3">
                <a:lumMod val="50000"/>
              </a:scheme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0D2547"/>
                </a:solidFill>
                <a:effectLst/>
                <a:uLnTx/>
                <a:uFillTx/>
                <a:latin typeface="Symbio AR+LT"/>
                <a:ea typeface="+mn-ea"/>
                <a:cs typeface="Symbio AR+LT"/>
              </a:endParaRPr>
            </a:p>
          </p:txBody>
        </p:sp>
        <p:sp>
          <p:nvSpPr>
            <p:cNvPr id="210" name="Google Shape;1187;p42">
              <a:extLst>
                <a:ext uri="{FF2B5EF4-FFF2-40B4-BE49-F238E27FC236}">
                  <a16:creationId xmlns:a16="http://schemas.microsoft.com/office/drawing/2014/main" id="{EE9E81F9-9EBA-4D95-BCB1-B370EFF013E7}"/>
                </a:ext>
              </a:extLst>
            </p:cNvPr>
            <p:cNvSpPr/>
            <p:nvPr/>
          </p:nvSpPr>
          <p:spPr>
            <a:xfrm>
              <a:off x="5221432" y="3457310"/>
              <a:ext cx="815400" cy="815400"/>
            </a:xfrm>
            <a:prstGeom prst="ellipse">
              <a:avLst/>
            </a:prstGeom>
            <a:solidFill>
              <a:schemeClr val="bg1"/>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endParaRPr kumimoji="0" sz="900" b="0" i="0" u="none" strike="noStrike" kern="1200" cap="none" spc="0" normalizeH="0" baseline="0" noProof="0" dirty="0">
                <a:ln>
                  <a:noFill/>
                </a:ln>
                <a:solidFill>
                  <a:srgbClr val="0D2547"/>
                </a:solidFill>
                <a:effectLst/>
                <a:uLnTx/>
                <a:uFillTx/>
                <a:latin typeface="Symbio AR+LT"/>
                <a:ea typeface="+mn-ea"/>
                <a:cs typeface="Symbio AR+LT"/>
              </a:endParaRPr>
            </a:p>
          </p:txBody>
        </p:sp>
        <p:grpSp>
          <p:nvGrpSpPr>
            <p:cNvPr id="211" name="Google Shape;1188;p42">
              <a:extLst>
                <a:ext uri="{FF2B5EF4-FFF2-40B4-BE49-F238E27FC236}">
                  <a16:creationId xmlns:a16="http://schemas.microsoft.com/office/drawing/2014/main" id="{F3256F7A-3C7C-4593-867B-792761DF504C}"/>
                </a:ext>
              </a:extLst>
            </p:cNvPr>
            <p:cNvGrpSpPr/>
            <p:nvPr/>
          </p:nvGrpSpPr>
          <p:grpSpPr>
            <a:xfrm>
              <a:off x="5400545" y="3665715"/>
              <a:ext cx="457189" cy="398590"/>
              <a:chOff x="5046550" y="2327025"/>
              <a:chExt cx="299325" cy="261525"/>
            </a:xfrm>
          </p:grpSpPr>
          <p:sp>
            <p:nvSpPr>
              <p:cNvPr id="212" name="Google Shape;1189;p42">
                <a:extLst>
                  <a:ext uri="{FF2B5EF4-FFF2-40B4-BE49-F238E27FC236}">
                    <a16:creationId xmlns:a16="http://schemas.microsoft.com/office/drawing/2014/main" id="{0D1B2DC0-11C4-4438-9D36-691140909F46}"/>
                  </a:ext>
                </a:extLst>
              </p:cNvPr>
              <p:cNvSpPr/>
              <p:nvPr/>
            </p:nvSpPr>
            <p:spPr>
              <a:xfrm>
                <a:off x="5046550" y="2448325"/>
                <a:ext cx="297750" cy="140225"/>
              </a:xfrm>
              <a:custGeom>
                <a:avLst/>
                <a:gdLst/>
                <a:ahLst/>
                <a:cxnLst/>
                <a:rect l="l" t="t" r="r" b="b"/>
                <a:pathLst>
                  <a:path w="11910" h="5609" extrusionOk="0">
                    <a:moveTo>
                      <a:pt x="4569" y="1386"/>
                    </a:moveTo>
                    <a:cubicBezTo>
                      <a:pt x="4538" y="1575"/>
                      <a:pt x="4506" y="1828"/>
                      <a:pt x="4443" y="2111"/>
                    </a:cubicBezTo>
                    <a:lnTo>
                      <a:pt x="757" y="2111"/>
                    </a:lnTo>
                    <a:lnTo>
                      <a:pt x="757" y="1386"/>
                    </a:lnTo>
                    <a:close/>
                    <a:moveTo>
                      <a:pt x="11185" y="1386"/>
                    </a:moveTo>
                    <a:lnTo>
                      <a:pt x="11185" y="2111"/>
                    </a:lnTo>
                    <a:lnTo>
                      <a:pt x="7530" y="2111"/>
                    </a:lnTo>
                    <a:cubicBezTo>
                      <a:pt x="7467" y="1828"/>
                      <a:pt x="7436" y="1575"/>
                      <a:pt x="7373" y="1386"/>
                    </a:cubicBezTo>
                    <a:close/>
                    <a:moveTo>
                      <a:pt x="5955" y="725"/>
                    </a:moveTo>
                    <a:cubicBezTo>
                      <a:pt x="6270" y="725"/>
                      <a:pt x="6396" y="788"/>
                      <a:pt x="6491" y="1071"/>
                    </a:cubicBezTo>
                    <a:cubicBezTo>
                      <a:pt x="6743" y="1639"/>
                      <a:pt x="6900" y="2804"/>
                      <a:pt x="7247" y="4852"/>
                    </a:cubicBezTo>
                    <a:lnTo>
                      <a:pt x="4664" y="4852"/>
                    </a:lnTo>
                    <a:cubicBezTo>
                      <a:pt x="5010" y="2804"/>
                      <a:pt x="5168" y="1639"/>
                      <a:pt x="5388" y="1071"/>
                    </a:cubicBezTo>
                    <a:cubicBezTo>
                      <a:pt x="5514" y="788"/>
                      <a:pt x="5640" y="725"/>
                      <a:pt x="5955" y="725"/>
                    </a:cubicBezTo>
                    <a:close/>
                    <a:moveTo>
                      <a:pt x="5955" y="0"/>
                    </a:moveTo>
                    <a:cubicBezTo>
                      <a:pt x="5357" y="0"/>
                      <a:pt x="5010" y="221"/>
                      <a:pt x="4758" y="725"/>
                    </a:cubicBezTo>
                    <a:lnTo>
                      <a:pt x="347" y="725"/>
                    </a:lnTo>
                    <a:cubicBezTo>
                      <a:pt x="158" y="725"/>
                      <a:pt x="1" y="882"/>
                      <a:pt x="1" y="1071"/>
                    </a:cubicBezTo>
                    <a:lnTo>
                      <a:pt x="1" y="2458"/>
                    </a:lnTo>
                    <a:cubicBezTo>
                      <a:pt x="1" y="2647"/>
                      <a:pt x="158" y="2804"/>
                      <a:pt x="347" y="2804"/>
                    </a:cubicBezTo>
                    <a:lnTo>
                      <a:pt x="4254" y="2804"/>
                    </a:lnTo>
                    <a:cubicBezTo>
                      <a:pt x="4191" y="3371"/>
                      <a:pt x="4065" y="4064"/>
                      <a:pt x="3907" y="4884"/>
                    </a:cubicBezTo>
                    <a:lnTo>
                      <a:pt x="3498" y="4884"/>
                    </a:lnTo>
                    <a:cubicBezTo>
                      <a:pt x="3309" y="4884"/>
                      <a:pt x="3151" y="5041"/>
                      <a:pt x="3151" y="5262"/>
                    </a:cubicBezTo>
                    <a:cubicBezTo>
                      <a:pt x="3151" y="5451"/>
                      <a:pt x="3309" y="5608"/>
                      <a:pt x="3498" y="5608"/>
                    </a:cubicBezTo>
                    <a:lnTo>
                      <a:pt x="8350" y="5608"/>
                    </a:lnTo>
                    <a:cubicBezTo>
                      <a:pt x="8539" y="5608"/>
                      <a:pt x="8696" y="5451"/>
                      <a:pt x="8696" y="5262"/>
                    </a:cubicBezTo>
                    <a:cubicBezTo>
                      <a:pt x="8696" y="5041"/>
                      <a:pt x="8539" y="4884"/>
                      <a:pt x="8350" y="4884"/>
                    </a:cubicBezTo>
                    <a:lnTo>
                      <a:pt x="7972" y="4884"/>
                    </a:lnTo>
                    <a:cubicBezTo>
                      <a:pt x="7814" y="4064"/>
                      <a:pt x="7688" y="3403"/>
                      <a:pt x="7593" y="2804"/>
                    </a:cubicBezTo>
                    <a:lnTo>
                      <a:pt x="11500" y="2804"/>
                    </a:lnTo>
                    <a:cubicBezTo>
                      <a:pt x="11689" y="2804"/>
                      <a:pt x="11847" y="2647"/>
                      <a:pt x="11847" y="2458"/>
                    </a:cubicBezTo>
                    <a:lnTo>
                      <a:pt x="11847" y="1071"/>
                    </a:lnTo>
                    <a:cubicBezTo>
                      <a:pt x="11910" y="882"/>
                      <a:pt x="11752" y="725"/>
                      <a:pt x="11532" y="725"/>
                    </a:cubicBezTo>
                    <a:lnTo>
                      <a:pt x="7121" y="725"/>
                    </a:lnTo>
                    <a:cubicBezTo>
                      <a:pt x="6900" y="252"/>
                      <a:pt x="6554" y="0"/>
                      <a:pt x="5955"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D2547"/>
                  </a:solidFill>
                  <a:effectLst/>
                  <a:uLnTx/>
                  <a:uFillTx/>
                  <a:latin typeface="Symbio AR+LT"/>
                  <a:ea typeface="+mn-ea"/>
                  <a:cs typeface="Symbio AR+LT"/>
                </a:endParaRPr>
              </a:p>
            </p:txBody>
          </p:sp>
          <p:sp>
            <p:nvSpPr>
              <p:cNvPr id="213" name="Google Shape;1190;p42">
                <a:extLst>
                  <a:ext uri="{FF2B5EF4-FFF2-40B4-BE49-F238E27FC236}">
                    <a16:creationId xmlns:a16="http://schemas.microsoft.com/office/drawing/2014/main" id="{17F4B67C-079E-4092-AA51-967E8C399660}"/>
                  </a:ext>
                </a:extLst>
              </p:cNvPr>
              <p:cNvSpPr/>
              <p:nvPr/>
            </p:nvSpPr>
            <p:spPr>
              <a:xfrm>
                <a:off x="5241900" y="2327025"/>
                <a:ext cx="103975" cy="121325"/>
              </a:xfrm>
              <a:custGeom>
                <a:avLst/>
                <a:gdLst/>
                <a:ahLst/>
                <a:cxnLst/>
                <a:rect l="l" t="t" r="r" b="b"/>
                <a:pathLst>
                  <a:path w="4159" h="4853" extrusionOk="0">
                    <a:moveTo>
                      <a:pt x="1985" y="725"/>
                    </a:moveTo>
                    <a:cubicBezTo>
                      <a:pt x="2394" y="725"/>
                      <a:pt x="2709" y="1040"/>
                      <a:pt x="2709" y="1450"/>
                    </a:cubicBezTo>
                    <a:cubicBezTo>
                      <a:pt x="2709" y="1828"/>
                      <a:pt x="2394" y="2143"/>
                      <a:pt x="1985" y="2143"/>
                    </a:cubicBezTo>
                    <a:cubicBezTo>
                      <a:pt x="1607" y="2143"/>
                      <a:pt x="1292" y="1828"/>
                      <a:pt x="1292" y="1450"/>
                    </a:cubicBezTo>
                    <a:cubicBezTo>
                      <a:pt x="1292" y="1040"/>
                      <a:pt x="1638" y="725"/>
                      <a:pt x="1985" y="725"/>
                    </a:cubicBezTo>
                    <a:close/>
                    <a:moveTo>
                      <a:pt x="1985" y="2804"/>
                    </a:moveTo>
                    <a:cubicBezTo>
                      <a:pt x="2741" y="2804"/>
                      <a:pt x="3371" y="3435"/>
                      <a:pt x="3371" y="4191"/>
                    </a:cubicBezTo>
                    <a:lnTo>
                      <a:pt x="630" y="4191"/>
                    </a:lnTo>
                    <a:cubicBezTo>
                      <a:pt x="630" y="3435"/>
                      <a:pt x="1260" y="2804"/>
                      <a:pt x="1985" y="2804"/>
                    </a:cubicBezTo>
                    <a:close/>
                    <a:moveTo>
                      <a:pt x="2048" y="1"/>
                    </a:moveTo>
                    <a:cubicBezTo>
                      <a:pt x="1292" y="1"/>
                      <a:pt x="662" y="631"/>
                      <a:pt x="662" y="1387"/>
                    </a:cubicBezTo>
                    <a:cubicBezTo>
                      <a:pt x="662" y="1765"/>
                      <a:pt x="819" y="2111"/>
                      <a:pt x="1040" y="2332"/>
                    </a:cubicBezTo>
                    <a:cubicBezTo>
                      <a:pt x="410" y="2710"/>
                      <a:pt x="0" y="3372"/>
                      <a:pt x="0" y="4159"/>
                    </a:cubicBezTo>
                    <a:lnTo>
                      <a:pt x="0" y="4506"/>
                    </a:lnTo>
                    <a:cubicBezTo>
                      <a:pt x="0" y="4695"/>
                      <a:pt x="158" y="4852"/>
                      <a:pt x="347" y="4852"/>
                    </a:cubicBezTo>
                    <a:lnTo>
                      <a:pt x="3812" y="4852"/>
                    </a:lnTo>
                    <a:cubicBezTo>
                      <a:pt x="4001" y="4852"/>
                      <a:pt x="4159" y="4695"/>
                      <a:pt x="4159" y="4506"/>
                    </a:cubicBezTo>
                    <a:lnTo>
                      <a:pt x="4159" y="4159"/>
                    </a:lnTo>
                    <a:cubicBezTo>
                      <a:pt x="4096" y="3403"/>
                      <a:pt x="3655" y="2710"/>
                      <a:pt x="3025" y="2332"/>
                    </a:cubicBezTo>
                    <a:cubicBezTo>
                      <a:pt x="3245" y="2111"/>
                      <a:pt x="3403" y="1765"/>
                      <a:pt x="3403" y="1387"/>
                    </a:cubicBezTo>
                    <a:cubicBezTo>
                      <a:pt x="3403" y="631"/>
                      <a:pt x="2772" y="1"/>
                      <a:pt x="2048"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D2547"/>
                  </a:solidFill>
                  <a:effectLst/>
                  <a:uLnTx/>
                  <a:uFillTx/>
                  <a:latin typeface="Symbio AR+LT"/>
                  <a:ea typeface="+mn-ea"/>
                  <a:cs typeface="Symbio AR+LT"/>
                </a:endParaRPr>
              </a:p>
            </p:txBody>
          </p:sp>
          <p:sp>
            <p:nvSpPr>
              <p:cNvPr id="214" name="Google Shape;1191;p42">
                <a:extLst>
                  <a:ext uri="{FF2B5EF4-FFF2-40B4-BE49-F238E27FC236}">
                    <a16:creationId xmlns:a16="http://schemas.microsoft.com/office/drawing/2014/main" id="{30F875BF-E1FA-4483-8B9E-94F87EE3A5A5}"/>
                  </a:ext>
                </a:extLst>
              </p:cNvPr>
              <p:cNvSpPr/>
              <p:nvPr/>
            </p:nvSpPr>
            <p:spPr>
              <a:xfrm>
                <a:off x="5048925" y="2328600"/>
                <a:ext cx="103975" cy="121325"/>
              </a:xfrm>
              <a:custGeom>
                <a:avLst/>
                <a:gdLst/>
                <a:ahLst/>
                <a:cxnLst/>
                <a:rect l="l" t="t" r="r" b="b"/>
                <a:pathLst>
                  <a:path w="4159" h="4853" extrusionOk="0">
                    <a:moveTo>
                      <a:pt x="2048" y="662"/>
                    </a:moveTo>
                    <a:cubicBezTo>
                      <a:pt x="2426" y="662"/>
                      <a:pt x="2741" y="977"/>
                      <a:pt x="2741" y="1387"/>
                    </a:cubicBezTo>
                    <a:cubicBezTo>
                      <a:pt x="2741" y="1765"/>
                      <a:pt x="2426" y="2080"/>
                      <a:pt x="2048" y="2080"/>
                    </a:cubicBezTo>
                    <a:cubicBezTo>
                      <a:pt x="1639" y="2080"/>
                      <a:pt x="1324" y="1765"/>
                      <a:pt x="1324" y="1387"/>
                    </a:cubicBezTo>
                    <a:cubicBezTo>
                      <a:pt x="1324" y="977"/>
                      <a:pt x="1670" y="662"/>
                      <a:pt x="2048" y="662"/>
                    </a:cubicBezTo>
                    <a:close/>
                    <a:moveTo>
                      <a:pt x="2048" y="2710"/>
                    </a:moveTo>
                    <a:cubicBezTo>
                      <a:pt x="2773" y="2710"/>
                      <a:pt x="3403" y="3340"/>
                      <a:pt x="3403" y="4096"/>
                    </a:cubicBezTo>
                    <a:lnTo>
                      <a:pt x="662" y="4096"/>
                    </a:lnTo>
                    <a:cubicBezTo>
                      <a:pt x="662" y="3340"/>
                      <a:pt x="1292" y="2710"/>
                      <a:pt x="2048" y="2710"/>
                    </a:cubicBezTo>
                    <a:close/>
                    <a:moveTo>
                      <a:pt x="2111" y="1"/>
                    </a:moveTo>
                    <a:cubicBezTo>
                      <a:pt x="1355" y="1"/>
                      <a:pt x="725" y="631"/>
                      <a:pt x="725" y="1387"/>
                    </a:cubicBezTo>
                    <a:cubicBezTo>
                      <a:pt x="725" y="1733"/>
                      <a:pt x="882" y="2080"/>
                      <a:pt x="1134" y="2332"/>
                    </a:cubicBezTo>
                    <a:cubicBezTo>
                      <a:pt x="410" y="2647"/>
                      <a:pt x="0" y="3340"/>
                      <a:pt x="0" y="4128"/>
                    </a:cubicBezTo>
                    <a:lnTo>
                      <a:pt x="0" y="4474"/>
                    </a:lnTo>
                    <a:cubicBezTo>
                      <a:pt x="0" y="4695"/>
                      <a:pt x="158" y="4852"/>
                      <a:pt x="347" y="4852"/>
                    </a:cubicBezTo>
                    <a:lnTo>
                      <a:pt x="3812" y="4852"/>
                    </a:lnTo>
                    <a:cubicBezTo>
                      <a:pt x="4001" y="4852"/>
                      <a:pt x="4159" y="4695"/>
                      <a:pt x="4159" y="4474"/>
                    </a:cubicBezTo>
                    <a:lnTo>
                      <a:pt x="4159" y="4128"/>
                    </a:lnTo>
                    <a:cubicBezTo>
                      <a:pt x="4159" y="3340"/>
                      <a:pt x="3718" y="2678"/>
                      <a:pt x="3088" y="2332"/>
                    </a:cubicBezTo>
                    <a:cubicBezTo>
                      <a:pt x="3340" y="2080"/>
                      <a:pt x="3497" y="1733"/>
                      <a:pt x="3497" y="1387"/>
                    </a:cubicBezTo>
                    <a:cubicBezTo>
                      <a:pt x="3497" y="631"/>
                      <a:pt x="2867" y="1"/>
                      <a:pt x="2111"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D2547"/>
                  </a:solidFill>
                  <a:effectLst/>
                  <a:uLnTx/>
                  <a:uFillTx/>
                  <a:latin typeface="Symbio AR+LT"/>
                  <a:ea typeface="+mn-ea"/>
                  <a:cs typeface="Symbio AR+LT"/>
                </a:endParaRPr>
              </a:p>
            </p:txBody>
          </p:sp>
        </p:grpSp>
      </p:grpSp>
      <p:sp>
        <p:nvSpPr>
          <p:cNvPr id="208" name="Rectangle 207">
            <a:extLst>
              <a:ext uri="{FF2B5EF4-FFF2-40B4-BE49-F238E27FC236}">
                <a16:creationId xmlns:a16="http://schemas.microsoft.com/office/drawing/2014/main" id="{91F6D105-D8AD-4AC2-B28F-5A9DB108E84D}"/>
              </a:ext>
            </a:extLst>
          </p:cNvPr>
          <p:cNvSpPr/>
          <p:nvPr/>
        </p:nvSpPr>
        <p:spPr>
          <a:xfrm>
            <a:off x="10745873" y="1942561"/>
            <a:ext cx="549186" cy="338554"/>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SA" sz="1600" b="1" i="0" u="none" strike="noStrike" kern="1200" cap="none" spc="0" normalizeH="0" baseline="0" noProof="0" dirty="0">
                <a:ln>
                  <a:noFill/>
                </a:ln>
                <a:solidFill>
                  <a:srgbClr val="04DAD5"/>
                </a:solidFill>
                <a:effectLst>
                  <a:outerShdw blurRad="38100" dist="38100" dir="2700000" algn="tl">
                    <a:srgbClr val="000000">
                      <a:alpha val="43137"/>
                    </a:srgbClr>
                  </a:outerShdw>
                </a:effectLst>
                <a:uLnTx/>
                <a:uFillTx/>
                <a:latin typeface="SST Arabic" panose="020B0504030504020204" pitchFamily="34" charset="-78"/>
                <a:ea typeface="+mn-ea"/>
                <a:cs typeface="SST Arabic" panose="020B0504030504020204" pitchFamily="34" charset="-78"/>
              </a:rPr>
              <a:t>1</a:t>
            </a:r>
          </a:p>
        </p:txBody>
      </p:sp>
      <p:sp>
        <p:nvSpPr>
          <p:cNvPr id="215" name="Rectangle: Rounded Corners 231">
            <a:extLst>
              <a:ext uri="{FF2B5EF4-FFF2-40B4-BE49-F238E27FC236}">
                <a16:creationId xmlns:a16="http://schemas.microsoft.com/office/drawing/2014/main" id="{96A0F781-F871-40A0-A78D-D33DBEE706BF}"/>
              </a:ext>
            </a:extLst>
          </p:cNvPr>
          <p:cNvSpPr/>
          <p:nvPr/>
        </p:nvSpPr>
        <p:spPr>
          <a:xfrm>
            <a:off x="6312919" y="2043996"/>
            <a:ext cx="2048006" cy="1523958"/>
          </a:xfrm>
          <a:prstGeom prst="roundRect">
            <a:avLst/>
          </a:prstGeom>
          <a:solidFill>
            <a:schemeClr val="bg1"/>
          </a:solidFill>
          <a:ln w="12700">
            <a:solidFill>
              <a:srgbClr val="53CAFF"/>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ymbio AR+LT"/>
              <a:ea typeface="+mn-ea"/>
              <a:cs typeface="Symbio AR+LT"/>
            </a:endParaRPr>
          </a:p>
        </p:txBody>
      </p:sp>
      <p:grpSp>
        <p:nvGrpSpPr>
          <p:cNvPr id="216" name="Group 215">
            <a:extLst>
              <a:ext uri="{FF2B5EF4-FFF2-40B4-BE49-F238E27FC236}">
                <a16:creationId xmlns:a16="http://schemas.microsoft.com/office/drawing/2014/main" id="{F020E142-8F37-424B-A4E4-BBD6A35C9544}"/>
              </a:ext>
            </a:extLst>
          </p:cNvPr>
          <p:cNvGrpSpPr/>
          <p:nvPr/>
        </p:nvGrpSpPr>
        <p:grpSpPr>
          <a:xfrm>
            <a:off x="7998137" y="1923899"/>
            <a:ext cx="549186" cy="357216"/>
            <a:chOff x="9366424" y="3553966"/>
            <a:chExt cx="549186" cy="357216"/>
          </a:xfrm>
        </p:grpSpPr>
        <p:grpSp>
          <p:nvGrpSpPr>
            <p:cNvPr id="217" name="Group 216">
              <a:extLst>
                <a:ext uri="{FF2B5EF4-FFF2-40B4-BE49-F238E27FC236}">
                  <a16:creationId xmlns:a16="http://schemas.microsoft.com/office/drawing/2014/main" id="{4C9EFDCC-9637-4338-A657-15712920C45F}"/>
                </a:ext>
              </a:extLst>
            </p:cNvPr>
            <p:cNvGrpSpPr/>
            <p:nvPr/>
          </p:nvGrpSpPr>
          <p:grpSpPr>
            <a:xfrm>
              <a:off x="9453162" y="3553966"/>
              <a:ext cx="387627" cy="352509"/>
              <a:chOff x="5112361" y="3348237"/>
              <a:chExt cx="1033500" cy="1033500"/>
            </a:xfrm>
          </p:grpSpPr>
          <p:sp>
            <p:nvSpPr>
              <p:cNvPr id="219" name="Google Shape;1186;p42">
                <a:extLst>
                  <a:ext uri="{FF2B5EF4-FFF2-40B4-BE49-F238E27FC236}">
                    <a16:creationId xmlns:a16="http://schemas.microsoft.com/office/drawing/2014/main" id="{5D1B4BD8-9417-4343-96A0-D1C81D7A891F}"/>
                  </a:ext>
                </a:extLst>
              </p:cNvPr>
              <p:cNvSpPr/>
              <p:nvPr/>
            </p:nvSpPr>
            <p:spPr>
              <a:xfrm>
                <a:off x="5112361" y="3348237"/>
                <a:ext cx="1033500" cy="1033500"/>
              </a:xfrm>
              <a:prstGeom prst="ellipse">
                <a:avLst/>
              </a:prstGeom>
              <a:solidFill>
                <a:schemeClr val="accent3">
                  <a:lumMod val="50000"/>
                </a:scheme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0D2547"/>
                  </a:solidFill>
                  <a:effectLst/>
                  <a:uLnTx/>
                  <a:uFillTx/>
                  <a:latin typeface="Symbio AR+LT"/>
                  <a:ea typeface="+mn-ea"/>
                  <a:cs typeface="Symbio AR+LT"/>
                </a:endParaRPr>
              </a:p>
            </p:txBody>
          </p:sp>
          <p:sp>
            <p:nvSpPr>
              <p:cNvPr id="220" name="Google Shape;1187;p42">
                <a:extLst>
                  <a:ext uri="{FF2B5EF4-FFF2-40B4-BE49-F238E27FC236}">
                    <a16:creationId xmlns:a16="http://schemas.microsoft.com/office/drawing/2014/main" id="{355DCD2D-DE88-4A55-9BA9-75EB45D2A45F}"/>
                  </a:ext>
                </a:extLst>
              </p:cNvPr>
              <p:cNvSpPr/>
              <p:nvPr/>
            </p:nvSpPr>
            <p:spPr>
              <a:xfrm>
                <a:off x="5221432" y="3457310"/>
                <a:ext cx="815400" cy="815400"/>
              </a:xfrm>
              <a:prstGeom prst="ellipse">
                <a:avLst/>
              </a:prstGeom>
              <a:solidFill>
                <a:schemeClr val="bg1"/>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endParaRPr kumimoji="0" sz="900" b="0" i="0" u="none" strike="noStrike" kern="1200" cap="none" spc="0" normalizeH="0" baseline="0" noProof="0" dirty="0">
                  <a:ln>
                    <a:noFill/>
                  </a:ln>
                  <a:solidFill>
                    <a:srgbClr val="0D2547"/>
                  </a:solidFill>
                  <a:effectLst/>
                  <a:uLnTx/>
                  <a:uFillTx/>
                  <a:latin typeface="Symbio AR+LT"/>
                  <a:ea typeface="+mn-ea"/>
                  <a:cs typeface="Symbio AR+LT"/>
                </a:endParaRPr>
              </a:p>
            </p:txBody>
          </p:sp>
          <p:grpSp>
            <p:nvGrpSpPr>
              <p:cNvPr id="221" name="Google Shape;1188;p42">
                <a:extLst>
                  <a:ext uri="{FF2B5EF4-FFF2-40B4-BE49-F238E27FC236}">
                    <a16:creationId xmlns:a16="http://schemas.microsoft.com/office/drawing/2014/main" id="{224BC7A8-7F46-49A1-A09D-01D10F080989}"/>
                  </a:ext>
                </a:extLst>
              </p:cNvPr>
              <p:cNvGrpSpPr/>
              <p:nvPr/>
            </p:nvGrpSpPr>
            <p:grpSpPr>
              <a:xfrm>
                <a:off x="5400545" y="3665715"/>
                <a:ext cx="457189" cy="398590"/>
                <a:chOff x="5046550" y="2327025"/>
                <a:chExt cx="299325" cy="261525"/>
              </a:xfrm>
            </p:grpSpPr>
            <p:sp>
              <p:nvSpPr>
                <p:cNvPr id="222" name="Google Shape;1189;p42">
                  <a:extLst>
                    <a:ext uri="{FF2B5EF4-FFF2-40B4-BE49-F238E27FC236}">
                      <a16:creationId xmlns:a16="http://schemas.microsoft.com/office/drawing/2014/main" id="{DF388C9E-8A1A-4080-9EE5-EAD1B4005142}"/>
                    </a:ext>
                  </a:extLst>
                </p:cNvPr>
                <p:cNvSpPr/>
                <p:nvPr/>
              </p:nvSpPr>
              <p:spPr>
                <a:xfrm>
                  <a:off x="5046550" y="2448325"/>
                  <a:ext cx="297750" cy="140225"/>
                </a:xfrm>
                <a:custGeom>
                  <a:avLst/>
                  <a:gdLst/>
                  <a:ahLst/>
                  <a:cxnLst/>
                  <a:rect l="l" t="t" r="r" b="b"/>
                  <a:pathLst>
                    <a:path w="11910" h="5609" extrusionOk="0">
                      <a:moveTo>
                        <a:pt x="4569" y="1386"/>
                      </a:moveTo>
                      <a:cubicBezTo>
                        <a:pt x="4538" y="1575"/>
                        <a:pt x="4506" y="1828"/>
                        <a:pt x="4443" y="2111"/>
                      </a:cubicBezTo>
                      <a:lnTo>
                        <a:pt x="757" y="2111"/>
                      </a:lnTo>
                      <a:lnTo>
                        <a:pt x="757" y="1386"/>
                      </a:lnTo>
                      <a:close/>
                      <a:moveTo>
                        <a:pt x="11185" y="1386"/>
                      </a:moveTo>
                      <a:lnTo>
                        <a:pt x="11185" y="2111"/>
                      </a:lnTo>
                      <a:lnTo>
                        <a:pt x="7530" y="2111"/>
                      </a:lnTo>
                      <a:cubicBezTo>
                        <a:pt x="7467" y="1828"/>
                        <a:pt x="7436" y="1575"/>
                        <a:pt x="7373" y="1386"/>
                      </a:cubicBezTo>
                      <a:close/>
                      <a:moveTo>
                        <a:pt x="5955" y="725"/>
                      </a:moveTo>
                      <a:cubicBezTo>
                        <a:pt x="6270" y="725"/>
                        <a:pt x="6396" y="788"/>
                        <a:pt x="6491" y="1071"/>
                      </a:cubicBezTo>
                      <a:cubicBezTo>
                        <a:pt x="6743" y="1639"/>
                        <a:pt x="6900" y="2804"/>
                        <a:pt x="7247" y="4852"/>
                      </a:cubicBezTo>
                      <a:lnTo>
                        <a:pt x="4664" y="4852"/>
                      </a:lnTo>
                      <a:cubicBezTo>
                        <a:pt x="5010" y="2804"/>
                        <a:pt x="5168" y="1639"/>
                        <a:pt x="5388" y="1071"/>
                      </a:cubicBezTo>
                      <a:cubicBezTo>
                        <a:pt x="5514" y="788"/>
                        <a:pt x="5640" y="725"/>
                        <a:pt x="5955" y="725"/>
                      </a:cubicBezTo>
                      <a:close/>
                      <a:moveTo>
                        <a:pt x="5955" y="0"/>
                      </a:moveTo>
                      <a:cubicBezTo>
                        <a:pt x="5357" y="0"/>
                        <a:pt x="5010" y="221"/>
                        <a:pt x="4758" y="725"/>
                      </a:cubicBezTo>
                      <a:lnTo>
                        <a:pt x="347" y="725"/>
                      </a:lnTo>
                      <a:cubicBezTo>
                        <a:pt x="158" y="725"/>
                        <a:pt x="1" y="882"/>
                        <a:pt x="1" y="1071"/>
                      </a:cubicBezTo>
                      <a:lnTo>
                        <a:pt x="1" y="2458"/>
                      </a:lnTo>
                      <a:cubicBezTo>
                        <a:pt x="1" y="2647"/>
                        <a:pt x="158" y="2804"/>
                        <a:pt x="347" y="2804"/>
                      </a:cubicBezTo>
                      <a:lnTo>
                        <a:pt x="4254" y="2804"/>
                      </a:lnTo>
                      <a:cubicBezTo>
                        <a:pt x="4191" y="3371"/>
                        <a:pt x="4065" y="4064"/>
                        <a:pt x="3907" y="4884"/>
                      </a:cubicBezTo>
                      <a:lnTo>
                        <a:pt x="3498" y="4884"/>
                      </a:lnTo>
                      <a:cubicBezTo>
                        <a:pt x="3309" y="4884"/>
                        <a:pt x="3151" y="5041"/>
                        <a:pt x="3151" y="5262"/>
                      </a:cubicBezTo>
                      <a:cubicBezTo>
                        <a:pt x="3151" y="5451"/>
                        <a:pt x="3309" y="5608"/>
                        <a:pt x="3498" y="5608"/>
                      </a:cubicBezTo>
                      <a:lnTo>
                        <a:pt x="8350" y="5608"/>
                      </a:lnTo>
                      <a:cubicBezTo>
                        <a:pt x="8539" y="5608"/>
                        <a:pt x="8696" y="5451"/>
                        <a:pt x="8696" y="5262"/>
                      </a:cubicBezTo>
                      <a:cubicBezTo>
                        <a:pt x="8696" y="5041"/>
                        <a:pt x="8539" y="4884"/>
                        <a:pt x="8350" y="4884"/>
                      </a:cubicBezTo>
                      <a:lnTo>
                        <a:pt x="7972" y="4884"/>
                      </a:lnTo>
                      <a:cubicBezTo>
                        <a:pt x="7814" y="4064"/>
                        <a:pt x="7688" y="3403"/>
                        <a:pt x="7593" y="2804"/>
                      </a:cubicBezTo>
                      <a:lnTo>
                        <a:pt x="11500" y="2804"/>
                      </a:lnTo>
                      <a:cubicBezTo>
                        <a:pt x="11689" y="2804"/>
                        <a:pt x="11847" y="2647"/>
                        <a:pt x="11847" y="2458"/>
                      </a:cubicBezTo>
                      <a:lnTo>
                        <a:pt x="11847" y="1071"/>
                      </a:lnTo>
                      <a:cubicBezTo>
                        <a:pt x="11910" y="882"/>
                        <a:pt x="11752" y="725"/>
                        <a:pt x="11532" y="725"/>
                      </a:cubicBezTo>
                      <a:lnTo>
                        <a:pt x="7121" y="725"/>
                      </a:lnTo>
                      <a:cubicBezTo>
                        <a:pt x="6900" y="252"/>
                        <a:pt x="6554" y="0"/>
                        <a:pt x="5955"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D2547"/>
                    </a:solidFill>
                    <a:effectLst/>
                    <a:uLnTx/>
                    <a:uFillTx/>
                    <a:latin typeface="Symbio AR+LT"/>
                    <a:ea typeface="+mn-ea"/>
                    <a:cs typeface="Symbio AR+LT"/>
                  </a:endParaRPr>
                </a:p>
              </p:txBody>
            </p:sp>
            <p:sp>
              <p:nvSpPr>
                <p:cNvPr id="223" name="Google Shape;1190;p42">
                  <a:extLst>
                    <a:ext uri="{FF2B5EF4-FFF2-40B4-BE49-F238E27FC236}">
                      <a16:creationId xmlns:a16="http://schemas.microsoft.com/office/drawing/2014/main" id="{F5181D76-53A1-449A-B400-5B694C1109D5}"/>
                    </a:ext>
                  </a:extLst>
                </p:cNvPr>
                <p:cNvSpPr/>
                <p:nvPr/>
              </p:nvSpPr>
              <p:spPr>
                <a:xfrm>
                  <a:off x="5241900" y="2327025"/>
                  <a:ext cx="103975" cy="121325"/>
                </a:xfrm>
                <a:custGeom>
                  <a:avLst/>
                  <a:gdLst/>
                  <a:ahLst/>
                  <a:cxnLst/>
                  <a:rect l="l" t="t" r="r" b="b"/>
                  <a:pathLst>
                    <a:path w="4159" h="4853" extrusionOk="0">
                      <a:moveTo>
                        <a:pt x="1985" y="725"/>
                      </a:moveTo>
                      <a:cubicBezTo>
                        <a:pt x="2394" y="725"/>
                        <a:pt x="2709" y="1040"/>
                        <a:pt x="2709" y="1450"/>
                      </a:cubicBezTo>
                      <a:cubicBezTo>
                        <a:pt x="2709" y="1828"/>
                        <a:pt x="2394" y="2143"/>
                        <a:pt x="1985" y="2143"/>
                      </a:cubicBezTo>
                      <a:cubicBezTo>
                        <a:pt x="1607" y="2143"/>
                        <a:pt x="1292" y="1828"/>
                        <a:pt x="1292" y="1450"/>
                      </a:cubicBezTo>
                      <a:cubicBezTo>
                        <a:pt x="1292" y="1040"/>
                        <a:pt x="1638" y="725"/>
                        <a:pt x="1985" y="725"/>
                      </a:cubicBezTo>
                      <a:close/>
                      <a:moveTo>
                        <a:pt x="1985" y="2804"/>
                      </a:moveTo>
                      <a:cubicBezTo>
                        <a:pt x="2741" y="2804"/>
                        <a:pt x="3371" y="3435"/>
                        <a:pt x="3371" y="4191"/>
                      </a:cubicBezTo>
                      <a:lnTo>
                        <a:pt x="630" y="4191"/>
                      </a:lnTo>
                      <a:cubicBezTo>
                        <a:pt x="630" y="3435"/>
                        <a:pt x="1260" y="2804"/>
                        <a:pt x="1985" y="2804"/>
                      </a:cubicBezTo>
                      <a:close/>
                      <a:moveTo>
                        <a:pt x="2048" y="1"/>
                      </a:moveTo>
                      <a:cubicBezTo>
                        <a:pt x="1292" y="1"/>
                        <a:pt x="662" y="631"/>
                        <a:pt x="662" y="1387"/>
                      </a:cubicBezTo>
                      <a:cubicBezTo>
                        <a:pt x="662" y="1765"/>
                        <a:pt x="819" y="2111"/>
                        <a:pt x="1040" y="2332"/>
                      </a:cubicBezTo>
                      <a:cubicBezTo>
                        <a:pt x="410" y="2710"/>
                        <a:pt x="0" y="3372"/>
                        <a:pt x="0" y="4159"/>
                      </a:cubicBezTo>
                      <a:lnTo>
                        <a:pt x="0" y="4506"/>
                      </a:lnTo>
                      <a:cubicBezTo>
                        <a:pt x="0" y="4695"/>
                        <a:pt x="158" y="4852"/>
                        <a:pt x="347" y="4852"/>
                      </a:cubicBezTo>
                      <a:lnTo>
                        <a:pt x="3812" y="4852"/>
                      </a:lnTo>
                      <a:cubicBezTo>
                        <a:pt x="4001" y="4852"/>
                        <a:pt x="4159" y="4695"/>
                        <a:pt x="4159" y="4506"/>
                      </a:cubicBezTo>
                      <a:lnTo>
                        <a:pt x="4159" y="4159"/>
                      </a:lnTo>
                      <a:cubicBezTo>
                        <a:pt x="4096" y="3403"/>
                        <a:pt x="3655" y="2710"/>
                        <a:pt x="3025" y="2332"/>
                      </a:cubicBezTo>
                      <a:cubicBezTo>
                        <a:pt x="3245" y="2111"/>
                        <a:pt x="3403" y="1765"/>
                        <a:pt x="3403" y="1387"/>
                      </a:cubicBezTo>
                      <a:cubicBezTo>
                        <a:pt x="3403" y="631"/>
                        <a:pt x="2772" y="1"/>
                        <a:pt x="2048"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D2547"/>
                    </a:solidFill>
                    <a:effectLst/>
                    <a:uLnTx/>
                    <a:uFillTx/>
                    <a:latin typeface="Symbio AR+LT"/>
                    <a:ea typeface="+mn-ea"/>
                    <a:cs typeface="Symbio AR+LT"/>
                  </a:endParaRPr>
                </a:p>
              </p:txBody>
            </p:sp>
            <p:sp>
              <p:nvSpPr>
                <p:cNvPr id="225" name="Google Shape;1191;p42">
                  <a:extLst>
                    <a:ext uri="{FF2B5EF4-FFF2-40B4-BE49-F238E27FC236}">
                      <a16:creationId xmlns:a16="http://schemas.microsoft.com/office/drawing/2014/main" id="{8F720C0E-DCE1-40CD-86A7-22ECB11ADF24}"/>
                    </a:ext>
                  </a:extLst>
                </p:cNvPr>
                <p:cNvSpPr/>
                <p:nvPr/>
              </p:nvSpPr>
              <p:spPr>
                <a:xfrm>
                  <a:off x="5048925" y="2328600"/>
                  <a:ext cx="103975" cy="121325"/>
                </a:xfrm>
                <a:custGeom>
                  <a:avLst/>
                  <a:gdLst/>
                  <a:ahLst/>
                  <a:cxnLst/>
                  <a:rect l="l" t="t" r="r" b="b"/>
                  <a:pathLst>
                    <a:path w="4159" h="4853" extrusionOk="0">
                      <a:moveTo>
                        <a:pt x="2048" y="662"/>
                      </a:moveTo>
                      <a:cubicBezTo>
                        <a:pt x="2426" y="662"/>
                        <a:pt x="2741" y="977"/>
                        <a:pt x="2741" y="1387"/>
                      </a:cubicBezTo>
                      <a:cubicBezTo>
                        <a:pt x="2741" y="1765"/>
                        <a:pt x="2426" y="2080"/>
                        <a:pt x="2048" y="2080"/>
                      </a:cubicBezTo>
                      <a:cubicBezTo>
                        <a:pt x="1639" y="2080"/>
                        <a:pt x="1324" y="1765"/>
                        <a:pt x="1324" y="1387"/>
                      </a:cubicBezTo>
                      <a:cubicBezTo>
                        <a:pt x="1324" y="977"/>
                        <a:pt x="1670" y="662"/>
                        <a:pt x="2048" y="662"/>
                      </a:cubicBezTo>
                      <a:close/>
                      <a:moveTo>
                        <a:pt x="2048" y="2710"/>
                      </a:moveTo>
                      <a:cubicBezTo>
                        <a:pt x="2773" y="2710"/>
                        <a:pt x="3403" y="3340"/>
                        <a:pt x="3403" y="4096"/>
                      </a:cubicBezTo>
                      <a:lnTo>
                        <a:pt x="662" y="4096"/>
                      </a:lnTo>
                      <a:cubicBezTo>
                        <a:pt x="662" y="3340"/>
                        <a:pt x="1292" y="2710"/>
                        <a:pt x="2048" y="2710"/>
                      </a:cubicBezTo>
                      <a:close/>
                      <a:moveTo>
                        <a:pt x="2111" y="1"/>
                      </a:moveTo>
                      <a:cubicBezTo>
                        <a:pt x="1355" y="1"/>
                        <a:pt x="725" y="631"/>
                        <a:pt x="725" y="1387"/>
                      </a:cubicBezTo>
                      <a:cubicBezTo>
                        <a:pt x="725" y="1733"/>
                        <a:pt x="882" y="2080"/>
                        <a:pt x="1134" y="2332"/>
                      </a:cubicBezTo>
                      <a:cubicBezTo>
                        <a:pt x="410" y="2647"/>
                        <a:pt x="0" y="3340"/>
                        <a:pt x="0" y="4128"/>
                      </a:cubicBezTo>
                      <a:lnTo>
                        <a:pt x="0" y="4474"/>
                      </a:lnTo>
                      <a:cubicBezTo>
                        <a:pt x="0" y="4695"/>
                        <a:pt x="158" y="4852"/>
                        <a:pt x="347" y="4852"/>
                      </a:cubicBezTo>
                      <a:lnTo>
                        <a:pt x="3812" y="4852"/>
                      </a:lnTo>
                      <a:cubicBezTo>
                        <a:pt x="4001" y="4852"/>
                        <a:pt x="4159" y="4695"/>
                        <a:pt x="4159" y="4474"/>
                      </a:cubicBezTo>
                      <a:lnTo>
                        <a:pt x="4159" y="4128"/>
                      </a:lnTo>
                      <a:cubicBezTo>
                        <a:pt x="4159" y="3340"/>
                        <a:pt x="3718" y="2678"/>
                        <a:pt x="3088" y="2332"/>
                      </a:cubicBezTo>
                      <a:cubicBezTo>
                        <a:pt x="3340" y="2080"/>
                        <a:pt x="3497" y="1733"/>
                        <a:pt x="3497" y="1387"/>
                      </a:cubicBezTo>
                      <a:cubicBezTo>
                        <a:pt x="3497" y="631"/>
                        <a:pt x="2867" y="1"/>
                        <a:pt x="2111"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D2547"/>
                    </a:solidFill>
                    <a:effectLst/>
                    <a:uLnTx/>
                    <a:uFillTx/>
                    <a:latin typeface="Symbio AR+LT"/>
                    <a:ea typeface="+mn-ea"/>
                    <a:cs typeface="Symbio AR+LT"/>
                  </a:endParaRPr>
                </a:p>
              </p:txBody>
            </p:sp>
          </p:grpSp>
        </p:grpSp>
        <p:sp>
          <p:nvSpPr>
            <p:cNvPr id="218" name="Rectangle 217">
              <a:extLst>
                <a:ext uri="{FF2B5EF4-FFF2-40B4-BE49-F238E27FC236}">
                  <a16:creationId xmlns:a16="http://schemas.microsoft.com/office/drawing/2014/main" id="{C19972B9-97CA-4DA7-9848-83533D81FE4B}"/>
                </a:ext>
              </a:extLst>
            </p:cNvPr>
            <p:cNvSpPr/>
            <p:nvPr/>
          </p:nvSpPr>
          <p:spPr>
            <a:xfrm>
              <a:off x="9366424" y="3572628"/>
              <a:ext cx="549186" cy="338554"/>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SA" sz="1600" b="1" i="0" u="none" strike="noStrike" kern="1200" cap="none" spc="0" normalizeH="0" baseline="0" noProof="0" dirty="0">
                  <a:ln>
                    <a:noFill/>
                  </a:ln>
                  <a:solidFill>
                    <a:srgbClr val="04DAD5"/>
                  </a:solidFill>
                  <a:effectLst>
                    <a:outerShdw blurRad="38100" dist="38100" dir="2700000" algn="tl">
                      <a:srgbClr val="000000">
                        <a:alpha val="43137"/>
                      </a:srgbClr>
                    </a:outerShdw>
                  </a:effectLst>
                  <a:uLnTx/>
                  <a:uFillTx/>
                  <a:latin typeface="SST Arabic" panose="020B0504030504020204" pitchFamily="34" charset="-78"/>
                  <a:ea typeface="+mn-ea"/>
                  <a:cs typeface="SST Arabic" panose="020B0504030504020204" pitchFamily="34" charset="-78"/>
                </a:rPr>
                <a:t>2</a:t>
              </a:r>
            </a:p>
          </p:txBody>
        </p:sp>
      </p:grpSp>
      <p:sp>
        <p:nvSpPr>
          <p:cNvPr id="226" name="Rectangle: Rounded Corners 231">
            <a:extLst>
              <a:ext uri="{FF2B5EF4-FFF2-40B4-BE49-F238E27FC236}">
                <a16:creationId xmlns:a16="http://schemas.microsoft.com/office/drawing/2014/main" id="{0B5C6192-E042-4F0F-A06D-837D7F5E5D67}"/>
              </a:ext>
            </a:extLst>
          </p:cNvPr>
          <p:cNvSpPr/>
          <p:nvPr/>
        </p:nvSpPr>
        <p:spPr>
          <a:xfrm>
            <a:off x="3565184" y="2043996"/>
            <a:ext cx="2048006" cy="1523958"/>
          </a:xfrm>
          <a:prstGeom prst="roundRect">
            <a:avLst/>
          </a:prstGeom>
          <a:solidFill>
            <a:schemeClr val="bg1"/>
          </a:solidFill>
          <a:ln w="3175">
            <a:solidFill>
              <a:srgbClr val="53CA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ymbio AR+LT"/>
              <a:ea typeface="+mn-ea"/>
              <a:cs typeface="Symbio AR+LT"/>
            </a:endParaRPr>
          </a:p>
        </p:txBody>
      </p:sp>
      <p:grpSp>
        <p:nvGrpSpPr>
          <p:cNvPr id="227" name="Group 226">
            <a:extLst>
              <a:ext uri="{FF2B5EF4-FFF2-40B4-BE49-F238E27FC236}">
                <a16:creationId xmlns:a16="http://schemas.microsoft.com/office/drawing/2014/main" id="{9ED6ABB4-E85B-426C-9A46-E4EF66406510}"/>
              </a:ext>
            </a:extLst>
          </p:cNvPr>
          <p:cNvGrpSpPr/>
          <p:nvPr/>
        </p:nvGrpSpPr>
        <p:grpSpPr>
          <a:xfrm>
            <a:off x="5250402" y="1923899"/>
            <a:ext cx="549186" cy="357216"/>
            <a:chOff x="9366424" y="3553966"/>
            <a:chExt cx="549186" cy="357216"/>
          </a:xfrm>
        </p:grpSpPr>
        <p:grpSp>
          <p:nvGrpSpPr>
            <p:cNvPr id="228" name="Group 227">
              <a:extLst>
                <a:ext uri="{FF2B5EF4-FFF2-40B4-BE49-F238E27FC236}">
                  <a16:creationId xmlns:a16="http://schemas.microsoft.com/office/drawing/2014/main" id="{A6CFD4F3-2007-46A2-AB03-8CAB721DF1EC}"/>
                </a:ext>
              </a:extLst>
            </p:cNvPr>
            <p:cNvGrpSpPr/>
            <p:nvPr/>
          </p:nvGrpSpPr>
          <p:grpSpPr>
            <a:xfrm>
              <a:off x="9453162" y="3553966"/>
              <a:ext cx="387627" cy="352509"/>
              <a:chOff x="5112361" y="3348237"/>
              <a:chExt cx="1033500" cy="1033500"/>
            </a:xfrm>
          </p:grpSpPr>
          <p:sp>
            <p:nvSpPr>
              <p:cNvPr id="231" name="Google Shape;1186;p42">
                <a:extLst>
                  <a:ext uri="{FF2B5EF4-FFF2-40B4-BE49-F238E27FC236}">
                    <a16:creationId xmlns:a16="http://schemas.microsoft.com/office/drawing/2014/main" id="{B2193C4B-25F8-42E2-B645-D2D442B1C99D}"/>
                  </a:ext>
                </a:extLst>
              </p:cNvPr>
              <p:cNvSpPr/>
              <p:nvPr/>
            </p:nvSpPr>
            <p:spPr>
              <a:xfrm>
                <a:off x="5112361" y="3348237"/>
                <a:ext cx="1033500" cy="1033500"/>
              </a:xfrm>
              <a:prstGeom prst="ellipse">
                <a:avLst/>
              </a:prstGeom>
              <a:solidFill>
                <a:schemeClr val="accent3">
                  <a:lumMod val="50000"/>
                </a:scheme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0D2547"/>
                  </a:solidFill>
                  <a:effectLst/>
                  <a:uLnTx/>
                  <a:uFillTx/>
                  <a:latin typeface="Symbio AR+LT"/>
                  <a:ea typeface="+mn-ea"/>
                  <a:cs typeface="Symbio AR+LT"/>
                </a:endParaRPr>
              </a:p>
            </p:txBody>
          </p:sp>
          <p:sp>
            <p:nvSpPr>
              <p:cNvPr id="261" name="Google Shape;1187;p42">
                <a:extLst>
                  <a:ext uri="{FF2B5EF4-FFF2-40B4-BE49-F238E27FC236}">
                    <a16:creationId xmlns:a16="http://schemas.microsoft.com/office/drawing/2014/main" id="{129F1F12-5286-446A-8E62-081B426BA92C}"/>
                  </a:ext>
                </a:extLst>
              </p:cNvPr>
              <p:cNvSpPr/>
              <p:nvPr/>
            </p:nvSpPr>
            <p:spPr>
              <a:xfrm>
                <a:off x="5221432" y="3457310"/>
                <a:ext cx="815400" cy="815400"/>
              </a:xfrm>
              <a:prstGeom prst="ellipse">
                <a:avLst/>
              </a:prstGeom>
              <a:solidFill>
                <a:schemeClr val="bg1"/>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endParaRPr kumimoji="0" sz="900" b="0" i="0" u="none" strike="noStrike" kern="1200" cap="none" spc="0" normalizeH="0" baseline="0" noProof="0" dirty="0">
                  <a:ln>
                    <a:noFill/>
                  </a:ln>
                  <a:solidFill>
                    <a:srgbClr val="0D2547"/>
                  </a:solidFill>
                  <a:effectLst/>
                  <a:uLnTx/>
                  <a:uFillTx/>
                  <a:latin typeface="Symbio AR+LT"/>
                  <a:ea typeface="+mn-ea"/>
                  <a:cs typeface="Symbio AR+LT"/>
                </a:endParaRPr>
              </a:p>
            </p:txBody>
          </p:sp>
          <p:grpSp>
            <p:nvGrpSpPr>
              <p:cNvPr id="262" name="Google Shape;1188;p42">
                <a:extLst>
                  <a:ext uri="{FF2B5EF4-FFF2-40B4-BE49-F238E27FC236}">
                    <a16:creationId xmlns:a16="http://schemas.microsoft.com/office/drawing/2014/main" id="{3B2D3D73-0F1A-4DEC-A866-DA0F00323FE9}"/>
                  </a:ext>
                </a:extLst>
              </p:cNvPr>
              <p:cNvGrpSpPr/>
              <p:nvPr/>
            </p:nvGrpSpPr>
            <p:grpSpPr>
              <a:xfrm>
                <a:off x="5400545" y="3665715"/>
                <a:ext cx="457189" cy="398590"/>
                <a:chOff x="5046550" y="2327025"/>
                <a:chExt cx="299325" cy="261525"/>
              </a:xfrm>
            </p:grpSpPr>
            <p:sp>
              <p:nvSpPr>
                <p:cNvPr id="263" name="Google Shape;1189;p42">
                  <a:extLst>
                    <a:ext uri="{FF2B5EF4-FFF2-40B4-BE49-F238E27FC236}">
                      <a16:creationId xmlns:a16="http://schemas.microsoft.com/office/drawing/2014/main" id="{9A3B97C3-5DF1-49A4-BFCE-6E9812199757}"/>
                    </a:ext>
                  </a:extLst>
                </p:cNvPr>
                <p:cNvSpPr/>
                <p:nvPr/>
              </p:nvSpPr>
              <p:spPr>
                <a:xfrm>
                  <a:off x="5046550" y="2448325"/>
                  <a:ext cx="297750" cy="140225"/>
                </a:xfrm>
                <a:custGeom>
                  <a:avLst/>
                  <a:gdLst/>
                  <a:ahLst/>
                  <a:cxnLst/>
                  <a:rect l="l" t="t" r="r" b="b"/>
                  <a:pathLst>
                    <a:path w="11910" h="5609" extrusionOk="0">
                      <a:moveTo>
                        <a:pt x="4569" y="1386"/>
                      </a:moveTo>
                      <a:cubicBezTo>
                        <a:pt x="4538" y="1575"/>
                        <a:pt x="4506" y="1828"/>
                        <a:pt x="4443" y="2111"/>
                      </a:cubicBezTo>
                      <a:lnTo>
                        <a:pt x="757" y="2111"/>
                      </a:lnTo>
                      <a:lnTo>
                        <a:pt x="757" y="1386"/>
                      </a:lnTo>
                      <a:close/>
                      <a:moveTo>
                        <a:pt x="11185" y="1386"/>
                      </a:moveTo>
                      <a:lnTo>
                        <a:pt x="11185" y="2111"/>
                      </a:lnTo>
                      <a:lnTo>
                        <a:pt x="7530" y="2111"/>
                      </a:lnTo>
                      <a:cubicBezTo>
                        <a:pt x="7467" y="1828"/>
                        <a:pt x="7436" y="1575"/>
                        <a:pt x="7373" y="1386"/>
                      </a:cubicBezTo>
                      <a:close/>
                      <a:moveTo>
                        <a:pt x="5955" y="725"/>
                      </a:moveTo>
                      <a:cubicBezTo>
                        <a:pt x="6270" y="725"/>
                        <a:pt x="6396" y="788"/>
                        <a:pt x="6491" y="1071"/>
                      </a:cubicBezTo>
                      <a:cubicBezTo>
                        <a:pt x="6743" y="1639"/>
                        <a:pt x="6900" y="2804"/>
                        <a:pt x="7247" y="4852"/>
                      </a:cubicBezTo>
                      <a:lnTo>
                        <a:pt x="4664" y="4852"/>
                      </a:lnTo>
                      <a:cubicBezTo>
                        <a:pt x="5010" y="2804"/>
                        <a:pt x="5168" y="1639"/>
                        <a:pt x="5388" y="1071"/>
                      </a:cubicBezTo>
                      <a:cubicBezTo>
                        <a:pt x="5514" y="788"/>
                        <a:pt x="5640" y="725"/>
                        <a:pt x="5955" y="725"/>
                      </a:cubicBezTo>
                      <a:close/>
                      <a:moveTo>
                        <a:pt x="5955" y="0"/>
                      </a:moveTo>
                      <a:cubicBezTo>
                        <a:pt x="5357" y="0"/>
                        <a:pt x="5010" y="221"/>
                        <a:pt x="4758" y="725"/>
                      </a:cubicBezTo>
                      <a:lnTo>
                        <a:pt x="347" y="725"/>
                      </a:lnTo>
                      <a:cubicBezTo>
                        <a:pt x="158" y="725"/>
                        <a:pt x="1" y="882"/>
                        <a:pt x="1" y="1071"/>
                      </a:cubicBezTo>
                      <a:lnTo>
                        <a:pt x="1" y="2458"/>
                      </a:lnTo>
                      <a:cubicBezTo>
                        <a:pt x="1" y="2647"/>
                        <a:pt x="158" y="2804"/>
                        <a:pt x="347" y="2804"/>
                      </a:cubicBezTo>
                      <a:lnTo>
                        <a:pt x="4254" y="2804"/>
                      </a:lnTo>
                      <a:cubicBezTo>
                        <a:pt x="4191" y="3371"/>
                        <a:pt x="4065" y="4064"/>
                        <a:pt x="3907" y="4884"/>
                      </a:cubicBezTo>
                      <a:lnTo>
                        <a:pt x="3498" y="4884"/>
                      </a:lnTo>
                      <a:cubicBezTo>
                        <a:pt x="3309" y="4884"/>
                        <a:pt x="3151" y="5041"/>
                        <a:pt x="3151" y="5262"/>
                      </a:cubicBezTo>
                      <a:cubicBezTo>
                        <a:pt x="3151" y="5451"/>
                        <a:pt x="3309" y="5608"/>
                        <a:pt x="3498" y="5608"/>
                      </a:cubicBezTo>
                      <a:lnTo>
                        <a:pt x="8350" y="5608"/>
                      </a:lnTo>
                      <a:cubicBezTo>
                        <a:pt x="8539" y="5608"/>
                        <a:pt x="8696" y="5451"/>
                        <a:pt x="8696" y="5262"/>
                      </a:cubicBezTo>
                      <a:cubicBezTo>
                        <a:pt x="8696" y="5041"/>
                        <a:pt x="8539" y="4884"/>
                        <a:pt x="8350" y="4884"/>
                      </a:cubicBezTo>
                      <a:lnTo>
                        <a:pt x="7972" y="4884"/>
                      </a:lnTo>
                      <a:cubicBezTo>
                        <a:pt x="7814" y="4064"/>
                        <a:pt x="7688" y="3403"/>
                        <a:pt x="7593" y="2804"/>
                      </a:cubicBezTo>
                      <a:lnTo>
                        <a:pt x="11500" y="2804"/>
                      </a:lnTo>
                      <a:cubicBezTo>
                        <a:pt x="11689" y="2804"/>
                        <a:pt x="11847" y="2647"/>
                        <a:pt x="11847" y="2458"/>
                      </a:cubicBezTo>
                      <a:lnTo>
                        <a:pt x="11847" y="1071"/>
                      </a:lnTo>
                      <a:cubicBezTo>
                        <a:pt x="11910" y="882"/>
                        <a:pt x="11752" y="725"/>
                        <a:pt x="11532" y="725"/>
                      </a:cubicBezTo>
                      <a:lnTo>
                        <a:pt x="7121" y="725"/>
                      </a:lnTo>
                      <a:cubicBezTo>
                        <a:pt x="6900" y="252"/>
                        <a:pt x="6554" y="0"/>
                        <a:pt x="5955"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D2547"/>
                    </a:solidFill>
                    <a:effectLst/>
                    <a:uLnTx/>
                    <a:uFillTx/>
                    <a:latin typeface="Symbio AR+LT"/>
                    <a:ea typeface="+mn-ea"/>
                    <a:cs typeface="Symbio AR+LT"/>
                  </a:endParaRPr>
                </a:p>
              </p:txBody>
            </p:sp>
            <p:sp>
              <p:nvSpPr>
                <p:cNvPr id="264" name="Google Shape;1190;p42">
                  <a:extLst>
                    <a:ext uri="{FF2B5EF4-FFF2-40B4-BE49-F238E27FC236}">
                      <a16:creationId xmlns:a16="http://schemas.microsoft.com/office/drawing/2014/main" id="{2B40B4EE-0F65-41D9-AB3F-7C754256D123}"/>
                    </a:ext>
                  </a:extLst>
                </p:cNvPr>
                <p:cNvSpPr/>
                <p:nvPr/>
              </p:nvSpPr>
              <p:spPr>
                <a:xfrm>
                  <a:off x="5241900" y="2327025"/>
                  <a:ext cx="103975" cy="121325"/>
                </a:xfrm>
                <a:custGeom>
                  <a:avLst/>
                  <a:gdLst/>
                  <a:ahLst/>
                  <a:cxnLst/>
                  <a:rect l="l" t="t" r="r" b="b"/>
                  <a:pathLst>
                    <a:path w="4159" h="4853" extrusionOk="0">
                      <a:moveTo>
                        <a:pt x="1985" y="725"/>
                      </a:moveTo>
                      <a:cubicBezTo>
                        <a:pt x="2394" y="725"/>
                        <a:pt x="2709" y="1040"/>
                        <a:pt x="2709" y="1450"/>
                      </a:cubicBezTo>
                      <a:cubicBezTo>
                        <a:pt x="2709" y="1828"/>
                        <a:pt x="2394" y="2143"/>
                        <a:pt x="1985" y="2143"/>
                      </a:cubicBezTo>
                      <a:cubicBezTo>
                        <a:pt x="1607" y="2143"/>
                        <a:pt x="1292" y="1828"/>
                        <a:pt x="1292" y="1450"/>
                      </a:cubicBezTo>
                      <a:cubicBezTo>
                        <a:pt x="1292" y="1040"/>
                        <a:pt x="1638" y="725"/>
                        <a:pt x="1985" y="725"/>
                      </a:cubicBezTo>
                      <a:close/>
                      <a:moveTo>
                        <a:pt x="1985" y="2804"/>
                      </a:moveTo>
                      <a:cubicBezTo>
                        <a:pt x="2741" y="2804"/>
                        <a:pt x="3371" y="3435"/>
                        <a:pt x="3371" y="4191"/>
                      </a:cubicBezTo>
                      <a:lnTo>
                        <a:pt x="630" y="4191"/>
                      </a:lnTo>
                      <a:cubicBezTo>
                        <a:pt x="630" y="3435"/>
                        <a:pt x="1260" y="2804"/>
                        <a:pt x="1985" y="2804"/>
                      </a:cubicBezTo>
                      <a:close/>
                      <a:moveTo>
                        <a:pt x="2048" y="1"/>
                      </a:moveTo>
                      <a:cubicBezTo>
                        <a:pt x="1292" y="1"/>
                        <a:pt x="662" y="631"/>
                        <a:pt x="662" y="1387"/>
                      </a:cubicBezTo>
                      <a:cubicBezTo>
                        <a:pt x="662" y="1765"/>
                        <a:pt x="819" y="2111"/>
                        <a:pt x="1040" y="2332"/>
                      </a:cubicBezTo>
                      <a:cubicBezTo>
                        <a:pt x="410" y="2710"/>
                        <a:pt x="0" y="3372"/>
                        <a:pt x="0" y="4159"/>
                      </a:cubicBezTo>
                      <a:lnTo>
                        <a:pt x="0" y="4506"/>
                      </a:lnTo>
                      <a:cubicBezTo>
                        <a:pt x="0" y="4695"/>
                        <a:pt x="158" y="4852"/>
                        <a:pt x="347" y="4852"/>
                      </a:cubicBezTo>
                      <a:lnTo>
                        <a:pt x="3812" y="4852"/>
                      </a:lnTo>
                      <a:cubicBezTo>
                        <a:pt x="4001" y="4852"/>
                        <a:pt x="4159" y="4695"/>
                        <a:pt x="4159" y="4506"/>
                      </a:cubicBezTo>
                      <a:lnTo>
                        <a:pt x="4159" y="4159"/>
                      </a:lnTo>
                      <a:cubicBezTo>
                        <a:pt x="4096" y="3403"/>
                        <a:pt x="3655" y="2710"/>
                        <a:pt x="3025" y="2332"/>
                      </a:cubicBezTo>
                      <a:cubicBezTo>
                        <a:pt x="3245" y="2111"/>
                        <a:pt x="3403" y="1765"/>
                        <a:pt x="3403" y="1387"/>
                      </a:cubicBezTo>
                      <a:cubicBezTo>
                        <a:pt x="3403" y="631"/>
                        <a:pt x="2772" y="1"/>
                        <a:pt x="2048"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D2547"/>
                    </a:solidFill>
                    <a:effectLst/>
                    <a:uLnTx/>
                    <a:uFillTx/>
                    <a:latin typeface="Symbio AR+LT"/>
                    <a:ea typeface="+mn-ea"/>
                    <a:cs typeface="Symbio AR+LT"/>
                  </a:endParaRPr>
                </a:p>
              </p:txBody>
            </p:sp>
            <p:sp>
              <p:nvSpPr>
                <p:cNvPr id="265" name="Google Shape;1191;p42">
                  <a:extLst>
                    <a:ext uri="{FF2B5EF4-FFF2-40B4-BE49-F238E27FC236}">
                      <a16:creationId xmlns:a16="http://schemas.microsoft.com/office/drawing/2014/main" id="{6133C574-E407-4244-945F-F1CECD9C21A3}"/>
                    </a:ext>
                  </a:extLst>
                </p:cNvPr>
                <p:cNvSpPr/>
                <p:nvPr/>
              </p:nvSpPr>
              <p:spPr>
                <a:xfrm>
                  <a:off x="5048925" y="2328600"/>
                  <a:ext cx="103975" cy="121325"/>
                </a:xfrm>
                <a:custGeom>
                  <a:avLst/>
                  <a:gdLst/>
                  <a:ahLst/>
                  <a:cxnLst/>
                  <a:rect l="l" t="t" r="r" b="b"/>
                  <a:pathLst>
                    <a:path w="4159" h="4853" extrusionOk="0">
                      <a:moveTo>
                        <a:pt x="2048" y="662"/>
                      </a:moveTo>
                      <a:cubicBezTo>
                        <a:pt x="2426" y="662"/>
                        <a:pt x="2741" y="977"/>
                        <a:pt x="2741" y="1387"/>
                      </a:cubicBezTo>
                      <a:cubicBezTo>
                        <a:pt x="2741" y="1765"/>
                        <a:pt x="2426" y="2080"/>
                        <a:pt x="2048" y="2080"/>
                      </a:cubicBezTo>
                      <a:cubicBezTo>
                        <a:pt x="1639" y="2080"/>
                        <a:pt x="1324" y="1765"/>
                        <a:pt x="1324" y="1387"/>
                      </a:cubicBezTo>
                      <a:cubicBezTo>
                        <a:pt x="1324" y="977"/>
                        <a:pt x="1670" y="662"/>
                        <a:pt x="2048" y="662"/>
                      </a:cubicBezTo>
                      <a:close/>
                      <a:moveTo>
                        <a:pt x="2048" y="2710"/>
                      </a:moveTo>
                      <a:cubicBezTo>
                        <a:pt x="2773" y="2710"/>
                        <a:pt x="3403" y="3340"/>
                        <a:pt x="3403" y="4096"/>
                      </a:cubicBezTo>
                      <a:lnTo>
                        <a:pt x="662" y="4096"/>
                      </a:lnTo>
                      <a:cubicBezTo>
                        <a:pt x="662" y="3340"/>
                        <a:pt x="1292" y="2710"/>
                        <a:pt x="2048" y="2710"/>
                      </a:cubicBezTo>
                      <a:close/>
                      <a:moveTo>
                        <a:pt x="2111" y="1"/>
                      </a:moveTo>
                      <a:cubicBezTo>
                        <a:pt x="1355" y="1"/>
                        <a:pt x="725" y="631"/>
                        <a:pt x="725" y="1387"/>
                      </a:cubicBezTo>
                      <a:cubicBezTo>
                        <a:pt x="725" y="1733"/>
                        <a:pt x="882" y="2080"/>
                        <a:pt x="1134" y="2332"/>
                      </a:cubicBezTo>
                      <a:cubicBezTo>
                        <a:pt x="410" y="2647"/>
                        <a:pt x="0" y="3340"/>
                        <a:pt x="0" y="4128"/>
                      </a:cubicBezTo>
                      <a:lnTo>
                        <a:pt x="0" y="4474"/>
                      </a:lnTo>
                      <a:cubicBezTo>
                        <a:pt x="0" y="4695"/>
                        <a:pt x="158" y="4852"/>
                        <a:pt x="347" y="4852"/>
                      </a:cubicBezTo>
                      <a:lnTo>
                        <a:pt x="3812" y="4852"/>
                      </a:lnTo>
                      <a:cubicBezTo>
                        <a:pt x="4001" y="4852"/>
                        <a:pt x="4159" y="4695"/>
                        <a:pt x="4159" y="4474"/>
                      </a:cubicBezTo>
                      <a:lnTo>
                        <a:pt x="4159" y="4128"/>
                      </a:lnTo>
                      <a:cubicBezTo>
                        <a:pt x="4159" y="3340"/>
                        <a:pt x="3718" y="2678"/>
                        <a:pt x="3088" y="2332"/>
                      </a:cubicBezTo>
                      <a:cubicBezTo>
                        <a:pt x="3340" y="2080"/>
                        <a:pt x="3497" y="1733"/>
                        <a:pt x="3497" y="1387"/>
                      </a:cubicBezTo>
                      <a:cubicBezTo>
                        <a:pt x="3497" y="631"/>
                        <a:pt x="2867" y="1"/>
                        <a:pt x="2111"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D2547"/>
                    </a:solidFill>
                    <a:effectLst/>
                    <a:uLnTx/>
                    <a:uFillTx/>
                    <a:latin typeface="Symbio AR+LT"/>
                    <a:ea typeface="+mn-ea"/>
                    <a:cs typeface="Symbio AR+LT"/>
                  </a:endParaRPr>
                </a:p>
              </p:txBody>
            </p:sp>
          </p:grpSp>
        </p:grpSp>
        <p:sp>
          <p:nvSpPr>
            <p:cNvPr id="229" name="Rectangle 228">
              <a:extLst>
                <a:ext uri="{FF2B5EF4-FFF2-40B4-BE49-F238E27FC236}">
                  <a16:creationId xmlns:a16="http://schemas.microsoft.com/office/drawing/2014/main" id="{E8ECAA20-3F75-439F-82FF-9A2219674D12}"/>
                </a:ext>
              </a:extLst>
            </p:cNvPr>
            <p:cNvSpPr/>
            <p:nvPr/>
          </p:nvSpPr>
          <p:spPr>
            <a:xfrm>
              <a:off x="9366424" y="3572628"/>
              <a:ext cx="549186" cy="338554"/>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SA" sz="1600" b="1" i="0" u="none" strike="noStrike" kern="1200" cap="none" spc="0" normalizeH="0" baseline="0" noProof="0" dirty="0">
                  <a:ln>
                    <a:noFill/>
                  </a:ln>
                  <a:solidFill>
                    <a:srgbClr val="04DAD5"/>
                  </a:solidFill>
                  <a:effectLst>
                    <a:outerShdw blurRad="38100" dist="38100" dir="2700000" algn="tl">
                      <a:srgbClr val="000000">
                        <a:alpha val="43137"/>
                      </a:srgbClr>
                    </a:outerShdw>
                  </a:effectLst>
                  <a:uLnTx/>
                  <a:uFillTx/>
                  <a:latin typeface="SST Arabic" panose="020B0504030504020204" pitchFamily="34" charset="-78"/>
                  <a:ea typeface="+mn-ea"/>
                  <a:cs typeface="SST Arabic" panose="020B0504030504020204" pitchFamily="34" charset="-78"/>
                </a:rPr>
                <a:t>3</a:t>
              </a:r>
            </a:p>
          </p:txBody>
        </p:sp>
      </p:grpSp>
      <p:sp>
        <p:nvSpPr>
          <p:cNvPr id="298" name="Rectangle 297">
            <a:extLst>
              <a:ext uri="{FF2B5EF4-FFF2-40B4-BE49-F238E27FC236}">
                <a16:creationId xmlns:a16="http://schemas.microsoft.com/office/drawing/2014/main" id="{DA724280-9C0A-446B-B2BE-4FED4DCDC85D}"/>
              </a:ext>
            </a:extLst>
          </p:cNvPr>
          <p:cNvSpPr/>
          <p:nvPr/>
        </p:nvSpPr>
        <p:spPr>
          <a:xfrm>
            <a:off x="3517278" y="2275946"/>
            <a:ext cx="2048005" cy="546303"/>
          </a:xfrm>
          <a:prstGeom prst="rect">
            <a:avLst/>
          </a:prstGeom>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ar-SA" sz="1050" b="0" i="0" u="none" strike="noStrike" kern="1200" cap="none" spc="0" normalizeH="0" baseline="0" noProof="0" dirty="0">
                <a:ln>
                  <a:noFill/>
                </a:ln>
                <a:solidFill>
                  <a:srgbClr val="0A958E"/>
                </a:solidFill>
                <a:effectLst/>
                <a:uLnTx/>
                <a:uFillTx/>
                <a:latin typeface="SST Arabic" panose="020B0504030504020204" pitchFamily="34" charset="-78"/>
                <a:ea typeface="+mn-ea"/>
                <a:cs typeface="Somar Bold"/>
              </a:rPr>
              <a:t>ارتباط </a:t>
            </a:r>
            <a:r>
              <a:rPr kumimoji="0" lang="ar-SA" sz="1000" b="0" i="0" u="none" strike="noStrike" kern="1200" cap="none" spc="0" normalizeH="0" baseline="0" noProof="0" dirty="0">
                <a:ln>
                  <a:noFill/>
                </a:ln>
                <a:solidFill>
                  <a:srgbClr val="E6E6E6">
                    <a:lumMod val="10000"/>
                  </a:srgbClr>
                </a:solidFill>
                <a:effectLst/>
                <a:uLnTx/>
                <a:uFillTx/>
                <a:latin typeface="SST Arabic" panose="020B0504030504020204" pitchFamily="34" charset="-78"/>
                <a:ea typeface="+mn-ea"/>
                <a:cs typeface="SST Arabic" panose="020B0504030504020204" pitchFamily="34" charset="-78"/>
              </a:rPr>
              <a:t>بند التعرفة</a:t>
            </a: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ar-SA" sz="1000" b="0" i="0" u="none" strike="noStrike" kern="1200" cap="none" spc="0" normalizeH="0" baseline="0" noProof="0" dirty="0">
                <a:ln>
                  <a:noFill/>
                </a:ln>
                <a:solidFill>
                  <a:srgbClr val="E6E6E6">
                    <a:lumMod val="10000"/>
                  </a:srgbClr>
                </a:solidFill>
                <a:effectLst/>
                <a:uLnTx/>
                <a:uFillTx/>
                <a:latin typeface="SST Arabic" panose="020B0504030504020204" pitchFamily="34" charset="-78"/>
                <a:ea typeface="+mn-ea"/>
                <a:cs typeface="SST Arabic" panose="020B0504030504020204" pitchFamily="34" charset="-78"/>
              </a:rPr>
              <a:t> بمحضر امني سابق</a:t>
            </a:r>
          </a:p>
        </p:txBody>
      </p:sp>
      <p:sp>
        <p:nvSpPr>
          <p:cNvPr id="304" name="Isosceles Triangle 303">
            <a:extLst>
              <a:ext uri="{FF2B5EF4-FFF2-40B4-BE49-F238E27FC236}">
                <a16:creationId xmlns:a16="http://schemas.microsoft.com/office/drawing/2014/main" id="{0E3F3F14-CF36-485F-88BF-C447773F51CE}"/>
              </a:ext>
            </a:extLst>
          </p:cNvPr>
          <p:cNvSpPr/>
          <p:nvPr/>
        </p:nvSpPr>
        <p:spPr>
          <a:xfrm rot="5400000" flipV="1">
            <a:off x="2551668" y="2614007"/>
            <a:ext cx="1078783" cy="264278"/>
          </a:xfrm>
          <a:prstGeom prst="triangle">
            <a:avLst/>
          </a:prstGeom>
          <a:solidFill>
            <a:srgbClr val="FFFFFF">
              <a:lumMod val="65000"/>
            </a:srgbClr>
          </a:solidFill>
          <a:ln w="19050" cap="flat" cmpd="sng" algn="ctr">
            <a:noFill/>
            <a:prstDash val="solid"/>
            <a:miter lim="800000"/>
          </a:ln>
          <a:effectLst/>
        </p:spPr>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400" b="1" i="0" u="none" strike="noStrike" kern="0" cap="none" spc="0" normalizeH="0" baseline="0" noProof="0" dirty="0">
              <a:ln>
                <a:noFill/>
              </a:ln>
              <a:solidFill>
                <a:srgbClr val="FFFFFF"/>
              </a:solidFill>
              <a:effectLst/>
              <a:uLnTx/>
              <a:uFillTx/>
              <a:latin typeface="SST Arabic" panose="020B0504030504020204" pitchFamily="34" charset="-78"/>
              <a:ea typeface="Calibri" panose="020F0502020204030204" pitchFamily="34" charset="0"/>
              <a:cs typeface="SST Arabic" panose="020B0504030504020204" pitchFamily="34" charset="-78"/>
            </a:endParaRPr>
          </a:p>
        </p:txBody>
      </p:sp>
      <p:grpSp>
        <p:nvGrpSpPr>
          <p:cNvPr id="305" name="Group 304">
            <a:extLst>
              <a:ext uri="{FF2B5EF4-FFF2-40B4-BE49-F238E27FC236}">
                <a16:creationId xmlns:a16="http://schemas.microsoft.com/office/drawing/2014/main" id="{5C1343E8-2BD0-4A16-9BA9-FDAC9E9CA62E}"/>
              </a:ext>
            </a:extLst>
          </p:cNvPr>
          <p:cNvGrpSpPr/>
          <p:nvPr/>
        </p:nvGrpSpPr>
        <p:grpSpPr>
          <a:xfrm>
            <a:off x="-1473316" y="2436641"/>
            <a:ext cx="4052028" cy="465834"/>
            <a:chOff x="-1155814" y="3891975"/>
            <a:chExt cx="4052028" cy="465834"/>
          </a:xfrm>
        </p:grpSpPr>
        <p:grpSp>
          <p:nvGrpSpPr>
            <p:cNvPr id="306" name="Group 305">
              <a:extLst>
                <a:ext uri="{FF2B5EF4-FFF2-40B4-BE49-F238E27FC236}">
                  <a16:creationId xmlns:a16="http://schemas.microsoft.com/office/drawing/2014/main" id="{44BF5E05-6AC4-4E17-BBB9-67B5941EC2E7}"/>
                </a:ext>
              </a:extLst>
            </p:cNvPr>
            <p:cNvGrpSpPr/>
            <p:nvPr/>
          </p:nvGrpSpPr>
          <p:grpSpPr>
            <a:xfrm>
              <a:off x="2347028" y="3899240"/>
              <a:ext cx="549186" cy="357216"/>
              <a:chOff x="7888368" y="3290934"/>
              <a:chExt cx="825815" cy="573478"/>
            </a:xfrm>
          </p:grpSpPr>
          <p:grpSp>
            <p:nvGrpSpPr>
              <p:cNvPr id="327" name="Group 326">
                <a:extLst>
                  <a:ext uri="{FF2B5EF4-FFF2-40B4-BE49-F238E27FC236}">
                    <a16:creationId xmlns:a16="http://schemas.microsoft.com/office/drawing/2014/main" id="{1299F80A-41F1-4014-B617-9C9943092D9A}"/>
                  </a:ext>
                </a:extLst>
              </p:cNvPr>
              <p:cNvGrpSpPr/>
              <p:nvPr/>
            </p:nvGrpSpPr>
            <p:grpSpPr>
              <a:xfrm>
                <a:off x="8018796" y="3290934"/>
                <a:ext cx="582877" cy="565921"/>
                <a:chOff x="5112361" y="3348237"/>
                <a:chExt cx="1033500" cy="1033500"/>
              </a:xfrm>
            </p:grpSpPr>
            <p:sp>
              <p:nvSpPr>
                <p:cNvPr id="329" name="Google Shape;1186;p42">
                  <a:extLst>
                    <a:ext uri="{FF2B5EF4-FFF2-40B4-BE49-F238E27FC236}">
                      <a16:creationId xmlns:a16="http://schemas.microsoft.com/office/drawing/2014/main" id="{F4944A73-83A4-4074-8F37-4BE512A2CDDD}"/>
                    </a:ext>
                  </a:extLst>
                </p:cNvPr>
                <p:cNvSpPr/>
                <p:nvPr/>
              </p:nvSpPr>
              <p:spPr>
                <a:xfrm>
                  <a:off x="5112361" y="3348237"/>
                  <a:ext cx="1033500" cy="1033500"/>
                </a:xfrm>
                <a:prstGeom prst="ellipse">
                  <a:avLst/>
                </a:prstGeom>
                <a:solidFill>
                  <a:schemeClr val="accent3">
                    <a:lumMod val="50000"/>
                  </a:scheme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0D2547"/>
                    </a:solidFill>
                    <a:effectLst/>
                    <a:uLnTx/>
                    <a:uFillTx/>
                    <a:latin typeface="Symbio AR+LT"/>
                    <a:ea typeface="+mn-ea"/>
                    <a:cs typeface="Symbio AR+LT"/>
                  </a:endParaRPr>
                </a:p>
              </p:txBody>
            </p:sp>
            <p:sp>
              <p:nvSpPr>
                <p:cNvPr id="330" name="Google Shape;1187;p42">
                  <a:extLst>
                    <a:ext uri="{FF2B5EF4-FFF2-40B4-BE49-F238E27FC236}">
                      <a16:creationId xmlns:a16="http://schemas.microsoft.com/office/drawing/2014/main" id="{B23BD788-0298-483A-8A0D-831273AD26FA}"/>
                    </a:ext>
                  </a:extLst>
                </p:cNvPr>
                <p:cNvSpPr/>
                <p:nvPr/>
              </p:nvSpPr>
              <p:spPr>
                <a:xfrm>
                  <a:off x="5221432" y="3457310"/>
                  <a:ext cx="815400" cy="815400"/>
                </a:xfrm>
                <a:prstGeom prst="ellipse">
                  <a:avLst/>
                </a:prstGeom>
                <a:solidFill>
                  <a:schemeClr val="bg1"/>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endParaRPr kumimoji="0" sz="900" b="0" i="0" u="none" strike="noStrike" kern="1200" cap="none" spc="0" normalizeH="0" baseline="0" noProof="0" dirty="0">
                    <a:ln>
                      <a:noFill/>
                    </a:ln>
                    <a:solidFill>
                      <a:srgbClr val="0D2547"/>
                    </a:solidFill>
                    <a:effectLst/>
                    <a:uLnTx/>
                    <a:uFillTx/>
                    <a:latin typeface="Symbio AR+LT"/>
                    <a:ea typeface="+mn-ea"/>
                    <a:cs typeface="Symbio AR+LT"/>
                  </a:endParaRPr>
                </a:p>
              </p:txBody>
            </p:sp>
            <p:grpSp>
              <p:nvGrpSpPr>
                <p:cNvPr id="331" name="Google Shape;1188;p42">
                  <a:extLst>
                    <a:ext uri="{FF2B5EF4-FFF2-40B4-BE49-F238E27FC236}">
                      <a16:creationId xmlns:a16="http://schemas.microsoft.com/office/drawing/2014/main" id="{594E7F3F-78BA-4DFA-AC5D-57C0DC0CA9C2}"/>
                    </a:ext>
                  </a:extLst>
                </p:cNvPr>
                <p:cNvGrpSpPr/>
                <p:nvPr/>
              </p:nvGrpSpPr>
              <p:grpSpPr>
                <a:xfrm>
                  <a:off x="5400545" y="3665715"/>
                  <a:ext cx="457189" cy="398590"/>
                  <a:chOff x="5046550" y="2327025"/>
                  <a:chExt cx="299325" cy="261525"/>
                </a:xfrm>
              </p:grpSpPr>
              <p:sp>
                <p:nvSpPr>
                  <p:cNvPr id="332" name="Google Shape;1189;p42">
                    <a:extLst>
                      <a:ext uri="{FF2B5EF4-FFF2-40B4-BE49-F238E27FC236}">
                        <a16:creationId xmlns:a16="http://schemas.microsoft.com/office/drawing/2014/main" id="{632EF4A2-C141-45D0-B1AE-3DB824D312F4}"/>
                      </a:ext>
                    </a:extLst>
                  </p:cNvPr>
                  <p:cNvSpPr/>
                  <p:nvPr/>
                </p:nvSpPr>
                <p:spPr>
                  <a:xfrm>
                    <a:off x="5046550" y="2448325"/>
                    <a:ext cx="297750" cy="140225"/>
                  </a:xfrm>
                  <a:custGeom>
                    <a:avLst/>
                    <a:gdLst/>
                    <a:ahLst/>
                    <a:cxnLst/>
                    <a:rect l="l" t="t" r="r" b="b"/>
                    <a:pathLst>
                      <a:path w="11910" h="5609" extrusionOk="0">
                        <a:moveTo>
                          <a:pt x="4569" y="1386"/>
                        </a:moveTo>
                        <a:cubicBezTo>
                          <a:pt x="4538" y="1575"/>
                          <a:pt x="4506" y="1828"/>
                          <a:pt x="4443" y="2111"/>
                        </a:cubicBezTo>
                        <a:lnTo>
                          <a:pt x="757" y="2111"/>
                        </a:lnTo>
                        <a:lnTo>
                          <a:pt x="757" y="1386"/>
                        </a:lnTo>
                        <a:close/>
                        <a:moveTo>
                          <a:pt x="11185" y="1386"/>
                        </a:moveTo>
                        <a:lnTo>
                          <a:pt x="11185" y="2111"/>
                        </a:lnTo>
                        <a:lnTo>
                          <a:pt x="7530" y="2111"/>
                        </a:lnTo>
                        <a:cubicBezTo>
                          <a:pt x="7467" y="1828"/>
                          <a:pt x="7436" y="1575"/>
                          <a:pt x="7373" y="1386"/>
                        </a:cubicBezTo>
                        <a:close/>
                        <a:moveTo>
                          <a:pt x="5955" y="725"/>
                        </a:moveTo>
                        <a:cubicBezTo>
                          <a:pt x="6270" y="725"/>
                          <a:pt x="6396" y="788"/>
                          <a:pt x="6491" y="1071"/>
                        </a:cubicBezTo>
                        <a:cubicBezTo>
                          <a:pt x="6743" y="1639"/>
                          <a:pt x="6900" y="2804"/>
                          <a:pt x="7247" y="4852"/>
                        </a:cubicBezTo>
                        <a:lnTo>
                          <a:pt x="4664" y="4852"/>
                        </a:lnTo>
                        <a:cubicBezTo>
                          <a:pt x="5010" y="2804"/>
                          <a:pt x="5168" y="1639"/>
                          <a:pt x="5388" y="1071"/>
                        </a:cubicBezTo>
                        <a:cubicBezTo>
                          <a:pt x="5514" y="788"/>
                          <a:pt x="5640" y="725"/>
                          <a:pt x="5955" y="725"/>
                        </a:cubicBezTo>
                        <a:close/>
                        <a:moveTo>
                          <a:pt x="5955" y="0"/>
                        </a:moveTo>
                        <a:cubicBezTo>
                          <a:pt x="5357" y="0"/>
                          <a:pt x="5010" y="221"/>
                          <a:pt x="4758" y="725"/>
                        </a:cubicBezTo>
                        <a:lnTo>
                          <a:pt x="347" y="725"/>
                        </a:lnTo>
                        <a:cubicBezTo>
                          <a:pt x="158" y="725"/>
                          <a:pt x="1" y="882"/>
                          <a:pt x="1" y="1071"/>
                        </a:cubicBezTo>
                        <a:lnTo>
                          <a:pt x="1" y="2458"/>
                        </a:lnTo>
                        <a:cubicBezTo>
                          <a:pt x="1" y="2647"/>
                          <a:pt x="158" y="2804"/>
                          <a:pt x="347" y="2804"/>
                        </a:cubicBezTo>
                        <a:lnTo>
                          <a:pt x="4254" y="2804"/>
                        </a:lnTo>
                        <a:cubicBezTo>
                          <a:pt x="4191" y="3371"/>
                          <a:pt x="4065" y="4064"/>
                          <a:pt x="3907" y="4884"/>
                        </a:cubicBezTo>
                        <a:lnTo>
                          <a:pt x="3498" y="4884"/>
                        </a:lnTo>
                        <a:cubicBezTo>
                          <a:pt x="3309" y="4884"/>
                          <a:pt x="3151" y="5041"/>
                          <a:pt x="3151" y="5262"/>
                        </a:cubicBezTo>
                        <a:cubicBezTo>
                          <a:pt x="3151" y="5451"/>
                          <a:pt x="3309" y="5608"/>
                          <a:pt x="3498" y="5608"/>
                        </a:cubicBezTo>
                        <a:lnTo>
                          <a:pt x="8350" y="5608"/>
                        </a:lnTo>
                        <a:cubicBezTo>
                          <a:pt x="8539" y="5608"/>
                          <a:pt x="8696" y="5451"/>
                          <a:pt x="8696" y="5262"/>
                        </a:cubicBezTo>
                        <a:cubicBezTo>
                          <a:pt x="8696" y="5041"/>
                          <a:pt x="8539" y="4884"/>
                          <a:pt x="8350" y="4884"/>
                        </a:cubicBezTo>
                        <a:lnTo>
                          <a:pt x="7972" y="4884"/>
                        </a:lnTo>
                        <a:cubicBezTo>
                          <a:pt x="7814" y="4064"/>
                          <a:pt x="7688" y="3403"/>
                          <a:pt x="7593" y="2804"/>
                        </a:cubicBezTo>
                        <a:lnTo>
                          <a:pt x="11500" y="2804"/>
                        </a:lnTo>
                        <a:cubicBezTo>
                          <a:pt x="11689" y="2804"/>
                          <a:pt x="11847" y="2647"/>
                          <a:pt x="11847" y="2458"/>
                        </a:cubicBezTo>
                        <a:lnTo>
                          <a:pt x="11847" y="1071"/>
                        </a:lnTo>
                        <a:cubicBezTo>
                          <a:pt x="11910" y="882"/>
                          <a:pt x="11752" y="725"/>
                          <a:pt x="11532" y="725"/>
                        </a:cubicBezTo>
                        <a:lnTo>
                          <a:pt x="7121" y="725"/>
                        </a:lnTo>
                        <a:cubicBezTo>
                          <a:pt x="6900" y="252"/>
                          <a:pt x="6554" y="0"/>
                          <a:pt x="5955"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D2547"/>
                      </a:solidFill>
                      <a:effectLst/>
                      <a:uLnTx/>
                      <a:uFillTx/>
                      <a:latin typeface="Symbio AR+LT"/>
                      <a:ea typeface="+mn-ea"/>
                      <a:cs typeface="Symbio AR+LT"/>
                    </a:endParaRPr>
                  </a:p>
                </p:txBody>
              </p:sp>
              <p:sp>
                <p:nvSpPr>
                  <p:cNvPr id="333" name="Google Shape;1190;p42">
                    <a:extLst>
                      <a:ext uri="{FF2B5EF4-FFF2-40B4-BE49-F238E27FC236}">
                        <a16:creationId xmlns:a16="http://schemas.microsoft.com/office/drawing/2014/main" id="{79370DEC-186A-4E32-9FCD-D8189802F25D}"/>
                      </a:ext>
                    </a:extLst>
                  </p:cNvPr>
                  <p:cNvSpPr/>
                  <p:nvPr/>
                </p:nvSpPr>
                <p:spPr>
                  <a:xfrm>
                    <a:off x="5241900" y="2327025"/>
                    <a:ext cx="103975" cy="121325"/>
                  </a:xfrm>
                  <a:custGeom>
                    <a:avLst/>
                    <a:gdLst/>
                    <a:ahLst/>
                    <a:cxnLst/>
                    <a:rect l="l" t="t" r="r" b="b"/>
                    <a:pathLst>
                      <a:path w="4159" h="4853" extrusionOk="0">
                        <a:moveTo>
                          <a:pt x="1985" y="725"/>
                        </a:moveTo>
                        <a:cubicBezTo>
                          <a:pt x="2394" y="725"/>
                          <a:pt x="2709" y="1040"/>
                          <a:pt x="2709" y="1450"/>
                        </a:cubicBezTo>
                        <a:cubicBezTo>
                          <a:pt x="2709" y="1828"/>
                          <a:pt x="2394" y="2143"/>
                          <a:pt x="1985" y="2143"/>
                        </a:cubicBezTo>
                        <a:cubicBezTo>
                          <a:pt x="1607" y="2143"/>
                          <a:pt x="1292" y="1828"/>
                          <a:pt x="1292" y="1450"/>
                        </a:cubicBezTo>
                        <a:cubicBezTo>
                          <a:pt x="1292" y="1040"/>
                          <a:pt x="1638" y="725"/>
                          <a:pt x="1985" y="725"/>
                        </a:cubicBezTo>
                        <a:close/>
                        <a:moveTo>
                          <a:pt x="1985" y="2804"/>
                        </a:moveTo>
                        <a:cubicBezTo>
                          <a:pt x="2741" y="2804"/>
                          <a:pt x="3371" y="3435"/>
                          <a:pt x="3371" y="4191"/>
                        </a:cubicBezTo>
                        <a:lnTo>
                          <a:pt x="630" y="4191"/>
                        </a:lnTo>
                        <a:cubicBezTo>
                          <a:pt x="630" y="3435"/>
                          <a:pt x="1260" y="2804"/>
                          <a:pt x="1985" y="2804"/>
                        </a:cubicBezTo>
                        <a:close/>
                        <a:moveTo>
                          <a:pt x="2048" y="1"/>
                        </a:moveTo>
                        <a:cubicBezTo>
                          <a:pt x="1292" y="1"/>
                          <a:pt x="662" y="631"/>
                          <a:pt x="662" y="1387"/>
                        </a:cubicBezTo>
                        <a:cubicBezTo>
                          <a:pt x="662" y="1765"/>
                          <a:pt x="819" y="2111"/>
                          <a:pt x="1040" y="2332"/>
                        </a:cubicBezTo>
                        <a:cubicBezTo>
                          <a:pt x="410" y="2710"/>
                          <a:pt x="0" y="3372"/>
                          <a:pt x="0" y="4159"/>
                        </a:cubicBezTo>
                        <a:lnTo>
                          <a:pt x="0" y="4506"/>
                        </a:lnTo>
                        <a:cubicBezTo>
                          <a:pt x="0" y="4695"/>
                          <a:pt x="158" y="4852"/>
                          <a:pt x="347" y="4852"/>
                        </a:cubicBezTo>
                        <a:lnTo>
                          <a:pt x="3812" y="4852"/>
                        </a:lnTo>
                        <a:cubicBezTo>
                          <a:pt x="4001" y="4852"/>
                          <a:pt x="4159" y="4695"/>
                          <a:pt x="4159" y="4506"/>
                        </a:cubicBezTo>
                        <a:lnTo>
                          <a:pt x="4159" y="4159"/>
                        </a:lnTo>
                        <a:cubicBezTo>
                          <a:pt x="4096" y="3403"/>
                          <a:pt x="3655" y="2710"/>
                          <a:pt x="3025" y="2332"/>
                        </a:cubicBezTo>
                        <a:cubicBezTo>
                          <a:pt x="3245" y="2111"/>
                          <a:pt x="3403" y="1765"/>
                          <a:pt x="3403" y="1387"/>
                        </a:cubicBezTo>
                        <a:cubicBezTo>
                          <a:pt x="3403" y="631"/>
                          <a:pt x="2772" y="1"/>
                          <a:pt x="2048"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D2547"/>
                      </a:solidFill>
                      <a:effectLst/>
                      <a:uLnTx/>
                      <a:uFillTx/>
                      <a:latin typeface="Symbio AR+LT"/>
                      <a:ea typeface="+mn-ea"/>
                      <a:cs typeface="Symbio AR+LT"/>
                    </a:endParaRPr>
                  </a:p>
                </p:txBody>
              </p:sp>
              <p:sp>
                <p:nvSpPr>
                  <p:cNvPr id="334" name="Google Shape;1191;p42">
                    <a:extLst>
                      <a:ext uri="{FF2B5EF4-FFF2-40B4-BE49-F238E27FC236}">
                        <a16:creationId xmlns:a16="http://schemas.microsoft.com/office/drawing/2014/main" id="{E6AF4016-DF83-47DC-9D19-A58D65F49388}"/>
                      </a:ext>
                    </a:extLst>
                  </p:cNvPr>
                  <p:cNvSpPr/>
                  <p:nvPr/>
                </p:nvSpPr>
                <p:spPr>
                  <a:xfrm>
                    <a:off x="5048925" y="2328600"/>
                    <a:ext cx="103975" cy="121325"/>
                  </a:xfrm>
                  <a:custGeom>
                    <a:avLst/>
                    <a:gdLst/>
                    <a:ahLst/>
                    <a:cxnLst/>
                    <a:rect l="l" t="t" r="r" b="b"/>
                    <a:pathLst>
                      <a:path w="4159" h="4853" extrusionOk="0">
                        <a:moveTo>
                          <a:pt x="2048" y="662"/>
                        </a:moveTo>
                        <a:cubicBezTo>
                          <a:pt x="2426" y="662"/>
                          <a:pt x="2741" y="977"/>
                          <a:pt x="2741" y="1387"/>
                        </a:cubicBezTo>
                        <a:cubicBezTo>
                          <a:pt x="2741" y="1765"/>
                          <a:pt x="2426" y="2080"/>
                          <a:pt x="2048" y="2080"/>
                        </a:cubicBezTo>
                        <a:cubicBezTo>
                          <a:pt x="1639" y="2080"/>
                          <a:pt x="1324" y="1765"/>
                          <a:pt x="1324" y="1387"/>
                        </a:cubicBezTo>
                        <a:cubicBezTo>
                          <a:pt x="1324" y="977"/>
                          <a:pt x="1670" y="662"/>
                          <a:pt x="2048" y="662"/>
                        </a:cubicBezTo>
                        <a:close/>
                        <a:moveTo>
                          <a:pt x="2048" y="2710"/>
                        </a:moveTo>
                        <a:cubicBezTo>
                          <a:pt x="2773" y="2710"/>
                          <a:pt x="3403" y="3340"/>
                          <a:pt x="3403" y="4096"/>
                        </a:cubicBezTo>
                        <a:lnTo>
                          <a:pt x="662" y="4096"/>
                        </a:lnTo>
                        <a:cubicBezTo>
                          <a:pt x="662" y="3340"/>
                          <a:pt x="1292" y="2710"/>
                          <a:pt x="2048" y="2710"/>
                        </a:cubicBezTo>
                        <a:close/>
                        <a:moveTo>
                          <a:pt x="2111" y="1"/>
                        </a:moveTo>
                        <a:cubicBezTo>
                          <a:pt x="1355" y="1"/>
                          <a:pt x="725" y="631"/>
                          <a:pt x="725" y="1387"/>
                        </a:cubicBezTo>
                        <a:cubicBezTo>
                          <a:pt x="725" y="1733"/>
                          <a:pt x="882" y="2080"/>
                          <a:pt x="1134" y="2332"/>
                        </a:cubicBezTo>
                        <a:cubicBezTo>
                          <a:pt x="410" y="2647"/>
                          <a:pt x="0" y="3340"/>
                          <a:pt x="0" y="4128"/>
                        </a:cubicBezTo>
                        <a:lnTo>
                          <a:pt x="0" y="4474"/>
                        </a:lnTo>
                        <a:cubicBezTo>
                          <a:pt x="0" y="4695"/>
                          <a:pt x="158" y="4852"/>
                          <a:pt x="347" y="4852"/>
                        </a:cubicBezTo>
                        <a:lnTo>
                          <a:pt x="3812" y="4852"/>
                        </a:lnTo>
                        <a:cubicBezTo>
                          <a:pt x="4001" y="4852"/>
                          <a:pt x="4159" y="4695"/>
                          <a:pt x="4159" y="4474"/>
                        </a:cubicBezTo>
                        <a:lnTo>
                          <a:pt x="4159" y="4128"/>
                        </a:lnTo>
                        <a:cubicBezTo>
                          <a:pt x="4159" y="3340"/>
                          <a:pt x="3718" y="2678"/>
                          <a:pt x="3088" y="2332"/>
                        </a:cubicBezTo>
                        <a:cubicBezTo>
                          <a:pt x="3340" y="2080"/>
                          <a:pt x="3497" y="1733"/>
                          <a:pt x="3497" y="1387"/>
                        </a:cubicBezTo>
                        <a:cubicBezTo>
                          <a:pt x="3497" y="631"/>
                          <a:pt x="2867" y="1"/>
                          <a:pt x="2111"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D2547"/>
                      </a:solidFill>
                      <a:effectLst/>
                      <a:uLnTx/>
                      <a:uFillTx/>
                      <a:latin typeface="Symbio AR+LT"/>
                      <a:ea typeface="+mn-ea"/>
                      <a:cs typeface="Symbio AR+LT"/>
                    </a:endParaRPr>
                  </a:p>
                </p:txBody>
              </p:sp>
            </p:grpSp>
          </p:grpSp>
          <p:sp>
            <p:nvSpPr>
              <p:cNvPr id="328" name="Rectangle 327">
                <a:extLst>
                  <a:ext uri="{FF2B5EF4-FFF2-40B4-BE49-F238E27FC236}">
                    <a16:creationId xmlns:a16="http://schemas.microsoft.com/office/drawing/2014/main" id="{5319F920-3AB6-4EB0-B634-EBE614BF58D4}"/>
                  </a:ext>
                </a:extLst>
              </p:cNvPr>
              <p:cNvSpPr/>
              <p:nvPr/>
            </p:nvSpPr>
            <p:spPr>
              <a:xfrm>
                <a:off x="7888368" y="3320894"/>
                <a:ext cx="825815" cy="543518"/>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SA" sz="1600" b="1" i="0" u="none" strike="noStrike" kern="1200" cap="none" spc="0" normalizeH="0" baseline="0" noProof="0" dirty="0">
                    <a:ln>
                      <a:noFill/>
                    </a:ln>
                    <a:solidFill>
                      <a:srgbClr val="04DAD5"/>
                    </a:solidFill>
                    <a:effectLst>
                      <a:outerShdw blurRad="38100" dist="38100" dir="2700000" algn="tl">
                        <a:srgbClr val="000000">
                          <a:alpha val="43137"/>
                        </a:srgbClr>
                      </a:outerShdw>
                    </a:effectLst>
                    <a:uLnTx/>
                    <a:uFillTx/>
                    <a:latin typeface="SST Arabic" panose="020B0504030504020204" pitchFamily="34" charset="-78"/>
                    <a:ea typeface="+mn-ea"/>
                    <a:cs typeface="SST Arabic" panose="020B0504030504020204" pitchFamily="34" charset="-78"/>
                  </a:rPr>
                  <a:t>1</a:t>
                </a:r>
              </a:p>
            </p:txBody>
          </p:sp>
        </p:grpSp>
        <p:grpSp>
          <p:nvGrpSpPr>
            <p:cNvPr id="307" name="Group 306">
              <a:extLst>
                <a:ext uri="{FF2B5EF4-FFF2-40B4-BE49-F238E27FC236}">
                  <a16:creationId xmlns:a16="http://schemas.microsoft.com/office/drawing/2014/main" id="{218550CB-EA1D-41A7-B3FE-48A80055425F}"/>
                </a:ext>
              </a:extLst>
            </p:cNvPr>
            <p:cNvGrpSpPr/>
            <p:nvPr/>
          </p:nvGrpSpPr>
          <p:grpSpPr>
            <a:xfrm>
              <a:off x="1600138" y="3899910"/>
              <a:ext cx="549186" cy="357216"/>
              <a:chOff x="7888368" y="3290934"/>
              <a:chExt cx="825815" cy="573478"/>
            </a:xfrm>
          </p:grpSpPr>
          <p:grpSp>
            <p:nvGrpSpPr>
              <p:cNvPr id="319" name="Group 318">
                <a:extLst>
                  <a:ext uri="{FF2B5EF4-FFF2-40B4-BE49-F238E27FC236}">
                    <a16:creationId xmlns:a16="http://schemas.microsoft.com/office/drawing/2014/main" id="{B70CBB37-E080-4C2A-8E4E-E30531A3C59E}"/>
                  </a:ext>
                </a:extLst>
              </p:cNvPr>
              <p:cNvGrpSpPr/>
              <p:nvPr/>
            </p:nvGrpSpPr>
            <p:grpSpPr>
              <a:xfrm>
                <a:off x="8018796" y="3290934"/>
                <a:ext cx="582877" cy="565921"/>
                <a:chOff x="5112361" y="3348237"/>
                <a:chExt cx="1033500" cy="1033500"/>
              </a:xfrm>
            </p:grpSpPr>
            <p:sp>
              <p:nvSpPr>
                <p:cNvPr id="321" name="Google Shape;1186;p42">
                  <a:extLst>
                    <a:ext uri="{FF2B5EF4-FFF2-40B4-BE49-F238E27FC236}">
                      <a16:creationId xmlns:a16="http://schemas.microsoft.com/office/drawing/2014/main" id="{6F019E43-2CAF-4167-8D43-D0295497CB6B}"/>
                    </a:ext>
                  </a:extLst>
                </p:cNvPr>
                <p:cNvSpPr/>
                <p:nvPr/>
              </p:nvSpPr>
              <p:spPr>
                <a:xfrm>
                  <a:off x="5112361" y="3348237"/>
                  <a:ext cx="1033500" cy="1033500"/>
                </a:xfrm>
                <a:prstGeom prst="ellipse">
                  <a:avLst/>
                </a:prstGeom>
                <a:solidFill>
                  <a:schemeClr val="accent3">
                    <a:lumMod val="50000"/>
                  </a:scheme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0D2547"/>
                    </a:solidFill>
                    <a:effectLst/>
                    <a:uLnTx/>
                    <a:uFillTx/>
                    <a:latin typeface="Symbio AR+LT"/>
                    <a:ea typeface="+mn-ea"/>
                    <a:cs typeface="Symbio AR+LT"/>
                  </a:endParaRPr>
                </a:p>
              </p:txBody>
            </p:sp>
            <p:sp>
              <p:nvSpPr>
                <p:cNvPr id="322" name="Google Shape;1187;p42">
                  <a:extLst>
                    <a:ext uri="{FF2B5EF4-FFF2-40B4-BE49-F238E27FC236}">
                      <a16:creationId xmlns:a16="http://schemas.microsoft.com/office/drawing/2014/main" id="{6F4D8E22-5DFC-4DC3-A579-DC6EE5B81E0B}"/>
                    </a:ext>
                  </a:extLst>
                </p:cNvPr>
                <p:cNvSpPr/>
                <p:nvPr/>
              </p:nvSpPr>
              <p:spPr>
                <a:xfrm>
                  <a:off x="5221432" y="3457310"/>
                  <a:ext cx="815400" cy="815400"/>
                </a:xfrm>
                <a:prstGeom prst="ellipse">
                  <a:avLst/>
                </a:prstGeom>
                <a:solidFill>
                  <a:schemeClr val="bg1"/>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endParaRPr kumimoji="0" sz="900" b="0" i="0" u="none" strike="noStrike" kern="1200" cap="none" spc="0" normalizeH="0" baseline="0" noProof="0" dirty="0">
                    <a:ln>
                      <a:noFill/>
                    </a:ln>
                    <a:solidFill>
                      <a:srgbClr val="0D2547"/>
                    </a:solidFill>
                    <a:effectLst/>
                    <a:uLnTx/>
                    <a:uFillTx/>
                    <a:latin typeface="Symbio AR+LT"/>
                    <a:ea typeface="+mn-ea"/>
                    <a:cs typeface="Symbio AR+LT"/>
                  </a:endParaRPr>
                </a:p>
              </p:txBody>
            </p:sp>
            <p:grpSp>
              <p:nvGrpSpPr>
                <p:cNvPr id="323" name="Google Shape;1188;p42">
                  <a:extLst>
                    <a:ext uri="{FF2B5EF4-FFF2-40B4-BE49-F238E27FC236}">
                      <a16:creationId xmlns:a16="http://schemas.microsoft.com/office/drawing/2014/main" id="{24CC9C1C-DA19-4A72-9B27-59AC258FE754}"/>
                    </a:ext>
                  </a:extLst>
                </p:cNvPr>
                <p:cNvGrpSpPr/>
                <p:nvPr/>
              </p:nvGrpSpPr>
              <p:grpSpPr>
                <a:xfrm>
                  <a:off x="5400545" y="3665715"/>
                  <a:ext cx="457189" cy="398590"/>
                  <a:chOff x="5046550" y="2327025"/>
                  <a:chExt cx="299325" cy="261525"/>
                </a:xfrm>
              </p:grpSpPr>
              <p:sp>
                <p:nvSpPr>
                  <p:cNvPr id="324" name="Google Shape;1189;p42">
                    <a:extLst>
                      <a:ext uri="{FF2B5EF4-FFF2-40B4-BE49-F238E27FC236}">
                        <a16:creationId xmlns:a16="http://schemas.microsoft.com/office/drawing/2014/main" id="{8810AD85-81B8-472F-B651-079A9B450075}"/>
                      </a:ext>
                    </a:extLst>
                  </p:cNvPr>
                  <p:cNvSpPr/>
                  <p:nvPr/>
                </p:nvSpPr>
                <p:spPr>
                  <a:xfrm>
                    <a:off x="5046550" y="2448325"/>
                    <a:ext cx="297750" cy="140225"/>
                  </a:xfrm>
                  <a:custGeom>
                    <a:avLst/>
                    <a:gdLst/>
                    <a:ahLst/>
                    <a:cxnLst/>
                    <a:rect l="l" t="t" r="r" b="b"/>
                    <a:pathLst>
                      <a:path w="11910" h="5609" extrusionOk="0">
                        <a:moveTo>
                          <a:pt x="4569" y="1386"/>
                        </a:moveTo>
                        <a:cubicBezTo>
                          <a:pt x="4538" y="1575"/>
                          <a:pt x="4506" y="1828"/>
                          <a:pt x="4443" y="2111"/>
                        </a:cubicBezTo>
                        <a:lnTo>
                          <a:pt x="757" y="2111"/>
                        </a:lnTo>
                        <a:lnTo>
                          <a:pt x="757" y="1386"/>
                        </a:lnTo>
                        <a:close/>
                        <a:moveTo>
                          <a:pt x="11185" y="1386"/>
                        </a:moveTo>
                        <a:lnTo>
                          <a:pt x="11185" y="2111"/>
                        </a:lnTo>
                        <a:lnTo>
                          <a:pt x="7530" y="2111"/>
                        </a:lnTo>
                        <a:cubicBezTo>
                          <a:pt x="7467" y="1828"/>
                          <a:pt x="7436" y="1575"/>
                          <a:pt x="7373" y="1386"/>
                        </a:cubicBezTo>
                        <a:close/>
                        <a:moveTo>
                          <a:pt x="5955" y="725"/>
                        </a:moveTo>
                        <a:cubicBezTo>
                          <a:pt x="6270" y="725"/>
                          <a:pt x="6396" y="788"/>
                          <a:pt x="6491" y="1071"/>
                        </a:cubicBezTo>
                        <a:cubicBezTo>
                          <a:pt x="6743" y="1639"/>
                          <a:pt x="6900" y="2804"/>
                          <a:pt x="7247" y="4852"/>
                        </a:cubicBezTo>
                        <a:lnTo>
                          <a:pt x="4664" y="4852"/>
                        </a:lnTo>
                        <a:cubicBezTo>
                          <a:pt x="5010" y="2804"/>
                          <a:pt x="5168" y="1639"/>
                          <a:pt x="5388" y="1071"/>
                        </a:cubicBezTo>
                        <a:cubicBezTo>
                          <a:pt x="5514" y="788"/>
                          <a:pt x="5640" y="725"/>
                          <a:pt x="5955" y="725"/>
                        </a:cubicBezTo>
                        <a:close/>
                        <a:moveTo>
                          <a:pt x="5955" y="0"/>
                        </a:moveTo>
                        <a:cubicBezTo>
                          <a:pt x="5357" y="0"/>
                          <a:pt x="5010" y="221"/>
                          <a:pt x="4758" y="725"/>
                        </a:cubicBezTo>
                        <a:lnTo>
                          <a:pt x="347" y="725"/>
                        </a:lnTo>
                        <a:cubicBezTo>
                          <a:pt x="158" y="725"/>
                          <a:pt x="1" y="882"/>
                          <a:pt x="1" y="1071"/>
                        </a:cubicBezTo>
                        <a:lnTo>
                          <a:pt x="1" y="2458"/>
                        </a:lnTo>
                        <a:cubicBezTo>
                          <a:pt x="1" y="2647"/>
                          <a:pt x="158" y="2804"/>
                          <a:pt x="347" y="2804"/>
                        </a:cubicBezTo>
                        <a:lnTo>
                          <a:pt x="4254" y="2804"/>
                        </a:lnTo>
                        <a:cubicBezTo>
                          <a:pt x="4191" y="3371"/>
                          <a:pt x="4065" y="4064"/>
                          <a:pt x="3907" y="4884"/>
                        </a:cubicBezTo>
                        <a:lnTo>
                          <a:pt x="3498" y="4884"/>
                        </a:lnTo>
                        <a:cubicBezTo>
                          <a:pt x="3309" y="4884"/>
                          <a:pt x="3151" y="5041"/>
                          <a:pt x="3151" y="5262"/>
                        </a:cubicBezTo>
                        <a:cubicBezTo>
                          <a:pt x="3151" y="5451"/>
                          <a:pt x="3309" y="5608"/>
                          <a:pt x="3498" y="5608"/>
                        </a:cubicBezTo>
                        <a:lnTo>
                          <a:pt x="8350" y="5608"/>
                        </a:lnTo>
                        <a:cubicBezTo>
                          <a:pt x="8539" y="5608"/>
                          <a:pt x="8696" y="5451"/>
                          <a:pt x="8696" y="5262"/>
                        </a:cubicBezTo>
                        <a:cubicBezTo>
                          <a:pt x="8696" y="5041"/>
                          <a:pt x="8539" y="4884"/>
                          <a:pt x="8350" y="4884"/>
                        </a:cubicBezTo>
                        <a:lnTo>
                          <a:pt x="7972" y="4884"/>
                        </a:lnTo>
                        <a:cubicBezTo>
                          <a:pt x="7814" y="4064"/>
                          <a:pt x="7688" y="3403"/>
                          <a:pt x="7593" y="2804"/>
                        </a:cubicBezTo>
                        <a:lnTo>
                          <a:pt x="11500" y="2804"/>
                        </a:lnTo>
                        <a:cubicBezTo>
                          <a:pt x="11689" y="2804"/>
                          <a:pt x="11847" y="2647"/>
                          <a:pt x="11847" y="2458"/>
                        </a:cubicBezTo>
                        <a:lnTo>
                          <a:pt x="11847" y="1071"/>
                        </a:lnTo>
                        <a:cubicBezTo>
                          <a:pt x="11910" y="882"/>
                          <a:pt x="11752" y="725"/>
                          <a:pt x="11532" y="725"/>
                        </a:cubicBezTo>
                        <a:lnTo>
                          <a:pt x="7121" y="725"/>
                        </a:lnTo>
                        <a:cubicBezTo>
                          <a:pt x="6900" y="252"/>
                          <a:pt x="6554" y="0"/>
                          <a:pt x="5955"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D2547"/>
                      </a:solidFill>
                      <a:effectLst/>
                      <a:uLnTx/>
                      <a:uFillTx/>
                      <a:latin typeface="Symbio AR+LT"/>
                      <a:ea typeface="+mn-ea"/>
                      <a:cs typeface="Symbio AR+LT"/>
                    </a:endParaRPr>
                  </a:p>
                </p:txBody>
              </p:sp>
              <p:sp>
                <p:nvSpPr>
                  <p:cNvPr id="325" name="Google Shape;1190;p42">
                    <a:extLst>
                      <a:ext uri="{FF2B5EF4-FFF2-40B4-BE49-F238E27FC236}">
                        <a16:creationId xmlns:a16="http://schemas.microsoft.com/office/drawing/2014/main" id="{C7C44C00-5497-489F-AD95-C939B4BC0DDE}"/>
                      </a:ext>
                    </a:extLst>
                  </p:cNvPr>
                  <p:cNvSpPr/>
                  <p:nvPr/>
                </p:nvSpPr>
                <p:spPr>
                  <a:xfrm>
                    <a:off x="5241900" y="2327025"/>
                    <a:ext cx="103975" cy="121325"/>
                  </a:xfrm>
                  <a:custGeom>
                    <a:avLst/>
                    <a:gdLst/>
                    <a:ahLst/>
                    <a:cxnLst/>
                    <a:rect l="l" t="t" r="r" b="b"/>
                    <a:pathLst>
                      <a:path w="4159" h="4853" extrusionOk="0">
                        <a:moveTo>
                          <a:pt x="1985" y="725"/>
                        </a:moveTo>
                        <a:cubicBezTo>
                          <a:pt x="2394" y="725"/>
                          <a:pt x="2709" y="1040"/>
                          <a:pt x="2709" y="1450"/>
                        </a:cubicBezTo>
                        <a:cubicBezTo>
                          <a:pt x="2709" y="1828"/>
                          <a:pt x="2394" y="2143"/>
                          <a:pt x="1985" y="2143"/>
                        </a:cubicBezTo>
                        <a:cubicBezTo>
                          <a:pt x="1607" y="2143"/>
                          <a:pt x="1292" y="1828"/>
                          <a:pt x="1292" y="1450"/>
                        </a:cubicBezTo>
                        <a:cubicBezTo>
                          <a:pt x="1292" y="1040"/>
                          <a:pt x="1638" y="725"/>
                          <a:pt x="1985" y="725"/>
                        </a:cubicBezTo>
                        <a:close/>
                        <a:moveTo>
                          <a:pt x="1985" y="2804"/>
                        </a:moveTo>
                        <a:cubicBezTo>
                          <a:pt x="2741" y="2804"/>
                          <a:pt x="3371" y="3435"/>
                          <a:pt x="3371" y="4191"/>
                        </a:cubicBezTo>
                        <a:lnTo>
                          <a:pt x="630" y="4191"/>
                        </a:lnTo>
                        <a:cubicBezTo>
                          <a:pt x="630" y="3435"/>
                          <a:pt x="1260" y="2804"/>
                          <a:pt x="1985" y="2804"/>
                        </a:cubicBezTo>
                        <a:close/>
                        <a:moveTo>
                          <a:pt x="2048" y="1"/>
                        </a:moveTo>
                        <a:cubicBezTo>
                          <a:pt x="1292" y="1"/>
                          <a:pt x="662" y="631"/>
                          <a:pt x="662" y="1387"/>
                        </a:cubicBezTo>
                        <a:cubicBezTo>
                          <a:pt x="662" y="1765"/>
                          <a:pt x="819" y="2111"/>
                          <a:pt x="1040" y="2332"/>
                        </a:cubicBezTo>
                        <a:cubicBezTo>
                          <a:pt x="410" y="2710"/>
                          <a:pt x="0" y="3372"/>
                          <a:pt x="0" y="4159"/>
                        </a:cubicBezTo>
                        <a:lnTo>
                          <a:pt x="0" y="4506"/>
                        </a:lnTo>
                        <a:cubicBezTo>
                          <a:pt x="0" y="4695"/>
                          <a:pt x="158" y="4852"/>
                          <a:pt x="347" y="4852"/>
                        </a:cubicBezTo>
                        <a:lnTo>
                          <a:pt x="3812" y="4852"/>
                        </a:lnTo>
                        <a:cubicBezTo>
                          <a:pt x="4001" y="4852"/>
                          <a:pt x="4159" y="4695"/>
                          <a:pt x="4159" y="4506"/>
                        </a:cubicBezTo>
                        <a:lnTo>
                          <a:pt x="4159" y="4159"/>
                        </a:lnTo>
                        <a:cubicBezTo>
                          <a:pt x="4096" y="3403"/>
                          <a:pt x="3655" y="2710"/>
                          <a:pt x="3025" y="2332"/>
                        </a:cubicBezTo>
                        <a:cubicBezTo>
                          <a:pt x="3245" y="2111"/>
                          <a:pt x="3403" y="1765"/>
                          <a:pt x="3403" y="1387"/>
                        </a:cubicBezTo>
                        <a:cubicBezTo>
                          <a:pt x="3403" y="631"/>
                          <a:pt x="2772" y="1"/>
                          <a:pt x="2048"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D2547"/>
                      </a:solidFill>
                      <a:effectLst/>
                      <a:uLnTx/>
                      <a:uFillTx/>
                      <a:latin typeface="Symbio AR+LT"/>
                      <a:ea typeface="+mn-ea"/>
                      <a:cs typeface="Symbio AR+LT"/>
                    </a:endParaRPr>
                  </a:p>
                </p:txBody>
              </p:sp>
              <p:sp>
                <p:nvSpPr>
                  <p:cNvPr id="326" name="Google Shape;1191;p42">
                    <a:extLst>
                      <a:ext uri="{FF2B5EF4-FFF2-40B4-BE49-F238E27FC236}">
                        <a16:creationId xmlns:a16="http://schemas.microsoft.com/office/drawing/2014/main" id="{B890D9A6-E8FE-447C-A85F-BC4A6EE2CAD6}"/>
                      </a:ext>
                    </a:extLst>
                  </p:cNvPr>
                  <p:cNvSpPr/>
                  <p:nvPr/>
                </p:nvSpPr>
                <p:spPr>
                  <a:xfrm>
                    <a:off x="5048925" y="2328600"/>
                    <a:ext cx="103975" cy="121325"/>
                  </a:xfrm>
                  <a:custGeom>
                    <a:avLst/>
                    <a:gdLst/>
                    <a:ahLst/>
                    <a:cxnLst/>
                    <a:rect l="l" t="t" r="r" b="b"/>
                    <a:pathLst>
                      <a:path w="4159" h="4853" extrusionOk="0">
                        <a:moveTo>
                          <a:pt x="2048" y="662"/>
                        </a:moveTo>
                        <a:cubicBezTo>
                          <a:pt x="2426" y="662"/>
                          <a:pt x="2741" y="977"/>
                          <a:pt x="2741" y="1387"/>
                        </a:cubicBezTo>
                        <a:cubicBezTo>
                          <a:pt x="2741" y="1765"/>
                          <a:pt x="2426" y="2080"/>
                          <a:pt x="2048" y="2080"/>
                        </a:cubicBezTo>
                        <a:cubicBezTo>
                          <a:pt x="1639" y="2080"/>
                          <a:pt x="1324" y="1765"/>
                          <a:pt x="1324" y="1387"/>
                        </a:cubicBezTo>
                        <a:cubicBezTo>
                          <a:pt x="1324" y="977"/>
                          <a:pt x="1670" y="662"/>
                          <a:pt x="2048" y="662"/>
                        </a:cubicBezTo>
                        <a:close/>
                        <a:moveTo>
                          <a:pt x="2048" y="2710"/>
                        </a:moveTo>
                        <a:cubicBezTo>
                          <a:pt x="2773" y="2710"/>
                          <a:pt x="3403" y="3340"/>
                          <a:pt x="3403" y="4096"/>
                        </a:cubicBezTo>
                        <a:lnTo>
                          <a:pt x="662" y="4096"/>
                        </a:lnTo>
                        <a:cubicBezTo>
                          <a:pt x="662" y="3340"/>
                          <a:pt x="1292" y="2710"/>
                          <a:pt x="2048" y="2710"/>
                        </a:cubicBezTo>
                        <a:close/>
                        <a:moveTo>
                          <a:pt x="2111" y="1"/>
                        </a:moveTo>
                        <a:cubicBezTo>
                          <a:pt x="1355" y="1"/>
                          <a:pt x="725" y="631"/>
                          <a:pt x="725" y="1387"/>
                        </a:cubicBezTo>
                        <a:cubicBezTo>
                          <a:pt x="725" y="1733"/>
                          <a:pt x="882" y="2080"/>
                          <a:pt x="1134" y="2332"/>
                        </a:cubicBezTo>
                        <a:cubicBezTo>
                          <a:pt x="410" y="2647"/>
                          <a:pt x="0" y="3340"/>
                          <a:pt x="0" y="4128"/>
                        </a:cubicBezTo>
                        <a:lnTo>
                          <a:pt x="0" y="4474"/>
                        </a:lnTo>
                        <a:cubicBezTo>
                          <a:pt x="0" y="4695"/>
                          <a:pt x="158" y="4852"/>
                          <a:pt x="347" y="4852"/>
                        </a:cubicBezTo>
                        <a:lnTo>
                          <a:pt x="3812" y="4852"/>
                        </a:lnTo>
                        <a:cubicBezTo>
                          <a:pt x="4001" y="4852"/>
                          <a:pt x="4159" y="4695"/>
                          <a:pt x="4159" y="4474"/>
                        </a:cubicBezTo>
                        <a:lnTo>
                          <a:pt x="4159" y="4128"/>
                        </a:lnTo>
                        <a:cubicBezTo>
                          <a:pt x="4159" y="3340"/>
                          <a:pt x="3718" y="2678"/>
                          <a:pt x="3088" y="2332"/>
                        </a:cubicBezTo>
                        <a:cubicBezTo>
                          <a:pt x="3340" y="2080"/>
                          <a:pt x="3497" y="1733"/>
                          <a:pt x="3497" y="1387"/>
                        </a:cubicBezTo>
                        <a:cubicBezTo>
                          <a:pt x="3497" y="631"/>
                          <a:pt x="2867" y="1"/>
                          <a:pt x="2111"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D2547"/>
                      </a:solidFill>
                      <a:effectLst/>
                      <a:uLnTx/>
                      <a:uFillTx/>
                      <a:latin typeface="Symbio AR+LT"/>
                      <a:ea typeface="+mn-ea"/>
                      <a:cs typeface="Symbio AR+LT"/>
                    </a:endParaRPr>
                  </a:p>
                </p:txBody>
              </p:sp>
            </p:grpSp>
          </p:grpSp>
          <p:sp>
            <p:nvSpPr>
              <p:cNvPr id="320" name="Rectangle 319">
                <a:extLst>
                  <a:ext uri="{FF2B5EF4-FFF2-40B4-BE49-F238E27FC236}">
                    <a16:creationId xmlns:a16="http://schemas.microsoft.com/office/drawing/2014/main" id="{029395E0-F207-4129-B1A1-0C87AADF682D}"/>
                  </a:ext>
                </a:extLst>
              </p:cNvPr>
              <p:cNvSpPr/>
              <p:nvPr/>
            </p:nvSpPr>
            <p:spPr>
              <a:xfrm>
                <a:off x="7888368" y="3320894"/>
                <a:ext cx="825815" cy="543518"/>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SA" sz="1600" b="1" i="0" u="none" strike="noStrike" kern="1200" cap="none" spc="0" normalizeH="0" baseline="0" noProof="0" dirty="0">
                    <a:ln>
                      <a:noFill/>
                    </a:ln>
                    <a:solidFill>
                      <a:srgbClr val="04DAD5"/>
                    </a:solidFill>
                    <a:effectLst>
                      <a:outerShdw blurRad="38100" dist="38100" dir="2700000" algn="tl">
                        <a:srgbClr val="000000">
                          <a:alpha val="43137"/>
                        </a:srgbClr>
                      </a:outerShdw>
                    </a:effectLst>
                    <a:uLnTx/>
                    <a:uFillTx/>
                    <a:latin typeface="SST Arabic" panose="020B0504030504020204" pitchFamily="34" charset="-78"/>
                    <a:ea typeface="+mn-ea"/>
                    <a:cs typeface="SST Arabic" panose="020B0504030504020204" pitchFamily="34" charset="-78"/>
                  </a:rPr>
                  <a:t>2</a:t>
                </a:r>
              </a:p>
            </p:txBody>
          </p:sp>
        </p:grpSp>
        <p:grpSp>
          <p:nvGrpSpPr>
            <p:cNvPr id="308" name="Group 307">
              <a:extLst>
                <a:ext uri="{FF2B5EF4-FFF2-40B4-BE49-F238E27FC236}">
                  <a16:creationId xmlns:a16="http://schemas.microsoft.com/office/drawing/2014/main" id="{0F48A975-C508-44FB-B734-35C649D633AF}"/>
                </a:ext>
              </a:extLst>
            </p:cNvPr>
            <p:cNvGrpSpPr/>
            <p:nvPr/>
          </p:nvGrpSpPr>
          <p:grpSpPr>
            <a:xfrm>
              <a:off x="862567" y="3891975"/>
              <a:ext cx="549186" cy="357216"/>
              <a:chOff x="7888368" y="3290934"/>
              <a:chExt cx="825815" cy="573478"/>
            </a:xfrm>
          </p:grpSpPr>
          <p:grpSp>
            <p:nvGrpSpPr>
              <p:cNvPr id="311" name="Group 310">
                <a:extLst>
                  <a:ext uri="{FF2B5EF4-FFF2-40B4-BE49-F238E27FC236}">
                    <a16:creationId xmlns:a16="http://schemas.microsoft.com/office/drawing/2014/main" id="{E4CF9B58-4EDD-48D0-95F3-8AE16ABCE609}"/>
                  </a:ext>
                </a:extLst>
              </p:cNvPr>
              <p:cNvGrpSpPr/>
              <p:nvPr/>
            </p:nvGrpSpPr>
            <p:grpSpPr>
              <a:xfrm>
                <a:off x="8018796" y="3290934"/>
                <a:ext cx="582877" cy="565921"/>
                <a:chOff x="5112361" y="3348237"/>
                <a:chExt cx="1033500" cy="1033500"/>
              </a:xfrm>
            </p:grpSpPr>
            <p:sp>
              <p:nvSpPr>
                <p:cNvPr id="313" name="Google Shape;1186;p42">
                  <a:extLst>
                    <a:ext uri="{FF2B5EF4-FFF2-40B4-BE49-F238E27FC236}">
                      <a16:creationId xmlns:a16="http://schemas.microsoft.com/office/drawing/2014/main" id="{E04BBB71-21BC-4FAE-9741-51166A1EEC61}"/>
                    </a:ext>
                  </a:extLst>
                </p:cNvPr>
                <p:cNvSpPr/>
                <p:nvPr/>
              </p:nvSpPr>
              <p:spPr>
                <a:xfrm>
                  <a:off x="5112361" y="3348237"/>
                  <a:ext cx="1033500" cy="1033500"/>
                </a:xfrm>
                <a:prstGeom prst="ellipse">
                  <a:avLst/>
                </a:prstGeom>
                <a:solidFill>
                  <a:schemeClr val="accent3">
                    <a:lumMod val="50000"/>
                  </a:scheme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0D2547"/>
                    </a:solidFill>
                    <a:effectLst/>
                    <a:uLnTx/>
                    <a:uFillTx/>
                    <a:latin typeface="Symbio AR+LT"/>
                    <a:ea typeface="+mn-ea"/>
                    <a:cs typeface="Symbio AR+LT"/>
                  </a:endParaRPr>
                </a:p>
              </p:txBody>
            </p:sp>
            <p:sp>
              <p:nvSpPr>
                <p:cNvPr id="314" name="Google Shape;1187;p42">
                  <a:extLst>
                    <a:ext uri="{FF2B5EF4-FFF2-40B4-BE49-F238E27FC236}">
                      <a16:creationId xmlns:a16="http://schemas.microsoft.com/office/drawing/2014/main" id="{8EC7BCE9-A046-4B58-93F0-C6F2FC897D21}"/>
                    </a:ext>
                  </a:extLst>
                </p:cNvPr>
                <p:cNvSpPr/>
                <p:nvPr/>
              </p:nvSpPr>
              <p:spPr>
                <a:xfrm>
                  <a:off x="5221432" y="3457310"/>
                  <a:ext cx="815400" cy="815400"/>
                </a:xfrm>
                <a:prstGeom prst="ellipse">
                  <a:avLst/>
                </a:prstGeom>
                <a:solidFill>
                  <a:schemeClr val="bg1"/>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endParaRPr kumimoji="0" sz="900" b="0" i="0" u="none" strike="noStrike" kern="1200" cap="none" spc="0" normalizeH="0" baseline="0" noProof="0" dirty="0">
                    <a:ln>
                      <a:noFill/>
                    </a:ln>
                    <a:solidFill>
                      <a:srgbClr val="0D2547"/>
                    </a:solidFill>
                    <a:effectLst/>
                    <a:uLnTx/>
                    <a:uFillTx/>
                    <a:latin typeface="Symbio AR+LT"/>
                    <a:ea typeface="+mn-ea"/>
                    <a:cs typeface="Symbio AR+LT"/>
                  </a:endParaRPr>
                </a:p>
              </p:txBody>
            </p:sp>
            <p:grpSp>
              <p:nvGrpSpPr>
                <p:cNvPr id="315" name="Google Shape;1188;p42">
                  <a:extLst>
                    <a:ext uri="{FF2B5EF4-FFF2-40B4-BE49-F238E27FC236}">
                      <a16:creationId xmlns:a16="http://schemas.microsoft.com/office/drawing/2014/main" id="{A92A80C3-D859-49A1-B94B-A0E103C29496}"/>
                    </a:ext>
                  </a:extLst>
                </p:cNvPr>
                <p:cNvGrpSpPr/>
                <p:nvPr/>
              </p:nvGrpSpPr>
              <p:grpSpPr>
                <a:xfrm>
                  <a:off x="5400545" y="3665715"/>
                  <a:ext cx="457189" cy="398590"/>
                  <a:chOff x="5046550" y="2327025"/>
                  <a:chExt cx="299325" cy="261525"/>
                </a:xfrm>
              </p:grpSpPr>
              <p:sp>
                <p:nvSpPr>
                  <p:cNvPr id="316" name="Google Shape;1189;p42">
                    <a:extLst>
                      <a:ext uri="{FF2B5EF4-FFF2-40B4-BE49-F238E27FC236}">
                        <a16:creationId xmlns:a16="http://schemas.microsoft.com/office/drawing/2014/main" id="{986334CF-F779-40D7-A3C4-109932294F44}"/>
                      </a:ext>
                    </a:extLst>
                  </p:cNvPr>
                  <p:cNvSpPr/>
                  <p:nvPr/>
                </p:nvSpPr>
                <p:spPr>
                  <a:xfrm>
                    <a:off x="5046550" y="2448325"/>
                    <a:ext cx="297750" cy="140225"/>
                  </a:xfrm>
                  <a:custGeom>
                    <a:avLst/>
                    <a:gdLst/>
                    <a:ahLst/>
                    <a:cxnLst/>
                    <a:rect l="l" t="t" r="r" b="b"/>
                    <a:pathLst>
                      <a:path w="11910" h="5609" extrusionOk="0">
                        <a:moveTo>
                          <a:pt x="4569" y="1386"/>
                        </a:moveTo>
                        <a:cubicBezTo>
                          <a:pt x="4538" y="1575"/>
                          <a:pt x="4506" y="1828"/>
                          <a:pt x="4443" y="2111"/>
                        </a:cubicBezTo>
                        <a:lnTo>
                          <a:pt x="757" y="2111"/>
                        </a:lnTo>
                        <a:lnTo>
                          <a:pt x="757" y="1386"/>
                        </a:lnTo>
                        <a:close/>
                        <a:moveTo>
                          <a:pt x="11185" y="1386"/>
                        </a:moveTo>
                        <a:lnTo>
                          <a:pt x="11185" y="2111"/>
                        </a:lnTo>
                        <a:lnTo>
                          <a:pt x="7530" y="2111"/>
                        </a:lnTo>
                        <a:cubicBezTo>
                          <a:pt x="7467" y="1828"/>
                          <a:pt x="7436" y="1575"/>
                          <a:pt x="7373" y="1386"/>
                        </a:cubicBezTo>
                        <a:close/>
                        <a:moveTo>
                          <a:pt x="5955" y="725"/>
                        </a:moveTo>
                        <a:cubicBezTo>
                          <a:pt x="6270" y="725"/>
                          <a:pt x="6396" y="788"/>
                          <a:pt x="6491" y="1071"/>
                        </a:cubicBezTo>
                        <a:cubicBezTo>
                          <a:pt x="6743" y="1639"/>
                          <a:pt x="6900" y="2804"/>
                          <a:pt x="7247" y="4852"/>
                        </a:cubicBezTo>
                        <a:lnTo>
                          <a:pt x="4664" y="4852"/>
                        </a:lnTo>
                        <a:cubicBezTo>
                          <a:pt x="5010" y="2804"/>
                          <a:pt x="5168" y="1639"/>
                          <a:pt x="5388" y="1071"/>
                        </a:cubicBezTo>
                        <a:cubicBezTo>
                          <a:pt x="5514" y="788"/>
                          <a:pt x="5640" y="725"/>
                          <a:pt x="5955" y="725"/>
                        </a:cubicBezTo>
                        <a:close/>
                        <a:moveTo>
                          <a:pt x="5955" y="0"/>
                        </a:moveTo>
                        <a:cubicBezTo>
                          <a:pt x="5357" y="0"/>
                          <a:pt x="5010" y="221"/>
                          <a:pt x="4758" y="725"/>
                        </a:cubicBezTo>
                        <a:lnTo>
                          <a:pt x="347" y="725"/>
                        </a:lnTo>
                        <a:cubicBezTo>
                          <a:pt x="158" y="725"/>
                          <a:pt x="1" y="882"/>
                          <a:pt x="1" y="1071"/>
                        </a:cubicBezTo>
                        <a:lnTo>
                          <a:pt x="1" y="2458"/>
                        </a:lnTo>
                        <a:cubicBezTo>
                          <a:pt x="1" y="2647"/>
                          <a:pt x="158" y="2804"/>
                          <a:pt x="347" y="2804"/>
                        </a:cubicBezTo>
                        <a:lnTo>
                          <a:pt x="4254" y="2804"/>
                        </a:lnTo>
                        <a:cubicBezTo>
                          <a:pt x="4191" y="3371"/>
                          <a:pt x="4065" y="4064"/>
                          <a:pt x="3907" y="4884"/>
                        </a:cubicBezTo>
                        <a:lnTo>
                          <a:pt x="3498" y="4884"/>
                        </a:lnTo>
                        <a:cubicBezTo>
                          <a:pt x="3309" y="4884"/>
                          <a:pt x="3151" y="5041"/>
                          <a:pt x="3151" y="5262"/>
                        </a:cubicBezTo>
                        <a:cubicBezTo>
                          <a:pt x="3151" y="5451"/>
                          <a:pt x="3309" y="5608"/>
                          <a:pt x="3498" y="5608"/>
                        </a:cubicBezTo>
                        <a:lnTo>
                          <a:pt x="8350" y="5608"/>
                        </a:lnTo>
                        <a:cubicBezTo>
                          <a:pt x="8539" y="5608"/>
                          <a:pt x="8696" y="5451"/>
                          <a:pt x="8696" y="5262"/>
                        </a:cubicBezTo>
                        <a:cubicBezTo>
                          <a:pt x="8696" y="5041"/>
                          <a:pt x="8539" y="4884"/>
                          <a:pt x="8350" y="4884"/>
                        </a:cubicBezTo>
                        <a:lnTo>
                          <a:pt x="7972" y="4884"/>
                        </a:lnTo>
                        <a:cubicBezTo>
                          <a:pt x="7814" y="4064"/>
                          <a:pt x="7688" y="3403"/>
                          <a:pt x="7593" y="2804"/>
                        </a:cubicBezTo>
                        <a:lnTo>
                          <a:pt x="11500" y="2804"/>
                        </a:lnTo>
                        <a:cubicBezTo>
                          <a:pt x="11689" y="2804"/>
                          <a:pt x="11847" y="2647"/>
                          <a:pt x="11847" y="2458"/>
                        </a:cubicBezTo>
                        <a:lnTo>
                          <a:pt x="11847" y="1071"/>
                        </a:lnTo>
                        <a:cubicBezTo>
                          <a:pt x="11910" y="882"/>
                          <a:pt x="11752" y="725"/>
                          <a:pt x="11532" y="725"/>
                        </a:cubicBezTo>
                        <a:lnTo>
                          <a:pt x="7121" y="725"/>
                        </a:lnTo>
                        <a:cubicBezTo>
                          <a:pt x="6900" y="252"/>
                          <a:pt x="6554" y="0"/>
                          <a:pt x="5955"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D2547"/>
                      </a:solidFill>
                      <a:effectLst/>
                      <a:uLnTx/>
                      <a:uFillTx/>
                      <a:latin typeface="Symbio AR+LT"/>
                      <a:ea typeface="+mn-ea"/>
                      <a:cs typeface="Symbio AR+LT"/>
                    </a:endParaRPr>
                  </a:p>
                </p:txBody>
              </p:sp>
              <p:sp>
                <p:nvSpPr>
                  <p:cNvPr id="317" name="Google Shape;1190;p42">
                    <a:extLst>
                      <a:ext uri="{FF2B5EF4-FFF2-40B4-BE49-F238E27FC236}">
                        <a16:creationId xmlns:a16="http://schemas.microsoft.com/office/drawing/2014/main" id="{43AA4171-1323-4AD2-8AB9-F917D1667821}"/>
                      </a:ext>
                    </a:extLst>
                  </p:cNvPr>
                  <p:cNvSpPr/>
                  <p:nvPr/>
                </p:nvSpPr>
                <p:spPr>
                  <a:xfrm>
                    <a:off x="5241900" y="2327025"/>
                    <a:ext cx="103975" cy="121325"/>
                  </a:xfrm>
                  <a:custGeom>
                    <a:avLst/>
                    <a:gdLst/>
                    <a:ahLst/>
                    <a:cxnLst/>
                    <a:rect l="l" t="t" r="r" b="b"/>
                    <a:pathLst>
                      <a:path w="4159" h="4853" extrusionOk="0">
                        <a:moveTo>
                          <a:pt x="1985" y="725"/>
                        </a:moveTo>
                        <a:cubicBezTo>
                          <a:pt x="2394" y="725"/>
                          <a:pt x="2709" y="1040"/>
                          <a:pt x="2709" y="1450"/>
                        </a:cubicBezTo>
                        <a:cubicBezTo>
                          <a:pt x="2709" y="1828"/>
                          <a:pt x="2394" y="2143"/>
                          <a:pt x="1985" y="2143"/>
                        </a:cubicBezTo>
                        <a:cubicBezTo>
                          <a:pt x="1607" y="2143"/>
                          <a:pt x="1292" y="1828"/>
                          <a:pt x="1292" y="1450"/>
                        </a:cubicBezTo>
                        <a:cubicBezTo>
                          <a:pt x="1292" y="1040"/>
                          <a:pt x="1638" y="725"/>
                          <a:pt x="1985" y="725"/>
                        </a:cubicBezTo>
                        <a:close/>
                        <a:moveTo>
                          <a:pt x="1985" y="2804"/>
                        </a:moveTo>
                        <a:cubicBezTo>
                          <a:pt x="2741" y="2804"/>
                          <a:pt x="3371" y="3435"/>
                          <a:pt x="3371" y="4191"/>
                        </a:cubicBezTo>
                        <a:lnTo>
                          <a:pt x="630" y="4191"/>
                        </a:lnTo>
                        <a:cubicBezTo>
                          <a:pt x="630" y="3435"/>
                          <a:pt x="1260" y="2804"/>
                          <a:pt x="1985" y="2804"/>
                        </a:cubicBezTo>
                        <a:close/>
                        <a:moveTo>
                          <a:pt x="2048" y="1"/>
                        </a:moveTo>
                        <a:cubicBezTo>
                          <a:pt x="1292" y="1"/>
                          <a:pt x="662" y="631"/>
                          <a:pt x="662" y="1387"/>
                        </a:cubicBezTo>
                        <a:cubicBezTo>
                          <a:pt x="662" y="1765"/>
                          <a:pt x="819" y="2111"/>
                          <a:pt x="1040" y="2332"/>
                        </a:cubicBezTo>
                        <a:cubicBezTo>
                          <a:pt x="410" y="2710"/>
                          <a:pt x="0" y="3372"/>
                          <a:pt x="0" y="4159"/>
                        </a:cubicBezTo>
                        <a:lnTo>
                          <a:pt x="0" y="4506"/>
                        </a:lnTo>
                        <a:cubicBezTo>
                          <a:pt x="0" y="4695"/>
                          <a:pt x="158" y="4852"/>
                          <a:pt x="347" y="4852"/>
                        </a:cubicBezTo>
                        <a:lnTo>
                          <a:pt x="3812" y="4852"/>
                        </a:lnTo>
                        <a:cubicBezTo>
                          <a:pt x="4001" y="4852"/>
                          <a:pt x="4159" y="4695"/>
                          <a:pt x="4159" y="4506"/>
                        </a:cubicBezTo>
                        <a:lnTo>
                          <a:pt x="4159" y="4159"/>
                        </a:lnTo>
                        <a:cubicBezTo>
                          <a:pt x="4096" y="3403"/>
                          <a:pt x="3655" y="2710"/>
                          <a:pt x="3025" y="2332"/>
                        </a:cubicBezTo>
                        <a:cubicBezTo>
                          <a:pt x="3245" y="2111"/>
                          <a:pt x="3403" y="1765"/>
                          <a:pt x="3403" y="1387"/>
                        </a:cubicBezTo>
                        <a:cubicBezTo>
                          <a:pt x="3403" y="631"/>
                          <a:pt x="2772" y="1"/>
                          <a:pt x="2048"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D2547"/>
                      </a:solidFill>
                      <a:effectLst/>
                      <a:uLnTx/>
                      <a:uFillTx/>
                      <a:latin typeface="Symbio AR+LT"/>
                      <a:ea typeface="+mn-ea"/>
                      <a:cs typeface="Symbio AR+LT"/>
                    </a:endParaRPr>
                  </a:p>
                </p:txBody>
              </p:sp>
              <p:sp>
                <p:nvSpPr>
                  <p:cNvPr id="318" name="Google Shape;1191;p42">
                    <a:extLst>
                      <a:ext uri="{FF2B5EF4-FFF2-40B4-BE49-F238E27FC236}">
                        <a16:creationId xmlns:a16="http://schemas.microsoft.com/office/drawing/2014/main" id="{80054206-9EF0-496E-910A-12B45EABFBFB}"/>
                      </a:ext>
                    </a:extLst>
                  </p:cNvPr>
                  <p:cNvSpPr/>
                  <p:nvPr/>
                </p:nvSpPr>
                <p:spPr>
                  <a:xfrm>
                    <a:off x="5048925" y="2328600"/>
                    <a:ext cx="103975" cy="121325"/>
                  </a:xfrm>
                  <a:custGeom>
                    <a:avLst/>
                    <a:gdLst/>
                    <a:ahLst/>
                    <a:cxnLst/>
                    <a:rect l="l" t="t" r="r" b="b"/>
                    <a:pathLst>
                      <a:path w="4159" h="4853" extrusionOk="0">
                        <a:moveTo>
                          <a:pt x="2048" y="662"/>
                        </a:moveTo>
                        <a:cubicBezTo>
                          <a:pt x="2426" y="662"/>
                          <a:pt x="2741" y="977"/>
                          <a:pt x="2741" y="1387"/>
                        </a:cubicBezTo>
                        <a:cubicBezTo>
                          <a:pt x="2741" y="1765"/>
                          <a:pt x="2426" y="2080"/>
                          <a:pt x="2048" y="2080"/>
                        </a:cubicBezTo>
                        <a:cubicBezTo>
                          <a:pt x="1639" y="2080"/>
                          <a:pt x="1324" y="1765"/>
                          <a:pt x="1324" y="1387"/>
                        </a:cubicBezTo>
                        <a:cubicBezTo>
                          <a:pt x="1324" y="977"/>
                          <a:pt x="1670" y="662"/>
                          <a:pt x="2048" y="662"/>
                        </a:cubicBezTo>
                        <a:close/>
                        <a:moveTo>
                          <a:pt x="2048" y="2710"/>
                        </a:moveTo>
                        <a:cubicBezTo>
                          <a:pt x="2773" y="2710"/>
                          <a:pt x="3403" y="3340"/>
                          <a:pt x="3403" y="4096"/>
                        </a:cubicBezTo>
                        <a:lnTo>
                          <a:pt x="662" y="4096"/>
                        </a:lnTo>
                        <a:cubicBezTo>
                          <a:pt x="662" y="3340"/>
                          <a:pt x="1292" y="2710"/>
                          <a:pt x="2048" y="2710"/>
                        </a:cubicBezTo>
                        <a:close/>
                        <a:moveTo>
                          <a:pt x="2111" y="1"/>
                        </a:moveTo>
                        <a:cubicBezTo>
                          <a:pt x="1355" y="1"/>
                          <a:pt x="725" y="631"/>
                          <a:pt x="725" y="1387"/>
                        </a:cubicBezTo>
                        <a:cubicBezTo>
                          <a:pt x="725" y="1733"/>
                          <a:pt x="882" y="2080"/>
                          <a:pt x="1134" y="2332"/>
                        </a:cubicBezTo>
                        <a:cubicBezTo>
                          <a:pt x="410" y="2647"/>
                          <a:pt x="0" y="3340"/>
                          <a:pt x="0" y="4128"/>
                        </a:cubicBezTo>
                        <a:lnTo>
                          <a:pt x="0" y="4474"/>
                        </a:lnTo>
                        <a:cubicBezTo>
                          <a:pt x="0" y="4695"/>
                          <a:pt x="158" y="4852"/>
                          <a:pt x="347" y="4852"/>
                        </a:cubicBezTo>
                        <a:lnTo>
                          <a:pt x="3812" y="4852"/>
                        </a:lnTo>
                        <a:cubicBezTo>
                          <a:pt x="4001" y="4852"/>
                          <a:pt x="4159" y="4695"/>
                          <a:pt x="4159" y="4474"/>
                        </a:cubicBezTo>
                        <a:lnTo>
                          <a:pt x="4159" y="4128"/>
                        </a:lnTo>
                        <a:cubicBezTo>
                          <a:pt x="4159" y="3340"/>
                          <a:pt x="3718" y="2678"/>
                          <a:pt x="3088" y="2332"/>
                        </a:cubicBezTo>
                        <a:cubicBezTo>
                          <a:pt x="3340" y="2080"/>
                          <a:pt x="3497" y="1733"/>
                          <a:pt x="3497" y="1387"/>
                        </a:cubicBezTo>
                        <a:cubicBezTo>
                          <a:pt x="3497" y="631"/>
                          <a:pt x="2867" y="1"/>
                          <a:pt x="2111"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D2547"/>
                      </a:solidFill>
                      <a:effectLst/>
                      <a:uLnTx/>
                      <a:uFillTx/>
                      <a:latin typeface="Symbio AR+LT"/>
                      <a:ea typeface="+mn-ea"/>
                      <a:cs typeface="Symbio AR+LT"/>
                    </a:endParaRPr>
                  </a:p>
                </p:txBody>
              </p:sp>
            </p:grpSp>
          </p:grpSp>
          <p:sp>
            <p:nvSpPr>
              <p:cNvPr id="312" name="Rectangle 311">
                <a:extLst>
                  <a:ext uri="{FF2B5EF4-FFF2-40B4-BE49-F238E27FC236}">
                    <a16:creationId xmlns:a16="http://schemas.microsoft.com/office/drawing/2014/main" id="{D676B66A-A901-4310-A884-3EFE6D3790F8}"/>
                  </a:ext>
                </a:extLst>
              </p:cNvPr>
              <p:cNvSpPr/>
              <p:nvPr/>
            </p:nvSpPr>
            <p:spPr>
              <a:xfrm>
                <a:off x="7888368" y="3320894"/>
                <a:ext cx="825815" cy="543518"/>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4DAD5"/>
                    </a:solidFill>
                    <a:effectLst>
                      <a:outerShdw blurRad="38100" dist="38100" dir="2700000" algn="tl">
                        <a:srgbClr val="000000">
                          <a:alpha val="43137"/>
                        </a:srgbClr>
                      </a:outerShdw>
                    </a:effectLst>
                    <a:uLnTx/>
                    <a:uFillTx/>
                    <a:latin typeface="SST Arabic" panose="020B0504030504020204" pitchFamily="34" charset="-78"/>
                    <a:ea typeface="+mn-ea"/>
                    <a:cs typeface="SST Arabic" panose="020B0504030504020204" pitchFamily="34" charset="-78"/>
                  </a:rPr>
                  <a:t>3</a:t>
                </a:r>
                <a:endParaRPr kumimoji="0" lang="ar-SA" sz="1600" b="1" i="0" u="none" strike="noStrike" kern="1200" cap="none" spc="0" normalizeH="0" baseline="0" noProof="0" dirty="0">
                  <a:ln>
                    <a:noFill/>
                  </a:ln>
                  <a:solidFill>
                    <a:srgbClr val="04DAD5"/>
                  </a:solidFill>
                  <a:effectLst>
                    <a:outerShdw blurRad="38100" dist="38100" dir="2700000" algn="tl">
                      <a:srgbClr val="000000">
                        <a:alpha val="43137"/>
                      </a:srgbClr>
                    </a:outerShdw>
                  </a:effectLst>
                  <a:uLnTx/>
                  <a:uFillTx/>
                  <a:latin typeface="SST Arabic" panose="020B0504030504020204" pitchFamily="34" charset="-78"/>
                  <a:ea typeface="+mn-ea"/>
                  <a:cs typeface="SST Arabic" panose="020B0504030504020204" pitchFamily="34" charset="-78"/>
                </a:endParaRPr>
              </a:p>
            </p:txBody>
          </p:sp>
        </p:grpSp>
        <p:sp>
          <p:nvSpPr>
            <p:cNvPr id="309" name="Title 1">
              <a:extLst>
                <a:ext uri="{FF2B5EF4-FFF2-40B4-BE49-F238E27FC236}">
                  <a16:creationId xmlns:a16="http://schemas.microsoft.com/office/drawing/2014/main" id="{7514918F-8CF6-4435-8B1F-7A1D7EAD2F1D}"/>
                </a:ext>
              </a:extLst>
            </p:cNvPr>
            <p:cNvSpPr txBox="1">
              <a:spLocks/>
            </p:cNvSpPr>
            <p:nvPr/>
          </p:nvSpPr>
          <p:spPr>
            <a:xfrm>
              <a:off x="-1155814" y="4005300"/>
              <a:ext cx="2712353" cy="352509"/>
            </a:xfrm>
            <a:prstGeom prst="rect">
              <a:avLst/>
            </a:prstGeom>
          </p:spPr>
          <p:txBody>
            <a:bodyPr vert="horz" lIns="0" tIns="0" rIns="0" bIns="0" rtlCol="0" anchor="t">
              <a:noAutofit/>
            </a:bodyPr>
            <a:lstStyle>
              <a:lvl1pPr algn="r" defTabSz="914400" rtl="1" eaLnBrk="1" latinLnBrk="0" hangingPunct="1">
                <a:lnSpc>
                  <a:spcPct val="90000"/>
                </a:lnSpc>
                <a:spcBef>
                  <a:spcPct val="0"/>
                </a:spcBef>
                <a:buNone/>
                <a:defRPr sz="2600" kern="1200">
                  <a:solidFill>
                    <a:schemeClr val="accent3"/>
                  </a:solidFill>
                  <a:latin typeface="Greta Arabic" pitchFamily="2" charset="-78"/>
                  <a:ea typeface="+mj-ea"/>
                  <a:cs typeface="+mj-cs"/>
                </a:defRPr>
              </a:lvl1pPr>
            </a:lstStyle>
            <a:p>
              <a:pPr marL="0" marR="0" lvl="0" indent="0" algn="r" defTabSz="914400" rtl="1" eaLnBrk="1" fontAlgn="auto" latinLnBrk="0" hangingPunct="1">
                <a:lnSpc>
                  <a:spcPct val="90000"/>
                </a:lnSpc>
                <a:spcBef>
                  <a:spcPct val="0"/>
                </a:spcBef>
                <a:spcAft>
                  <a:spcPts val="0"/>
                </a:spcAft>
                <a:buClrTx/>
                <a:buSzTx/>
                <a:buFontTx/>
                <a:buNone/>
                <a:tabLst/>
                <a:defRPr/>
              </a:pPr>
              <a:r>
                <a:rPr kumimoji="0" lang="en-US" sz="1400" b="1" i="0" u="none" strike="noStrike" kern="1200" cap="none" spc="0" normalizeH="0" baseline="0" noProof="0" dirty="0">
                  <a:ln>
                    <a:noFill/>
                  </a:ln>
                  <a:solidFill>
                    <a:srgbClr val="E6E6E6">
                      <a:lumMod val="25000"/>
                    </a:srgbClr>
                  </a:solidFill>
                  <a:effectLst/>
                  <a:uLnTx/>
                  <a:uFillTx/>
                  <a:latin typeface="Somar Light" panose="00000400000000000000" pitchFamily="50" charset="-78"/>
                  <a:ea typeface="+mj-ea"/>
                  <a:cs typeface="Somar Bold"/>
                </a:rPr>
                <a:t>+</a:t>
              </a:r>
              <a:endParaRPr kumimoji="0" lang="en-US" sz="1400" b="0" i="0" u="none" strike="noStrike" kern="1200" cap="none" spc="0" normalizeH="0" baseline="0" noProof="0" dirty="0">
                <a:ln>
                  <a:noFill/>
                </a:ln>
                <a:solidFill>
                  <a:srgbClr val="E6E6E6">
                    <a:lumMod val="25000"/>
                  </a:srgbClr>
                </a:solidFill>
                <a:effectLst/>
                <a:uLnTx/>
                <a:uFillTx/>
                <a:latin typeface="Somar Light" panose="00000400000000000000" pitchFamily="50" charset="-78"/>
                <a:ea typeface="+mj-ea"/>
                <a:cs typeface="Somar Light" panose="00000400000000000000" pitchFamily="50" charset="-78"/>
              </a:endParaRPr>
            </a:p>
          </p:txBody>
        </p:sp>
        <p:sp>
          <p:nvSpPr>
            <p:cNvPr id="310" name="Title 1">
              <a:extLst>
                <a:ext uri="{FF2B5EF4-FFF2-40B4-BE49-F238E27FC236}">
                  <a16:creationId xmlns:a16="http://schemas.microsoft.com/office/drawing/2014/main" id="{988D78AF-F0B6-43E9-908A-F1FA05D888C5}"/>
                </a:ext>
              </a:extLst>
            </p:cNvPr>
            <p:cNvSpPr txBox="1">
              <a:spLocks/>
            </p:cNvSpPr>
            <p:nvPr/>
          </p:nvSpPr>
          <p:spPr>
            <a:xfrm>
              <a:off x="-406872" y="4005300"/>
              <a:ext cx="2712353" cy="352509"/>
            </a:xfrm>
            <a:prstGeom prst="rect">
              <a:avLst/>
            </a:prstGeom>
          </p:spPr>
          <p:txBody>
            <a:bodyPr vert="horz" lIns="0" tIns="0" rIns="0" bIns="0" rtlCol="0" anchor="t">
              <a:noAutofit/>
            </a:bodyPr>
            <a:lstStyle>
              <a:lvl1pPr algn="r" defTabSz="914400" rtl="1" eaLnBrk="1" latinLnBrk="0" hangingPunct="1">
                <a:lnSpc>
                  <a:spcPct val="90000"/>
                </a:lnSpc>
                <a:spcBef>
                  <a:spcPct val="0"/>
                </a:spcBef>
                <a:buNone/>
                <a:defRPr sz="2600" kern="1200">
                  <a:solidFill>
                    <a:schemeClr val="accent3"/>
                  </a:solidFill>
                  <a:latin typeface="Greta Arabic" pitchFamily="2" charset="-78"/>
                  <a:ea typeface="+mj-ea"/>
                  <a:cs typeface="+mj-cs"/>
                </a:defRPr>
              </a:lvl1pPr>
            </a:lstStyle>
            <a:p>
              <a:pPr marL="0" marR="0" lvl="0" indent="0" algn="r" defTabSz="914400" rtl="1" eaLnBrk="1" fontAlgn="auto" latinLnBrk="0" hangingPunct="1">
                <a:lnSpc>
                  <a:spcPct val="90000"/>
                </a:lnSpc>
                <a:spcBef>
                  <a:spcPct val="0"/>
                </a:spcBef>
                <a:spcAft>
                  <a:spcPts val="0"/>
                </a:spcAft>
                <a:buClrTx/>
                <a:buSzTx/>
                <a:buFontTx/>
                <a:buNone/>
                <a:tabLst/>
                <a:defRPr/>
              </a:pPr>
              <a:r>
                <a:rPr kumimoji="0" lang="en-US" sz="1400" b="1" i="0" u="none" strike="noStrike" kern="1200" cap="none" spc="0" normalizeH="0" baseline="0" noProof="0" dirty="0">
                  <a:ln>
                    <a:noFill/>
                  </a:ln>
                  <a:solidFill>
                    <a:srgbClr val="E6E6E6">
                      <a:lumMod val="25000"/>
                    </a:srgbClr>
                  </a:solidFill>
                  <a:effectLst/>
                  <a:uLnTx/>
                  <a:uFillTx/>
                  <a:latin typeface="Somar Light" panose="00000400000000000000" pitchFamily="50" charset="-78"/>
                  <a:ea typeface="+mj-ea"/>
                  <a:cs typeface="Somar Bold"/>
                </a:rPr>
                <a:t>+</a:t>
              </a:r>
              <a:endParaRPr kumimoji="0" lang="en-US" sz="1400" b="0" i="0" u="none" strike="noStrike" kern="1200" cap="none" spc="0" normalizeH="0" baseline="0" noProof="0" dirty="0">
                <a:ln>
                  <a:noFill/>
                </a:ln>
                <a:solidFill>
                  <a:srgbClr val="E6E6E6">
                    <a:lumMod val="25000"/>
                  </a:srgbClr>
                </a:solidFill>
                <a:effectLst/>
                <a:uLnTx/>
                <a:uFillTx/>
                <a:latin typeface="Somar Light" panose="00000400000000000000" pitchFamily="50" charset="-78"/>
                <a:ea typeface="+mj-ea"/>
                <a:cs typeface="Somar Light" panose="00000400000000000000" pitchFamily="50" charset="-78"/>
              </a:endParaRPr>
            </a:p>
          </p:txBody>
        </p:sp>
      </p:grpSp>
      <p:sp>
        <p:nvSpPr>
          <p:cNvPr id="335" name="Rectangle: Rounded Corners 228">
            <a:extLst>
              <a:ext uri="{FF2B5EF4-FFF2-40B4-BE49-F238E27FC236}">
                <a16:creationId xmlns:a16="http://schemas.microsoft.com/office/drawing/2014/main" id="{E0AEC5A7-DAFF-4897-926F-768FFA1FEF58}"/>
              </a:ext>
            </a:extLst>
          </p:cNvPr>
          <p:cNvSpPr>
            <a:spLocks/>
          </p:cNvSpPr>
          <p:nvPr/>
        </p:nvSpPr>
        <p:spPr>
          <a:xfrm>
            <a:off x="900408" y="2949532"/>
            <a:ext cx="1371453" cy="305694"/>
          </a:xfrm>
          <a:prstGeom prst="roundRect">
            <a:avLst>
              <a:gd name="adj" fmla="val 50000"/>
            </a:avLst>
          </a:prstGeom>
          <a:solidFill>
            <a:schemeClr val="bg2"/>
          </a:solidFill>
          <a:ln w="9525">
            <a:solidFill>
              <a:schemeClr val="bg1">
                <a:lumMod val="50000"/>
              </a:schemeClr>
            </a:solidFill>
            <a:prstDash val="dash"/>
            <a:miter lim="800000"/>
          </a:ln>
          <a:effectLst/>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no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1000" b="0" i="0" u="none" strike="noStrike" kern="0" cap="none" spc="0" normalizeH="0" baseline="0" noProof="0" dirty="0">
                <a:ln>
                  <a:noFill/>
                </a:ln>
                <a:solidFill>
                  <a:srgbClr val="000000"/>
                </a:solidFill>
                <a:effectLst/>
                <a:uLnTx/>
                <a:uFillTx/>
                <a:latin typeface="SST Arabic" panose="020B0504030504020204" pitchFamily="34" charset="-78"/>
                <a:ea typeface="+mn-ea"/>
                <a:cs typeface="SST Arabic" panose="020B0504030504020204" pitchFamily="34" charset="-78"/>
              </a:rPr>
              <a:t>28 بيان جمركي</a:t>
            </a:r>
            <a:endParaRPr kumimoji="0" lang="en-US" sz="1000" b="0" i="0" u="none" strike="noStrike" kern="0" cap="none" spc="0" normalizeH="0" baseline="0" noProof="0" dirty="0">
              <a:ln>
                <a:noFill/>
              </a:ln>
              <a:solidFill>
                <a:srgbClr val="000000"/>
              </a:solidFill>
              <a:effectLst/>
              <a:uLnTx/>
              <a:uFillTx/>
              <a:latin typeface="SST Arabic" panose="020B0504030504020204" pitchFamily="34" charset="-78"/>
              <a:ea typeface="+mn-ea"/>
              <a:cs typeface="SST Arabic" panose="020B0504030504020204" pitchFamily="34" charset="-78"/>
            </a:endParaRPr>
          </a:p>
        </p:txBody>
      </p:sp>
      <p:grpSp>
        <p:nvGrpSpPr>
          <p:cNvPr id="5" name="Group 4">
            <a:extLst>
              <a:ext uri="{FF2B5EF4-FFF2-40B4-BE49-F238E27FC236}">
                <a16:creationId xmlns:a16="http://schemas.microsoft.com/office/drawing/2014/main" id="{E7E7F0A7-C281-463A-83EF-8CB778692EB7}"/>
              </a:ext>
            </a:extLst>
          </p:cNvPr>
          <p:cNvGrpSpPr/>
          <p:nvPr/>
        </p:nvGrpSpPr>
        <p:grpSpPr>
          <a:xfrm>
            <a:off x="9338141" y="2936944"/>
            <a:ext cx="1546247" cy="427169"/>
            <a:chOff x="9267803" y="3507429"/>
            <a:chExt cx="1546247" cy="427169"/>
          </a:xfrm>
        </p:grpSpPr>
        <p:sp>
          <p:nvSpPr>
            <p:cNvPr id="300" name="Rectangle: Rounded Corners 299">
              <a:extLst>
                <a:ext uri="{FF2B5EF4-FFF2-40B4-BE49-F238E27FC236}">
                  <a16:creationId xmlns:a16="http://schemas.microsoft.com/office/drawing/2014/main" id="{30F76074-BAE4-45AD-84E0-6F0DB8079FCE}"/>
                </a:ext>
              </a:extLst>
            </p:cNvPr>
            <p:cNvSpPr>
              <a:spLocks/>
            </p:cNvSpPr>
            <p:nvPr/>
          </p:nvSpPr>
          <p:spPr>
            <a:xfrm>
              <a:off x="9355201" y="3628904"/>
              <a:ext cx="1371453" cy="305694"/>
            </a:xfrm>
            <a:prstGeom prst="roundRect">
              <a:avLst>
                <a:gd name="adj" fmla="val 50000"/>
              </a:avLst>
            </a:prstGeom>
            <a:solidFill>
              <a:schemeClr val="bg2"/>
            </a:solidFill>
            <a:ln w="9525">
              <a:no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no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1000" b="0" i="0" u="none" strike="noStrike" kern="0" cap="none" spc="0" normalizeH="0" baseline="0" noProof="0" dirty="0">
                  <a:ln>
                    <a:noFill/>
                  </a:ln>
                  <a:solidFill>
                    <a:srgbClr val="000000"/>
                  </a:solidFill>
                  <a:effectLst/>
                  <a:uLnTx/>
                  <a:uFillTx/>
                  <a:latin typeface="SST Arabic" panose="020B0504030504020204" pitchFamily="34" charset="-78"/>
                  <a:ea typeface="+mn-ea"/>
                  <a:cs typeface="SST Arabic" panose="020B0504030504020204" pitchFamily="34" charset="-78"/>
                </a:rPr>
                <a:t>104 بيان جمركي</a:t>
              </a:r>
              <a:endParaRPr kumimoji="0" lang="en-US" sz="1000" b="0" i="0" u="none" strike="noStrike" kern="0" cap="none" spc="0" normalizeH="0" baseline="0" noProof="0" dirty="0" err="1">
                <a:ln>
                  <a:noFill/>
                </a:ln>
                <a:solidFill>
                  <a:srgbClr val="000000"/>
                </a:solidFill>
                <a:effectLst/>
                <a:uLnTx/>
                <a:uFillTx/>
                <a:latin typeface="SST Arabic" panose="020B0504030504020204" pitchFamily="34" charset="-78"/>
                <a:ea typeface="+mn-ea"/>
                <a:cs typeface="SST Arabic" panose="020B0504030504020204" pitchFamily="34" charset="-78"/>
              </a:endParaRPr>
            </a:p>
          </p:txBody>
        </p:sp>
        <p:sp>
          <p:nvSpPr>
            <p:cNvPr id="336" name="Flowchart: Alternate Process 335">
              <a:hlinkClick r:id="" action="ppaction://noaction"/>
              <a:extLst>
                <a:ext uri="{FF2B5EF4-FFF2-40B4-BE49-F238E27FC236}">
                  <a16:creationId xmlns:a16="http://schemas.microsoft.com/office/drawing/2014/main" id="{DB86D6C3-B16F-4331-BEDF-D06D8557DDC1}"/>
                </a:ext>
              </a:extLst>
            </p:cNvPr>
            <p:cNvSpPr/>
            <p:nvPr/>
          </p:nvSpPr>
          <p:spPr>
            <a:xfrm>
              <a:off x="9267803" y="3507429"/>
              <a:ext cx="1546247" cy="157431"/>
            </a:xfrm>
            <a:prstGeom prst="flowChartAlternateProcess">
              <a:avLst/>
            </a:prstGeom>
            <a:solidFill>
              <a:schemeClr val="accent3">
                <a:lumMod val="20000"/>
                <a:lumOff val="80000"/>
                <a:alpha val="80000"/>
              </a:schemeClr>
            </a:solidFill>
            <a:ln>
              <a:solidFill>
                <a:srgbClr val="04DAD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900" b="1" i="0" u="none" strike="noStrike" kern="1200" cap="none" spc="0" normalizeH="0" baseline="0" noProof="0" dirty="0">
                  <a:ln>
                    <a:noFill/>
                  </a:ln>
                  <a:solidFill>
                    <a:srgbClr val="E6E6E6">
                      <a:lumMod val="25000"/>
                    </a:srgbClr>
                  </a:solidFill>
                  <a:effectLst/>
                  <a:uLnTx/>
                  <a:uFillTx/>
                  <a:latin typeface="SST Arabic" panose="020B0504030504020204" pitchFamily="34" charset="-78"/>
                  <a:ea typeface="+mn-ea"/>
                  <a:cs typeface="SST Arabic" panose="020B0504030504020204" pitchFamily="34" charset="-78"/>
                </a:rPr>
                <a:t>عدد البيانات المحققة للشرط</a:t>
              </a:r>
            </a:p>
          </p:txBody>
        </p:sp>
      </p:grpSp>
      <p:grpSp>
        <p:nvGrpSpPr>
          <p:cNvPr id="8" name="Group 7">
            <a:extLst>
              <a:ext uri="{FF2B5EF4-FFF2-40B4-BE49-F238E27FC236}">
                <a16:creationId xmlns:a16="http://schemas.microsoft.com/office/drawing/2014/main" id="{7725F4FC-711A-4B10-A501-6BE45E6D1E6A}"/>
              </a:ext>
            </a:extLst>
          </p:cNvPr>
          <p:cNvGrpSpPr/>
          <p:nvPr/>
        </p:nvGrpSpPr>
        <p:grpSpPr>
          <a:xfrm>
            <a:off x="6600249" y="2936944"/>
            <a:ext cx="1546247" cy="413108"/>
            <a:chOff x="6529911" y="3521490"/>
            <a:chExt cx="1546247" cy="413108"/>
          </a:xfrm>
        </p:grpSpPr>
        <p:sp>
          <p:nvSpPr>
            <p:cNvPr id="301" name="Rectangle: Rounded Corners 300">
              <a:extLst>
                <a:ext uri="{FF2B5EF4-FFF2-40B4-BE49-F238E27FC236}">
                  <a16:creationId xmlns:a16="http://schemas.microsoft.com/office/drawing/2014/main" id="{E700A380-627F-45C7-A5C1-77719CAF95F8}"/>
                </a:ext>
              </a:extLst>
            </p:cNvPr>
            <p:cNvSpPr>
              <a:spLocks/>
            </p:cNvSpPr>
            <p:nvPr/>
          </p:nvSpPr>
          <p:spPr>
            <a:xfrm>
              <a:off x="6602914" y="3628904"/>
              <a:ext cx="1371453" cy="305694"/>
            </a:xfrm>
            <a:prstGeom prst="roundRect">
              <a:avLst>
                <a:gd name="adj" fmla="val 50000"/>
              </a:avLst>
            </a:prstGeom>
            <a:solidFill>
              <a:schemeClr val="bg2"/>
            </a:solidFill>
            <a:ln w="9525">
              <a:no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no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1000" b="0" i="0" u="none" strike="noStrike" kern="0" cap="none" spc="0" normalizeH="0" baseline="0" noProof="0" dirty="0">
                  <a:ln>
                    <a:noFill/>
                  </a:ln>
                  <a:solidFill>
                    <a:srgbClr val="000000"/>
                  </a:solidFill>
                  <a:effectLst/>
                  <a:uLnTx/>
                  <a:uFillTx/>
                  <a:latin typeface="SST Arabic" panose="020B0504030504020204" pitchFamily="34" charset="-78"/>
                  <a:ea typeface="+mn-ea"/>
                  <a:cs typeface="SST Arabic" panose="020B0504030504020204" pitchFamily="34" charset="-78"/>
                </a:rPr>
                <a:t>86 بيان جمركي</a:t>
              </a:r>
              <a:endParaRPr kumimoji="0" lang="en-US" sz="1000" b="0" i="0" u="none" strike="noStrike" kern="0" cap="none" spc="0" normalizeH="0" baseline="0" noProof="0" dirty="0" err="1">
                <a:ln>
                  <a:noFill/>
                </a:ln>
                <a:solidFill>
                  <a:srgbClr val="000000"/>
                </a:solidFill>
                <a:effectLst/>
                <a:uLnTx/>
                <a:uFillTx/>
                <a:latin typeface="SST Arabic" panose="020B0504030504020204" pitchFamily="34" charset="-78"/>
                <a:ea typeface="+mn-ea"/>
                <a:cs typeface="SST Arabic" panose="020B0504030504020204" pitchFamily="34" charset="-78"/>
              </a:endParaRPr>
            </a:p>
          </p:txBody>
        </p:sp>
        <p:sp>
          <p:nvSpPr>
            <p:cNvPr id="337" name="Flowchart: Alternate Process 336">
              <a:hlinkClick r:id="" action="ppaction://noaction"/>
              <a:extLst>
                <a:ext uri="{FF2B5EF4-FFF2-40B4-BE49-F238E27FC236}">
                  <a16:creationId xmlns:a16="http://schemas.microsoft.com/office/drawing/2014/main" id="{ECAE3C21-CC0F-4778-930C-EFBC9C25DBB7}"/>
                </a:ext>
              </a:extLst>
            </p:cNvPr>
            <p:cNvSpPr/>
            <p:nvPr/>
          </p:nvSpPr>
          <p:spPr>
            <a:xfrm>
              <a:off x="6529911" y="3521490"/>
              <a:ext cx="1546247" cy="157431"/>
            </a:xfrm>
            <a:prstGeom prst="flowChartAlternateProcess">
              <a:avLst/>
            </a:prstGeom>
            <a:solidFill>
              <a:schemeClr val="accent3">
                <a:lumMod val="20000"/>
                <a:lumOff val="80000"/>
                <a:alpha val="80000"/>
              </a:schemeClr>
            </a:solidFill>
            <a:ln>
              <a:solidFill>
                <a:srgbClr val="04DAD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900" b="1" i="0" u="none" strike="noStrike" kern="1200" cap="none" spc="0" normalizeH="0" baseline="0" noProof="0" dirty="0">
                  <a:ln>
                    <a:noFill/>
                  </a:ln>
                  <a:solidFill>
                    <a:srgbClr val="E6E6E6">
                      <a:lumMod val="25000"/>
                    </a:srgbClr>
                  </a:solidFill>
                  <a:effectLst/>
                  <a:uLnTx/>
                  <a:uFillTx/>
                  <a:latin typeface="SST Arabic" panose="020B0504030504020204" pitchFamily="34" charset="-78"/>
                  <a:ea typeface="+mn-ea"/>
                  <a:cs typeface="SST Arabic" panose="020B0504030504020204" pitchFamily="34" charset="-78"/>
                </a:rPr>
                <a:t>عدد البيانات المحققة للشرط</a:t>
              </a:r>
            </a:p>
          </p:txBody>
        </p:sp>
      </p:grpSp>
      <p:grpSp>
        <p:nvGrpSpPr>
          <p:cNvPr id="338" name="Group 337">
            <a:extLst>
              <a:ext uri="{FF2B5EF4-FFF2-40B4-BE49-F238E27FC236}">
                <a16:creationId xmlns:a16="http://schemas.microsoft.com/office/drawing/2014/main" id="{083B7296-6D24-4AB5-9DFF-6B142604A08B}"/>
              </a:ext>
            </a:extLst>
          </p:cNvPr>
          <p:cNvGrpSpPr/>
          <p:nvPr/>
        </p:nvGrpSpPr>
        <p:grpSpPr>
          <a:xfrm>
            <a:off x="3816063" y="2936944"/>
            <a:ext cx="1546247" cy="413108"/>
            <a:chOff x="6529911" y="3521490"/>
            <a:chExt cx="1546247" cy="413108"/>
          </a:xfrm>
        </p:grpSpPr>
        <p:sp>
          <p:nvSpPr>
            <p:cNvPr id="339" name="Rectangle: Rounded Corners 338">
              <a:extLst>
                <a:ext uri="{FF2B5EF4-FFF2-40B4-BE49-F238E27FC236}">
                  <a16:creationId xmlns:a16="http://schemas.microsoft.com/office/drawing/2014/main" id="{F193444A-9D4B-445A-A621-D782A2C61606}"/>
                </a:ext>
              </a:extLst>
            </p:cNvPr>
            <p:cNvSpPr>
              <a:spLocks/>
            </p:cNvSpPr>
            <p:nvPr/>
          </p:nvSpPr>
          <p:spPr>
            <a:xfrm>
              <a:off x="6602914" y="3628904"/>
              <a:ext cx="1371453" cy="305694"/>
            </a:xfrm>
            <a:prstGeom prst="roundRect">
              <a:avLst>
                <a:gd name="adj" fmla="val 50000"/>
              </a:avLst>
            </a:prstGeom>
            <a:solidFill>
              <a:schemeClr val="bg2"/>
            </a:solidFill>
            <a:ln w="9525">
              <a:no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no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1000" b="0" i="0" u="none" strike="noStrike" kern="0" cap="none" spc="0" normalizeH="0" baseline="0" noProof="0" dirty="0">
                  <a:ln>
                    <a:noFill/>
                  </a:ln>
                  <a:solidFill>
                    <a:srgbClr val="000000"/>
                  </a:solidFill>
                  <a:effectLst/>
                  <a:uLnTx/>
                  <a:uFillTx/>
                  <a:latin typeface="SST Arabic" panose="020B0504030504020204" pitchFamily="34" charset="-78"/>
                  <a:ea typeface="+mn-ea"/>
                  <a:cs typeface="SST Arabic" panose="020B0504030504020204" pitchFamily="34" charset="-78"/>
                </a:rPr>
                <a:t>61 بيان جمركي</a:t>
              </a:r>
              <a:endParaRPr kumimoji="0" lang="en-US" sz="1000" b="0" i="0" u="none" strike="noStrike" kern="0" cap="none" spc="0" normalizeH="0" baseline="0" noProof="0" dirty="0" err="1">
                <a:ln>
                  <a:noFill/>
                </a:ln>
                <a:solidFill>
                  <a:srgbClr val="000000"/>
                </a:solidFill>
                <a:effectLst/>
                <a:uLnTx/>
                <a:uFillTx/>
                <a:latin typeface="SST Arabic" panose="020B0504030504020204" pitchFamily="34" charset="-78"/>
                <a:ea typeface="+mn-ea"/>
                <a:cs typeface="SST Arabic" panose="020B0504030504020204" pitchFamily="34" charset="-78"/>
              </a:endParaRPr>
            </a:p>
          </p:txBody>
        </p:sp>
        <p:sp>
          <p:nvSpPr>
            <p:cNvPr id="340" name="Flowchart: Alternate Process 339">
              <a:hlinkClick r:id="" action="ppaction://noaction"/>
              <a:extLst>
                <a:ext uri="{FF2B5EF4-FFF2-40B4-BE49-F238E27FC236}">
                  <a16:creationId xmlns:a16="http://schemas.microsoft.com/office/drawing/2014/main" id="{8C8A2AC5-3EB7-4ACE-95BA-468B449CDFB6}"/>
                </a:ext>
              </a:extLst>
            </p:cNvPr>
            <p:cNvSpPr/>
            <p:nvPr/>
          </p:nvSpPr>
          <p:spPr>
            <a:xfrm>
              <a:off x="6529911" y="3521490"/>
              <a:ext cx="1546247" cy="157431"/>
            </a:xfrm>
            <a:prstGeom prst="flowChartAlternateProcess">
              <a:avLst/>
            </a:prstGeom>
            <a:solidFill>
              <a:schemeClr val="accent3">
                <a:lumMod val="20000"/>
                <a:lumOff val="80000"/>
                <a:alpha val="80000"/>
              </a:schemeClr>
            </a:solidFill>
            <a:ln>
              <a:solidFill>
                <a:srgbClr val="04DAD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900" b="1" i="0" u="none" strike="noStrike" kern="1200" cap="none" spc="0" normalizeH="0" baseline="0" noProof="0" dirty="0">
                  <a:ln>
                    <a:noFill/>
                  </a:ln>
                  <a:solidFill>
                    <a:srgbClr val="E6E6E6">
                      <a:lumMod val="25000"/>
                    </a:srgbClr>
                  </a:solidFill>
                  <a:effectLst/>
                  <a:uLnTx/>
                  <a:uFillTx/>
                  <a:latin typeface="SST Arabic" panose="020B0504030504020204" pitchFamily="34" charset="-78"/>
                  <a:ea typeface="+mn-ea"/>
                  <a:cs typeface="SST Arabic" panose="020B0504030504020204" pitchFamily="34" charset="-78"/>
                </a:rPr>
                <a:t>عدد البيانات المحققة للشرط</a:t>
              </a:r>
            </a:p>
          </p:txBody>
        </p:sp>
      </p:grpSp>
      <p:sp>
        <p:nvSpPr>
          <p:cNvPr id="120" name="Rectangle 119">
            <a:extLst>
              <a:ext uri="{FF2B5EF4-FFF2-40B4-BE49-F238E27FC236}">
                <a16:creationId xmlns:a16="http://schemas.microsoft.com/office/drawing/2014/main" id="{A422D2BA-8D83-4F24-AF35-3F0D8D77CB0E}"/>
              </a:ext>
            </a:extLst>
          </p:cNvPr>
          <p:cNvSpPr/>
          <p:nvPr/>
        </p:nvSpPr>
        <p:spPr>
          <a:xfrm>
            <a:off x="8286886" y="2275946"/>
            <a:ext cx="3595543" cy="534762"/>
          </a:xfrm>
          <a:prstGeom prst="rect">
            <a:avLst/>
          </a:prstGeom>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ar-SA" sz="1000" b="0" i="0" u="none" strike="noStrike" kern="1200" cap="none" spc="0" normalizeH="0" baseline="0" noProof="0" dirty="0">
                <a:ln>
                  <a:noFill/>
                </a:ln>
                <a:solidFill>
                  <a:srgbClr val="0A958E"/>
                </a:solidFill>
                <a:effectLst/>
                <a:uLnTx/>
                <a:uFillTx/>
                <a:latin typeface="SST Arabic" panose="020B0504030504020204" pitchFamily="34" charset="-78"/>
                <a:ea typeface="+mn-ea"/>
                <a:cs typeface="Somar Bold"/>
              </a:rPr>
              <a:t>تدني </a:t>
            </a:r>
            <a:r>
              <a:rPr kumimoji="0" lang="ar-SA" sz="1000" b="0" i="0" u="none" strike="noStrike" kern="1200" cap="none" spc="0" normalizeH="0" baseline="0" noProof="0" dirty="0">
                <a:ln>
                  <a:noFill/>
                </a:ln>
                <a:solidFill>
                  <a:srgbClr val="E6E6E6">
                    <a:lumMod val="10000"/>
                  </a:srgbClr>
                </a:solidFill>
                <a:effectLst/>
                <a:uLnTx/>
                <a:uFillTx/>
                <a:latin typeface="SST Arabic" panose="020B0504030504020204" pitchFamily="34" charset="-78"/>
                <a:ea typeface="+mn-ea"/>
                <a:cs typeface="SST Arabic" panose="020B0504030504020204" pitchFamily="34" charset="-78"/>
              </a:rPr>
              <a:t>السعر العادل للكمية</a:t>
            </a: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ar-SA" sz="1000" b="0" i="0" u="none" strike="noStrike" kern="1200" cap="none" spc="0" normalizeH="0" baseline="0" noProof="0" dirty="0">
                <a:ln>
                  <a:noFill/>
                </a:ln>
                <a:solidFill>
                  <a:srgbClr val="E6E6E6">
                    <a:lumMod val="10000"/>
                  </a:srgbClr>
                </a:solidFill>
                <a:effectLst/>
                <a:uLnTx/>
                <a:uFillTx/>
                <a:latin typeface="SST Arabic" panose="020B0504030504020204" pitchFamily="34" charset="-78"/>
                <a:ea typeface="+mn-ea"/>
                <a:cs typeface="SST Arabic" panose="020B0504030504020204" pitchFamily="34" charset="-78"/>
              </a:rPr>
              <a:t> عن الحد الأدنى بنسبة </a:t>
            </a:r>
            <a:r>
              <a:rPr kumimoji="0" lang="ar-SA" sz="1000" b="0" i="0" u="none" strike="noStrike" kern="1200" cap="none" spc="0" normalizeH="0" baseline="0" noProof="0" dirty="0">
                <a:ln>
                  <a:noFill/>
                </a:ln>
                <a:solidFill>
                  <a:srgbClr val="0A958E"/>
                </a:solidFill>
                <a:effectLst/>
                <a:uLnTx/>
                <a:uFillTx/>
                <a:latin typeface="SST Arabic" panose="020B0504030504020204" pitchFamily="34" charset="-78"/>
                <a:ea typeface="+mn-ea"/>
                <a:cs typeface="Somar Bold"/>
              </a:rPr>
              <a:t>%40</a:t>
            </a:r>
          </a:p>
        </p:txBody>
      </p:sp>
      <p:sp>
        <p:nvSpPr>
          <p:cNvPr id="121" name="Rectangle 120">
            <a:extLst>
              <a:ext uri="{FF2B5EF4-FFF2-40B4-BE49-F238E27FC236}">
                <a16:creationId xmlns:a16="http://schemas.microsoft.com/office/drawing/2014/main" id="{0C37858A-6B3A-4491-BA07-F4C437D70B39}"/>
              </a:ext>
            </a:extLst>
          </p:cNvPr>
          <p:cNvSpPr/>
          <p:nvPr/>
        </p:nvSpPr>
        <p:spPr>
          <a:xfrm>
            <a:off x="5530815" y="2275946"/>
            <a:ext cx="3595543" cy="534762"/>
          </a:xfrm>
          <a:prstGeom prst="rect">
            <a:avLst/>
          </a:prstGeom>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ar-SA" sz="1000" b="0" i="0" u="none" strike="noStrike" kern="1200" cap="none" spc="0" normalizeH="0" baseline="0" noProof="0" dirty="0">
                <a:ln>
                  <a:noFill/>
                </a:ln>
                <a:solidFill>
                  <a:srgbClr val="0A958E"/>
                </a:solidFill>
                <a:effectLst/>
                <a:uLnTx/>
                <a:uFillTx/>
                <a:latin typeface="SST Arabic" panose="020B0504030504020204" pitchFamily="34" charset="-78"/>
                <a:ea typeface="+mn-ea"/>
                <a:cs typeface="Somar Bold"/>
              </a:rPr>
              <a:t>تدني </a:t>
            </a:r>
            <a:r>
              <a:rPr kumimoji="0" lang="ar-SA" sz="1000" b="0" i="0" u="none" strike="noStrike" kern="1200" cap="none" spc="0" normalizeH="0" baseline="0" noProof="0" dirty="0">
                <a:ln>
                  <a:noFill/>
                </a:ln>
                <a:solidFill>
                  <a:srgbClr val="E6E6E6">
                    <a:lumMod val="10000"/>
                  </a:srgbClr>
                </a:solidFill>
                <a:effectLst/>
                <a:uLnTx/>
                <a:uFillTx/>
                <a:latin typeface="SST Arabic" panose="020B0504030504020204" pitchFamily="34" charset="-78"/>
                <a:ea typeface="+mn-ea"/>
                <a:cs typeface="SST Arabic" panose="020B0504030504020204" pitchFamily="34" charset="-78"/>
              </a:rPr>
              <a:t>السعر العادل للوزن</a:t>
            </a: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ar-SA" sz="1000" b="0" i="0" u="none" strike="noStrike" kern="1200" cap="none" spc="0" normalizeH="0" baseline="0" noProof="0" dirty="0">
                <a:ln>
                  <a:noFill/>
                </a:ln>
                <a:solidFill>
                  <a:srgbClr val="E6E6E6">
                    <a:lumMod val="10000"/>
                  </a:srgbClr>
                </a:solidFill>
                <a:effectLst/>
                <a:uLnTx/>
                <a:uFillTx/>
                <a:latin typeface="SST Arabic" panose="020B0504030504020204" pitchFamily="34" charset="-78"/>
                <a:ea typeface="+mn-ea"/>
                <a:cs typeface="SST Arabic" panose="020B0504030504020204" pitchFamily="34" charset="-78"/>
              </a:rPr>
              <a:t> عن الحد الأدنى بنسبة </a:t>
            </a:r>
            <a:r>
              <a:rPr kumimoji="0" lang="ar-SA" sz="1000" b="0" i="0" u="none" strike="noStrike" kern="1200" cap="none" spc="0" normalizeH="0" baseline="0" noProof="0" dirty="0">
                <a:ln>
                  <a:noFill/>
                </a:ln>
                <a:solidFill>
                  <a:srgbClr val="0A958E"/>
                </a:solidFill>
                <a:effectLst/>
                <a:uLnTx/>
                <a:uFillTx/>
                <a:latin typeface="SST Arabic" panose="020B0504030504020204" pitchFamily="34" charset="-78"/>
                <a:ea typeface="+mn-ea"/>
                <a:cs typeface="Somar Bold"/>
              </a:rPr>
              <a:t>%40</a:t>
            </a:r>
          </a:p>
        </p:txBody>
      </p:sp>
      <p:sp>
        <p:nvSpPr>
          <p:cNvPr id="2" name="Rectangle: Rounded Corners 1">
            <a:extLst>
              <a:ext uri="{FF2B5EF4-FFF2-40B4-BE49-F238E27FC236}">
                <a16:creationId xmlns:a16="http://schemas.microsoft.com/office/drawing/2014/main" id="{834BEE74-F340-4F20-94D8-99AC4A7168C8}"/>
              </a:ext>
            </a:extLst>
          </p:cNvPr>
          <p:cNvSpPr/>
          <p:nvPr/>
        </p:nvSpPr>
        <p:spPr>
          <a:xfrm>
            <a:off x="6515099" y="3429000"/>
            <a:ext cx="4484361" cy="884727"/>
          </a:xfrm>
          <a:prstGeom prst="roundRect">
            <a:avLst>
              <a:gd name="adj" fmla="val 34932"/>
            </a:avLst>
          </a:prstGeom>
          <a:solidFill>
            <a:srgbClr val="D1FEFD">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ymbio AR+LT"/>
              <a:ea typeface="+mn-ea"/>
              <a:cs typeface="Symbio AR+LT"/>
            </a:endParaRPr>
          </a:p>
        </p:txBody>
      </p:sp>
      <p:sp>
        <p:nvSpPr>
          <p:cNvPr id="123" name="Rectangle 122">
            <a:extLst>
              <a:ext uri="{FF2B5EF4-FFF2-40B4-BE49-F238E27FC236}">
                <a16:creationId xmlns:a16="http://schemas.microsoft.com/office/drawing/2014/main" id="{75933AEB-41A9-4C6F-B864-6FD49E846BF6}"/>
              </a:ext>
            </a:extLst>
          </p:cNvPr>
          <p:cNvSpPr/>
          <p:nvPr/>
        </p:nvSpPr>
        <p:spPr>
          <a:xfrm>
            <a:off x="9509961" y="3500763"/>
            <a:ext cx="1785098" cy="261610"/>
          </a:xfrm>
          <a:prstGeom prst="rect">
            <a:avLst/>
          </a:prstGeom>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ar-SA" sz="800" b="0" i="0" u="none" strike="noStrike" kern="1200" cap="none" spc="0" normalizeH="0" baseline="0" noProof="0" dirty="0">
                <a:ln>
                  <a:noFill/>
                </a:ln>
                <a:solidFill>
                  <a:srgbClr val="E6E6E6">
                    <a:lumMod val="25000"/>
                  </a:srgbClr>
                </a:solidFill>
                <a:effectLst/>
                <a:uLnTx/>
                <a:uFillTx/>
                <a:latin typeface="SST Arabic" panose="020B0504030504020204" pitchFamily="34" charset="-78"/>
                <a:ea typeface="+mn-ea"/>
                <a:cs typeface="Somar Bold"/>
              </a:rPr>
              <a:t>اعتمادًا على :</a:t>
            </a:r>
          </a:p>
        </p:txBody>
      </p:sp>
      <p:grpSp>
        <p:nvGrpSpPr>
          <p:cNvPr id="4" name="Group 3">
            <a:extLst>
              <a:ext uri="{FF2B5EF4-FFF2-40B4-BE49-F238E27FC236}">
                <a16:creationId xmlns:a16="http://schemas.microsoft.com/office/drawing/2014/main" id="{678B4886-E9D9-45D6-9344-F10EBD36BC2C}"/>
              </a:ext>
            </a:extLst>
          </p:cNvPr>
          <p:cNvGrpSpPr/>
          <p:nvPr/>
        </p:nvGrpSpPr>
        <p:grpSpPr>
          <a:xfrm>
            <a:off x="9060655" y="3735070"/>
            <a:ext cx="1746691" cy="241382"/>
            <a:chOff x="9060655" y="3735070"/>
            <a:chExt cx="1746691" cy="241382"/>
          </a:xfrm>
        </p:grpSpPr>
        <p:sp>
          <p:nvSpPr>
            <p:cNvPr id="124" name="Rounded Rectangle 123">
              <a:extLst>
                <a:ext uri="{FF2B5EF4-FFF2-40B4-BE49-F238E27FC236}">
                  <a16:creationId xmlns:a16="http://schemas.microsoft.com/office/drawing/2014/main" id="{78C42D0C-CA58-4C66-9E33-F8E69549B294}"/>
                </a:ext>
              </a:extLst>
            </p:cNvPr>
            <p:cNvSpPr/>
            <p:nvPr/>
          </p:nvSpPr>
          <p:spPr>
            <a:xfrm>
              <a:off x="9060655" y="3766997"/>
              <a:ext cx="1602032" cy="18288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1000" b="0" i="0" u="none" strike="noStrike" kern="1200" cap="none" spc="0" normalizeH="0" baseline="0" noProof="0" dirty="0">
                  <a:ln>
                    <a:noFill/>
                  </a:ln>
                  <a:solidFill>
                    <a:srgbClr val="E6E6E6">
                      <a:lumMod val="10000"/>
                    </a:srgbClr>
                  </a:solidFill>
                  <a:effectLst/>
                  <a:uLnTx/>
                  <a:uFillTx/>
                  <a:latin typeface="Somar Light" panose="00000400000000000000" pitchFamily="50" charset="-78"/>
                  <a:ea typeface="Calibri" panose="020F0502020204030204" pitchFamily="34" charset="0"/>
                  <a:cs typeface="Somar Light" panose="00000400000000000000" pitchFamily="50" charset="-78"/>
                </a:rPr>
                <a:t>الفترة الربعية للاستيرادات</a:t>
              </a:r>
            </a:p>
          </p:txBody>
        </p:sp>
        <p:pic>
          <p:nvPicPr>
            <p:cNvPr id="128" name="Picture 127">
              <a:extLst>
                <a:ext uri="{FF2B5EF4-FFF2-40B4-BE49-F238E27FC236}">
                  <a16:creationId xmlns:a16="http://schemas.microsoft.com/office/drawing/2014/main" id="{8C839EC7-5CD8-465C-8774-3AD21025EC16}"/>
                </a:ext>
              </a:extLst>
            </p:cNvPr>
            <p:cNvPicPr>
              <a:picLocks noChangeAspect="1"/>
            </p:cNvPicPr>
            <p:nvPr/>
          </p:nvPicPr>
          <p:blipFill>
            <a:blip r:embed="rId4">
              <a:extLst/>
            </a:blip>
            <a:stretch>
              <a:fillRect/>
            </a:stretch>
          </p:blipFill>
          <p:spPr>
            <a:xfrm>
              <a:off x="10560478" y="3735070"/>
              <a:ext cx="246868" cy="241382"/>
            </a:xfrm>
            <a:prstGeom prst="rect">
              <a:avLst/>
            </a:prstGeom>
          </p:spPr>
        </p:pic>
      </p:grpSp>
      <p:grpSp>
        <p:nvGrpSpPr>
          <p:cNvPr id="3" name="Group 2">
            <a:extLst>
              <a:ext uri="{FF2B5EF4-FFF2-40B4-BE49-F238E27FC236}">
                <a16:creationId xmlns:a16="http://schemas.microsoft.com/office/drawing/2014/main" id="{FF60FC3B-0C03-4C02-905B-B2D081030E18}"/>
              </a:ext>
            </a:extLst>
          </p:cNvPr>
          <p:cNvGrpSpPr/>
          <p:nvPr/>
        </p:nvGrpSpPr>
        <p:grpSpPr>
          <a:xfrm>
            <a:off x="6771720" y="3688786"/>
            <a:ext cx="1756450" cy="261778"/>
            <a:chOff x="4261646" y="4965787"/>
            <a:chExt cx="1756450" cy="261778"/>
          </a:xfrm>
        </p:grpSpPr>
        <p:sp>
          <p:nvSpPr>
            <p:cNvPr id="126" name="Rounded Rectangle 123">
              <a:extLst>
                <a:ext uri="{FF2B5EF4-FFF2-40B4-BE49-F238E27FC236}">
                  <a16:creationId xmlns:a16="http://schemas.microsoft.com/office/drawing/2014/main" id="{AB29FCD6-4702-4DDC-84D9-7A8D8747AD5A}"/>
                </a:ext>
              </a:extLst>
            </p:cNvPr>
            <p:cNvSpPr/>
            <p:nvPr/>
          </p:nvSpPr>
          <p:spPr>
            <a:xfrm>
              <a:off x="4261646" y="5044685"/>
              <a:ext cx="1602032" cy="18288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1000" b="0" i="0" u="none" strike="noStrike" kern="1200" cap="none" spc="0" normalizeH="0" baseline="0" noProof="0" dirty="0">
                  <a:ln>
                    <a:noFill/>
                  </a:ln>
                  <a:solidFill>
                    <a:srgbClr val="E6E6E6">
                      <a:lumMod val="10000"/>
                    </a:srgbClr>
                  </a:solidFill>
                  <a:effectLst/>
                  <a:uLnTx/>
                  <a:uFillTx/>
                  <a:latin typeface="Somar Light" panose="00000400000000000000" pitchFamily="50" charset="-78"/>
                  <a:ea typeface="Calibri" panose="020F0502020204030204" pitchFamily="34" charset="0"/>
                  <a:cs typeface="Somar Light" panose="00000400000000000000" pitchFamily="50" charset="-78"/>
                </a:rPr>
                <a:t>دولة المنشأ</a:t>
              </a:r>
            </a:p>
          </p:txBody>
        </p:sp>
        <p:pic>
          <p:nvPicPr>
            <p:cNvPr id="129" name="Picture 128">
              <a:extLst>
                <a:ext uri="{FF2B5EF4-FFF2-40B4-BE49-F238E27FC236}">
                  <a16:creationId xmlns:a16="http://schemas.microsoft.com/office/drawing/2014/main" id="{94F7220A-CB28-4FEC-92C7-AD8B6D58161D}"/>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20000"/>
                      </a14:imgEffect>
                    </a14:imgLayer>
                  </a14:imgProps>
                </a:ext>
              </a:extLst>
            </a:blip>
            <a:stretch>
              <a:fillRect/>
            </a:stretch>
          </p:blipFill>
          <p:spPr>
            <a:xfrm>
              <a:off x="5773310" y="4965787"/>
              <a:ext cx="244786" cy="244786"/>
            </a:xfrm>
            <a:prstGeom prst="rect">
              <a:avLst/>
            </a:prstGeom>
          </p:spPr>
        </p:pic>
      </p:grpSp>
      <p:grpSp>
        <p:nvGrpSpPr>
          <p:cNvPr id="10" name="Group 9">
            <a:extLst>
              <a:ext uri="{FF2B5EF4-FFF2-40B4-BE49-F238E27FC236}">
                <a16:creationId xmlns:a16="http://schemas.microsoft.com/office/drawing/2014/main" id="{DCFF9FD8-CA91-4220-B91C-68E285A5B442}"/>
              </a:ext>
            </a:extLst>
          </p:cNvPr>
          <p:cNvGrpSpPr/>
          <p:nvPr/>
        </p:nvGrpSpPr>
        <p:grpSpPr>
          <a:xfrm>
            <a:off x="6785379" y="3997990"/>
            <a:ext cx="1737352" cy="263514"/>
            <a:chOff x="4260588" y="5228432"/>
            <a:chExt cx="1737352" cy="263514"/>
          </a:xfrm>
        </p:grpSpPr>
        <p:sp>
          <p:nvSpPr>
            <p:cNvPr id="127" name="Rounded Rectangle 123">
              <a:extLst>
                <a:ext uri="{FF2B5EF4-FFF2-40B4-BE49-F238E27FC236}">
                  <a16:creationId xmlns:a16="http://schemas.microsoft.com/office/drawing/2014/main" id="{D6AB2F03-889A-4895-8B3F-F201A517CF3D}"/>
                </a:ext>
              </a:extLst>
            </p:cNvPr>
            <p:cNvSpPr/>
            <p:nvPr/>
          </p:nvSpPr>
          <p:spPr>
            <a:xfrm>
              <a:off x="4260588" y="5279213"/>
              <a:ext cx="1602032" cy="18288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1000" b="0" i="0" u="none" strike="noStrike" kern="1200" cap="none" spc="0" normalizeH="0" baseline="0" noProof="0" dirty="0">
                  <a:ln>
                    <a:noFill/>
                  </a:ln>
                  <a:solidFill>
                    <a:srgbClr val="E6E6E6">
                      <a:lumMod val="10000"/>
                    </a:srgbClr>
                  </a:solidFill>
                  <a:effectLst/>
                  <a:uLnTx/>
                  <a:uFillTx/>
                  <a:latin typeface="Somar Light" panose="00000400000000000000" pitchFamily="50" charset="-78"/>
                  <a:ea typeface="Calibri" panose="020F0502020204030204" pitchFamily="34" charset="0"/>
                  <a:cs typeface="Somar Light" panose="00000400000000000000" pitchFamily="50" charset="-78"/>
                </a:rPr>
                <a:t>المنفذ</a:t>
              </a:r>
            </a:p>
          </p:txBody>
        </p:sp>
        <p:pic>
          <p:nvPicPr>
            <p:cNvPr id="130" name="Picture 129">
              <a:extLst>
                <a:ext uri="{FF2B5EF4-FFF2-40B4-BE49-F238E27FC236}">
                  <a16:creationId xmlns:a16="http://schemas.microsoft.com/office/drawing/2014/main" id="{1472B300-2E2B-411D-AE1F-D7672C98CFF5}"/>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bright="-20000"/>
                      </a14:imgEffect>
                    </a14:imgLayer>
                  </a14:imgProps>
                </a:ext>
              </a:extLst>
            </a:blip>
            <a:stretch>
              <a:fillRect/>
            </a:stretch>
          </p:blipFill>
          <p:spPr>
            <a:xfrm>
              <a:off x="5734426" y="5228432"/>
              <a:ext cx="263514" cy="263514"/>
            </a:xfrm>
            <a:prstGeom prst="rect">
              <a:avLst/>
            </a:prstGeom>
          </p:spPr>
        </p:pic>
      </p:grpSp>
      <p:grpSp>
        <p:nvGrpSpPr>
          <p:cNvPr id="9" name="Group 8">
            <a:extLst>
              <a:ext uri="{FF2B5EF4-FFF2-40B4-BE49-F238E27FC236}">
                <a16:creationId xmlns:a16="http://schemas.microsoft.com/office/drawing/2014/main" id="{EC88D087-5034-4D61-953D-D21380A26E8B}"/>
              </a:ext>
            </a:extLst>
          </p:cNvPr>
          <p:cNvGrpSpPr/>
          <p:nvPr/>
        </p:nvGrpSpPr>
        <p:grpSpPr>
          <a:xfrm>
            <a:off x="9048251" y="3972909"/>
            <a:ext cx="1784207" cy="332991"/>
            <a:chOff x="9048251" y="3972909"/>
            <a:chExt cx="1784207" cy="332991"/>
          </a:xfrm>
        </p:grpSpPr>
        <p:sp>
          <p:nvSpPr>
            <p:cNvPr id="125" name="Rounded Rectangle 123">
              <a:extLst>
                <a:ext uri="{FF2B5EF4-FFF2-40B4-BE49-F238E27FC236}">
                  <a16:creationId xmlns:a16="http://schemas.microsoft.com/office/drawing/2014/main" id="{B791E831-B6F1-4E8E-853A-FEFBACD075B2}"/>
                </a:ext>
              </a:extLst>
            </p:cNvPr>
            <p:cNvSpPr/>
            <p:nvPr/>
          </p:nvSpPr>
          <p:spPr>
            <a:xfrm>
              <a:off x="9048251" y="4044857"/>
              <a:ext cx="1602032" cy="18288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1000" b="0" i="0" u="none" strike="noStrike" kern="1200" cap="none" spc="0" normalizeH="0" baseline="0" noProof="0" dirty="0">
                  <a:ln>
                    <a:noFill/>
                  </a:ln>
                  <a:solidFill>
                    <a:srgbClr val="E6E6E6">
                      <a:lumMod val="10000"/>
                    </a:srgbClr>
                  </a:solidFill>
                  <a:effectLst/>
                  <a:uLnTx/>
                  <a:uFillTx/>
                  <a:latin typeface="Somar Light" panose="00000400000000000000" pitchFamily="50" charset="-78"/>
                  <a:ea typeface="Calibri" panose="020F0502020204030204" pitchFamily="34" charset="0"/>
                  <a:cs typeface="Somar Light" panose="00000400000000000000" pitchFamily="50" charset="-78"/>
                </a:rPr>
                <a:t>بند التعرفة</a:t>
              </a:r>
            </a:p>
          </p:txBody>
        </p:sp>
        <p:pic>
          <p:nvPicPr>
            <p:cNvPr id="131" name="Picture 130">
              <a:extLst>
                <a:ext uri="{FF2B5EF4-FFF2-40B4-BE49-F238E27FC236}">
                  <a16:creationId xmlns:a16="http://schemas.microsoft.com/office/drawing/2014/main" id="{45CF2FE1-0A95-4E6F-8ED4-607CF51218D0}"/>
                </a:ext>
              </a:extLst>
            </p:cNvPr>
            <p:cNvPicPr>
              <a:picLocks noChangeAspect="1"/>
            </p:cNvPicPr>
            <p:nvPr/>
          </p:nvPicPr>
          <p:blipFill>
            <a:blip r:embed="rId9">
              <a:extLst/>
            </a:blip>
            <a:stretch>
              <a:fillRect/>
            </a:stretch>
          </p:blipFill>
          <p:spPr>
            <a:xfrm>
              <a:off x="10499467" y="3972909"/>
              <a:ext cx="332991" cy="332991"/>
            </a:xfrm>
            <a:prstGeom prst="rect">
              <a:avLst/>
            </a:prstGeom>
          </p:spPr>
        </p:pic>
      </p:grpSp>
      <p:graphicFrame>
        <p:nvGraphicFramePr>
          <p:cNvPr id="138" name="Table 137">
            <a:extLst>
              <a:ext uri="{FF2B5EF4-FFF2-40B4-BE49-F238E27FC236}">
                <a16:creationId xmlns:a16="http://schemas.microsoft.com/office/drawing/2014/main" id="{20454D9B-C201-4F11-A9E3-337F94266D57}"/>
              </a:ext>
            </a:extLst>
          </p:cNvPr>
          <p:cNvGraphicFramePr>
            <a:graphicFrameLocks noGrp="1"/>
          </p:cNvGraphicFramePr>
          <p:nvPr>
            <p:extLst/>
          </p:nvPr>
        </p:nvGraphicFramePr>
        <p:xfrm>
          <a:off x="702564" y="5042019"/>
          <a:ext cx="10977560" cy="682908"/>
        </p:xfrm>
        <a:graphic>
          <a:graphicData uri="http://schemas.openxmlformats.org/drawingml/2006/table">
            <a:tbl>
              <a:tblPr rtl="1">
                <a:tableStyleId>{5C22544A-7EE6-4342-B048-85BDC9FD1C3A}</a:tableStyleId>
              </a:tblPr>
              <a:tblGrid>
                <a:gridCol w="602042">
                  <a:extLst>
                    <a:ext uri="{9D8B030D-6E8A-4147-A177-3AD203B41FA5}">
                      <a16:colId xmlns:a16="http://schemas.microsoft.com/office/drawing/2014/main" val="4256743770"/>
                    </a:ext>
                  </a:extLst>
                </a:gridCol>
                <a:gridCol w="1180106">
                  <a:extLst>
                    <a:ext uri="{9D8B030D-6E8A-4147-A177-3AD203B41FA5}">
                      <a16:colId xmlns:a16="http://schemas.microsoft.com/office/drawing/2014/main" val="1515960134"/>
                    </a:ext>
                  </a:extLst>
                </a:gridCol>
                <a:gridCol w="626141">
                  <a:extLst>
                    <a:ext uri="{9D8B030D-6E8A-4147-A177-3AD203B41FA5}">
                      <a16:colId xmlns:a16="http://schemas.microsoft.com/office/drawing/2014/main" val="2713980632"/>
                    </a:ext>
                  </a:extLst>
                </a:gridCol>
                <a:gridCol w="901748">
                  <a:extLst>
                    <a:ext uri="{9D8B030D-6E8A-4147-A177-3AD203B41FA5}">
                      <a16:colId xmlns:a16="http://schemas.microsoft.com/office/drawing/2014/main" val="990796101"/>
                    </a:ext>
                  </a:extLst>
                </a:gridCol>
                <a:gridCol w="1682353">
                  <a:extLst>
                    <a:ext uri="{9D8B030D-6E8A-4147-A177-3AD203B41FA5}">
                      <a16:colId xmlns:a16="http://schemas.microsoft.com/office/drawing/2014/main" val="3243535017"/>
                    </a:ext>
                  </a:extLst>
                </a:gridCol>
                <a:gridCol w="1153437">
                  <a:extLst>
                    <a:ext uri="{9D8B030D-6E8A-4147-A177-3AD203B41FA5}">
                      <a16:colId xmlns:a16="http://schemas.microsoft.com/office/drawing/2014/main" val="365837483"/>
                    </a:ext>
                  </a:extLst>
                </a:gridCol>
                <a:gridCol w="1390125">
                  <a:extLst>
                    <a:ext uri="{9D8B030D-6E8A-4147-A177-3AD203B41FA5}">
                      <a16:colId xmlns:a16="http://schemas.microsoft.com/office/drawing/2014/main" val="2910282089"/>
                    </a:ext>
                  </a:extLst>
                </a:gridCol>
                <a:gridCol w="1052513">
                  <a:extLst>
                    <a:ext uri="{9D8B030D-6E8A-4147-A177-3AD203B41FA5}">
                      <a16:colId xmlns:a16="http://schemas.microsoft.com/office/drawing/2014/main" val="3236422689"/>
                    </a:ext>
                  </a:extLst>
                </a:gridCol>
                <a:gridCol w="1217613">
                  <a:extLst>
                    <a:ext uri="{9D8B030D-6E8A-4147-A177-3AD203B41FA5}">
                      <a16:colId xmlns:a16="http://schemas.microsoft.com/office/drawing/2014/main" val="715154298"/>
                    </a:ext>
                  </a:extLst>
                </a:gridCol>
                <a:gridCol w="1171482">
                  <a:extLst>
                    <a:ext uri="{9D8B030D-6E8A-4147-A177-3AD203B41FA5}">
                      <a16:colId xmlns:a16="http://schemas.microsoft.com/office/drawing/2014/main" val="3317891624"/>
                    </a:ext>
                  </a:extLst>
                </a:gridCol>
              </a:tblGrid>
              <a:tr h="357713">
                <a:tc>
                  <a:txBody>
                    <a:bodyPr/>
                    <a:lstStyle/>
                    <a:p>
                      <a:pPr algn="ctr" fontAlgn="ctr"/>
                      <a:r>
                        <a:rPr lang="ar-SA" sz="900" b="1" i="0" u="none" strike="noStrike" kern="1200" dirty="0">
                          <a:solidFill>
                            <a:srgbClr val="000000"/>
                          </a:solidFill>
                          <a:effectLst/>
                          <a:latin typeface="SST Arabic" panose="020B0504030504020204" pitchFamily="34" charset="-78"/>
                          <a:ea typeface="+mn-ea"/>
                          <a:cs typeface="SST Arabic" panose="020B0504030504020204" pitchFamily="34" charset="-78"/>
                        </a:rPr>
                        <a:t>رقم البيان</a:t>
                      </a:r>
                      <a:endParaRPr lang="en-US" sz="900" b="1" i="0" u="none" strike="noStrike" kern="1200" dirty="0">
                        <a:solidFill>
                          <a:srgbClr val="000000"/>
                        </a:solidFill>
                        <a:effectLst/>
                        <a:latin typeface="SST Arabic" panose="020B0504030504020204" pitchFamily="34" charset="-78"/>
                        <a:ea typeface="+mn-ea"/>
                        <a:cs typeface="SST Arabic" panose="020B0504030504020204" pitchFamily="34" charset="-78"/>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ACDBDD"/>
                    </a:solidFill>
                  </a:tcPr>
                </a:tc>
                <a:tc>
                  <a:txBody>
                    <a:bodyPr/>
                    <a:lstStyle/>
                    <a:p>
                      <a:pPr algn="ctr" fontAlgn="ctr"/>
                      <a:r>
                        <a:rPr lang="ar-SA" sz="900" b="1" i="0" u="none" strike="noStrike" kern="1200" dirty="0">
                          <a:solidFill>
                            <a:srgbClr val="000000"/>
                          </a:solidFill>
                          <a:effectLst/>
                          <a:latin typeface="SST Arabic" panose="020B0504030504020204" pitchFamily="34" charset="-78"/>
                          <a:ea typeface="+mn-ea"/>
                          <a:cs typeface="SST Arabic" panose="020B0504030504020204" pitchFamily="34" charset="-78"/>
                        </a:rPr>
                        <a:t>المنفذ</a:t>
                      </a:r>
                      <a:endParaRPr lang="en-US" sz="900" b="1" i="0" u="none" strike="noStrike" kern="1200" dirty="0">
                        <a:solidFill>
                          <a:srgbClr val="000000"/>
                        </a:solidFill>
                        <a:effectLst/>
                        <a:latin typeface="SST Arabic" panose="020B0504030504020204" pitchFamily="34" charset="-78"/>
                        <a:ea typeface="+mn-ea"/>
                        <a:cs typeface="SST Arabic" panose="020B0504030504020204" pitchFamily="34" charset="-78"/>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ACDBDD"/>
                    </a:solidFill>
                  </a:tcPr>
                </a:tc>
                <a:tc>
                  <a:txBody>
                    <a:bodyPr/>
                    <a:lstStyle/>
                    <a:p>
                      <a:pPr algn="ctr" fontAlgn="ctr"/>
                      <a:r>
                        <a:rPr lang="ar-SA" sz="900" b="1" i="0" u="none" strike="noStrike" kern="1200" dirty="0">
                          <a:solidFill>
                            <a:srgbClr val="000000"/>
                          </a:solidFill>
                          <a:effectLst/>
                          <a:latin typeface="SST Arabic" panose="020B0504030504020204" pitchFamily="34" charset="-78"/>
                          <a:ea typeface="+mn-ea"/>
                          <a:cs typeface="SST Arabic" panose="020B0504030504020204" pitchFamily="34" charset="-78"/>
                        </a:rPr>
                        <a:t>بلد المنشأ</a:t>
                      </a:r>
                      <a:endParaRPr lang="en-US" sz="900" b="1" i="0" u="none" strike="noStrike" kern="1200" dirty="0">
                        <a:solidFill>
                          <a:srgbClr val="000000"/>
                        </a:solidFill>
                        <a:effectLst/>
                        <a:latin typeface="SST Arabic" panose="020B0504030504020204" pitchFamily="34" charset="-78"/>
                        <a:ea typeface="+mn-ea"/>
                        <a:cs typeface="SST Arabic" panose="020B0504030504020204" pitchFamily="34" charset="-78"/>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ACDBDD"/>
                    </a:solidFill>
                  </a:tcPr>
                </a:tc>
                <a:tc>
                  <a:txBody>
                    <a:bodyPr/>
                    <a:lstStyle/>
                    <a:p>
                      <a:pPr algn="ctr" fontAlgn="ctr"/>
                      <a:r>
                        <a:rPr lang="ar-SA" sz="900" b="1" i="0" u="none" strike="noStrike" kern="1200" dirty="0">
                          <a:solidFill>
                            <a:srgbClr val="000000"/>
                          </a:solidFill>
                          <a:effectLst/>
                          <a:latin typeface="SST Arabic" panose="020B0504030504020204" pitchFamily="34" charset="-78"/>
                          <a:ea typeface="+mn-ea"/>
                          <a:cs typeface="SST Arabic" panose="020B0504030504020204" pitchFamily="34" charset="-78"/>
                        </a:rPr>
                        <a:t>بند التعرفة</a:t>
                      </a:r>
                      <a:endParaRPr lang="en-US" sz="900" b="1" i="0" u="none" strike="noStrike" kern="1200" dirty="0">
                        <a:solidFill>
                          <a:srgbClr val="000000"/>
                        </a:solidFill>
                        <a:effectLst/>
                        <a:latin typeface="SST Arabic" panose="020B0504030504020204" pitchFamily="34" charset="-78"/>
                        <a:ea typeface="+mn-ea"/>
                        <a:cs typeface="SST Arabic" panose="020B0504030504020204" pitchFamily="34" charset="-78"/>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ACDBDD"/>
                    </a:solidFill>
                  </a:tcPr>
                </a:tc>
                <a:tc>
                  <a:txBody>
                    <a:bodyPr/>
                    <a:lstStyle/>
                    <a:p>
                      <a:pPr algn="ctr" fontAlgn="ctr"/>
                      <a:r>
                        <a:rPr lang="ar-SA" sz="900" b="1" i="0" u="none" strike="noStrike" kern="1200" dirty="0">
                          <a:solidFill>
                            <a:srgbClr val="000000"/>
                          </a:solidFill>
                          <a:effectLst/>
                          <a:latin typeface="SST Arabic" panose="020B0504030504020204" pitchFamily="34" charset="-78"/>
                          <a:ea typeface="+mn-ea"/>
                          <a:cs typeface="SST Arabic" panose="020B0504030504020204" pitchFamily="34" charset="-78"/>
                        </a:rPr>
                        <a:t>وصف الصنف</a:t>
                      </a:r>
                      <a:endParaRPr lang="en-US" sz="900" b="1" i="0" u="none" strike="noStrike" kern="1200" dirty="0">
                        <a:solidFill>
                          <a:srgbClr val="000000"/>
                        </a:solidFill>
                        <a:effectLst/>
                        <a:latin typeface="SST Arabic" panose="020B0504030504020204" pitchFamily="34" charset="-78"/>
                        <a:ea typeface="+mn-ea"/>
                        <a:cs typeface="SST Arabic" panose="020B0504030504020204" pitchFamily="34" charset="-78"/>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ACDBDD"/>
                    </a:solidFill>
                  </a:tcPr>
                </a:tc>
                <a:tc>
                  <a:txBody>
                    <a:bodyPr/>
                    <a:lstStyle/>
                    <a:p>
                      <a:pPr algn="ctr" fontAlgn="ctr"/>
                      <a:r>
                        <a:rPr lang="ar-SA" sz="900" b="1" i="0" u="none" strike="noStrike" kern="1200" dirty="0">
                          <a:solidFill>
                            <a:srgbClr val="000000"/>
                          </a:solidFill>
                          <a:effectLst/>
                          <a:latin typeface="SST Arabic" panose="020B0504030504020204" pitchFamily="34" charset="-78"/>
                          <a:ea typeface="+mn-ea"/>
                          <a:cs typeface="SST Arabic" panose="020B0504030504020204" pitchFamily="34" charset="-78"/>
                        </a:rPr>
                        <a:t>القيمة بالنسبة للكمية</a:t>
                      </a:r>
                      <a:endParaRPr lang="en-US" sz="900" b="1" i="0" u="none" strike="noStrike" kern="1200" dirty="0">
                        <a:solidFill>
                          <a:srgbClr val="000000"/>
                        </a:solidFill>
                        <a:effectLst/>
                        <a:latin typeface="SST Arabic" panose="020B0504030504020204" pitchFamily="34" charset="-78"/>
                        <a:ea typeface="+mn-ea"/>
                        <a:cs typeface="SST Arabic" panose="020B0504030504020204" pitchFamily="34" charset="-78"/>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ACDBDD"/>
                    </a:solidFill>
                  </a:tcPr>
                </a:tc>
                <a:tc>
                  <a:txBody>
                    <a:bodyPr/>
                    <a:lstStyle/>
                    <a:p>
                      <a:pPr algn="ctr" fontAlgn="ctr"/>
                      <a:r>
                        <a:rPr lang="ar-SA" sz="900" b="1" i="0" u="none" strike="noStrike" kern="1200" dirty="0">
                          <a:solidFill>
                            <a:srgbClr val="000000"/>
                          </a:solidFill>
                          <a:effectLst/>
                          <a:latin typeface="SST Arabic" panose="020B0504030504020204" pitchFamily="34" charset="-78"/>
                          <a:ea typeface="+mn-ea"/>
                          <a:cs typeface="SST Arabic" panose="020B0504030504020204" pitchFamily="34" charset="-78"/>
                        </a:rPr>
                        <a:t>الحد الأدنى بالنسبة للكمية </a:t>
                      </a:r>
                      <a:endParaRPr lang="en-US" sz="900" b="1" i="0" u="none" strike="noStrike" kern="1200" dirty="0">
                        <a:solidFill>
                          <a:srgbClr val="000000"/>
                        </a:solidFill>
                        <a:effectLst/>
                        <a:latin typeface="SST Arabic" panose="020B0504030504020204" pitchFamily="34" charset="-78"/>
                        <a:ea typeface="+mn-ea"/>
                        <a:cs typeface="SST Arabic" panose="020B0504030504020204" pitchFamily="34" charset="-78"/>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ACDBDD"/>
                    </a:solidFill>
                  </a:tcPr>
                </a:tc>
                <a:tc>
                  <a:txBody>
                    <a:bodyPr/>
                    <a:lstStyle/>
                    <a:p>
                      <a:pPr marL="0" algn="ctr" defTabSz="914400" rtl="0" eaLnBrk="1" fontAlgn="ctr" latinLnBrk="0" hangingPunct="1"/>
                      <a:r>
                        <a:rPr lang="ar-SA" sz="900" b="1" i="0" u="none" strike="noStrike" kern="1200" dirty="0">
                          <a:solidFill>
                            <a:srgbClr val="000000"/>
                          </a:solidFill>
                          <a:effectLst/>
                          <a:latin typeface="SST Arabic" panose="020B0504030504020204" pitchFamily="34" charset="-78"/>
                          <a:ea typeface="+mn-ea"/>
                          <a:cs typeface="SST Arabic" panose="020B0504030504020204" pitchFamily="34" charset="-78"/>
                        </a:rPr>
                        <a:t>القيمة بالنسبة للوزن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ACDBDD"/>
                    </a:solidFill>
                  </a:tcPr>
                </a:tc>
                <a:tc>
                  <a:txBody>
                    <a:bodyPr/>
                    <a:lstStyle/>
                    <a:p>
                      <a:pPr algn="ctr" fontAlgn="ctr"/>
                      <a:r>
                        <a:rPr lang="ar-SA" sz="900" b="1" i="0" u="none" strike="noStrike" kern="1200" dirty="0">
                          <a:solidFill>
                            <a:srgbClr val="000000"/>
                          </a:solidFill>
                          <a:effectLst/>
                          <a:latin typeface="SST Arabic" panose="020B0504030504020204" pitchFamily="34" charset="-78"/>
                          <a:ea typeface="+mn-ea"/>
                          <a:cs typeface="SST Arabic" panose="020B0504030504020204" pitchFamily="34" charset="-78"/>
                        </a:rPr>
                        <a:t>الحد الادنى بالنسبة للوزن</a:t>
                      </a:r>
                      <a:endParaRPr lang="en-US" sz="900" b="1" i="0" u="none" strike="noStrike" kern="1200" dirty="0">
                        <a:solidFill>
                          <a:srgbClr val="000000"/>
                        </a:solidFill>
                        <a:effectLst/>
                        <a:latin typeface="SST Arabic" panose="020B0504030504020204" pitchFamily="34" charset="-78"/>
                        <a:ea typeface="+mn-ea"/>
                        <a:cs typeface="SST Arabic" panose="020B0504030504020204" pitchFamily="34" charset="-78"/>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ACDBDD"/>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ar-SA" sz="900" b="1" i="0" u="none" strike="noStrike" kern="1200" dirty="0">
                          <a:solidFill>
                            <a:srgbClr val="000000"/>
                          </a:solidFill>
                          <a:effectLst/>
                          <a:latin typeface="SST Arabic" panose="020B0504030504020204" pitchFamily="34" charset="-78"/>
                          <a:ea typeface="+mn-ea"/>
                          <a:cs typeface="SST Arabic" panose="020B0504030504020204" pitchFamily="34" charset="-78"/>
                        </a:rPr>
                        <a:t>وجود محضر امني سابق لبند التعرفة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ACDBDD"/>
                    </a:solidFill>
                  </a:tcPr>
                </a:tc>
                <a:extLst>
                  <a:ext uri="{0D108BD9-81ED-4DB2-BD59-A6C34878D82A}">
                    <a16:rowId xmlns:a16="http://schemas.microsoft.com/office/drawing/2014/main" val="3663391363"/>
                  </a:ext>
                </a:extLst>
              </a:tr>
              <a:tr h="325195">
                <a:tc>
                  <a:txBody>
                    <a:bodyPr/>
                    <a:lstStyle/>
                    <a:p>
                      <a:pPr algn="ctr" fontAlgn="ctr"/>
                      <a:r>
                        <a:rPr lang="en-US" sz="1050" b="0" i="0" u="none" strike="noStrike" kern="1200" dirty="0">
                          <a:solidFill>
                            <a:srgbClr val="000000"/>
                          </a:solidFill>
                          <a:effectLst/>
                          <a:latin typeface="SST Arabic" panose="020B0504030504020204" pitchFamily="34" charset="-78"/>
                          <a:ea typeface="+mn-ea"/>
                          <a:cs typeface="SST Arabic" panose="020B0504030504020204" pitchFamily="34" charset="-78"/>
                        </a:rPr>
                        <a:t>1000xxx</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ar-SA" sz="1050" b="0" i="0" u="none" strike="noStrike" kern="1200" dirty="0">
                          <a:solidFill>
                            <a:srgbClr val="000000"/>
                          </a:solidFill>
                          <a:effectLst/>
                          <a:latin typeface="SST Arabic" panose="020B0504030504020204" pitchFamily="34" charset="-78"/>
                          <a:ea typeface="+mn-ea"/>
                          <a:cs typeface="SST Arabic" panose="020B0504030504020204" pitchFamily="34" charset="-78"/>
                        </a:rPr>
                        <a:t>ميناء جدة الإسلامي </a:t>
                      </a:r>
                      <a:endParaRPr lang="en-US" sz="1050" b="0" i="0" u="none" strike="noStrike" kern="1200" dirty="0">
                        <a:solidFill>
                          <a:srgbClr val="000000"/>
                        </a:solidFill>
                        <a:effectLst/>
                        <a:latin typeface="SST Arabic" panose="020B0504030504020204" pitchFamily="34" charset="-78"/>
                        <a:ea typeface="+mn-ea"/>
                        <a:cs typeface="SST Arabic" panose="020B0504030504020204" pitchFamily="34" charset="-78"/>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ar-SA" sz="1050" b="0" i="0" u="none" strike="noStrike" kern="1200" dirty="0">
                          <a:solidFill>
                            <a:srgbClr val="000000"/>
                          </a:solidFill>
                          <a:effectLst/>
                          <a:latin typeface="SST Arabic" panose="020B0504030504020204" pitchFamily="34" charset="-78"/>
                          <a:ea typeface="+mn-ea"/>
                          <a:cs typeface="SST Arabic" panose="020B0504030504020204" pitchFamily="34" charset="-78"/>
                        </a:rPr>
                        <a:t>الصين</a:t>
                      </a:r>
                      <a:endParaRPr lang="en-US" sz="1050" b="0" i="0" u="none" strike="noStrike" kern="1200" dirty="0">
                        <a:solidFill>
                          <a:srgbClr val="000000"/>
                        </a:solidFill>
                        <a:effectLst/>
                        <a:latin typeface="SST Arabic" panose="020B0504030504020204" pitchFamily="34" charset="-78"/>
                        <a:ea typeface="+mn-ea"/>
                        <a:cs typeface="SST Arabic" panose="020B0504030504020204" pitchFamily="34" charset="-78"/>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ar-SA" sz="1050" b="0" i="0" u="none" strike="noStrike" kern="1200" dirty="0">
                          <a:solidFill>
                            <a:srgbClr val="000000"/>
                          </a:solidFill>
                          <a:effectLst/>
                          <a:latin typeface="SST Arabic" panose="020B0504030504020204" pitchFamily="34" charset="-78"/>
                          <a:ea typeface="+mn-ea"/>
                          <a:cs typeface="SST Arabic" panose="020B0504030504020204" pitchFamily="34" charset="-78"/>
                        </a:rPr>
                        <a:t>73</a:t>
                      </a:r>
                      <a:r>
                        <a:rPr lang="en-US" sz="1050" b="0" i="0" u="none" strike="noStrike" kern="1200" dirty="0" err="1">
                          <a:solidFill>
                            <a:srgbClr val="000000"/>
                          </a:solidFill>
                          <a:effectLst/>
                          <a:latin typeface="SST Arabic" panose="020B0504030504020204" pitchFamily="34" charset="-78"/>
                          <a:ea typeface="+mn-ea"/>
                          <a:cs typeface="SST Arabic" panose="020B0504030504020204" pitchFamily="34" charset="-78"/>
                        </a:rPr>
                        <a:t>xxxxxxxxxx</a:t>
                      </a:r>
                      <a:endParaRPr lang="en-US" sz="1050" b="0" i="0" u="none" strike="noStrike" kern="1200" dirty="0">
                        <a:solidFill>
                          <a:srgbClr val="000000"/>
                        </a:solidFill>
                        <a:effectLst/>
                        <a:latin typeface="SST Arabic" panose="020B0504030504020204" pitchFamily="34" charset="-78"/>
                        <a:ea typeface="+mn-ea"/>
                        <a:cs typeface="SST Arabic" panose="020B0504030504020204" pitchFamily="34" charset="-78"/>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ar-SA" sz="1050" b="0" i="0" u="none" strike="noStrike" kern="1200" dirty="0">
                          <a:solidFill>
                            <a:srgbClr val="000000"/>
                          </a:solidFill>
                          <a:effectLst/>
                          <a:latin typeface="SST Arabic" panose="020B0504030504020204" pitchFamily="34" charset="-78"/>
                          <a:ea typeface="+mn-ea"/>
                          <a:cs typeface="SST Arabic" panose="020B0504030504020204" pitchFamily="34" charset="-78"/>
                        </a:rPr>
                        <a:t>اغطية اكواب حافظات الحرارة</a:t>
                      </a:r>
                      <a:endParaRPr lang="en-US" sz="1050" b="0" i="0" u="none" strike="noStrike" kern="1200" dirty="0">
                        <a:solidFill>
                          <a:srgbClr val="000000"/>
                        </a:solidFill>
                        <a:effectLst/>
                        <a:latin typeface="SST Arabic" panose="020B0504030504020204" pitchFamily="34" charset="-78"/>
                        <a:ea typeface="+mn-ea"/>
                        <a:cs typeface="SST Arabic" panose="020B0504030504020204" pitchFamily="34" charset="-78"/>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050" b="0" i="0" u="none" strike="noStrike" kern="1200" dirty="0">
                          <a:solidFill>
                            <a:schemeClr val="accent5">
                              <a:lumMod val="50000"/>
                            </a:schemeClr>
                          </a:solidFill>
                          <a:effectLst/>
                          <a:latin typeface="SST Arabic" panose="020B0504030504020204" pitchFamily="34" charset="-78"/>
                          <a:ea typeface="+mn-ea"/>
                          <a:cs typeface="SST Arabic" panose="020B0504030504020204" pitchFamily="34" charset="-78"/>
                        </a:rPr>
                        <a:t>5</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050" b="0" i="0" u="none" strike="noStrike" kern="1200" dirty="0">
                          <a:solidFill>
                            <a:srgbClr val="2B8589"/>
                          </a:solidFill>
                          <a:effectLst/>
                          <a:latin typeface="SST Arabic" panose="020B0504030504020204" pitchFamily="34" charset="-78"/>
                          <a:ea typeface="+mn-ea"/>
                          <a:cs typeface="SST Arabic" panose="020B0504030504020204" pitchFamily="34" charset="-78"/>
                        </a:rPr>
                        <a:t>15</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r>
                        <a:rPr lang="en-US" sz="1050" b="0" i="0" u="none" strike="noStrike" kern="1200" dirty="0">
                          <a:solidFill>
                            <a:srgbClr val="000000"/>
                          </a:solidFill>
                          <a:effectLst/>
                          <a:latin typeface="SST Arabic" panose="020B0504030504020204" pitchFamily="34" charset="-78"/>
                          <a:ea typeface="+mn-ea"/>
                          <a:cs typeface="SST Arabic" panose="020B0504030504020204" pitchFamily="34" charset="-78"/>
                        </a:rPr>
                        <a:t>4</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r>
                        <a:rPr lang="en-US" sz="1050" b="0" i="0" u="none" strike="noStrike" kern="1200" dirty="0">
                          <a:solidFill>
                            <a:srgbClr val="2B8589"/>
                          </a:solidFill>
                          <a:effectLst/>
                          <a:latin typeface="SST Arabic" panose="020B0504030504020204" pitchFamily="34" charset="-78"/>
                          <a:ea typeface="+mn-ea"/>
                          <a:cs typeface="SST Arabic" panose="020B0504030504020204" pitchFamily="34" charset="-78"/>
                        </a:rPr>
                        <a:t>7</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r>
                        <a:rPr lang="ar-SA" sz="1050" b="0" i="0" u="none" strike="noStrike" kern="1200" dirty="0">
                          <a:solidFill>
                            <a:schemeClr val="accent6">
                              <a:lumMod val="10000"/>
                            </a:schemeClr>
                          </a:solidFill>
                          <a:effectLst/>
                          <a:latin typeface="SST Arabic" panose="020B0504030504020204" pitchFamily="34" charset="-78"/>
                          <a:ea typeface="+mn-ea"/>
                          <a:cs typeface="SST Arabic" panose="020B0504030504020204" pitchFamily="34" charset="-78"/>
                        </a:rPr>
                        <a:t>محقق</a:t>
                      </a:r>
                      <a:endParaRPr lang="en-US" sz="1050" b="0" i="0" u="none" strike="noStrike" kern="1200" dirty="0">
                        <a:solidFill>
                          <a:schemeClr val="accent6">
                            <a:lumMod val="10000"/>
                          </a:schemeClr>
                        </a:solidFill>
                        <a:effectLst/>
                        <a:latin typeface="SST Arabic" panose="020B0504030504020204" pitchFamily="34" charset="-78"/>
                        <a:ea typeface="+mn-ea"/>
                        <a:cs typeface="SST Arabic" panose="020B0504030504020204" pitchFamily="34" charset="-78"/>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02257779"/>
                  </a:ext>
                </a:extLst>
              </a:tr>
            </a:tbl>
          </a:graphicData>
        </a:graphic>
      </p:graphicFrame>
      <p:sp>
        <p:nvSpPr>
          <p:cNvPr id="139" name="Rectangle 138">
            <a:extLst>
              <a:ext uri="{FF2B5EF4-FFF2-40B4-BE49-F238E27FC236}">
                <a16:creationId xmlns:a16="http://schemas.microsoft.com/office/drawing/2014/main" id="{76D4D31D-10D8-41D6-AAF1-53B5BDFDCEAF}"/>
              </a:ext>
            </a:extLst>
          </p:cNvPr>
          <p:cNvSpPr/>
          <p:nvPr/>
        </p:nvSpPr>
        <p:spPr>
          <a:xfrm>
            <a:off x="5393181" y="5328039"/>
            <a:ext cx="298030" cy="40011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C00000"/>
                </a:solidFill>
                <a:effectLst/>
                <a:uLnTx/>
                <a:uFillTx/>
                <a:latin typeface="Symbio AR+LT"/>
                <a:ea typeface="+mn-ea"/>
                <a:cs typeface="Symbio AR+LT"/>
              </a:rPr>
              <a:t>&gt;</a:t>
            </a:r>
          </a:p>
        </p:txBody>
      </p:sp>
      <p:sp>
        <p:nvSpPr>
          <p:cNvPr id="140" name="Rectangle 139">
            <a:extLst>
              <a:ext uri="{FF2B5EF4-FFF2-40B4-BE49-F238E27FC236}">
                <a16:creationId xmlns:a16="http://schemas.microsoft.com/office/drawing/2014/main" id="{35B0E661-5ED2-42AD-9758-8EA8A0417DF8}"/>
              </a:ext>
            </a:extLst>
          </p:cNvPr>
          <p:cNvSpPr/>
          <p:nvPr/>
        </p:nvSpPr>
        <p:spPr>
          <a:xfrm>
            <a:off x="2883601" y="5328800"/>
            <a:ext cx="298030" cy="40011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C00000"/>
                </a:solidFill>
                <a:effectLst/>
                <a:uLnTx/>
                <a:uFillTx/>
                <a:latin typeface="Symbio AR+LT"/>
                <a:ea typeface="+mn-ea"/>
                <a:cs typeface="Symbio AR+LT"/>
              </a:rPr>
              <a:t>&gt;</a:t>
            </a:r>
          </a:p>
        </p:txBody>
      </p:sp>
      <p:grpSp>
        <p:nvGrpSpPr>
          <p:cNvPr id="141" name="Group 140">
            <a:extLst>
              <a:ext uri="{FF2B5EF4-FFF2-40B4-BE49-F238E27FC236}">
                <a16:creationId xmlns:a16="http://schemas.microsoft.com/office/drawing/2014/main" id="{23FECDD8-064C-4D75-B1AF-C93B4E8E472C}"/>
              </a:ext>
            </a:extLst>
          </p:cNvPr>
          <p:cNvGrpSpPr/>
          <p:nvPr/>
        </p:nvGrpSpPr>
        <p:grpSpPr>
          <a:xfrm>
            <a:off x="5675653" y="5533232"/>
            <a:ext cx="413106" cy="427364"/>
            <a:chOff x="5366246" y="5464162"/>
            <a:chExt cx="413106" cy="427364"/>
          </a:xfrm>
        </p:grpSpPr>
        <p:sp>
          <p:nvSpPr>
            <p:cNvPr id="142" name="Oval 141">
              <a:extLst>
                <a:ext uri="{FF2B5EF4-FFF2-40B4-BE49-F238E27FC236}">
                  <a16:creationId xmlns:a16="http://schemas.microsoft.com/office/drawing/2014/main" id="{0C3BA906-C14C-41E8-ADC2-B93F5FD2891A}"/>
                </a:ext>
              </a:extLst>
            </p:cNvPr>
            <p:cNvSpPr/>
            <p:nvPr/>
          </p:nvSpPr>
          <p:spPr>
            <a:xfrm>
              <a:off x="5366246" y="5464162"/>
              <a:ext cx="213343" cy="202710"/>
            </a:xfrm>
            <a:prstGeom prst="ellipse">
              <a:avLst/>
            </a:prstGeom>
            <a:solidFill>
              <a:srgbClr val="ACDBDD"/>
            </a:solid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002060"/>
                  </a:solidFill>
                  <a:effectLst/>
                  <a:uLnTx/>
                  <a:uFillTx/>
                  <a:latin typeface="SST Arabic" panose="020B0504030504020204" pitchFamily="34" charset="-78"/>
                  <a:ea typeface="+mn-ea"/>
                  <a:cs typeface="SST Arabic" panose="020B0504030504020204" pitchFamily="34" charset="-78"/>
                </a:rPr>
                <a:t>1</a:t>
              </a:r>
              <a:endParaRPr kumimoji="0" lang="ar-SA" sz="1050" b="1" i="0" u="none" strike="noStrike" kern="1200" cap="none" spc="0" normalizeH="0" baseline="0" noProof="0" dirty="0">
                <a:ln>
                  <a:noFill/>
                </a:ln>
                <a:solidFill>
                  <a:srgbClr val="002060"/>
                </a:solidFill>
                <a:effectLst/>
                <a:uLnTx/>
                <a:uFillTx/>
                <a:latin typeface="SST Arabic" panose="020B0504030504020204" pitchFamily="34" charset="-78"/>
                <a:ea typeface="+mn-ea"/>
                <a:cs typeface="SST Arabic" panose="020B0504030504020204" pitchFamily="34" charset="-78"/>
              </a:endParaRPr>
            </a:p>
          </p:txBody>
        </p:sp>
        <p:pic>
          <p:nvPicPr>
            <p:cNvPr id="143" name="Picture 2" descr="True Svg Png Icon Free Download (#393749) - OnlineWebFonts.COM">
              <a:extLst>
                <a:ext uri="{FF2B5EF4-FFF2-40B4-BE49-F238E27FC236}">
                  <a16:creationId xmlns:a16="http://schemas.microsoft.com/office/drawing/2014/main" id="{A35F7501-F589-4788-913B-900F8C529869}"/>
                </a:ext>
              </a:extLst>
            </p:cNvPr>
            <p:cNvPicPr>
              <a:picLocks noChangeAspect="1" noChangeArrowheads="1"/>
            </p:cNvPicPr>
            <p:nvPr/>
          </p:nvPicPr>
          <p:blipFill>
            <a:blip r:embed="rId10"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493427" y="5605601"/>
              <a:ext cx="285925" cy="28592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44" name="Group 143">
            <a:extLst>
              <a:ext uri="{FF2B5EF4-FFF2-40B4-BE49-F238E27FC236}">
                <a16:creationId xmlns:a16="http://schemas.microsoft.com/office/drawing/2014/main" id="{58417DA2-895C-464D-9BDA-FEAFF4A2ACCA}"/>
              </a:ext>
            </a:extLst>
          </p:cNvPr>
          <p:cNvGrpSpPr/>
          <p:nvPr/>
        </p:nvGrpSpPr>
        <p:grpSpPr>
          <a:xfrm>
            <a:off x="3163411" y="5535887"/>
            <a:ext cx="415360" cy="436801"/>
            <a:chOff x="2900467" y="5455773"/>
            <a:chExt cx="415360" cy="436801"/>
          </a:xfrm>
        </p:grpSpPr>
        <p:sp>
          <p:nvSpPr>
            <p:cNvPr id="145" name="Oval 144">
              <a:extLst>
                <a:ext uri="{FF2B5EF4-FFF2-40B4-BE49-F238E27FC236}">
                  <a16:creationId xmlns:a16="http://schemas.microsoft.com/office/drawing/2014/main" id="{59B35E35-962B-4C48-A6B0-8E59B35DC782}"/>
                </a:ext>
              </a:extLst>
            </p:cNvPr>
            <p:cNvSpPr/>
            <p:nvPr/>
          </p:nvSpPr>
          <p:spPr>
            <a:xfrm>
              <a:off x="2900467" y="5455773"/>
              <a:ext cx="213343" cy="202710"/>
            </a:xfrm>
            <a:prstGeom prst="ellipse">
              <a:avLst/>
            </a:prstGeom>
            <a:solidFill>
              <a:srgbClr val="ACDBDD"/>
            </a:solid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002060"/>
                  </a:solidFill>
                  <a:effectLst/>
                  <a:uLnTx/>
                  <a:uFillTx/>
                  <a:latin typeface="SST Arabic" panose="020B0504030504020204" pitchFamily="34" charset="-78"/>
                  <a:ea typeface="+mn-ea"/>
                  <a:cs typeface="SST Arabic" panose="020B0504030504020204" pitchFamily="34" charset="-78"/>
                </a:rPr>
                <a:t>2</a:t>
              </a:r>
              <a:endParaRPr kumimoji="0" lang="ar-SA" sz="1050" b="1" i="0" u="none" strike="noStrike" kern="1200" cap="none" spc="0" normalizeH="0" baseline="0" noProof="0" dirty="0">
                <a:ln>
                  <a:noFill/>
                </a:ln>
                <a:solidFill>
                  <a:srgbClr val="002060"/>
                </a:solidFill>
                <a:effectLst/>
                <a:uLnTx/>
                <a:uFillTx/>
                <a:latin typeface="SST Arabic" panose="020B0504030504020204" pitchFamily="34" charset="-78"/>
                <a:ea typeface="+mn-ea"/>
                <a:cs typeface="SST Arabic" panose="020B0504030504020204" pitchFamily="34" charset="-78"/>
              </a:endParaRPr>
            </a:p>
          </p:txBody>
        </p:sp>
        <p:pic>
          <p:nvPicPr>
            <p:cNvPr id="146" name="Picture 2" descr="True Svg Png Icon Free Download (#393749) - OnlineWebFonts.COM">
              <a:extLst>
                <a:ext uri="{FF2B5EF4-FFF2-40B4-BE49-F238E27FC236}">
                  <a16:creationId xmlns:a16="http://schemas.microsoft.com/office/drawing/2014/main" id="{B174DA32-1280-46C5-B137-D6328B2C3649}"/>
                </a:ext>
              </a:extLst>
            </p:cNvPr>
            <p:cNvPicPr>
              <a:picLocks noChangeAspect="1" noChangeArrowheads="1"/>
            </p:cNvPicPr>
            <p:nvPr/>
          </p:nvPicPr>
          <p:blipFill>
            <a:blip r:embed="rId10"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029902" y="5606649"/>
              <a:ext cx="285925" cy="28592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47" name="Group 146">
            <a:extLst>
              <a:ext uri="{FF2B5EF4-FFF2-40B4-BE49-F238E27FC236}">
                <a16:creationId xmlns:a16="http://schemas.microsoft.com/office/drawing/2014/main" id="{7EEEA3E5-CD5E-477B-90EF-4A20BC3F8645}"/>
              </a:ext>
            </a:extLst>
          </p:cNvPr>
          <p:cNvGrpSpPr/>
          <p:nvPr/>
        </p:nvGrpSpPr>
        <p:grpSpPr>
          <a:xfrm>
            <a:off x="1512123" y="5569796"/>
            <a:ext cx="432366" cy="386376"/>
            <a:chOff x="1118421" y="5461955"/>
            <a:chExt cx="432366" cy="386376"/>
          </a:xfrm>
        </p:grpSpPr>
        <p:pic>
          <p:nvPicPr>
            <p:cNvPr id="148" name="Picture 2" descr="True Svg Png Icon Free Download (#393749) - OnlineWebFonts.COM">
              <a:extLst>
                <a:ext uri="{FF2B5EF4-FFF2-40B4-BE49-F238E27FC236}">
                  <a16:creationId xmlns:a16="http://schemas.microsoft.com/office/drawing/2014/main" id="{07428822-7CEE-4CD4-9B68-E0C329EC0572}"/>
                </a:ext>
              </a:extLst>
            </p:cNvPr>
            <p:cNvPicPr>
              <a:picLocks noChangeAspect="1" noChangeArrowheads="1"/>
            </p:cNvPicPr>
            <p:nvPr/>
          </p:nvPicPr>
          <p:blipFill>
            <a:blip r:embed="rId10"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264862" y="5562406"/>
              <a:ext cx="285925" cy="285925"/>
            </a:xfrm>
            <a:prstGeom prst="rect">
              <a:avLst/>
            </a:prstGeom>
            <a:noFill/>
            <a:extLst>
              <a:ext uri="{909E8E84-426E-40DD-AFC4-6F175D3DCCD1}">
                <a14:hiddenFill xmlns:a14="http://schemas.microsoft.com/office/drawing/2010/main">
                  <a:solidFill>
                    <a:srgbClr val="FFFFFF"/>
                  </a:solidFill>
                </a14:hiddenFill>
              </a:ext>
            </a:extLst>
          </p:spPr>
        </p:pic>
        <p:sp>
          <p:nvSpPr>
            <p:cNvPr id="149" name="Oval 148">
              <a:extLst>
                <a:ext uri="{FF2B5EF4-FFF2-40B4-BE49-F238E27FC236}">
                  <a16:creationId xmlns:a16="http://schemas.microsoft.com/office/drawing/2014/main" id="{18CED59D-F89C-4BC7-B429-487F37CC83C1}"/>
                </a:ext>
              </a:extLst>
            </p:cNvPr>
            <p:cNvSpPr/>
            <p:nvPr/>
          </p:nvSpPr>
          <p:spPr>
            <a:xfrm>
              <a:off x="1118421" y="5461955"/>
              <a:ext cx="213343" cy="202710"/>
            </a:xfrm>
            <a:prstGeom prst="ellipse">
              <a:avLst/>
            </a:prstGeom>
            <a:solidFill>
              <a:srgbClr val="ACDBDD"/>
            </a:solid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002060"/>
                  </a:solidFill>
                  <a:effectLst/>
                  <a:uLnTx/>
                  <a:uFillTx/>
                  <a:latin typeface="SST Arabic" panose="020B0504030504020204" pitchFamily="34" charset="-78"/>
                  <a:ea typeface="+mn-ea"/>
                  <a:cs typeface="SST Arabic" panose="020B0504030504020204" pitchFamily="34" charset="-78"/>
                </a:rPr>
                <a:t>3</a:t>
              </a:r>
              <a:endParaRPr kumimoji="0" lang="ar-SA" sz="1050" b="1" i="0" u="none" strike="noStrike" kern="1200" cap="none" spc="0" normalizeH="0" baseline="0" noProof="0" dirty="0">
                <a:ln>
                  <a:noFill/>
                </a:ln>
                <a:solidFill>
                  <a:srgbClr val="002060"/>
                </a:solidFill>
                <a:effectLst/>
                <a:uLnTx/>
                <a:uFillTx/>
                <a:latin typeface="SST Arabic" panose="020B0504030504020204" pitchFamily="34" charset="-78"/>
                <a:ea typeface="+mn-ea"/>
                <a:cs typeface="SST Arabic" panose="020B0504030504020204" pitchFamily="34" charset="-78"/>
              </a:endParaRPr>
            </a:p>
          </p:txBody>
        </p:sp>
      </p:grpSp>
      <p:sp>
        <p:nvSpPr>
          <p:cNvPr id="342" name="Google Shape;1225;p43">
            <a:extLst>
              <a:ext uri="{FF2B5EF4-FFF2-40B4-BE49-F238E27FC236}">
                <a16:creationId xmlns:a16="http://schemas.microsoft.com/office/drawing/2014/main" id="{25E848CC-9549-4F09-8AAC-C5189CAB72FF}"/>
              </a:ext>
            </a:extLst>
          </p:cNvPr>
          <p:cNvSpPr/>
          <p:nvPr/>
        </p:nvSpPr>
        <p:spPr>
          <a:xfrm rot="4943053" flipV="1">
            <a:off x="11477318" y="4453015"/>
            <a:ext cx="357578" cy="222526"/>
          </a:xfrm>
          <a:custGeom>
            <a:avLst/>
            <a:gdLst/>
            <a:ahLst/>
            <a:cxnLst/>
            <a:rect l="l" t="t" r="r" b="b"/>
            <a:pathLst>
              <a:path w="16872" h="9216" extrusionOk="0">
                <a:moveTo>
                  <a:pt x="1" y="1"/>
                </a:moveTo>
                <a:lnTo>
                  <a:pt x="3346" y="9216"/>
                </a:lnTo>
                <a:lnTo>
                  <a:pt x="16872" y="7025"/>
                </a:lnTo>
                <a:lnTo>
                  <a:pt x="16872" y="1"/>
                </a:lnTo>
                <a:close/>
              </a:path>
            </a:pathLst>
          </a:custGeom>
          <a:solidFill>
            <a:srgbClr val="04B0AC"/>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0D2547"/>
              </a:solidFill>
              <a:effectLst/>
              <a:uLnTx/>
              <a:uFillTx/>
              <a:latin typeface="Symbio AR+LT"/>
              <a:ea typeface="+mn-ea"/>
              <a:cs typeface="Symbio AR+LT"/>
            </a:endParaRPr>
          </a:p>
        </p:txBody>
      </p:sp>
      <p:sp>
        <p:nvSpPr>
          <p:cNvPr id="344" name="Google Shape;841;p33">
            <a:extLst>
              <a:ext uri="{FF2B5EF4-FFF2-40B4-BE49-F238E27FC236}">
                <a16:creationId xmlns:a16="http://schemas.microsoft.com/office/drawing/2014/main" id="{AE91CA73-A5F4-4391-96F5-28DF90C8D5F6}"/>
              </a:ext>
            </a:extLst>
          </p:cNvPr>
          <p:cNvSpPr/>
          <p:nvPr/>
        </p:nvSpPr>
        <p:spPr>
          <a:xfrm rot="16200000">
            <a:off x="11160139" y="4162183"/>
            <a:ext cx="270763" cy="874779"/>
          </a:xfrm>
          <a:prstGeom prst="round2SameRect">
            <a:avLst>
              <a:gd name="adj1" fmla="val 50000"/>
              <a:gd name="adj2" fmla="val 0"/>
            </a:avLst>
          </a:prstGeom>
          <a:solidFill>
            <a:srgbClr val="04B0AC"/>
          </a:solidFill>
          <a:ln>
            <a:noFill/>
          </a:ln>
        </p:spPr>
        <p:txBody>
          <a:bodyPr spcFirstLastPara="1" wrap="square" lIns="0" tIns="1371600" rIns="0" bIns="91425"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endParaRPr kumimoji="0" sz="1300" b="0" i="0" u="none" strike="noStrike" kern="1200" cap="none" spc="0" normalizeH="0" baseline="0" noProof="0" dirty="0">
              <a:ln>
                <a:noFill/>
              </a:ln>
              <a:solidFill>
                <a:srgbClr val="FFFFFF"/>
              </a:solidFill>
              <a:effectLst/>
              <a:uLnTx/>
              <a:uFillTx/>
              <a:latin typeface="Symbio AR+LT"/>
              <a:ea typeface="+mn-ea"/>
              <a:cs typeface="Symbio AR+LT"/>
            </a:endParaRPr>
          </a:p>
        </p:txBody>
      </p:sp>
      <p:sp>
        <p:nvSpPr>
          <p:cNvPr id="345" name="Google Shape;841;p33">
            <a:extLst>
              <a:ext uri="{FF2B5EF4-FFF2-40B4-BE49-F238E27FC236}">
                <a16:creationId xmlns:a16="http://schemas.microsoft.com/office/drawing/2014/main" id="{46FF29BF-7503-40F0-8F41-54C1C55A90F1}"/>
              </a:ext>
            </a:extLst>
          </p:cNvPr>
          <p:cNvSpPr/>
          <p:nvPr/>
        </p:nvSpPr>
        <p:spPr>
          <a:xfrm rot="16200000">
            <a:off x="11174354" y="4207855"/>
            <a:ext cx="211802" cy="777545"/>
          </a:xfrm>
          <a:prstGeom prst="round2SameRect">
            <a:avLst>
              <a:gd name="adj1" fmla="val 50000"/>
              <a:gd name="adj2" fmla="val 0"/>
            </a:avLst>
          </a:prstGeom>
          <a:solidFill>
            <a:schemeClr val="bg1"/>
          </a:solidFill>
          <a:ln>
            <a:noFill/>
          </a:ln>
        </p:spPr>
        <p:txBody>
          <a:bodyPr spcFirstLastPara="1" wrap="square" lIns="0" tIns="1371600" rIns="0" bIns="91425"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endParaRPr kumimoji="0" sz="1300" b="0" i="0" u="none" strike="noStrike" kern="1200" cap="none" spc="0" normalizeH="0" baseline="0" noProof="0" dirty="0">
              <a:ln>
                <a:noFill/>
              </a:ln>
              <a:solidFill>
                <a:srgbClr val="FFFFFF"/>
              </a:solidFill>
              <a:effectLst/>
              <a:uLnTx/>
              <a:uFillTx/>
              <a:latin typeface="Symbio AR+LT"/>
              <a:ea typeface="+mn-ea"/>
              <a:cs typeface="Symbio AR+LT"/>
            </a:endParaRPr>
          </a:p>
        </p:txBody>
      </p:sp>
      <p:sp>
        <p:nvSpPr>
          <p:cNvPr id="346" name="Rectangle 345">
            <a:extLst>
              <a:ext uri="{FF2B5EF4-FFF2-40B4-BE49-F238E27FC236}">
                <a16:creationId xmlns:a16="http://schemas.microsoft.com/office/drawing/2014/main" id="{DC8BDDCD-09AD-4A08-A5E4-ED9FB293AE7A}"/>
              </a:ext>
            </a:extLst>
          </p:cNvPr>
          <p:cNvSpPr/>
          <p:nvPr/>
        </p:nvSpPr>
        <p:spPr>
          <a:xfrm>
            <a:off x="10807346" y="4420870"/>
            <a:ext cx="987125" cy="251534"/>
          </a:xfrm>
          <a:prstGeom prst="rect">
            <a:avLst/>
          </a:prstGeom>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ar-SA" sz="1050" b="0" i="0" u="none" strike="noStrike" kern="1200" cap="none" spc="0" normalizeH="0" baseline="0" noProof="0" dirty="0">
                <a:ln>
                  <a:noFill/>
                </a:ln>
                <a:solidFill>
                  <a:srgbClr val="0D2547"/>
                </a:solidFill>
                <a:effectLst/>
                <a:uLnTx/>
                <a:uFillTx/>
                <a:latin typeface="SST Arabic" panose="020B0504030504020204" pitchFamily="34" charset="-78"/>
                <a:ea typeface="+mn-ea"/>
                <a:cs typeface="Somar Bold"/>
              </a:rPr>
              <a:t>مثال</a:t>
            </a:r>
            <a:endParaRPr kumimoji="0" lang="ar-SA" sz="1050" b="0" i="0" u="none" strike="noStrike" kern="1200" cap="none" spc="0" normalizeH="0" baseline="0" noProof="0" dirty="0">
              <a:ln>
                <a:noFill/>
              </a:ln>
              <a:solidFill>
                <a:srgbClr val="0D2547"/>
              </a:solidFill>
              <a:effectLst/>
              <a:uLnTx/>
              <a:uFillTx/>
              <a:latin typeface="SST Arabic" panose="020B0504030504020204" pitchFamily="34" charset="-78"/>
              <a:ea typeface="+mn-ea"/>
              <a:cs typeface="SST Arabic" panose="020B0504030504020204" pitchFamily="34" charset="-78"/>
            </a:endParaRPr>
          </a:p>
        </p:txBody>
      </p:sp>
      <p:sp>
        <p:nvSpPr>
          <p:cNvPr id="13" name="Rectangle: Rounded Corners 12">
            <a:hlinkClick r:id="rId11" action="ppaction://hlinksldjump"/>
            <a:extLst>
              <a:ext uri="{FF2B5EF4-FFF2-40B4-BE49-F238E27FC236}">
                <a16:creationId xmlns:a16="http://schemas.microsoft.com/office/drawing/2014/main" id="{83B8421F-8E9C-4EB5-9995-675EEA52E4CF}"/>
              </a:ext>
            </a:extLst>
          </p:cNvPr>
          <p:cNvSpPr/>
          <p:nvPr/>
        </p:nvSpPr>
        <p:spPr>
          <a:xfrm>
            <a:off x="8327065" y="4289810"/>
            <a:ext cx="1191603" cy="332991"/>
          </a:xfrm>
          <a:prstGeom prst="round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ymbio AR+LT"/>
              <a:ea typeface="+mn-ea"/>
              <a:cs typeface="Symbio AR+LT"/>
            </a:endParaRPr>
          </a:p>
        </p:txBody>
      </p:sp>
      <p:sp>
        <p:nvSpPr>
          <p:cNvPr id="151" name="Rectangle 150">
            <a:extLst>
              <a:ext uri="{FF2B5EF4-FFF2-40B4-BE49-F238E27FC236}">
                <a16:creationId xmlns:a16="http://schemas.microsoft.com/office/drawing/2014/main" id="{27FB45BE-7FF8-4414-8704-81E00F5610FA}"/>
              </a:ext>
            </a:extLst>
          </p:cNvPr>
          <p:cNvSpPr/>
          <p:nvPr/>
        </p:nvSpPr>
        <p:spPr>
          <a:xfrm>
            <a:off x="8272730" y="4296246"/>
            <a:ext cx="1286708" cy="261610"/>
          </a:xfrm>
          <a:prstGeom prst="rect">
            <a:avLst/>
          </a:prstGeom>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ar-SA" sz="800" b="0" i="0" u="none" strike="noStrike" kern="1200" cap="none" spc="0" normalizeH="0" baseline="0" noProof="0" dirty="0">
                <a:ln>
                  <a:noFill/>
                </a:ln>
                <a:solidFill>
                  <a:srgbClr val="FFFFFF"/>
                </a:solidFill>
                <a:effectLst/>
                <a:uLnTx/>
                <a:uFillTx/>
                <a:latin typeface="SST Arabic" panose="020B0504030504020204" pitchFamily="34" charset="-78"/>
                <a:ea typeface="+mn-ea"/>
                <a:cs typeface="Somar Bold"/>
              </a:rPr>
              <a:t>سبب اختيار سلوك التدني</a:t>
            </a:r>
          </a:p>
        </p:txBody>
      </p:sp>
      <p:sp>
        <p:nvSpPr>
          <p:cNvPr id="152" name="Right Arrow 1">
            <a:hlinkClick r:id="rId12" action="ppaction://hlinksldjump"/>
            <a:extLst>
              <a:ext uri="{FF2B5EF4-FFF2-40B4-BE49-F238E27FC236}">
                <a16:creationId xmlns:a16="http://schemas.microsoft.com/office/drawing/2014/main" id="{3279307B-116D-4B93-B656-A6164EED2DF7}"/>
              </a:ext>
            </a:extLst>
          </p:cNvPr>
          <p:cNvSpPr/>
          <p:nvPr/>
        </p:nvSpPr>
        <p:spPr>
          <a:xfrm flipH="1">
            <a:off x="263745" y="5836799"/>
            <a:ext cx="438819" cy="370936"/>
          </a:xfrm>
          <a:prstGeom prst="rightArrow">
            <a:avLst/>
          </a:prstGeom>
          <a:solidFill>
            <a:srgbClr val="53CAFF"/>
          </a:solidFill>
          <a:ln w="9525">
            <a:no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noAutofit/>
          </a:bodyPr>
          <a:lstStyle/>
          <a:p>
            <a:pPr algn="ctr"/>
            <a:endParaRPr lang="en-US" sz="1400" kern="0">
              <a:solidFill>
                <a:srgbClr val="000000"/>
              </a:solidFill>
              <a:latin typeface="Calibri"/>
            </a:endParaRPr>
          </a:p>
        </p:txBody>
      </p:sp>
      <p:sp>
        <p:nvSpPr>
          <p:cNvPr id="12" name="BJPseudoFooter">
            <a:extLst>
              <a:ext uri="{FF2B5EF4-FFF2-40B4-BE49-F238E27FC236}">
                <a16:creationId xmlns:a16="http://schemas.microsoft.com/office/drawing/2014/main" id="{9104A272-27CA-4372-94A2-D7E93836D67C}"/>
              </a:ext>
            </a:extLst>
          </p:cNvPr>
          <p:cNvSpPr txBox="1"/>
          <p:nvPr>
            <p:custDataLst>
              <p:tags r:id="rId1"/>
            </p:custDataLst>
          </p:nvPr>
        </p:nvSpPr>
        <p:spPr>
          <a:xfrm>
            <a:off x="5772834" y="6496278"/>
            <a:ext cx="646331" cy="215444"/>
          </a:xfrm>
          <a:prstGeom prst="rect">
            <a:avLst/>
          </a:prstGeom>
          <a:noFill/>
        </p:spPr>
        <p:txBody>
          <a:bodyPr vert="horz" wrap="none" rtlCol="0" anchor="ctr" anchorCtr="0">
            <a:spAutoFit/>
          </a:bodyPr>
          <a:lstStyle/>
          <a:p>
            <a:pPr marL="0" algn="ctr" defTabSz="914400" rtl="1" eaLnBrk="1" latinLnBrk="0" hangingPunct="1"/>
            <a:r>
              <a:rPr lang="en-US" sz="800">
                <a:solidFill>
                  <a:srgbClr val="AEC90B"/>
                </a:solidFill>
                <a:latin typeface="Segoe UI" panose="020B0502040204020203" pitchFamily="34" charset="0"/>
              </a:rPr>
              <a:t>Public | </a:t>
            </a:r>
            <a:r>
              <a:rPr lang="ar-SA" sz="800">
                <a:solidFill>
                  <a:srgbClr val="AEC90B"/>
                </a:solidFill>
                <a:latin typeface="Segoe UI" panose="020B0502040204020203" pitchFamily="34" charset="0"/>
              </a:rPr>
              <a:t>عام</a:t>
            </a:r>
            <a:endParaRPr lang="en-US" sz="800">
              <a:solidFill>
                <a:srgbClr val="AEC90B"/>
              </a:solidFill>
              <a:latin typeface="Segoe UI" panose="020B0502040204020203" pitchFamily="34" charset="0"/>
            </a:endParaRPr>
          </a:p>
        </p:txBody>
      </p:sp>
    </p:spTree>
    <p:extLst>
      <p:ext uri="{BB962C8B-B14F-4D97-AF65-F5344CB8AC3E}">
        <p14:creationId xmlns:p14="http://schemas.microsoft.com/office/powerpoint/2010/main" val="358480523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 name="Rectangle: Rounded Corners 223">
            <a:extLst>
              <a:ext uri="{FF2B5EF4-FFF2-40B4-BE49-F238E27FC236}">
                <a16:creationId xmlns:a16="http://schemas.microsoft.com/office/drawing/2014/main" id="{6645E588-80EC-4677-95B0-D5C12617F566}"/>
              </a:ext>
            </a:extLst>
          </p:cNvPr>
          <p:cNvSpPr/>
          <p:nvPr/>
        </p:nvSpPr>
        <p:spPr>
          <a:xfrm>
            <a:off x="872592" y="3771795"/>
            <a:ext cx="10634122" cy="2248456"/>
          </a:xfrm>
          <a:prstGeom prst="roundRect">
            <a:avLst>
              <a:gd name="adj" fmla="val 8037"/>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ymbio AR+LT"/>
              <a:ea typeface="+mn-ea"/>
              <a:cs typeface="Symbio AR+LT"/>
            </a:endParaRPr>
          </a:p>
        </p:txBody>
      </p:sp>
      <p:sp>
        <p:nvSpPr>
          <p:cNvPr id="225" name="Rectangle: Rounded Corners 231">
            <a:extLst>
              <a:ext uri="{FF2B5EF4-FFF2-40B4-BE49-F238E27FC236}">
                <a16:creationId xmlns:a16="http://schemas.microsoft.com/office/drawing/2014/main" id="{99232B33-792C-4EF6-AEB1-FE1728F41809}"/>
              </a:ext>
            </a:extLst>
          </p:cNvPr>
          <p:cNvSpPr/>
          <p:nvPr/>
        </p:nvSpPr>
        <p:spPr>
          <a:xfrm>
            <a:off x="3588667" y="4496288"/>
            <a:ext cx="6965033" cy="703228"/>
          </a:xfrm>
          <a:prstGeom prst="roundRect">
            <a:avLst/>
          </a:prstGeom>
          <a:solidFill>
            <a:srgbClr val="C7ECFD">
              <a:alpha val="4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a:ln>
                <a:noFill/>
              </a:ln>
              <a:solidFill>
                <a:srgbClr val="0D2547"/>
              </a:solidFill>
              <a:effectLst/>
              <a:uLnTx/>
              <a:uFillTx/>
              <a:latin typeface="SST Arabic" panose="020B0504030504020204" pitchFamily="34" charset="-78"/>
              <a:ea typeface="+mn-ea"/>
              <a:cs typeface="SST Arabic" panose="020B0504030504020204" pitchFamily="34" charset="-78"/>
            </a:endParaRPr>
          </a:p>
        </p:txBody>
      </p:sp>
      <p:sp>
        <p:nvSpPr>
          <p:cNvPr id="224" name="Rectangle: Rounded Corners 231">
            <a:extLst>
              <a:ext uri="{FF2B5EF4-FFF2-40B4-BE49-F238E27FC236}">
                <a16:creationId xmlns:a16="http://schemas.microsoft.com/office/drawing/2014/main" id="{99232B33-792C-4EF6-AEB1-FE1728F41809}"/>
              </a:ext>
            </a:extLst>
          </p:cNvPr>
          <p:cNvSpPr/>
          <p:nvPr/>
        </p:nvSpPr>
        <p:spPr>
          <a:xfrm>
            <a:off x="1609490" y="5484390"/>
            <a:ext cx="8944209" cy="395329"/>
          </a:xfrm>
          <a:prstGeom prst="roundRect">
            <a:avLst/>
          </a:prstGeom>
          <a:solidFill>
            <a:srgbClr val="FFABAD">
              <a:alpha val="4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a:ln>
                <a:noFill/>
              </a:ln>
              <a:solidFill>
                <a:srgbClr val="0D2547"/>
              </a:solidFill>
              <a:effectLst/>
              <a:uLnTx/>
              <a:uFillTx/>
              <a:latin typeface="SST Arabic" panose="020B0504030504020204" pitchFamily="34" charset="-78"/>
              <a:ea typeface="+mn-ea"/>
              <a:cs typeface="SST Arabic" panose="020B0504030504020204" pitchFamily="34" charset="-78"/>
            </a:endParaRPr>
          </a:p>
        </p:txBody>
      </p:sp>
      <p:sp>
        <p:nvSpPr>
          <p:cNvPr id="214" name="Rectangle: Rounded Corners 231">
            <a:extLst>
              <a:ext uri="{FF2B5EF4-FFF2-40B4-BE49-F238E27FC236}">
                <a16:creationId xmlns:a16="http://schemas.microsoft.com/office/drawing/2014/main" id="{99232B33-792C-4EF6-AEB1-FE1728F41809}"/>
              </a:ext>
            </a:extLst>
          </p:cNvPr>
          <p:cNvSpPr/>
          <p:nvPr/>
        </p:nvSpPr>
        <p:spPr>
          <a:xfrm>
            <a:off x="877710" y="1924196"/>
            <a:ext cx="2392871" cy="1701875"/>
          </a:xfrm>
          <a:prstGeom prst="roundRect">
            <a:avLst/>
          </a:prstGeom>
          <a:solidFill>
            <a:srgbClr val="FFABAD">
              <a:alpha val="4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a:ln>
                <a:noFill/>
              </a:ln>
              <a:solidFill>
                <a:srgbClr val="0D2547"/>
              </a:solidFill>
              <a:effectLst/>
              <a:uLnTx/>
              <a:uFillTx/>
              <a:latin typeface="SST Arabic" panose="020B0504030504020204" pitchFamily="34" charset="-78"/>
              <a:ea typeface="+mn-ea"/>
              <a:cs typeface="SST Arabic" panose="020B0504030504020204" pitchFamily="34" charset="-78"/>
            </a:endParaRPr>
          </a:p>
        </p:txBody>
      </p:sp>
      <p:sp>
        <p:nvSpPr>
          <p:cNvPr id="199" name="Rectangle: Rounded Corners 198">
            <a:extLst>
              <a:ext uri="{FF2B5EF4-FFF2-40B4-BE49-F238E27FC236}">
                <a16:creationId xmlns:a16="http://schemas.microsoft.com/office/drawing/2014/main" id="{FDB270E0-6E53-46B9-B908-03763D60460B}"/>
              </a:ext>
            </a:extLst>
          </p:cNvPr>
          <p:cNvSpPr>
            <a:spLocks/>
          </p:cNvSpPr>
          <p:nvPr/>
        </p:nvSpPr>
        <p:spPr>
          <a:xfrm>
            <a:off x="759124" y="212123"/>
            <a:ext cx="7607005" cy="698989"/>
          </a:xfrm>
          <a:prstGeom prst="roundRect">
            <a:avLst>
              <a:gd name="adj" fmla="val 50000"/>
            </a:avLst>
          </a:prstGeom>
          <a:solidFill>
            <a:schemeClr val="bg2"/>
          </a:solidFill>
          <a:ln w="9525">
            <a:no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err="1">
              <a:ln>
                <a:noFill/>
              </a:ln>
              <a:solidFill>
                <a:srgbClr val="000000"/>
              </a:solidFill>
              <a:effectLst/>
              <a:uLnTx/>
              <a:uFillTx/>
              <a:latin typeface="Calibri"/>
              <a:ea typeface="+mn-ea"/>
              <a:cs typeface="Symbio AR+LT"/>
            </a:endParaRPr>
          </a:p>
        </p:txBody>
      </p:sp>
      <p:sp>
        <p:nvSpPr>
          <p:cNvPr id="316" name="Rectangle: Rounded Corners 315">
            <a:extLst>
              <a:ext uri="{FF2B5EF4-FFF2-40B4-BE49-F238E27FC236}">
                <a16:creationId xmlns:a16="http://schemas.microsoft.com/office/drawing/2014/main" id="{643FB744-8902-4419-A21E-E1D37285BD98}"/>
              </a:ext>
            </a:extLst>
          </p:cNvPr>
          <p:cNvSpPr/>
          <p:nvPr/>
        </p:nvSpPr>
        <p:spPr>
          <a:xfrm>
            <a:off x="9537386" y="1887161"/>
            <a:ext cx="1865440" cy="1701875"/>
          </a:xfrm>
          <a:prstGeom prst="roundRect">
            <a:avLst/>
          </a:prstGeom>
          <a:solidFill>
            <a:schemeClr val="bg1"/>
          </a:solidFill>
          <a:ln w="3175">
            <a:solidFill>
              <a:srgbClr val="53CA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ymbio AR+LT"/>
              <a:ea typeface="+mn-ea"/>
              <a:cs typeface="Symbio AR+LT"/>
            </a:endParaRPr>
          </a:p>
        </p:txBody>
      </p:sp>
      <p:grpSp>
        <p:nvGrpSpPr>
          <p:cNvPr id="317" name="Group 316">
            <a:extLst>
              <a:ext uri="{FF2B5EF4-FFF2-40B4-BE49-F238E27FC236}">
                <a16:creationId xmlns:a16="http://schemas.microsoft.com/office/drawing/2014/main" id="{F2D104AC-8E11-44CC-A30F-A2A692EB1AFF}"/>
              </a:ext>
            </a:extLst>
          </p:cNvPr>
          <p:cNvGrpSpPr/>
          <p:nvPr/>
        </p:nvGrpSpPr>
        <p:grpSpPr>
          <a:xfrm>
            <a:off x="11086971" y="1767065"/>
            <a:ext cx="549186" cy="357216"/>
            <a:chOff x="9366424" y="3553966"/>
            <a:chExt cx="549186" cy="357216"/>
          </a:xfrm>
        </p:grpSpPr>
        <p:grpSp>
          <p:nvGrpSpPr>
            <p:cNvPr id="318" name="Group 317">
              <a:extLst>
                <a:ext uri="{FF2B5EF4-FFF2-40B4-BE49-F238E27FC236}">
                  <a16:creationId xmlns:a16="http://schemas.microsoft.com/office/drawing/2014/main" id="{D9152593-9466-4236-AF01-53DF06C8C611}"/>
                </a:ext>
              </a:extLst>
            </p:cNvPr>
            <p:cNvGrpSpPr/>
            <p:nvPr/>
          </p:nvGrpSpPr>
          <p:grpSpPr>
            <a:xfrm>
              <a:off x="9453162" y="3553966"/>
              <a:ext cx="387627" cy="352509"/>
              <a:chOff x="5112361" y="3348237"/>
              <a:chExt cx="1033500" cy="1033500"/>
            </a:xfrm>
          </p:grpSpPr>
          <p:sp>
            <p:nvSpPr>
              <p:cNvPr id="320" name="Google Shape;1186;p42">
                <a:extLst>
                  <a:ext uri="{FF2B5EF4-FFF2-40B4-BE49-F238E27FC236}">
                    <a16:creationId xmlns:a16="http://schemas.microsoft.com/office/drawing/2014/main" id="{2C9C51B8-7CC7-4BAD-8B31-6FB1024C01E6}"/>
                  </a:ext>
                </a:extLst>
              </p:cNvPr>
              <p:cNvSpPr/>
              <p:nvPr/>
            </p:nvSpPr>
            <p:spPr>
              <a:xfrm>
                <a:off x="5112361" y="3348237"/>
                <a:ext cx="1033500" cy="1033500"/>
              </a:xfrm>
              <a:prstGeom prst="ellipse">
                <a:avLst/>
              </a:prstGeom>
              <a:solidFill>
                <a:schemeClr val="accent3">
                  <a:lumMod val="50000"/>
                </a:scheme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0D2547"/>
                  </a:solidFill>
                  <a:effectLst/>
                  <a:uLnTx/>
                  <a:uFillTx/>
                  <a:latin typeface="Symbio AR+LT"/>
                  <a:ea typeface="+mn-ea"/>
                  <a:cs typeface="Symbio AR+LT"/>
                </a:endParaRPr>
              </a:p>
            </p:txBody>
          </p:sp>
          <p:sp>
            <p:nvSpPr>
              <p:cNvPr id="321" name="Google Shape;1187;p42">
                <a:extLst>
                  <a:ext uri="{FF2B5EF4-FFF2-40B4-BE49-F238E27FC236}">
                    <a16:creationId xmlns:a16="http://schemas.microsoft.com/office/drawing/2014/main" id="{2FC6C29D-86DD-4571-86B1-243E49936CF6}"/>
                  </a:ext>
                </a:extLst>
              </p:cNvPr>
              <p:cNvSpPr/>
              <p:nvPr/>
            </p:nvSpPr>
            <p:spPr>
              <a:xfrm>
                <a:off x="5221432" y="3457310"/>
                <a:ext cx="815400" cy="815400"/>
              </a:xfrm>
              <a:prstGeom prst="ellipse">
                <a:avLst/>
              </a:prstGeom>
              <a:solidFill>
                <a:schemeClr val="bg1"/>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endParaRPr kumimoji="0" sz="900" b="0" i="0" u="none" strike="noStrike" kern="1200" cap="none" spc="0" normalizeH="0" baseline="0" noProof="0" dirty="0">
                  <a:ln>
                    <a:noFill/>
                  </a:ln>
                  <a:solidFill>
                    <a:srgbClr val="0D2547"/>
                  </a:solidFill>
                  <a:effectLst/>
                  <a:uLnTx/>
                  <a:uFillTx/>
                  <a:latin typeface="Symbio AR+LT"/>
                  <a:ea typeface="+mn-ea"/>
                  <a:cs typeface="Symbio AR+LT"/>
                </a:endParaRPr>
              </a:p>
            </p:txBody>
          </p:sp>
          <p:grpSp>
            <p:nvGrpSpPr>
              <p:cNvPr id="322" name="Google Shape;1188;p42">
                <a:extLst>
                  <a:ext uri="{FF2B5EF4-FFF2-40B4-BE49-F238E27FC236}">
                    <a16:creationId xmlns:a16="http://schemas.microsoft.com/office/drawing/2014/main" id="{F75C3503-C7C0-4847-B098-1B22E412C08B}"/>
                  </a:ext>
                </a:extLst>
              </p:cNvPr>
              <p:cNvGrpSpPr/>
              <p:nvPr/>
            </p:nvGrpSpPr>
            <p:grpSpPr>
              <a:xfrm>
                <a:off x="5400545" y="3665715"/>
                <a:ext cx="457189" cy="398590"/>
                <a:chOff x="5046550" y="2327025"/>
                <a:chExt cx="299325" cy="261525"/>
              </a:xfrm>
            </p:grpSpPr>
            <p:sp>
              <p:nvSpPr>
                <p:cNvPr id="323" name="Google Shape;1189;p42">
                  <a:extLst>
                    <a:ext uri="{FF2B5EF4-FFF2-40B4-BE49-F238E27FC236}">
                      <a16:creationId xmlns:a16="http://schemas.microsoft.com/office/drawing/2014/main" id="{DE596C4D-DDF4-4ADF-AEFC-A32399F87EC8}"/>
                    </a:ext>
                  </a:extLst>
                </p:cNvPr>
                <p:cNvSpPr/>
                <p:nvPr/>
              </p:nvSpPr>
              <p:spPr>
                <a:xfrm>
                  <a:off x="5046550" y="2448325"/>
                  <a:ext cx="297750" cy="140225"/>
                </a:xfrm>
                <a:custGeom>
                  <a:avLst/>
                  <a:gdLst/>
                  <a:ahLst/>
                  <a:cxnLst/>
                  <a:rect l="l" t="t" r="r" b="b"/>
                  <a:pathLst>
                    <a:path w="11910" h="5609" extrusionOk="0">
                      <a:moveTo>
                        <a:pt x="4569" y="1386"/>
                      </a:moveTo>
                      <a:cubicBezTo>
                        <a:pt x="4538" y="1575"/>
                        <a:pt x="4506" y="1828"/>
                        <a:pt x="4443" y="2111"/>
                      </a:cubicBezTo>
                      <a:lnTo>
                        <a:pt x="757" y="2111"/>
                      </a:lnTo>
                      <a:lnTo>
                        <a:pt x="757" y="1386"/>
                      </a:lnTo>
                      <a:close/>
                      <a:moveTo>
                        <a:pt x="11185" y="1386"/>
                      </a:moveTo>
                      <a:lnTo>
                        <a:pt x="11185" y="2111"/>
                      </a:lnTo>
                      <a:lnTo>
                        <a:pt x="7530" y="2111"/>
                      </a:lnTo>
                      <a:cubicBezTo>
                        <a:pt x="7467" y="1828"/>
                        <a:pt x="7436" y="1575"/>
                        <a:pt x="7373" y="1386"/>
                      </a:cubicBezTo>
                      <a:close/>
                      <a:moveTo>
                        <a:pt x="5955" y="725"/>
                      </a:moveTo>
                      <a:cubicBezTo>
                        <a:pt x="6270" y="725"/>
                        <a:pt x="6396" y="788"/>
                        <a:pt x="6491" y="1071"/>
                      </a:cubicBezTo>
                      <a:cubicBezTo>
                        <a:pt x="6743" y="1639"/>
                        <a:pt x="6900" y="2804"/>
                        <a:pt x="7247" y="4852"/>
                      </a:cubicBezTo>
                      <a:lnTo>
                        <a:pt x="4664" y="4852"/>
                      </a:lnTo>
                      <a:cubicBezTo>
                        <a:pt x="5010" y="2804"/>
                        <a:pt x="5168" y="1639"/>
                        <a:pt x="5388" y="1071"/>
                      </a:cubicBezTo>
                      <a:cubicBezTo>
                        <a:pt x="5514" y="788"/>
                        <a:pt x="5640" y="725"/>
                        <a:pt x="5955" y="725"/>
                      </a:cubicBezTo>
                      <a:close/>
                      <a:moveTo>
                        <a:pt x="5955" y="0"/>
                      </a:moveTo>
                      <a:cubicBezTo>
                        <a:pt x="5357" y="0"/>
                        <a:pt x="5010" y="221"/>
                        <a:pt x="4758" y="725"/>
                      </a:cubicBezTo>
                      <a:lnTo>
                        <a:pt x="347" y="725"/>
                      </a:lnTo>
                      <a:cubicBezTo>
                        <a:pt x="158" y="725"/>
                        <a:pt x="1" y="882"/>
                        <a:pt x="1" y="1071"/>
                      </a:cubicBezTo>
                      <a:lnTo>
                        <a:pt x="1" y="2458"/>
                      </a:lnTo>
                      <a:cubicBezTo>
                        <a:pt x="1" y="2647"/>
                        <a:pt x="158" y="2804"/>
                        <a:pt x="347" y="2804"/>
                      </a:cubicBezTo>
                      <a:lnTo>
                        <a:pt x="4254" y="2804"/>
                      </a:lnTo>
                      <a:cubicBezTo>
                        <a:pt x="4191" y="3371"/>
                        <a:pt x="4065" y="4064"/>
                        <a:pt x="3907" y="4884"/>
                      </a:cubicBezTo>
                      <a:lnTo>
                        <a:pt x="3498" y="4884"/>
                      </a:lnTo>
                      <a:cubicBezTo>
                        <a:pt x="3309" y="4884"/>
                        <a:pt x="3151" y="5041"/>
                        <a:pt x="3151" y="5262"/>
                      </a:cubicBezTo>
                      <a:cubicBezTo>
                        <a:pt x="3151" y="5451"/>
                        <a:pt x="3309" y="5608"/>
                        <a:pt x="3498" y="5608"/>
                      </a:cubicBezTo>
                      <a:lnTo>
                        <a:pt x="8350" y="5608"/>
                      </a:lnTo>
                      <a:cubicBezTo>
                        <a:pt x="8539" y="5608"/>
                        <a:pt x="8696" y="5451"/>
                        <a:pt x="8696" y="5262"/>
                      </a:cubicBezTo>
                      <a:cubicBezTo>
                        <a:pt x="8696" y="5041"/>
                        <a:pt x="8539" y="4884"/>
                        <a:pt x="8350" y="4884"/>
                      </a:cubicBezTo>
                      <a:lnTo>
                        <a:pt x="7972" y="4884"/>
                      </a:lnTo>
                      <a:cubicBezTo>
                        <a:pt x="7814" y="4064"/>
                        <a:pt x="7688" y="3403"/>
                        <a:pt x="7593" y="2804"/>
                      </a:cubicBezTo>
                      <a:lnTo>
                        <a:pt x="11500" y="2804"/>
                      </a:lnTo>
                      <a:cubicBezTo>
                        <a:pt x="11689" y="2804"/>
                        <a:pt x="11847" y="2647"/>
                        <a:pt x="11847" y="2458"/>
                      </a:cubicBezTo>
                      <a:lnTo>
                        <a:pt x="11847" y="1071"/>
                      </a:lnTo>
                      <a:cubicBezTo>
                        <a:pt x="11910" y="882"/>
                        <a:pt x="11752" y="725"/>
                        <a:pt x="11532" y="725"/>
                      </a:cubicBezTo>
                      <a:lnTo>
                        <a:pt x="7121" y="725"/>
                      </a:lnTo>
                      <a:cubicBezTo>
                        <a:pt x="6900" y="252"/>
                        <a:pt x="6554" y="0"/>
                        <a:pt x="5955"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D2547"/>
                    </a:solidFill>
                    <a:effectLst/>
                    <a:uLnTx/>
                    <a:uFillTx/>
                    <a:latin typeface="Symbio AR+LT"/>
                    <a:ea typeface="+mn-ea"/>
                    <a:cs typeface="Symbio AR+LT"/>
                  </a:endParaRPr>
                </a:p>
              </p:txBody>
            </p:sp>
            <p:sp>
              <p:nvSpPr>
                <p:cNvPr id="324" name="Google Shape;1190;p42">
                  <a:extLst>
                    <a:ext uri="{FF2B5EF4-FFF2-40B4-BE49-F238E27FC236}">
                      <a16:creationId xmlns:a16="http://schemas.microsoft.com/office/drawing/2014/main" id="{E976E64A-3872-4C18-84DA-A96F21267C2D}"/>
                    </a:ext>
                  </a:extLst>
                </p:cNvPr>
                <p:cNvSpPr/>
                <p:nvPr/>
              </p:nvSpPr>
              <p:spPr>
                <a:xfrm>
                  <a:off x="5241900" y="2327025"/>
                  <a:ext cx="103975" cy="121325"/>
                </a:xfrm>
                <a:custGeom>
                  <a:avLst/>
                  <a:gdLst/>
                  <a:ahLst/>
                  <a:cxnLst/>
                  <a:rect l="l" t="t" r="r" b="b"/>
                  <a:pathLst>
                    <a:path w="4159" h="4853" extrusionOk="0">
                      <a:moveTo>
                        <a:pt x="1985" y="725"/>
                      </a:moveTo>
                      <a:cubicBezTo>
                        <a:pt x="2394" y="725"/>
                        <a:pt x="2709" y="1040"/>
                        <a:pt x="2709" y="1450"/>
                      </a:cubicBezTo>
                      <a:cubicBezTo>
                        <a:pt x="2709" y="1828"/>
                        <a:pt x="2394" y="2143"/>
                        <a:pt x="1985" y="2143"/>
                      </a:cubicBezTo>
                      <a:cubicBezTo>
                        <a:pt x="1607" y="2143"/>
                        <a:pt x="1292" y="1828"/>
                        <a:pt x="1292" y="1450"/>
                      </a:cubicBezTo>
                      <a:cubicBezTo>
                        <a:pt x="1292" y="1040"/>
                        <a:pt x="1638" y="725"/>
                        <a:pt x="1985" y="725"/>
                      </a:cubicBezTo>
                      <a:close/>
                      <a:moveTo>
                        <a:pt x="1985" y="2804"/>
                      </a:moveTo>
                      <a:cubicBezTo>
                        <a:pt x="2741" y="2804"/>
                        <a:pt x="3371" y="3435"/>
                        <a:pt x="3371" y="4191"/>
                      </a:cubicBezTo>
                      <a:lnTo>
                        <a:pt x="630" y="4191"/>
                      </a:lnTo>
                      <a:cubicBezTo>
                        <a:pt x="630" y="3435"/>
                        <a:pt x="1260" y="2804"/>
                        <a:pt x="1985" y="2804"/>
                      </a:cubicBezTo>
                      <a:close/>
                      <a:moveTo>
                        <a:pt x="2048" y="1"/>
                      </a:moveTo>
                      <a:cubicBezTo>
                        <a:pt x="1292" y="1"/>
                        <a:pt x="662" y="631"/>
                        <a:pt x="662" y="1387"/>
                      </a:cubicBezTo>
                      <a:cubicBezTo>
                        <a:pt x="662" y="1765"/>
                        <a:pt x="819" y="2111"/>
                        <a:pt x="1040" y="2332"/>
                      </a:cubicBezTo>
                      <a:cubicBezTo>
                        <a:pt x="410" y="2710"/>
                        <a:pt x="0" y="3372"/>
                        <a:pt x="0" y="4159"/>
                      </a:cubicBezTo>
                      <a:lnTo>
                        <a:pt x="0" y="4506"/>
                      </a:lnTo>
                      <a:cubicBezTo>
                        <a:pt x="0" y="4695"/>
                        <a:pt x="158" y="4852"/>
                        <a:pt x="347" y="4852"/>
                      </a:cubicBezTo>
                      <a:lnTo>
                        <a:pt x="3812" y="4852"/>
                      </a:lnTo>
                      <a:cubicBezTo>
                        <a:pt x="4001" y="4852"/>
                        <a:pt x="4159" y="4695"/>
                        <a:pt x="4159" y="4506"/>
                      </a:cubicBezTo>
                      <a:lnTo>
                        <a:pt x="4159" y="4159"/>
                      </a:lnTo>
                      <a:cubicBezTo>
                        <a:pt x="4096" y="3403"/>
                        <a:pt x="3655" y="2710"/>
                        <a:pt x="3025" y="2332"/>
                      </a:cubicBezTo>
                      <a:cubicBezTo>
                        <a:pt x="3245" y="2111"/>
                        <a:pt x="3403" y="1765"/>
                        <a:pt x="3403" y="1387"/>
                      </a:cubicBezTo>
                      <a:cubicBezTo>
                        <a:pt x="3403" y="631"/>
                        <a:pt x="2772" y="1"/>
                        <a:pt x="2048"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D2547"/>
                    </a:solidFill>
                    <a:effectLst/>
                    <a:uLnTx/>
                    <a:uFillTx/>
                    <a:latin typeface="Symbio AR+LT"/>
                    <a:ea typeface="+mn-ea"/>
                    <a:cs typeface="Symbio AR+LT"/>
                  </a:endParaRPr>
                </a:p>
              </p:txBody>
            </p:sp>
            <p:sp>
              <p:nvSpPr>
                <p:cNvPr id="325" name="Google Shape;1191;p42">
                  <a:extLst>
                    <a:ext uri="{FF2B5EF4-FFF2-40B4-BE49-F238E27FC236}">
                      <a16:creationId xmlns:a16="http://schemas.microsoft.com/office/drawing/2014/main" id="{D3F9F5EE-A343-4466-B21B-FFF30406D9A5}"/>
                    </a:ext>
                  </a:extLst>
                </p:cNvPr>
                <p:cNvSpPr/>
                <p:nvPr/>
              </p:nvSpPr>
              <p:spPr>
                <a:xfrm>
                  <a:off x="5048925" y="2328600"/>
                  <a:ext cx="103975" cy="121325"/>
                </a:xfrm>
                <a:custGeom>
                  <a:avLst/>
                  <a:gdLst/>
                  <a:ahLst/>
                  <a:cxnLst/>
                  <a:rect l="l" t="t" r="r" b="b"/>
                  <a:pathLst>
                    <a:path w="4159" h="4853" extrusionOk="0">
                      <a:moveTo>
                        <a:pt x="2048" y="662"/>
                      </a:moveTo>
                      <a:cubicBezTo>
                        <a:pt x="2426" y="662"/>
                        <a:pt x="2741" y="977"/>
                        <a:pt x="2741" y="1387"/>
                      </a:cubicBezTo>
                      <a:cubicBezTo>
                        <a:pt x="2741" y="1765"/>
                        <a:pt x="2426" y="2080"/>
                        <a:pt x="2048" y="2080"/>
                      </a:cubicBezTo>
                      <a:cubicBezTo>
                        <a:pt x="1639" y="2080"/>
                        <a:pt x="1324" y="1765"/>
                        <a:pt x="1324" y="1387"/>
                      </a:cubicBezTo>
                      <a:cubicBezTo>
                        <a:pt x="1324" y="977"/>
                        <a:pt x="1670" y="662"/>
                        <a:pt x="2048" y="662"/>
                      </a:cubicBezTo>
                      <a:close/>
                      <a:moveTo>
                        <a:pt x="2048" y="2710"/>
                      </a:moveTo>
                      <a:cubicBezTo>
                        <a:pt x="2773" y="2710"/>
                        <a:pt x="3403" y="3340"/>
                        <a:pt x="3403" y="4096"/>
                      </a:cubicBezTo>
                      <a:lnTo>
                        <a:pt x="662" y="4096"/>
                      </a:lnTo>
                      <a:cubicBezTo>
                        <a:pt x="662" y="3340"/>
                        <a:pt x="1292" y="2710"/>
                        <a:pt x="2048" y="2710"/>
                      </a:cubicBezTo>
                      <a:close/>
                      <a:moveTo>
                        <a:pt x="2111" y="1"/>
                      </a:moveTo>
                      <a:cubicBezTo>
                        <a:pt x="1355" y="1"/>
                        <a:pt x="725" y="631"/>
                        <a:pt x="725" y="1387"/>
                      </a:cubicBezTo>
                      <a:cubicBezTo>
                        <a:pt x="725" y="1733"/>
                        <a:pt x="882" y="2080"/>
                        <a:pt x="1134" y="2332"/>
                      </a:cubicBezTo>
                      <a:cubicBezTo>
                        <a:pt x="410" y="2647"/>
                        <a:pt x="0" y="3340"/>
                        <a:pt x="0" y="4128"/>
                      </a:cubicBezTo>
                      <a:lnTo>
                        <a:pt x="0" y="4474"/>
                      </a:lnTo>
                      <a:cubicBezTo>
                        <a:pt x="0" y="4695"/>
                        <a:pt x="158" y="4852"/>
                        <a:pt x="347" y="4852"/>
                      </a:cubicBezTo>
                      <a:lnTo>
                        <a:pt x="3812" y="4852"/>
                      </a:lnTo>
                      <a:cubicBezTo>
                        <a:pt x="4001" y="4852"/>
                        <a:pt x="4159" y="4695"/>
                        <a:pt x="4159" y="4474"/>
                      </a:cubicBezTo>
                      <a:lnTo>
                        <a:pt x="4159" y="4128"/>
                      </a:lnTo>
                      <a:cubicBezTo>
                        <a:pt x="4159" y="3340"/>
                        <a:pt x="3718" y="2678"/>
                        <a:pt x="3088" y="2332"/>
                      </a:cubicBezTo>
                      <a:cubicBezTo>
                        <a:pt x="3340" y="2080"/>
                        <a:pt x="3497" y="1733"/>
                        <a:pt x="3497" y="1387"/>
                      </a:cubicBezTo>
                      <a:cubicBezTo>
                        <a:pt x="3497" y="631"/>
                        <a:pt x="2867" y="1"/>
                        <a:pt x="2111"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D2547"/>
                    </a:solidFill>
                    <a:effectLst/>
                    <a:uLnTx/>
                    <a:uFillTx/>
                    <a:latin typeface="Symbio AR+LT"/>
                    <a:ea typeface="+mn-ea"/>
                    <a:cs typeface="Symbio AR+LT"/>
                  </a:endParaRPr>
                </a:p>
              </p:txBody>
            </p:sp>
          </p:grpSp>
        </p:grpSp>
        <p:sp>
          <p:nvSpPr>
            <p:cNvPr id="319" name="Rectangle 318">
              <a:extLst>
                <a:ext uri="{FF2B5EF4-FFF2-40B4-BE49-F238E27FC236}">
                  <a16:creationId xmlns:a16="http://schemas.microsoft.com/office/drawing/2014/main" id="{A5CAF1CD-A635-4E0E-A4FD-DBEC5C0EB1BE}"/>
                </a:ext>
              </a:extLst>
            </p:cNvPr>
            <p:cNvSpPr/>
            <p:nvPr/>
          </p:nvSpPr>
          <p:spPr>
            <a:xfrm>
              <a:off x="9366424" y="3572628"/>
              <a:ext cx="549186" cy="338554"/>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SA" sz="1600" b="1" i="0" u="none" strike="noStrike" kern="1200" cap="none" spc="0" normalizeH="0" baseline="0" noProof="0" dirty="0">
                  <a:ln>
                    <a:noFill/>
                  </a:ln>
                  <a:solidFill>
                    <a:srgbClr val="04DAD5"/>
                  </a:solidFill>
                  <a:effectLst>
                    <a:outerShdw blurRad="38100" dist="38100" dir="2700000" algn="tl">
                      <a:srgbClr val="000000">
                        <a:alpha val="43137"/>
                      </a:srgbClr>
                    </a:outerShdw>
                  </a:effectLst>
                  <a:uLnTx/>
                  <a:uFillTx/>
                  <a:latin typeface="SST Arabic" panose="020B0504030504020204" pitchFamily="34" charset="-78"/>
                  <a:ea typeface="+mn-ea"/>
                  <a:cs typeface="SST Arabic" panose="020B0504030504020204" pitchFamily="34" charset="-78"/>
                </a:rPr>
                <a:t>1</a:t>
              </a:r>
            </a:p>
          </p:txBody>
        </p:sp>
      </p:grpSp>
      <p:sp>
        <p:nvSpPr>
          <p:cNvPr id="327" name="Rectangle: Rounded Corners 231">
            <a:extLst>
              <a:ext uri="{FF2B5EF4-FFF2-40B4-BE49-F238E27FC236}">
                <a16:creationId xmlns:a16="http://schemas.microsoft.com/office/drawing/2014/main" id="{B081CD6B-B432-4DF6-B07C-B18A4F321A7D}"/>
              </a:ext>
            </a:extLst>
          </p:cNvPr>
          <p:cNvSpPr/>
          <p:nvPr/>
        </p:nvSpPr>
        <p:spPr>
          <a:xfrm>
            <a:off x="7550000" y="1889886"/>
            <a:ext cx="1865440" cy="1701875"/>
          </a:xfrm>
          <a:prstGeom prst="roundRect">
            <a:avLst/>
          </a:prstGeom>
          <a:solidFill>
            <a:schemeClr val="bg1"/>
          </a:solidFill>
          <a:ln w="3175">
            <a:solidFill>
              <a:srgbClr val="53CA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ymbio AR+LT"/>
              <a:ea typeface="+mn-ea"/>
              <a:cs typeface="Symbio AR+LT"/>
            </a:endParaRPr>
          </a:p>
        </p:txBody>
      </p:sp>
      <p:grpSp>
        <p:nvGrpSpPr>
          <p:cNvPr id="328" name="Group 327">
            <a:extLst>
              <a:ext uri="{FF2B5EF4-FFF2-40B4-BE49-F238E27FC236}">
                <a16:creationId xmlns:a16="http://schemas.microsoft.com/office/drawing/2014/main" id="{A14752C9-A888-4EB5-A4BF-F3C32E67B71D}"/>
              </a:ext>
            </a:extLst>
          </p:cNvPr>
          <p:cNvGrpSpPr/>
          <p:nvPr/>
        </p:nvGrpSpPr>
        <p:grpSpPr>
          <a:xfrm>
            <a:off x="9099585" y="1769790"/>
            <a:ext cx="549186" cy="357216"/>
            <a:chOff x="9366424" y="3553966"/>
            <a:chExt cx="549186" cy="357216"/>
          </a:xfrm>
        </p:grpSpPr>
        <p:grpSp>
          <p:nvGrpSpPr>
            <p:cNvPr id="329" name="Group 328">
              <a:extLst>
                <a:ext uri="{FF2B5EF4-FFF2-40B4-BE49-F238E27FC236}">
                  <a16:creationId xmlns:a16="http://schemas.microsoft.com/office/drawing/2014/main" id="{6C5CFC3D-1695-4661-90C0-47FFD76E3AEC}"/>
                </a:ext>
              </a:extLst>
            </p:cNvPr>
            <p:cNvGrpSpPr/>
            <p:nvPr/>
          </p:nvGrpSpPr>
          <p:grpSpPr>
            <a:xfrm>
              <a:off x="9453162" y="3553966"/>
              <a:ext cx="387627" cy="352509"/>
              <a:chOff x="5112361" y="3348237"/>
              <a:chExt cx="1033500" cy="1033500"/>
            </a:xfrm>
          </p:grpSpPr>
          <p:sp>
            <p:nvSpPr>
              <p:cNvPr id="331" name="Google Shape;1186;p42">
                <a:extLst>
                  <a:ext uri="{FF2B5EF4-FFF2-40B4-BE49-F238E27FC236}">
                    <a16:creationId xmlns:a16="http://schemas.microsoft.com/office/drawing/2014/main" id="{4E56E24E-C34C-4214-9061-AF42A7492B77}"/>
                  </a:ext>
                </a:extLst>
              </p:cNvPr>
              <p:cNvSpPr/>
              <p:nvPr/>
            </p:nvSpPr>
            <p:spPr>
              <a:xfrm>
                <a:off x="5112361" y="3348237"/>
                <a:ext cx="1033500" cy="1033500"/>
              </a:xfrm>
              <a:prstGeom prst="ellipse">
                <a:avLst/>
              </a:prstGeom>
              <a:solidFill>
                <a:schemeClr val="accent3">
                  <a:lumMod val="50000"/>
                </a:scheme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0D2547"/>
                  </a:solidFill>
                  <a:effectLst/>
                  <a:uLnTx/>
                  <a:uFillTx/>
                  <a:latin typeface="Symbio AR+LT"/>
                  <a:ea typeface="+mn-ea"/>
                  <a:cs typeface="Symbio AR+LT"/>
                </a:endParaRPr>
              </a:p>
            </p:txBody>
          </p:sp>
          <p:sp>
            <p:nvSpPr>
              <p:cNvPr id="332" name="Google Shape;1187;p42">
                <a:extLst>
                  <a:ext uri="{FF2B5EF4-FFF2-40B4-BE49-F238E27FC236}">
                    <a16:creationId xmlns:a16="http://schemas.microsoft.com/office/drawing/2014/main" id="{19608EC2-3209-4129-A51E-52C0D1400E7F}"/>
                  </a:ext>
                </a:extLst>
              </p:cNvPr>
              <p:cNvSpPr/>
              <p:nvPr/>
            </p:nvSpPr>
            <p:spPr>
              <a:xfrm>
                <a:off x="5221432" y="3457310"/>
                <a:ext cx="815400" cy="815400"/>
              </a:xfrm>
              <a:prstGeom prst="ellipse">
                <a:avLst/>
              </a:prstGeom>
              <a:solidFill>
                <a:schemeClr val="bg1"/>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endParaRPr kumimoji="0" sz="900" b="0" i="0" u="none" strike="noStrike" kern="1200" cap="none" spc="0" normalizeH="0" baseline="0" noProof="0" dirty="0">
                  <a:ln>
                    <a:noFill/>
                  </a:ln>
                  <a:solidFill>
                    <a:srgbClr val="0D2547"/>
                  </a:solidFill>
                  <a:effectLst/>
                  <a:uLnTx/>
                  <a:uFillTx/>
                  <a:latin typeface="Symbio AR+LT"/>
                  <a:ea typeface="+mn-ea"/>
                  <a:cs typeface="Symbio AR+LT"/>
                </a:endParaRPr>
              </a:p>
            </p:txBody>
          </p:sp>
          <p:grpSp>
            <p:nvGrpSpPr>
              <p:cNvPr id="333" name="Google Shape;1188;p42">
                <a:extLst>
                  <a:ext uri="{FF2B5EF4-FFF2-40B4-BE49-F238E27FC236}">
                    <a16:creationId xmlns:a16="http://schemas.microsoft.com/office/drawing/2014/main" id="{594C3C53-2CA5-4B83-9020-671381E3E475}"/>
                  </a:ext>
                </a:extLst>
              </p:cNvPr>
              <p:cNvGrpSpPr/>
              <p:nvPr/>
            </p:nvGrpSpPr>
            <p:grpSpPr>
              <a:xfrm>
                <a:off x="5400545" y="3665715"/>
                <a:ext cx="457189" cy="398590"/>
                <a:chOff x="5046550" y="2327025"/>
                <a:chExt cx="299325" cy="261525"/>
              </a:xfrm>
            </p:grpSpPr>
            <p:sp>
              <p:nvSpPr>
                <p:cNvPr id="334" name="Google Shape;1189;p42">
                  <a:extLst>
                    <a:ext uri="{FF2B5EF4-FFF2-40B4-BE49-F238E27FC236}">
                      <a16:creationId xmlns:a16="http://schemas.microsoft.com/office/drawing/2014/main" id="{F5317A78-25B2-42C3-A187-D164E721D532}"/>
                    </a:ext>
                  </a:extLst>
                </p:cNvPr>
                <p:cNvSpPr/>
                <p:nvPr/>
              </p:nvSpPr>
              <p:spPr>
                <a:xfrm>
                  <a:off x="5046550" y="2448325"/>
                  <a:ext cx="297750" cy="140225"/>
                </a:xfrm>
                <a:custGeom>
                  <a:avLst/>
                  <a:gdLst/>
                  <a:ahLst/>
                  <a:cxnLst/>
                  <a:rect l="l" t="t" r="r" b="b"/>
                  <a:pathLst>
                    <a:path w="11910" h="5609" extrusionOk="0">
                      <a:moveTo>
                        <a:pt x="4569" y="1386"/>
                      </a:moveTo>
                      <a:cubicBezTo>
                        <a:pt x="4538" y="1575"/>
                        <a:pt x="4506" y="1828"/>
                        <a:pt x="4443" y="2111"/>
                      </a:cubicBezTo>
                      <a:lnTo>
                        <a:pt x="757" y="2111"/>
                      </a:lnTo>
                      <a:lnTo>
                        <a:pt x="757" y="1386"/>
                      </a:lnTo>
                      <a:close/>
                      <a:moveTo>
                        <a:pt x="11185" y="1386"/>
                      </a:moveTo>
                      <a:lnTo>
                        <a:pt x="11185" y="2111"/>
                      </a:lnTo>
                      <a:lnTo>
                        <a:pt x="7530" y="2111"/>
                      </a:lnTo>
                      <a:cubicBezTo>
                        <a:pt x="7467" y="1828"/>
                        <a:pt x="7436" y="1575"/>
                        <a:pt x="7373" y="1386"/>
                      </a:cubicBezTo>
                      <a:close/>
                      <a:moveTo>
                        <a:pt x="5955" y="725"/>
                      </a:moveTo>
                      <a:cubicBezTo>
                        <a:pt x="6270" y="725"/>
                        <a:pt x="6396" y="788"/>
                        <a:pt x="6491" y="1071"/>
                      </a:cubicBezTo>
                      <a:cubicBezTo>
                        <a:pt x="6743" y="1639"/>
                        <a:pt x="6900" y="2804"/>
                        <a:pt x="7247" y="4852"/>
                      </a:cubicBezTo>
                      <a:lnTo>
                        <a:pt x="4664" y="4852"/>
                      </a:lnTo>
                      <a:cubicBezTo>
                        <a:pt x="5010" y="2804"/>
                        <a:pt x="5168" y="1639"/>
                        <a:pt x="5388" y="1071"/>
                      </a:cubicBezTo>
                      <a:cubicBezTo>
                        <a:pt x="5514" y="788"/>
                        <a:pt x="5640" y="725"/>
                        <a:pt x="5955" y="725"/>
                      </a:cubicBezTo>
                      <a:close/>
                      <a:moveTo>
                        <a:pt x="5955" y="0"/>
                      </a:moveTo>
                      <a:cubicBezTo>
                        <a:pt x="5357" y="0"/>
                        <a:pt x="5010" y="221"/>
                        <a:pt x="4758" y="725"/>
                      </a:cubicBezTo>
                      <a:lnTo>
                        <a:pt x="347" y="725"/>
                      </a:lnTo>
                      <a:cubicBezTo>
                        <a:pt x="158" y="725"/>
                        <a:pt x="1" y="882"/>
                        <a:pt x="1" y="1071"/>
                      </a:cubicBezTo>
                      <a:lnTo>
                        <a:pt x="1" y="2458"/>
                      </a:lnTo>
                      <a:cubicBezTo>
                        <a:pt x="1" y="2647"/>
                        <a:pt x="158" y="2804"/>
                        <a:pt x="347" y="2804"/>
                      </a:cubicBezTo>
                      <a:lnTo>
                        <a:pt x="4254" y="2804"/>
                      </a:lnTo>
                      <a:cubicBezTo>
                        <a:pt x="4191" y="3371"/>
                        <a:pt x="4065" y="4064"/>
                        <a:pt x="3907" y="4884"/>
                      </a:cubicBezTo>
                      <a:lnTo>
                        <a:pt x="3498" y="4884"/>
                      </a:lnTo>
                      <a:cubicBezTo>
                        <a:pt x="3309" y="4884"/>
                        <a:pt x="3151" y="5041"/>
                        <a:pt x="3151" y="5262"/>
                      </a:cubicBezTo>
                      <a:cubicBezTo>
                        <a:pt x="3151" y="5451"/>
                        <a:pt x="3309" y="5608"/>
                        <a:pt x="3498" y="5608"/>
                      </a:cubicBezTo>
                      <a:lnTo>
                        <a:pt x="8350" y="5608"/>
                      </a:lnTo>
                      <a:cubicBezTo>
                        <a:pt x="8539" y="5608"/>
                        <a:pt x="8696" y="5451"/>
                        <a:pt x="8696" y="5262"/>
                      </a:cubicBezTo>
                      <a:cubicBezTo>
                        <a:pt x="8696" y="5041"/>
                        <a:pt x="8539" y="4884"/>
                        <a:pt x="8350" y="4884"/>
                      </a:cubicBezTo>
                      <a:lnTo>
                        <a:pt x="7972" y="4884"/>
                      </a:lnTo>
                      <a:cubicBezTo>
                        <a:pt x="7814" y="4064"/>
                        <a:pt x="7688" y="3403"/>
                        <a:pt x="7593" y="2804"/>
                      </a:cubicBezTo>
                      <a:lnTo>
                        <a:pt x="11500" y="2804"/>
                      </a:lnTo>
                      <a:cubicBezTo>
                        <a:pt x="11689" y="2804"/>
                        <a:pt x="11847" y="2647"/>
                        <a:pt x="11847" y="2458"/>
                      </a:cubicBezTo>
                      <a:lnTo>
                        <a:pt x="11847" y="1071"/>
                      </a:lnTo>
                      <a:cubicBezTo>
                        <a:pt x="11910" y="882"/>
                        <a:pt x="11752" y="725"/>
                        <a:pt x="11532" y="725"/>
                      </a:cubicBezTo>
                      <a:lnTo>
                        <a:pt x="7121" y="725"/>
                      </a:lnTo>
                      <a:cubicBezTo>
                        <a:pt x="6900" y="252"/>
                        <a:pt x="6554" y="0"/>
                        <a:pt x="5955"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D2547"/>
                    </a:solidFill>
                    <a:effectLst/>
                    <a:uLnTx/>
                    <a:uFillTx/>
                    <a:latin typeface="Symbio AR+LT"/>
                    <a:ea typeface="+mn-ea"/>
                    <a:cs typeface="Symbio AR+LT"/>
                  </a:endParaRPr>
                </a:p>
              </p:txBody>
            </p:sp>
            <p:sp>
              <p:nvSpPr>
                <p:cNvPr id="335" name="Google Shape;1190;p42">
                  <a:extLst>
                    <a:ext uri="{FF2B5EF4-FFF2-40B4-BE49-F238E27FC236}">
                      <a16:creationId xmlns:a16="http://schemas.microsoft.com/office/drawing/2014/main" id="{4541078D-C3BC-43C6-87B2-D51E3B102AF3}"/>
                    </a:ext>
                  </a:extLst>
                </p:cNvPr>
                <p:cNvSpPr/>
                <p:nvPr/>
              </p:nvSpPr>
              <p:spPr>
                <a:xfrm>
                  <a:off x="5241900" y="2327025"/>
                  <a:ext cx="103975" cy="121325"/>
                </a:xfrm>
                <a:custGeom>
                  <a:avLst/>
                  <a:gdLst/>
                  <a:ahLst/>
                  <a:cxnLst/>
                  <a:rect l="l" t="t" r="r" b="b"/>
                  <a:pathLst>
                    <a:path w="4159" h="4853" extrusionOk="0">
                      <a:moveTo>
                        <a:pt x="1985" y="725"/>
                      </a:moveTo>
                      <a:cubicBezTo>
                        <a:pt x="2394" y="725"/>
                        <a:pt x="2709" y="1040"/>
                        <a:pt x="2709" y="1450"/>
                      </a:cubicBezTo>
                      <a:cubicBezTo>
                        <a:pt x="2709" y="1828"/>
                        <a:pt x="2394" y="2143"/>
                        <a:pt x="1985" y="2143"/>
                      </a:cubicBezTo>
                      <a:cubicBezTo>
                        <a:pt x="1607" y="2143"/>
                        <a:pt x="1292" y="1828"/>
                        <a:pt x="1292" y="1450"/>
                      </a:cubicBezTo>
                      <a:cubicBezTo>
                        <a:pt x="1292" y="1040"/>
                        <a:pt x="1638" y="725"/>
                        <a:pt x="1985" y="725"/>
                      </a:cubicBezTo>
                      <a:close/>
                      <a:moveTo>
                        <a:pt x="1985" y="2804"/>
                      </a:moveTo>
                      <a:cubicBezTo>
                        <a:pt x="2741" y="2804"/>
                        <a:pt x="3371" y="3435"/>
                        <a:pt x="3371" y="4191"/>
                      </a:cubicBezTo>
                      <a:lnTo>
                        <a:pt x="630" y="4191"/>
                      </a:lnTo>
                      <a:cubicBezTo>
                        <a:pt x="630" y="3435"/>
                        <a:pt x="1260" y="2804"/>
                        <a:pt x="1985" y="2804"/>
                      </a:cubicBezTo>
                      <a:close/>
                      <a:moveTo>
                        <a:pt x="2048" y="1"/>
                      </a:moveTo>
                      <a:cubicBezTo>
                        <a:pt x="1292" y="1"/>
                        <a:pt x="662" y="631"/>
                        <a:pt x="662" y="1387"/>
                      </a:cubicBezTo>
                      <a:cubicBezTo>
                        <a:pt x="662" y="1765"/>
                        <a:pt x="819" y="2111"/>
                        <a:pt x="1040" y="2332"/>
                      </a:cubicBezTo>
                      <a:cubicBezTo>
                        <a:pt x="410" y="2710"/>
                        <a:pt x="0" y="3372"/>
                        <a:pt x="0" y="4159"/>
                      </a:cubicBezTo>
                      <a:lnTo>
                        <a:pt x="0" y="4506"/>
                      </a:lnTo>
                      <a:cubicBezTo>
                        <a:pt x="0" y="4695"/>
                        <a:pt x="158" y="4852"/>
                        <a:pt x="347" y="4852"/>
                      </a:cubicBezTo>
                      <a:lnTo>
                        <a:pt x="3812" y="4852"/>
                      </a:lnTo>
                      <a:cubicBezTo>
                        <a:pt x="4001" y="4852"/>
                        <a:pt x="4159" y="4695"/>
                        <a:pt x="4159" y="4506"/>
                      </a:cubicBezTo>
                      <a:lnTo>
                        <a:pt x="4159" y="4159"/>
                      </a:lnTo>
                      <a:cubicBezTo>
                        <a:pt x="4096" y="3403"/>
                        <a:pt x="3655" y="2710"/>
                        <a:pt x="3025" y="2332"/>
                      </a:cubicBezTo>
                      <a:cubicBezTo>
                        <a:pt x="3245" y="2111"/>
                        <a:pt x="3403" y="1765"/>
                        <a:pt x="3403" y="1387"/>
                      </a:cubicBezTo>
                      <a:cubicBezTo>
                        <a:pt x="3403" y="631"/>
                        <a:pt x="2772" y="1"/>
                        <a:pt x="2048"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D2547"/>
                    </a:solidFill>
                    <a:effectLst/>
                    <a:uLnTx/>
                    <a:uFillTx/>
                    <a:latin typeface="Symbio AR+LT"/>
                    <a:ea typeface="+mn-ea"/>
                    <a:cs typeface="Symbio AR+LT"/>
                  </a:endParaRPr>
                </a:p>
              </p:txBody>
            </p:sp>
            <p:sp>
              <p:nvSpPr>
                <p:cNvPr id="336" name="Google Shape;1191;p42">
                  <a:extLst>
                    <a:ext uri="{FF2B5EF4-FFF2-40B4-BE49-F238E27FC236}">
                      <a16:creationId xmlns:a16="http://schemas.microsoft.com/office/drawing/2014/main" id="{53768D74-BB81-4AE2-B39B-7757EAD2757F}"/>
                    </a:ext>
                  </a:extLst>
                </p:cNvPr>
                <p:cNvSpPr/>
                <p:nvPr/>
              </p:nvSpPr>
              <p:spPr>
                <a:xfrm>
                  <a:off x="5048925" y="2328600"/>
                  <a:ext cx="103975" cy="121325"/>
                </a:xfrm>
                <a:custGeom>
                  <a:avLst/>
                  <a:gdLst/>
                  <a:ahLst/>
                  <a:cxnLst/>
                  <a:rect l="l" t="t" r="r" b="b"/>
                  <a:pathLst>
                    <a:path w="4159" h="4853" extrusionOk="0">
                      <a:moveTo>
                        <a:pt x="2048" y="662"/>
                      </a:moveTo>
                      <a:cubicBezTo>
                        <a:pt x="2426" y="662"/>
                        <a:pt x="2741" y="977"/>
                        <a:pt x="2741" y="1387"/>
                      </a:cubicBezTo>
                      <a:cubicBezTo>
                        <a:pt x="2741" y="1765"/>
                        <a:pt x="2426" y="2080"/>
                        <a:pt x="2048" y="2080"/>
                      </a:cubicBezTo>
                      <a:cubicBezTo>
                        <a:pt x="1639" y="2080"/>
                        <a:pt x="1324" y="1765"/>
                        <a:pt x="1324" y="1387"/>
                      </a:cubicBezTo>
                      <a:cubicBezTo>
                        <a:pt x="1324" y="977"/>
                        <a:pt x="1670" y="662"/>
                        <a:pt x="2048" y="662"/>
                      </a:cubicBezTo>
                      <a:close/>
                      <a:moveTo>
                        <a:pt x="2048" y="2710"/>
                      </a:moveTo>
                      <a:cubicBezTo>
                        <a:pt x="2773" y="2710"/>
                        <a:pt x="3403" y="3340"/>
                        <a:pt x="3403" y="4096"/>
                      </a:cubicBezTo>
                      <a:lnTo>
                        <a:pt x="662" y="4096"/>
                      </a:lnTo>
                      <a:cubicBezTo>
                        <a:pt x="662" y="3340"/>
                        <a:pt x="1292" y="2710"/>
                        <a:pt x="2048" y="2710"/>
                      </a:cubicBezTo>
                      <a:close/>
                      <a:moveTo>
                        <a:pt x="2111" y="1"/>
                      </a:moveTo>
                      <a:cubicBezTo>
                        <a:pt x="1355" y="1"/>
                        <a:pt x="725" y="631"/>
                        <a:pt x="725" y="1387"/>
                      </a:cubicBezTo>
                      <a:cubicBezTo>
                        <a:pt x="725" y="1733"/>
                        <a:pt x="882" y="2080"/>
                        <a:pt x="1134" y="2332"/>
                      </a:cubicBezTo>
                      <a:cubicBezTo>
                        <a:pt x="410" y="2647"/>
                        <a:pt x="0" y="3340"/>
                        <a:pt x="0" y="4128"/>
                      </a:cubicBezTo>
                      <a:lnTo>
                        <a:pt x="0" y="4474"/>
                      </a:lnTo>
                      <a:cubicBezTo>
                        <a:pt x="0" y="4695"/>
                        <a:pt x="158" y="4852"/>
                        <a:pt x="347" y="4852"/>
                      </a:cubicBezTo>
                      <a:lnTo>
                        <a:pt x="3812" y="4852"/>
                      </a:lnTo>
                      <a:cubicBezTo>
                        <a:pt x="4001" y="4852"/>
                        <a:pt x="4159" y="4695"/>
                        <a:pt x="4159" y="4474"/>
                      </a:cubicBezTo>
                      <a:lnTo>
                        <a:pt x="4159" y="4128"/>
                      </a:lnTo>
                      <a:cubicBezTo>
                        <a:pt x="4159" y="3340"/>
                        <a:pt x="3718" y="2678"/>
                        <a:pt x="3088" y="2332"/>
                      </a:cubicBezTo>
                      <a:cubicBezTo>
                        <a:pt x="3340" y="2080"/>
                        <a:pt x="3497" y="1733"/>
                        <a:pt x="3497" y="1387"/>
                      </a:cubicBezTo>
                      <a:cubicBezTo>
                        <a:pt x="3497" y="631"/>
                        <a:pt x="2867" y="1"/>
                        <a:pt x="2111"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D2547"/>
                    </a:solidFill>
                    <a:effectLst/>
                    <a:uLnTx/>
                    <a:uFillTx/>
                    <a:latin typeface="Symbio AR+LT"/>
                    <a:ea typeface="+mn-ea"/>
                    <a:cs typeface="Symbio AR+LT"/>
                  </a:endParaRPr>
                </a:p>
              </p:txBody>
            </p:sp>
          </p:grpSp>
        </p:grpSp>
        <p:sp>
          <p:nvSpPr>
            <p:cNvPr id="330" name="Rectangle 329">
              <a:extLst>
                <a:ext uri="{FF2B5EF4-FFF2-40B4-BE49-F238E27FC236}">
                  <a16:creationId xmlns:a16="http://schemas.microsoft.com/office/drawing/2014/main" id="{8484AACB-0B89-4216-AB61-A193F578DF5A}"/>
                </a:ext>
              </a:extLst>
            </p:cNvPr>
            <p:cNvSpPr/>
            <p:nvPr/>
          </p:nvSpPr>
          <p:spPr>
            <a:xfrm>
              <a:off x="9366424" y="3572628"/>
              <a:ext cx="549186" cy="338554"/>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SA" sz="1600" b="1" i="0" u="none" strike="noStrike" kern="1200" cap="none" spc="0" normalizeH="0" baseline="0" noProof="0" dirty="0">
                  <a:ln>
                    <a:noFill/>
                  </a:ln>
                  <a:solidFill>
                    <a:srgbClr val="04DAD5"/>
                  </a:solidFill>
                  <a:effectLst>
                    <a:outerShdw blurRad="38100" dist="38100" dir="2700000" algn="tl">
                      <a:srgbClr val="000000">
                        <a:alpha val="43137"/>
                      </a:srgbClr>
                    </a:outerShdw>
                  </a:effectLst>
                  <a:uLnTx/>
                  <a:uFillTx/>
                  <a:latin typeface="SST Arabic" panose="020B0504030504020204" pitchFamily="34" charset="-78"/>
                  <a:ea typeface="+mn-ea"/>
                  <a:cs typeface="SST Arabic" panose="020B0504030504020204" pitchFamily="34" charset="-78"/>
                </a:rPr>
                <a:t>2</a:t>
              </a:r>
            </a:p>
          </p:txBody>
        </p:sp>
      </p:grpSp>
      <p:sp>
        <p:nvSpPr>
          <p:cNvPr id="338" name="Rectangle: Rounded Corners 231">
            <a:extLst>
              <a:ext uri="{FF2B5EF4-FFF2-40B4-BE49-F238E27FC236}">
                <a16:creationId xmlns:a16="http://schemas.microsoft.com/office/drawing/2014/main" id="{19B64C0B-CB7D-435C-A322-CF38DF7D528A}"/>
              </a:ext>
            </a:extLst>
          </p:cNvPr>
          <p:cNvSpPr/>
          <p:nvPr/>
        </p:nvSpPr>
        <p:spPr>
          <a:xfrm>
            <a:off x="5579200" y="1898972"/>
            <a:ext cx="1865440" cy="1701875"/>
          </a:xfrm>
          <a:prstGeom prst="roundRect">
            <a:avLst/>
          </a:prstGeom>
          <a:solidFill>
            <a:schemeClr val="bg1"/>
          </a:solidFill>
          <a:ln w="3175">
            <a:solidFill>
              <a:srgbClr val="53CA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ymbio AR+LT"/>
              <a:ea typeface="+mn-ea"/>
              <a:cs typeface="Symbio AR+LT"/>
            </a:endParaRPr>
          </a:p>
        </p:txBody>
      </p:sp>
      <p:grpSp>
        <p:nvGrpSpPr>
          <p:cNvPr id="393" name="Group 392">
            <a:extLst>
              <a:ext uri="{FF2B5EF4-FFF2-40B4-BE49-F238E27FC236}">
                <a16:creationId xmlns:a16="http://schemas.microsoft.com/office/drawing/2014/main" id="{44ED12C5-991B-47A4-B757-880E5EEF04F5}"/>
              </a:ext>
            </a:extLst>
          </p:cNvPr>
          <p:cNvGrpSpPr/>
          <p:nvPr/>
        </p:nvGrpSpPr>
        <p:grpSpPr>
          <a:xfrm>
            <a:off x="7128785" y="1778876"/>
            <a:ext cx="549186" cy="357216"/>
            <a:chOff x="9366424" y="3553966"/>
            <a:chExt cx="549186" cy="357216"/>
          </a:xfrm>
        </p:grpSpPr>
        <p:grpSp>
          <p:nvGrpSpPr>
            <p:cNvPr id="394" name="Group 393">
              <a:extLst>
                <a:ext uri="{FF2B5EF4-FFF2-40B4-BE49-F238E27FC236}">
                  <a16:creationId xmlns:a16="http://schemas.microsoft.com/office/drawing/2014/main" id="{8B91FAFD-3F34-477A-9452-72365A6A0DD1}"/>
                </a:ext>
              </a:extLst>
            </p:cNvPr>
            <p:cNvGrpSpPr/>
            <p:nvPr/>
          </p:nvGrpSpPr>
          <p:grpSpPr>
            <a:xfrm>
              <a:off x="9453162" y="3553966"/>
              <a:ext cx="387627" cy="352509"/>
              <a:chOff x="5112361" y="3348237"/>
              <a:chExt cx="1033500" cy="1033500"/>
            </a:xfrm>
          </p:grpSpPr>
          <p:sp>
            <p:nvSpPr>
              <p:cNvPr id="396" name="Google Shape;1186;p42">
                <a:extLst>
                  <a:ext uri="{FF2B5EF4-FFF2-40B4-BE49-F238E27FC236}">
                    <a16:creationId xmlns:a16="http://schemas.microsoft.com/office/drawing/2014/main" id="{CB169C62-FFE7-44AA-B9F1-4BE482CC117F}"/>
                  </a:ext>
                </a:extLst>
              </p:cNvPr>
              <p:cNvSpPr/>
              <p:nvPr/>
            </p:nvSpPr>
            <p:spPr>
              <a:xfrm>
                <a:off x="5112361" y="3348237"/>
                <a:ext cx="1033500" cy="1033500"/>
              </a:xfrm>
              <a:prstGeom prst="ellipse">
                <a:avLst/>
              </a:prstGeom>
              <a:solidFill>
                <a:schemeClr val="accent3">
                  <a:lumMod val="50000"/>
                </a:scheme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0D2547"/>
                  </a:solidFill>
                  <a:effectLst/>
                  <a:uLnTx/>
                  <a:uFillTx/>
                  <a:latin typeface="Symbio AR+LT"/>
                  <a:ea typeface="+mn-ea"/>
                  <a:cs typeface="Symbio AR+LT"/>
                </a:endParaRPr>
              </a:p>
            </p:txBody>
          </p:sp>
          <p:sp>
            <p:nvSpPr>
              <p:cNvPr id="397" name="Google Shape;1187;p42">
                <a:extLst>
                  <a:ext uri="{FF2B5EF4-FFF2-40B4-BE49-F238E27FC236}">
                    <a16:creationId xmlns:a16="http://schemas.microsoft.com/office/drawing/2014/main" id="{A453D9EB-738A-4D86-936D-1939274F5CD5}"/>
                  </a:ext>
                </a:extLst>
              </p:cNvPr>
              <p:cNvSpPr/>
              <p:nvPr/>
            </p:nvSpPr>
            <p:spPr>
              <a:xfrm>
                <a:off x="5221432" y="3457310"/>
                <a:ext cx="815400" cy="815400"/>
              </a:xfrm>
              <a:prstGeom prst="ellipse">
                <a:avLst/>
              </a:prstGeom>
              <a:solidFill>
                <a:schemeClr val="bg1"/>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endParaRPr kumimoji="0" sz="900" b="0" i="0" u="none" strike="noStrike" kern="1200" cap="none" spc="0" normalizeH="0" baseline="0" noProof="0" dirty="0">
                  <a:ln>
                    <a:noFill/>
                  </a:ln>
                  <a:solidFill>
                    <a:srgbClr val="0D2547"/>
                  </a:solidFill>
                  <a:effectLst/>
                  <a:uLnTx/>
                  <a:uFillTx/>
                  <a:latin typeface="Symbio AR+LT"/>
                  <a:ea typeface="+mn-ea"/>
                  <a:cs typeface="Symbio AR+LT"/>
                </a:endParaRPr>
              </a:p>
            </p:txBody>
          </p:sp>
          <p:grpSp>
            <p:nvGrpSpPr>
              <p:cNvPr id="398" name="Google Shape;1188;p42">
                <a:extLst>
                  <a:ext uri="{FF2B5EF4-FFF2-40B4-BE49-F238E27FC236}">
                    <a16:creationId xmlns:a16="http://schemas.microsoft.com/office/drawing/2014/main" id="{B6AFE938-E40D-4F8C-9D7C-BDBAA7B042CE}"/>
                  </a:ext>
                </a:extLst>
              </p:cNvPr>
              <p:cNvGrpSpPr/>
              <p:nvPr/>
            </p:nvGrpSpPr>
            <p:grpSpPr>
              <a:xfrm>
                <a:off x="5400545" y="3665715"/>
                <a:ext cx="457189" cy="398590"/>
                <a:chOff x="5046550" y="2327025"/>
                <a:chExt cx="299325" cy="261525"/>
              </a:xfrm>
            </p:grpSpPr>
            <p:sp>
              <p:nvSpPr>
                <p:cNvPr id="399" name="Google Shape;1189;p42">
                  <a:extLst>
                    <a:ext uri="{FF2B5EF4-FFF2-40B4-BE49-F238E27FC236}">
                      <a16:creationId xmlns:a16="http://schemas.microsoft.com/office/drawing/2014/main" id="{1B573FD6-0FC7-4C4A-84D9-B02211566853}"/>
                    </a:ext>
                  </a:extLst>
                </p:cNvPr>
                <p:cNvSpPr/>
                <p:nvPr/>
              </p:nvSpPr>
              <p:spPr>
                <a:xfrm>
                  <a:off x="5046550" y="2448325"/>
                  <a:ext cx="297750" cy="140225"/>
                </a:xfrm>
                <a:custGeom>
                  <a:avLst/>
                  <a:gdLst/>
                  <a:ahLst/>
                  <a:cxnLst/>
                  <a:rect l="l" t="t" r="r" b="b"/>
                  <a:pathLst>
                    <a:path w="11910" h="5609" extrusionOk="0">
                      <a:moveTo>
                        <a:pt x="4569" y="1386"/>
                      </a:moveTo>
                      <a:cubicBezTo>
                        <a:pt x="4538" y="1575"/>
                        <a:pt x="4506" y="1828"/>
                        <a:pt x="4443" y="2111"/>
                      </a:cubicBezTo>
                      <a:lnTo>
                        <a:pt x="757" y="2111"/>
                      </a:lnTo>
                      <a:lnTo>
                        <a:pt x="757" y="1386"/>
                      </a:lnTo>
                      <a:close/>
                      <a:moveTo>
                        <a:pt x="11185" y="1386"/>
                      </a:moveTo>
                      <a:lnTo>
                        <a:pt x="11185" y="2111"/>
                      </a:lnTo>
                      <a:lnTo>
                        <a:pt x="7530" y="2111"/>
                      </a:lnTo>
                      <a:cubicBezTo>
                        <a:pt x="7467" y="1828"/>
                        <a:pt x="7436" y="1575"/>
                        <a:pt x="7373" y="1386"/>
                      </a:cubicBezTo>
                      <a:close/>
                      <a:moveTo>
                        <a:pt x="5955" y="725"/>
                      </a:moveTo>
                      <a:cubicBezTo>
                        <a:pt x="6270" y="725"/>
                        <a:pt x="6396" y="788"/>
                        <a:pt x="6491" y="1071"/>
                      </a:cubicBezTo>
                      <a:cubicBezTo>
                        <a:pt x="6743" y="1639"/>
                        <a:pt x="6900" y="2804"/>
                        <a:pt x="7247" y="4852"/>
                      </a:cubicBezTo>
                      <a:lnTo>
                        <a:pt x="4664" y="4852"/>
                      </a:lnTo>
                      <a:cubicBezTo>
                        <a:pt x="5010" y="2804"/>
                        <a:pt x="5168" y="1639"/>
                        <a:pt x="5388" y="1071"/>
                      </a:cubicBezTo>
                      <a:cubicBezTo>
                        <a:pt x="5514" y="788"/>
                        <a:pt x="5640" y="725"/>
                        <a:pt x="5955" y="725"/>
                      </a:cubicBezTo>
                      <a:close/>
                      <a:moveTo>
                        <a:pt x="5955" y="0"/>
                      </a:moveTo>
                      <a:cubicBezTo>
                        <a:pt x="5357" y="0"/>
                        <a:pt x="5010" y="221"/>
                        <a:pt x="4758" y="725"/>
                      </a:cubicBezTo>
                      <a:lnTo>
                        <a:pt x="347" y="725"/>
                      </a:lnTo>
                      <a:cubicBezTo>
                        <a:pt x="158" y="725"/>
                        <a:pt x="1" y="882"/>
                        <a:pt x="1" y="1071"/>
                      </a:cubicBezTo>
                      <a:lnTo>
                        <a:pt x="1" y="2458"/>
                      </a:lnTo>
                      <a:cubicBezTo>
                        <a:pt x="1" y="2647"/>
                        <a:pt x="158" y="2804"/>
                        <a:pt x="347" y="2804"/>
                      </a:cubicBezTo>
                      <a:lnTo>
                        <a:pt x="4254" y="2804"/>
                      </a:lnTo>
                      <a:cubicBezTo>
                        <a:pt x="4191" y="3371"/>
                        <a:pt x="4065" y="4064"/>
                        <a:pt x="3907" y="4884"/>
                      </a:cubicBezTo>
                      <a:lnTo>
                        <a:pt x="3498" y="4884"/>
                      </a:lnTo>
                      <a:cubicBezTo>
                        <a:pt x="3309" y="4884"/>
                        <a:pt x="3151" y="5041"/>
                        <a:pt x="3151" y="5262"/>
                      </a:cubicBezTo>
                      <a:cubicBezTo>
                        <a:pt x="3151" y="5451"/>
                        <a:pt x="3309" y="5608"/>
                        <a:pt x="3498" y="5608"/>
                      </a:cubicBezTo>
                      <a:lnTo>
                        <a:pt x="8350" y="5608"/>
                      </a:lnTo>
                      <a:cubicBezTo>
                        <a:pt x="8539" y="5608"/>
                        <a:pt x="8696" y="5451"/>
                        <a:pt x="8696" y="5262"/>
                      </a:cubicBezTo>
                      <a:cubicBezTo>
                        <a:pt x="8696" y="5041"/>
                        <a:pt x="8539" y="4884"/>
                        <a:pt x="8350" y="4884"/>
                      </a:cubicBezTo>
                      <a:lnTo>
                        <a:pt x="7972" y="4884"/>
                      </a:lnTo>
                      <a:cubicBezTo>
                        <a:pt x="7814" y="4064"/>
                        <a:pt x="7688" y="3403"/>
                        <a:pt x="7593" y="2804"/>
                      </a:cubicBezTo>
                      <a:lnTo>
                        <a:pt x="11500" y="2804"/>
                      </a:lnTo>
                      <a:cubicBezTo>
                        <a:pt x="11689" y="2804"/>
                        <a:pt x="11847" y="2647"/>
                        <a:pt x="11847" y="2458"/>
                      </a:cubicBezTo>
                      <a:lnTo>
                        <a:pt x="11847" y="1071"/>
                      </a:lnTo>
                      <a:cubicBezTo>
                        <a:pt x="11910" y="882"/>
                        <a:pt x="11752" y="725"/>
                        <a:pt x="11532" y="725"/>
                      </a:cubicBezTo>
                      <a:lnTo>
                        <a:pt x="7121" y="725"/>
                      </a:lnTo>
                      <a:cubicBezTo>
                        <a:pt x="6900" y="252"/>
                        <a:pt x="6554" y="0"/>
                        <a:pt x="5955"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D2547"/>
                    </a:solidFill>
                    <a:effectLst/>
                    <a:uLnTx/>
                    <a:uFillTx/>
                    <a:latin typeface="Symbio AR+LT"/>
                    <a:ea typeface="+mn-ea"/>
                    <a:cs typeface="Symbio AR+LT"/>
                  </a:endParaRPr>
                </a:p>
              </p:txBody>
            </p:sp>
            <p:sp>
              <p:nvSpPr>
                <p:cNvPr id="400" name="Google Shape;1190;p42">
                  <a:extLst>
                    <a:ext uri="{FF2B5EF4-FFF2-40B4-BE49-F238E27FC236}">
                      <a16:creationId xmlns:a16="http://schemas.microsoft.com/office/drawing/2014/main" id="{E734B49F-C784-41AC-8F79-01F58D188704}"/>
                    </a:ext>
                  </a:extLst>
                </p:cNvPr>
                <p:cNvSpPr/>
                <p:nvPr/>
              </p:nvSpPr>
              <p:spPr>
                <a:xfrm>
                  <a:off x="5241900" y="2327025"/>
                  <a:ext cx="103975" cy="121325"/>
                </a:xfrm>
                <a:custGeom>
                  <a:avLst/>
                  <a:gdLst/>
                  <a:ahLst/>
                  <a:cxnLst/>
                  <a:rect l="l" t="t" r="r" b="b"/>
                  <a:pathLst>
                    <a:path w="4159" h="4853" extrusionOk="0">
                      <a:moveTo>
                        <a:pt x="1985" y="725"/>
                      </a:moveTo>
                      <a:cubicBezTo>
                        <a:pt x="2394" y="725"/>
                        <a:pt x="2709" y="1040"/>
                        <a:pt x="2709" y="1450"/>
                      </a:cubicBezTo>
                      <a:cubicBezTo>
                        <a:pt x="2709" y="1828"/>
                        <a:pt x="2394" y="2143"/>
                        <a:pt x="1985" y="2143"/>
                      </a:cubicBezTo>
                      <a:cubicBezTo>
                        <a:pt x="1607" y="2143"/>
                        <a:pt x="1292" y="1828"/>
                        <a:pt x="1292" y="1450"/>
                      </a:cubicBezTo>
                      <a:cubicBezTo>
                        <a:pt x="1292" y="1040"/>
                        <a:pt x="1638" y="725"/>
                        <a:pt x="1985" y="725"/>
                      </a:cubicBezTo>
                      <a:close/>
                      <a:moveTo>
                        <a:pt x="1985" y="2804"/>
                      </a:moveTo>
                      <a:cubicBezTo>
                        <a:pt x="2741" y="2804"/>
                        <a:pt x="3371" y="3435"/>
                        <a:pt x="3371" y="4191"/>
                      </a:cubicBezTo>
                      <a:lnTo>
                        <a:pt x="630" y="4191"/>
                      </a:lnTo>
                      <a:cubicBezTo>
                        <a:pt x="630" y="3435"/>
                        <a:pt x="1260" y="2804"/>
                        <a:pt x="1985" y="2804"/>
                      </a:cubicBezTo>
                      <a:close/>
                      <a:moveTo>
                        <a:pt x="2048" y="1"/>
                      </a:moveTo>
                      <a:cubicBezTo>
                        <a:pt x="1292" y="1"/>
                        <a:pt x="662" y="631"/>
                        <a:pt x="662" y="1387"/>
                      </a:cubicBezTo>
                      <a:cubicBezTo>
                        <a:pt x="662" y="1765"/>
                        <a:pt x="819" y="2111"/>
                        <a:pt x="1040" y="2332"/>
                      </a:cubicBezTo>
                      <a:cubicBezTo>
                        <a:pt x="410" y="2710"/>
                        <a:pt x="0" y="3372"/>
                        <a:pt x="0" y="4159"/>
                      </a:cubicBezTo>
                      <a:lnTo>
                        <a:pt x="0" y="4506"/>
                      </a:lnTo>
                      <a:cubicBezTo>
                        <a:pt x="0" y="4695"/>
                        <a:pt x="158" y="4852"/>
                        <a:pt x="347" y="4852"/>
                      </a:cubicBezTo>
                      <a:lnTo>
                        <a:pt x="3812" y="4852"/>
                      </a:lnTo>
                      <a:cubicBezTo>
                        <a:pt x="4001" y="4852"/>
                        <a:pt x="4159" y="4695"/>
                        <a:pt x="4159" y="4506"/>
                      </a:cubicBezTo>
                      <a:lnTo>
                        <a:pt x="4159" y="4159"/>
                      </a:lnTo>
                      <a:cubicBezTo>
                        <a:pt x="4096" y="3403"/>
                        <a:pt x="3655" y="2710"/>
                        <a:pt x="3025" y="2332"/>
                      </a:cubicBezTo>
                      <a:cubicBezTo>
                        <a:pt x="3245" y="2111"/>
                        <a:pt x="3403" y="1765"/>
                        <a:pt x="3403" y="1387"/>
                      </a:cubicBezTo>
                      <a:cubicBezTo>
                        <a:pt x="3403" y="631"/>
                        <a:pt x="2772" y="1"/>
                        <a:pt x="2048"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D2547"/>
                    </a:solidFill>
                    <a:effectLst/>
                    <a:uLnTx/>
                    <a:uFillTx/>
                    <a:latin typeface="Symbio AR+LT"/>
                    <a:ea typeface="+mn-ea"/>
                    <a:cs typeface="Symbio AR+LT"/>
                  </a:endParaRPr>
                </a:p>
              </p:txBody>
            </p:sp>
            <p:sp>
              <p:nvSpPr>
                <p:cNvPr id="401" name="Google Shape;1191;p42">
                  <a:extLst>
                    <a:ext uri="{FF2B5EF4-FFF2-40B4-BE49-F238E27FC236}">
                      <a16:creationId xmlns:a16="http://schemas.microsoft.com/office/drawing/2014/main" id="{28485EBC-CDA1-4A69-97E3-A231DF4C3E67}"/>
                    </a:ext>
                  </a:extLst>
                </p:cNvPr>
                <p:cNvSpPr/>
                <p:nvPr/>
              </p:nvSpPr>
              <p:spPr>
                <a:xfrm>
                  <a:off x="5048925" y="2328600"/>
                  <a:ext cx="103975" cy="121325"/>
                </a:xfrm>
                <a:custGeom>
                  <a:avLst/>
                  <a:gdLst/>
                  <a:ahLst/>
                  <a:cxnLst/>
                  <a:rect l="l" t="t" r="r" b="b"/>
                  <a:pathLst>
                    <a:path w="4159" h="4853" extrusionOk="0">
                      <a:moveTo>
                        <a:pt x="2048" y="662"/>
                      </a:moveTo>
                      <a:cubicBezTo>
                        <a:pt x="2426" y="662"/>
                        <a:pt x="2741" y="977"/>
                        <a:pt x="2741" y="1387"/>
                      </a:cubicBezTo>
                      <a:cubicBezTo>
                        <a:pt x="2741" y="1765"/>
                        <a:pt x="2426" y="2080"/>
                        <a:pt x="2048" y="2080"/>
                      </a:cubicBezTo>
                      <a:cubicBezTo>
                        <a:pt x="1639" y="2080"/>
                        <a:pt x="1324" y="1765"/>
                        <a:pt x="1324" y="1387"/>
                      </a:cubicBezTo>
                      <a:cubicBezTo>
                        <a:pt x="1324" y="977"/>
                        <a:pt x="1670" y="662"/>
                        <a:pt x="2048" y="662"/>
                      </a:cubicBezTo>
                      <a:close/>
                      <a:moveTo>
                        <a:pt x="2048" y="2710"/>
                      </a:moveTo>
                      <a:cubicBezTo>
                        <a:pt x="2773" y="2710"/>
                        <a:pt x="3403" y="3340"/>
                        <a:pt x="3403" y="4096"/>
                      </a:cubicBezTo>
                      <a:lnTo>
                        <a:pt x="662" y="4096"/>
                      </a:lnTo>
                      <a:cubicBezTo>
                        <a:pt x="662" y="3340"/>
                        <a:pt x="1292" y="2710"/>
                        <a:pt x="2048" y="2710"/>
                      </a:cubicBezTo>
                      <a:close/>
                      <a:moveTo>
                        <a:pt x="2111" y="1"/>
                      </a:moveTo>
                      <a:cubicBezTo>
                        <a:pt x="1355" y="1"/>
                        <a:pt x="725" y="631"/>
                        <a:pt x="725" y="1387"/>
                      </a:cubicBezTo>
                      <a:cubicBezTo>
                        <a:pt x="725" y="1733"/>
                        <a:pt x="882" y="2080"/>
                        <a:pt x="1134" y="2332"/>
                      </a:cubicBezTo>
                      <a:cubicBezTo>
                        <a:pt x="410" y="2647"/>
                        <a:pt x="0" y="3340"/>
                        <a:pt x="0" y="4128"/>
                      </a:cubicBezTo>
                      <a:lnTo>
                        <a:pt x="0" y="4474"/>
                      </a:lnTo>
                      <a:cubicBezTo>
                        <a:pt x="0" y="4695"/>
                        <a:pt x="158" y="4852"/>
                        <a:pt x="347" y="4852"/>
                      </a:cubicBezTo>
                      <a:lnTo>
                        <a:pt x="3812" y="4852"/>
                      </a:lnTo>
                      <a:cubicBezTo>
                        <a:pt x="4001" y="4852"/>
                        <a:pt x="4159" y="4695"/>
                        <a:pt x="4159" y="4474"/>
                      </a:cubicBezTo>
                      <a:lnTo>
                        <a:pt x="4159" y="4128"/>
                      </a:lnTo>
                      <a:cubicBezTo>
                        <a:pt x="4159" y="3340"/>
                        <a:pt x="3718" y="2678"/>
                        <a:pt x="3088" y="2332"/>
                      </a:cubicBezTo>
                      <a:cubicBezTo>
                        <a:pt x="3340" y="2080"/>
                        <a:pt x="3497" y="1733"/>
                        <a:pt x="3497" y="1387"/>
                      </a:cubicBezTo>
                      <a:cubicBezTo>
                        <a:pt x="3497" y="631"/>
                        <a:pt x="2867" y="1"/>
                        <a:pt x="2111"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D2547"/>
                    </a:solidFill>
                    <a:effectLst/>
                    <a:uLnTx/>
                    <a:uFillTx/>
                    <a:latin typeface="Symbio AR+LT"/>
                    <a:ea typeface="+mn-ea"/>
                    <a:cs typeface="Symbio AR+LT"/>
                  </a:endParaRPr>
                </a:p>
              </p:txBody>
            </p:sp>
          </p:grpSp>
        </p:grpSp>
        <p:sp>
          <p:nvSpPr>
            <p:cNvPr id="395" name="Rectangle 394">
              <a:extLst>
                <a:ext uri="{FF2B5EF4-FFF2-40B4-BE49-F238E27FC236}">
                  <a16:creationId xmlns:a16="http://schemas.microsoft.com/office/drawing/2014/main" id="{7D8B6655-4171-46C1-9581-61C0784279BD}"/>
                </a:ext>
              </a:extLst>
            </p:cNvPr>
            <p:cNvSpPr/>
            <p:nvPr/>
          </p:nvSpPr>
          <p:spPr>
            <a:xfrm>
              <a:off x="9366424" y="3572628"/>
              <a:ext cx="549186" cy="338554"/>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SA" sz="1600" b="1" i="0" u="none" strike="noStrike" kern="1200" cap="none" spc="0" normalizeH="0" baseline="0" noProof="0" dirty="0">
                  <a:ln>
                    <a:noFill/>
                  </a:ln>
                  <a:solidFill>
                    <a:srgbClr val="04DAD5"/>
                  </a:solidFill>
                  <a:effectLst>
                    <a:outerShdw blurRad="38100" dist="38100" dir="2700000" algn="tl">
                      <a:srgbClr val="000000">
                        <a:alpha val="43137"/>
                      </a:srgbClr>
                    </a:outerShdw>
                  </a:effectLst>
                  <a:uLnTx/>
                  <a:uFillTx/>
                  <a:latin typeface="SST Arabic" panose="020B0504030504020204" pitchFamily="34" charset="-78"/>
                  <a:ea typeface="+mn-ea"/>
                  <a:cs typeface="SST Arabic" panose="020B0504030504020204" pitchFamily="34" charset="-78"/>
                </a:rPr>
                <a:t>3</a:t>
              </a:r>
            </a:p>
          </p:txBody>
        </p:sp>
      </p:grpSp>
      <p:sp>
        <p:nvSpPr>
          <p:cNvPr id="414" name="Rectangle: Rounded Corners 231">
            <a:extLst>
              <a:ext uri="{FF2B5EF4-FFF2-40B4-BE49-F238E27FC236}">
                <a16:creationId xmlns:a16="http://schemas.microsoft.com/office/drawing/2014/main" id="{99232B33-792C-4EF6-AEB1-FE1728F41809}"/>
              </a:ext>
            </a:extLst>
          </p:cNvPr>
          <p:cNvSpPr/>
          <p:nvPr/>
        </p:nvSpPr>
        <p:spPr>
          <a:xfrm>
            <a:off x="3588667" y="1924196"/>
            <a:ext cx="1865440" cy="1701875"/>
          </a:xfrm>
          <a:prstGeom prst="roundRect">
            <a:avLst/>
          </a:prstGeom>
          <a:solidFill>
            <a:schemeClr val="bg1"/>
          </a:solidFill>
          <a:ln w="3175">
            <a:solidFill>
              <a:srgbClr val="53CA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ymbio AR+LT"/>
              <a:ea typeface="+mn-ea"/>
              <a:cs typeface="Symbio AR+LT"/>
            </a:endParaRPr>
          </a:p>
        </p:txBody>
      </p:sp>
      <p:grpSp>
        <p:nvGrpSpPr>
          <p:cNvPr id="415" name="Group 414">
            <a:extLst>
              <a:ext uri="{FF2B5EF4-FFF2-40B4-BE49-F238E27FC236}">
                <a16:creationId xmlns:a16="http://schemas.microsoft.com/office/drawing/2014/main" id="{CB20E7BD-5399-48E7-90DA-4A9E85F6A863}"/>
              </a:ext>
            </a:extLst>
          </p:cNvPr>
          <p:cNvGrpSpPr/>
          <p:nvPr/>
        </p:nvGrpSpPr>
        <p:grpSpPr>
          <a:xfrm>
            <a:off x="5138252" y="1804100"/>
            <a:ext cx="549186" cy="357216"/>
            <a:chOff x="9366424" y="3553966"/>
            <a:chExt cx="549186" cy="357216"/>
          </a:xfrm>
        </p:grpSpPr>
        <p:grpSp>
          <p:nvGrpSpPr>
            <p:cNvPr id="416" name="Group 415">
              <a:extLst>
                <a:ext uri="{FF2B5EF4-FFF2-40B4-BE49-F238E27FC236}">
                  <a16:creationId xmlns:a16="http://schemas.microsoft.com/office/drawing/2014/main" id="{9301A358-6B92-47CC-B60B-2F427680F0B0}"/>
                </a:ext>
              </a:extLst>
            </p:cNvPr>
            <p:cNvGrpSpPr/>
            <p:nvPr/>
          </p:nvGrpSpPr>
          <p:grpSpPr>
            <a:xfrm>
              <a:off x="9453162" y="3553966"/>
              <a:ext cx="387627" cy="352509"/>
              <a:chOff x="5112361" y="3348237"/>
              <a:chExt cx="1033500" cy="1033500"/>
            </a:xfrm>
          </p:grpSpPr>
          <p:sp>
            <p:nvSpPr>
              <p:cNvPr id="418" name="Google Shape;1186;p42">
                <a:extLst>
                  <a:ext uri="{FF2B5EF4-FFF2-40B4-BE49-F238E27FC236}">
                    <a16:creationId xmlns:a16="http://schemas.microsoft.com/office/drawing/2014/main" id="{78E878A5-73A2-4F49-BB6A-5DE5C7F8358C}"/>
                  </a:ext>
                </a:extLst>
              </p:cNvPr>
              <p:cNvSpPr/>
              <p:nvPr/>
            </p:nvSpPr>
            <p:spPr>
              <a:xfrm>
                <a:off x="5112361" y="3348237"/>
                <a:ext cx="1033500" cy="1033500"/>
              </a:xfrm>
              <a:prstGeom prst="ellipse">
                <a:avLst/>
              </a:prstGeom>
              <a:solidFill>
                <a:schemeClr val="accent3">
                  <a:lumMod val="50000"/>
                </a:scheme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0D2547"/>
                  </a:solidFill>
                  <a:effectLst/>
                  <a:uLnTx/>
                  <a:uFillTx/>
                  <a:latin typeface="Symbio AR+LT"/>
                  <a:ea typeface="+mn-ea"/>
                  <a:cs typeface="Symbio AR+LT"/>
                </a:endParaRPr>
              </a:p>
            </p:txBody>
          </p:sp>
          <p:sp>
            <p:nvSpPr>
              <p:cNvPr id="419" name="Google Shape;1187;p42">
                <a:extLst>
                  <a:ext uri="{FF2B5EF4-FFF2-40B4-BE49-F238E27FC236}">
                    <a16:creationId xmlns:a16="http://schemas.microsoft.com/office/drawing/2014/main" id="{C4806EEF-9483-4C93-9EA5-8B608856CD5A}"/>
                  </a:ext>
                </a:extLst>
              </p:cNvPr>
              <p:cNvSpPr/>
              <p:nvPr/>
            </p:nvSpPr>
            <p:spPr>
              <a:xfrm>
                <a:off x="5221432" y="3457310"/>
                <a:ext cx="815400" cy="815400"/>
              </a:xfrm>
              <a:prstGeom prst="ellipse">
                <a:avLst/>
              </a:prstGeom>
              <a:solidFill>
                <a:schemeClr val="bg1"/>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endParaRPr kumimoji="0" sz="900" b="0" i="0" u="none" strike="noStrike" kern="1200" cap="none" spc="0" normalizeH="0" baseline="0" noProof="0" dirty="0">
                  <a:ln>
                    <a:noFill/>
                  </a:ln>
                  <a:solidFill>
                    <a:srgbClr val="0D2547"/>
                  </a:solidFill>
                  <a:effectLst/>
                  <a:uLnTx/>
                  <a:uFillTx/>
                  <a:latin typeface="Symbio AR+LT"/>
                  <a:ea typeface="+mn-ea"/>
                  <a:cs typeface="Symbio AR+LT"/>
                </a:endParaRPr>
              </a:p>
            </p:txBody>
          </p:sp>
          <p:grpSp>
            <p:nvGrpSpPr>
              <p:cNvPr id="420" name="Google Shape;1188;p42">
                <a:extLst>
                  <a:ext uri="{FF2B5EF4-FFF2-40B4-BE49-F238E27FC236}">
                    <a16:creationId xmlns:a16="http://schemas.microsoft.com/office/drawing/2014/main" id="{1AD5F96F-3A39-4362-928D-E05B78C86E05}"/>
                  </a:ext>
                </a:extLst>
              </p:cNvPr>
              <p:cNvGrpSpPr/>
              <p:nvPr/>
            </p:nvGrpSpPr>
            <p:grpSpPr>
              <a:xfrm>
                <a:off x="5400545" y="3665715"/>
                <a:ext cx="457189" cy="398590"/>
                <a:chOff x="5046550" y="2327025"/>
                <a:chExt cx="299325" cy="261525"/>
              </a:xfrm>
            </p:grpSpPr>
            <p:sp>
              <p:nvSpPr>
                <p:cNvPr id="421" name="Google Shape;1189;p42">
                  <a:extLst>
                    <a:ext uri="{FF2B5EF4-FFF2-40B4-BE49-F238E27FC236}">
                      <a16:creationId xmlns:a16="http://schemas.microsoft.com/office/drawing/2014/main" id="{14BDEACA-F805-4BF0-A755-DCF9C2A6658B}"/>
                    </a:ext>
                  </a:extLst>
                </p:cNvPr>
                <p:cNvSpPr/>
                <p:nvPr/>
              </p:nvSpPr>
              <p:spPr>
                <a:xfrm>
                  <a:off x="5046550" y="2448325"/>
                  <a:ext cx="297750" cy="140225"/>
                </a:xfrm>
                <a:custGeom>
                  <a:avLst/>
                  <a:gdLst/>
                  <a:ahLst/>
                  <a:cxnLst/>
                  <a:rect l="l" t="t" r="r" b="b"/>
                  <a:pathLst>
                    <a:path w="11910" h="5609" extrusionOk="0">
                      <a:moveTo>
                        <a:pt x="4569" y="1386"/>
                      </a:moveTo>
                      <a:cubicBezTo>
                        <a:pt x="4538" y="1575"/>
                        <a:pt x="4506" y="1828"/>
                        <a:pt x="4443" y="2111"/>
                      </a:cubicBezTo>
                      <a:lnTo>
                        <a:pt x="757" y="2111"/>
                      </a:lnTo>
                      <a:lnTo>
                        <a:pt x="757" y="1386"/>
                      </a:lnTo>
                      <a:close/>
                      <a:moveTo>
                        <a:pt x="11185" y="1386"/>
                      </a:moveTo>
                      <a:lnTo>
                        <a:pt x="11185" y="2111"/>
                      </a:lnTo>
                      <a:lnTo>
                        <a:pt x="7530" y="2111"/>
                      </a:lnTo>
                      <a:cubicBezTo>
                        <a:pt x="7467" y="1828"/>
                        <a:pt x="7436" y="1575"/>
                        <a:pt x="7373" y="1386"/>
                      </a:cubicBezTo>
                      <a:close/>
                      <a:moveTo>
                        <a:pt x="5955" y="725"/>
                      </a:moveTo>
                      <a:cubicBezTo>
                        <a:pt x="6270" y="725"/>
                        <a:pt x="6396" y="788"/>
                        <a:pt x="6491" y="1071"/>
                      </a:cubicBezTo>
                      <a:cubicBezTo>
                        <a:pt x="6743" y="1639"/>
                        <a:pt x="6900" y="2804"/>
                        <a:pt x="7247" y="4852"/>
                      </a:cubicBezTo>
                      <a:lnTo>
                        <a:pt x="4664" y="4852"/>
                      </a:lnTo>
                      <a:cubicBezTo>
                        <a:pt x="5010" y="2804"/>
                        <a:pt x="5168" y="1639"/>
                        <a:pt x="5388" y="1071"/>
                      </a:cubicBezTo>
                      <a:cubicBezTo>
                        <a:pt x="5514" y="788"/>
                        <a:pt x="5640" y="725"/>
                        <a:pt x="5955" y="725"/>
                      </a:cubicBezTo>
                      <a:close/>
                      <a:moveTo>
                        <a:pt x="5955" y="0"/>
                      </a:moveTo>
                      <a:cubicBezTo>
                        <a:pt x="5357" y="0"/>
                        <a:pt x="5010" y="221"/>
                        <a:pt x="4758" y="725"/>
                      </a:cubicBezTo>
                      <a:lnTo>
                        <a:pt x="347" y="725"/>
                      </a:lnTo>
                      <a:cubicBezTo>
                        <a:pt x="158" y="725"/>
                        <a:pt x="1" y="882"/>
                        <a:pt x="1" y="1071"/>
                      </a:cubicBezTo>
                      <a:lnTo>
                        <a:pt x="1" y="2458"/>
                      </a:lnTo>
                      <a:cubicBezTo>
                        <a:pt x="1" y="2647"/>
                        <a:pt x="158" y="2804"/>
                        <a:pt x="347" y="2804"/>
                      </a:cubicBezTo>
                      <a:lnTo>
                        <a:pt x="4254" y="2804"/>
                      </a:lnTo>
                      <a:cubicBezTo>
                        <a:pt x="4191" y="3371"/>
                        <a:pt x="4065" y="4064"/>
                        <a:pt x="3907" y="4884"/>
                      </a:cubicBezTo>
                      <a:lnTo>
                        <a:pt x="3498" y="4884"/>
                      </a:lnTo>
                      <a:cubicBezTo>
                        <a:pt x="3309" y="4884"/>
                        <a:pt x="3151" y="5041"/>
                        <a:pt x="3151" y="5262"/>
                      </a:cubicBezTo>
                      <a:cubicBezTo>
                        <a:pt x="3151" y="5451"/>
                        <a:pt x="3309" y="5608"/>
                        <a:pt x="3498" y="5608"/>
                      </a:cubicBezTo>
                      <a:lnTo>
                        <a:pt x="8350" y="5608"/>
                      </a:lnTo>
                      <a:cubicBezTo>
                        <a:pt x="8539" y="5608"/>
                        <a:pt x="8696" y="5451"/>
                        <a:pt x="8696" y="5262"/>
                      </a:cubicBezTo>
                      <a:cubicBezTo>
                        <a:pt x="8696" y="5041"/>
                        <a:pt x="8539" y="4884"/>
                        <a:pt x="8350" y="4884"/>
                      </a:cubicBezTo>
                      <a:lnTo>
                        <a:pt x="7972" y="4884"/>
                      </a:lnTo>
                      <a:cubicBezTo>
                        <a:pt x="7814" y="4064"/>
                        <a:pt x="7688" y="3403"/>
                        <a:pt x="7593" y="2804"/>
                      </a:cubicBezTo>
                      <a:lnTo>
                        <a:pt x="11500" y="2804"/>
                      </a:lnTo>
                      <a:cubicBezTo>
                        <a:pt x="11689" y="2804"/>
                        <a:pt x="11847" y="2647"/>
                        <a:pt x="11847" y="2458"/>
                      </a:cubicBezTo>
                      <a:lnTo>
                        <a:pt x="11847" y="1071"/>
                      </a:lnTo>
                      <a:cubicBezTo>
                        <a:pt x="11910" y="882"/>
                        <a:pt x="11752" y="725"/>
                        <a:pt x="11532" y="725"/>
                      </a:cubicBezTo>
                      <a:lnTo>
                        <a:pt x="7121" y="725"/>
                      </a:lnTo>
                      <a:cubicBezTo>
                        <a:pt x="6900" y="252"/>
                        <a:pt x="6554" y="0"/>
                        <a:pt x="5955"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D2547"/>
                    </a:solidFill>
                    <a:effectLst/>
                    <a:uLnTx/>
                    <a:uFillTx/>
                    <a:latin typeface="Symbio AR+LT"/>
                    <a:ea typeface="+mn-ea"/>
                    <a:cs typeface="Symbio AR+LT"/>
                  </a:endParaRPr>
                </a:p>
              </p:txBody>
            </p:sp>
            <p:sp>
              <p:nvSpPr>
                <p:cNvPr id="422" name="Google Shape;1190;p42">
                  <a:extLst>
                    <a:ext uri="{FF2B5EF4-FFF2-40B4-BE49-F238E27FC236}">
                      <a16:creationId xmlns:a16="http://schemas.microsoft.com/office/drawing/2014/main" id="{146B1A74-E7C1-40F5-9D33-6B8FDFDE8F80}"/>
                    </a:ext>
                  </a:extLst>
                </p:cNvPr>
                <p:cNvSpPr/>
                <p:nvPr/>
              </p:nvSpPr>
              <p:spPr>
                <a:xfrm>
                  <a:off x="5241900" y="2327025"/>
                  <a:ext cx="103975" cy="121325"/>
                </a:xfrm>
                <a:custGeom>
                  <a:avLst/>
                  <a:gdLst/>
                  <a:ahLst/>
                  <a:cxnLst/>
                  <a:rect l="l" t="t" r="r" b="b"/>
                  <a:pathLst>
                    <a:path w="4159" h="4853" extrusionOk="0">
                      <a:moveTo>
                        <a:pt x="1985" y="725"/>
                      </a:moveTo>
                      <a:cubicBezTo>
                        <a:pt x="2394" y="725"/>
                        <a:pt x="2709" y="1040"/>
                        <a:pt x="2709" y="1450"/>
                      </a:cubicBezTo>
                      <a:cubicBezTo>
                        <a:pt x="2709" y="1828"/>
                        <a:pt x="2394" y="2143"/>
                        <a:pt x="1985" y="2143"/>
                      </a:cubicBezTo>
                      <a:cubicBezTo>
                        <a:pt x="1607" y="2143"/>
                        <a:pt x="1292" y="1828"/>
                        <a:pt x="1292" y="1450"/>
                      </a:cubicBezTo>
                      <a:cubicBezTo>
                        <a:pt x="1292" y="1040"/>
                        <a:pt x="1638" y="725"/>
                        <a:pt x="1985" y="725"/>
                      </a:cubicBezTo>
                      <a:close/>
                      <a:moveTo>
                        <a:pt x="1985" y="2804"/>
                      </a:moveTo>
                      <a:cubicBezTo>
                        <a:pt x="2741" y="2804"/>
                        <a:pt x="3371" y="3435"/>
                        <a:pt x="3371" y="4191"/>
                      </a:cubicBezTo>
                      <a:lnTo>
                        <a:pt x="630" y="4191"/>
                      </a:lnTo>
                      <a:cubicBezTo>
                        <a:pt x="630" y="3435"/>
                        <a:pt x="1260" y="2804"/>
                        <a:pt x="1985" y="2804"/>
                      </a:cubicBezTo>
                      <a:close/>
                      <a:moveTo>
                        <a:pt x="2048" y="1"/>
                      </a:moveTo>
                      <a:cubicBezTo>
                        <a:pt x="1292" y="1"/>
                        <a:pt x="662" y="631"/>
                        <a:pt x="662" y="1387"/>
                      </a:cubicBezTo>
                      <a:cubicBezTo>
                        <a:pt x="662" y="1765"/>
                        <a:pt x="819" y="2111"/>
                        <a:pt x="1040" y="2332"/>
                      </a:cubicBezTo>
                      <a:cubicBezTo>
                        <a:pt x="410" y="2710"/>
                        <a:pt x="0" y="3372"/>
                        <a:pt x="0" y="4159"/>
                      </a:cubicBezTo>
                      <a:lnTo>
                        <a:pt x="0" y="4506"/>
                      </a:lnTo>
                      <a:cubicBezTo>
                        <a:pt x="0" y="4695"/>
                        <a:pt x="158" y="4852"/>
                        <a:pt x="347" y="4852"/>
                      </a:cubicBezTo>
                      <a:lnTo>
                        <a:pt x="3812" y="4852"/>
                      </a:lnTo>
                      <a:cubicBezTo>
                        <a:pt x="4001" y="4852"/>
                        <a:pt x="4159" y="4695"/>
                        <a:pt x="4159" y="4506"/>
                      </a:cubicBezTo>
                      <a:lnTo>
                        <a:pt x="4159" y="4159"/>
                      </a:lnTo>
                      <a:cubicBezTo>
                        <a:pt x="4096" y="3403"/>
                        <a:pt x="3655" y="2710"/>
                        <a:pt x="3025" y="2332"/>
                      </a:cubicBezTo>
                      <a:cubicBezTo>
                        <a:pt x="3245" y="2111"/>
                        <a:pt x="3403" y="1765"/>
                        <a:pt x="3403" y="1387"/>
                      </a:cubicBezTo>
                      <a:cubicBezTo>
                        <a:pt x="3403" y="631"/>
                        <a:pt x="2772" y="1"/>
                        <a:pt x="2048"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D2547"/>
                    </a:solidFill>
                    <a:effectLst/>
                    <a:uLnTx/>
                    <a:uFillTx/>
                    <a:latin typeface="Symbio AR+LT"/>
                    <a:ea typeface="+mn-ea"/>
                    <a:cs typeface="Symbio AR+LT"/>
                  </a:endParaRPr>
                </a:p>
              </p:txBody>
            </p:sp>
            <p:sp>
              <p:nvSpPr>
                <p:cNvPr id="423" name="Google Shape;1191;p42">
                  <a:extLst>
                    <a:ext uri="{FF2B5EF4-FFF2-40B4-BE49-F238E27FC236}">
                      <a16:creationId xmlns:a16="http://schemas.microsoft.com/office/drawing/2014/main" id="{479EA4FF-090A-4FFD-8E8D-D673A0D796A0}"/>
                    </a:ext>
                  </a:extLst>
                </p:cNvPr>
                <p:cNvSpPr/>
                <p:nvPr/>
              </p:nvSpPr>
              <p:spPr>
                <a:xfrm>
                  <a:off x="5048925" y="2328600"/>
                  <a:ext cx="103975" cy="121325"/>
                </a:xfrm>
                <a:custGeom>
                  <a:avLst/>
                  <a:gdLst/>
                  <a:ahLst/>
                  <a:cxnLst/>
                  <a:rect l="l" t="t" r="r" b="b"/>
                  <a:pathLst>
                    <a:path w="4159" h="4853" extrusionOk="0">
                      <a:moveTo>
                        <a:pt x="2048" y="662"/>
                      </a:moveTo>
                      <a:cubicBezTo>
                        <a:pt x="2426" y="662"/>
                        <a:pt x="2741" y="977"/>
                        <a:pt x="2741" y="1387"/>
                      </a:cubicBezTo>
                      <a:cubicBezTo>
                        <a:pt x="2741" y="1765"/>
                        <a:pt x="2426" y="2080"/>
                        <a:pt x="2048" y="2080"/>
                      </a:cubicBezTo>
                      <a:cubicBezTo>
                        <a:pt x="1639" y="2080"/>
                        <a:pt x="1324" y="1765"/>
                        <a:pt x="1324" y="1387"/>
                      </a:cubicBezTo>
                      <a:cubicBezTo>
                        <a:pt x="1324" y="977"/>
                        <a:pt x="1670" y="662"/>
                        <a:pt x="2048" y="662"/>
                      </a:cubicBezTo>
                      <a:close/>
                      <a:moveTo>
                        <a:pt x="2048" y="2710"/>
                      </a:moveTo>
                      <a:cubicBezTo>
                        <a:pt x="2773" y="2710"/>
                        <a:pt x="3403" y="3340"/>
                        <a:pt x="3403" y="4096"/>
                      </a:cubicBezTo>
                      <a:lnTo>
                        <a:pt x="662" y="4096"/>
                      </a:lnTo>
                      <a:cubicBezTo>
                        <a:pt x="662" y="3340"/>
                        <a:pt x="1292" y="2710"/>
                        <a:pt x="2048" y="2710"/>
                      </a:cubicBezTo>
                      <a:close/>
                      <a:moveTo>
                        <a:pt x="2111" y="1"/>
                      </a:moveTo>
                      <a:cubicBezTo>
                        <a:pt x="1355" y="1"/>
                        <a:pt x="725" y="631"/>
                        <a:pt x="725" y="1387"/>
                      </a:cubicBezTo>
                      <a:cubicBezTo>
                        <a:pt x="725" y="1733"/>
                        <a:pt x="882" y="2080"/>
                        <a:pt x="1134" y="2332"/>
                      </a:cubicBezTo>
                      <a:cubicBezTo>
                        <a:pt x="410" y="2647"/>
                        <a:pt x="0" y="3340"/>
                        <a:pt x="0" y="4128"/>
                      </a:cubicBezTo>
                      <a:lnTo>
                        <a:pt x="0" y="4474"/>
                      </a:lnTo>
                      <a:cubicBezTo>
                        <a:pt x="0" y="4695"/>
                        <a:pt x="158" y="4852"/>
                        <a:pt x="347" y="4852"/>
                      </a:cubicBezTo>
                      <a:lnTo>
                        <a:pt x="3812" y="4852"/>
                      </a:lnTo>
                      <a:cubicBezTo>
                        <a:pt x="4001" y="4852"/>
                        <a:pt x="4159" y="4695"/>
                        <a:pt x="4159" y="4474"/>
                      </a:cubicBezTo>
                      <a:lnTo>
                        <a:pt x="4159" y="4128"/>
                      </a:lnTo>
                      <a:cubicBezTo>
                        <a:pt x="4159" y="3340"/>
                        <a:pt x="3718" y="2678"/>
                        <a:pt x="3088" y="2332"/>
                      </a:cubicBezTo>
                      <a:cubicBezTo>
                        <a:pt x="3340" y="2080"/>
                        <a:pt x="3497" y="1733"/>
                        <a:pt x="3497" y="1387"/>
                      </a:cubicBezTo>
                      <a:cubicBezTo>
                        <a:pt x="3497" y="631"/>
                        <a:pt x="2867" y="1"/>
                        <a:pt x="2111"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D2547"/>
                    </a:solidFill>
                    <a:effectLst/>
                    <a:uLnTx/>
                    <a:uFillTx/>
                    <a:latin typeface="Symbio AR+LT"/>
                    <a:ea typeface="+mn-ea"/>
                    <a:cs typeface="Symbio AR+LT"/>
                  </a:endParaRPr>
                </a:p>
              </p:txBody>
            </p:sp>
          </p:grpSp>
        </p:grpSp>
        <p:sp>
          <p:nvSpPr>
            <p:cNvPr id="417" name="Rectangle 416">
              <a:extLst>
                <a:ext uri="{FF2B5EF4-FFF2-40B4-BE49-F238E27FC236}">
                  <a16:creationId xmlns:a16="http://schemas.microsoft.com/office/drawing/2014/main" id="{430B864E-6CDF-45A8-B6C1-95AE779891B3}"/>
                </a:ext>
              </a:extLst>
            </p:cNvPr>
            <p:cNvSpPr/>
            <p:nvPr/>
          </p:nvSpPr>
          <p:spPr>
            <a:xfrm>
              <a:off x="9366424" y="3572628"/>
              <a:ext cx="549186" cy="338554"/>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SA" sz="1600" b="1" i="0" u="none" strike="noStrike" kern="1200" cap="none" spc="0" normalizeH="0" baseline="0" noProof="0" dirty="0">
                  <a:ln>
                    <a:noFill/>
                  </a:ln>
                  <a:solidFill>
                    <a:srgbClr val="04DAD5"/>
                  </a:solidFill>
                  <a:effectLst>
                    <a:outerShdw blurRad="38100" dist="38100" dir="2700000" algn="tl">
                      <a:srgbClr val="000000">
                        <a:alpha val="43137"/>
                      </a:srgbClr>
                    </a:outerShdw>
                  </a:effectLst>
                  <a:uLnTx/>
                  <a:uFillTx/>
                  <a:latin typeface="SST Arabic" panose="020B0504030504020204" pitchFamily="34" charset="-78"/>
                  <a:ea typeface="+mn-ea"/>
                  <a:cs typeface="SST Arabic" panose="020B0504030504020204" pitchFamily="34" charset="-78"/>
                </a:rPr>
                <a:t>4</a:t>
              </a:r>
            </a:p>
          </p:txBody>
        </p:sp>
      </p:grpSp>
      <p:sp>
        <p:nvSpPr>
          <p:cNvPr id="424" name="Rectangle 423">
            <a:extLst>
              <a:ext uri="{FF2B5EF4-FFF2-40B4-BE49-F238E27FC236}">
                <a16:creationId xmlns:a16="http://schemas.microsoft.com/office/drawing/2014/main" id="{E0B36F43-B97F-4278-95C5-DD0E5FECFE44}"/>
              </a:ext>
            </a:extLst>
          </p:cNvPr>
          <p:cNvSpPr/>
          <p:nvPr/>
        </p:nvSpPr>
        <p:spPr>
          <a:xfrm>
            <a:off x="9575641" y="2074302"/>
            <a:ext cx="1754077" cy="549381"/>
          </a:xfrm>
          <a:prstGeom prst="rect">
            <a:avLst/>
          </a:prstGeom>
        </p:spPr>
        <p:txBody>
          <a:bodyPr wrap="square">
            <a:spAutoFit/>
          </a:bodyPr>
          <a:lstStyle/>
          <a:p>
            <a:pPr marL="0" marR="0" lvl="0" indent="0" algn="ctr" defTabSz="400050" rtl="0" eaLnBrk="1" fontAlgn="auto" latinLnBrk="0" hangingPunct="1">
              <a:lnSpc>
                <a:spcPct val="90000"/>
              </a:lnSpc>
              <a:spcBef>
                <a:spcPct val="0"/>
              </a:spcBef>
              <a:spcAft>
                <a:spcPct val="35000"/>
              </a:spcAft>
              <a:buClrTx/>
              <a:buSzTx/>
              <a:buFontTx/>
              <a:buNone/>
              <a:tabLst/>
              <a:defRPr/>
            </a:pPr>
            <a:r>
              <a:rPr kumimoji="0" lang="ar-SA" sz="1100" b="1" i="0" u="none" strike="noStrike" kern="1200" cap="none" spc="0" normalizeH="0" baseline="0" noProof="0" dirty="0">
                <a:ln>
                  <a:noFill/>
                </a:ln>
                <a:solidFill>
                  <a:srgbClr val="002448"/>
                </a:solidFill>
                <a:effectLst/>
                <a:uLnTx/>
                <a:uFillTx/>
                <a:latin typeface="SST Arabic" panose="020B0504030504020204" pitchFamily="34" charset="-78"/>
                <a:ea typeface="+mn-ea"/>
                <a:cs typeface="SST Arabic" panose="020B0504030504020204" pitchFamily="34" charset="-78"/>
              </a:rPr>
              <a:t>استيراد فصل من دولة لم يسبق للمستورد </a:t>
            </a:r>
            <a:r>
              <a:rPr kumimoji="0" lang="ar-SA" sz="1100" b="0" i="0" u="none" strike="noStrike" kern="1200" cap="none" spc="0" normalizeH="0" baseline="0" noProof="0" dirty="0">
                <a:ln>
                  <a:noFill/>
                </a:ln>
                <a:solidFill>
                  <a:srgbClr val="002448"/>
                </a:solidFill>
                <a:effectLst/>
                <a:uLnTx/>
                <a:uFillTx/>
                <a:latin typeface="SST Arabic" panose="020B0504030504020204" pitchFamily="34" charset="-78"/>
                <a:ea typeface="+mn-ea"/>
                <a:cs typeface="SST Arabic" panose="020B0504030504020204" pitchFamily="34" charset="-78"/>
              </a:rPr>
              <a:t>الاستيراد منها </a:t>
            </a:r>
            <a:r>
              <a:rPr kumimoji="0" lang="ar-SA" sz="1100" b="1" i="0" u="none" strike="noStrike" kern="1200" cap="none" spc="0" normalizeH="0" baseline="0" noProof="0" dirty="0">
                <a:ln>
                  <a:noFill/>
                </a:ln>
                <a:solidFill>
                  <a:srgbClr val="002448"/>
                </a:solidFill>
                <a:effectLst/>
                <a:uLnTx/>
                <a:uFillTx/>
                <a:latin typeface="SST Arabic" panose="020B0504030504020204" pitchFamily="34" charset="-78"/>
                <a:ea typeface="+mn-ea"/>
                <a:cs typeface="SST Arabic" panose="020B0504030504020204" pitchFamily="34" charset="-78"/>
              </a:rPr>
              <a:t>لنفس الفصل</a:t>
            </a:r>
          </a:p>
        </p:txBody>
      </p:sp>
      <p:sp>
        <p:nvSpPr>
          <p:cNvPr id="425" name="Rectangle 424">
            <a:extLst>
              <a:ext uri="{FF2B5EF4-FFF2-40B4-BE49-F238E27FC236}">
                <a16:creationId xmlns:a16="http://schemas.microsoft.com/office/drawing/2014/main" id="{FD4E5DAE-35B2-4617-9F9C-6F004DE25138}"/>
              </a:ext>
            </a:extLst>
          </p:cNvPr>
          <p:cNvSpPr/>
          <p:nvPr/>
        </p:nvSpPr>
        <p:spPr>
          <a:xfrm>
            <a:off x="7616209" y="2150286"/>
            <a:ext cx="1754077" cy="401264"/>
          </a:xfrm>
          <a:prstGeom prst="rect">
            <a:avLst/>
          </a:prstGeom>
        </p:spPr>
        <p:txBody>
          <a:bodyPr wrap="square">
            <a:spAutoFit/>
          </a:bodyPr>
          <a:lstStyle/>
          <a:p>
            <a:pPr marL="0" marR="0" lvl="0" indent="0" algn="ctr" defTabSz="400050" rtl="0" eaLnBrk="1" fontAlgn="auto" latinLnBrk="0" hangingPunct="1">
              <a:lnSpc>
                <a:spcPct val="90000"/>
              </a:lnSpc>
              <a:spcBef>
                <a:spcPct val="0"/>
              </a:spcBef>
              <a:spcAft>
                <a:spcPct val="35000"/>
              </a:spcAft>
              <a:buClrTx/>
              <a:buSzTx/>
              <a:buFontTx/>
              <a:buNone/>
              <a:tabLst/>
              <a:defRPr/>
            </a:pPr>
            <a:r>
              <a:rPr kumimoji="0" lang="ar-SA" sz="1100" b="0" i="0" u="none" strike="noStrike" kern="1200" cap="none" spc="0" normalizeH="0" baseline="0" noProof="0" dirty="0">
                <a:ln>
                  <a:noFill/>
                </a:ln>
                <a:solidFill>
                  <a:srgbClr val="002448"/>
                </a:solidFill>
                <a:effectLst/>
                <a:uLnTx/>
                <a:uFillTx/>
                <a:latin typeface="SST Arabic" panose="020B0504030504020204" pitchFamily="34" charset="-78"/>
                <a:ea typeface="+mn-ea"/>
                <a:cs typeface="SST Arabic" panose="020B0504030504020204" pitchFamily="34" charset="-78"/>
              </a:rPr>
              <a:t>استيراد فصل </a:t>
            </a:r>
            <a:r>
              <a:rPr kumimoji="0" lang="ar-SA" sz="1100" b="1" i="0" u="none" strike="noStrike" kern="1200" cap="none" spc="0" normalizeH="0" baseline="0" noProof="0" dirty="0">
                <a:ln>
                  <a:noFill/>
                </a:ln>
                <a:solidFill>
                  <a:srgbClr val="002448"/>
                </a:solidFill>
                <a:effectLst/>
                <a:uLnTx/>
                <a:uFillTx/>
                <a:latin typeface="SST Arabic" panose="020B0504030504020204" pitchFamily="34" charset="-78"/>
                <a:ea typeface="+mn-ea"/>
                <a:cs typeface="SST Arabic" panose="020B0504030504020204" pitchFamily="34" charset="-78"/>
              </a:rPr>
              <a:t>لم يسبق للمستورد استيراده </a:t>
            </a:r>
            <a:r>
              <a:rPr kumimoji="0" lang="ar-SA" sz="1100" b="0" i="0" u="none" strike="noStrike" kern="1200" cap="none" spc="0" normalizeH="0" baseline="0" noProof="0" dirty="0">
                <a:ln>
                  <a:noFill/>
                </a:ln>
                <a:solidFill>
                  <a:srgbClr val="002448"/>
                </a:solidFill>
                <a:effectLst/>
                <a:uLnTx/>
                <a:uFillTx/>
                <a:latin typeface="SST Arabic" panose="020B0504030504020204" pitchFamily="34" charset="-78"/>
                <a:ea typeface="+mn-ea"/>
                <a:cs typeface="SST Arabic" panose="020B0504030504020204" pitchFamily="34" charset="-78"/>
              </a:rPr>
              <a:t>من قبل</a:t>
            </a:r>
          </a:p>
        </p:txBody>
      </p:sp>
      <p:sp>
        <p:nvSpPr>
          <p:cNvPr id="426" name="Rectangle 425">
            <a:extLst>
              <a:ext uri="{FF2B5EF4-FFF2-40B4-BE49-F238E27FC236}">
                <a16:creationId xmlns:a16="http://schemas.microsoft.com/office/drawing/2014/main" id="{3041B460-83D3-4499-ADA8-FA380D702FB2}"/>
              </a:ext>
            </a:extLst>
          </p:cNvPr>
          <p:cNvSpPr/>
          <p:nvPr/>
        </p:nvSpPr>
        <p:spPr>
          <a:xfrm>
            <a:off x="5639350" y="2154346"/>
            <a:ext cx="1754077" cy="549381"/>
          </a:xfrm>
          <a:prstGeom prst="rect">
            <a:avLst/>
          </a:prstGeom>
        </p:spPr>
        <p:txBody>
          <a:bodyPr wrap="square">
            <a:spAutoFit/>
          </a:bodyPr>
          <a:lstStyle/>
          <a:p>
            <a:pPr marL="0" marR="0" lvl="0" indent="0" algn="ctr" defTabSz="400050" rtl="0" eaLnBrk="1" fontAlgn="auto" latinLnBrk="0" hangingPunct="1">
              <a:lnSpc>
                <a:spcPct val="90000"/>
              </a:lnSpc>
              <a:spcBef>
                <a:spcPct val="0"/>
              </a:spcBef>
              <a:spcAft>
                <a:spcPct val="35000"/>
              </a:spcAft>
              <a:buClrTx/>
              <a:buSzTx/>
              <a:buFontTx/>
              <a:buNone/>
              <a:tabLst/>
              <a:defRPr/>
            </a:pPr>
            <a:r>
              <a:rPr kumimoji="0" lang="ar-SA" sz="1100" b="0" i="0" u="none" strike="noStrike" kern="1200" cap="none" spc="0" normalizeH="0" baseline="0" noProof="0" dirty="0">
                <a:ln>
                  <a:noFill/>
                </a:ln>
                <a:solidFill>
                  <a:srgbClr val="002448"/>
                </a:solidFill>
                <a:effectLst/>
                <a:uLnTx/>
                <a:uFillTx/>
                <a:latin typeface="SST Arabic" panose="020B0504030504020204" pitchFamily="34" charset="-78"/>
                <a:ea typeface="+mn-ea"/>
                <a:cs typeface="SST Arabic" panose="020B0504030504020204" pitchFamily="34" charset="-78"/>
              </a:rPr>
              <a:t>استيراد </a:t>
            </a:r>
            <a:r>
              <a:rPr kumimoji="0" lang="ar-SA" sz="1100" b="1" i="0" u="none" strike="noStrike" kern="1200" cap="none" spc="0" normalizeH="0" baseline="0" noProof="0" dirty="0">
                <a:ln>
                  <a:noFill/>
                </a:ln>
                <a:solidFill>
                  <a:srgbClr val="002448"/>
                </a:solidFill>
                <a:effectLst/>
                <a:uLnTx/>
                <a:uFillTx/>
                <a:latin typeface="SST Arabic" panose="020B0504030504020204" pitchFamily="34" charset="-78"/>
                <a:ea typeface="+mn-ea"/>
                <a:cs typeface="SST Arabic" panose="020B0504030504020204" pitchFamily="34" charset="-78"/>
              </a:rPr>
              <a:t>صنف سبق استخدامه في التهريب</a:t>
            </a:r>
            <a:r>
              <a:rPr kumimoji="0" lang="ar-SA" sz="1100" b="0" i="0" u="none" strike="noStrike" kern="1200" cap="none" spc="0" normalizeH="0" baseline="0" noProof="0" dirty="0">
                <a:ln>
                  <a:noFill/>
                </a:ln>
                <a:solidFill>
                  <a:srgbClr val="002448"/>
                </a:solidFill>
                <a:effectLst/>
                <a:uLnTx/>
                <a:uFillTx/>
                <a:latin typeface="SST Arabic" panose="020B0504030504020204" pitchFamily="34" charset="-78"/>
                <a:ea typeface="+mn-ea"/>
                <a:cs typeface="SST Arabic" panose="020B0504030504020204" pitchFamily="34" charset="-78"/>
              </a:rPr>
              <a:t> من بيانات المحاضر</a:t>
            </a:r>
          </a:p>
        </p:txBody>
      </p:sp>
      <p:sp>
        <p:nvSpPr>
          <p:cNvPr id="428" name="Rectangle 427">
            <a:extLst>
              <a:ext uri="{FF2B5EF4-FFF2-40B4-BE49-F238E27FC236}">
                <a16:creationId xmlns:a16="http://schemas.microsoft.com/office/drawing/2014/main" id="{6ACA3F88-FD05-4451-9B44-5AF17ADCD840}"/>
              </a:ext>
            </a:extLst>
          </p:cNvPr>
          <p:cNvSpPr/>
          <p:nvPr/>
        </p:nvSpPr>
        <p:spPr>
          <a:xfrm>
            <a:off x="3859336" y="2261543"/>
            <a:ext cx="1365654" cy="397032"/>
          </a:xfrm>
          <a:prstGeom prst="rect">
            <a:avLst/>
          </a:prstGeom>
        </p:spPr>
        <p:txBody>
          <a:bodyPr wrap="square">
            <a:spAutoFit/>
          </a:bodyPr>
          <a:lstStyle/>
          <a:p>
            <a:pPr marL="0" marR="0" lvl="0" indent="0" algn="ctr" defTabSz="400050" rtl="1" eaLnBrk="1" fontAlgn="auto" latinLnBrk="0" hangingPunct="1">
              <a:lnSpc>
                <a:spcPct val="90000"/>
              </a:lnSpc>
              <a:spcBef>
                <a:spcPct val="0"/>
              </a:spcBef>
              <a:spcAft>
                <a:spcPct val="35000"/>
              </a:spcAft>
              <a:buClrTx/>
              <a:buSzTx/>
              <a:buFontTx/>
              <a:buNone/>
              <a:tabLst/>
              <a:defRPr/>
            </a:pPr>
            <a:r>
              <a:rPr kumimoji="0" lang="ar-SA" sz="1100" b="0" i="0" u="none" strike="noStrike" kern="1200" cap="none" spc="0" normalizeH="0" baseline="0" noProof="0" dirty="0">
                <a:ln>
                  <a:noFill/>
                </a:ln>
                <a:solidFill>
                  <a:srgbClr val="002448"/>
                </a:solidFill>
                <a:effectLst/>
                <a:uLnTx/>
                <a:uFillTx/>
                <a:latin typeface="SST Arabic" panose="020B0504030504020204" pitchFamily="34" charset="-78"/>
                <a:ea typeface="+mn-ea"/>
                <a:cs typeface="SST Arabic" panose="020B0504030504020204" pitchFamily="34" charset="-78"/>
              </a:rPr>
              <a:t>استيراد </a:t>
            </a:r>
            <a:r>
              <a:rPr kumimoji="0" lang="ar-SA" sz="1100" b="1" i="0" u="none" strike="noStrike" kern="1200" cap="none" spc="0" normalizeH="0" baseline="0" noProof="0" dirty="0">
                <a:ln>
                  <a:noFill/>
                </a:ln>
                <a:solidFill>
                  <a:srgbClr val="002448"/>
                </a:solidFill>
                <a:effectLst/>
                <a:uLnTx/>
                <a:uFillTx/>
                <a:latin typeface="SST Arabic" panose="020B0504030504020204" pitchFamily="34" charset="-78"/>
                <a:ea typeface="+mn-ea"/>
                <a:cs typeface="SST Arabic" panose="020B0504030504020204" pitchFamily="34" charset="-78"/>
              </a:rPr>
              <a:t>مخالف</a:t>
            </a:r>
            <a:r>
              <a:rPr kumimoji="0" lang="ar-SA" sz="1100" b="0" i="0" u="none" strike="noStrike" kern="1200" cap="none" spc="0" normalizeH="0" baseline="0" noProof="0" dirty="0">
                <a:ln>
                  <a:noFill/>
                </a:ln>
                <a:solidFill>
                  <a:srgbClr val="002448"/>
                </a:solidFill>
                <a:effectLst/>
                <a:uLnTx/>
                <a:uFillTx/>
                <a:latin typeface="SST Arabic" panose="020B0504030504020204" pitchFamily="34" charset="-78"/>
                <a:ea typeface="+mn-ea"/>
                <a:cs typeface="SST Arabic" panose="020B0504030504020204" pitchFamily="34" charset="-78"/>
              </a:rPr>
              <a:t> للنشاط الرئيسي</a:t>
            </a:r>
          </a:p>
        </p:txBody>
      </p:sp>
      <p:sp>
        <p:nvSpPr>
          <p:cNvPr id="6" name="Slide Number Placeholder 5"/>
          <p:cNvSpPr>
            <a:spLocks noGrp="1"/>
          </p:cNvSpPr>
          <p:nvPr>
            <p:ph type="sldNum" sz="quarter" idx="12"/>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008E1BDA-5E07-414A-8101-29DABEB15B19}" type="slidenum">
              <a:rPr kumimoji="0" lang="en-US" sz="1200" b="0" i="0" u="none" strike="noStrike" kern="1200" cap="none" spc="0" normalizeH="0" baseline="0" noProof="0" smtClean="0">
                <a:ln>
                  <a:noFill/>
                </a:ln>
                <a:solidFill>
                  <a:srgbClr val="0D2547">
                    <a:tint val="75000"/>
                  </a:srgbClr>
                </a:solidFill>
                <a:effectLst/>
                <a:uLnTx/>
                <a:uFillTx/>
                <a:latin typeface="Greta Arabic" panose="02000000000000000000" pitchFamily="2" charset="-78"/>
                <a:ea typeface="+mn-ea"/>
                <a:cs typeface="Symbio AR+LT"/>
              </a:rPr>
              <a:pPr marL="0" marR="0" lvl="0" indent="0" algn="l" defTabSz="914400" rtl="1"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a:ln>
                <a:noFill/>
              </a:ln>
              <a:solidFill>
                <a:srgbClr val="0D2547">
                  <a:tint val="75000"/>
                </a:srgbClr>
              </a:solidFill>
              <a:effectLst/>
              <a:uLnTx/>
              <a:uFillTx/>
              <a:latin typeface="Greta Arabic" panose="02000000000000000000" pitchFamily="2" charset="-78"/>
              <a:ea typeface="+mn-ea"/>
              <a:cs typeface="Symbio AR+LT"/>
            </a:endParaRPr>
          </a:p>
        </p:txBody>
      </p:sp>
      <p:sp>
        <p:nvSpPr>
          <p:cNvPr id="174" name="Rectangle: Rounded Corners 173">
            <a:extLst>
              <a:ext uri="{FF2B5EF4-FFF2-40B4-BE49-F238E27FC236}">
                <a16:creationId xmlns:a16="http://schemas.microsoft.com/office/drawing/2014/main" id="{F3823F53-1AA1-4A28-8398-91201EE12E69}"/>
              </a:ext>
            </a:extLst>
          </p:cNvPr>
          <p:cNvSpPr>
            <a:spLocks/>
          </p:cNvSpPr>
          <p:nvPr/>
        </p:nvSpPr>
        <p:spPr>
          <a:xfrm>
            <a:off x="7409861" y="212211"/>
            <a:ext cx="4480807" cy="698989"/>
          </a:xfrm>
          <a:prstGeom prst="roundRect">
            <a:avLst>
              <a:gd name="adj" fmla="val 50000"/>
            </a:avLst>
          </a:prstGeom>
          <a:solidFill>
            <a:srgbClr val="04B0AC"/>
          </a:solidFill>
          <a:ln w="9525">
            <a:no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err="1">
              <a:ln>
                <a:noFill/>
              </a:ln>
              <a:solidFill>
                <a:srgbClr val="000000"/>
              </a:solidFill>
              <a:effectLst/>
              <a:uLnTx/>
              <a:uFillTx/>
              <a:latin typeface="Calibri"/>
              <a:ea typeface="+mn-ea"/>
              <a:cs typeface="Symbio AR+LT"/>
            </a:endParaRPr>
          </a:p>
        </p:txBody>
      </p:sp>
      <p:sp>
        <p:nvSpPr>
          <p:cNvPr id="175" name="TextBox 174">
            <a:extLst>
              <a:ext uri="{FF2B5EF4-FFF2-40B4-BE49-F238E27FC236}">
                <a16:creationId xmlns:a16="http://schemas.microsoft.com/office/drawing/2014/main" id="{FCC47DE8-C0DE-41A4-B356-383C70755A80}"/>
              </a:ext>
            </a:extLst>
          </p:cNvPr>
          <p:cNvSpPr txBox="1">
            <a:spLocks/>
          </p:cNvSpPr>
          <p:nvPr/>
        </p:nvSpPr>
        <p:spPr>
          <a:xfrm>
            <a:off x="7548031" y="407817"/>
            <a:ext cx="4154507" cy="307777"/>
          </a:xfrm>
          <a:prstGeom prst="rect">
            <a:avLst/>
          </a:prstGeom>
        </p:spPr>
        <p:txBody>
          <a:bodyPr vert="horz" wrap="square" lIns="0" tIns="0" rIns="0" bIns="0" rtlCol="0" anchor="ctr">
            <a:spAutoFit/>
          </a:bodyPr>
          <a:lstStyle>
            <a:lvl1pPr marL="179994" lvl="0" indent="-179994" defTabSz="914370">
              <a:spcBef>
                <a:spcPts val="600"/>
              </a:spcBef>
              <a:buFont typeface="Arial" panose="020B0604020202020204" pitchFamily="34" charset="0"/>
              <a:buChar char="•"/>
              <a:defRPr sz="1400" kern="0">
                <a:latin typeface="Calibri" panose="020F0502020204030204" pitchFamily="34" charset="0"/>
                <a:cs typeface="Calibri" panose="020F0502020204030204" pitchFamily="34" charset="0"/>
                <a:sym typeface="Calibri" panose="020F0502020204030204" pitchFamily="34" charset="0"/>
              </a:defRPr>
            </a:lvl1pPr>
            <a:lvl2pPr marL="359988" lvl="1" indent="-179994" defTabSz="914370">
              <a:spcBef>
                <a:spcPts val="300"/>
              </a:spcBef>
              <a:buFont typeface="Arial" panose="020B0604020202020204" pitchFamily="34" charset="0"/>
              <a:buChar char="–"/>
              <a:defRPr sz="1400" kern="0">
                <a:latin typeface="Calibri" panose="020F0502020204030204" pitchFamily="34" charset="0"/>
                <a:cs typeface="Calibri" panose="020F0502020204030204" pitchFamily="34" charset="0"/>
                <a:sym typeface="Calibri" panose="020F0502020204030204" pitchFamily="34" charset="0"/>
              </a:defRPr>
            </a:lvl2pPr>
            <a:lvl3pPr marL="539982" lvl="2" indent="-179994" defTabSz="914370">
              <a:spcBef>
                <a:spcPts val="300"/>
              </a:spcBef>
              <a:buFont typeface="Arial" panose="020B0604020202020204" pitchFamily="34" charset="0"/>
              <a:buChar char="-"/>
              <a:defRPr sz="1400" kern="0">
                <a:latin typeface="Calibri" panose="020F0502020204030204" pitchFamily="34" charset="0"/>
                <a:cs typeface="Calibri" panose="020F0502020204030204" pitchFamily="34" charset="0"/>
                <a:sym typeface="Calibri" panose="020F0502020204030204" pitchFamily="34" charset="0"/>
              </a:defRPr>
            </a:lvl3pPr>
            <a:lvl4pPr marL="719977" lvl="3" indent="-179994" defTabSz="914370">
              <a:spcBef>
                <a:spcPts val="300"/>
              </a:spcBef>
              <a:buFont typeface="Arial" panose="020B0604020202020204" pitchFamily="34" charset="0"/>
              <a:buChar char="-"/>
              <a:defRPr sz="1400" kern="0">
                <a:latin typeface="Calibri" panose="020F0502020204030204" pitchFamily="34" charset="0"/>
                <a:cs typeface="Calibri" panose="020F0502020204030204" pitchFamily="34" charset="0"/>
                <a:sym typeface="Calibri" panose="020F0502020204030204" pitchFamily="34" charset="0"/>
              </a:defRPr>
            </a:lvl4pPr>
            <a:lvl5pPr marL="899971" lvl="4" indent="-179994" defTabSz="914370">
              <a:spcBef>
                <a:spcPts val="300"/>
              </a:spcBef>
              <a:buFont typeface="Arial" panose="020B0604020202020204" pitchFamily="34" charset="0"/>
              <a:buChar char="-"/>
              <a:defRPr sz="1400" kern="0">
                <a:latin typeface="Calibri" panose="020F0502020204030204" pitchFamily="34" charset="0"/>
                <a:cs typeface="Calibri" panose="020F0502020204030204" pitchFamily="34" charset="0"/>
                <a:sym typeface="Calibri" panose="020F0502020204030204" pitchFamily="34" charset="0"/>
              </a:defRPr>
            </a:lvl5pPr>
            <a:lvl6pPr marL="1079965" indent="-179994" defTabSz="914370">
              <a:spcBef>
                <a:spcPts val="300"/>
              </a:spcBef>
              <a:buFont typeface="Arial" panose="020B0604020202020204" pitchFamily="34" charset="0"/>
              <a:buChar char="-"/>
              <a:defRPr sz="1400" kern="0"/>
            </a:lvl6pPr>
            <a:lvl7pPr marL="1259959" indent="-179994" defTabSz="914370">
              <a:spcBef>
                <a:spcPts val="300"/>
              </a:spcBef>
              <a:buFont typeface="Arial" panose="020B0604020202020204" pitchFamily="34" charset="0"/>
              <a:buChar char="-"/>
              <a:defRPr sz="1400" kern="0"/>
            </a:lvl7pPr>
            <a:lvl8pPr marL="1439953" indent="-179994" defTabSz="914370">
              <a:spcBef>
                <a:spcPts val="300"/>
              </a:spcBef>
              <a:buFont typeface="Arial" panose="020B0604020202020204" pitchFamily="34" charset="0"/>
              <a:buChar char="-"/>
              <a:defRPr sz="1400" kern="0"/>
            </a:lvl8pPr>
            <a:lvl9pPr marL="1619947" indent="-179994" defTabSz="914370">
              <a:spcBef>
                <a:spcPts val="300"/>
              </a:spcBef>
              <a:buFont typeface="Arial" panose="020B0604020202020204" pitchFamily="34" charset="0"/>
              <a:buChar char="-"/>
              <a:defRPr sz="1400" kern="0"/>
            </a:lvl9p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ar-SA" sz="2000" b="1" i="0" u="none" strike="noStrike" kern="1200" cap="none" spc="0" normalizeH="0" baseline="0" noProof="0" dirty="0">
                <a:ln>
                  <a:noFill/>
                </a:ln>
                <a:solidFill>
                  <a:srgbClr val="FFFFFF"/>
                </a:solidFill>
                <a:effectLst/>
                <a:uLnTx/>
                <a:uFillTx/>
                <a:latin typeface="Calibri" panose="020F0502020204030204" pitchFamily="34" charset="0"/>
                <a:ea typeface="+mn-ea"/>
                <a:cs typeface="SST Arabic" panose="020B0504030504020204"/>
                <a:sym typeface="Calibri" panose="020F0502020204030204" pitchFamily="34" charset="0"/>
              </a:rPr>
              <a:t>قاعدة مجمعة #3</a:t>
            </a:r>
            <a:endParaRPr kumimoji="0" lang="en-US" sz="2000" b="1" i="0" u="none" strike="noStrike" kern="1200" cap="none" spc="0" normalizeH="0" baseline="0" noProof="0" dirty="0">
              <a:ln>
                <a:noFill/>
              </a:ln>
              <a:solidFill>
                <a:srgbClr val="FFFFFF"/>
              </a:solidFill>
              <a:effectLst/>
              <a:uLnTx/>
              <a:uFillTx/>
              <a:latin typeface="Calibri" panose="020F0502020204030204" pitchFamily="34" charset="0"/>
              <a:ea typeface="+mn-ea"/>
              <a:cs typeface="SST Arabic" panose="020B0504030504020204"/>
              <a:sym typeface="Calibri" panose="020F0502020204030204" pitchFamily="34" charset="0"/>
            </a:endParaRPr>
          </a:p>
        </p:txBody>
      </p:sp>
      <p:sp>
        <p:nvSpPr>
          <p:cNvPr id="178" name="Oval 177">
            <a:extLst>
              <a:ext uri="{FF2B5EF4-FFF2-40B4-BE49-F238E27FC236}">
                <a16:creationId xmlns:a16="http://schemas.microsoft.com/office/drawing/2014/main" id="{14763B5D-D51A-478A-B7FF-A1F0EDF69035}"/>
              </a:ext>
            </a:extLst>
          </p:cNvPr>
          <p:cNvSpPr/>
          <p:nvPr/>
        </p:nvSpPr>
        <p:spPr>
          <a:xfrm>
            <a:off x="11171415" y="81797"/>
            <a:ext cx="883696" cy="883696"/>
          </a:xfrm>
          <a:prstGeom prst="ellipse">
            <a:avLst/>
          </a:prstGeom>
          <a:solidFill>
            <a:schemeClr val="bg1"/>
          </a:solidFill>
          <a:ln w="9525">
            <a:solidFill>
              <a:srgbClr val="5CC1BF"/>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err="1">
              <a:ln>
                <a:noFill/>
              </a:ln>
              <a:solidFill>
                <a:srgbClr val="000000"/>
              </a:solidFill>
              <a:effectLst/>
              <a:uLnTx/>
              <a:uFillTx/>
              <a:latin typeface="Calibri"/>
              <a:ea typeface="+mn-ea"/>
              <a:cs typeface="Symbio AR+LT"/>
            </a:endParaRPr>
          </a:p>
        </p:txBody>
      </p:sp>
      <p:sp>
        <p:nvSpPr>
          <p:cNvPr id="194" name="Isosceles Triangle 69">
            <a:extLst>
              <a:ext uri="{FF2B5EF4-FFF2-40B4-BE49-F238E27FC236}">
                <a16:creationId xmlns:a16="http://schemas.microsoft.com/office/drawing/2014/main" id="{854C548B-524E-4BD9-8102-9F962A8FB621}"/>
              </a:ext>
            </a:extLst>
          </p:cNvPr>
          <p:cNvSpPr/>
          <p:nvPr/>
        </p:nvSpPr>
        <p:spPr>
          <a:xfrm rot="16200000">
            <a:off x="6117336" y="257303"/>
            <a:ext cx="18288" cy="12252960"/>
          </a:xfrm>
          <a:prstGeom prst="roundRect">
            <a:avLst>
              <a:gd name="adj" fmla="val 0"/>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ymbio AR+LT"/>
              <a:ea typeface="+mn-ea"/>
              <a:cs typeface="Symbio AR+LT"/>
            </a:endParaRPr>
          </a:p>
        </p:txBody>
      </p:sp>
      <p:sp>
        <p:nvSpPr>
          <p:cNvPr id="7" name="TextBox 6">
            <a:extLst>
              <a:ext uri="{FF2B5EF4-FFF2-40B4-BE49-F238E27FC236}">
                <a16:creationId xmlns:a16="http://schemas.microsoft.com/office/drawing/2014/main" id="{D8C91045-9ED1-419F-8AC4-B8F069EE7506}"/>
              </a:ext>
            </a:extLst>
          </p:cNvPr>
          <p:cNvSpPr txBox="1"/>
          <p:nvPr/>
        </p:nvSpPr>
        <p:spPr>
          <a:xfrm>
            <a:off x="872591" y="380774"/>
            <a:ext cx="6765870" cy="352509"/>
          </a:xfrm>
          <a:prstGeom prst="rect">
            <a:avLst/>
          </a:prstGeom>
          <a:noFill/>
        </p:spPr>
        <p:txBody>
          <a:bodyPr wrap="square" rtlCol="0" anchor="ctr" anchorCtr="0">
            <a:noAutofit/>
          </a:bodyPr>
          <a:lstStyle>
            <a:defPPr>
              <a:defRPr lang="en-US"/>
            </a:defPPr>
            <a:lvl1pPr algn="ctr" rtl="1">
              <a:defRPr sz="1200" b="1">
                <a:solidFill>
                  <a:srgbClr val="575756">
                    <a:lumMod val="50000"/>
                  </a:srgbClr>
                </a:solidFill>
                <a:latin typeface="SST Arabic" panose="020B0504030504020204" pitchFamily="34" charset="-78"/>
                <a:cs typeface="SST Arabic" panose="020B0504030504020204" pitchFamily="34" charset="-78"/>
              </a:defRPr>
            </a:lvl1p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1200" b="1" i="0" u="none" strike="noStrike" kern="1200" cap="none" spc="0" normalizeH="0" baseline="0" noProof="0" dirty="0">
                <a:ln>
                  <a:noFill/>
                </a:ln>
                <a:solidFill>
                  <a:srgbClr val="575756">
                    <a:lumMod val="50000"/>
                  </a:srgbClr>
                </a:solidFill>
                <a:effectLst/>
                <a:uLnTx/>
                <a:uFillTx/>
                <a:latin typeface="SST Arabic" panose="020B0504030504020204" pitchFamily="34" charset="-78"/>
                <a:ea typeface="+mn-ea"/>
                <a:cs typeface="SST Arabic" panose="020B0504030504020204" pitchFamily="34" charset="-78"/>
              </a:rPr>
              <a:t>474 بيان جمركي تم استهدافه لفترة يناير 2023 حتى يونيو 2023</a:t>
            </a:r>
            <a:endParaRPr kumimoji="0" lang="en-US" sz="1200" b="1" i="0" u="none" strike="noStrike" kern="1200" cap="none" spc="0" normalizeH="0" baseline="0" noProof="0" dirty="0">
              <a:ln>
                <a:noFill/>
              </a:ln>
              <a:solidFill>
                <a:srgbClr val="575756">
                  <a:lumMod val="50000"/>
                </a:srgbClr>
              </a:solidFill>
              <a:effectLst/>
              <a:uLnTx/>
              <a:uFillTx/>
              <a:latin typeface="SST Arabic" panose="020B0504030504020204" pitchFamily="34" charset="-78"/>
              <a:ea typeface="+mn-ea"/>
              <a:cs typeface="SST Arabic" panose="020B0504030504020204" pitchFamily="34" charset="-78"/>
            </a:endParaRPr>
          </a:p>
        </p:txBody>
      </p:sp>
      <p:sp>
        <p:nvSpPr>
          <p:cNvPr id="201" name="Rectangle: Rounded Corners 200">
            <a:extLst>
              <a:ext uri="{FF2B5EF4-FFF2-40B4-BE49-F238E27FC236}">
                <a16:creationId xmlns:a16="http://schemas.microsoft.com/office/drawing/2014/main" id="{2AC76E14-271F-4E0B-A47A-F3250C4AAA21}"/>
              </a:ext>
            </a:extLst>
          </p:cNvPr>
          <p:cNvSpPr>
            <a:spLocks/>
          </p:cNvSpPr>
          <p:nvPr/>
        </p:nvSpPr>
        <p:spPr>
          <a:xfrm>
            <a:off x="9802256" y="2923092"/>
            <a:ext cx="1371453" cy="305694"/>
          </a:xfrm>
          <a:prstGeom prst="roundRect">
            <a:avLst>
              <a:gd name="adj" fmla="val 50000"/>
            </a:avLst>
          </a:prstGeom>
          <a:solidFill>
            <a:schemeClr val="bg2"/>
          </a:solidFill>
          <a:ln w="9525">
            <a:no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no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1000" b="0" i="0" u="none" strike="noStrike" kern="0" cap="none" spc="0" normalizeH="0" baseline="0" noProof="0" dirty="0">
                <a:ln>
                  <a:noFill/>
                </a:ln>
                <a:solidFill>
                  <a:schemeClr val="bg2">
                    <a:lumMod val="10000"/>
                  </a:schemeClr>
                </a:solidFill>
                <a:effectLst/>
                <a:uLnTx/>
                <a:uFillTx/>
                <a:latin typeface="SST Arabic" panose="020B0504030504020204" pitchFamily="34" charset="-78"/>
                <a:ea typeface="+mn-ea"/>
                <a:cs typeface="SST Arabic" panose="020B0504030504020204" pitchFamily="34" charset="-78"/>
              </a:rPr>
              <a:t>589 بيان جمركي</a:t>
            </a:r>
            <a:endParaRPr kumimoji="0" lang="en-US" sz="1000" b="0" i="0" u="none" strike="noStrike" kern="0" cap="none" spc="0" normalizeH="0" baseline="0" noProof="0" dirty="0" err="1">
              <a:ln>
                <a:noFill/>
              </a:ln>
              <a:solidFill>
                <a:schemeClr val="bg2">
                  <a:lumMod val="10000"/>
                </a:schemeClr>
              </a:solidFill>
              <a:effectLst/>
              <a:uLnTx/>
              <a:uFillTx/>
              <a:latin typeface="SST Arabic" panose="020B0504030504020204" pitchFamily="34" charset="-78"/>
              <a:ea typeface="+mn-ea"/>
              <a:cs typeface="SST Arabic" panose="020B0504030504020204" pitchFamily="34" charset="-78"/>
            </a:endParaRPr>
          </a:p>
        </p:txBody>
      </p:sp>
      <p:sp>
        <p:nvSpPr>
          <p:cNvPr id="202" name="Rectangle: Rounded Corners 201">
            <a:extLst>
              <a:ext uri="{FF2B5EF4-FFF2-40B4-BE49-F238E27FC236}">
                <a16:creationId xmlns:a16="http://schemas.microsoft.com/office/drawing/2014/main" id="{0786435B-CFB8-4998-B2CC-54E3C0A04CD9}"/>
              </a:ext>
            </a:extLst>
          </p:cNvPr>
          <p:cNvSpPr>
            <a:spLocks/>
          </p:cNvSpPr>
          <p:nvPr/>
        </p:nvSpPr>
        <p:spPr>
          <a:xfrm>
            <a:off x="7843091" y="2923092"/>
            <a:ext cx="1371453" cy="305694"/>
          </a:xfrm>
          <a:prstGeom prst="roundRect">
            <a:avLst>
              <a:gd name="adj" fmla="val 50000"/>
            </a:avLst>
          </a:prstGeom>
          <a:solidFill>
            <a:schemeClr val="bg2"/>
          </a:solidFill>
          <a:ln w="9525">
            <a:no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no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1000" b="0" i="0" u="none" strike="noStrike" kern="0" cap="none" spc="0" normalizeH="0" baseline="0" noProof="0" dirty="0">
                <a:ln>
                  <a:noFill/>
                </a:ln>
                <a:solidFill>
                  <a:schemeClr val="bg2">
                    <a:lumMod val="10000"/>
                  </a:schemeClr>
                </a:solidFill>
                <a:effectLst/>
                <a:uLnTx/>
                <a:uFillTx/>
                <a:latin typeface="SST Arabic" panose="020B0504030504020204" pitchFamily="34" charset="-78"/>
                <a:ea typeface="+mn-ea"/>
                <a:cs typeface="SST Arabic" panose="020B0504030504020204" pitchFamily="34" charset="-78"/>
              </a:rPr>
              <a:t>138 بيان جمركي</a:t>
            </a:r>
            <a:endParaRPr kumimoji="0" lang="en-US" sz="1000" b="0" i="0" u="none" strike="noStrike" kern="0" cap="none" spc="0" normalizeH="0" baseline="0" noProof="0" dirty="0" err="1">
              <a:ln>
                <a:noFill/>
              </a:ln>
              <a:solidFill>
                <a:schemeClr val="bg2">
                  <a:lumMod val="10000"/>
                </a:schemeClr>
              </a:solidFill>
              <a:effectLst/>
              <a:uLnTx/>
              <a:uFillTx/>
              <a:latin typeface="SST Arabic" panose="020B0504030504020204" pitchFamily="34" charset="-78"/>
              <a:ea typeface="+mn-ea"/>
              <a:cs typeface="SST Arabic" panose="020B0504030504020204" pitchFamily="34" charset="-78"/>
            </a:endParaRPr>
          </a:p>
        </p:txBody>
      </p:sp>
      <p:sp>
        <p:nvSpPr>
          <p:cNvPr id="203" name="Rectangle: Rounded Corners 202">
            <a:extLst>
              <a:ext uri="{FF2B5EF4-FFF2-40B4-BE49-F238E27FC236}">
                <a16:creationId xmlns:a16="http://schemas.microsoft.com/office/drawing/2014/main" id="{85728276-F76C-4069-833F-A3D68B5383AD}"/>
              </a:ext>
            </a:extLst>
          </p:cNvPr>
          <p:cNvSpPr>
            <a:spLocks/>
          </p:cNvSpPr>
          <p:nvPr/>
        </p:nvSpPr>
        <p:spPr>
          <a:xfrm>
            <a:off x="5816882" y="2923092"/>
            <a:ext cx="1371453" cy="305694"/>
          </a:xfrm>
          <a:prstGeom prst="roundRect">
            <a:avLst>
              <a:gd name="adj" fmla="val 50000"/>
            </a:avLst>
          </a:prstGeom>
          <a:solidFill>
            <a:schemeClr val="bg2"/>
          </a:solidFill>
          <a:ln w="9525">
            <a:no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no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1000" b="0" i="0" u="none" strike="noStrike" kern="0" cap="none" spc="0" normalizeH="0" baseline="0" noProof="0" dirty="0">
                <a:ln>
                  <a:noFill/>
                </a:ln>
                <a:solidFill>
                  <a:schemeClr val="bg2">
                    <a:lumMod val="10000"/>
                  </a:schemeClr>
                </a:solidFill>
                <a:effectLst/>
                <a:uLnTx/>
                <a:uFillTx/>
                <a:latin typeface="SST Arabic" panose="020B0504030504020204" pitchFamily="34" charset="-78"/>
                <a:ea typeface="+mn-ea"/>
                <a:cs typeface="SST Arabic" panose="020B0504030504020204" pitchFamily="34" charset="-78"/>
              </a:rPr>
              <a:t>3,076 بيان جمركي</a:t>
            </a:r>
            <a:endParaRPr kumimoji="0" lang="en-US" sz="1000" b="0" i="0" u="none" strike="noStrike" kern="0" cap="none" spc="0" normalizeH="0" baseline="0" noProof="0" dirty="0" err="1">
              <a:ln>
                <a:noFill/>
              </a:ln>
              <a:solidFill>
                <a:schemeClr val="bg2">
                  <a:lumMod val="10000"/>
                </a:schemeClr>
              </a:solidFill>
              <a:effectLst/>
              <a:uLnTx/>
              <a:uFillTx/>
              <a:latin typeface="SST Arabic" panose="020B0504030504020204" pitchFamily="34" charset="-78"/>
              <a:ea typeface="+mn-ea"/>
              <a:cs typeface="SST Arabic" panose="020B0504030504020204" pitchFamily="34" charset="-78"/>
            </a:endParaRPr>
          </a:p>
        </p:txBody>
      </p:sp>
      <p:sp>
        <p:nvSpPr>
          <p:cNvPr id="204" name="Rectangle: Rounded Corners 203">
            <a:extLst>
              <a:ext uri="{FF2B5EF4-FFF2-40B4-BE49-F238E27FC236}">
                <a16:creationId xmlns:a16="http://schemas.microsoft.com/office/drawing/2014/main" id="{374FFAFB-46CF-4E3D-89BE-6D2FADC99D4A}"/>
              </a:ext>
            </a:extLst>
          </p:cNvPr>
          <p:cNvSpPr>
            <a:spLocks/>
          </p:cNvSpPr>
          <p:nvPr/>
        </p:nvSpPr>
        <p:spPr>
          <a:xfrm>
            <a:off x="3800823" y="2925253"/>
            <a:ext cx="1371453" cy="305694"/>
          </a:xfrm>
          <a:prstGeom prst="roundRect">
            <a:avLst>
              <a:gd name="adj" fmla="val 50000"/>
            </a:avLst>
          </a:prstGeom>
          <a:solidFill>
            <a:schemeClr val="bg2"/>
          </a:solidFill>
          <a:ln w="9525">
            <a:no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no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1000" b="0" i="0" u="none" strike="noStrike" kern="0" cap="none" spc="0" normalizeH="0" baseline="0" noProof="0" dirty="0">
                <a:ln>
                  <a:noFill/>
                </a:ln>
                <a:solidFill>
                  <a:schemeClr val="bg2">
                    <a:lumMod val="10000"/>
                  </a:schemeClr>
                </a:solidFill>
                <a:effectLst/>
                <a:uLnTx/>
                <a:uFillTx/>
                <a:latin typeface="SST Arabic" panose="020B0504030504020204" pitchFamily="34" charset="-78"/>
                <a:ea typeface="+mn-ea"/>
                <a:cs typeface="SST Arabic" panose="020B0504030504020204" pitchFamily="34" charset="-78"/>
              </a:rPr>
              <a:t>2,409 بيان جمركي</a:t>
            </a:r>
            <a:endParaRPr kumimoji="0" lang="en-US" sz="1000" b="0" i="0" u="none" strike="noStrike" kern="0" cap="none" spc="0" normalizeH="0" baseline="0" noProof="0" dirty="0" err="1">
              <a:ln>
                <a:noFill/>
              </a:ln>
              <a:solidFill>
                <a:schemeClr val="bg2">
                  <a:lumMod val="10000"/>
                </a:schemeClr>
              </a:solidFill>
              <a:effectLst/>
              <a:uLnTx/>
              <a:uFillTx/>
              <a:latin typeface="SST Arabic" panose="020B0504030504020204" pitchFamily="34" charset="-78"/>
              <a:ea typeface="+mn-ea"/>
              <a:cs typeface="SST Arabic" panose="020B0504030504020204" pitchFamily="34" charset="-78"/>
            </a:endParaRPr>
          </a:p>
        </p:txBody>
      </p:sp>
      <p:grpSp>
        <p:nvGrpSpPr>
          <p:cNvPr id="271" name="Group 270">
            <a:extLst>
              <a:ext uri="{FF2B5EF4-FFF2-40B4-BE49-F238E27FC236}">
                <a16:creationId xmlns:a16="http://schemas.microsoft.com/office/drawing/2014/main" id="{B821AC29-FF72-4513-988D-F46CB599259A}"/>
              </a:ext>
            </a:extLst>
          </p:cNvPr>
          <p:cNvGrpSpPr/>
          <p:nvPr/>
        </p:nvGrpSpPr>
        <p:grpSpPr>
          <a:xfrm>
            <a:off x="11415986" y="280973"/>
            <a:ext cx="394554" cy="424008"/>
            <a:chOff x="4402859" y="2189177"/>
            <a:chExt cx="1144835" cy="1230298"/>
          </a:xfrm>
        </p:grpSpPr>
        <p:sp>
          <p:nvSpPr>
            <p:cNvPr id="272" name="Freeform: Shape 271">
              <a:extLst>
                <a:ext uri="{FF2B5EF4-FFF2-40B4-BE49-F238E27FC236}">
                  <a16:creationId xmlns:a16="http://schemas.microsoft.com/office/drawing/2014/main" id="{D99C9F6E-9F7B-48ED-A518-16E6ACB0D786}"/>
                </a:ext>
              </a:extLst>
            </p:cNvPr>
            <p:cNvSpPr/>
            <p:nvPr/>
          </p:nvSpPr>
          <p:spPr>
            <a:xfrm>
              <a:off x="4586522" y="2189177"/>
              <a:ext cx="734651" cy="734651"/>
            </a:xfrm>
            <a:custGeom>
              <a:avLst/>
              <a:gdLst>
                <a:gd name="connsiteX0" fmla="*/ 118060 w 114300"/>
                <a:gd name="connsiteY0" fmla="*/ 60910 h 114300"/>
                <a:gd name="connsiteX1" fmla="*/ 60910 w 114300"/>
                <a:gd name="connsiteY1" fmla="*/ 118060 h 114300"/>
                <a:gd name="connsiteX2" fmla="*/ 3760 w 114300"/>
                <a:gd name="connsiteY2" fmla="*/ 60910 h 114300"/>
                <a:gd name="connsiteX3" fmla="*/ 60910 w 114300"/>
                <a:gd name="connsiteY3" fmla="*/ 3760 h 114300"/>
                <a:gd name="connsiteX4" fmla="*/ 118060 w 114300"/>
                <a:gd name="connsiteY4" fmla="*/ 60910 h 114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300" h="114300">
                  <a:moveTo>
                    <a:pt x="118060" y="60910"/>
                  </a:moveTo>
                  <a:cubicBezTo>
                    <a:pt x="118060" y="92473"/>
                    <a:pt x="92473" y="118060"/>
                    <a:pt x="60910" y="118060"/>
                  </a:cubicBezTo>
                  <a:cubicBezTo>
                    <a:pt x="29347" y="118060"/>
                    <a:pt x="3760" y="92473"/>
                    <a:pt x="3760" y="60910"/>
                  </a:cubicBezTo>
                  <a:cubicBezTo>
                    <a:pt x="3760" y="29347"/>
                    <a:pt x="29347" y="3760"/>
                    <a:pt x="60910" y="3760"/>
                  </a:cubicBezTo>
                  <a:cubicBezTo>
                    <a:pt x="92473" y="3760"/>
                    <a:pt x="118060" y="29347"/>
                    <a:pt x="118060" y="60910"/>
                  </a:cubicBezTo>
                  <a:close/>
                </a:path>
              </a:pathLst>
            </a:custGeom>
            <a:noFill/>
            <a:ln w="6350" cap="flat">
              <a:solidFill>
                <a:srgbClr val="04B0AC"/>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Symbio AR+LT"/>
              </a:endParaRPr>
            </a:p>
          </p:txBody>
        </p:sp>
        <p:sp>
          <p:nvSpPr>
            <p:cNvPr id="273" name="Freeform: Shape 272">
              <a:extLst>
                <a:ext uri="{FF2B5EF4-FFF2-40B4-BE49-F238E27FC236}">
                  <a16:creationId xmlns:a16="http://schemas.microsoft.com/office/drawing/2014/main" id="{D4B70970-2876-408E-8EAF-632DD3F3879D}"/>
                </a:ext>
              </a:extLst>
            </p:cNvPr>
            <p:cNvSpPr/>
            <p:nvPr/>
          </p:nvSpPr>
          <p:spPr>
            <a:xfrm>
              <a:off x="4953847" y="2262641"/>
              <a:ext cx="306103" cy="306103"/>
            </a:xfrm>
            <a:custGeom>
              <a:avLst/>
              <a:gdLst>
                <a:gd name="connsiteX0" fmla="*/ 49480 w 47625"/>
                <a:gd name="connsiteY0" fmla="*/ 49480 h 47625"/>
                <a:gd name="connsiteX1" fmla="*/ 3760 w 47625"/>
                <a:gd name="connsiteY1" fmla="*/ 3760 h 47625"/>
              </a:gdLst>
              <a:ahLst/>
              <a:cxnLst>
                <a:cxn ang="0">
                  <a:pos x="connsiteX0" y="connsiteY0"/>
                </a:cxn>
                <a:cxn ang="0">
                  <a:pos x="connsiteX1" y="connsiteY1"/>
                </a:cxn>
              </a:cxnLst>
              <a:rect l="l" t="t" r="r" b="b"/>
              <a:pathLst>
                <a:path w="47625" h="47625">
                  <a:moveTo>
                    <a:pt x="49480" y="49480"/>
                  </a:moveTo>
                  <a:cubicBezTo>
                    <a:pt x="49480" y="24715"/>
                    <a:pt x="29477" y="3760"/>
                    <a:pt x="3760" y="3760"/>
                  </a:cubicBezTo>
                </a:path>
              </a:pathLst>
            </a:custGeom>
            <a:noFill/>
            <a:ln w="6350" cap="rnd">
              <a:solidFill>
                <a:srgbClr val="04B0AC"/>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Symbio AR+LT"/>
              </a:endParaRPr>
            </a:p>
          </p:txBody>
        </p:sp>
        <p:sp>
          <p:nvSpPr>
            <p:cNvPr id="274" name="Freeform: Shape 273">
              <a:extLst>
                <a:ext uri="{FF2B5EF4-FFF2-40B4-BE49-F238E27FC236}">
                  <a16:creationId xmlns:a16="http://schemas.microsoft.com/office/drawing/2014/main" id="{FD409DC0-C995-4D08-8041-9B792F4CB0E5}"/>
                </a:ext>
              </a:extLst>
            </p:cNvPr>
            <p:cNvSpPr/>
            <p:nvPr/>
          </p:nvSpPr>
          <p:spPr>
            <a:xfrm>
              <a:off x="4898752" y="2923828"/>
              <a:ext cx="122441" cy="122441"/>
            </a:xfrm>
            <a:custGeom>
              <a:avLst/>
              <a:gdLst>
                <a:gd name="connsiteX0" fmla="*/ 3760 w 19050"/>
                <a:gd name="connsiteY0" fmla="*/ 3760 h 19050"/>
                <a:gd name="connsiteX1" fmla="*/ 3760 w 19050"/>
                <a:gd name="connsiteY1" fmla="*/ 24715 h 19050"/>
                <a:gd name="connsiteX2" fmla="*/ 20905 w 19050"/>
                <a:gd name="connsiteY2" fmla="*/ 24715 h 19050"/>
                <a:gd name="connsiteX3" fmla="*/ 20905 w 19050"/>
                <a:gd name="connsiteY3" fmla="*/ 3760 h 19050"/>
              </a:gdLst>
              <a:ahLst/>
              <a:cxnLst>
                <a:cxn ang="0">
                  <a:pos x="connsiteX0" y="connsiteY0"/>
                </a:cxn>
                <a:cxn ang="0">
                  <a:pos x="connsiteX1" y="connsiteY1"/>
                </a:cxn>
                <a:cxn ang="0">
                  <a:pos x="connsiteX2" y="connsiteY2"/>
                </a:cxn>
                <a:cxn ang="0">
                  <a:pos x="connsiteX3" y="connsiteY3"/>
                </a:cxn>
              </a:cxnLst>
              <a:rect l="l" t="t" r="r" b="b"/>
              <a:pathLst>
                <a:path w="19050" h="19050">
                  <a:moveTo>
                    <a:pt x="3760" y="3760"/>
                  </a:moveTo>
                  <a:lnTo>
                    <a:pt x="3760" y="24715"/>
                  </a:lnTo>
                  <a:lnTo>
                    <a:pt x="20905" y="24715"/>
                  </a:lnTo>
                  <a:lnTo>
                    <a:pt x="20905" y="3760"/>
                  </a:lnTo>
                </a:path>
              </a:pathLst>
            </a:custGeom>
            <a:noFill/>
            <a:ln w="6350" cap="flat">
              <a:solidFill>
                <a:srgbClr val="04B0AC"/>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Symbio AR+LT"/>
              </a:endParaRPr>
            </a:p>
          </p:txBody>
        </p:sp>
        <p:sp>
          <p:nvSpPr>
            <p:cNvPr id="275" name="Freeform: Shape 274">
              <a:extLst>
                <a:ext uri="{FF2B5EF4-FFF2-40B4-BE49-F238E27FC236}">
                  <a16:creationId xmlns:a16="http://schemas.microsoft.com/office/drawing/2014/main" id="{5800A316-0335-4B48-BAF4-77986367FCE0}"/>
                </a:ext>
              </a:extLst>
            </p:cNvPr>
            <p:cNvSpPr/>
            <p:nvPr/>
          </p:nvSpPr>
          <p:spPr>
            <a:xfrm>
              <a:off x="4764067" y="2513650"/>
              <a:ext cx="122441" cy="183663"/>
            </a:xfrm>
            <a:custGeom>
              <a:avLst/>
              <a:gdLst>
                <a:gd name="connsiteX0" fmla="*/ 3760 w 19050"/>
                <a:gd name="connsiteY0" fmla="*/ 3760 h 28575"/>
                <a:gd name="connsiteX1" fmla="*/ 23762 w 19050"/>
                <a:gd name="connsiteY1" fmla="*/ 3760 h 28575"/>
                <a:gd name="connsiteX2" fmla="*/ 23762 w 19050"/>
                <a:gd name="connsiteY2" fmla="*/ 31382 h 28575"/>
                <a:gd name="connsiteX3" fmla="*/ 3760 w 19050"/>
                <a:gd name="connsiteY3" fmla="*/ 31382 h 28575"/>
              </a:gdLst>
              <a:ahLst/>
              <a:cxnLst>
                <a:cxn ang="0">
                  <a:pos x="connsiteX0" y="connsiteY0"/>
                </a:cxn>
                <a:cxn ang="0">
                  <a:pos x="connsiteX1" y="connsiteY1"/>
                </a:cxn>
                <a:cxn ang="0">
                  <a:pos x="connsiteX2" y="connsiteY2"/>
                </a:cxn>
                <a:cxn ang="0">
                  <a:pos x="connsiteX3" y="connsiteY3"/>
                </a:cxn>
              </a:cxnLst>
              <a:rect l="l" t="t" r="r" b="b"/>
              <a:pathLst>
                <a:path w="19050" h="28575">
                  <a:moveTo>
                    <a:pt x="3760" y="3760"/>
                  </a:moveTo>
                  <a:lnTo>
                    <a:pt x="23762" y="3760"/>
                  </a:lnTo>
                  <a:lnTo>
                    <a:pt x="23762" y="31382"/>
                  </a:lnTo>
                  <a:lnTo>
                    <a:pt x="3760" y="31382"/>
                  </a:lnTo>
                  <a:close/>
                </a:path>
              </a:pathLst>
            </a:custGeom>
            <a:noFill/>
            <a:ln w="6350" cap="flat">
              <a:solidFill>
                <a:srgbClr val="04B0AC"/>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Symbio AR+LT"/>
              </a:endParaRPr>
            </a:p>
          </p:txBody>
        </p:sp>
        <p:sp>
          <p:nvSpPr>
            <p:cNvPr id="276" name="Freeform: Shape 275">
              <a:extLst>
                <a:ext uri="{FF2B5EF4-FFF2-40B4-BE49-F238E27FC236}">
                  <a16:creationId xmlns:a16="http://schemas.microsoft.com/office/drawing/2014/main" id="{DF98C50E-56ED-4891-BF69-ABC6CD04708C}"/>
                </a:ext>
              </a:extLst>
            </p:cNvPr>
            <p:cNvSpPr/>
            <p:nvPr/>
          </p:nvSpPr>
          <p:spPr>
            <a:xfrm>
              <a:off x="4892628" y="2427941"/>
              <a:ext cx="122441" cy="306103"/>
            </a:xfrm>
            <a:custGeom>
              <a:avLst/>
              <a:gdLst>
                <a:gd name="connsiteX0" fmla="*/ 3760 w 19050"/>
                <a:gd name="connsiteY0" fmla="*/ 3760 h 47625"/>
                <a:gd name="connsiteX1" fmla="*/ 23762 w 19050"/>
                <a:gd name="connsiteY1" fmla="*/ 3760 h 47625"/>
                <a:gd name="connsiteX2" fmla="*/ 23762 w 19050"/>
                <a:gd name="connsiteY2" fmla="*/ 44717 h 47625"/>
                <a:gd name="connsiteX3" fmla="*/ 3760 w 19050"/>
                <a:gd name="connsiteY3" fmla="*/ 44717 h 47625"/>
              </a:gdLst>
              <a:ahLst/>
              <a:cxnLst>
                <a:cxn ang="0">
                  <a:pos x="connsiteX0" y="connsiteY0"/>
                </a:cxn>
                <a:cxn ang="0">
                  <a:pos x="connsiteX1" y="connsiteY1"/>
                </a:cxn>
                <a:cxn ang="0">
                  <a:pos x="connsiteX2" y="connsiteY2"/>
                </a:cxn>
                <a:cxn ang="0">
                  <a:pos x="connsiteX3" y="connsiteY3"/>
                </a:cxn>
              </a:cxnLst>
              <a:rect l="l" t="t" r="r" b="b"/>
              <a:pathLst>
                <a:path w="19050" h="47625">
                  <a:moveTo>
                    <a:pt x="3760" y="3760"/>
                  </a:moveTo>
                  <a:lnTo>
                    <a:pt x="23762" y="3760"/>
                  </a:lnTo>
                  <a:lnTo>
                    <a:pt x="23762" y="44717"/>
                  </a:lnTo>
                  <a:lnTo>
                    <a:pt x="3760" y="44717"/>
                  </a:lnTo>
                  <a:close/>
                </a:path>
              </a:pathLst>
            </a:custGeom>
            <a:noFill/>
            <a:ln w="6350" cap="flat">
              <a:solidFill>
                <a:srgbClr val="04B0AC"/>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Symbio AR+LT"/>
              </a:endParaRPr>
            </a:p>
          </p:txBody>
        </p:sp>
        <p:sp>
          <p:nvSpPr>
            <p:cNvPr id="278" name="Freeform: Shape 277">
              <a:extLst>
                <a:ext uri="{FF2B5EF4-FFF2-40B4-BE49-F238E27FC236}">
                  <a16:creationId xmlns:a16="http://schemas.microsoft.com/office/drawing/2014/main" id="{A5BC969A-EE21-4C00-A928-77C9FC993298}"/>
                </a:ext>
              </a:extLst>
            </p:cNvPr>
            <p:cNvSpPr/>
            <p:nvPr/>
          </p:nvSpPr>
          <p:spPr>
            <a:xfrm>
              <a:off x="5021193" y="2513650"/>
              <a:ext cx="122441" cy="183663"/>
            </a:xfrm>
            <a:custGeom>
              <a:avLst/>
              <a:gdLst>
                <a:gd name="connsiteX0" fmla="*/ 3760 w 19050"/>
                <a:gd name="connsiteY0" fmla="*/ 3760 h 28575"/>
                <a:gd name="connsiteX1" fmla="*/ 23762 w 19050"/>
                <a:gd name="connsiteY1" fmla="*/ 3760 h 28575"/>
                <a:gd name="connsiteX2" fmla="*/ 23762 w 19050"/>
                <a:gd name="connsiteY2" fmla="*/ 31382 h 28575"/>
                <a:gd name="connsiteX3" fmla="*/ 3760 w 19050"/>
                <a:gd name="connsiteY3" fmla="*/ 31382 h 28575"/>
              </a:gdLst>
              <a:ahLst/>
              <a:cxnLst>
                <a:cxn ang="0">
                  <a:pos x="connsiteX0" y="connsiteY0"/>
                </a:cxn>
                <a:cxn ang="0">
                  <a:pos x="connsiteX1" y="connsiteY1"/>
                </a:cxn>
                <a:cxn ang="0">
                  <a:pos x="connsiteX2" y="connsiteY2"/>
                </a:cxn>
                <a:cxn ang="0">
                  <a:pos x="connsiteX3" y="connsiteY3"/>
                </a:cxn>
              </a:cxnLst>
              <a:rect l="l" t="t" r="r" b="b"/>
              <a:pathLst>
                <a:path w="19050" h="28575">
                  <a:moveTo>
                    <a:pt x="3760" y="3760"/>
                  </a:moveTo>
                  <a:lnTo>
                    <a:pt x="23762" y="3760"/>
                  </a:lnTo>
                  <a:lnTo>
                    <a:pt x="23762" y="31382"/>
                  </a:lnTo>
                  <a:lnTo>
                    <a:pt x="3760" y="31382"/>
                  </a:lnTo>
                  <a:close/>
                </a:path>
              </a:pathLst>
            </a:custGeom>
            <a:noFill/>
            <a:ln w="6350" cap="flat">
              <a:solidFill>
                <a:srgbClr val="04B0AC"/>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Symbio AR+LT"/>
              </a:endParaRPr>
            </a:p>
          </p:txBody>
        </p:sp>
        <p:sp>
          <p:nvSpPr>
            <p:cNvPr id="279" name="Freeform: Shape 278">
              <a:extLst>
                <a:ext uri="{FF2B5EF4-FFF2-40B4-BE49-F238E27FC236}">
                  <a16:creationId xmlns:a16="http://schemas.microsoft.com/office/drawing/2014/main" id="{9FD3B491-CE71-4FC5-9BC5-BFCB2B1FD42F}"/>
                </a:ext>
              </a:extLst>
            </p:cNvPr>
            <p:cNvSpPr/>
            <p:nvPr/>
          </p:nvSpPr>
          <p:spPr>
            <a:xfrm>
              <a:off x="4476326" y="3193199"/>
              <a:ext cx="61222" cy="61222"/>
            </a:xfrm>
            <a:custGeom>
              <a:avLst/>
              <a:gdLst>
                <a:gd name="connsiteX0" fmla="*/ 14237 w 9525"/>
                <a:gd name="connsiteY0" fmla="*/ 3760 h 9525"/>
                <a:gd name="connsiteX1" fmla="*/ 3760 w 9525"/>
                <a:gd name="connsiteY1" fmla="*/ 14237 h 9525"/>
              </a:gdLst>
              <a:ahLst/>
              <a:cxnLst>
                <a:cxn ang="0">
                  <a:pos x="connsiteX0" y="connsiteY0"/>
                </a:cxn>
                <a:cxn ang="0">
                  <a:pos x="connsiteX1" y="connsiteY1"/>
                </a:cxn>
              </a:cxnLst>
              <a:rect l="l" t="t" r="r" b="b"/>
              <a:pathLst>
                <a:path w="9525" h="9525">
                  <a:moveTo>
                    <a:pt x="14237" y="3760"/>
                  </a:moveTo>
                  <a:lnTo>
                    <a:pt x="3760" y="14237"/>
                  </a:lnTo>
                </a:path>
              </a:pathLst>
            </a:custGeom>
            <a:ln w="6350" cap="rnd">
              <a:solidFill>
                <a:srgbClr val="04B0AC"/>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Symbio AR+LT"/>
              </a:endParaRPr>
            </a:p>
          </p:txBody>
        </p:sp>
        <p:sp>
          <p:nvSpPr>
            <p:cNvPr id="281" name="Freeform: Shape 280">
              <a:extLst>
                <a:ext uri="{FF2B5EF4-FFF2-40B4-BE49-F238E27FC236}">
                  <a16:creationId xmlns:a16="http://schemas.microsoft.com/office/drawing/2014/main" id="{BCE70B3F-B304-4164-851C-D290BD9DC05B}"/>
                </a:ext>
              </a:extLst>
            </p:cNvPr>
            <p:cNvSpPr/>
            <p:nvPr/>
          </p:nvSpPr>
          <p:spPr>
            <a:xfrm>
              <a:off x="4604891" y="3193199"/>
              <a:ext cx="61222" cy="61222"/>
            </a:xfrm>
            <a:custGeom>
              <a:avLst/>
              <a:gdLst>
                <a:gd name="connsiteX0" fmla="*/ 14237 w 9525"/>
                <a:gd name="connsiteY0" fmla="*/ 14237 h 9525"/>
                <a:gd name="connsiteX1" fmla="*/ 3760 w 9525"/>
                <a:gd name="connsiteY1" fmla="*/ 3760 h 9525"/>
              </a:gdLst>
              <a:ahLst/>
              <a:cxnLst>
                <a:cxn ang="0">
                  <a:pos x="connsiteX0" y="connsiteY0"/>
                </a:cxn>
                <a:cxn ang="0">
                  <a:pos x="connsiteX1" y="connsiteY1"/>
                </a:cxn>
              </a:cxnLst>
              <a:rect l="l" t="t" r="r" b="b"/>
              <a:pathLst>
                <a:path w="9525" h="9525">
                  <a:moveTo>
                    <a:pt x="14237" y="14237"/>
                  </a:moveTo>
                  <a:lnTo>
                    <a:pt x="3760" y="3760"/>
                  </a:lnTo>
                </a:path>
              </a:pathLst>
            </a:custGeom>
            <a:ln w="6350" cap="rnd">
              <a:solidFill>
                <a:srgbClr val="04B0AC"/>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Symbio AR+LT"/>
              </a:endParaRPr>
            </a:p>
          </p:txBody>
        </p:sp>
        <p:sp>
          <p:nvSpPr>
            <p:cNvPr id="282" name="Freeform: Shape 281">
              <a:extLst>
                <a:ext uri="{FF2B5EF4-FFF2-40B4-BE49-F238E27FC236}">
                  <a16:creationId xmlns:a16="http://schemas.microsoft.com/office/drawing/2014/main" id="{7BB8AE7F-3487-4A48-8494-DB4B3C5A43C5}"/>
                </a:ext>
              </a:extLst>
            </p:cNvPr>
            <p:cNvSpPr/>
            <p:nvPr/>
          </p:nvSpPr>
          <p:spPr>
            <a:xfrm>
              <a:off x="4733452" y="3187082"/>
              <a:ext cx="61222" cy="61222"/>
            </a:xfrm>
            <a:custGeom>
              <a:avLst/>
              <a:gdLst>
                <a:gd name="connsiteX0" fmla="*/ 14237 w 9525"/>
                <a:gd name="connsiteY0" fmla="*/ 3760 h 9525"/>
                <a:gd name="connsiteX1" fmla="*/ 3760 w 9525"/>
                <a:gd name="connsiteY1" fmla="*/ 15190 h 9525"/>
              </a:gdLst>
              <a:ahLst/>
              <a:cxnLst>
                <a:cxn ang="0">
                  <a:pos x="connsiteX0" y="connsiteY0"/>
                </a:cxn>
                <a:cxn ang="0">
                  <a:pos x="connsiteX1" y="connsiteY1"/>
                </a:cxn>
              </a:cxnLst>
              <a:rect l="l" t="t" r="r" b="b"/>
              <a:pathLst>
                <a:path w="9525" h="9525">
                  <a:moveTo>
                    <a:pt x="14237" y="3760"/>
                  </a:moveTo>
                  <a:lnTo>
                    <a:pt x="3760" y="15190"/>
                  </a:lnTo>
                </a:path>
              </a:pathLst>
            </a:custGeom>
            <a:ln w="6350" cap="rnd">
              <a:solidFill>
                <a:srgbClr val="04B0AC"/>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Symbio AR+LT"/>
              </a:endParaRPr>
            </a:p>
          </p:txBody>
        </p:sp>
        <p:sp>
          <p:nvSpPr>
            <p:cNvPr id="283" name="Freeform: Shape 282">
              <a:extLst>
                <a:ext uri="{FF2B5EF4-FFF2-40B4-BE49-F238E27FC236}">
                  <a16:creationId xmlns:a16="http://schemas.microsoft.com/office/drawing/2014/main" id="{187D292C-1A50-49A7-A980-95A157388CB3}"/>
                </a:ext>
              </a:extLst>
            </p:cNvPr>
            <p:cNvSpPr/>
            <p:nvPr/>
          </p:nvSpPr>
          <p:spPr>
            <a:xfrm>
              <a:off x="4402859" y="3254421"/>
              <a:ext cx="122441" cy="122441"/>
            </a:xfrm>
            <a:custGeom>
              <a:avLst/>
              <a:gdLst>
                <a:gd name="connsiteX0" fmla="*/ 17095 w 19050"/>
                <a:gd name="connsiteY0" fmla="*/ 10427 h 19050"/>
                <a:gd name="connsiteX1" fmla="*/ 10427 w 19050"/>
                <a:gd name="connsiteY1" fmla="*/ 17095 h 19050"/>
                <a:gd name="connsiteX2" fmla="*/ 3760 w 19050"/>
                <a:gd name="connsiteY2" fmla="*/ 10427 h 19050"/>
                <a:gd name="connsiteX3" fmla="*/ 10427 w 19050"/>
                <a:gd name="connsiteY3" fmla="*/ 3760 h 19050"/>
                <a:gd name="connsiteX4" fmla="*/ 17095 w 19050"/>
                <a:gd name="connsiteY4" fmla="*/ 10427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7095" y="10427"/>
                  </a:moveTo>
                  <a:cubicBezTo>
                    <a:pt x="17095" y="14110"/>
                    <a:pt x="14110" y="17095"/>
                    <a:pt x="10427" y="17095"/>
                  </a:cubicBezTo>
                  <a:cubicBezTo>
                    <a:pt x="6745" y="17095"/>
                    <a:pt x="3760" y="14110"/>
                    <a:pt x="3760" y="10427"/>
                  </a:cubicBezTo>
                  <a:cubicBezTo>
                    <a:pt x="3760" y="6745"/>
                    <a:pt x="6745" y="3760"/>
                    <a:pt x="10427" y="3760"/>
                  </a:cubicBezTo>
                  <a:cubicBezTo>
                    <a:pt x="14110" y="3760"/>
                    <a:pt x="17095" y="6745"/>
                    <a:pt x="17095" y="10427"/>
                  </a:cubicBezTo>
                  <a:close/>
                </a:path>
              </a:pathLst>
            </a:custGeom>
            <a:noFill/>
            <a:ln w="6350" cap="rnd">
              <a:solidFill>
                <a:srgbClr val="04B0AC"/>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Symbio AR+LT"/>
              </a:endParaRPr>
            </a:p>
          </p:txBody>
        </p:sp>
        <p:sp>
          <p:nvSpPr>
            <p:cNvPr id="284" name="Freeform: Shape 283">
              <a:extLst>
                <a:ext uri="{FF2B5EF4-FFF2-40B4-BE49-F238E27FC236}">
                  <a16:creationId xmlns:a16="http://schemas.microsoft.com/office/drawing/2014/main" id="{6C6A484C-EF71-4072-BE73-E0C3640DB9F6}"/>
                </a:ext>
              </a:extLst>
            </p:cNvPr>
            <p:cNvSpPr/>
            <p:nvPr/>
          </p:nvSpPr>
          <p:spPr>
            <a:xfrm>
              <a:off x="4531427" y="3119736"/>
              <a:ext cx="122441" cy="122441"/>
            </a:xfrm>
            <a:custGeom>
              <a:avLst/>
              <a:gdLst>
                <a:gd name="connsiteX0" fmla="*/ 17095 w 19050"/>
                <a:gd name="connsiteY0" fmla="*/ 10427 h 19050"/>
                <a:gd name="connsiteX1" fmla="*/ 10427 w 19050"/>
                <a:gd name="connsiteY1" fmla="*/ 17095 h 19050"/>
                <a:gd name="connsiteX2" fmla="*/ 3760 w 19050"/>
                <a:gd name="connsiteY2" fmla="*/ 10427 h 19050"/>
                <a:gd name="connsiteX3" fmla="*/ 10427 w 19050"/>
                <a:gd name="connsiteY3" fmla="*/ 3760 h 19050"/>
                <a:gd name="connsiteX4" fmla="*/ 17095 w 19050"/>
                <a:gd name="connsiteY4" fmla="*/ 10427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7095" y="10427"/>
                  </a:moveTo>
                  <a:cubicBezTo>
                    <a:pt x="17095" y="14110"/>
                    <a:pt x="14110" y="17095"/>
                    <a:pt x="10427" y="17095"/>
                  </a:cubicBezTo>
                  <a:cubicBezTo>
                    <a:pt x="6745" y="17095"/>
                    <a:pt x="3760" y="14110"/>
                    <a:pt x="3760" y="10427"/>
                  </a:cubicBezTo>
                  <a:cubicBezTo>
                    <a:pt x="3760" y="6745"/>
                    <a:pt x="6745" y="3760"/>
                    <a:pt x="10427" y="3760"/>
                  </a:cubicBezTo>
                  <a:cubicBezTo>
                    <a:pt x="14110" y="3760"/>
                    <a:pt x="17095" y="6745"/>
                    <a:pt x="17095" y="10427"/>
                  </a:cubicBezTo>
                  <a:close/>
                </a:path>
              </a:pathLst>
            </a:custGeom>
            <a:noFill/>
            <a:ln w="6350" cap="rnd">
              <a:solidFill>
                <a:srgbClr val="04B0AC"/>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Symbio AR+LT"/>
              </a:endParaRPr>
            </a:p>
          </p:txBody>
        </p:sp>
        <p:sp>
          <p:nvSpPr>
            <p:cNvPr id="285" name="Freeform: Shape 284">
              <a:extLst>
                <a:ext uri="{FF2B5EF4-FFF2-40B4-BE49-F238E27FC236}">
                  <a16:creationId xmlns:a16="http://schemas.microsoft.com/office/drawing/2014/main" id="{1CA2A5A8-FA36-4D18-AD75-FFF2CC3C73B8}"/>
                </a:ext>
              </a:extLst>
            </p:cNvPr>
            <p:cNvSpPr/>
            <p:nvPr/>
          </p:nvSpPr>
          <p:spPr>
            <a:xfrm>
              <a:off x="4659989" y="3254421"/>
              <a:ext cx="122441" cy="122441"/>
            </a:xfrm>
            <a:custGeom>
              <a:avLst/>
              <a:gdLst>
                <a:gd name="connsiteX0" fmla="*/ 17095 w 19050"/>
                <a:gd name="connsiteY0" fmla="*/ 10427 h 19050"/>
                <a:gd name="connsiteX1" fmla="*/ 10427 w 19050"/>
                <a:gd name="connsiteY1" fmla="*/ 17095 h 19050"/>
                <a:gd name="connsiteX2" fmla="*/ 3760 w 19050"/>
                <a:gd name="connsiteY2" fmla="*/ 10427 h 19050"/>
                <a:gd name="connsiteX3" fmla="*/ 10427 w 19050"/>
                <a:gd name="connsiteY3" fmla="*/ 3760 h 19050"/>
                <a:gd name="connsiteX4" fmla="*/ 17095 w 19050"/>
                <a:gd name="connsiteY4" fmla="*/ 10427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7095" y="10427"/>
                  </a:moveTo>
                  <a:cubicBezTo>
                    <a:pt x="17095" y="14110"/>
                    <a:pt x="14110" y="17095"/>
                    <a:pt x="10427" y="17095"/>
                  </a:cubicBezTo>
                  <a:cubicBezTo>
                    <a:pt x="6745" y="17095"/>
                    <a:pt x="3760" y="14110"/>
                    <a:pt x="3760" y="10427"/>
                  </a:cubicBezTo>
                  <a:cubicBezTo>
                    <a:pt x="3760" y="6745"/>
                    <a:pt x="6745" y="3760"/>
                    <a:pt x="10427" y="3760"/>
                  </a:cubicBezTo>
                  <a:cubicBezTo>
                    <a:pt x="14110" y="3760"/>
                    <a:pt x="17095" y="6745"/>
                    <a:pt x="17095" y="10427"/>
                  </a:cubicBezTo>
                  <a:close/>
                </a:path>
              </a:pathLst>
            </a:custGeom>
            <a:noFill/>
            <a:ln w="6350" cap="rnd">
              <a:solidFill>
                <a:srgbClr val="04B0AC"/>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Symbio AR+LT"/>
              </a:endParaRPr>
            </a:p>
          </p:txBody>
        </p:sp>
        <p:sp>
          <p:nvSpPr>
            <p:cNvPr id="286" name="Freeform: Shape 285">
              <a:extLst>
                <a:ext uri="{FF2B5EF4-FFF2-40B4-BE49-F238E27FC236}">
                  <a16:creationId xmlns:a16="http://schemas.microsoft.com/office/drawing/2014/main" id="{13CA431B-6770-417B-85E7-F1535E978AEA}"/>
                </a:ext>
              </a:extLst>
            </p:cNvPr>
            <p:cNvSpPr/>
            <p:nvPr/>
          </p:nvSpPr>
          <p:spPr>
            <a:xfrm>
              <a:off x="5370149" y="3193199"/>
              <a:ext cx="61222" cy="61222"/>
            </a:xfrm>
            <a:custGeom>
              <a:avLst/>
              <a:gdLst>
                <a:gd name="connsiteX0" fmla="*/ 3760 w 9525"/>
                <a:gd name="connsiteY0" fmla="*/ 3760 h 9525"/>
                <a:gd name="connsiteX1" fmla="*/ 14237 w 9525"/>
                <a:gd name="connsiteY1" fmla="*/ 14237 h 9525"/>
              </a:gdLst>
              <a:ahLst/>
              <a:cxnLst>
                <a:cxn ang="0">
                  <a:pos x="connsiteX0" y="connsiteY0"/>
                </a:cxn>
                <a:cxn ang="0">
                  <a:pos x="connsiteX1" y="connsiteY1"/>
                </a:cxn>
              </a:cxnLst>
              <a:rect l="l" t="t" r="r" b="b"/>
              <a:pathLst>
                <a:path w="9525" h="9525">
                  <a:moveTo>
                    <a:pt x="3760" y="3760"/>
                  </a:moveTo>
                  <a:lnTo>
                    <a:pt x="14237" y="14237"/>
                  </a:lnTo>
                </a:path>
              </a:pathLst>
            </a:custGeom>
            <a:ln w="6350" cap="rnd">
              <a:solidFill>
                <a:srgbClr val="04B0AC"/>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Symbio AR+LT"/>
              </a:endParaRPr>
            </a:p>
          </p:txBody>
        </p:sp>
        <p:sp>
          <p:nvSpPr>
            <p:cNvPr id="287" name="Freeform: Shape 286">
              <a:extLst>
                <a:ext uri="{FF2B5EF4-FFF2-40B4-BE49-F238E27FC236}">
                  <a16:creationId xmlns:a16="http://schemas.microsoft.com/office/drawing/2014/main" id="{E4E1EF7A-5BEC-4C8A-B87E-31D07E9E4D4B}"/>
                </a:ext>
              </a:extLst>
            </p:cNvPr>
            <p:cNvSpPr/>
            <p:nvPr/>
          </p:nvSpPr>
          <p:spPr>
            <a:xfrm>
              <a:off x="5241591" y="3193199"/>
              <a:ext cx="61222" cy="61222"/>
            </a:xfrm>
            <a:custGeom>
              <a:avLst/>
              <a:gdLst>
                <a:gd name="connsiteX0" fmla="*/ 3760 w 9525"/>
                <a:gd name="connsiteY0" fmla="*/ 14237 h 9525"/>
                <a:gd name="connsiteX1" fmla="*/ 14237 w 9525"/>
                <a:gd name="connsiteY1" fmla="*/ 3760 h 9525"/>
              </a:gdLst>
              <a:ahLst/>
              <a:cxnLst>
                <a:cxn ang="0">
                  <a:pos x="connsiteX0" y="connsiteY0"/>
                </a:cxn>
                <a:cxn ang="0">
                  <a:pos x="connsiteX1" y="connsiteY1"/>
                </a:cxn>
              </a:cxnLst>
              <a:rect l="l" t="t" r="r" b="b"/>
              <a:pathLst>
                <a:path w="9525" h="9525">
                  <a:moveTo>
                    <a:pt x="3760" y="14237"/>
                  </a:moveTo>
                  <a:lnTo>
                    <a:pt x="14237" y="3760"/>
                  </a:lnTo>
                </a:path>
              </a:pathLst>
            </a:custGeom>
            <a:ln w="6350" cap="rnd">
              <a:solidFill>
                <a:srgbClr val="04B0AC"/>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Symbio AR+LT"/>
              </a:endParaRPr>
            </a:p>
          </p:txBody>
        </p:sp>
        <p:sp>
          <p:nvSpPr>
            <p:cNvPr id="288" name="Freeform: Shape 287">
              <a:extLst>
                <a:ext uri="{FF2B5EF4-FFF2-40B4-BE49-F238E27FC236}">
                  <a16:creationId xmlns:a16="http://schemas.microsoft.com/office/drawing/2014/main" id="{9D09A773-001C-444C-8029-6595CBE8929D}"/>
                </a:ext>
              </a:extLst>
            </p:cNvPr>
            <p:cNvSpPr/>
            <p:nvPr/>
          </p:nvSpPr>
          <p:spPr>
            <a:xfrm>
              <a:off x="5106905" y="3187082"/>
              <a:ext cx="61222" cy="61222"/>
            </a:xfrm>
            <a:custGeom>
              <a:avLst/>
              <a:gdLst>
                <a:gd name="connsiteX0" fmla="*/ 3760 w 9525"/>
                <a:gd name="connsiteY0" fmla="*/ 3760 h 9525"/>
                <a:gd name="connsiteX1" fmla="*/ 15190 w 9525"/>
                <a:gd name="connsiteY1" fmla="*/ 15190 h 9525"/>
              </a:gdLst>
              <a:ahLst/>
              <a:cxnLst>
                <a:cxn ang="0">
                  <a:pos x="connsiteX0" y="connsiteY0"/>
                </a:cxn>
                <a:cxn ang="0">
                  <a:pos x="connsiteX1" y="connsiteY1"/>
                </a:cxn>
              </a:cxnLst>
              <a:rect l="l" t="t" r="r" b="b"/>
              <a:pathLst>
                <a:path w="9525" h="9525">
                  <a:moveTo>
                    <a:pt x="3760" y="3760"/>
                  </a:moveTo>
                  <a:lnTo>
                    <a:pt x="15190" y="15190"/>
                  </a:lnTo>
                </a:path>
              </a:pathLst>
            </a:custGeom>
            <a:ln w="6350" cap="rnd">
              <a:solidFill>
                <a:srgbClr val="04B0AC"/>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Symbio AR+LT"/>
              </a:endParaRPr>
            </a:p>
          </p:txBody>
        </p:sp>
        <p:sp>
          <p:nvSpPr>
            <p:cNvPr id="289" name="Freeform: Shape 288">
              <a:extLst>
                <a:ext uri="{FF2B5EF4-FFF2-40B4-BE49-F238E27FC236}">
                  <a16:creationId xmlns:a16="http://schemas.microsoft.com/office/drawing/2014/main" id="{5D48D25D-147C-45BA-881A-BF36F74FBD43}"/>
                </a:ext>
              </a:extLst>
            </p:cNvPr>
            <p:cNvSpPr/>
            <p:nvPr/>
          </p:nvSpPr>
          <p:spPr>
            <a:xfrm>
              <a:off x="5425253" y="3254421"/>
              <a:ext cx="122441" cy="122441"/>
            </a:xfrm>
            <a:custGeom>
              <a:avLst/>
              <a:gdLst>
                <a:gd name="connsiteX0" fmla="*/ 17095 w 19050"/>
                <a:gd name="connsiteY0" fmla="*/ 10427 h 19050"/>
                <a:gd name="connsiteX1" fmla="*/ 10427 w 19050"/>
                <a:gd name="connsiteY1" fmla="*/ 17095 h 19050"/>
                <a:gd name="connsiteX2" fmla="*/ 3760 w 19050"/>
                <a:gd name="connsiteY2" fmla="*/ 10427 h 19050"/>
                <a:gd name="connsiteX3" fmla="*/ 10427 w 19050"/>
                <a:gd name="connsiteY3" fmla="*/ 3760 h 19050"/>
                <a:gd name="connsiteX4" fmla="*/ 17095 w 19050"/>
                <a:gd name="connsiteY4" fmla="*/ 10427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7095" y="10427"/>
                  </a:moveTo>
                  <a:cubicBezTo>
                    <a:pt x="17095" y="14110"/>
                    <a:pt x="14110" y="17095"/>
                    <a:pt x="10427" y="17095"/>
                  </a:cubicBezTo>
                  <a:cubicBezTo>
                    <a:pt x="6745" y="17095"/>
                    <a:pt x="3760" y="14110"/>
                    <a:pt x="3760" y="10427"/>
                  </a:cubicBezTo>
                  <a:cubicBezTo>
                    <a:pt x="3760" y="6745"/>
                    <a:pt x="6745" y="3760"/>
                    <a:pt x="10427" y="3760"/>
                  </a:cubicBezTo>
                  <a:cubicBezTo>
                    <a:pt x="14110" y="3760"/>
                    <a:pt x="17095" y="6745"/>
                    <a:pt x="17095" y="10427"/>
                  </a:cubicBezTo>
                  <a:close/>
                </a:path>
              </a:pathLst>
            </a:custGeom>
            <a:noFill/>
            <a:ln w="6350" cap="rnd">
              <a:solidFill>
                <a:srgbClr val="04B0AC"/>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Symbio AR+LT"/>
              </a:endParaRPr>
            </a:p>
          </p:txBody>
        </p:sp>
        <p:sp>
          <p:nvSpPr>
            <p:cNvPr id="290" name="Freeform: Shape 289">
              <a:extLst>
                <a:ext uri="{FF2B5EF4-FFF2-40B4-BE49-F238E27FC236}">
                  <a16:creationId xmlns:a16="http://schemas.microsoft.com/office/drawing/2014/main" id="{F204E73B-5FB3-4839-B576-FA2498740EDF}"/>
                </a:ext>
              </a:extLst>
            </p:cNvPr>
            <p:cNvSpPr/>
            <p:nvPr/>
          </p:nvSpPr>
          <p:spPr>
            <a:xfrm>
              <a:off x="5296685" y="3119736"/>
              <a:ext cx="122441" cy="122441"/>
            </a:xfrm>
            <a:custGeom>
              <a:avLst/>
              <a:gdLst>
                <a:gd name="connsiteX0" fmla="*/ 17095 w 19050"/>
                <a:gd name="connsiteY0" fmla="*/ 10427 h 19050"/>
                <a:gd name="connsiteX1" fmla="*/ 10427 w 19050"/>
                <a:gd name="connsiteY1" fmla="*/ 17095 h 19050"/>
                <a:gd name="connsiteX2" fmla="*/ 3760 w 19050"/>
                <a:gd name="connsiteY2" fmla="*/ 10427 h 19050"/>
                <a:gd name="connsiteX3" fmla="*/ 10427 w 19050"/>
                <a:gd name="connsiteY3" fmla="*/ 3760 h 19050"/>
                <a:gd name="connsiteX4" fmla="*/ 17095 w 19050"/>
                <a:gd name="connsiteY4" fmla="*/ 10427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7095" y="10427"/>
                  </a:moveTo>
                  <a:cubicBezTo>
                    <a:pt x="17095" y="14110"/>
                    <a:pt x="14110" y="17095"/>
                    <a:pt x="10427" y="17095"/>
                  </a:cubicBezTo>
                  <a:cubicBezTo>
                    <a:pt x="6745" y="17095"/>
                    <a:pt x="3760" y="14110"/>
                    <a:pt x="3760" y="10427"/>
                  </a:cubicBezTo>
                  <a:cubicBezTo>
                    <a:pt x="3760" y="6745"/>
                    <a:pt x="6745" y="3760"/>
                    <a:pt x="10427" y="3760"/>
                  </a:cubicBezTo>
                  <a:cubicBezTo>
                    <a:pt x="14110" y="3760"/>
                    <a:pt x="17095" y="6745"/>
                    <a:pt x="17095" y="10427"/>
                  </a:cubicBezTo>
                  <a:close/>
                </a:path>
              </a:pathLst>
            </a:custGeom>
            <a:noFill/>
            <a:ln w="6350" cap="rnd">
              <a:solidFill>
                <a:srgbClr val="04B0AC"/>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Symbio AR+LT"/>
              </a:endParaRPr>
            </a:p>
          </p:txBody>
        </p:sp>
        <p:sp>
          <p:nvSpPr>
            <p:cNvPr id="291" name="Freeform: Shape 290">
              <a:extLst>
                <a:ext uri="{FF2B5EF4-FFF2-40B4-BE49-F238E27FC236}">
                  <a16:creationId xmlns:a16="http://schemas.microsoft.com/office/drawing/2014/main" id="{B530831F-FB78-4755-8DBF-B8B74CB56009}"/>
                </a:ext>
              </a:extLst>
            </p:cNvPr>
            <p:cNvSpPr/>
            <p:nvPr/>
          </p:nvSpPr>
          <p:spPr>
            <a:xfrm>
              <a:off x="5168124" y="3254421"/>
              <a:ext cx="122441" cy="122441"/>
            </a:xfrm>
            <a:custGeom>
              <a:avLst/>
              <a:gdLst>
                <a:gd name="connsiteX0" fmla="*/ 3760 w 19050"/>
                <a:gd name="connsiteY0" fmla="*/ 10427 h 19050"/>
                <a:gd name="connsiteX1" fmla="*/ 10427 w 19050"/>
                <a:gd name="connsiteY1" fmla="*/ 3760 h 19050"/>
                <a:gd name="connsiteX2" fmla="*/ 17095 w 19050"/>
                <a:gd name="connsiteY2" fmla="*/ 10427 h 19050"/>
                <a:gd name="connsiteX3" fmla="*/ 10427 w 19050"/>
                <a:gd name="connsiteY3" fmla="*/ 17095 h 19050"/>
                <a:gd name="connsiteX4" fmla="*/ 3760 w 19050"/>
                <a:gd name="connsiteY4" fmla="*/ 10427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3760" y="10427"/>
                  </a:moveTo>
                  <a:cubicBezTo>
                    <a:pt x="3760" y="6617"/>
                    <a:pt x="6617" y="3760"/>
                    <a:pt x="10427" y="3760"/>
                  </a:cubicBezTo>
                  <a:cubicBezTo>
                    <a:pt x="14237" y="3760"/>
                    <a:pt x="17095" y="6617"/>
                    <a:pt x="17095" y="10427"/>
                  </a:cubicBezTo>
                  <a:cubicBezTo>
                    <a:pt x="17095" y="14237"/>
                    <a:pt x="14237" y="17095"/>
                    <a:pt x="10427" y="17095"/>
                  </a:cubicBezTo>
                  <a:cubicBezTo>
                    <a:pt x="6617" y="17095"/>
                    <a:pt x="3760" y="14237"/>
                    <a:pt x="3760" y="10427"/>
                  </a:cubicBezTo>
                  <a:close/>
                </a:path>
              </a:pathLst>
            </a:custGeom>
            <a:noFill/>
            <a:ln w="6350" cap="rnd">
              <a:solidFill>
                <a:srgbClr val="04B0AC"/>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Symbio AR+LT"/>
              </a:endParaRPr>
            </a:p>
          </p:txBody>
        </p:sp>
        <p:sp>
          <p:nvSpPr>
            <p:cNvPr id="292" name="Rectangle: Rounded Corners 291">
              <a:extLst>
                <a:ext uri="{FF2B5EF4-FFF2-40B4-BE49-F238E27FC236}">
                  <a16:creationId xmlns:a16="http://schemas.microsoft.com/office/drawing/2014/main" id="{8E5C8262-53A7-4AA6-B875-3FBE274E7292}"/>
                </a:ext>
              </a:extLst>
            </p:cNvPr>
            <p:cNvSpPr/>
            <p:nvPr/>
          </p:nvSpPr>
          <p:spPr>
            <a:xfrm>
              <a:off x="4903237" y="3081878"/>
              <a:ext cx="146822" cy="337597"/>
            </a:xfrm>
            <a:prstGeom prst="roundRect">
              <a:avLst/>
            </a:prstGeom>
            <a:noFill/>
            <a:ln w="6350" cap="rnd">
              <a:solidFill>
                <a:srgbClr val="04B0AC"/>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dirty="0" err="1">
                <a:ln>
                  <a:noFill/>
                </a:ln>
                <a:solidFill>
                  <a:srgbClr val="000000"/>
                </a:solidFill>
                <a:effectLst/>
                <a:uLnTx/>
                <a:uFillTx/>
                <a:latin typeface="Calibri"/>
                <a:ea typeface="+mn-ea"/>
                <a:cs typeface="Symbio AR+LT"/>
              </a:endParaRPr>
            </a:p>
          </p:txBody>
        </p:sp>
      </p:grpSp>
      <p:sp>
        <p:nvSpPr>
          <p:cNvPr id="126" name="Rounded Rectangle 57">
            <a:extLst>
              <a:ext uri="{FF2B5EF4-FFF2-40B4-BE49-F238E27FC236}">
                <a16:creationId xmlns:a16="http://schemas.microsoft.com/office/drawing/2014/main" id="{B084D11D-8BF0-4DA5-B8AB-9A3439C00881}"/>
              </a:ext>
            </a:extLst>
          </p:cNvPr>
          <p:cNvSpPr/>
          <p:nvPr/>
        </p:nvSpPr>
        <p:spPr>
          <a:xfrm>
            <a:off x="3942440" y="810163"/>
            <a:ext cx="1828800" cy="218593"/>
          </a:xfrm>
          <a:prstGeom prst="roundRect">
            <a:avLst/>
          </a:prstGeom>
          <a:solidFill>
            <a:srgbClr val="FFAB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1100" b="1" i="0" u="none" strike="noStrike" kern="1200" cap="none" spc="0" normalizeH="0" baseline="0" noProof="0" dirty="0">
                <a:ln>
                  <a:noFill/>
                </a:ln>
                <a:solidFill>
                  <a:srgbClr val="0D2547"/>
                </a:solidFill>
                <a:effectLst/>
                <a:uLnTx/>
                <a:uFillTx/>
                <a:latin typeface="SST Arabic" panose="020B0504030504020204" pitchFamily="34" charset="-78"/>
                <a:ea typeface="+mn-ea"/>
                <a:cs typeface="SST Arabic" panose="020B0504030504020204" pitchFamily="34" charset="-78"/>
              </a:rPr>
              <a:t>عدد المحاضر الامنية</a:t>
            </a:r>
          </a:p>
        </p:txBody>
      </p:sp>
      <p:sp>
        <p:nvSpPr>
          <p:cNvPr id="127" name="Rounded Rectangle 56">
            <a:extLst>
              <a:ext uri="{FF2B5EF4-FFF2-40B4-BE49-F238E27FC236}">
                <a16:creationId xmlns:a16="http://schemas.microsoft.com/office/drawing/2014/main" id="{8D3E1242-AAC4-4C7B-B25B-005ADB575B79}"/>
              </a:ext>
            </a:extLst>
          </p:cNvPr>
          <p:cNvSpPr/>
          <p:nvPr/>
        </p:nvSpPr>
        <p:spPr>
          <a:xfrm>
            <a:off x="2799323" y="799528"/>
            <a:ext cx="1005840" cy="212900"/>
          </a:xfrm>
          <a:prstGeom prst="roundRect">
            <a:avLst/>
          </a:prstGeom>
          <a:solidFill>
            <a:schemeClr val="bg1"/>
          </a:solidFill>
          <a:ln w="952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1050" b="1" i="0" u="none" strike="noStrike" kern="1200" cap="none" spc="0" normalizeH="0" baseline="0" noProof="0" dirty="0">
                <a:ln>
                  <a:noFill/>
                </a:ln>
                <a:solidFill>
                  <a:srgbClr val="002060"/>
                </a:solidFill>
                <a:effectLst/>
                <a:uLnTx/>
                <a:uFillTx/>
                <a:latin typeface="SST Arabic" panose="020B0504030504020204" pitchFamily="34" charset="-78"/>
                <a:ea typeface="+mn-ea"/>
                <a:cs typeface="SST Arabic" panose="020B0504030504020204" pitchFamily="34" charset="-78"/>
              </a:rPr>
              <a:t>0</a:t>
            </a:r>
          </a:p>
        </p:txBody>
      </p:sp>
      <p:sp>
        <p:nvSpPr>
          <p:cNvPr id="128" name="Flowchart: Alternate Process 127">
            <a:hlinkClick r:id="" action="ppaction://noaction"/>
            <a:extLst>
              <a:ext uri="{FF2B5EF4-FFF2-40B4-BE49-F238E27FC236}">
                <a16:creationId xmlns:a16="http://schemas.microsoft.com/office/drawing/2014/main" id="{F68483BC-3BA5-4018-B5AE-005BA4C16421}"/>
              </a:ext>
            </a:extLst>
          </p:cNvPr>
          <p:cNvSpPr/>
          <p:nvPr/>
        </p:nvSpPr>
        <p:spPr>
          <a:xfrm>
            <a:off x="1499102" y="2713821"/>
            <a:ext cx="1150086" cy="144053"/>
          </a:xfrm>
          <a:prstGeom prst="flowChartAlternateProcess">
            <a:avLst/>
          </a:prstGeom>
          <a:solidFill>
            <a:schemeClr val="accent3">
              <a:lumMod val="20000"/>
              <a:lumOff val="80000"/>
              <a:alpha val="80000"/>
            </a:schemeClr>
          </a:solidFill>
          <a:ln>
            <a:solidFill>
              <a:srgbClr val="04DAD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900" b="1" i="0" u="none" strike="noStrike" kern="1200" cap="none" spc="0" normalizeH="0" baseline="0" noProof="0" dirty="0">
                <a:ln>
                  <a:noFill/>
                </a:ln>
                <a:solidFill>
                  <a:srgbClr val="E6E6E6">
                    <a:lumMod val="25000"/>
                  </a:srgbClr>
                </a:solidFill>
                <a:effectLst/>
                <a:uLnTx/>
                <a:uFillTx/>
                <a:latin typeface="SST Arabic" panose="020B0504030504020204" pitchFamily="34" charset="-78"/>
                <a:ea typeface="+mn-ea"/>
                <a:cs typeface="SST Arabic" panose="020B0504030504020204" pitchFamily="34" charset="-78"/>
              </a:rPr>
              <a:t>تحقق جميع الشروط</a:t>
            </a:r>
          </a:p>
        </p:txBody>
      </p:sp>
      <p:grpSp>
        <p:nvGrpSpPr>
          <p:cNvPr id="136" name="Group 135"/>
          <p:cNvGrpSpPr/>
          <p:nvPr/>
        </p:nvGrpSpPr>
        <p:grpSpPr>
          <a:xfrm>
            <a:off x="9940483" y="1159355"/>
            <a:ext cx="2039415" cy="447104"/>
            <a:chOff x="9748394" y="2335266"/>
            <a:chExt cx="2350182" cy="447104"/>
          </a:xfrm>
        </p:grpSpPr>
        <p:sp>
          <p:nvSpPr>
            <p:cNvPr id="138" name="Google Shape;1225;p43">
              <a:extLst>
                <a:ext uri="{FF2B5EF4-FFF2-40B4-BE49-F238E27FC236}">
                  <a16:creationId xmlns:a16="http://schemas.microsoft.com/office/drawing/2014/main" id="{608ADD5F-4327-460D-B674-ADECE9113213}"/>
                </a:ext>
              </a:extLst>
            </p:cNvPr>
            <p:cNvSpPr/>
            <p:nvPr/>
          </p:nvSpPr>
          <p:spPr>
            <a:xfrm rot="4943053" flipV="1">
              <a:off x="11709435" y="2393229"/>
              <a:ext cx="447104" cy="331178"/>
            </a:xfrm>
            <a:custGeom>
              <a:avLst/>
              <a:gdLst/>
              <a:ahLst/>
              <a:cxnLst/>
              <a:rect l="l" t="t" r="r" b="b"/>
              <a:pathLst>
                <a:path w="16872" h="9216" extrusionOk="0">
                  <a:moveTo>
                    <a:pt x="1" y="1"/>
                  </a:moveTo>
                  <a:lnTo>
                    <a:pt x="3346" y="9216"/>
                  </a:lnTo>
                  <a:lnTo>
                    <a:pt x="16872" y="7025"/>
                  </a:lnTo>
                  <a:lnTo>
                    <a:pt x="16872" y="1"/>
                  </a:lnTo>
                  <a:close/>
                </a:path>
              </a:pathLst>
            </a:custGeom>
            <a:solidFill>
              <a:srgbClr val="04B0AC"/>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0D2547"/>
                </a:solidFill>
                <a:effectLst/>
                <a:uLnTx/>
                <a:uFillTx/>
                <a:latin typeface="Symbio AR+LT"/>
                <a:ea typeface="+mn-ea"/>
                <a:cs typeface="Symbio AR+LT"/>
              </a:endParaRPr>
            </a:p>
          </p:txBody>
        </p:sp>
        <p:grpSp>
          <p:nvGrpSpPr>
            <p:cNvPr id="139" name="Group 138"/>
            <p:cNvGrpSpPr/>
            <p:nvPr/>
          </p:nvGrpSpPr>
          <p:grpSpPr>
            <a:xfrm>
              <a:off x="9748394" y="2426442"/>
              <a:ext cx="2271676" cy="351278"/>
              <a:chOff x="9748394" y="2426442"/>
              <a:chExt cx="2271676" cy="351278"/>
            </a:xfrm>
          </p:grpSpPr>
          <p:sp>
            <p:nvSpPr>
              <p:cNvPr id="146" name="Google Shape;841;p33">
                <a:extLst>
                  <a:ext uri="{FF2B5EF4-FFF2-40B4-BE49-F238E27FC236}">
                    <a16:creationId xmlns:a16="http://schemas.microsoft.com/office/drawing/2014/main" id="{1D66AF19-9EA2-45BA-9C66-7AD518DB6A0F}"/>
                  </a:ext>
                </a:extLst>
              </p:cNvPr>
              <p:cNvSpPr/>
              <p:nvPr/>
            </p:nvSpPr>
            <p:spPr>
              <a:xfrm rot="16200000">
                <a:off x="10844227" y="1601876"/>
                <a:ext cx="338554" cy="2013133"/>
              </a:xfrm>
              <a:prstGeom prst="round2SameRect">
                <a:avLst>
                  <a:gd name="adj1" fmla="val 50000"/>
                  <a:gd name="adj2" fmla="val 0"/>
                </a:avLst>
              </a:prstGeom>
              <a:solidFill>
                <a:srgbClr val="04B0AC"/>
              </a:solidFill>
              <a:ln>
                <a:noFill/>
              </a:ln>
            </p:spPr>
            <p:txBody>
              <a:bodyPr spcFirstLastPara="1" wrap="square" lIns="0" tIns="1371600" rIns="0" bIns="91425"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endParaRPr kumimoji="0" sz="1300" b="0" i="0" u="none" strike="noStrike" kern="1200" cap="none" spc="0" normalizeH="0" baseline="0" noProof="0" dirty="0">
                  <a:ln>
                    <a:noFill/>
                  </a:ln>
                  <a:solidFill>
                    <a:srgbClr val="FFFFFF"/>
                  </a:solidFill>
                  <a:effectLst/>
                  <a:uLnTx/>
                  <a:uFillTx/>
                  <a:latin typeface="Symbio AR+LT"/>
                  <a:ea typeface="+mn-ea"/>
                  <a:cs typeface="Symbio AR+LT"/>
                </a:endParaRPr>
              </a:p>
            </p:txBody>
          </p:sp>
          <p:sp>
            <p:nvSpPr>
              <p:cNvPr id="147" name="Google Shape;841;p33">
                <a:extLst>
                  <a:ext uri="{FF2B5EF4-FFF2-40B4-BE49-F238E27FC236}">
                    <a16:creationId xmlns:a16="http://schemas.microsoft.com/office/drawing/2014/main" id="{15BC8918-8CCE-4921-8E6C-3962E64BF192}"/>
                  </a:ext>
                </a:extLst>
              </p:cNvPr>
              <p:cNvSpPr/>
              <p:nvPr/>
            </p:nvSpPr>
            <p:spPr>
              <a:xfrm rot="16200000">
                <a:off x="10845959" y="1710077"/>
                <a:ext cx="264831" cy="1789368"/>
              </a:xfrm>
              <a:prstGeom prst="round2SameRect">
                <a:avLst>
                  <a:gd name="adj1" fmla="val 50000"/>
                  <a:gd name="adj2" fmla="val 0"/>
                </a:avLst>
              </a:prstGeom>
              <a:solidFill>
                <a:schemeClr val="bg1"/>
              </a:solidFill>
              <a:ln>
                <a:noFill/>
              </a:ln>
            </p:spPr>
            <p:txBody>
              <a:bodyPr spcFirstLastPara="1" wrap="square" lIns="0" tIns="1371600" rIns="0" bIns="91425"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endParaRPr kumimoji="0" sz="1300" b="0" i="0" u="none" strike="noStrike" kern="1200" cap="none" spc="0" normalizeH="0" baseline="0" noProof="0" dirty="0">
                  <a:ln>
                    <a:noFill/>
                  </a:ln>
                  <a:solidFill>
                    <a:srgbClr val="FFFFFF"/>
                  </a:solidFill>
                  <a:effectLst/>
                  <a:uLnTx/>
                  <a:uFillTx/>
                  <a:latin typeface="Symbio AR+LT"/>
                  <a:ea typeface="+mn-ea"/>
                  <a:cs typeface="Symbio AR+LT"/>
                </a:endParaRPr>
              </a:p>
            </p:txBody>
          </p:sp>
          <p:sp>
            <p:nvSpPr>
              <p:cNvPr id="148" name="Rectangle 147">
                <a:extLst>
                  <a:ext uri="{FF2B5EF4-FFF2-40B4-BE49-F238E27FC236}">
                    <a16:creationId xmlns:a16="http://schemas.microsoft.com/office/drawing/2014/main" id="{EC74F7B7-D3B8-4B06-9496-F6B3F50DDD5F}"/>
                  </a:ext>
                </a:extLst>
              </p:cNvPr>
              <p:cNvSpPr/>
              <p:nvPr/>
            </p:nvSpPr>
            <p:spPr>
              <a:xfrm>
                <a:off x="9748394" y="2426442"/>
                <a:ext cx="2271675" cy="314510"/>
              </a:xfrm>
              <a:prstGeom prst="rect">
                <a:avLst/>
              </a:prstGeom>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ar-SA" sz="1050" b="0" i="0" u="none" strike="noStrike" kern="1200" cap="none" spc="0" normalizeH="0" baseline="0" noProof="0" dirty="0">
                    <a:ln>
                      <a:noFill/>
                    </a:ln>
                    <a:solidFill>
                      <a:srgbClr val="0D2547"/>
                    </a:solidFill>
                    <a:effectLst/>
                    <a:uLnTx/>
                    <a:uFillTx/>
                    <a:latin typeface="SST Arabic" panose="020B0504030504020204" pitchFamily="34" charset="-78"/>
                    <a:ea typeface="+mn-ea"/>
                    <a:cs typeface="Somar Bold"/>
                  </a:rPr>
                  <a:t>محاكاة 2 أكتوبر 2023 </a:t>
                </a:r>
                <a:endParaRPr kumimoji="0" lang="ar-SA" sz="1050" b="0" i="0" u="none" strike="noStrike" kern="1200" cap="none" spc="0" normalizeH="0" baseline="0" noProof="0" dirty="0">
                  <a:ln>
                    <a:noFill/>
                  </a:ln>
                  <a:solidFill>
                    <a:srgbClr val="0D2547"/>
                  </a:solidFill>
                  <a:effectLst/>
                  <a:uLnTx/>
                  <a:uFillTx/>
                  <a:latin typeface="SST Arabic" panose="020B0504030504020204" pitchFamily="34" charset="-78"/>
                  <a:ea typeface="+mn-ea"/>
                  <a:cs typeface="SST Arabic" panose="020B0504030504020204" pitchFamily="34" charset="-78"/>
                </a:endParaRPr>
              </a:p>
            </p:txBody>
          </p:sp>
        </p:grpSp>
      </p:grpSp>
      <p:sp>
        <p:nvSpPr>
          <p:cNvPr id="150" name="Rectangle 149">
            <a:extLst>
              <a:ext uri="{FF2B5EF4-FFF2-40B4-BE49-F238E27FC236}">
                <a16:creationId xmlns:a16="http://schemas.microsoft.com/office/drawing/2014/main" id="{DED21F3C-B86A-400B-B7A0-3196734AD1FD}"/>
              </a:ext>
            </a:extLst>
          </p:cNvPr>
          <p:cNvSpPr/>
          <p:nvPr/>
        </p:nvSpPr>
        <p:spPr>
          <a:xfrm>
            <a:off x="7323610" y="6466547"/>
            <a:ext cx="4353278" cy="261610"/>
          </a:xfrm>
          <a:prstGeom prst="rect">
            <a:avLst/>
          </a:prstGeom>
          <a:noFill/>
        </p:spPr>
        <p:txBody>
          <a:bodyPr wrap="none" rtlCol="0" anchor="ctr" anchorCtr="0">
            <a:noAutofit/>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kumimoji="0" lang="ar-SA" sz="1050" b="1" i="0" u="none" strike="noStrike" kern="1200" cap="none" spc="0" normalizeH="0" baseline="0" noProof="0" dirty="0">
                <a:ln>
                  <a:noFill/>
                </a:ln>
                <a:solidFill>
                  <a:srgbClr val="2D4553"/>
                </a:solidFill>
                <a:effectLst/>
                <a:uLnTx/>
                <a:uFillTx/>
                <a:latin typeface="SST Arabic" panose="020B0504030504020204" pitchFamily="34" charset="-78"/>
                <a:ea typeface="+mn-ea"/>
                <a:cs typeface="SST Arabic" panose="020B0504030504020204" pitchFamily="34" charset="-78"/>
              </a:rPr>
              <a:t>*تتم دراسة سلوك المستورد لمدة سنة والذين يتجاوز عدد وارداتهم 11 بيان.</a:t>
            </a:r>
          </a:p>
        </p:txBody>
      </p:sp>
      <p:sp>
        <p:nvSpPr>
          <p:cNvPr id="151" name="Isosceles Triangle 150">
            <a:extLst>
              <a:ext uri="{FF2B5EF4-FFF2-40B4-BE49-F238E27FC236}">
                <a16:creationId xmlns:a16="http://schemas.microsoft.com/office/drawing/2014/main" id="{0E3F3F14-CF36-485F-88BF-C447773F51CE}"/>
              </a:ext>
            </a:extLst>
          </p:cNvPr>
          <p:cNvSpPr/>
          <p:nvPr/>
        </p:nvSpPr>
        <p:spPr>
          <a:xfrm rot="5400000" flipV="1">
            <a:off x="2654013" y="2663261"/>
            <a:ext cx="1354999" cy="264278"/>
          </a:xfrm>
          <a:prstGeom prst="triangle">
            <a:avLst/>
          </a:prstGeom>
          <a:solidFill>
            <a:srgbClr val="FFFFFF">
              <a:lumMod val="65000"/>
            </a:srgbClr>
          </a:solidFill>
          <a:ln w="19050" cap="flat" cmpd="sng" algn="ctr">
            <a:noFill/>
            <a:prstDash val="solid"/>
            <a:miter lim="800000"/>
          </a:ln>
          <a:effectLst/>
        </p:spPr>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400" b="1" i="0" u="none" strike="noStrike" kern="0" cap="none" spc="0" normalizeH="0" baseline="0" noProof="0" dirty="0">
              <a:ln>
                <a:noFill/>
              </a:ln>
              <a:solidFill>
                <a:srgbClr val="FFFFFF"/>
              </a:solidFill>
              <a:effectLst/>
              <a:uLnTx/>
              <a:uFillTx/>
              <a:latin typeface="SST Arabic" panose="020B0504030504020204" pitchFamily="34" charset="-78"/>
              <a:ea typeface="Calibri" panose="020F0502020204030204" pitchFamily="34" charset="0"/>
              <a:cs typeface="SST Arabic" panose="020B0504030504020204" pitchFamily="34" charset="-78"/>
            </a:endParaRPr>
          </a:p>
        </p:txBody>
      </p:sp>
      <p:grpSp>
        <p:nvGrpSpPr>
          <p:cNvPr id="2" name="Group 1"/>
          <p:cNvGrpSpPr/>
          <p:nvPr/>
        </p:nvGrpSpPr>
        <p:grpSpPr>
          <a:xfrm>
            <a:off x="918938" y="2221568"/>
            <a:ext cx="2308529" cy="499014"/>
            <a:chOff x="445442" y="2730183"/>
            <a:chExt cx="2308529" cy="499014"/>
          </a:xfrm>
        </p:grpSpPr>
        <p:grpSp>
          <p:nvGrpSpPr>
            <p:cNvPr id="153" name="Group 152">
              <a:extLst>
                <a:ext uri="{FF2B5EF4-FFF2-40B4-BE49-F238E27FC236}">
                  <a16:creationId xmlns:a16="http://schemas.microsoft.com/office/drawing/2014/main" id="{C21C0122-5C11-4793-8F47-64C7995CA470}"/>
                </a:ext>
              </a:extLst>
            </p:cNvPr>
            <p:cNvGrpSpPr/>
            <p:nvPr/>
          </p:nvGrpSpPr>
          <p:grpSpPr>
            <a:xfrm>
              <a:off x="2204785" y="2750268"/>
              <a:ext cx="549186" cy="357216"/>
              <a:chOff x="7888368" y="3290934"/>
              <a:chExt cx="825815" cy="573478"/>
            </a:xfrm>
          </p:grpSpPr>
          <p:grpSp>
            <p:nvGrpSpPr>
              <p:cNvPr id="176" name="Group 175">
                <a:extLst>
                  <a:ext uri="{FF2B5EF4-FFF2-40B4-BE49-F238E27FC236}">
                    <a16:creationId xmlns:a16="http://schemas.microsoft.com/office/drawing/2014/main" id="{B7771532-B1CB-41CF-BE10-7020FB43C126}"/>
                  </a:ext>
                </a:extLst>
              </p:cNvPr>
              <p:cNvGrpSpPr/>
              <p:nvPr/>
            </p:nvGrpSpPr>
            <p:grpSpPr>
              <a:xfrm>
                <a:off x="8018796" y="3290934"/>
                <a:ext cx="582877" cy="565921"/>
                <a:chOff x="5112361" y="3348237"/>
                <a:chExt cx="1033500" cy="1033500"/>
              </a:xfrm>
            </p:grpSpPr>
            <p:sp>
              <p:nvSpPr>
                <p:cNvPr id="179" name="Google Shape;1186;p42">
                  <a:extLst>
                    <a:ext uri="{FF2B5EF4-FFF2-40B4-BE49-F238E27FC236}">
                      <a16:creationId xmlns:a16="http://schemas.microsoft.com/office/drawing/2014/main" id="{4C93EFA8-8F80-41B3-9EEE-82F9B804FF4C}"/>
                    </a:ext>
                  </a:extLst>
                </p:cNvPr>
                <p:cNvSpPr/>
                <p:nvPr/>
              </p:nvSpPr>
              <p:spPr>
                <a:xfrm>
                  <a:off x="5112361" y="3348237"/>
                  <a:ext cx="1033500" cy="1033500"/>
                </a:xfrm>
                <a:prstGeom prst="ellipse">
                  <a:avLst/>
                </a:prstGeom>
                <a:solidFill>
                  <a:schemeClr val="accent3">
                    <a:lumMod val="50000"/>
                  </a:scheme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0D2547"/>
                    </a:solidFill>
                    <a:effectLst/>
                    <a:uLnTx/>
                    <a:uFillTx/>
                    <a:latin typeface="Symbio AR+LT"/>
                    <a:ea typeface="+mn-ea"/>
                    <a:cs typeface="Symbio AR+LT"/>
                  </a:endParaRPr>
                </a:p>
              </p:txBody>
            </p:sp>
            <p:sp>
              <p:nvSpPr>
                <p:cNvPr id="180" name="Google Shape;1187;p42">
                  <a:extLst>
                    <a:ext uri="{FF2B5EF4-FFF2-40B4-BE49-F238E27FC236}">
                      <a16:creationId xmlns:a16="http://schemas.microsoft.com/office/drawing/2014/main" id="{9EE01DE8-D072-4CF4-AB79-186BC7B2CCF6}"/>
                    </a:ext>
                  </a:extLst>
                </p:cNvPr>
                <p:cNvSpPr/>
                <p:nvPr/>
              </p:nvSpPr>
              <p:spPr>
                <a:xfrm>
                  <a:off x="5221432" y="3457310"/>
                  <a:ext cx="815400" cy="815400"/>
                </a:xfrm>
                <a:prstGeom prst="ellipse">
                  <a:avLst/>
                </a:prstGeom>
                <a:solidFill>
                  <a:schemeClr val="bg1"/>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endParaRPr kumimoji="0" sz="900" b="0" i="0" u="none" strike="noStrike" kern="1200" cap="none" spc="0" normalizeH="0" baseline="0" noProof="0" dirty="0">
                    <a:ln>
                      <a:noFill/>
                    </a:ln>
                    <a:solidFill>
                      <a:srgbClr val="0D2547"/>
                    </a:solidFill>
                    <a:effectLst/>
                    <a:uLnTx/>
                    <a:uFillTx/>
                    <a:latin typeface="Symbio AR+LT"/>
                    <a:ea typeface="+mn-ea"/>
                    <a:cs typeface="Symbio AR+LT"/>
                  </a:endParaRPr>
                </a:p>
              </p:txBody>
            </p:sp>
            <p:grpSp>
              <p:nvGrpSpPr>
                <p:cNvPr id="181" name="Google Shape;1188;p42">
                  <a:extLst>
                    <a:ext uri="{FF2B5EF4-FFF2-40B4-BE49-F238E27FC236}">
                      <a16:creationId xmlns:a16="http://schemas.microsoft.com/office/drawing/2014/main" id="{276CA129-13FD-4178-88D3-974FB5553E5E}"/>
                    </a:ext>
                  </a:extLst>
                </p:cNvPr>
                <p:cNvGrpSpPr/>
                <p:nvPr/>
              </p:nvGrpSpPr>
              <p:grpSpPr>
                <a:xfrm>
                  <a:off x="5400545" y="3665715"/>
                  <a:ext cx="457189" cy="398590"/>
                  <a:chOff x="5046550" y="2327025"/>
                  <a:chExt cx="299325" cy="261525"/>
                </a:xfrm>
              </p:grpSpPr>
              <p:sp>
                <p:nvSpPr>
                  <p:cNvPr id="182" name="Google Shape;1189;p42">
                    <a:extLst>
                      <a:ext uri="{FF2B5EF4-FFF2-40B4-BE49-F238E27FC236}">
                        <a16:creationId xmlns:a16="http://schemas.microsoft.com/office/drawing/2014/main" id="{013EF3B5-C759-4EE0-A924-31B09BC1D9E4}"/>
                      </a:ext>
                    </a:extLst>
                  </p:cNvPr>
                  <p:cNvSpPr/>
                  <p:nvPr/>
                </p:nvSpPr>
                <p:spPr>
                  <a:xfrm>
                    <a:off x="5046550" y="2448325"/>
                    <a:ext cx="297750" cy="140225"/>
                  </a:xfrm>
                  <a:custGeom>
                    <a:avLst/>
                    <a:gdLst/>
                    <a:ahLst/>
                    <a:cxnLst/>
                    <a:rect l="l" t="t" r="r" b="b"/>
                    <a:pathLst>
                      <a:path w="11910" h="5609" extrusionOk="0">
                        <a:moveTo>
                          <a:pt x="4569" y="1386"/>
                        </a:moveTo>
                        <a:cubicBezTo>
                          <a:pt x="4538" y="1575"/>
                          <a:pt x="4506" y="1828"/>
                          <a:pt x="4443" y="2111"/>
                        </a:cubicBezTo>
                        <a:lnTo>
                          <a:pt x="757" y="2111"/>
                        </a:lnTo>
                        <a:lnTo>
                          <a:pt x="757" y="1386"/>
                        </a:lnTo>
                        <a:close/>
                        <a:moveTo>
                          <a:pt x="11185" y="1386"/>
                        </a:moveTo>
                        <a:lnTo>
                          <a:pt x="11185" y="2111"/>
                        </a:lnTo>
                        <a:lnTo>
                          <a:pt x="7530" y="2111"/>
                        </a:lnTo>
                        <a:cubicBezTo>
                          <a:pt x="7467" y="1828"/>
                          <a:pt x="7436" y="1575"/>
                          <a:pt x="7373" y="1386"/>
                        </a:cubicBezTo>
                        <a:close/>
                        <a:moveTo>
                          <a:pt x="5955" y="725"/>
                        </a:moveTo>
                        <a:cubicBezTo>
                          <a:pt x="6270" y="725"/>
                          <a:pt x="6396" y="788"/>
                          <a:pt x="6491" y="1071"/>
                        </a:cubicBezTo>
                        <a:cubicBezTo>
                          <a:pt x="6743" y="1639"/>
                          <a:pt x="6900" y="2804"/>
                          <a:pt x="7247" y="4852"/>
                        </a:cubicBezTo>
                        <a:lnTo>
                          <a:pt x="4664" y="4852"/>
                        </a:lnTo>
                        <a:cubicBezTo>
                          <a:pt x="5010" y="2804"/>
                          <a:pt x="5168" y="1639"/>
                          <a:pt x="5388" y="1071"/>
                        </a:cubicBezTo>
                        <a:cubicBezTo>
                          <a:pt x="5514" y="788"/>
                          <a:pt x="5640" y="725"/>
                          <a:pt x="5955" y="725"/>
                        </a:cubicBezTo>
                        <a:close/>
                        <a:moveTo>
                          <a:pt x="5955" y="0"/>
                        </a:moveTo>
                        <a:cubicBezTo>
                          <a:pt x="5357" y="0"/>
                          <a:pt x="5010" y="221"/>
                          <a:pt x="4758" y="725"/>
                        </a:cubicBezTo>
                        <a:lnTo>
                          <a:pt x="347" y="725"/>
                        </a:lnTo>
                        <a:cubicBezTo>
                          <a:pt x="158" y="725"/>
                          <a:pt x="1" y="882"/>
                          <a:pt x="1" y="1071"/>
                        </a:cubicBezTo>
                        <a:lnTo>
                          <a:pt x="1" y="2458"/>
                        </a:lnTo>
                        <a:cubicBezTo>
                          <a:pt x="1" y="2647"/>
                          <a:pt x="158" y="2804"/>
                          <a:pt x="347" y="2804"/>
                        </a:cubicBezTo>
                        <a:lnTo>
                          <a:pt x="4254" y="2804"/>
                        </a:lnTo>
                        <a:cubicBezTo>
                          <a:pt x="4191" y="3371"/>
                          <a:pt x="4065" y="4064"/>
                          <a:pt x="3907" y="4884"/>
                        </a:cubicBezTo>
                        <a:lnTo>
                          <a:pt x="3498" y="4884"/>
                        </a:lnTo>
                        <a:cubicBezTo>
                          <a:pt x="3309" y="4884"/>
                          <a:pt x="3151" y="5041"/>
                          <a:pt x="3151" y="5262"/>
                        </a:cubicBezTo>
                        <a:cubicBezTo>
                          <a:pt x="3151" y="5451"/>
                          <a:pt x="3309" y="5608"/>
                          <a:pt x="3498" y="5608"/>
                        </a:cubicBezTo>
                        <a:lnTo>
                          <a:pt x="8350" y="5608"/>
                        </a:lnTo>
                        <a:cubicBezTo>
                          <a:pt x="8539" y="5608"/>
                          <a:pt x="8696" y="5451"/>
                          <a:pt x="8696" y="5262"/>
                        </a:cubicBezTo>
                        <a:cubicBezTo>
                          <a:pt x="8696" y="5041"/>
                          <a:pt x="8539" y="4884"/>
                          <a:pt x="8350" y="4884"/>
                        </a:cubicBezTo>
                        <a:lnTo>
                          <a:pt x="7972" y="4884"/>
                        </a:lnTo>
                        <a:cubicBezTo>
                          <a:pt x="7814" y="4064"/>
                          <a:pt x="7688" y="3403"/>
                          <a:pt x="7593" y="2804"/>
                        </a:cubicBezTo>
                        <a:lnTo>
                          <a:pt x="11500" y="2804"/>
                        </a:lnTo>
                        <a:cubicBezTo>
                          <a:pt x="11689" y="2804"/>
                          <a:pt x="11847" y="2647"/>
                          <a:pt x="11847" y="2458"/>
                        </a:cubicBezTo>
                        <a:lnTo>
                          <a:pt x="11847" y="1071"/>
                        </a:lnTo>
                        <a:cubicBezTo>
                          <a:pt x="11910" y="882"/>
                          <a:pt x="11752" y="725"/>
                          <a:pt x="11532" y="725"/>
                        </a:cubicBezTo>
                        <a:lnTo>
                          <a:pt x="7121" y="725"/>
                        </a:lnTo>
                        <a:cubicBezTo>
                          <a:pt x="6900" y="252"/>
                          <a:pt x="6554" y="0"/>
                          <a:pt x="5955"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D2547"/>
                      </a:solidFill>
                      <a:effectLst/>
                      <a:uLnTx/>
                      <a:uFillTx/>
                      <a:latin typeface="Symbio AR+LT"/>
                      <a:ea typeface="+mn-ea"/>
                      <a:cs typeface="Symbio AR+LT"/>
                    </a:endParaRPr>
                  </a:p>
                </p:txBody>
              </p:sp>
              <p:sp>
                <p:nvSpPr>
                  <p:cNvPr id="183" name="Google Shape;1190;p42">
                    <a:extLst>
                      <a:ext uri="{FF2B5EF4-FFF2-40B4-BE49-F238E27FC236}">
                        <a16:creationId xmlns:a16="http://schemas.microsoft.com/office/drawing/2014/main" id="{561B5B45-5C5F-4C6B-8382-02C2FB69EA20}"/>
                      </a:ext>
                    </a:extLst>
                  </p:cNvPr>
                  <p:cNvSpPr/>
                  <p:nvPr/>
                </p:nvSpPr>
                <p:spPr>
                  <a:xfrm>
                    <a:off x="5241900" y="2327025"/>
                    <a:ext cx="103975" cy="121325"/>
                  </a:xfrm>
                  <a:custGeom>
                    <a:avLst/>
                    <a:gdLst/>
                    <a:ahLst/>
                    <a:cxnLst/>
                    <a:rect l="l" t="t" r="r" b="b"/>
                    <a:pathLst>
                      <a:path w="4159" h="4853" extrusionOk="0">
                        <a:moveTo>
                          <a:pt x="1985" y="725"/>
                        </a:moveTo>
                        <a:cubicBezTo>
                          <a:pt x="2394" y="725"/>
                          <a:pt x="2709" y="1040"/>
                          <a:pt x="2709" y="1450"/>
                        </a:cubicBezTo>
                        <a:cubicBezTo>
                          <a:pt x="2709" y="1828"/>
                          <a:pt x="2394" y="2143"/>
                          <a:pt x="1985" y="2143"/>
                        </a:cubicBezTo>
                        <a:cubicBezTo>
                          <a:pt x="1607" y="2143"/>
                          <a:pt x="1292" y="1828"/>
                          <a:pt x="1292" y="1450"/>
                        </a:cubicBezTo>
                        <a:cubicBezTo>
                          <a:pt x="1292" y="1040"/>
                          <a:pt x="1638" y="725"/>
                          <a:pt x="1985" y="725"/>
                        </a:cubicBezTo>
                        <a:close/>
                        <a:moveTo>
                          <a:pt x="1985" y="2804"/>
                        </a:moveTo>
                        <a:cubicBezTo>
                          <a:pt x="2741" y="2804"/>
                          <a:pt x="3371" y="3435"/>
                          <a:pt x="3371" y="4191"/>
                        </a:cubicBezTo>
                        <a:lnTo>
                          <a:pt x="630" y="4191"/>
                        </a:lnTo>
                        <a:cubicBezTo>
                          <a:pt x="630" y="3435"/>
                          <a:pt x="1260" y="2804"/>
                          <a:pt x="1985" y="2804"/>
                        </a:cubicBezTo>
                        <a:close/>
                        <a:moveTo>
                          <a:pt x="2048" y="1"/>
                        </a:moveTo>
                        <a:cubicBezTo>
                          <a:pt x="1292" y="1"/>
                          <a:pt x="662" y="631"/>
                          <a:pt x="662" y="1387"/>
                        </a:cubicBezTo>
                        <a:cubicBezTo>
                          <a:pt x="662" y="1765"/>
                          <a:pt x="819" y="2111"/>
                          <a:pt x="1040" y="2332"/>
                        </a:cubicBezTo>
                        <a:cubicBezTo>
                          <a:pt x="410" y="2710"/>
                          <a:pt x="0" y="3372"/>
                          <a:pt x="0" y="4159"/>
                        </a:cubicBezTo>
                        <a:lnTo>
                          <a:pt x="0" y="4506"/>
                        </a:lnTo>
                        <a:cubicBezTo>
                          <a:pt x="0" y="4695"/>
                          <a:pt x="158" y="4852"/>
                          <a:pt x="347" y="4852"/>
                        </a:cubicBezTo>
                        <a:lnTo>
                          <a:pt x="3812" y="4852"/>
                        </a:lnTo>
                        <a:cubicBezTo>
                          <a:pt x="4001" y="4852"/>
                          <a:pt x="4159" y="4695"/>
                          <a:pt x="4159" y="4506"/>
                        </a:cubicBezTo>
                        <a:lnTo>
                          <a:pt x="4159" y="4159"/>
                        </a:lnTo>
                        <a:cubicBezTo>
                          <a:pt x="4096" y="3403"/>
                          <a:pt x="3655" y="2710"/>
                          <a:pt x="3025" y="2332"/>
                        </a:cubicBezTo>
                        <a:cubicBezTo>
                          <a:pt x="3245" y="2111"/>
                          <a:pt x="3403" y="1765"/>
                          <a:pt x="3403" y="1387"/>
                        </a:cubicBezTo>
                        <a:cubicBezTo>
                          <a:pt x="3403" y="631"/>
                          <a:pt x="2772" y="1"/>
                          <a:pt x="2048"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D2547"/>
                      </a:solidFill>
                      <a:effectLst/>
                      <a:uLnTx/>
                      <a:uFillTx/>
                      <a:latin typeface="Symbio AR+LT"/>
                      <a:ea typeface="+mn-ea"/>
                      <a:cs typeface="Symbio AR+LT"/>
                    </a:endParaRPr>
                  </a:p>
                </p:txBody>
              </p:sp>
              <p:sp>
                <p:nvSpPr>
                  <p:cNvPr id="184" name="Google Shape;1191;p42">
                    <a:extLst>
                      <a:ext uri="{FF2B5EF4-FFF2-40B4-BE49-F238E27FC236}">
                        <a16:creationId xmlns:a16="http://schemas.microsoft.com/office/drawing/2014/main" id="{576AF1B3-4CFD-4417-B313-26AAC98577E5}"/>
                      </a:ext>
                    </a:extLst>
                  </p:cNvPr>
                  <p:cNvSpPr/>
                  <p:nvPr/>
                </p:nvSpPr>
                <p:spPr>
                  <a:xfrm>
                    <a:off x="5048925" y="2328600"/>
                    <a:ext cx="103975" cy="121325"/>
                  </a:xfrm>
                  <a:custGeom>
                    <a:avLst/>
                    <a:gdLst/>
                    <a:ahLst/>
                    <a:cxnLst/>
                    <a:rect l="l" t="t" r="r" b="b"/>
                    <a:pathLst>
                      <a:path w="4159" h="4853" extrusionOk="0">
                        <a:moveTo>
                          <a:pt x="2048" y="662"/>
                        </a:moveTo>
                        <a:cubicBezTo>
                          <a:pt x="2426" y="662"/>
                          <a:pt x="2741" y="977"/>
                          <a:pt x="2741" y="1387"/>
                        </a:cubicBezTo>
                        <a:cubicBezTo>
                          <a:pt x="2741" y="1765"/>
                          <a:pt x="2426" y="2080"/>
                          <a:pt x="2048" y="2080"/>
                        </a:cubicBezTo>
                        <a:cubicBezTo>
                          <a:pt x="1639" y="2080"/>
                          <a:pt x="1324" y="1765"/>
                          <a:pt x="1324" y="1387"/>
                        </a:cubicBezTo>
                        <a:cubicBezTo>
                          <a:pt x="1324" y="977"/>
                          <a:pt x="1670" y="662"/>
                          <a:pt x="2048" y="662"/>
                        </a:cubicBezTo>
                        <a:close/>
                        <a:moveTo>
                          <a:pt x="2048" y="2710"/>
                        </a:moveTo>
                        <a:cubicBezTo>
                          <a:pt x="2773" y="2710"/>
                          <a:pt x="3403" y="3340"/>
                          <a:pt x="3403" y="4096"/>
                        </a:cubicBezTo>
                        <a:lnTo>
                          <a:pt x="662" y="4096"/>
                        </a:lnTo>
                        <a:cubicBezTo>
                          <a:pt x="662" y="3340"/>
                          <a:pt x="1292" y="2710"/>
                          <a:pt x="2048" y="2710"/>
                        </a:cubicBezTo>
                        <a:close/>
                        <a:moveTo>
                          <a:pt x="2111" y="1"/>
                        </a:moveTo>
                        <a:cubicBezTo>
                          <a:pt x="1355" y="1"/>
                          <a:pt x="725" y="631"/>
                          <a:pt x="725" y="1387"/>
                        </a:cubicBezTo>
                        <a:cubicBezTo>
                          <a:pt x="725" y="1733"/>
                          <a:pt x="882" y="2080"/>
                          <a:pt x="1134" y="2332"/>
                        </a:cubicBezTo>
                        <a:cubicBezTo>
                          <a:pt x="410" y="2647"/>
                          <a:pt x="0" y="3340"/>
                          <a:pt x="0" y="4128"/>
                        </a:cubicBezTo>
                        <a:lnTo>
                          <a:pt x="0" y="4474"/>
                        </a:lnTo>
                        <a:cubicBezTo>
                          <a:pt x="0" y="4695"/>
                          <a:pt x="158" y="4852"/>
                          <a:pt x="347" y="4852"/>
                        </a:cubicBezTo>
                        <a:lnTo>
                          <a:pt x="3812" y="4852"/>
                        </a:lnTo>
                        <a:cubicBezTo>
                          <a:pt x="4001" y="4852"/>
                          <a:pt x="4159" y="4695"/>
                          <a:pt x="4159" y="4474"/>
                        </a:cubicBezTo>
                        <a:lnTo>
                          <a:pt x="4159" y="4128"/>
                        </a:lnTo>
                        <a:cubicBezTo>
                          <a:pt x="4159" y="3340"/>
                          <a:pt x="3718" y="2678"/>
                          <a:pt x="3088" y="2332"/>
                        </a:cubicBezTo>
                        <a:cubicBezTo>
                          <a:pt x="3340" y="2080"/>
                          <a:pt x="3497" y="1733"/>
                          <a:pt x="3497" y="1387"/>
                        </a:cubicBezTo>
                        <a:cubicBezTo>
                          <a:pt x="3497" y="631"/>
                          <a:pt x="2867" y="1"/>
                          <a:pt x="2111"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D2547"/>
                      </a:solidFill>
                      <a:effectLst/>
                      <a:uLnTx/>
                      <a:uFillTx/>
                      <a:latin typeface="Symbio AR+LT"/>
                      <a:ea typeface="+mn-ea"/>
                      <a:cs typeface="Symbio AR+LT"/>
                    </a:endParaRPr>
                  </a:p>
                </p:txBody>
              </p:sp>
            </p:grpSp>
          </p:grpSp>
          <p:sp>
            <p:nvSpPr>
              <p:cNvPr id="177" name="Rectangle 176">
                <a:extLst>
                  <a:ext uri="{FF2B5EF4-FFF2-40B4-BE49-F238E27FC236}">
                    <a16:creationId xmlns:a16="http://schemas.microsoft.com/office/drawing/2014/main" id="{E292E433-BBEF-4D0B-B105-99624077A2D9}"/>
                  </a:ext>
                </a:extLst>
              </p:cNvPr>
              <p:cNvSpPr/>
              <p:nvPr/>
            </p:nvSpPr>
            <p:spPr>
              <a:xfrm>
                <a:off x="7888368" y="3320894"/>
                <a:ext cx="825815" cy="543518"/>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SA" sz="1600" b="1" i="0" u="none" strike="noStrike" kern="1200" cap="none" spc="0" normalizeH="0" baseline="0" noProof="0" dirty="0">
                    <a:ln>
                      <a:noFill/>
                    </a:ln>
                    <a:solidFill>
                      <a:srgbClr val="04DAD5"/>
                    </a:solidFill>
                    <a:effectLst>
                      <a:outerShdw blurRad="38100" dist="38100" dir="2700000" algn="tl">
                        <a:srgbClr val="000000">
                          <a:alpha val="43137"/>
                        </a:srgbClr>
                      </a:outerShdw>
                    </a:effectLst>
                    <a:uLnTx/>
                    <a:uFillTx/>
                    <a:latin typeface="SST Arabic" panose="020B0504030504020204" pitchFamily="34" charset="-78"/>
                    <a:ea typeface="+mn-ea"/>
                    <a:cs typeface="SST Arabic" panose="020B0504030504020204" pitchFamily="34" charset="-78"/>
                  </a:rPr>
                  <a:t>1</a:t>
                </a:r>
              </a:p>
            </p:txBody>
          </p:sp>
        </p:grpSp>
        <p:grpSp>
          <p:nvGrpSpPr>
            <p:cNvPr id="154" name="Group 153">
              <a:extLst>
                <a:ext uri="{FF2B5EF4-FFF2-40B4-BE49-F238E27FC236}">
                  <a16:creationId xmlns:a16="http://schemas.microsoft.com/office/drawing/2014/main" id="{87A209F1-FD41-4336-9EB1-4FB4CDA38068}"/>
                </a:ext>
              </a:extLst>
            </p:cNvPr>
            <p:cNvGrpSpPr/>
            <p:nvPr/>
          </p:nvGrpSpPr>
          <p:grpSpPr>
            <a:xfrm>
              <a:off x="1619820" y="2750938"/>
              <a:ext cx="549186" cy="357216"/>
              <a:chOff x="7888368" y="3290934"/>
              <a:chExt cx="825815" cy="573478"/>
            </a:xfrm>
          </p:grpSpPr>
          <p:grpSp>
            <p:nvGrpSpPr>
              <p:cNvPr id="166" name="Group 165">
                <a:extLst>
                  <a:ext uri="{FF2B5EF4-FFF2-40B4-BE49-F238E27FC236}">
                    <a16:creationId xmlns:a16="http://schemas.microsoft.com/office/drawing/2014/main" id="{CDA06C23-3C53-42E4-BA92-3347D40D5C2B}"/>
                  </a:ext>
                </a:extLst>
              </p:cNvPr>
              <p:cNvGrpSpPr/>
              <p:nvPr/>
            </p:nvGrpSpPr>
            <p:grpSpPr>
              <a:xfrm>
                <a:off x="8018796" y="3290934"/>
                <a:ext cx="582877" cy="565921"/>
                <a:chOff x="5112361" y="3348237"/>
                <a:chExt cx="1033500" cy="1033500"/>
              </a:xfrm>
            </p:grpSpPr>
            <p:sp>
              <p:nvSpPr>
                <p:cNvPr id="168" name="Google Shape;1186;p42">
                  <a:extLst>
                    <a:ext uri="{FF2B5EF4-FFF2-40B4-BE49-F238E27FC236}">
                      <a16:creationId xmlns:a16="http://schemas.microsoft.com/office/drawing/2014/main" id="{49A9A45B-54B0-4527-959D-0DDC882B5F77}"/>
                    </a:ext>
                  </a:extLst>
                </p:cNvPr>
                <p:cNvSpPr/>
                <p:nvPr/>
              </p:nvSpPr>
              <p:spPr>
                <a:xfrm>
                  <a:off x="5112361" y="3348237"/>
                  <a:ext cx="1033500" cy="1033500"/>
                </a:xfrm>
                <a:prstGeom prst="ellipse">
                  <a:avLst/>
                </a:prstGeom>
                <a:solidFill>
                  <a:schemeClr val="accent3">
                    <a:lumMod val="50000"/>
                  </a:scheme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0D2547"/>
                    </a:solidFill>
                    <a:effectLst/>
                    <a:uLnTx/>
                    <a:uFillTx/>
                    <a:latin typeface="Symbio AR+LT"/>
                    <a:ea typeface="+mn-ea"/>
                    <a:cs typeface="Symbio AR+LT"/>
                  </a:endParaRPr>
                </a:p>
              </p:txBody>
            </p:sp>
            <p:sp>
              <p:nvSpPr>
                <p:cNvPr id="169" name="Google Shape;1187;p42">
                  <a:extLst>
                    <a:ext uri="{FF2B5EF4-FFF2-40B4-BE49-F238E27FC236}">
                      <a16:creationId xmlns:a16="http://schemas.microsoft.com/office/drawing/2014/main" id="{5F1710F7-1460-429F-9E6F-F6E75094E686}"/>
                    </a:ext>
                  </a:extLst>
                </p:cNvPr>
                <p:cNvSpPr/>
                <p:nvPr/>
              </p:nvSpPr>
              <p:spPr>
                <a:xfrm>
                  <a:off x="5221432" y="3457310"/>
                  <a:ext cx="815400" cy="815400"/>
                </a:xfrm>
                <a:prstGeom prst="ellipse">
                  <a:avLst/>
                </a:prstGeom>
                <a:solidFill>
                  <a:schemeClr val="bg1"/>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endParaRPr kumimoji="0" sz="900" b="0" i="0" u="none" strike="noStrike" kern="1200" cap="none" spc="0" normalizeH="0" baseline="0" noProof="0" dirty="0">
                    <a:ln>
                      <a:noFill/>
                    </a:ln>
                    <a:solidFill>
                      <a:srgbClr val="0D2547"/>
                    </a:solidFill>
                    <a:effectLst/>
                    <a:uLnTx/>
                    <a:uFillTx/>
                    <a:latin typeface="Symbio AR+LT"/>
                    <a:ea typeface="+mn-ea"/>
                    <a:cs typeface="Symbio AR+LT"/>
                  </a:endParaRPr>
                </a:p>
              </p:txBody>
            </p:sp>
            <p:grpSp>
              <p:nvGrpSpPr>
                <p:cNvPr id="170" name="Google Shape;1188;p42">
                  <a:extLst>
                    <a:ext uri="{FF2B5EF4-FFF2-40B4-BE49-F238E27FC236}">
                      <a16:creationId xmlns:a16="http://schemas.microsoft.com/office/drawing/2014/main" id="{0C1CCDEB-ADB7-4C2B-8549-DE71B771A860}"/>
                    </a:ext>
                  </a:extLst>
                </p:cNvPr>
                <p:cNvGrpSpPr/>
                <p:nvPr/>
              </p:nvGrpSpPr>
              <p:grpSpPr>
                <a:xfrm>
                  <a:off x="5400545" y="3665715"/>
                  <a:ext cx="457189" cy="398590"/>
                  <a:chOff x="5046550" y="2327025"/>
                  <a:chExt cx="299325" cy="261525"/>
                </a:xfrm>
              </p:grpSpPr>
              <p:sp>
                <p:nvSpPr>
                  <p:cNvPr id="171" name="Google Shape;1189;p42">
                    <a:extLst>
                      <a:ext uri="{FF2B5EF4-FFF2-40B4-BE49-F238E27FC236}">
                        <a16:creationId xmlns:a16="http://schemas.microsoft.com/office/drawing/2014/main" id="{8F212AA1-32A7-40AD-8CC2-946451A3DB42}"/>
                      </a:ext>
                    </a:extLst>
                  </p:cNvPr>
                  <p:cNvSpPr/>
                  <p:nvPr/>
                </p:nvSpPr>
                <p:spPr>
                  <a:xfrm>
                    <a:off x="5046550" y="2448325"/>
                    <a:ext cx="297750" cy="140225"/>
                  </a:xfrm>
                  <a:custGeom>
                    <a:avLst/>
                    <a:gdLst/>
                    <a:ahLst/>
                    <a:cxnLst/>
                    <a:rect l="l" t="t" r="r" b="b"/>
                    <a:pathLst>
                      <a:path w="11910" h="5609" extrusionOk="0">
                        <a:moveTo>
                          <a:pt x="4569" y="1386"/>
                        </a:moveTo>
                        <a:cubicBezTo>
                          <a:pt x="4538" y="1575"/>
                          <a:pt x="4506" y="1828"/>
                          <a:pt x="4443" y="2111"/>
                        </a:cubicBezTo>
                        <a:lnTo>
                          <a:pt x="757" y="2111"/>
                        </a:lnTo>
                        <a:lnTo>
                          <a:pt x="757" y="1386"/>
                        </a:lnTo>
                        <a:close/>
                        <a:moveTo>
                          <a:pt x="11185" y="1386"/>
                        </a:moveTo>
                        <a:lnTo>
                          <a:pt x="11185" y="2111"/>
                        </a:lnTo>
                        <a:lnTo>
                          <a:pt x="7530" y="2111"/>
                        </a:lnTo>
                        <a:cubicBezTo>
                          <a:pt x="7467" y="1828"/>
                          <a:pt x="7436" y="1575"/>
                          <a:pt x="7373" y="1386"/>
                        </a:cubicBezTo>
                        <a:close/>
                        <a:moveTo>
                          <a:pt x="5955" y="725"/>
                        </a:moveTo>
                        <a:cubicBezTo>
                          <a:pt x="6270" y="725"/>
                          <a:pt x="6396" y="788"/>
                          <a:pt x="6491" y="1071"/>
                        </a:cubicBezTo>
                        <a:cubicBezTo>
                          <a:pt x="6743" y="1639"/>
                          <a:pt x="6900" y="2804"/>
                          <a:pt x="7247" y="4852"/>
                        </a:cubicBezTo>
                        <a:lnTo>
                          <a:pt x="4664" y="4852"/>
                        </a:lnTo>
                        <a:cubicBezTo>
                          <a:pt x="5010" y="2804"/>
                          <a:pt x="5168" y="1639"/>
                          <a:pt x="5388" y="1071"/>
                        </a:cubicBezTo>
                        <a:cubicBezTo>
                          <a:pt x="5514" y="788"/>
                          <a:pt x="5640" y="725"/>
                          <a:pt x="5955" y="725"/>
                        </a:cubicBezTo>
                        <a:close/>
                        <a:moveTo>
                          <a:pt x="5955" y="0"/>
                        </a:moveTo>
                        <a:cubicBezTo>
                          <a:pt x="5357" y="0"/>
                          <a:pt x="5010" y="221"/>
                          <a:pt x="4758" y="725"/>
                        </a:cubicBezTo>
                        <a:lnTo>
                          <a:pt x="347" y="725"/>
                        </a:lnTo>
                        <a:cubicBezTo>
                          <a:pt x="158" y="725"/>
                          <a:pt x="1" y="882"/>
                          <a:pt x="1" y="1071"/>
                        </a:cubicBezTo>
                        <a:lnTo>
                          <a:pt x="1" y="2458"/>
                        </a:lnTo>
                        <a:cubicBezTo>
                          <a:pt x="1" y="2647"/>
                          <a:pt x="158" y="2804"/>
                          <a:pt x="347" y="2804"/>
                        </a:cubicBezTo>
                        <a:lnTo>
                          <a:pt x="4254" y="2804"/>
                        </a:lnTo>
                        <a:cubicBezTo>
                          <a:pt x="4191" y="3371"/>
                          <a:pt x="4065" y="4064"/>
                          <a:pt x="3907" y="4884"/>
                        </a:cubicBezTo>
                        <a:lnTo>
                          <a:pt x="3498" y="4884"/>
                        </a:lnTo>
                        <a:cubicBezTo>
                          <a:pt x="3309" y="4884"/>
                          <a:pt x="3151" y="5041"/>
                          <a:pt x="3151" y="5262"/>
                        </a:cubicBezTo>
                        <a:cubicBezTo>
                          <a:pt x="3151" y="5451"/>
                          <a:pt x="3309" y="5608"/>
                          <a:pt x="3498" y="5608"/>
                        </a:cubicBezTo>
                        <a:lnTo>
                          <a:pt x="8350" y="5608"/>
                        </a:lnTo>
                        <a:cubicBezTo>
                          <a:pt x="8539" y="5608"/>
                          <a:pt x="8696" y="5451"/>
                          <a:pt x="8696" y="5262"/>
                        </a:cubicBezTo>
                        <a:cubicBezTo>
                          <a:pt x="8696" y="5041"/>
                          <a:pt x="8539" y="4884"/>
                          <a:pt x="8350" y="4884"/>
                        </a:cubicBezTo>
                        <a:lnTo>
                          <a:pt x="7972" y="4884"/>
                        </a:lnTo>
                        <a:cubicBezTo>
                          <a:pt x="7814" y="4064"/>
                          <a:pt x="7688" y="3403"/>
                          <a:pt x="7593" y="2804"/>
                        </a:cubicBezTo>
                        <a:lnTo>
                          <a:pt x="11500" y="2804"/>
                        </a:lnTo>
                        <a:cubicBezTo>
                          <a:pt x="11689" y="2804"/>
                          <a:pt x="11847" y="2647"/>
                          <a:pt x="11847" y="2458"/>
                        </a:cubicBezTo>
                        <a:lnTo>
                          <a:pt x="11847" y="1071"/>
                        </a:lnTo>
                        <a:cubicBezTo>
                          <a:pt x="11910" y="882"/>
                          <a:pt x="11752" y="725"/>
                          <a:pt x="11532" y="725"/>
                        </a:cubicBezTo>
                        <a:lnTo>
                          <a:pt x="7121" y="725"/>
                        </a:lnTo>
                        <a:cubicBezTo>
                          <a:pt x="6900" y="252"/>
                          <a:pt x="6554" y="0"/>
                          <a:pt x="5955"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D2547"/>
                      </a:solidFill>
                      <a:effectLst/>
                      <a:uLnTx/>
                      <a:uFillTx/>
                      <a:latin typeface="Symbio AR+LT"/>
                      <a:ea typeface="+mn-ea"/>
                      <a:cs typeface="Symbio AR+LT"/>
                    </a:endParaRPr>
                  </a:p>
                </p:txBody>
              </p:sp>
              <p:sp>
                <p:nvSpPr>
                  <p:cNvPr id="172" name="Google Shape;1190;p42">
                    <a:extLst>
                      <a:ext uri="{FF2B5EF4-FFF2-40B4-BE49-F238E27FC236}">
                        <a16:creationId xmlns:a16="http://schemas.microsoft.com/office/drawing/2014/main" id="{51690B76-203F-419C-9C64-28322D67FCE6}"/>
                      </a:ext>
                    </a:extLst>
                  </p:cNvPr>
                  <p:cNvSpPr/>
                  <p:nvPr/>
                </p:nvSpPr>
                <p:spPr>
                  <a:xfrm>
                    <a:off x="5241900" y="2327025"/>
                    <a:ext cx="103975" cy="121325"/>
                  </a:xfrm>
                  <a:custGeom>
                    <a:avLst/>
                    <a:gdLst/>
                    <a:ahLst/>
                    <a:cxnLst/>
                    <a:rect l="l" t="t" r="r" b="b"/>
                    <a:pathLst>
                      <a:path w="4159" h="4853" extrusionOk="0">
                        <a:moveTo>
                          <a:pt x="1985" y="725"/>
                        </a:moveTo>
                        <a:cubicBezTo>
                          <a:pt x="2394" y="725"/>
                          <a:pt x="2709" y="1040"/>
                          <a:pt x="2709" y="1450"/>
                        </a:cubicBezTo>
                        <a:cubicBezTo>
                          <a:pt x="2709" y="1828"/>
                          <a:pt x="2394" y="2143"/>
                          <a:pt x="1985" y="2143"/>
                        </a:cubicBezTo>
                        <a:cubicBezTo>
                          <a:pt x="1607" y="2143"/>
                          <a:pt x="1292" y="1828"/>
                          <a:pt x="1292" y="1450"/>
                        </a:cubicBezTo>
                        <a:cubicBezTo>
                          <a:pt x="1292" y="1040"/>
                          <a:pt x="1638" y="725"/>
                          <a:pt x="1985" y="725"/>
                        </a:cubicBezTo>
                        <a:close/>
                        <a:moveTo>
                          <a:pt x="1985" y="2804"/>
                        </a:moveTo>
                        <a:cubicBezTo>
                          <a:pt x="2741" y="2804"/>
                          <a:pt x="3371" y="3435"/>
                          <a:pt x="3371" y="4191"/>
                        </a:cubicBezTo>
                        <a:lnTo>
                          <a:pt x="630" y="4191"/>
                        </a:lnTo>
                        <a:cubicBezTo>
                          <a:pt x="630" y="3435"/>
                          <a:pt x="1260" y="2804"/>
                          <a:pt x="1985" y="2804"/>
                        </a:cubicBezTo>
                        <a:close/>
                        <a:moveTo>
                          <a:pt x="2048" y="1"/>
                        </a:moveTo>
                        <a:cubicBezTo>
                          <a:pt x="1292" y="1"/>
                          <a:pt x="662" y="631"/>
                          <a:pt x="662" y="1387"/>
                        </a:cubicBezTo>
                        <a:cubicBezTo>
                          <a:pt x="662" y="1765"/>
                          <a:pt x="819" y="2111"/>
                          <a:pt x="1040" y="2332"/>
                        </a:cubicBezTo>
                        <a:cubicBezTo>
                          <a:pt x="410" y="2710"/>
                          <a:pt x="0" y="3372"/>
                          <a:pt x="0" y="4159"/>
                        </a:cubicBezTo>
                        <a:lnTo>
                          <a:pt x="0" y="4506"/>
                        </a:lnTo>
                        <a:cubicBezTo>
                          <a:pt x="0" y="4695"/>
                          <a:pt x="158" y="4852"/>
                          <a:pt x="347" y="4852"/>
                        </a:cubicBezTo>
                        <a:lnTo>
                          <a:pt x="3812" y="4852"/>
                        </a:lnTo>
                        <a:cubicBezTo>
                          <a:pt x="4001" y="4852"/>
                          <a:pt x="4159" y="4695"/>
                          <a:pt x="4159" y="4506"/>
                        </a:cubicBezTo>
                        <a:lnTo>
                          <a:pt x="4159" y="4159"/>
                        </a:lnTo>
                        <a:cubicBezTo>
                          <a:pt x="4096" y="3403"/>
                          <a:pt x="3655" y="2710"/>
                          <a:pt x="3025" y="2332"/>
                        </a:cubicBezTo>
                        <a:cubicBezTo>
                          <a:pt x="3245" y="2111"/>
                          <a:pt x="3403" y="1765"/>
                          <a:pt x="3403" y="1387"/>
                        </a:cubicBezTo>
                        <a:cubicBezTo>
                          <a:pt x="3403" y="631"/>
                          <a:pt x="2772" y="1"/>
                          <a:pt x="2048"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D2547"/>
                      </a:solidFill>
                      <a:effectLst/>
                      <a:uLnTx/>
                      <a:uFillTx/>
                      <a:latin typeface="Symbio AR+LT"/>
                      <a:ea typeface="+mn-ea"/>
                      <a:cs typeface="Symbio AR+LT"/>
                    </a:endParaRPr>
                  </a:p>
                </p:txBody>
              </p:sp>
              <p:sp>
                <p:nvSpPr>
                  <p:cNvPr id="173" name="Google Shape;1191;p42">
                    <a:extLst>
                      <a:ext uri="{FF2B5EF4-FFF2-40B4-BE49-F238E27FC236}">
                        <a16:creationId xmlns:a16="http://schemas.microsoft.com/office/drawing/2014/main" id="{66BFCE45-60CD-4583-B8E2-89A7D6CB4A0F}"/>
                      </a:ext>
                    </a:extLst>
                  </p:cNvPr>
                  <p:cNvSpPr/>
                  <p:nvPr/>
                </p:nvSpPr>
                <p:spPr>
                  <a:xfrm>
                    <a:off x="5048925" y="2328600"/>
                    <a:ext cx="103975" cy="121325"/>
                  </a:xfrm>
                  <a:custGeom>
                    <a:avLst/>
                    <a:gdLst/>
                    <a:ahLst/>
                    <a:cxnLst/>
                    <a:rect l="l" t="t" r="r" b="b"/>
                    <a:pathLst>
                      <a:path w="4159" h="4853" extrusionOk="0">
                        <a:moveTo>
                          <a:pt x="2048" y="662"/>
                        </a:moveTo>
                        <a:cubicBezTo>
                          <a:pt x="2426" y="662"/>
                          <a:pt x="2741" y="977"/>
                          <a:pt x="2741" y="1387"/>
                        </a:cubicBezTo>
                        <a:cubicBezTo>
                          <a:pt x="2741" y="1765"/>
                          <a:pt x="2426" y="2080"/>
                          <a:pt x="2048" y="2080"/>
                        </a:cubicBezTo>
                        <a:cubicBezTo>
                          <a:pt x="1639" y="2080"/>
                          <a:pt x="1324" y="1765"/>
                          <a:pt x="1324" y="1387"/>
                        </a:cubicBezTo>
                        <a:cubicBezTo>
                          <a:pt x="1324" y="977"/>
                          <a:pt x="1670" y="662"/>
                          <a:pt x="2048" y="662"/>
                        </a:cubicBezTo>
                        <a:close/>
                        <a:moveTo>
                          <a:pt x="2048" y="2710"/>
                        </a:moveTo>
                        <a:cubicBezTo>
                          <a:pt x="2773" y="2710"/>
                          <a:pt x="3403" y="3340"/>
                          <a:pt x="3403" y="4096"/>
                        </a:cubicBezTo>
                        <a:lnTo>
                          <a:pt x="662" y="4096"/>
                        </a:lnTo>
                        <a:cubicBezTo>
                          <a:pt x="662" y="3340"/>
                          <a:pt x="1292" y="2710"/>
                          <a:pt x="2048" y="2710"/>
                        </a:cubicBezTo>
                        <a:close/>
                        <a:moveTo>
                          <a:pt x="2111" y="1"/>
                        </a:moveTo>
                        <a:cubicBezTo>
                          <a:pt x="1355" y="1"/>
                          <a:pt x="725" y="631"/>
                          <a:pt x="725" y="1387"/>
                        </a:cubicBezTo>
                        <a:cubicBezTo>
                          <a:pt x="725" y="1733"/>
                          <a:pt x="882" y="2080"/>
                          <a:pt x="1134" y="2332"/>
                        </a:cubicBezTo>
                        <a:cubicBezTo>
                          <a:pt x="410" y="2647"/>
                          <a:pt x="0" y="3340"/>
                          <a:pt x="0" y="4128"/>
                        </a:cubicBezTo>
                        <a:lnTo>
                          <a:pt x="0" y="4474"/>
                        </a:lnTo>
                        <a:cubicBezTo>
                          <a:pt x="0" y="4695"/>
                          <a:pt x="158" y="4852"/>
                          <a:pt x="347" y="4852"/>
                        </a:cubicBezTo>
                        <a:lnTo>
                          <a:pt x="3812" y="4852"/>
                        </a:lnTo>
                        <a:cubicBezTo>
                          <a:pt x="4001" y="4852"/>
                          <a:pt x="4159" y="4695"/>
                          <a:pt x="4159" y="4474"/>
                        </a:cubicBezTo>
                        <a:lnTo>
                          <a:pt x="4159" y="4128"/>
                        </a:lnTo>
                        <a:cubicBezTo>
                          <a:pt x="4159" y="3340"/>
                          <a:pt x="3718" y="2678"/>
                          <a:pt x="3088" y="2332"/>
                        </a:cubicBezTo>
                        <a:cubicBezTo>
                          <a:pt x="3340" y="2080"/>
                          <a:pt x="3497" y="1733"/>
                          <a:pt x="3497" y="1387"/>
                        </a:cubicBezTo>
                        <a:cubicBezTo>
                          <a:pt x="3497" y="631"/>
                          <a:pt x="2867" y="1"/>
                          <a:pt x="2111"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D2547"/>
                      </a:solidFill>
                      <a:effectLst/>
                      <a:uLnTx/>
                      <a:uFillTx/>
                      <a:latin typeface="Symbio AR+LT"/>
                      <a:ea typeface="+mn-ea"/>
                      <a:cs typeface="Symbio AR+LT"/>
                    </a:endParaRPr>
                  </a:p>
                </p:txBody>
              </p:sp>
            </p:grpSp>
          </p:grpSp>
          <p:sp>
            <p:nvSpPr>
              <p:cNvPr id="167" name="Rectangle 166">
                <a:extLst>
                  <a:ext uri="{FF2B5EF4-FFF2-40B4-BE49-F238E27FC236}">
                    <a16:creationId xmlns:a16="http://schemas.microsoft.com/office/drawing/2014/main" id="{24D31F3C-6DCA-4DD2-9893-BCCFA28B50D4}"/>
                  </a:ext>
                </a:extLst>
              </p:cNvPr>
              <p:cNvSpPr/>
              <p:nvPr/>
            </p:nvSpPr>
            <p:spPr>
              <a:xfrm>
                <a:off x="7888368" y="3320894"/>
                <a:ext cx="825815" cy="543518"/>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SA" sz="1600" b="1" i="0" u="none" strike="noStrike" kern="1200" cap="none" spc="0" normalizeH="0" baseline="0" noProof="0" dirty="0">
                    <a:ln>
                      <a:noFill/>
                    </a:ln>
                    <a:solidFill>
                      <a:srgbClr val="04DAD5"/>
                    </a:solidFill>
                    <a:effectLst>
                      <a:outerShdw blurRad="38100" dist="38100" dir="2700000" algn="tl">
                        <a:srgbClr val="000000">
                          <a:alpha val="43137"/>
                        </a:srgbClr>
                      </a:outerShdw>
                    </a:effectLst>
                    <a:uLnTx/>
                    <a:uFillTx/>
                    <a:latin typeface="SST Arabic" panose="020B0504030504020204" pitchFamily="34" charset="-78"/>
                    <a:ea typeface="+mn-ea"/>
                    <a:cs typeface="SST Arabic" panose="020B0504030504020204" pitchFamily="34" charset="-78"/>
                  </a:rPr>
                  <a:t>2</a:t>
                </a:r>
              </a:p>
            </p:txBody>
          </p:sp>
        </p:grpSp>
        <p:grpSp>
          <p:nvGrpSpPr>
            <p:cNvPr id="155" name="Group 154">
              <a:extLst>
                <a:ext uri="{FF2B5EF4-FFF2-40B4-BE49-F238E27FC236}">
                  <a16:creationId xmlns:a16="http://schemas.microsoft.com/office/drawing/2014/main" id="{2D99D0F8-7517-41DC-96BA-155AA3F8895F}"/>
                </a:ext>
              </a:extLst>
            </p:cNvPr>
            <p:cNvGrpSpPr/>
            <p:nvPr/>
          </p:nvGrpSpPr>
          <p:grpSpPr>
            <a:xfrm>
              <a:off x="1054236" y="2743003"/>
              <a:ext cx="549186" cy="357216"/>
              <a:chOff x="7888368" y="3290934"/>
              <a:chExt cx="825815" cy="573478"/>
            </a:xfrm>
          </p:grpSpPr>
          <p:grpSp>
            <p:nvGrpSpPr>
              <p:cNvPr id="158" name="Group 157">
                <a:extLst>
                  <a:ext uri="{FF2B5EF4-FFF2-40B4-BE49-F238E27FC236}">
                    <a16:creationId xmlns:a16="http://schemas.microsoft.com/office/drawing/2014/main" id="{80E9EEFC-064F-4D03-9119-4D1FB57FCFD4}"/>
                  </a:ext>
                </a:extLst>
              </p:cNvPr>
              <p:cNvGrpSpPr/>
              <p:nvPr/>
            </p:nvGrpSpPr>
            <p:grpSpPr>
              <a:xfrm>
                <a:off x="8018796" y="3290934"/>
                <a:ext cx="582877" cy="565921"/>
                <a:chOff x="5112361" y="3348237"/>
                <a:chExt cx="1033500" cy="1033500"/>
              </a:xfrm>
            </p:grpSpPr>
            <p:sp>
              <p:nvSpPr>
                <p:cNvPr id="160" name="Google Shape;1186;p42">
                  <a:extLst>
                    <a:ext uri="{FF2B5EF4-FFF2-40B4-BE49-F238E27FC236}">
                      <a16:creationId xmlns:a16="http://schemas.microsoft.com/office/drawing/2014/main" id="{59134C39-914E-4E5D-8392-42FB1949F3F2}"/>
                    </a:ext>
                  </a:extLst>
                </p:cNvPr>
                <p:cNvSpPr/>
                <p:nvPr/>
              </p:nvSpPr>
              <p:spPr>
                <a:xfrm>
                  <a:off x="5112361" y="3348237"/>
                  <a:ext cx="1033500" cy="1033500"/>
                </a:xfrm>
                <a:prstGeom prst="ellipse">
                  <a:avLst/>
                </a:prstGeom>
                <a:solidFill>
                  <a:schemeClr val="accent3">
                    <a:lumMod val="50000"/>
                  </a:scheme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0D2547"/>
                    </a:solidFill>
                    <a:effectLst/>
                    <a:uLnTx/>
                    <a:uFillTx/>
                    <a:latin typeface="Symbio AR+LT"/>
                    <a:ea typeface="+mn-ea"/>
                    <a:cs typeface="Symbio AR+LT"/>
                  </a:endParaRPr>
                </a:p>
              </p:txBody>
            </p:sp>
            <p:sp>
              <p:nvSpPr>
                <p:cNvPr id="161" name="Google Shape;1187;p42">
                  <a:extLst>
                    <a:ext uri="{FF2B5EF4-FFF2-40B4-BE49-F238E27FC236}">
                      <a16:creationId xmlns:a16="http://schemas.microsoft.com/office/drawing/2014/main" id="{9AA02D09-E2A6-43DC-84F9-586299D71517}"/>
                    </a:ext>
                  </a:extLst>
                </p:cNvPr>
                <p:cNvSpPr/>
                <p:nvPr/>
              </p:nvSpPr>
              <p:spPr>
                <a:xfrm>
                  <a:off x="5221432" y="3457310"/>
                  <a:ext cx="815400" cy="815400"/>
                </a:xfrm>
                <a:prstGeom prst="ellipse">
                  <a:avLst/>
                </a:prstGeom>
                <a:solidFill>
                  <a:schemeClr val="bg1"/>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endParaRPr kumimoji="0" sz="900" b="0" i="0" u="none" strike="noStrike" kern="1200" cap="none" spc="0" normalizeH="0" baseline="0" noProof="0" dirty="0">
                    <a:ln>
                      <a:noFill/>
                    </a:ln>
                    <a:solidFill>
                      <a:srgbClr val="0D2547"/>
                    </a:solidFill>
                    <a:effectLst/>
                    <a:uLnTx/>
                    <a:uFillTx/>
                    <a:latin typeface="Symbio AR+LT"/>
                    <a:ea typeface="+mn-ea"/>
                    <a:cs typeface="Symbio AR+LT"/>
                  </a:endParaRPr>
                </a:p>
              </p:txBody>
            </p:sp>
            <p:grpSp>
              <p:nvGrpSpPr>
                <p:cNvPr id="162" name="Google Shape;1188;p42">
                  <a:extLst>
                    <a:ext uri="{FF2B5EF4-FFF2-40B4-BE49-F238E27FC236}">
                      <a16:creationId xmlns:a16="http://schemas.microsoft.com/office/drawing/2014/main" id="{469B4188-3323-4E04-9945-C4770AE8784F}"/>
                    </a:ext>
                  </a:extLst>
                </p:cNvPr>
                <p:cNvGrpSpPr/>
                <p:nvPr/>
              </p:nvGrpSpPr>
              <p:grpSpPr>
                <a:xfrm>
                  <a:off x="5400545" y="3665715"/>
                  <a:ext cx="457189" cy="398590"/>
                  <a:chOff x="5046550" y="2327025"/>
                  <a:chExt cx="299325" cy="261525"/>
                </a:xfrm>
              </p:grpSpPr>
              <p:sp>
                <p:nvSpPr>
                  <p:cNvPr id="163" name="Google Shape;1189;p42">
                    <a:extLst>
                      <a:ext uri="{FF2B5EF4-FFF2-40B4-BE49-F238E27FC236}">
                        <a16:creationId xmlns:a16="http://schemas.microsoft.com/office/drawing/2014/main" id="{50DFA4AB-BB0D-43F4-941A-F146184E64A8}"/>
                      </a:ext>
                    </a:extLst>
                  </p:cNvPr>
                  <p:cNvSpPr/>
                  <p:nvPr/>
                </p:nvSpPr>
                <p:spPr>
                  <a:xfrm>
                    <a:off x="5046550" y="2448325"/>
                    <a:ext cx="297750" cy="140225"/>
                  </a:xfrm>
                  <a:custGeom>
                    <a:avLst/>
                    <a:gdLst/>
                    <a:ahLst/>
                    <a:cxnLst/>
                    <a:rect l="l" t="t" r="r" b="b"/>
                    <a:pathLst>
                      <a:path w="11910" h="5609" extrusionOk="0">
                        <a:moveTo>
                          <a:pt x="4569" y="1386"/>
                        </a:moveTo>
                        <a:cubicBezTo>
                          <a:pt x="4538" y="1575"/>
                          <a:pt x="4506" y="1828"/>
                          <a:pt x="4443" y="2111"/>
                        </a:cubicBezTo>
                        <a:lnTo>
                          <a:pt x="757" y="2111"/>
                        </a:lnTo>
                        <a:lnTo>
                          <a:pt x="757" y="1386"/>
                        </a:lnTo>
                        <a:close/>
                        <a:moveTo>
                          <a:pt x="11185" y="1386"/>
                        </a:moveTo>
                        <a:lnTo>
                          <a:pt x="11185" y="2111"/>
                        </a:lnTo>
                        <a:lnTo>
                          <a:pt x="7530" y="2111"/>
                        </a:lnTo>
                        <a:cubicBezTo>
                          <a:pt x="7467" y="1828"/>
                          <a:pt x="7436" y="1575"/>
                          <a:pt x="7373" y="1386"/>
                        </a:cubicBezTo>
                        <a:close/>
                        <a:moveTo>
                          <a:pt x="5955" y="725"/>
                        </a:moveTo>
                        <a:cubicBezTo>
                          <a:pt x="6270" y="725"/>
                          <a:pt x="6396" y="788"/>
                          <a:pt x="6491" y="1071"/>
                        </a:cubicBezTo>
                        <a:cubicBezTo>
                          <a:pt x="6743" y="1639"/>
                          <a:pt x="6900" y="2804"/>
                          <a:pt x="7247" y="4852"/>
                        </a:cubicBezTo>
                        <a:lnTo>
                          <a:pt x="4664" y="4852"/>
                        </a:lnTo>
                        <a:cubicBezTo>
                          <a:pt x="5010" y="2804"/>
                          <a:pt x="5168" y="1639"/>
                          <a:pt x="5388" y="1071"/>
                        </a:cubicBezTo>
                        <a:cubicBezTo>
                          <a:pt x="5514" y="788"/>
                          <a:pt x="5640" y="725"/>
                          <a:pt x="5955" y="725"/>
                        </a:cubicBezTo>
                        <a:close/>
                        <a:moveTo>
                          <a:pt x="5955" y="0"/>
                        </a:moveTo>
                        <a:cubicBezTo>
                          <a:pt x="5357" y="0"/>
                          <a:pt x="5010" y="221"/>
                          <a:pt x="4758" y="725"/>
                        </a:cubicBezTo>
                        <a:lnTo>
                          <a:pt x="347" y="725"/>
                        </a:lnTo>
                        <a:cubicBezTo>
                          <a:pt x="158" y="725"/>
                          <a:pt x="1" y="882"/>
                          <a:pt x="1" y="1071"/>
                        </a:cubicBezTo>
                        <a:lnTo>
                          <a:pt x="1" y="2458"/>
                        </a:lnTo>
                        <a:cubicBezTo>
                          <a:pt x="1" y="2647"/>
                          <a:pt x="158" y="2804"/>
                          <a:pt x="347" y="2804"/>
                        </a:cubicBezTo>
                        <a:lnTo>
                          <a:pt x="4254" y="2804"/>
                        </a:lnTo>
                        <a:cubicBezTo>
                          <a:pt x="4191" y="3371"/>
                          <a:pt x="4065" y="4064"/>
                          <a:pt x="3907" y="4884"/>
                        </a:cubicBezTo>
                        <a:lnTo>
                          <a:pt x="3498" y="4884"/>
                        </a:lnTo>
                        <a:cubicBezTo>
                          <a:pt x="3309" y="4884"/>
                          <a:pt x="3151" y="5041"/>
                          <a:pt x="3151" y="5262"/>
                        </a:cubicBezTo>
                        <a:cubicBezTo>
                          <a:pt x="3151" y="5451"/>
                          <a:pt x="3309" y="5608"/>
                          <a:pt x="3498" y="5608"/>
                        </a:cubicBezTo>
                        <a:lnTo>
                          <a:pt x="8350" y="5608"/>
                        </a:lnTo>
                        <a:cubicBezTo>
                          <a:pt x="8539" y="5608"/>
                          <a:pt x="8696" y="5451"/>
                          <a:pt x="8696" y="5262"/>
                        </a:cubicBezTo>
                        <a:cubicBezTo>
                          <a:pt x="8696" y="5041"/>
                          <a:pt x="8539" y="4884"/>
                          <a:pt x="8350" y="4884"/>
                        </a:cubicBezTo>
                        <a:lnTo>
                          <a:pt x="7972" y="4884"/>
                        </a:lnTo>
                        <a:cubicBezTo>
                          <a:pt x="7814" y="4064"/>
                          <a:pt x="7688" y="3403"/>
                          <a:pt x="7593" y="2804"/>
                        </a:cubicBezTo>
                        <a:lnTo>
                          <a:pt x="11500" y="2804"/>
                        </a:lnTo>
                        <a:cubicBezTo>
                          <a:pt x="11689" y="2804"/>
                          <a:pt x="11847" y="2647"/>
                          <a:pt x="11847" y="2458"/>
                        </a:cubicBezTo>
                        <a:lnTo>
                          <a:pt x="11847" y="1071"/>
                        </a:lnTo>
                        <a:cubicBezTo>
                          <a:pt x="11910" y="882"/>
                          <a:pt x="11752" y="725"/>
                          <a:pt x="11532" y="725"/>
                        </a:cubicBezTo>
                        <a:lnTo>
                          <a:pt x="7121" y="725"/>
                        </a:lnTo>
                        <a:cubicBezTo>
                          <a:pt x="6900" y="252"/>
                          <a:pt x="6554" y="0"/>
                          <a:pt x="5955"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D2547"/>
                      </a:solidFill>
                      <a:effectLst/>
                      <a:uLnTx/>
                      <a:uFillTx/>
                      <a:latin typeface="Symbio AR+LT"/>
                      <a:ea typeface="+mn-ea"/>
                      <a:cs typeface="Symbio AR+LT"/>
                    </a:endParaRPr>
                  </a:p>
                </p:txBody>
              </p:sp>
              <p:sp>
                <p:nvSpPr>
                  <p:cNvPr id="164" name="Google Shape;1190;p42">
                    <a:extLst>
                      <a:ext uri="{FF2B5EF4-FFF2-40B4-BE49-F238E27FC236}">
                        <a16:creationId xmlns:a16="http://schemas.microsoft.com/office/drawing/2014/main" id="{7988823F-A7A9-4A33-949E-DD56AC018029}"/>
                      </a:ext>
                    </a:extLst>
                  </p:cNvPr>
                  <p:cNvSpPr/>
                  <p:nvPr/>
                </p:nvSpPr>
                <p:spPr>
                  <a:xfrm>
                    <a:off x="5241900" y="2327025"/>
                    <a:ext cx="103975" cy="121325"/>
                  </a:xfrm>
                  <a:custGeom>
                    <a:avLst/>
                    <a:gdLst/>
                    <a:ahLst/>
                    <a:cxnLst/>
                    <a:rect l="l" t="t" r="r" b="b"/>
                    <a:pathLst>
                      <a:path w="4159" h="4853" extrusionOk="0">
                        <a:moveTo>
                          <a:pt x="1985" y="725"/>
                        </a:moveTo>
                        <a:cubicBezTo>
                          <a:pt x="2394" y="725"/>
                          <a:pt x="2709" y="1040"/>
                          <a:pt x="2709" y="1450"/>
                        </a:cubicBezTo>
                        <a:cubicBezTo>
                          <a:pt x="2709" y="1828"/>
                          <a:pt x="2394" y="2143"/>
                          <a:pt x="1985" y="2143"/>
                        </a:cubicBezTo>
                        <a:cubicBezTo>
                          <a:pt x="1607" y="2143"/>
                          <a:pt x="1292" y="1828"/>
                          <a:pt x="1292" y="1450"/>
                        </a:cubicBezTo>
                        <a:cubicBezTo>
                          <a:pt x="1292" y="1040"/>
                          <a:pt x="1638" y="725"/>
                          <a:pt x="1985" y="725"/>
                        </a:cubicBezTo>
                        <a:close/>
                        <a:moveTo>
                          <a:pt x="1985" y="2804"/>
                        </a:moveTo>
                        <a:cubicBezTo>
                          <a:pt x="2741" y="2804"/>
                          <a:pt x="3371" y="3435"/>
                          <a:pt x="3371" y="4191"/>
                        </a:cubicBezTo>
                        <a:lnTo>
                          <a:pt x="630" y="4191"/>
                        </a:lnTo>
                        <a:cubicBezTo>
                          <a:pt x="630" y="3435"/>
                          <a:pt x="1260" y="2804"/>
                          <a:pt x="1985" y="2804"/>
                        </a:cubicBezTo>
                        <a:close/>
                        <a:moveTo>
                          <a:pt x="2048" y="1"/>
                        </a:moveTo>
                        <a:cubicBezTo>
                          <a:pt x="1292" y="1"/>
                          <a:pt x="662" y="631"/>
                          <a:pt x="662" y="1387"/>
                        </a:cubicBezTo>
                        <a:cubicBezTo>
                          <a:pt x="662" y="1765"/>
                          <a:pt x="819" y="2111"/>
                          <a:pt x="1040" y="2332"/>
                        </a:cubicBezTo>
                        <a:cubicBezTo>
                          <a:pt x="410" y="2710"/>
                          <a:pt x="0" y="3372"/>
                          <a:pt x="0" y="4159"/>
                        </a:cubicBezTo>
                        <a:lnTo>
                          <a:pt x="0" y="4506"/>
                        </a:lnTo>
                        <a:cubicBezTo>
                          <a:pt x="0" y="4695"/>
                          <a:pt x="158" y="4852"/>
                          <a:pt x="347" y="4852"/>
                        </a:cubicBezTo>
                        <a:lnTo>
                          <a:pt x="3812" y="4852"/>
                        </a:lnTo>
                        <a:cubicBezTo>
                          <a:pt x="4001" y="4852"/>
                          <a:pt x="4159" y="4695"/>
                          <a:pt x="4159" y="4506"/>
                        </a:cubicBezTo>
                        <a:lnTo>
                          <a:pt x="4159" y="4159"/>
                        </a:lnTo>
                        <a:cubicBezTo>
                          <a:pt x="4096" y="3403"/>
                          <a:pt x="3655" y="2710"/>
                          <a:pt x="3025" y="2332"/>
                        </a:cubicBezTo>
                        <a:cubicBezTo>
                          <a:pt x="3245" y="2111"/>
                          <a:pt x="3403" y="1765"/>
                          <a:pt x="3403" y="1387"/>
                        </a:cubicBezTo>
                        <a:cubicBezTo>
                          <a:pt x="3403" y="631"/>
                          <a:pt x="2772" y="1"/>
                          <a:pt x="2048"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D2547"/>
                      </a:solidFill>
                      <a:effectLst/>
                      <a:uLnTx/>
                      <a:uFillTx/>
                      <a:latin typeface="Symbio AR+LT"/>
                      <a:ea typeface="+mn-ea"/>
                      <a:cs typeface="Symbio AR+LT"/>
                    </a:endParaRPr>
                  </a:p>
                </p:txBody>
              </p:sp>
              <p:sp>
                <p:nvSpPr>
                  <p:cNvPr id="165" name="Google Shape;1191;p42">
                    <a:extLst>
                      <a:ext uri="{FF2B5EF4-FFF2-40B4-BE49-F238E27FC236}">
                        <a16:creationId xmlns:a16="http://schemas.microsoft.com/office/drawing/2014/main" id="{A7FC3CC2-A2E0-4B68-BC1D-8D3CA355A48E}"/>
                      </a:ext>
                    </a:extLst>
                  </p:cNvPr>
                  <p:cNvSpPr/>
                  <p:nvPr/>
                </p:nvSpPr>
                <p:spPr>
                  <a:xfrm>
                    <a:off x="5048925" y="2328600"/>
                    <a:ext cx="103975" cy="121325"/>
                  </a:xfrm>
                  <a:custGeom>
                    <a:avLst/>
                    <a:gdLst/>
                    <a:ahLst/>
                    <a:cxnLst/>
                    <a:rect l="l" t="t" r="r" b="b"/>
                    <a:pathLst>
                      <a:path w="4159" h="4853" extrusionOk="0">
                        <a:moveTo>
                          <a:pt x="2048" y="662"/>
                        </a:moveTo>
                        <a:cubicBezTo>
                          <a:pt x="2426" y="662"/>
                          <a:pt x="2741" y="977"/>
                          <a:pt x="2741" y="1387"/>
                        </a:cubicBezTo>
                        <a:cubicBezTo>
                          <a:pt x="2741" y="1765"/>
                          <a:pt x="2426" y="2080"/>
                          <a:pt x="2048" y="2080"/>
                        </a:cubicBezTo>
                        <a:cubicBezTo>
                          <a:pt x="1639" y="2080"/>
                          <a:pt x="1324" y="1765"/>
                          <a:pt x="1324" y="1387"/>
                        </a:cubicBezTo>
                        <a:cubicBezTo>
                          <a:pt x="1324" y="977"/>
                          <a:pt x="1670" y="662"/>
                          <a:pt x="2048" y="662"/>
                        </a:cubicBezTo>
                        <a:close/>
                        <a:moveTo>
                          <a:pt x="2048" y="2710"/>
                        </a:moveTo>
                        <a:cubicBezTo>
                          <a:pt x="2773" y="2710"/>
                          <a:pt x="3403" y="3340"/>
                          <a:pt x="3403" y="4096"/>
                        </a:cubicBezTo>
                        <a:lnTo>
                          <a:pt x="662" y="4096"/>
                        </a:lnTo>
                        <a:cubicBezTo>
                          <a:pt x="662" y="3340"/>
                          <a:pt x="1292" y="2710"/>
                          <a:pt x="2048" y="2710"/>
                        </a:cubicBezTo>
                        <a:close/>
                        <a:moveTo>
                          <a:pt x="2111" y="1"/>
                        </a:moveTo>
                        <a:cubicBezTo>
                          <a:pt x="1355" y="1"/>
                          <a:pt x="725" y="631"/>
                          <a:pt x="725" y="1387"/>
                        </a:cubicBezTo>
                        <a:cubicBezTo>
                          <a:pt x="725" y="1733"/>
                          <a:pt x="882" y="2080"/>
                          <a:pt x="1134" y="2332"/>
                        </a:cubicBezTo>
                        <a:cubicBezTo>
                          <a:pt x="410" y="2647"/>
                          <a:pt x="0" y="3340"/>
                          <a:pt x="0" y="4128"/>
                        </a:cubicBezTo>
                        <a:lnTo>
                          <a:pt x="0" y="4474"/>
                        </a:lnTo>
                        <a:cubicBezTo>
                          <a:pt x="0" y="4695"/>
                          <a:pt x="158" y="4852"/>
                          <a:pt x="347" y="4852"/>
                        </a:cubicBezTo>
                        <a:lnTo>
                          <a:pt x="3812" y="4852"/>
                        </a:lnTo>
                        <a:cubicBezTo>
                          <a:pt x="4001" y="4852"/>
                          <a:pt x="4159" y="4695"/>
                          <a:pt x="4159" y="4474"/>
                        </a:cubicBezTo>
                        <a:lnTo>
                          <a:pt x="4159" y="4128"/>
                        </a:lnTo>
                        <a:cubicBezTo>
                          <a:pt x="4159" y="3340"/>
                          <a:pt x="3718" y="2678"/>
                          <a:pt x="3088" y="2332"/>
                        </a:cubicBezTo>
                        <a:cubicBezTo>
                          <a:pt x="3340" y="2080"/>
                          <a:pt x="3497" y="1733"/>
                          <a:pt x="3497" y="1387"/>
                        </a:cubicBezTo>
                        <a:cubicBezTo>
                          <a:pt x="3497" y="631"/>
                          <a:pt x="2867" y="1"/>
                          <a:pt x="2111"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D2547"/>
                      </a:solidFill>
                      <a:effectLst/>
                      <a:uLnTx/>
                      <a:uFillTx/>
                      <a:latin typeface="Symbio AR+LT"/>
                      <a:ea typeface="+mn-ea"/>
                      <a:cs typeface="Symbio AR+LT"/>
                    </a:endParaRPr>
                  </a:p>
                </p:txBody>
              </p:sp>
            </p:grpSp>
          </p:grpSp>
          <p:sp>
            <p:nvSpPr>
              <p:cNvPr id="159" name="Rectangle 158">
                <a:extLst>
                  <a:ext uri="{FF2B5EF4-FFF2-40B4-BE49-F238E27FC236}">
                    <a16:creationId xmlns:a16="http://schemas.microsoft.com/office/drawing/2014/main" id="{43F141F0-724F-4C22-9852-E2D04820F9F6}"/>
                  </a:ext>
                </a:extLst>
              </p:cNvPr>
              <p:cNvSpPr/>
              <p:nvPr/>
            </p:nvSpPr>
            <p:spPr>
              <a:xfrm>
                <a:off x="7888368" y="3320894"/>
                <a:ext cx="825815" cy="543518"/>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4DAD5"/>
                    </a:solidFill>
                    <a:effectLst>
                      <a:outerShdw blurRad="38100" dist="38100" dir="2700000" algn="tl">
                        <a:srgbClr val="000000">
                          <a:alpha val="43137"/>
                        </a:srgbClr>
                      </a:outerShdw>
                    </a:effectLst>
                    <a:uLnTx/>
                    <a:uFillTx/>
                    <a:latin typeface="SST Arabic" panose="020B0504030504020204" pitchFamily="34" charset="-78"/>
                    <a:ea typeface="+mn-ea"/>
                    <a:cs typeface="SST Arabic" panose="020B0504030504020204" pitchFamily="34" charset="-78"/>
                  </a:rPr>
                  <a:t>3</a:t>
                </a:r>
                <a:endParaRPr kumimoji="0" lang="ar-SA" sz="1600" b="1" i="0" u="none" strike="noStrike" kern="1200" cap="none" spc="0" normalizeH="0" baseline="0" noProof="0" dirty="0">
                  <a:ln>
                    <a:noFill/>
                  </a:ln>
                  <a:solidFill>
                    <a:srgbClr val="04DAD5"/>
                  </a:solidFill>
                  <a:effectLst>
                    <a:outerShdw blurRad="38100" dist="38100" dir="2700000" algn="tl">
                      <a:srgbClr val="000000">
                        <a:alpha val="43137"/>
                      </a:srgbClr>
                    </a:outerShdw>
                  </a:effectLst>
                  <a:uLnTx/>
                  <a:uFillTx/>
                  <a:latin typeface="SST Arabic" panose="020B0504030504020204" pitchFamily="34" charset="-78"/>
                  <a:ea typeface="+mn-ea"/>
                  <a:cs typeface="SST Arabic" panose="020B0504030504020204" pitchFamily="34" charset="-78"/>
                </a:endParaRPr>
              </a:p>
            </p:txBody>
          </p:sp>
        </p:grpSp>
        <p:sp>
          <p:nvSpPr>
            <p:cNvPr id="156" name="Title 1">
              <a:extLst>
                <a:ext uri="{FF2B5EF4-FFF2-40B4-BE49-F238E27FC236}">
                  <a16:creationId xmlns:a16="http://schemas.microsoft.com/office/drawing/2014/main" id="{B9721E16-A1E9-4B91-92E3-CF845DBC3CB7}"/>
                </a:ext>
              </a:extLst>
            </p:cNvPr>
            <p:cNvSpPr txBox="1">
              <a:spLocks/>
            </p:cNvSpPr>
            <p:nvPr/>
          </p:nvSpPr>
          <p:spPr>
            <a:xfrm>
              <a:off x="1483198" y="2856328"/>
              <a:ext cx="178748" cy="352509"/>
            </a:xfrm>
            <a:prstGeom prst="rect">
              <a:avLst/>
            </a:prstGeom>
          </p:spPr>
          <p:txBody>
            <a:bodyPr vert="horz" lIns="0" tIns="0" rIns="0" bIns="0" rtlCol="0" anchor="t">
              <a:noAutofit/>
            </a:bodyPr>
            <a:lstStyle>
              <a:lvl1pPr algn="r" defTabSz="914400" rtl="1" eaLnBrk="1" latinLnBrk="0" hangingPunct="1">
                <a:lnSpc>
                  <a:spcPct val="90000"/>
                </a:lnSpc>
                <a:spcBef>
                  <a:spcPct val="0"/>
                </a:spcBef>
                <a:buNone/>
                <a:defRPr sz="2600" kern="1200">
                  <a:solidFill>
                    <a:schemeClr val="accent3"/>
                  </a:solidFill>
                  <a:latin typeface="Greta Arabic" pitchFamily="2" charset="-78"/>
                  <a:ea typeface="+mj-ea"/>
                  <a:cs typeface="+mj-cs"/>
                </a:defRPr>
              </a:lvl1pPr>
            </a:lstStyle>
            <a:p>
              <a:pPr marL="0" marR="0" lvl="0" indent="0" algn="r" defTabSz="914400" rtl="1" eaLnBrk="1" fontAlgn="auto" latinLnBrk="0" hangingPunct="1">
                <a:lnSpc>
                  <a:spcPct val="90000"/>
                </a:lnSpc>
                <a:spcBef>
                  <a:spcPct val="0"/>
                </a:spcBef>
                <a:spcAft>
                  <a:spcPts val="0"/>
                </a:spcAft>
                <a:buClrTx/>
                <a:buSzTx/>
                <a:buFontTx/>
                <a:buNone/>
                <a:tabLst/>
                <a:defRPr/>
              </a:pPr>
              <a:r>
                <a:rPr kumimoji="0" lang="ar-SA" sz="1400" b="1" i="0" u="none" strike="noStrike" kern="1200" cap="none" spc="0" normalizeH="0" baseline="0" noProof="0" dirty="0">
                  <a:ln>
                    <a:noFill/>
                  </a:ln>
                  <a:solidFill>
                    <a:srgbClr val="E6E6E6">
                      <a:lumMod val="25000"/>
                    </a:srgbClr>
                  </a:solidFill>
                  <a:effectLst/>
                  <a:uLnTx/>
                  <a:uFillTx/>
                  <a:latin typeface="Somar Light" panose="00000400000000000000" pitchFamily="50" charset="-78"/>
                  <a:ea typeface="+mj-ea"/>
                  <a:cs typeface="Somar Bold"/>
                </a:rPr>
                <a:t>+</a:t>
              </a:r>
              <a:endParaRPr kumimoji="0" lang="en-US" sz="1400" b="0" i="0" u="none" strike="noStrike" kern="1200" cap="none" spc="0" normalizeH="0" baseline="0" noProof="0" dirty="0">
                <a:ln>
                  <a:noFill/>
                </a:ln>
                <a:solidFill>
                  <a:srgbClr val="E6E6E6">
                    <a:lumMod val="25000"/>
                  </a:srgbClr>
                </a:solidFill>
                <a:effectLst/>
                <a:uLnTx/>
                <a:uFillTx/>
                <a:latin typeface="Somar Light" panose="00000400000000000000" pitchFamily="50" charset="-78"/>
                <a:ea typeface="+mj-ea"/>
                <a:cs typeface="Somar Light" panose="00000400000000000000" pitchFamily="50" charset="-78"/>
              </a:endParaRPr>
            </a:p>
          </p:txBody>
        </p:sp>
        <p:sp>
          <p:nvSpPr>
            <p:cNvPr id="157" name="Title 1">
              <a:extLst>
                <a:ext uri="{FF2B5EF4-FFF2-40B4-BE49-F238E27FC236}">
                  <a16:creationId xmlns:a16="http://schemas.microsoft.com/office/drawing/2014/main" id="{D2F2BDCA-ABA1-4FAB-A72E-23A6FA9547AC}"/>
                </a:ext>
              </a:extLst>
            </p:cNvPr>
            <p:cNvSpPr txBox="1">
              <a:spLocks/>
            </p:cNvSpPr>
            <p:nvPr/>
          </p:nvSpPr>
          <p:spPr>
            <a:xfrm>
              <a:off x="2015245" y="2856328"/>
              <a:ext cx="233718" cy="352509"/>
            </a:xfrm>
            <a:prstGeom prst="rect">
              <a:avLst/>
            </a:prstGeom>
          </p:spPr>
          <p:txBody>
            <a:bodyPr vert="horz" lIns="0" tIns="0" rIns="0" bIns="0" rtlCol="0" anchor="t">
              <a:noAutofit/>
            </a:bodyPr>
            <a:lstStyle>
              <a:lvl1pPr algn="r" defTabSz="914400" rtl="1" eaLnBrk="1" latinLnBrk="0" hangingPunct="1">
                <a:lnSpc>
                  <a:spcPct val="90000"/>
                </a:lnSpc>
                <a:spcBef>
                  <a:spcPct val="0"/>
                </a:spcBef>
                <a:buNone/>
                <a:defRPr sz="2600" kern="1200">
                  <a:solidFill>
                    <a:schemeClr val="accent3"/>
                  </a:solidFill>
                  <a:latin typeface="Greta Arabic" pitchFamily="2" charset="-78"/>
                  <a:ea typeface="+mj-ea"/>
                  <a:cs typeface="+mj-cs"/>
                </a:defRPr>
              </a:lvl1pPr>
            </a:lstStyle>
            <a:p>
              <a:pPr marL="0" marR="0" lvl="0" indent="0" algn="r" defTabSz="914400" rtl="1" eaLnBrk="1" fontAlgn="auto" latinLnBrk="0" hangingPunct="1">
                <a:lnSpc>
                  <a:spcPct val="90000"/>
                </a:lnSpc>
                <a:spcBef>
                  <a:spcPct val="0"/>
                </a:spcBef>
                <a:spcAft>
                  <a:spcPts val="0"/>
                </a:spcAft>
                <a:buClrTx/>
                <a:buSzTx/>
                <a:buFontTx/>
                <a:buNone/>
                <a:tabLst/>
                <a:defRPr/>
              </a:pPr>
              <a:r>
                <a:rPr kumimoji="0" lang="ar-SA" sz="1400" b="1" i="0" u="none" strike="noStrike" kern="1200" cap="none" spc="0" normalizeH="0" baseline="0" noProof="0" dirty="0">
                  <a:ln>
                    <a:noFill/>
                  </a:ln>
                  <a:solidFill>
                    <a:srgbClr val="E6E6E6">
                      <a:lumMod val="25000"/>
                    </a:srgbClr>
                  </a:solidFill>
                  <a:effectLst/>
                  <a:uLnTx/>
                  <a:uFillTx/>
                  <a:latin typeface="Somar Light" panose="00000400000000000000" pitchFamily="50" charset="-78"/>
                  <a:ea typeface="+mj-ea"/>
                  <a:cs typeface="Somar Bold"/>
                </a:rPr>
                <a:t>+</a:t>
              </a:r>
              <a:endParaRPr kumimoji="0" lang="en-US" sz="1400" b="0" i="0" u="none" strike="noStrike" kern="1200" cap="none" spc="0" normalizeH="0" baseline="0" noProof="0" dirty="0">
                <a:ln>
                  <a:noFill/>
                </a:ln>
                <a:solidFill>
                  <a:srgbClr val="E6E6E6">
                    <a:lumMod val="25000"/>
                  </a:srgbClr>
                </a:solidFill>
                <a:effectLst/>
                <a:uLnTx/>
                <a:uFillTx/>
                <a:latin typeface="Somar Light" panose="00000400000000000000" pitchFamily="50" charset="-78"/>
                <a:ea typeface="+mj-ea"/>
                <a:cs typeface="Somar Light" panose="00000400000000000000" pitchFamily="50" charset="-78"/>
              </a:endParaRPr>
            </a:p>
          </p:txBody>
        </p:sp>
        <p:grpSp>
          <p:nvGrpSpPr>
            <p:cNvPr id="185" name="Group 184">
              <a:extLst>
                <a:ext uri="{FF2B5EF4-FFF2-40B4-BE49-F238E27FC236}">
                  <a16:creationId xmlns:a16="http://schemas.microsoft.com/office/drawing/2014/main" id="{C63B286D-F23E-4279-B2DB-DED2B69A9179}"/>
                </a:ext>
              </a:extLst>
            </p:cNvPr>
            <p:cNvGrpSpPr/>
            <p:nvPr/>
          </p:nvGrpSpPr>
          <p:grpSpPr>
            <a:xfrm>
              <a:off x="445442" y="2730183"/>
              <a:ext cx="549186" cy="357216"/>
              <a:chOff x="9366424" y="3553966"/>
              <a:chExt cx="549186" cy="357216"/>
            </a:xfrm>
          </p:grpSpPr>
          <p:grpSp>
            <p:nvGrpSpPr>
              <p:cNvPr id="186" name="Group 185">
                <a:extLst>
                  <a:ext uri="{FF2B5EF4-FFF2-40B4-BE49-F238E27FC236}">
                    <a16:creationId xmlns:a16="http://schemas.microsoft.com/office/drawing/2014/main" id="{9FCB21D6-2555-46F7-AF18-98C57FD220E5}"/>
                  </a:ext>
                </a:extLst>
              </p:cNvPr>
              <p:cNvGrpSpPr/>
              <p:nvPr/>
            </p:nvGrpSpPr>
            <p:grpSpPr>
              <a:xfrm>
                <a:off x="9453162" y="3553966"/>
                <a:ext cx="387627" cy="352509"/>
                <a:chOff x="5112361" y="3348237"/>
                <a:chExt cx="1033500" cy="1033500"/>
              </a:xfrm>
            </p:grpSpPr>
            <p:sp>
              <p:nvSpPr>
                <p:cNvPr id="188" name="Google Shape;1186;p42">
                  <a:extLst>
                    <a:ext uri="{FF2B5EF4-FFF2-40B4-BE49-F238E27FC236}">
                      <a16:creationId xmlns:a16="http://schemas.microsoft.com/office/drawing/2014/main" id="{CD547BAC-C6DD-4984-80D0-528A907DCF35}"/>
                    </a:ext>
                  </a:extLst>
                </p:cNvPr>
                <p:cNvSpPr/>
                <p:nvPr/>
              </p:nvSpPr>
              <p:spPr>
                <a:xfrm>
                  <a:off x="5112361" y="3348237"/>
                  <a:ext cx="1033500" cy="1033500"/>
                </a:xfrm>
                <a:prstGeom prst="ellipse">
                  <a:avLst/>
                </a:prstGeom>
                <a:solidFill>
                  <a:schemeClr val="accent3">
                    <a:lumMod val="50000"/>
                  </a:scheme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0D2547"/>
                    </a:solidFill>
                    <a:effectLst/>
                    <a:uLnTx/>
                    <a:uFillTx/>
                    <a:latin typeface="Symbio AR+LT"/>
                    <a:ea typeface="+mn-ea"/>
                    <a:cs typeface="Symbio AR+LT"/>
                  </a:endParaRPr>
                </a:p>
              </p:txBody>
            </p:sp>
            <p:sp>
              <p:nvSpPr>
                <p:cNvPr id="189" name="Google Shape;1187;p42">
                  <a:extLst>
                    <a:ext uri="{FF2B5EF4-FFF2-40B4-BE49-F238E27FC236}">
                      <a16:creationId xmlns:a16="http://schemas.microsoft.com/office/drawing/2014/main" id="{BE5CDD35-7894-4303-B533-91CE58B2FFB2}"/>
                    </a:ext>
                  </a:extLst>
                </p:cNvPr>
                <p:cNvSpPr/>
                <p:nvPr/>
              </p:nvSpPr>
              <p:spPr>
                <a:xfrm>
                  <a:off x="5221432" y="3457310"/>
                  <a:ext cx="815400" cy="815400"/>
                </a:xfrm>
                <a:prstGeom prst="ellipse">
                  <a:avLst/>
                </a:prstGeom>
                <a:solidFill>
                  <a:schemeClr val="bg1"/>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endParaRPr kumimoji="0" sz="900" b="0" i="0" u="none" strike="noStrike" kern="1200" cap="none" spc="0" normalizeH="0" baseline="0" noProof="0" dirty="0">
                    <a:ln>
                      <a:noFill/>
                    </a:ln>
                    <a:solidFill>
                      <a:srgbClr val="0D2547"/>
                    </a:solidFill>
                    <a:effectLst/>
                    <a:uLnTx/>
                    <a:uFillTx/>
                    <a:latin typeface="Symbio AR+LT"/>
                    <a:ea typeface="+mn-ea"/>
                    <a:cs typeface="Symbio AR+LT"/>
                  </a:endParaRPr>
                </a:p>
              </p:txBody>
            </p:sp>
            <p:grpSp>
              <p:nvGrpSpPr>
                <p:cNvPr id="190" name="Google Shape;1188;p42">
                  <a:extLst>
                    <a:ext uri="{FF2B5EF4-FFF2-40B4-BE49-F238E27FC236}">
                      <a16:creationId xmlns:a16="http://schemas.microsoft.com/office/drawing/2014/main" id="{8C0CD8EA-98A4-49DD-8C86-F05309383FF1}"/>
                    </a:ext>
                  </a:extLst>
                </p:cNvPr>
                <p:cNvGrpSpPr/>
                <p:nvPr/>
              </p:nvGrpSpPr>
              <p:grpSpPr>
                <a:xfrm>
                  <a:off x="5400545" y="3665715"/>
                  <a:ext cx="457189" cy="398590"/>
                  <a:chOff x="5046550" y="2327025"/>
                  <a:chExt cx="299325" cy="261525"/>
                </a:xfrm>
              </p:grpSpPr>
              <p:sp>
                <p:nvSpPr>
                  <p:cNvPr id="191" name="Google Shape;1189;p42">
                    <a:extLst>
                      <a:ext uri="{FF2B5EF4-FFF2-40B4-BE49-F238E27FC236}">
                        <a16:creationId xmlns:a16="http://schemas.microsoft.com/office/drawing/2014/main" id="{B919FE59-0EAB-4BDB-A64F-74F0CE845804}"/>
                      </a:ext>
                    </a:extLst>
                  </p:cNvPr>
                  <p:cNvSpPr/>
                  <p:nvPr/>
                </p:nvSpPr>
                <p:spPr>
                  <a:xfrm>
                    <a:off x="5046550" y="2448325"/>
                    <a:ext cx="297750" cy="140225"/>
                  </a:xfrm>
                  <a:custGeom>
                    <a:avLst/>
                    <a:gdLst/>
                    <a:ahLst/>
                    <a:cxnLst/>
                    <a:rect l="l" t="t" r="r" b="b"/>
                    <a:pathLst>
                      <a:path w="11910" h="5609" extrusionOk="0">
                        <a:moveTo>
                          <a:pt x="4569" y="1386"/>
                        </a:moveTo>
                        <a:cubicBezTo>
                          <a:pt x="4538" y="1575"/>
                          <a:pt x="4506" y="1828"/>
                          <a:pt x="4443" y="2111"/>
                        </a:cubicBezTo>
                        <a:lnTo>
                          <a:pt x="757" y="2111"/>
                        </a:lnTo>
                        <a:lnTo>
                          <a:pt x="757" y="1386"/>
                        </a:lnTo>
                        <a:close/>
                        <a:moveTo>
                          <a:pt x="11185" y="1386"/>
                        </a:moveTo>
                        <a:lnTo>
                          <a:pt x="11185" y="2111"/>
                        </a:lnTo>
                        <a:lnTo>
                          <a:pt x="7530" y="2111"/>
                        </a:lnTo>
                        <a:cubicBezTo>
                          <a:pt x="7467" y="1828"/>
                          <a:pt x="7436" y="1575"/>
                          <a:pt x="7373" y="1386"/>
                        </a:cubicBezTo>
                        <a:close/>
                        <a:moveTo>
                          <a:pt x="5955" y="725"/>
                        </a:moveTo>
                        <a:cubicBezTo>
                          <a:pt x="6270" y="725"/>
                          <a:pt x="6396" y="788"/>
                          <a:pt x="6491" y="1071"/>
                        </a:cubicBezTo>
                        <a:cubicBezTo>
                          <a:pt x="6743" y="1639"/>
                          <a:pt x="6900" y="2804"/>
                          <a:pt x="7247" y="4852"/>
                        </a:cubicBezTo>
                        <a:lnTo>
                          <a:pt x="4664" y="4852"/>
                        </a:lnTo>
                        <a:cubicBezTo>
                          <a:pt x="5010" y="2804"/>
                          <a:pt x="5168" y="1639"/>
                          <a:pt x="5388" y="1071"/>
                        </a:cubicBezTo>
                        <a:cubicBezTo>
                          <a:pt x="5514" y="788"/>
                          <a:pt x="5640" y="725"/>
                          <a:pt x="5955" y="725"/>
                        </a:cubicBezTo>
                        <a:close/>
                        <a:moveTo>
                          <a:pt x="5955" y="0"/>
                        </a:moveTo>
                        <a:cubicBezTo>
                          <a:pt x="5357" y="0"/>
                          <a:pt x="5010" y="221"/>
                          <a:pt x="4758" y="725"/>
                        </a:cubicBezTo>
                        <a:lnTo>
                          <a:pt x="347" y="725"/>
                        </a:lnTo>
                        <a:cubicBezTo>
                          <a:pt x="158" y="725"/>
                          <a:pt x="1" y="882"/>
                          <a:pt x="1" y="1071"/>
                        </a:cubicBezTo>
                        <a:lnTo>
                          <a:pt x="1" y="2458"/>
                        </a:lnTo>
                        <a:cubicBezTo>
                          <a:pt x="1" y="2647"/>
                          <a:pt x="158" y="2804"/>
                          <a:pt x="347" y="2804"/>
                        </a:cubicBezTo>
                        <a:lnTo>
                          <a:pt x="4254" y="2804"/>
                        </a:lnTo>
                        <a:cubicBezTo>
                          <a:pt x="4191" y="3371"/>
                          <a:pt x="4065" y="4064"/>
                          <a:pt x="3907" y="4884"/>
                        </a:cubicBezTo>
                        <a:lnTo>
                          <a:pt x="3498" y="4884"/>
                        </a:lnTo>
                        <a:cubicBezTo>
                          <a:pt x="3309" y="4884"/>
                          <a:pt x="3151" y="5041"/>
                          <a:pt x="3151" y="5262"/>
                        </a:cubicBezTo>
                        <a:cubicBezTo>
                          <a:pt x="3151" y="5451"/>
                          <a:pt x="3309" y="5608"/>
                          <a:pt x="3498" y="5608"/>
                        </a:cubicBezTo>
                        <a:lnTo>
                          <a:pt x="8350" y="5608"/>
                        </a:lnTo>
                        <a:cubicBezTo>
                          <a:pt x="8539" y="5608"/>
                          <a:pt x="8696" y="5451"/>
                          <a:pt x="8696" y="5262"/>
                        </a:cubicBezTo>
                        <a:cubicBezTo>
                          <a:pt x="8696" y="5041"/>
                          <a:pt x="8539" y="4884"/>
                          <a:pt x="8350" y="4884"/>
                        </a:cubicBezTo>
                        <a:lnTo>
                          <a:pt x="7972" y="4884"/>
                        </a:lnTo>
                        <a:cubicBezTo>
                          <a:pt x="7814" y="4064"/>
                          <a:pt x="7688" y="3403"/>
                          <a:pt x="7593" y="2804"/>
                        </a:cubicBezTo>
                        <a:lnTo>
                          <a:pt x="11500" y="2804"/>
                        </a:lnTo>
                        <a:cubicBezTo>
                          <a:pt x="11689" y="2804"/>
                          <a:pt x="11847" y="2647"/>
                          <a:pt x="11847" y="2458"/>
                        </a:cubicBezTo>
                        <a:lnTo>
                          <a:pt x="11847" y="1071"/>
                        </a:lnTo>
                        <a:cubicBezTo>
                          <a:pt x="11910" y="882"/>
                          <a:pt x="11752" y="725"/>
                          <a:pt x="11532" y="725"/>
                        </a:cubicBezTo>
                        <a:lnTo>
                          <a:pt x="7121" y="725"/>
                        </a:lnTo>
                        <a:cubicBezTo>
                          <a:pt x="6900" y="252"/>
                          <a:pt x="6554" y="0"/>
                          <a:pt x="5955"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D2547"/>
                      </a:solidFill>
                      <a:effectLst/>
                      <a:uLnTx/>
                      <a:uFillTx/>
                      <a:latin typeface="Symbio AR+LT"/>
                      <a:ea typeface="+mn-ea"/>
                      <a:cs typeface="Symbio AR+LT"/>
                    </a:endParaRPr>
                  </a:p>
                </p:txBody>
              </p:sp>
              <p:sp>
                <p:nvSpPr>
                  <p:cNvPr id="192" name="Google Shape;1190;p42">
                    <a:extLst>
                      <a:ext uri="{FF2B5EF4-FFF2-40B4-BE49-F238E27FC236}">
                        <a16:creationId xmlns:a16="http://schemas.microsoft.com/office/drawing/2014/main" id="{82407D4F-2B94-4D31-BD0E-8E47E03AD73B}"/>
                      </a:ext>
                    </a:extLst>
                  </p:cNvPr>
                  <p:cNvSpPr/>
                  <p:nvPr/>
                </p:nvSpPr>
                <p:spPr>
                  <a:xfrm>
                    <a:off x="5241900" y="2327025"/>
                    <a:ext cx="103975" cy="121325"/>
                  </a:xfrm>
                  <a:custGeom>
                    <a:avLst/>
                    <a:gdLst/>
                    <a:ahLst/>
                    <a:cxnLst/>
                    <a:rect l="l" t="t" r="r" b="b"/>
                    <a:pathLst>
                      <a:path w="4159" h="4853" extrusionOk="0">
                        <a:moveTo>
                          <a:pt x="1985" y="725"/>
                        </a:moveTo>
                        <a:cubicBezTo>
                          <a:pt x="2394" y="725"/>
                          <a:pt x="2709" y="1040"/>
                          <a:pt x="2709" y="1450"/>
                        </a:cubicBezTo>
                        <a:cubicBezTo>
                          <a:pt x="2709" y="1828"/>
                          <a:pt x="2394" y="2143"/>
                          <a:pt x="1985" y="2143"/>
                        </a:cubicBezTo>
                        <a:cubicBezTo>
                          <a:pt x="1607" y="2143"/>
                          <a:pt x="1292" y="1828"/>
                          <a:pt x="1292" y="1450"/>
                        </a:cubicBezTo>
                        <a:cubicBezTo>
                          <a:pt x="1292" y="1040"/>
                          <a:pt x="1638" y="725"/>
                          <a:pt x="1985" y="725"/>
                        </a:cubicBezTo>
                        <a:close/>
                        <a:moveTo>
                          <a:pt x="1985" y="2804"/>
                        </a:moveTo>
                        <a:cubicBezTo>
                          <a:pt x="2741" y="2804"/>
                          <a:pt x="3371" y="3435"/>
                          <a:pt x="3371" y="4191"/>
                        </a:cubicBezTo>
                        <a:lnTo>
                          <a:pt x="630" y="4191"/>
                        </a:lnTo>
                        <a:cubicBezTo>
                          <a:pt x="630" y="3435"/>
                          <a:pt x="1260" y="2804"/>
                          <a:pt x="1985" y="2804"/>
                        </a:cubicBezTo>
                        <a:close/>
                        <a:moveTo>
                          <a:pt x="2048" y="1"/>
                        </a:moveTo>
                        <a:cubicBezTo>
                          <a:pt x="1292" y="1"/>
                          <a:pt x="662" y="631"/>
                          <a:pt x="662" y="1387"/>
                        </a:cubicBezTo>
                        <a:cubicBezTo>
                          <a:pt x="662" y="1765"/>
                          <a:pt x="819" y="2111"/>
                          <a:pt x="1040" y="2332"/>
                        </a:cubicBezTo>
                        <a:cubicBezTo>
                          <a:pt x="410" y="2710"/>
                          <a:pt x="0" y="3372"/>
                          <a:pt x="0" y="4159"/>
                        </a:cubicBezTo>
                        <a:lnTo>
                          <a:pt x="0" y="4506"/>
                        </a:lnTo>
                        <a:cubicBezTo>
                          <a:pt x="0" y="4695"/>
                          <a:pt x="158" y="4852"/>
                          <a:pt x="347" y="4852"/>
                        </a:cubicBezTo>
                        <a:lnTo>
                          <a:pt x="3812" y="4852"/>
                        </a:lnTo>
                        <a:cubicBezTo>
                          <a:pt x="4001" y="4852"/>
                          <a:pt x="4159" y="4695"/>
                          <a:pt x="4159" y="4506"/>
                        </a:cubicBezTo>
                        <a:lnTo>
                          <a:pt x="4159" y="4159"/>
                        </a:lnTo>
                        <a:cubicBezTo>
                          <a:pt x="4096" y="3403"/>
                          <a:pt x="3655" y="2710"/>
                          <a:pt x="3025" y="2332"/>
                        </a:cubicBezTo>
                        <a:cubicBezTo>
                          <a:pt x="3245" y="2111"/>
                          <a:pt x="3403" y="1765"/>
                          <a:pt x="3403" y="1387"/>
                        </a:cubicBezTo>
                        <a:cubicBezTo>
                          <a:pt x="3403" y="631"/>
                          <a:pt x="2772" y="1"/>
                          <a:pt x="2048"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D2547"/>
                      </a:solidFill>
                      <a:effectLst/>
                      <a:uLnTx/>
                      <a:uFillTx/>
                      <a:latin typeface="Symbio AR+LT"/>
                      <a:ea typeface="+mn-ea"/>
                      <a:cs typeface="Symbio AR+LT"/>
                    </a:endParaRPr>
                  </a:p>
                </p:txBody>
              </p:sp>
              <p:sp>
                <p:nvSpPr>
                  <p:cNvPr id="193" name="Google Shape;1191;p42">
                    <a:extLst>
                      <a:ext uri="{FF2B5EF4-FFF2-40B4-BE49-F238E27FC236}">
                        <a16:creationId xmlns:a16="http://schemas.microsoft.com/office/drawing/2014/main" id="{B431727C-B486-4064-BD76-3CF80CB99FDB}"/>
                      </a:ext>
                    </a:extLst>
                  </p:cNvPr>
                  <p:cNvSpPr/>
                  <p:nvPr/>
                </p:nvSpPr>
                <p:spPr>
                  <a:xfrm>
                    <a:off x="5048925" y="2328600"/>
                    <a:ext cx="103975" cy="121325"/>
                  </a:xfrm>
                  <a:custGeom>
                    <a:avLst/>
                    <a:gdLst/>
                    <a:ahLst/>
                    <a:cxnLst/>
                    <a:rect l="l" t="t" r="r" b="b"/>
                    <a:pathLst>
                      <a:path w="4159" h="4853" extrusionOk="0">
                        <a:moveTo>
                          <a:pt x="2048" y="662"/>
                        </a:moveTo>
                        <a:cubicBezTo>
                          <a:pt x="2426" y="662"/>
                          <a:pt x="2741" y="977"/>
                          <a:pt x="2741" y="1387"/>
                        </a:cubicBezTo>
                        <a:cubicBezTo>
                          <a:pt x="2741" y="1765"/>
                          <a:pt x="2426" y="2080"/>
                          <a:pt x="2048" y="2080"/>
                        </a:cubicBezTo>
                        <a:cubicBezTo>
                          <a:pt x="1639" y="2080"/>
                          <a:pt x="1324" y="1765"/>
                          <a:pt x="1324" y="1387"/>
                        </a:cubicBezTo>
                        <a:cubicBezTo>
                          <a:pt x="1324" y="977"/>
                          <a:pt x="1670" y="662"/>
                          <a:pt x="2048" y="662"/>
                        </a:cubicBezTo>
                        <a:close/>
                        <a:moveTo>
                          <a:pt x="2048" y="2710"/>
                        </a:moveTo>
                        <a:cubicBezTo>
                          <a:pt x="2773" y="2710"/>
                          <a:pt x="3403" y="3340"/>
                          <a:pt x="3403" y="4096"/>
                        </a:cubicBezTo>
                        <a:lnTo>
                          <a:pt x="662" y="4096"/>
                        </a:lnTo>
                        <a:cubicBezTo>
                          <a:pt x="662" y="3340"/>
                          <a:pt x="1292" y="2710"/>
                          <a:pt x="2048" y="2710"/>
                        </a:cubicBezTo>
                        <a:close/>
                        <a:moveTo>
                          <a:pt x="2111" y="1"/>
                        </a:moveTo>
                        <a:cubicBezTo>
                          <a:pt x="1355" y="1"/>
                          <a:pt x="725" y="631"/>
                          <a:pt x="725" y="1387"/>
                        </a:cubicBezTo>
                        <a:cubicBezTo>
                          <a:pt x="725" y="1733"/>
                          <a:pt x="882" y="2080"/>
                          <a:pt x="1134" y="2332"/>
                        </a:cubicBezTo>
                        <a:cubicBezTo>
                          <a:pt x="410" y="2647"/>
                          <a:pt x="0" y="3340"/>
                          <a:pt x="0" y="4128"/>
                        </a:cubicBezTo>
                        <a:lnTo>
                          <a:pt x="0" y="4474"/>
                        </a:lnTo>
                        <a:cubicBezTo>
                          <a:pt x="0" y="4695"/>
                          <a:pt x="158" y="4852"/>
                          <a:pt x="347" y="4852"/>
                        </a:cubicBezTo>
                        <a:lnTo>
                          <a:pt x="3812" y="4852"/>
                        </a:lnTo>
                        <a:cubicBezTo>
                          <a:pt x="4001" y="4852"/>
                          <a:pt x="4159" y="4695"/>
                          <a:pt x="4159" y="4474"/>
                        </a:cubicBezTo>
                        <a:lnTo>
                          <a:pt x="4159" y="4128"/>
                        </a:lnTo>
                        <a:cubicBezTo>
                          <a:pt x="4159" y="3340"/>
                          <a:pt x="3718" y="2678"/>
                          <a:pt x="3088" y="2332"/>
                        </a:cubicBezTo>
                        <a:cubicBezTo>
                          <a:pt x="3340" y="2080"/>
                          <a:pt x="3497" y="1733"/>
                          <a:pt x="3497" y="1387"/>
                        </a:cubicBezTo>
                        <a:cubicBezTo>
                          <a:pt x="3497" y="631"/>
                          <a:pt x="2867" y="1"/>
                          <a:pt x="2111"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D2547"/>
                      </a:solidFill>
                      <a:effectLst/>
                      <a:uLnTx/>
                      <a:uFillTx/>
                      <a:latin typeface="Symbio AR+LT"/>
                      <a:ea typeface="+mn-ea"/>
                      <a:cs typeface="Symbio AR+LT"/>
                    </a:endParaRPr>
                  </a:p>
                </p:txBody>
              </p:sp>
            </p:grpSp>
          </p:grpSp>
          <p:sp>
            <p:nvSpPr>
              <p:cNvPr id="187" name="Rectangle 186">
                <a:extLst>
                  <a:ext uri="{FF2B5EF4-FFF2-40B4-BE49-F238E27FC236}">
                    <a16:creationId xmlns:a16="http://schemas.microsoft.com/office/drawing/2014/main" id="{50702C37-6E45-4CF7-9D9E-719319C27C3D}"/>
                  </a:ext>
                </a:extLst>
              </p:cNvPr>
              <p:cNvSpPr/>
              <p:nvPr/>
            </p:nvSpPr>
            <p:spPr>
              <a:xfrm>
                <a:off x="9366424" y="3572628"/>
                <a:ext cx="549186" cy="338554"/>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SA" sz="1600" b="1" i="0" u="none" strike="noStrike" kern="1200" cap="none" spc="0" normalizeH="0" baseline="0" noProof="0" dirty="0">
                    <a:ln>
                      <a:noFill/>
                    </a:ln>
                    <a:solidFill>
                      <a:srgbClr val="04DAD5"/>
                    </a:solidFill>
                    <a:effectLst>
                      <a:outerShdw blurRad="38100" dist="38100" dir="2700000" algn="tl">
                        <a:srgbClr val="000000">
                          <a:alpha val="43137"/>
                        </a:srgbClr>
                      </a:outerShdw>
                    </a:effectLst>
                    <a:uLnTx/>
                    <a:uFillTx/>
                    <a:latin typeface="SST Arabic" panose="020B0504030504020204" pitchFamily="34" charset="-78"/>
                    <a:ea typeface="+mn-ea"/>
                    <a:cs typeface="SST Arabic" panose="020B0504030504020204" pitchFamily="34" charset="-78"/>
                  </a:rPr>
                  <a:t>4</a:t>
                </a:r>
              </a:p>
            </p:txBody>
          </p:sp>
        </p:grpSp>
        <p:sp>
          <p:nvSpPr>
            <p:cNvPr id="195" name="Title 1">
              <a:extLst>
                <a:ext uri="{FF2B5EF4-FFF2-40B4-BE49-F238E27FC236}">
                  <a16:creationId xmlns:a16="http://schemas.microsoft.com/office/drawing/2014/main" id="{C6C81CB3-1067-4988-B63F-A2E1236BF2A7}"/>
                </a:ext>
              </a:extLst>
            </p:cNvPr>
            <p:cNvSpPr txBox="1">
              <a:spLocks/>
            </p:cNvSpPr>
            <p:nvPr/>
          </p:nvSpPr>
          <p:spPr>
            <a:xfrm>
              <a:off x="901382" y="2876688"/>
              <a:ext cx="178748" cy="352509"/>
            </a:xfrm>
            <a:prstGeom prst="rect">
              <a:avLst/>
            </a:prstGeom>
          </p:spPr>
          <p:txBody>
            <a:bodyPr vert="horz" lIns="0" tIns="0" rIns="0" bIns="0" rtlCol="0" anchor="t">
              <a:noAutofit/>
            </a:bodyPr>
            <a:lstStyle>
              <a:lvl1pPr algn="r" defTabSz="914400" rtl="1" eaLnBrk="1" latinLnBrk="0" hangingPunct="1">
                <a:lnSpc>
                  <a:spcPct val="90000"/>
                </a:lnSpc>
                <a:spcBef>
                  <a:spcPct val="0"/>
                </a:spcBef>
                <a:buNone/>
                <a:defRPr sz="2600" kern="1200">
                  <a:solidFill>
                    <a:schemeClr val="accent3"/>
                  </a:solidFill>
                  <a:latin typeface="Greta Arabic" pitchFamily="2" charset="-78"/>
                  <a:ea typeface="+mj-ea"/>
                  <a:cs typeface="+mj-cs"/>
                </a:defRPr>
              </a:lvl1pPr>
            </a:lstStyle>
            <a:p>
              <a:pPr marL="0" marR="0" lvl="0" indent="0" algn="r" defTabSz="914400" rtl="1" eaLnBrk="1" fontAlgn="auto" latinLnBrk="0" hangingPunct="1">
                <a:lnSpc>
                  <a:spcPct val="90000"/>
                </a:lnSpc>
                <a:spcBef>
                  <a:spcPct val="0"/>
                </a:spcBef>
                <a:spcAft>
                  <a:spcPts val="0"/>
                </a:spcAft>
                <a:buClrTx/>
                <a:buSzTx/>
                <a:buFontTx/>
                <a:buNone/>
                <a:tabLst/>
                <a:defRPr/>
              </a:pPr>
              <a:r>
                <a:rPr kumimoji="0" lang="ar-SA" sz="1400" b="1" i="0" u="none" strike="noStrike" kern="1200" cap="none" spc="0" normalizeH="0" baseline="0" noProof="0" dirty="0">
                  <a:ln>
                    <a:noFill/>
                  </a:ln>
                  <a:solidFill>
                    <a:srgbClr val="E6E6E6">
                      <a:lumMod val="25000"/>
                    </a:srgbClr>
                  </a:solidFill>
                  <a:effectLst/>
                  <a:uLnTx/>
                  <a:uFillTx/>
                  <a:latin typeface="Somar Light" panose="00000400000000000000" pitchFamily="50" charset="-78"/>
                  <a:ea typeface="+mj-ea"/>
                  <a:cs typeface="Somar Bold"/>
                </a:rPr>
                <a:t>+</a:t>
              </a:r>
              <a:endParaRPr kumimoji="0" lang="en-US" sz="1400" b="0" i="0" u="none" strike="noStrike" kern="1200" cap="none" spc="0" normalizeH="0" baseline="0" noProof="0" dirty="0">
                <a:ln>
                  <a:noFill/>
                </a:ln>
                <a:solidFill>
                  <a:srgbClr val="E6E6E6">
                    <a:lumMod val="25000"/>
                  </a:srgbClr>
                </a:solidFill>
                <a:effectLst/>
                <a:uLnTx/>
                <a:uFillTx/>
                <a:latin typeface="Somar Light" panose="00000400000000000000" pitchFamily="50" charset="-78"/>
                <a:ea typeface="+mj-ea"/>
                <a:cs typeface="Somar Light" panose="00000400000000000000" pitchFamily="50" charset="-78"/>
              </a:endParaRPr>
            </a:p>
          </p:txBody>
        </p:sp>
      </p:grpSp>
      <p:sp>
        <p:nvSpPr>
          <p:cNvPr id="196" name="Rectangle: Rounded Corners 228">
            <a:extLst>
              <a:ext uri="{FF2B5EF4-FFF2-40B4-BE49-F238E27FC236}">
                <a16:creationId xmlns:a16="http://schemas.microsoft.com/office/drawing/2014/main" id="{C5E46E40-39C1-4741-B6D9-90A511091BC8}"/>
              </a:ext>
            </a:extLst>
          </p:cNvPr>
          <p:cNvSpPr>
            <a:spLocks/>
          </p:cNvSpPr>
          <p:nvPr/>
        </p:nvSpPr>
        <p:spPr>
          <a:xfrm>
            <a:off x="1354731" y="3028921"/>
            <a:ext cx="1371453" cy="305694"/>
          </a:xfrm>
          <a:prstGeom prst="roundRect">
            <a:avLst>
              <a:gd name="adj" fmla="val 50000"/>
            </a:avLst>
          </a:prstGeom>
          <a:solidFill>
            <a:schemeClr val="bg2"/>
          </a:solidFill>
          <a:ln w="9525">
            <a:solidFill>
              <a:schemeClr val="bg1">
                <a:lumMod val="50000"/>
              </a:schemeClr>
            </a:solidFill>
            <a:prstDash val="dash"/>
            <a:miter lim="800000"/>
          </a:ln>
          <a:effectLst/>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no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1000" b="0" i="0" u="none" strike="noStrike" kern="0" cap="none" spc="0" normalizeH="0" baseline="0" noProof="0" dirty="0">
                <a:ln>
                  <a:noFill/>
                </a:ln>
                <a:solidFill>
                  <a:schemeClr val="bg2">
                    <a:lumMod val="10000"/>
                  </a:schemeClr>
                </a:solidFill>
                <a:effectLst/>
                <a:uLnTx/>
                <a:uFillTx/>
                <a:latin typeface="SST Arabic" panose="020B0504030504020204" pitchFamily="34" charset="-78"/>
                <a:ea typeface="+mn-ea"/>
                <a:cs typeface="SST Arabic" panose="020B0504030504020204" pitchFamily="34" charset="-78"/>
              </a:rPr>
              <a:t>63 بيان جمركي</a:t>
            </a:r>
            <a:endParaRPr kumimoji="0" lang="en-US" sz="1000" b="0" i="0" u="none" strike="noStrike" kern="0" cap="none" spc="0" normalizeH="0" baseline="0" noProof="0" dirty="0" err="1">
              <a:ln>
                <a:noFill/>
              </a:ln>
              <a:solidFill>
                <a:schemeClr val="bg2">
                  <a:lumMod val="10000"/>
                </a:schemeClr>
              </a:solidFill>
              <a:effectLst/>
              <a:uLnTx/>
              <a:uFillTx/>
              <a:latin typeface="SST Arabic" panose="020B0504030504020204" pitchFamily="34" charset="-78"/>
              <a:ea typeface="+mn-ea"/>
              <a:cs typeface="SST Arabic" panose="020B0504030504020204" pitchFamily="34" charset="-78"/>
            </a:endParaRPr>
          </a:p>
        </p:txBody>
      </p:sp>
      <p:grpSp>
        <p:nvGrpSpPr>
          <p:cNvPr id="197" name="Group 196">
            <a:extLst>
              <a:ext uri="{FF2B5EF4-FFF2-40B4-BE49-F238E27FC236}">
                <a16:creationId xmlns:a16="http://schemas.microsoft.com/office/drawing/2014/main" id="{0143FB70-CD8D-49BA-B531-884628154AA0}"/>
              </a:ext>
            </a:extLst>
          </p:cNvPr>
          <p:cNvGrpSpPr/>
          <p:nvPr/>
        </p:nvGrpSpPr>
        <p:grpSpPr>
          <a:xfrm>
            <a:off x="10938469" y="3751622"/>
            <a:ext cx="1041429" cy="447104"/>
            <a:chOff x="9890066" y="2340761"/>
            <a:chExt cx="2271676" cy="447104"/>
          </a:xfrm>
        </p:grpSpPr>
        <p:sp>
          <p:nvSpPr>
            <p:cNvPr id="198" name="Google Shape;1225;p43">
              <a:extLst>
                <a:ext uri="{FF2B5EF4-FFF2-40B4-BE49-F238E27FC236}">
                  <a16:creationId xmlns:a16="http://schemas.microsoft.com/office/drawing/2014/main" id="{25E848CC-9549-4F09-8AAC-C5189CAB72FF}"/>
                </a:ext>
              </a:extLst>
            </p:cNvPr>
            <p:cNvSpPr/>
            <p:nvPr/>
          </p:nvSpPr>
          <p:spPr>
            <a:xfrm rot="4943053" flipV="1">
              <a:off x="11619772" y="2308262"/>
              <a:ext cx="447104" cy="512101"/>
            </a:xfrm>
            <a:custGeom>
              <a:avLst/>
              <a:gdLst/>
              <a:ahLst/>
              <a:cxnLst/>
              <a:rect l="l" t="t" r="r" b="b"/>
              <a:pathLst>
                <a:path w="16872" h="9216" extrusionOk="0">
                  <a:moveTo>
                    <a:pt x="1" y="1"/>
                  </a:moveTo>
                  <a:lnTo>
                    <a:pt x="3346" y="9216"/>
                  </a:lnTo>
                  <a:lnTo>
                    <a:pt x="16872" y="7025"/>
                  </a:lnTo>
                  <a:lnTo>
                    <a:pt x="16872" y="1"/>
                  </a:lnTo>
                  <a:close/>
                </a:path>
              </a:pathLst>
            </a:custGeom>
            <a:solidFill>
              <a:srgbClr val="04B0AC"/>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0D2547"/>
                </a:solidFill>
                <a:effectLst/>
                <a:uLnTx/>
                <a:uFillTx/>
                <a:latin typeface="Symbio AR+LT"/>
                <a:ea typeface="+mn-ea"/>
                <a:cs typeface="Symbio AR+LT"/>
              </a:endParaRPr>
            </a:p>
          </p:txBody>
        </p:sp>
        <p:grpSp>
          <p:nvGrpSpPr>
            <p:cNvPr id="200" name="Group 199">
              <a:extLst>
                <a:ext uri="{FF2B5EF4-FFF2-40B4-BE49-F238E27FC236}">
                  <a16:creationId xmlns:a16="http://schemas.microsoft.com/office/drawing/2014/main" id="{7771761B-5076-4864-ACE2-3031ACF4F27F}"/>
                </a:ext>
              </a:extLst>
            </p:cNvPr>
            <p:cNvGrpSpPr/>
            <p:nvPr/>
          </p:nvGrpSpPr>
          <p:grpSpPr>
            <a:xfrm>
              <a:off x="9890066" y="2428971"/>
              <a:ext cx="2271676" cy="348749"/>
              <a:chOff x="9890066" y="2428971"/>
              <a:chExt cx="2271676" cy="348749"/>
            </a:xfrm>
          </p:grpSpPr>
          <p:sp>
            <p:nvSpPr>
              <p:cNvPr id="205" name="Google Shape;841;p33">
                <a:extLst>
                  <a:ext uri="{FF2B5EF4-FFF2-40B4-BE49-F238E27FC236}">
                    <a16:creationId xmlns:a16="http://schemas.microsoft.com/office/drawing/2014/main" id="{AE91CA73-A5F4-4391-96F5-28DF90C8D5F6}"/>
                  </a:ext>
                </a:extLst>
              </p:cNvPr>
              <p:cNvSpPr/>
              <p:nvPr/>
            </p:nvSpPr>
            <p:spPr>
              <a:xfrm rot="16200000">
                <a:off x="10844227" y="1601876"/>
                <a:ext cx="338554" cy="2013133"/>
              </a:xfrm>
              <a:prstGeom prst="round2SameRect">
                <a:avLst>
                  <a:gd name="adj1" fmla="val 50000"/>
                  <a:gd name="adj2" fmla="val 0"/>
                </a:avLst>
              </a:prstGeom>
              <a:solidFill>
                <a:srgbClr val="04B0AC"/>
              </a:solidFill>
              <a:ln>
                <a:noFill/>
              </a:ln>
            </p:spPr>
            <p:txBody>
              <a:bodyPr spcFirstLastPara="1" wrap="square" lIns="0" tIns="1371600" rIns="0" bIns="91425"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endParaRPr kumimoji="0" sz="1300" b="0" i="0" u="none" strike="noStrike" kern="1200" cap="none" spc="0" normalizeH="0" baseline="0" noProof="0" dirty="0">
                  <a:ln>
                    <a:noFill/>
                  </a:ln>
                  <a:solidFill>
                    <a:srgbClr val="FFFFFF"/>
                  </a:solidFill>
                  <a:effectLst/>
                  <a:uLnTx/>
                  <a:uFillTx/>
                  <a:latin typeface="Symbio AR+LT"/>
                  <a:ea typeface="+mn-ea"/>
                  <a:cs typeface="Symbio AR+LT"/>
                </a:endParaRPr>
              </a:p>
            </p:txBody>
          </p:sp>
          <p:sp>
            <p:nvSpPr>
              <p:cNvPr id="206" name="Google Shape;841;p33">
                <a:extLst>
                  <a:ext uri="{FF2B5EF4-FFF2-40B4-BE49-F238E27FC236}">
                    <a16:creationId xmlns:a16="http://schemas.microsoft.com/office/drawing/2014/main" id="{46FF29BF-7503-40F0-8F41-54C1C55A90F1}"/>
                  </a:ext>
                </a:extLst>
              </p:cNvPr>
              <p:cNvSpPr/>
              <p:nvPr/>
            </p:nvSpPr>
            <p:spPr>
              <a:xfrm rot="16200000">
                <a:off x="10845959" y="1710077"/>
                <a:ext cx="264831" cy="1789368"/>
              </a:xfrm>
              <a:prstGeom prst="round2SameRect">
                <a:avLst>
                  <a:gd name="adj1" fmla="val 50000"/>
                  <a:gd name="adj2" fmla="val 0"/>
                </a:avLst>
              </a:prstGeom>
              <a:solidFill>
                <a:schemeClr val="bg1"/>
              </a:solidFill>
              <a:ln>
                <a:noFill/>
              </a:ln>
            </p:spPr>
            <p:txBody>
              <a:bodyPr spcFirstLastPara="1" wrap="square" lIns="0" tIns="1371600" rIns="0" bIns="91425"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endParaRPr kumimoji="0" sz="1300" b="0" i="0" u="none" strike="noStrike" kern="1200" cap="none" spc="0" normalizeH="0" baseline="0" noProof="0" dirty="0">
                  <a:ln>
                    <a:noFill/>
                  </a:ln>
                  <a:solidFill>
                    <a:srgbClr val="FFFFFF"/>
                  </a:solidFill>
                  <a:effectLst/>
                  <a:uLnTx/>
                  <a:uFillTx/>
                  <a:latin typeface="Symbio AR+LT"/>
                  <a:ea typeface="+mn-ea"/>
                  <a:cs typeface="Symbio AR+LT"/>
                </a:endParaRPr>
              </a:p>
            </p:txBody>
          </p:sp>
          <p:sp>
            <p:nvSpPr>
              <p:cNvPr id="207" name="Rectangle 206">
                <a:extLst>
                  <a:ext uri="{FF2B5EF4-FFF2-40B4-BE49-F238E27FC236}">
                    <a16:creationId xmlns:a16="http://schemas.microsoft.com/office/drawing/2014/main" id="{DC8BDDCD-09AD-4A08-A5E4-ED9FB293AE7A}"/>
                  </a:ext>
                </a:extLst>
              </p:cNvPr>
              <p:cNvSpPr/>
              <p:nvPr/>
            </p:nvSpPr>
            <p:spPr>
              <a:xfrm>
                <a:off x="9890066" y="2428971"/>
                <a:ext cx="2271676" cy="314510"/>
              </a:xfrm>
              <a:prstGeom prst="rect">
                <a:avLst/>
              </a:prstGeom>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ar-SA" sz="1050" b="0" i="0" u="none" strike="noStrike" kern="1200" cap="none" spc="0" normalizeH="0" baseline="0" noProof="0" dirty="0">
                    <a:ln>
                      <a:noFill/>
                    </a:ln>
                    <a:solidFill>
                      <a:srgbClr val="0D2547"/>
                    </a:solidFill>
                    <a:effectLst/>
                    <a:uLnTx/>
                    <a:uFillTx/>
                    <a:latin typeface="SST Arabic" panose="020B0504030504020204" pitchFamily="34" charset="-78"/>
                    <a:ea typeface="+mn-ea"/>
                    <a:cs typeface="Somar Bold"/>
                  </a:rPr>
                  <a:t>مثال</a:t>
                </a:r>
                <a:endParaRPr kumimoji="0" lang="ar-SA" sz="1050" b="0" i="0" u="none" strike="noStrike" kern="1200" cap="none" spc="0" normalizeH="0" baseline="0" noProof="0" dirty="0">
                  <a:ln>
                    <a:noFill/>
                  </a:ln>
                  <a:solidFill>
                    <a:srgbClr val="0D2547"/>
                  </a:solidFill>
                  <a:effectLst/>
                  <a:uLnTx/>
                  <a:uFillTx/>
                  <a:latin typeface="SST Arabic" panose="020B0504030504020204" pitchFamily="34" charset="-78"/>
                  <a:ea typeface="+mn-ea"/>
                  <a:cs typeface="SST Arabic" panose="020B0504030504020204" pitchFamily="34" charset="-78"/>
                </a:endParaRPr>
              </a:p>
            </p:txBody>
          </p:sp>
        </p:grpSp>
      </p:grpSp>
      <p:sp>
        <p:nvSpPr>
          <p:cNvPr id="232" name="Rectangle 231">
            <a:extLst>
              <a:ext uri="{FF2B5EF4-FFF2-40B4-BE49-F238E27FC236}">
                <a16:creationId xmlns:a16="http://schemas.microsoft.com/office/drawing/2014/main" id="{21820ED3-CAC1-4E00-9310-9B5510C901B9}"/>
              </a:ext>
            </a:extLst>
          </p:cNvPr>
          <p:cNvSpPr/>
          <p:nvPr/>
        </p:nvSpPr>
        <p:spPr>
          <a:xfrm>
            <a:off x="10355702" y="4542967"/>
            <a:ext cx="1257561" cy="553998"/>
          </a:xfrm>
          <a:prstGeom prst="rect">
            <a:avLst/>
          </a:prstGeom>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ar-SA" sz="1000" b="0" i="0" u="none" strike="noStrike" kern="1200" cap="none" spc="0" normalizeH="0" baseline="0" noProof="0" dirty="0">
                <a:ln>
                  <a:noFill/>
                </a:ln>
                <a:solidFill>
                  <a:srgbClr val="1D54A1"/>
                </a:solidFill>
                <a:effectLst/>
                <a:uLnTx/>
                <a:uFillTx/>
                <a:latin typeface="SST Arabic" panose="020B0504030504020204" pitchFamily="34" charset="-78"/>
                <a:ea typeface="+mn-ea"/>
                <a:cs typeface="Somar Bold"/>
              </a:rPr>
              <a:t>واردات سابقة للمستورد</a:t>
            </a:r>
          </a:p>
        </p:txBody>
      </p:sp>
      <p:sp>
        <p:nvSpPr>
          <p:cNvPr id="237" name="Rectangle 236">
            <a:extLst>
              <a:ext uri="{FF2B5EF4-FFF2-40B4-BE49-F238E27FC236}">
                <a16:creationId xmlns:a16="http://schemas.microsoft.com/office/drawing/2014/main" id="{21820ED3-CAC1-4E00-9310-9B5510C901B9}"/>
              </a:ext>
            </a:extLst>
          </p:cNvPr>
          <p:cNvSpPr/>
          <p:nvPr/>
        </p:nvSpPr>
        <p:spPr>
          <a:xfrm>
            <a:off x="10058164" y="5513793"/>
            <a:ext cx="1938141" cy="303929"/>
          </a:xfrm>
          <a:prstGeom prst="rect">
            <a:avLst/>
          </a:prstGeom>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ar-SA" sz="1000" b="0" i="0" u="none" strike="noStrike" kern="1200" cap="none" spc="0" normalizeH="0" baseline="0" noProof="0" dirty="0">
                <a:ln>
                  <a:noFill/>
                </a:ln>
                <a:solidFill>
                  <a:srgbClr val="F7A3A3"/>
                </a:solidFill>
                <a:effectLst/>
                <a:uLnTx/>
                <a:uFillTx/>
                <a:latin typeface="SST Arabic" panose="020B0504030504020204" pitchFamily="34" charset="-78"/>
                <a:ea typeface="+mn-ea"/>
                <a:cs typeface="Somar Bold"/>
              </a:rPr>
              <a:t>الوارد الحالي</a:t>
            </a:r>
          </a:p>
        </p:txBody>
      </p:sp>
      <p:graphicFrame>
        <p:nvGraphicFramePr>
          <p:cNvPr id="4" name="Table 3"/>
          <p:cNvGraphicFramePr>
            <a:graphicFrameLocks noGrp="1"/>
          </p:cNvGraphicFramePr>
          <p:nvPr>
            <p:extLst/>
          </p:nvPr>
        </p:nvGraphicFramePr>
        <p:xfrm>
          <a:off x="3773270" y="4212032"/>
          <a:ext cx="6391568" cy="947205"/>
        </p:xfrm>
        <a:graphic>
          <a:graphicData uri="http://schemas.openxmlformats.org/drawingml/2006/table">
            <a:tbl>
              <a:tblPr rtl="1">
                <a:tableStyleId>{5C22544A-7EE6-4342-B048-85BDC9FD1C3A}</a:tableStyleId>
              </a:tblPr>
              <a:tblGrid>
                <a:gridCol w="729908">
                  <a:extLst>
                    <a:ext uri="{9D8B030D-6E8A-4147-A177-3AD203B41FA5}">
                      <a16:colId xmlns:a16="http://schemas.microsoft.com/office/drawing/2014/main" val="2003789535"/>
                    </a:ext>
                  </a:extLst>
                </a:gridCol>
                <a:gridCol w="1066800">
                  <a:extLst>
                    <a:ext uri="{9D8B030D-6E8A-4147-A177-3AD203B41FA5}">
                      <a16:colId xmlns:a16="http://schemas.microsoft.com/office/drawing/2014/main" val="3285306651"/>
                    </a:ext>
                  </a:extLst>
                </a:gridCol>
                <a:gridCol w="3931920">
                  <a:extLst>
                    <a:ext uri="{9D8B030D-6E8A-4147-A177-3AD203B41FA5}">
                      <a16:colId xmlns:a16="http://schemas.microsoft.com/office/drawing/2014/main" val="827729029"/>
                    </a:ext>
                  </a:extLst>
                </a:gridCol>
                <a:gridCol w="662940">
                  <a:extLst>
                    <a:ext uri="{9D8B030D-6E8A-4147-A177-3AD203B41FA5}">
                      <a16:colId xmlns:a16="http://schemas.microsoft.com/office/drawing/2014/main" val="3044725661"/>
                    </a:ext>
                  </a:extLst>
                </a:gridCol>
              </a:tblGrid>
              <a:tr h="210960">
                <a:tc>
                  <a:txBody>
                    <a:bodyPr/>
                    <a:lstStyle/>
                    <a:p>
                      <a:pPr algn="ctr" fontAlgn="b"/>
                      <a:r>
                        <a:rPr lang="ar-SA" sz="1000" b="1" i="0" u="none" strike="noStrike" dirty="0">
                          <a:solidFill>
                            <a:srgbClr val="000000"/>
                          </a:solidFill>
                          <a:effectLst/>
                          <a:latin typeface="SST Arabic" panose="020B0504030504020204" pitchFamily="34" charset="-78"/>
                          <a:cs typeface="SST Arabic" panose="020B0504030504020204" pitchFamily="34" charset="-78"/>
                        </a:rPr>
                        <a:t>المستورد</a:t>
                      </a:r>
                      <a:endParaRPr lang="en-US" sz="1000" b="1" i="0" u="none" strike="noStrike" dirty="0">
                        <a:solidFill>
                          <a:srgbClr val="000000"/>
                        </a:solidFill>
                        <a:effectLst/>
                        <a:latin typeface="SST Arabic" panose="020B0504030504020204" pitchFamily="34" charset="-78"/>
                        <a:cs typeface="SST Arabic" panose="020B0504030504020204" pitchFamily="34" charset="-78"/>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ar-SA" sz="1000" b="1" i="0" u="none" strike="noStrike" dirty="0">
                          <a:solidFill>
                            <a:srgbClr val="000000"/>
                          </a:solidFill>
                          <a:effectLst/>
                          <a:latin typeface="SST Arabic" panose="020B0504030504020204" pitchFamily="34" charset="-78"/>
                          <a:cs typeface="SST Arabic" panose="020B0504030504020204" pitchFamily="34" charset="-78"/>
                        </a:rPr>
                        <a:t>النشاط</a:t>
                      </a:r>
                      <a:r>
                        <a:rPr lang="ar-SA" sz="1000" b="1" i="0" u="none" strike="noStrike" baseline="0" dirty="0">
                          <a:solidFill>
                            <a:srgbClr val="000000"/>
                          </a:solidFill>
                          <a:effectLst/>
                          <a:latin typeface="SST Arabic" panose="020B0504030504020204" pitchFamily="34" charset="-78"/>
                          <a:cs typeface="SST Arabic" panose="020B0504030504020204" pitchFamily="34" charset="-78"/>
                        </a:rPr>
                        <a:t> الرئيسي</a:t>
                      </a:r>
                      <a:endParaRPr lang="en-US" sz="1000" b="1" i="0" u="none" strike="noStrike" dirty="0">
                        <a:solidFill>
                          <a:srgbClr val="000000"/>
                        </a:solidFill>
                        <a:effectLst/>
                        <a:latin typeface="SST Arabic" panose="020B0504030504020204" pitchFamily="34" charset="-78"/>
                        <a:cs typeface="SST Arabic" panose="020B0504030504020204" pitchFamily="34" charset="-78"/>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ar-SA" sz="1000" b="1" u="none" strike="noStrike" dirty="0">
                          <a:effectLst/>
                          <a:latin typeface="SST Arabic" panose="020B0504030504020204" pitchFamily="34" charset="-78"/>
                          <a:cs typeface="SST Arabic" panose="020B0504030504020204" pitchFamily="34" charset="-78"/>
                        </a:rPr>
                        <a:t>الفصول</a:t>
                      </a:r>
                      <a:endParaRPr lang="en-US" sz="1000" b="1" i="0" u="none" strike="noStrike" dirty="0">
                        <a:solidFill>
                          <a:srgbClr val="000000"/>
                        </a:solidFill>
                        <a:effectLst/>
                        <a:latin typeface="SST Arabic" panose="020B0504030504020204" pitchFamily="34" charset="-78"/>
                        <a:cs typeface="SST Arabic" panose="020B0504030504020204" pitchFamily="34" charset="-78"/>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ar-SA" sz="1000" b="1" u="none" strike="noStrike" dirty="0">
                          <a:effectLst/>
                          <a:latin typeface="SST Arabic" panose="020B0504030504020204" pitchFamily="34" charset="-78"/>
                          <a:cs typeface="SST Arabic" panose="020B0504030504020204" pitchFamily="34" charset="-78"/>
                        </a:rPr>
                        <a:t>دولة المنشأ</a:t>
                      </a:r>
                      <a:endParaRPr lang="en-US" sz="1000" b="1" i="0" u="none" strike="noStrike" dirty="0">
                        <a:solidFill>
                          <a:srgbClr val="000000"/>
                        </a:solidFill>
                        <a:effectLst/>
                        <a:latin typeface="SST Arabic" panose="020B0504030504020204" pitchFamily="34" charset="-78"/>
                        <a:cs typeface="SST Arabic" panose="020B0504030504020204" pitchFamily="34" charset="-78"/>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944178423"/>
                  </a:ext>
                </a:extLst>
              </a:tr>
              <a:tr h="210960">
                <a:tc rowSpan="3">
                  <a:txBody>
                    <a:bodyPr/>
                    <a:lstStyle/>
                    <a:p>
                      <a:pPr algn="ctr" fontAlgn="b"/>
                      <a:r>
                        <a:rPr lang="en-US" sz="1000" b="0" i="0" u="none" strike="noStrike" dirty="0">
                          <a:solidFill>
                            <a:srgbClr val="000000"/>
                          </a:solidFill>
                          <a:effectLst/>
                          <a:latin typeface="SST Arabic" panose="020B0504030504020204" pitchFamily="34" charset="-78"/>
                          <a:cs typeface="SST Arabic" panose="020B0504030504020204" pitchFamily="34" charset="-78"/>
                        </a:rPr>
                        <a:t>XXXX</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rowSpan="3">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ar-SA" sz="1000" b="0" i="0" u="none" strike="noStrike" dirty="0">
                          <a:solidFill>
                            <a:srgbClr val="000000"/>
                          </a:solidFill>
                          <a:effectLst/>
                          <a:latin typeface="SST Arabic" panose="020B0504030504020204" pitchFamily="34" charset="-78"/>
                          <a:cs typeface="SST Arabic" panose="020B0504030504020204" pitchFamily="34" charset="-78"/>
                        </a:rPr>
                        <a:t>التشييد،  المعلومات والاتصالات</a:t>
                      </a:r>
                      <a:endParaRPr lang="en-US" sz="1000" b="0" i="0" u="none" strike="noStrike" dirty="0">
                        <a:solidFill>
                          <a:srgbClr val="000000"/>
                        </a:solidFill>
                        <a:effectLst/>
                        <a:latin typeface="SST Arabic" panose="020B0504030504020204" pitchFamily="34" charset="-78"/>
                        <a:cs typeface="SST Arabic" panose="020B0504030504020204" pitchFamily="34" charset="-78"/>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endParaRPr lang="ar-SA" sz="1000" b="0" i="0" u="none" strike="noStrike" dirty="0">
                        <a:solidFill>
                          <a:srgbClr val="000000"/>
                        </a:solidFill>
                        <a:effectLst/>
                        <a:latin typeface="SST Arabic" panose="020B0504030504020204" pitchFamily="34" charset="-78"/>
                        <a:cs typeface="SST Arabic" panose="020B0504030504020204" pitchFamily="34" charset="-78"/>
                      </a:endParaRPr>
                    </a:p>
                    <a:p>
                      <a:pPr algn="ctr" fontAlgn="b"/>
                      <a:r>
                        <a:rPr lang="ar-SA" sz="1000" b="0" i="0" u="none" strike="noStrike" dirty="0">
                          <a:solidFill>
                            <a:srgbClr val="000000"/>
                          </a:solidFill>
                          <a:effectLst/>
                          <a:latin typeface="SST Arabic" panose="020B0504030504020204" pitchFamily="34" charset="-78"/>
                          <a:cs typeface="SST Arabic" panose="020B0504030504020204" pitchFamily="34" charset="-78"/>
                        </a:rPr>
                        <a:t>أصناف متنوعة من معادن عادية</a:t>
                      </a:r>
                      <a:endParaRPr lang="en-US" sz="1000" b="0" i="0" u="none" strike="noStrike" dirty="0">
                        <a:solidFill>
                          <a:srgbClr val="000000"/>
                        </a:solidFill>
                        <a:effectLst/>
                        <a:latin typeface="SST Arabic" panose="020B0504030504020204" pitchFamily="34" charset="-78"/>
                        <a:cs typeface="SST Arabic" panose="020B0504030504020204" pitchFamily="34" charset="-78"/>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rowSpan="3">
                  <a:txBody>
                    <a:bodyPr/>
                    <a:lstStyle/>
                    <a:p>
                      <a:pPr algn="ctr" fontAlgn="b"/>
                      <a:r>
                        <a:rPr lang="ar-SA" sz="1000" u="none" strike="noStrike" dirty="0">
                          <a:effectLst/>
                          <a:latin typeface="SST Arabic" panose="020B0504030504020204" pitchFamily="34" charset="-78"/>
                          <a:cs typeface="SST Arabic" panose="020B0504030504020204" pitchFamily="34" charset="-78"/>
                        </a:rPr>
                        <a:t>أسبانيا</a:t>
                      </a:r>
                      <a:endParaRPr lang="en-US" sz="1000" b="0" i="0" u="none" strike="noStrike" dirty="0">
                        <a:solidFill>
                          <a:srgbClr val="000000"/>
                        </a:solidFill>
                        <a:effectLst/>
                        <a:latin typeface="SST Arabic" panose="020B0504030504020204" pitchFamily="34" charset="-78"/>
                        <a:cs typeface="SST Arabic" panose="020B0504030504020204" pitchFamily="34" charset="-78"/>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147143765"/>
                  </a:ext>
                </a:extLst>
              </a:tr>
              <a:tr h="210960">
                <a:tc vMerge="1">
                  <a:txBody>
                    <a:bodyPr/>
                    <a:lstStyle/>
                    <a:p>
                      <a:pPr algn="ctr" fontAlgn="b"/>
                      <a:endParaRPr lang="en-US" sz="1000" b="0" i="0" u="none" strike="noStrike" dirty="0">
                        <a:solidFill>
                          <a:srgbClr val="000000"/>
                        </a:solidFill>
                        <a:effectLst/>
                        <a:latin typeface="SST Arabic" panose="020B0504030504020204" pitchFamily="34" charset="-78"/>
                        <a:cs typeface="SST Arabic" panose="020B0504030504020204" pitchFamily="34" charset="-78"/>
                      </a:endParaRPr>
                    </a:p>
                  </a:txBody>
                  <a:tcPr marL="9525" marR="9525" marT="9525" marB="0" anchor="ctr"/>
                </a:tc>
                <a:tc vMerge="1">
                  <a:txBody>
                    <a:bodyPr/>
                    <a:lstStyle/>
                    <a:p>
                      <a:pPr algn="ctr" fontAlgn="b"/>
                      <a:endParaRPr lang="en-US" sz="1000" b="0" i="0" u="none" strike="noStrike" dirty="0">
                        <a:solidFill>
                          <a:srgbClr val="000000"/>
                        </a:solidFill>
                        <a:effectLst/>
                        <a:latin typeface="SST Arabic" panose="020B0504030504020204" pitchFamily="34" charset="-78"/>
                        <a:cs typeface="SST Arabic" panose="020B0504030504020204" pitchFamily="34" charset="-78"/>
                      </a:endParaRPr>
                    </a:p>
                  </a:txBody>
                  <a:tcPr marL="9525" marR="9525" marT="9525" marB="0" anchor="ctr"/>
                </a:tc>
                <a:tc>
                  <a:txBody>
                    <a:bodyPr/>
                    <a:lstStyle/>
                    <a:p>
                      <a:pPr algn="ctr" fontAlgn="b"/>
                      <a:r>
                        <a:rPr lang="ar-SA" sz="1000" b="0" i="0" u="none" strike="noStrike" dirty="0">
                          <a:solidFill>
                            <a:srgbClr val="000000"/>
                          </a:solidFill>
                          <a:effectLst/>
                          <a:latin typeface="SST Arabic" panose="020B0504030504020204" pitchFamily="34" charset="-78"/>
                          <a:cs typeface="SST Arabic" panose="020B0504030504020204" pitchFamily="34" charset="-78"/>
                        </a:rPr>
                        <a:t>آلات وأجهزة ومعدات كهربائية وأجزاؤها</a:t>
                      </a:r>
                      <a:endParaRPr lang="en-US" sz="1000" b="0" i="0" u="none" strike="noStrike" dirty="0">
                        <a:solidFill>
                          <a:srgbClr val="000000"/>
                        </a:solidFill>
                        <a:effectLst/>
                        <a:latin typeface="SST Arabic" panose="020B0504030504020204" pitchFamily="34" charset="-78"/>
                        <a:cs typeface="SST Arabic" panose="020B0504030504020204" pitchFamily="34" charset="-78"/>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vMerge="1">
                  <a:txBody>
                    <a:bodyPr/>
                    <a:lstStyle/>
                    <a:p>
                      <a:pPr algn="ctr" fontAlgn="b"/>
                      <a:endParaRPr lang="en-US" sz="1000" b="0" i="0" u="none" strike="noStrike" dirty="0">
                        <a:solidFill>
                          <a:srgbClr val="000000"/>
                        </a:solidFill>
                        <a:effectLst/>
                        <a:latin typeface="SST Arabic" panose="020B0504030504020204" pitchFamily="34" charset="-78"/>
                        <a:cs typeface="SST Arabic" panose="020B0504030504020204" pitchFamily="34" charset="-78"/>
                      </a:endParaRPr>
                    </a:p>
                  </a:txBody>
                  <a:tcPr marL="9525" marR="9525" marT="9525" marB="0" anchor="ctr"/>
                </a:tc>
                <a:extLst>
                  <a:ext uri="{0D108BD9-81ED-4DB2-BD59-A6C34878D82A}">
                    <a16:rowId xmlns:a16="http://schemas.microsoft.com/office/drawing/2014/main" val="1615657574"/>
                  </a:ext>
                </a:extLst>
              </a:tr>
              <a:tr h="210960">
                <a:tc vMerge="1">
                  <a:txBody>
                    <a:bodyPr/>
                    <a:lstStyle/>
                    <a:p>
                      <a:pPr algn="ctr" fontAlgn="b"/>
                      <a:endParaRPr lang="en-US" sz="1000" b="0" i="0" u="none" strike="noStrike" dirty="0">
                        <a:solidFill>
                          <a:srgbClr val="000000"/>
                        </a:solidFill>
                        <a:effectLst/>
                        <a:latin typeface="SST Arabic" panose="020B0504030504020204" pitchFamily="34" charset="-78"/>
                        <a:cs typeface="SST Arabic" panose="020B0504030504020204" pitchFamily="34" charset="-78"/>
                      </a:endParaRPr>
                    </a:p>
                  </a:txBody>
                  <a:tcPr marL="9525" marR="9525" marT="9525" marB="0" anchor="ctr"/>
                </a:tc>
                <a:tc vMerge="1">
                  <a:txBody>
                    <a:bodyPr/>
                    <a:lstStyle/>
                    <a:p>
                      <a:pPr algn="ctr" fontAlgn="b"/>
                      <a:endParaRPr lang="en-US" sz="1000" b="0" i="0" u="none" strike="noStrike" dirty="0">
                        <a:solidFill>
                          <a:srgbClr val="000000"/>
                        </a:solidFill>
                        <a:effectLst/>
                        <a:latin typeface="SST Arabic" panose="020B0504030504020204" pitchFamily="34" charset="-78"/>
                        <a:cs typeface="SST Arabic" panose="020B0504030504020204" pitchFamily="34" charset="-78"/>
                      </a:endParaRPr>
                    </a:p>
                  </a:txBody>
                  <a:tcPr marL="9525" marR="9525" marT="9525" marB="0" anchor="ctr"/>
                </a:tc>
                <a:tc>
                  <a:txBody>
                    <a:bodyPr/>
                    <a:lstStyle/>
                    <a:p>
                      <a:pPr algn="ctr" fontAlgn="b"/>
                      <a:r>
                        <a:rPr lang="ar-SA" sz="1000" b="0" i="0" u="none" strike="noStrike" dirty="0">
                          <a:solidFill>
                            <a:srgbClr val="000000"/>
                          </a:solidFill>
                          <a:effectLst/>
                          <a:latin typeface="SST Arabic" panose="020B0504030504020204" pitchFamily="34" charset="-78"/>
                          <a:cs typeface="SST Arabic" panose="020B0504030504020204" pitchFamily="34" charset="-78"/>
                        </a:rPr>
                        <a:t>أثاث ؛ أصناف أسرة (حشايا ، حوامل حشايا ، وسائد وأصناف محشوة مماثلة ) </a:t>
                      </a:r>
                      <a:endParaRPr lang="en-US" sz="1000" b="0" i="0" u="none" strike="noStrike" dirty="0">
                        <a:solidFill>
                          <a:srgbClr val="000000"/>
                        </a:solidFill>
                        <a:effectLst/>
                        <a:latin typeface="SST Arabic" panose="020B0504030504020204" pitchFamily="34" charset="-78"/>
                        <a:cs typeface="SST Arabic" panose="020B0504030504020204" pitchFamily="34" charset="-78"/>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vMerge="1">
                  <a:txBody>
                    <a:bodyPr/>
                    <a:lstStyle/>
                    <a:p>
                      <a:pPr algn="ctr" fontAlgn="b"/>
                      <a:endParaRPr lang="en-US" sz="1000" b="0" i="0" u="none" strike="noStrike" dirty="0">
                        <a:solidFill>
                          <a:srgbClr val="000000"/>
                        </a:solidFill>
                        <a:effectLst/>
                        <a:latin typeface="SST Arabic" panose="020B0504030504020204" pitchFamily="34" charset="-78"/>
                        <a:cs typeface="SST Arabic" panose="020B0504030504020204" pitchFamily="34" charset="-78"/>
                      </a:endParaRPr>
                    </a:p>
                  </a:txBody>
                  <a:tcPr marL="9525" marR="9525" marT="9525" marB="0" anchor="ctr"/>
                </a:tc>
                <a:extLst>
                  <a:ext uri="{0D108BD9-81ED-4DB2-BD59-A6C34878D82A}">
                    <a16:rowId xmlns:a16="http://schemas.microsoft.com/office/drawing/2014/main" val="3275951298"/>
                  </a:ext>
                </a:extLst>
              </a:tr>
            </a:tbl>
          </a:graphicData>
        </a:graphic>
      </p:graphicFrame>
      <p:graphicFrame>
        <p:nvGraphicFramePr>
          <p:cNvPr id="223" name="Table 222"/>
          <p:cNvGraphicFramePr>
            <a:graphicFrameLocks noGrp="1"/>
          </p:cNvGraphicFramePr>
          <p:nvPr>
            <p:extLst/>
          </p:nvPr>
        </p:nvGraphicFramePr>
        <p:xfrm>
          <a:off x="1787351" y="5308084"/>
          <a:ext cx="8488725" cy="525285"/>
        </p:xfrm>
        <a:graphic>
          <a:graphicData uri="http://schemas.openxmlformats.org/drawingml/2006/table">
            <a:tbl>
              <a:tblPr rtl="1">
                <a:tableStyleId>{5C22544A-7EE6-4342-B048-85BDC9FD1C3A}</a:tableStyleId>
              </a:tblPr>
              <a:tblGrid>
                <a:gridCol w="758034">
                  <a:extLst>
                    <a:ext uri="{9D8B030D-6E8A-4147-A177-3AD203B41FA5}">
                      <a16:colId xmlns:a16="http://schemas.microsoft.com/office/drawing/2014/main" val="2003789535"/>
                    </a:ext>
                  </a:extLst>
                </a:gridCol>
                <a:gridCol w="1107908">
                  <a:extLst>
                    <a:ext uri="{9D8B030D-6E8A-4147-A177-3AD203B41FA5}">
                      <a16:colId xmlns:a16="http://schemas.microsoft.com/office/drawing/2014/main" val="3285306651"/>
                    </a:ext>
                  </a:extLst>
                </a:gridCol>
                <a:gridCol w="4083431">
                  <a:extLst>
                    <a:ext uri="{9D8B030D-6E8A-4147-A177-3AD203B41FA5}">
                      <a16:colId xmlns:a16="http://schemas.microsoft.com/office/drawing/2014/main" val="827729029"/>
                    </a:ext>
                  </a:extLst>
                </a:gridCol>
                <a:gridCol w="688485">
                  <a:extLst>
                    <a:ext uri="{9D8B030D-6E8A-4147-A177-3AD203B41FA5}">
                      <a16:colId xmlns:a16="http://schemas.microsoft.com/office/drawing/2014/main" val="3044725661"/>
                    </a:ext>
                  </a:extLst>
                </a:gridCol>
                <a:gridCol w="1850867">
                  <a:extLst>
                    <a:ext uri="{9D8B030D-6E8A-4147-A177-3AD203B41FA5}">
                      <a16:colId xmlns:a16="http://schemas.microsoft.com/office/drawing/2014/main" val="3775362836"/>
                    </a:ext>
                  </a:extLst>
                </a:gridCol>
              </a:tblGrid>
              <a:tr h="210960">
                <a:tc>
                  <a:txBody>
                    <a:bodyPr/>
                    <a:lstStyle/>
                    <a:p>
                      <a:pPr algn="ctr" fontAlgn="b"/>
                      <a:endParaRPr lang="en-US" sz="1000" b="1" i="0" u="none" strike="noStrike" dirty="0">
                        <a:solidFill>
                          <a:srgbClr val="000000"/>
                        </a:solidFill>
                        <a:effectLst/>
                        <a:latin typeface="SST Arabic" panose="020B0504030504020204" pitchFamily="34" charset="-78"/>
                        <a:cs typeface="SST Arabic" panose="020B0504030504020204" pitchFamily="34" charset="-78"/>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endParaRPr lang="en-US" sz="1000" b="1" i="0" u="none" strike="noStrike" dirty="0">
                        <a:solidFill>
                          <a:srgbClr val="000000"/>
                        </a:solidFill>
                        <a:effectLst/>
                        <a:latin typeface="SST Arabic" panose="020B0504030504020204" pitchFamily="34" charset="-78"/>
                        <a:cs typeface="SST Arabic" panose="020B0504030504020204" pitchFamily="34" charset="-78"/>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endParaRPr lang="en-US" sz="1000" b="1" i="0" u="none" strike="noStrike" dirty="0">
                        <a:solidFill>
                          <a:srgbClr val="000000"/>
                        </a:solidFill>
                        <a:effectLst/>
                        <a:latin typeface="SST Arabic" panose="020B0504030504020204" pitchFamily="34" charset="-78"/>
                        <a:cs typeface="SST Arabic" panose="020B0504030504020204" pitchFamily="34" charset="-78"/>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endParaRPr lang="en-US" sz="1000" b="1" i="0" u="none" strike="noStrike" dirty="0">
                        <a:solidFill>
                          <a:srgbClr val="000000"/>
                        </a:solidFill>
                        <a:effectLst/>
                        <a:latin typeface="SST Arabic" panose="020B0504030504020204" pitchFamily="34" charset="-78"/>
                        <a:cs typeface="SST Arabic" panose="020B0504030504020204" pitchFamily="34" charset="-78"/>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ar-SA" sz="1000" b="1" i="0" u="none" strike="noStrike" dirty="0">
                          <a:solidFill>
                            <a:srgbClr val="000000"/>
                          </a:solidFill>
                          <a:effectLst/>
                          <a:latin typeface="SST Arabic" panose="020B0504030504020204" pitchFamily="34" charset="-78"/>
                          <a:cs typeface="SST Arabic" panose="020B0504030504020204" pitchFamily="34" charset="-78"/>
                        </a:rPr>
                        <a:t>بند التعرفة</a:t>
                      </a:r>
                      <a:endParaRPr lang="en-US" sz="1000" b="1" i="0" u="none" strike="noStrike" dirty="0">
                        <a:solidFill>
                          <a:srgbClr val="000000"/>
                        </a:solidFill>
                        <a:effectLst/>
                        <a:latin typeface="SST Arabic" panose="020B0504030504020204" pitchFamily="34" charset="-78"/>
                        <a:cs typeface="SST Arabic" panose="020B0504030504020204" pitchFamily="34" charset="-78"/>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944178423"/>
                  </a:ext>
                </a:extLst>
              </a:tr>
              <a:tr h="210960">
                <a:tc>
                  <a:txBody>
                    <a:bodyPr/>
                    <a:lstStyle/>
                    <a:p>
                      <a:pPr algn="ctr" fontAlgn="b"/>
                      <a:r>
                        <a:rPr lang="en-US" sz="1000" b="0" i="0" u="none" strike="noStrike" dirty="0">
                          <a:solidFill>
                            <a:srgbClr val="000000"/>
                          </a:solidFill>
                          <a:effectLst/>
                          <a:latin typeface="SST Arabic" panose="020B0504030504020204" pitchFamily="34" charset="-78"/>
                          <a:cs typeface="SST Arabic" panose="020B0504030504020204" pitchFamily="34" charset="-78"/>
                        </a:rPr>
                        <a:t>XXXX</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ar-SA" sz="1000" b="0" i="0" u="none" strike="noStrike" dirty="0">
                          <a:solidFill>
                            <a:srgbClr val="000000"/>
                          </a:solidFill>
                          <a:effectLst/>
                          <a:latin typeface="SST Arabic" panose="020B0504030504020204" pitchFamily="34" charset="-78"/>
                          <a:cs typeface="SST Arabic" panose="020B0504030504020204" pitchFamily="34" charset="-78"/>
                        </a:rPr>
                        <a:t>التشييد،  المعلومات والاتصالات</a:t>
                      </a:r>
                      <a:endParaRPr lang="en-US" sz="1000" b="0" i="0" u="none" strike="noStrike" dirty="0">
                        <a:solidFill>
                          <a:srgbClr val="000000"/>
                        </a:solidFill>
                        <a:effectLst/>
                        <a:latin typeface="SST Arabic" panose="020B0504030504020204" pitchFamily="34" charset="-78"/>
                        <a:cs typeface="SST Arabic" panose="020B0504030504020204" pitchFamily="34" charset="-78"/>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endParaRPr lang="ar-SA" sz="1000" b="0" i="0" u="none" strike="noStrike" dirty="0">
                        <a:solidFill>
                          <a:srgbClr val="000000"/>
                        </a:solidFill>
                        <a:effectLst/>
                        <a:latin typeface="SST Arabic" panose="020B0504030504020204" pitchFamily="34" charset="-78"/>
                        <a:cs typeface="SST Arabic" panose="020B0504030504020204" pitchFamily="34" charset="-78"/>
                      </a:endParaRPr>
                    </a:p>
                    <a:p>
                      <a:pPr algn="ctr" fontAlgn="b"/>
                      <a:r>
                        <a:rPr lang="ar-SA" sz="1000" u="none" strike="noStrike" dirty="0">
                          <a:effectLst/>
                          <a:latin typeface="SST Arabic" panose="020B0504030504020204" pitchFamily="34" charset="-78"/>
                          <a:cs typeface="SST Arabic" panose="020B0504030504020204" pitchFamily="34" charset="-78"/>
                        </a:rPr>
                        <a:t>ألومنيـوم ومصنوعاتـه</a:t>
                      </a:r>
                      <a:endParaRPr lang="en-US" sz="1000" b="0" i="0" u="none" strike="noStrike" dirty="0">
                        <a:solidFill>
                          <a:srgbClr val="000000"/>
                        </a:solidFill>
                        <a:effectLst/>
                        <a:latin typeface="SST Arabic" panose="020B0504030504020204" pitchFamily="34" charset="-78"/>
                        <a:cs typeface="SST Arabic" panose="020B0504030504020204" pitchFamily="34" charset="-78"/>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ar-SA" sz="1000" u="none" strike="noStrike" dirty="0">
                          <a:effectLst/>
                          <a:latin typeface="SST Arabic" panose="020B0504030504020204" pitchFamily="34" charset="-78"/>
                          <a:cs typeface="SST Arabic" panose="020B0504030504020204" pitchFamily="34" charset="-78"/>
                        </a:rPr>
                        <a:t>أسبانيا</a:t>
                      </a:r>
                      <a:endParaRPr lang="en-US" sz="1000" b="0" i="0" u="none" strike="noStrike" dirty="0">
                        <a:solidFill>
                          <a:srgbClr val="000000"/>
                        </a:solidFill>
                        <a:effectLst/>
                        <a:latin typeface="SST Arabic" panose="020B0504030504020204" pitchFamily="34" charset="-78"/>
                        <a:cs typeface="SST Arabic" panose="020B0504030504020204" pitchFamily="34" charset="-78"/>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ar-SA" sz="1000" b="1" i="0" u="none" strike="noStrike" dirty="0">
                          <a:solidFill>
                            <a:srgbClr val="C00000"/>
                          </a:solidFill>
                          <a:effectLst/>
                          <a:latin typeface="SST Arabic" panose="020B0504030504020204" pitchFamily="34" charset="-78"/>
                          <a:cs typeface="SST Arabic" panose="020B0504030504020204" pitchFamily="34" charset="-78"/>
                        </a:rPr>
                        <a:t>اغطــــــــــــــية من الالمنيوم</a:t>
                      </a:r>
                      <a:endParaRPr lang="en-US" sz="1000" b="1" i="0" u="none" strike="noStrike" dirty="0">
                        <a:solidFill>
                          <a:srgbClr val="C00000"/>
                        </a:solidFill>
                        <a:effectLst/>
                        <a:latin typeface="SST Arabic" panose="020B0504030504020204" pitchFamily="34" charset="-78"/>
                        <a:cs typeface="SST Arabic" panose="020B0504030504020204" pitchFamily="34" charset="-78"/>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147143765"/>
                  </a:ext>
                </a:extLst>
              </a:tr>
            </a:tbl>
          </a:graphicData>
        </a:graphic>
      </p:graphicFrame>
      <p:sp>
        <p:nvSpPr>
          <p:cNvPr id="144" name="Right Arrow 1">
            <a:hlinkClick r:id="rId4" action="ppaction://hlinksldjump"/>
            <a:extLst>
              <a:ext uri="{FF2B5EF4-FFF2-40B4-BE49-F238E27FC236}">
                <a16:creationId xmlns:a16="http://schemas.microsoft.com/office/drawing/2014/main" id="{81D94667-FF9E-4886-9E14-2BA4712B207F}"/>
              </a:ext>
            </a:extLst>
          </p:cNvPr>
          <p:cNvSpPr/>
          <p:nvPr/>
        </p:nvSpPr>
        <p:spPr>
          <a:xfrm flipH="1">
            <a:off x="263745" y="5836799"/>
            <a:ext cx="438819" cy="370936"/>
          </a:xfrm>
          <a:prstGeom prst="rightArrow">
            <a:avLst/>
          </a:prstGeom>
          <a:solidFill>
            <a:srgbClr val="53CAFF"/>
          </a:solidFill>
          <a:ln w="9525">
            <a:no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noAutofit/>
          </a:bodyPr>
          <a:lstStyle/>
          <a:p>
            <a:pPr algn="ctr"/>
            <a:endParaRPr lang="en-US" sz="1400" kern="0">
              <a:solidFill>
                <a:srgbClr val="000000"/>
              </a:solidFill>
              <a:latin typeface="Calibri"/>
            </a:endParaRPr>
          </a:p>
        </p:txBody>
      </p:sp>
      <p:sp>
        <p:nvSpPr>
          <p:cNvPr id="5" name="BJPseudoFooter">
            <a:extLst>
              <a:ext uri="{FF2B5EF4-FFF2-40B4-BE49-F238E27FC236}">
                <a16:creationId xmlns:a16="http://schemas.microsoft.com/office/drawing/2014/main" id="{E56B2165-CEA7-4287-A027-7353DD055B51}"/>
              </a:ext>
            </a:extLst>
          </p:cNvPr>
          <p:cNvSpPr txBox="1"/>
          <p:nvPr>
            <p:custDataLst>
              <p:tags r:id="rId1"/>
            </p:custDataLst>
          </p:nvPr>
        </p:nvSpPr>
        <p:spPr>
          <a:xfrm>
            <a:off x="5772834" y="6496278"/>
            <a:ext cx="646331" cy="215444"/>
          </a:xfrm>
          <a:prstGeom prst="rect">
            <a:avLst/>
          </a:prstGeom>
          <a:noFill/>
        </p:spPr>
        <p:txBody>
          <a:bodyPr vert="horz" wrap="none" rtlCol="0" anchor="ctr" anchorCtr="0">
            <a:spAutoFit/>
          </a:bodyPr>
          <a:lstStyle/>
          <a:p>
            <a:pPr marL="0" algn="ctr" defTabSz="914400" rtl="1" eaLnBrk="1" latinLnBrk="0" hangingPunct="1"/>
            <a:r>
              <a:rPr lang="en-US" sz="800">
                <a:solidFill>
                  <a:srgbClr val="AEC90B"/>
                </a:solidFill>
                <a:latin typeface="Segoe UI" panose="020B0502040204020203" pitchFamily="34" charset="0"/>
              </a:rPr>
              <a:t>Public | </a:t>
            </a:r>
            <a:r>
              <a:rPr lang="ar-SA" sz="800">
                <a:solidFill>
                  <a:srgbClr val="AEC90B"/>
                </a:solidFill>
                <a:latin typeface="Segoe UI" panose="020B0502040204020203" pitchFamily="34" charset="0"/>
              </a:rPr>
              <a:t>عام</a:t>
            </a:r>
            <a:endParaRPr lang="en-US" sz="800">
              <a:solidFill>
                <a:srgbClr val="AEC90B"/>
              </a:solidFill>
              <a:latin typeface="Segoe UI" panose="020B0502040204020203" pitchFamily="34" charset="0"/>
            </a:endParaRPr>
          </a:p>
        </p:txBody>
      </p:sp>
    </p:spTree>
    <p:extLst>
      <p:ext uri="{BB962C8B-B14F-4D97-AF65-F5344CB8AC3E}">
        <p14:creationId xmlns:p14="http://schemas.microsoft.com/office/powerpoint/2010/main" val="177215714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 name="Rectangle: Rounded Corners 231">
            <a:extLst>
              <a:ext uri="{FF2B5EF4-FFF2-40B4-BE49-F238E27FC236}">
                <a16:creationId xmlns:a16="http://schemas.microsoft.com/office/drawing/2014/main" id="{99232B33-792C-4EF6-AEB1-FE1728F41809}"/>
              </a:ext>
            </a:extLst>
          </p:cNvPr>
          <p:cNvSpPr/>
          <p:nvPr/>
        </p:nvSpPr>
        <p:spPr>
          <a:xfrm>
            <a:off x="849804" y="3433880"/>
            <a:ext cx="2392871" cy="1701875"/>
          </a:xfrm>
          <a:prstGeom prst="roundRect">
            <a:avLst/>
          </a:prstGeom>
          <a:solidFill>
            <a:srgbClr val="FFABAD">
              <a:alpha val="4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a:ln>
                <a:noFill/>
              </a:ln>
              <a:solidFill>
                <a:srgbClr val="0D2547"/>
              </a:solidFill>
              <a:effectLst/>
              <a:uLnTx/>
              <a:uFillTx/>
              <a:latin typeface="SST Arabic" panose="020B0504030504020204" pitchFamily="34" charset="-78"/>
              <a:ea typeface="+mn-ea"/>
              <a:cs typeface="SST Arabic" panose="020B0504030504020204" pitchFamily="34" charset="-78"/>
            </a:endParaRPr>
          </a:p>
        </p:txBody>
      </p:sp>
      <p:grpSp>
        <p:nvGrpSpPr>
          <p:cNvPr id="2" name="Group 1"/>
          <p:cNvGrpSpPr/>
          <p:nvPr/>
        </p:nvGrpSpPr>
        <p:grpSpPr>
          <a:xfrm>
            <a:off x="1133510" y="3851176"/>
            <a:ext cx="1825458" cy="334838"/>
            <a:chOff x="173390" y="3948222"/>
            <a:chExt cx="1825458" cy="334838"/>
          </a:xfrm>
        </p:grpSpPr>
        <p:sp>
          <p:nvSpPr>
            <p:cNvPr id="134" name="Rounded Rectangle 85">
              <a:extLst>
                <a:ext uri="{FF2B5EF4-FFF2-40B4-BE49-F238E27FC236}">
                  <a16:creationId xmlns:a16="http://schemas.microsoft.com/office/drawing/2014/main" id="{EB686219-A2B6-4D36-82F7-EA810A05ABEB}"/>
                </a:ext>
              </a:extLst>
            </p:cNvPr>
            <p:cNvSpPr/>
            <p:nvPr/>
          </p:nvSpPr>
          <p:spPr>
            <a:xfrm>
              <a:off x="173390" y="3948222"/>
              <a:ext cx="1825458" cy="334838"/>
            </a:xfrm>
            <a:prstGeom prst="roundRect">
              <a:avLst>
                <a:gd name="adj" fmla="val 50000"/>
              </a:avLst>
            </a:prstGeom>
            <a:solidFill>
              <a:srgbClr val="ACDBDD"/>
            </a:solidFill>
            <a:ln w="19050" cap="flat" cmpd="sng" algn="ctr">
              <a:noFill/>
              <a:prstDash val="solid"/>
              <a:miter lim="800000"/>
            </a:ln>
            <a:effectLst/>
          </p:spPr>
          <p:txBody>
            <a:bodyPr rtlCol="0" anchor="ctr"/>
            <a:lstStyle/>
            <a:p>
              <a:pPr marL="0" marR="0" lvl="0" indent="0" algn="r" defTabSz="914400" rtl="1" eaLnBrk="1" fontAlgn="auto" latinLnBrk="0" hangingPunct="1">
                <a:lnSpc>
                  <a:spcPct val="100000"/>
                </a:lnSpc>
                <a:spcBef>
                  <a:spcPts val="0"/>
                </a:spcBef>
                <a:spcAft>
                  <a:spcPts val="0"/>
                </a:spcAft>
                <a:buClrTx/>
                <a:buSzTx/>
                <a:buFontTx/>
                <a:buNone/>
                <a:tabLst/>
                <a:defRPr/>
              </a:pPr>
              <a:r>
                <a:rPr kumimoji="0" lang="ar-SA" sz="1050" b="1" i="0" u="none" strike="noStrike" kern="0" cap="none" spc="0" normalizeH="0" baseline="0" noProof="0" dirty="0">
                  <a:ln>
                    <a:noFill/>
                  </a:ln>
                  <a:solidFill>
                    <a:srgbClr val="0D2547"/>
                  </a:solidFill>
                  <a:effectLst/>
                  <a:uLnTx/>
                  <a:uFillTx/>
                  <a:latin typeface="SST Arabic" panose="020B0504030504020204" pitchFamily="34" charset="-78"/>
                  <a:ea typeface="Calibri" panose="020F0502020204030204" pitchFamily="34" charset="0"/>
                  <a:cs typeface="SST Arabic" panose="020B0504030504020204" pitchFamily="34" charset="-78"/>
                </a:rPr>
                <a:t>إجمالي الأوزان  &gt; =</a:t>
              </a:r>
              <a:endParaRPr kumimoji="0" lang="en-US" sz="1050" b="1" i="0" u="none" strike="noStrike" kern="0" cap="none" spc="0" normalizeH="0" baseline="0" noProof="0" dirty="0">
                <a:ln>
                  <a:noFill/>
                </a:ln>
                <a:solidFill>
                  <a:srgbClr val="0D2547"/>
                </a:solidFill>
                <a:effectLst/>
                <a:uLnTx/>
                <a:uFillTx/>
                <a:latin typeface="SST Arabic" panose="020B0504030504020204" pitchFamily="34" charset="-78"/>
                <a:ea typeface="Calibri" panose="020F0502020204030204" pitchFamily="34" charset="0"/>
                <a:cs typeface="SST Arabic" panose="020B0504030504020204" pitchFamily="34" charset="-78"/>
              </a:endParaRPr>
            </a:p>
          </p:txBody>
        </p:sp>
        <p:sp>
          <p:nvSpPr>
            <p:cNvPr id="229" name="Rounded Rectangle 87">
              <a:extLst>
                <a:ext uri="{FF2B5EF4-FFF2-40B4-BE49-F238E27FC236}">
                  <a16:creationId xmlns:a16="http://schemas.microsoft.com/office/drawing/2014/main" id="{A751E215-9135-48FC-9A2B-8085C7EEF2CC}"/>
                </a:ext>
              </a:extLst>
            </p:cNvPr>
            <p:cNvSpPr/>
            <p:nvPr/>
          </p:nvSpPr>
          <p:spPr>
            <a:xfrm>
              <a:off x="245270" y="3983830"/>
              <a:ext cx="554244" cy="242889"/>
            </a:xfrm>
            <a:prstGeom prst="roundRect">
              <a:avLst/>
            </a:prstGeom>
            <a:solidFill>
              <a:srgbClr val="036866"/>
            </a:solidFill>
            <a:ln w="19050" cap="flat" cmpd="sng" algn="ctr">
              <a:noFill/>
              <a:prstDash val="solid"/>
              <a:miter lim="800000"/>
            </a:ln>
            <a:effectLst/>
          </p:spPr>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2400" b="1" i="0" u="none" strike="noStrike" kern="0" cap="none" spc="0" normalizeH="0" baseline="0" noProof="0" dirty="0">
                <a:ln>
                  <a:noFill/>
                </a:ln>
                <a:solidFill>
                  <a:srgbClr val="44B6BC"/>
                </a:solidFill>
                <a:effectLst/>
                <a:uLnTx/>
                <a:uFillTx/>
                <a:latin typeface="SST Arabic" panose="020B0504030504020204" pitchFamily="34" charset="-78"/>
                <a:ea typeface="Calibri" panose="020F0502020204030204" pitchFamily="34" charset="0"/>
                <a:cs typeface="SST Arabic" panose="020B0504030504020204" pitchFamily="34" charset="-78"/>
              </a:endParaRPr>
            </a:p>
          </p:txBody>
        </p:sp>
      </p:grpSp>
      <p:sp>
        <p:nvSpPr>
          <p:cNvPr id="219" name="Flowchart: Alternate Process 218">
            <a:hlinkClick r:id="" action="ppaction://noaction"/>
            <a:extLst>
              <a:ext uri="{FF2B5EF4-FFF2-40B4-BE49-F238E27FC236}">
                <a16:creationId xmlns:a16="http://schemas.microsoft.com/office/drawing/2014/main" id="{F68483BC-3BA5-4018-B5AE-005BA4C16421}"/>
              </a:ext>
            </a:extLst>
          </p:cNvPr>
          <p:cNvSpPr/>
          <p:nvPr/>
        </p:nvSpPr>
        <p:spPr>
          <a:xfrm>
            <a:off x="1422752" y="4323080"/>
            <a:ext cx="1150086" cy="144053"/>
          </a:xfrm>
          <a:prstGeom prst="flowChartAlternateProcess">
            <a:avLst/>
          </a:prstGeom>
          <a:solidFill>
            <a:schemeClr val="accent3">
              <a:lumMod val="20000"/>
              <a:lumOff val="80000"/>
              <a:alpha val="80000"/>
            </a:schemeClr>
          </a:solidFill>
          <a:ln>
            <a:solidFill>
              <a:srgbClr val="04DAD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900" b="1" i="0" u="none" strike="noStrike" kern="1200" cap="none" spc="0" normalizeH="0" baseline="0" noProof="0" dirty="0">
                <a:ln>
                  <a:noFill/>
                </a:ln>
                <a:solidFill>
                  <a:srgbClr val="E6E6E6">
                    <a:lumMod val="25000"/>
                  </a:srgbClr>
                </a:solidFill>
                <a:effectLst/>
                <a:uLnTx/>
                <a:uFillTx/>
                <a:latin typeface="SST Arabic" panose="020B0504030504020204" pitchFamily="34" charset="-78"/>
                <a:ea typeface="+mn-ea"/>
                <a:cs typeface="SST Arabic" panose="020B0504030504020204" pitchFamily="34" charset="-78"/>
              </a:rPr>
              <a:t>تحقق الشرط</a:t>
            </a:r>
          </a:p>
        </p:txBody>
      </p:sp>
      <p:sp>
        <p:nvSpPr>
          <p:cNvPr id="206" name="Rectangle: Rounded Corners 315">
            <a:extLst>
              <a:ext uri="{FF2B5EF4-FFF2-40B4-BE49-F238E27FC236}">
                <a16:creationId xmlns:a16="http://schemas.microsoft.com/office/drawing/2014/main" id="{643FB744-8902-4419-A21E-E1D37285BD98}"/>
              </a:ext>
            </a:extLst>
          </p:cNvPr>
          <p:cNvSpPr/>
          <p:nvPr/>
        </p:nvSpPr>
        <p:spPr>
          <a:xfrm>
            <a:off x="3757154" y="2060754"/>
            <a:ext cx="7295345" cy="4036767"/>
          </a:xfrm>
          <a:prstGeom prst="roundRect">
            <a:avLst>
              <a:gd name="adj" fmla="val 8642"/>
            </a:avLst>
          </a:prstGeom>
          <a:solidFill>
            <a:schemeClr val="bg1"/>
          </a:solidFill>
          <a:ln w="3175">
            <a:solidFill>
              <a:srgbClr val="53CA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ymbio AR+LT"/>
              <a:ea typeface="+mn-ea"/>
              <a:cs typeface="Symbio AR+LT"/>
            </a:endParaRPr>
          </a:p>
        </p:txBody>
      </p:sp>
      <p:sp>
        <p:nvSpPr>
          <p:cNvPr id="131" name="Rounded Rectangle 130"/>
          <p:cNvSpPr/>
          <p:nvPr/>
        </p:nvSpPr>
        <p:spPr>
          <a:xfrm>
            <a:off x="6990247" y="2498559"/>
            <a:ext cx="3510804" cy="260140"/>
          </a:xfrm>
          <a:prstGeom prst="roundRect">
            <a:avLst/>
          </a:prstGeom>
          <a:solidFill>
            <a:srgbClr val="AFE3EF"/>
          </a:solidFill>
          <a:ln w="12700" cap="flat" cmpd="sng" algn="ctr">
            <a:noFill/>
            <a:prstDash val="solid"/>
            <a:miter lim="800000"/>
          </a:ln>
          <a:effectLst/>
        </p:spPr>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1050" b="1" i="0" u="none" strike="noStrike" kern="0" cap="none" spc="0" normalizeH="0" baseline="0" noProof="0" dirty="0">
                <a:ln>
                  <a:noFill/>
                </a:ln>
                <a:solidFill>
                  <a:srgbClr val="0D2547"/>
                </a:solidFill>
                <a:effectLst/>
                <a:uLnTx/>
                <a:uFillTx/>
                <a:latin typeface="SST Arabic" panose="020B0504030504020204" pitchFamily="34" charset="-78"/>
                <a:ea typeface="+mn-ea"/>
                <a:cs typeface="SST Arabic" panose="020B0504030504020204" pitchFamily="34" charset="-78"/>
              </a:rPr>
              <a:t>نسبة محاضر واردات المستورد</a:t>
            </a:r>
            <a:endParaRPr kumimoji="0" lang="en-US" sz="1050" b="1" i="0" u="none" strike="noStrike" kern="0" cap="none" spc="0" normalizeH="0" baseline="0" noProof="0" dirty="0">
              <a:ln>
                <a:noFill/>
              </a:ln>
              <a:solidFill>
                <a:srgbClr val="0D2547"/>
              </a:solidFill>
              <a:effectLst/>
              <a:uLnTx/>
              <a:uFillTx/>
              <a:latin typeface="SST Arabic" panose="020B0504030504020204" pitchFamily="34" charset="-78"/>
              <a:ea typeface="+mn-ea"/>
              <a:cs typeface="SST Arabic" panose="020B0504030504020204" pitchFamily="34" charset="-78"/>
            </a:endParaRPr>
          </a:p>
        </p:txBody>
      </p:sp>
      <p:sp>
        <p:nvSpPr>
          <p:cNvPr id="132" name="Rounded Rectangle 131"/>
          <p:cNvSpPr/>
          <p:nvPr/>
        </p:nvSpPr>
        <p:spPr>
          <a:xfrm>
            <a:off x="6989541" y="2818330"/>
            <a:ext cx="3524660" cy="260140"/>
          </a:xfrm>
          <a:prstGeom prst="roundRect">
            <a:avLst/>
          </a:prstGeom>
          <a:solidFill>
            <a:srgbClr val="AFE3EF"/>
          </a:solidFill>
          <a:ln w="12700" cap="flat" cmpd="sng" algn="ctr">
            <a:noFill/>
            <a:prstDash val="solid"/>
            <a:miter lim="800000"/>
          </a:ln>
          <a:effectLst/>
        </p:spPr>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1050" b="1" i="0" u="none" strike="noStrike" kern="0" cap="none" spc="0" normalizeH="0" baseline="0" noProof="0" dirty="0">
                <a:ln>
                  <a:noFill/>
                </a:ln>
                <a:solidFill>
                  <a:srgbClr val="0D2547"/>
                </a:solidFill>
                <a:effectLst/>
                <a:uLnTx/>
                <a:uFillTx/>
                <a:latin typeface="SST Arabic" panose="020B0504030504020204" pitchFamily="34" charset="-78"/>
                <a:ea typeface="+mn-ea"/>
                <a:cs typeface="SST Arabic" panose="020B0504030504020204" pitchFamily="34" charset="-78"/>
              </a:rPr>
              <a:t>نسبة محاضر واردات المخلص</a:t>
            </a:r>
            <a:endParaRPr kumimoji="0" lang="en-US" sz="1050" b="1" i="0" u="none" strike="noStrike" kern="0" cap="none" spc="0" normalizeH="0" baseline="0" noProof="0" dirty="0">
              <a:ln>
                <a:noFill/>
              </a:ln>
              <a:solidFill>
                <a:srgbClr val="0D2547"/>
              </a:solidFill>
              <a:effectLst/>
              <a:uLnTx/>
              <a:uFillTx/>
              <a:latin typeface="SST Arabic" panose="020B0504030504020204" pitchFamily="34" charset="-78"/>
              <a:ea typeface="+mn-ea"/>
              <a:cs typeface="SST Arabic" panose="020B0504030504020204" pitchFamily="34" charset="-78"/>
            </a:endParaRPr>
          </a:p>
        </p:txBody>
      </p:sp>
      <p:grpSp>
        <p:nvGrpSpPr>
          <p:cNvPr id="135" name="Group 134">
            <a:extLst>
              <a:ext uri="{FF2B5EF4-FFF2-40B4-BE49-F238E27FC236}">
                <a16:creationId xmlns:a16="http://schemas.microsoft.com/office/drawing/2014/main" id="{3A90FA6B-3854-4AF4-B960-C9A143544F08}"/>
              </a:ext>
            </a:extLst>
          </p:cNvPr>
          <p:cNvGrpSpPr/>
          <p:nvPr/>
        </p:nvGrpSpPr>
        <p:grpSpPr>
          <a:xfrm>
            <a:off x="1181925" y="3789726"/>
            <a:ext cx="606776" cy="450596"/>
            <a:chOff x="3585406" y="5770918"/>
            <a:chExt cx="649021" cy="362899"/>
          </a:xfrm>
        </p:grpSpPr>
        <p:sp>
          <p:nvSpPr>
            <p:cNvPr id="136" name="Rounded Rectangle 87">
              <a:extLst>
                <a:ext uri="{FF2B5EF4-FFF2-40B4-BE49-F238E27FC236}">
                  <a16:creationId xmlns:a16="http://schemas.microsoft.com/office/drawing/2014/main" id="{A751E215-9135-48FC-9A2B-8085C7EEF2CC}"/>
                </a:ext>
              </a:extLst>
            </p:cNvPr>
            <p:cNvSpPr/>
            <p:nvPr/>
          </p:nvSpPr>
          <p:spPr>
            <a:xfrm>
              <a:off x="3637196" y="5862512"/>
              <a:ext cx="545444" cy="166188"/>
            </a:xfrm>
            <a:prstGeom prst="roundRect">
              <a:avLst/>
            </a:prstGeom>
            <a:solidFill>
              <a:srgbClr val="FFFFFF"/>
            </a:solidFill>
            <a:ln w="19050" cap="flat" cmpd="sng" algn="ctr">
              <a:noFill/>
              <a:prstDash val="solid"/>
              <a:miter lim="800000"/>
            </a:ln>
            <a:effectLst/>
          </p:spPr>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2400" b="1" i="0" u="none" strike="noStrike" kern="0" cap="none" spc="0" normalizeH="0" baseline="0" noProof="0" dirty="0">
                <a:ln>
                  <a:noFill/>
                </a:ln>
                <a:solidFill>
                  <a:srgbClr val="44B6BC"/>
                </a:solidFill>
                <a:effectLst/>
                <a:uLnTx/>
                <a:uFillTx/>
                <a:latin typeface="SST Arabic" panose="020B0504030504020204" pitchFamily="34" charset="-78"/>
                <a:ea typeface="Calibri" panose="020F0502020204030204" pitchFamily="34" charset="0"/>
                <a:cs typeface="SST Arabic" panose="020B0504030504020204" pitchFamily="34" charset="-78"/>
              </a:endParaRPr>
            </a:p>
          </p:txBody>
        </p:sp>
        <p:sp>
          <p:nvSpPr>
            <p:cNvPr id="137" name="Rectangle 136">
              <a:extLst>
                <a:ext uri="{FF2B5EF4-FFF2-40B4-BE49-F238E27FC236}">
                  <a16:creationId xmlns:a16="http://schemas.microsoft.com/office/drawing/2014/main" id="{E1023950-F030-4FA7-ADC3-58B2E49EE303}"/>
                </a:ext>
              </a:extLst>
            </p:cNvPr>
            <p:cNvSpPr/>
            <p:nvPr/>
          </p:nvSpPr>
          <p:spPr>
            <a:xfrm>
              <a:off x="3585406" y="5770918"/>
              <a:ext cx="649021" cy="362899"/>
            </a:xfrm>
            <a:prstGeom prst="rect">
              <a:avLst/>
            </a:prstGeom>
            <a:noFill/>
            <a:ln w="19050" cap="flat" cmpd="sng" algn="ctr">
              <a:noFill/>
              <a:prstDash val="solid"/>
              <a:miter lim="800000"/>
            </a:ln>
            <a:effectLst/>
          </p:spPr>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1050" b="1" i="0" u="none" strike="noStrike" kern="0" cap="none" spc="0" normalizeH="0" baseline="0" noProof="0" dirty="0">
                  <a:ln>
                    <a:noFill/>
                  </a:ln>
                  <a:solidFill>
                    <a:srgbClr val="2D4553"/>
                  </a:solidFill>
                  <a:effectLst/>
                  <a:uLnTx/>
                  <a:uFillTx/>
                  <a:latin typeface="SST Arabic" panose="020B0504030504020204" pitchFamily="34" charset="-78"/>
                  <a:ea typeface="Calibri" panose="020F0502020204030204" pitchFamily="34" charset="0"/>
                  <a:cs typeface="SST Arabic" panose="020B0504030504020204" pitchFamily="34" charset="-78"/>
                </a:rPr>
                <a:t>3000</a:t>
              </a:r>
              <a:endParaRPr kumimoji="0" lang="en-US" sz="1050" b="1" i="0" u="none" strike="noStrike" kern="0" cap="none" spc="0" normalizeH="0" baseline="0" noProof="0" dirty="0">
                <a:ln>
                  <a:noFill/>
                </a:ln>
                <a:solidFill>
                  <a:srgbClr val="2D4553"/>
                </a:solidFill>
                <a:effectLst/>
                <a:uLnTx/>
                <a:uFillTx/>
                <a:latin typeface="SST Arabic" panose="020B0504030504020204" pitchFamily="34" charset="-78"/>
                <a:ea typeface="Calibri" panose="020F0502020204030204" pitchFamily="34" charset="0"/>
                <a:cs typeface="SST Arabic" panose="020B0504030504020204" pitchFamily="34" charset="-78"/>
              </a:endParaRPr>
            </a:p>
          </p:txBody>
        </p:sp>
      </p:grpSp>
      <p:pic>
        <p:nvPicPr>
          <p:cNvPr id="139" name="Picture 138"/>
          <p:cNvPicPr>
            <a:picLocks noChangeAspect="1"/>
          </p:cNvPicPr>
          <p:nvPr/>
        </p:nvPicPr>
        <p:blipFill>
          <a:blip r:embed="rId4" cstate="print">
            <a:clrChange>
              <a:clrFrom>
                <a:srgbClr val="F6F6F6"/>
              </a:clrFrom>
              <a:clrTo>
                <a:srgbClr val="F6F6F6">
                  <a:alpha val="0"/>
                </a:srgbClr>
              </a:clrTo>
            </a:clrChange>
            <a:duotone>
              <a:srgbClr val="575756">
                <a:shade val="45000"/>
                <a:satMod val="135000"/>
              </a:srgbClr>
              <a:prstClr val="white"/>
            </a:duotone>
            <a:extLst>
              <a:ext uri="{28A0092B-C50C-407E-A947-70E740481C1C}">
                <a14:useLocalDpi xmlns:a14="http://schemas.microsoft.com/office/drawing/2010/main" val="0"/>
              </a:ext>
            </a:extLst>
          </a:blip>
          <a:stretch>
            <a:fillRect/>
          </a:stretch>
        </p:blipFill>
        <p:spPr>
          <a:xfrm>
            <a:off x="10279886" y="2805658"/>
            <a:ext cx="306819" cy="296596"/>
          </a:xfrm>
          <a:prstGeom prst="rect">
            <a:avLst/>
          </a:prstGeom>
          <a:noFill/>
        </p:spPr>
      </p:pic>
      <p:pic>
        <p:nvPicPr>
          <p:cNvPr id="140" name="Picture 139"/>
          <p:cNvPicPr>
            <a:picLocks noChangeAspect="1"/>
          </p:cNvPicPr>
          <p:nvPr/>
        </p:nvPicPr>
        <p:blipFill>
          <a:blip r:embed="rId4" cstate="print">
            <a:clrChange>
              <a:clrFrom>
                <a:srgbClr val="F6F6F6"/>
              </a:clrFrom>
              <a:clrTo>
                <a:srgbClr val="F6F6F6">
                  <a:alpha val="0"/>
                </a:srgbClr>
              </a:clrTo>
            </a:clrChange>
            <a:duotone>
              <a:srgbClr val="575756">
                <a:shade val="45000"/>
                <a:satMod val="135000"/>
              </a:srgbClr>
              <a:prstClr val="white"/>
            </a:duotone>
            <a:extLst>
              <a:ext uri="{28A0092B-C50C-407E-A947-70E740481C1C}">
                <a14:useLocalDpi xmlns:a14="http://schemas.microsoft.com/office/drawing/2010/main" val="0"/>
              </a:ext>
            </a:extLst>
          </a:blip>
          <a:stretch>
            <a:fillRect/>
          </a:stretch>
        </p:blipFill>
        <p:spPr>
          <a:xfrm>
            <a:off x="10283905" y="2417916"/>
            <a:ext cx="306819" cy="296596"/>
          </a:xfrm>
          <a:prstGeom prst="rect">
            <a:avLst/>
          </a:prstGeom>
          <a:noFill/>
        </p:spPr>
      </p:pic>
      <p:sp>
        <p:nvSpPr>
          <p:cNvPr id="141" name="Rounded Rectangle 140"/>
          <p:cNvSpPr/>
          <p:nvPr/>
        </p:nvSpPr>
        <p:spPr>
          <a:xfrm>
            <a:off x="6990247" y="3138101"/>
            <a:ext cx="3510804" cy="260140"/>
          </a:xfrm>
          <a:prstGeom prst="roundRect">
            <a:avLst/>
          </a:prstGeom>
          <a:solidFill>
            <a:srgbClr val="AFE3EF"/>
          </a:solidFill>
          <a:ln w="12700" cap="flat" cmpd="sng" algn="ctr">
            <a:noFill/>
            <a:prstDash val="solid"/>
            <a:miter lim="800000"/>
          </a:ln>
          <a:effectLst/>
        </p:spPr>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1050" b="1" i="0" u="none" strike="noStrike" kern="0" cap="none" spc="0" normalizeH="0" baseline="0" noProof="0" dirty="0">
                <a:ln>
                  <a:noFill/>
                </a:ln>
                <a:solidFill>
                  <a:srgbClr val="0D2547"/>
                </a:solidFill>
                <a:effectLst/>
                <a:uLnTx/>
                <a:uFillTx/>
                <a:latin typeface="SST Arabic" panose="020B0504030504020204" pitchFamily="34" charset="-78"/>
                <a:ea typeface="+mn-ea"/>
                <a:cs typeface="SST Arabic" panose="020B0504030504020204" pitchFamily="34" charset="-78"/>
              </a:rPr>
              <a:t>نسبة محاضر واردات المنفذ</a:t>
            </a:r>
            <a:endParaRPr kumimoji="0" lang="en-US" sz="1050" b="1" i="0" u="none" strike="noStrike" kern="0" cap="none" spc="0" normalizeH="0" baseline="0" noProof="0" dirty="0">
              <a:ln>
                <a:noFill/>
              </a:ln>
              <a:solidFill>
                <a:srgbClr val="0D2547"/>
              </a:solidFill>
              <a:effectLst/>
              <a:uLnTx/>
              <a:uFillTx/>
              <a:latin typeface="SST Arabic" panose="020B0504030504020204" pitchFamily="34" charset="-78"/>
              <a:ea typeface="+mn-ea"/>
              <a:cs typeface="SST Arabic" panose="020B0504030504020204" pitchFamily="34" charset="-78"/>
            </a:endParaRPr>
          </a:p>
        </p:txBody>
      </p:sp>
      <p:sp>
        <p:nvSpPr>
          <p:cNvPr id="142" name="Rounded Rectangle 141"/>
          <p:cNvSpPr/>
          <p:nvPr/>
        </p:nvSpPr>
        <p:spPr>
          <a:xfrm>
            <a:off x="6989541" y="3457872"/>
            <a:ext cx="3524660" cy="260140"/>
          </a:xfrm>
          <a:prstGeom prst="roundRect">
            <a:avLst/>
          </a:prstGeom>
          <a:solidFill>
            <a:srgbClr val="AFE3EF"/>
          </a:solidFill>
          <a:ln w="12700" cap="flat" cmpd="sng" algn="ctr">
            <a:noFill/>
            <a:prstDash val="solid"/>
            <a:miter lim="800000"/>
          </a:ln>
          <a:effectLst/>
        </p:spPr>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1050" b="1" i="0" u="none" strike="noStrike" kern="0" cap="none" spc="0" normalizeH="0" baseline="0" noProof="0" dirty="0">
                <a:ln>
                  <a:noFill/>
                </a:ln>
                <a:solidFill>
                  <a:srgbClr val="0D2547"/>
                </a:solidFill>
                <a:effectLst/>
                <a:uLnTx/>
                <a:uFillTx/>
                <a:latin typeface="SST Arabic" panose="020B0504030504020204" pitchFamily="34" charset="-78"/>
                <a:ea typeface="+mn-ea"/>
                <a:cs typeface="SST Arabic" panose="020B0504030504020204" pitchFamily="34" charset="-78"/>
              </a:rPr>
              <a:t>نسبة محاضر واردات دولة المنشأ</a:t>
            </a:r>
            <a:endParaRPr kumimoji="0" lang="en-US" sz="1050" b="1" i="0" u="none" strike="noStrike" kern="0" cap="none" spc="0" normalizeH="0" baseline="0" noProof="0" dirty="0">
              <a:ln>
                <a:noFill/>
              </a:ln>
              <a:solidFill>
                <a:srgbClr val="0D2547"/>
              </a:solidFill>
              <a:effectLst/>
              <a:uLnTx/>
              <a:uFillTx/>
              <a:latin typeface="SST Arabic" panose="020B0504030504020204" pitchFamily="34" charset="-78"/>
              <a:ea typeface="+mn-ea"/>
              <a:cs typeface="SST Arabic" panose="020B0504030504020204" pitchFamily="34" charset="-78"/>
            </a:endParaRPr>
          </a:p>
        </p:txBody>
      </p:sp>
      <p:pic>
        <p:nvPicPr>
          <p:cNvPr id="143" name="Picture 12" descr="Port - Free transport icons"/>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279886" y="3098518"/>
            <a:ext cx="291727" cy="291727"/>
          </a:xfrm>
          <a:prstGeom prst="rect">
            <a:avLst/>
          </a:prstGeom>
          <a:noFill/>
          <a:extLst>
            <a:ext uri="{909E8E84-426E-40DD-AFC4-6F175D3DCCD1}">
              <a14:hiddenFill xmlns:a14="http://schemas.microsoft.com/office/drawing/2010/main">
                <a:solidFill>
                  <a:srgbClr val="FFFFFF"/>
                </a:solidFill>
              </a14:hiddenFill>
            </a:ext>
          </a:extLst>
        </p:spPr>
      </p:pic>
      <p:pic>
        <p:nvPicPr>
          <p:cNvPr id="144" name="Picture 8" descr="Country Icons &amp; Symbols"/>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310876" y="3412735"/>
            <a:ext cx="329713" cy="329713"/>
          </a:xfrm>
          <a:prstGeom prst="rect">
            <a:avLst/>
          </a:prstGeom>
          <a:noFill/>
          <a:extLst>
            <a:ext uri="{909E8E84-426E-40DD-AFC4-6F175D3DCCD1}">
              <a14:hiddenFill xmlns:a14="http://schemas.microsoft.com/office/drawing/2010/main">
                <a:solidFill>
                  <a:srgbClr val="FFFFFF"/>
                </a:solidFill>
              </a14:hiddenFill>
            </a:ext>
          </a:extLst>
        </p:spPr>
      </p:pic>
      <p:sp>
        <p:nvSpPr>
          <p:cNvPr id="145" name="Rounded Rectangle 144"/>
          <p:cNvSpPr/>
          <p:nvPr/>
        </p:nvSpPr>
        <p:spPr>
          <a:xfrm>
            <a:off x="6989541" y="3777643"/>
            <a:ext cx="3524660" cy="260140"/>
          </a:xfrm>
          <a:prstGeom prst="roundRect">
            <a:avLst/>
          </a:prstGeom>
          <a:solidFill>
            <a:srgbClr val="AFE3EF"/>
          </a:solidFill>
          <a:ln w="12700" cap="flat" cmpd="sng" algn="ctr">
            <a:noFill/>
            <a:prstDash val="solid"/>
            <a:miter lim="800000"/>
          </a:ln>
          <a:effectLst/>
        </p:spPr>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1050" b="1" i="0" u="none" strike="noStrike" kern="0" cap="none" spc="0" normalizeH="0" baseline="0" noProof="0" dirty="0">
                <a:ln>
                  <a:noFill/>
                </a:ln>
                <a:solidFill>
                  <a:srgbClr val="0D2547"/>
                </a:solidFill>
                <a:effectLst/>
                <a:uLnTx/>
                <a:uFillTx/>
                <a:latin typeface="SST Arabic" panose="020B0504030504020204" pitchFamily="34" charset="-78"/>
                <a:ea typeface="+mn-ea"/>
                <a:cs typeface="SST Arabic" panose="020B0504030504020204" pitchFamily="34" charset="-78"/>
              </a:rPr>
              <a:t>نسبة محاضر واردات الصنف</a:t>
            </a:r>
            <a:endParaRPr kumimoji="0" lang="en-US" sz="1050" b="1" i="0" u="none" strike="noStrike" kern="0" cap="none" spc="0" normalizeH="0" baseline="0" noProof="0" dirty="0">
              <a:ln>
                <a:noFill/>
              </a:ln>
              <a:solidFill>
                <a:srgbClr val="0D2547"/>
              </a:solidFill>
              <a:effectLst/>
              <a:uLnTx/>
              <a:uFillTx/>
              <a:latin typeface="SST Arabic" panose="020B0504030504020204" pitchFamily="34" charset="-78"/>
              <a:ea typeface="+mn-ea"/>
              <a:cs typeface="SST Arabic" panose="020B0504030504020204" pitchFamily="34" charset="-78"/>
            </a:endParaRPr>
          </a:p>
        </p:txBody>
      </p:sp>
      <p:pic>
        <p:nvPicPr>
          <p:cNvPr id="146" name="Picture 6" descr="Barcode Scanning Icon PNG &amp; SVG Design For T-Shirts"/>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325030" y="3707361"/>
            <a:ext cx="308246" cy="308246"/>
          </a:xfrm>
          <a:prstGeom prst="rect">
            <a:avLst/>
          </a:prstGeom>
          <a:noFill/>
          <a:extLst>
            <a:ext uri="{909E8E84-426E-40DD-AFC4-6F175D3DCCD1}">
              <a14:hiddenFill xmlns:a14="http://schemas.microsoft.com/office/drawing/2010/main">
                <a:solidFill>
                  <a:srgbClr val="FFFFFF"/>
                </a:solidFill>
              </a14:hiddenFill>
            </a:ext>
          </a:extLst>
        </p:spPr>
      </p:pic>
      <p:sp>
        <p:nvSpPr>
          <p:cNvPr id="147" name="Rounded Rectangle 146"/>
          <p:cNvSpPr/>
          <p:nvPr/>
        </p:nvSpPr>
        <p:spPr>
          <a:xfrm>
            <a:off x="6990247" y="4097414"/>
            <a:ext cx="3510804" cy="260140"/>
          </a:xfrm>
          <a:prstGeom prst="roundRect">
            <a:avLst/>
          </a:prstGeom>
          <a:solidFill>
            <a:srgbClr val="AFE3EF"/>
          </a:solidFill>
          <a:ln w="12700" cap="flat" cmpd="sng" algn="ctr">
            <a:noFill/>
            <a:prstDash val="solid"/>
            <a:miter lim="800000"/>
          </a:ln>
          <a:effectLst/>
        </p:spPr>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1050" b="1" i="0" u="none" strike="noStrike" kern="0" cap="none" spc="0" normalizeH="0" baseline="0" noProof="0" dirty="0">
                <a:ln>
                  <a:noFill/>
                </a:ln>
                <a:solidFill>
                  <a:srgbClr val="0D2547"/>
                </a:solidFill>
                <a:effectLst/>
                <a:uLnTx/>
                <a:uFillTx/>
                <a:latin typeface="SST Arabic" panose="020B0504030504020204" pitchFamily="34" charset="-78"/>
                <a:ea typeface="+mn-ea"/>
                <a:cs typeface="SST Arabic" panose="020B0504030504020204" pitchFamily="34" charset="-78"/>
              </a:rPr>
              <a:t>سلوكيات مستورد مشبوهة (تحليلات أمنية)</a:t>
            </a:r>
            <a:endParaRPr kumimoji="0" lang="en-US" sz="1050" b="1" i="0" u="none" strike="noStrike" kern="0" cap="none" spc="0" normalizeH="0" baseline="0" noProof="0" dirty="0">
              <a:ln>
                <a:noFill/>
              </a:ln>
              <a:solidFill>
                <a:srgbClr val="0D2547"/>
              </a:solidFill>
              <a:effectLst/>
              <a:uLnTx/>
              <a:uFillTx/>
              <a:latin typeface="SST Arabic" panose="020B0504030504020204" pitchFamily="34" charset="-78"/>
              <a:ea typeface="+mn-ea"/>
              <a:cs typeface="SST Arabic" panose="020B0504030504020204" pitchFamily="34" charset="-78"/>
            </a:endParaRPr>
          </a:p>
        </p:txBody>
      </p:sp>
      <p:sp>
        <p:nvSpPr>
          <p:cNvPr id="148" name="Rounded Rectangle 147"/>
          <p:cNvSpPr/>
          <p:nvPr/>
        </p:nvSpPr>
        <p:spPr>
          <a:xfrm>
            <a:off x="6989541" y="4417185"/>
            <a:ext cx="3524660" cy="260140"/>
          </a:xfrm>
          <a:prstGeom prst="roundRect">
            <a:avLst/>
          </a:prstGeom>
          <a:solidFill>
            <a:srgbClr val="AFE3EF"/>
          </a:solidFill>
          <a:ln w="12700" cap="flat" cmpd="sng" algn="ctr">
            <a:noFill/>
            <a:prstDash val="solid"/>
            <a:miter lim="800000"/>
          </a:ln>
          <a:effectLst/>
        </p:spPr>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1050" b="1" i="0" u="none" strike="noStrike" kern="0" cap="none" spc="0" normalizeH="0" baseline="0" noProof="0" dirty="0">
                <a:ln>
                  <a:noFill/>
                </a:ln>
                <a:solidFill>
                  <a:srgbClr val="0D2547"/>
                </a:solidFill>
                <a:effectLst/>
                <a:uLnTx/>
                <a:uFillTx/>
                <a:latin typeface="SST Arabic" panose="020B0504030504020204" pitchFamily="34" charset="-78"/>
                <a:ea typeface="+mn-ea"/>
                <a:cs typeface="SST Arabic" panose="020B0504030504020204" pitchFamily="34" charset="-78"/>
              </a:rPr>
              <a:t>سلوكيات مخلص مشبوهة (تحليلات أمنية)</a:t>
            </a:r>
            <a:endParaRPr kumimoji="0" lang="en-US" sz="1050" b="1" i="0" u="none" strike="noStrike" kern="0" cap="none" spc="0" normalizeH="0" baseline="0" noProof="0" dirty="0">
              <a:ln>
                <a:noFill/>
              </a:ln>
              <a:solidFill>
                <a:srgbClr val="0D2547"/>
              </a:solidFill>
              <a:effectLst/>
              <a:uLnTx/>
              <a:uFillTx/>
              <a:latin typeface="SST Arabic" panose="020B0504030504020204" pitchFamily="34" charset="-78"/>
              <a:ea typeface="+mn-ea"/>
              <a:cs typeface="SST Arabic" panose="020B0504030504020204" pitchFamily="34" charset="-78"/>
            </a:endParaRPr>
          </a:p>
        </p:txBody>
      </p:sp>
      <p:pic>
        <p:nvPicPr>
          <p:cNvPr id="149" name="Picture 148"/>
          <p:cNvPicPr>
            <a:picLocks noChangeAspect="1"/>
          </p:cNvPicPr>
          <p:nvPr/>
        </p:nvPicPr>
        <p:blipFill>
          <a:blip r:embed="rId4" cstate="print">
            <a:clrChange>
              <a:clrFrom>
                <a:srgbClr val="F6F6F6"/>
              </a:clrFrom>
              <a:clrTo>
                <a:srgbClr val="F6F6F6">
                  <a:alpha val="0"/>
                </a:srgbClr>
              </a:clrTo>
            </a:clrChange>
            <a:duotone>
              <a:srgbClr val="575756">
                <a:shade val="45000"/>
                <a:satMod val="135000"/>
              </a:srgbClr>
              <a:prstClr val="white"/>
            </a:duotone>
            <a:extLst>
              <a:ext uri="{28A0092B-C50C-407E-A947-70E740481C1C}">
                <a14:useLocalDpi xmlns:a14="http://schemas.microsoft.com/office/drawing/2010/main" val="0"/>
              </a:ext>
            </a:extLst>
          </a:blip>
          <a:stretch>
            <a:fillRect/>
          </a:stretch>
        </p:blipFill>
        <p:spPr>
          <a:xfrm>
            <a:off x="10285089" y="4301087"/>
            <a:ext cx="306819" cy="296596"/>
          </a:xfrm>
          <a:prstGeom prst="rect">
            <a:avLst/>
          </a:prstGeom>
          <a:noFill/>
        </p:spPr>
      </p:pic>
      <p:pic>
        <p:nvPicPr>
          <p:cNvPr id="150" name="Picture 149"/>
          <p:cNvPicPr>
            <a:picLocks noChangeAspect="1"/>
          </p:cNvPicPr>
          <p:nvPr/>
        </p:nvPicPr>
        <p:blipFill>
          <a:blip r:embed="rId4" cstate="print">
            <a:clrChange>
              <a:clrFrom>
                <a:srgbClr val="F6F6F6"/>
              </a:clrFrom>
              <a:clrTo>
                <a:srgbClr val="F6F6F6">
                  <a:alpha val="0"/>
                </a:srgbClr>
              </a:clrTo>
            </a:clrChange>
            <a:duotone>
              <a:srgbClr val="575756">
                <a:shade val="45000"/>
                <a:satMod val="135000"/>
              </a:srgbClr>
              <a:prstClr val="white"/>
            </a:duotone>
            <a:extLst>
              <a:ext uri="{28A0092B-C50C-407E-A947-70E740481C1C}">
                <a14:useLocalDpi xmlns:a14="http://schemas.microsoft.com/office/drawing/2010/main" val="0"/>
              </a:ext>
            </a:extLst>
          </a:blip>
          <a:stretch>
            <a:fillRect/>
          </a:stretch>
        </p:blipFill>
        <p:spPr>
          <a:xfrm>
            <a:off x="10289108" y="3968799"/>
            <a:ext cx="306819" cy="296596"/>
          </a:xfrm>
          <a:prstGeom prst="rect">
            <a:avLst/>
          </a:prstGeom>
          <a:noFill/>
        </p:spPr>
      </p:pic>
      <p:sp>
        <p:nvSpPr>
          <p:cNvPr id="151" name="Rounded Rectangle 57">
            <a:extLst>
              <a:ext uri="{FF2B5EF4-FFF2-40B4-BE49-F238E27FC236}">
                <a16:creationId xmlns:a16="http://schemas.microsoft.com/office/drawing/2014/main" id="{2E6E77FC-E32E-4EAD-8F5F-50A9427D2358}"/>
              </a:ext>
            </a:extLst>
          </p:cNvPr>
          <p:cNvSpPr/>
          <p:nvPr/>
        </p:nvSpPr>
        <p:spPr>
          <a:xfrm>
            <a:off x="5129055" y="2509422"/>
            <a:ext cx="913327" cy="260140"/>
          </a:xfrm>
          <a:prstGeom prst="roundRect">
            <a:avLst/>
          </a:prstGeom>
          <a:solidFill>
            <a:srgbClr val="6AC04A">
              <a:lumMod val="60000"/>
              <a:lumOff val="40000"/>
              <a:alpha val="25000"/>
            </a:srgbClr>
          </a:solidFill>
          <a:ln w="12700" cap="flat" cmpd="sng" algn="ctr">
            <a:noFill/>
            <a:prstDash val="solid"/>
            <a:miter lim="800000"/>
          </a:ln>
          <a:effectLst/>
        </p:spPr>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ar-SA" sz="1100" b="1" i="0" u="none" strike="noStrike" kern="0" cap="none" spc="0" normalizeH="0" baseline="0" noProof="0" dirty="0">
              <a:ln>
                <a:noFill/>
              </a:ln>
              <a:solidFill>
                <a:srgbClr val="0D2547"/>
              </a:solidFill>
              <a:effectLst/>
              <a:uLnTx/>
              <a:uFillTx/>
              <a:latin typeface="SST Arabic" panose="020B0504030504020204" pitchFamily="34" charset="-78"/>
              <a:ea typeface="+mn-ea"/>
              <a:cs typeface="SST Arabic" panose="020B0504030504020204" pitchFamily="34" charset="-78"/>
            </a:endParaRPr>
          </a:p>
        </p:txBody>
      </p:sp>
      <p:sp>
        <p:nvSpPr>
          <p:cNvPr id="152" name="Rounded Rectangle 57">
            <a:extLst>
              <a:ext uri="{FF2B5EF4-FFF2-40B4-BE49-F238E27FC236}">
                <a16:creationId xmlns:a16="http://schemas.microsoft.com/office/drawing/2014/main" id="{2E6E77FC-E32E-4EAD-8F5F-50A9427D2358}"/>
              </a:ext>
            </a:extLst>
          </p:cNvPr>
          <p:cNvSpPr/>
          <p:nvPr/>
        </p:nvSpPr>
        <p:spPr>
          <a:xfrm>
            <a:off x="5127211" y="2829498"/>
            <a:ext cx="913327" cy="260140"/>
          </a:xfrm>
          <a:prstGeom prst="roundRect">
            <a:avLst/>
          </a:prstGeom>
          <a:solidFill>
            <a:srgbClr val="E9F5E4"/>
          </a:solidFill>
          <a:ln w="12700" cap="flat" cmpd="sng" algn="ctr">
            <a:noFill/>
            <a:prstDash val="solid"/>
            <a:miter lim="800000"/>
          </a:ln>
          <a:effectLst/>
        </p:spPr>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ar-SA" sz="1100" b="1" i="0" u="none" strike="noStrike" kern="0" cap="none" spc="0" normalizeH="0" baseline="0" noProof="0" dirty="0">
              <a:ln>
                <a:noFill/>
              </a:ln>
              <a:solidFill>
                <a:srgbClr val="0D2547"/>
              </a:solidFill>
              <a:effectLst/>
              <a:uLnTx/>
              <a:uFillTx/>
              <a:latin typeface="SST Arabic" panose="020B0504030504020204" pitchFamily="34" charset="-78"/>
              <a:ea typeface="+mn-ea"/>
              <a:cs typeface="SST Arabic" panose="020B0504030504020204" pitchFamily="34" charset="-78"/>
            </a:endParaRPr>
          </a:p>
        </p:txBody>
      </p:sp>
      <p:sp>
        <p:nvSpPr>
          <p:cNvPr id="153" name="Rounded Rectangle 57">
            <a:extLst>
              <a:ext uri="{FF2B5EF4-FFF2-40B4-BE49-F238E27FC236}">
                <a16:creationId xmlns:a16="http://schemas.microsoft.com/office/drawing/2014/main" id="{2E6E77FC-E32E-4EAD-8F5F-50A9427D2358}"/>
              </a:ext>
            </a:extLst>
          </p:cNvPr>
          <p:cNvSpPr/>
          <p:nvPr/>
        </p:nvSpPr>
        <p:spPr>
          <a:xfrm>
            <a:off x="5130899" y="3149574"/>
            <a:ext cx="913327" cy="260140"/>
          </a:xfrm>
          <a:prstGeom prst="roundRect">
            <a:avLst/>
          </a:prstGeom>
          <a:solidFill>
            <a:srgbClr val="E9F5E4"/>
          </a:solidFill>
          <a:ln w="12700" cap="flat" cmpd="sng" algn="ctr">
            <a:noFill/>
            <a:prstDash val="solid"/>
            <a:miter lim="800000"/>
          </a:ln>
          <a:effectLst/>
        </p:spPr>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ar-SA" sz="1100" b="1" i="0" u="none" strike="noStrike" kern="0" cap="none" spc="0" normalizeH="0" baseline="0" noProof="0" dirty="0">
              <a:ln>
                <a:noFill/>
              </a:ln>
              <a:solidFill>
                <a:srgbClr val="0D2547"/>
              </a:solidFill>
              <a:effectLst/>
              <a:uLnTx/>
              <a:uFillTx/>
              <a:latin typeface="SST Arabic" panose="020B0504030504020204" pitchFamily="34" charset="-78"/>
              <a:ea typeface="+mn-ea"/>
              <a:cs typeface="SST Arabic" panose="020B0504030504020204" pitchFamily="34" charset="-78"/>
            </a:endParaRPr>
          </a:p>
        </p:txBody>
      </p:sp>
      <p:sp>
        <p:nvSpPr>
          <p:cNvPr id="154" name="Rounded Rectangle 57">
            <a:extLst>
              <a:ext uri="{FF2B5EF4-FFF2-40B4-BE49-F238E27FC236}">
                <a16:creationId xmlns:a16="http://schemas.microsoft.com/office/drawing/2014/main" id="{2E6E77FC-E32E-4EAD-8F5F-50A9427D2358}"/>
              </a:ext>
            </a:extLst>
          </p:cNvPr>
          <p:cNvSpPr/>
          <p:nvPr/>
        </p:nvSpPr>
        <p:spPr>
          <a:xfrm>
            <a:off x="5129055" y="3469650"/>
            <a:ext cx="913327" cy="260140"/>
          </a:xfrm>
          <a:prstGeom prst="roundRect">
            <a:avLst/>
          </a:prstGeom>
          <a:solidFill>
            <a:srgbClr val="E9F5E4"/>
          </a:solidFill>
          <a:ln w="12700" cap="flat" cmpd="sng" algn="ctr">
            <a:noFill/>
            <a:prstDash val="solid"/>
            <a:miter lim="800000"/>
          </a:ln>
          <a:effectLst/>
        </p:spPr>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ar-SA" sz="1100" b="1" i="0" u="none" strike="noStrike" kern="0" cap="none" spc="0" normalizeH="0" baseline="0" noProof="0" dirty="0">
              <a:ln>
                <a:noFill/>
              </a:ln>
              <a:solidFill>
                <a:srgbClr val="0D2547"/>
              </a:solidFill>
              <a:effectLst/>
              <a:uLnTx/>
              <a:uFillTx/>
              <a:latin typeface="SST Arabic" panose="020B0504030504020204" pitchFamily="34" charset="-78"/>
              <a:ea typeface="+mn-ea"/>
              <a:cs typeface="SST Arabic" panose="020B0504030504020204" pitchFamily="34" charset="-78"/>
            </a:endParaRPr>
          </a:p>
        </p:txBody>
      </p:sp>
      <p:sp>
        <p:nvSpPr>
          <p:cNvPr id="155" name="Rounded Rectangle 57">
            <a:extLst>
              <a:ext uri="{FF2B5EF4-FFF2-40B4-BE49-F238E27FC236}">
                <a16:creationId xmlns:a16="http://schemas.microsoft.com/office/drawing/2014/main" id="{2E6E77FC-E32E-4EAD-8F5F-50A9427D2358}"/>
              </a:ext>
            </a:extLst>
          </p:cNvPr>
          <p:cNvSpPr/>
          <p:nvPr/>
        </p:nvSpPr>
        <p:spPr>
          <a:xfrm>
            <a:off x="5130899" y="3789726"/>
            <a:ext cx="913327" cy="260140"/>
          </a:xfrm>
          <a:prstGeom prst="roundRect">
            <a:avLst/>
          </a:prstGeom>
          <a:solidFill>
            <a:srgbClr val="E9F5E4"/>
          </a:solidFill>
          <a:ln w="12700" cap="flat" cmpd="sng" algn="ctr">
            <a:noFill/>
            <a:prstDash val="solid"/>
            <a:miter lim="800000"/>
          </a:ln>
          <a:effectLst/>
        </p:spPr>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ar-SA" sz="1100" b="1" i="0" u="none" strike="noStrike" kern="0" cap="none" spc="0" normalizeH="0" baseline="0" noProof="0" dirty="0">
              <a:ln>
                <a:noFill/>
              </a:ln>
              <a:solidFill>
                <a:srgbClr val="0D2547"/>
              </a:solidFill>
              <a:effectLst/>
              <a:uLnTx/>
              <a:uFillTx/>
              <a:latin typeface="SST Arabic" panose="020B0504030504020204" pitchFamily="34" charset="-78"/>
              <a:ea typeface="+mn-ea"/>
              <a:cs typeface="SST Arabic" panose="020B0504030504020204" pitchFamily="34" charset="-78"/>
            </a:endParaRPr>
          </a:p>
        </p:txBody>
      </p:sp>
      <p:sp>
        <p:nvSpPr>
          <p:cNvPr id="156" name="Rounded Rectangle 57">
            <a:extLst>
              <a:ext uri="{FF2B5EF4-FFF2-40B4-BE49-F238E27FC236}">
                <a16:creationId xmlns:a16="http://schemas.microsoft.com/office/drawing/2014/main" id="{2E6E77FC-E32E-4EAD-8F5F-50A9427D2358}"/>
              </a:ext>
            </a:extLst>
          </p:cNvPr>
          <p:cNvSpPr/>
          <p:nvPr/>
        </p:nvSpPr>
        <p:spPr>
          <a:xfrm>
            <a:off x="5129055" y="4109802"/>
            <a:ext cx="913327" cy="260140"/>
          </a:xfrm>
          <a:prstGeom prst="roundRect">
            <a:avLst/>
          </a:prstGeom>
          <a:solidFill>
            <a:srgbClr val="E9F5E4"/>
          </a:solidFill>
          <a:ln w="12700" cap="flat" cmpd="sng" algn="ctr">
            <a:noFill/>
            <a:prstDash val="solid"/>
            <a:miter lim="800000"/>
          </a:ln>
          <a:effectLst/>
        </p:spPr>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ar-SA" sz="1100" b="1" i="0" u="none" strike="noStrike" kern="0" cap="none" spc="0" normalizeH="0" baseline="0" noProof="0" dirty="0">
              <a:ln>
                <a:noFill/>
              </a:ln>
              <a:solidFill>
                <a:srgbClr val="0D2547"/>
              </a:solidFill>
              <a:effectLst/>
              <a:uLnTx/>
              <a:uFillTx/>
              <a:latin typeface="SST Arabic" panose="020B0504030504020204" pitchFamily="34" charset="-78"/>
              <a:ea typeface="+mn-ea"/>
              <a:cs typeface="SST Arabic" panose="020B0504030504020204" pitchFamily="34" charset="-78"/>
            </a:endParaRPr>
          </a:p>
        </p:txBody>
      </p:sp>
      <p:sp>
        <p:nvSpPr>
          <p:cNvPr id="157" name="Rounded Rectangle 57">
            <a:extLst>
              <a:ext uri="{FF2B5EF4-FFF2-40B4-BE49-F238E27FC236}">
                <a16:creationId xmlns:a16="http://schemas.microsoft.com/office/drawing/2014/main" id="{2E6E77FC-E32E-4EAD-8F5F-50A9427D2358}"/>
              </a:ext>
            </a:extLst>
          </p:cNvPr>
          <p:cNvSpPr/>
          <p:nvPr/>
        </p:nvSpPr>
        <p:spPr>
          <a:xfrm>
            <a:off x="5132743" y="4429878"/>
            <a:ext cx="913327" cy="260140"/>
          </a:xfrm>
          <a:prstGeom prst="roundRect">
            <a:avLst/>
          </a:prstGeom>
          <a:solidFill>
            <a:srgbClr val="E9F5E4"/>
          </a:solidFill>
          <a:ln w="12700" cap="flat" cmpd="sng" algn="ctr">
            <a:noFill/>
            <a:prstDash val="solid"/>
            <a:miter lim="800000"/>
          </a:ln>
          <a:effectLst/>
        </p:spPr>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ar-SA" sz="1100" b="1" i="0" u="none" strike="noStrike" kern="0" cap="none" spc="0" normalizeH="0" baseline="0" noProof="0" dirty="0">
              <a:ln>
                <a:noFill/>
              </a:ln>
              <a:solidFill>
                <a:srgbClr val="0D2547"/>
              </a:solidFill>
              <a:effectLst/>
              <a:uLnTx/>
              <a:uFillTx/>
              <a:latin typeface="SST Arabic" panose="020B0504030504020204" pitchFamily="34" charset="-78"/>
              <a:ea typeface="+mn-ea"/>
              <a:cs typeface="SST Arabic" panose="020B0504030504020204" pitchFamily="34" charset="-78"/>
            </a:endParaRPr>
          </a:p>
        </p:txBody>
      </p:sp>
      <p:sp>
        <p:nvSpPr>
          <p:cNvPr id="158" name="Rounded Rectangle 57">
            <a:extLst>
              <a:ext uri="{FF2B5EF4-FFF2-40B4-BE49-F238E27FC236}">
                <a16:creationId xmlns:a16="http://schemas.microsoft.com/office/drawing/2014/main" id="{2E6E77FC-E32E-4EAD-8F5F-50A9427D2358}"/>
              </a:ext>
            </a:extLst>
          </p:cNvPr>
          <p:cNvSpPr/>
          <p:nvPr/>
        </p:nvSpPr>
        <p:spPr>
          <a:xfrm>
            <a:off x="5130899" y="4749954"/>
            <a:ext cx="913327" cy="260140"/>
          </a:xfrm>
          <a:prstGeom prst="roundRect">
            <a:avLst/>
          </a:prstGeom>
          <a:solidFill>
            <a:srgbClr val="E9F5E4"/>
          </a:solidFill>
          <a:ln w="12700" cap="flat" cmpd="sng" algn="ctr">
            <a:noFill/>
            <a:prstDash val="solid"/>
            <a:miter lim="800000"/>
          </a:ln>
          <a:effectLst/>
        </p:spPr>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ar-SA" sz="1100" b="1" i="0" u="none" strike="noStrike" kern="0" cap="none" spc="0" normalizeH="0" baseline="0" noProof="0" dirty="0">
              <a:ln>
                <a:noFill/>
              </a:ln>
              <a:solidFill>
                <a:srgbClr val="0D2547"/>
              </a:solidFill>
              <a:effectLst/>
              <a:uLnTx/>
              <a:uFillTx/>
              <a:latin typeface="SST Arabic" panose="020B0504030504020204" pitchFamily="34" charset="-78"/>
              <a:ea typeface="+mn-ea"/>
              <a:cs typeface="SST Arabic" panose="020B0504030504020204" pitchFamily="34" charset="-78"/>
            </a:endParaRPr>
          </a:p>
        </p:txBody>
      </p:sp>
      <p:sp>
        <p:nvSpPr>
          <p:cNvPr id="159" name="Rounded Rectangle 158"/>
          <p:cNvSpPr/>
          <p:nvPr/>
        </p:nvSpPr>
        <p:spPr>
          <a:xfrm>
            <a:off x="6990247" y="4736956"/>
            <a:ext cx="3510804" cy="260140"/>
          </a:xfrm>
          <a:prstGeom prst="roundRect">
            <a:avLst/>
          </a:prstGeom>
          <a:solidFill>
            <a:srgbClr val="AFE3EF"/>
          </a:solidFill>
          <a:ln w="12700" cap="flat" cmpd="sng" algn="ctr">
            <a:noFill/>
            <a:prstDash val="solid"/>
            <a:miter lim="800000"/>
          </a:ln>
          <a:effectLst/>
        </p:spPr>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1050" b="1" i="0" u="none" strike="noStrike" kern="0" cap="none" spc="0" normalizeH="0" baseline="0" noProof="0" dirty="0">
                <a:ln>
                  <a:noFill/>
                </a:ln>
                <a:solidFill>
                  <a:srgbClr val="0D2547"/>
                </a:solidFill>
                <a:effectLst/>
                <a:uLnTx/>
                <a:uFillTx/>
                <a:latin typeface="SST Arabic" panose="020B0504030504020204" pitchFamily="34" charset="-78"/>
                <a:ea typeface="+mn-ea"/>
                <a:cs typeface="SST Arabic" panose="020B0504030504020204" pitchFamily="34" charset="-78"/>
              </a:rPr>
              <a:t>سلوكيات دولة منشأ مشبوهة (تحليلات أمنية)</a:t>
            </a:r>
            <a:endParaRPr kumimoji="0" lang="en-US" sz="1050" b="1" i="0" u="none" strike="noStrike" kern="0" cap="none" spc="0" normalizeH="0" baseline="0" noProof="0" dirty="0">
              <a:ln>
                <a:noFill/>
              </a:ln>
              <a:solidFill>
                <a:srgbClr val="0D2547"/>
              </a:solidFill>
              <a:effectLst/>
              <a:uLnTx/>
              <a:uFillTx/>
              <a:latin typeface="SST Arabic" panose="020B0504030504020204" pitchFamily="34" charset="-78"/>
              <a:ea typeface="+mn-ea"/>
              <a:cs typeface="SST Arabic" panose="020B0504030504020204" pitchFamily="34" charset="-78"/>
            </a:endParaRPr>
          </a:p>
        </p:txBody>
      </p:sp>
      <p:sp>
        <p:nvSpPr>
          <p:cNvPr id="160" name="Rounded Rectangle 159"/>
          <p:cNvSpPr/>
          <p:nvPr/>
        </p:nvSpPr>
        <p:spPr>
          <a:xfrm>
            <a:off x="6989541" y="5056727"/>
            <a:ext cx="3524660" cy="260140"/>
          </a:xfrm>
          <a:prstGeom prst="roundRect">
            <a:avLst/>
          </a:prstGeom>
          <a:solidFill>
            <a:srgbClr val="AFE3EF"/>
          </a:solidFill>
          <a:ln w="12700" cap="flat" cmpd="sng" algn="ctr">
            <a:noFill/>
            <a:prstDash val="solid"/>
            <a:miter lim="800000"/>
          </a:ln>
          <a:effectLst/>
        </p:spPr>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1050" b="1" i="0" u="none" strike="noStrike" kern="0" cap="none" spc="0" normalizeH="0" baseline="0" noProof="0" dirty="0">
                <a:ln>
                  <a:noFill/>
                </a:ln>
                <a:solidFill>
                  <a:srgbClr val="0D2547"/>
                </a:solidFill>
                <a:effectLst/>
                <a:uLnTx/>
                <a:uFillTx/>
                <a:latin typeface="SST Arabic" panose="020B0504030504020204" pitchFamily="34" charset="-78"/>
                <a:ea typeface="+mn-ea"/>
                <a:cs typeface="SST Arabic" panose="020B0504030504020204" pitchFamily="34" charset="-78"/>
              </a:rPr>
              <a:t>  سلوكيات صنف مع دولة منشأ مشبوهة (تحليلات الأمنية)</a:t>
            </a:r>
            <a:endParaRPr kumimoji="0" lang="en-US" sz="1050" b="1" i="0" u="none" strike="noStrike" kern="0" cap="none" spc="0" normalizeH="0" baseline="0" noProof="0" dirty="0">
              <a:ln>
                <a:noFill/>
              </a:ln>
              <a:solidFill>
                <a:srgbClr val="0D2547"/>
              </a:solidFill>
              <a:effectLst/>
              <a:uLnTx/>
              <a:uFillTx/>
              <a:latin typeface="SST Arabic" panose="020B0504030504020204" pitchFamily="34" charset="-78"/>
              <a:ea typeface="+mn-ea"/>
              <a:cs typeface="SST Arabic" panose="020B0504030504020204" pitchFamily="34" charset="-78"/>
            </a:endParaRPr>
          </a:p>
        </p:txBody>
      </p:sp>
      <p:pic>
        <p:nvPicPr>
          <p:cNvPr id="161" name="Picture 8" descr="Country Icons &amp; Symbols"/>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281147" y="4649604"/>
            <a:ext cx="329713" cy="329713"/>
          </a:xfrm>
          <a:prstGeom prst="rect">
            <a:avLst/>
          </a:prstGeom>
          <a:noFill/>
          <a:extLst>
            <a:ext uri="{909E8E84-426E-40DD-AFC4-6F175D3DCCD1}">
              <a14:hiddenFill xmlns:a14="http://schemas.microsoft.com/office/drawing/2010/main">
                <a:solidFill>
                  <a:srgbClr val="FFFFFF"/>
                </a:solidFill>
              </a14:hiddenFill>
            </a:ext>
          </a:extLst>
        </p:spPr>
      </p:pic>
      <p:pic>
        <p:nvPicPr>
          <p:cNvPr id="162" name="Picture 8" descr="Country Icons &amp; Symbols"/>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210840" y="5011893"/>
            <a:ext cx="329713" cy="329713"/>
          </a:xfrm>
          <a:prstGeom prst="rect">
            <a:avLst/>
          </a:prstGeom>
          <a:noFill/>
          <a:extLst>
            <a:ext uri="{909E8E84-426E-40DD-AFC4-6F175D3DCCD1}">
              <a14:hiddenFill xmlns:a14="http://schemas.microsoft.com/office/drawing/2010/main">
                <a:solidFill>
                  <a:srgbClr val="FFFFFF"/>
                </a:solidFill>
              </a14:hiddenFill>
            </a:ext>
          </a:extLst>
        </p:spPr>
      </p:pic>
      <p:pic>
        <p:nvPicPr>
          <p:cNvPr id="163" name="Picture 6" descr="Barcode Scanning Icon PNG &amp; SVG Design For T-Shirts"/>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465894" y="5014973"/>
            <a:ext cx="308246" cy="308246"/>
          </a:xfrm>
          <a:prstGeom prst="rect">
            <a:avLst/>
          </a:prstGeom>
          <a:noFill/>
          <a:extLst>
            <a:ext uri="{909E8E84-426E-40DD-AFC4-6F175D3DCCD1}">
              <a14:hiddenFill xmlns:a14="http://schemas.microsoft.com/office/drawing/2010/main">
                <a:solidFill>
                  <a:srgbClr val="FFFFFF"/>
                </a:solidFill>
              </a14:hiddenFill>
            </a:ext>
          </a:extLst>
        </p:spPr>
      </p:pic>
      <p:sp>
        <p:nvSpPr>
          <p:cNvPr id="164" name="Rounded Rectangle 57">
            <a:extLst>
              <a:ext uri="{FF2B5EF4-FFF2-40B4-BE49-F238E27FC236}">
                <a16:creationId xmlns:a16="http://schemas.microsoft.com/office/drawing/2014/main" id="{2E6E77FC-E32E-4EAD-8F5F-50A9427D2358}"/>
              </a:ext>
            </a:extLst>
          </p:cNvPr>
          <p:cNvSpPr/>
          <p:nvPr/>
        </p:nvSpPr>
        <p:spPr>
          <a:xfrm>
            <a:off x="5126719" y="5070030"/>
            <a:ext cx="913327" cy="260140"/>
          </a:xfrm>
          <a:prstGeom prst="roundRect">
            <a:avLst/>
          </a:prstGeom>
          <a:solidFill>
            <a:srgbClr val="E9F5E4"/>
          </a:solidFill>
          <a:ln w="12700" cap="flat" cmpd="sng" algn="ctr">
            <a:noFill/>
            <a:prstDash val="solid"/>
            <a:miter lim="800000"/>
          </a:ln>
          <a:effectLst/>
        </p:spPr>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ar-SA" sz="1100" b="1" i="0" u="none" strike="noStrike" kern="0" cap="none" spc="0" normalizeH="0" baseline="0" noProof="0" dirty="0">
              <a:ln>
                <a:noFill/>
              </a:ln>
              <a:solidFill>
                <a:srgbClr val="0D2547"/>
              </a:solidFill>
              <a:effectLst/>
              <a:uLnTx/>
              <a:uFillTx/>
              <a:latin typeface="SST Arabic" panose="020B0504030504020204" pitchFamily="34" charset="-78"/>
              <a:ea typeface="+mn-ea"/>
              <a:cs typeface="SST Arabic" panose="020B0504030504020204" pitchFamily="34" charset="-78"/>
            </a:endParaRPr>
          </a:p>
        </p:txBody>
      </p:sp>
      <p:sp>
        <p:nvSpPr>
          <p:cNvPr id="165" name="Rounded Rectangle 164"/>
          <p:cNvSpPr/>
          <p:nvPr/>
        </p:nvSpPr>
        <p:spPr>
          <a:xfrm>
            <a:off x="6990247" y="5376498"/>
            <a:ext cx="3510804" cy="260140"/>
          </a:xfrm>
          <a:prstGeom prst="roundRect">
            <a:avLst/>
          </a:prstGeom>
          <a:solidFill>
            <a:srgbClr val="AFE3EF"/>
          </a:solidFill>
          <a:ln w="12700" cap="flat" cmpd="sng" algn="ctr">
            <a:noFill/>
            <a:prstDash val="solid"/>
            <a:miter lim="800000"/>
          </a:ln>
          <a:effectLst/>
        </p:spPr>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1050" b="1" i="0" u="none" strike="noStrike" kern="0" cap="none" spc="0" normalizeH="0" baseline="0" noProof="0" dirty="0">
                <a:ln>
                  <a:noFill/>
                </a:ln>
                <a:solidFill>
                  <a:srgbClr val="0D2547"/>
                </a:solidFill>
                <a:effectLst/>
                <a:uLnTx/>
                <a:uFillTx/>
                <a:latin typeface="SST Arabic" panose="020B0504030504020204" pitchFamily="34" charset="-78"/>
                <a:ea typeface="+mn-ea"/>
                <a:cs typeface="SST Arabic" panose="020B0504030504020204" pitchFamily="34" charset="-78"/>
              </a:rPr>
              <a:t>استيراد متتابع ومتكرر*</a:t>
            </a:r>
            <a:endParaRPr kumimoji="0" lang="en-US" sz="1050" b="1" i="0" u="none" strike="noStrike" kern="0" cap="none" spc="0" normalizeH="0" baseline="0" noProof="0" dirty="0">
              <a:ln>
                <a:noFill/>
              </a:ln>
              <a:solidFill>
                <a:srgbClr val="0D2547"/>
              </a:solidFill>
              <a:effectLst/>
              <a:uLnTx/>
              <a:uFillTx/>
              <a:latin typeface="SST Arabic" panose="020B0504030504020204" pitchFamily="34" charset="-78"/>
              <a:ea typeface="+mn-ea"/>
              <a:cs typeface="SST Arabic" panose="020B0504030504020204" pitchFamily="34" charset="-78"/>
            </a:endParaRPr>
          </a:p>
        </p:txBody>
      </p:sp>
      <p:pic>
        <p:nvPicPr>
          <p:cNvPr id="166" name="Picture 20" descr="Frequency Generic Glyph icon"/>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0279886" y="5338026"/>
            <a:ext cx="279206" cy="279206"/>
          </a:xfrm>
          <a:prstGeom prst="rect">
            <a:avLst/>
          </a:prstGeom>
          <a:noFill/>
          <a:extLst>
            <a:ext uri="{909E8E84-426E-40DD-AFC4-6F175D3DCCD1}">
              <a14:hiddenFill xmlns:a14="http://schemas.microsoft.com/office/drawing/2010/main">
                <a:solidFill>
                  <a:srgbClr val="FFFFFF"/>
                </a:solidFill>
              </a14:hiddenFill>
            </a:ext>
          </a:extLst>
        </p:spPr>
      </p:pic>
      <p:sp>
        <p:nvSpPr>
          <p:cNvPr id="167" name="Rounded Rectangle 57">
            <a:extLst>
              <a:ext uri="{FF2B5EF4-FFF2-40B4-BE49-F238E27FC236}">
                <a16:creationId xmlns:a16="http://schemas.microsoft.com/office/drawing/2014/main" id="{2E6E77FC-E32E-4EAD-8F5F-50A9427D2358}"/>
              </a:ext>
            </a:extLst>
          </p:cNvPr>
          <p:cNvSpPr/>
          <p:nvPr/>
        </p:nvSpPr>
        <p:spPr>
          <a:xfrm>
            <a:off x="5138487" y="5390106"/>
            <a:ext cx="913327" cy="260140"/>
          </a:xfrm>
          <a:prstGeom prst="roundRect">
            <a:avLst/>
          </a:prstGeom>
          <a:solidFill>
            <a:srgbClr val="E9F5E4"/>
          </a:solidFill>
          <a:ln w="12700" cap="flat" cmpd="sng" algn="ctr">
            <a:noFill/>
            <a:prstDash val="solid"/>
            <a:miter lim="800000"/>
          </a:ln>
          <a:effectLst/>
        </p:spPr>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ar-SA" sz="1100" b="1" i="0" u="none" strike="noStrike" kern="0" cap="none" spc="0" normalizeH="0" baseline="0" noProof="0" dirty="0">
              <a:ln>
                <a:noFill/>
              </a:ln>
              <a:solidFill>
                <a:srgbClr val="0D2547"/>
              </a:solidFill>
              <a:effectLst/>
              <a:uLnTx/>
              <a:uFillTx/>
              <a:latin typeface="SST Arabic" panose="020B0504030504020204" pitchFamily="34" charset="-78"/>
              <a:ea typeface="+mn-ea"/>
              <a:cs typeface="SST Arabic" panose="020B0504030504020204" pitchFamily="34" charset="-78"/>
            </a:endParaRPr>
          </a:p>
        </p:txBody>
      </p:sp>
      <p:sp>
        <p:nvSpPr>
          <p:cNvPr id="168" name="Rectangle 167">
            <a:extLst>
              <a:ext uri="{FF2B5EF4-FFF2-40B4-BE49-F238E27FC236}">
                <a16:creationId xmlns:a16="http://schemas.microsoft.com/office/drawing/2014/main" id="{E1023950-F030-4FA7-ADC3-58B2E49EE303}"/>
              </a:ext>
            </a:extLst>
          </p:cNvPr>
          <p:cNvSpPr/>
          <p:nvPr/>
        </p:nvSpPr>
        <p:spPr>
          <a:xfrm>
            <a:off x="5277569" y="2516489"/>
            <a:ext cx="606776" cy="241792"/>
          </a:xfrm>
          <a:prstGeom prst="rect">
            <a:avLst/>
          </a:prstGeom>
          <a:noFill/>
          <a:ln w="19050" cap="flat" cmpd="sng" algn="ctr">
            <a:noFill/>
            <a:prstDash val="solid"/>
            <a:miter lim="800000"/>
          </a:ln>
          <a:effectLst/>
        </p:spPr>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dirty="0">
                <a:ln>
                  <a:noFill/>
                </a:ln>
                <a:solidFill>
                  <a:srgbClr val="2D4553"/>
                </a:solidFill>
                <a:effectLst/>
                <a:uLnTx/>
                <a:uFillTx/>
                <a:latin typeface="SST Arabic" panose="020B0504030504020204" pitchFamily="34" charset="-78"/>
                <a:ea typeface="Calibri" panose="020F0502020204030204" pitchFamily="34" charset="0"/>
                <a:cs typeface="SST Arabic" panose="020B0504030504020204" pitchFamily="34" charset="-78"/>
              </a:rPr>
              <a:t>2000</a:t>
            </a:r>
          </a:p>
        </p:txBody>
      </p:sp>
      <p:sp>
        <p:nvSpPr>
          <p:cNvPr id="169" name="Rectangle 168">
            <a:extLst>
              <a:ext uri="{FF2B5EF4-FFF2-40B4-BE49-F238E27FC236}">
                <a16:creationId xmlns:a16="http://schemas.microsoft.com/office/drawing/2014/main" id="{E1023950-F030-4FA7-ADC3-58B2E49EE303}"/>
              </a:ext>
            </a:extLst>
          </p:cNvPr>
          <p:cNvSpPr/>
          <p:nvPr/>
        </p:nvSpPr>
        <p:spPr>
          <a:xfrm>
            <a:off x="5276863" y="2841546"/>
            <a:ext cx="606776" cy="241792"/>
          </a:xfrm>
          <a:prstGeom prst="rect">
            <a:avLst/>
          </a:prstGeom>
          <a:noFill/>
          <a:ln w="19050" cap="flat" cmpd="sng" algn="ctr">
            <a:noFill/>
            <a:prstDash val="solid"/>
            <a:miter lim="800000"/>
          </a:ln>
          <a:effectLst/>
        </p:spPr>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dirty="0">
                <a:ln>
                  <a:noFill/>
                </a:ln>
                <a:solidFill>
                  <a:srgbClr val="2D4553"/>
                </a:solidFill>
                <a:effectLst/>
                <a:uLnTx/>
                <a:uFillTx/>
                <a:latin typeface="SST Arabic" panose="020B0504030504020204" pitchFamily="34" charset="-78"/>
                <a:ea typeface="Calibri" panose="020F0502020204030204" pitchFamily="34" charset="0"/>
                <a:cs typeface="SST Arabic" panose="020B0504030504020204" pitchFamily="34" charset="-78"/>
              </a:rPr>
              <a:t>2000</a:t>
            </a:r>
          </a:p>
        </p:txBody>
      </p:sp>
      <p:sp>
        <p:nvSpPr>
          <p:cNvPr id="170" name="Rectangle 169">
            <a:extLst>
              <a:ext uri="{FF2B5EF4-FFF2-40B4-BE49-F238E27FC236}">
                <a16:creationId xmlns:a16="http://schemas.microsoft.com/office/drawing/2014/main" id="{E1023950-F030-4FA7-ADC3-58B2E49EE303}"/>
              </a:ext>
            </a:extLst>
          </p:cNvPr>
          <p:cNvSpPr/>
          <p:nvPr/>
        </p:nvSpPr>
        <p:spPr>
          <a:xfrm>
            <a:off x="5278275" y="3158137"/>
            <a:ext cx="606776" cy="241792"/>
          </a:xfrm>
          <a:prstGeom prst="rect">
            <a:avLst/>
          </a:prstGeom>
          <a:noFill/>
          <a:ln w="19050" cap="flat" cmpd="sng" algn="ctr">
            <a:noFill/>
            <a:prstDash val="solid"/>
            <a:miter lim="800000"/>
          </a:ln>
          <a:effectLst/>
        </p:spPr>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dirty="0">
                <a:ln>
                  <a:noFill/>
                </a:ln>
                <a:solidFill>
                  <a:srgbClr val="2D4553"/>
                </a:solidFill>
                <a:effectLst/>
                <a:uLnTx/>
                <a:uFillTx/>
                <a:latin typeface="SST Arabic" panose="020B0504030504020204" pitchFamily="34" charset="-78"/>
                <a:ea typeface="Calibri" panose="020F0502020204030204" pitchFamily="34" charset="0"/>
                <a:cs typeface="SST Arabic" panose="020B0504030504020204" pitchFamily="34" charset="-78"/>
              </a:rPr>
              <a:t>2000</a:t>
            </a:r>
          </a:p>
        </p:txBody>
      </p:sp>
      <p:sp>
        <p:nvSpPr>
          <p:cNvPr id="171" name="Rectangle 170">
            <a:extLst>
              <a:ext uri="{FF2B5EF4-FFF2-40B4-BE49-F238E27FC236}">
                <a16:creationId xmlns:a16="http://schemas.microsoft.com/office/drawing/2014/main" id="{E1023950-F030-4FA7-ADC3-58B2E49EE303}"/>
              </a:ext>
            </a:extLst>
          </p:cNvPr>
          <p:cNvSpPr/>
          <p:nvPr/>
        </p:nvSpPr>
        <p:spPr>
          <a:xfrm>
            <a:off x="5277569" y="3481698"/>
            <a:ext cx="606776" cy="241792"/>
          </a:xfrm>
          <a:prstGeom prst="rect">
            <a:avLst/>
          </a:prstGeom>
          <a:noFill/>
          <a:ln w="19050" cap="flat" cmpd="sng" algn="ctr">
            <a:noFill/>
            <a:prstDash val="solid"/>
            <a:miter lim="800000"/>
          </a:ln>
          <a:effectLst/>
        </p:spPr>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dirty="0">
                <a:ln>
                  <a:noFill/>
                </a:ln>
                <a:solidFill>
                  <a:srgbClr val="2D4553"/>
                </a:solidFill>
                <a:effectLst/>
                <a:uLnTx/>
                <a:uFillTx/>
                <a:latin typeface="SST Arabic" panose="020B0504030504020204" pitchFamily="34" charset="-78"/>
                <a:ea typeface="Calibri" panose="020F0502020204030204" pitchFamily="34" charset="0"/>
                <a:cs typeface="SST Arabic" panose="020B0504030504020204" pitchFamily="34" charset="-78"/>
              </a:rPr>
              <a:t>2000</a:t>
            </a:r>
          </a:p>
        </p:txBody>
      </p:sp>
      <p:sp>
        <p:nvSpPr>
          <p:cNvPr id="172" name="Rectangle 171">
            <a:extLst>
              <a:ext uri="{FF2B5EF4-FFF2-40B4-BE49-F238E27FC236}">
                <a16:creationId xmlns:a16="http://schemas.microsoft.com/office/drawing/2014/main" id="{E1023950-F030-4FA7-ADC3-58B2E49EE303}"/>
              </a:ext>
            </a:extLst>
          </p:cNvPr>
          <p:cNvSpPr/>
          <p:nvPr/>
        </p:nvSpPr>
        <p:spPr>
          <a:xfrm>
            <a:off x="5278731" y="3798840"/>
            <a:ext cx="606776" cy="241792"/>
          </a:xfrm>
          <a:prstGeom prst="rect">
            <a:avLst/>
          </a:prstGeom>
          <a:noFill/>
          <a:ln w="19050" cap="flat" cmpd="sng" algn="ctr">
            <a:noFill/>
            <a:prstDash val="solid"/>
            <a:miter lim="800000"/>
          </a:ln>
          <a:effectLst/>
        </p:spPr>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dirty="0">
                <a:ln>
                  <a:noFill/>
                </a:ln>
                <a:solidFill>
                  <a:srgbClr val="2D4553"/>
                </a:solidFill>
                <a:effectLst/>
                <a:uLnTx/>
                <a:uFillTx/>
                <a:latin typeface="SST Arabic" panose="020B0504030504020204" pitchFamily="34" charset="-78"/>
                <a:ea typeface="Calibri" panose="020F0502020204030204" pitchFamily="34" charset="0"/>
                <a:cs typeface="SST Arabic" panose="020B0504030504020204" pitchFamily="34" charset="-78"/>
              </a:rPr>
              <a:t>2000</a:t>
            </a:r>
          </a:p>
        </p:txBody>
      </p:sp>
      <p:sp>
        <p:nvSpPr>
          <p:cNvPr id="173" name="Rectangle 172">
            <a:extLst>
              <a:ext uri="{FF2B5EF4-FFF2-40B4-BE49-F238E27FC236}">
                <a16:creationId xmlns:a16="http://schemas.microsoft.com/office/drawing/2014/main" id="{E1023950-F030-4FA7-ADC3-58B2E49EE303}"/>
              </a:ext>
            </a:extLst>
          </p:cNvPr>
          <p:cNvSpPr/>
          <p:nvPr/>
        </p:nvSpPr>
        <p:spPr>
          <a:xfrm>
            <a:off x="5182209" y="4115885"/>
            <a:ext cx="852900" cy="241792"/>
          </a:xfrm>
          <a:prstGeom prst="rect">
            <a:avLst/>
          </a:prstGeom>
          <a:noFill/>
          <a:ln w="19050" cap="flat" cmpd="sng" algn="ctr">
            <a:noFill/>
            <a:prstDash val="solid"/>
            <a:miter lim="800000"/>
          </a:ln>
          <a:effectLst/>
        </p:spPr>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dirty="0">
                <a:ln>
                  <a:noFill/>
                </a:ln>
                <a:solidFill>
                  <a:srgbClr val="2D4553"/>
                </a:solidFill>
                <a:effectLst/>
                <a:uLnTx/>
                <a:uFillTx/>
                <a:latin typeface="SST Arabic" panose="020B0504030504020204" pitchFamily="34" charset="-78"/>
                <a:ea typeface="Calibri" panose="020F0502020204030204" pitchFamily="34" charset="0"/>
                <a:cs typeface="SST Arabic" panose="020B0504030504020204" pitchFamily="34" charset="-78"/>
              </a:rPr>
              <a:t>500-2000</a:t>
            </a:r>
          </a:p>
        </p:txBody>
      </p:sp>
      <p:sp>
        <p:nvSpPr>
          <p:cNvPr id="176" name="Rectangle 175">
            <a:extLst>
              <a:ext uri="{FF2B5EF4-FFF2-40B4-BE49-F238E27FC236}">
                <a16:creationId xmlns:a16="http://schemas.microsoft.com/office/drawing/2014/main" id="{E1023950-F030-4FA7-ADC3-58B2E49EE303}"/>
              </a:ext>
            </a:extLst>
          </p:cNvPr>
          <p:cNvSpPr/>
          <p:nvPr/>
        </p:nvSpPr>
        <p:spPr>
          <a:xfrm>
            <a:off x="5291076" y="4429878"/>
            <a:ext cx="606776" cy="241792"/>
          </a:xfrm>
          <a:prstGeom prst="rect">
            <a:avLst/>
          </a:prstGeom>
          <a:noFill/>
          <a:ln w="19050" cap="flat" cmpd="sng" algn="ctr">
            <a:noFill/>
            <a:prstDash val="solid"/>
            <a:miter lim="800000"/>
          </a:ln>
          <a:effectLst/>
        </p:spPr>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dirty="0">
                <a:ln>
                  <a:noFill/>
                </a:ln>
                <a:solidFill>
                  <a:srgbClr val="2D4553"/>
                </a:solidFill>
                <a:effectLst/>
                <a:uLnTx/>
                <a:uFillTx/>
                <a:latin typeface="SST Arabic" panose="020B0504030504020204" pitchFamily="34" charset="-78"/>
                <a:ea typeface="Calibri" panose="020F0502020204030204" pitchFamily="34" charset="0"/>
                <a:cs typeface="SST Arabic" panose="020B0504030504020204" pitchFamily="34" charset="-78"/>
              </a:rPr>
              <a:t>500</a:t>
            </a:r>
          </a:p>
        </p:txBody>
      </p:sp>
      <p:sp>
        <p:nvSpPr>
          <p:cNvPr id="177" name="Rectangle 176">
            <a:extLst>
              <a:ext uri="{FF2B5EF4-FFF2-40B4-BE49-F238E27FC236}">
                <a16:creationId xmlns:a16="http://schemas.microsoft.com/office/drawing/2014/main" id="{E1023950-F030-4FA7-ADC3-58B2E49EE303}"/>
              </a:ext>
            </a:extLst>
          </p:cNvPr>
          <p:cNvSpPr/>
          <p:nvPr/>
        </p:nvSpPr>
        <p:spPr>
          <a:xfrm>
            <a:off x="5182209" y="4774881"/>
            <a:ext cx="824510" cy="241792"/>
          </a:xfrm>
          <a:prstGeom prst="rect">
            <a:avLst/>
          </a:prstGeom>
          <a:noFill/>
          <a:ln w="19050" cap="flat" cmpd="sng" algn="ctr">
            <a:noFill/>
            <a:prstDash val="solid"/>
            <a:miter lim="800000"/>
          </a:ln>
          <a:effectLst/>
        </p:spPr>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dirty="0">
                <a:ln>
                  <a:noFill/>
                </a:ln>
                <a:solidFill>
                  <a:srgbClr val="2D4553"/>
                </a:solidFill>
                <a:effectLst/>
                <a:uLnTx/>
                <a:uFillTx/>
                <a:latin typeface="SST Arabic" panose="020B0504030504020204" pitchFamily="34" charset="-78"/>
                <a:ea typeface="Calibri" panose="020F0502020204030204" pitchFamily="34" charset="0"/>
                <a:cs typeface="SST Arabic" panose="020B0504030504020204" pitchFamily="34" charset="-78"/>
              </a:rPr>
              <a:t>500-1000</a:t>
            </a:r>
          </a:p>
        </p:txBody>
      </p:sp>
      <p:sp>
        <p:nvSpPr>
          <p:cNvPr id="179" name="Rectangle 178">
            <a:extLst>
              <a:ext uri="{FF2B5EF4-FFF2-40B4-BE49-F238E27FC236}">
                <a16:creationId xmlns:a16="http://schemas.microsoft.com/office/drawing/2014/main" id="{E1023950-F030-4FA7-ADC3-58B2E49EE303}"/>
              </a:ext>
            </a:extLst>
          </p:cNvPr>
          <p:cNvSpPr/>
          <p:nvPr/>
        </p:nvSpPr>
        <p:spPr>
          <a:xfrm>
            <a:off x="5280143" y="5052211"/>
            <a:ext cx="606776" cy="241792"/>
          </a:xfrm>
          <a:prstGeom prst="rect">
            <a:avLst/>
          </a:prstGeom>
          <a:noFill/>
          <a:ln w="19050" cap="flat" cmpd="sng" algn="ctr">
            <a:noFill/>
            <a:prstDash val="solid"/>
            <a:miter lim="800000"/>
          </a:ln>
          <a:effectLst/>
        </p:spPr>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dirty="0">
                <a:ln>
                  <a:noFill/>
                </a:ln>
                <a:solidFill>
                  <a:srgbClr val="2D4553"/>
                </a:solidFill>
                <a:effectLst/>
                <a:uLnTx/>
                <a:uFillTx/>
                <a:latin typeface="SST Arabic" panose="020B0504030504020204" pitchFamily="34" charset="-78"/>
                <a:ea typeface="Calibri" panose="020F0502020204030204" pitchFamily="34" charset="0"/>
                <a:cs typeface="SST Arabic" panose="020B0504030504020204" pitchFamily="34" charset="-78"/>
              </a:rPr>
              <a:t>500</a:t>
            </a:r>
          </a:p>
        </p:txBody>
      </p:sp>
      <p:sp>
        <p:nvSpPr>
          <p:cNvPr id="180" name="Rectangle 179">
            <a:extLst>
              <a:ext uri="{FF2B5EF4-FFF2-40B4-BE49-F238E27FC236}">
                <a16:creationId xmlns:a16="http://schemas.microsoft.com/office/drawing/2014/main" id="{E1023950-F030-4FA7-ADC3-58B2E49EE303}"/>
              </a:ext>
            </a:extLst>
          </p:cNvPr>
          <p:cNvSpPr/>
          <p:nvPr/>
        </p:nvSpPr>
        <p:spPr>
          <a:xfrm>
            <a:off x="5279437" y="5368278"/>
            <a:ext cx="606776" cy="241792"/>
          </a:xfrm>
          <a:prstGeom prst="rect">
            <a:avLst/>
          </a:prstGeom>
          <a:noFill/>
          <a:ln w="19050" cap="flat" cmpd="sng" algn="ctr">
            <a:noFill/>
            <a:prstDash val="solid"/>
            <a:miter lim="800000"/>
          </a:ln>
          <a:effectLst/>
        </p:spPr>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dirty="0">
                <a:ln>
                  <a:noFill/>
                </a:ln>
                <a:solidFill>
                  <a:srgbClr val="2D4553"/>
                </a:solidFill>
                <a:effectLst/>
                <a:uLnTx/>
                <a:uFillTx/>
                <a:latin typeface="SST Arabic" panose="020B0504030504020204" pitchFamily="34" charset="-78"/>
                <a:ea typeface="Calibri" panose="020F0502020204030204" pitchFamily="34" charset="0"/>
                <a:cs typeface="SST Arabic" panose="020B0504030504020204" pitchFamily="34" charset="-78"/>
              </a:rPr>
              <a:t>50</a:t>
            </a:r>
          </a:p>
        </p:txBody>
      </p:sp>
      <p:sp>
        <p:nvSpPr>
          <p:cNvPr id="181" name="Rectangle 180">
            <a:extLst>
              <a:ext uri="{FF2B5EF4-FFF2-40B4-BE49-F238E27FC236}">
                <a16:creationId xmlns:a16="http://schemas.microsoft.com/office/drawing/2014/main" id="{9C013057-B0B7-40B1-B713-3ED297A1CD5C}"/>
              </a:ext>
            </a:extLst>
          </p:cNvPr>
          <p:cNvSpPr/>
          <p:nvPr/>
        </p:nvSpPr>
        <p:spPr>
          <a:xfrm>
            <a:off x="7905757" y="2156003"/>
            <a:ext cx="1785098" cy="314510"/>
          </a:xfrm>
          <a:prstGeom prst="rect">
            <a:avLst/>
          </a:prstGeom>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ar-SA" sz="1050" b="0" i="0" u="none" strike="noStrike" kern="1200" cap="none" spc="0" normalizeH="0" baseline="0" noProof="0" dirty="0">
                <a:ln>
                  <a:noFill/>
                </a:ln>
                <a:solidFill>
                  <a:srgbClr val="0A958E"/>
                </a:solidFill>
                <a:effectLst/>
                <a:uLnTx/>
                <a:uFillTx/>
                <a:latin typeface="SST Arabic" panose="020B0504030504020204" pitchFamily="34" charset="-78"/>
                <a:ea typeface="+mn-ea"/>
                <a:cs typeface="Somar Bold"/>
              </a:rPr>
              <a:t>المعيار</a:t>
            </a:r>
          </a:p>
        </p:txBody>
      </p:sp>
      <p:sp>
        <p:nvSpPr>
          <p:cNvPr id="182" name="Rectangle 181">
            <a:extLst>
              <a:ext uri="{FF2B5EF4-FFF2-40B4-BE49-F238E27FC236}">
                <a16:creationId xmlns:a16="http://schemas.microsoft.com/office/drawing/2014/main" id="{9C013057-B0B7-40B1-B713-3ED297A1CD5C}"/>
              </a:ext>
            </a:extLst>
          </p:cNvPr>
          <p:cNvSpPr/>
          <p:nvPr/>
        </p:nvSpPr>
        <p:spPr>
          <a:xfrm>
            <a:off x="5019084" y="2157130"/>
            <a:ext cx="1156838" cy="334707"/>
          </a:xfrm>
          <a:prstGeom prst="rect">
            <a:avLst/>
          </a:prstGeom>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ar-SA" sz="1050" b="0" i="0" u="none" strike="noStrike" kern="1200" cap="none" spc="0" normalizeH="0" baseline="0" noProof="0" dirty="0">
                <a:ln>
                  <a:noFill/>
                </a:ln>
                <a:solidFill>
                  <a:srgbClr val="0A958E"/>
                </a:solidFill>
                <a:effectLst/>
                <a:uLnTx/>
                <a:uFillTx/>
                <a:latin typeface="SST Arabic" panose="020B0504030504020204" pitchFamily="34" charset="-78"/>
                <a:ea typeface="+mn-ea"/>
                <a:cs typeface="Somar Bold"/>
              </a:rPr>
              <a:t>الوزن</a:t>
            </a:r>
          </a:p>
        </p:txBody>
      </p:sp>
      <p:sp>
        <p:nvSpPr>
          <p:cNvPr id="183" name="Rounded Rectangle 57">
            <a:extLst>
              <a:ext uri="{FF2B5EF4-FFF2-40B4-BE49-F238E27FC236}">
                <a16:creationId xmlns:a16="http://schemas.microsoft.com/office/drawing/2014/main" id="{2E6E77FC-E32E-4EAD-8F5F-50A9427D2358}"/>
              </a:ext>
            </a:extLst>
          </p:cNvPr>
          <p:cNvSpPr/>
          <p:nvPr/>
        </p:nvSpPr>
        <p:spPr>
          <a:xfrm>
            <a:off x="4410869" y="2501273"/>
            <a:ext cx="655425" cy="260140"/>
          </a:xfrm>
          <a:prstGeom prst="roundRect">
            <a:avLst/>
          </a:prstGeom>
          <a:solidFill>
            <a:srgbClr val="E9F5E4"/>
          </a:solidFill>
          <a:ln w="12700" cap="flat" cmpd="sng" algn="ctr">
            <a:noFill/>
            <a:prstDash val="solid"/>
            <a:miter lim="800000"/>
          </a:ln>
          <a:effectLst/>
        </p:spPr>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rgbClr val="002E87"/>
                </a:solidFill>
                <a:effectLst/>
                <a:uLnTx/>
                <a:uFillTx/>
                <a:latin typeface="SST Arabic" panose="020B0504030504020204" pitchFamily="34" charset="-78"/>
                <a:ea typeface="+mn-ea"/>
                <a:cs typeface="SST Arabic" panose="020B0504030504020204" pitchFamily="34" charset="-78"/>
              </a:rPr>
              <a:t>0</a:t>
            </a:r>
            <a:endParaRPr kumimoji="0" lang="ar-SA" sz="1100" b="1" i="0" u="none" strike="noStrike" kern="0" cap="none" spc="0" normalizeH="0" baseline="0" noProof="0" dirty="0">
              <a:ln>
                <a:noFill/>
              </a:ln>
              <a:solidFill>
                <a:srgbClr val="002E87"/>
              </a:solidFill>
              <a:effectLst/>
              <a:uLnTx/>
              <a:uFillTx/>
              <a:latin typeface="SST Arabic" panose="020B0504030504020204" pitchFamily="34" charset="-78"/>
              <a:ea typeface="+mn-ea"/>
              <a:cs typeface="SST Arabic" panose="020B0504030504020204" pitchFamily="34" charset="-78"/>
            </a:endParaRPr>
          </a:p>
        </p:txBody>
      </p:sp>
      <p:sp>
        <p:nvSpPr>
          <p:cNvPr id="184" name="Rounded Rectangle 57">
            <a:extLst>
              <a:ext uri="{FF2B5EF4-FFF2-40B4-BE49-F238E27FC236}">
                <a16:creationId xmlns:a16="http://schemas.microsoft.com/office/drawing/2014/main" id="{2E6E77FC-E32E-4EAD-8F5F-50A9427D2358}"/>
              </a:ext>
            </a:extLst>
          </p:cNvPr>
          <p:cNvSpPr/>
          <p:nvPr/>
        </p:nvSpPr>
        <p:spPr>
          <a:xfrm>
            <a:off x="4409025" y="2821349"/>
            <a:ext cx="655425" cy="260140"/>
          </a:xfrm>
          <a:prstGeom prst="roundRect">
            <a:avLst/>
          </a:prstGeom>
          <a:solidFill>
            <a:srgbClr val="E9F5E4"/>
          </a:solidFill>
          <a:ln w="12700" cap="flat" cmpd="sng" algn="ctr">
            <a:noFill/>
            <a:prstDash val="solid"/>
            <a:miter lim="800000"/>
          </a:ln>
          <a:effectLst/>
        </p:spPr>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rgbClr val="002E87"/>
                </a:solidFill>
                <a:effectLst/>
                <a:uLnTx/>
                <a:uFillTx/>
                <a:latin typeface="SST Arabic" panose="020B0504030504020204" pitchFamily="34" charset="-78"/>
                <a:ea typeface="+mn-ea"/>
                <a:cs typeface="SST Arabic" panose="020B0504030504020204" pitchFamily="34" charset="-78"/>
              </a:rPr>
              <a:t>83</a:t>
            </a:r>
            <a:endParaRPr kumimoji="0" lang="ar-SA" sz="1100" b="1" i="0" u="none" strike="noStrike" kern="0" cap="none" spc="0" normalizeH="0" baseline="0" noProof="0" dirty="0">
              <a:ln>
                <a:noFill/>
              </a:ln>
              <a:solidFill>
                <a:srgbClr val="002E87"/>
              </a:solidFill>
              <a:effectLst/>
              <a:uLnTx/>
              <a:uFillTx/>
              <a:latin typeface="SST Arabic" panose="020B0504030504020204" pitchFamily="34" charset="-78"/>
              <a:ea typeface="+mn-ea"/>
              <a:cs typeface="SST Arabic" panose="020B0504030504020204" pitchFamily="34" charset="-78"/>
            </a:endParaRPr>
          </a:p>
        </p:txBody>
      </p:sp>
      <p:sp>
        <p:nvSpPr>
          <p:cNvPr id="185" name="Rounded Rectangle 57">
            <a:extLst>
              <a:ext uri="{FF2B5EF4-FFF2-40B4-BE49-F238E27FC236}">
                <a16:creationId xmlns:a16="http://schemas.microsoft.com/office/drawing/2014/main" id="{2E6E77FC-E32E-4EAD-8F5F-50A9427D2358}"/>
              </a:ext>
            </a:extLst>
          </p:cNvPr>
          <p:cNvSpPr/>
          <p:nvPr/>
        </p:nvSpPr>
        <p:spPr>
          <a:xfrm>
            <a:off x="4412713" y="3141425"/>
            <a:ext cx="655425" cy="260140"/>
          </a:xfrm>
          <a:prstGeom prst="roundRect">
            <a:avLst/>
          </a:prstGeom>
          <a:solidFill>
            <a:srgbClr val="E9F5E4"/>
          </a:solidFill>
          <a:ln w="12700" cap="flat" cmpd="sng" algn="ctr">
            <a:noFill/>
            <a:prstDash val="solid"/>
            <a:miter lim="800000"/>
          </a:ln>
          <a:effectLst/>
        </p:spPr>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rgbClr val="002E87"/>
                </a:solidFill>
                <a:effectLst/>
                <a:uLnTx/>
                <a:uFillTx/>
                <a:latin typeface="SST Arabic" panose="020B0504030504020204" pitchFamily="34" charset="-78"/>
                <a:ea typeface="+mn-ea"/>
                <a:cs typeface="SST Arabic" panose="020B0504030504020204" pitchFamily="34" charset="-78"/>
              </a:rPr>
              <a:t>873</a:t>
            </a:r>
            <a:endParaRPr kumimoji="0" lang="ar-SA" sz="1100" b="1" i="0" u="none" strike="noStrike" kern="0" cap="none" spc="0" normalizeH="0" baseline="0" noProof="0" dirty="0">
              <a:ln>
                <a:noFill/>
              </a:ln>
              <a:solidFill>
                <a:srgbClr val="002E87"/>
              </a:solidFill>
              <a:effectLst/>
              <a:uLnTx/>
              <a:uFillTx/>
              <a:latin typeface="SST Arabic" panose="020B0504030504020204" pitchFamily="34" charset="-78"/>
              <a:ea typeface="+mn-ea"/>
              <a:cs typeface="SST Arabic" panose="020B0504030504020204" pitchFamily="34" charset="-78"/>
            </a:endParaRPr>
          </a:p>
        </p:txBody>
      </p:sp>
      <p:sp>
        <p:nvSpPr>
          <p:cNvPr id="186" name="Rounded Rectangle 57">
            <a:extLst>
              <a:ext uri="{FF2B5EF4-FFF2-40B4-BE49-F238E27FC236}">
                <a16:creationId xmlns:a16="http://schemas.microsoft.com/office/drawing/2014/main" id="{2E6E77FC-E32E-4EAD-8F5F-50A9427D2358}"/>
              </a:ext>
            </a:extLst>
          </p:cNvPr>
          <p:cNvSpPr/>
          <p:nvPr/>
        </p:nvSpPr>
        <p:spPr>
          <a:xfrm>
            <a:off x="4410869" y="3461501"/>
            <a:ext cx="655425" cy="260140"/>
          </a:xfrm>
          <a:prstGeom prst="roundRect">
            <a:avLst/>
          </a:prstGeom>
          <a:solidFill>
            <a:srgbClr val="E9F5E4"/>
          </a:solidFill>
          <a:ln w="12700" cap="flat" cmpd="sng" algn="ctr">
            <a:noFill/>
            <a:prstDash val="solid"/>
            <a:miter lim="800000"/>
          </a:ln>
          <a:effectLst/>
        </p:spPr>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rgbClr val="002E87"/>
                </a:solidFill>
                <a:effectLst/>
                <a:uLnTx/>
                <a:uFillTx/>
                <a:latin typeface="SST Arabic" panose="020B0504030504020204" pitchFamily="34" charset="-78"/>
                <a:ea typeface="+mn-ea"/>
                <a:cs typeface="SST Arabic" panose="020B0504030504020204" pitchFamily="34" charset="-78"/>
              </a:rPr>
              <a:t>161</a:t>
            </a:r>
            <a:endParaRPr kumimoji="0" lang="ar-SA" sz="1100" b="1" i="0" u="none" strike="noStrike" kern="0" cap="none" spc="0" normalizeH="0" baseline="0" noProof="0" dirty="0">
              <a:ln>
                <a:noFill/>
              </a:ln>
              <a:solidFill>
                <a:srgbClr val="002E87"/>
              </a:solidFill>
              <a:effectLst/>
              <a:uLnTx/>
              <a:uFillTx/>
              <a:latin typeface="SST Arabic" panose="020B0504030504020204" pitchFamily="34" charset="-78"/>
              <a:ea typeface="+mn-ea"/>
              <a:cs typeface="SST Arabic" panose="020B0504030504020204" pitchFamily="34" charset="-78"/>
            </a:endParaRPr>
          </a:p>
        </p:txBody>
      </p:sp>
      <p:sp>
        <p:nvSpPr>
          <p:cNvPr id="187" name="Rounded Rectangle 57">
            <a:extLst>
              <a:ext uri="{FF2B5EF4-FFF2-40B4-BE49-F238E27FC236}">
                <a16:creationId xmlns:a16="http://schemas.microsoft.com/office/drawing/2014/main" id="{2E6E77FC-E32E-4EAD-8F5F-50A9427D2358}"/>
              </a:ext>
            </a:extLst>
          </p:cNvPr>
          <p:cNvSpPr/>
          <p:nvPr/>
        </p:nvSpPr>
        <p:spPr>
          <a:xfrm>
            <a:off x="4412713" y="3781577"/>
            <a:ext cx="655425" cy="260140"/>
          </a:xfrm>
          <a:prstGeom prst="roundRect">
            <a:avLst/>
          </a:prstGeom>
          <a:solidFill>
            <a:srgbClr val="E9F5E4"/>
          </a:solidFill>
          <a:ln w="12700" cap="flat" cmpd="sng" algn="ctr">
            <a:noFill/>
            <a:prstDash val="solid"/>
            <a:miter lim="800000"/>
          </a:ln>
          <a:effectLst/>
        </p:spPr>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rgbClr val="002E87"/>
                </a:solidFill>
                <a:effectLst/>
                <a:uLnTx/>
                <a:uFillTx/>
                <a:latin typeface="SST Arabic" panose="020B0504030504020204" pitchFamily="34" charset="-78"/>
                <a:ea typeface="+mn-ea"/>
                <a:cs typeface="SST Arabic" panose="020B0504030504020204" pitchFamily="34" charset="-78"/>
              </a:rPr>
              <a:t>126</a:t>
            </a:r>
            <a:endParaRPr kumimoji="0" lang="ar-SA" sz="1100" b="1" i="0" u="none" strike="noStrike" kern="0" cap="none" spc="0" normalizeH="0" baseline="0" noProof="0" dirty="0">
              <a:ln>
                <a:noFill/>
              </a:ln>
              <a:solidFill>
                <a:srgbClr val="002E87"/>
              </a:solidFill>
              <a:effectLst/>
              <a:uLnTx/>
              <a:uFillTx/>
              <a:latin typeface="SST Arabic" panose="020B0504030504020204" pitchFamily="34" charset="-78"/>
              <a:ea typeface="+mn-ea"/>
              <a:cs typeface="SST Arabic" panose="020B0504030504020204" pitchFamily="34" charset="-78"/>
            </a:endParaRPr>
          </a:p>
        </p:txBody>
      </p:sp>
      <p:sp>
        <p:nvSpPr>
          <p:cNvPr id="188" name="Rounded Rectangle 57">
            <a:extLst>
              <a:ext uri="{FF2B5EF4-FFF2-40B4-BE49-F238E27FC236}">
                <a16:creationId xmlns:a16="http://schemas.microsoft.com/office/drawing/2014/main" id="{2E6E77FC-E32E-4EAD-8F5F-50A9427D2358}"/>
              </a:ext>
            </a:extLst>
          </p:cNvPr>
          <p:cNvSpPr/>
          <p:nvPr/>
        </p:nvSpPr>
        <p:spPr>
          <a:xfrm>
            <a:off x="4410869" y="4101653"/>
            <a:ext cx="655425" cy="260140"/>
          </a:xfrm>
          <a:prstGeom prst="roundRect">
            <a:avLst/>
          </a:prstGeom>
          <a:solidFill>
            <a:srgbClr val="E9F5E4"/>
          </a:solidFill>
          <a:ln w="12700" cap="flat" cmpd="sng" algn="ctr">
            <a:noFill/>
            <a:prstDash val="solid"/>
            <a:miter lim="800000"/>
          </a:ln>
          <a:effectLst/>
        </p:spPr>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rgbClr val="002E87"/>
                </a:solidFill>
                <a:effectLst/>
                <a:uLnTx/>
                <a:uFillTx/>
                <a:latin typeface="SST Arabic" panose="020B0504030504020204" pitchFamily="34" charset="-78"/>
                <a:ea typeface="+mn-ea"/>
                <a:cs typeface="SST Arabic" panose="020B0504030504020204" pitchFamily="34" charset="-78"/>
              </a:rPr>
              <a:t>8</a:t>
            </a:r>
            <a:endParaRPr kumimoji="0" lang="ar-SA" sz="1100" b="1" i="0" u="none" strike="noStrike" kern="0" cap="none" spc="0" normalizeH="0" baseline="0" noProof="0" dirty="0">
              <a:ln>
                <a:noFill/>
              </a:ln>
              <a:solidFill>
                <a:srgbClr val="002E87"/>
              </a:solidFill>
              <a:effectLst/>
              <a:uLnTx/>
              <a:uFillTx/>
              <a:latin typeface="SST Arabic" panose="020B0504030504020204" pitchFamily="34" charset="-78"/>
              <a:ea typeface="+mn-ea"/>
              <a:cs typeface="SST Arabic" panose="020B0504030504020204" pitchFamily="34" charset="-78"/>
            </a:endParaRPr>
          </a:p>
        </p:txBody>
      </p:sp>
      <p:sp>
        <p:nvSpPr>
          <p:cNvPr id="189" name="Rounded Rectangle 57">
            <a:extLst>
              <a:ext uri="{FF2B5EF4-FFF2-40B4-BE49-F238E27FC236}">
                <a16:creationId xmlns:a16="http://schemas.microsoft.com/office/drawing/2014/main" id="{2E6E77FC-E32E-4EAD-8F5F-50A9427D2358}"/>
              </a:ext>
            </a:extLst>
          </p:cNvPr>
          <p:cNvSpPr/>
          <p:nvPr/>
        </p:nvSpPr>
        <p:spPr>
          <a:xfrm>
            <a:off x="4414557" y="4421729"/>
            <a:ext cx="655425" cy="260140"/>
          </a:xfrm>
          <a:prstGeom prst="roundRect">
            <a:avLst/>
          </a:prstGeom>
          <a:solidFill>
            <a:srgbClr val="E9F5E4"/>
          </a:solidFill>
          <a:ln w="12700" cap="flat" cmpd="sng" algn="ctr">
            <a:noFill/>
            <a:prstDash val="solid"/>
            <a:miter lim="800000"/>
          </a:ln>
          <a:effectLst/>
        </p:spPr>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rgbClr val="002E87"/>
                </a:solidFill>
                <a:effectLst/>
                <a:uLnTx/>
                <a:uFillTx/>
                <a:latin typeface="SST Arabic" panose="020B0504030504020204" pitchFamily="34" charset="-78"/>
                <a:ea typeface="+mn-ea"/>
                <a:cs typeface="SST Arabic" panose="020B0504030504020204" pitchFamily="34" charset="-78"/>
              </a:rPr>
              <a:t>69</a:t>
            </a:r>
            <a:endParaRPr kumimoji="0" lang="ar-SA" sz="1100" b="1" i="0" u="none" strike="noStrike" kern="0" cap="none" spc="0" normalizeH="0" baseline="0" noProof="0" dirty="0">
              <a:ln>
                <a:noFill/>
              </a:ln>
              <a:solidFill>
                <a:srgbClr val="002E87"/>
              </a:solidFill>
              <a:effectLst/>
              <a:uLnTx/>
              <a:uFillTx/>
              <a:latin typeface="SST Arabic" panose="020B0504030504020204" pitchFamily="34" charset="-78"/>
              <a:ea typeface="+mn-ea"/>
              <a:cs typeface="SST Arabic" panose="020B0504030504020204" pitchFamily="34" charset="-78"/>
            </a:endParaRPr>
          </a:p>
        </p:txBody>
      </p:sp>
      <p:sp>
        <p:nvSpPr>
          <p:cNvPr id="190" name="Rounded Rectangle 57">
            <a:extLst>
              <a:ext uri="{FF2B5EF4-FFF2-40B4-BE49-F238E27FC236}">
                <a16:creationId xmlns:a16="http://schemas.microsoft.com/office/drawing/2014/main" id="{2E6E77FC-E32E-4EAD-8F5F-50A9427D2358}"/>
              </a:ext>
            </a:extLst>
          </p:cNvPr>
          <p:cNvSpPr/>
          <p:nvPr/>
        </p:nvSpPr>
        <p:spPr>
          <a:xfrm>
            <a:off x="4412713" y="4741805"/>
            <a:ext cx="655425" cy="260140"/>
          </a:xfrm>
          <a:prstGeom prst="roundRect">
            <a:avLst/>
          </a:prstGeom>
          <a:solidFill>
            <a:srgbClr val="E9F5E4"/>
          </a:solidFill>
          <a:ln w="12700" cap="flat" cmpd="sng" algn="ctr">
            <a:noFill/>
            <a:prstDash val="solid"/>
            <a:miter lim="800000"/>
          </a:ln>
          <a:effectLst/>
        </p:spPr>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rgbClr val="002E87"/>
                </a:solidFill>
                <a:effectLst/>
                <a:uLnTx/>
                <a:uFillTx/>
                <a:latin typeface="SST Arabic" panose="020B0504030504020204" pitchFamily="34" charset="-78"/>
                <a:ea typeface="+mn-ea"/>
                <a:cs typeface="SST Arabic" panose="020B0504030504020204" pitchFamily="34" charset="-78"/>
              </a:rPr>
              <a:t>793</a:t>
            </a:r>
            <a:endParaRPr kumimoji="0" lang="ar-SA" sz="1100" b="1" i="0" u="none" strike="noStrike" kern="0" cap="none" spc="0" normalizeH="0" baseline="0" noProof="0" dirty="0">
              <a:ln>
                <a:noFill/>
              </a:ln>
              <a:solidFill>
                <a:srgbClr val="002E87"/>
              </a:solidFill>
              <a:effectLst/>
              <a:uLnTx/>
              <a:uFillTx/>
              <a:latin typeface="SST Arabic" panose="020B0504030504020204" pitchFamily="34" charset="-78"/>
              <a:ea typeface="+mn-ea"/>
              <a:cs typeface="SST Arabic" panose="020B0504030504020204" pitchFamily="34" charset="-78"/>
            </a:endParaRPr>
          </a:p>
        </p:txBody>
      </p:sp>
      <p:sp>
        <p:nvSpPr>
          <p:cNvPr id="191" name="Rounded Rectangle 57">
            <a:extLst>
              <a:ext uri="{FF2B5EF4-FFF2-40B4-BE49-F238E27FC236}">
                <a16:creationId xmlns:a16="http://schemas.microsoft.com/office/drawing/2014/main" id="{2E6E77FC-E32E-4EAD-8F5F-50A9427D2358}"/>
              </a:ext>
            </a:extLst>
          </p:cNvPr>
          <p:cNvSpPr/>
          <p:nvPr/>
        </p:nvSpPr>
        <p:spPr>
          <a:xfrm>
            <a:off x="4408533" y="5061881"/>
            <a:ext cx="655425" cy="260140"/>
          </a:xfrm>
          <a:prstGeom prst="roundRect">
            <a:avLst/>
          </a:prstGeom>
          <a:solidFill>
            <a:srgbClr val="E9F5E4"/>
          </a:solidFill>
          <a:ln w="12700" cap="flat" cmpd="sng" algn="ctr">
            <a:noFill/>
            <a:prstDash val="solid"/>
            <a:miter lim="800000"/>
          </a:ln>
          <a:effectLst/>
        </p:spPr>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rgbClr val="002E87"/>
                </a:solidFill>
                <a:effectLst/>
                <a:uLnTx/>
                <a:uFillTx/>
                <a:latin typeface="SST Arabic" panose="020B0504030504020204" pitchFamily="34" charset="-78"/>
                <a:ea typeface="+mn-ea"/>
                <a:cs typeface="SST Arabic" panose="020B0504030504020204" pitchFamily="34" charset="-78"/>
              </a:rPr>
              <a:t>2,051</a:t>
            </a:r>
            <a:endParaRPr kumimoji="0" lang="ar-SA" sz="1100" b="1" i="0" u="none" strike="noStrike" kern="0" cap="none" spc="0" normalizeH="0" baseline="0" noProof="0" dirty="0">
              <a:ln>
                <a:noFill/>
              </a:ln>
              <a:solidFill>
                <a:srgbClr val="002E87"/>
              </a:solidFill>
              <a:effectLst/>
              <a:uLnTx/>
              <a:uFillTx/>
              <a:latin typeface="SST Arabic" panose="020B0504030504020204" pitchFamily="34" charset="-78"/>
              <a:ea typeface="+mn-ea"/>
              <a:cs typeface="SST Arabic" panose="020B0504030504020204" pitchFamily="34" charset="-78"/>
            </a:endParaRPr>
          </a:p>
        </p:txBody>
      </p:sp>
      <p:sp>
        <p:nvSpPr>
          <p:cNvPr id="192" name="Rounded Rectangle 57">
            <a:extLst>
              <a:ext uri="{FF2B5EF4-FFF2-40B4-BE49-F238E27FC236}">
                <a16:creationId xmlns:a16="http://schemas.microsoft.com/office/drawing/2014/main" id="{2E6E77FC-E32E-4EAD-8F5F-50A9427D2358}"/>
              </a:ext>
            </a:extLst>
          </p:cNvPr>
          <p:cNvSpPr/>
          <p:nvPr/>
        </p:nvSpPr>
        <p:spPr>
          <a:xfrm>
            <a:off x="4420301" y="5381957"/>
            <a:ext cx="655425" cy="260140"/>
          </a:xfrm>
          <a:prstGeom prst="roundRect">
            <a:avLst/>
          </a:prstGeom>
          <a:solidFill>
            <a:srgbClr val="E9F5E4"/>
          </a:solidFill>
          <a:ln w="12700" cap="flat" cmpd="sng" algn="ctr">
            <a:noFill/>
            <a:prstDash val="solid"/>
            <a:miter lim="800000"/>
          </a:ln>
          <a:effectLst/>
        </p:spPr>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rgbClr val="002E87"/>
                </a:solidFill>
                <a:effectLst/>
                <a:uLnTx/>
                <a:uFillTx/>
                <a:latin typeface="SST Arabic" panose="020B0504030504020204" pitchFamily="34" charset="-78"/>
                <a:ea typeface="+mn-ea"/>
                <a:cs typeface="SST Arabic" panose="020B0504030504020204" pitchFamily="34" charset="-78"/>
              </a:rPr>
              <a:t>549</a:t>
            </a:r>
            <a:endParaRPr kumimoji="0" lang="ar-SA" sz="1100" b="1" i="0" u="none" strike="noStrike" kern="0" cap="none" spc="0" normalizeH="0" baseline="0" noProof="0" dirty="0">
              <a:ln>
                <a:noFill/>
              </a:ln>
              <a:solidFill>
                <a:srgbClr val="002E87"/>
              </a:solidFill>
              <a:effectLst/>
              <a:uLnTx/>
              <a:uFillTx/>
              <a:latin typeface="SST Arabic" panose="020B0504030504020204" pitchFamily="34" charset="-78"/>
              <a:ea typeface="+mn-ea"/>
              <a:cs typeface="SST Arabic" panose="020B0504030504020204" pitchFamily="34" charset="-78"/>
            </a:endParaRPr>
          </a:p>
        </p:txBody>
      </p:sp>
      <p:sp>
        <p:nvSpPr>
          <p:cNvPr id="193" name="Rectangle 192">
            <a:extLst>
              <a:ext uri="{FF2B5EF4-FFF2-40B4-BE49-F238E27FC236}">
                <a16:creationId xmlns:a16="http://schemas.microsoft.com/office/drawing/2014/main" id="{9C013057-B0B7-40B1-B713-3ED297A1CD5C}"/>
              </a:ext>
            </a:extLst>
          </p:cNvPr>
          <p:cNvSpPr/>
          <p:nvPr/>
        </p:nvSpPr>
        <p:spPr>
          <a:xfrm>
            <a:off x="4187568" y="2157130"/>
            <a:ext cx="1156838" cy="314510"/>
          </a:xfrm>
          <a:prstGeom prst="rect">
            <a:avLst/>
          </a:prstGeom>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ar-SA" sz="1050" b="0" i="0" u="none" strike="noStrike" kern="1200" cap="none" spc="0" normalizeH="0" baseline="0" noProof="0" dirty="0">
                <a:ln>
                  <a:noFill/>
                </a:ln>
                <a:solidFill>
                  <a:srgbClr val="0A958E"/>
                </a:solidFill>
                <a:effectLst/>
                <a:uLnTx/>
                <a:uFillTx/>
                <a:latin typeface="SST Arabic" panose="020B0504030504020204" pitchFamily="34" charset="-78"/>
                <a:ea typeface="+mn-ea"/>
                <a:cs typeface="Somar Bold"/>
              </a:rPr>
              <a:t>عدد البيانات</a:t>
            </a:r>
          </a:p>
        </p:txBody>
      </p:sp>
      <p:sp>
        <p:nvSpPr>
          <p:cNvPr id="195" name="Rounded Rectangle 194"/>
          <p:cNvSpPr/>
          <p:nvPr/>
        </p:nvSpPr>
        <p:spPr>
          <a:xfrm>
            <a:off x="6980815" y="5696269"/>
            <a:ext cx="3510804" cy="260140"/>
          </a:xfrm>
          <a:prstGeom prst="roundRect">
            <a:avLst/>
          </a:prstGeom>
          <a:solidFill>
            <a:srgbClr val="AFE3EF"/>
          </a:solidFill>
          <a:ln w="12700" cap="flat" cmpd="sng" algn="ctr">
            <a:noFill/>
            <a:prstDash val="solid"/>
            <a:miter lim="800000"/>
          </a:ln>
          <a:effectLst/>
        </p:spPr>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1050" b="1" i="0" u="none" strike="noStrike" kern="0" cap="none" spc="0" normalizeH="0" baseline="0" noProof="0" dirty="0">
                <a:ln>
                  <a:noFill/>
                </a:ln>
                <a:solidFill>
                  <a:srgbClr val="0D2547"/>
                </a:solidFill>
                <a:effectLst/>
                <a:uLnTx/>
                <a:uFillTx/>
                <a:latin typeface="SST Arabic" panose="020B0504030504020204" pitchFamily="34" charset="-78"/>
                <a:ea typeface="+mn-ea"/>
                <a:cs typeface="SST Arabic" panose="020B0504030504020204" pitchFamily="34" charset="-78"/>
              </a:rPr>
              <a:t>بيانات المستورد أقل من 35 بيان وارد</a:t>
            </a:r>
            <a:endParaRPr kumimoji="0" lang="en-US" sz="1050" b="1" i="0" u="none" strike="noStrike" kern="0" cap="none" spc="0" normalizeH="0" baseline="0" noProof="0" dirty="0">
              <a:ln>
                <a:noFill/>
              </a:ln>
              <a:solidFill>
                <a:srgbClr val="0D2547"/>
              </a:solidFill>
              <a:effectLst/>
              <a:uLnTx/>
              <a:uFillTx/>
              <a:latin typeface="SST Arabic" panose="020B0504030504020204" pitchFamily="34" charset="-78"/>
              <a:ea typeface="+mn-ea"/>
              <a:cs typeface="SST Arabic" panose="020B0504030504020204" pitchFamily="34" charset="-78"/>
            </a:endParaRPr>
          </a:p>
        </p:txBody>
      </p:sp>
      <p:pic>
        <p:nvPicPr>
          <p:cNvPr id="196" name="Picture 20" descr="Frequency Generic Glyph icon"/>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0270454" y="5680249"/>
            <a:ext cx="279206" cy="279206"/>
          </a:xfrm>
          <a:prstGeom prst="rect">
            <a:avLst/>
          </a:prstGeom>
          <a:noFill/>
          <a:extLst>
            <a:ext uri="{909E8E84-426E-40DD-AFC4-6F175D3DCCD1}">
              <a14:hiddenFill xmlns:a14="http://schemas.microsoft.com/office/drawing/2010/main">
                <a:solidFill>
                  <a:srgbClr val="FFFFFF"/>
                </a:solidFill>
              </a14:hiddenFill>
            </a:ext>
          </a:extLst>
        </p:spPr>
      </p:pic>
      <p:sp>
        <p:nvSpPr>
          <p:cNvPr id="197" name="Rounded Rectangle 57">
            <a:extLst>
              <a:ext uri="{FF2B5EF4-FFF2-40B4-BE49-F238E27FC236}">
                <a16:creationId xmlns:a16="http://schemas.microsoft.com/office/drawing/2014/main" id="{2E6E77FC-E32E-4EAD-8F5F-50A9427D2358}"/>
              </a:ext>
            </a:extLst>
          </p:cNvPr>
          <p:cNvSpPr/>
          <p:nvPr/>
        </p:nvSpPr>
        <p:spPr>
          <a:xfrm>
            <a:off x="5129055" y="5710177"/>
            <a:ext cx="913327" cy="260140"/>
          </a:xfrm>
          <a:prstGeom prst="roundRect">
            <a:avLst/>
          </a:prstGeom>
          <a:solidFill>
            <a:srgbClr val="E9F5E4"/>
          </a:solidFill>
          <a:ln w="12700" cap="flat" cmpd="sng" algn="ctr">
            <a:noFill/>
            <a:prstDash val="solid"/>
            <a:miter lim="800000"/>
          </a:ln>
          <a:effectLst/>
        </p:spPr>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ar-SA" sz="1100" b="1" i="0" u="none" strike="noStrike" kern="0" cap="none" spc="0" normalizeH="0" baseline="0" noProof="0" dirty="0">
              <a:ln>
                <a:noFill/>
              </a:ln>
              <a:solidFill>
                <a:srgbClr val="0D2547"/>
              </a:solidFill>
              <a:effectLst/>
              <a:uLnTx/>
              <a:uFillTx/>
              <a:latin typeface="SST Arabic" panose="020B0504030504020204" pitchFamily="34" charset="-78"/>
              <a:ea typeface="+mn-ea"/>
              <a:cs typeface="SST Arabic" panose="020B0504030504020204" pitchFamily="34" charset="-78"/>
            </a:endParaRPr>
          </a:p>
        </p:txBody>
      </p:sp>
      <p:sp>
        <p:nvSpPr>
          <p:cNvPr id="198" name="Rounded Rectangle 57">
            <a:extLst>
              <a:ext uri="{FF2B5EF4-FFF2-40B4-BE49-F238E27FC236}">
                <a16:creationId xmlns:a16="http://schemas.microsoft.com/office/drawing/2014/main" id="{2E6E77FC-E32E-4EAD-8F5F-50A9427D2358}"/>
              </a:ext>
            </a:extLst>
          </p:cNvPr>
          <p:cNvSpPr/>
          <p:nvPr/>
        </p:nvSpPr>
        <p:spPr>
          <a:xfrm>
            <a:off x="4410869" y="5702028"/>
            <a:ext cx="655425" cy="260140"/>
          </a:xfrm>
          <a:prstGeom prst="roundRect">
            <a:avLst/>
          </a:prstGeom>
          <a:solidFill>
            <a:srgbClr val="E9F5E4"/>
          </a:solidFill>
          <a:ln w="12700" cap="flat" cmpd="sng" algn="ctr">
            <a:noFill/>
            <a:prstDash val="solid"/>
            <a:miter lim="800000"/>
          </a:ln>
          <a:effectLst/>
        </p:spPr>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1100" b="1" i="0" u="none" strike="noStrike" kern="0" cap="none" spc="0" normalizeH="0" baseline="0" noProof="0" dirty="0">
                <a:ln>
                  <a:noFill/>
                </a:ln>
                <a:solidFill>
                  <a:srgbClr val="002E87"/>
                </a:solidFill>
                <a:effectLst/>
                <a:uLnTx/>
                <a:uFillTx/>
                <a:latin typeface="SST Arabic" panose="020B0504030504020204" pitchFamily="34" charset="-78"/>
                <a:ea typeface="+mn-ea"/>
                <a:cs typeface="SST Arabic" panose="020B0504030504020204" pitchFamily="34" charset="-78"/>
              </a:rPr>
              <a:t>2</a:t>
            </a:r>
          </a:p>
        </p:txBody>
      </p:sp>
      <p:sp>
        <p:nvSpPr>
          <p:cNvPr id="200" name="Rectangle 199">
            <a:extLst>
              <a:ext uri="{FF2B5EF4-FFF2-40B4-BE49-F238E27FC236}">
                <a16:creationId xmlns:a16="http://schemas.microsoft.com/office/drawing/2014/main" id="{E1023950-F030-4FA7-ADC3-58B2E49EE303}"/>
              </a:ext>
            </a:extLst>
          </p:cNvPr>
          <p:cNvSpPr/>
          <p:nvPr/>
        </p:nvSpPr>
        <p:spPr>
          <a:xfrm>
            <a:off x="5279437" y="5720376"/>
            <a:ext cx="606776" cy="241792"/>
          </a:xfrm>
          <a:prstGeom prst="rect">
            <a:avLst/>
          </a:prstGeom>
          <a:noFill/>
          <a:ln w="19050" cap="flat" cmpd="sng" algn="ctr">
            <a:noFill/>
            <a:prstDash val="solid"/>
            <a:miter lim="800000"/>
          </a:ln>
          <a:effectLst/>
        </p:spPr>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1050" b="1" i="0" u="none" strike="noStrike" kern="0" cap="none" spc="0" normalizeH="0" baseline="0" noProof="0" dirty="0">
                <a:ln>
                  <a:noFill/>
                </a:ln>
                <a:solidFill>
                  <a:srgbClr val="2D4553"/>
                </a:solidFill>
                <a:effectLst/>
                <a:uLnTx/>
                <a:uFillTx/>
                <a:latin typeface="SST Arabic" panose="020B0504030504020204" pitchFamily="34" charset="-78"/>
                <a:ea typeface="Calibri" panose="020F0502020204030204" pitchFamily="34" charset="0"/>
                <a:cs typeface="SST Arabic" panose="020B0504030504020204" pitchFamily="34" charset="-78"/>
              </a:rPr>
              <a:t>1000</a:t>
            </a:r>
            <a:endParaRPr kumimoji="0" lang="en-US" sz="1050" b="1" i="0" u="none" strike="noStrike" kern="0" cap="none" spc="0" normalizeH="0" baseline="0" noProof="0" dirty="0">
              <a:ln>
                <a:noFill/>
              </a:ln>
              <a:solidFill>
                <a:srgbClr val="2D4553"/>
              </a:solidFill>
              <a:effectLst/>
              <a:uLnTx/>
              <a:uFillTx/>
              <a:latin typeface="SST Arabic" panose="020B0504030504020204" pitchFamily="34" charset="-78"/>
              <a:ea typeface="Calibri" panose="020F0502020204030204" pitchFamily="34" charset="0"/>
              <a:cs typeface="SST Arabic" panose="020B0504030504020204" pitchFamily="34" charset="-78"/>
            </a:endParaRPr>
          </a:p>
        </p:txBody>
      </p:sp>
      <p:sp>
        <p:nvSpPr>
          <p:cNvPr id="199" name="Rectangle: Rounded Corners 198">
            <a:extLst>
              <a:ext uri="{FF2B5EF4-FFF2-40B4-BE49-F238E27FC236}">
                <a16:creationId xmlns:a16="http://schemas.microsoft.com/office/drawing/2014/main" id="{FDB270E0-6E53-46B9-B908-03763D60460B}"/>
              </a:ext>
            </a:extLst>
          </p:cNvPr>
          <p:cNvSpPr>
            <a:spLocks/>
          </p:cNvSpPr>
          <p:nvPr/>
        </p:nvSpPr>
        <p:spPr>
          <a:xfrm>
            <a:off x="759124" y="212123"/>
            <a:ext cx="7607005" cy="698989"/>
          </a:xfrm>
          <a:prstGeom prst="roundRect">
            <a:avLst>
              <a:gd name="adj" fmla="val 50000"/>
            </a:avLst>
          </a:prstGeom>
          <a:solidFill>
            <a:schemeClr val="bg2"/>
          </a:solidFill>
          <a:ln w="9525">
            <a:no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err="1">
              <a:ln>
                <a:noFill/>
              </a:ln>
              <a:solidFill>
                <a:srgbClr val="000000"/>
              </a:solidFill>
              <a:effectLst/>
              <a:uLnTx/>
              <a:uFillTx/>
              <a:latin typeface="Calibri"/>
              <a:ea typeface="+mn-ea"/>
              <a:cs typeface="Symbio AR+LT"/>
            </a:endParaRPr>
          </a:p>
        </p:txBody>
      </p:sp>
      <p:sp>
        <p:nvSpPr>
          <p:cNvPr id="6" name="Slide Number Placeholder 5"/>
          <p:cNvSpPr>
            <a:spLocks noGrp="1"/>
          </p:cNvSpPr>
          <p:nvPr>
            <p:ph type="sldNum" sz="quarter" idx="12"/>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008E1BDA-5E07-414A-8101-29DABEB15B19}" type="slidenum">
              <a:rPr kumimoji="0" lang="en-US" sz="1200" b="0" i="0" u="none" strike="noStrike" kern="1200" cap="none" spc="0" normalizeH="0" baseline="0" noProof="0" smtClean="0">
                <a:ln>
                  <a:noFill/>
                </a:ln>
                <a:solidFill>
                  <a:srgbClr val="0D2547">
                    <a:tint val="75000"/>
                  </a:srgbClr>
                </a:solidFill>
                <a:effectLst/>
                <a:uLnTx/>
                <a:uFillTx/>
                <a:latin typeface="Greta Arabic" panose="02000000000000000000" pitchFamily="2" charset="-78"/>
                <a:ea typeface="+mn-ea"/>
                <a:cs typeface="Symbio AR+LT"/>
              </a:rPr>
              <a:pPr marL="0" marR="0" lvl="0" indent="0" algn="l" defTabSz="914400" rtl="1"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a:ln>
                <a:noFill/>
              </a:ln>
              <a:solidFill>
                <a:srgbClr val="0D2547">
                  <a:tint val="75000"/>
                </a:srgbClr>
              </a:solidFill>
              <a:effectLst/>
              <a:uLnTx/>
              <a:uFillTx/>
              <a:latin typeface="Greta Arabic" panose="02000000000000000000" pitchFamily="2" charset="-78"/>
              <a:ea typeface="+mn-ea"/>
              <a:cs typeface="Symbio AR+LT"/>
            </a:endParaRPr>
          </a:p>
        </p:txBody>
      </p:sp>
      <p:sp>
        <p:nvSpPr>
          <p:cNvPr id="174" name="Rectangle: Rounded Corners 173">
            <a:extLst>
              <a:ext uri="{FF2B5EF4-FFF2-40B4-BE49-F238E27FC236}">
                <a16:creationId xmlns:a16="http://schemas.microsoft.com/office/drawing/2014/main" id="{F3823F53-1AA1-4A28-8398-91201EE12E69}"/>
              </a:ext>
            </a:extLst>
          </p:cNvPr>
          <p:cNvSpPr>
            <a:spLocks/>
          </p:cNvSpPr>
          <p:nvPr/>
        </p:nvSpPr>
        <p:spPr>
          <a:xfrm>
            <a:off x="7409861" y="212211"/>
            <a:ext cx="4480807" cy="698989"/>
          </a:xfrm>
          <a:prstGeom prst="roundRect">
            <a:avLst>
              <a:gd name="adj" fmla="val 50000"/>
            </a:avLst>
          </a:prstGeom>
          <a:solidFill>
            <a:srgbClr val="04B0AC"/>
          </a:solidFill>
          <a:ln w="9525">
            <a:no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err="1">
              <a:ln>
                <a:noFill/>
              </a:ln>
              <a:solidFill>
                <a:srgbClr val="000000"/>
              </a:solidFill>
              <a:effectLst/>
              <a:uLnTx/>
              <a:uFillTx/>
              <a:latin typeface="Calibri"/>
              <a:ea typeface="+mn-ea"/>
              <a:cs typeface="Symbio AR+LT"/>
            </a:endParaRPr>
          </a:p>
        </p:txBody>
      </p:sp>
      <p:sp>
        <p:nvSpPr>
          <p:cNvPr id="175" name="TextBox 174">
            <a:extLst>
              <a:ext uri="{FF2B5EF4-FFF2-40B4-BE49-F238E27FC236}">
                <a16:creationId xmlns:a16="http://schemas.microsoft.com/office/drawing/2014/main" id="{FCC47DE8-C0DE-41A4-B356-383C70755A80}"/>
              </a:ext>
            </a:extLst>
          </p:cNvPr>
          <p:cNvSpPr txBox="1">
            <a:spLocks/>
          </p:cNvSpPr>
          <p:nvPr/>
        </p:nvSpPr>
        <p:spPr>
          <a:xfrm>
            <a:off x="7548031" y="407817"/>
            <a:ext cx="4154507" cy="307777"/>
          </a:xfrm>
          <a:prstGeom prst="rect">
            <a:avLst/>
          </a:prstGeom>
        </p:spPr>
        <p:txBody>
          <a:bodyPr vert="horz" wrap="square" lIns="0" tIns="0" rIns="0" bIns="0" rtlCol="0" anchor="ctr">
            <a:spAutoFit/>
          </a:bodyPr>
          <a:lstStyle>
            <a:lvl1pPr marL="179994" lvl="0" indent="-179994" defTabSz="914370">
              <a:spcBef>
                <a:spcPts val="600"/>
              </a:spcBef>
              <a:buFont typeface="Arial" panose="020B0604020202020204" pitchFamily="34" charset="0"/>
              <a:buChar char="•"/>
              <a:defRPr sz="1400" kern="0">
                <a:latin typeface="Calibri" panose="020F0502020204030204" pitchFamily="34" charset="0"/>
                <a:cs typeface="Calibri" panose="020F0502020204030204" pitchFamily="34" charset="0"/>
                <a:sym typeface="Calibri" panose="020F0502020204030204" pitchFamily="34" charset="0"/>
              </a:defRPr>
            </a:lvl1pPr>
            <a:lvl2pPr marL="359988" lvl="1" indent="-179994" defTabSz="914370">
              <a:spcBef>
                <a:spcPts val="300"/>
              </a:spcBef>
              <a:buFont typeface="Arial" panose="020B0604020202020204" pitchFamily="34" charset="0"/>
              <a:buChar char="–"/>
              <a:defRPr sz="1400" kern="0">
                <a:latin typeface="Calibri" panose="020F0502020204030204" pitchFamily="34" charset="0"/>
                <a:cs typeface="Calibri" panose="020F0502020204030204" pitchFamily="34" charset="0"/>
                <a:sym typeface="Calibri" panose="020F0502020204030204" pitchFamily="34" charset="0"/>
              </a:defRPr>
            </a:lvl2pPr>
            <a:lvl3pPr marL="539982" lvl="2" indent="-179994" defTabSz="914370">
              <a:spcBef>
                <a:spcPts val="300"/>
              </a:spcBef>
              <a:buFont typeface="Arial" panose="020B0604020202020204" pitchFamily="34" charset="0"/>
              <a:buChar char="-"/>
              <a:defRPr sz="1400" kern="0">
                <a:latin typeface="Calibri" panose="020F0502020204030204" pitchFamily="34" charset="0"/>
                <a:cs typeface="Calibri" panose="020F0502020204030204" pitchFamily="34" charset="0"/>
                <a:sym typeface="Calibri" panose="020F0502020204030204" pitchFamily="34" charset="0"/>
              </a:defRPr>
            </a:lvl3pPr>
            <a:lvl4pPr marL="719977" lvl="3" indent="-179994" defTabSz="914370">
              <a:spcBef>
                <a:spcPts val="300"/>
              </a:spcBef>
              <a:buFont typeface="Arial" panose="020B0604020202020204" pitchFamily="34" charset="0"/>
              <a:buChar char="-"/>
              <a:defRPr sz="1400" kern="0">
                <a:latin typeface="Calibri" panose="020F0502020204030204" pitchFamily="34" charset="0"/>
                <a:cs typeface="Calibri" panose="020F0502020204030204" pitchFamily="34" charset="0"/>
                <a:sym typeface="Calibri" panose="020F0502020204030204" pitchFamily="34" charset="0"/>
              </a:defRPr>
            </a:lvl4pPr>
            <a:lvl5pPr marL="899971" lvl="4" indent="-179994" defTabSz="914370">
              <a:spcBef>
                <a:spcPts val="300"/>
              </a:spcBef>
              <a:buFont typeface="Arial" panose="020B0604020202020204" pitchFamily="34" charset="0"/>
              <a:buChar char="-"/>
              <a:defRPr sz="1400" kern="0">
                <a:latin typeface="Calibri" panose="020F0502020204030204" pitchFamily="34" charset="0"/>
                <a:cs typeface="Calibri" panose="020F0502020204030204" pitchFamily="34" charset="0"/>
                <a:sym typeface="Calibri" panose="020F0502020204030204" pitchFamily="34" charset="0"/>
              </a:defRPr>
            </a:lvl5pPr>
            <a:lvl6pPr marL="1079965" indent="-179994" defTabSz="914370">
              <a:spcBef>
                <a:spcPts val="300"/>
              </a:spcBef>
              <a:buFont typeface="Arial" panose="020B0604020202020204" pitchFamily="34" charset="0"/>
              <a:buChar char="-"/>
              <a:defRPr sz="1400" kern="0"/>
            </a:lvl6pPr>
            <a:lvl7pPr marL="1259959" indent="-179994" defTabSz="914370">
              <a:spcBef>
                <a:spcPts val="300"/>
              </a:spcBef>
              <a:buFont typeface="Arial" panose="020B0604020202020204" pitchFamily="34" charset="0"/>
              <a:buChar char="-"/>
              <a:defRPr sz="1400" kern="0"/>
            </a:lvl7pPr>
            <a:lvl8pPr marL="1439953" indent="-179994" defTabSz="914370">
              <a:spcBef>
                <a:spcPts val="300"/>
              </a:spcBef>
              <a:buFont typeface="Arial" panose="020B0604020202020204" pitchFamily="34" charset="0"/>
              <a:buChar char="-"/>
              <a:defRPr sz="1400" kern="0"/>
            </a:lvl8pPr>
            <a:lvl9pPr marL="1619947" indent="-179994" defTabSz="914370">
              <a:spcBef>
                <a:spcPts val="300"/>
              </a:spcBef>
              <a:buFont typeface="Arial" panose="020B0604020202020204" pitchFamily="34" charset="0"/>
              <a:buChar char="-"/>
              <a:defRPr sz="1400" kern="0"/>
            </a:lvl9p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ar-SA" sz="2000" b="1" i="0" u="none" strike="noStrike" kern="1200" cap="none" spc="0" normalizeH="0" baseline="0" noProof="0" dirty="0">
                <a:ln>
                  <a:noFill/>
                </a:ln>
                <a:solidFill>
                  <a:srgbClr val="FFFFFF"/>
                </a:solidFill>
                <a:effectLst/>
                <a:uLnTx/>
                <a:uFillTx/>
                <a:latin typeface="Calibri" panose="020F0502020204030204" pitchFamily="34" charset="0"/>
                <a:ea typeface="+mn-ea"/>
                <a:cs typeface="SST Arabic" panose="020B0504030504020204"/>
                <a:sym typeface="Calibri" panose="020F0502020204030204" pitchFamily="34" charset="0"/>
              </a:rPr>
              <a:t>قاعدة مجمعة #1</a:t>
            </a:r>
            <a:endParaRPr kumimoji="0" lang="en-US" sz="2000" b="1" i="0" u="none" strike="noStrike" kern="1200" cap="none" spc="0" normalizeH="0" baseline="0" noProof="0" dirty="0">
              <a:ln>
                <a:noFill/>
              </a:ln>
              <a:solidFill>
                <a:srgbClr val="FFFFFF"/>
              </a:solidFill>
              <a:effectLst/>
              <a:uLnTx/>
              <a:uFillTx/>
              <a:latin typeface="Calibri" panose="020F0502020204030204" pitchFamily="34" charset="0"/>
              <a:ea typeface="+mn-ea"/>
              <a:cs typeface="SST Arabic" panose="020B0504030504020204"/>
              <a:sym typeface="Calibri" panose="020F0502020204030204" pitchFamily="34" charset="0"/>
            </a:endParaRPr>
          </a:p>
        </p:txBody>
      </p:sp>
      <p:sp>
        <p:nvSpPr>
          <p:cNvPr id="178" name="Oval 177">
            <a:extLst>
              <a:ext uri="{FF2B5EF4-FFF2-40B4-BE49-F238E27FC236}">
                <a16:creationId xmlns:a16="http://schemas.microsoft.com/office/drawing/2014/main" id="{14763B5D-D51A-478A-B7FF-A1F0EDF69035}"/>
              </a:ext>
            </a:extLst>
          </p:cNvPr>
          <p:cNvSpPr/>
          <p:nvPr/>
        </p:nvSpPr>
        <p:spPr>
          <a:xfrm>
            <a:off x="11171415" y="81797"/>
            <a:ext cx="883696" cy="883696"/>
          </a:xfrm>
          <a:prstGeom prst="ellipse">
            <a:avLst/>
          </a:prstGeom>
          <a:solidFill>
            <a:schemeClr val="bg1"/>
          </a:solidFill>
          <a:ln w="9525">
            <a:solidFill>
              <a:srgbClr val="5CC1BF"/>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err="1">
              <a:ln>
                <a:noFill/>
              </a:ln>
              <a:solidFill>
                <a:srgbClr val="000000"/>
              </a:solidFill>
              <a:effectLst/>
              <a:uLnTx/>
              <a:uFillTx/>
              <a:latin typeface="Calibri"/>
              <a:ea typeface="+mn-ea"/>
              <a:cs typeface="Symbio AR+LT"/>
            </a:endParaRPr>
          </a:p>
        </p:txBody>
      </p:sp>
      <p:sp>
        <p:nvSpPr>
          <p:cNvPr id="194" name="Isosceles Triangle 69">
            <a:extLst>
              <a:ext uri="{FF2B5EF4-FFF2-40B4-BE49-F238E27FC236}">
                <a16:creationId xmlns:a16="http://schemas.microsoft.com/office/drawing/2014/main" id="{854C548B-524E-4BD9-8102-9F962A8FB621}"/>
              </a:ext>
            </a:extLst>
          </p:cNvPr>
          <p:cNvSpPr/>
          <p:nvPr/>
        </p:nvSpPr>
        <p:spPr>
          <a:xfrm rot="16200000">
            <a:off x="6117336" y="257303"/>
            <a:ext cx="18288" cy="12252960"/>
          </a:xfrm>
          <a:prstGeom prst="roundRect">
            <a:avLst>
              <a:gd name="adj" fmla="val 0"/>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ymbio AR+LT"/>
              <a:ea typeface="+mn-ea"/>
              <a:cs typeface="Symbio AR+LT"/>
            </a:endParaRPr>
          </a:p>
        </p:txBody>
      </p:sp>
      <p:sp>
        <p:nvSpPr>
          <p:cNvPr id="7" name="TextBox 6">
            <a:extLst>
              <a:ext uri="{FF2B5EF4-FFF2-40B4-BE49-F238E27FC236}">
                <a16:creationId xmlns:a16="http://schemas.microsoft.com/office/drawing/2014/main" id="{D8C91045-9ED1-419F-8AC4-B8F069EE7506}"/>
              </a:ext>
            </a:extLst>
          </p:cNvPr>
          <p:cNvSpPr txBox="1"/>
          <p:nvPr/>
        </p:nvSpPr>
        <p:spPr>
          <a:xfrm>
            <a:off x="744746" y="380774"/>
            <a:ext cx="6765870" cy="352509"/>
          </a:xfrm>
          <a:prstGeom prst="rect">
            <a:avLst/>
          </a:prstGeom>
          <a:noFill/>
        </p:spPr>
        <p:txBody>
          <a:bodyPr wrap="square" rtlCol="0" anchor="ctr" anchorCtr="0">
            <a:noAutofit/>
          </a:bodyPr>
          <a:lstStyle>
            <a:defPPr>
              <a:defRPr lang="en-US"/>
            </a:defPPr>
            <a:lvl1pPr algn="ctr" rtl="1">
              <a:defRPr sz="1200" b="1">
                <a:solidFill>
                  <a:srgbClr val="575756">
                    <a:lumMod val="50000"/>
                  </a:srgbClr>
                </a:solidFill>
                <a:latin typeface="SST Arabic" panose="020B0504030504020204" pitchFamily="34" charset="-78"/>
                <a:cs typeface="SST Arabic" panose="020B0504030504020204" pitchFamily="34" charset="-78"/>
              </a:defRPr>
            </a:lvl1p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575756">
                    <a:lumMod val="50000"/>
                  </a:srgbClr>
                </a:solidFill>
                <a:effectLst/>
                <a:uLnTx/>
                <a:uFillTx/>
                <a:latin typeface="SST Arabic" panose="020B0504030504020204" pitchFamily="34" charset="-78"/>
                <a:ea typeface="+mn-ea"/>
                <a:cs typeface="SST Arabic" panose="020B0504030504020204" pitchFamily="34" charset="-78"/>
              </a:rPr>
              <a:t>1,728</a:t>
            </a:r>
            <a:r>
              <a:rPr kumimoji="0" lang="ar-SA" sz="1200" b="1" i="0" u="none" strike="noStrike" kern="1200" cap="none" spc="0" normalizeH="0" baseline="0" noProof="0" dirty="0">
                <a:ln>
                  <a:noFill/>
                </a:ln>
                <a:solidFill>
                  <a:srgbClr val="575756">
                    <a:lumMod val="50000"/>
                  </a:srgbClr>
                </a:solidFill>
                <a:effectLst/>
                <a:uLnTx/>
                <a:uFillTx/>
                <a:latin typeface="SST Arabic" panose="020B0504030504020204" pitchFamily="34" charset="-78"/>
                <a:ea typeface="+mn-ea"/>
                <a:cs typeface="SST Arabic" panose="020B0504030504020204" pitchFamily="34" charset="-78"/>
              </a:rPr>
              <a:t> بيان جمركي تم استهدافه لفترة يناير 2023 حتى يونيو 2023</a:t>
            </a:r>
            <a:endParaRPr kumimoji="0" lang="en-US" sz="1200" b="1" i="0" u="none" strike="noStrike" kern="1200" cap="none" spc="0" normalizeH="0" baseline="0" noProof="0" dirty="0">
              <a:ln>
                <a:noFill/>
              </a:ln>
              <a:solidFill>
                <a:srgbClr val="575756">
                  <a:lumMod val="50000"/>
                </a:srgbClr>
              </a:solidFill>
              <a:effectLst/>
              <a:uLnTx/>
              <a:uFillTx/>
              <a:latin typeface="SST Arabic" panose="020B0504030504020204" pitchFamily="34" charset="-78"/>
              <a:ea typeface="+mn-ea"/>
              <a:cs typeface="SST Arabic" panose="020B0504030504020204" pitchFamily="34" charset="-78"/>
            </a:endParaRPr>
          </a:p>
        </p:txBody>
      </p:sp>
      <p:grpSp>
        <p:nvGrpSpPr>
          <p:cNvPr id="271" name="Group 270">
            <a:extLst>
              <a:ext uri="{FF2B5EF4-FFF2-40B4-BE49-F238E27FC236}">
                <a16:creationId xmlns:a16="http://schemas.microsoft.com/office/drawing/2014/main" id="{B821AC29-FF72-4513-988D-F46CB599259A}"/>
              </a:ext>
            </a:extLst>
          </p:cNvPr>
          <p:cNvGrpSpPr/>
          <p:nvPr/>
        </p:nvGrpSpPr>
        <p:grpSpPr>
          <a:xfrm>
            <a:off x="11415986" y="280973"/>
            <a:ext cx="394554" cy="424008"/>
            <a:chOff x="4402859" y="2189177"/>
            <a:chExt cx="1144835" cy="1230298"/>
          </a:xfrm>
        </p:grpSpPr>
        <p:sp>
          <p:nvSpPr>
            <p:cNvPr id="272" name="Freeform: Shape 271">
              <a:extLst>
                <a:ext uri="{FF2B5EF4-FFF2-40B4-BE49-F238E27FC236}">
                  <a16:creationId xmlns:a16="http://schemas.microsoft.com/office/drawing/2014/main" id="{D99C9F6E-9F7B-48ED-A518-16E6ACB0D786}"/>
                </a:ext>
              </a:extLst>
            </p:cNvPr>
            <p:cNvSpPr/>
            <p:nvPr/>
          </p:nvSpPr>
          <p:spPr>
            <a:xfrm>
              <a:off x="4586522" y="2189177"/>
              <a:ext cx="734651" cy="734651"/>
            </a:xfrm>
            <a:custGeom>
              <a:avLst/>
              <a:gdLst>
                <a:gd name="connsiteX0" fmla="*/ 118060 w 114300"/>
                <a:gd name="connsiteY0" fmla="*/ 60910 h 114300"/>
                <a:gd name="connsiteX1" fmla="*/ 60910 w 114300"/>
                <a:gd name="connsiteY1" fmla="*/ 118060 h 114300"/>
                <a:gd name="connsiteX2" fmla="*/ 3760 w 114300"/>
                <a:gd name="connsiteY2" fmla="*/ 60910 h 114300"/>
                <a:gd name="connsiteX3" fmla="*/ 60910 w 114300"/>
                <a:gd name="connsiteY3" fmla="*/ 3760 h 114300"/>
                <a:gd name="connsiteX4" fmla="*/ 118060 w 114300"/>
                <a:gd name="connsiteY4" fmla="*/ 60910 h 114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300" h="114300">
                  <a:moveTo>
                    <a:pt x="118060" y="60910"/>
                  </a:moveTo>
                  <a:cubicBezTo>
                    <a:pt x="118060" y="92473"/>
                    <a:pt x="92473" y="118060"/>
                    <a:pt x="60910" y="118060"/>
                  </a:cubicBezTo>
                  <a:cubicBezTo>
                    <a:pt x="29347" y="118060"/>
                    <a:pt x="3760" y="92473"/>
                    <a:pt x="3760" y="60910"/>
                  </a:cubicBezTo>
                  <a:cubicBezTo>
                    <a:pt x="3760" y="29347"/>
                    <a:pt x="29347" y="3760"/>
                    <a:pt x="60910" y="3760"/>
                  </a:cubicBezTo>
                  <a:cubicBezTo>
                    <a:pt x="92473" y="3760"/>
                    <a:pt x="118060" y="29347"/>
                    <a:pt x="118060" y="60910"/>
                  </a:cubicBezTo>
                  <a:close/>
                </a:path>
              </a:pathLst>
            </a:custGeom>
            <a:noFill/>
            <a:ln w="6350" cap="flat">
              <a:solidFill>
                <a:srgbClr val="04B0AC"/>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Symbio AR+LT"/>
              </a:endParaRPr>
            </a:p>
          </p:txBody>
        </p:sp>
        <p:sp>
          <p:nvSpPr>
            <p:cNvPr id="273" name="Freeform: Shape 272">
              <a:extLst>
                <a:ext uri="{FF2B5EF4-FFF2-40B4-BE49-F238E27FC236}">
                  <a16:creationId xmlns:a16="http://schemas.microsoft.com/office/drawing/2014/main" id="{D4B70970-2876-408E-8EAF-632DD3F3879D}"/>
                </a:ext>
              </a:extLst>
            </p:cNvPr>
            <p:cNvSpPr/>
            <p:nvPr/>
          </p:nvSpPr>
          <p:spPr>
            <a:xfrm>
              <a:off x="4953847" y="2262641"/>
              <a:ext cx="306103" cy="306103"/>
            </a:xfrm>
            <a:custGeom>
              <a:avLst/>
              <a:gdLst>
                <a:gd name="connsiteX0" fmla="*/ 49480 w 47625"/>
                <a:gd name="connsiteY0" fmla="*/ 49480 h 47625"/>
                <a:gd name="connsiteX1" fmla="*/ 3760 w 47625"/>
                <a:gd name="connsiteY1" fmla="*/ 3760 h 47625"/>
              </a:gdLst>
              <a:ahLst/>
              <a:cxnLst>
                <a:cxn ang="0">
                  <a:pos x="connsiteX0" y="connsiteY0"/>
                </a:cxn>
                <a:cxn ang="0">
                  <a:pos x="connsiteX1" y="connsiteY1"/>
                </a:cxn>
              </a:cxnLst>
              <a:rect l="l" t="t" r="r" b="b"/>
              <a:pathLst>
                <a:path w="47625" h="47625">
                  <a:moveTo>
                    <a:pt x="49480" y="49480"/>
                  </a:moveTo>
                  <a:cubicBezTo>
                    <a:pt x="49480" y="24715"/>
                    <a:pt x="29477" y="3760"/>
                    <a:pt x="3760" y="3760"/>
                  </a:cubicBezTo>
                </a:path>
              </a:pathLst>
            </a:custGeom>
            <a:noFill/>
            <a:ln w="6350" cap="rnd">
              <a:solidFill>
                <a:srgbClr val="04B0AC"/>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Symbio AR+LT"/>
              </a:endParaRPr>
            </a:p>
          </p:txBody>
        </p:sp>
        <p:sp>
          <p:nvSpPr>
            <p:cNvPr id="274" name="Freeform: Shape 273">
              <a:extLst>
                <a:ext uri="{FF2B5EF4-FFF2-40B4-BE49-F238E27FC236}">
                  <a16:creationId xmlns:a16="http://schemas.microsoft.com/office/drawing/2014/main" id="{FD409DC0-C995-4D08-8041-9B792F4CB0E5}"/>
                </a:ext>
              </a:extLst>
            </p:cNvPr>
            <p:cNvSpPr/>
            <p:nvPr/>
          </p:nvSpPr>
          <p:spPr>
            <a:xfrm>
              <a:off x="4898752" y="2923828"/>
              <a:ext cx="122441" cy="122441"/>
            </a:xfrm>
            <a:custGeom>
              <a:avLst/>
              <a:gdLst>
                <a:gd name="connsiteX0" fmla="*/ 3760 w 19050"/>
                <a:gd name="connsiteY0" fmla="*/ 3760 h 19050"/>
                <a:gd name="connsiteX1" fmla="*/ 3760 w 19050"/>
                <a:gd name="connsiteY1" fmla="*/ 24715 h 19050"/>
                <a:gd name="connsiteX2" fmla="*/ 20905 w 19050"/>
                <a:gd name="connsiteY2" fmla="*/ 24715 h 19050"/>
                <a:gd name="connsiteX3" fmla="*/ 20905 w 19050"/>
                <a:gd name="connsiteY3" fmla="*/ 3760 h 19050"/>
              </a:gdLst>
              <a:ahLst/>
              <a:cxnLst>
                <a:cxn ang="0">
                  <a:pos x="connsiteX0" y="connsiteY0"/>
                </a:cxn>
                <a:cxn ang="0">
                  <a:pos x="connsiteX1" y="connsiteY1"/>
                </a:cxn>
                <a:cxn ang="0">
                  <a:pos x="connsiteX2" y="connsiteY2"/>
                </a:cxn>
                <a:cxn ang="0">
                  <a:pos x="connsiteX3" y="connsiteY3"/>
                </a:cxn>
              </a:cxnLst>
              <a:rect l="l" t="t" r="r" b="b"/>
              <a:pathLst>
                <a:path w="19050" h="19050">
                  <a:moveTo>
                    <a:pt x="3760" y="3760"/>
                  </a:moveTo>
                  <a:lnTo>
                    <a:pt x="3760" y="24715"/>
                  </a:lnTo>
                  <a:lnTo>
                    <a:pt x="20905" y="24715"/>
                  </a:lnTo>
                  <a:lnTo>
                    <a:pt x="20905" y="3760"/>
                  </a:lnTo>
                </a:path>
              </a:pathLst>
            </a:custGeom>
            <a:noFill/>
            <a:ln w="6350" cap="flat">
              <a:solidFill>
                <a:srgbClr val="04B0AC"/>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Symbio AR+LT"/>
              </a:endParaRPr>
            </a:p>
          </p:txBody>
        </p:sp>
        <p:sp>
          <p:nvSpPr>
            <p:cNvPr id="275" name="Freeform: Shape 274">
              <a:extLst>
                <a:ext uri="{FF2B5EF4-FFF2-40B4-BE49-F238E27FC236}">
                  <a16:creationId xmlns:a16="http://schemas.microsoft.com/office/drawing/2014/main" id="{5800A316-0335-4B48-BAF4-77986367FCE0}"/>
                </a:ext>
              </a:extLst>
            </p:cNvPr>
            <p:cNvSpPr/>
            <p:nvPr/>
          </p:nvSpPr>
          <p:spPr>
            <a:xfrm>
              <a:off x="4764067" y="2513650"/>
              <a:ext cx="122441" cy="183663"/>
            </a:xfrm>
            <a:custGeom>
              <a:avLst/>
              <a:gdLst>
                <a:gd name="connsiteX0" fmla="*/ 3760 w 19050"/>
                <a:gd name="connsiteY0" fmla="*/ 3760 h 28575"/>
                <a:gd name="connsiteX1" fmla="*/ 23762 w 19050"/>
                <a:gd name="connsiteY1" fmla="*/ 3760 h 28575"/>
                <a:gd name="connsiteX2" fmla="*/ 23762 w 19050"/>
                <a:gd name="connsiteY2" fmla="*/ 31382 h 28575"/>
                <a:gd name="connsiteX3" fmla="*/ 3760 w 19050"/>
                <a:gd name="connsiteY3" fmla="*/ 31382 h 28575"/>
              </a:gdLst>
              <a:ahLst/>
              <a:cxnLst>
                <a:cxn ang="0">
                  <a:pos x="connsiteX0" y="connsiteY0"/>
                </a:cxn>
                <a:cxn ang="0">
                  <a:pos x="connsiteX1" y="connsiteY1"/>
                </a:cxn>
                <a:cxn ang="0">
                  <a:pos x="connsiteX2" y="connsiteY2"/>
                </a:cxn>
                <a:cxn ang="0">
                  <a:pos x="connsiteX3" y="connsiteY3"/>
                </a:cxn>
              </a:cxnLst>
              <a:rect l="l" t="t" r="r" b="b"/>
              <a:pathLst>
                <a:path w="19050" h="28575">
                  <a:moveTo>
                    <a:pt x="3760" y="3760"/>
                  </a:moveTo>
                  <a:lnTo>
                    <a:pt x="23762" y="3760"/>
                  </a:lnTo>
                  <a:lnTo>
                    <a:pt x="23762" y="31382"/>
                  </a:lnTo>
                  <a:lnTo>
                    <a:pt x="3760" y="31382"/>
                  </a:lnTo>
                  <a:close/>
                </a:path>
              </a:pathLst>
            </a:custGeom>
            <a:noFill/>
            <a:ln w="6350" cap="flat">
              <a:solidFill>
                <a:srgbClr val="04B0AC"/>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Symbio AR+LT"/>
              </a:endParaRPr>
            </a:p>
          </p:txBody>
        </p:sp>
        <p:sp>
          <p:nvSpPr>
            <p:cNvPr id="276" name="Freeform: Shape 275">
              <a:extLst>
                <a:ext uri="{FF2B5EF4-FFF2-40B4-BE49-F238E27FC236}">
                  <a16:creationId xmlns:a16="http://schemas.microsoft.com/office/drawing/2014/main" id="{DF98C50E-56ED-4891-BF69-ABC6CD04708C}"/>
                </a:ext>
              </a:extLst>
            </p:cNvPr>
            <p:cNvSpPr/>
            <p:nvPr/>
          </p:nvSpPr>
          <p:spPr>
            <a:xfrm>
              <a:off x="4892628" y="2427941"/>
              <a:ext cx="122441" cy="306103"/>
            </a:xfrm>
            <a:custGeom>
              <a:avLst/>
              <a:gdLst>
                <a:gd name="connsiteX0" fmla="*/ 3760 w 19050"/>
                <a:gd name="connsiteY0" fmla="*/ 3760 h 47625"/>
                <a:gd name="connsiteX1" fmla="*/ 23762 w 19050"/>
                <a:gd name="connsiteY1" fmla="*/ 3760 h 47625"/>
                <a:gd name="connsiteX2" fmla="*/ 23762 w 19050"/>
                <a:gd name="connsiteY2" fmla="*/ 44717 h 47625"/>
                <a:gd name="connsiteX3" fmla="*/ 3760 w 19050"/>
                <a:gd name="connsiteY3" fmla="*/ 44717 h 47625"/>
              </a:gdLst>
              <a:ahLst/>
              <a:cxnLst>
                <a:cxn ang="0">
                  <a:pos x="connsiteX0" y="connsiteY0"/>
                </a:cxn>
                <a:cxn ang="0">
                  <a:pos x="connsiteX1" y="connsiteY1"/>
                </a:cxn>
                <a:cxn ang="0">
                  <a:pos x="connsiteX2" y="connsiteY2"/>
                </a:cxn>
                <a:cxn ang="0">
                  <a:pos x="connsiteX3" y="connsiteY3"/>
                </a:cxn>
              </a:cxnLst>
              <a:rect l="l" t="t" r="r" b="b"/>
              <a:pathLst>
                <a:path w="19050" h="47625">
                  <a:moveTo>
                    <a:pt x="3760" y="3760"/>
                  </a:moveTo>
                  <a:lnTo>
                    <a:pt x="23762" y="3760"/>
                  </a:lnTo>
                  <a:lnTo>
                    <a:pt x="23762" y="44717"/>
                  </a:lnTo>
                  <a:lnTo>
                    <a:pt x="3760" y="44717"/>
                  </a:lnTo>
                  <a:close/>
                </a:path>
              </a:pathLst>
            </a:custGeom>
            <a:noFill/>
            <a:ln w="6350" cap="flat">
              <a:solidFill>
                <a:srgbClr val="04B0AC"/>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Symbio AR+LT"/>
              </a:endParaRPr>
            </a:p>
          </p:txBody>
        </p:sp>
        <p:sp>
          <p:nvSpPr>
            <p:cNvPr id="278" name="Freeform: Shape 277">
              <a:extLst>
                <a:ext uri="{FF2B5EF4-FFF2-40B4-BE49-F238E27FC236}">
                  <a16:creationId xmlns:a16="http://schemas.microsoft.com/office/drawing/2014/main" id="{A5BC969A-EE21-4C00-A928-77C9FC993298}"/>
                </a:ext>
              </a:extLst>
            </p:cNvPr>
            <p:cNvSpPr/>
            <p:nvPr/>
          </p:nvSpPr>
          <p:spPr>
            <a:xfrm>
              <a:off x="5021193" y="2513650"/>
              <a:ext cx="122441" cy="183663"/>
            </a:xfrm>
            <a:custGeom>
              <a:avLst/>
              <a:gdLst>
                <a:gd name="connsiteX0" fmla="*/ 3760 w 19050"/>
                <a:gd name="connsiteY0" fmla="*/ 3760 h 28575"/>
                <a:gd name="connsiteX1" fmla="*/ 23762 w 19050"/>
                <a:gd name="connsiteY1" fmla="*/ 3760 h 28575"/>
                <a:gd name="connsiteX2" fmla="*/ 23762 w 19050"/>
                <a:gd name="connsiteY2" fmla="*/ 31382 h 28575"/>
                <a:gd name="connsiteX3" fmla="*/ 3760 w 19050"/>
                <a:gd name="connsiteY3" fmla="*/ 31382 h 28575"/>
              </a:gdLst>
              <a:ahLst/>
              <a:cxnLst>
                <a:cxn ang="0">
                  <a:pos x="connsiteX0" y="connsiteY0"/>
                </a:cxn>
                <a:cxn ang="0">
                  <a:pos x="connsiteX1" y="connsiteY1"/>
                </a:cxn>
                <a:cxn ang="0">
                  <a:pos x="connsiteX2" y="connsiteY2"/>
                </a:cxn>
                <a:cxn ang="0">
                  <a:pos x="connsiteX3" y="connsiteY3"/>
                </a:cxn>
              </a:cxnLst>
              <a:rect l="l" t="t" r="r" b="b"/>
              <a:pathLst>
                <a:path w="19050" h="28575">
                  <a:moveTo>
                    <a:pt x="3760" y="3760"/>
                  </a:moveTo>
                  <a:lnTo>
                    <a:pt x="23762" y="3760"/>
                  </a:lnTo>
                  <a:lnTo>
                    <a:pt x="23762" y="31382"/>
                  </a:lnTo>
                  <a:lnTo>
                    <a:pt x="3760" y="31382"/>
                  </a:lnTo>
                  <a:close/>
                </a:path>
              </a:pathLst>
            </a:custGeom>
            <a:noFill/>
            <a:ln w="6350" cap="flat">
              <a:solidFill>
                <a:srgbClr val="04B0AC"/>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Symbio AR+LT"/>
              </a:endParaRPr>
            </a:p>
          </p:txBody>
        </p:sp>
        <p:sp>
          <p:nvSpPr>
            <p:cNvPr id="279" name="Freeform: Shape 278">
              <a:extLst>
                <a:ext uri="{FF2B5EF4-FFF2-40B4-BE49-F238E27FC236}">
                  <a16:creationId xmlns:a16="http://schemas.microsoft.com/office/drawing/2014/main" id="{9FD3B491-CE71-4FC5-9BC5-BFCB2B1FD42F}"/>
                </a:ext>
              </a:extLst>
            </p:cNvPr>
            <p:cNvSpPr/>
            <p:nvPr/>
          </p:nvSpPr>
          <p:spPr>
            <a:xfrm>
              <a:off x="4476326" y="3193199"/>
              <a:ext cx="61222" cy="61222"/>
            </a:xfrm>
            <a:custGeom>
              <a:avLst/>
              <a:gdLst>
                <a:gd name="connsiteX0" fmla="*/ 14237 w 9525"/>
                <a:gd name="connsiteY0" fmla="*/ 3760 h 9525"/>
                <a:gd name="connsiteX1" fmla="*/ 3760 w 9525"/>
                <a:gd name="connsiteY1" fmla="*/ 14237 h 9525"/>
              </a:gdLst>
              <a:ahLst/>
              <a:cxnLst>
                <a:cxn ang="0">
                  <a:pos x="connsiteX0" y="connsiteY0"/>
                </a:cxn>
                <a:cxn ang="0">
                  <a:pos x="connsiteX1" y="connsiteY1"/>
                </a:cxn>
              </a:cxnLst>
              <a:rect l="l" t="t" r="r" b="b"/>
              <a:pathLst>
                <a:path w="9525" h="9525">
                  <a:moveTo>
                    <a:pt x="14237" y="3760"/>
                  </a:moveTo>
                  <a:lnTo>
                    <a:pt x="3760" y="14237"/>
                  </a:lnTo>
                </a:path>
              </a:pathLst>
            </a:custGeom>
            <a:ln w="6350" cap="rnd">
              <a:solidFill>
                <a:srgbClr val="04B0AC"/>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Symbio AR+LT"/>
              </a:endParaRPr>
            </a:p>
          </p:txBody>
        </p:sp>
        <p:sp>
          <p:nvSpPr>
            <p:cNvPr id="281" name="Freeform: Shape 280">
              <a:extLst>
                <a:ext uri="{FF2B5EF4-FFF2-40B4-BE49-F238E27FC236}">
                  <a16:creationId xmlns:a16="http://schemas.microsoft.com/office/drawing/2014/main" id="{BCE70B3F-B304-4164-851C-D290BD9DC05B}"/>
                </a:ext>
              </a:extLst>
            </p:cNvPr>
            <p:cNvSpPr/>
            <p:nvPr/>
          </p:nvSpPr>
          <p:spPr>
            <a:xfrm>
              <a:off x="4604891" y="3193199"/>
              <a:ext cx="61222" cy="61222"/>
            </a:xfrm>
            <a:custGeom>
              <a:avLst/>
              <a:gdLst>
                <a:gd name="connsiteX0" fmla="*/ 14237 w 9525"/>
                <a:gd name="connsiteY0" fmla="*/ 14237 h 9525"/>
                <a:gd name="connsiteX1" fmla="*/ 3760 w 9525"/>
                <a:gd name="connsiteY1" fmla="*/ 3760 h 9525"/>
              </a:gdLst>
              <a:ahLst/>
              <a:cxnLst>
                <a:cxn ang="0">
                  <a:pos x="connsiteX0" y="connsiteY0"/>
                </a:cxn>
                <a:cxn ang="0">
                  <a:pos x="connsiteX1" y="connsiteY1"/>
                </a:cxn>
              </a:cxnLst>
              <a:rect l="l" t="t" r="r" b="b"/>
              <a:pathLst>
                <a:path w="9525" h="9525">
                  <a:moveTo>
                    <a:pt x="14237" y="14237"/>
                  </a:moveTo>
                  <a:lnTo>
                    <a:pt x="3760" y="3760"/>
                  </a:lnTo>
                </a:path>
              </a:pathLst>
            </a:custGeom>
            <a:ln w="6350" cap="rnd">
              <a:solidFill>
                <a:srgbClr val="04B0AC"/>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Symbio AR+LT"/>
              </a:endParaRPr>
            </a:p>
          </p:txBody>
        </p:sp>
        <p:sp>
          <p:nvSpPr>
            <p:cNvPr id="282" name="Freeform: Shape 281">
              <a:extLst>
                <a:ext uri="{FF2B5EF4-FFF2-40B4-BE49-F238E27FC236}">
                  <a16:creationId xmlns:a16="http://schemas.microsoft.com/office/drawing/2014/main" id="{7BB8AE7F-3487-4A48-8494-DB4B3C5A43C5}"/>
                </a:ext>
              </a:extLst>
            </p:cNvPr>
            <p:cNvSpPr/>
            <p:nvPr/>
          </p:nvSpPr>
          <p:spPr>
            <a:xfrm>
              <a:off x="4733452" y="3187082"/>
              <a:ext cx="61222" cy="61222"/>
            </a:xfrm>
            <a:custGeom>
              <a:avLst/>
              <a:gdLst>
                <a:gd name="connsiteX0" fmla="*/ 14237 w 9525"/>
                <a:gd name="connsiteY0" fmla="*/ 3760 h 9525"/>
                <a:gd name="connsiteX1" fmla="*/ 3760 w 9525"/>
                <a:gd name="connsiteY1" fmla="*/ 15190 h 9525"/>
              </a:gdLst>
              <a:ahLst/>
              <a:cxnLst>
                <a:cxn ang="0">
                  <a:pos x="connsiteX0" y="connsiteY0"/>
                </a:cxn>
                <a:cxn ang="0">
                  <a:pos x="connsiteX1" y="connsiteY1"/>
                </a:cxn>
              </a:cxnLst>
              <a:rect l="l" t="t" r="r" b="b"/>
              <a:pathLst>
                <a:path w="9525" h="9525">
                  <a:moveTo>
                    <a:pt x="14237" y="3760"/>
                  </a:moveTo>
                  <a:lnTo>
                    <a:pt x="3760" y="15190"/>
                  </a:lnTo>
                </a:path>
              </a:pathLst>
            </a:custGeom>
            <a:ln w="6350" cap="rnd">
              <a:solidFill>
                <a:srgbClr val="04B0AC"/>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Symbio AR+LT"/>
              </a:endParaRPr>
            </a:p>
          </p:txBody>
        </p:sp>
        <p:sp>
          <p:nvSpPr>
            <p:cNvPr id="283" name="Freeform: Shape 282">
              <a:extLst>
                <a:ext uri="{FF2B5EF4-FFF2-40B4-BE49-F238E27FC236}">
                  <a16:creationId xmlns:a16="http://schemas.microsoft.com/office/drawing/2014/main" id="{187D292C-1A50-49A7-A980-95A157388CB3}"/>
                </a:ext>
              </a:extLst>
            </p:cNvPr>
            <p:cNvSpPr/>
            <p:nvPr/>
          </p:nvSpPr>
          <p:spPr>
            <a:xfrm>
              <a:off x="4402859" y="3254421"/>
              <a:ext cx="122441" cy="122441"/>
            </a:xfrm>
            <a:custGeom>
              <a:avLst/>
              <a:gdLst>
                <a:gd name="connsiteX0" fmla="*/ 17095 w 19050"/>
                <a:gd name="connsiteY0" fmla="*/ 10427 h 19050"/>
                <a:gd name="connsiteX1" fmla="*/ 10427 w 19050"/>
                <a:gd name="connsiteY1" fmla="*/ 17095 h 19050"/>
                <a:gd name="connsiteX2" fmla="*/ 3760 w 19050"/>
                <a:gd name="connsiteY2" fmla="*/ 10427 h 19050"/>
                <a:gd name="connsiteX3" fmla="*/ 10427 w 19050"/>
                <a:gd name="connsiteY3" fmla="*/ 3760 h 19050"/>
                <a:gd name="connsiteX4" fmla="*/ 17095 w 19050"/>
                <a:gd name="connsiteY4" fmla="*/ 10427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7095" y="10427"/>
                  </a:moveTo>
                  <a:cubicBezTo>
                    <a:pt x="17095" y="14110"/>
                    <a:pt x="14110" y="17095"/>
                    <a:pt x="10427" y="17095"/>
                  </a:cubicBezTo>
                  <a:cubicBezTo>
                    <a:pt x="6745" y="17095"/>
                    <a:pt x="3760" y="14110"/>
                    <a:pt x="3760" y="10427"/>
                  </a:cubicBezTo>
                  <a:cubicBezTo>
                    <a:pt x="3760" y="6745"/>
                    <a:pt x="6745" y="3760"/>
                    <a:pt x="10427" y="3760"/>
                  </a:cubicBezTo>
                  <a:cubicBezTo>
                    <a:pt x="14110" y="3760"/>
                    <a:pt x="17095" y="6745"/>
                    <a:pt x="17095" y="10427"/>
                  </a:cubicBezTo>
                  <a:close/>
                </a:path>
              </a:pathLst>
            </a:custGeom>
            <a:noFill/>
            <a:ln w="6350" cap="rnd">
              <a:solidFill>
                <a:srgbClr val="04B0AC"/>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Symbio AR+LT"/>
              </a:endParaRPr>
            </a:p>
          </p:txBody>
        </p:sp>
        <p:sp>
          <p:nvSpPr>
            <p:cNvPr id="284" name="Freeform: Shape 283">
              <a:extLst>
                <a:ext uri="{FF2B5EF4-FFF2-40B4-BE49-F238E27FC236}">
                  <a16:creationId xmlns:a16="http://schemas.microsoft.com/office/drawing/2014/main" id="{6C6A484C-EF71-4072-BE73-E0C3640DB9F6}"/>
                </a:ext>
              </a:extLst>
            </p:cNvPr>
            <p:cNvSpPr/>
            <p:nvPr/>
          </p:nvSpPr>
          <p:spPr>
            <a:xfrm>
              <a:off x="4531427" y="3119736"/>
              <a:ext cx="122441" cy="122441"/>
            </a:xfrm>
            <a:custGeom>
              <a:avLst/>
              <a:gdLst>
                <a:gd name="connsiteX0" fmla="*/ 17095 w 19050"/>
                <a:gd name="connsiteY0" fmla="*/ 10427 h 19050"/>
                <a:gd name="connsiteX1" fmla="*/ 10427 w 19050"/>
                <a:gd name="connsiteY1" fmla="*/ 17095 h 19050"/>
                <a:gd name="connsiteX2" fmla="*/ 3760 w 19050"/>
                <a:gd name="connsiteY2" fmla="*/ 10427 h 19050"/>
                <a:gd name="connsiteX3" fmla="*/ 10427 w 19050"/>
                <a:gd name="connsiteY3" fmla="*/ 3760 h 19050"/>
                <a:gd name="connsiteX4" fmla="*/ 17095 w 19050"/>
                <a:gd name="connsiteY4" fmla="*/ 10427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7095" y="10427"/>
                  </a:moveTo>
                  <a:cubicBezTo>
                    <a:pt x="17095" y="14110"/>
                    <a:pt x="14110" y="17095"/>
                    <a:pt x="10427" y="17095"/>
                  </a:cubicBezTo>
                  <a:cubicBezTo>
                    <a:pt x="6745" y="17095"/>
                    <a:pt x="3760" y="14110"/>
                    <a:pt x="3760" y="10427"/>
                  </a:cubicBezTo>
                  <a:cubicBezTo>
                    <a:pt x="3760" y="6745"/>
                    <a:pt x="6745" y="3760"/>
                    <a:pt x="10427" y="3760"/>
                  </a:cubicBezTo>
                  <a:cubicBezTo>
                    <a:pt x="14110" y="3760"/>
                    <a:pt x="17095" y="6745"/>
                    <a:pt x="17095" y="10427"/>
                  </a:cubicBezTo>
                  <a:close/>
                </a:path>
              </a:pathLst>
            </a:custGeom>
            <a:noFill/>
            <a:ln w="6350" cap="rnd">
              <a:solidFill>
                <a:srgbClr val="04B0AC"/>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Symbio AR+LT"/>
              </a:endParaRPr>
            </a:p>
          </p:txBody>
        </p:sp>
        <p:sp>
          <p:nvSpPr>
            <p:cNvPr id="285" name="Freeform: Shape 284">
              <a:extLst>
                <a:ext uri="{FF2B5EF4-FFF2-40B4-BE49-F238E27FC236}">
                  <a16:creationId xmlns:a16="http://schemas.microsoft.com/office/drawing/2014/main" id="{1CA2A5A8-FA36-4D18-AD75-FFF2CC3C73B8}"/>
                </a:ext>
              </a:extLst>
            </p:cNvPr>
            <p:cNvSpPr/>
            <p:nvPr/>
          </p:nvSpPr>
          <p:spPr>
            <a:xfrm>
              <a:off x="4659989" y="3254421"/>
              <a:ext cx="122441" cy="122441"/>
            </a:xfrm>
            <a:custGeom>
              <a:avLst/>
              <a:gdLst>
                <a:gd name="connsiteX0" fmla="*/ 17095 w 19050"/>
                <a:gd name="connsiteY0" fmla="*/ 10427 h 19050"/>
                <a:gd name="connsiteX1" fmla="*/ 10427 w 19050"/>
                <a:gd name="connsiteY1" fmla="*/ 17095 h 19050"/>
                <a:gd name="connsiteX2" fmla="*/ 3760 w 19050"/>
                <a:gd name="connsiteY2" fmla="*/ 10427 h 19050"/>
                <a:gd name="connsiteX3" fmla="*/ 10427 w 19050"/>
                <a:gd name="connsiteY3" fmla="*/ 3760 h 19050"/>
                <a:gd name="connsiteX4" fmla="*/ 17095 w 19050"/>
                <a:gd name="connsiteY4" fmla="*/ 10427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7095" y="10427"/>
                  </a:moveTo>
                  <a:cubicBezTo>
                    <a:pt x="17095" y="14110"/>
                    <a:pt x="14110" y="17095"/>
                    <a:pt x="10427" y="17095"/>
                  </a:cubicBezTo>
                  <a:cubicBezTo>
                    <a:pt x="6745" y="17095"/>
                    <a:pt x="3760" y="14110"/>
                    <a:pt x="3760" y="10427"/>
                  </a:cubicBezTo>
                  <a:cubicBezTo>
                    <a:pt x="3760" y="6745"/>
                    <a:pt x="6745" y="3760"/>
                    <a:pt x="10427" y="3760"/>
                  </a:cubicBezTo>
                  <a:cubicBezTo>
                    <a:pt x="14110" y="3760"/>
                    <a:pt x="17095" y="6745"/>
                    <a:pt x="17095" y="10427"/>
                  </a:cubicBezTo>
                  <a:close/>
                </a:path>
              </a:pathLst>
            </a:custGeom>
            <a:noFill/>
            <a:ln w="6350" cap="rnd">
              <a:solidFill>
                <a:srgbClr val="04B0AC"/>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Symbio AR+LT"/>
              </a:endParaRPr>
            </a:p>
          </p:txBody>
        </p:sp>
        <p:sp>
          <p:nvSpPr>
            <p:cNvPr id="286" name="Freeform: Shape 285">
              <a:extLst>
                <a:ext uri="{FF2B5EF4-FFF2-40B4-BE49-F238E27FC236}">
                  <a16:creationId xmlns:a16="http://schemas.microsoft.com/office/drawing/2014/main" id="{13CA431B-6770-417B-85E7-F1535E978AEA}"/>
                </a:ext>
              </a:extLst>
            </p:cNvPr>
            <p:cNvSpPr/>
            <p:nvPr/>
          </p:nvSpPr>
          <p:spPr>
            <a:xfrm>
              <a:off x="5370149" y="3193199"/>
              <a:ext cx="61222" cy="61222"/>
            </a:xfrm>
            <a:custGeom>
              <a:avLst/>
              <a:gdLst>
                <a:gd name="connsiteX0" fmla="*/ 3760 w 9525"/>
                <a:gd name="connsiteY0" fmla="*/ 3760 h 9525"/>
                <a:gd name="connsiteX1" fmla="*/ 14237 w 9525"/>
                <a:gd name="connsiteY1" fmla="*/ 14237 h 9525"/>
              </a:gdLst>
              <a:ahLst/>
              <a:cxnLst>
                <a:cxn ang="0">
                  <a:pos x="connsiteX0" y="connsiteY0"/>
                </a:cxn>
                <a:cxn ang="0">
                  <a:pos x="connsiteX1" y="connsiteY1"/>
                </a:cxn>
              </a:cxnLst>
              <a:rect l="l" t="t" r="r" b="b"/>
              <a:pathLst>
                <a:path w="9525" h="9525">
                  <a:moveTo>
                    <a:pt x="3760" y="3760"/>
                  </a:moveTo>
                  <a:lnTo>
                    <a:pt x="14237" y="14237"/>
                  </a:lnTo>
                </a:path>
              </a:pathLst>
            </a:custGeom>
            <a:ln w="6350" cap="rnd">
              <a:solidFill>
                <a:srgbClr val="04B0AC"/>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Symbio AR+LT"/>
              </a:endParaRPr>
            </a:p>
          </p:txBody>
        </p:sp>
        <p:sp>
          <p:nvSpPr>
            <p:cNvPr id="287" name="Freeform: Shape 286">
              <a:extLst>
                <a:ext uri="{FF2B5EF4-FFF2-40B4-BE49-F238E27FC236}">
                  <a16:creationId xmlns:a16="http://schemas.microsoft.com/office/drawing/2014/main" id="{E4E1EF7A-5BEC-4C8A-B87E-31D07E9E4D4B}"/>
                </a:ext>
              </a:extLst>
            </p:cNvPr>
            <p:cNvSpPr/>
            <p:nvPr/>
          </p:nvSpPr>
          <p:spPr>
            <a:xfrm>
              <a:off x="5241591" y="3193199"/>
              <a:ext cx="61222" cy="61222"/>
            </a:xfrm>
            <a:custGeom>
              <a:avLst/>
              <a:gdLst>
                <a:gd name="connsiteX0" fmla="*/ 3760 w 9525"/>
                <a:gd name="connsiteY0" fmla="*/ 14237 h 9525"/>
                <a:gd name="connsiteX1" fmla="*/ 14237 w 9525"/>
                <a:gd name="connsiteY1" fmla="*/ 3760 h 9525"/>
              </a:gdLst>
              <a:ahLst/>
              <a:cxnLst>
                <a:cxn ang="0">
                  <a:pos x="connsiteX0" y="connsiteY0"/>
                </a:cxn>
                <a:cxn ang="0">
                  <a:pos x="connsiteX1" y="connsiteY1"/>
                </a:cxn>
              </a:cxnLst>
              <a:rect l="l" t="t" r="r" b="b"/>
              <a:pathLst>
                <a:path w="9525" h="9525">
                  <a:moveTo>
                    <a:pt x="3760" y="14237"/>
                  </a:moveTo>
                  <a:lnTo>
                    <a:pt x="14237" y="3760"/>
                  </a:lnTo>
                </a:path>
              </a:pathLst>
            </a:custGeom>
            <a:ln w="6350" cap="rnd">
              <a:solidFill>
                <a:srgbClr val="04B0AC"/>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Symbio AR+LT"/>
              </a:endParaRPr>
            </a:p>
          </p:txBody>
        </p:sp>
        <p:sp>
          <p:nvSpPr>
            <p:cNvPr id="288" name="Freeform: Shape 287">
              <a:extLst>
                <a:ext uri="{FF2B5EF4-FFF2-40B4-BE49-F238E27FC236}">
                  <a16:creationId xmlns:a16="http://schemas.microsoft.com/office/drawing/2014/main" id="{9D09A773-001C-444C-8029-6595CBE8929D}"/>
                </a:ext>
              </a:extLst>
            </p:cNvPr>
            <p:cNvSpPr/>
            <p:nvPr/>
          </p:nvSpPr>
          <p:spPr>
            <a:xfrm>
              <a:off x="5106905" y="3187082"/>
              <a:ext cx="61222" cy="61222"/>
            </a:xfrm>
            <a:custGeom>
              <a:avLst/>
              <a:gdLst>
                <a:gd name="connsiteX0" fmla="*/ 3760 w 9525"/>
                <a:gd name="connsiteY0" fmla="*/ 3760 h 9525"/>
                <a:gd name="connsiteX1" fmla="*/ 15190 w 9525"/>
                <a:gd name="connsiteY1" fmla="*/ 15190 h 9525"/>
              </a:gdLst>
              <a:ahLst/>
              <a:cxnLst>
                <a:cxn ang="0">
                  <a:pos x="connsiteX0" y="connsiteY0"/>
                </a:cxn>
                <a:cxn ang="0">
                  <a:pos x="connsiteX1" y="connsiteY1"/>
                </a:cxn>
              </a:cxnLst>
              <a:rect l="l" t="t" r="r" b="b"/>
              <a:pathLst>
                <a:path w="9525" h="9525">
                  <a:moveTo>
                    <a:pt x="3760" y="3760"/>
                  </a:moveTo>
                  <a:lnTo>
                    <a:pt x="15190" y="15190"/>
                  </a:lnTo>
                </a:path>
              </a:pathLst>
            </a:custGeom>
            <a:ln w="6350" cap="rnd">
              <a:solidFill>
                <a:srgbClr val="04B0AC"/>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Symbio AR+LT"/>
              </a:endParaRPr>
            </a:p>
          </p:txBody>
        </p:sp>
        <p:sp>
          <p:nvSpPr>
            <p:cNvPr id="289" name="Freeform: Shape 288">
              <a:extLst>
                <a:ext uri="{FF2B5EF4-FFF2-40B4-BE49-F238E27FC236}">
                  <a16:creationId xmlns:a16="http://schemas.microsoft.com/office/drawing/2014/main" id="{5D48D25D-147C-45BA-881A-BF36F74FBD43}"/>
                </a:ext>
              </a:extLst>
            </p:cNvPr>
            <p:cNvSpPr/>
            <p:nvPr/>
          </p:nvSpPr>
          <p:spPr>
            <a:xfrm>
              <a:off x="5425253" y="3254421"/>
              <a:ext cx="122441" cy="122441"/>
            </a:xfrm>
            <a:custGeom>
              <a:avLst/>
              <a:gdLst>
                <a:gd name="connsiteX0" fmla="*/ 17095 w 19050"/>
                <a:gd name="connsiteY0" fmla="*/ 10427 h 19050"/>
                <a:gd name="connsiteX1" fmla="*/ 10427 w 19050"/>
                <a:gd name="connsiteY1" fmla="*/ 17095 h 19050"/>
                <a:gd name="connsiteX2" fmla="*/ 3760 w 19050"/>
                <a:gd name="connsiteY2" fmla="*/ 10427 h 19050"/>
                <a:gd name="connsiteX3" fmla="*/ 10427 w 19050"/>
                <a:gd name="connsiteY3" fmla="*/ 3760 h 19050"/>
                <a:gd name="connsiteX4" fmla="*/ 17095 w 19050"/>
                <a:gd name="connsiteY4" fmla="*/ 10427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7095" y="10427"/>
                  </a:moveTo>
                  <a:cubicBezTo>
                    <a:pt x="17095" y="14110"/>
                    <a:pt x="14110" y="17095"/>
                    <a:pt x="10427" y="17095"/>
                  </a:cubicBezTo>
                  <a:cubicBezTo>
                    <a:pt x="6745" y="17095"/>
                    <a:pt x="3760" y="14110"/>
                    <a:pt x="3760" y="10427"/>
                  </a:cubicBezTo>
                  <a:cubicBezTo>
                    <a:pt x="3760" y="6745"/>
                    <a:pt x="6745" y="3760"/>
                    <a:pt x="10427" y="3760"/>
                  </a:cubicBezTo>
                  <a:cubicBezTo>
                    <a:pt x="14110" y="3760"/>
                    <a:pt x="17095" y="6745"/>
                    <a:pt x="17095" y="10427"/>
                  </a:cubicBezTo>
                  <a:close/>
                </a:path>
              </a:pathLst>
            </a:custGeom>
            <a:noFill/>
            <a:ln w="6350" cap="rnd">
              <a:solidFill>
                <a:srgbClr val="04B0AC"/>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Symbio AR+LT"/>
              </a:endParaRPr>
            </a:p>
          </p:txBody>
        </p:sp>
        <p:sp>
          <p:nvSpPr>
            <p:cNvPr id="290" name="Freeform: Shape 289">
              <a:extLst>
                <a:ext uri="{FF2B5EF4-FFF2-40B4-BE49-F238E27FC236}">
                  <a16:creationId xmlns:a16="http://schemas.microsoft.com/office/drawing/2014/main" id="{F204E73B-5FB3-4839-B576-FA2498740EDF}"/>
                </a:ext>
              </a:extLst>
            </p:cNvPr>
            <p:cNvSpPr/>
            <p:nvPr/>
          </p:nvSpPr>
          <p:spPr>
            <a:xfrm>
              <a:off x="5296685" y="3119736"/>
              <a:ext cx="122441" cy="122441"/>
            </a:xfrm>
            <a:custGeom>
              <a:avLst/>
              <a:gdLst>
                <a:gd name="connsiteX0" fmla="*/ 17095 w 19050"/>
                <a:gd name="connsiteY0" fmla="*/ 10427 h 19050"/>
                <a:gd name="connsiteX1" fmla="*/ 10427 w 19050"/>
                <a:gd name="connsiteY1" fmla="*/ 17095 h 19050"/>
                <a:gd name="connsiteX2" fmla="*/ 3760 w 19050"/>
                <a:gd name="connsiteY2" fmla="*/ 10427 h 19050"/>
                <a:gd name="connsiteX3" fmla="*/ 10427 w 19050"/>
                <a:gd name="connsiteY3" fmla="*/ 3760 h 19050"/>
                <a:gd name="connsiteX4" fmla="*/ 17095 w 19050"/>
                <a:gd name="connsiteY4" fmla="*/ 10427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7095" y="10427"/>
                  </a:moveTo>
                  <a:cubicBezTo>
                    <a:pt x="17095" y="14110"/>
                    <a:pt x="14110" y="17095"/>
                    <a:pt x="10427" y="17095"/>
                  </a:cubicBezTo>
                  <a:cubicBezTo>
                    <a:pt x="6745" y="17095"/>
                    <a:pt x="3760" y="14110"/>
                    <a:pt x="3760" y="10427"/>
                  </a:cubicBezTo>
                  <a:cubicBezTo>
                    <a:pt x="3760" y="6745"/>
                    <a:pt x="6745" y="3760"/>
                    <a:pt x="10427" y="3760"/>
                  </a:cubicBezTo>
                  <a:cubicBezTo>
                    <a:pt x="14110" y="3760"/>
                    <a:pt x="17095" y="6745"/>
                    <a:pt x="17095" y="10427"/>
                  </a:cubicBezTo>
                  <a:close/>
                </a:path>
              </a:pathLst>
            </a:custGeom>
            <a:noFill/>
            <a:ln w="6350" cap="rnd">
              <a:solidFill>
                <a:srgbClr val="04B0AC"/>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Symbio AR+LT"/>
              </a:endParaRPr>
            </a:p>
          </p:txBody>
        </p:sp>
        <p:sp>
          <p:nvSpPr>
            <p:cNvPr id="291" name="Freeform: Shape 290">
              <a:extLst>
                <a:ext uri="{FF2B5EF4-FFF2-40B4-BE49-F238E27FC236}">
                  <a16:creationId xmlns:a16="http://schemas.microsoft.com/office/drawing/2014/main" id="{B530831F-FB78-4755-8DBF-B8B74CB56009}"/>
                </a:ext>
              </a:extLst>
            </p:cNvPr>
            <p:cNvSpPr/>
            <p:nvPr/>
          </p:nvSpPr>
          <p:spPr>
            <a:xfrm>
              <a:off x="5168124" y="3254421"/>
              <a:ext cx="122441" cy="122441"/>
            </a:xfrm>
            <a:custGeom>
              <a:avLst/>
              <a:gdLst>
                <a:gd name="connsiteX0" fmla="*/ 3760 w 19050"/>
                <a:gd name="connsiteY0" fmla="*/ 10427 h 19050"/>
                <a:gd name="connsiteX1" fmla="*/ 10427 w 19050"/>
                <a:gd name="connsiteY1" fmla="*/ 3760 h 19050"/>
                <a:gd name="connsiteX2" fmla="*/ 17095 w 19050"/>
                <a:gd name="connsiteY2" fmla="*/ 10427 h 19050"/>
                <a:gd name="connsiteX3" fmla="*/ 10427 w 19050"/>
                <a:gd name="connsiteY3" fmla="*/ 17095 h 19050"/>
                <a:gd name="connsiteX4" fmla="*/ 3760 w 19050"/>
                <a:gd name="connsiteY4" fmla="*/ 10427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3760" y="10427"/>
                  </a:moveTo>
                  <a:cubicBezTo>
                    <a:pt x="3760" y="6617"/>
                    <a:pt x="6617" y="3760"/>
                    <a:pt x="10427" y="3760"/>
                  </a:cubicBezTo>
                  <a:cubicBezTo>
                    <a:pt x="14237" y="3760"/>
                    <a:pt x="17095" y="6617"/>
                    <a:pt x="17095" y="10427"/>
                  </a:cubicBezTo>
                  <a:cubicBezTo>
                    <a:pt x="17095" y="14237"/>
                    <a:pt x="14237" y="17095"/>
                    <a:pt x="10427" y="17095"/>
                  </a:cubicBezTo>
                  <a:cubicBezTo>
                    <a:pt x="6617" y="17095"/>
                    <a:pt x="3760" y="14237"/>
                    <a:pt x="3760" y="10427"/>
                  </a:cubicBezTo>
                  <a:close/>
                </a:path>
              </a:pathLst>
            </a:custGeom>
            <a:noFill/>
            <a:ln w="6350" cap="rnd">
              <a:solidFill>
                <a:srgbClr val="04B0AC"/>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Symbio AR+LT"/>
              </a:endParaRPr>
            </a:p>
          </p:txBody>
        </p:sp>
        <p:sp>
          <p:nvSpPr>
            <p:cNvPr id="292" name="Rectangle: Rounded Corners 291">
              <a:extLst>
                <a:ext uri="{FF2B5EF4-FFF2-40B4-BE49-F238E27FC236}">
                  <a16:creationId xmlns:a16="http://schemas.microsoft.com/office/drawing/2014/main" id="{8E5C8262-53A7-4AA6-B875-3FBE274E7292}"/>
                </a:ext>
              </a:extLst>
            </p:cNvPr>
            <p:cNvSpPr/>
            <p:nvPr/>
          </p:nvSpPr>
          <p:spPr>
            <a:xfrm>
              <a:off x="4903237" y="3081878"/>
              <a:ext cx="146822" cy="337597"/>
            </a:xfrm>
            <a:prstGeom prst="roundRect">
              <a:avLst/>
            </a:prstGeom>
            <a:noFill/>
            <a:ln w="6350" cap="rnd">
              <a:solidFill>
                <a:srgbClr val="04B0AC"/>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dirty="0" err="1">
                <a:ln>
                  <a:noFill/>
                </a:ln>
                <a:solidFill>
                  <a:srgbClr val="000000"/>
                </a:solidFill>
                <a:effectLst/>
                <a:uLnTx/>
                <a:uFillTx/>
                <a:latin typeface="Calibri"/>
                <a:ea typeface="+mn-ea"/>
                <a:cs typeface="Symbio AR+LT"/>
              </a:endParaRPr>
            </a:p>
          </p:txBody>
        </p:sp>
      </p:grpSp>
      <p:sp>
        <p:nvSpPr>
          <p:cNvPr id="207" name="Rectangle: Rounded Corners 228">
            <a:extLst>
              <a:ext uri="{FF2B5EF4-FFF2-40B4-BE49-F238E27FC236}">
                <a16:creationId xmlns:a16="http://schemas.microsoft.com/office/drawing/2014/main" id="{C5E46E40-39C1-4741-B6D9-90A511091BC8}"/>
              </a:ext>
            </a:extLst>
          </p:cNvPr>
          <p:cNvSpPr>
            <a:spLocks/>
          </p:cNvSpPr>
          <p:nvPr/>
        </p:nvSpPr>
        <p:spPr>
          <a:xfrm>
            <a:off x="1312069" y="4570551"/>
            <a:ext cx="1371453" cy="305694"/>
          </a:xfrm>
          <a:prstGeom prst="roundRect">
            <a:avLst>
              <a:gd name="adj" fmla="val 50000"/>
            </a:avLst>
          </a:prstGeom>
          <a:solidFill>
            <a:schemeClr val="bg2"/>
          </a:solidFill>
          <a:ln w="9525">
            <a:solidFill>
              <a:schemeClr val="bg1">
                <a:lumMod val="50000"/>
              </a:schemeClr>
            </a:solidFill>
            <a:prstDash val="dash"/>
            <a:miter lim="800000"/>
          </a:ln>
          <a:effectLst/>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no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1000" b="0" i="0" u="none" strike="noStrike" kern="0" cap="none" spc="0" normalizeH="0" baseline="0" noProof="0" dirty="0">
                <a:ln>
                  <a:noFill/>
                </a:ln>
                <a:solidFill>
                  <a:srgbClr val="000000"/>
                </a:solidFill>
                <a:effectLst/>
                <a:uLnTx/>
                <a:uFillTx/>
                <a:latin typeface="SST Arabic" panose="020B0504030504020204" pitchFamily="34" charset="-78"/>
                <a:ea typeface="+mn-ea"/>
                <a:cs typeface="SST Arabic" panose="020B0504030504020204" pitchFamily="34" charset="-78"/>
              </a:rPr>
              <a:t>79 بيان جمركي</a:t>
            </a:r>
            <a:endParaRPr kumimoji="0" lang="en-US" sz="1000" b="0" i="0" u="none" strike="noStrike" kern="0" cap="none" spc="0" normalizeH="0" baseline="0" noProof="0" dirty="0" err="1">
              <a:ln>
                <a:noFill/>
              </a:ln>
              <a:solidFill>
                <a:srgbClr val="000000"/>
              </a:solidFill>
              <a:effectLst/>
              <a:uLnTx/>
              <a:uFillTx/>
              <a:latin typeface="SST Arabic" panose="020B0504030504020204" pitchFamily="34" charset="-78"/>
              <a:ea typeface="+mn-ea"/>
              <a:cs typeface="SST Arabic" panose="020B0504030504020204" pitchFamily="34" charset="-78"/>
            </a:endParaRPr>
          </a:p>
        </p:txBody>
      </p:sp>
      <p:sp>
        <p:nvSpPr>
          <p:cNvPr id="109" name="Rounded Rectangle 57">
            <a:extLst>
              <a:ext uri="{FF2B5EF4-FFF2-40B4-BE49-F238E27FC236}">
                <a16:creationId xmlns:a16="http://schemas.microsoft.com/office/drawing/2014/main" id="{2E6E77FC-E32E-4EAD-8F5F-50A9427D2358}"/>
              </a:ext>
            </a:extLst>
          </p:cNvPr>
          <p:cNvSpPr/>
          <p:nvPr/>
        </p:nvSpPr>
        <p:spPr>
          <a:xfrm>
            <a:off x="6101898" y="2497897"/>
            <a:ext cx="815944" cy="260140"/>
          </a:xfrm>
          <a:prstGeom prst="roundRect">
            <a:avLst/>
          </a:prstGeom>
          <a:solidFill>
            <a:srgbClr val="6AC04A">
              <a:lumMod val="60000"/>
              <a:lumOff val="40000"/>
              <a:alpha val="25000"/>
            </a:srgbClr>
          </a:solidFill>
          <a:ln w="12700" cap="flat" cmpd="sng" algn="ctr">
            <a:noFill/>
            <a:prstDash val="solid"/>
            <a:miter lim="800000"/>
          </a:ln>
          <a:effectLst/>
        </p:spPr>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800" b="1" i="0" u="none" strike="noStrike" kern="0" cap="none" spc="0" normalizeH="0" baseline="0" noProof="0">
                <a:ln>
                  <a:noFill/>
                </a:ln>
                <a:solidFill>
                  <a:srgbClr val="0D2547"/>
                </a:solidFill>
                <a:effectLst/>
                <a:uLnTx/>
                <a:uFillTx/>
                <a:latin typeface="SST Arabic" panose="020B0504030504020204" pitchFamily="34" charset="-78"/>
                <a:ea typeface="+mn-ea"/>
                <a:cs typeface="SST Arabic" panose="020B0504030504020204" pitchFamily="34" charset="-78"/>
              </a:rPr>
              <a:t>أعلى من المتوسط</a:t>
            </a:r>
            <a:endParaRPr kumimoji="0" lang="ar-SA" sz="800" b="1" i="0" u="none" strike="noStrike" kern="0" cap="none" spc="0" normalizeH="0" baseline="0" noProof="0" dirty="0">
              <a:ln>
                <a:noFill/>
              </a:ln>
              <a:solidFill>
                <a:srgbClr val="0D2547"/>
              </a:solidFill>
              <a:effectLst/>
              <a:uLnTx/>
              <a:uFillTx/>
              <a:latin typeface="SST Arabic" panose="020B0504030504020204" pitchFamily="34" charset="-78"/>
              <a:ea typeface="+mn-ea"/>
              <a:cs typeface="SST Arabic" panose="020B0504030504020204" pitchFamily="34" charset="-78"/>
            </a:endParaRPr>
          </a:p>
        </p:txBody>
      </p:sp>
      <p:sp>
        <p:nvSpPr>
          <p:cNvPr id="110" name="Rounded Rectangle 57">
            <a:extLst>
              <a:ext uri="{FF2B5EF4-FFF2-40B4-BE49-F238E27FC236}">
                <a16:creationId xmlns:a16="http://schemas.microsoft.com/office/drawing/2014/main" id="{2E6E77FC-E32E-4EAD-8F5F-50A9427D2358}"/>
              </a:ext>
            </a:extLst>
          </p:cNvPr>
          <p:cNvSpPr/>
          <p:nvPr/>
        </p:nvSpPr>
        <p:spPr>
          <a:xfrm>
            <a:off x="6100054" y="2817973"/>
            <a:ext cx="815944" cy="260140"/>
          </a:xfrm>
          <a:prstGeom prst="roundRect">
            <a:avLst/>
          </a:prstGeom>
          <a:solidFill>
            <a:srgbClr val="E9F5E4"/>
          </a:solidFill>
          <a:ln w="12700" cap="flat" cmpd="sng" algn="ctr">
            <a:noFill/>
            <a:prstDash val="solid"/>
            <a:miter lim="800000"/>
          </a:ln>
          <a:effectLst/>
        </p:spPr>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800" b="1" i="0" u="none" strike="noStrike" kern="0" cap="none" spc="0" normalizeH="0" baseline="0" noProof="0">
                <a:ln>
                  <a:noFill/>
                </a:ln>
                <a:solidFill>
                  <a:srgbClr val="0D2547"/>
                </a:solidFill>
                <a:effectLst/>
                <a:uLnTx/>
                <a:uFillTx/>
                <a:latin typeface="SST Arabic" panose="020B0504030504020204" pitchFamily="34" charset="-78"/>
                <a:ea typeface="+mn-ea"/>
                <a:cs typeface="SST Arabic" panose="020B0504030504020204" pitchFamily="34" charset="-78"/>
              </a:rPr>
              <a:t>أعلى من المتوسط</a:t>
            </a:r>
            <a:endParaRPr kumimoji="0" lang="ar-SA" sz="800" b="1" i="0" u="none" strike="noStrike" kern="0" cap="none" spc="0" normalizeH="0" baseline="0" noProof="0" dirty="0">
              <a:ln>
                <a:noFill/>
              </a:ln>
              <a:solidFill>
                <a:srgbClr val="0D2547"/>
              </a:solidFill>
              <a:effectLst/>
              <a:uLnTx/>
              <a:uFillTx/>
              <a:latin typeface="SST Arabic" panose="020B0504030504020204" pitchFamily="34" charset="-78"/>
              <a:ea typeface="+mn-ea"/>
              <a:cs typeface="SST Arabic" panose="020B0504030504020204" pitchFamily="34" charset="-78"/>
            </a:endParaRPr>
          </a:p>
        </p:txBody>
      </p:sp>
      <p:sp>
        <p:nvSpPr>
          <p:cNvPr id="111" name="Rounded Rectangle 57">
            <a:extLst>
              <a:ext uri="{FF2B5EF4-FFF2-40B4-BE49-F238E27FC236}">
                <a16:creationId xmlns:a16="http://schemas.microsoft.com/office/drawing/2014/main" id="{2E6E77FC-E32E-4EAD-8F5F-50A9427D2358}"/>
              </a:ext>
            </a:extLst>
          </p:cNvPr>
          <p:cNvSpPr/>
          <p:nvPr/>
        </p:nvSpPr>
        <p:spPr>
          <a:xfrm>
            <a:off x="6103742" y="3138049"/>
            <a:ext cx="815944" cy="260140"/>
          </a:xfrm>
          <a:prstGeom prst="roundRect">
            <a:avLst/>
          </a:prstGeom>
          <a:solidFill>
            <a:srgbClr val="E9F5E4"/>
          </a:solidFill>
          <a:ln w="12700" cap="flat" cmpd="sng" algn="ctr">
            <a:noFill/>
            <a:prstDash val="solid"/>
            <a:miter lim="800000"/>
          </a:ln>
          <a:effectLst/>
        </p:spPr>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800" b="1" i="0" u="none" strike="noStrike" kern="0" cap="none" spc="0" normalizeH="0" baseline="0" noProof="0">
                <a:ln>
                  <a:noFill/>
                </a:ln>
                <a:solidFill>
                  <a:srgbClr val="0D2547"/>
                </a:solidFill>
                <a:effectLst/>
                <a:uLnTx/>
                <a:uFillTx/>
                <a:latin typeface="SST Arabic" panose="020B0504030504020204" pitchFamily="34" charset="-78"/>
                <a:ea typeface="+mn-ea"/>
                <a:cs typeface="SST Arabic" panose="020B0504030504020204" pitchFamily="34" charset="-78"/>
              </a:rPr>
              <a:t>أعلى من المتوسط</a:t>
            </a:r>
            <a:endParaRPr kumimoji="0" lang="ar-SA" sz="800" b="1" i="0" u="none" strike="noStrike" kern="0" cap="none" spc="0" normalizeH="0" baseline="0" noProof="0" dirty="0">
              <a:ln>
                <a:noFill/>
              </a:ln>
              <a:solidFill>
                <a:srgbClr val="0D2547"/>
              </a:solidFill>
              <a:effectLst/>
              <a:uLnTx/>
              <a:uFillTx/>
              <a:latin typeface="SST Arabic" panose="020B0504030504020204" pitchFamily="34" charset="-78"/>
              <a:ea typeface="+mn-ea"/>
              <a:cs typeface="SST Arabic" panose="020B0504030504020204" pitchFamily="34" charset="-78"/>
            </a:endParaRPr>
          </a:p>
        </p:txBody>
      </p:sp>
      <p:sp>
        <p:nvSpPr>
          <p:cNvPr id="112" name="Rounded Rectangle 57">
            <a:extLst>
              <a:ext uri="{FF2B5EF4-FFF2-40B4-BE49-F238E27FC236}">
                <a16:creationId xmlns:a16="http://schemas.microsoft.com/office/drawing/2014/main" id="{2E6E77FC-E32E-4EAD-8F5F-50A9427D2358}"/>
              </a:ext>
            </a:extLst>
          </p:cNvPr>
          <p:cNvSpPr/>
          <p:nvPr/>
        </p:nvSpPr>
        <p:spPr>
          <a:xfrm>
            <a:off x="6101898" y="3458125"/>
            <a:ext cx="815944" cy="260140"/>
          </a:xfrm>
          <a:prstGeom prst="roundRect">
            <a:avLst/>
          </a:prstGeom>
          <a:solidFill>
            <a:srgbClr val="E9F5E4"/>
          </a:solidFill>
          <a:ln w="12700" cap="flat" cmpd="sng" algn="ctr">
            <a:noFill/>
            <a:prstDash val="solid"/>
            <a:miter lim="800000"/>
          </a:ln>
          <a:effectLst/>
        </p:spPr>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800" b="1" i="0" u="none" strike="noStrike" kern="0" cap="none" spc="0" normalizeH="0" baseline="0" noProof="0">
                <a:ln>
                  <a:noFill/>
                </a:ln>
                <a:solidFill>
                  <a:srgbClr val="0D2547"/>
                </a:solidFill>
                <a:effectLst/>
                <a:uLnTx/>
                <a:uFillTx/>
                <a:latin typeface="SST Arabic" panose="020B0504030504020204" pitchFamily="34" charset="-78"/>
                <a:ea typeface="+mn-ea"/>
                <a:cs typeface="SST Arabic" panose="020B0504030504020204" pitchFamily="34" charset="-78"/>
              </a:rPr>
              <a:t>أعلى من المتوسط</a:t>
            </a:r>
            <a:endParaRPr kumimoji="0" lang="ar-SA" sz="800" b="1" i="0" u="none" strike="noStrike" kern="0" cap="none" spc="0" normalizeH="0" baseline="0" noProof="0" dirty="0">
              <a:ln>
                <a:noFill/>
              </a:ln>
              <a:solidFill>
                <a:srgbClr val="0D2547"/>
              </a:solidFill>
              <a:effectLst/>
              <a:uLnTx/>
              <a:uFillTx/>
              <a:latin typeface="SST Arabic" panose="020B0504030504020204" pitchFamily="34" charset="-78"/>
              <a:ea typeface="+mn-ea"/>
              <a:cs typeface="SST Arabic" panose="020B0504030504020204" pitchFamily="34" charset="-78"/>
            </a:endParaRPr>
          </a:p>
        </p:txBody>
      </p:sp>
      <p:sp>
        <p:nvSpPr>
          <p:cNvPr id="113" name="Rounded Rectangle 57">
            <a:extLst>
              <a:ext uri="{FF2B5EF4-FFF2-40B4-BE49-F238E27FC236}">
                <a16:creationId xmlns:a16="http://schemas.microsoft.com/office/drawing/2014/main" id="{2E6E77FC-E32E-4EAD-8F5F-50A9427D2358}"/>
              </a:ext>
            </a:extLst>
          </p:cNvPr>
          <p:cNvSpPr/>
          <p:nvPr/>
        </p:nvSpPr>
        <p:spPr>
          <a:xfrm>
            <a:off x="6103742" y="3778201"/>
            <a:ext cx="815944" cy="260140"/>
          </a:xfrm>
          <a:prstGeom prst="roundRect">
            <a:avLst/>
          </a:prstGeom>
          <a:solidFill>
            <a:srgbClr val="E9F5E4"/>
          </a:solidFill>
          <a:ln w="12700" cap="flat" cmpd="sng" algn="ctr">
            <a:noFill/>
            <a:prstDash val="solid"/>
            <a:miter lim="800000"/>
          </a:ln>
          <a:effectLst/>
        </p:spPr>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800" b="1" i="0" u="none" strike="noStrike" kern="0" cap="none" spc="0" normalizeH="0" baseline="0" noProof="0">
                <a:ln>
                  <a:noFill/>
                </a:ln>
                <a:solidFill>
                  <a:srgbClr val="0D2547"/>
                </a:solidFill>
                <a:effectLst/>
                <a:uLnTx/>
                <a:uFillTx/>
                <a:latin typeface="SST Arabic" panose="020B0504030504020204" pitchFamily="34" charset="-78"/>
                <a:ea typeface="+mn-ea"/>
                <a:cs typeface="SST Arabic" panose="020B0504030504020204" pitchFamily="34" charset="-78"/>
              </a:rPr>
              <a:t>أعلى من المتوسط</a:t>
            </a:r>
            <a:endParaRPr kumimoji="0" lang="ar-SA" sz="800" b="1" i="0" u="none" strike="noStrike" kern="0" cap="none" spc="0" normalizeH="0" baseline="0" noProof="0" dirty="0">
              <a:ln>
                <a:noFill/>
              </a:ln>
              <a:solidFill>
                <a:srgbClr val="0D2547"/>
              </a:solidFill>
              <a:effectLst/>
              <a:uLnTx/>
              <a:uFillTx/>
              <a:latin typeface="SST Arabic" panose="020B0504030504020204" pitchFamily="34" charset="-78"/>
              <a:ea typeface="+mn-ea"/>
              <a:cs typeface="SST Arabic" panose="020B0504030504020204" pitchFamily="34" charset="-78"/>
            </a:endParaRPr>
          </a:p>
        </p:txBody>
      </p:sp>
      <p:sp>
        <p:nvSpPr>
          <p:cNvPr id="114" name="Rounded Rectangle 57">
            <a:extLst>
              <a:ext uri="{FF2B5EF4-FFF2-40B4-BE49-F238E27FC236}">
                <a16:creationId xmlns:a16="http://schemas.microsoft.com/office/drawing/2014/main" id="{2E6E77FC-E32E-4EAD-8F5F-50A9427D2358}"/>
              </a:ext>
            </a:extLst>
          </p:cNvPr>
          <p:cNvSpPr/>
          <p:nvPr/>
        </p:nvSpPr>
        <p:spPr>
          <a:xfrm>
            <a:off x="6101898" y="4098277"/>
            <a:ext cx="815944" cy="260140"/>
          </a:xfrm>
          <a:prstGeom prst="roundRect">
            <a:avLst/>
          </a:prstGeom>
          <a:solidFill>
            <a:srgbClr val="E9F5E4"/>
          </a:solidFill>
          <a:ln w="12700" cap="flat" cmpd="sng" algn="ctr">
            <a:noFill/>
            <a:prstDash val="solid"/>
            <a:miter lim="800000"/>
          </a:ln>
          <a:effectLst/>
        </p:spPr>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800" b="1" i="0" u="none" strike="noStrike" kern="0" cap="none" spc="0" normalizeH="0" baseline="0" noProof="0" dirty="0">
                <a:ln>
                  <a:noFill/>
                </a:ln>
                <a:solidFill>
                  <a:srgbClr val="0D2547"/>
                </a:solidFill>
                <a:effectLst/>
                <a:uLnTx/>
                <a:uFillTx/>
                <a:latin typeface="SST Arabic" panose="020B0504030504020204" pitchFamily="34" charset="-78"/>
                <a:ea typeface="+mn-ea"/>
                <a:cs typeface="SST Arabic" panose="020B0504030504020204" pitchFamily="34" charset="-78"/>
              </a:rPr>
              <a:t>محدد</a:t>
            </a:r>
          </a:p>
        </p:txBody>
      </p:sp>
      <p:sp>
        <p:nvSpPr>
          <p:cNvPr id="115" name="Rounded Rectangle 57">
            <a:extLst>
              <a:ext uri="{FF2B5EF4-FFF2-40B4-BE49-F238E27FC236}">
                <a16:creationId xmlns:a16="http://schemas.microsoft.com/office/drawing/2014/main" id="{2E6E77FC-E32E-4EAD-8F5F-50A9427D2358}"/>
              </a:ext>
            </a:extLst>
          </p:cNvPr>
          <p:cNvSpPr/>
          <p:nvPr/>
        </p:nvSpPr>
        <p:spPr>
          <a:xfrm>
            <a:off x="6105586" y="4418353"/>
            <a:ext cx="815944" cy="260140"/>
          </a:xfrm>
          <a:prstGeom prst="roundRect">
            <a:avLst/>
          </a:prstGeom>
          <a:solidFill>
            <a:srgbClr val="E9F5E4"/>
          </a:solidFill>
          <a:ln w="12700" cap="flat" cmpd="sng" algn="ctr">
            <a:noFill/>
            <a:prstDash val="solid"/>
            <a:miter lim="800000"/>
          </a:ln>
          <a:effectLst/>
        </p:spPr>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800" b="1" i="0" u="none" strike="noStrike" kern="0" cap="none" spc="0" normalizeH="0" baseline="0" noProof="0" dirty="0">
                <a:ln>
                  <a:noFill/>
                </a:ln>
                <a:solidFill>
                  <a:srgbClr val="0D2547"/>
                </a:solidFill>
                <a:effectLst/>
                <a:uLnTx/>
                <a:uFillTx/>
                <a:latin typeface="SST Arabic" panose="020B0504030504020204" pitchFamily="34" charset="-78"/>
                <a:ea typeface="+mn-ea"/>
                <a:cs typeface="SST Arabic" panose="020B0504030504020204" pitchFamily="34" charset="-78"/>
              </a:rPr>
              <a:t>محدد</a:t>
            </a:r>
          </a:p>
        </p:txBody>
      </p:sp>
      <p:sp>
        <p:nvSpPr>
          <p:cNvPr id="116" name="Rounded Rectangle 57">
            <a:extLst>
              <a:ext uri="{FF2B5EF4-FFF2-40B4-BE49-F238E27FC236}">
                <a16:creationId xmlns:a16="http://schemas.microsoft.com/office/drawing/2014/main" id="{2E6E77FC-E32E-4EAD-8F5F-50A9427D2358}"/>
              </a:ext>
            </a:extLst>
          </p:cNvPr>
          <p:cNvSpPr/>
          <p:nvPr/>
        </p:nvSpPr>
        <p:spPr>
          <a:xfrm>
            <a:off x="6103742" y="4738429"/>
            <a:ext cx="815944" cy="260140"/>
          </a:xfrm>
          <a:prstGeom prst="roundRect">
            <a:avLst/>
          </a:prstGeom>
          <a:solidFill>
            <a:srgbClr val="E9F5E4"/>
          </a:solidFill>
          <a:ln w="12700" cap="flat" cmpd="sng" algn="ctr">
            <a:noFill/>
            <a:prstDash val="solid"/>
            <a:miter lim="800000"/>
          </a:ln>
          <a:effectLst/>
        </p:spPr>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800" b="1" i="0" u="none" strike="noStrike" kern="0" cap="none" spc="0" normalizeH="0" baseline="0" noProof="0" dirty="0">
                <a:ln>
                  <a:noFill/>
                </a:ln>
                <a:solidFill>
                  <a:srgbClr val="0D2547"/>
                </a:solidFill>
                <a:effectLst/>
                <a:uLnTx/>
                <a:uFillTx/>
                <a:latin typeface="SST Arabic" panose="020B0504030504020204" pitchFamily="34" charset="-78"/>
                <a:ea typeface="+mn-ea"/>
                <a:cs typeface="SST Arabic" panose="020B0504030504020204" pitchFamily="34" charset="-78"/>
              </a:rPr>
              <a:t>محدد</a:t>
            </a:r>
          </a:p>
        </p:txBody>
      </p:sp>
      <p:sp>
        <p:nvSpPr>
          <p:cNvPr id="117" name="Rounded Rectangle 57">
            <a:extLst>
              <a:ext uri="{FF2B5EF4-FFF2-40B4-BE49-F238E27FC236}">
                <a16:creationId xmlns:a16="http://schemas.microsoft.com/office/drawing/2014/main" id="{2E6E77FC-E32E-4EAD-8F5F-50A9427D2358}"/>
              </a:ext>
            </a:extLst>
          </p:cNvPr>
          <p:cNvSpPr/>
          <p:nvPr/>
        </p:nvSpPr>
        <p:spPr>
          <a:xfrm>
            <a:off x="6099562" y="5058505"/>
            <a:ext cx="815944" cy="260140"/>
          </a:xfrm>
          <a:prstGeom prst="roundRect">
            <a:avLst/>
          </a:prstGeom>
          <a:solidFill>
            <a:srgbClr val="E9F5E4"/>
          </a:solidFill>
          <a:ln w="12700" cap="flat" cmpd="sng" algn="ctr">
            <a:noFill/>
            <a:prstDash val="solid"/>
            <a:miter lim="800000"/>
          </a:ln>
          <a:effectLst/>
        </p:spPr>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800" b="1" i="0" u="none" strike="noStrike" kern="0" cap="none" spc="0" normalizeH="0" baseline="0" noProof="0" dirty="0">
                <a:ln>
                  <a:noFill/>
                </a:ln>
                <a:solidFill>
                  <a:srgbClr val="0D2547"/>
                </a:solidFill>
                <a:effectLst/>
                <a:uLnTx/>
                <a:uFillTx/>
                <a:latin typeface="SST Arabic" panose="020B0504030504020204" pitchFamily="34" charset="-78"/>
                <a:ea typeface="+mn-ea"/>
                <a:cs typeface="SST Arabic" panose="020B0504030504020204" pitchFamily="34" charset="-78"/>
              </a:rPr>
              <a:t>محدد</a:t>
            </a:r>
          </a:p>
        </p:txBody>
      </p:sp>
      <p:sp>
        <p:nvSpPr>
          <p:cNvPr id="118" name="Rounded Rectangle 57">
            <a:extLst>
              <a:ext uri="{FF2B5EF4-FFF2-40B4-BE49-F238E27FC236}">
                <a16:creationId xmlns:a16="http://schemas.microsoft.com/office/drawing/2014/main" id="{2E6E77FC-E32E-4EAD-8F5F-50A9427D2358}"/>
              </a:ext>
            </a:extLst>
          </p:cNvPr>
          <p:cNvSpPr/>
          <p:nvPr/>
        </p:nvSpPr>
        <p:spPr>
          <a:xfrm>
            <a:off x="6111330" y="5378581"/>
            <a:ext cx="815944" cy="260140"/>
          </a:xfrm>
          <a:prstGeom prst="roundRect">
            <a:avLst/>
          </a:prstGeom>
          <a:solidFill>
            <a:srgbClr val="E9F5E4"/>
          </a:solidFill>
          <a:ln w="12700" cap="flat" cmpd="sng" algn="ctr">
            <a:noFill/>
            <a:prstDash val="solid"/>
            <a:miter lim="800000"/>
          </a:ln>
          <a:effectLst/>
        </p:spPr>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800" b="1" i="0" u="none" strike="noStrike" kern="0" cap="none" spc="0" normalizeH="0" baseline="0" noProof="0" dirty="0">
                <a:ln>
                  <a:noFill/>
                </a:ln>
                <a:solidFill>
                  <a:srgbClr val="0D2547"/>
                </a:solidFill>
                <a:effectLst/>
                <a:uLnTx/>
                <a:uFillTx/>
                <a:latin typeface="SST Arabic" panose="020B0504030504020204" pitchFamily="34" charset="-78"/>
                <a:ea typeface="+mn-ea"/>
                <a:cs typeface="SST Arabic" panose="020B0504030504020204" pitchFamily="34" charset="-78"/>
              </a:rPr>
              <a:t>متتالي أو متتابع</a:t>
            </a:r>
          </a:p>
        </p:txBody>
      </p:sp>
      <p:sp>
        <p:nvSpPr>
          <p:cNvPr id="119" name="Rounded Rectangle 57">
            <a:extLst>
              <a:ext uri="{FF2B5EF4-FFF2-40B4-BE49-F238E27FC236}">
                <a16:creationId xmlns:a16="http://schemas.microsoft.com/office/drawing/2014/main" id="{2E6E77FC-E32E-4EAD-8F5F-50A9427D2358}"/>
              </a:ext>
            </a:extLst>
          </p:cNvPr>
          <p:cNvSpPr/>
          <p:nvPr/>
        </p:nvSpPr>
        <p:spPr>
          <a:xfrm>
            <a:off x="6101898" y="5698652"/>
            <a:ext cx="815944" cy="260140"/>
          </a:xfrm>
          <a:prstGeom prst="roundRect">
            <a:avLst/>
          </a:prstGeom>
          <a:solidFill>
            <a:srgbClr val="E9F5E4"/>
          </a:solidFill>
          <a:ln w="12700" cap="flat" cmpd="sng" algn="ctr">
            <a:noFill/>
            <a:prstDash val="solid"/>
            <a:miter lim="800000"/>
          </a:ln>
          <a:effectLst/>
        </p:spPr>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800" b="1" i="0" u="none" strike="noStrike" kern="0" cap="none" spc="0" normalizeH="0" baseline="0" noProof="0" dirty="0">
                <a:ln>
                  <a:noFill/>
                </a:ln>
                <a:solidFill>
                  <a:srgbClr val="0D2547"/>
                </a:solidFill>
                <a:effectLst/>
                <a:uLnTx/>
                <a:uFillTx/>
                <a:latin typeface="SST Arabic" panose="020B0504030504020204" pitchFamily="34" charset="-78"/>
                <a:ea typeface="+mn-ea"/>
                <a:cs typeface="SST Arabic" panose="020B0504030504020204" pitchFamily="34" charset="-78"/>
              </a:rPr>
              <a:t>من2 إلى 35</a:t>
            </a:r>
          </a:p>
        </p:txBody>
      </p:sp>
      <p:sp>
        <p:nvSpPr>
          <p:cNvPr id="120" name="Rectangle 119">
            <a:extLst>
              <a:ext uri="{FF2B5EF4-FFF2-40B4-BE49-F238E27FC236}">
                <a16:creationId xmlns:a16="http://schemas.microsoft.com/office/drawing/2014/main" id="{9C013057-B0B7-40B1-B713-3ED297A1CD5C}"/>
              </a:ext>
            </a:extLst>
          </p:cNvPr>
          <p:cNvSpPr/>
          <p:nvPr/>
        </p:nvSpPr>
        <p:spPr>
          <a:xfrm>
            <a:off x="5939647" y="2145803"/>
            <a:ext cx="1156838" cy="314510"/>
          </a:xfrm>
          <a:prstGeom prst="rect">
            <a:avLst/>
          </a:prstGeom>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ar-SA" sz="1050" b="0" i="0" u="none" strike="noStrike" kern="1200" cap="none" spc="0" normalizeH="0" baseline="0" noProof="0" dirty="0">
                <a:ln>
                  <a:noFill/>
                </a:ln>
                <a:solidFill>
                  <a:srgbClr val="0A958E"/>
                </a:solidFill>
                <a:effectLst/>
                <a:uLnTx/>
                <a:uFillTx/>
                <a:latin typeface="SST Arabic" panose="020B0504030504020204" pitchFamily="34" charset="-78"/>
                <a:ea typeface="+mn-ea"/>
                <a:cs typeface="Somar Bold"/>
              </a:rPr>
              <a:t>الحد</a:t>
            </a:r>
          </a:p>
        </p:txBody>
      </p:sp>
      <p:sp>
        <p:nvSpPr>
          <p:cNvPr id="121" name="Rounded Rectangle 57">
            <a:extLst>
              <a:ext uri="{FF2B5EF4-FFF2-40B4-BE49-F238E27FC236}">
                <a16:creationId xmlns:a16="http://schemas.microsoft.com/office/drawing/2014/main" id="{B084D11D-8BF0-4DA5-B8AB-9A3439C00881}"/>
              </a:ext>
            </a:extLst>
          </p:cNvPr>
          <p:cNvSpPr/>
          <p:nvPr/>
        </p:nvSpPr>
        <p:spPr>
          <a:xfrm>
            <a:off x="3942440" y="810163"/>
            <a:ext cx="1828800" cy="218593"/>
          </a:xfrm>
          <a:prstGeom prst="roundRect">
            <a:avLst/>
          </a:prstGeom>
          <a:solidFill>
            <a:srgbClr val="FFAB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1100" b="1" i="0" u="none" strike="noStrike" kern="1200" cap="none" spc="0" normalizeH="0" baseline="0" noProof="0" dirty="0">
                <a:ln>
                  <a:noFill/>
                </a:ln>
                <a:solidFill>
                  <a:srgbClr val="0D2547"/>
                </a:solidFill>
                <a:effectLst/>
                <a:uLnTx/>
                <a:uFillTx/>
                <a:latin typeface="SST Arabic" panose="020B0504030504020204" pitchFamily="34" charset="-78"/>
                <a:ea typeface="+mn-ea"/>
                <a:cs typeface="SST Arabic" panose="020B0504030504020204" pitchFamily="34" charset="-78"/>
              </a:rPr>
              <a:t>عدد المحاضر الامنية</a:t>
            </a:r>
          </a:p>
        </p:txBody>
      </p:sp>
      <p:sp>
        <p:nvSpPr>
          <p:cNvPr id="122" name="Rounded Rectangle 56">
            <a:extLst>
              <a:ext uri="{FF2B5EF4-FFF2-40B4-BE49-F238E27FC236}">
                <a16:creationId xmlns:a16="http://schemas.microsoft.com/office/drawing/2014/main" id="{8D3E1242-AAC4-4C7B-B25B-005ADB575B79}"/>
              </a:ext>
            </a:extLst>
          </p:cNvPr>
          <p:cNvSpPr/>
          <p:nvPr/>
        </p:nvSpPr>
        <p:spPr>
          <a:xfrm>
            <a:off x="2799323" y="799528"/>
            <a:ext cx="1005840" cy="212900"/>
          </a:xfrm>
          <a:prstGeom prst="roundRect">
            <a:avLst/>
          </a:prstGeom>
          <a:solidFill>
            <a:schemeClr val="bg1"/>
          </a:solidFill>
          <a:ln w="952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1050" b="1" i="0" u="none" strike="noStrike" kern="1200" cap="none" spc="0" normalizeH="0" baseline="0" noProof="0" dirty="0">
                <a:ln>
                  <a:noFill/>
                </a:ln>
                <a:solidFill>
                  <a:srgbClr val="002060"/>
                </a:solidFill>
                <a:effectLst/>
                <a:uLnTx/>
                <a:uFillTx/>
                <a:latin typeface="SST Arabic" panose="020B0504030504020204" pitchFamily="34" charset="-78"/>
                <a:ea typeface="+mn-ea"/>
                <a:cs typeface="SST Arabic" panose="020B0504030504020204" pitchFamily="34" charset="-78"/>
              </a:rPr>
              <a:t>1</a:t>
            </a:r>
          </a:p>
        </p:txBody>
      </p:sp>
      <p:grpSp>
        <p:nvGrpSpPr>
          <p:cNvPr id="123" name="Group 122"/>
          <p:cNvGrpSpPr/>
          <p:nvPr/>
        </p:nvGrpSpPr>
        <p:grpSpPr>
          <a:xfrm>
            <a:off x="9940483" y="1410944"/>
            <a:ext cx="2039415" cy="447104"/>
            <a:chOff x="9748394" y="2335266"/>
            <a:chExt cx="2350182" cy="447104"/>
          </a:xfrm>
        </p:grpSpPr>
        <p:sp>
          <p:nvSpPr>
            <p:cNvPr id="124" name="Google Shape;1225;p43">
              <a:extLst>
                <a:ext uri="{FF2B5EF4-FFF2-40B4-BE49-F238E27FC236}">
                  <a16:creationId xmlns:a16="http://schemas.microsoft.com/office/drawing/2014/main" id="{608ADD5F-4327-460D-B674-ADECE9113213}"/>
                </a:ext>
              </a:extLst>
            </p:cNvPr>
            <p:cNvSpPr/>
            <p:nvPr/>
          </p:nvSpPr>
          <p:spPr>
            <a:xfrm rot="4943053" flipV="1">
              <a:off x="11709435" y="2393229"/>
              <a:ext cx="447104" cy="331178"/>
            </a:xfrm>
            <a:custGeom>
              <a:avLst/>
              <a:gdLst/>
              <a:ahLst/>
              <a:cxnLst/>
              <a:rect l="l" t="t" r="r" b="b"/>
              <a:pathLst>
                <a:path w="16872" h="9216" extrusionOk="0">
                  <a:moveTo>
                    <a:pt x="1" y="1"/>
                  </a:moveTo>
                  <a:lnTo>
                    <a:pt x="3346" y="9216"/>
                  </a:lnTo>
                  <a:lnTo>
                    <a:pt x="16872" y="7025"/>
                  </a:lnTo>
                  <a:lnTo>
                    <a:pt x="16872" y="1"/>
                  </a:lnTo>
                  <a:close/>
                </a:path>
              </a:pathLst>
            </a:custGeom>
            <a:solidFill>
              <a:srgbClr val="04B0AC"/>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0D2547"/>
                </a:solidFill>
                <a:effectLst/>
                <a:uLnTx/>
                <a:uFillTx/>
                <a:latin typeface="Symbio AR+LT"/>
                <a:ea typeface="+mn-ea"/>
                <a:cs typeface="Symbio AR+LT"/>
              </a:endParaRPr>
            </a:p>
          </p:txBody>
        </p:sp>
        <p:grpSp>
          <p:nvGrpSpPr>
            <p:cNvPr id="125" name="Group 124"/>
            <p:cNvGrpSpPr/>
            <p:nvPr/>
          </p:nvGrpSpPr>
          <p:grpSpPr>
            <a:xfrm>
              <a:off x="9748394" y="2426442"/>
              <a:ext cx="2271676" cy="351278"/>
              <a:chOff x="9748394" y="2426442"/>
              <a:chExt cx="2271676" cy="351278"/>
            </a:xfrm>
          </p:grpSpPr>
          <p:sp>
            <p:nvSpPr>
              <p:cNvPr id="126" name="Google Shape;841;p33">
                <a:extLst>
                  <a:ext uri="{FF2B5EF4-FFF2-40B4-BE49-F238E27FC236}">
                    <a16:creationId xmlns:a16="http://schemas.microsoft.com/office/drawing/2014/main" id="{1D66AF19-9EA2-45BA-9C66-7AD518DB6A0F}"/>
                  </a:ext>
                </a:extLst>
              </p:cNvPr>
              <p:cNvSpPr/>
              <p:nvPr/>
            </p:nvSpPr>
            <p:spPr>
              <a:xfrm rot="16200000">
                <a:off x="10844227" y="1601876"/>
                <a:ext cx="338554" cy="2013133"/>
              </a:xfrm>
              <a:prstGeom prst="round2SameRect">
                <a:avLst>
                  <a:gd name="adj1" fmla="val 50000"/>
                  <a:gd name="adj2" fmla="val 0"/>
                </a:avLst>
              </a:prstGeom>
              <a:solidFill>
                <a:srgbClr val="04B0AC"/>
              </a:solidFill>
              <a:ln>
                <a:noFill/>
              </a:ln>
            </p:spPr>
            <p:txBody>
              <a:bodyPr spcFirstLastPara="1" wrap="square" lIns="0" tIns="1371600" rIns="0" bIns="91425"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endParaRPr kumimoji="0" sz="1300" b="0" i="0" u="none" strike="noStrike" kern="1200" cap="none" spc="0" normalizeH="0" baseline="0" noProof="0" dirty="0">
                  <a:ln>
                    <a:noFill/>
                  </a:ln>
                  <a:solidFill>
                    <a:srgbClr val="FFFFFF"/>
                  </a:solidFill>
                  <a:effectLst/>
                  <a:uLnTx/>
                  <a:uFillTx/>
                  <a:latin typeface="Symbio AR+LT"/>
                  <a:ea typeface="+mn-ea"/>
                  <a:cs typeface="Symbio AR+LT"/>
                </a:endParaRPr>
              </a:p>
            </p:txBody>
          </p:sp>
          <p:sp>
            <p:nvSpPr>
              <p:cNvPr id="127" name="Google Shape;841;p33">
                <a:extLst>
                  <a:ext uri="{FF2B5EF4-FFF2-40B4-BE49-F238E27FC236}">
                    <a16:creationId xmlns:a16="http://schemas.microsoft.com/office/drawing/2014/main" id="{15BC8918-8CCE-4921-8E6C-3962E64BF192}"/>
                  </a:ext>
                </a:extLst>
              </p:cNvPr>
              <p:cNvSpPr/>
              <p:nvPr/>
            </p:nvSpPr>
            <p:spPr>
              <a:xfrm rot="16200000">
                <a:off x="10845959" y="1710077"/>
                <a:ext cx="264831" cy="1789368"/>
              </a:xfrm>
              <a:prstGeom prst="round2SameRect">
                <a:avLst>
                  <a:gd name="adj1" fmla="val 50000"/>
                  <a:gd name="adj2" fmla="val 0"/>
                </a:avLst>
              </a:prstGeom>
              <a:solidFill>
                <a:schemeClr val="bg1"/>
              </a:solidFill>
              <a:ln>
                <a:noFill/>
              </a:ln>
            </p:spPr>
            <p:txBody>
              <a:bodyPr spcFirstLastPara="1" wrap="square" lIns="0" tIns="1371600" rIns="0" bIns="91425"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endParaRPr kumimoji="0" sz="1300" b="0" i="0" u="none" strike="noStrike" kern="1200" cap="none" spc="0" normalizeH="0" baseline="0" noProof="0" dirty="0">
                  <a:ln>
                    <a:noFill/>
                  </a:ln>
                  <a:solidFill>
                    <a:srgbClr val="FFFFFF"/>
                  </a:solidFill>
                  <a:effectLst/>
                  <a:uLnTx/>
                  <a:uFillTx/>
                  <a:latin typeface="Symbio AR+LT"/>
                  <a:ea typeface="+mn-ea"/>
                  <a:cs typeface="Symbio AR+LT"/>
                </a:endParaRPr>
              </a:p>
            </p:txBody>
          </p:sp>
          <p:sp>
            <p:nvSpPr>
              <p:cNvPr id="128" name="Rectangle 127">
                <a:extLst>
                  <a:ext uri="{FF2B5EF4-FFF2-40B4-BE49-F238E27FC236}">
                    <a16:creationId xmlns:a16="http://schemas.microsoft.com/office/drawing/2014/main" id="{EC74F7B7-D3B8-4B06-9496-F6B3F50DDD5F}"/>
                  </a:ext>
                </a:extLst>
              </p:cNvPr>
              <p:cNvSpPr/>
              <p:nvPr/>
            </p:nvSpPr>
            <p:spPr>
              <a:xfrm>
                <a:off x="9748394" y="2426442"/>
                <a:ext cx="2271675" cy="314510"/>
              </a:xfrm>
              <a:prstGeom prst="rect">
                <a:avLst/>
              </a:prstGeom>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ar-SA" sz="1050" b="0" i="0" u="none" strike="noStrike" kern="1200" cap="none" spc="0" normalizeH="0" baseline="0" noProof="0" dirty="0">
                    <a:ln>
                      <a:noFill/>
                    </a:ln>
                    <a:solidFill>
                      <a:srgbClr val="0D2547"/>
                    </a:solidFill>
                    <a:effectLst/>
                    <a:uLnTx/>
                    <a:uFillTx/>
                    <a:latin typeface="SST Arabic" panose="020B0504030504020204" pitchFamily="34" charset="-78"/>
                    <a:ea typeface="+mn-ea"/>
                    <a:cs typeface="Somar Bold"/>
                  </a:rPr>
                  <a:t>محاكاة 2 أكتوبر 2023 </a:t>
                </a:r>
                <a:endParaRPr kumimoji="0" lang="ar-SA" sz="1050" b="0" i="0" u="none" strike="noStrike" kern="1200" cap="none" spc="0" normalizeH="0" baseline="0" noProof="0" dirty="0">
                  <a:ln>
                    <a:noFill/>
                  </a:ln>
                  <a:solidFill>
                    <a:srgbClr val="0D2547"/>
                  </a:solidFill>
                  <a:effectLst/>
                  <a:uLnTx/>
                  <a:uFillTx/>
                  <a:latin typeface="SST Arabic" panose="020B0504030504020204" pitchFamily="34" charset="-78"/>
                  <a:ea typeface="+mn-ea"/>
                  <a:cs typeface="SST Arabic" panose="020B0504030504020204" pitchFamily="34" charset="-78"/>
                </a:endParaRPr>
              </a:p>
            </p:txBody>
          </p:sp>
        </p:grpSp>
      </p:grpSp>
      <p:grpSp>
        <p:nvGrpSpPr>
          <p:cNvPr id="208" name="Group 207">
            <a:extLst>
              <a:ext uri="{FF2B5EF4-FFF2-40B4-BE49-F238E27FC236}">
                <a16:creationId xmlns:a16="http://schemas.microsoft.com/office/drawing/2014/main" id="{F2D104AC-8E11-44CC-A30F-A2A692EB1AFF}"/>
              </a:ext>
            </a:extLst>
          </p:cNvPr>
          <p:cNvGrpSpPr/>
          <p:nvPr/>
        </p:nvGrpSpPr>
        <p:grpSpPr>
          <a:xfrm>
            <a:off x="10689001" y="2056979"/>
            <a:ext cx="549186" cy="357216"/>
            <a:chOff x="9366424" y="3553966"/>
            <a:chExt cx="549186" cy="357216"/>
          </a:xfrm>
        </p:grpSpPr>
        <p:grpSp>
          <p:nvGrpSpPr>
            <p:cNvPr id="209" name="Group 208">
              <a:extLst>
                <a:ext uri="{FF2B5EF4-FFF2-40B4-BE49-F238E27FC236}">
                  <a16:creationId xmlns:a16="http://schemas.microsoft.com/office/drawing/2014/main" id="{D9152593-9466-4236-AF01-53DF06C8C611}"/>
                </a:ext>
              </a:extLst>
            </p:cNvPr>
            <p:cNvGrpSpPr/>
            <p:nvPr/>
          </p:nvGrpSpPr>
          <p:grpSpPr>
            <a:xfrm>
              <a:off x="9453162" y="3553966"/>
              <a:ext cx="387627" cy="352509"/>
              <a:chOff x="5112361" y="3348237"/>
              <a:chExt cx="1033500" cy="1033500"/>
            </a:xfrm>
          </p:grpSpPr>
          <p:sp>
            <p:nvSpPr>
              <p:cNvPr id="211" name="Google Shape;1186;p42">
                <a:extLst>
                  <a:ext uri="{FF2B5EF4-FFF2-40B4-BE49-F238E27FC236}">
                    <a16:creationId xmlns:a16="http://schemas.microsoft.com/office/drawing/2014/main" id="{2C9C51B8-7CC7-4BAD-8B31-6FB1024C01E6}"/>
                  </a:ext>
                </a:extLst>
              </p:cNvPr>
              <p:cNvSpPr/>
              <p:nvPr/>
            </p:nvSpPr>
            <p:spPr>
              <a:xfrm>
                <a:off x="5112361" y="3348237"/>
                <a:ext cx="1033500" cy="1033500"/>
              </a:xfrm>
              <a:prstGeom prst="ellipse">
                <a:avLst/>
              </a:prstGeom>
              <a:solidFill>
                <a:schemeClr val="accent3">
                  <a:lumMod val="50000"/>
                </a:scheme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0D2547"/>
                  </a:solidFill>
                  <a:effectLst/>
                  <a:uLnTx/>
                  <a:uFillTx/>
                  <a:latin typeface="Symbio AR+LT"/>
                  <a:ea typeface="+mn-ea"/>
                  <a:cs typeface="Symbio AR+LT"/>
                </a:endParaRPr>
              </a:p>
            </p:txBody>
          </p:sp>
          <p:sp>
            <p:nvSpPr>
              <p:cNvPr id="212" name="Google Shape;1187;p42">
                <a:extLst>
                  <a:ext uri="{FF2B5EF4-FFF2-40B4-BE49-F238E27FC236}">
                    <a16:creationId xmlns:a16="http://schemas.microsoft.com/office/drawing/2014/main" id="{2FC6C29D-86DD-4571-86B1-243E49936CF6}"/>
                  </a:ext>
                </a:extLst>
              </p:cNvPr>
              <p:cNvSpPr/>
              <p:nvPr/>
            </p:nvSpPr>
            <p:spPr>
              <a:xfrm>
                <a:off x="5221432" y="3457310"/>
                <a:ext cx="815400" cy="815400"/>
              </a:xfrm>
              <a:prstGeom prst="ellipse">
                <a:avLst/>
              </a:prstGeom>
              <a:solidFill>
                <a:schemeClr val="bg1"/>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endParaRPr kumimoji="0" sz="900" b="0" i="0" u="none" strike="noStrike" kern="1200" cap="none" spc="0" normalizeH="0" baseline="0" noProof="0" dirty="0">
                  <a:ln>
                    <a:noFill/>
                  </a:ln>
                  <a:solidFill>
                    <a:srgbClr val="0D2547"/>
                  </a:solidFill>
                  <a:effectLst/>
                  <a:uLnTx/>
                  <a:uFillTx/>
                  <a:latin typeface="Symbio AR+LT"/>
                  <a:ea typeface="+mn-ea"/>
                  <a:cs typeface="Symbio AR+LT"/>
                </a:endParaRPr>
              </a:p>
            </p:txBody>
          </p:sp>
          <p:grpSp>
            <p:nvGrpSpPr>
              <p:cNvPr id="213" name="Google Shape;1188;p42">
                <a:extLst>
                  <a:ext uri="{FF2B5EF4-FFF2-40B4-BE49-F238E27FC236}">
                    <a16:creationId xmlns:a16="http://schemas.microsoft.com/office/drawing/2014/main" id="{F75C3503-C7C0-4847-B098-1B22E412C08B}"/>
                  </a:ext>
                </a:extLst>
              </p:cNvPr>
              <p:cNvGrpSpPr/>
              <p:nvPr/>
            </p:nvGrpSpPr>
            <p:grpSpPr>
              <a:xfrm>
                <a:off x="5400545" y="3665715"/>
                <a:ext cx="457189" cy="398590"/>
                <a:chOff x="5046550" y="2327025"/>
                <a:chExt cx="299325" cy="261525"/>
              </a:xfrm>
            </p:grpSpPr>
            <p:sp>
              <p:nvSpPr>
                <p:cNvPr id="214" name="Google Shape;1189;p42">
                  <a:extLst>
                    <a:ext uri="{FF2B5EF4-FFF2-40B4-BE49-F238E27FC236}">
                      <a16:creationId xmlns:a16="http://schemas.microsoft.com/office/drawing/2014/main" id="{DE596C4D-DDF4-4ADF-AEFC-A32399F87EC8}"/>
                    </a:ext>
                  </a:extLst>
                </p:cNvPr>
                <p:cNvSpPr/>
                <p:nvPr/>
              </p:nvSpPr>
              <p:spPr>
                <a:xfrm>
                  <a:off x="5046550" y="2448325"/>
                  <a:ext cx="297750" cy="140225"/>
                </a:xfrm>
                <a:custGeom>
                  <a:avLst/>
                  <a:gdLst/>
                  <a:ahLst/>
                  <a:cxnLst/>
                  <a:rect l="l" t="t" r="r" b="b"/>
                  <a:pathLst>
                    <a:path w="11910" h="5609" extrusionOk="0">
                      <a:moveTo>
                        <a:pt x="4569" y="1386"/>
                      </a:moveTo>
                      <a:cubicBezTo>
                        <a:pt x="4538" y="1575"/>
                        <a:pt x="4506" y="1828"/>
                        <a:pt x="4443" y="2111"/>
                      </a:cubicBezTo>
                      <a:lnTo>
                        <a:pt x="757" y="2111"/>
                      </a:lnTo>
                      <a:lnTo>
                        <a:pt x="757" y="1386"/>
                      </a:lnTo>
                      <a:close/>
                      <a:moveTo>
                        <a:pt x="11185" y="1386"/>
                      </a:moveTo>
                      <a:lnTo>
                        <a:pt x="11185" y="2111"/>
                      </a:lnTo>
                      <a:lnTo>
                        <a:pt x="7530" y="2111"/>
                      </a:lnTo>
                      <a:cubicBezTo>
                        <a:pt x="7467" y="1828"/>
                        <a:pt x="7436" y="1575"/>
                        <a:pt x="7373" y="1386"/>
                      </a:cubicBezTo>
                      <a:close/>
                      <a:moveTo>
                        <a:pt x="5955" y="725"/>
                      </a:moveTo>
                      <a:cubicBezTo>
                        <a:pt x="6270" y="725"/>
                        <a:pt x="6396" y="788"/>
                        <a:pt x="6491" y="1071"/>
                      </a:cubicBezTo>
                      <a:cubicBezTo>
                        <a:pt x="6743" y="1639"/>
                        <a:pt x="6900" y="2804"/>
                        <a:pt x="7247" y="4852"/>
                      </a:cubicBezTo>
                      <a:lnTo>
                        <a:pt x="4664" y="4852"/>
                      </a:lnTo>
                      <a:cubicBezTo>
                        <a:pt x="5010" y="2804"/>
                        <a:pt x="5168" y="1639"/>
                        <a:pt x="5388" y="1071"/>
                      </a:cubicBezTo>
                      <a:cubicBezTo>
                        <a:pt x="5514" y="788"/>
                        <a:pt x="5640" y="725"/>
                        <a:pt x="5955" y="725"/>
                      </a:cubicBezTo>
                      <a:close/>
                      <a:moveTo>
                        <a:pt x="5955" y="0"/>
                      </a:moveTo>
                      <a:cubicBezTo>
                        <a:pt x="5357" y="0"/>
                        <a:pt x="5010" y="221"/>
                        <a:pt x="4758" y="725"/>
                      </a:cubicBezTo>
                      <a:lnTo>
                        <a:pt x="347" y="725"/>
                      </a:lnTo>
                      <a:cubicBezTo>
                        <a:pt x="158" y="725"/>
                        <a:pt x="1" y="882"/>
                        <a:pt x="1" y="1071"/>
                      </a:cubicBezTo>
                      <a:lnTo>
                        <a:pt x="1" y="2458"/>
                      </a:lnTo>
                      <a:cubicBezTo>
                        <a:pt x="1" y="2647"/>
                        <a:pt x="158" y="2804"/>
                        <a:pt x="347" y="2804"/>
                      </a:cubicBezTo>
                      <a:lnTo>
                        <a:pt x="4254" y="2804"/>
                      </a:lnTo>
                      <a:cubicBezTo>
                        <a:pt x="4191" y="3371"/>
                        <a:pt x="4065" y="4064"/>
                        <a:pt x="3907" y="4884"/>
                      </a:cubicBezTo>
                      <a:lnTo>
                        <a:pt x="3498" y="4884"/>
                      </a:lnTo>
                      <a:cubicBezTo>
                        <a:pt x="3309" y="4884"/>
                        <a:pt x="3151" y="5041"/>
                        <a:pt x="3151" y="5262"/>
                      </a:cubicBezTo>
                      <a:cubicBezTo>
                        <a:pt x="3151" y="5451"/>
                        <a:pt x="3309" y="5608"/>
                        <a:pt x="3498" y="5608"/>
                      </a:cubicBezTo>
                      <a:lnTo>
                        <a:pt x="8350" y="5608"/>
                      </a:lnTo>
                      <a:cubicBezTo>
                        <a:pt x="8539" y="5608"/>
                        <a:pt x="8696" y="5451"/>
                        <a:pt x="8696" y="5262"/>
                      </a:cubicBezTo>
                      <a:cubicBezTo>
                        <a:pt x="8696" y="5041"/>
                        <a:pt x="8539" y="4884"/>
                        <a:pt x="8350" y="4884"/>
                      </a:cubicBezTo>
                      <a:lnTo>
                        <a:pt x="7972" y="4884"/>
                      </a:lnTo>
                      <a:cubicBezTo>
                        <a:pt x="7814" y="4064"/>
                        <a:pt x="7688" y="3403"/>
                        <a:pt x="7593" y="2804"/>
                      </a:cubicBezTo>
                      <a:lnTo>
                        <a:pt x="11500" y="2804"/>
                      </a:lnTo>
                      <a:cubicBezTo>
                        <a:pt x="11689" y="2804"/>
                        <a:pt x="11847" y="2647"/>
                        <a:pt x="11847" y="2458"/>
                      </a:cubicBezTo>
                      <a:lnTo>
                        <a:pt x="11847" y="1071"/>
                      </a:lnTo>
                      <a:cubicBezTo>
                        <a:pt x="11910" y="882"/>
                        <a:pt x="11752" y="725"/>
                        <a:pt x="11532" y="725"/>
                      </a:cubicBezTo>
                      <a:lnTo>
                        <a:pt x="7121" y="725"/>
                      </a:lnTo>
                      <a:cubicBezTo>
                        <a:pt x="6900" y="252"/>
                        <a:pt x="6554" y="0"/>
                        <a:pt x="5955"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D2547"/>
                    </a:solidFill>
                    <a:effectLst/>
                    <a:uLnTx/>
                    <a:uFillTx/>
                    <a:latin typeface="Symbio AR+LT"/>
                    <a:ea typeface="+mn-ea"/>
                    <a:cs typeface="Symbio AR+LT"/>
                  </a:endParaRPr>
                </a:p>
              </p:txBody>
            </p:sp>
            <p:sp>
              <p:nvSpPr>
                <p:cNvPr id="215" name="Google Shape;1190;p42">
                  <a:extLst>
                    <a:ext uri="{FF2B5EF4-FFF2-40B4-BE49-F238E27FC236}">
                      <a16:creationId xmlns:a16="http://schemas.microsoft.com/office/drawing/2014/main" id="{E976E64A-3872-4C18-84DA-A96F21267C2D}"/>
                    </a:ext>
                  </a:extLst>
                </p:cNvPr>
                <p:cNvSpPr/>
                <p:nvPr/>
              </p:nvSpPr>
              <p:spPr>
                <a:xfrm>
                  <a:off x="5241900" y="2327025"/>
                  <a:ext cx="103975" cy="121325"/>
                </a:xfrm>
                <a:custGeom>
                  <a:avLst/>
                  <a:gdLst/>
                  <a:ahLst/>
                  <a:cxnLst/>
                  <a:rect l="l" t="t" r="r" b="b"/>
                  <a:pathLst>
                    <a:path w="4159" h="4853" extrusionOk="0">
                      <a:moveTo>
                        <a:pt x="1985" y="725"/>
                      </a:moveTo>
                      <a:cubicBezTo>
                        <a:pt x="2394" y="725"/>
                        <a:pt x="2709" y="1040"/>
                        <a:pt x="2709" y="1450"/>
                      </a:cubicBezTo>
                      <a:cubicBezTo>
                        <a:pt x="2709" y="1828"/>
                        <a:pt x="2394" y="2143"/>
                        <a:pt x="1985" y="2143"/>
                      </a:cubicBezTo>
                      <a:cubicBezTo>
                        <a:pt x="1607" y="2143"/>
                        <a:pt x="1292" y="1828"/>
                        <a:pt x="1292" y="1450"/>
                      </a:cubicBezTo>
                      <a:cubicBezTo>
                        <a:pt x="1292" y="1040"/>
                        <a:pt x="1638" y="725"/>
                        <a:pt x="1985" y="725"/>
                      </a:cubicBezTo>
                      <a:close/>
                      <a:moveTo>
                        <a:pt x="1985" y="2804"/>
                      </a:moveTo>
                      <a:cubicBezTo>
                        <a:pt x="2741" y="2804"/>
                        <a:pt x="3371" y="3435"/>
                        <a:pt x="3371" y="4191"/>
                      </a:cubicBezTo>
                      <a:lnTo>
                        <a:pt x="630" y="4191"/>
                      </a:lnTo>
                      <a:cubicBezTo>
                        <a:pt x="630" y="3435"/>
                        <a:pt x="1260" y="2804"/>
                        <a:pt x="1985" y="2804"/>
                      </a:cubicBezTo>
                      <a:close/>
                      <a:moveTo>
                        <a:pt x="2048" y="1"/>
                      </a:moveTo>
                      <a:cubicBezTo>
                        <a:pt x="1292" y="1"/>
                        <a:pt x="662" y="631"/>
                        <a:pt x="662" y="1387"/>
                      </a:cubicBezTo>
                      <a:cubicBezTo>
                        <a:pt x="662" y="1765"/>
                        <a:pt x="819" y="2111"/>
                        <a:pt x="1040" y="2332"/>
                      </a:cubicBezTo>
                      <a:cubicBezTo>
                        <a:pt x="410" y="2710"/>
                        <a:pt x="0" y="3372"/>
                        <a:pt x="0" y="4159"/>
                      </a:cubicBezTo>
                      <a:lnTo>
                        <a:pt x="0" y="4506"/>
                      </a:lnTo>
                      <a:cubicBezTo>
                        <a:pt x="0" y="4695"/>
                        <a:pt x="158" y="4852"/>
                        <a:pt x="347" y="4852"/>
                      </a:cubicBezTo>
                      <a:lnTo>
                        <a:pt x="3812" y="4852"/>
                      </a:lnTo>
                      <a:cubicBezTo>
                        <a:pt x="4001" y="4852"/>
                        <a:pt x="4159" y="4695"/>
                        <a:pt x="4159" y="4506"/>
                      </a:cubicBezTo>
                      <a:lnTo>
                        <a:pt x="4159" y="4159"/>
                      </a:lnTo>
                      <a:cubicBezTo>
                        <a:pt x="4096" y="3403"/>
                        <a:pt x="3655" y="2710"/>
                        <a:pt x="3025" y="2332"/>
                      </a:cubicBezTo>
                      <a:cubicBezTo>
                        <a:pt x="3245" y="2111"/>
                        <a:pt x="3403" y="1765"/>
                        <a:pt x="3403" y="1387"/>
                      </a:cubicBezTo>
                      <a:cubicBezTo>
                        <a:pt x="3403" y="631"/>
                        <a:pt x="2772" y="1"/>
                        <a:pt x="2048"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D2547"/>
                    </a:solidFill>
                    <a:effectLst/>
                    <a:uLnTx/>
                    <a:uFillTx/>
                    <a:latin typeface="Symbio AR+LT"/>
                    <a:ea typeface="+mn-ea"/>
                    <a:cs typeface="Symbio AR+LT"/>
                  </a:endParaRPr>
                </a:p>
              </p:txBody>
            </p:sp>
            <p:sp>
              <p:nvSpPr>
                <p:cNvPr id="216" name="Google Shape;1191;p42">
                  <a:extLst>
                    <a:ext uri="{FF2B5EF4-FFF2-40B4-BE49-F238E27FC236}">
                      <a16:creationId xmlns:a16="http://schemas.microsoft.com/office/drawing/2014/main" id="{D3F9F5EE-A343-4466-B21B-FFF30406D9A5}"/>
                    </a:ext>
                  </a:extLst>
                </p:cNvPr>
                <p:cNvSpPr/>
                <p:nvPr/>
              </p:nvSpPr>
              <p:spPr>
                <a:xfrm>
                  <a:off x="5048925" y="2328600"/>
                  <a:ext cx="103975" cy="121325"/>
                </a:xfrm>
                <a:custGeom>
                  <a:avLst/>
                  <a:gdLst/>
                  <a:ahLst/>
                  <a:cxnLst/>
                  <a:rect l="l" t="t" r="r" b="b"/>
                  <a:pathLst>
                    <a:path w="4159" h="4853" extrusionOk="0">
                      <a:moveTo>
                        <a:pt x="2048" y="662"/>
                      </a:moveTo>
                      <a:cubicBezTo>
                        <a:pt x="2426" y="662"/>
                        <a:pt x="2741" y="977"/>
                        <a:pt x="2741" y="1387"/>
                      </a:cubicBezTo>
                      <a:cubicBezTo>
                        <a:pt x="2741" y="1765"/>
                        <a:pt x="2426" y="2080"/>
                        <a:pt x="2048" y="2080"/>
                      </a:cubicBezTo>
                      <a:cubicBezTo>
                        <a:pt x="1639" y="2080"/>
                        <a:pt x="1324" y="1765"/>
                        <a:pt x="1324" y="1387"/>
                      </a:cubicBezTo>
                      <a:cubicBezTo>
                        <a:pt x="1324" y="977"/>
                        <a:pt x="1670" y="662"/>
                        <a:pt x="2048" y="662"/>
                      </a:cubicBezTo>
                      <a:close/>
                      <a:moveTo>
                        <a:pt x="2048" y="2710"/>
                      </a:moveTo>
                      <a:cubicBezTo>
                        <a:pt x="2773" y="2710"/>
                        <a:pt x="3403" y="3340"/>
                        <a:pt x="3403" y="4096"/>
                      </a:cubicBezTo>
                      <a:lnTo>
                        <a:pt x="662" y="4096"/>
                      </a:lnTo>
                      <a:cubicBezTo>
                        <a:pt x="662" y="3340"/>
                        <a:pt x="1292" y="2710"/>
                        <a:pt x="2048" y="2710"/>
                      </a:cubicBezTo>
                      <a:close/>
                      <a:moveTo>
                        <a:pt x="2111" y="1"/>
                      </a:moveTo>
                      <a:cubicBezTo>
                        <a:pt x="1355" y="1"/>
                        <a:pt x="725" y="631"/>
                        <a:pt x="725" y="1387"/>
                      </a:cubicBezTo>
                      <a:cubicBezTo>
                        <a:pt x="725" y="1733"/>
                        <a:pt x="882" y="2080"/>
                        <a:pt x="1134" y="2332"/>
                      </a:cubicBezTo>
                      <a:cubicBezTo>
                        <a:pt x="410" y="2647"/>
                        <a:pt x="0" y="3340"/>
                        <a:pt x="0" y="4128"/>
                      </a:cubicBezTo>
                      <a:lnTo>
                        <a:pt x="0" y="4474"/>
                      </a:lnTo>
                      <a:cubicBezTo>
                        <a:pt x="0" y="4695"/>
                        <a:pt x="158" y="4852"/>
                        <a:pt x="347" y="4852"/>
                      </a:cubicBezTo>
                      <a:lnTo>
                        <a:pt x="3812" y="4852"/>
                      </a:lnTo>
                      <a:cubicBezTo>
                        <a:pt x="4001" y="4852"/>
                        <a:pt x="4159" y="4695"/>
                        <a:pt x="4159" y="4474"/>
                      </a:cubicBezTo>
                      <a:lnTo>
                        <a:pt x="4159" y="4128"/>
                      </a:lnTo>
                      <a:cubicBezTo>
                        <a:pt x="4159" y="3340"/>
                        <a:pt x="3718" y="2678"/>
                        <a:pt x="3088" y="2332"/>
                      </a:cubicBezTo>
                      <a:cubicBezTo>
                        <a:pt x="3340" y="2080"/>
                        <a:pt x="3497" y="1733"/>
                        <a:pt x="3497" y="1387"/>
                      </a:cubicBezTo>
                      <a:cubicBezTo>
                        <a:pt x="3497" y="631"/>
                        <a:pt x="2867" y="1"/>
                        <a:pt x="2111"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D2547"/>
                    </a:solidFill>
                    <a:effectLst/>
                    <a:uLnTx/>
                    <a:uFillTx/>
                    <a:latin typeface="Symbio AR+LT"/>
                    <a:ea typeface="+mn-ea"/>
                    <a:cs typeface="Symbio AR+LT"/>
                  </a:endParaRPr>
                </a:p>
              </p:txBody>
            </p:sp>
          </p:grpSp>
        </p:grpSp>
        <p:sp>
          <p:nvSpPr>
            <p:cNvPr id="210" name="Rectangle 209">
              <a:extLst>
                <a:ext uri="{FF2B5EF4-FFF2-40B4-BE49-F238E27FC236}">
                  <a16:creationId xmlns:a16="http://schemas.microsoft.com/office/drawing/2014/main" id="{A5CAF1CD-A635-4E0E-A4FD-DBEC5C0EB1BE}"/>
                </a:ext>
              </a:extLst>
            </p:cNvPr>
            <p:cNvSpPr/>
            <p:nvPr/>
          </p:nvSpPr>
          <p:spPr>
            <a:xfrm>
              <a:off x="9366424" y="3572628"/>
              <a:ext cx="549186" cy="338554"/>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SA" sz="1600" b="1" i="0" u="none" strike="noStrike" kern="1200" cap="none" spc="0" normalizeH="0" baseline="0" noProof="0" dirty="0">
                  <a:ln>
                    <a:noFill/>
                  </a:ln>
                  <a:solidFill>
                    <a:srgbClr val="04DAD5"/>
                  </a:solidFill>
                  <a:effectLst>
                    <a:outerShdw blurRad="38100" dist="38100" dir="2700000" algn="tl">
                      <a:srgbClr val="000000">
                        <a:alpha val="43137"/>
                      </a:srgbClr>
                    </a:outerShdw>
                  </a:effectLst>
                  <a:uLnTx/>
                  <a:uFillTx/>
                  <a:latin typeface="SST Arabic" panose="020B0504030504020204" pitchFamily="34" charset="-78"/>
                  <a:ea typeface="+mn-ea"/>
                  <a:cs typeface="SST Arabic" panose="020B0504030504020204" pitchFamily="34" charset="-78"/>
                </a:rPr>
                <a:t>1</a:t>
              </a:r>
            </a:p>
          </p:txBody>
        </p:sp>
      </p:grpSp>
      <p:sp>
        <p:nvSpPr>
          <p:cNvPr id="217" name="Isosceles Triangle 216">
            <a:extLst>
              <a:ext uri="{FF2B5EF4-FFF2-40B4-BE49-F238E27FC236}">
                <a16:creationId xmlns:a16="http://schemas.microsoft.com/office/drawing/2014/main" id="{0E3F3F14-CF36-485F-88BF-C447773F51CE}"/>
              </a:ext>
            </a:extLst>
          </p:cNvPr>
          <p:cNvSpPr/>
          <p:nvPr/>
        </p:nvSpPr>
        <p:spPr>
          <a:xfrm rot="5400000" flipV="1">
            <a:off x="2810586" y="4067908"/>
            <a:ext cx="1354999" cy="264278"/>
          </a:xfrm>
          <a:prstGeom prst="triangle">
            <a:avLst/>
          </a:prstGeom>
          <a:solidFill>
            <a:srgbClr val="FFFFFF">
              <a:lumMod val="65000"/>
            </a:srgbClr>
          </a:solidFill>
          <a:ln w="19050" cap="flat" cmpd="sng" algn="ctr">
            <a:noFill/>
            <a:prstDash val="solid"/>
            <a:miter lim="800000"/>
          </a:ln>
          <a:effectLst/>
        </p:spPr>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400" b="1" i="0" u="none" strike="noStrike" kern="0" cap="none" spc="0" normalizeH="0" baseline="0" noProof="0" dirty="0">
              <a:ln>
                <a:noFill/>
              </a:ln>
              <a:solidFill>
                <a:srgbClr val="FFFFFF"/>
              </a:solidFill>
              <a:effectLst/>
              <a:uLnTx/>
              <a:uFillTx/>
              <a:latin typeface="SST Arabic" panose="020B0504030504020204" pitchFamily="34" charset="-78"/>
              <a:ea typeface="Calibri" panose="020F0502020204030204" pitchFamily="34" charset="0"/>
              <a:cs typeface="SST Arabic" panose="020B0504030504020204" pitchFamily="34" charset="-78"/>
            </a:endParaRPr>
          </a:p>
        </p:txBody>
      </p:sp>
      <p:sp>
        <p:nvSpPr>
          <p:cNvPr id="130" name="TextBox 129">
            <a:extLst>
              <a:ext uri="{FF2B5EF4-FFF2-40B4-BE49-F238E27FC236}">
                <a16:creationId xmlns:a16="http://schemas.microsoft.com/office/drawing/2014/main" id="{80757568-2E62-4C9C-9C7F-8536FD546254}"/>
              </a:ext>
            </a:extLst>
          </p:cNvPr>
          <p:cNvSpPr txBox="1"/>
          <p:nvPr/>
        </p:nvSpPr>
        <p:spPr>
          <a:xfrm>
            <a:off x="5353282" y="6067214"/>
            <a:ext cx="6765870" cy="352509"/>
          </a:xfrm>
          <a:prstGeom prst="rect">
            <a:avLst/>
          </a:prstGeom>
          <a:noFill/>
        </p:spPr>
        <p:txBody>
          <a:bodyPr wrap="square" rtlCol="0" anchor="ctr" anchorCtr="0">
            <a:noAutofit/>
          </a:bodyPr>
          <a:lstStyle>
            <a:defPPr>
              <a:defRPr lang="en-US"/>
            </a:defPPr>
            <a:lvl1pPr algn="ctr" rtl="1">
              <a:defRPr sz="1200" b="1">
                <a:solidFill>
                  <a:srgbClr val="575756">
                    <a:lumMod val="50000"/>
                  </a:srgbClr>
                </a:solidFill>
                <a:latin typeface="SST Arabic" panose="020B0504030504020204" pitchFamily="34" charset="-78"/>
                <a:cs typeface="SST Arabic" panose="020B0504030504020204" pitchFamily="34" charset="-78"/>
              </a:defRPr>
            </a:lvl1pPr>
          </a:lstStyle>
          <a:p>
            <a:pPr marL="0" marR="0" lvl="0" indent="0" algn="r" defTabSz="914400" rtl="1" eaLnBrk="1" fontAlgn="auto" latinLnBrk="0" hangingPunct="1">
              <a:lnSpc>
                <a:spcPct val="100000"/>
              </a:lnSpc>
              <a:spcBef>
                <a:spcPts val="0"/>
              </a:spcBef>
              <a:spcAft>
                <a:spcPts val="0"/>
              </a:spcAft>
              <a:buClrTx/>
              <a:buSzTx/>
              <a:buFontTx/>
              <a:buNone/>
              <a:tabLst/>
              <a:defRPr/>
            </a:pPr>
            <a:r>
              <a:rPr kumimoji="0" lang="ar-SA" sz="800" b="1" i="0" u="none" strike="noStrike" kern="1200" cap="none" spc="0" normalizeH="0" baseline="0" noProof="0" dirty="0">
                <a:ln>
                  <a:noFill/>
                </a:ln>
                <a:solidFill>
                  <a:srgbClr val="575756">
                    <a:lumMod val="50000"/>
                  </a:srgbClr>
                </a:solidFill>
                <a:effectLst/>
                <a:uLnTx/>
                <a:uFillTx/>
                <a:latin typeface="SST Arabic" panose="020B0504030504020204" pitchFamily="34" charset="-78"/>
                <a:ea typeface="+mn-ea"/>
                <a:cs typeface="SST Arabic" panose="020B0504030504020204" pitchFamily="34" charset="-78"/>
              </a:rPr>
              <a:t>* تضمين استيرادات المستورد الذي لديه سلوك تتابع للاستيراد ليومين او اكثر او تكرار للاستيراد لأكثر من بيان لنفس اليوم </a:t>
            </a:r>
            <a:endParaRPr kumimoji="0" lang="en-US" sz="800" b="1" i="0" u="none" strike="noStrike" kern="1200" cap="none" spc="0" normalizeH="0" baseline="0" noProof="0" dirty="0">
              <a:ln>
                <a:noFill/>
              </a:ln>
              <a:solidFill>
                <a:srgbClr val="575756">
                  <a:lumMod val="50000"/>
                </a:srgbClr>
              </a:solidFill>
              <a:effectLst/>
              <a:uLnTx/>
              <a:uFillTx/>
              <a:latin typeface="SST Arabic" panose="020B0504030504020204" pitchFamily="34" charset="-78"/>
              <a:ea typeface="+mn-ea"/>
              <a:cs typeface="SST Arabic" panose="020B0504030504020204" pitchFamily="34" charset="-78"/>
            </a:endParaRPr>
          </a:p>
        </p:txBody>
      </p:sp>
      <p:sp>
        <p:nvSpPr>
          <p:cNvPr id="133" name="Right Arrow 1">
            <a:hlinkClick r:id="rId9" action="ppaction://hlinksldjump"/>
            <a:extLst>
              <a:ext uri="{FF2B5EF4-FFF2-40B4-BE49-F238E27FC236}">
                <a16:creationId xmlns:a16="http://schemas.microsoft.com/office/drawing/2014/main" id="{7C56A844-5A60-4726-B337-E33BB685F809}"/>
              </a:ext>
            </a:extLst>
          </p:cNvPr>
          <p:cNvSpPr/>
          <p:nvPr/>
        </p:nvSpPr>
        <p:spPr>
          <a:xfrm flipH="1">
            <a:off x="263745" y="5836799"/>
            <a:ext cx="438819" cy="370936"/>
          </a:xfrm>
          <a:prstGeom prst="rightArrow">
            <a:avLst/>
          </a:prstGeom>
          <a:solidFill>
            <a:srgbClr val="53CAFF"/>
          </a:solidFill>
          <a:ln w="9525">
            <a:no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noAutofit/>
          </a:bodyPr>
          <a:lstStyle/>
          <a:p>
            <a:pPr algn="ctr"/>
            <a:endParaRPr lang="en-US" sz="1400" kern="0">
              <a:solidFill>
                <a:srgbClr val="000000"/>
              </a:solidFill>
              <a:latin typeface="Calibri"/>
            </a:endParaRPr>
          </a:p>
        </p:txBody>
      </p:sp>
      <p:sp>
        <p:nvSpPr>
          <p:cNvPr id="4" name="BJPseudoFooter">
            <a:extLst>
              <a:ext uri="{FF2B5EF4-FFF2-40B4-BE49-F238E27FC236}">
                <a16:creationId xmlns:a16="http://schemas.microsoft.com/office/drawing/2014/main" id="{51775195-62C2-4519-AEED-E3377CE55C8C}"/>
              </a:ext>
            </a:extLst>
          </p:cNvPr>
          <p:cNvSpPr txBox="1"/>
          <p:nvPr>
            <p:custDataLst>
              <p:tags r:id="rId1"/>
            </p:custDataLst>
          </p:nvPr>
        </p:nvSpPr>
        <p:spPr>
          <a:xfrm>
            <a:off x="5772834" y="6496278"/>
            <a:ext cx="646331" cy="215444"/>
          </a:xfrm>
          <a:prstGeom prst="rect">
            <a:avLst/>
          </a:prstGeom>
          <a:noFill/>
        </p:spPr>
        <p:txBody>
          <a:bodyPr vert="horz" wrap="none" rtlCol="0" anchor="ctr" anchorCtr="0">
            <a:spAutoFit/>
          </a:bodyPr>
          <a:lstStyle/>
          <a:p>
            <a:pPr marL="0" algn="ctr" defTabSz="914400" rtl="1" eaLnBrk="1" latinLnBrk="0" hangingPunct="1"/>
            <a:r>
              <a:rPr lang="en-US" sz="800">
                <a:solidFill>
                  <a:srgbClr val="AEC90B"/>
                </a:solidFill>
                <a:latin typeface="Segoe UI" panose="020B0502040204020203" pitchFamily="34" charset="0"/>
              </a:rPr>
              <a:t>Public | </a:t>
            </a:r>
            <a:r>
              <a:rPr lang="ar-SA" sz="800">
                <a:solidFill>
                  <a:srgbClr val="AEC90B"/>
                </a:solidFill>
                <a:latin typeface="Segoe UI" panose="020B0502040204020203" pitchFamily="34" charset="0"/>
              </a:rPr>
              <a:t>عام</a:t>
            </a:r>
            <a:endParaRPr lang="en-US" sz="800">
              <a:solidFill>
                <a:srgbClr val="AEC90B"/>
              </a:solidFill>
              <a:latin typeface="Segoe UI" panose="020B0502040204020203" pitchFamily="34" charset="0"/>
            </a:endParaRPr>
          </a:p>
        </p:txBody>
      </p:sp>
    </p:spTree>
    <p:extLst>
      <p:ext uri="{BB962C8B-B14F-4D97-AF65-F5344CB8AC3E}">
        <p14:creationId xmlns:p14="http://schemas.microsoft.com/office/powerpoint/2010/main" val="38948900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9" name="Rectangle: Rounded Corners 230">
            <a:extLst>
              <a:ext uri="{FF2B5EF4-FFF2-40B4-BE49-F238E27FC236}">
                <a16:creationId xmlns:a16="http://schemas.microsoft.com/office/drawing/2014/main" id="{14822CC2-E6E4-487D-9306-C514B26D8E05}"/>
              </a:ext>
            </a:extLst>
          </p:cNvPr>
          <p:cNvSpPr/>
          <p:nvPr/>
        </p:nvSpPr>
        <p:spPr>
          <a:xfrm>
            <a:off x="497674" y="2496854"/>
            <a:ext cx="2456242" cy="1809483"/>
          </a:xfrm>
          <a:prstGeom prst="roundRect">
            <a:avLst/>
          </a:prstGeom>
          <a:solidFill>
            <a:srgbClr val="038380">
              <a:alpha val="69804"/>
            </a:srgbClr>
          </a:solidFill>
          <a:ln w="28575">
            <a:no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ymbio AR+LT"/>
              <a:ea typeface="+mn-ea"/>
              <a:cs typeface="Symbio AR+LT"/>
            </a:endParaRPr>
          </a:p>
        </p:txBody>
      </p:sp>
      <p:sp>
        <p:nvSpPr>
          <p:cNvPr id="340" name="Rectangle: Rounded Corners 231">
            <a:extLst>
              <a:ext uri="{FF2B5EF4-FFF2-40B4-BE49-F238E27FC236}">
                <a16:creationId xmlns:a16="http://schemas.microsoft.com/office/drawing/2014/main" id="{B1E40A6A-3ADB-43FF-9D67-C08A877A045A}"/>
              </a:ext>
            </a:extLst>
          </p:cNvPr>
          <p:cNvSpPr/>
          <p:nvPr/>
        </p:nvSpPr>
        <p:spPr>
          <a:xfrm>
            <a:off x="537616" y="2460714"/>
            <a:ext cx="2408165" cy="1764182"/>
          </a:xfrm>
          <a:prstGeom prst="roundRect">
            <a:avLst/>
          </a:prstGeom>
          <a:solidFill>
            <a:schemeClr val="bg1"/>
          </a:solidFill>
          <a:ln w="28575">
            <a:no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ymbio AR+LT"/>
              <a:ea typeface="+mn-ea"/>
              <a:cs typeface="Symbio AR+LT"/>
            </a:endParaRPr>
          </a:p>
        </p:txBody>
      </p:sp>
      <p:sp>
        <p:nvSpPr>
          <p:cNvPr id="319" name="Google Shape;1186;p42">
            <a:extLst>
              <a:ext uri="{FF2B5EF4-FFF2-40B4-BE49-F238E27FC236}">
                <a16:creationId xmlns:a16="http://schemas.microsoft.com/office/drawing/2014/main" id="{F7378C2D-D811-4969-B2E0-A27684791C40}"/>
              </a:ext>
            </a:extLst>
          </p:cNvPr>
          <p:cNvSpPr/>
          <p:nvPr/>
        </p:nvSpPr>
        <p:spPr>
          <a:xfrm>
            <a:off x="1278788" y="3815441"/>
            <a:ext cx="1159264" cy="207661"/>
          </a:xfrm>
          <a:prstGeom prst="roundRect">
            <a:avLst/>
          </a:prstGeom>
          <a:solidFill>
            <a:srgbClr val="D1FEFD"/>
          </a:solidFill>
          <a:ln>
            <a:solidFill>
              <a:srgbClr val="06D2CE"/>
            </a:solid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0D2547"/>
              </a:solidFill>
              <a:effectLst/>
              <a:uLnTx/>
              <a:uFillTx/>
              <a:latin typeface="Symbio AR+LT"/>
              <a:ea typeface="+mn-ea"/>
              <a:cs typeface="Symbio AR+LT"/>
            </a:endParaRPr>
          </a:p>
        </p:txBody>
      </p:sp>
      <p:sp>
        <p:nvSpPr>
          <p:cNvPr id="320" name="Google Shape;1187;p42">
            <a:extLst>
              <a:ext uri="{FF2B5EF4-FFF2-40B4-BE49-F238E27FC236}">
                <a16:creationId xmlns:a16="http://schemas.microsoft.com/office/drawing/2014/main" id="{5BD9C039-172E-408A-A913-49CB4D4CC2FC}"/>
              </a:ext>
            </a:extLst>
          </p:cNvPr>
          <p:cNvSpPr/>
          <p:nvPr/>
        </p:nvSpPr>
        <p:spPr>
          <a:xfrm>
            <a:off x="1073599" y="3775090"/>
            <a:ext cx="324788" cy="274207"/>
          </a:xfrm>
          <a:prstGeom prst="ellipse">
            <a:avLst/>
          </a:prstGeom>
          <a:solidFill>
            <a:srgbClr val="036866"/>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endParaRPr kumimoji="0" sz="900" b="0" i="0" u="none" strike="noStrike" kern="1200" cap="none" spc="0" normalizeH="0" baseline="0" noProof="0" dirty="0">
              <a:ln>
                <a:noFill/>
              </a:ln>
              <a:solidFill>
                <a:srgbClr val="0D2547"/>
              </a:solidFill>
              <a:effectLst/>
              <a:uLnTx/>
              <a:uFillTx/>
              <a:latin typeface="Symbio AR+LT"/>
              <a:ea typeface="+mn-ea"/>
              <a:cs typeface="Symbio AR+LT"/>
            </a:endParaRPr>
          </a:p>
        </p:txBody>
      </p:sp>
      <p:sp>
        <p:nvSpPr>
          <p:cNvPr id="502" name="Google Shape;1225;p43">
            <a:extLst>
              <a:ext uri="{FF2B5EF4-FFF2-40B4-BE49-F238E27FC236}">
                <a16:creationId xmlns:a16="http://schemas.microsoft.com/office/drawing/2014/main" id="{608ADD5F-4327-460D-B674-ADECE9113213}"/>
              </a:ext>
            </a:extLst>
          </p:cNvPr>
          <p:cNvSpPr/>
          <p:nvPr/>
        </p:nvSpPr>
        <p:spPr>
          <a:xfrm rot="4943053" flipV="1">
            <a:off x="11617546" y="1840931"/>
            <a:ext cx="447104" cy="331178"/>
          </a:xfrm>
          <a:custGeom>
            <a:avLst/>
            <a:gdLst/>
            <a:ahLst/>
            <a:cxnLst/>
            <a:rect l="l" t="t" r="r" b="b"/>
            <a:pathLst>
              <a:path w="16872" h="9216" extrusionOk="0">
                <a:moveTo>
                  <a:pt x="1" y="1"/>
                </a:moveTo>
                <a:lnTo>
                  <a:pt x="3346" y="9216"/>
                </a:lnTo>
                <a:lnTo>
                  <a:pt x="16872" y="7025"/>
                </a:lnTo>
                <a:lnTo>
                  <a:pt x="16872" y="1"/>
                </a:lnTo>
                <a:close/>
              </a:path>
            </a:pathLst>
          </a:custGeom>
          <a:solidFill>
            <a:srgbClr val="03838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0D2547"/>
              </a:solidFill>
              <a:effectLst/>
              <a:uLnTx/>
              <a:uFillTx/>
              <a:latin typeface="Symbio AR+LT"/>
              <a:ea typeface="+mn-ea"/>
              <a:cs typeface="Symbio AR+LT"/>
            </a:endParaRPr>
          </a:p>
        </p:txBody>
      </p:sp>
      <p:sp>
        <p:nvSpPr>
          <p:cNvPr id="503" name="Google Shape;841;p33">
            <a:extLst>
              <a:ext uri="{FF2B5EF4-FFF2-40B4-BE49-F238E27FC236}">
                <a16:creationId xmlns:a16="http://schemas.microsoft.com/office/drawing/2014/main" id="{1D66AF19-9EA2-45BA-9C66-7AD518DB6A0F}"/>
              </a:ext>
            </a:extLst>
          </p:cNvPr>
          <p:cNvSpPr/>
          <p:nvPr/>
        </p:nvSpPr>
        <p:spPr>
          <a:xfrm rot="16200000">
            <a:off x="11071550" y="1368792"/>
            <a:ext cx="366560" cy="1346700"/>
          </a:xfrm>
          <a:prstGeom prst="round2SameRect">
            <a:avLst>
              <a:gd name="adj1" fmla="val 50000"/>
              <a:gd name="adj2" fmla="val 0"/>
            </a:avLst>
          </a:prstGeom>
          <a:solidFill>
            <a:srgbClr val="038380"/>
          </a:solidFill>
          <a:ln>
            <a:noFill/>
          </a:ln>
        </p:spPr>
        <p:txBody>
          <a:bodyPr spcFirstLastPara="1" wrap="square" lIns="0" tIns="1371600" rIns="0" bIns="91425"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endParaRPr kumimoji="0" sz="1300" b="0" i="0" u="none" strike="noStrike" kern="1200" cap="none" spc="0" normalizeH="0" baseline="0" noProof="0" dirty="0">
              <a:ln>
                <a:noFill/>
              </a:ln>
              <a:solidFill>
                <a:srgbClr val="FFFFFF"/>
              </a:solidFill>
              <a:effectLst/>
              <a:uLnTx/>
              <a:uFillTx/>
              <a:latin typeface="Symbio AR+LT"/>
              <a:ea typeface="+mn-ea"/>
              <a:cs typeface="Symbio AR+LT"/>
            </a:endParaRPr>
          </a:p>
        </p:txBody>
      </p:sp>
      <p:sp>
        <p:nvSpPr>
          <p:cNvPr id="504" name="Google Shape;841;p33">
            <a:extLst>
              <a:ext uri="{FF2B5EF4-FFF2-40B4-BE49-F238E27FC236}">
                <a16:creationId xmlns:a16="http://schemas.microsoft.com/office/drawing/2014/main" id="{15BC8918-8CCE-4921-8E6C-3962E64BF192}"/>
              </a:ext>
            </a:extLst>
          </p:cNvPr>
          <p:cNvSpPr/>
          <p:nvPr/>
        </p:nvSpPr>
        <p:spPr>
          <a:xfrm rot="16200000">
            <a:off x="11113719" y="1471280"/>
            <a:ext cx="248647" cy="1144996"/>
          </a:xfrm>
          <a:prstGeom prst="round2SameRect">
            <a:avLst>
              <a:gd name="adj1" fmla="val 50000"/>
              <a:gd name="adj2" fmla="val 0"/>
            </a:avLst>
          </a:prstGeom>
          <a:solidFill>
            <a:schemeClr val="bg1"/>
          </a:solidFill>
          <a:ln>
            <a:noFill/>
          </a:ln>
        </p:spPr>
        <p:txBody>
          <a:bodyPr spcFirstLastPara="1" wrap="square" lIns="0" tIns="1371600" rIns="0" bIns="91425"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endParaRPr kumimoji="0" sz="1300" b="0" i="0" u="none" strike="noStrike" kern="1200" cap="none" spc="0" normalizeH="0" baseline="0" noProof="0" dirty="0">
              <a:ln>
                <a:noFill/>
              </a:ln>
              <a:solidFill>
                <a:srgbClr val="FFFFFF"/>
              </a:solidFill>
              <a:effectLst/>
              <a:uLnTx/>
              <a:uFillTx/>
              <a:latin typeface="Symbio AR+LT"/>
              <a:ea typeface="+mn-ea"/>
              <a:cs typeface="Symbio AR+LT"/>
            </a:endParaRPr>
          </a:p>
        </p:txBody>
      </p:sp>
      <p:sp>
        <p:nvSpPr>
          <p:cNvPr id="505" name="Rectangle 504">
            <a:extLst>
              <a:ext uri="{FF2B5EF4-FFF2-40B4-BE49-F238E27FC236}">
                <a16:creationId xmlns:a16="http://schemas.microsoft.com/office/drawing/2014/main" id="{EC74F7B7-D3B8-4B06-9496-F6B3F50DDD5F}"/>
              </a:ext>
            </a:extLst>
          </p:cNvPr>
          <p:cNvSpPr/>
          <p:nvPr/>
        </p:nvSpPr>
        <p:spPr>
          <a:xfrm>
            <a:off x="8178113" y="1857769"/>
            <a:ext cx="6096000" cy="314510"/>
          </a:xfrm>
          <a:prstGeom prst="rect">
            <a:avLst/>
          </a:prstGeom>
        </p:spPr>
        <p:txBody>
          <a:bodyPr>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ar-SA" sz="1050" b="0" i="0" u="none" strike="noStrike" kern="1200" cap="none" spc="0" normalizeH="0" baseline="0" noProof="0" dirty="0">
                <a:ln>
                  <a:noFill/>
                </a:ln>
                <a:solidFill>
                  <a:srgbClr val="0D2547"/>
                </a:solidFill>
                <a:effectLst/>
                <a:uLnTx/>
                <a:uFillTx/>
                <a:latin typeface="SST Arabic" panose="020B0504030504020204" pitchFamily="34" charset="-78"/>
                <a:ea typeface="+mn-ea"/>
                <a:cs typeface="Somar Bold"/>
              </a:rPr>
              <a:t>تفاصيل </a:t>
            </a:r>
            <a:endParaRPr kumimoji="0" lang="ar-SA" sz="1050" b="0" i="0" u="none" strike="noStrike" kern="1200" cap="none" spc="0" normalizeH="0" baseline="0" noProof="0" dirty="0">
              <a:ln>
                <a:noFill/>
              </a:ln>
              <a:solidFill>
                <a:srgbClr val="0D2547"/>
              </a:solidFill>
              <a:effectLst/>
              <a:uLnTx/>
              <a:uFillTx/>
              <a:latin typeface="SST Arabic" panose="020B0504030504020204" pitchFamily="34" charset="-78"/>
              <a:ea typeface="+mn-ea"/>
              <a:cs typeface="SST Arabic" panose="020B0504030504020204" pitchFamily="34" charset="-78"/>
            </a:endParaRPr>
          </a:p>
        </p:txBody>
      </p:sp>
      <p:sp>
        <p:nvSpPr>
          <p:cNvPr id="507" name="Rectangle: Rounded Corners 506">
            <a:extLst>
              <a:ext uri="{FF2B5EF4-FFF2-40B4-BE49-F238E27FC236}">
                <a16:creationId xmlns:a16="http://schemas.microsoft.com/office/drawing/2014/main" id="{DACF4F86-7B2B-4174-979D-749AE171FD75}"/>
              </a:ext>
            </a:extLst>
          </p:cNvPr>
          <p:cNvSpPr/>
          <p:nvPr/>
        </p:nvSpPr>
        <p:spPr>
          <a:xfrm>
            <a:off x="537616" y="5008396"/>
            <a:ext cx="10550728" cy="592815"/>
          </a:xfrm>
          <a:prstGeom prst="round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ymbio AR+LT"/>
              <a:ea typeface="+mn-ea"/>
              <a:cs typeface="Symbio AR+LT"/>
            </a:endParaRPr>
          </a:p>
        </p:txBody>
      </p:sp>
      <p:sp>
        <p:nvSpPr>
          <p:cNvPr id="509" name="Google Shape;1225;p43">
            <a:extLst>
              <a:ext uri="{FF2B5EF4-FFF2-40B4-BE49-F238E27FC236}">
                <a16:creationId xmlns:a16="http://schemas.microsoft.com/office/drawing/2014/main" id="{8E40E770-B860-4571-AB41-F840F04CAE10}"/>
              </a:ext>
            </a:extLst>
          </p:cNvPr>
          <p:cNvSpPr/>
          <p:nvPr/>
        </p:nvSpPr>
        <p:spPr>
          <a:xfrm rot="4943053" flipV="1">
            <a:off x="11677681" y="4520319"/>
            <a:ext cx="447104" cy="331178"/>
          </a:xfrm>
          <a:custGeom>
            <a:avLst/>
            <a:gdLst/>
            <a:ahLst/>
            <a:cxnLst/>
            <a:rect l="l" t="t" r="r" b="b"/>
            <a:pathLst>
              <a:path w="16872" h="9216" extrusionOk="0">
                <a:moveTo>
                  <a:pt x="1" y="1"/>
                </a:moveTo>
                <a:lnTo>
                  <a:pt x="3346" y="9216"/>
                </a:lnTo>
                <a:lnTo>
                  <a:pt x="16872" y="7025"/>
                </a:lnTo>
                <a:lnTo>
                  <a:pt x="16872" y="1"/>
                </a:lnTo>
                <a:close/>
              </a:path>
            </a:pathLst>
          </a:custGeom>
          <a:solidFill>
            <a:srgbClr val="03838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0D2547"/>
              </a:solidFill>
              <a:effectLst/>
              <a:uLnTx/>
              <a:uFillTx/>
              <a:latin typeface="Symbio AR+LT"/>
              <a:ea typeface="+mn-ea"/>
              <a:cs typeface="Symbio AR+LT"/>
            </a:endParaRPr>
          </a:p>
        </p:txBody>
      </p:sp>
      <p:sp>
        <p:nvSpPr>
          <p:cNvPr id="510" name="Google Shape;841;p33">
            <a:extLst>
              <a:ext uri="{FF2B5EF4-FFF2-40B4-BE49-F238E27FC236}">
                <a16:creationId xmlns:a16="http://schemas.microsoft.com/office/drawing/2014/main" id="{76AE2485-B386-485F-889D-ECEF3E94A5C5}"/>
              </a:ext>
            </a:extLst>
          </p:cNvPr>
          <p:cNvSpPr/>
          <p:nvPr/>
        </p:nvSpPr>
        <p:spPr>
          <a:xfrm rot="16200000">
            <a:off x="11131685" y="4048180"/>
            <a:ext cx="366560" cy="1346700"/>
          </a:xfrm>
          <a:prstGeom prst="round2SameRect">
            <a:avLst>
              <a:gd name="adj1" fmla="val 50000"/>
              <a:gd name="adj2" fmla="val 0"/>
            </a:avLst>
          </a:prstGeom>
          <a:solidFill>
            <a:srgbClr val="038380"/>
          </a:solidFill>
          <a:ln>
            <a:noFill/>
          </a:ln>
        </p:spPr>
        <p:txBody>
          <a:bodyPr spcFirstLastPara="1" wrap="square" lIns="0" tIns="1371600" rIns="0" bIns="91425"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endParaRPr kumimoji="0" sz="1300" b="0" i="0" u="none" strike="noStrike" kern="1200" cap="none" spc="0" normalizeH="0" baseline="0" noProof="0" dirty="0">
              <a:ln>
                <a:noFill/>
              </a:ln>
              <a:solidFill>
                <a:srgbClr val="FFFFFF"/>
              </a:solidFill>
              <a:effectLst/>
              <a:uLnTx/>
              <a:uFillTx/>
              <a:latin typeface="Symbio AR+LT"/>
              <a:ea typeface="+mn-ea"/>
              <a:cs typeface="Symbio AR+LT"/>
            </a:endParaRPr>
          </a:p>
        </p:txBody>
      </p:sp>
      <p:sp>
        <p:nvSpPr>
          <p:cNvPr id="511" name="Google Shape;841;p33">
            <a:extLst>
              <a:ext uri="{FF2B5EF4-FFF2-40B4-BE49-F238E27FC236}">
                <a16:creationId xmlns:a16="http://schemas.microsoft.com/office/drawing/2014/main" id="{BFF556E2-B43A-450F-9DD7-4486A16B97B2}"/>
              </a:ext>
            </a:extLst>
          </p:cNvPr>
          <p:cNvSpPr/>
          <p:nvPr/>
        </p:nvSpPr>
        <p:spPr>
          <a:xfrm rot="16200000">
            <a:off x="11173854" y="4150668"/>
            <a:ext cx="248647" cy="1144996"/>
          </a:xfrm>
          <a:prstGeom prst="round2SameRect">
            <a:avLst>
              <a:gd name="adj1" fmla="val 50000"/>
              <a:gd name="adj2" fmla="val 0"/>
            </a:avLst>
          </a:prstGeom>
          <a:solidFill>
            <a:schemeClr val="bg1"/>
          </a:solidFill>
          <a:ln>
            <a:noFill/>
          </a:ln>
        </p:spPr>
        <p:txBody>
          <a:bodyPr spcFirstLastPara="1" wrap="square" lIns="0" tIns="1371600" rIns="0" bIns="91425"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endParaRPr kumimoji="0" sz="1300" b="0" i="0" u="none" strike="noStrike" kern="1200" cap="none" spc="0" normalizeH="0" baseline="0" noProof="0" dirty="0">
              <a:ln>
                <a:noFill/>
              </a:ln>
              <a:solidFill>
                <a:srgbClr val="FFFFFF"/>
              </a:solidFill>
              <a:effectLst/>
              <a:uLnTx/>
              <a:uFillTx/>
              <a:latin typeface="Symbio AR+LT"/>
              <a:ea typeface="+mn-ea"/>
              <a:cs typeface="Symbio AR+LT"/>
            </a:endParaRPr>
          </a:p>
        </p:txBody>
      </p:sp>
      <p:sp>
        <p:nvSpPr>
          <p:cNvPr id="512" name="Rectangle 511">
            <a:extLst>
              <a:ext uri="{FF2B5EF4-FFF2-40B4-BE49-F238E27FC236}">
                <a16:creationId xmlns:a16="http://schemas.microsoft.com/office/drawing/2014/main" id="{F6C4704C-8C0C-41DA-A7E6-B0790E667DC0}"/>
              </a:ext>
            </a:extLst>
          </p:cNvPr>
          <p:cNvSpPr/>
          <p:nvPr/>
        </p:nvSpPr>
        <p:spPr>
          <a:xfrm>
            <a:off x="10922351" y="4549566"/>
            <a:ext cx="836034" cy="314510"/>
          </a:xfrm>
          <a:prstGeom prst="rect">
            <a:avLst/>
          </a:prstGeom>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ar-SA" sz="1050" b="0" i="0" u="none" strike="noStrike" kern="1200" cap="none" spc="0" normalizeH="0" baseline="0" noProof="0" dirty="0">
                <a:ln>
                  <a:noFill/>
                </a:ln>
                <a:solidFill>
                  <a:srgbClr val="0D2547"/>
                </a:solidFill>
                <a:effectLst/>
                <a:uLnTx/>
                <a:uFillTx/>
                <a:latin typeface="SST Arabic" panose="020B0504030504020204" pitchFamily="34" charset="-78"/>
                <a:ea typeface="+mn-ea"/>
                <a:cs typeface="Somar Bold"/>
              </a:rPr>
              <a:t>الاستهداف</a:t>
            </a:r>
            <a:endParaRPr kumimoji="0" lang="ar-SA" sz="1050" b="0" i="0" u="none" strike="noStrike" kern="1200" cap="none" spc="0" normalizeH="0" baseline="0" noProof="0" dirty="0">
              <a:ln>
                <a:noFill/>
              </a:ln>
              <a:solidFill>
                <a:srgbClr val="0D2547"/>
              </a:solidFill>
              <a:effectLst/>
              <a:uLnTx/>
              <a:uFillTx/>
              <a:latin typeface="SST Arabic" panose="020B0504030504020204" pitchFamily="34" charset="-78"/>
              <a:ea typeface="+mn-ea"/>
              <a:cs typeface="SST Arabic" panose="020B0504030504020204" pitchFamily="34" charset="-78"/>
            </a:endParaRPr>
          </a:p>
        </p:txBody>
      </p:sp>
      <p:grpSp>
        <p:nvGrpSpPr>
          <p:cNvPr id="543" name="Group 542">
            <a:extLst>
              <a:ext uri="{FF2B5EF4-FFF2-40B4-BE49-F238E27FC236}">
                <a16:creationId xmlns:a16="http://schemas.microsoft.com/office/drawing/2014/main" id="{C63B286D-F23E-4279-B2DB-DED2B69A9179}"/>
              </a:ext>
            </a:extLst>
          </p:cNvPr>
          <p:cNvGrpSpPr/>
          <p:nvPr/>
        </p:nvGrpSpPr>
        <p:grpSpPr>
          <a:xfrm>
            <a:off x="4541539" y="5129484"/>
            <a:ext cx="549186" cy="357216"/>
            <a:chOff x="9366424" y="3553966"/>
            <a:chExt cx="549186" cy="357216"/>
          </a:xfrm>
        </p:grpSpPr>
        <p:grpSp>
          <p:nvGrpSpPr>
            <p:cNvPr id="544" name="Group 543">
              <a:extLst>
                <a:ext uri="{FF2B5EF4-FFF2-40B4-BE49-F238E27FC236}">
                  <a16:creationId xmlns:a16="http://schemas.microsoft.com/office/drawing/2014/main" id="{9FCB21D6-2555-46F7-AF18-98C57FD220E5}"/>
                </a:ext>
              </a:extLst>
            </p:cNvPr>
            <p:cNvGrpSpPr/>
            <p:nvPr/>
          </p:nvGrpSpPr>
          <p:grpSpPr>
            <a:xfrm>
              <a:off x="9453162" y="3553966"/>
              <a:ext cx="387627" cy="352509"/>
              <a:chOff x="5112361" y="3348237"/>
              <a:chExt cx="1033500" cy="1033500"/>
            </a:xfrm>
          </p:grpSpPr>
          <p:sp>
            <p:nvSpPr>
              <p:cNvPr id="546" name="Google Shape;1186;p42">
                <a:extLst>
                  <a:ext uri="{FF2B5EF4-FFF2-40B4-BE49-F238E27FC236}">
                    <a16:creationId xmlns:a16="http://schemas.microsoft.com/office/drawing/2014/main" id="{CD547BAC-C6DD-4984-80D0-528A907DCF35}"/>
                  </a:ext>
                </a:extLst>
              </p:cNvPr>
              <p:cNvSpPr/>
              <p:nvPr/>
            </p:nvSpPr>
            <p:spPr>
              <a:xfrm>
                <a:off x="5112361" y="3348237"/>
                <a:ext cx="1033500" cy="1033500"/>
              </a:xfrm>
              <a:prstGeom prst="ellipse">
                <a:avLst/>
              </a:prstGeom>
              <a:solidFill>
                <a:srgbClr val="03838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0D2547"/>
                  </a:solidFill>
                  <a:effectLst/>
                  <a:uLnTx/>
                  <a:uFillTx/>
                  <a:latin typeface="Symbio AR+LT"/>
                  <a:ea typeface="+mn-ea"/>
                  <a:cs typeface="Symbio AR+LT"/>
                </a:endParaRPr>
              </a:p>
            </p:txBody>
          </p:sp>
          <p:sp>
            <p:nvSpPr>
              <p:cNvPr id="547" name="Google Shape;1187;p42">
                <a:extLst>
                  <a:ext uri="{FF2B5EF4-FFF2-40B4-BE49-F238E27FC236}">
                    <a16:creationId xmlns:a16="http://schemas.microsoft.com/office/drawing/2014/main" id="{BE5CDD35-7894-4303-B533-91CE58B2FFB2}"/>
                  </a:ext>
                </a:extLst>
              </p:cNvPr>
              <p:cNvSpPr/>
              <p:nvPr/>
            </p:nvSpPr>
            <p:spPr>
              <a:xfrm>
                <a:off x="5221432" y="3457310"/>
                <a:ext cx="815400" cy="815400"/>
              </a:xfrm>
              <a:prstGeom prst="ellipse">
                <a:avLst/>
              </a:prstGeom>
              <a:solidFill>
                <a:schemeClr val="bg1"/>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endParaRPr kumimoji="0" sz="900" b="0" i="0" u="none" strike="noStrike" kern="1200" cap="none" spc="0" normalizeH="0" baseline="0" noProof="0" dirty="0">
                  <a:ln>
                    <a:noFill/>
                  </a:ln>
                  <a:solidFill>
                    <a:srgbClr val="0D2547"/>
                  </a:solidFill>
                  <a:effectLst/>
                  <a:uLnTx/>
                  <a:uFillTx/>
                  <a:latin typeface="Symbio AR+LT"/>
                  <a:ea typeface="+mn-ea"/>
                  <a:cs typeface="Symbio AR+LT"/>
                </a:endParaRPr>
              </a:p>
            </p:txBody>
          </p:sp>
          <p:grpSp>
            <p:nvGrpSpPr>
              <p:cNvPr id="548" name="Google Shape;1188;p42">
                <a:extLst>
                  <a:ext uri="{FF2B5EF4-FFF2-40B4-BE49-F238E27FC236}">
                    <a16:creationId xmlns:a16="http://schemas.microsoft.com/office/drawing/2014/main" id="{8C0CD8EA-98A4-49DD-8C86-F05309383FF1}"/>
                  </a:ext>
                </a:extLst>
              </p:cNvPr>
              <p:cNvGrpSpPr/>
              <p:nvPr/>
            </p:nvGrpSpPr>
            <p:grpSpPr>
              <a:xfrm>
                <a:off x="5400545" y="3665715"/>
                <a:ext cx="457189" cy="398590"/>
                <a:chOff x="5046550" y="2327025"/>
                <a:chExt cx="299325" cy="261525"/>
              </a:xfrm>
            </p:grpSpPr>
            <p:sp>
              <p:nvSpPr>
                <p:cNvPr id="549" name="Google Shape;1189;p42">
                  <a:extLst>
                    <a:ext uri="{FF2B5EF4-FFF2-40B4-BE49-F238E27FC236}">
                      <a16:creationId xmlns:a16="http://schemas.microsoft.com/office/drawing/2014/main" id="{B919FE59-0EAB-4BDB-A64F-74F0CE845804}"/>
                    </a:ext>
                  </a:extLst>
                </p:cNvPr>
                <p:cNvSpPr/>
                <p:nvPr/>
              </p:nvSpPr>
              <p:spPr>
                <a:xfrm>
                  <a:off x="5046550" y="2448325"/>
                  <a:ext cx="297750" cy="140225"/>
                </a:xfrm>
                <a:custGeom>
                  <a:avLst/>
                  <a:gdLst/>
                  <a:ahLst/>
                  <a:cxnLst/>
                  <a:rect l="l" t="t" r="r" b="b"/>
                  <a:pathLst>
                    <a:path w="11910" h="5609" extrusionOk="0">
                      <a:moveTo>
                        <a:pt x="4569" y="1386"/>
                      </a:moveTo>
                      <a:cubicBezTo>
                        <a:pt x="4538" y="1575"/>
                        <a:pt x="4506" y="1828"/>
                        <a:pt x="4443" y="2111"/>
                      </a:cubicBezTo>
                      <a:lnTo>
                        <a:pt x="757" y="2111"/>
                      </a:lnTo>
                      <a:lnTo>
                        <a:pt x="757" y="1386"/>
                      </a:lnTo>
                      <a:close/>
                      <a:moveTo>
                        <a:pt x="11185" y="1386"/>
                      </a:moveTo>
                      <a:lnTo>
                        <a:pt x="11185" y="2111"/>
                      </a:lnTo>
                      <a:lnTo>
                        <a:pt x="7530" y="2111"/>
                      </a:lnTo>
                      <a:cubicBezTo>
                        <a:pt x="7467" y="1828"/>
                        <a:pt x="7436" y="1575"/>
                        <a:pt x="7373" y="1386"/>
                      </a:cubicBezTo>
                      <a:close/>
                      <a:moveTo>
                        <a:pt x="5955" y="725"/>
                      </a:moveTo>
                      <a:cubicBezTo>
                        <a:pt x="6270" y="725"/>
                        <a:pt x="6396" y="788"/>
                        <a:pt x="6491" y="1071"/>
                      </a:cubicBezTo>
                      <a:cubicBezTo>
                        <a:pt x="6743" y="1639"/>
                        <a:pt x="6900" y="2804"/>
                        <a:pt x="7247" y="4852"/>
                      </a:cubicBezTo>
                      <a:lnTo>
                        <a:pt x="4664" y="4852"/>
                      </a:lnTo>
                      <a:cubicBezTo>
                        <a:pt x="5010" y="2804"/>
                        <a:pt x="5168" y="1639"/>
                        <a:pt x="5388" y="1071"/>
                      </a:cubicBezTo>
                      <a:cubicBezTo>
                        <a:pt x="5514" y="788"/>
                        <a:pt x="5640" y="725"/>
                        <a:pt x="5955" y="725"/>
                      </a:cubicBezTo>
                      <a:close/>
                      <a:moveTo>
                        <a:pt x="5955" y="0"/>
                      </a:moveTo>
                      <a:cubicBezTo>
                        <a:pt x="5357" y="0"/>
                        <a:pt x="5010" y="221"/>
                        <a:pt x="4758" y="725"/>
                      </a:cubicBezTo>
                      <a:lnTo>
                        <a:pt x="347" y="725"/>
                      </a:lnTo>
                      <a:cubicBezTo>
                        <a:pt x="158" y="725"/>
                        <a:pt x="1" y="882"/>
                        <a:pt x="1" y="1071"/>
                      </a:cubicBezTo>
                      <a:lnTo>
                        <a:pt x="1" y="2458"/>
                      </a:lnTo>
                      <a:cubicBezTo>
                        <a:pt x="1" y="2647"/>
                        <a:pt x="158" y="2804"/>
                        <a:pt x="347" y="2804"/>
                      </a:cubicBezTo>
                      <a:lnTo>
                        <a:pt x="4254" y="2804"/>
                      </a:lnTo>
                      <a:cubicBezTo>
                        <a:pt x="4191" y="3371"/>
                        <a:pt x="4065" y="4064"/>
                        <a:pt x="3907" y="4884"/>
                      </a:cubicBezTo>
                      <a:lnTo>
                        <a:pt x="3498" y="4884"/>
                      </a:lnTo>
                      <a:cubicBezTo>
                        <a:pt x="3309" y="4884"/>
                        <a:pt x="3151" y="5041"/>
                        <a:pt x="3151" y="5262"/>
                      </a:cubicBezTo>
                      <a:cubicBezTo>
                        <a:pt x="3151" y="5451"/>
                        <a:pt x="3309" y="5608"/>
                        <a:pt x="3498" y="5608"/>
                      </a:cubicBezTo>
                      <a:lnTo>
                        <a:pt x="8350" y="5608"/>
                      </a:lnTo>
                      <a:cubicBezTo>
                        <a:pt x="8539" y="5608"/>
                        <a:pt x="8696" y="5451"/>
                        <a:pt x="8696" y="5262"/>
                      </a:cubicBezTo>
                      <a:cubicBezTo>
                        <a:pt x="8696" y="5041"/>
                        <a:pt x="8539" y="4884"/>
                        <a:pt x="8350" y="4884"/>
                      </a:cubicBezTo>
                      <a:lnTo>
                        <a:pt x="7972" y="4884"/>
                      </a:lnTo>
                      <a:cubicBezTo>
                        <a:pt x="7814" y="4064"/>
                        <a:pt x="7688" y="3403"/>
                        <a:pt x="7593" y="2804"/>
                      </a:cubicBezTo>
                      <a:lnTo>
                        <a:pt x="11500" y="2804"/>
                      </a:lnTo>
                      <a:cubicBezTo>
                        <a:pt x="11689" y="2804"/>
                        <a:pt x="11847" y="2647"/>
                        <a:pt x="11847" y="2458"/>
                      </a:cubicBezTo>
                      <a:lnTo>
                        <a:pt x="11847" y="1071"/>
                      </a:lnTo>
                      <a:cubicBezTo>
                        <a:pt x="11910" y="882"/>
                        <a:pt x="11752" y="725"/>
                        <a:pt x="11532" y="725"/>
                      </a:cubicBezTo>
                      <a:lnTo>
                        <a:pt x="7121" y="725"/>
                      </a:lnTo>
                      <a:cubicBezTo>
                        <a:pt x="6900" y="252"/>
                        <a:pt x="6554" y="0"/>
                        <a:pt x="5955"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D2547"/>
                    </a:solidFill>
                    <a:effectLst/>
                    <a:uLnTx/>
                    <a:uFillTx/>
                    <a:latin typeface="Symbio AR+LT"/>
                    <a:ea typeface="+mn-ea"/>
                    <a:cs typeface="Symbio AR+LT"/>
                  </a:endParaRPr>
                </a:p>
              </p:txBody>
            </p:sp>
            <p:sp>
              <p:nvSpPr>
                <p:cNvPr id="550" name="Google Shape;1190;p42">
                  <a:extLst>
                    <a:ext uri="{FF2B5EF4-FFF2-40B4-BE49-F238E27FC236}">
                      <a16:creationId xmlns:a16="http://schemas.microsoft.com/office/drawing/2014/main" id="{82407D4F-2B94-4D31-BD0E-8E47E03AD73B}"/>
                    </a:ext>
                  </a:extLst>
                </p:cNvPr>
                <p:cNvSpPr/>
                <p:nvPr/>
              </p:nvSpPr>
              <p:spPr>
                <a:xfrm>
                  <a:off x="5241900" y="2327025"/>
                  <a:ext cx="103975" cy="121325"/>
                </a:xfrm>
                <a:custGeom>
                  <a:avLst/>
                  <a:gdLst/>
                  <a:ahLst/>
                  <a:cxnLst/>
                  <a:rect l="l" t="t" r="r" b="b"/>
                  <a:pathLst>
                    <a:path w="4159" h="4853" extrusionOk="0">
                      <a:moveTo>
                        <a:pt x="1985" y="725"/>
                      </a:moveTo>
                      <a:cubicBezTo>
                        <a:pt x="2394" y="725"/>
                        <a:pt x="2709" y="1040"/>
                        <a:pt x="2709" y="1450"/>
                      </a:cubicBezTo>
                      <a:cubicBezTo>
                        <a:pt x="2709" y="1828"/>
                        <a:pt x="2394" y="2143"/>
                        <a:pt x="1985" y="2143"/>
                      </a:cubicBezTo>
                      <a:cubicBezTo>
                        <a:pt x="1607" y="2143"/>
                        <a:pt x="1292" y="1828"/>
                        <a:pt x="1292" y="1450"/>
                      </a:cubicBezTo>
                      <a:cubicBezTo>
                        <a:pt x="1292" y="1040"/>
                        <a:pt x="1638" y="725"/>
                        <a:pt x="1985" y="725"/>
                      </a:cubicBezTo>
                      <a:close/>
                      <a:moveTo>
                        <a:pt x="1985" y="2804"/>
                      </a:moveTo>
                      <a:cubicBezTo>
                        <a:pt x="2741" y="2804"/>
                        <a:pt x="3371" y="3435"/>
                        <a:pt x="3371" y="4191"/>
                      </a:cubicBezTo>
                      <a:lnTo>
                        <a:pt x="630" y="4191"/>
                      </a:lnTo>
                      <a:cubicBezTo>
                        <a:pt x="630" y="3435"/>
                        <a:pt x="1260" y="2804"/>
                        <a:pt x="1985" y="2804"/>
                      </a:cubicBezTo>
                      <a:close/>
                      <a:moveTo>
                        <a:pt x="2048" y="1"/>
                      </a:moveTo>
                      <a:cubicBezTo>
                        <a:pt x="1292" y="1"/>
                        <a:pt x="662" y="631"/>
                        <a:pt x="662" y="1387"/>
                      </a:cubicBezTo>
                      <a:cubicBezTo>
                        <a:pt x="662" y="1765"/>
                        <a:pt x="819" y="2111"/>
                        <a:pt x="1040" y="2332"/>
                      </a:cubicBezTo>
                      <a:cubicBezTo>
                        <a:pt x="410" y="2710"/>
                        <a:pt x="0" y="3372"/>
                        <a:pt x="0" y="4159"/>
                      </a:cubicBezTo>
                      <a:lnTo>
                        <a:pt x="0" y="4506"/>
                      </a:lnTo>
                      <a:cubicBezTo>
                        <a:pt x="0" y="4695"/>
                        <a:pt x="158" y="4852"/>
                        <a:pt x="347" y="4852"/>
                      </a:cubicBezTo>
                      <a:lnTo>
                        <a:pt x="3812" y="4852"/>
                      </a:lnTo>
                      <a:cubicBezTo>
                        <a:pt x="4001" y="4852"/>
                        <a:pt x="4159" y="4695"/>
                        <a:pt x="4159" y="4506"/>
                      </a:cubicBezTo>
                      <a:lnTo>
                        <a:pt x="4159" y="4159"/>
                      </a:lnTo>
                      <a:cubicBezTo>
                        <a:pt x="4096" y="3403"/>
                        <a:pt x="3655" y="2710"/>
                        <a:pt x="3025" y="2332"/>
                      </a:cubicBezTo>
                      <a:cubicBezTo>
                        <a:pt x="3245" y="2111"/>
                        <a:pt x="3403" y="1765"/>
                        <a:pt x="3403" y="1387"/>
                      </a:cubicBezTo>
                      <a:cubicBezTo>
                        <a:pt x="3403" y="631"/>
                        <a:pt x="2772" y="1"/>
                        <a:pt x="2048"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D2547"/>
                    </a:solidFill>
                    <a:effectLst/>
                    <a:uLnTx/>
                    <a:uFillTx/>
                    <a:latin typeface="Symbio AR+LT"/>
                    <a:ea typeface="+mn-ea"/>
                    <a:cs typeface="Symbio AR+LT"/>
                  </a:endParaRPr>
                </a:p>
              </p:txBody>
            </p:sp>
            <p:sp>
              <p:nvSpPr>
                <p:cNvPr id="551" name="Google Shape;1191;p42">
                  <a:extLst>
                    <a:ext uri="{FF2B5EF4-FFF2-40B4-BE49-F238E27FC236}">
                      <a16:creationId xmlns:a16="http://schemas.microsoft.com/office/drawing/2014/main" id="{B431727C-B486-4064-BD76-3CF80CB99FDB}"/>
                    </a:ext>
                  </a:extLst>
                </p:cNvPr>
                <p:cNvSpPr/>
                <p:nvPr/>
              </p:nvSpPr>
              <p:spPr>
                <a:xfrm>
                  <a:off x="5048925" y="2328600"/>
                  <a:ext cx="103975" cy="121325"/>
                </a:xfrm>
                <a:custGeom>
                  <a:avLst/>
                  <a:gdLst/>
                  <a:ahLst/>
                  <a:cxnLst/>
                  <a:rect l="l" t="t" r="r" b="b"/>
                  <a:pathLst>
                    <a:path w="4159" h="4853" extrusionOk="0">
                      <a:moveTo>
                        <a:pt x="2048" y="662"/>
                      </a:moveTo>
                      <a:cubicBezTo>
                        <a:pt x="2426" y="662"/>
                        <a:pt x="2741" y="977"/>
                        <a:pt x="2741" y="1387"/>
                      </a:cubicBezTo>
                      <a:cubicBezTo>
                        <a:pt x="2741" y="1765"/>
                        <a:pt x="2426" y="2080"/>
                        <a:pt x="2048" y="2080"/>
                      </a:cubicBezTo>
                      <a:cubicBezTo>
                        <a:pt x="1639" y="2080"/>
                        <a:pt x="1324" y="1765"/>
                        <a:pt x="1324" y="1387"/>
                      </a:cubicBezTo>
                      <a:cubicBezTo>
                        <a:pt x="1324" y="977"/>
                        <a:pt x="1670" y="662"/>
                        <a:pt x="2048" y="662"/>
                      </a:cubicBezTo>
                      <a:close/>
                      <a:moveTo>
                        <a:pt x="2048" y="2710"/>
                      </a:moveTo>
                      <a:cubicBezTo>
                        <a:pt x="2773" y="2710"/>
                        <a:pt x="3403" y="3340"/>
                        <a:pt x="3403" y="4096"/>
                      </a:cubicBezTo>
                      <a:lnTo>
                        <a:pt x="662" y="4096"/>
                      </a:lnTo>
                      <a:cubicBezTo>
                        <a:pt x="662" y="3340"/>
                        <a:pt x="1292" y="2710"/>
                        <a:pt x="2048" y="2710"/>
                      </a:cubicBezTo>
                      <a:close/>
                      <a:moveTo>
                        <a:pt x="2111" y="1"/>
                      </a:moveTo>
                      <a:cubicBezTo>
                        <a:pt x="1355" y="1"/>
                        <a:pt x="725" y="631"/>
                        <a:pt x="725" y="1387"/>
                      </a:cubicBezTo>
                      <a:cubicBezTo>
                        <a:pt x="725" y="1733"/>
                        <a:pt x="882" y="2080"/>
                        <a:pt x="1134" y="2332"/>
                      </a:cubicBezTo>
                      <a:cubicBezTo>
                        <a:pt x="410" y="2647"/>
                        <a:pt x="0" y="3340"/>
                        <a:pt x="0" y="4128"/>
                      </a:cubicBezTo>
                      <a:lnTo>
                        <a:pt x="0" y="4474"/>
                      </a:lnTo>
                      <a:cubicBezTo>
                        <a:pt x="0" y="4695"/>
                        <a:pt x="158" y="4852"/>
                        <a:pt x="347" y="4852"/>
                      </a:cubicBezTo>
                      <a:lnTo>
                        <a:pt x="3812" y="4852"/>
                      </a:lnTo>
                      <a:cubicBezTo>
                        <a:pt x="4001" y="4852"/>
                        <a:pt x="4159" y="4695"/>
                        <a:pt x="4159" y="4474"/>
                      </a:cubicBezTo>
                      <a:lnTo>
                        <a:pt x="4159" y="4128"/>
                      </a:lnTo>
                      <a:cubicBezTo>
                        <a:pt x="4159" y="3340"/>
                        <a:pt x="3718" y="2678"/>
                        <a:pt x="3088" y="2332"/>
                      </a:cubicBezTo>
                      <a:cubicBezTo>
                        <a:pt x="3340" y="2080"/>
                        <a:pt x="3497" y="1733"/>
                        <a:pt x="3497" y="1387"/>
                      </a:cubicBezTo>
                      <a:cubicBezTo>
                        <a:pt x="3497" y="631"/>
                        <a:pt x="2867" y="1"/>
                        <a:pt x="2111"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D2547"/>
                    </a:solidFill>
                    <a:effectLst/>
                    <a:uLnTx/>
                    <a:uFillTx/>
                    <a:latin typeface="Symbio AR+LT"/>
                    <a:ea typeface="+mn-ea"/>
                    <a:cs typeface="Symbio AR+LT"/>
                  </a:endParaRPr>
                </a:p>
              </p:txBody>
            </p:sp>
          </p:grpSp>
        </p:grpSp>
        <p:sp>
          <p:nvSpPr>
            <p:cNvPr id="545" name="Rectangle 544">
              <a:extLst>
                <a:ext uri="{FF2B5EF4-FFF2-40B4-BE49-F238E27FC236}">
                  <a16:creationId xmlns:a16="http://schemas.microsoft.com/office/drawing/2014/main" id="{50702C37-6E45-4CF7-9D9E-719319C27C3D}"/>
                </a:ext>
              </a:extLst>
            </p:cNvPr>
            <p:cNvSpPr/>
            <p:nvPr/>
          </p:nvSpPr>
          <p:spPr>
            <a:xfrm>
              <a:off x="9366424" y="3572628"/>
              <a:ext cx="549186" cy="338554"/>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SA" sz="1600" b="1" i="0" u="none" strike="noStrike" kern="1200" cap="none" spc="0" normalizeH="0" baseline="0" noProof="0" dirty="0">
                  <a:ln>
                    <a:noFill/>
                  </a:ln>
                  <a:solidFill>
                    <a:srgbClr val="0074A7"/>
                  </a:solidFill>
                  <a:effectLst>
                    <a:outerShdw blurRad="38100" dist="38100" dir="2700000" algn="tl">
                      <a:srgbClr val="000000">
                        <a:alpha val="43137"/>
                      </a:srgbClr>
                    </a:outerShdw>
                  </a:effectLst>
                  <a:uLnTx/>
                  <a:uFillTx/>
                  <a:latin typeface="SST Arabic" panose="020B0504030504020204" pitchFamily="34" charset="-78"/>
                  <a:ea typeface="+mn-ea"/>
                  <a:cs typeface="SST Arabic" panose="020B0504030504020204" pitchFamily="34" charset="-78"/>
                </a:rPr>
                <a:t>4</a:t>
              </a:r>
            </a:p>
          </p:txBody>
        </p:sp>
      </p:grpSp>
      <p:sp>
        <p:nvSpPr>
          <p:cNvPr id="552" name="Title 1">
            <a:extLst>
              <a:ext uri="{FF2B5EF4-FFF2-40B4-BE49-F238E27FC236}">
                <a16:creationId xmlns:a16="http://schemas.microsoft.com/office/drawing/2014/main" id="{C6C81CB3-1067-4988-B63F-A2E1236BF2A7}"/>
              </a:ext>
            </a:extLst>
          </p:cNvPr>
          <p:cNvSpPr txBox="1">
            <a:spLocks/>
          </p:cNvSpPr>
          <p:nvPr/>
        </p:nvSpPr>
        <p:spPr>
          <a:xfrm>
            <a:off x="5017680" y="5255234"/>
            <a:ext cx="178748" cy="352509"/>
          </a:xfrm>
          <a:prstGeom prst="rect">
            <a:avLst/>
          </a:prstGeom>
        </p:spPr>
        <p:txBody>
          <a:bodyPr vert="horz" lIns="0" tIns="0" rIns="0" bIns="0" rtlCol="0" anchor="t">
            <a:noAutofit/>
          </a:bodyPr>
          <a:lstStyle>
            <a:lvl1pPr algn="r" defTabSz="914400" rtl="1" eaLnBrk="1" latinLnBrk="0" hangingPunct="1">
              <a:lnSpc>
                <a:spcPct val="90000"/>
              </a:lnSpc>
              <a:spcBef>
                <a:spcPct val="0"/>
              </a:spcBef>
              <a:buNone/>
              <a:defRPr sz="2600" kern="1200">
                <a:solidFill>
                  <a:schemeClr val="accent3"/>
                </a:solidFill>
                <a:latin typeface="Greta Arabic" pitchFamily="2" charset="-78"/>
                <a:ea typeface="+mj-ea"/>
                <a:cs typeface="+mj-cs"/>
              </a:defRPr>
            </a:lvl1pPr>
          </a:lstStyle>
          <a:p>
            <a:pPr marL="0" marR="0" lvl="0" indent="0" algn="r" defTabSz="914400" rtl="1" eaLnBrk="1" fontAlgn="auto" latinLnBrk="0" hangingPunct="1">
              <a:lnSpc>
                <a:spcPct val="90000"/>
              </a:lnSpc>
              <a:spcBef>
                <a:spcPct val="0"/>
              </a:spcBef>
              <a:spcAft>
                <a:spcPts val="0"/>
              </a:spcAft>
              <a:buClrTx/>
              <a:buSzTx/>
              <a:buFontTx/>
              <a:buNone/>
              <a:tabLst/>
              <a:defRPr/>
            </a:pPr>
            <a:r>
              <a:rPr kumimoji="0" lang="ar-SA" sz="1400" b="1" i="0" u="none" strike="noStrike" kern="1200" cap="none" spc="0" normalizeH="0" baseline="0" noProof="0" dirty="0">
                <a:ln>
                  <a:noFill/>
                </a:ln>
                <a:solidFill>
                  <a:srgbClr val="E6E6E6">
                    <a:lumMod val="25000"/>
                  </a:srgbClr>
                </a:solidFill>
                <a:effectLst/>
                <a:uLnTx/>
                <a:uFillTx/>
                <a:latin typeface="Somar Light" panose="00000400000000000000" pitchFamily="50" charset="-78"/>
                <a:ea typeface="+mj-ea"/>
                <a:cs typeface="Somar Bold"/>
              </a:rPr>
              <a:t>+</a:t>
            </a:r>
            <a:endParaRPr kumimoji="0" lang="en-US" sz="1400" b="0" i="0" u="none" strike="noStrike" kern="1200" cap="none" spc="0" normalizeH="0" baseline="0" noProof="0" dirty="0">
              <a:ln>
                <a:noFill/>
              </a:ln>
              <a:solidFill>
                <a:srgbClr val="E6E6E6">
                  <a:lumMod val="25000"/>
                </a:srgbClr>
              </a:solidFill>
              <a:effectLst/>
              <a:uLnTx/>
              <a:uFillTx/>
              <a:latin typeface="Somar Light" panose="00000400000000000000" pitchFamily="50" charset="-78"/>
              <a:ea typeface="+mj-ea"/>
              <a:cs typeface="Somar Light" panose="00000400000000000000" pitchFamily="50" charset="-78"/>
            </a:endParaRPr>
          </a:p>
        </p:txBody>
      </p:sp>
      <p:sp>
        <p:nvSpPr>
          <p:cNvPr id="553" name="Rectangle 552">
            <a:extLst>
              <a:ext uri="{FF2B5EF4-FFF2-40B4-BE49-F238E27FC236}">
                <a16:creationId xmlns:a16="http://schemas.microsoft.com/office/drawing/2014/main" id="{B56A2728-E2AB-4CEC-82E3-C546F8E52295}"/>
              </a:ext>
            </a:extLst>
          </p:cNvPr>
          <p:cNvSpPr/>
          <p:nvPr/>
        </p:nvSpPr>
        <p:spPr>
          <a:xfrm>
            <a:off x="3368337" y="5085975"/>
            <a:ext cx="1574158" cy="388568"/>
          </a:xfrm>
          <a:prstGeom prst="rect">
            <a:avLst/>
          </a:prstGeom>
        </p:spPr>
        <p:txBody>
          <a:bodyPr wrap="square">
            <a:spAutoFit/>
          </a:bodyPr>
          <a:lstStyle/>
          <a:p>
            <a:pPr marL="0" marR="0" lvl="0" indent="0" algn="ctr" defTabSz="914400" rtl="1" eaLnBrk="1" fontAlgn="auto" latinLnBrk="0" hangingPunct="1">
              <a:lnSpc>
                <a:spcPct val="15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E6E6E6">
                    <a:lumMod val="10000"/>
                  </a:srgbClr>
                </a:solidFill>
                <a:effectLst/>
                <a:uLnTx/>
                <a:uFillTx/>
                <a:latin typeface="SST Arabic" panose="020B0504030504020204" pitchFamily="34" charset="-78"/>
                <a:ea typeface="+mn-ea"/>
                <a:cs typeface="SST Arabic" panose="020B0504030504020204" pitchFamily="34" charset="-78"/>
              </a:rPr>
              <a:t> 70 &lt;=</a:t>
            </a:r>
            <a:endParaRPr kumimoji="0" lang="ar-SA" sz="1400" b="1" i="0" u="none" strike="noStrike" kern="1200" cap="none" spc="0" normalizeH="0" baseline="0" noProof="0" dirty="0">
              <a:ln>
                <a:noFill/>
              </a:ln>
              <a:solidFill>
                <a:srgbClr val="E6E6E6">
                  <a:lumMod val="10000"/>
                </a:srgbClr>
              </a:solidFill>
              <a:effectLst/>
              <a:uLnTx/>
              <a:uFillTx/>
              <a:latin typeface="SST Arabic" panose="020B0504030504020204" pitchFamily="34" charset="-78"/>
              <a:ea typeface="+mn-ea"/>
              <a:cs typeface="SST Arabic" panose="020B0504030504020204" pitchFamily="34" charset="-78"/>
            </a:endParaRPr>
          </a:p>
        </p:txBody>
      </p:sp>
      <p:sp>
        <p:nvSpPr>
          <p:cNvPr id="283" name="Rectangle: Rounded Corners 282">
            <a:extLst>
              <a:ext uri="{FF2B5EF4-FFF2-40B4-BE49-F238E27FC236}">
                <a16:creationId xmlns:a16="http://schemas.microsoft.com/office/drawing/2014/main" id="{4A2D1206-73A2-445C-8B2A-EF3CD0B727E5}"/>
              </a:ext>
            </a:extLst>
          </p:cNvPr>
          <p:cNvSpPr/>
          <p:nvPr/>
        </p:nvSpPr>
        <p:spPr>
          <a:xfrm>
            <a:off x="8589889" y="2531927"/>
            <a:ext cx="2456242" cy="1797895"/>
          </a:xfrm>
          <a:prstGeom prst="roundRect">
            <a:avLst/>
          </a:prstGeom>
          <a:solidFill>
            <a:srgbClr val="038380">
              <a:alpha val="69804"/>
            </a:srgbClr>
          </a:solidFill>
          <a:ln w="28575">
            <a:no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ymbio AR+LT"/>
              <a:ea typeface="+mn-ea"/>
              <a:cs typeface="Symbio AR+LT"/>
            </a:endParaRPr>
          </a:p>
        </p:txBody>
      </p:sp>
      <p:sp>
        <p:nvSpPr>
          <p:cNvPr id="284" name="Rectangle: Rounded Corners 283">
            <a:extLst>
              <a:ext uri="{FF2B5EF4-FFF2-40B4-BE49-F238E27FC236}">
                <a16:creationId xmlns:a16="http://schemas.microsoft.com/office/drawing/2014/main" id="{0DEAC1C1-08AE-448B-A2DF-CF6E8B81BF48}"/>
              </a:ext>
            </a:extLst>
          </p:cNvPr>
          <p:cNvSpPr/>
          <p:nvPr/>
        </p:nvSpPr>
        <p:spPr>
          <a:xfrm>
            <a:off x="8629831" y="2495787"/>
            <a:ext cx="2408165" cy="1755428"/>
          </a:xfrm>
          <a:prstGeom prst="roundRect">
            <a:avLst/>
          </a:prstGeom>
          <a:solidFill>
            <a:schemeClr val="bg1"/>
          </a:solidFill>
          <a:ln w="28575">
            <a:no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ymbio AR+LT"/>
              <a:ea typeface="+mn-ea"/>
              <a:cs typeface="Symbio AR+LT"/>
            </a:endParaRPr>
          </a:p>
        </p:txBody>
      </p:sp>
      <p:grpSp>
        <p:nvGrpSpPr>
          <p:cNvPr id="285" name="Group 284">
            <a:extLst>
              <a:ext uri="{FF2B5EF4-FFF2-40B4-BE49-F238E27FC236}">
                <a16:creationId xmlns:a16="http://schemas.microsoft.com/office/drawing/2014/main" id="{40284127-329C-40CC-A423-D507FA718158}"/>
              </a:ext>
            </a:extLst>
          </p:cNvPr>
          <p:cNvGrpSpPr/>
          <p:nvPr/>
        </p:nvGrpSpPr>
        <p:grpSpPr>
          <a:xfrm>
            <a:off x="10727667" y="2394635"/>
            <a:ext cx="645765" cy="384809"/>
            <a:chOff x="9366424" y="3553966"/>
            <a:chExt cx="549186" cy="352509"/>
          </a:xfrm>
        </p:grpSpPr>
        <p:grpSp>
          <p:nvGrpSpPr>
            <p:cNvPr id="286" name="Group 285">
              <a:extLst>
                <a:ext uri="{FF2B5EF4-FFF2-40B4-BE49-F238E27FC236}">
                  <a16:creationId xmlns:a16="http://schemas.microsoft.com/office/drawing/2014/main" id="{A18138B7-B4E8-4527-B576-C5B32CB852FA}"/>
                </a:ext>
              </a:extLst>
            </p:cNvPr>
            <p:cNvGrpSpPr/>
            <p:nvPr/>
          </p:nvGrpSpPr>
          <p:grpSpPr>
            <a:xfrm>
              <a:off x="9453162" y="3553966"/>
              <a:ext cx="387627" cy="352509"/>
              <a:chOff x="5112361" y="3348237"/>
              <a:chExt cx="1033500" cy="1033500"/>
            </a:xfrm>
          </p:grpSpPr>
          <p:sp>
            <p:nvSpPr>
              <p:cNvPr id="288" name="Google Shape;1186;p42">
                <a:extLst>
                  <a:ext uri="{FF2B5EF4-FFF2-40B4-BE49-F238E27FC236}">
                    <a16:creationId xmlns:a16="http://schemas.microsoft.com/office/drawing/2014/main" id="{8C4D331E-469B-4FE3-8346-F111F45A7668}"/>
                  </a:ext>
                </a:extLst>
              </p:cNvPr>
              <p:cNvSpPr/>
              <p:nvPr/>
            </p:nvSpPr>
            <p:spPr>
              <a:xfrm>
                <a:off x="5112361" y="3348237"/>
                <a:ext cx="1033500" cy="1033500"/>
              </a:xfrm>
              <a:prstGeom prst="ellipse">
                <a:avLst/>
              </a:prstGeom>
              <a:solidFill>
                <a:srgbClr val="03838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0D2547"/>
                  </a:solidFill>
                  <a:effectLst/>
                  <a:uLnTx/>
                  <a:uFillTx/>
                  <a:latin typeface="Symbio AR+LT"/>
                  <a:ea typeface="+mn-ea"/>
                  <a:cs typeface="Symbio AR+LT"/>
                </a:endParaRPr>
              </a:p>
            </p:txBody>
          </p:sp>
          <p:sp>
            <p:nvSpPr>
              <p:cNvPr id="289" name="Google Shape;1187;p42">
                <a:extLst>
                  <a:ext uri="{FF2B5EF4-FFF2-40B4-BE49-F238E27FC236}">
                    <a16:creationId xmlns:a16="http://schemas.microsoft.com/office/drawing/2014/main" id="{479DA76C-D137-4CB1-B105-D8CBC7013106}"/>
                  </a:ext>
                </a:extLst>
              </p:cNvPr>
              <p:cNvSpPr/>
              <p:nvPr/>
            </p:nvSpPr>
            <p:spPr>
              <a:xfrm>
                <a:off x="5221432" y="3457310"/>
                <a:ext cx="815400" cy="815400"/>
              </a:xfrm>
              <a:prstGeom prst="ellipse">
                <a:avLst/>
              </a:prstGeom>
              <a:solidFill>
                <a:schemeClr val="bg1"/>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endParaRPr kumimoji="0" sz="900" b="0" i="0" u="none" strike="noStrike" kern="1200" cap="none" spc="0" normalizeH="0" baseline="0" noProof="0" dirty="0">
                  <a:ln>
                    <a:noFill/>
                  </a:ln>
                  <a:solidFill>
                    <a:srgbClr val="0D2547"/>
                  </a:solidFill>
                  <a:effectLst/>
                  <a:uLnTx/>
                  <a:uFillTx/>
                  <a:latin typeface="Symbio AR+LT"/>
                  <a:ea typeface="+mn-ea"/>
                  <a:cs typeface="Symbio AR+LT"/>
                </a:endParaRPr>
              </a:p>
            </p:txBody>
          </p:sp>
          <p:grpSp>
            <p:nvGrpSpPr>
              <p:cNvPr id="290" name="Google Shape;1188;p42">
                <a:extLst>
                  <a:ext uri="{FF2B5EF4-FFF2-40B4-BE49-F238E27FC236}">
                    <a16:creationId xmlns:a16="http://schemas.microsoft.com/office/drawing/2014/main" id="{B857B981-6DE5-4CD9-B9F5-937CE9F8B3BB}"/>
                  </a:ext>
                </a:extLst>
              </p:cNvPr>
              <p:cNvGrpSpPr/>
              <p:nvPr/>
            </p:nvGrpSpPr>
            <p:grpSpPr>
              <a:xfrm>
                <a:off x="5400545" y="3665715"/>
                <a:ext cx="457189" cy="398590"/>
                <a:chOff x="5046550" y="2327025"/>
                <a:chExt cx="299325" cy="261525"/>
              </a:xfrm>
            </p:grpSpPr>
            <p:sp>
              <p:nvSpPr>
                <p:cNvPr id="291" name="Google Shape;1189;p42">
                  <a:extLst>
                    <a:ext uri="{FF2B5EF4-FFF2-40B4-BE49-F238E27FC236}">
                      <a16:creationId xmlns:a16="http://schemas.microsoft.com/office/drawing/2014/main" id="{F0CD1D06-B1CB-4838-B11A-FC7D84C6DB66}"/>
                    </a:ext>
                  </a:extLst>
                </p:cNvPr>
                <p:cNvSpPr/>
                <p:nvPr/>
              </p:nvSpPr>
              <p:spPr>
                <a:xfrm>
                  <a:off x="5046550" y="2448325"/>
                  <a:ext cx="297750" cy="140225"/>
                </a:xfrm>
                <a:custGeom>
                  <a:avLst/>
                  <a:gdLst/>
                  <a:ahLst/>
                  <a:cxnLst/>
                  <a:rect l="l" t="t" r="r" b="b"/>
                  <a:pathLst>
                    <a:path w="11910" h="5609" extrusionOk="0">
                      <a:moveTo>
                        <a:pt x="4569" y="1386"/>
                      </a:moveTo>
                      <a:cubicBezTo>
                        <a:pt x="4538" y="1575"/>
                        <a:pt x="4506" y="1828"/>
                        <a:pt x="4443" y="2111"/>
                      </a:cubicBezTo>
                      <a:lnTo>
                        <a:pt x="757" y="2111"/>
                      </a:lnTo>
                      <a:lnTo>
                        <a:pt x="757" y="1386"/>
                      </a:lnTo>
                      <a:close/>
                      <a:moveTo>
                        <a:pt x="11185" y="1386"/>
                      </a:moveTo>
                      <a:lnTo>
                        <a:pt x="11185" y="2111"/>
                      </a:lnTo>
                      <a:lnTo>
                        <a:pt x="7530" y="2111"/>
                      </a:lnTo>
                      <a:cubicBezTo>
                        <a:pt x="7467" y="1828"/>
                        <a:pt x="7436" y="1575"/>
                        <a:pt x="7373" y="1386"/>
                      </a:cubicBezTo>
                      <a:close/>
                      <a:moveTo>
                        <a:pt x="5955" y="725"/>
                      </a:moveTo>
                      <a:cubicBezTo>
                        <a:pt x="6270" y="725"/>
                        <a:pt x="6396" y="788"/>
                        <a:pt x="6491" y="1071"/>
                      </a:cubicBezTo>
                      <a:cubicBezTo>
                        <a:pt x="6743" y="1639"/>
                        <a:pt x="6900" y="2804"/>
                        <a:pt x="7247" y="4852"/>
                      </a:cubicBezTo>
                      <a:lnTo>
                        <a:pt x="4664" y="4852"/>
                      </a:lnTo>
                      <a:cubicBezTo>
                        <a:pt x="5010" y="2804"/>
                        <a:pt x="5168" y="1639"/>
                        <a:pt x="5388" y="1071"/>
                      </a:cubicBezTo>
                      <a:cubicBezTo>
                        <a:pt x="5514" y="788"/>
                        <a:pt x="5640" y="725"/>
                        <a:pt x="5955" y="725"/>
                      </a:cubicBezTo>
                      <a:close/>
                      <a:moveTo>
                        <a:pt x="5955" y="0"/>
                      </a:moveTo>
                      <a:cubicBezTo>
                        <a:pt x="5357" y="0"/>
                        <a:pt x="5010" y="221"/>
                        <a:pt x="4758" y="725"/>
                      </a:cubicBezTo>
                      <a:lnTo>
                        <a:pt x="347" y="725"/>
                      </a:lnTo>
                      <a:cubicBezTo>
                        <a:pt x="158" y="725"/>
                        <a:pt x="1" y="882"/>
                        <a:pt x="1" y="1071"/>
                      </a:cubicBezTo>
                      <a:lnTo>
                        <a:pt x="1" y="2458"/>
                      </a:lnTo>
                      <a:cubicBezTo>
                        <a:pt x="1" y="2647"/>
                        <a:pt x="158" y="2804"/>
                        <a:pt x="347" y="2804"/>
                      </a:cubicBezTo>
                      <a:lnTo>
                        <a:pt x="4254" y="2804"/>
                      </a:lnTo>
                      <a:cubicBezTo>
                        <a:pt x="4191" y="3371"/>
                        <a:pt x="4065" y="4064"/>
                        <a:pt x="3907" y="4884"/>
                      </a:cubicBezTo>
                      <a:lnTo>
                        <a:pt x="3498" y="4884"/>
                      </a:lnTo>
                      <a:cubicBezTo>
                        <a:pt x="3309" y="4884"/>
                        <a:pt x="3151" y="5041"/>
                        <a:pt x="3151" y="5262"/>
                      </a:cubicBezTo>
                      <a:cubicBezTo>
                        <a:pt x="3151" y="5451"/>
                        <a:pt x="3309" y="5608"/>
                        <a:pt x="3498" y="5608"/>
                      </a:cubicBezTo>
                      <a:lnTo>
                        <a:pt x="8350" y="5608"/>
                      </a:lnTo>
                      <a:cubicBezTo>
                        <a:pt x="8539" y="5608"/>
                        <a:pt x="8696" y="5451"/>
                        <a:pt x="8696" y="5262"/>
                      </a:cubicBezTo>
                      <a:cubicBezTo>
                        <a:pt x="8696" y="5041"/>
                        <a:pt x="8539" y="4884"/>
                        <a:pt x="8350" y="4884"/>
                      </a:cubicBezTo>
                      <a:lnTo>
                        <a:pt x="7972" y="4884"/>
                      </a:lnTo>
                      <a:cubicBezTo>
                        <a:pt x="7814" y="4064"/>
                        <a:pt x="7688" y="3403"/>
                        <a:pt x="7593" y="2804"/>
                      </a:cubicBezTo>
                      <a:lnTo>
                        <a:pt x="11500" y="2804"/>
                      </a:lnTo>
                      <a:cubicBezTo>
                        <a:pt x="11689" y="2804"/>
                        <a:pt x="11847" y="2647"/>
                        <a:pt x="11847" y="2458"/>
                      </a:cubicBezTo>
                      <a:lnTo>
                        <a:pt x="11847" y="1071"/>
                      </a:lnTo>
                      <a:cubicBezTo>
                        <a:pt x="11910" y="882"/>
                        <a:pt x="11752" y="725"/>
                        <a:pt x="11532" y="725"/>
                      </a:cubicBezTo>
                      <a:lnTo>
                        <a:pt x="7121" y="725"/>
                      </a:lnTo>
                      <a:cubicBezTo>
                        <a:pt x="6900" y="252"/>
                        <a:pt x="6554" y="0"/>
                        <a:pt x="5955"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D2547"/>
                    </a:solidFill>
                    <a:effectLst/>
                    <a:uLnTx/>
                    <a:uFillTx/>
                    <a:latin typeface="Symbio AR+LT"/>
                    <a:ea typeface="+mn-ea"/>
                    <a:cs typeface="Symbio AR+LT"/>
                  </a:endParaRPr>
                </a:p>
              </p:txBody>
            </p:sp>
            <p:sp>
              <p:nvSpPr>
                <p:cNvPr id="292" name="Google Shape;1190;p42">
                  <a:extLst>
                    <a:ext uri="{FF2B5EF4-FFF2-40B4-BE49-F238E27FC236}">
                      <a16:creationId xmlns:a16="http://schemas.microsoft.com/office/drawing/2014/main" id="{11BC8959-A47C-4960-B0D8-30493361E996}"/>
                    </a:ext>
                  </a:extLst>
                </p:cNvPr>
                <p:cNvSpPr/>
                <p:nvPr/>
              </p:nvSpPr>
              <p:spPr>
                <a:xfrm>
                  <a:off x="5241900" y="2327025"/>
                  <a:ext cx="103975" cy="121325"/>
                </a:xfrm>
                <a:custGeom>
                  <a:avLst/>
                  <a:gdLst/>
                  <a:ahLst/>
                  <a:cxnLst/>
                  <a:rect l="l" t="t" r="r" b="b"/>
                  <a:pathLst>
                    <a:path w="4159" h="4853" extrusionOk="0">
                      <a:moveTo>
                        <a:pt x="1985" y="725"/>
                      </a:moveTo>
                      <a:cubicBezTo>
                        <a:pt x="2394" y="725"/>
                        <a:pt x="2709" y="1040"/>
                        <a:pt x="2709" y="1450"/>
                      </a:cubicBezTo>
                      <a:cubicBezTo>
                        <a:pt x="2709" y="1828"/>
                        <a:pt x="2394" y="2143"/>
                        <a:pt x="1985" y="2143"/>
                      </a:cubicBezTo>
                      <a:cubicBezTo>
                        <a:pt x="1607" y="2143"/>
                        <a:pt x="1292" y="1828"/>
                        <a:pt x="1292" y="1450"/>
                      </a:cubicBezTo>
                      <a:cubicBezTo>
                        <a:pt x="1292" y="1040"/>
                        <a:pt x="1638" y="725"/>
                        <a:pt x="1985" y="725"/>
                      </a:cubicBezTo>
                      <a:close/>
                      <a:moveTo>
                        <a:pt x="1985" y="2804"/>
                      </a:moveTo>
                      <a:cubicBezTo>
                        <a:pt x="2741" y="2804"/>
                        <a:pt x="3371" y="3435"/>
                        <a:pt x="3371" y="4191"/>
                      </a:cubicBezTo>
                      <a:lnTo>
                        <a:pt x="630" y="4191"/>
                      </a:lnTo>
                      <a:cubicBezTo>
                        <a:pt x="630" y="3435"/>
                        <a:pt x="1260" y="2804"/>
                        <a:pt x="1985" y="2804"/>
                      </a:cubicBezTo>
                      <a:close/>
                      <a:moveTo>
                        <a:pt x="2048" y="1"/>
                      </a:moveTo>
                      <a:cubicBezTo>
                        <a:pt x="1292" y="1"/>
                        <a:pt x="662" y="631"/>
                        <a:pt x="662" y="1387"/>
                      </a:cubicBezTo>
                      <a:cubicBezTo>
                        <a:pt x="662" y="1765"/>
                        <a:pt x="819" y="2111"/>
                        <a:pt x="1040" y="2332"/>
                      </a:cubicBezTo>
                      <a:cubicBezTo>
                        <a:pt x="410" y="2710"/>
                        <a:pt x="0" y="3372"/>
                        <a:pt x="0" y="4159"/>
                      </a:cubicBezTo>
                      <a:lnTo>
                        <a:pt x="0" y="4506"/>
                      </a:lnTo>
                      <a:cubicBezTo>
                        <a:pt x="0" y="4695"/>
                        <a:pt x="158" y="4852"/>
                        <a:pt x="347" y="4852"/>
                      </a:cubicBezTo>
                      <a:lnTo>
                        <a:pt x="3812" y="4852"/>
                      </a:lnTo>
                      <a:cubicBezTo>
                        <a:pt x="4001" y="4852"/>
                        <a:pt x="4159" y="4695"/>
                        <a:pt x="4159" y="4506"/>
                      </a:cubicBezTo>
                      <a:lnTo>
                        <a:pt x="4159" y="4159"/>
                      </a:lnTo>
                      <a:cubicBezTo>
                        <a:pt x="4096" y="3403"/>
                        <a:pt x="3655" y="2710"/>
                        <a:pt x="3025" y="2332"/>
                      </a:cubicBezTo>
                      <a:cubicBezTo>
                        <a:pt x="3245" y="2111"/>
                        <a:pt x="3403" y="1765"/>
                        <a:pt x="3403" y="1387"/>
                      </a:cubicBezTo>
                      <a:cubicBezTo>
                        <a:pt x="3403" y="631"/>
                        <a:pt x="2772" y="1"/>
                        <a:pt x="2048"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D2547"/>
                    </a:solidFill>
                    <a:effectLst/>
                    <a:uLnTx/>
                    <a:uFillTx/>
                    <a:latin typeface="Symbio AR+LT"/>
                    <a:ea typeface="+mn-ea"/>
                    <a:cs typeface="Symbio AR+LT"/>
                  </a:endParaRPr>
                </a:p>
              </p:txBody>
            </p:sp>
            <p:sp>
              <p:nvSpPr>
                <p:cNvPr id="293" name="Google Shape;1191;p42">
                  <a:extLst>
                    <a:ext uri="{FF2B5EF4-FFF2-40B4-BE49-F238E27FC236}">
                      <a16:creationId xmlns:a16="http://schemas.microsoft.com/office/drawing/2014/main" id="{49B88493-D2D7-4B12-BA92-CE20EC02B38E}"/>
                    </a:ext>
                  </a:extLst>
                </p:cNvPr>
                <p:cNvSpPr/>
                <p:nvPr/>
              </p:nvSpPr>
              <p:spPr>
                <a:xfrm>
                  <a:off x="5048925" y="2328600"/>
                  <a:ext cx="103975" cy="121325"/>
                </a:xfrm>
                <a:custGeom>
                  <a:avLst/>
                  <a:gdLst/>
                  <a:ahLst/>
                  <a:cxnLst/>
                  <a:rect l="l" t="t" r="r" b="b"/>
                  <a:pathLst>
                    <a:path w="4159" h="4853" extrusionOk="0">
                      <a:moveTo>
                        <a:pt x="2048" y="662"/>
                      </a:moveTo>
                      <a:cubicBezTo>
                        <a:pt x="2426" y="662"/>
                        <a:pt x="2741" y="977"/>
                        <a:pt x="2741" y="1387"/>
                      </a:cubicBezTo>
                      <a:cubicBezTo>
                        <a:pt x="2741" y="1765"/>
                        <a:pt x="2426" y="2080"/>
                        <a:pt x="2048" y="2080"/>
                      </a:cubicBezTo>
                      <a:cubicBezTo>
                        <a:pt x="1639" y="2080"/>
                        <a:pt x="1324" y="1765"/>
                        <a:pt x="1324" y="1387"/>
                      </a:cubicBezTo>
                      <a:cubicBezTo>
                        <a:pt x="1324" y="977"/>
                        <a:pt x="1670" y="662"/>
                        <a:pt x="2048" y="662"/>
                      </a:cubicBezTo>
                      <a:close/>
                      <a:moveTo>
                        <a:pt x="2048" y="2710"/>
                      </a:moveTo>
                      <a:cubicBezTo>
                        <a:pt x="2773" y="2710"/>
                        <a:pt x="3403" y="3340"/>
                        <a:pt x="3403" y="4096"/>
                      </a:cubicBezTo>
                      <a:lnTo>
                        <a:pt x="662" y="4096"/>
                      </a:lnTo>
                      <a:cubicBezTo>
                        <a:pt x="662" y="3340"/>
                        <a:pt x="1292" y="2710"/>
                        <a:pt x="2048" y="2710"/>
                      </a:cubicBezTo>
                      <a:close/>
                      <a:moveTo>
                        <a:pt x="2111" y="1"/>
                      </a:moveTo>
                      <a:cubicBezTo>
                        <a:pt x="1355" y="1"/>
                        <a:pt x="725" y="631"/>
                        <a:pt x="725" y="1387"/>
                      </a:cubicBezTo>
                      <a:cubicBezTo>
                        <a:pt x="725" y="1733"/>
                        <a:pt x="882" y="2080"/>
                        <a:pt x="1134" y="2332"/>
                      </a:cubicBezTo>
                      <a:cubicBezTo>
                        <a:pt x="410" y="2647"/>
                        <a:pt x="0" y="3340"/>
                        <a:pt x="0" y="4128"/>
                      </a:cubicBezTo>
                      <a:lnTo>
                        <a:pt x="0" y="4474"/>
                      </a:lnTo>
                      <a:cubicBezTo>
                        <a:pt x="0" y="4695"/>
                        <a:pt x="158" y="4852"/>
                        <a:pt x="347" y="4852"/>
                      </a:cubicBezTo>
                      <a:lnTo>
                        <a:pt x="3812" y="4852"/>
                      </a:lnTo>
                      <a:cubicBezTo>
                        <a:pt x="4001" y="4852"/>
                        <a:pt x="4159" y="4695"/>
                        <a:pt x="4159" y="4474"/>
                      </a:cubicBezTo>
                      <a:lnTo>
                        <a:pt x="4159" y="4128"/>
                      </a:lnTo>
                      <a:cubicBezTo>
                        <a:pt x="4159" y="3340"/>
                        <a:pt x="3718" y="2678"/>
                        <a:pt x="3088" y="2332"/>
                      </a:cubicBezTo>
                      <a:cubicBezTo>
                        <a:pt x="3340" y="2080"/>
                        <a:pt x="3497" y="1733"/>
                        <a:pt x="3497" y="1387"/>
                      </a:cubicBezTo>
                      <a:cubicBezTo>
                        <a:pt x="3497" y="631"/>
                        <a:pt x="2867" y="1"/>
                        <a:pt x="2111"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D2547"/>
                    </a:solidFill>
                    <a:effectLst/>
                    <a:uLnTx/>
                    <a:uFillTx/>
                    <a:latin typeface="Symbio AR+LT"/>
                    <a:ea typeface="+mn-ea"/>
                    <a:cs typeface="Symbio AR+LT"/>
                  </a:endParaRPr>
                </a:p>
              </p:txBody>
            </p:sp>
          </p:grpSp>
        </p:grpSp>
        <p:sp>
          <p:nvSpPr>
            <p:cNvPr id="287" name="Rectangle 286">
              <a:extLst>
                <a:ext uri="{FF2B5EF4-FFF2-40B4-BE49-F238E27FC236}">
                  <a16:creationId xmlns:a16="http://schemas.microsoft.com/office/drawing/2014/main" id="{A243AAA5-CB44-4C0E-9050-62C2CDDB4B16}"/>
                </a:ext>
              </a:extLst>
            </p:cNvPr>
            <p:cNvSpPr/>
            <p:nvPr/>
          </p:nvSpPr>
          <p:spPr>
            <a:xfrm>
              <a:off x="9366424" y="3572628"/>
              <a:ext cx="549186" cy="31013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SA" sz="1600" b="1" i="0" u="none" strike="noStrike" kern="1200" cap="none" spc="0" normalizeH="0" baseline="0" noProof="0" dirty="0">
                  <a:ln>
                    <a:noFill/>
                  </a:ln>
                  <a:solidFill>
                    <a:srgbClr val="0074A7"/>
                  </a:solidFill>
                  <a:effectLst>
                    <a:outerShdw blurRad="38100" dist="38100" dir="2700000" algn="tl">
                      <a:srgbClr val="000000">
                        <a:alpha val="43137"/>
                      </a:srgbClr>
                    </a:outerShdw>
                  </a:effectLst>
                  <a:uLnTx/>
                  <a:uFillTx/>
                  <a:latin typeface="SST Arabic" panose="020B0504030504020204" pitchFamily="34" charset="-78"/>
                  <a:ea typeface="+mn-ea"/>
                  <a:cs typeface="SST Arabic" panose="020B0504030504020204" pitchFamily="34" charset="-78"/>
                </a:rPr>
                <a:t>1</a:t>
              </a:r>
            </a:p>
          </p:txBody>
        </p:sp>
      </p:grpSp>
      <p:sp>
        <p:nvSpPr>
          <p:cNvPr id="294" name="Rectangle: Rounded Corners 230">
            <a:extLst>
              <a:ext uri="{FF2B5EF4-FFF2-40B4-BE49-F238E27FC236}">
                <a16:creationId xmlns:a16="http://schemas.microsoft.com/office/drawing/2014/main" id="{18C7A119-A3D7-4444-A4BF-25F79802EC74}"/>
              </a:ext>
            </a:extLst>
          </p:cNvPr>
          <p:cNvSpPr/>
          <p:nvPr/>
        </p:nvSpPr>
        <p:spPr>
          <a:xfrm>
            <a:off x="5945305" y="2562814"/>
            <a:ext cx="2456242" cy="1767008"/>
          </a:xfrm>
          <a:prstGeom prst="roundRect">
            <a:avLst/>
          </a:prstGeom>
          <a:solidFill>
            <a:srgbClr val="038380">
              <a:alpha val="69804"/>
            </a:srgbClr>
          </a:solidFill>
          <a:ln w="28575">
            <a:no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ymbio AR+LT"/>
              <a:ea typeface="+mn-ea"/>
              <a:cs typeface="Symbio AR+LT"/>
            </a:endParaRPr>
          </a:p>
        </p:txBody>
      </p:sp>
      <p:sp>
        <p:nvSpPr>
          <p:cNvPr id="295" name="Rectangle: Rounded Corners 231">
            <a:extLst>
              <a:ext uri="{FF2B5EF4-FFF2-40B4-BE49-F238E27FC236}">
                <a16:creationId xmlns:a16="http://schemas.microsoft.com/office/drawing/2014/main" id="{02C56246-A834-404D-A860-CC1D83AA86BC}"/>
              </a:ext>
            </a:extLst>
          </p:cNvPr>
          <p:cNvSpPr/>
          <p:nvPr/>
        </p:nvSpPr>
        <p:spPr>
          <a:xfrm>
            <a:off x="5985247" y="2526673"/>
            <a:ext cx="2408165" cy="1724542"/>
          </a:xfrm>
          <a:prstGeom prst="roundRect">
            <a:avLst/>
          </a:prstGeom>
          <a:solidFill>
            <a:schemeClr val="bg1"/>
          </a:solidFill>
          <a:ln w="28575">
            <a:no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ymbio AR+LT"/>
              <a:ea typeface="+mn-ea"/>
              <a:cs typeface="Symbio AR+LT"/>
            </a:endParaRPr>
          </a:p>
        </p:txBody>
      </p:sp>
      <p:grpSp>
        <p:nvGrpSpPr>
          <p:cNvPr id="296" name="Group 295">
            <a:extLst>
              <a:ext uri="{FF2B5EF4-FFF2-40B4-BE49-F238E27FC236}">
                <a16:creationId xmlns:a16="http://schemas.microsoft.com/office/drawing/2014/main" id="{B624185E-4AF3-4F37-9731-B32A180064CE}"/>
              </a:ext>
            </a:extLst>
          </p:cNvPr>
          <p:cNvGrpSpPr/>
          <p:nvPr/>
        </p:nvGrpSpPr>
        <p:grpSpPr>
          <a:xfrm>
            <a:off x="8121183" y="2356535"/>
            <a:ext cx="645765" cy="384809"/>
            <a:chOff x="9366424" y="3553966"/>
            <a:chExt cx="549186" cy="352509"/>
          </a:xfrm>
        </p:grpSpPr>
        <p:grpSp>
          <p:nvGrpSpPr>
            <p:cNvPr id="297" name="Group 296">
              <a:extLst>
                <a:ext uri="{FF2B5EF4-FFF2-40B4-BE49-F238E27FC236}">
                  <a16:creationId xmlns:a16="http://schemas.microsoft.com/office/drawing/2014/main" id="{8B92B3A7-49F1-4CCE-B69C-6668E3637732}"/>
                </a:ext>
              </a:extLst>
            </p:cNvPr>
            <p:cNvGrpSpPr/>
            <p:nvPr/>
          </p:nvGrpSpPr>
          <p:grpSpPr>
            <a:xfrm>
              <a:off x="9453162" y="3553966"/>
              <a:ext cx="387627" cy="352509"/>
              <a:chOff x="5112361" y="3348237"/>
              <a:chExt cx="1033500" cy="1033500"/>
            </a:xfrm>
          </p:grpSpPr>
          <p:sp>
            <p:nvSpPr>
              <p:cNvPr id="299" name="Google Shape;1186;p42">
                <a:extLst>
                  <a:ext uri="{FF2B5EF4-FFF2-40B4-BE49-F238E27FC236}">
                    <a16:creationId xmlns:a16="http://schemas.microsoft.com/office/drawing/2014/main" id="{A9A8A86B-F901-4B5A-8B83-DE610FB99267}"/>
                  </a:ext>
                </a:extLst>
              </p:cNvPr>
              <p:cNvSpPr/>
              <p:nvPr/>
            </p:nvSpPr>
            <p:spPr>
              <a:xfrm>
                <a:off x="5112361" y="3348237"/>
                <a:ext cx="1033500" cy="1033500"/>
              </a:xfrm>
              <a:prstGeom prst="ellipse">
                <a:avLst/>
              </a:prstGeom>
              <a:solidFill>
                <a:srgbClr val="03838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0D2547"/>
                  </a:solidFill>
                  <a:effectLst/>
                  <a:uLnTx/>
                  <a:uFillTx/>
                  <a:latin typeface="Symbio AR+LT"/>
                  <a:ea typeface="+mn-ea"/>
                  <a:cs typeface="Symbio AR+LT"/>
                </a:endParaRPr>
              </a:p>
            </p:txBody>
          </p:sp>
          <p:sp>
            <p:nvSpPr>
              <p:cNvPr id="301" name="Google Shape;1187;p42">
                <a:extLst>
                  <a:ext uri="{FF2B5EF4-FFF2-40B4-BE49-F238E27FC236}">
                    <a16:creationId xmlns:a16="http://schemas.microsoft.com/office/drawing/2014/main" id="{3603F02A-DD43-4223-AB65-5239ED1BADD3}"/>
                  </a:ext>
                </a:extLst>
              </p:cNvPr>
              <p:cNvSpPr/>
              <p:nvPr/>
            </p:nvSpPr>
            <p:spPr>
              <a:xfrm>
                <a:off x="5221432" y="3457310"/>
                <a:ext cx="815400" cy="815400"/>
              </a:xfrm>
              <a:prstGeom prst="ellipse">
                <a:avLst/>
              </a:prstGeom>
              <a:solidFill>
                <a:schemeClr val="bg1"/>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endParaRPr kumimoji="0" sz="900" b="0" i="0" u="none" strike="noStrike" kern="1200" cap="none" spc="0" normalizeH="0" baseline="0" noProof="0" dirty="0">
                  <a:ln>
                    <a:noFill/>
                  </a:ln>
                  <a:solidFill>
                    <a:srgbClr val="0D2547"/>
                  </a:solidFill>
                  <a:effectLst/>
                  <a:uLnTx/>
                  <a:uFillTx/>
                  <a:latin typeface="Symbio AR+LT"/>
                  <a:ea typeface="+mn-ea"/>
                  <a:cs typeface="Symbio AR+LT"/>
                </a:endParaRPr>
              </a:p>
            </p:txBody>
          </p:sp>
          <p:grpSp>
            <p:nvGrpSpPr>
              <p:cNvPr id="302" name="Google Shape;1188;p42">
                <a:extLst>
                  <a:ext uri="{FF2B5EF4-FFF2-40B4-BE49-F238E27FC236}">
                    <a16:creationId xmlns:a16="http://schemas.microsoft.com/office/drawing/2014/main" id="{7C133407-89E0-48A2-A9AC-3A14C7ACE942}"/>
                  </a:ext>
                </a:extLst>
              </p:cNvPr>
              <p:cNvGrpSpPr/>
              <p:nvPr/>
            </p:nvGrpSpPr>
            <p:grpSpPr>
              <a:xfrm>
                <a:off x="5400545" y="3665715"/>
                <a:ext cx="457189" cy="398590"/>
                <a:chOff x="5046550" y="2327025"/>
                <a:chExt cx="299325" cy="261525"/>
              </a:xfrm>
            </p:grpSpPr>
            <p:sp>
              <p:nvSpPr>
                <p:cNvPr id="303" name="Google Shape;1189;p42">
                  <a:extLst>
                    <a:ext uri="{FF2B5EF4-FFF2-40B4-BE49-F238E27FC236}">
                      <a16:creationId xmlns:a16="http://schemas.microsoft.com/office/drawing/2014/main" id="{BBDA5D10-021F-4D7F-B29E-225E584FA8B3}"/>
                    </a:ext>
                  </a:extLst>
                </p:cNvPr>
                <p:cNvSpPr/>
                <p:nvPr/>
              </p:nvSpPr>
              <p:spPr>
                <a:xfrm>
                  <a:off x="5046550" y="2448325"/>
                  <a:ext cx="297750" cy="140225"/>
                </a:xfrm>
                <a:custGeom>
                  <a:avLst/>
                  <a:gdLst/>
                  <a:ahLst/>
                  <a:cxnLst/>
                  <a:rect l="l" t="t" r="r" b="b"/>
                  <a:pathLst>
                    <a:path w="11910" h="5609" extrusionOk="0">
                      <a:moveTo>
                        <a:pt x="4569" y="1386"/>
                      </a:moveTo>
                      <a:cubicBezTo>
                        <a:pt x="4538" y="1575"/>
                        <a:pt x="4506" y="1828"/>
                        <a:pt x="4443" y="2111"/>
                      </a:cubicBezTo>
                      <a:lnTo>
                        <a:pt x="757" y="2111"/>
                      </a:lnTo>
                      <a:lnTo>
                        <a:pt x="757" y="1386"/>
                      </a:lnTo>
                      <a:close/>
                      <a:moveTo>
                        <a:pt x="11185" y="1386"/>
                      </a:moveTo>
                      <a:lnTo>
                        <a:pt x="11185" y="2111"/>
                      </a:lnTo>
                      <a:lnTo>
                        <a:pt x="7530" y="2111"/>
                      </a:lnTo>
                      <a:cubicBezTo>
                        <a:pt x="7467" y="1828"/>
                        <a:pt x="7436" y="1575"/>
                        <a:pt x="7373" y="1386"/>
                      </a:cubicBezTo>
                      <a:close/>
                      <a:moveTo>
                        <a:pt x="5955" y="725"/>
                      </a:moveTo>
                      <a:cubicBezTo>
                        <a:pt x="6270" y="725"/>
                        <a:pt x="6396" y="788"/>
                        <a:pt x="6491" y="1071"/>
                      </a:cubicBezTo>
                      <a:cubicBezTo>
                        <a:pt x="6743" y="1639"/>
                        <a:pt x="6900" y="2804"/>
                        <a:pt x="7247" y="4852"/>
                      </a:cubicBezTo>
                      <a:lnTo>
                        <a:pt x="4664" y="4852"/>
                      </a:lnTo>
                      <a:cubicBezTo>
                        <a:pt x="5010" y="2804"/>
                        <a:pt x="5168" y="1639"/>
                        <a:pt x="5388" y="1071"/>
                      </a:cubicBezTo>
                      <a:cubicBezTo>
                        <a:pt x="5514" y="788"/>
                        <a:pt x="5640" y="725"/>
                        <a:pt x="5955" y="725"/>
                      </a:cubicBezTo>
                      <a:close/>
                      <a:moveTo>
                        <a:pt x="5955" y="0"/>
                      </a:moveTo>
                      <a:cubicBezTo>
                        <a:pt x="5357" y="0"/>
                        <a:pt x="5010" y="221"/>
                        <a:pt x="4758" y="725"/>
                      </a:cubicBezTo>
                      <a:lnTo>
                        <a:pt x="347" y="725"/>
                      </a:lnTo>
                      <a:cubicBezTo>
                        <a:pt x="158" y="725"/>
                        <a:pt x="1" y="882"/>
                        <a:pt x="1" y="1071"/>
                      </a:cubicBezTo>
                      <a:lnTo>
                        <a:pt x="1" y="2458"/>
                      </a:lnTo>
                      <a:cubicBezTo>
                        <a:pt x="1" y="2647"/>
                        <a:pt x="158" y="2804"/>
                        <a:pt x="347" y="2804"/>
                      </a:cubicBezTo>
                      <a:lnTo>
                        <a:pt x="4254" y="2804"/>
                      </a:lnTo>
                      <a:cubicBezTo>
                        <a:pt x="4191" y="3371"/>
                        <a:pt x="4065" y="4064"/>
                        <a:pt x="3907" y="4884"/>
                      </a:cubicBezTo>
                      <a:lnTo>
                        <a:pt x="3498" y="4884"/>
                      </a:lnTo>
                      <a:cubicBezTo>
                        <a:pt x="3309" y="4884"/>
                        <a:pt x="3151" y="5041"/>
                        <a:pt x="3151" y="5262"/>
                      </a:cubicBezTo>
                      <a:cubicBezTo>
                        <a:pt x="3151" y="5451"/>
                        <a:pt x="3309" y="5608"/>
                        <a:pt x="3498" y="5608"/>
                      </a:cubicBezTo>
                      <a:lnTo>
                        <a:pt x="8350" y="5608"/>
                      </a:lnTo>
                      <a:cubicBezTo>
                        <a:pt x="8539" y="5608"/>
                        <a:pt x="8696" y="5451"/>
                        <a:pt x="8696" y="5262"/>
                      </a:cubicBezTo>
                      <a:cubicBezTo>
                        <a:pt x="8696" y="5041"/>
                        <a:pt x="8539" y="4884"/>
                        <a:pt x="8350" y="4884"/>
                      </a:cubicBezTo>
                      <a:lnTo>
                        <a:pt x="7972" y="4884"/>
                      </a:lnTo>
                      <a:cubicBezTo>
                        <a:pt x="7814" y="4064"/>
                        <a:pt x="7688" y="3403"/>
                        <a:pt x="7593" y="2804"/>
                      </a:cubicBezTo>
                      <a:lnTo>
                        <a:pt x="11500" y="2804"/>
                      </a:lnTo>
                      <a:cubicBezTo>
                        <a:pt x="11689" y="2804"/>
                        <a:pt x="11847" y="2647"/>
                        <a:pt x="11847" y="2458"/>
                      </a:cubicBezTo>
                      <a:lnTo>
                        <a:pt x="11847" y="1071"/>
                      </a:lnTo>
                      <a:cubicBezTo>
                        <a:pt x="11910" y="882"/>
                        <a:pt x="11752" y="725"/>
                        <a:pt x="11532" y="725"/>
                      </a:cubicBezTo>
                      <a:lnTo>
                        <a:pt x="7121" y="725"/>
                      </a:lnTo>
                      <a:cubicBezTo>
                        <a:pt x="6900" y="252"/>
                        <a:pt x="6554" y="0"/>
                        <a:pt x="5955"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D2547"/>
                    </a:solidFill>
                    <a:effectLst/>
                    <a:uLnTx/>
                    <a:uFillTx/>
                    <a:latin typeface="Symbio AR+LT"/>
                    <a:ea typeface="+mn-ea"/>
                    <a:cs typeface="Symbio AR+LT"/>
                  </a:endParaRPr>
                </a:p>
              </p:txBody>
            </p:sp>
            <p:sp>
              <p:nvSpPr>
                <p:cNvPr id="304" name="Google Shape;1190;p42">
                  <a:extLst>
                    <a:ext uri="{FF2B5EF4-FFF2-40B4-BE49-F238E27FC236}">
                      <a16:creationId xmlns:a16="http://schemas.microsoft.com/office/drawing/2014/main" id="{57B68CA2-E65A-4489-99FC-8FA3A216ACA9}"/>
                    </a:ext>
                  </a:extLst>
                </p:cNvPr>
                <p:cNvSpPr/>
                <p:nvPr/>
              </p:nvSpPr>
              <p:spPr>
                <a:xfrm>
                  <a:off x="5241900" y="2327025"/>
                  <a:ext cx="103975" cy="121325"/>
                </a:xfrm>
                <a:custGeom>
                  <a:avLst/>
                  <a:gdLst/>
                  <a:ahLst/>
                  <a:cxnLst/>
                  <a:rect l="l" t="t" r="r" b="b"/>
                  <a:pathLst>
                    <a:path w="4159" h="4853" extrusionOk="0">
                      <a:moveTo>
                        <a:pt x="1985" y="725"/>
                      </a:moveTo>
                      <a:cubicBezTo>
                        <a:pt x="2394" y="725"/>
                        <a:pt x="2709" y="1040"/>
                        <a:pt x="2709" y="1450"/>
                      </a:cubicBezTo>
                      <a:cubicBezTo>
                        <a:pt x="2709" y="1828"/>
                        <a:pt x="2394" y="2143"/>
                        <a:pt x="1985" y="2143"/>
                      </a:cubicBezTo>
                      <a:cubicBezTo>
                        <a:pt x="1607" y="2143"/>
                        <a:pt x="1292" y="1828"/>
                        <a:pt x="1292" y="1450"/>
                      </a:cubicBezTo>
                      <a:cubicBezTo>
                        <a:pt x="1292" y="1040"/>
                        <a:pt x="1638" y="725"/>
                        <a:pt x="1985" y="725"/>
                      </a:cubicBezTo>
                      <a:close/>
                      <a:moveTo>
                        <a:pt x="1985" y="2804"/>
                      </a:moveTo>
                      <a:cubicBezTo>
                        <a:pt x="2741" y="2804"/>
                        <a:pt x="3371" y="3435"/>
                        <a:pt x="3371" y="4191"/>
                      </a:cubicBezTo>
                      <a:lnTo>
                        <a:pt x="630" y="4191"/>
                      </a:lnTo>
                      <a:cubicBezTo>
                        <a:pt x="630" y="3435"/>
                        <a:pt x="1260" y="2804"/>
                        <a:pt x="1985" y="2804"/>
                      </a:cubicBezTo>
                      <a:close/>
                      <a:moveTo>
                        <a:pt x="2048" y="1"/>
                      </a:moveTo>
                      <a:cubicBezTo>
                        <a:pt x="1292" y="1"/>
                        <a:pt x="662" y="631"/>
                        <a:pt x="662" y="1387"/>
                      </a:cubicBezTo>
                      <a:cubicBezTo>
                        <a:pt x="662" y="1765"/>
                        <a:pt x="819" y="2111"/>
                        <a:pt x="1040" y="2332"/>
                      </a:cubicBezTo>
                      <a:cubicBezTo>
                        <a:pt x="410" y="2710"/>
                        <a:pt x="0" y="3372"/>
                        <a:pt x="0" y="4159"/>
                      </a:cubicBezTo>
                      <a:lnTo>
                        <a:pt x="0" y="4506"/>
                      </a:lnTo>
                      <a:cubicBezTo>
                        <a:pt x="0" y="4695"/>
                        <a:pt x="158" y="4852"/>
                        <a:pt x="347" y="4852"/>
                      </a:cubicBezTo>
                      <a:lnTo>
                        <a:pt x="3812" y="4852"/>
                      </a:lnTo>
                      <a:cubicBezTo>
                        <a:pt x="4001" y="4852"/>
                        <a:pt x="4159" y="4695"/>
                        <a:pt x="4159" y="4506"/>
                      </a:cubicBezTo>
                      <a:lnTo>
                        <a:pt x="4159" y="4159"/>
                      </a:lnTo>
                      <a:cubicBezTo>
                        <a:pt x="4096" y="3403"/>
                        <a:pt x="3655" y="2710"/>
                        <a:pt x="3025" y="2332"/>
                      </a:cubicBezTo>
                      <a:cubicBezTo>
                        <a:pt x="3245" y="2111"/>
                        <a:pt x="3403" y="1765"/>
                        <a:pt x="3403" y="1387"/>
                      </a:cubicBezTo>
                      <a:cubicBezTo>
                        <a:pt x="3403" y="631"/>
                        <a:pt x="2772" y="1"/>
                        <a:pt x="2048"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D2547"/>
                    </a:solidFill>
                    <a:effectLst/>
                    <a:uLnTx/>
                    <a:uFillTx/>
                    <a:latin typeface="Symbio AR+LT"/>
                    <a:ea typeface="+mn-ea"/>
                    <a:cs typeface="Symbio AR+LT"/>
                  </a:endParaRPr>
                </a:p>
              </p:txBody>
            </p:sp>
            <p:sp>
              <p:nvSpPr>
                <p:cNvPr id="305" name="Google Shape;1191;p42">
                  <a:extLst>
                    <a:ext uri="{FF2B5EF4-FFF2-40B4-BE49-F238E27FC236}">
                      <a16:creationId xmlns:a16="http://schemas.microsoft.com/office/drawing/2014/main" id="{A55A95EA-E92D-401E-B509-041480941556}"/>
                    </a:ext>
                  </a:extLst>
                </p:cNvPr>
                <p:cNvSpPr/>
                <p:nvPr/>
              </p:nvSpPr>
              <p:spPr>
                <a:xfrm>
                  <a:off x="5048925" y="2328600"/>
                  <a:ext cx="103975" cy="121325"/>
                </a:xfrm>
                <a:custGeom>
                  <a:avLst/>
                  <a:gdLst/>
                  <a:ahLst/>
                  <a:cxnLst/>
                  <a:rect l="l" t="t" r="r" b="b"/>
                  <a:pathLst>
                    <a:path w="4159" h="4853" extrusionOk="0">
                      <a:moveTo>
                        <a:pt x="2048" y="662"/>
                      </a:moveTo>
                      <a:cubicBezTo>
                        <a:pt x="2426" y="662"/>
                        <a:pt x="2741" y="977"/>
                        <a:pt x="2741" y="1387"/>
                      </a:cubicBezTo>
                      <a:cubicBezTo>
                        <a:pt x="2741" y="1765"/>
                        <a:pt x="2426" y="2080"/>
                        <a:pt x="2048" y="2080"/>
                      </a:cubicBezTo>
                      <a:cubicBezTo>
                        <a:pt x="1639" y="2080"/>
                        <a:pt x="1324" y="1765"/>
                        <a:pt x="1324" y="1387"/>
                      </a:cubicBezTo>
                      <a:cubicBezTo>
                        <a:pt x="1324" y="977"/>
                        <a:pt x="1670" y="662"/>
                        <a:pt x="2048" y="662"/>
                      </a:cubicBezTo>
                      <a:close/>
                      <a:moveTo>
                        <a:pt x="2048" y="2710"/>
                      </a:moveTo>
                      <a:cubicBezTo>
                        <a:pt x="2773" y="2710"/>
                        <a:pt x="3403" y="3340"/>
                        <a:pt x="3403" y="4096"/>
                      </a:cubicBezTo>
                      <a:lnTo>
                        <a:pt x="662" y="4096"/>
                      </a:lnTo>
                      <a:cubicBezTo>
                        <a:pt x="662" y="3340"/>
                        <a:pt x="1292" y="2710"/>
                        <a:pt x="2048" y="2710"/>
                      </a:cubicBezTo>
                      <a:close/>
                      <a:moveTo>
                        <a:pt x="2111" y="1"/>
                      </a:moveTo>
                      <a:cubicBezTo>
                        <a:pt x="1355" y="1"/>
                        <a:pt x="725" y="631"/>
                        <a:pt x="725" y="1387"/>
                      </a:cubicBezTo>
                      <a:cubicBezTo>
                        <a:pt x="725" y="1733"/>
                        <a:pt x="882" y="2080"/>
                        <a:pt x="1134" y="2332"/>
                      </a:cubicBezTo>
                      <a:cubicBezTo>
                        <a:pt x="410" y="2647"/>
                        <a:pt x="0" y="3340"/>
                        <a:pt x="0" y="4128"/>
                      </a:cubicBezTo>
                      <a:lnTo>
                        <a:pt x="0" y="4474"/>
                      </a:lnTo>
                      <a:cubicBezTo>
                        <a:pt x="0" y="4695"/>
                        <a:pt x="158" y="4852"/>
                        <a:pt x="347" y="4852"/>
                      </a:cubicBezTo>
                      <a:lnTo>
                        <a:pt x="3812" y="4852"/>
                      </a:lnTo>
                      <a:cubicBezTo>
                        <a:pt x="4001" y="4852"/>
                        <a:pt x="4159" y="4695"/>
                        <a:pt x="4159" y="4474"/>
                      </a:cubicBezTo>
                      <a:lnTo>
                        <a:pt x="4159" y="4128"/>
                      </a:lnTo>
                      <a:cubicBezTo>
                        <a:pt x="4159" y="3340"/>
                        <a:pt x="3718" y="2678"/>
                        <a:pt x="3088" y="2332"/>
                      </a:cubicBezTo>
                      <a:cubicBezTo>
                        <a:pt x="3340" y="2080"/>
                        <a:pt x="3497" y="1733"/>
                        <a:pt x="3497" y="1387"/>
                      </a:cubicBezTo>
                      <a:cubicBezTo>
                        <a:pt x="3497" y="631"/>
                        <a:pt x="2867" y="1"/>
                        <a:pt x="2111"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D2547"/>
                    </a:solidFill>
                    <a:effectLst/>
                    <a:uLnTx/>
                    <a:uFillTx/>
                    <a:latin typeface="Symbio AR+LT"/>
                    <a:ea typeface="+mn-ea"/>
                    <a:cs typeface="Symbio AR+LT"/>
                  </a:endParaRPr>
                </a:p>
              </p:txBody>
            </p:sp>
          </p:grpSp>
        </p:grpSp>
        <p:sp>
          <p:nvSpPr>
            <p:cNvPr id="298" name="Rectangle 297">
              <a:extLst>
                <a:ext uri="{FF2B5EF4-FFF2-40B4-BE49-F238E27FC236}">
                  <a16:creationId xmlns:a16="http://schemas.microsoft.com/office/drawing/2014/main" id="{2B0A6E4B-48DF-4486-AD7B-17D95D639864}"/>
                </a:ext>
              </a:extLst>
            </p:cNvPr>
            <p:cNvSpPr/>
            <p:nvPr/>
          </p:nvSpPr>
          <p:spPr>
            <a:xfrm>
              <a:off x="9366424" y="3572628"/>
              <a:ext cx="549186" cy="31013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SA" sz="1600" b="1" i="0" u="none" strike="noStrike" kern="1200" cap="none" spc="0" normalizeH="0" baseline="0" noProof="0" dirty="0">
                  <a:ln>
                    <a:noFill/>
                  </a:ln>
                  <a:solidFill>
                    <a:srgbClr val="0074A7"/>
                  </a:solidFill>
                  <a:effectLst>
                    <a:outerShdw blurRad="38100" dist="38100" dir="2700000" algn="tl">
                      <a:srgbClr val="000000">
                        <a:alpha val="43137"/>
                      </a:srgbClr>
                    </a:outerShdw>
                  </a:effectLst>
                  <a:uLnTx/>
                  <a:uFillTx/>
                  <a:latin typeface="SST Arabic" panose="020B0504030504020204" pitchFamily="34" charset="-78"/>
                  <a:ea typeface="+mn-ea"/>
                  <a:cs typeface="SST Arabic" panose="020B0504030504020204" pitchFamily="34" charset="-78"/>
                </a:rPr>
                <a:t>2</a:t>
              </a:r>
            </a:p>
          </p:txBody>
        </p:sp>
      </p:grpSp>
      <p:grpSp>
        <p:nvGrpSpPr>
          <p:cNvPr id="341" name="Group 340">
            <a:extLst>
              <a:ext uri="{FF2B5EF4-FFF2-40B4-BE49-F238E27FC236}">
                <a16:creationId xmlns:a16="http://schemas.microsoft.com/office/drawing/2014/main" id="{D9A585B5-F187-454C-A40D-2138C05F8DEB}"/>
              </a:ext>
            </a:extLst>
          </p:cNvPr>
          <p:cNvGrpSpPr/>
          <p:nvPr/>
        </p:nvGrpSpPr>
        <p:grpSpPr>
          <a:xfrm>
            <a:off x="2559352" y="2356535"/>
            <a:ext cx="645765" cy="384809"/>
            <a:chOff x="9366424" y="3553966"/>
            <a:chExt cx="549186" cy="352509"/>
          </a:xfrm>
        </p:grpSpPr>
        <p:grpSp>
          <p:nvGrpSpPr>
            <p:cNvPr id="342" name="Group 341">
              <a:extLst>
                <a:ext uri="{FF2B5EF4-FFF2-40B4-BE49-F238E27FC236}">
                  <a16:creationId xmlns:a16="http://schemas.microsoft.com/office/drawing/2014/main" id="{6396A280-D96A-42CB-8F1B-C6F9A1BB5A51}"/>
                </a:ext>
              </a:extLst>
            </p:cNvPr>
            <p:cNvGrpSpPr/>
            <p:nvPr/>
          </p:nvGrpSpPr>
          <p:grpSpPr>
            <a:xfrm>
              <a:off x="9453162" y="3553966"/>
              <a:ext cx="387627" cy="352509"/>
              <a:chOff x="5112361" y="3348237"/>
              <a:chExt cx="1033500" cy="1033500"/>
            </a:xfrm>
          </p:grpSpPr>
          <p:sp>
            <p:nvSpPr>
              <p:cNvPr id="344" name="Google Shape;1186;p42">
                <a:extLst>
                  <a:ext uri="{FF2B5EF4-FFF2-40B4-BE49-F238E27FC236}">
                    <a16:creationId xmlns:a16="http://schemas.microsoft.com/office/drawing/2014/main" id="{85E1BF2B-71AC-44E5-9606-48AC6FBC2F45}"/>
                  </a:ext>
                </a:extLst>
              </p:cNvPr>
              <p:cNvSpPr/>
              <p:nvPr/>
            </p:nvSpPr>
            <p:spPr>
              <a:xfrm>
                <a:off x="5112361" y="3348237"/>
                <a:ext cx="1033500" cy="1033500"/>
              </a:xfrm>
              <a:prstGeom prst="ellipse">
                <a:avLst/>
              </a:prstGeom>
              <a:solidFill>
                <a:srgbClr val="03838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0D2547"/>
                  </a:solidFill>
                  <a:effectLst/>
                  <a:uLnTx/>
                  <a:uFillTx/>
                  <a:latin typeface="Symbio AR+LT"/>
                  <a:ea typeface="+mn-ea"/>
                  <a:cs typeface="Symbio AR+LT"/>
                </a:endParaRPr>
              </a:p>
            </p:txBody>
          </p:sp>
          <p:sp>
            <p:nvSpPr>
              <p:cNvPr id="345" name="Google Shape;1187;p42">
                <a:extLst>
                  <a:ext uri="{FF2B5EF4-FFF2-40B4-BE49-F238E27FC236}">
                    <a16:creationId xmlns:a16="http://schemas.microsoft.com/office/drawing/2014/main" id="{2CAAADBD-131B-4AC4-8858-09850193A38B}"/>
                  </a:ext>
                </a:extLst>
              </p:cNvPr>
              <p:cNvSpPr/>
              <p:nvPr/>
            </p:nvSpPr>
            <p:spPr>
              <a:xfrm>
                <a:off x="5221432" y="3457310"/>
                <a:ext cx="815400" cy="815400"/>
              </a:xfrm>
              <a:prstGeom prst="ellipse">
                <a:avLst/>
              </a:prstGeom>
              <a:solidFill>
                <a:schemeClr val="bg1"/>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endParaRPr kumimoji="0" sz="900" b="0" i="0" u="none" strike="noStrike" kern="1200" cap="none" spc="0" normalizeH="0" baseline="0" noProof="0" dirty="0">
                  <a:ln>
                    <a:noFill/>
                  </a:ln>
                  <a:solidFill>
                    <a:srgbClr val="0D2547"/>
                  </a:solidFill>
                  <a:effectLst/>
                  <a:uLnTx/>
                  <a:uFillTx/>
                  <a:latin typeface="Symbio AR+LT"/>
                  <a:ea typeface="+mn-ea"/>
                  <a:cs typeface="Symbio AR+LT"/>
                </a:endParaRPr>
              </a:p>
            </p:txBody>
          </p:sp>
          <p:grpSp>
            <p:nvGrpSpPr>
              <p:cNvPr id="346" name="Google Shape;1188;p42">
                <a:extLst>
                  <a:ext uri="{FF2B5EF4-FFF2-40B4-BE49-F238E27FC236}">
                    <a16:creationId xmlns:a16="http://schemas.microsoft.com/office/drawing/2014/main" id="{8C0F81F9-EB64-45EE-AFE0-4D8212886CD5}"/>
                  </a:ext>
                </a:extLst>
              </p:cNvPr>
              <p:cNvGrpSpPr/>
              <p:nvPr/>
            </p:nvGrpSpPr>
            <p:grpSpPr>
              <a:xfrm>
                <a:off x="5400545" y="3665715"/>
                <a:ext cx="457189" cy="398590"/>
                <a:chOff x="5046550" y="2327025"/>
                <a:chExt cx="299325" cy="261525"/>
              </a:xfrm>
            </p:grpSpPr>
            <p:sp>
              <p:nvSpPr>
                <p:cNvPr id="347" name="Google Shape;1189;p42">
                  <a:extLst>
                    <a:ext uri="{FF2B5EF4-FFF2-40B4-BE49-F238E27FC236}">
                      <a16:creationId xmlns:a16="http://schemas.microsoft.com/office/drawing/2014/main" id="{543A5234-EA2A-4968-A175-C6FCD6AEE657}"/>
                    </a:ext>
                  </a:extLst>
                </p:cNvPr>
                <p:cNvSpPr/>
                <p:nvPr/>
              </p:nvSpPr>
              <p:spPr>
                <a:xfrm>
                  <a:off x="5046550" y="2448325"/>
                  <a:ext cx="297750" cy="140225"/>
                </a:xfrm>
                <a:custGeom>
                  <a:avLst/>
                  <a:gdLst/>
                  <a:ahLst/>
                  <a:cxnLst/>
                  <a:rect l="l" t="t" r="r" b="b"/>
                  <a:pathLst>
                    <a:path w="11910" h="5609" extrusionOk="0">
                      <a:moveTo>
                        <a:pt x="4569" y="1386"/>
                      </a:moveTo>
                      <a:cubicBezTo>
                        <a:pt x="4538" y="1575"/>
                        <a:pt x="4506" y="1828"/>
                        <a:pt x="4443" y="2111"/>
                      </a:cubicBezTo>
                      <a:lnTo>
                        <a:pt x="757" y="2111"/>
                      </a:lnTo>
                      <a:lnTo>
                        <a:pt x="757" y="1386"/>
                      </a:lnTo>
                      <a:close/>
                      <a:moveTo>
                        <a:pt x="11185" y="1386"/>
                      </a:moveTo>
                      <a:lnTo>
                        <a:pt x="11185" y="2111"/>
                      </a:lnTo>
                      <a:lnTo>
                        <a:pt x="7530" y="2111"/>
                      </a:lnTo>
                      <a:cubicBezTo>
                        <a:pt x="7467" y="1828"/>
                        <a:pt x="7436" y="1575"/>
                        <a:pt x="7373" y="1386"/>
                      </a:cubicBezTo>
                      <a:close/>
                      <a:moveTo>
                        <a:pt x="5955" y="725"/>
                      </a:moveTo>
                      <a:cubicBezTo>
                        <a:pt x="6270" y="725"/>
                        <a:pt x="6396" y="788"/>
                        <a:pt x="6491" y="1071"/>
                      </a:cubicBezTo>
                      <a:cubicBezTo>
                        <a:pt x="6743" y="1639"/>
                        <a:pt x="6900" y="2804"/>
                        <a:pt x="7247" y="4852"/>
                      </a:cubicBezTo>
                      <a:lnTo>
                        <a:pt x="4664" y="4852"/>
                      </a:lnTo>
                      <a:cubicBezTo>
                        <a:pt x="5010" y="2804"/>
                        <a:pt x="5168" y="1639"/>
                        <a:pt x="5388" y="1071"/>
                      </a:cubicBezTo>
                      <a:cubicBezTo>
                        <a:pt x="5514" y="788"/>
                        <a:pt x="5640" y="725"/>
                        <a:pt x="5955" y="725"/>
                      </a:cubicBezTo>
                      <a:close/>
                      <a:moveTo>
                        <a:pt x="5955" y="0"/>
                      </a:moveTo>
                      <a:cubicBezTo>
                        <a:pt x="5357" y="0"/>
                        <a:pt x="5010" y="221"/>
                        <a:pt x="4758" y="725"/>
                      </a:cubicBezTo>
                      <a:lnTo>
                        <a:pt x="347" y="725"/>
                      </a:lnTo>
                      <a:cubicBezTo>
                        <a:pt x="158" y="725"/>
                        <a:pt x="1" y="882"/>
                        <a:pt x="1" y="1071"/>
                      </a:cubicBezTo>
                      <a:lnTo>
                        <a:pt x="1" y="2458"/>
                      </a:lnTo>
                      <a:cubicBezTo>
                        <a:pt x="1" y="2647"/>
                        <a:pt x="158" y="2804"/>
                        <a:pt x="347" y="2804"/>
                      </a:cubicBezTo>
                      <a:lnTo>
                        <a:pt x="4254" y="2804"/>
                      </a:lnTo>
                      <a:cubicBezTo>
                        <a:pt x="4191" y="3371"/>
                        <a:pt x="4065" y="4064"/>
                        <a:pt x="3907" y="4884"/>
                      </a:cubicBezTo>
                      <a:lnTo>
                        <a:pt x="3498" y="4884"/>
                      </a:lnTo>
                      <a:cubicBezTo>
                        <a:pt x="3309" y="4884"/>
                        <a:pt x="3151" y="5041"/>
                        <a:pt x="3151" y="5262"/>
                      </a:cubicBezTo>
                      <a:cubicBezTo>
                        <a:pt x="3151" y="5451"/>
                        <a:pt x="3309" y="5608"/>
                        <a:pt x="3498" y="5608"/>
                      </a:cubicBezTo>
                      <a:lnTo>
                        <a:pt x="8350" y="5608"/>
                      </a:lnTo>
                      <a:cubicBezTo>
                        <a:pt x="8539" y="5608"/>
                        <a:pt x="8696" y="5451"/>
                        <a:pt x="8696" y="5262"/>
                      </a:cubicBezTo>
                      <a:cubicBezTo>
                        <a:pt x="8696" y="5041"/>
                        <a:pt x="8539" y="4884"/>
                        <a:pt x="8350" y="4884"/>
                      </a:cubicBezTo>
                      <a:lnTo>
                        <a:pt x="7972" y="4884"/>
                      </a:lnTo>
                      <a:cubicBezTo>
                        <a:pt x="7814" y="4064"/>
                        <a:pt x="7688" y="3403"/>
                        <a:pt x="7593" y="2804"/>
                      </a:cubicBezTo>
                      <a:lnTo>
                        <a:pt x="11500" y="2804"/>
                      </a:lnTo>
                      <a:cubicBezTo>
                        <a:pt x="11689" y="2804"/>
                        <a:pt x="11847" y="2647"/>
                        <a:pt x="11847" y="2458"/>
                      </a:cubicBezTo>
                      <a:lnTo>
                        <a:pt x="11847" y="1071"/>
                      </a:lnTo>
                      <a:cubicBezTo>
                        <a:pt x="11910" y="882"/>
                        <a:pt x="11752" y="725"/>
                        <a:pt x="11532" y="725"/>
                      </a:cubicBezTo>
                      <a:lnTo>
                        <a:pt x="7121" y="725"/>
                      </a:lnTo>
                      <a:cubicBezTo>
                        <a:pt x="6900" y="252"/>
                        <a:pt x="6554" y="0"/>
                        <a:pt x="5955"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D2547"/>
                    </a:solidFill>
                    <a:effectLst/>
                    <a:uLnTx/>
                    <a:uFillTx/>
                    <a:latin typeface="Symbio AR+LT"/>
                    <a:ea typeface="+mn-ea"/>
                    <a:cs typeface="Symbio AR+LT"/>
                  </a:endParaRPr>
                </a:p>
              </p:txBody>
            </p:sp>
            <p:sp>
              <p:nvSpPr>
                <p:cNvPr id="348" name="Google Shape;1190;p42">
                  <a:extLst>
                    <a:ext uri="{FF2B5EF4-FFF2-40B4-BE49-F238E27FC236}">
                      <a16:creationId xmlns:a16="http://schemas.microsoft.com/office/drawing/2014/main" id="{A217339C-AB44-466D-995B-5E2AFF5BABB7}"/>
                    </a:ext>
                  </a:extLst>
                </p:cNvPr>
                <p:cNvSpPr/>
                <p:nvPr/>
              </p:nvSpPr>
              <p:spPr>
                <a:xfrm>
                  <a:off x="5241900" y="2327025"/>
                  <a:ext cx="103975" cy="121325"/>
                </a:xfrm>
                <a:custGeom>
                  <a:avLst/>
                  <a:gdLst/>
                  <a:ahLst/>
                  <a:cxnLst/>
                  <a:rect l="l" t="t" r="r" b="b"/>
                  <a:pathLst>
                    <a:path w="4159" h="4853" extrusionOk="0">
                      <a:moveTo>
                        <a:pt x="1985" y="725"/>
                      </a:moveTo>
                      <a:cubicBezTo>
                        <a:pt x="2394" y="725"/>
                        <a:pt x="2709" y="1040"/>
                        <a:pt x="2709" y="1450"/>
                      </a:cubicBezTo>
                      <a:cubicBezTo>
                        <a:pt x="2709" y="1828"/>
                        <a:pt x="2394" y="2143"/>
                        <a:pt x="1985" y="2143"/>
                      </a:cubicBezTo>
                      <a:cubicBezTo>
                        <a:pt x="1607" y="2143"/>
                        <a:pt x="1292" y="1828"/>
                        <a:pt x="1292" y="1450"/>
                      </a:cubicBezTo>
                      <a:cubicBezTo>
                        <a:pt x="1292" y="1040"/>
                        <a:pt x="1638" y="725"/>
                        <a:pt x="1985" y="725"/>
                      </a:cubicBezTo>
                      <a:close/>
                      <a:moveTo>
                        <a:pt x="1985" y="2804"/>
                      </a:moveTo>
                      <a:cubicBezTo>
                        <a:pt x="2741" y="2804"/>
                        <a:pt x="3371" y="3435"/>
                        <a:pt x="3371" y="4191"/>
                      </a:cubicBezTo>
                      <a:lnTo>
                        <a:pt x="630" y="4191"/>
                      </a:lnTo>
                      <a:cubicBezTo>
                        <a:pt x="630" y="3435"/>
                        <a:pt x="1260" y="2804"/>
                        <a:pt x="1985" y="2804"/>
                      </a:cubicBezTo>
                      <a:close/>
                      <a:moveTo>
                        <a:pt x="2048" y="1"/>
                      </a:moveTo>
                      <a:cubicBezTo>
                        <a:pt x="1292" y="1"/>
                        <a:pt x="662" y="631"/>
                        <a:pt x="662" y="1387"/>
                      </a:cubicBezTo>
                      <a:cubicBezTo>
                        <a:pt x="662" y="1765"/>
                        <a:pt x="819" y="2111"/>
                        <a:pt x="1040" y="2332"/>
                      </a:cubicBezTo>
                      <a:cubicBezTo>
                        <a:pt x="410" y="2710"/>
                        <a:pt x="0" y="3372"/>
                        <a:pt x="0" y="4159"/>
                      </a:cubicBezTo>
                      <a:lnTo>
                        <a:pt x="0" y="4506"/>
                      </a:lnTo>
                      <a:cubicBezTo>
                        <a:pt x="0" y="4695"/>
                        <a:pt x="158" y="4852"/>
                        <a:pt x="347" y="4852"/>
                      </a:cubicBezTo>
                      <a:lnTo>
                        <a:pt x="3812" y="4852"/>
                      </a:lnTo>
                      <a:cubicBezTo>
                        <a:pt x="4001" y="4852"/>
                        <a:pt x="4159" y="4695"/>
                        <a:pt x="4159" y="4506"/>
                      </a:cubicBezTo>
                      <a:lnTo>
                        <a:pt x="4159" y="4159"/>
                      </a:lnTo>
                      <a:cubicBezTo>
                        <a:pt x="4096" y="3403"/>
                        <a:pt x="3655" y="2710"/>
                        <a:pt x="3025" y="2332"/>
                      </a:cubicBezTo>
                      <a:cubicBezTo>
                        <a:pt x="3245" y="2111"/>
                        <a:pt x="3403" y="1765"/>
                        <a:pt x="3403" y="1387"/>
                      </a:cubicBezTo>
                      <a:cubicBezTo>
                        <a:pt x="3403" y="631"/>
                        <a:pt x="2772" y="1"/>
                        <a:pt x="2048"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D2547"/>
                    </a:solidFill>
                    <a:effectLst/>
                    <a:uLnTx/>
                    <a:uFillTx/>
                    <a:latin typeface="Symbio AR+LT"/>
                    <a:ea typeface="+mn-ea"/>
                    <a:cs typeface="Symbio AR+LT"/>
                  </a:endParaRPr>
                </a:p>
              </p:txBody>
            </p:sp>
            <p:sp>
              <p:nvSpPr>
                <p:cNvPr id="349" name="Google Shape;1191;p42">
                  <a:extLst>
                    <a:ext uri="{FF2B5EF4-FFF2-40B4-BE49-F238E27FC236}">
                      <a16:creationId xmlns:a16="http://schemas.microsoft.com/office/drawing/2014/main" id="{675EDEA9-994F-4E54-97C2-49480E94A2A8}"/>
                    </a:ext>
                  </a:extLst>
                </p:cNvPr>
                <p:cNvSpPr/>
                <p:nvPr/>
              </p:nvSpPr>
              <p:spPr>
                <a:xfrm>
                  <a:off x="5048925" y="2328600"/>
                  <a:ext cx="103975" cy="121325"/>
                </a:xfrm>
                <a:custGeom>
                  <a:avLst/>
                  <a:gdLst/>
                  <a:ahLst/>
                  <a:cxnLst/>
                  <a:rect l="l" t="t" r="r" b="b"/>
                  <a:pathLst>
                    <a:path w="4159" h="4853" extrusionOk="0">
                      <a:moveTo>
                        <a:pt x="2048" y="662"/>
                      </a:moveTo>
                      <a:cubicBezTo>
                        <a:pt x="2426" y="662"/>
                        <a:pt x="2741" y="977"/>
                        <a:pt x="2741" y="1387"/>
                      </a:cubicBezTo>
                      <a:cubicBezTo>
                        <a:pt x="2741" y="1765"/>
                        <a:pt x="2426" y="2080"/>
                        <a:pt x="2048" y="2080"/>
                      </a:cubicBezTo>
                      <a:cubicBezTo>
                        <a:pt x="1639" y="2080"/>
                        <a:pt x="1324" y="1765"/>
                        <a:pt x="1324" y="1387"/>
                      </a:cubicBezTo>
                      <a:cubicBezTo>
                        <a:pt x="1324" y="977"/>
                        <a:pt x="1670" y="662"/>
                        <a:pt x="2048" y="662"/>
                      </a:cubicBezTo>
                      <a:close/>
                      <a:moveTo>
                        <a:pt x="2048" y="2710"/>
                      </a:moveTo>
                      <a:cubicBezTo>
                        <a:pt x="2773" y="2710"/>
                        <a:pt x="3403" y="3340"/>
                        <a:pt x="3403" y="4096"/>
                      </a:cubicBezTo>
                      <a:lnTo>
                        <a:pt x="662" y="4096"/>
                      </a:lnTo>
                      <a:cubicBezTo>
                        <a:pt x="662" y="3340"/>
                        <a:pt x="1292" y="2710"/>
                        <a:pt x="2048" y="2710"/>
                      </a:cubicBezTo>
                      <a:close/>
                      <a:moveTo>
                        <a:pt x="2111" y="1"/>
                      </a:moveTo>
                      <a:cubicBezTo>
                        <a:pt x="1355" y="1"/>
                        <a:pt x="725" y="631"/>
                        <a:pt x="725" y="1387"/>
                      </a:cubicBezTo>
                      <a:cubicBezTo>
                        <a:pt x="725" y="1733"/>
                        <a:pt x="882" y="2080"/>
                        <a:pt x="1134" y="2332"/>
                      </a:cubicBezTo>
                      <a:cubicBezTo>
                        <a:pt x="410" y="2647"/>
                        <a:pt x="0" y="3340"/>
                        <a:pt x="0" y="4128"/>
                      </a:cubicBezTo>
                      <a:lnTo>
                        <a:pt x="0" y="4474"/>
                      </a:lnTo>
                      <a:cubicBezTo>
                        <a:pt x="0" y="4695"/>
                        <a:pt x="158" y="4852"/>
                        <a:pt x="347" y="4852"/>
                      </a:cubicBezTo>
                      <a:lnTo>
                        <a:pt x="3812" y="4852"/>
                      </a:lnTo>
                      <a:cubicBezTo>
                        <a:pt x="4001" y="4852"/>
                        <a:pt x="4159" y="4695"/>
                        <a:pt x="4159" y="4474"/>
                      </a:cubicBezTo>
                      <a:lnTo>
                        <a:pt x="4159" y="4128"/>
                      </a:lnTo>
                      <a:cubicBezTo>
                        <a:pt x="4159" y="3340"/>
                        <a:pt x="3718" y="2678"/>
                        <a:pt x="3088" y="2332"/>
                      </a:cubicBezTo>
                      <a:cubicBezTo>
                        <a:pt x="3340" y="2080"/>
                        <a:pt x="3497" y="1733"/>
                        <a:pt x="3497" y="1387"/>
                      </a:cubicBezTo>
                      <a:cubicBezTo>
                        <a:pt x="3497" y="631"/>
                        <a:pt x="2867" y="1"/>
                        <a:pt x="2111"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D2547"/>
                    </a:solidFill>
                    <a:effectLst/>
                    <a:uLnTx/>
                    <a:uFillTx/>
                    <a:latin typeface="Symbio AR+LT"/>
                    <a:ea typeface="+mn-ea"/>
                    <a:cs typeface="Symbio AR+LT"/>
                  </a:endParaRPr>
                </a:p>
              </p:txBody>
            </p:sp>
          </p:grpSp>
        </p:grpSp>
        <p:sp>
          <p:nvSpPr>
            <p:cNvPr id="343" name="Rectangle 342">
              <a:extLst>
                <a:ext uri="{FF2B5EF4-FFF2-40B4-BE49-F238E27FC236}">
                  <a16:creationId xmlns:a16="http://schemas.microsoft.com/office/drawing/2014/main" id="{1BCED5C4-2D96-4ADE-A755-047C0DD8ACF6}"/>
                </a:ext>
              </a:extLst>
            </p:cNvPr>
            <p:cNvSpPr/>
            <p:nvPr/>
          </p:nvSpPr>
          <p:spPr>
            <a:xfrm>
              <a:off x="9366424" y="3572628"/>
              <a:ext cx="549186" cy="31013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SA" sz="1600" b="1" i="0" u="none" strike="noStrike" kern="1200" cap="none" spc="0" normalizeH="0" baseline="0" noProof="0" dirty="0">
                  <a:ln>
                    <a:noFill/>
                  </a:ln>
                  <a:solidFill>
                    <a:srgbClr val="0074A7"/>
                  </a:solidFill>
                  <a:effectLst>
                    <a:outerShdw blurRad="38100" dist="38100" dir="2700000" algn="tl">
                      <a:srgbClr val="000000">
                        <a:alpha val="43137"/>
                      </a:srgbClr>
                    </a:outerShdw>
                  </a:effectLst>
                  <a:uLnTx/>
                  <a:uFillTx/>
                  <a:latin typeface="SST Arabic" panose="020B0504030504020204" pitchFamily="34" charset="-78"/>
                  <a:ea typeface="+mn-ea"/>
                  <a:cs typeface="SST Arabic" panose="020B0504030504020204" pitchFamily="34" charset="-78"/>
                </a:rPr>
                <a:t>4</a:t>
              </a:r>
            </a:p>
          </p:txBody>
        </p:sp>
      </p:grpSp>
      <p:sp>
        <p:nvSpPr>
          <p:cNvPr id="350" name="Rectangle 349">
            <a:extLst>
              <a:ext uri="{FF2B5EF4-FFF2-40B4-BE49-F238E27FC236}">
                <a16:creationId xmlns:a16="http://schemas.microsoft.com/office/drawing/2014/main" id="{28C181CE-1DCC-4563-8F38-1FB0F0D7B915}"/>
              </a:ext>
            </a:extLst>
          </p:cNvPr>
          <p:cNvSpPr/>
          <p:nvPr/>
        </p:nvSpPr>
        <p:spPr>
          <a:xfrm>
            <a:off x="9294212" y="2637801"/>
            <a:ext cx="2264401" cy="248914"/>
          </a:xfrm>
          <a:prstGeom prst="rect">
            <a:avLst/>
          </a:prstGeom>
        </p:spPr>
        <p:txBody>
          <a:bodyPr wrap="square">
            <a:spAutoFit/>
          </a:bodyPr>
          <a:lstStyle/>
          <a:p>
            <a:pPr marL="0" marR="0" lvl="0" indent="0" algn="ctr" defTabSz="400050" rtl="0" eaLnBrk="1" fontAlgn="auto" latinLnBrk="0" hangingPunct="1">
              <a:lnSpc>
                <a:spcPct val="90000"/>
              </a:lnSpc>
              <a:spcBef>
                <a:spcPct val="0"/>
              </a:spcBef>
              <a:spcAft>
                <a:spcPct val="35000"/>
              </a:spcAft>
              <a:buClrTx/>
              <a:buSzTx/>
              <a:buFontTx/>
              <a:buNone/>
              <a:tabLst/>
              <a:defRPr/>
            </a:pPr>
            <a:r>
              <a:rPr kumimoji="0" lang="ar-SA" sz="1100" b="1" i="0" u="none" strike="noStrike" kern="1200" cap="none" spc="0" normalizeH="0" baseline="0" noProof="0" dirty="0">
                <a:ln>
                  <a:noFill/>
                </a:ln>
                <a:solidFill>
                  <a:srgbClr val="002448"/>
                </a:solidFill>
                <a:effectLst/>
                <a:uLnTx/>
                <a:uFillTx/>
                <a:latin typeface="SST Arabic" panose="020B0504030504020204" pitchFamily="34" charset="-78"/>
                <a:ea typeface="+mn-ea"/>
                <a:cs typeface="SST Arabic" panose="020B0504030504020204" pitchFamily="34" charset="-78"/>
              </a:rPr>
              <a:t>جنسية السائق</a:t>
            </a:r>
          </a:p>
        </p:txBody>
      </p:sp>
      <p:sp>
        <p:nvSpPr>
          <p:cNvPr id="499" name="Rectangle 498">
            <a:extLst>
              <a:ext uri="{FF2B5EF4-FFF2-40B4-BE49-F238E27FC236}">
                <a16:creationId xmlns:a16="http://schemas.microsoft.com/office/drawing/2014/main" id="{49770AC1-EC2F-4B38-B7B5-9DB7F32791EB}"/>
              </a:ext>
            </a:extLst>
          </p:cNvPr>
          <p:cNvSpPr/>
          <p:nvPr/>
        </p:nvSpPr>
        <p:spPr>
          <a:xfrm>
            <a:off x="1019660" y="2637801"/>
            <a:ext cx="2264401" cy="248914"/>
          </a:xfrm>
          <a:prstGeom prst="rect">
            <a:avLst/>
          </a:prstGeom>
        </p:spPr>
        <p:txBody>
          <a:bodyPr wrap="square">
            <a:spAutoFit/>
          </a:bodyPr>
          <a:lstStyle/>
          <a:p>
            <a:pPr marL="0" marR="0" lvl="0" indent="0" algn="ctr" defTabSz="400050" rtl="0" eaLnBrk="1" fontAlgn="auto" latinLnBrk="0" hangingPunct="1">
              <a:lnSpc>
                <a:spcPct val="90000"/>
              </a:lnSpc>
              <a:spcBef>
                <a:spcPct val="0"/>
              </a:spcBef>
              <a:spcAft>
                <a:spcPct val="35000"/>
              </a:spcAft>
              <a:buClrTx/>
              <a:buSzTx/>
              <a:buFontTx/>
              <a:buNone/>
              <a:tabLst/>
              <a:defRPr/>
            </a:pPr>
            <a:r>
              <a:rPr kumimoji="0" lang="ar-SA" sz="1100" b="1" i="0" u="none" strike="noStrike" kern="1200" cap="none" spc="0" normalizeH="0" baseline="0" noProof="0" dirty="0">
                <a:ln>
                  <a:noFill/>
                </a:ln>
                <a:solidFill>
                  <a:srgbClr val="002448"/>
                </a:solidFill>
                <a:effectLst/>
                <a:uLnTx/>
                <a:uFillTx/>
                <a:latin typeface="SST Arabic" panose="020B0504030504020204" pitchFamily="34" charset="-78"/>
                <a:ea typeface="+mn-ea"/>
                <a:cs typeface="SST Arabic" panose="020B0504030504020204" pitchFamily="34" charset="-78"/>
              </a:rPr>
              <a:t>المخلص والمخالفات</a:t>
            </a:r>
          </a:p>
        </p:txBody>
      </p:sp>
      <p:sp>
        <p:nvSpPr>
          <p:cNvPr id="500" name="Rectangle 499">
            <a:extLst>
              <a:ext uri="{FF2B5EF4-FFF2-40B4-BE49-F238E27FC236}">
                <a16:creationId xmlns:a16="http://schemas.microsoft.com/office/drawing/2014/main" id="{EFCB0071-A927-4464-82B1-B994753F74F9}"/>
              </a:ext>
            </a:extLst>
          </p:cNvPr>
          <p:cNvSpPr/>
          <p:nvPr/>
        </p:nvSpPr>
        <p:spPr>
          <a:xfrm>
            <a:off x="6646586" y="2637801"/>
            <a:ext cx="2264401" cy="248914"/>
          </a:xfrm>
          <a:prstGeom prst="rect">
            <a:avLst/>
          </a:prstGeom>
        </p:spPr>
        <p:txBody>
          <a:bodyPr wrap="square">
            <a:spAutoFit/>
          </a:bodyPr>
          <a:lstStyle/>
          <a:p>
            <a:pPr marL="0" marR="0" lvl="0" indent="0" algn="ctr" defTabSz="400050" rtl="0" eaLnBrk="1" fontAlgn="auto" latinLnBrk="0" hangingPunct="1">
              <a:lnSpc>
                <a:spcPct val="90000"/>
              </a:lnSpc>
              <a:spcBef>
                <a:spcPct val="0"/>
              </a:spcBef>
              <a:spcAft>
                <a:spcPct val="35000"/>
              </a:spcAft>
              <a:buClrTx/>
              <a:buSzTx/>
              <a:buFontTx/>
              <a:buNone/>
              <a:tabLst/>
              <a:defRPr/>
            </a:pPr>
            <a:r>
              <a:rPr kumimoji="0" lang="ar-SA" sz="1100" b="1" i="0" u="none" strike="noStrike" kern="1200" cap="none" spc="0" normalizeH="0" baseline="0" noProof="0" dirty="0">
                <a:ln>
                  <a:noFill/>
                </a:ln>
                <a:solidFill>
                  <a:srgbClr val="002448"/>
                </a:solidFill>
                <a:effectLst/>
                <a:uLnTx/>
                <a:uFillTx/>
                <a:latin typeface="SST Arabic" panose="020B0504030504020204" pitchFamily="34" charset="-78"/>
                <a:ea typeface="+mn-ea"/>
                <a:cs typeface="SST Arabic" panose="020B0504030504020204" pitchFamily="34" charset="-78"/>
              </a:rPr>
              <a:t>جنسية الشاحنة</a:t>
            </a:r>
          </a:p>
        </p:txBody>
      </p:sp>
      <p:sp>
        <p:nvSpPr>
          <p:cNvPr id="501" name="Rectangle: Rounded Corners 230">
            <a:extLst>
              <a:ext uri="{FF2B5EF4-FFF2-40B4-BE49-F238E27FC236}">
                <a16:creationId xmlns:a16="http://schemas.microsoft.com/office/drawing/2014/main" id="{0C4FAFE9-56CA-4533-B8B4-6CAB2E04B399}"/>
              </a:ext>
            </a:extLst>
          </p:cNvPr>
          <p:cNvSpPr/>
          <p:nvPr/>
        </p:nvSpPr>
        <p:spPr>
          <a:xfrm>
            <a:off x="3177827" y="2518603"/>
            <a:ext cx="2456242" cy="1811219"/>
          </a:xfrm>
          <a:prstGeom prst="roundRect">
            <a:avLst/>
          </a:prstGeom>
          <a:solidFill>
            <a:srgbClr val="038380">
              <a:alpha val="69804"/>
            </a:srgbClr>
          </a:solidFill>
          <a:ln w="28575">
            <a:no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ymbio AR+LT"/>
              <a:ea typeface="+mn-ea"/>
              <a:cs typeface="Symbio AR+LT"/>
            </a:endParaRPr>
          </a:p>
        </p:txBody>
      </p:sp>
      <p:sp>
        <p:nvSpPr>
          <p:cNvPr id="562" name="Rectangle: Rounded Corners 231">
            <a:extLst>
              <a:ext uri="{FF2B5EF4-FFF2-40B4-BE49-F238E27FC236}">
                <a16:creationId xmlns:a16="http://schemas.microsoft.com/office/drawing/2014/main" id="{CC833CE6-B482-44A6-9469-4284923FF719}"/>
              </a:ext>
            </a:extLst>
          </p:cNvPr>
          <p:cNvSpPr/>
          <p:nvPr/>
        </p:nvSpPr>
        <p:spPr>
          <a:xfrm>
            <a:off x="3241352" y="2488681"/>
            <a:ext cx="2473957" cy="1771090"/>
          </a:xfrm>
          <a:prstGeom prst="roundRect">
            <a:avLst/>
          </a:prstGeom>
          <a:solidFill>
            <a:schemeClr val="bg1"/>
          </a:solidFill>
          <a:ln w="28575">
            <a:no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ymbio AR+LT"/>
              <a:ea typeface="+mn-ea"/>
              <a:cs typeface="Symbio AR+LT"/>
            </a:endParaRPr>
          </a:p>
        </p:txBody>
      </p:sp>
      <p:grpSp>
        <p:nvGrpSpPr>
          <p:cNvPr id="563" name="Group 562">
            <a:extLst>
              <a:ext uri="{FF2B5EF4-FFF2-40B4-BE49-F238E27FC236}">
                <a16:creationId xmlns:a16="http://schemas.microsoft.com/office/drawing/2014/main" id="{75A1D272-B12F-4E48-8D65-A5C991FFB7D0}"/>
              </a:ext>
            </a:extLst>
          </p:cNvPr>
          <p:cNvGrpSpPr/>
          <p:nvPr/>
        </p:nvGrpSpPr>
        <p:grpSpPr>
          <a:xfrm>
            <a:off x="5231871" y="2356532"/>
            <a:ext cx="645765" cy="384808"/>
            <a:chOff x="9366424" y="3553966"/>
            <a:chExt cx="549186" cy="352509"/>
          </a:xfrm>
        </p:grpSpPr>
        <p:grpSp>
          <p:nvGrpSpPr>
            <p:cNvPr id="564" name="Group 563">
              <a:extLst>
                <a:ext uri="{FF2B5EF4-FFF2-40B4-BE49-F238E27FC236}">
                  <a16:creationId xmlns:a16="http://schemas.microsoft.com/office/drawing/2014/main" id="{0DF8791B-CAAF-4432-B3B2-8E7D90A3288B}"/>
                </a:ext>
              </a:extLst>
            </p:cNvPr>
            <p:cNvGrpSpPr/>
            <p:nvPr/>
          </p:nvGrpSpPr>
          <p:grpSpPr>
            <a:xfrm>
              <a:off x="9453162" y="3553966"/>
              <a:ext cx="387627" cy="352509"/>
              <a:chOff x="5112361" y="3348237"/>
              <a:chExt cx="1033500" cy="1033500"/>
            </a:xfrm>
          </p:grpSpPr>
          <p:sp>
            <p:nvSpPr>
              <p:cNvPr id="566" name="Google Shape;1186;p42">
                <a:extLst>
                  <a:ext uri="{FF2B5EF4-FFF2-40B4-BE49-F238E27FC236}">
                    <a16:creationId xmlns:a16="http://schemas.microsoft.com/office/drawing/2014/main" id="{A9B3F39A-82E1-4532-82EF-789945C76763}"/>
                  </a:ext>
                </a:extLst>
              </p:cNvPr>
              <p:cNvSpPr/>
              <p:nvPr/>
            </p:nvSpPr>
            <p:spPr>
              <a:xfrm>
                <a:off x="5112361" y="3348237"/>
                <a:ext cx="1033500" cy="1033500"/>
              </a:xfrm>
              <a:prstGeom prst="ellipse">
                <a:avLst/>
              </a:prstGeom>
              <a:solidFill>
                <a:srgbClr val="03838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0D2547"/>
                  </a:solidFill>
                  <a:effectLst/>
                  <a:uLnTx/>
                  <a:uFillTx/>
                  <a:latin typeface="Symbio AR+LT"/>
                  <a:ea typeface="+mn-ea"/>
                  <a:cs typeface="Symbio AR+LT"/>
                </a:endParaRPr>
              </a:p>
            </p:txBody>
          </p:sp>
          <p:sp>
            <p:nvSpPr>
              <p:cNvPr id="567" name="Google Shape;1187;p42">
                <a:extLst>
                  <a:ext uri="{FF2B5EF4-FFF2-40B4-BE49-F238E27FC236}">
                    <a16:creationId xmlns:a16="http://schemas.microsoft.com/office/drawing/2014/main" id="{8381489F-A045-4A1D-A70E-277B11B12A69}"/>
                  </a:ext>
                </a:extLst>
              </p:cNvPr>
              <p:cNvSpPr/>
              <p:nvPr/>
            </p:nvSpPr>
            <p:spPr>
              <a:xfrm>
                <a:off x="5221432" y="3457310"/>
                <a:ext cx="815400" cy="815400"/>
              </a:xfrm>
              <a:prstGeom prst="ellipse">
                <a:avLst/>
              </a:prstGeom>
              <a:solidFill>
                <a:schemeClr val="bg1"/>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endParaRPr kumimoji="0" sz="900" b="0" i="0" u="none" strike="noStrike" kern="1200" cap="none" spc="0" normalizeH="0" baseline="0" noProof="0" dirty="0">
                  <a:ln>
                    <a:noFill/>
                  </a:ln>
                  <a:solidFill>
                    <a:srgbClr val="0D2547"/>
                  </a:solidFill>
                  <a:effectLst/>
                  <a:uLnTx/>
                  <a:uFillTx/>
                  <a:latin typeface="Symbio AR+LT"/>
                  <a:ea typeface="+mn-ea"/>
                  <a:cs typeface="Symbio AR+LT"/>
                </a:endParaRPr>
              </a:p>
            </p:txBody>
          </p:sp>
          <p:grpSp>
            <p:nvGrpSpPr>
              <p:cNvPr id="568" name="Google Shape;1188;p42">
                <a:extLst>
                  <a:ext uri="{FF2B5EF4-FFF2-40B4-BE49-F238E27FC236}">
                    <a16:creationId xmlns:a16="http://schemas.microsoft.com/office/drawing/2014/main" id="{1817CAEF-A84A-442D-9E41-E4CC00D2EE23}"/>
                  </a:ext>
                </a:extLst>
              </p:cNvPr>
              <p:cNvGrpSpPr/>
              <p:nvPr/>
            </p:nvGrpSpPr>
            <p:grpSpPr>
              <a:xfrm>
                <a:off x="5400545" y="3665715"/>
                <a:ext cx="457189" cy="398590"/>
                <a:chOff x="5046550" y="2327025"/>
                <a:chExt cx="299325" cy="261525"/>
              </a:xfrm>
            </p:grpSpPr>
            <p:sp>
              <p:nvSpPr>
                <p:cNvPr id="569" name="Google Shape;1189;p42">
                  <a:extLst>
                    <a:ext uri="{FF2B5EF4-FFF2-40B4-BE49-F238E27FC236}">
                      <a16:creationId xmlns:a16="http://schemas.microsoft.com/office/drawing/2014/main" id="{DDBAC552-A248-4AA5-93BC-54E92F8577FB}"/>
                    </a:ext>
                  </a:extLst>
                </p:cNvPr>
                <p:cNvSpPr/>
                <p:nvPr/>
              </p:nvSpPr>
              <p:spPr>
                <a:xfrm>
                  <a:off x="5046550" y="2448325"/>
                  <a:ext cx="297750" cy="140225"/>
                </a:xfrm>
                <a:custGeom>
                  <a:avLst/>
                  <a:gdLst/>
                  <a:ahLst/>
                  <a:cxnLst/>
                  <a:rect l="l" t="t" r="r" b="b"/>
                  <a:pathLst>
                    <a:path w="11910" h="5609" extrusionOk="0">
                      <a:moveTo>
                        <a:pt x="4569" y="1386"/>
                      </a:moveTo>
                      <a:cubicBezTo>
                        <a:pt x="4538" y="1575"/>
                        <a:pt x="4506" y="1828"/>
                        <a:pt x="4443" y="2111"/>
                      </a:cubicBezTo>
                      <a:lnTo>
                        <a:pt x="757" y="2111"/>
                      </a:lnTo>
                      <a:lnTo>
                        <a:pt x="757" y="1386"/>
                      </a:lnTo>
                      <a:close/>
                      <a:moveTo>
                        <a:pt x="11185" y="1386"/>
                      </a:moveTo>
                      <a:lnTo>
                        <a:pt x="11185" y="2111"/>
                      </a:lnTo>
                      <a:lnTo>
                        <a:pt x="7530" y="2111"/>
                      </a:lnTo>
                      <a:cubicBezTo>
                        <a:pt x="7467" y="1828"/>
                        <a:pt x="7436" y="1575"/>
                        <a:pt x="7373" y="1386"/>
                      </a:cubicBezTo>
                      <a:close/>
                      <a:moveTo>
                        <a:pt x="5955" y="725"/>
                      </a:moveTo>
                      <a:cubicBezTo>
                        <a:pt x="6270" y="725"/>
                        <a:pt x="6396" y="788"/>
                        <a:pt x="6491" y="1071"/>
                      </a:cubicBezTo>
                      <a:cubicBezTo>
                        <a:pt x="6743" y="1639"/>
                        <a:pt x="6900" y="2804"/>
                        <a:pt x="7247" y="4852"/>
                      </a:cubicBezTo>
                      <a:lnTo>
                        <a:pt x="4664" y="4852"/>
                      </a:lnTo>
                      <a:cubicBezTo>
                        <a:pt x="5010" y="2804"/>
                        <a:pt x="5168" y="1639"/>
                        <a:pt x="5388" y="1071"/>
                      </a:cubicBezTo>
                      <a:cubicBezTo>
                        <a:pt x="5514" y="788"/>
                        <a:pt x="5640" y="725"/>
                        <a:pt x="5955" y="725"/>
                      </a:cubicBezTo>
                      <a:close/>
                      <a:moveTo>
                        <a:pt x="5955" y="0"/>
                      </a:moveTo>
                      <a:cubicBezTo>
                        <a:pt x="5357" y="0"/>
                        <a:pt x="5010" y="221"/>
                        <a:pt x="4758" y="725"/>
                      </a:cubicBezTo>
                      <a:lnTo>
                        <a:pt x="347" y="725"/>
                      </a:lnTo>
                      <a:cubicBezTo>
                        <a:pt x="158" y="725"/>
                        <a:pt x="1" y="882"/>
                        <a:pt x="1" y="1071"/>
                      </a:cubicBezTo>
                      <a:lnTo>
                        <a:pt x="1" y="2458"/>
                      </a:lnTo>
                      <a:cubicBezTo>
                        <a:pt x="1" y="2647"/>
                        <a:pt x="158" y="2804"/>
                        <a:pt x="347" y="2804"/>
                      </a:cubicBezTo>
                      <a:lnTo>
                        <a:pt x="4254" y="2804"/>
                      </a:lnTo>
                      <a:cubicBezTo>
                        <a:pt x="4191" y="3371"/>
                        <a:pt x="4065" y="4064"/>
                        <a:pt x="3907" y="4884"/>
                      </a:cubicBezTo>
                      <a:lnTo>
                        <a:pt x="3498" y="4884"/>
                      </a:lnTo>
                      <a:cubicBezTo>
                        <a:pt x="3309" y="4884"/>
                        <a:pt x="3151" y="5041"/>
                        <a:pt x="3151" y="5262"/>
                      </a:cubicBezTo>
                      <a:cubicBezTo>
                        <a:pt x="3151" y="5451"/>
                        <a:pt x="3309" y="5608"/>
                        <a:pt x="3498" y="5608"/>
                      </a:cubicBezTo>
                      <a:lnTo>
                        <a:pt x="8350" y="5608"/>
                      </a:lnTo>
                      <a:cubicBezTo>
                        <a:pt x="8539" y="5608"/>
                        <a:pt x="8696" y="5451"/>
                        <a:pt x="8696" y="5262"/>
                      </a:cubicBezTo>
                      <a:cubicBezTo>
                        <a:pt x="8696" y="5041"/>
                        <a:pt x="8539" y="4884"/>
                        <a:pt x="8350" y="4884"/>
                      </a:cubicBezTo>
                      <a:lnTo>
                        <a:pt x="7972" y="4884"/>
                      </a:lnTo>
                      <a:cubicBezTo>
                        <a:pt x="7814" y="4064"/>
                        <a:pt x="7688" y="3403"/>
                        <a:pt x="7593" y="2804"/>
                      </a:cubicBezTo>
                      <a:lnTo>
                        <a:pt x="11500" y="2804"/>
                      </a:lnTo>
                      <a:cubicBezTo>
                        <a:pt x="11689" y="2804"/>
                        <a:pt x="11847" y="2647"/>
                        <a:pt x="11847" y="2458"/>
                      </a:cubicBezTo>
                      <a:lnTo>
                        <a:pt x="11847" y="1071"/>
                      </a:lnTo>
                      <a:cubicBezTo>
                        <a:pt x="11910" y="882"/>
                        <a:pt x="11752" y="725"/>
                        <a:pt x="11532" y="725"/>
                      </a:cubicBezTo>
                      <a:lnTo>
                        <a:pt x="7121" y="725"/>
                      </a:lnTo>
                      <a:cubicBezTo>
                        <a:pt x="6900" y="252"/>
                        <a:pt x="6554" y="0"/>
                        <a:pt x="5955"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D2547"/>
                    </a:solidFill>
                    <a:effectLst/>
                    <a:uLnTx/>
                    <a:uFillTx/>
                    <a:latin typeface="Symbio AR+LT"/>
                    <a:ea typeface="+mn-ea"/>
                    <a:cs typeface="Symbio AR+LT"/>
                  </a:endParaRPr>
                </a:p>
              </p:txBody>
            </p:sp>
            <p:sp>
              <p:nvSpPr>
                <p:cNvPr id="570" name="Google Shape;1190;p42">
                  <a:extLst>
                    <a:ext uri="{FF2B5EF4-FFF2-40B4-BE49-F238E27FC236}">
                      <a16:creationId xmlns:a16="http://schemas.microsoft.com/office/drawing/2014/main" id="{4772F4B3-4B91-4680-8E20-6ADAD730D2FC}"/>
                    </a:ext>
                  </a:extLst>
                </p:cNvPr>
                <p:cNvSpPr/>
                <p:nvPr/>
              </p:nvSpPr>
              <p:spPr>
                <a:xfrm>
                  <a:off x="5241900" y="2327025"/>
                  <a:ext cx="103975" cy="121325"/>
                </a:xfrm>
                <a:custGeom>
                  <a:avLst/>
                  <a:gdLst/>
                  <a:ahLst/>
                  <a:cxnLst/>
                  <a:rect l="l" t="t" r="r" b="b"/>
                  <a:pathLst>
                    <a:path w="4159" h="4853" extrusionOk="0">
                      <a:moveTo>
                        <a:pt x="1985" y="725"/>
                      </a:moveTo>
                      <a:cubicBezTo>
                        <a:pt x="2394" y="725"/>
                        <a:pt x="2709" y="1040"/>
                        <a:pt x="2709" y="1450"/>
                      </a:cubicBezTo>
                      <a:cubicBezTo>
                        <a:pt x="2709" y="1828"/>
                        <a:pt x="2394" y="2143"/>
                        <a:pt x="1985" y="2143"/>
                      </a:cubicBezTo>
                      <a:cubicBezTo>
                        <a:pt x="1607" y="2143"/>
                        <a:pt x="1292" y="1828"/>
                        <a:pt x="1292" y="1450"/>
                      </a:cubicBezTo>
                      <a:cubicBezTo>
                        <a:pt x="1292" y="1040"/>
                        <a:pt x="1638" y="725"/>
                        <a:pt x="1985" y="725"/>
                      </a:cubicBezTo>
                      <a:close/>
                      <a:moveTo>
                        <a:pt x="1985" y="2804"/>
                      </a:moveTo>
                      <a:cubicBezTo>
                        <a:pt x="2741" y="2804"/>
                        <a:pt x="3371" y="3435"/>
                        <a:pt x="3371" y="4191"/>
                      </a:cubicBezTo>
                      <a:lnTo>
                        <a:pt x="630" y="4191"/>
                      </a:lnTo>
                      <a:cubicBezTo>
                        <a:pt x="630" y="3435"/>
                        <a:pt x="1260" y="2804"/>
                        <a:pt x="1985" y="2804"/>
                      </a:cubicBezTo>
                      <a:close/>
                      <a:moveTo>
                        <a:pt x="2048" y="1"/>
                      </a:moveTo>
                      <a:cubicBezTo>
                        <a:pt x="1292" y="1"/>
                        <a:pt x="662" y="631"/>
                        <a:pt x="662" y="1387"/>
                      </a:cubicBezTo>
                      <a:cubicBezTo>
                        <a:pt x="662" y="1765"/>
                        <a:pt x="819" y="2111"/>
                        <a:pt x="1040" y="2332"/>
                      </a:cubicBezTo>
                      <a:cubicBezTo>
                        <a:pt x="410" y="2710"/>
                        <a:pt x="0" y="3372"/>
                        <a:pt x="0" y="4159"/>
                      </a:cubicBezTo>
                      <a:lnTo>
                        <a:pt x="0" y="4506"/>
                      </a:lnTo>
                      <a:cubicBezTo>
                        <a:pt x="0" y="4695"/>
                        <a:pt x="158" y="4852"/>
                        <a:pt x="347" y="4852"/>
                      </a:cubicBezTo>
                      <a:lnTo>
                        <a:pt x="3812" y="4852"/>
                      </a:lnTo>
                      <a:cubicBezTo>
                        <a:pt x="4001" y="4852"/>
                        <a:pt x="4159" y="4695"/>
                        <a:pt x="4159" y="4506"/>
                      </a:cubicBezTo>
                      <a:lnTo>
                        <a:pt x="4159" y="4159"/>
                      </a:lnTo>
                      <a:cubicBezTo>
                        <a:pt x="4096" y="3403"/>
                        <a:pt x="3655" y="2710"/>
                        <a:pt x="3025" y="2332"/>
                      </a:cubicBezTo>
                      <a:cubicBezTo>
                        <a:pt x="3245" y="2111"/>
                        <a:pt x="3403" y="1765"/>
                        <a:pt x="3403" y="1387"/>
                      </a:cubicBezTo>
                      <a:cubicBezTo>
                        <a:pt x="3403" y="631"/>
                        <a:pt x="2772" y="1"/>
                        <a:pt x="2048"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D2547"/>
                    </a:solidFill>
                    <a:effectLst/>
                    <a:uLnTx/>
                    <a:uFillTx/>
                    <a:latin typeface="Symbio AR+LT"/>
                    <a:ea typeface="+mn-ea"/>
                    <a:cs typeface="Symbio AR+LT"/>
                  </a:endParaRPr>
                </a:p>
              </p:txBody>
            </p:sp>
            <p:sp>
              <p:nvSpPr>
                <p:cNvPr id="571" name="Google Shape;1191;p42">
                  <a:extLst>
                    <a:ext uri="{FF2B5EF4-FFF2-40B4-BE49-F238E27FC236}">
                      <a16:creationId xmlns:a16="http://schemas.microsoft.com/office/drawing/2014/main" id="{538CE263-A646-48C4-9270-07AFE6EA7F58}"/>
                    </a:ext>
                  </a:extLst>
                </p:cNvPr>
                <p:cNvSpPr/>
                <p:nvPr/>
              </p:nvSpPr>
              <p:spPr>
                <a:xfrm>
                  <a:off x="5048925" y="2328600"/>
                  <a:ext cx="103975" cy="121325"/>
                </a:xfrm>
                <a:custGeom>
                  <a:avLst/>
                  <a:gdLst/>
                  <a:ahLst/>
                  <a:cxnLst/>
                  <a:rect l="l" t="t" r="r" b="b"/>
                  <a:pathLst>
                    <a:path w="4159" h="4853" extrusionOk="0">
                      <a:moveTo>
                        <a:pt x="2048" y="662"/>
                      </a:moveTo>
                      <a:cubicBezTo>
                        <a:pt x="2426" y="662"/>
                        <a:pt x="2741" y="977"/>
                        <a:pt x="2741" y="1387"/>
                      </a:cubicBezTo>
                      <a:cubicBezTo>
                        <a:pt x="2741" y="1765"/>
                        <a:pt x="2426" y="2080"/>
                        <a:pt x="2048" y="2080"/>
                      </a:cubicBezTo>
                      <a:cubicBezTo>
                        <a:pt x="1639" y="2080"/>
                        <a:pt x="1324" y="1765"/>
                        <a:pt x="1324" y="1387"/>
                      </a:cubicBezTo>
                      <a:cubicBezTo>
                        <a:pt x="1324" y="977"/>
                        <a:pt x="1670" y="662"/>
                        <a:pt x="2048" y="662"/>
                      </a:cubicBezTo>
                      <a:close/>
                      <a:moveTo>
                        <a:pt x="2048" y="2710"/>
                      </a:moveTo>
                      <a:cubicBezTo>
                        <a:pt x="2773" y="2710"/>
                        <a:pt x="3403" y="3340"/>
                        <a:pt x="3403" y="4096"/>
                      </a:cubicBezTo>
                      <a:lnTo>
                        <a:pt x="662" y="4096"/>
                      </a:lnTo>
                      <a:cubicBezTo>
                        <a:pt x="662" y="3340"/>
                        <a:pt x="1292" y="2710"/>
                        <a:pt x="2048" y="2710"/>
                      </a:cubicBezTo>
                      <a:close/>
                      <a:moveTo>
                        <a:pt x="2111" y="1"/>
                      </a:moveTo>
                      <a:cubicBezTo>
                        <a:pt x="1355" y="1"/>
                        <a:pt x="725" y="631"/>
                        <a:pt x="725" y="1387"/>
                      </a:cubicBezTo>
                      <a:cubicBezTo>
                        <a:pt x="725" y="1733"/>
                        <a:pt x="882" y="2080"/>
                        <a:pt x="1134" y="2332"/>
                      </a:cubicBezTo>
                      <a:cubicBezTo>
                        <a:pt x="410" y="2647"/>
                        <a:pt x="0" y="3340"/>
                        <a:pt x="0" y="4128"/>
                      </a:cubicBezTo>
                      <a:lnTo>
                        <a:pt x="0" y="4474"/>
                      </a:lnTo>
                      <a:cubicBezTo>
                        <a:pt x="0" y="4695"/>
                        <a:pt x="158" y="4852"/>
                        <a:pt x="347" y="4852"/>
                      </a:cubicBezTo>
                      <a:lnTo>
                        <a:pt x="3812" y="4852"/>
                      </a:lnTo>
                      <a:cubicBezTo>
                        <a:pt x="4001" y="4852"/>
                        <a:pt x="4159" y="4695"/>
                        <a:pt x="4159" y="4474"/>
                      </a:cubicBezTo>
                      <a:lnTo>
                        <a:pt x="4159" y="4128"/>
                      </a:lnTo>
                      <a:cubicBezTo>
                        <a:pt x="4159" y="3340"/>
                        <a:pt x="3718" y="2678"/>
                        <a:pt x="3088" y="2332"/>
                      </a:cubicBezTo>
                      <a:cubicBezTo>
                        <a:pt x="3340" y="2080"/>
                        <a:pt x="3497" y="1733"/>
                        <a:pt x="3497" y="1387"/>
                      </a:cubicBezTo>
                      <a:cubicBezTo>
                        <a:pt x="3497" y="631"/>
                        <a:pt x="2867" y="1"/>
                        <a:pt x="2111"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D2547"/>
                    </a:solidFill>
                    <a:effectLst/>
                    <a:uLnTx/>
                    <a:uFillTx/>
                    <a:latin typeface="Symbio AR+LT"/>
                    <a:ea typeface="+mn-ea"/>
                    <a:cs typeface="Symbio AR+LT"/>
                  </a:endParaRPr>
                </a:p>
              </p:txBody>
            </p:sp>
          </p:grpSp>
        </p:grpSp>
        <p:sp>
          <p:nvSpPr>
            <p:cNvPr id="565" name="Rectangle 564">
              <a:extLst>
                <a:ext uri="{FF2B5EF4-FFF2-40B4-BE49-F238E27FC236}">
                  <a16:creationId xmlns:a16="http://schemas.microsoft.com/office/drawing/2014/main" id="{E57D9DA9-DC71-4DDF-BAE8-2316E8A5A56B}"/>
                </a:ext>
              </a:extLst>
            </p:cNvPr>
            <p:cNvSpPr/>
            <p:nvPr/>
          </p:nvSpPr>
          <p:spPr>
            <a:xfrm>
              <a:off x="9366424" y="3572628"/>
              <a:ext cx="549186" cy="31013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SA" sz="1600" b="1" i="0" u="none" strike="noStrike" kern="1200" cap="none" spc="0" normalizeH="0" baseline="0" noProof="0" dirty="0">
                  <a:ln>
                    <a:noFill/>
                  </a:ln>
                  <a:solidFill>
                    <a:srgbClr val="0074A7"/>
                  </a:solidFill>
                  <a:effectLst>
                    <a:outerShdw blurRad="38100" dist="38100" dir="2700000" algn="tl">
                      <a:srgbClr val="000000">
                        <a:alpha val="43137"/>
                      </a:srgbClr>
                    </a:outerShdw>
                  </a:effectLst>
                  <a:uLnTx/>
                  <a:uFillTx/>
                  <a:latin typeface="SST Arabic" panose="020B0504030504020204" pitchFamily="34" charset="-78"/>
                  <a:ea typeface="+mn-ea"/>
                  <a:cs typeface="SST Arabic" panose="020B0504030504020204" pitchFamily="34" charset="-78"/>
                </a:rPr>
                <a:t>3</a:t>
              </a:r>
            </a:p>
          </p:txBody>
        </p:sp>
      </p:grpSp>
      <p:sp>
        <p:nvSpPr>
          <p:cNvPr id="586" name="Rectangle 585">
            <a:extLst>
              <a:ext uri="{FF2B5EF4-FFF2-40B4-BE49-F238E27FC236}">
                <a16:creationId xmlns:a16="http://schemas.microsoft.com/office/drawing/2014/main" id="{5F62A85C-B068-4694-A205-896D687506AC}"/>
              </a:ext>
            </a:extLst>
          </p:cNvPr>
          <p:cNvSpPr/>
          <p:nvPr/>
        </p:nvSpPr>
        <p:spPr>
          <a:xfrm>
            <a:off x="3605555" y="2637801"/>
            <a:ext cx="2264401" cy="248914"/>
          </a:xfrm>
          <a:prstGeom prst="rect">
            <a:avLst/>
          </a:prstGeom>
        </p:spPr>
        <p:txBody>
          <a:bodyPr wrap="square">
            <a:spAutoFit/>
          </a:bodyPr>
          <a:lstStyle/>
          <a:p>
            <a:pPr marL="0" marR="0" lvl="0" indent="0" algn="ctr" defTabSz="400050" rtl="0" eaLnBrk="1" fontAlgn="auto" latinLnBrk="0" hangingPunct="1">
              <a:lnSpc>
                <a:spcPct val="90000"/>
              </a:lnSpc>
              <a:spcBef>
                <a:spcPct val="0"/>
              </a:spcBef>
              <a:spcAft>
                <a:spcPct val="35000"/>
              </a:spcAft>
              <a:buClrTx/>
              <a:buSzTx/>
              <a:buFontTx/>
              <a:buNone/>
              <a:tabLst/>
              <a:defRPr/>
            </a:pPr>
            <a:r>
              <a:rPr kumimoji="0" lang="ar-SA" sz="1100" b="1" i="0" u="none" strike="noStrike" kern="1200" cap="none" spc="0" normalizeH="0" baseline="0" noProof="0" dirty="0">
                <a:ln>
                  <a:noFill/>
                </a:ln>
                <a:solidFill>
                  <a:srgbClr val="002448"/>
                </a:solidFill>
                <a:effectLst/>
                <a:uLnTx/>
                <a:uFillTx/>
                <a:latin typeface="SST Arabic" panose="020B0504030504020204" pitchFamily="34" charset="-78"/>
                <a:ea typeface="+mn-ea"/>
                <a:cs typeface="SST Arabic" panose="020B0504030504020204" pitchFamily="34" charset="-78"/>
              </a:rPr>
              <a:t>نوع أصناف الارسالية</a:t>
            </a:r>
          </a:p>
        </p:txBody>
      </p:sp>
      <p:sp>
        <p:nvSpPr>
          <p:cNvPr id="238" name="Rectangle 237">
            <a:extLst>
              <a:ext uri="{FF2B5EF4-FFF2-40B4-BE49-F238E27FC236}">
                <a16:creationId xmlns:a16="http://schemas.microsoft.com/office/drawing/2014/main" id="{7B8FB3F1-2FB5-48C7-8632-56562B4873E2}"/>
              </a:ext>
            </a:extLst>
          </p:cNvPr>
          <p:cNvSpPr/>
          <p:nvPr/>
        </p:nvSpPr>
        <p:spPr>
          <a:xfrm>
            <a:off x="6477422" y="3141818"/>
            <a:ext cx="1418889" cy="314510"/>
          </a:xfrm>
          <a:prstGeom prst="rect">
            <a:avLst/>
          </a:prstGeom>
        </p:spPr>
        <p:txBody>
          <a:bodyPr wrap="square">
            <a:spAutoFit/>
          </a:bodyPr>
          <a:lstStyle/>
          <a:p>
            <a:pPr marL="0" marR="0" lvl="0" indent="0" algn="r" defTabSz="914400" rtl="1" eaLnBrk="1" fontAlgn="auto" latinLnBrk="0" hangingPunct="1">
              <a:lnSpc>
                <a:spcPct val="150000"/>
              </a:lnSpc>
              <a:spcBef>
                <a:spcPts val="0"/>
              </a:spcBef>
              <a:spcAft>
                <a:spcPts val="0"/>
              </a:spcAft>
              <a:buClrTx/>
              <a:buSzTx/>
              <a:buFontTx/>
              <a:buNone/>
              <a:tabLst/>
              <a:defRPr/>
            </a:pPr>
            <a:r>
              <a:rPr kumimoji="0" lang="ar-SA" sz="1050" b="1" i="0" u="none" strike="noStrike" kern="1200" cap="none" spc="0" normalizeH="0" baseline="0" noProof="0" dirty="0">
                <a:ln>
                  <a:noFill/>
                </a:ln>
                <a:solidFill>
                  <a:srgbClr val="FFFFFF"/>
                </a:solidFill>
                <a:effectLst/>
                <a:uLnTx/>
                <a:uFillTx/>
                <a:latin typeface="SST Arabic" panose="020B0504030504020204" pitchFamily="34" charset="-78"/>
                <a:ea typeface="+mn-ea"/>
                <a:cs typeface="SST Arabic" panose="020B0504030504020204" pitchFamily="34" charset="-78"/>
              </a:rPr>
              <a:t>جنسيات محددة</a:t>
            </a:r>
          </a:p>
        </p:txBody>
      </p:sp>
      <p:sp>
        <p:nvSpPr>
          <p:cNvPr id="306" name="Google Shape;1186;p42">
            <a:extLst>
              <a:ext uri="{FF2B5EF4-FFF2-40B4-BE49-F238E27FC236}">
                <a16:creationId xmlns:a16="http://schemas.microsoft.com/office/drawing/2014/main" id="{1E7F2189-CDFC-4D9B-B489-A7C7499446D9}"/>
              </a:ext>
            </a:extLst>
          </p:cNvPr>
          <p:cNvSpPr/>
          <p:nvPr/>
        </p:nvSpPr>
        <p:spPr>
          <a:xfrm>
            <a:off x="1327446" y="3235007"/>
            <a:ext cx="1110605" cy="167119"/>
          </a:xfrm>
          <a:prstGeom prst="roundRect">
            <a:avLst/>
          </a:prstGeom>
          <a:solidFill>
            <a:schemeClr val="accent3">
              <a:lumMod val="20000"/>
              <a:lumOff val="80000"/>
              <a:alpha val="80000"/>
            </a:schemeClr>
          </a:solidFill>
          <a:ln>
            <a:solidFill>
              <a:srgbClr val="04DAD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sz="1000" b="1" i="0" u="none" strike="noStrike" kern="1200" cap="none" spc="0" normalizeH="0" baseline="0" noProof="0" dirty="0">
              <a:ln>
                <a:noFill/>
              </a:ln>
              <a:solidFill>
                <a:srgbClr val="E6E6E6">
                  <a:lumMod val="25000"/>
                </a:srgbClr>
              </a:solidFill>
              <a:effectLst/>
              <a:uLnTx/>
              <a:uFillTx/>
              <a:latin typeface="SST Arabic" panose="020B0504030504020204" pitchFamily="34" charset="-78"/>
              <a:ea typeface="+mn-ea"/>
              <a:cs typeface="SST Arabic" panose="020B0504030504020204" pitchFamily="34" charset="-78"/>
            </a:endParaRPr>
          </a:p>
        </p:txBody>
      </p:sp>
      <p:sp>
        <p:nvSpPr>
          <p:cNvPr id="307" name="Rectangle 306">
            <a:extLst>
              <a:ext uri="{FF2B5EF4-FFF2-40B4-BE49-F238E27FC236}">
                <a16:creationId xmlns:a16="http://schemas.microsoft.com/office/drawing/2014/main" id="{502E0BA5-386A-413F-9F5A-C42C61E0A679}"/>
              </a:ext>
            </a:extLst>
          </p:cNvPr>
          <p:cNvSpPr/>
          <p:nvPr/>
        </p:nvSpPr>
        <p:spPr>
          <a:xfrm>
            <a:off x="975209" y="3132407"/>
            <a:ext cx="1418889" cy="314510"/>
          </a:xfrm>
          <a:prstGeom prst="rect">
            <a:avLst/>
          </a:prstGeom>
        </p:spPr>
        <p:txBody>
          <a:bodyPr wrap="square">
            <a:spAutoFit/>
          </a:bodyPr>
          <a:lstStyle/>
          <a:p>
            <a:pPr marL="0" marR="0" lvl="0" indent="0" algn="r" defTabSz="914400" rtl="1" eaLnBrk="1" fontAlgn="auto" latinLnBrk="0" hangingPunct="1">
              <a:lnSpc>
                <a:spcPct val="150000"/>
              </a:lnSpc>
              <a:spcBef>
                <a:spcPts val="0"/>
              </a:spcBef>
              <a:spcAft>
                <a:spcPts val="0"/>
              </a:spcAft>
              <a:buClrTx/>
              <a:buSzTx/>
              <a:buFontTx/>
              <a:buNone/>
              <a:tabLst/>
              <a:defRPr/>
            </a:pPr>
            <a:r>
              <a:rPr kumimoji="0" lang="ar-SA" sz="1050" b="1" i="0" u="none" strike="noStrike" kern="1200" cap="none" spc="0" normalizeH="0" baseline="0" noProof="0" dirty="0">
                <a:ln>
                  <a:noFill/>
                </a:ln>
                <a:solidFill>
                  <a:srgbClr val="0D2547"/>
                </a:solidFill>
                <a:effectLst/>
                <a:uLnTx/>
                <a:uFillTx/>
                <a:latin typeface="SST Arabic" panose="020B0504030504020204" pitchFamily="34" charset="-78"/>
                <a:ea typeface="+mn-ea"/>
                <a:cs typeface="SST Arabic" panose="020B0504030504020204" pitchFamily="34" charset="-78"/>
              </a:rPr>
              <a:t>فئة </a:t>
            </a:r>
            <a:r>
              <a:rPr kumimoji="0" lang="en-US" sz="1050" b="1" i="0" u="none" strike="noStrike" kern="1200" cap="none" spc="0" normalizeH="0" baseline="0" noProof="0" dirty="0">
                <a:ln>
                  <a:noFill/>
                </a:ln>
                <a:solidFill>
                  <a:srgbClr val="0D2547"/>
                </a:solidFill>
                <a:effectLst/>
                <a:uLnTx/>
                <a:uFillTx/>
                <a:latin typeface="SST Arabic" panose="020B0504030504020204" pitchFamily="34" charset="-78"/>
                <a:ea typeface="+mn-ea"/>
                <a:cs typeface="SST Arabic" panose="020B0504030504020204" pitchFamily="34" charset="-78"/>
              </a:rPr>
              <a:t>A</a:t>
            </a:r>
            <a:endParaRPr kumimoji="0" lang="ar-SA" sz="1050" b="1" i="0" u="none" strike="noStrike" kern="1200" cap="none" spc="0" normalizeH="0" baseline="0" noProof="0" dirty="0">
              <a:ln>
                <a:noFill/>
              </a:ln>
              <a:solidFill>
                <a:srgbClr val="0D2547"/>
              </a:solidFill>
              <a:effectLst/>
              <a:uLnTx/>
              <a:uFillTx/>
              <a:latin typeface="SST Arabic" panose="020B0504030504020204" pitchFamily="34" charset="-78"/>
              <a:ea typeface="+mn-ea"/>
              <a:cs typeface="SST Arabic" panose="020B0504030504020204" pitchFamily="34" charset="-78"/>
            </a:endParaRPr>
          </a:p>
        </p:txBody>
      </p:sp>
      <p:sp>
        <p:nvSpPr>
          <p:cNvPr id="309" name="Google Shape;1186;p42">
            <a:extLst>
              <a:ext uri="{FF2B5EF4-FFF2-40B4-BE49-F238E27FC236}">
                <a16:creationId xmlns:a16="http://schemas.microsoft.com/office/drawing/2014/main" id="{7A906A5D-CE30-4B56-A50B-9CB1F87B69B6}"/>
              </a:ext>
            </a:extLst>
          </p:cNvPr>
          <p:cNvSpPr/>
          <p:nvPr/>
        </p:nvSpPr>
        <p:spPr>
          <a:xfrm>
            <a:off x="1278788" y="3514251"/>
            <a:ext cx="1159264" cy="207661"/>
          </a:xfrm>
          <a:prstGeom prst="roundRect">
            <a:avLst/>
          </a:prstGeom>
          <a:solidFill>
            <a:srgbClr val="D1FEFD"/>
          </a:solidFill>
          <a:ln>
            <a:solidFill>
              <a:srgbClr val="06D2CE"/>
            </a:solid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0D2547"/>
              </a:solidFill>
              <a:effectLst/>
              <a:uLnTx/>
              <a:uFillTx/>
              <a:latin typeface="Symbio AR+LT"/>
              <a:ea typeface="+mn-ea"/>
              <a:cs typeface="Symbio AR+LT"/>
            </a:endParaRPr>
          </a:p>
        </p:txBody>
      </p:sp>
      <p:sp>
        <p:nvSpPr>
          <p:cNvPr id="310" name="Rectangle 309">
            <a:extLst>
              <a:ext uri="{FF2B5EF4-FFF2-40B4-BE49-F238E27FC236}">
                <a16:creationId xmlns:a16="http://schemas.microsoft.com/office/drawing/2014/main" id="{26A44227-6ABA-433A-8C33-AE1D01EADFCF}"/>
              </a:ext>
            </a:extLst>
          </p:cNvPr>
          <p:cNvSpPr/>
          <p:nvPr/>
        </p:nvSpPr>
        <p:spPr>
          <a:xfrm>
            <a:off x="1870055" y="3433597"/>
            <a:ext cx="554005" cy="314510"/>
          </a:xfrm>
          <a:prstGeom prst="rect">
            <a:avLst/>
          </a:prstGeom>
        </p:spPr>
        <p:txBody>
          <a:bodyPr wrap="square">
            <a:spAutoFit/>
          </a:bodyPr>
          <a:lstStyle/>
          <a:p>
            <a:pPr marL="0" marR="0" lvl="0" indent="0" algn="r" defTabSz="914400" rtl="1" eaLnBrk="1" fontAlgn="auto" latinLnBrk="0" hangingPunct="1">
              <a:lnSpc>
                <a:spcPct val="150000"/>
              </a:lnSpc>
              <a:spcBef>
                <a:spcPts val="0"/>
              </a:spcBef>
              <a:spcAft>
                <a:spcPts val="0"/>
              </a:spcAft>
              <a:buClrTx/>
              <a:buSzTx/>
              <a:buFontTx/>
              <a:buNone/>
              <a:tabLst/>
              <a:defRPr/>
            </a:pPr>
            <a:r>
              <a:rPr kumimoji="0" lang="ar-SA" sz="1050" b="1" i="0" u="none" strike="noStrike" kern="1200" cap="none" spc="0" normalizeH="0" baseline="0" noProof="0">
                <a:ln>
                  <a:noFill/>
                </a:ln>
                <a:solidFill>
                  <a:srgbClr val="0D2547"/>
                </a:solidFill>
                <a:effectLst/>
                <a:uLnTx/>
                <a:uFillTx/>
                <a:latin typeface="SST Arabic" panose="020B0504030504020204" pitchFamily="34" charset="-78"/>
                <a:ea typeface="+mn-ea"/>
                <a:cs typeface="SST Arabic" panose="020B0504030504020204" pitchFamily="34" charset="-78"/>
              </a:rPr>
              <a:t>فئة </a:t>
            </a:r>
            <a:r>
              <a:rPr kumimoji="0" lang="en-US" sz="1050" b="1" i="0" u="none" strike="noStrike" kern="1200" cap="none" spc="0" normalizeH="0" baseline="0" noProof="0">
                <a:ln>
                  <a:noFill/>
                </a:ln>
                <a:solidFill>
                  <a:srgbClr val="0D2547"/>
                </a:solidFill>
                <a:effectLst/>
                <a:uLnTx/>
                <a:uFillTx/>
                <a:latin typeface="SST Arabic" panose="020B0504030504020204" pitchFamily="34" charset="-78"/>
                <a:ea typeface="+mn-ea"/>
                <a:cs typeface="SST Arabic" panose="020B0504030504020204" pitchFamily="34" charset="-78"/>
              </a:rPr>
              <a:t>B</a:t>
            </a:r>
            <a:endParaRPr kumimoji="0" lang="ar-SA" sz="1050" b="1" i="0" u="none" strike="noStrike" kern="1200" cap="none" spc="0" normalizeH="0" baseline="0" noProof="0" dirty="0">
              <a:ln>
                <a:noFill/>
              </a:ln>
              <a:solidFill>
                <a:srgbClr val="0D2547"/>
              </a:solidFill>
              <a:effectLst/>
              <a:uLnTx/>
              <a:uFillTx/>
              <a:latin typeface="SST Arabic" panose="020B0504030504020204" pitchFamily="34" charset="-78"/>
              <a:ea typeface="+mn-ea"/>
              <a:cs typeface="SST Arabic" panose="020B0504030504020204" pitchFamily="34" charset="-78"/>
            </a:endParaRPr>
          </a:p>
        </p:txBody>
      </p:sp>
      <p:sp>
        <p:nvSpPr>
          <p:cNvPr id="315" name="Rectangle 314">
            <a:extLst>
              <a:ext uri="{FF2B5EF4-FFF2-40B4-BE49-F238E27FC236}">
                <a16:creationId xmlns:a16="http://schemas.microsoft.com/office/drawing/2014/main" id="{FAA35C8B-8269-4DB0-A091-D9A4D4921099}"/>
              </a:ext>
            </a:extLst>
          </p:cNvPr>
          <p:cNvSpPr/>
          <p:nvPr/>
        </p:nvSpPr>
        <p:spPr>
          <a:xfrm>
            <a:off x="1809920" y="3752214"/>
            <a:ext cx="600912" cy="314510"/>
          </a:xfrm>
          <a:prstGeom prst="rect">
            <a:avLst/>
          </a:prstGeom>
        </p:spPr>
        <p:txBody>
          <a:bodyPr wrap="square">
            <a:spAutoFit/>
          </a:bodyPr>
          <a:lstStyle/>
          <a:p>
            <a:pPr marL="0" marR="0" lvl="0" indent="0" algn="r" defTabSz="914400" rtl="1" eaLnBrk="1" fontAlgn="auto" latinLnBrk="0" hangingPunct="1">
              <a:lnSpc>
                <a:spcPct val="150000"/>
              </a:lnSpc>
              <a:spcBef>
                <a:spcPts val="0"/>
              </a:spcBef>
              <a:spcAft>
                <a:spcPts val="0"/>
              </a:spcAft>
              <a:buClrTx/>
              <a:buSzTx/>
              <a:buFontTx/>
              <a:buNone/>
              <a:tabLst/>
              <a:defRPr/>
            </a:pPr>
            <a:r>
              <a:rPr kumimoji="0" lang="ar-SA" sz="1050" b="1" i="0" u="none" strike="noStrike" kern="1200" cap="none" spc="0" normalizeH="0" baseline="0" noProof="0" dirty="0">
                <a:ln>
                  <a:noFill/>
                </a:ln>
                <a:solidFill>
                  <a:srgbClr val="0D2547"/>
                </a:solidFill>
                <a:effectLst/>
                <a:uLnTx/>
                <a:uFillTx/>
                <a:latin typeface="SST Arabic" panose="020B0504030504020204" pitchFamily="34" charset="-78"/>
                <a:ea typeface="+mn-ea"/>
                <a:cs typeface="SST Arabic" panose="020B0504030504020204" pitchFamily="34" charset="-78"/>
              </a:rPr>
              <a:t>فئة </a:t>
            </a:r>
            <a:r>
              <a:rPr kumimoji="0" lang="en-US" sz="1050" b="1" i="0" u="none" strike="noStrike" kern="1200" cap="none" spc="0" normalizeH="0" baseline="0" noProof="0" dirty="0">
                <a:ln>
                  <a:noFill/>
                </a:ln>
                <a:solidFill>
                  <a:srgbClr val="0D2547"/>
                </a:solidFill>
                <a:effectLst/>
                <a:uLnTx/>
                <a:uFillTx/>
                <a:latin typeface="SST Arabic" panose="020B0504030504020204" pitchFamily="34" charset="-78"/>
                <a:ea typeface="+mn-ea"/>
                <a:cs typeface="SST Arabic" panose="020B0504030504020204" pitchFamily="34" charset="-78"/>
              </a:rPr>
              <a:t>C</a:t>
            </a:r>
            <a:endParaRPr kumimoji="0" lang="ar-SA" sz="1050" b="1" i="0" u="none" strike="noStrike" kern="1200" cap="none" spc="0" normalizeH="0" baseline="0" noProof="0" dirty="0">
              <a:ln>
                <a:noFill/>
              </a:ln>
              <a:solidFill>
                <a:srgbClr val="0D2547"/>
              </a:solidFill>
              <a:effectLst/>
              <a:uLnTx/>
              <a:uFillTx/>
              <a:latin typeface="SST Arabic" panose="020B0504030504020204" pitchFamily="34" charset="-78"/>
              <a:ea typeface="+mn-ea"/>
              <a:cs typeface="SST Arabic" panose="020B0504030504020204" pitchFamily="34" charset="-78"/>
            </a:endParaRPr>
          </a:p>
        </p:txBody>
      </p:sp>
      <p:sp>
        <p:nvSpPr>
          <p:cNvPr id="316" name="Rectangle 315">
            <a:extLst>
              <a:ext uri="{FF2B5EF4-FFF2-40B4-BE49-F238E27FC236}">
                <a16:creationId xmlns:a16="http://schemas.microsoft.com/office/drawing/2014/main" id="{E31DD504-F29D-4342-8042-47D576161D3B}"/>
              </a:ext>
            </a:extLst>
          </p:cNvPr>
          <p:cNvSpPr/>
          <p:nvPr/>
        </p:nvSpPr>
        <p:spPr>
          <a:xfrm>
            <a:off x="924326" y="3770678"/>
            <a:ext cx="645765" cy="307778"/>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SA" sz="1400" b="1"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SST Arabic" panose="020B0504030504020204" pitchFamily="34" charset="-78"/>
                <a:ea typeface="+mn-ea"/>
                <a:cs typeface="SST Arabic" panose="020B0504030504020204" pitchFamily="34" charset="-78"/>
              </a:rPr>
              <a:t>5</a:t>
            </a:r>
          </a:p>
        </p:txBody>
      </p:sp>
      <p:sp>
        <p:nvSpPr>
          <p:cNvPr id="317" name="Google Shape;1187;p42">
            <a:extLst>
              <a:ext uri="{FF2B5EF4-FFF2-40B4-BE49-F238E27FC236}">
                <a16:creationId xmlns:a16="http://schemas.microsoft.com/office/drawing/2014/main" id="{8A1E09FB-DE5D-460E-9712-AD3688E0FE23}"/>
              </a:ext>
            </a:extLst>
          </p:cNvPr>
          <p:cNvSpPr/>
          <p:nvPr/>
        </p:nvSpPr>
        <p:spPr>
          <a:xfrm>
            <a:off x="1073599" y="3155767"/>
            <a:ext cx="324788" cy="303236"/>
          </a:xfrm>
          <a:prstGeom prst="ellipse">
            <a:avLst/>
          </a:prstGeom>
          <a:solidFill>
            <a:srgbClr val="036866"/>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endParaRPr kumimoji="0" sz="900" b="0" i="0" u="none" strike="noStrike" kern="1200" cap="none" spc="0" normalizeH="0" baseline="0" noProof="0" dirty="0">
              <a:ln>
                <a:noFill/>
              </a:ln>
              <a:solidFill>
                <a:srgbClr val="0D2547"/>
              </a:solidFill>
              <a:effectLst/>
              <a:uLnTx/>
              <a:uFillTx/>
              <a:latin typeface="Symbio AR+LT"/>
              <a:ea typeface="+mn-ea"/>
              <a:cs typeface="Symbio AR+LT"/>
            </a:endParaRPr>
          </a:p>
        </p:txBody>
      </p:sp>
      <p:sp>
        <p:nvSpPr>
          <p:cNvPr id="311" name="Rectangle 310">
            <a:extLst>
              <a:ext uri="{FF2B5EF4-FFF2-40B4-BE49-F238E27FC236}">
                <a16:creationId xmlns:a16="http://schemas.microsoft.com/office/drawing/2014/main" id="{62F7B858-7831-4692-9DD1-BACC8C206D88}"/>
              </a:ext>
            </a:extLst>
          </p:cNvPr>
          <p:cNvSpPr/>
          <p:nvPr/>
        </p:nvSpPr>
        <p:spPr>
          <a:xfrm>
            <a:off x="919647" y="3162367"/>
            <a:ext cx="645765" cy="307778"/>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SA" sz="1400" b="1"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SST Arabic" panose="020B0504030504020204" pitchFamily="34" charset="-78"/>
                <a:ea typeface="+mn-ea"/>
                <a:cs typeface="SST Arabic" panose="020B0504030504020204" pitchFamily="34" charset="-78"/>
              </a:rPr>
              <a:t>1</a:t>
            </a:r>
          </a:p>
        </p:txBody>
      </p:sp>
      <p:sp>
        <p:nvSpPr>
          <p:cNvPr id="318" name="Google Shape;1187;p42">
            <a:extLst>
              <a:ext uri="{FF2B5EF4-FFF2-40B4-BE49-F238E27FC236}">
                <a16:creationId xmlns:a16="http://schemas.microsoft.com/office/drawing/2014/main" id="{8AA45E1A-1C83-4E02-814D-3DA8E60DEEEA}"/>
              </a:ext>
            </a:extLst>
          </p:cNvPr>
          <p:cNvSpPr/>
          <p:nvPr/>
        </p:nvSpPr>
        <p:spPr>
          <a:xfrm>
            <a:off x="1073599" y="3473900"/>
            <a:ext cx="324788" cy="274207"/>
          </a:xfrm>
          <a:prstGeom prst="ellipse">
            <a:avLst/>
          </a:prstGeom>
          <a:solidFill>
            <a:srgbClr val="036866"/>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endParaRPr kumimoji="0" sz="900" b="0" i="0" u="none" strike="noStrike" kern="1200" cap="none" spc="0" normalizeH="0" baseline="0" noProof="0" dirty="0">
              <a:ln>
                <a:noFill/>
              </a:ln>
              <a:solidFill>
                <a:srgbClr val="0D2547"/>
              </a:solidFill>
              <a:effectLst/>
              <a:uLnTx/>
              <a:uFillTx/>
              <a:latin typeface="Symbio AR+LT"/>
              <a:ea typeface="+mn-ea"/>
              <a:cs typeface="Symbio AR+LT"/>
            </a:endParaRPr>
          </a:p>
        </p:txBody>
      </p:sp>
      <p:sp>
        <p:nvSpPr>
          <p:cNvPr id="312" name="Rectangle 311">
            <a:extLst>
              <a:ext uri="{FF2B5EF4-FFF2-40B4-BE49-F238E27FC236}">
                <a16:creationId xmlns:a16="http://schemas.microsoft.com/office/drawing/2014/main" id="{997BD5D0-CB11-45F7-9C80-182550ECA9F0}"/>
              </a:ext>
            </a:extLst>
          </p:cNvPr>
          <p:cNvSpPr/>
          <p:nvPr/>
        </p:nvSpPr>
        <p:spPr>
          <a:xfrm>
            <a:off x="911512" y="3465688"/>
            <a:ext cx="645765" cy="307778"/>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SA" sz="1400" b="1"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SST Arabic" panose="020B0504030504020204" pitchFamily="34" charset="-78"/>
                <a:ea typeface="+mn-ea"/>
                <a:cs typeface="SST Arabic" panose="020B0504030504020204" pitchFamily="34" charset="-78"/>
              </a:rPr>
              <a:t>2.5</a:t>
            </a:r>
          </a:p>
        </p:txBody>
      </p:sp>
      <p:sp>
        <p:nvSpPr>
          <p:cNvPr id="204" name="Google Shape;1186;p42">
            <a:extLst>
              <a:ext uri="{FF2B5EF4-FFF2-40B4-BE49-F238E27FC236}">
                <a16:creationId xmlns:a16="http://schemas.microsoft.com/office/drawing/2014/main" id="{9CC15FC1-27A3-4A52-88D9-D0FF6CD2C4B0}"/>
              </a:ext>
            </a:extLst>
          </p:cNvPr>
          <p:cNvSpPr/>
          <p:nvPr/>
        </p:nvSpPr>
        <p:spPr>
          <a:xfrm>
            <a:off x="3961962" y="3799928"/>
            <a:ext cx="1159264" cy="207661"/>
          </a:xfrm>
          <a:prstGeom prst="roundRect">
            <a:avLst/>
          </a:prstGeom>
          <a:solidFill>
            <a:srgbClr val="D1FEFD"/>
          </a:solidFill>
          <a:ln>
            <a:solidFill>
              <a:srgbClr val="06D2CE"/>
            </a:solid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0D2547"/>
              </a:solidFill>
              <a:effectLst/>
              <a:uLnTx/>
              <a:uFillTx/>
              <a:latin typeface="Symbio AR+LT"/>
              <a:ea typeface="+mn-ea"/>
              <a:cs typeface="Symbio AR+LT"/>
            </a:endParaRPr>
          </a:p>
        </p:txBody>
      </p:sp>
      <p:sp>
        <p:nvSpPr>
          <p:cNvPr id="205" name="Google Shape;1187;p42">
            <a:extLst>
              <a:ext uri="{FF2B5EF4-FFF2-40B4-BE49-F238E27FC236}">
                <a16:creationId xmlns:a16="http://schemas.microsoft.com/office/drawing/2014/main" id="{CF4A7B3D-DF95-455A-BB31-10C7D22238C8}"/>
              </a:ext>
            </a:extLst>
          </p:cNvPr>
          <p:cNvSpPr/>
          <p:nvPr/>
        </p:nvSpPr>
        <p:spPr>
          <a:xfrm>
            <a:off x="3756773" y="3759577"/>
            <a:ext cx="324788" cy="274207"/>
          </a:xfrm>
          <a:prstGeom prst="ellipse">
            <a:avLst/>
          </a:prstGeom>
          <a:solidFill>
            <a:srgbClr val="036866"/>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endParaRPr kumimoji="0" sz="900" b="0" i="0" u="none" strike="noStrike" kern="1200" cap="none" spc="0" normalizeH="0" baseline="0" noProof="0" dirty="0">
              <a:ln>
                <a:noFill/>
              </a:ln>
              <a:solidFill>
                <a:srgbClr val="0D2547"/>
              </a:solidFill>
              <a:effectLst/>
              <a:uLnTx/>
              <a:uFillTx/>
              <a:latin typeface="Symbio AR+LT"/>
              <a:ea typeface="+mn-ea"/>
              <a:cs typeface="Symbio AR+LT"/>
            </a:endParaRPr>
          </a:p>
        </p:txBody>
      </p:sp>
      <p:sp>
        <p:nvSpPr>
          <p:cNvPr id="206" name="Google Shape;1186;p42">
            <a:extLst>
              <a:ext uri="{FF2B5EF4-FFF2-40B4-BE49-F238E27FC236}">
                <a16:creationId xmlns:a16="http://schemas.microsoft.com/office/drawing/2014/main" id="{D26EE748-E59E-4C54-B49A-ECB77F61F696}"/>
              </a:ext>
            </a:extLst>
          </p:cNvPr>
          <p:cNvSpPr/>
          <p:nvPr/>
        </p:nvSpPr>
        <p:spPr>
          <a:xfrm>
            <a:off x="4010620" y="3219494"/>
            <a:ext cx="1110605" cy="167119"/>
          </a:xfrm>
          <a:prstGeom prst="roundRect">
            <a:avLst/>
          </a:prstGeom>
          <a:solidFill>
            <a:schemeClr val="accent3">
              <a:lumMod val="20000"/>
              <a:lumOff val="80000"/>
              <a:alpha val="80000"/>
            </a:schemeClr>
          </a:solidFill>
          <a:ln>
            <a:solidFill>
              <a:srgbClr val="04DAD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sz="1000" b="1" i="0" u="none" strike="noStrike" kern="1200" cap="none" spc="0" normalizeH="0" baseline="0" noProof="0" dirty="0">
              <a:ln>
                <a:noFill/>
              </a:ln>
              <a:solidFill>
                <a:srgbClr val="E6E6E6">
                  <a:lumMod val="25000"/>
                </a:srgbClr>
              </a:solidFill>
              <a:effectLst/>
              <a:uLnTx/>
              <a:uFillTx/>
              <a:latin typeface="SST Arabic" panose="020B0504030504020204" pitchFamily="34" charset="-78"/>
              <a:ea typeface="+mn-ea"/>
              <a:cs typeface="SST Arabic" panose="020B0504030504020204" pitchFamily="34" charset="-78"/>
            </a:endParaRPr>
          </a:p>
        </p:txBody>
      </p:sp>
      <p:sp>
        <p:nvSpPr>
          <p:cNvPr id="207" name="Google Shape;1186;p42">
            <a:extLst>
              <a:ext uri="{FF2B5EF4-FFF2-40B4-BE49-F238E27FC236}">
                <a16:creationId xmlns:a16="http://schemas.microsoft.com/office/drawing/2014/main" id="{A30B2233-E747-4E7F-BEBE-7954EE63F91B}"/>
              </a:ext>
            </a:extLst>
          </p:cNvPr>
          <p:cNvSpPr/>
          <p:nvPr/>
        </p:nvSpPr>
        <p:spPr>
          <a:xfrm>
            <a:off x="3961962" y="3498738"/>
            <a:ext cx="1159264" cy="207661"/>
          </a:xfrm>
          <a:prstGeom prst="roundRect">
            <a:avLst/>
          </a:prstGeom>
          <a:solidFill>
            <a:srgbClr val="D1FEFD"/>
          </a:solidFill>
          <a:ln>
            <a:solidFill>
              <a:srgbClr val="06D2CE"/>
            </a:solid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0D2547"/>
              </a:solidFill>
              <a:effectLst/>
              <a:uLnTx/>
              <a:uFillTx/>
              <a:latin typeface="Symbio AR+LT"/>
              <a:ea typeface="+mn-ea"/>
              <a:cs typeface="Symbio AR+LT"/>
            </a:endParaRPr>
          </a:p>
        </p:txBody>
      </p:sp>
      <p:sp>
        <p:nvSpPr>
          <p:cNvPr id="208" name="Rectangle 207">
            <a:extLst>
              <a:ext uri="{FF2B5EF4-FFF2-40B4-BE49-F238E27FC236}">
                <a16:creationId xmlns:a16="http://schemas.microsoft.com/office/drawing/2014/main" id="{1CFDE888-F29E-4864-9943-9F1FEBDF601C}"/>
              </a:ext>
            </a:extLst>
          </p:cNvPr>
          <p:cNvSpPr/>
          <p:nvPr/>
        </p:nvSpPr>
        <p:spPr>
          <a:xfrm>
            <a:off x="4121503" y="3418083"/>
            <a:ext cx="985731" cy="314510"/>
          </a:xfrm>
          <a:prstGeom prst="rect">
            <a:avLst/>
          </a:prstGeom>
        </p:spPr>
        <p:txBody>
          <a:bodyPr wrap="square">
            <a:spAutoFit/>
          </a:bodyPr>
          <a:lstStyle/>
          <a:p>
            <a:pPr marL="0" marR="0" lvl="0" indent="0" algn="r" defTabSz="914400" rtl="1" eaLnBrk="1" fontAlgn="auto" latinLnBrk="0" hangingPunct="1">
              <a:lnSpc>
                <a:spcPct val="150000"/>
              </a:lnSpc>
              <a:spcBef>
                <a:spcPts val="0"/>
              </a:spcBef>
              <a:spcAft>
                <a:spcPts val="0"/>
              </a:spcAft>
              <a:buClrTx/>
              <a:buSzTx/>
              <a:buFontTx/>
              <a:buNone/>
              <a:tabLst/>
              <a:defRPr/>
            </a:pPr>
            <a:r>
              <a:rPr kumimoji="0" lang="ar-SA" sz="1050" b="1" i="0" u="none" strike="noStrike" kern="1200" cap="none" spc="0" normalizeH="0" baseline="0" noProof="0" dirty="0">
                <a:ln>
                  <a:noFill/>
                </a:ln>
                <a:solidFill>
                  <a:srgbClr val="0D2547"/>
                </a:solidFill>
                <a:effectLst/>
                <a:uLnTx/>
                <a:uFillTx/>
                <a:latin typeface="SST Arabic" panose="020B0504030504020204" pitchFamily="34" charset="-78"/>
                <a:ea typeface="+mn-ea"/>
                <a:cs typeface="SST Arabic" panose="020B0504030504020204" pitchFamily="34" charset="-78"/>
              </a:rPr>
              <a:t>بنود مقيدة</a:t>
            </a:r>
          </a:p>
        </p:txBody>
      </p:sp>
      <p:sp>
        <p:nvSpPr>
          <p:cNvPr id="209" name="Rectangle 208">
            <a:extLst>
              <a:ext uri="{FF2B5EF4-FFF2-40B4-BE49-F238E27FC236}">
                <a16:creationId xmlns:a16="http://schemas.microsoft.com/office/drawing/2014/main" id="{FE32A1D5-744E-4652-901F-512103FE0A9F}"/>
              </a:ext>
            </a:extLst>
          </p:cNvPr>
          <p:cNvSpPr/>
          <p:nvPr/>
        </p:nvSpPr>
        <p:spPr>
          <a:xfrm>
            <a:off x="4197267" y="3736701"/>
            <a:ext cx="896739" cy="314510"/>
          </a:xfrm>
          <a:prstGeom prst="rect">
            <a:avLst/>
          </a:prstGeom>
        </p:spPr>
        <p:txBody>
          <a:bodyPr wrap="square">
            <a:spAutoFit/>
          </a:bodyPr>
          <a:lstStyle/>
          <a:p>
            <a:pPr marL="0" marR="0" lvl="0" indent="0" algn="r" defTabSz="914400" rtl="1" eaLnBrk="1" fontAlgn="auto" latinLnBrk="0" hangingPunct="1">
              <a:lnSpc>
                <a:spcPct val="150000"/>
              </a:lnSpc>
              <a:spcBef>
                <a:spcPts val="0"/>
              </a:spcBef>
              <a:spcAft>
                <a:spcPts val="0"/>
              </a:spcAft>
              <a:buClrTx/>
              <a:buSzTx/>
              <a:buFontTx/>
              <a:buNone/>
              <a:tabLst/>
              <a:defRPr/>
            </a:pPr>
            <a:r>
              <a:rPr kumimoji="0" lang="ar-SA" sz="1050" b="1" i="0" u="none" strike="noStrike" kern="1200" cap="none" spc="0" normalizeH="0" baseline="0" noProof="0" dirty="0">
                <a:ln>
                  <a:noFill/>
                </a:ln>
                <a:solidFill>
                  <a:srgbClr val="0D2547"/>
                </a:solidFill>
                <a:effectLst/>
                <a:uLnTx/>
                <a:uFillTx/>
                <a:latin typeface="SST Arabic" panose="020B0504030504020204" pitchFamily="34" charset="-78"/>
                <a:ea typeface="+mn-ea"/>
                <a:cs typeface="SST Arabic" panose="020B0504030504020204" pitchFamily="34" charset="-78"/>
              </a:rPr>
              <a:t>بنود اخرى</a:t>
            </a:r>
          </a:p>
        </p:txBody>
      </p:sp>
      <p:sp>
        <p:nvSpPr>
          <p:cNvPr id="210" name="Rectangle 209">
            <a:extLst>
              <a:ext uri="{FF2B5EF4-FFF2-40B4-BE49-F238E27FC236}">
                <a16:creationId xmlns:a16="http://schemas.microsoft.com/office/drawing/2014/main" id="{CA61A49D-3AE6-4973-8010-1AAB374B9A49}"/>
              </a:ext>
            </a:extLst>
          </p:cNvPr>
          <p:cNvSpPr/>
          <p:nvPr/>
        </p:nvSpPr>
        <p:spPr>
          <a:xfrm>
            <a:off x="3607500" y="3755165"/>
            <a:ext cx="645765" cy="307778"/>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SA" sz="1400" b="1"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SST Arabic" panose="020B0504030504020204" pitchFamily="34" charset="-78"/>
                <a:ea typeface="+mn-ea"/>
                <a:cs typeface="SST Arabic" panose="020B0504030504020204" pitchFamily="34" charset="-78"/>
              </a:rPr>
              <a:t>10</a:t>
            </a:r>
          </a:p>
        </p:txBody>
      </p:sp>
      <p:sp>
        <p:nvSpPr>
          <p:cNvPr id="211" name="Google Shape;1187;p42">
            <a:extLst>
              <a:ext uri="{FF2B5EF4-FFF2-40B4-BE49-F238E27FC236}">
                <a16:creationId xmlns:a16="http://schemas.microsoft.com/office/drawing/2014/main" id="{D9CC3E89-D8AF-458C-B528-A847C2BDF6BD}"/>
              </a:ext>
            </a:extLst>
          </p:cNvPr>
          <p:cNvSpPr/>
          <p:nvPr/>
        </p:nvSpPr>
        <p:spPr>
          <a:xfrm>
            <a:off x="3756773" y="3140254"/>
            <a:ext cx="324788" cy="303236"/>
          </a:xfrm>
          <a:prstGeom prst="ellipse">
            <a:avLst/>
          </a:prstGeom>
          <a:solidFill>
            <a:srgbClr val="036866"/>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endParaRPr kumimoji="0" sz="900" b="0" i="0" u="none" strike="noStrike" kern="1200" cap="none" spc="0" normalizeH="0" baseline="0" noProof="0" dirty="0">
              <a:ln>
                <a:noFill/>
              </a:ln>
              <a:solidFill>
                <a:srgbClr val="0D2547"/>
              </a:solidFill>
              <a:effectLst/>
              <a:uLnTx/>
              <a:uFillTx/>
              <a:latin typeface="Symbio AR+LT"/>
              <a:ea typeface="+mn-ea"/>
              <a:cs typeface="Symbio AR+LT"/>
            </a:endParaRPr>
          </a:p>
        </p:txBody>
      </p:sp>
      <p:sp>
        <p:nvSpPr>
          <p:cNvPr id="212" name="Rectangle 211">
            <a:extLst>
              <a:ext uri="{FF2B5EF4-FFF2-40B4-BE49-F238E27FC236}">
                <a16:creationId xmlns:a16="http://schemas.microsoft.com/office/drawing/2014/main" id="{E8C52AFB-D4FA-4E86-95BF-A50B1B97C350}"/>
              </a:ext>
            </a:extLst>
          </p:cNvPr>
          <p:cNvSpPr/>
          <p:nvPr/>
        </p:nvSpPr>
        <p:spPr>
          <a:xfrm>
            <a:off x="3602821" y="3146854"/>
            <a:ext cx="645765" cy="307778"/>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SA" sz="1400" b="1"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SST Arabic" panose="020B0504030504020204" pitchFamily="34" charset="-78"/>
                <a:ea typeface="+mn-ea"/>
                <a:cs typeface="SST Arabic" panose="020B0504030504020204" pitchFamily="34" charset="-78"/>
              </a:rPr>
              <a:t>50</a:t>
            </a:r>
          </a:p>
        </p:txBody>
      </p:sp>
      <p:sp>
        <p:nvSpPr>
          <p:cNvPr id="213" name="Google Shape;1187;p42">
            <a:extLst>
              <a:ext uri="{FF2B5EF4-FFF2-40B4-BE49-F238E27FC236}">
                <a16:creationId xmlns:a16="http://schemas.microsoft.com/office/drawing/2014/main" id="{82D511C9-DA5E-45DB-9840-0A1EB7A9BF14}"/>
              </a:ext>
            </a:extLst>
          </p:cNvPr>
          <p:cNvSpPr/>
          <p:nvPr/>
        </p:nvSpPr>
        <p:spPr>
          <a:xfrm>
            <a:off x="3756773" y="3458387"/>
            <a:ext cx="324788" cy="274207"/>
          </a:xfrm>
          <a:prstGeom prst="ellipse">
            <a:avLst/>
          </a:prstGeom>
          <a:solidFill>
            <a:srgbClr val="036866"/>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endParaRPr kumimoji="0" sz="900" b="0" i="0" u="none" strike="noStrike" kern="1200" cap="none" spc="0" normalizeH="0" baseline="0" noProof="0" dirty="0">
              <a:ln>
                <a:noFill/>
              </a:ln>
              <a:solidFill>
                <a:srgbClr val="0D2547"/>
              </a:solidFill>
              <a:effectLst/>
              <a:uLnTx/>
              <a:uFillTx/>
              <a:latin typeface="Symbio AR+LT"/>
              <a:ea typeface="+mn-ea"/>
              <a:cs typeface="Symbio AR+LT"/>
            </a:endParaRPr>
          </a:p>
        </p:txBody>
      </p:sp>
      <p:sp>
        <p:nvSpPr>
          <p:cNvPr id="214" name="Rectangle 213">
            <a:extLst>
              <a:ext uri="{FF2B5EF4-FFF2-40B4-BE49-F238E27FC236}">
                <a16:creationId xmlns:a16="http://schemas.microsoft.com/office/drawing/2014/main" id="{4F26D738-E778-43CE-A220-900B94EAEBEC}"/>
              </a:ext>
            </a:extLst>
          </p:cNvPr>
          <p:cNvSpPr/>
          <p:nvPr/>
        </p:nvSpPr>
        <p:spPr>
          <a:xfrm>
            <a:off x="3594686" y="3450175"/>
            <a:ext cx="645765" cy="307778"/>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SA" sz="1400" b="1"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SST Arabic" panose="020B0504030504020204" pitchFamily="34" charset="-78"/>
                <a:ea typeface="+mn-ea"/>
                <a:cs typeface="SST Arabic" panose="020B0504030504020204" pitchFamily="34" charset="-78"/>
              </a:rPr>
              <a:t>50</a:t>
            </a:r>
          </a:p>
        </p:txBody>
      </p:sp>
      <p:sp>
        <p:nvSpPr>
          <p:cNvPr id="215" name="Rectangle 214">
            <a:extLst>
              <a:ext uri="{FF2B5EF4-FFF2-40B4-BE49-F238E27FC236}">
                <a16:creationId xmlns:a16="http://schemas.microsoft.com/office/drawing/2014/main" id="{8BB0F186-A355-4FAE-8896-51842677E969}"/>
              </a:ext>
            </a:extLst>
          </p:cNvPr>
          <p:cNvSpPr/>
          <p:nvPr/>
        </p:nvSpPr>
        <p:spPr>
          <a:xfrm>
            <a:off x="3688768" y="3126697"/>
            <a:ext cx="1418889" cy="314510"/>
          </a:xfrm>
          <a:prstGeom prst="rect">
            <a:avLst/>
          </a:prstGeom>
        </p:spPr>
        <p:txBody>
          <a:bodyPr wrap="square">
            <a:spAutoFit/>
          </a:bodyPr>
          <a:lstStyle/>
          <a:p>
            <a:pPr marL="0" marR="0" lvl="0" indent="0" algn="r" defTabSz="914400" rtl="1" eaLnBrk="1" fontAlgn="auto" latinLnBrk="0" hangingPunct="1">
              <a:lnSpc>
                <a:spcPct val="150000"/>
              </a:lnSpc>
              <a:spcBef>
                <a:spcPts val="0"/>
              </a:spcBef>
              <a:spcAft>
                <a:spcPts val="0"/>
              </a:spcAft>
              <a:buClrTx/>
              <a:buSzTx/>
              <a:buFontTx/>
              <a:buNone/>
              <a:tabLst/>
              <a:defRPr/>
            </a:pPr>
            <a:r>
              <a:rPr kumimoji="0" lang="ar-SA" sz="1050" b="1" i="0" u="none" strike="noStrike" kern="1200" cap="none" spc="0" normalizeH="0" baseline="0" noProof="0" dirty="0">
                <a:ln>
                  <a:noFill/>
                </a:ln>
                <a:solidFill>
                  <a:srgbClr val="0D2547"/>
                </a:solidFill>
                <a:effectLst/>
                <a:uLnTx/>
                <a:uFillTx/>
                <a:latin typeface="SST Arabic" panose="020B0504030504020204" pitchFamily="34" charset="-78"/>
                <a:ea typeface="+mn-ea"/>
                <a:cs typeface="SST Arabic" panose="020B0504030504020204" pitchFamily="34" charset="-78"/>
              </a:rPr>
              <a:t>بنود خطرة</a:t>
            </a:r>
          </a:p>
        </p:txBody>
      </p:sp>
      <p:sp>
        <p:nvSpPr>
          <p:cNvPr id="216" name="Google Shape;1186;p42">
            <a:extLst>
              <a:ext uri="{FF2B5EF4-FFF2-40B4-BE49-F238E27FC236}">
                <a16:creationId xmlns:a16="http://schemas.microsoft.com/office/drawing/2014/main" id="{509359D2-A3B9-4178-B51B-61F23F1F1437}"/>
              </a:ext>
            </a:extLst>
          </p:cNvPr>
          <p:cNvSpPr/>
          <p:nvPr/>
        </p:nvSpPr>
        <p:spPr>
          <a:xfrm>
            <a:off x="6718352" y="3292296"/>
            <a:ext cx="1110605" cy="167119"/>
          </a:xfrm>
          <a:prstGeom prst="roundRect">
            <a:avLst/>
          </a:prstGeom>
          <a:solidFill>
            <a:schemeClr val="accent3">
              <a:lumMod val="20000"/>
              <a:lumOff val="80000"/>
              <a:alpha val="80000"/>
            </a:schemeClr>
          </a:solidFill>
          <a:ln>
            <a:solidFill>
              <a:srgbClr val="04DAD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sz="1000" b="1" i="0" u="none" strike="noStrike" kern="1200" cap="none" spc="0" normalizeH="0" baseline="0" noProof="0" dirty="0">
              <a:ln>
                <a:noFill/>
              </a:ln>
              <a:solidFill>
                <a:srgbClr val="E6E6E6">
                  <a:lumMod val="25000"/>
                </a:srgbClr>
              </a:solidFill>
              <a:effectLst/>
              <a:uLnTx/>
              <a:uFillTx/>
              <a:latin typeface="SST Arabic" panose="020B0504030504020204" pitchFamily="34" charset="-78"/>
              <a:ea typeface="+mn-ea"/>
              <a:cs typeface="SST Arabic" panose="020B0504030504020204" pitchFamily="34" charset="-78"/>
            </a:endParaRPr>
          </a:p>
        </p:txBody>
      </p:sp>
      <p:sp>
        <p:nvSpPr>
          <p:cNvPr id="217" name="Rectangle 216">
            <a:extLst>
              <a:ext uri="{FF2B5EF4-FFF2-40B4-BE49-F238E27FC236}">
                <a16:creationId xmlns:a16="http://schemas.microsoft.com/office/drawing/2014/main" id="{58825C6D-ABD2-4EF5-9D8C-AE17297D8EDE}"/>
              </a:ext>
            </a:extLst>
          </p:cNvPr>
          <p:cNvSpPr/>
          <p:nvPr/>
        </p:nvSpPr>
        <p:spPr>
          <a:xfrm>
            <a:off x="6430975" y="3189696"/>
            <a:ext cx="1418889" cy="314510"/>
          </a:xfrm>
          <a:prstGeom prst="rect">
            <a:avLst/>
          </a:prstGeom>
        </p:spPr>
        <p:txBody>
          <a:bodyPr wrap="square">
            <a:spAutoFit/>
          </a:bodyPr>
          <a:lstStyle/>
          <a:p>
            <a:pPr marL="0" marR="0" lvl="0" indent="0" algn="r" defTabSz="914400" rtl="1" eaLnBrk="1" fontAlgn="auto" latinLnBrk="0" hangingPunct="1">
              <a:lnSpc>
                <a:spcPct val="150000"/>
              </a:lnSpc>
              <a:spcBef>
                <a:spcPts val="0"/>
              </a:spcBef>
              <a:spcAft>
                <a:spcPts val="0"/>
              </a:spcAft>
              <a:buClrTx/>
              <a:buSzTx/>
              <a:buFontTx/>
              <a:buNone/>
              <a:tabLst/>
              <a:defRPr/>
            </a:pPr>
            <a:r>
              <a:rPr kumimoji="0" lang="ar-SA" sz="1050" b="1" i="0" u="none" strike="noStrike" kern="1200" cap="none" spc="0" normalizeH="0" baseline="0" noProof="0" dirty="0">
                <a:ln>
                  <a:noFill/>
                </a:ln>
                <a:solidFill>
                  <a:srgbClr val="0D2547"/>
                </a:solidFill>
                <a:effectLst/>
                <a:uLnTx/>
                <a:uFillTx/>
                <a:latin typeface="SST Arabic" panose="020B0504030504020204" pitchFamily="34" charset="-78"/>
                <a:ea typeface="+mn-ea"/>
                <a:cs typeface="SST Arabic" panose="020B0504030504020204" pitchFamily="34" charset="-78"/>
              </a:rPr>
              <a:t>جنسيات محددة</a:t>
            </a:r>
          </a:p>
        </p:txBody>
      </p:sp>
      <p:sp>
        <p:nvSpPr>
          <p:cNvPr id="218" name="Google Shape;1186;p42">
            <a:extLst>
              <a:ext uri="{FF2B5EF4-FFF2-40B4-BE49-F238E27FC236}">
                <a16:creationId xmlns:a16="http://schemas.microsoft.com/office/drawing/2014/main" id="{0254A55E-2C2A-4C02-BEEE-B196A7C3FB67}"/>
              </a:ext>
            </a:extLst>
          </p:cNvPr>
          <p:cNvSpPr/>
          <p:nvPr/>
        </p:nvSpPr>
        <p:spPr>
          <a:xfrm>
            <a:off x="6669694" y="3571540"/>
            <a:ext cx="1159264" cy="207661"/>
          </a:xfrm>
          <a:prstGeom prst="roundRect">
            <a:avLst/>
          </a:prstGeom>
          <a:solidFill>
            <a:srgbClr val="D1FEFD"/>
          </a:solidFill>
          <a:ln>
            <a:solidFill>
              <a:srgbClr val="06D2CE"/>
            </a:solid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0D2547"/>
              </a:solidFill>
              <a:effectLst/>
              <a:uLnTx/>
              <a:uFillTx/>
              <a:latin typeface="Symbio AR+LT"/>
              <a:ea typeface="+mn-ea"/>
              <a:cs typeface="Symbio AR+LT"/>
            </a:endParaRPr>
          </a:p>
        </p:txBody>
      </p:sp>
      <p:sp>
        <p:nvSpPr>
          <p:cNvPr id="219" name="Rectangle 218">
            <a:extLst>
              <a:ext uri="{FF2B5EF4-FFF2-40B4-BE49-F238E27FC236}">
                <a16:creationId xmlns:a16="http://schemas.microsoft.com/office/drawing/2014/main" id="{9C8FEC5F-4D19-459D-B499-B3F0DF0DA5C2}"/>
              </a:ext>
            </a:extLst>
          </p:cNvPr>
          <p:cNvSpPr/>
          <p:nvPr/>
        </p:nvSpPr>
        <p:spPr>
          <a:xfrm>
            <a:off x="6708798" y="3500563"/>
            <a:ext cx="1133856" cy="314510"/>
          </a:xfrm>
          <a:prstGeom prst="rect">
            <a:avLst/>
          </a:prstGeom>
        </p:spPr>
        <p:txBody>
          <a:bodyPr wrap="square">
            <a:spAutoFit/>
          </a:bodyPr>
          <a:lstStyle/>
          <a:p>
            <a:pPr marL="0" marR="0" lvl="0" indent="0" algn="r" defTabSz="914400" rtl="1" eaLnBrk="1" fontAlgn="auto" latinLnBrk="0" hangingPunct="1">
              <a:lnSpc>
                <a:spcPct val="150000"/>
              </a:lnSpc>
              <a:spcBef>
                <a:spcPts val="0"/>
              </a:spcBef>
              <a:spcAft>
                <a:spcPts val="0"/>
              </a:spcAft>
              <a:buClrTx/>
              <a:buSzTx/>
              <a:buFontTx/>
              <a:buNone/>
              <a:tabLst/>
              <a:defRPr/>
            </a:pPr>
            <a:r>
              <a:rPr kumimoji="0" lang="ar-SA" sz="1050" b="1" i="0" u="none" strike="noStrike" kern="1200" cap="none" spc="0" normalizeH="0" baseline="0" noProof="0" dirty="0">
                <a:ln>
                  <a:noFill/>
                </a:ln>
                <a:solidFill>
                  <a:srgbClr val="0D2547"/>
                </a:solidFill>
                <a:effectLst/>
                <a:uLnTx/>
                <a:uFillTx/>
                <a:latin typeface="SST Arabic" panose="020B0504030504020204" pitchFamily="34" charset="-78"/>
                <a:ea typeface="+mn-ea"/>
                <a:cs typeface="SST Arabic" panose="020B0504030504020204" pitchFamily="34" charset="-78"/>
              </a:rPr>
              <a:t>جنسيات اخرى</a:t>
            </a:r>
          </a:p>
        </p:txBody>
      </p:sp>
      <p:sp>
        <p:nvSpPr>
          <p:cNvPr id="220" name="Google Shape;1187;p42">
            <a:extLst>
              <a:ext uri="{FF2B5EF4-FFF2-40B4-BE49-F238E27FC236}">
                <a16:creationId xmlns:a16="http://schemas.microsoft.com/office/drawing/2014/main" id="{06770A1A-5D97-4453-A2F0-567C0098B22E}"/>
              </a:ext>
            </a:extLst>
          </p:cNvPr>
          <p:cNvSpPr/>
          <p:nvPr/>
        </p:nvSpPr>
        <p:spPr>
          <a:xfrm>
            <a:off x="6464505" y="3213056"/>
            <a:ext cx="324788" cy="303236"/>
          </a:xfrm>
          <a:prstGeom prst="ellipse">
            <a:avLst/>
          </a:prstGeom>
          <a:solidFill>
            <a:srgbClr val="036866"/>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endParaRPr kumimoji="0" sz="900" b="0" i="0" u="none" strike="noStrike" kern="1200" cap="none" spc="0" normalizeH="0" baseline="0" noProof="0" dirty="0">
              <a:ln>
                <a:noFill/>
              </a:ln>
              <a:solidFill>
                <a:srgbClr val="0D2547"/>
              </a:solidFill>
              <a:effectLst/>
              <a:uLnTx/>
              <a:uFillTx/>
              <a:latin typeface="Symbio AR+LT"/>
              <a:ea typeface="+mn-ea"/>
              <a:cs typeface="Symbio AR+LT"/>
            </a:endParaRPr>
          </a:p>
        </p:txBody>
      </p:sp>
      <p:sp>
        <p:nvSpPr>
          <p:cNvPr id="222" name="Rectangle 221">
            <a:extLst>
              <a:ext uri="{FF2B5EF4-FFF2-40B4-BE49-F238E27FC236}">
                <a16:creationId xmlns:a16="http://schemas.microsoft.com/office/drawing/2014/main" id="{63F5FB2E-1427-4596-B561-815250EFDBDC}"/>
              </a:ext>
            </a:extLst>
          </p:cNvPr>
          <p:cNvSpPr/>
          <p:nvPr/>
        </p:nvSpPr>
        <p:spPr>
          <a:xfrm>
            <a:off x="6310553" y="3219656"/>
            <a:ext cx="645765" cy="307778"/>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SA" sz="1400" b="1"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SST Arabic" panose="020B0504030504020204" pitchFamily="34" charset="-78"/>
                <a:ea typeface="+mn-ea"/>
                <a:cs typeface="SST Arabic" panose="020B0504030504020204" pitchFamily="34" charset="-78"/>
              </a:rPr>
              <a:t>20</a:t>
            </a:r>
          </a:p>
        </p:txBody>
      </p:sp>
      <p:sp>
        <p:nvSpPr>
          <p:cNvPr id="223" name="Google Shape;1187;p42">
            <a:extLst>
              <a:ext uri="{FF2B5EF4-FFF2-40B4-BE49-F238E27FC236}">
                <a16:creationId xmlns:a16="http://schemas.microsoft.com/office/drawing/2014/main" id="{31988368-64A5-4943-969D-6B6D20792227}"/>
              </a:ext>
            </a:extLst>
          </p:cNvPr>
          <p:cNvSpPr/>
          <p:nvPr/>
        </p:nvSpPr>
        <p:spPr>
          <a:xfrm>
            <a:off x="6464505" y="3531189"/>
            <a:ext cx="324788" cy="274207"/>
          </a:xfrm>
          <a:prstGeom prst="ellipse">
            <a:avLst/>
          </a:prstGeom>
          <a:solidFill>
            <a:srgbClr val="036866"/>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endParaRPr kumimoji="0" sz="900" b="0" i="0" u="none" strike="noStrike" kern="1200" cap="none" spc="0" normalizeH="0" baseline="0" noProof="0" dirty="0">
              <a:ln>
                <a:noFill/>
              </a:ln>
              <a:solidFill>
                <a:srgbClr val="0D2547"/>
              </a:solidFill>
              <a:effectLst/>
              <a:uLnTx/>
              <a:uFillTx/>
              <a:latin typeface="Symbio AR+LT"/>
              <a:ea typeface="+mn-ea"/>
              <a:cs typeface="Symbio AR+LT"/>
            </a:endParaRPr>
          </a:p>
        </p:txBody>
      </p:sp>
      <p:sp>
        <p:nvSpPr>
          <p:cNvPr id="225" name="Rectangle 224">
            <a:extLst>
              <a:ext uri="{FF2B5EF4-FFF2-40B4-BE49-F238E27FC236}">
                <a16:creationId xmlns:a16="http://schemas.microsoft.com/office/drawing/2014/main" id="{E78D18CA-1B78-4120-80BF-16A32B0FF587}"/>
              </a:ext>
            </a:extLst>
          </p:cNvPr>
          <p:cNvSpPr/>
          <p:nvPr/>
        </p:nvSpPr>
        <p:spPr>
          <a:xfrm>
            <a:off x="6302418" y="3522977"/>
            <a:ext cx="645765" cy="307778"/>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SA" sz="1400" b="1"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SST Arabic" panose="020B0504030504020204" pitchFamily="34" charset="-78"/>
                <a:ea typeface="+mn-ea"/>
                <a:cs typeface="SST Arabic" panose="020B0504030504020204" pitchFamily="34" charset="-78"/>
              </a:rPr>
              <a:t>4</a:t>
            </a:r>
          </a:p>
        </p:txBody>
      </p:sp>
      <p:sp>
        <p:nvSpPr>
          <p:cNvPr id="231" name="Google Shape;1186;p42">
            <a:extLst>
              <a:ext uri="{FF2B5EF4-FFF2-40B4-BE49-F238E27FC236}">
                <a16:creationId xmlns:a16="http://schemas.microsoft.com/office/drawing/2014/main" id="{3EC0577C-4B39-46A4-92B5-D5E1AF641628}"/>
              </a:ext>
            </a:extLst>
          </p:cNvPr>
          <p:cNvSpPr/>
          <p:nvPr/>
        </p:nvSpPr>
        <p:spPr>
          <a:xfrm>
            <a:off x="9319563" y="3268920"/>
            <a:ext cx="1110605" cy="167119"/>
          </a:xfrm>
          <a:prstGeom prst="roundRect">
            <a:avLst/>
          </a:prstGeom>
          <a:solidFill>
            <a:schemeClr val="accent3">
              <a:lumMod val="20000"/>
              <a:lumOff val="80000"/>
              <a:alpha val="80000"/>
            </a:schemeClr>
          </a:solidFill>
          <a:ln>
            <a:solidFill>
              <a:srgbClr val="04DAD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sz="1000" b="1" i="0" u="none" strike="noStrike" kern="1200" cap="none" spc="0" normalizeH="0" baseline="0" noProof="0" dirty="0">
              <a:ln>
                <a:noFill/>
              </a:ln>
              <a:solidFill>
                <a:srgbClr val="E6E6E6">
                  <a:lumMod val="25000"/>
                </a:srgbClr>
              </a:solidFill>
              <a:effectLst/>
              <a:uLnTx/>
              <a:uFillTx/>
              <a:latin typeface="SST Arabic" panose="020B0504030504020204" pitchFamily="34" charset="-78"/>
              <a:ea typeface="+mn-ea"/>
              <a:cs typeface="SST Arabic" panose="020B0504030504020204" pitchFamily="34" charset="-78"/>
            </a:endParaRPr>
          </a:p>
        </p:txBody>
      </p:sp>
      <p:sp>
        <p:nvSpPr>
          <p:cNvPr id="232" name="Rectangle 231">
            <a:extLst>
              <a:ext uri="{FF2B5EF4-FFF2-40B4-BE49-F238E27FC236}">
                <a16:creationId xmlns:a16="http://schemas.microsoft.com/office/drawing/2014/main" id="{A5163775-6C4C-4FD9-A315-8F3AC386EF7D}"/>
              </a:ext>
            </a:extLst>
          </p:cNvPr>
          <p:cNvSpPr/>
          <p:nvPr/>
        </p:nvSpPr>
        <p:spPr>
          <a:xfrm>
            <a:off x="9032186" y="3166320"/>
            <a:ext cx="1418889" cy="314510"/>
          </a:xfrm>
          <a:prstGeom prst="rect">
            <a:avLst/>
          </a:prstGeom>
        </p:spPr>
        <p:txBody>
          <a:bodyPr wrap="square">
            <a:spAutoFit/>
          </a:bodyPr>
          <a:lstStyle/>
          <a:p>
            <a:pPr marL="0" marR="0" lvl="0" indent="0" algn="r" defTabSz="914400" rtl="1" eaLnBrk="1" fontAlgn="auto" latinLnBrk="0" hangingPunct="1">
              <a:lnSpc>
                <a:spcPct val="150000"/>
              </a:lnSpc>
              <a:spcBef>
                <a:spcPts val="0"/>
              </a:spcBef>
              <a:spcAft>
                <a:spcPts val="0"/>
              </a:spcAft>
              <a:buClrTx/>
              <a:buSzTx/>
              <a:buFontTx/>
              <a:buNone/>
              <a:tabLst/>
              <a:defRPr/>
            </a:pPr>
            <a:r>
              <a:rPr kumimoji="0" lang="ar-SA" sz="1050" b="1" i="0" u="none" strike="noStrike" kern="1200" cap="none" spc="0" normalizeH="0" baseline="0" noProof="0" dirty="0">
                <a:ln>
                  <a:noFill/>
                </a:ln>
                <a:solidFill>
                  <a:srgbClr val="0D2547"/>
                </a:solidFill>
                <a:effectLst/>
                <a:uLnTx/>
                <a:uFillTx/>
                <a:latin typeface="SST Arabic" panose="020B0504030504020204" pitchFamily="34" charset="-78"/>
                <a:ea typeface="+mn-ea"/>
                <a:cs typeface="SST Arabic" panose="020B0504030504020204" pitchFamily="34" charset="-78"/>
              </a:rPr>
              <a:t>جنسيات محددة</a:t>
            </a:r>
          </a:p>
        </p:txBody>
      </p:sp>
      <p:sp>
        <p:nvSpPr>
          <p:cNvPr id="233" name="Google Shape;1186;p42">
            <a:extLst>
              <a:ext uri="{FF2B5EF4-FFF2-40B4-BE49-F238E27FC236}">
                <a16:creationId xmlns:a16="http://schemas.microsoft.com/office/drawing/2014/main" id="{6E0030FB-282D-43B4-9BE7-D92D328026B2}"/>
              </a:ext>
            </a:extLst>
          </p:cNvPr>
          <p:cNvSpPr/>
          <p:nvPr/>
        </p:nvSpPr>
        <p:spPr>
          <a:xfrm>
            <a:off x="9270905" y="3548164"/>
            <a:ext cx="1159264" cy="207661"/>
          </a:xfrm>
          <a:prstGeom prst="roundRect">
            <a:avLst/>
          </a:prstGeom>
          <a:solidFill>
            <a:srgbClr val="D1FEFD"/>
          </a:solidFill>
          <a:ln>
            <a:solidFill>
              <a:srgbClr val="06D2CE"/>
            </a:solid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0D2547"/>
              </a:solidFill>
              <a:effectLst/>
              <a:uLnTx/>
              <a:uFillTx/>
              <a:latin typeface="Symbio AR+LT"/>
              <a:ea typeface="+mn-ea"/>
              <a:cs typeface="Symbio AR+LT"/>
            </a:endParaRPr>
          </a:p>
        </p:txBody>
      </p:sp>
      <p:sp>
        <p:nvSpPr>
          <p:cNvPr id="234" name="Rectangle 233">
            <a:extLst>
              <a:ext uri="{FF2B5EF4-FFF2-40B4-BE49-F238E27FC236}">
                <a16:creationId xmlns:a16="http://schemas.microsoft.com/office/drawing/2014/main" id="{310DB2B6-BC82-4B56-8869-D54C641B7C65}"/>
              </a:ext>
            </a:extLst>
          </p:cNvPr>
          <p:cNvSpPr/>
          <p:nvPr/>
        </p:nvSpPr>
        <p:spPr>
          <a:xfrm>
            <a:off x="9310009" y="3477187"/>
            <a:ext cx="1133856" cy="314510"/>
          </a:xfrm>
          <a:prstGeom prst="rect">
            <a:avLst/>
          </a:prstGeom>
        </p:spPr>
        <p:txBody>
          <a:bodyPr wrap="square">
            <a:spAutoFit/>
          </a:bodyPr>
          <a:lstStyle/>
          <a:p>
            <a:pPr marL="0" marR="0" lvl="0" indent="0" algn="r" defTabSz="914400" rtl="1" eaLnBrk="1" fontAlgn="auto" latinLnBrk="0" hangingPunct="1">
              <a:lnSpc>
                <a:spcPct val="150000"/>
              </a:lnSpc>
              <a:spcBef>
                <a:spcPts val="0"/>
              </a:spcBef>
              <a:spcAft>
                <a:spcPts val="0"/>
              </a:spcAft>
              <a:buClrTx/>
              <a:buSzTx/>
              <a:buFontTx/>
              <a:buNone/>
              <a:tabLst/>
              <a:defRPr/>
            </a:pPr>
            <a:r>
              <a:rPr kumimoji="0" lang="ar-SA" sz="1050" b="1" i="0" u="none" strike="noStrike" kern="1200" cap="none" spc="0" normalizeH="0" baseline="0" noProof="0" dirty="0">
                <a:ln>
                  <a:noFill/>
                </a:ln>
                <a:solidFill>
                  <a:srgbClr val="0D2547"/>
                </a:solidFill>
                <a:effectLst/>
                <a:uLnTx/>
                <a:uFillTx/>
                <a:latin typeface="SST Arabic" panose="020B0504030504020204" pitchFamily="34" charset="-78"/>
                <a:ea typeface="+mn-ea"/>
                <a:cs typeface="SST Arabic" panose="020B0504030504020204" pitchFamily="34" charset="-78"/>
              </a:rPr>
              <a:t>جنسيات اخرى</a:t>
            </a:r>
          </a:p>
        </p:txBody>
      </p:sp>
      <p:sp>
        <p:nvSpPr>
          <p:cNvPr id="235" name="Google Shape;1187;p42">
            <a:extLst>
              <a:ext uri="{FF2B5EF4-FFF2-40B4-BE49-F238E27FC236}">
                <a16:creationId xmlns:a16="http://schemas.microsoft.com/office/drawing/2014/main" id="{ECDF61E3-4D43-44A0-9B69-E5E942ED7157}"/>
              </a:ext>
            </a:extLst>
          </p:cNvPr>
          <p:cNvSpPr/>
          <p:nvPr/>
        </p:nvSpPr>
        <p:spPr>
          <a:xfrm>
            <a:off x="9065716" y="3189680"/>
            <a:ext cx="324788" cy="303236"/>
          </a:xfrm>
          <a:prstGeom prst="ellipse">
            <a:avLst/>
          </a:prstGeom>
          <a:solidFill>
            <a:srgbClr val="036866"/>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endParaRPr kumimoji="0" sz="900" b="0" i="0" u="none" strike="noStrike" kern="1200" cap="none" spc="0" normalizeH="0" baseline="0" noProof="0" dirty="0">
              <a:ln>
                <a:noFill/>
              </a:ln>
              <a:solidFill>
                <a:srgbClr val="0D2547"/>
              </a:solidFill>
              <a:effectLst/>
              <a:uLnTx/>
              <a:uFillTx/>
              <a:latin typeface="Symbio AR+LT"/>
              <a:ea typeface="+mn-ea"/>
              <a:cs typeface="Symbio AR+LT"/>
            </a:endParaRPr>
          </a:p>
        </p:txBody>
      </p:sp>
      <p:sp>
        <p:nvSpPr>
          <p:cNvPr id="236" name="Rectangle 235">
            <a:extLst>
              <a:ext uri="{FF2B5EF4-FFF2-40B4-BE49-F238E27FC236}">
                <a16:creationId xmlns:a16="http://schemas.microsoft.com/office/drawing/2014/main" id="{26C28A4B-1D26-4697-BD70-BCD5CA9206E6}"/>
              </a:ext>
            </a:extLst>
          </p:cNvPr>
          <p:cNvSpPr/>
          <p:nvPr/>
        </p:nvSpPr>
        <p:spPr>
          <a:xfrm>
            <a:off x="8911764" y="3196280"/>
            <a:ext cx="645765"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SA" sz="1200" b="1"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SST Arabic" panose="020B0504030504020204" pitchFamily="34" charset="-78"/>
                <a:ea typeface="+mn-ea"/>
                <a:cs typeface="SST Arabic" panose="020B0504030504020204" pitchFamily="34" charset="-78"/>
              </a:rPr>
              <a:t>22.5</a:t>
            </a:r>
          </a:p>
        </p:txBody>
      </p:sp>
      <p:sp>
        <p:nvSpPr>
          <p:cNvPr id="237" name="Google Shape;1187;p42">
            <a:extLst>
              <a:ext uri="{FF2B5EF4-FFF2-40B4-BE49-F238E27FC236}">
                <a16:creationId xmlns:a16="http://schemas.microsoft.com/office/drawing/2014/main" id="{5E08A84C-2215-4D57-BC1E-937DEDD2F92A}"/>
              </a:ext>
            </a:extLst>
          </p:cNvPr>
          <p:cNvSpPr/>
          <p:nvPr/>
        </p:nvSpPr>
        <p:spPr>
          <a:xfrm>
            <a:off x="9065716" y="3507813"/>
            <a:ext cx="324788" cy="274207"/>
          </a:xfrm>
          <a:prstGeom prst="ellipse">
            <a:avLst/>
          </a:prstGeom>
          <a:solidFill>
            <a:srgbClr val="036866"/>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endParaRPr kumimoji="0" sz="900" b="0" i="0" u="none" strike="noStrike" kern="1200" cap="none" spc="0" normalizeH="0" baseline="0" noProof="0" dirty="0">
              <a:ln>
                <a:noFill/>
              </a:ln>
              <a:solidFill>
                <a:srgbClr val="0D2547"/>
              </a:solidFill>
              <a:effectLst/>
              <a:uLnTx/>
              <a:uFillTx/>
              <a:latin typeface="Symbio AR+LT"/>
              <a:ea typeface="+mn-ea"/>
              <a:cs typeface="Symbio AR+LT"/>
            </a:endParaRPr>
          </a:p>
        </p:txBody>
      </p:sp>
      <p:sp>
        <p:nvSpPr>
          <p:cNvPr id="239" name="Rectangle 238">
            <a:extLst>
              <a:ext uri="{FF2B5EF4-FFF2-40B4-BE49-F238E27FC236}">
                <a16:creationId xmlns:a16="http://schemas.microsoft.com/office/drawing/2014/main" id="{8CFB11CC-FD0D-4EF5-806D-FA80CBCEE400}"/>
              </a:ext>
            </a:extLst>
          </p:cNvPr>
          <p:cNvSpPr/>
          <p:nvPr/>
        </p:nvSpPr>
        <p:spPr>
          <a:xfrm>
            <a:off x="8903629" y="3499601"/>
            <a:ext cx="645765"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SA" sz="1200" b="1"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SST Arabic" panose="020B0504030504020204" pitchFamily="34" charset="-78"/>
                <a:ea typeface="+mn-ea"/>
                <a:cs typeface="SST Arabic" panose="020B0504030504020204" pitchFamily="34" charset="-78"/>
              </a:rPr>
              <a:t>4.5</a:t>
            </a:r>
            <a:endParaRPr kumimoji="0" lang="ar-SA" sz="1400" b="1"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SST Arabic" panose="020B0504030504020204" pitchFamily="34" charset="-78"/>
              <a:ea typeface="+mn-ea"/>
              <a:cs typeface="SST Arabic" panose="020B0504030504020204" pitchFamily="34" charset="-78"/>
            </a:endParaRPr>
          </a:p>
        </p:txBody>
      </p:sp>
      <p:sp>
        <p:nvSpPr>
          <p:cNvPr id="186" name="Rectangle 185">
            <a:extLst>
              <a:ext uri="{FF2B5EF4-FFF2-40B4-BE49-F238E27FC236}">
                <a16:creationId xmlns:a16="http://schemas.microsoft.com/office/drawing/2014/main" id="{28C181CE-1DCC-4563-8F38-1FB0F0D7B915}"/>
              </a:ext>
            </a:extLst>
          </p:cNvPr>
          <p:cNvSpPr/>
          <p:nvPr/>
        </p:nvSpPr>
        <p:spPr>
          <a:xfrm>
            <a:off x="8094310" y="2904809"/>
            <a:ext cx="2264401" cy="248914"/>
          </a:xfrm>
          <a:prstGeom prst="rect">
            <a:avLst/>
          </a:prstGeom>
        </p:spPr>
        <p:txBody>
          <a:bodyPr wrap="square">
            <a:spAutoFit/>
          </a:bodyPr>
          <a:lstStyle/>
          <a:p>
            <a:pPr marL="0" marR="0" lvl="0" indent="0" algn="ctr" defTabSz="400050" rtl="0" eaLnBrk="1" fontAlgn="auto" latinLnBrk="0" hangingPunct="1">
              <a:lnSpc>
                <a:spcPct val="90000"/>
              </a:lnSpc>
              <a:spcBef>
                <a:spcPct val="0"/>
              </a:spcBef>
              <a:spcAft>
                <a:spcPct val="35000"/>
              </a:spcAft>
              <a:buClrTx/>
              <a:buSzTx/>
              <a:buFontTx/>
              <a:buNone/>
              <a:tabLst/>
              <a:defRPr/>
            </a:pPr>
            <a:r>
              <a:rPr kumimoji="0" lang="ar-SA" sz="1100" b="1" i="0" u="none" strike="noStrike" kern="1200" cap="none" spc="0" normalizeH="0" baseline="0" noProof="0" dirty="0">
                <a:ln>
                  <a:noFill/>
                </a:ln>
                <a:solidFill>
                  <a:srgbClr val="002448"/>
                </a:solidFill>
                <a:effectLst/>
                <a:uLnTx/>
                <a:uFillTx/>
                <a:latin typeface="SST Arabic" panose="020B0504030504020204" pitchFamily="34" charset="-78"/>
                <a:ea typeface="+mn-ea"/>
                <a:cs typeface="SST Arabic" panose="020B0504030504020204" pitchFamily="34" charset="-78"/>
              </a:rPr>
              <a:t>الوزن</a:t>
            </a:r>
          </a:p>
        </p:txBody>
      </p:sp>
      <p:sp>
        <p:nvSpPr>
          <p:cNvPr id="187" name="Rectangle 186">
            <a:extLst>
              <a:ext uri="{FF2B5EF4-FFF2-40B4-BE49-F238E27FC236}">
                <a16:creationId xmlns:a16="http://schemas.microsoft.com/office/drawing/2014/main" id="{28C181CE-1DCC-4563-8F38-1FB0F0D7B915}"/>
              </a:ext>
            </a:extLst>
          </p:cNvPr>
          <p:cNvSpPr/>
          <p:nvPr/>
        </p:nvSpPr>
        <p:spPr>
          <a:xfrm>
            <a:off x="5500095" y="2912098"/>
            <a:ext cx="2264401" cy="248914"/>
          </a:xfrm>
          <a:prstGeom prst="rect">
            <a:avLst/>
          </a:prstGeom>
        </p:spPr>
        <p:txBody>
          <a:bodyPr wrap="square">
            <a:spAutoFit/>
          </a:bodyPr>
          <a:lstStyle/>
          <a:p>
            <a:pPr marL="0" marR="0" lvl="0" indent="0" algn="ctr" defTabSz="400050" rtl="0" eaLnBrk="1" fontAlgn="auto" latinLnBrk="0" hangingPunct="1">
              <a:lnSpc>
                <a:spcPct val="90000"/>
              </a:lnSpc>
              <a:spcBef>
                <a:spcPct val="0"/>
              </a:spcBef>
              <a:spcAft>
                <a:spcPct val="35000"/>
              </a:spcAft>
              <a:buClrTx/>
              <a:buSzTx/>
              <a:buFontTx/>
              <a:buNone/>
              <a:tabLst/>
              <a:defRPr/>
            </a:pPr>
            <a:r>
              <a:rPr kumimoji="0" lang="ar-SA" sz="1100" b="1" i="0" u="none" strike="noStrike" kern="1200" cap="none" spc="0" normalizeH="0" baseline="0" noProof="0" dirty="0">
                <a:ln>
                  <a:noFill/>
                </a:ln>
                <a:solidFill>
                  <a:srgbClr val="002448"/>
                </a:solidFill>
                <a:effectLst/>
                <a:uLnTx/>
                <a:uFillTx/>
                <a:latin typeface="SST Arabic" panose="020B0504030504020204" pitchFamily="34" charset="-78"/>
                <a:ea typeface="+mn-ea"/>
                <a:cs typeface="SST Arabic" panose="020B0504030504020204" pitchFamily="34" charset="-78"/>
              </a:rPr>
              <a:t>الوزن</a:t>
            </a:r>
          </a:p>
        </p:txBody>
      </p:sp>
      <p:sp>
        <p:nvSpPr>
          <p:cNvPr id="188" name="Rectangle 187">
            <a:extLst>
              <a:ext uri="{FF2B5EF4-FFF2-40B4-BE49-F238E27FC236}">
                <a16:creationId xmlns:a16="http://schemas.microsoft.com/office/drawing/2014/main" id="{28C181CE-1DCC-4563-8F38-1FB0F0D7B915}"/>
              </a:ext>
            </a:extLst>
          </p:cNvPr>
          <p:cNvSpPr/>
          <p:nvPr/>
        </p:nvSpPr>
        <p:spPr>
          <a:xfrm>
            <a:off x="2787142" y="2886715"/>
            <a:ext cx="2264401" cy="248914"/>
          </a:xfrm>
          <a:prstGeom prst="rect">
            <a:avLst/>
          </a:prstGeom>
        </p:spPr>
        <p:txBody>
          <a:bodyPr wrap="square">
            <a:spAutoFit/>
          </a:bodyPr>
          <a:lstStyle/>
          <a:p>
            <a:pPr marL="0" marR="0" lvl="0" indent="0" algn="ctr" defTabSz="400050" rtl="0" eaLnBrk="1" fontAlgn="auto" latinLnBrk="0" hangingPunct="1">
              <a:lnSpc>
                <a:spcPct val="90000"/>
              </a:lnSpc>
              <a:spcBef>
                <a:spcPct val="0"/>
              </a:spcBef>
              <a:spcAft>
                <a:spcPct val="35000"/>
              </a:spcAft>
              <a:buClrTx/>
              <a:buSzTx/>
              <a:buFontTx/>
              <a:buNone/>
              <a:tabLst/>
              <a:defRPr/>
            </a:pPr>
            <a:r>
              <a:rPr kumimoji="0" lang="ar-SA" sz="1100" b="1" i="0" u="none" strike="noStrike" kern="1200" cap="none" spc="0" normalizeH="0" baseline="0" noProof="0" dirty="0">
                <a:ln>
                  <a:noFill/>
                </a:ln>
                <a:solidFill>
                  <a:srgbClr val="002448"/>
                </a:solidFill>
                <a:effectLst/>
                <a:uLnTx/>
                <a:uFillTx/>
                <a:latin typeface="SST Arabic" panose="020B0504030504020204" pitchFamily="34" charset="-78"/>
                <a:ea typeface="+mn-ea"/>
                <a:cs typeface="SST Arabic" panose="020B0504030504020204" pitchFamily="34" charset="-78"/>
              </a:rPr>
              <a:t>الوزن</a:t>
            </a:r>
          </a:p>
        </p:txBody>
      </p:sp>
      <p:sp>
        <p:nvSpPr>
          <p:cNvPr id="189" name="Rectangle 188">
            <a:extLst>
              <a:ext uri="{FF2B5EF4-FFF2-40B4-BE49-F238E27FC236}">
                <a16:creationId xmlns:a16="http://schemas.microsoft.com/office/drawing/2014/main" id="{28C181CE-1DCC-4563-8F38-1FB0F0D7B915}"/>
              </a:ext>
            </a:extLst>
          </p:cNvPr>
          <p:cNvSpPr/>
          <p:nvPr/>
        </p:nvSpPr>
        <p:spPr>
          <a:xfrm>
            <a:off x="110328" y="2929520"/>
            <a:ext cx="2264401" cy="248914"/>
          </a:xfrm>
          <a:prstGeom prst="rect">
            <a:avLst/>
          </a:prstGeom>
        </p:spPr>
        <p:txBody>
          <a:bodyPr wrap="square">
            <a:spAutoFit/>
          </a:bodyPr>
          <a:lstStyle/>
          <a:p>
            <a:pPr marL="0" marR="0" lvl="0" indent="0" algn="ctr" defTabSz="400050" rtl="0" eaLnBrk="1" fontAlgn="auto" latinLnBrk="0" hangingPunct="1">
              <a:lnSpc>
                <a:spcPct val="90000"/>
              </a:lnSpc>
              <a:spcBef>
                <a:spcPct val="0"/>
              </a:spcBef>
              <a:spcAft>
                <a:spcPct val="35000"/>
              </a:spcAft>
              <a:buClrTx/>
              <a:buSzTx/>
              <a:buFontTx/>
              <a:buNone/>
              <a:tabLst/>
              <a:defRPr/>
            </a:pPr>
            <a:r>
              <a:rPr kumimoji="0" lang="ar-SA" sz="1100" b="1" i="0" u="none" strike="noStrike" kern="1200" cap="none" spc="0" normalizeH="0" baseline="0" noProof="0" dirty="0">
                <a:ln>
                  <a:noFill/>
                </a:ln>
                <a:solidFill>
                  <a:srgbClr val="002448"/>
                </a:solidFill>
                <a:effectLst/>
                <a:uLnTx/>
                <a:uFillTx/>
                <a:latin typeface="SST Arabic" panose="020B0504030504020204" pitchFamily="34" charset="-78"/>
                <a:ea typeface="+mn-ea"/>
                <a:cs typeface="SST Arabic" panose="020B0504030504020204" pitchFamily="34" charset="-78"/>
              </a:rPr>
              <a:t>الوزن</a:t>
            </a:r>
          </a:p>
        </p:txBody>
      </p:sp>
      <p:sp>
        <p:nvSpPr>
          <p:cNvPr id="190" name="Rectangle 189">
            <a:extLst>
              <a:ext uri="{FF2B5EF4-FFF2-40B4-BE49-F238E27FC236}">
                <a16:creationId xmlns:a16="http://schemas.microsoft.com/office/drawing/2014/main" id="{28C181CE-1DCC-4563-8F38-1FB0F0D7B915}"/>
              </a:ext>
            </a:extLst>
          </p:cNvPr>
          <p:cNvSpPr/>
          <p:nvPr/>
        </p:nvSpPr>
        <p:spPr>
          <a:xfrm>
            <a:off x="6763683" y="5201854"/>
            <a:ext cx="2264401" cy="248914"/>
          </a:xfrm>
          <a:prstGeom prst="rect">
            <a:avLst/>
          </a:prstGeom>
        </p:spPr>
        <p:txBody>
          <a:bodyPr wrap="square">
            <a:spAutoFit/>
          </a:bodyPr>
          <a:lstStyle/>
          <a:p>
            <a:pPr marL="0" marR="0" lvl="0" indent="0" algn="ctr" defTabSz="400050" rtl="0" eaLnBrk="1" fontAlgn="auto" latinLnBrk="0" hangingPunct="1">
              <a:lnSpc>
                <a:spcPct val="90000"/>
              </a:lnSpc>
              <a:spcBef>
                <a:spcPct val="0"/>
              </a:spcBef>
              <a:spcAft>
                <a:spcPct val="35000"/>
              </a:spcAft>
              <a:buClrTx/>
              <a:buSzTx/>
              <a:buFontTx/>
              <a:buNone/>
              <a:tabLst/>
              <a:defRPr/>
            </a:pPr>
            <a:r>
              <a:rPr kumimoji="0" lang="ar-SA" sz="1100" b="1" i="0" u="none" strike="noStrike" kern="1200" cap="none" spc="0" normalizeH="0" baseline="0" noProof="0" dirty="0">
                <a:ln>
                  <a:noFill/>
                </a:ln>
                <a:solidFill>
                  <a:srgbClr val="002448"/>
                </a:solidFill>
                <a:effectLst/>
                <a:uLnTx/>
                <a:uFillTx/>
                <a:latin typeface="SST Arabic" panose="020B0504030504020204" pitchFamily="34" charset="-78"/>
                <a:ea typeface="+mn-ea"/>
                <a:cs typeface="SST Arabic" panose="020B0504030504020204" pitchFamily="34" charset="-78"/>
              </a:rPr>
              <a:t>إجمالي الأوزان</a:t>
            </a:r>
          </a:p>
        </p:txBody>
      </p:sp>
      <p:sp>
        <p:nvSpPr>
          <p:cNvPr id="2" name="Slide Number Placeholder 1"/>
          <p:cNvSpPr>
            <a:spLocks noGrp="1"/>
          </p:cNvSpPr>
          <p:nvPr>
            <p:ph type="sldNum" sz="quarter" idx="12"/>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008E1BDA-5E07-414A-8101-29DABEB15B19}" type="slidenum">
              <a:rPr kumimoji="0" lang="en-US" sz="1200" b="0" i="0" u="none" strike="noStrike" kern="1200" cap="none" spc="0" normalizeH="0" baseline="0" noProof="0" smtClean="0">
                <a:ln>
                  <a:noFill/>
                </a:ln>
                <a:solidFill>
                  <a:srgbClr val="0D2547">
                    <a:tint val="75000"/>
                  </a:srgbClr>
                </a:solidFill>
                <a:effectLst/>
                <a:uLnTx/>
                <a:uFillTx/>
                <a:latin typeface="Greta Arabic" panose="02000000000000000000" pitchFamily="2" charset="-78"/>
                <a:ea typeface="+mn-ea"/>
                <a:cs typeface="Symbio AR+LT"/>
              </a:rPr>
              <a:pPr marL="0" marR="0" lvl="0" indent="0" algn="l" defTabSz="914400" rtl="1"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a:ln>
                <a:noFill/>
              </a:ln>
              <a:solidFill>
                <a:srgbClr val="0D2547">
                  <a:tint val="75000"/>
                </a:srgbClr>
              </a:solidFill>
              <a:effectLst/>
              <a:uLnTx/>
              <a:uFillTx/>
              <a:latin typeface="Greta Arabic" panose="02000000000000000000" pitchFamily="2" charset="-78"/>
              <a:ea typeface="+mn-ea"/>
              <a:cs typeface="Symbio AR+LT"/>
            </a:endParaRPr>
          </a:p>
        </p:txBody>
      </p:sp>
      <p:sp>
        <p:nvSpPr>
          <p:cNvPr id="194" name="Rectangle: Rounded Corners 193">
            <a:extLst>
              <a:ext uri="{FF2B5EF4-FFF2-40B4-BE49-F238E27FC236}">
                <a16:creationId xmlns:a16="http://schemas.microsoft.com/office/drawing/2014/main" id="{95AE8952-C9ED-4DAF-8A9E-BE4DD8D9E7B0}"/>
              </a:ext>
            </a:extLst>
          </p:cNvPr>
          <p:cNvSpPr>
            <a:spLocks/>
          </p:cNvSpPr>
          <p:nvPr/>
        </p:nvSpPr>
        <p:spPr>
          <a:xfrm>
            <a:off x="759124" y="212123"/>
            <a:ext cx="7607005" cy="698989"/>
          </a:xfrm>
          <a:prstGeom prst="roundRect">
            <a:avLst>
              <a:gd name="adj" fmla="val 50000"/>
            </a:avLst>
          </a:prstGeom>
          <a:solidFill>
            <a:schemeClr val="bg2"/>
          </a:solidFill>
          <a:ln w="9525">
            <a:no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err="1">
              <a:ln>
                <a:noFill/>
              </a:ln>
              <a:solidFill>
                <a:srgbClr val="000000"/>
              </a:solidFill>
              <a:effectLst/>
              <a:uLnTx/>
              <a:uFillTx/>
              <a:latin typeface="Calibri"/>
              <a:ea typeface="+mn-ea"/>
              <a:cs typeface="Symbio AR+LT"/>
            </a:endParaRPr>
          </a:p>
        </p:txBody>
      </p:sp>
      <p:sp>
        <p:nvSpPr>
          <p:cNvPr id="195" name="Rectangle: Rounded Corners 194">
            <a:extLst>
              <a:ext uri="{FF2B5EF4-FFF2-40B4-BE49-F238E27FC236}">
                <a16:creationId xmlns:a16="http://schemas.microsoft.com/office/drawing/2014/main" id="{ECD50F68-0405-4CC1-824B-E754F6AC8935}"/>
              </a:ext>
            </a:extLst>
          </p:cNvPr>
          <p:cNvSpPr>
            <a:spLocks/>
          </p:cNvSpPr>
          <p:nvPr/>
        </p:nvSpPr>
        <p:spPr>
          <a:xfrm>
            <a:off x="7409861" y="212211"/>
            <a:ext cx="4480807" cy="698989"/>
          </a:xfrm>
          <a:prstGeom prst="roundRect">
            <a:avLst>
              <a:gd name="adj" fmla="val 50000"/>
            </a:avLst>
          </a:prstGeom>
          <a:solidFill>
            <a:srgbClr val="038380"/>
          </a:solidFill>
          <a:ln w="9525">
            <a:no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err="1">
              <a:ln>
                <a:noFill/>
              </a:ln>
              <a:solidFill>
                <a:srgbClr val="000000"/>
              </a:solidFill>
              <a:effectLst/>
              <a:uLnTx/>
              <a:uFillTx/>
              <a:latin typeface="Calibri"/>
              <a:ea typeface="+mn-ea"/>
              <a:cs typeface="Symbio AR+LT"/>
            </a:endParaRPr>
          </a:p>
        </p:txBody>
      </p:sp>
      <p:sp>
        <p:nvSpPr>
          <p:cNvPr id="196" name="TextBox 195">
            <a:extLst>
              <a:ext uri="{FF2B5EF4-FFF2-40B4-BE49-F238E27FC236}">
                <a16:creationId xmlns:a16="http://schemas.microsoft.com/office/drawing/2014/main" id="{1447AC0F-0248-4390-B494-351364152529}"/>
              </a:ext>
            </a:extLst>
          </p:cNvPr>
          <p:cNvSpPr txBox="1">
            <a:spLocks/>
          </p:cNvSpPr>
          <p:nvPr/>
        </p:nvSpPr>
        <p:spPr>
          <a:xfrm>
            <a:off x="7548031" y="407817"/>
            <a:ext cx="4154507" cy="307777"/>
          </a:xfrm>
          <a:prstGeom prst="rect">
            <a:avLst/>
          </a:prstGeom>
        </p:spPr>
        <p:txBody>
          <a:bodyPr vert="horz" wrap="square" lIns="0" tIns="0" rIns="0" bIns="0" rtlCol="0" anchor="ctr">
            <a:spAutoFit/>
          </a:bodyPr>
          <a:lstStyle>
            <a:lvl1pPr marL="179994" lvl="0" indent="-179994" defTabSz="914370">
              <a:spcBef>
                <a:spcPts val="600"/>
              </a:spcBef>
              <a:buFont typeface="Arial" panose="020B0604020202020204" pitchFamily="34" charset="0"/>
              <a:buChar char="•"/>
              <a:defRPr sz="1400" kern="0">
                <a:latin typeface="Calibri" panose="020F0502020204030204" pitchFamily="34" charset="0"/>
                <a:cs typeface="Calibri" panose="020F0502020204030204" pitchFamily="34" charset="0"/>
                <a:sym typeface="Calibri" panose="020F0502020204030204" pitchFamily="34" charset="0"/>
              </a:defRPr>
            </a:lvl1pPr>
            <a:lvl2pPr marL="359988" lvl="1" indent="-179994" defTabSz="914370">
              <a:spcBef>
                <a:spcPts val="300"/>
              </a:spcBef>
              <a:buFont typeface="Arial" panose="020B0604020202020204" pitchFamily="34" charset="0"/>
              <a:buChar char="–"/>
              <a:defRPr sz="1400" kern="0">
                <a:latin typeface="Calibri" panose="020F0502020204030204" pitchFamily="34" charset="0"/>
                <a:cs typeface="Calibri" panose="020F0502020204030204" pitchFamily="34" charset="0"/>
                <a:sym typeface="Calibri" panose="020F0502020204030204" pitchFamily="34" charset="0"/>
              </a:defRPr>
            </a:lvl2pPr>
            <a:lvl3pPr marL="539982" lvl="2" indent="-179994" defTabSz="914370">
              <a:spcBef>
                <a:spcPts val="300"/>
              </a:spcBef>
              <a:buFont typeface="Arial" panose="020B0604020202020204" pitchFamily="34" charset="0"/>
              <a:buChar char="-"/>
              <a:defRPr sz="1400" kern="0">
                <a:latin typeface="Calibri" panose="020F0502020204030204" pitchFamily="34" charset="0"/>
                <a:cs typeface="Calibri" panose="020F0502020204030204" pitchFamily="34" charset="0"/>
                <a:sym typeface="Calibri" panose="020F0502020204030204" pitchFamily="34" charset="0"/>
              </a:defRPr>
            </a:lvl3pPr>
            <a:lvl4pPr marL="719977" lvl="3" indent="-179994" defTabSz="914370">
              <a:spcBef>
                <a:spcPts val="300"/>
              </a:spcBef>
              <a:buFont typeface="Arial" panose="020B0604020202020204" pitchFamily="34" charset="0"/>
              <a:buChar char="-"/>
              <a:defRPr sz="1400" kern="0">
                <a:latin typeface="Calibri" panose="020F0502020204030204" pitchFamily="34" charset="0"/>
                <a:cs typeface="Calibri" panose="020F0502020204030204" pitchFamily="34" charset="0"/>
                <a:sym typeface="Calibri" panose="020F0502020204030204" pitchFamily="34" charset="0"/>
              </a:defRPr>
            </a:lvl4pPr>
            <a:lvl5pPr marL="899971" lvl="4" indent="-179994" defTabSz="914370">
              <a:spcBef>
                <a:spcPts val="300"/>
              </a:spcBef>
              <a:buFont typeface="Arial" panose="020B0604020202020204" pitchFamily="34" charset="0"/>
              <a:buChar char="-"/>
              <a:defRPr sz="1400" kern="0">
                <a:latin typeface="Calibri" panose="020F0502020204030204" pitchFamily="34" charset="0"/>
                <a:cs typeface="Calibri" panose="020F0502020204030204" pitchFamily="34" charset="0"/>
                <a:sym typeface="Calibri" panose="020F0502020204030204" pitchFamily="34" charset="0"/>
              </a:defRPr>
            </a:lvl5pPr>
            <a:lvl6pPr marL="1079965" indent="-179994" defTabSz="914370">
              <a:spcBef>
                <a:spcPts val="300"/>
              </a:spcBef>
              <a:buFont typeface="Arial" panose="020B0604020202020204" pitchFamily="34" charset="0"/>
              <a:buChar char="-"/>
              <a:defRPr sz="1400" kern="0"/>
            </a:lvl6pPr>
            <a:lvl7pPr marL="1259959" indent="-179994" defTabSz="914370">
              <a:spcBef>
                <a:spcPts val="300"/>
              </a:spcBef>
              <a:buFont typeface="Arial" panose="020B0604020202020204" pitchFamily="34" charset="0"/>
              <a:buChar char="-"/>
              <a:defRPr sz="1400" kern="0"/>
            </a:lvl7pPr>
            <a:lvl8pPr marL="1439953" indent="-179994" defTabSz="914370">
              <a:spcBef>
                <a:spcPts val="300"/>
              </a:spcBef>
              <a:buFont typeface="Arial" panose="020B0604020202020204" pitchFamily="34" charset="0"/>
              <a:buChar char="-"/>
              <a:defRPr sz="1400" kern="0"/>
            </a:lvl8pPr>
            <a:lvl9pPr marL="1619947" indent="-179994" defTabSz="914370">
              <a:spcBef>
                <a:spcPts val="300"/>
              </a:spcBef>
              <a:buFont typeface="Arial" panose="020B0604020202020204" pitchFamily="34" charset="0"/>
              <a:buChar char="-"/>
              <a:defRPr sz="1400" kern="0"/>
            </a:lvl9p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ar-SA" sz="2000" b="1" i="0" u="none" strike="noStrike" kern="1200" cap="none" spc="0" normalizeH="0" baseline="0" noProof="0" dirty="0">
                <a:ln>
                  <a:noFill/>
                </a:ln>
                <a:solidFill>
                  <a:srgbClr val="FFFFFF"/>
                </a:solidFill>
                <a:effectLst/>
                <a:uLnTx/>
                <a:uFillTx/>
                <a:latin typeface="Calibri" panose="020F0502020204030204" pitchFamily="34" charset="0"/>
                <a:ea typeface="+mn-ea"/>
                <a:cs typeface="SST Arabic" panose="020B0504030504020204"/>
                <a:sym typeface="Calibri" panose="020F0502020204030204" pitchFamily="34" charset="0"/>
              </a:rPr>
              <a:t>قاعدة مستقلة</a:t>
            </a:r>
            <a:endParaRPr kumimoji="0" lang="en-US" sz="2000" b="1" i="0" u="none" strike="noStrike" kern="1200" cap="none" spc="0" normalizeH="0" baseline="0" noProof="0" dirty="0">
              <a:ln>
                <a:noFill/>
              </a:ln>
              <a:solidFill>
                <a:srgbClr val="FFFFFF"/>
              </a:solidFill>
              <a:effectLst/>
              <a:uLnTx/>
              <a:uFillTx/>
              <a:latin typeface="Calibri" panose="020F0502020204030204" pitchFamily="34" charset="0"/>
              <a:ea typeface="+mn-ea"/>
              <a:cs typeface="SST Arabic" panose="020B0504030504020204"/>
              <a:sym typeface="Calibri" panose="020F0502020204030204" pitchFamily="34" charset="0"/>
            </a:endParaRPr>
          </a:p>
        </p:txBody>
      </p:sp>
      <p:sp>
        <p:nvSpPr>
          <p:cNvPr id="197" name="Oval 196">
            <a:extLst>
              <a:ext uri="{FF2B5EF4-FFF2-40B4-BE49-F238E27FC236}">
                <a16:creationId xmlns:a16="http://schemas.microsoft.com/office/drawing/2014/main" id="{5B08DCB7-B374-4614-92FD-4F4DD701EB32}"/>
              </a:ext>
            </a:extLst>
          </p:cNvPr>
          <p:cNvSpPr/>
          <p:nvPr/>
        </p:nvSpPr>
        <p:spPr>
          <a:xfrm>
            <a:off x="11171415" y="81797"/>
            <a:ext cx="883696" cy="883696"/>
          </a:xfrm>
          <a:prstGeom prst="ellipse">
            <a:avLst/>
          </a:prstGeom>
          <a:solidFill>
            <a:schemeClr val="bg1"/>
          </a:solidFill>
          <a:ln w="9525">
            <a:solidFill>
              <a:srgbClr val="5CC1BF"/>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err="1">
              <a:ln>
                <a:noFill/>
              </a:ln>
              <a:solidFill>
                <a:srgbClr val="000000"/>
              </a:solidFill>
              <a:effectLst/>
              <a:uLnTx/>
              <a:uFillTx/>
              <a:latin typeface="Calibri"/>
              <a:ea typeface="+mn-ea"/>
              <a:cs typeface="Symbio AR+LT"/>
            </a:endParaRPr>
          </a:p>
        </p:txBody>
      </p:sp>
      <p:sp>
        <p:nvSpPr>
          <p:cNvPr id="198" name="TextBox 197">
            <a:extLst>
              <a:ext uri="{FF2B5EF4-FFF2-40B4-BE49-F238E27FC236}">
                <a16:creationId xmlns:a16="http://schemas.microsoft.com/office/drawing/2014/main" id="{4744DBCA-369B-454E-82D1-3C790D5E136F}"/>
              </a:ext>
            </a:extLst>
          </p:cNvPr>
          <p:cNvSpPr txBox="1"/>
          <p:nvPr/>
        </p:nvSpPr>
        <p:spPr>
          <a:xfrm>
            <a:off x="1027536" y="348769"/>
            <a:ext cx="6765870" cy="352509"/>
          </a:xfrm>
          <a:prstGeom prst="rect">
            <a:avLst/>
          </a:prstGeom>
          <a:noFill/>
        </p:spPr>
        <p:txBody>
          <a:bodyPr wrap="square" rtlCol="0" anchor="ctr" anchorCtr="0">
            <a:noAutofit/>
          </a:bodyPr>
          <a:lstStyle>
            <a:defPPr>
              <a:defRPr lang="en-US"/>
            </a:defPPr>
            <a:lvl1pPr algn="ctr" rtl="1">
              <a:defRPr sz="1200" b="1">
                <a:solidFill>
                  <a:srgbClr val="575756">
                    <a:lumMod val="50000"/>
                  </a:srgbClr>
                </a:solidFill>
                <a:latin typeface="SST Arabic" panose="020B0504030504020204" pitchFamily="34" charset="-78"/>
                <a:cs typeface="SST Arabic" panose="020B0504030504020204" pitchFamily="34" charset="-78"/>
              </a:defRPr>
            </a:lvl1pPr>
          </a:lstStyle>
          <a:p>
            <a:pPr lvl="0">
              <a:defRPr/>
            </a:pPr>
            <a:r>
              <a:rPr lang="ar-SA" dirty="0"/>
              <a:t>تم اطلاق المؤشر في أكتوبر 2023</a:t>
            </a:r>
          </a:p>
        </p:txBody>
      </p:sp>
      <p:grpSp>
        <p:nvGrpSpPr>
          <p:cNvPr id="199" name="Group 198">
            <a:extLst>
              <a:ext uri="{FF2B5EF4-FFF2-40B4-BE49-F238E27FC236}">
                <a16:creationId xmlns:a16="http://schemas.microsoft.com/office/drawing/2014/main" id="{5FBBDD6D-49BA-412D-8C55-689F1A381449}"/>
              </a:ext>
            </a:extLst>
          </p:cNvPr>
          <p:cNvGrpSpPr/>
          <p:nvPr/>
        </p:nvGrpSpPr>
        <p:grpSpPr>
          <a:xfrm>
            <a:off x="11415986" y="280973"/>
            <a:ext cx="394554" cy="424008"/>
            <a:chOff x="4402859" y="2189177"/>
            <a:chExt cx="1144835" cy="1230298"/>
          </a:xfrm>
        </p:grpSpPr>
        <p:sp>
          <p:nvSpPr>
            <p:cNvPr id="200" name="Freeform: Shape 199">
              <a:extLst>
                <a:ext uri="{FF2B5EF4-FFF2-40B4-BE49-F238E27FC236}">
                  <a16:creationId xmlns:a16="http://schemas.microsoft.com/office/drawing/2014/main" id="{1A4ADD5C-F4A2-406B-9A59-B0E874BFCB97}"/>
                </a:ext>
              </a:extLst>
            </p:cNvPr>
            <p:cNvSpPr/>
            <p:nvPr/>
          </p:nvSpPr>
          <p:spPr>
            <a:xfrm>
              <a:off x="4586522" y="2189177"/>
              <a:ext cx="734651" cy="734651"/>
            </a:xfrm>
            <a:custGeom>
              <a:avLst/>
              <a:gdLst>
                <a:gd name="connsiteX0" fmla="*/ 118060 w 114300"/>
                <a:gd name="connsiteY0" fmla="*/ 60910 h 114300"/>
                <a:gd name="connsiteX1" fmla="*/ 60910 w 114300"/>
                <a:gd name="connsiteY1" fmla="*/ 118060 h 114300"/>
                <a:gd name="connsiteX2" fmla="*/ 3760 w 114300"/>
                <a:gd name="connsiteY2" fmla="*/ 60910 h 114300"/>
                <a:gd name="connsiteX3" fmla="*/ 60910 w 114300"/>
                <a:gd name="connsiteY3" fmla="*/ 3760 h 114300"/>
                <a:gd name="connsiteX4" fmla="*/ 118060 w 114300"/>
                <a:gd name="connsiteY4" fmla="*/ 60910 h 114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300" h="114300">
                  <a:moveTo>
                    <a:pt x="118060" y="60910"/>
                  </a:moveTo>
                  <a:cubicBezTo>
                    <a:pt x="118060" y="92473"/>
                    <a:pt x="92473" y="118060"/>
                    <a:pt x="60910" y="118060"/>
                  </a:cubicBezTo>
                  <a:cubicBezTo>
                    <a:pt x="29347" y="118060"/>
                    <a:pt x="3760" y="92473"/>
                    <a:pt x="3760" y="60910"/>
                  </a:cubicBezTo>
                  <a:cubicBezTo>
                    <a:pt x="3760" y="29347"/>
                    <a:pt x="29347" y="3760"/>
                    <a:pt x="60910" y="3760"/>
                  </a:cubicBezTo>
                  <a:cubicBezTo>
                    <a:pt x="92473" y="3760"/>
                    <a:pt x="118060" y="29347"/>
                    <a:pt x="118060" y="60910"/>
                  </a:cubicBezTo>
                  <a:close/>
                </a:path>
              </a:pathLst>
            </a:custGeom>
            <a:noFill/>
            <a:ln w="6350" cap="flat">
              <a:solidFill>
                <a:srgbClr val="038380"/>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Symbio AR+LT"/>
              </a:endParaRPr>
            </a:p>
          </p:txBody>
        </p:sp>
        <p:sp>
          <p:nvSpPr>
            <p:cNvPr id="229" name="Freeform: Shape 228">
              <a:extLst>
                <a:ext uri="{FF2B5EF4-FFF2-40B4-BE49-F238E27FC236}">
                  <a16:creationId xmlns:a16="http://schemas.microsoft.com/office/drawing/2014/main" id="{D63C37E0-8963-4827-B502-18311664497E}"/>
                </a:ext>
              </a:extLst>
            </p:cNvPr>
            <p:cNvSpPr/>
            <p:nvPr/>
          </p:nvSpPr>
          <p:spPr>
            <a:xfrm>
              <a:off x="4953847" y="2262641"/>
              <a:ext cx="306103" cy="306103"/>
            </a:xfrm>
            <a:custGeom>
              <a:avLst/>
              <a:gdLst>
                <a:gd name="connsiteX0" fmla="*/ 49480 w 47625"/>
                <a:gd name="connsiteY0" fmla="*/ 49480 h 47625"/>
                <a:gd name="connsiteX1" fmla="*/ 3760 w 47625"/>
                <a:gd name="connsiteY1" fmla="*/ 3760 h 47625"/>
              </a:gdLst>
              <a:ahLst/>
              <a:cxnLst>
                <a:cxn ang="0">
                  <a:pos x="connsiteX0" y="connsiteY0"/>
                </a:cxn>
                <a:cxn ang="0">
                  <a:pos x="connsiteX1" y="connsiteY1"/>
                </a:cxn>
              </a:cxnLst>
              <a:rect l="l" t="t" r="r" b="b"/>
              <a:pathLst>
                <a:path w="47625" h="47625">
                  <a:moveTo>
                    <a:pt x="49480" y="49480"/>
                  </a:moveTo>
                  <a:cubicBezTo>
                    <a:pt x="49480" y="24715"/>
                    <a:pt x="29477" y="3760"/>
                    <a:pt x="3760" y="3760"/>
                  </a:cubicBezTo>
                </a:path>
              </a:pathLst>
            </a:custGeom>
            <a:noFill/>
            <a:ln w="6350" cap="rnd">
              <a:solidFill>
                <a:srgbClr val="038380"/>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Symbio AR+LT"/>
              </a:endParaRPr>
            </a:p>
          </p:txBody>
        </p:sp>
        <p:sp>
          <p:nvSpPr>
            <p:cNvPr id="255" name="Freeform: Shape 254">
              <a:extLst>
                <a:ext uri="{FF2B5EF4-FFF2-40B4-BE49-F238E27FC236}">
                  <a16:creationId xmlns:a16="http://schemas.microsoft.com/office/drawing/2014/main" id="{78B1599D-3E13-42BF-91EE-CDD9C0FFD546}"/>
                </a:ext>
              </a:extLst>
            </p:cNvPr>
            <p:cNvSpPr/>
            <p:nvPr/>
          </p:nvSpPr>
          <p:spPr>
            <a:xfrm>
              <a:off x="4898752" y="2923828"/>
              <a:ext cx="122441" cy="122441"/>
            </a:xfrm>
            <a:custGeom>
              <a:avLst/>
              <a:gdLst>
                <a:gd name="connsiteX0" fmla="*/ 3760 w 19050"/>
                <a:gd name="connsiteY0" fmla="*/ 3760 h 19050"/>
                <a:gd name="connsiteX1" fmla="*/ 3760 w 19050"/>
                <a:gd name="connsiteY1" fmla="*/ 24715 h 19050"/>
                <a:gd name="connsiteX2" fmla="*/ 20905 w 19050"/>
                <a:gd name="connsiteY2" fmla="*/ 24715 h 19050"/>
                <a:gd name="connsiteX3" fmla="*/ 20905 w 19050"/>
                <a:gd name="connsiteY3" fmla="*/ 3760 h 19050"/>
              </a:gdLst>
              <a:ahLst/>
              <a:cxnLst>
                <a:cxn ang="0">
                  <a:pos x="connsiteX0" y="connsiteY0"/>
                </a:cxn>
                <a:cxn ang="0">
                  <a:pos x="connsiteX1" y="connsiteY1"/>
                </a:cxn>
                <a:cxn ang="0">
                  <a:pos x="connsiteX2" y="connsiteY2"/>
                </a:cxn>
                <a:cxn ang="0">
                  <a:pos x="connsiteX3" y="connsiteY3"/>
                </a:cxn>
              </a:cxnLst>
              <a:rect l="l" t="t" r="r" b="b"/>
              <a:pathLst>
                <a:path w="19050" h="19050">
                  <a:moveTo>
                    <a:pt x="3760" y="3760"/>
                  </a:moveTo>
                  <a:lnTo>
                    <a:pt x="3760" y="24715"/>
                  </a:lnTo>
                  <a:lnTo>
                    <a:pt x="20905" y="24715"/>
                  </a:lnTo>
                  <a:lnTo>
                    <a:pt x="20905" y="3760"/>
                  </a:lnTo>
                </a:path>
              </a:pathLst>
            </a:custGeom>
            <a:noFill/>
            <a:ln w="6350" cap="flat">
              <a:solidFill>
                <a:srgbClr val="038380"/>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Symbio AR+LT"/>
              </a:endParaRPr>
            </a:p>
          </p:txBody>
        </p:sp>
        <p:sp>
          <p:nvSpPr>
            <p:cNvPr id="256" name="Freeform: Shape 255">
              <a:extLst>
                <a:ext uri="{FF2B5EF4-FFF2-40B4-BE49-F238E27FC236}">
                  <a16:creationId xmlns:a16="http://schemas.microsoft.com/office/drawing/2014/main" id="{FCFE4513-747F-4854-9630-B308A0AFB78D}"/>
                </a:ext>
              </a:extLst>
            </p:cNvPr>
            <p:cNvSpPr/>
            <p:nvPr/>
          </p:nvSpPr>
          <p:spPr>
            <a:xfrm>
              <a:off x="4764067" y="2513650"/>
              <a:ext cx="122441" cy="183663"/>
            </a:xfrm>
            <a:custGeom>
              <a:avLst/>
              <a:gdLst>
                <a:gd name="connsiteX0" fmla="*/ 3760 w 19050"/>
                <a:gd name="connsiteY0" fmla="*/ 3760 h 28575"/>
                <a:gd name="connsiteX1" fmla="*/ 23762 w 19050"/>
                <a:gd name="connsiteY1" fmla="*/ 3760 h 28575"/>
                <a:gd name="connsiteX2" fmla="*/ 23762 w 19050"/>
                <a:gd name="connsiteY2" fmla="*/ 31382 h 28575"/>
                <a:gd name="connsiteX3" fmla="*/ 3760 w 19050"/>
                <a:gd name="connsiteY3" fmla="*/ 31382 h 28575"/>
              </a:gdLst>
              <a:ahLst/>
              <a:cxnLst>
                <a:cxn ang="0">
                  <a:pos x="connsiteX0" y="connsiteY0"/>
                </a:cxn>
                <a:cxn ang="0">
                  <a:pos x="connsiteX1" y="connsiteY1"/>
                </a:cxn>
                <a:cxn ang="0">
                  <a:pos x="connsiteX2" y="connsiteY2"/>
                </a:cxn>
                <a:cxn ang="0">
                  <a:pos x="connsiteX3" y="connsiteY3"/>
                </a:cxn>
              </a:cxnLst>
              <a:rect l="l" t="t" r="r" b="b"/>
              <a:pathLst>
                <a:path w="19050" h="28575">
                  <a:moveTo>
                    <a:pt x="3760" y="3760"/>
                  </a:moveTo>
                  <a:lnTo>
                    <a:pt x="23762" y="3760"/>
                  </a:lnTo>
                  <a:lnTo>
                    <a:pt x="23762" y="31382"/>
                  </a:lnTo>
                  <a:lnTo>
                    <a:pt x="3760" y="31382"/>
                  </a:lnTo>
                  <a:close/>
                </a:path>
              </a:pathLst>
            </a:custGeom>
            <a:noFill/>
            <a:ln w="6350" cap="flat">
              <a:solidFill>
                <a:srgbClr val="038380"/>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Symbio AR+LT"/>
              </a:endParaRPr>
            </a:p>
          </p:txBody>
        </p:sp>
        <p:sp>
          <p:nvSpPr>
            <p:cNvPr id="257" name="Freeform: Shape 256">
              <a:extLst>
                <a:ext uri="{FF2B5EF4-FFF2-40B4-BE49-F238E27FC236}">
                  <a16:creationId xmlns:a16="http://schemas.microsoft.com/office/drawing/2014/main" id="{5916AA45-43A7-4BB4-B54B-78C7561E4DC3}"/>
                </a:ext>
              </a:extLst>
            </p:cNvPr>
            <p:cNvSpPr/>
            <p:nvPr/>
          </p:nvSpPr>
          <p:spPr>
            <a:xfrm>
              <a:off x="4892628" y="2427941"/>
              <a:ext cx="122441" cy="306103"/>
            </a:xfrm>
            <a:custGeom>
              <a:avLst/>
              <a:gdLst>
                <a:gd name="connsiteX0" fmla="*/ 3760 w 19050"/>
                <a:gd name="connsiteY0" fmla="*/ 3760 h 47625"/>
                <a:gd name="connsiteX1" fmla="*/ 23762 w 19050"/>
                <a:gd name="connsiteY1" fmla="*/ 3760 h 47625"/>
                <a:gd name="connsiteX2" fmla="*/ 23762 w 19050"/>
                <a:gd name="connsiteY2" fmla="*/ 44717 h 47625"/>
                <a:gd name="connsiteX3" fmla="*/ 3760 w 19050"/>
                <a:gd name="connsiteY3" fmla="*/ 44717 h 47625"/>
              </a:gdLst>
              <a:ahLst/>
              <a:cxnLst>
                <a:cxn ang="0">
                  <a:pos x="connsiteX0" y="connsiteY0"/>
                </a:cxn>
                <a:cxn ang="0">
                  <a:pos x="connsiteX1" y="connsiteY1"/>
                </a:cxn>
                <a:cxn ang="0">
                  <a:pos x="connsiteX2" y="connsiteY2"/>
                </a:cxn>
                <a:cxn ang="0">
                  <a:pos x="connsiteX3" y="connsiteY3"/>
                </a:cxn>
              </a:cxnLst>
              <a:rect l="l" t="t" r="r" b="b"/>
              <a:pathLst>
                <a:path w="19050" h="47625">
                  <a:moveTo>
                    <a:pt x="3760" y="3760"/>
                  </a:moveTo>
                  <a:lnTo>
                    <a:pt x="23762" y="3760"/>
                  </a:lnTo>
                  <a:lnTo>
                    <a:pt x="23762" y="44717"/>
                  </a:lnTo>
                  <a:lnTo>
                    <a:pt x="3760" y="44717"/>
                  </a:lnTo>
                  <a:close/>
                </a:path>
              </a:pathLst>
            </a:custGeom>
            <a:noFill/>
            <a:ln w="6350" cap="flat">
              <a:solidFill>
                <a:srgbClr val="038380"/>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Symbio AR+LT"/>
              </a:endParaRPr>
            </a:p>
          </p:txBody>
        </p:sp>
        <p:sp>
          <p:nvSpPr>
            <p:cNvPr id="265" name="Freeform: Shape 264">
              <a:extLst>
                <a:ext uri="{FF2B5EF4-FFF2-40B4-BE49-F238E27FC236}">
                  <a16:creationId xmlns:a16="http://schemas.microsoft.com/office/drawing/2014/main" id="{782D8C98-49CA-4BB0-B700-8A990217240D}"/>
                </a:ext>
              </a:extLst>
            </p:cNvPr>
            <p:cNvSpPr/>
            <p:nvPr/>
          </p:nvSpPr>
          <p:spPr>
            <a:xfrm>
              <a:off x="5021193" y="2513650"/>
              <a:ext cx="122441" cy="183663"/>
            </a:xfrm>
            <a:custGeom>
              <a:avLst/>
              <a:gdLst>
                <a:gd name="connsiteX0" fmla="*/ 3760 w 19050"/>
                <a:gd name="connsiteY0" fmla="*/ 3760 h 28575"/>
                <a:gd name="connsiteX1" fmla="*/ 23762 w 19050"/>
                <a:gd name="connsiteY1" fmla="*/ 3760 h 28575"/>
                <a:gd name="connsiteX2" fmla="*/ 23762 w 19050"/>
                <a:gd name="connsiteY2" fmla="*/ 31382 h 28575"/>
                <a:gd name="connsiteX3" fmla="*/ 3760 w 19050"/>
                <a:gd name="connsiteY3" fmla="*/ 31382 h 28575"/>
              </a:gdLst>
              <a:ahLst/>
              <a:cxnLst>
                <a:cxn ang="0">
                  <a:pos x="connsiteX0" y="connsiteY0"/>
                </a:cxn>
                <a:cxn ang="0">
                  <a:pos x="connsiteX1" y="connsiteY1"/>
                </a:cxn>
                <a:cxn ang="0">
                  <a:pos x="connsiteX2" y="connsiteY2"/>
                </a:cxn>
                <a:cxn ang="0">
                  <a:pos x="connsiteX3" y="connsiteY3"/>
                </a:cxn>
              </a:cxnLst>
              <a:rect l="l" t="t" r="r" b="b"/>
              <a:pathLst>
                <a:path w="19050" h="28575">
                  <a:moveTo>
                    <a:pt x="3760" y="3760"/>
                  </a:moveTo>
                  <a:lnTo>
                    <a:pt x="23762" y="3760"/>
                  </a:lnTo>
                  <a:lnTo>
                    <a:pt x="23762" y="31382"/>
                  </a:lnTo>
                  <a:lnTo>
                    <a:pt x="3760" y="31382"/>
                  </a:lnTo>
                  <a:close/>
                </a:path>
              </a:pathLst>
            </a:custGeom>
            <a:noFill/>
            <a:ln w="6350" cap="flat">
              <a:solidFill>
                <a:srgbClr val="038380"/>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Symbio AR+LT"/>
              </a:endParaRPr>
            </a:p>
          </p:txBody>
        </p:sp>
        <p:sp>
          <p:nvSpPr>
            <p:cNvPr id="266" name="Freeform: Shape 265">
              <a:extLst>
                <a:ext uri="{FF2B5EF4-FFF2-40B4-BE49-F238E27FC236}">
                  <a16:creationId xmlns:a16="http://schemas.microsoft.com/office/drawing/2014/main" id="{1EA34160-1256-4C43-9D34-90C05A19D1BF}"/>
                </a:ext>
              </a:extLst>
            </p:cNvPr>
            <p:cNvSpPr/>
            <p:nvPr/>
          </p:nvSpPr>
          <p:spPr>
            <a:xfrm>
              <a:off x="4476326" y="3193199"/>
              <a:ext cx="61222" cy="61222"/>
            </a:xfrm>
            <a:custGeom>
              <a:avLst/>
              <a:gdLst>
                <a:gd name="connsiteX0" fmla="*/ 14237 w 9525"/>
                <a:gd name="connsiteY0" fmla="*/ 3760 h 9525"/>
                <a:gd name="connsiteX1" fmla="*/ 3760 w 9525"/>
                <a:gd name="connsiteY1" fmla="*/ 14237 h 9525"/>
              </a:gdLst>
              <a:ahLst/>
              <a:cxnLst>
                <a:cxn ang="0">
                  <a:pos x="connsiteX0" y="connsiteY0"/>
                </a:cxn>
                <a:cxn ang="0">
                  <a:pos x="connsiteX1" y="connsiteY1"/>
                </a:cxn>
              </a:cxnLst>
              <a:rect l="l" t="t" r="r" b="b"/>
              <a:pathLst>
                <a:path w="9525" h="9525">
                  <a:moveTo>
                    <a:pt x="14237" y="3760"/>
                  </a:moveTo>
                  <a:lnTo>
                    <a:pt x="3760" y="14237"/>
                  </a:lnTo>
                </a:path>
              </a:pathLst>
            </a:custGeom>
            <a:ln w="6350" cap="rnd">
              <a:solidFill>
                <a:srgbClr val="038380"/>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Symbio AR+LT"/>
              </a:endParaRPr>
            </a:p>
          </p:txBody>
        </p:sp>
        <p:sp>
          <p:nvSpPr>
            <p:cNvPr id="267" name="Freeform: Shape 266">
              <a:extLst>
                <a:ext uri="{FF2B5EF4-FFF2-40B4-BE49-F238E27FC236}">
                  <a16:creationId xmlns:a16="http://schemas.microsoft.com/office/drawing/2014/main" id="{A8573DC8-6D68-4CC0-B77F-F3DAFA973142}"/>
                </a:ext>
              </a:extLst>
            </p:cNvPr>
            <p:cNvSpPr/>
            <p:nvPr/>
          </p:nvSpPr>
          <p:spPr>
            <a:xfrm>
              <a:off x="4604891" y="3193199"/>
              <a:ext cx="61222" cy="61222"/>
            </a:xfrm>
            <a:custGeom>
              <a:avLst/>
              <a:gdLst>
                <a:gd name="connsiteX0" fmla="*/ 14237 w 9525"/>
                <a:gd name="connsiteY0" fmla="*/ 14237 h 9525"/>
                <a:gd name="connsiteX1" fmla="*/ 3760 w 9525"/>
                <a:gd name="connsiteY1" fmla="*/ 3760 h 9525"/>
              </a:gdLst>
              <a:ahLst/>
              <a:cxnLst>
                <a:cxn ang="0">
                  <a:pos x="connsiteX0" y="connsiteY0"/>
                </a:cxn>
                <a:cxn ang="0">
                  <a:pos x="connsiteX1" y="connsiteY1"/>
                </a:cxn>
              </a:cxnLst>
              <a:rect l="l" t="t" r="r" b="b"/>
              <a:pathLst>
                <a:path w="9525" h="9525">
                  <a:moveTo>
                    <a:pt x="14237" y="14237"/>
                  </a:moveTo>
                  <a:lnTo>
                    <a:pt x="3760" y="3760"/>
                  </a:lnTo>
                </a:path>
              </a:pathLst>
            </a:custGeom>
            <a:ln w="6350" cap="rnd">
              <a:solidFill>
                <a:srgbClr val="038380"/>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Symbio AR+LT"/>
              </a:endParaRPr>
            </a:p>
          </p:txBody>
        </p:sp>
        <p:sp>
          <p:nvSpPr>
            <p:cNvPr id="268" name="Freeform: Shape 267">
              <a:extLst>
                <a:ext uri="{FF2B5EF4-FFF2-40B4-BE49-F238E27FC236}">
                  <a16:creationId xmlns:a16="http://schemas.microsoft.com/office/drawing/2014/main" id="{B572A46B-4AA5-442A-BF34-529823E1F958}"/>
                </a:ext>
              </a:extLst>
            </p:cNvPr>
            <p:cNvSpPr/>
            <p:nvPr/>
          </p:nvSpPr>
          <p:spPr>
            <a:xfrm>
              <a:off x="4733452" y="3187082"/>
              <a:ext cx="61222" cy="61222"/>
            </a:xfrm>
            <a:custGeom>
              <a:avLst/>
              <a:gdLst>
                <a:gd name="connsiteX0" fmla="*/ 14237 w 9525"/>
                <a:gd name="connsiteY0" fmla="*/ 3760 h 9525"/>
                <a:gd name="connsiteX1" fmla="*/ 3760 w 9525"/>
                <a:gd name="connsiteY1" fmla="*/ 15190 h 9525"/>
              </a:gdLst>
              <a:ahLst/>
              <a:cxnLst>
                <a:cxn ang="0">
                  <a:pos x="connsiteX0" y="connsiteY0"/>
                </a:cxn>
                <a:cxn ang="0">
                  <a:pos x="connsiteX1" y="connsiteY1"/>
                </a:cxn>
              </a:cxnLst>
              <a:rect l="l" t="t" r="r" b="b"/>
              <a:pathLst>
                <a:path w="9525" h="9525">
                  <a:moveTo>
                    <a:pt x="14237" y="3760"/>
                  </a:moveTo>
                  <a:lnTo>
                    <a:pt x="3760" y="15190"/>
                  </a:lnTo>
                </a:path>
              </a:pathLst>
            </a:custGeom>
            <a:ln w="6350" cap="rnd">
              <a:solidFill>
                <a:srgbClr val="038380"/>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Symbio AR+LT"/>
              </a:endParaRPr>
            </a:p>
          </p:txBody>
        </p:sp>
        <p:sp>
          <p:nvSpPr>
            <p:cNvPr id="269" name="Freeform: Shape 268">
              <a:extLst>
                <a:ext uri="{FF2B5EF4-FFF2-40B4-BE49-F238E27FC236}">
                  <a16:creationId xmlns:a16="http://schemas.microsoft.com/office/drawing/2014/main" id="{0446F1EF-E98A-46A1-9304-8CA4BF89C3E2}"/>
                </a:ext>
              </a:extLst>
            </p:cNvPr>
            <p:cNvSpPr/>
            <p:nvPr/>
          </p:nvSpPr>
          <p:spPr>
            <a:xfrm>
              <a:off x="4402859" y="3254421"/>
              <a:ext cx="122441" cy="122441"/>
            </a:xfrm>
            <a:custGeom>
              <a:avLst/>
              <a:gdLst>
                <a:gd name="connsiteX0" fmla="*/ 17095 w 19050"/>
                <a:gd name="connsiteY0" fmla="*/ 10427 h 19050"/>
                <a:gd name="connsiteX1" fmla="*/ 10427 w 19050"/>
                <a:gd name="connsiteY1" fmla="*/ 17095 h 19050"/>
                <a:gd name="connsiteX2" fmla="*/ 3760 w 19050"/>
                <a:gd name="connsiteY2" fmla="*/ 10427 h 19050"/>
                <a:gd name="connsiteX3" fmla="*/ 10427 w 19050"/>
                <a:gd name="connsiteY3" fmla="*/ 3760 h 19050"/>
                <a:gd name="connsiteX4" fmla="*/ 17095 w 19050"/>
                <a:gd name="connsiteY4" fmla="*/ 10427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7095" y="10427"/>
                  </a:moveTo>
                  <a:cubicBezTo>
                    <a:pt x="17095" y="14110"/>
                    <a:pt x="14110" y="17095"/>
                    <a:pt x="10427" y="17095"/>
                  </a:cubicBezTo>
                  <a:cubicBezTo>
                    <a:pt x="6745" y="17095"/>
                    <a:pt x="3760" y="14110"/>
                    <a:pt x="3760" y="10427"/>
                  </a:cubicBezTo>
                  <a:cubicBezTo>
                    <a:pt x="3760" y="6745"/>
                    <a:pt x="6745" y="3760"/>
                    <a:pt x="10427" y="3760"/>
                  </a:cubicBezTo>
                  <a:cubicBezTo>
                    <a:pt x="14110" y="3760"/>
                    <a:pt x="17095" y="6745"/>
                    <a:pt x="17095" y="10427"/>
                  </a:cubicBezTo>
                  <a:close/>
                </a:path>
              </a:pathLst>
            </a:custGeom>
            <a:noFill/>
            <a:ln w="6350" cap="rnd">
              <a:solidFill>
                <a:srgbClr val="038380"/>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Symbio AR+LT"/>
              </a:endParaRPr>
            </a:p>
          </p:txBody>
        </p:sp>
        <p:sp>
          <p:nvSpPr>
            <p:cNvPr id="270" name="Freeform: Shape 269">
              <a:extLst>
                <a:ext uri="{FF2B5EF4-FFF2-40B4-BE49-F238E27FC236}">
                  <a16:creationId xmlns:a16="http://schemas.microsoft.com/office/drawing/2014/main" id="{800688C2-843F-4E33-90BF-C6AEB5D572F0}"/>
                </a:ext>
              </a:extLst>
            </p:cNvPr>
            <p:cNvSpPr/>
            <p:nvPr/>
          </p:nvSpPr>
          <p:spPr>
            <a:xfrm>
              <a:off x="4531427" y="3119736"/>
              <a:ext cx="122441" cy="122441"/>
            </a:xfrm>
            <a:custGeom>
              <a:avLst/>
              <a:gdLst>
                <a:gd name="connsiteX0" fmla="*/ 17095 w 19050"/>
                <a:gd name="connsiteY0" fmla="*/ 10427 h 19050"/>
                <a:gd name="connsiteX1" fmla="*/ 10427 w 19050"/>
                <a:gd name="connsiteY1" fmla="*/ 17095 h 19050"/>
                <a:gd name="connsiteX2" fmla="*/ 3760 w 19050"/>
                <a:gd name="connsiteY2" fmla="*/ 10427 h 19050"/>
                <a:gd name="connsiteX3" fmla="*/ 10427 w 19050"/>
                <a:gd name="connsiteY3" fmla="*/ 3760 h 19050"/>
                <a:gd name="connsiteX4" fmla="*/ 17095 w 19050"/>
                <a:gd name="connsiteY4" fmla="*/ 10427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7095" y="10427"/>
                  </a:moveTo>
                  <a:cubicBezTo>
                    <a:pt x="17095" y="14110"/>
                    <a:pt x="14110" y="17095"/>
                    <a:pt x="10427" y="17095"/>
                  </a:cubicBezTo>
                  <a:cubicBezTo>
                    <a:pt x="6745" y="17095"/>
                    <a:pt x="3760" y="14110"/>
                    <a:pt x="3760" y="10427"/>
                  </a:cubicBezTo>
                  <a:cubicBezTo>
                    <a:pt x="3760" y="6745"/>
                    <a:pt x="6745" y="3760"/>
                    <a:pt x="10427" y="3760"/>
                  </a:cubicBezTo>
                  <a:cubicBezTo>
                    <a:pt x="14110" y="3760"/>
                    <a:pt x="17095" y="6745"/>
                    <a:pt x="17095" y="10427"/>
                  </a:cubicBezTo>
                  <a:close/>
                </a:path>
              </a:pathLst>
            </a:custGeom>
            <a:noFill/>
            <a:ln w="6350" cap="rnd">
              <a:solidFill>
                <a:srgbClr val="038380"/>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Symbio AR+LT"/>
              </a:endParaRPr>
            </a:p>
          </p:txBody>
        </p:sp>
        <p:sp>
          <p:nvSpPr>
            <p:cNvPr id="277" name="Freeform: Shape 276">
              <a:extLst>
                <a:ext uri="{FF2B5EF4-FFF2-40B4-BE49-F238E27FC236}">
                  <a16:creationId xmlns:a16="http://schemas.microsoft.com/office/drawing/2014/main" id="{7A3A3B34-AAD3-41FF-A36F-A95E91076A54}"/>
                </a:ext>
              </a:extLst>
            </p:cNvPr>
            <p:cNvSpPr/>
            <p:nvPr/>
          </p:nvSpPr>
          <p:spPr>
            <a:xfrm>
              <a:off x="4659989" y="3254421"/>
              <a:ext cx="122441" cy="122441"/>
            </a:xfrm>
            <a:custGeom>
              <a:avLst/>
              <a:gdLst>
                <a:gd name="connsiteX0" fmla="*/ 17095 w 19050"/>
                <a:gd name="connsiteY0" fmla="*/ 10427 h 19050"/>
                <a:gd name="connsiteX1" fmla="*/ 10427 w 19050"/>
                <a:gd name="connsiteY1" fmla="*/ 17095 h 19050"/>
                <a:gd name="connsiteX2" fmla="*/ 3760 w 19050"/>
                <a:gd name="connsiteY2" fmla="*/ 10427 h 19050"/>
                <a:gd name="connsiteX3" fmla="*/ 10427 w 19050"/>
                <a:gd name="connsiteY3" fmla="*/ 3760 h 19050"/>
                <a:gd name="connsiteX4" fmla="*/ 17095 w 19050"/>
                <a:gd name="connsiteY4" fmla="*/ 10427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7095" y="10427"/>
                  </a:moveTo>
                  <a:cubicBezTo>
                    <a:pt x="17095" y="14110"/>
                    <a:pt x="14110" y="17095"/>
                    <a:pt x="10427" y="17095"/>
                  </a:cubicBezTo>
                  <a:cubicBezTo>
                    <a:pt x="6745" y="17095"/>
                    <a:pt x="3760" y="14110"/>
                    <a:pt x="3760" y="10427"/>
                  </a:cubicBezTo>
                  <a:cubicBezTo>
                    <a:pt x="3760" y="6745"/>
                    <a:pt x="6745" y="3760"/>
                    <a:pt x="10427" y="3760"/>
                  </a:cubicBezTo>
                  <a:cubicBezTo>
                    <a:pt x="14110" y="3760"/>
                    <a:pt x="17095" y="6745"/>
                    <a:pt x="17095" y="10427"/>
                  </a:cubicBezTo>
                  <a:close/>
                </a:path>
              </a:pathLst>
            </a:custGeom>
            <a:noFill/>
            <a:ln w="6350" cap="rnd">
              <a:solidFill>
                <a:srgbClr val="038380"/>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Symbio AR+LT"/>
              </a:endParaRPr>
            </a:p>
          </p:txBody>
        </p:sp>
        <p:sp>
          <p:nvSpPr>
            <p:cNvPr id="280" name="Freeform: Shape 279">
              <a:extLst>
                <a:ext uri="{FF2B5EF4-FFF2-40B4-BE49-F238E27FC236}">
                  <a16:creationId xmlns:a16="http://schemas.microsoft.com/office/drawing/2014/main" id="{5E08D451-19C8-442B-AC04-4FB718404162}"/>
                </a:ext>
              </a:extLst>
            </p:cNvPr>
            <p:cNvSpPr/>
            <p:nvPr/>
          </p:nvSpPr>
          <p:spPr>
            <a:xfrm>
              <a:off x="5370149" y="3193199"/>
              <a:ext cx="61222" cy="61222"/>
            </a:xfrm>
            <a:custGeom>
              <a:avLst/>
              <a:gdLst>
                <a:gd name="connsiteX0" fmla="*/ 3760 w 9525"/>
                <a:gd name="connsiteY0" fmla="*/ 3760 h 9525"/>
                <a:gd name="connsiteX1" fmla="*/ 14237 w 9525"/>
                <a:gd name="connsiteY1" fmla="*/ 14237 h 9525"/>
              </a:gdLst>
              <a:ahLst/>
              <a:cxnLst>
                <a:cxn ang="0">
                  <a:pos x="connsiteX0" y="connsiteY0"/>
                </a:cxn>
                <a:cxn ang="0">
                  <a:pos x="connsiteX1" y="connsiteY1"/>
                </a:cxn>
              </a:cxnLst>
              <a:rect l="l" t="t" r="r" b="b"/>
              <a:pathLst>
                <a:path w="9525" h="9525">
                  <a:moveTo>
                    <a:pt x="3760" y="3760"/>
                  </a:moveTo>
                  <a:lnTo>
                    <a:pt x="14237" y="14237"/>
                  </a:lnTo>
                </a:path>
              </a:pathLst>
            </a:custGeom>
            <a:ln w="6350" cap="rnd">
              <a:solidFill>
                <a:srgbClr val="038380"/>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Symbio AR+LT"/>
              </a:endParaRPr>
            </a:p>
          </p:txBody>
        </p:sp>
        <p:sp>
          <p:nvSpPr>
            <p:cNvPr id="300" name="Freeform: Shape 299">
              <a:extLst>
                <a:ext uri="{FF2B5EF4-FFF2-40B4-BE49-F238E27FC236}">
                  <a16:creationId xmlns:a16="http://schemas.microsoft.com/office/drawing/2014/main" id="{53861FF7-89BF-40FC-930B-820A8AB3AB1A}"/>
                </a:ext>
              </a:extLst>
            </p:cNvPr>
            <p:cNvSpPr/>
            <p:nvPr/>
          </p:nvSpPr>
          <p:spPr>
            <a:xfrm>
              <a:off x="5241591" y="3193199"/>
              <a:ext cx="61222" cy="61222"/>
            </a:xfrm>
            <a:custGeom>
              <a:avLst/>
              <a:gdLst>
                <a:gd name="connsiteX0" fmla="*/ 3760 w 9525"/>
                <a:gd name="connsiteY0" fmla="*/ 14237 h 9525"/>
                <a:gd name="connsiteX1" fmla="*/ 14237 w 9525"/>
                <a:gd name="connsiteY1" fmla="*/ 3760 h 9525"/>
              </a:gdLst>
              <a:ahLst/>
              <a:cxnLst>
                <a:cxn ang="0">
                  <a:pos x="connsiteX0" y="connsiteY0"/>
                </a:cxn>
                <a:cxn ang="0">
                  <a:pos x="connsiteX1" y="connsiteY1"/>
                </a:cxn>
              </a:cxnLst>
              <a:rect l="l" t="t" r="r" b="b"/>
              <a:pathLst>
                <a:path w="9525" h="9525">
                  <a:moveTo>
                    <a:pt x="3760" y="14237"/>
                  </a:moveTo>
                  <a:lnTo>
                    <a:pt x="14237" y="3760"/>
                  </a:lnTo>
                </a:path>
              </a:pathLst>
            </a:custGeom>
            <a:ln w="6350" cap="rnd">
              <a:solidFill>
                <a:srgbClr val="038380"/>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Symbio AR+LT"/>
              </a:endParaRPr>
            </a:p>
          </p:txBody>
        </p:sp>
        <p:sp>
          <p:nvSpPr>
            <p:cNvPr id="308" name="Freeform: Shape 307">
              <a:extLst>
                <a:ext uri="{FF2B5EF4-FFF2-40B4-BE49-F238E27FC236}">
                  <a16:creationId xmlns:a16="http://schemas.microsoft.com/office/drawing/2014/main" id="{EB0B2DC0-1107-46ED-B411-A4F33D76525B}"/>
                </a:ext>
              </a:extLst>
            </p:cNvPr>
            <p:cNvSpPr/>
            <p:nvPr/>
          </p:nvSpPr>
          <p:spPr>
            <a:xfrm>
              <a:off x="5106905" y="3187082"/>
              <a:ext cx="61222" cy="61222"/>
            </a:xfrm>
            <a:custGeom>
              <a:avLst/>
              <a:gdLst>
                <a:gd name="connsiteX0" fmla="*/ 3760 w 9525"/>
                <a:gd name="connsiteY0" fmla="*/ 3760 h 9525"/>
                <a:gd name="connsiteX1" fmla="*/ 15190 w 9525"/>
                <a:gd name="connsiteY1" fmla="*/ 15190 h 9525"/>
              </a:gdLst>
              <a:ahLst/>
              <a:cxnLst>
                <a:cxn ang="0">
                  <a:pos x="connsiteX0" y="connsiteY0"/>
                </a:cxn>
                <a:cxn ang="0">
                  <a:pos x="connsiteX1" y="connsiteY1"/>
                </a:cxn>
              </a:cxnLst>
              <a:rect l="l" t="t" r="r" b="b"/>
              <a:pathLst>
                <a:path w="9525" h="9525">
                  <a:moveTo>
                    <a:pt x="3760" y="3760"/>
                  </a:moveTo>
                  <a:lnTo>
                    <a:pt x="15190" y="15190"/>
                  </a:lnTo>
                </a:path>
              </a:pathLst>
            </a:custGeom>
            <a:ln w="6350" cap="rnd">
              <a:solidFill>
                <a:srgbClr val="038380"/>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Symbio AR+LT"/>
              </a:endParaRPr>
            </a:p>
          </p:txBody>
        </p:sp>
        <p:sp>
          <p:nvSpPr>
            <p:cNvPr id="313" name="Freeform: Shape 312">
              <a:extLst>
                <a:ext uri="{FF2B5EF4-FFF2-40B4-BE49-F238E27FC236}">
                  <a16:creationId xmlns:a16="http://schemas.microsoft.com/office/drawing/2014/main" id="{4393AD2A-C21E-41B9-9BC6-82799CAF9135}"/>
                </a:ext>
              </a:extLst>
            </p:cNvPr>
            <p:cNvSpPr/>
            <p:nvPr/>
          </p:nvSpPr>
          <p:spPr>
            <a:xfrm>
              <a:off x="5425253" y="3254421"/>
              <a:ext cx="122441" cy="122441"/>
            </a:xfrm>
            <a:custGeom>
              <a:avLst/>
              <a:gdLst>
                <a:gd name="connsiteX0" fmla="*/ 17095 w 19050"/>
                <a:gd name="connsiteY0" fmla="*/ 10427 h 19050"/>
                <a:gd name="connsiteX1" fmla="*/ 10427 w 19050"/>
                <a:gd name="connsiteY1" fmla="*/ 17095 h 19050"/>
                <a:gd name="connsiteX2" fmla="*/ 3760 w 19050"/>
                <a:gd name="connsiteY2" fmla="*/ 10427 h 19050"/>
                <a:gd name="connsiteX3" fmla="*/ 10427 w 19050"/>
                <a:gd name="connsiteY3" fmla="*/ 3760 h 19050"/>
                <a:gd name="connsiteX4" fmla="*/ 17095 w 19050"/>
                <a:gd name="connsiteY4" fmla="*/ 10427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7095" y="10427"/>
                  </a:moveTo>
                  <a:cubicBezTo>
                    <a:pt x="17095" y="14110"/>
                    <a:pt x="14110" y="17095"/>
                    <a:pt x="10427" y="17095"/>
                  </a:cubicBezTo>
                  <a:cubicBezTo>
                    <a:pt x="6745" y="17095"/>
                    <a:pt x="3760" y="14110"/>
                    <a:pt x="3760" y="10427"/>
                  </a:cubicBezTo>
                  <a:cubicBezTo>
                    <a:pt x="3760" y="6745"/>
                    <a:pt x="6745" y="3760"/>
                    <a:pt x="10427" y="3760"/>
                  </a:cubicBezTo>
                  <a:cubicBezTo>
                    <a:pt x="14110" y="3760"/>
                    <a:pt x="17095" y="6745"/>
                    <a:pt x="17095" y="10427"/>
                  </a:cubicBezTo>
                  <a:close/>
                </a:path>
              </a:pathLst>
            </a:custGeom>
            <a:noFill/>
            <a:ln w="6350" cap="rnd">
              <a:solidFill>
                <a:srgbClr val="038380"/>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Symbio AR+LT"/>
              </a:endParaRPr>
            </a:p>
          </p:txBody>
        </p:sp>
        <p:sp>
          <p:nvSpPr>
            <p:cNvPr id="314" name="Freeform: Shape 313">
              <a:extLst>
                <a:ext uri="{FF2B5EF4-FFF2-40B4-BE49-F238E27FC236}">
                  <a16:creationId xmlns:a16="http://schemas.microsoft.com/office/drawing/2014/main" id="{E8B1F635-05E7-40F6-A410-A078D83B60F7}"/>
                </a:ext>
              </a:extLst>
            </p:cNvPr>
            <p:cNvSpPr/>
            <p:nvPr/>
          </p:nvSpPr>
          <p:spPr>
            <a:xfrm>
              <a:off x="5296685" y="3119736"/>
              <a:ext cx="122441" cy="122441"/>
            </a:xfrm>
            <a:custGeom>
              <a:avLst/>
              <a:gdLst>
                <a:gd name="connsiteX0" fmla="*/ 17095 w 19050"/>
                <a:gd name="connsiteY0" fmla="*/ 10427 h 19050"/>
                <a:gd name="connsiteX1" fmla="*/ 10427 w 19050"/>
                <a:gd name="connsiteY1" fmla="*/ 17095 h 19050"/>
                <a:gd name="connsiteX2" fmla="*/ 3760 w 19050"/>
                <a:gd name="connsiteY2" fmla="*/ 10427 h 19050"/>
                <a:gd name="connsiteX3" fmla="*/ 10427 w 19050"/>
                <a:gd name="connsiteY3" fmla="*/ 3760 h 19050"/>
                <a:gd name="connsiteX4" fmla="*/ 17095 w 19050"/>
                <a:gd name="connsiteY4" fmla="*/ 10427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7095" y="10427"/>
                  </a:moveTo>
                  <a:cubicBezTo>
                    <a:pt x="17095" y="14110"/>
                    <a:pt x="14110" y="17095"/>
                    <a:pt x="10427" y="17095"/>
                  </a:cubicBezTo>
                  <a:cubicBezTo>
                    <a:pt x="6745" y="17095"/>
                    <a:pt x="3760" y="14110"/>
                    <a:pt x="3760" y="10427"/>
                  </a:cubicBezTo>
                  <a:cubicBezTo>
                    <a:pt x="3760" y="6745"/>
                    <a:pt x="6745" y="3760"/>
                    <a:pt x="10427" y="3760"/>
                  </a:cubicBezTo>
                  <a:cubicBezTo>
                    <a:pt x="14110" y="3760"/>
                    <a:pt x="17095" y="6745"/>
                    <a:pt x="17095" y="10427"/>
                  </a:cubicBezTo>
                  <a:close/>
                </a:path>
              </a:pathLst>
            </a:custGeom>
            <a:noFill/>
            <a:ln w="6350" cap="rnd">
              <a:solidFill>
                <a:srgbClr val="038380"/>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Symbio AR+LT"/>
              </a:endParaRPr>
            </a:p>
          </p:txBody>
        </p:sp>
        <p:sp>
          <p:nvSpPr>
            <p:cNvPr id="321" name="Freeform: Shape 320">
              <a:extLst>
                <a:ext uri="{FF2B5EF4-FFF2-40B4-BE49-F238E27FC236}">
                  <a16:creationId xmlns:a16="http://schemas.microsoft.com/office/drawing/2014/main" id="{30FCF3EE-162F-4A9F-B807-4B6A2522640A}"/>
                </a:ext>
              </a:extLst>
            </p:cNvPr>
            <p:cNvSpPr/>
            <p:nvPr/>
          </p:nvSpPr>
          <p:spPr>
            <a:xfrm>
              <a:off x="5168124" y="3254421"/>
              <a:ext cx="122441" cy="122441"/>
            </a:xfrm>
            <a:custGeom>
              <a:avLst/>
              <a:gdLst>
                <a:gd name="connsiteX0" fmla="*/ 3760 w 19050"/>
                <a:gd name="connsiteY0" fmla="*/ 10427 h 19050"/>
                <a:gd name="connsiteX1" fmla="*/ 10427 w 19050"/>
                <a:gd name="connsiteY1" fmla="*/ 3760 h 19050"/>
                <a:gd name="connsiteX2" fmla="*/ 17095 w 19050"/>
                <a:gd name="connsiteY2" fmla="*/ 10427 h 19050"/>
                <a:gd name="connsiteX3" fmla="*/ 10427 w 19050"/>
                <a:gd name="connsiteY3" fmla="*/ 17095 h 19050"/>
                <a:gd name="connsiteX4" fmla="*/ 3760 w 19050"/>
                <a:gd name="connsiteY4" fmla="*/ 10427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3760" y="10427"/>
                  </a:moveTo>
                  <a:cubicBezTo>
                    <a:pt x="3760" y="6617"/>
                    <a:pt x="6617" y="3760"/>
                    <a:pt x="10427" y="3760"/>
                  </a:cubicBezTo>
                  <a:cubicBezTo>
                    <a:pt x="14237" y="3760"/>
                    <a:pt x="17095" y="6617"/>
                    <a:pt x="17095" y="10427"/>
                  </a:cubicBezTo>
                  <a:cubicBezTo>
                    <a:pt x="17095" y="14237"/>
                    <a:pt x="14237" y="17095"/>
                    <a:pt x="10427" y="17095"/>
                  </a:cubicBezTo>
                  <a:cubicBezTo>
                    <a:pt x="6617" y="17095"/>
                    <a:pt x="3760" y="14237"/>
                    <a:pt x="3760" y="10427"/>
                  </a:cubicBezTo>
                  <a:close/>
                </a:path>
              </a:pathLst>
            </a:custGeom>
            <a:noFill/>
            <a:ln w="6350" cap="rnd">
              <a:solidFill>
                <a:srgbClr val="038380"/>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Symbio AR+LT"/>
              </a:endParaRPr>
            </a:p>
          </p:txBody>
        </p:sp>
        <p:sp>
          <p:nvSpPr>
            <p:cNvPr id="322" name="Rectangle: Rounded Corners 321">
              <a:extLst>
                <a:ext uri="{FF2B5EF4-FFF2-40B4-BE49-F238E27FC236}">
                  <a16:creationId xmlns:a16="http://schemas.microsoft.com/office/drawing/2014/main" id="{13578F26-DB6C-429D-9A6C-BC86C791B654}"/>
                </a:ext>
              </a:extLst>
            </p:cNvPr>
            <p:cNvSpPr/>
            <p:nvPr/>
          </p:nvSpPr>
          <p:spPr>
            <a:xfrm>
              <a:off x="4903237" y="3081878"/>
              <a:ext cx="146822" cy="337597"/>
            </a:xfrm>
            <a:prstGeom prst="roundRect">
              <a:avLst/>
            </a:prstGeom>
            <a:noFill/>
            <a:ln w="6350" cap="rnd">
              <a:solidFill>
                <a:srgbClr val="038380"/>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dirty="0" err="1">
                <a:ln>
                  <a:noFill/>
                </a:ln>
                <a:solidFill>
                  <a:srgbClr val="000000"/>
                </a:solidFill>
                <a:effectLst/>
                <a:uLnTx/>
                <a:uFillTx/>
                <a:latin typeface="Calibri"/>
                <a:ea typeface="+mn-ea"/>
                <a:cs typeface="Symbio AR+LT"/>
              </a:endParaRPr>
            </a:p>
          </p:txBody>
        </p:sp>
      </p:grpSp>
      <p:sp>
        <p:nvSpPr>
          <p:cNvPr id="323" name="Rounded Rectangle 57">
            <a:extLst>
              <a:ext uri="{FF2B5EF4-FFF2-40B4-BE49-F238E27FC236}">
                <a16:creationId xmlns:a16="http://schemas.microsoft.com/office/drawing/2014/main" id="{B6415A1D-415A-4942-967D-9F548AA7B438}"/>
              </a:ext>
            </a:extLst>
          </p:cNvPr>
          <p:cNvSpPr/>
          <p:nvPr/>
        </p:nvSpPr>
        <p:spPr>
          <a:xfrm>
            <a:off x="3942440" y="810163"/>
            <a:ext cx="1828800" cy="218593"/>
          </a:xfrm>
          <a:prstGeom prst="roundRect">
            <a:avLst/>
          </a:prstGeom>
          <a:solidFill>
            <a:srgbClr val="FFAB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1100" b="1" i="0" u="none" strike="noStrike" kern="1200" cap="none" spc="0" normalizeH="0" baseline="0" noProof="0" dirty="0">
                <a:ln>
                  <a:noFill/>
                </a:ln>
                <a:solidFill>
                  <a:srgbClr val="0D2547"/>
                </a:solidFill>
                <a:effectLst/>
                <a:uLnTx/>
                <a:uFillTx/>
                <a:latin typeface="SST Arabic" panose="020B0504030504020204" pitchFamily="34" charset="-78"/>
                <a:ea typeface="+mn-ea"/>
                <a:cs typeface="SST Arabic" panose="020B0504030504020204" pitchFamily="34" charset="-78"/>
              </a:rPr>
              <a:t>عدد المحاضر الامنية</a:t>
            </a:r>
          </a:p>
        </p:txBody>
      </p:sp>
      <p:sp>
        <p:nvSpPr>
          <p:cNvPr id="324" name="Rounded Rectangle 56">
            <a:extLst>
              <a:ext uri="{FF2B5EF4-FFF2-40B4-BE49-F238E27FC236}">
                <a16:creationId xmlns:a16="http://schemas.microsoft.com/office/drawing/2014/main" id="{4E4F79B5-994D-49D3-9A08-12EBB4267C1C}"/>
              </a:ext>
            </a:extLst>
          </p:cNvPr>
          <p:cNvSpPr/>
          <p:nvPr/>
        </p:nvSpPr>
        <p:spPr>
          <a:xfrm>
            <a:off x="2799323" y="799528"/>
            <a:ext cx="1005840" cy="212900"/>
          </a:xfrm>
          <a:prstGeom prst="roundRect">
            <a:avLst/>
          </a:prstGeom>
          <a:solidFill>
            <a:schemeClr val="bg1"/>
          </a:solidFill>
          <a:ln w="952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1050" b="1" i="0" u="none" strike="noStrike" kern="1200" cap="none" spc="0" normalizeH="0" baseline="0" noProof="0" dirty="0">
                <a:ln>
                  <a:noFill/>
                </a:ln>
                <a:solidFill>
                  <a:srgbClr val="002060"/>
                </a:solidFill>
                <a:effectLst/>
                <a:uLnTx/>
                <a:uFillTx/>
                <a:latin typeface="SST Arabic" panose="020B0504030504020204" pitchFamily="34" charset="-78"/>
                <a:ea typeface="+mn-ea"/>
                <a:cs typeface="SST Arabic" panose="020B0504030504020204" pitchFamily="34" charset="-78"/>
              </a:rPr>
              <a:t>0</a:t>
            </a:r>
          </a:p>
        </p:txBody>
      </p:sp>
      <p:sp>
        <p:nvSpPr>
          <p:cNvPr id="325" name="Isosceles Triangle 69">
            <a:extLst>
              <a:ext uri="{FF2B5EF4-FFF2-40B4-BE49-F238E27FC236}">
                <a16:creationId xmlns:a16="http://schemas.microsoft.com/office/drawing/2014/main" id="{571FB1B1-5F26-4ED4-8459-ADBD0AB66A3A}"/>
              </a:ext>
            </a:extLst>
          </p:cNvPr>
          <p:cNvSpPr/>
          <p:nvPr/>
        </p:nvSpPr>
        <p:spPr>
          <a:xfrm rot="16200000">
            <a:off x="6117336" y="257303"/>
            <a:ext cx="18288" cy="12252960"/>
          </a:xfrm>
          <a:prstGeom prst="roundRect">
            <a:avLst>
              <a:gd name="adj" fmla="val 0"/>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ymbio AR+LT"/>
              <a:ea typeface="+mn-ea"/>
              <a:cs typeface="Symbio AR+LT"/>
            </a:endParaRPr>
          </a:p>
        </p:txBody>
      </p:sp>
      <p:grpSp>
        <p:nvGrpSpPr>
          <p:cNvPr id="514" name="Group 513">
            <a:extLst>
              <a:ext uri="{FF2B5EF4-FFF2-40B4-BE49-F238E27FC236}">
                <a16:creationId xmlns:a16="http://schemas.microsoft.com/office/drawing/2014/main" id="{C21C0122-5C11-4793-8F47-64C7995CA470}"/>
              </a:ext>
            </a:extLst>
          </p:cNvPr>
          <p:cNvGrpSpPr/>
          <p:nvPr/>
        </p:nvGrpSpPr>
        <p:grpSpPr>
          <a:xfrm>
            <a:off x="6683570" y="5128814"/>
            <a:ext cx="549186" cy="357216"/>
            <a:chOff x="7888368" y="3290934"/>
            <a:chExt cx="825815" cy="573478"/>
          </a:xfrm>
        </p:grpSpPr>
        <p:grpSp>
          <p:nvGrpSpPr>
            <p:cNvPr id="535" name="Group 534">
              <a:extLst>
                <a:ext uri="{FF2B5EF4-FFF2-40B4-BE49-F238E27FC236}">
                  <a16:creationId xmlns:a16="http://schemas.microsoft.com/office/drawing/2014/main" id="{B7771532-B1CB-41CF-BE10-7020FB43C126}"/>
                </a:ext>
              </a:extLst>
            </p:cNvPr>
            <p:cNvGrpSpPr/>
            <p:nvPr/>
          </p:nvGrpSpPr>
          <p:grpSpPr>
            <a:xfrm>
              <a:off x="8018796" y="3290934"/>
              <a:ext cx="582877" cy="565921"/>
              <a:chOff x="5112361" y="3348237"/>
              <a:chExt cx="1033500" cy="1033500"/>
            </a:xfrm>
          </p:grpSpPr>
          <p:sp>
            <p:nvSpPr>
              <p:cNvPr id="537" name="Google Shape;1186;p42">
                <a:extLst>
                  <a:ext uri="{FF2B5EF4-FFF2-40B4-BE49-F238E27FC236}">
                    <a16:creationId xmlns:a16="http://schemas.microsoft.com/office/drawing/2014/main" id="{4C93EFA8-8F80-41B3-9EEE-82F9B804FF4C}"/>
                  </a:ext>
                </a:extLst>
              </p:cNvPr>
              <p:cNvSpPr/>
              <p:nvPr/>
            </p:nvSpPr>
            <p:spPr>
              <a:xfrm>
                <a:off x="5112361" y="3348237"/>
                <a:ext cx="1033500" cy="1033500"/>
              </a:xfrm>
              <a:prstGeom prst="ellipse">
                <a:avLst/>
              </a:prstGeom>
              <a:solidFill>
                <a:srgbClr val="03838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0D2547"/>
                  </a:solidFill>
                  <a:effectLst/>
                  <a:uLnTx/>
                  <a:uFillTx/>
                  <a:latin typeface="Symbio AR+LT"/>
                  <a:ea typeface="+mn-ea"/>
                  <a:cs typeface="Symbio AR+LT"/>
                </a:endParaRPr>
              </a:p>
            </p:txBody>
          </p:sp>
          <p:sp>
            <p:nvSpPr>
              <p:cNvPr id="538" name="Google Shape;1187;p42">
                <a:extLst>
                  <a:ext uri="{FF2B5EF4-FFF2-40B4-BE49-F238E27FC236}">
                    <a16:creationId xmlns:a16="http://schemas.microsoft.com/office/drawing/2014/main" id="{9EE01DE8-D072-4CF4-AB79-186BC7B2CCF6}"/>
                  </a:ext>
                </a:extLst>
              </p:cNvPr>
              <p:cNvSpPr/>
              <p:nvPr/>
            </p:nvSpPr>
            <p:spPr>
              <a:xfrm>
                <a:off x="5221432" y="3457310"/>
                <a:ext cx="815400" cy="815400"/>
              </a:xfrm>
              <a:prstGeom prst="ellipse">
                <a:avLst/>
              </a:prstGeom>
              <a:solidFill>
                <a:schemeClr val="bg1"/>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endParaRPr kumimoji="0" sz="900" b="0" i="0" u="none" strike="noStrike" kern="1200" cap="none" spc="0" normalizeH="0" baseline="0" noProof="0" dirty="0">
                  <a:ln>
                    <a:noFill/>
                  </a:ln>
                  <a:solidFill>
                    <a:srgbClr val="0D2547"/>
                  </a:solidFill>
                  <a:effectLst/>
                  <a:uLnTx/>
                  <a:uFillTx/>
                  <a:latin typeface="Symbio AR+LT"/>
                  <a:ea typeface="+mn-ea"/>
                  <a:cs typeface="Symbio AR+LT"/>
                </a:endParaRPr>
              </a:p>
            </p:txBody>
          </p:sp>
          <p:grpSp>
            <p:nvGrpSpPr>
              <p:cNvPr id="539" name="Google Shape;1188;p42">
                <a:extLst>
                  <a:ext uri="{FF2B5EF4-FFF2-40B4-BE49-F238E27FC236}">
                    <a16:creationId xmlns:a16="http://schemas.microsoft.com/office/drawing/2014/main" id="{276CA129-13FD-4178-88D3-974FB5553E5E}"/>
                  </a:ext>
                </a:extLst>
              </p:cNvPr>
              <p:cNvGrpSpPr/>
              <p:nvPr/>
            </p:nvGrpSpPr>
            <p:grpSpPr>
              <a:xfrm>
                <a:off x="5400545" y="3665715"/>
                <a:ext cx="457189" cy="398590"/>
                <a:chOff x="5046550" y="2327025"/>
                <a:chExt cx="299325" cy="261525"/>
              </a:xfrm>
            </p:grpSpPr>
            <p:sp>
              <p:nvSpPr>
                <p:cNvPr id="540" name="Google Shape;1189;p42">
                  <a:extLst>
                    <a:ext uri="{FF2B5EF4-FFF2-40B4-BE49-F238E27FC236}">
                      <a16:creationId xmlns:a16="http://schemas.microsoft.com/office/drawing/2014/main" id="{013EF3B5-C759-4EE0-A924-31B09BC1D9E4}"/>
                    </a:ext>
                  </a:extLst>
                </p:cNvPr>
                <p:cNvSpPr/>
                <p:nvPr/>
              </p:nvSpPr>
              <p:spPr>
                <a:xfrm>
                  <a:off x="5046550" y="2448325"/>
                  <a:ext cx="297750" cy="140225"/>
                </a:xfrm>
                <a:custGeom>
                  <a:avLst/>
                  <a:gdLst/>
                  <a:ahLst/>
                  <a:cxnLst/>
                  <a:rect l="l" t="t" r="r" b="b"/>
                  <a:pathLst>
                    <a:path w="11910" h="5609" extrusionOk="0">
                      <a:moveTo>
                        <a:pt x="4569" y="1386"/>
                      </a:moveTo>
                      <a:cubicBezTo>
                        <a:pt x="4538" y="1575"/>
                        <a:pt x="4506" y="1828"/>
                        <a:pt x="4443" y="2111"/>
                      </a:cubicBezTo>
                      <a:lnTo>
                        <a:pt x="757" y="2111"/>
                      </a:lnTo>
                      <a:lnTo>
                        <a:pt x="757" y="1386"/>
                      </a:lnTo>
                      <a:close/>
                      <a:moveTo>
                        <a:pt x="11185" y="1386"/>
                      </a:moveTo>
                      <a:lnTo>
                        <a:pt x="11185" y="2111"/>
                      </a:lnTo>
                      <a:lnTo>
                        <a:pt x="7530" y="2111"/>
                      </a:lnTo>
                      <a:cubicBezTo>
                        <a:pt x="7467" y="1828"/>
                        <a:pt x="7436" y="1575"/>
                        <a:pt x="7373" y="1386"/>
                      </a:cubicBezTo>
                      <a:close/>
                      <a:moveTo>
                        <a:pt x="5955" y="725"/>
                      </a:moveTo>
                      <a:cubicBezTo>
                        <a:pt x="6270" y="725"/>
                        <a:pt x="6396" y="788"/>
                        <a:pt x="6491" y="1071"/>
                      </a:cubicBezTo>
                      <a:cubicBezTo>
                        <a:pt x="6743" y="1639"/>
                        <a:pt x="6900" y="2804"/>
                        <a:pt x="7247" y="4852"/>
                      </a:cubicBezTo>
                      <a:lnTo>
                        <a:pt x="4664" y="4852"/>
                      </a:lnTo>
                      <a:cubicBezTo>
                        <a:pt x="5010" y="2804"/>
                        <a:pt x="5168" y="1639"/>
                        <a:pt x="5388" y="1071"/>
                      </a:cubicBezTo>
                      <a:cubicBezTo>
                        <a:pt x="5514" y="788"/>
                        <a:pt x="5640" y="725"/>
                        <a:pt x="5955" y="725"/>
                      </a:cubicBezTo>
                      <a:close/>
                      <a:moveTo>
                        <a:pt x="5955" y="0"/>
                      </a:moveTo>
                      <a:cubicBezTo>
                        <a:pt x="5357" y="0"/>
                        <a:pt x="5010" y="221"/>
                        <a:pt x="4758" y="725"/>
                      </a:cubicBezTo>
                      <a:lnTo>
                        <a:pt x="347" y="725"/>
                      </a:lnTo>
                      <a:cubicBezTo>
                        <a:pt x="158" y="725"/>
                        <a:pt x="1" y="882"/>
                        <a:pt x="1" y="1071"/>
                      </a:cubicBezTo>
                      <a:lnTo>
                        <a:pt x="1" y="2458"/>
                      </a:lnTo>
                      <a:cubicBezTo>
                        <a:pt x="1" y="2647"/>
                        <a:pt x="158" y="2804"/>
                        <a:pt x="347" y="2804"/>
                      </a:cubicBezTo>
                      <a:lnTo>
                        <a:pt x="4254" y="2804"/>
                      </a:lnTo>
                      <a:cubicBezTo>
                        <a:pt x="4191" y="3371"/>
                        <a:pt x="4065" y="4064"/>
                        <a:pt x="3907" y="4884"/>
                      </a:cubicBezTo>
                      <a:lnTo>
                        <a:pt x="3498" y="4884"/>
                      </a:lnTo>
                      <a:cubicBezTo>
                        <a:pt x="3309" y="4884"/>
                        <a:pt x="3151" y="5041"/>
                        <a:pt x="3151" y="5262"/>
                      </a:cubicBezTo>
                      <a:cubicBezTo>
                        <a:pt x="3151" y="5451"/>
                        <a:pt x="3309" y="5608"/>
                        <a:pt x="3498" y="5608"/>
                      </a:cubicBezTo>
                      <a:lnTo>
                        <a:pt x="8350" y="5608"/>
                      </a:lnTo>
                      <a:cubicBezTo>
                        <a:pt x="8539" y="5608"/>
                        <a:pt x="8696" y="5451"/>
                        <a:pt x="8696" y="5262"/>
                      </a:cubicBezTo>
                      <a:cubicBezTo>
                        <a:pt x="8696" y="5041"/>
                        <a:pt x="8539" y="4884"/>
                        <a:pt x="8350" y="4884"/>
                      </a:cubicBezTo>
                      <a:lnTo>
                        <a:pt x="7972" y="4884"/>
                      </a:lnTo>
                      <a:cubicBezTo>
                        <a:pt x="7814" y="4064"/>
                        <a:pt x="7688" y="3403"/>
                        <a:pt x="7593" y="2804"/>
                      </a:cubicBezTo>
                      <a:lnTo>
                        <a:pt x="11500" y="2804"/>
                      </a:lnTo>
                      <a:cubicBezTo>
                        <a:pt x="11689" y="2804"/>
                        <a:pt x="11847" y="2647"/>
                        <a:pt x="11847" y="2458"/>
                      </a:cubicBezTo>
                      <a:lnTo>
                        <a:pt x="11847" y="1071"/>
                      </a:lnTo>
                      <a:cubicBezTo>
                        <a:pt x="11910" y="882"/>
                        <a:pt x="11752" y="725"/>
                        <a:pt x="11532" y="725"/>
                      </a:cubicBezTo>
                      <a:lnTo>
                        <a:pt x="7121" y="725"/>
                      </a:lnTo>
                      <a:cubicBezTo>
                        <a:pt x="6900" y="252"/>
                        <a:pt x="6554" y="0"/>
                        <a:pt x="5955"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D2547"/>
                    </a:solidFill>
                    <a:effectLst/>
                    <a:uLnTx/>
                    <a:uFillTx/>
                    <a:latin typeface="Symbio AR+LT"/>
                    <a:ea typeface="+mn-ea"/>
                    <a:cs typeface="Symbio AR+LT"/>
                  </a:endParaRPr>
                </a:p>
              </p:txBody>
            </p:sp>
            <p:sp>
              <p:nvSpPr>
                <p:cNvPr id="541" name="Google Shape;1190;p42">
                  <a:extLst>
                    <a:ext uri="{FF2B5EF4-FFF2-40B4-BE49-F238E27FC236}">
                      <a16:creationId xmlns:a16="http://schemas.microsoft.com/office/drawing/2014/main" id="{561B5B45-5C5F-4C6B-8382-02C2FB69EA20}"/>
                    </a:ext>
                  </a:extLst>
                </p:cNvPr>
                <p:cNvSpPr/>
                <p:nvPr/>
              </p:nvSpPr>
              <p:spPr>
                <a:xfrm>
                  <a:off x="5241900" y="2327025"/>
                  <a:ext cx="103975" cy="121325"/>
                </a:xfrm>
                <a:custGeom>
                  <a:avLst/>
                  <a:gdLst/>
                  <a:ahLst/>
                  <a:cxnLst/>
                  <a:rect l="l" t="t" r="r" b="b"/>
                  <a:pathLst>
                    <a:path w="4159" h="4853" extrusionOk="0">
                      <a:moveTo>
                        <a:pt x="1985" y="725"/>
                      </a:moveTo>
                      <a:cubicBezTo>
                        <a:pt x="2394" y="725"/>
                        <a:pt x="2709" y="1040"/>
                        <a:pt x="2709" y="1450"/>
                      </a:cubicBezTo>
                      <a:cubicBezTo>
                        <a:pt x="2709" y="1828"/>
                        <a:pt x="2394" y="2143"/>
                        <a:pt x="1985" y="2143"/>
                      </a:cubicBezTo>
                      <a:cubicBezTo>
                        <a:pt x="1607" y="2143"/>
                        <a:pt x="1292" y="1828"/>
                        <a:pt x="1292" y="1450"/>
                      </a:cubicBezTo>
                      <a:cubicBezTo>
                        <a:pt x="1292" y="1040"/>
                        <a:pt x="1638" y="725"/>
                        <a:pt x="1985" y="725"/>
                      </a:cubicBezTo>
                      <a:close/>
                      <a:moveTo>
                        <a:pt x="1985" y="2804"/>
                      </a:moveTo>
                      <a:cubicBezTo>
                        <a:pt x="2741" y="2804"/>
                        <a:pt x="3371" y="3435"/>
                        <a:pt x="3371" y="4191"/>
                      </a:cubicBezTo>
                      <a:lnTo>
                        <a:pt x="630" y="4191"/>
                      </a:lnTo>
                      <a:cubicBezTo>
                        <a:pt x="630" y="3435"/>
                        <a:pt x="1260" y="2804"/>
                        <a:pt x="1985" y="2804"/>
                      </a:cubicBezTo>
                      <a:close/>
                      <a:moveTo>
                        <a:pt x="2048" y="1"/>
                      </a:moveTo>
                      <a:cubicBezTo>
                        <a:pt x="1292" y="1"/>
                        <a:pt x="662" y="631"/>
                        <a:pt x="662" y="1387"/>
                      </a:cubicBezTo>
                      <a:cubicBezTo>
                        <a:pt x="662" y="1765"/>
                        <a:pt x="819" y="2111"/>
                        <a:pt x="1040" y="2332"/>
                      </a:cubicBezTo>
                      <a:cubicBezTo>
                        <a:pt x="410" y="2710"/>
                        <a:pt x="0" y="3372"/>
                        <a:pt x="0" y="4159"/>
                      </a:cubicBezTo>
                      <a:lnTo>
                        <a:pt x="0" y="4506"/>
                      </a:lnTo>
                      <a:cubicBezTo>
                        <a:pt x="0" y="4695"/>
                        <a:pt x="158" y="4852"/>
                        <a:pt x="347" y="4852"/>
                      </a:cubicBezTo>
                      <a:lnTo>
                        <a:pt x="3812" y="4852"/>
                      </a:lnTo>
                      <a:cubicBezTo>
                        <a:pt x="4001" y="4852"/>
                        <a:pt x="4159" y="4695"/>
                        <a:pt x="4159" y="4506"/>
                      </a:cubicBezTo>
                      <a:lnTo>
                        <a:pt x="4159" y="4159"/>
                      </a:lnTo>
                      <a:cubicBezTo>
                        <a:pt x="4096" y="3403"/>
                        <a:pt x="3655" y="2710"/>
                        <a:pt x="3025" y="2332"/>
                      </a:cubicBezTo>
                      <a:cubicBezTo>
                        <a:pt x="3245" y="2111"/>
                        <a:pt x="3403" y="1765"/>
                        <a:pt x="3403" y="1387"/>
                      </a:cubicBezTo>
                      <a:cubicBezTo>
                        <a:pt x="3403" y="631"/>
                        <a:pt x="2772" y="1"/>
                        <a:pt x="2048"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D2547"/>
                    </a:solidFill>
                    <a:effectLst/>
                    <a:uLnTx/>
                    <a:uFillTx/>
                    <a:latin typeface="Symbio AR+LT"/>
                    <a:ea typeface="+mn-ea"/>
                    <a:cs typeface="Symbio AR+LT"/>
                  </a:endParaRPr>
                </a:p>
              </p:txBody>
            </p:sp>
            <p:sp>
              <p:nvSpPr>
                <p:cNvPr id="542" name="Google Shape;1191;p42">
                  <a:extLst>
                    <a:ext uri="{FF2B5EF4-FFF2-40B4-BE49-F238E27FC236}">
                      <a16:creationId xmlns:a16="http://schemas.microsoft.com/office/drawing/2014/main" id="{576AF1B3-4CFD-4417-B313-26AAC98577E5}"/>
                    </a:ext>
                  </a:extLst>
                </p:cNvPr>
                <p:cNvSpPr/>
                <p:nvPr/>
              </p:nvSpPr>
              <p:spPr>
                <a:xfrm>
                  <a:off x="5048925" y="2328600"/>
                  <a:ext cx="103975" cy="121325"/>
                </a:xfrm>
                <a:custGeom>
                  <a:avLst/>
                  <a:gdLst/>
                  <a:ahLst/>
                  <a:cxnLst/>
                  <a:rect l="l" t="t" r="r" b="b"/>
                  <a:pathLst>
                    <a:path w="4159" h="4853" extrusionOk="0">
                      <a:moveTo>
                        <a:pt x="2048" y="662"/>
                      </a:moveTo>
                      <a:cubicBezTo>
                        <a:pt x="2426" y="662"/>
                        <a:pt x="2741" y="977"/>
                        <a:pt x="2741" y="1387"/>
                      </a:cubicBezTo>
                      <a:cubicBezTo>
                        <a:pt x="2741" y="1765"/>
                        <a:pt x="2426" y="2080"/>
                        <a:pt x="2048" y="2080"/>
                      </a:cubicBezTo>
                      <a:cubicBezTo>
                        <a:pt x="1639" y="2080"/>
                        <a:pt x="1324" y="1765"/>
                        <a:pt x="1324" y="1387"/>
                      </a:cubicBezTo>
                      <a:cubicBezTo>
                        <a:pt x="1324" y="977"/>
                        <a:pt x="1670" y="662"/>
                        <a:pt x="2048" y="662"/>
                      </a:cubicBezTo>
                      <a:close/>
                      <a:moveTo>
                        <a:pt x="2048" y="2710"/>
                      </a:moveTo>
                      <a:cubicBezTo>
                        <a:pt x="2773" y="2710"/>
                        <a:pt x="3403" y="3340"/>
                        <a:pt x="3403" y="4096"/>
                      </a:cubicBezTo>
                      <a:lnTo>
                        <a:pt x="662" y="4096"/>
                      </a:lnTo>
                      <a:cubicBezTo>
                        <a:pt x="662" y="3340"/>
                        <a:pt x="1292" y="2710"/>
                        <a:pt x="2048" y="2710"/>
                      </a:cubicBezTo>
                      <a:close/>
                      <a:moveTo>
                        <a:pt x="2111" y="1"/>
                      </a:moveTo>
                      <a:cubicBezTo>
                        <a:pt x="1355" y="1"/>
                        <a:pt x="725" y="631"/>
                        <a:pt x="725" y="1387"/>
                      </a:cubicBezTo>
                      <a:cubicBezTo>
                        <a:pt x="725" y="1733"/>
                        <a:pt x="882" y="2080"/>
                        <a:pt x="1134" y="2332"/>
                      </a:cubicBezTo>
                      <a:cubicBezTo>
                        <a:pt x="410" y="2647"/>
                        <a:pt x="0" y="3340"/>
                        <a:pt x="0" y="4128"/>
                      </a:cubicBezTo>
                      <a:lnTo>
                        <a:pt x="0" y="4474"/>
                      </a:lnTo>
                      <a:cubicBezTo>
                        <a:pt x="0" y="4695"/>
                        <a:pt x="158" y="4852"/>
                        <a:pt x="347" y="4852"/>
                      </a:cubicBezTo>
                      <a:lnTo>
                        <a:pt x="3812" y="4852"/>
                      </a:lnTo>
                      <a:cubicBezTo>
                        <a:pt x="4001" y="4852"/>
                        <a:pt x="4159" y="4695"/>
                        <a:pt x="4159" y="4474"/>
                      </a:cubicBezTo>
                      <a:lnTo>
                        <a:pt x="4159" y="4128"/>
                      </a:lnTo>
                      <a:cubicBezTo>
                        <a:pt x="4159" y="3340"/>
                        <a:pt x="3718" y="2678"/>
                        <a:pt x="3088" y="2332"/>
                      </a:cubicBezTo>
                      <a:cubicBezTo>
                        <a:pt x="3340" y="2080"/>
                        <a:pt x="3497" y="1733"/>
                        <a:pt x="3497" y="1387"/>
                      </a:cubicBezTo>
                      <a:cubicBezTo>
                        <a:pt x="3497" y="631"/>
                        <a:pt x="2867" y="1"/>
                        <a:pt x="2111"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D2547"/>
                    </a:solidFill>
                    <a:effectLst/>
                    <a:uLnTx/>
                    <a:uFillTx/>
                    <a:latin typeface="Symbio AR+LT"/>
                    <a:ea typeface="+mn-ea"/>
                    <a:cs typeface="Symbio AR+LT"/>
                  </a:endParaRPr>
                </a:p>
              </p:txBody>
            </p:sp>
          </p:grpSp>
        </p:grpSp>
        <p:sp>
          <p:nvSpPr>
            <p:cNvPr id="536" name="Rectangle 535">
              <a:extLst>
                <a:ext uri="{FF2B5EF4-FFF2-40B4-BE49-F238E27FC236}">
                  <a16:creationId xmlns:a16="http://schemas.microsoft.com/office/drawing/2014/main" id="{E292E433-BBEF-4D0B-B105-99624077A2D9}"/>
                </a:ext>
              </a:extLst>
            </p:cNvPr>
            <p:cNvSpPr/>
            <p:nvPr/>
          </p:nvSpPr>
          <p:spPr>
            <a:xfrm>
              <a:off x="7888368" y="3320894"/>
              <a:ext cx="825815" cy="543518"/>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SA" sz="1600" b="1" i="0" u="none" strike="noStrike" kern="1200" cap="none" spc="0" normalizeH="0" baseline="0" noProof="0" dirty="0">
                  <a:ln>
                    <a:noFill/>
                  </a:ln>
                  <a:solidFill>
                    <a:srgbClr val="0074A7"/>
                  </a:solidFill>
                  <a:effectLst>
                    <a:outerShdw blurRad="38100" dist="38100" dir="2700000" algn="tl">
                      <a:srgbClr val="000000">
                        <a:alpha val="43137"/>
                      </a:srgbClr>
                    </a:outerShdw>
                  </a:effectLst>
                  <a:uLnTx/>
                  <a:uFillTx/>
                  <a:latin typeface="SST Arabic" panose="020B0504030504020204" pitchFamily="34" charset="-78"/>
                  <a:ea typeface="+mn-ea"/>
                  <a:cs typeface="SST Arabic" panose="020B0504030504020204" pitchFamily="34" charset="-78"/>
                </a:rPr>
                <a:t>1</a:t>
              </a:r>
            </a:p>
          </p:txBody>
        </p:sp>
      </p:grpSp>
      <p:grpSp>
        <p:nvGrpSpPr>
          <p:cNvPr id="515" name="Group 514">
            <a:extLst>
              <a:ext uri="{FF2B5EF4-FFF2-40B4-BE49-F238E27FC236}">
                <a16:creationId xmlns:a16="http://schemas.microsoft.com/office/drawing/2014/main" id="{87A209F1-FD41-4336-9EB1-4FB4CDA38068}"/>
              </a:ext>
            </a:extLst>
          </p:cNvPr>
          <p:cNvGrpSpPr/>
          <p:nvPr/>
        </p:nvGrpSpPr>
        <p:grpSpPr>
          <a:xfrm>
            <a:off x="5936680" y="5129484"/>
            <a:ext cx="549186" cy="357216"/>
            <a:chOff x="7888368" y="3290934"/>
            <a:chExt cx="825815" cy="573478"/>
          </a:xfrm>
        </p:grpSpPr>
        <p:grpSp>
          <p:nvGrpSpPr>
            <p:cNvPr id="527" name="Group 526">
              <a:extLst>
                <a:ext uri="{FF2B5EF4-FFF2-40B4-BE49-F238E27FC236}">
                  <a16:creationId xmlns:a16="http://schemas.microsoft.com/office/drawing/2014/main" id="{CDA06C23-3C53-42E4-BA92-3347D40D5C2B}"/>
                </a:ext>
              </a:extLst>
            </p:cNvPr>
            <p:cNvGrpSpPr/>
            <p:nvPr/>
          </p:nvGrpSpPr>
          <p:grpSpPr>
            <a:xfrm>
              <a:off x="8018796" y="3290934"/>
              <a:ext cx="582877" cy="565921"/>
              <a:chOff x="5112361" y="3348237"/>
              <a:chExt cx="1033500" cy="1033500"/>
            </a:xfrm>
          </p:grpSpPr>
          <p:sp>
            <p:nvSpPr>
              <p:cNvPr id="529" name="Google Shape;1186;p42">
                <a:extLst>
                  <a:ext uri="{FF2B5EF4-FFF2-40B4-BE49-F238E27FC236}">
                    <a16:creationId xmlns:a16="http://schemas.microsoft.com/office/drawing/2014/main" id="{49A9A45B-54B0-4527-959D-0DDC882B5F77}"/>
                  </a:ext>
                </a:extLst>
              </p:cNvPr>
              <p:cNvSpPr/>
              <p:nvPr/>
            </p:nvSpPr>
            <p:spPr>
              <a:xfrm>
                <a:off x="5112361" y="3348237"/>
                <a:ext cx="1033500" cy="1033500"/>
              </a:xfrm>
              <a:prstGeom prst="ellipse">
                <a:avLst/>
              </a:prstGeom>
              <a:solidFill>
                <a:srgbClr val="03838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0D2547"/>
                  </a:solidFill>
                  <a:effectLst/>
                  <a:uLnTx/>
                  <a:uFillTx/>
                  <a:latin typeface="Symbio AR+LT"/>
                  <a:ea typeface="+mn-ea"/>
                  <a:cs typeface="Symbio AR+LT"/>
                </a:endParaRPr>
              </a:p>
            </p:txBody>
          </p:sp>
          <p:sp>
            <p:nvSpPr>
              <p:cNvPr id="530" name="Google Shape;1187;p42">
                <a:extLst>
                  <a:ext uri="{FF2B5EF4-FFF2-40B4-BE49-F238E27FC236}">
                    <a16:creationId xmlns:a16="http://schemas.microsoft.com/office/drawing/2014/main" id="{5F1710F7-1460-429F-9E6F-F6E75094E686}"/>
                  </a:ext>
                </a:extLst>
              </p:cNvPr>
              <p:cNvSpPr/>
              <p:nvPr/>
            </p:nvSpPr>
            <p:spPr>
              <a:xfrm>
                <a:off x="5221432" y="3457310"/>
                <a:ext cx="815400" cy="815400"/>
              </a:xfrm>
              <a:prstGeom prst="ellipse">
                <a:avLst/>
              </a:prstGeom>
              <a:solidFill>
                <a:schemeClr val="bg1"/>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endParaRPr kumimoji="0" sz="900" b="0" i="0" u="none" strike="noStrike" kern="1200" cap="none" spc="0" normalizeH="0" baseline="0" noProof="0" dirty="0">
                  <a:ln>
                    <a:noFill/>
                  </a:ln>
                  <a:solidFill>
                    <a:srgbClr val="0D2547"/>
                  </a:solidFill>
                  <a:effectLst/>
                  <a:uLnTx/>
                  <a:uFillTx/>
                  <a:latin typeface="Symbio AR+LT"/>
                  <a:ea typeface="+mn-ea"/>
                  <a:cs typeface="Symbio AR+LT"/>
                </a:endParaRPr>
              </a:p>
            </p:txBody>
          </p:sp>
          <p:grpSp>
            <p:nvGrpSpPr>
              <p:cNvPr id="531" name="Google Shape;1188;p42">
                <a:extLst>
                  <a:ext uri="{FF2B5EF4-FFF2-40B4-BE49-F238E27FC236}">
                    <a16:creationId xmlns:a16="http://schemas.microsoft.com/office/drawing/2014/main" id="{0C1CCDEB-ADB7-4C2B-8549-DE71B771A860}"/>
                  </a:ext>
                </a:extLst>
              </p:cNvPr>
              <p:cNvGrpSpPr/>
              <p:nvPr/>
            </p:nvGrpSpPr>
            <p:grpSpPr>
              <a:xfrm>
                <a:off x="5400545" y="3665715"/>
                <a:ext cx="457189" cy="398590"/>
                <a:chOff x="5046550" y="2327025"/>
                <a:chExt cx="299325" cy="261525"/>
              </a:xfrm>
            </p:grpSpPr>
            <p:sp>
              <p:nvSpPr>
                <p:cNvPr id="532" name="Google Shape;1189;p42">
                  <a:extLst>
                    <a:ext uri="{FF2B5EF4-FFF2-40B4-BE49-F238E27FC236}">
                      <a16:creationId xmlns:a16="http://schemas.microsoft.com/office/drawing/2014/main" id="{8F212AA1-32A7-40AD-8CC2-946451A3DB42}"/>
                    </a:ext>
                  </a:extLst>
                </p:cNvPr>
                <p:cNvSpPr/>
                <p:nvPr/>
              </p:nvSpPr>
              <p:spPr>
                <a:xfrm>
                  <a:off x="5046550" y="2448325"/>
                  <a:ext cx="297750" cy="140225"/>
                </a:xfrm>
                <a:custGeom>
                  <a:avLst/>
                  <a:gdLst/>
                  <a:ahLst/>
                  <a:cxnLst/>
                  <a:rect l="l" t="t" r="r" b="b"/>
                  <a:pathLst>
                    <a:path w="11910" h="5609" extrusionOk="0">
                      <a:moveTo>
                        <a:pt x="4569" y="1386"/>
                      </a:moveTo>
                      <a:cubicBezTo>
                        <a:pt x="4538" y="1575"/>
                        <a:pt x="4506" y="1828"/>
                        <a:pt x="4443" y="2111"/>
                      </a:cubicBezTo>
                      <a:lnTo>
                        <a:pt x="757" y="2111"/>
                      </a:lnTo>
                      <a:lnTo>
                        <a:pt x="757" y="1386"/>
                      </a:lnTo>
                      <a:close/>
                      <a:moveTo>
                        <a:pt x="11185" y="1386"/>
                      </a:moveTo>
                      <a:lnTo>
                        <a:pt x="11185" y="2111"/>
                      </a:lnTo>
                      <a:lnTo>
                        <a:pt x="7530" y="2111"/>
                      </a:lnTo>
                      <a:cubicBezTo>
                        <a:pt x="7467" y="1828"/>
                        <a:pt x="7436" y="1575"/>
                        <a:pt x="7373" y="1386"/>
                      </a:cubicBezTo>
                      <a:close/>
                      <a:moveTo>
                        <a:pt x="5955" y="725"/>
                      </a:moveTo>
                      <a:cubicBezTo>
                        <a:pt x="6270" y="725"/>
                        <a:pt x="6396" y="788"/>
                        <a:pt x="6491" y="1071"/>
                      </a:cubicBezTo>
                      <a:cubicBezTo>
                        <a:pt x="6743" y="1639"/>
                        <a:pt x="6900" y="2804"/>
                        <a:pt x="7247" y="4852"/>
                      </a:cubicBezTo>
                      <a:lnTo>
                        <a:pt x="4664" y="4852"/>
                      </a:lnTo>
                      <a:cubicBezTo>
                        <a:pt x="5010" y="2804"/>
                        <a:pt x="5168" y="1639"/>
                        <a:pt x="5388" y="1071"/>
                      </a:cubicBezTo>
                      <a:cubicBezTo>
                        <a:pt x="5514" y="788"/>
                        <a:pt x="5640" y="725"/>
                        <a:pt x="5955" y="725"/>
                      </a:cubicBezTo>
                      <a:close/>
                      <a:moveTo>
                        <a:pt x="5955" y="0"/>
                      </a:moveTo>
                      <a:cubicBezTo>
                        <a:pt x="5357" y="0"/>
                        <a:pt x="5010" y="221"/>
                        <a:pt x="4758" y="725"/>
                      </a:cubicBezTo>
                      <a:lnTo>
                        <a:pt x="347" y="725"/>
                      </a:lnTo>
                      <a:cubicBezTo>
                        <a:pt x="158" y="725"/>
                        <a:pt x="1" y="882"/>
                        <a:pt x="1" y="1071"/>
                      </a:cubicBezTo>
                      <a:lnTo>
                        <a:pt x="1" y="2458"/>
                      </a:lnTo>
                      <a:cubicBezTo>
                        <a:pt x="1" y="2647"/>
                        <a:pt x="158" y="2804"/>
                        <a:pt x="347" y="2804"/>
                      </a:cubicBezTo>
                      <a:lnTo>
                        <a:pt x="4254" y="2804"/>
                      </a:lnTo>
                      <a:cubicBezTo>
                        <a:pt x="4191" y="3371"/>
                        <a:pt x="4065" y="4064"/>
                        <a:pt x="3907" y="4884"/>
                      </a:cubicBezTo>
                      <a:lnTo>
                        <a:pt x="3498" y="4884"/>
                      </a:lnTo>
                      <a:cubicBezTo>
                        <a:pt x="3309" y="4884"/>
                        <a:pt x="3151" y="5041"/>
                        <a:pt x="3151" y="5262"/>
                      </a:cubicBezTo>
                      <a:cubicBezTo>
                        <a:pt x="3151" y="5451"/>
                        <a:pt x="3309" y="5608"/>
                        <a:pt x="3498" y="5608"/>
                      </a:cubicBezTo>
                      <a:lnTo>
                        <a:pt x="8350" y="5608"/>
                      </a:lnTo>
                      <a:cubicBezTo>
                        <a:pt x="8539" y="5608"/>
                        <a:pt x="8696" y="5451"/>
                        <a:pt x="8696" y="5262"/>
                      </a:cubicBezTo>
                      <a:cubicBezTo>
                        <a:pt x="8696" y="5041"/>
                        <a:pt x="8539" y="4884"/>
                        <a:pt x="8350" y="4884"/>
                      </a:cubicBezTo>
                      <a:lnTo>
                        <a:pt x="7972" y="4884"/>
                      </a:lnTo>
                      <a:cubicBezTo>
                        <a:pt x="7814" y="4064"/>
                        <a:pt x="7688" y="3403"/>
                        <a:pt x="7593" y="2804"/>
                      </a:cubicBezTo>
                      <a:lnTo>
                        <a:pt x="11500" y="2804"/>
                      </a:lnTo>
                      <a:cubicBezTo>
                        <a:pt x="11689" y="2804"/>
                        <a:pt x="11847" y="2647"/>
                        <a:pt x="11847" y="2458"/>
                      </a:cubicBezTo>
                      <a:lnTo>
                        <a:pt x="11847" y="1071"/>
                      </a:lnTo>
                      <a:cubicBezTo>
                        <a:pt x="11910" y="882"/>
                        <a:pt x="11752" y="725"/>
                        <a:pt x="11532" y="725"/>
                      </a:cubicBezTo>
                      <a:lnTo>
                        <a:pt x="7121" y="725"/>
                      </a:lnTo>
                      <a:cubicBezTo>
                        <a:pt x="6900" y="252"/>
                        <a:pt x="6554" y="0"/>
                        <a:pt x="5955"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D2547"/>
                    </a:solidFill>
                    <a:effectLst/>
                    <a:uLnTx/>
                    <a:uFillTx/>
                    <a:latin typeface="Symbio AR+LT"/>
                    <a:ea typeface="+mn-ea"/>
                    <a:cs typeface="Symbio AR+LT"/>
                  </a:endParaRPr>
                </a:p>
              </p:txBody>
            </p:sp>
            <p:sp>
              <p:nvSpPr>
                <p:cNvPr id="533" name="Google Shape;1190;p42">
                  <a:extLst>
                    <a:ext uri="{FF2B5EF4-FFF2-40B4-BE49-F238E27FC236}">
                      <a16:creationId xmlns:a16="http://schemas.microsoft.com/office/drawing/2014/main" id="{51690B76-203F-419C-9C64-28322D67FCE6}"/>
                    </a:ext>
                  </a:extLst>
                </p:cNvPr>
                <p:cNvSpPr/>
                <p:nvPr/>
              </p:nvSpPr>
              <p:spPr>
                <a:xfrm>
                  <a:off x="5241900" y="2327025"/>
                  <a:ext cx="103975" cy="121325"/>
                </a:xfrm>
                <a:custGeom>
                  <a:avLst/>
                  <a:gdLst/>
                  <a:ahLst/>
                  <a:cxnLst/>
                  <a:rect l="l" t="t" r="r" b="b"/>
                  <a:pathLst>
                    <a:path w="4159" h="4853" extrusionOk="0">
                      <a:moveTo>
                        <a:pt x="1985" y="725"/>
                      </a:moveTo>
                      <a:cubicBezTo>
                        <a:pt x="2394" y="725"/>
                        <a:pt x="2709" y="1040"/>
                        <a:pt x="2709" y="1450"/>
                      </a:cubicBezTo>
                      <a:cubicBezTo>
                        <a:pt x="2709" y="1828"/>
                        <a:pt x="2394" y="2143"/>
                        <a:pt x="1985" y="2143"/>
                      </a:cubicBezTo>
                      <a:cubicBezTo>
                        <a:pt x="1607" y="2143"/>
                        <a:pt x="1292" y="1828"/>
                        <a:pt x="1292" y="1450"/>
                      </a:cubicBezTo>
                      <a:cubicBezTo>
                        <a:pt x="1292" y="1040"/>
                        <a:pt x="1638" y="725"/>
                        <a:pt x="1985" y="725"/>
                      </a:cubicBezTo>
                      <a:close/>
                      <a:moveTo>
                        <a:pt x="1985" y="2804"/>
                      </a:moveTo>
                      <a:cubicBezTo>
                        <a:pt x="2741" y="2804"/>
                        <a:pt x="3371" y="3435"/>
                        <a:pt x="3371" y="4191"/>
                      </a:cubicBezTo>
                      <a:lnTo>
                        <a:pt x="630" y="4191"/>
                      </a:lnTo>
                      <a:cubicBezTo>
                        <a:pt x="630" y="3435"/>
                        <a:pt x="1260" y="2804"/>
                        <a:pt x="1985" y="2804"/>
                      </a:cubicBezTo>
                      <a:close/>
                      <a:moveTo>
                        <a:pt x="2048" y="1"/>
                      </a:moveTo>
                      <a:cubicBezTo>
                        <a:pt x="1292" y="1"/>
                        <a:pt x="662" y="631"/>
                        <a:pt x="662" y="1387"/>
                      </a:cubicBezTo>
                      <a:cubicBezTo>
                        <a:pt x="662" y="1765"/>
                        <a:pt x="819" y="2111"/>
                        <a:pt x="1040" y="2332"/>
                      </a:cubicBezTo>
                      <a:cubicBezTo>
                        <a:pt x="410" y="2710"/>
                        <a:pt x="0" y="3372"/>
                        <a:pt x="0" y="4159"/>
                      </a:cubicBezTo>
                      <a:lnTo>
                        <a:pt x="0" y="4506"/>
                      </a:lnTo>
                      <a:cubicBezTo>
                        <a:pt x="0" y="4695"/>
                        <a:pt x="158" y="4852"/>
                        <a:pt x="347" y="4852"/>
                      </a:cubicBezTo>
                      <a:lnTo>
                        <a:pt x="3812" y="4852"/>
                      </a:lnTo>
                      <a:cubicBezTo>
                        <a:pt x="4001" y="4852"/>
                        <a:pt x="4159" y="4695"/>
                        <a:pt x="4159" y="4506"/>
                      </a:cubicBezTo>
                      <a:lnTo>
                        <a:pt x="4159" y="4159"/>
                      </a:lnTo>
                      <a:cubicBezTo>
                        <a:pt x="4096" y="3403"/>
                        <a:pt x="3655" y="2710"/>
                        <a:pt x="3025" y="2332"/>
                      </a:cubicBezTo>
                      <a:cubicBezTo>
                        <a:pt x="3245" y="2111"/>
                        <a:pt x="3403" y="1765"/>
                        <a:pt x="3403" y="1387"/>
                      </a:cubicBezTo>
                      <a:cubicBezTo>
                        <a:pt x="3403" y="631"/>
                        <a:pt x="2772" y="1"/>
                        <a:pt x="2048"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D2547"/>
                    </a:solidFill>
                    <a:effectLst/>
                    <a:uLnTx/>
                    <a:uFillTx/>
                    <a:latin typeface="Symbio AR+LT"/>
                    <a:ea typeface="+mn-ea"/>
                    <a:cs typeface="Symbio AR+LT"/>
                  </a:endParaRPr>
                </a:p>
              </p:txBody>
            </p:sp>
            <p:sp>
              <p:nvSpPr>
                <p:cNvPr id="534" name="Google Shape;1191;p42">
                  <a:extLst>
                    <a:ext uri="{FF2B5EF4-FFF2-40B4-BE49-F238E27FC236}">
                      <a16:creationId xmlns:a16="http://schemas.microsoft.com/office/drawing/2014/main" id="{66BFCE45-60CD-4583-B8E2-89A7D6CB4A0F}"/>
                    </a:ext>
                  </a:extLst>
                </p:cNvPr>
                <p:cNvSpPr/>
                <p:nvPr/>
              </p:nvSpPr>
              <p:spPr>
                <a:xfrm>
                  <a:off x="5048925" y="2328600"/>
                  <a:ext cx="103975" cy="121325"/>
                </a:xfrm>
                <a:custGeom>
                  <a:avLst/>
                  <a:gdLst/>
                  <a:ahLst/>
                  <a:cxnLst/>
                  <a:rect l="l" t="t" r="r" b="b"/>
                  <a:pathLst>
                    <a:path w="4159" h="4853" extrusionOk="0">
                      <a:moveTo>
                        <a:pt x="2048" y="662"/>
                      </a:moveTo>
                      <a:cubicBezTo>
                        <a:pt x="2426" y="662"/>
                        <a:pt x="2741" y="977"/>
                        <a:pt x="2741" y="1387"/>
                      </a:cubicBezTo>
                      <a:cubicBezTo>
                        <a:pt x="2741" y="1765"/>
                        <a:pt x="2426" y="2080"/>
                        <a:pt x="2048" y="2080"/>
                      </a:cubicBezTo>
                      <a:cubicBezTo>
                        <a:pt x="1639" y="2080"/>
                        <a:pt x="1324" y="1765"/>
                        <a:pt x="1324" y="1387"/>
                      </a:cubicBezTo>
                      <a:cubicBezTo>
                        <a:pt x="1324" y="977"/>
                        <a:pt x="1670" y="662"/>
                        <a:pt x="2048" y="662"/>
                      </a:cubicBezTo>
                      <a:close/>
                      <a:moveTo>
                        <a:pt x="2048" y="2710"/>
                      </a:moveTo>
                      <a:cubicBezTo>
                        <a:pt x="2773" y="2710"/>
                        <a:pt x="3403" y="3340"/>
                        <a:pt x="3403" y="4096"/>
                      </a:cubicBezTo>
                      <a:lnTo>
                        <a:pt x="662" y="4096"/>
                      </a:lnTo>
                      <a:cubicBezTo>
                        <a:pt x="662" y="3340"/>
                        <a:pt x="1292" y="2710"/>
                        <a:pt x="2048" y="2710"/>
                      </a:cubicBezTo>
                      <a:close/>
                      <a:moveTo>
                        <a:pt x="2111" y="1"/>
                      </a:moveTo>
                      <a:cubicBezTo>
                        <a:pt x="1355" y="1"/>
                        <a:pt x="725" y="631"/>
                        <a:pt x="725" y="1387"/>
                      </a:cubicBezTo>
                      <a:cubicBezTo>
                        <a:pt x="725" y="1733"/>
                        <a:pt x="882" y="2080"/>
                        <a:pt x="1134" y="2332"/>
                      </a:cubicBezTo>
                      <a:cubicBezTo>
                        <a:pt x="410" y="2647"/>
                        <a:pt x="0" y="3340"/>
                        <a:pt x="0" y="4128"/>
                      </a:cubicBezTo>
                      <a:lnTo>
                        <a:pt x="0" y="4474"/>
                      </a:lnTo>
                      <a:cubicBezTo>
                        <a:pt x="0" y="4695"/>
                        <a:pt x="158" y="4852"/>
                        <a:pt x="347" y="4852"/>
                      </a:cubicBezTo>
                      <a:lnTo>
                        <a:pt x="3812" y="4852"/>
                      </a:lnTo>
                      <a:cubicBezTo>
                        <a:pt x="4001" y="4852"/>
                        <a:pt x="4159" y="4695"/>
                        <a:pt x="4159" y="4474"/>
                      </a:cubicBezTo>
                      <a:lnTo>
                        <a:pt x="4159" y="4128"/>
                      </a:lnTo>
                      <a:cubicBezTo>
                        <a:pt x="4159" y="3340"/>
                        <a:pt x="3718" y="2678"/>
                        <a:pt x="3088" y="2332"/>
                      </a:cubicBezTo>
                      <a:cubicBezTo>
                        <a:pt x="3340" y="2080"/>
                        <a:pt x="3497" y="1733"/>
                        <a:pt x="3497" y="1387"/>
                      </a:cubicBezTo>
                      <a:cubicBezTo>
                        <a:pt x="3497" y="631"/>
                        <a:pt x="2867" y="1"/>
                        <a:pt x="2111"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D2547"/>
                    </a:solidFill>
                    <a:effectLst/>
                    <a:uLnTx/>
                    <a:uFillTx/>
                    <a:latin typeface="Symbio AR+LT"/>
                    <a:ea typeface="+mn-ea"/>
                    <a:cs typeface="Symbio AR+LT"/>
                  </a:endParaRPr>
                </a:p>
              </p:txBody>
            </p:sp>
          </p:grpSp>
        </p:grpSp>
        <p:sp>
          <p:nvSpPr>
            <p:cNvPr id="528" name="Rectangle 527">
              <a:extLst>
                <a:ext uri="{FF2B5EF4-FFF2-40B4-BE49-F238E27FC236}">
                  <a16:creationId xmlns:a16="http://schemas.microsoft.com/office/drawing/2014/main" id="{24D31F3C-6DCA-4DD2-9893-BCCFA28B50D4}"/>
                </a:ext>
              </a:extLst>
            </p:cNvPr>
            <p:cNvSpPr/>
            <p:nvPr/>
          </p:nvSpPr>
          <p:spPr>
            <a:xfrm>
              <a:off x="7888368" y="3320894"/>
              <a:ext cx="825815" cy="543518"/>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SA" sz="1600" b="1" i="0" u="none" strike="noStrike" kern="1200" cap="none" spc="0" normalizeH="0" baseline="0" noProof="0" dirty="0">
                  <a:ln>
                    <a:noFill/>
                  </a:ln>
                  <a:solidFill>
                    <a:srgbClr val="0074A7"/>
                  </a:solidFill>
                  <a:effectLst>
                    <a:outerShdw blurRad="38100" dist="38100" dir="2700000" algn="tl">
                      <a:srgbClr val="000000">
                        <a:alpha val="43137"/>
                      </a:srgbClr>
                    </a:outerShdw>
                  </a:effectLst>
                  <a:uLnTx/>
                  <a:uFillTx/>
                  <a:latin typeface="SST Arabic" panose="020B0504030504020204" pitchFamily="34" charset="-78"/>
                  <a:ea typeface="+mn-ea"/>
                  <a:cs typeface="SST Arabic" panose="020B0504030504020204" pitchFamily="34" charset="-78"/>
                </a:rPr>
                <a:t>2</a:t>
              </a:r>
            </a:p>
          </p:txBody>
        </p:sp>
      </p:grpSp>
      <p:grpSp>
        <p:nvGrpSpPr>
          <p:cNvPr id="516" name="Group 515">
            <a:extLst>
              <a:ext uri="{FF2B5EF4-FFF2-40B4-BE49-F238E27FC236}">
                <a16:creationId xmlns:a16="http://schemas.microsoft.com/office/drawing/2014/main" id="{2D99D0F8-7517-41DC-96BA-155AA3F8895F}"/>
              </a:ext>
            </a:extLst>
          </p:cNvPr>
          <p:cNvGrpSpPr/>
          <p:nvPr/>
        </p:nvGrpSpPr>
        <p:grpSpPr>
          <a:xfrm>
            <a:off x="5199109" y="5121549"/>
            <a:ext cx="549186" cy="357216"/>
            <a:chOff x="7888368" y="3290934"/>
            <a:chExt cx="825815" cy="573478"/>
          </a:xfrm>
        </p:grpSpPr>
        <p:grpSp>
          <p:nvGrpSpPr>
            <p:cNvPr id="519" name="Group 518">
              <a:extLst>
                <a:ext uri="{FF2B5EF4-FFF2-40B4-BE49-F238E27FC236}">
                  <a16:creationId xmlns:a16="http://schemas.microsoft.com/office/drawing/2014/main" id="{80E9EEFC-064F-4D03-9119-4D1FB57FCFD4}"/>
                </a:ext>
              </a:extLst>
            </p:cNvPr>
            <p:cNvGrpSpPr/>
            <p:nvPr/>
          </p:nvGrpSpPr>
          <p:grpSpPr>
            <a:xfrm>
              <a:off x="8018796" y="3290934"/>
              <a:ext cx="582877" cy="565921"/>
              <a:chOff x="5112361" y="3348237"/>
              <a:chExt cx="1033500" cy="1033500"/>
            </a:xfrm>
          </p:grpSpPr>
          <p:sp>
            <p:nvSpPr>
              <p:cNvPr id="521" name="Google Shape;1186;p42">
                <a:extLst>
                  <a:ext uri="{FF2B5EF4-FFF2-40B4-BE49-F238E27FC236}">
                    <a16:creationId xmlns:a16="http://schemas.microsoft.com/office/drawing/2014/main" id="{59134C39-914E-4E5D-8392-42FB1949F3F2}"/>
                  </a:ext>
                </a:extLst>
              </p:cNvPr>
              <p:cNvSpPr/>
              <p:nvPr/>
            </p:nvSpPr>
            <p:spPr>
              <a:xfrm>
                <a:off x="5112361" y="3348237"/>
                <a:ext cx="1033500" cy="1033500"/>
              </a:xfrm>
              <a:prstGeom prst="ellipse">
                <a:avLst/>
              </a:prstGeom>
              <a:solidFill>
                <a:srgbClr val="03838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0D2547"/>
                  </a:solidFill>
                  <a:effectLst/>
                  <a:uLnTx/>
                  <a:uFillTx/>
                  <a:latin typeface="Symbio AR+LT"/>
                  <a:ea typeface="+mn-ea"/>
                  <a:cs typeface="Symbio AR+LT"/>
                </a:endParaRPr>
              </a:p>
            </p:txBody>
          </p:sp>
          <p:sp>
            <p:nvSpPr>
              <p:cNvPr id="522" name="Google Shape;1187;p42">
                <a:extLst>
                  <a:ext uri="{FF2B5EF4-FFF2-40B4-BE49-F238E27FC236}">
                    <a16:creationId xmlns:a16="http://schemas.microsoft.com/office/drawing/2014/main" id="{9AA02D09-E2A6-43DC-84F9-586299D71517}"/>
                  </a:ext>
                </a:extLst>
              </p:cNvPr>
              <p:cNvSpPr/>
              <p:nvPr/>
            </p:nvSpPr>
            <p:spPr>
              <a:xfrm>
                <a:off x="5221432" y="3457310"/>
                <a:ext cx="815400" cy="815400"/>
              </a:xfrm>
              <a:prstGeom prst="ellipse">
                <a:avLst/>
              </a:prstGeom>
              <a:solidFill>
                <a:schemeClr val="bg1"/>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endParaRPr kumimoji="0" sz="900" b="0" i="0" u="none" strike="noStrike" kern="1200" cap="none" spc="0" normalizeH="0" baseline="0" noProof="0" dirty="0">
                  <a:ln>
                    <a:noFill/>
                  </a:ln>
                  <a:solidFill>
                    <a:srgbClr val="0D2547"/>
                  </a:solidFill>
                  <a:effectLst/>
                  <a:uLnTx/>
                  <a:uFillTx/>
                  <a:latin typeface="Symbio AR+LT"/>
                  <a:ea typeface="+mn-ea"/>
                  <a:cs typeface="Symbio AR+LT"/>
                </a:endParaRPr>
              </a:p>
            </p:txBody>
          </p:sp>
          <p:grpSp>
            <p:nvGrpSpPr>
              <p:cNvPr id="523" name="Google Shape;1188;p42">
                <a:extLst>
                  <a:ext uri="{FF2B5EF4-FFF2-40B4-BE49-F238E27FC236}">
                    <a16:creationId xmlns:a16="http://schemas.microsoft.com/office/drawing/2014/main" id="{469B4188-3323-4E04-9945-C4770AE8784F}"/>
                  </a:ext>
                </a:extLst>
              </p:cNvPr>
              <p:cNvGrpSpPr/>
              <p:nvPr/>
            </p:nvGrpSpPr>
            <p:grpSpPr>
              <a:xfrm>
                <a:off x="5400545" y="3665715"/>
                <a:ext cx="457189" cy="398590"/>
                <a:chOff x="5046550" y="2327025"/>
                <a:chExt cx="299325" cy="261525"/>
              </a:xfrm>
            </p:grpSpPr>
            <p:sp>
              <p:nvSpPr>
                <p:cNvPr id="524" name="Google Shape;1189;p42">
                  <a:extLst>
                    <a:ext uri="{FF2B5EF4-FFF2-40B4-BE49-F238E27FC236}">
                      <a16:creationId xmlns:a16="http://schemas.microsoft.com/office/drawing/2014/main" id="{50DFA4AB-BB0D-43F4-941A-F146184E64A8}"/>
                    </a:ext>
                  </a:extLst>
                </p:cNvPr>
                <p:cNvSpPr/>
                <p:nvPr/>
              </p:nvSpPr>
              <p:spPr>
                <a:xfrm>
                  <a:off x="5046550" y="2448325"/>
                  <a:ext cx="297750" cy="140225"/>
                </a:xfrm>
                <a:custGeom>
                  <a:avLst/>
                  <a:gdLst/>
                  <a:ahLst/>
                  <a:cxnLst/>
                  <a:rect l="l" t="t" r="r" b="b"/>
                  <a:pathLst>
                    <a:path w="11910" h="5609" extrusionOk="0">
                      <a:moveTo>
                        <a:pt x="4569" y="1386"/>
                      </a:moveTo>
                      <a:cubicBezTo>
                        <a:pt x="4538" y="1575"/>
                        <a:pt x="4506" y="1828"/>
                        <a:pt x="4443" y="2111"/>
                      </a:cubicBezTo>
                      <a:lnTo>
                        <a:pt x="757" y="2111"/>
                      </a:lnTo>
                      <a:lnTo>
                        <a:pt x="757" y="1386"/>
                      </a:lnTo>
                      <a:close/>
                      <a:moveTo>
                        <a:pt x="11185" y="1386"/>
                      </a:moveTo>
                      <a:lnTo>
                        <a:pt x="11185" y="2111"/>
                      </a:lnTo>
                      <a:lnTo>
                        <a:pt x="7530" y="2111"/>
                      </a:lnTo>
                      <a:cubicBezTo>
                        <a:pt x="7467" y="1828"/>
                        <a:pt x="7436" y="1575"/>
                        <a:pt x="7373" y="1386"/>
                      </a:cubicBezTo>
                      <a:close/>
                      <a:moveTo>
                        <a:pt x="5955" y="725"/>
                      </a:moveTo>
                      <a:cubicBezTo>
                        <a:pt x="6270" y="725"/>
                        <a:pt x="6396" y="788"/>
                        <a:pt x="6491" y="1071"/>
                      </a:cubicBezTo>
                      <a:cubicBezTo>
                        <a:pt x="6743" y="1639"/>
                        <a:pt x="6900" y="2804"/>
                        <a:pt x="7247" y="4852"/>
                      </a:cubicBezTo>
                      <a:lnTo>
                        <a:pt x="4664" y="4852"/>
                      </a:lnTo>
                      <a:cubicBezTo>
                        <a:pt x="5010" y="2804"/>
                        <a:pt x="5168" y="1639"/>
                        <a:pt x="5388" y="1071"/>
                      </a:cubicBezTo>
                      <a:cubicBezTo>
                        <a:pt x="5514" y="788"/>
                        <a:pt x="5640" y="725"/>
                        <a:pt x="5955" y="725"/>
                      </a:cubicBezTo>
                      <a:close/>
                      <a:moveTo>
                        <a:pt x="5955" y="0"/>
                      </a:moveTo>
                      <a:cubicBezTo>
                        <a:pt x="5357" y="0"/>
                        <a:pt x="5010" y="221"/>
                        <a:pt x="4758" y="725"/>
                      </a:cubicBezTo>
                      <a:lnTo>
                        <a:pt x="347" y="725"/>
                      </a:lnTo>
                      <a:cubicBezTo>
                        <a:pt x="158" y="725"/>
                        <a:pt x="1" y="882"/>
                        <a:pt x="1" y="1071"/>
                      </a:cubicBezTo>
                      <a:lnTo>
                        <a:pt x="1" y="2458"/>
                      </a:lnTo>
                      <a:cubicBezTo>
                        <a:pt x="1" y="2647"/>
                        <a:pt x="158" y="2804"/>
                        <a:pt x="347" y="2804"/>
                      </a:cubicBezTo>
                      <a:lnTo>
                        <a:pt x="4254" y="2804"/>
                      </a:lnTo>
                      <a:cubicBezTo>
                        <a:pt x="4191" y="3371"/>
                        <a:pt x="4065" y="4064"/>
                        <a:pt x="3907" y="4884"/>
                      </a:cubicBezTo>
                      <a:lnTo>
                        <a:pt x="3498" y="4884"/>
                      </a:lnTo>
                      <a:cubicBezTo>
                        <a:pt x="3309" y="4884"/>
                        <a:pt x="3151" y="5041"/>
                        <a:pt x="3151" y="5262"/>
                      </a:cubicBezTo>
                      <a:cubicBezTo>
                        <a:pt x="3151" y="5451"/>
                        <a:pt x="3309" y="5608"/>
                        <a:pt x="3498" y="5608"/>
                      </a:cubicBezTo>
                      <a:lnTo>
                        <a:pt x="8350" y="5608"/>
                      </a:lnTo>
                      <a:cubicBezTo>
                        <a:pt x="8539" y="5608"/>
                        <a:pt x="8696" y="5451"/>
                        <a:pt x="8696" y="5262"/>
                      </a:cubicBezTo>
                      <a:cubicBezTo>
                        <a:pt x="8696" y="5041"/>
                        <a:pt x="8539" y="4884"/>
                        <a:pt x="8350" y="4884"/>
                      </a:cubicBezTo>
                      <a:lnTo>
                        <a:pt x="7972" y="4884"/>
                      </a:lnTo>
                      <a:cubicBezTo>
                        <a:pt x="7814" y="4064"/>
                        <a:pt x="7688" y="3403"/>
                        <a:pt x="7593" y="2804"/>
                      </a:cubicBezTo>
                      <a:lnTo>
                        <a:pt x="11500" y="2804"/>
                      </a:lnTo>
                      <a:cubicBezTo>
                        <a:pt x="11689" y="2804"/>
                        <a:pt x="11847" y="2647"/>
                        <a:pt x="11847" y="2458"/>
                      </a:cubicBezTo>
                      <a:lnTo>
                        <a:pt x="11847" y="1071"/>
                      </a:lnTo>
                      <a:cubicBezTo>
                        <a:pt x="11910" y="882"/>
                        <a:pt x="11752" y="725"/>
                        <a:pt x="11532" y="725"/>
                      </a:cubicBezTo>
                      <a:lnTo>
                        <a:pt x="7121" y="725"/>
                      </a:lnTo>
                      <a:cubicBezTo>
                        <a:pt x="6900" y="252"/>
                        <a:pt x="6554" y="0"/>
                        <a:pt x="5955"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D2547"/>
                    </a:solidFill>
                    <a:effectLst/>
                    <a:uLnTx/>
                    <a:uFillTx/>
                    <a:latin typeface="Symbio AR+LT"/>
                    <a:ea typeface="+mn-ea"/>
                    <a:cs typeface="Symbio AR+LT"/>
                  </a:endParaRPr>
                </a:p>
              </p:txBody>
            </p:sp>
            <p:sp>
              <p:nvSpPr>
                <p:cNvPr id="525" name="Google Shape;1190;p42">
                  <a:extLst>
                    <a:ext uri="{FF2B5EF4-FFF2-40B4-BE49-F238E27FC236}">
                      <a16:creationId xmlns:a16="http://schemas.microsoft.com/office/drawing/2014/main" id="{7988823F-A7A9-4A33-949E-DD56AC018029}"/>
                    </a:ext>
                  </a:extLst>
                </p:cNvPr>
                <p:cNvSpPr/>
                <p:nvPr/>
              </p:nvSpPr>
              <p:spPr>
                <a:xfrm>
                  <a:off x="5241900" y="2327025"/>
                  <a:ext cx="103975" cy="121325"/>
                </a:xfrm>
                <a:custGeom>
                  <a:avLst/>
                  <a:gdLst/>
                  <a:ahLst/>
                  <a:cxnLst/>
                  <a:rect l="l" t="t" r="r" b="b"/>
                  <a:pathLst>
                    <a:path w="4159" h="4853" extrusionOk="0">
                      <a:moveTo>
                        <a:pt x="1985" y="725"/>
                      </a:moveTo>
                      <a:cubicBezTo>
                        <a:pt x="2394" y="725"/>
                        <a:pt x="2709" y="1040"/>
                        <a:pt x="2709" y="1450"/>
                      </a:cubicBezTo>
                      <a:cubicBezTo>
                        <a:pt x="2709" y="1828"/>
                        <a:pt x="2394" y="2143"/>
                        <a:pt x="1985" y="2143"/>
                      </a:cubicBezTo>
                      <a:cubicBezTo>
                        <a:pt x="1607" y="2143"/>
                        <a:pt x="1292" y="1828"/>
                        <a:pt x="1292" y="1450"/>
                      </a:cubicBezTo>
                      <a:cubicBezTo>
                        <a:pt x="1292" y="1040"/>
                        <a:pt x="1638" y="725"/>
                        <a:pt x="1985" y="725"/>
                      </a:cubicBezTo>
                      <a:close/>
                      <a:moveTo>
                        <a:pt x="1985" y="2804"/>
                      </a:moveTo>
                      <a:cubicBezTo>
                        <a:pt x="2741" y="2804"/>
                        <a:pt x="3371" y="3435"/>
                        <a:pt x="3371" y="4191"/>
                      </a:cubicBezTo>
                      <a:lnTo>
                        <a:pt x="630" y="4191"/>
                      </a:lnTo>
                      <a:cubicBezTo>
                        <a:pt x="630" y="3435"/>
                        <a:pt x="1260" y="2804"/>
                        <a:pt x="1985" y="2804"/>
                      </a:cubicBezTo>
                      <a:close/>
                      <a:moveTo>
                        <a:pt x="2048" y="1"/>
                      </a:moveTo>
                      <a:cubicBezTo>
                        <a:pt x="1292" y="1"/>
                        <a:pt x="662" y="631"/>
                        <a:pt x="662" y="1387"/>
                      </a:cubicBezTo>
                      <a:cubicBezTo>
                        <a:pt x="662" y="1765"/>
                        <a:pt x="819" y="2111"/>
                        <a:pt x="1040" y="2332"/>
                      </a:cubicBezTo>
                      <a:cubicBezTo>
                        <a:pt x="410" y="2710"/>
                        <a:pt x="0" y="3372"/>
                        <a:pt x="0" y="4159"/>
                      </a:cubicBezTo>
                      <a:lnTo>
                        <a:pt x="0" y="4506"/>
                      </a:lnTo>
                      <a:cubicBezTo>
                        <a:pt x="0" y="4695"/>
                        <a:pt x="158" y="4852"/>
                        <a:pt x="347" y="4852"/>
                      </a:cubicBezTo>
                      <a:lnTo>
                        <a:pt x="3812" y="4852"/>
                      </a:lnTo>
                      <a:cubicBezTo>
                        <a:pt x="4001" y="4852"/>
                        <a:pt x="4159" y="4695"/>
                        <a:pt x="4159" y="4506"/>
                      </a:cubicBezTo>
                      <a:lnTo>
                        <a:pt x="4159" y="4159"/>
                      </a:lnTo>
                      <a:cubicBezTo>
                        <a:pt x="4096" y="3403"/>
                        <a:pt x="3655" y="2710"/>
                        <a:pt x="3025" y="2332"/>
                      </a:cubicBezTo>
                      <a:cubicBezTo>
                        <a:pt x="3245" y="2111"/>
                        <a:pt x="3403" y="1765"/>
                        <a:pt x="3403" y="1387"/>
                      </a:cubicBezTo>
                      <a:cubicBezTo>
                        <a:pt x="3403" y="631"/>
                        <a:pt x="2772" y="1"/>
                        <a:pt x="2048"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D2547"/>
                    </a:solidFill>
                    <a:effectLst/>
                    <a:uLnTx/>
                    <a:uFillTx/>
                    <a:latin typeface="Symbio AR+LT"/>
                    <a:ea typeface="+mn-ea"/>
                    <a:cs typeface="Symbio AR+LT"/>
                  </a:endParaRPr>
                </a:p>
              </p:txBody>
            </p:sp>
            <p:sp>
              <p:nvSpPr>
                <p:cNvPr id="526" name="Google Shape;1191;p42">
                  <a:extLst>
                    <a:ext uri="{FF2B5EF4-FFF2-40B4-BE49-F238E27FC236}">
                      <a16:creationId xmlns:a16="http://schemas.microsoft.com/office/drawing/2014/main" id="{A7FC3CC2-A2E0-4B68-BC1D-8D3CA355A48E}"/>
                    </a:ext>
                  </a:extLst>
                </p:cNvPr>
                <p:cNvSpPr/>
                <p:nvPr/>
              </p:nvSpPr>
              <p:spPr>
                <a:xfrm>
                  <a:off x="5048925" y="2328600"/>
                  <a:ext cx="103975" cy="121325"/>
                </a:xfrm>
                <a:custGeom>
                  <a:avLst/>
                  <a:gdLst/>
                  <a:ahLst/>
                  <a:cxnLst/>
                  <a:rect l="l" t="t" r="r" b="b"/>
                  <a:pathLst>
                    <a:path w="4159" h="4853" extrusionOk="0">
                      <a:moveTo>
                        <a:pt x="2048" y="662"/>
                      </a:moveTo>
                      <a:cubicBezTo>
                        <a:pt x="2426" y="662"/>
                        <a:pt x="2741" y="977"/>
                        <a:pt x="2741" y="1387"/>
                      </a:cubicBezTo>
                      <a:cubicBezTo>
                        <a:pt x="2741" y="1765"/>
                        <a:pt x="2426" y="2080"/>
                        <a:pt x="2048" y="2080"/>
                      </a:cubicBezTo>
                      <a:cubicBezTo>
                        <a:pt x="1639" y="2080"/>
                        <a:pt x="1324" y="1765"/>
                        <a:pt x="1324" y="1387"/>
                      </a:cubicBezTo>
                      <a:cubicBezTo>
                        <a:pt x="1324" y="977"/>
                        <a:pt x="1670" y="662"/>
                        <a:pt x="2048" y="662"/>
                      </a:cubicBezTo>
                      <a:close/>
                      <a:moveTo>
                        <a:pt x="2048" y="2710"/>
                      </a:moveTo>
                      <a:cubicBezTo>
                        <a:pt x="2773" y="2710"/>
                        <a:pt x="3403" y="3340"/>
                        <a:pt x="3403" y="4096"/>
                      </a:cubicBezTo>
                      <a:lnTo>
                        <a:pt x="662" y="4096"/>
                      </a:lnTo>
                      <a:cubicBezTo>
                        <a:pt x="662" y="3340"/>
                        <a:pt x="1292" y="2710"/>
                        <a:pt x="2048" y="2710"/>
                      </a:cubicBezTo>
                      <a:close/>
                      <a:moveTo>
                        <a:pt x="2111" y="1"/>
                      </a:moveTo>
                      <a:cubicBezTo>
                        <a:pt x="1355" y="1"/>
                        <a:pt x="725" y="631"/>
                        <a:pt x="725" y="1387"/>
                      </a:cubicBezTo>
                      <a:cubicBezTo>
                        <a:pt x="725" y="1733"/>
                        <a:pt x="882" y="2080"/>
                        <a:pt x="1134" y="2332"/>
                      </a:cubicBezTo>
                      <a:cubicBezTo>
                        <a:pt x="410" y="2647"/>
                        <a:pt x="0" y="3340"/>
                        <a:pt x="0" y="4128"/>
                      </a:cubicBezTo>
                      <a:lnTo>
                        <a:pt x="0" y="4474"/>
                      </a:lnTo>
                      <a:cubicBezTo>
                        <a:pt x="0" y="4695"/>
                        <a:pt x="158" y="4852"/>
                        <a:pt x="347" y="4852"/>
                      </a:cubicBezTo>
                      <a:lnTo>
                        <a:pt x="3812" y="4852"/>
                      </a:lnTo>
                      <a:cubicBezTo>
                        <a:pt x="4001" y="4852"/>
                        <a:pt x="4159" y="4695"/>
                        <a:pt x="4159" y="4474"/>
                      </a:cubicBezTo>
                      <a:lnTo>
                        <a:pt x="4159" y="4128"/>
                      </a:lnTo>
                      <a:cubicBezTo>
                        <a:pt x="4159" y="3340"/>
                        <a:pt x="3718" y="2678"/>
                        <a:pt x="3088" y="2332"/>
                      </a:cubicBezTo>
                      <a:cubicBezTo>
                        <a:pt x="3340" y="2080"/>
                        <a:pt x="3497" y="1733"/>
                        <a:pt x="3497" y="1387"/>
                      </a:cubicBezTo>
                      <a:cubicBezTo>
                        <a:pt x="3497" y="631"/>
                        <a:pt x="2867" y="1"/>
                        <a:pt x="2111"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D2547"/>
                    </a:solidFill>
                    <a:effectLst/>
                    <a:uLnTx/>
                    <a:uFillTx/>
                    <a:latin typeface="Symbio AR+LT"/>
                    <a:ea typeface="+mn-ea"/>
                    <a:cs typeface="Symbio AR+LT"/>
                  </a:endParaRPr>
                </a:p>
              </p:txBody>
            </p:sp>
          </p:grpSp>
        </p:grpSp>
        <p:sp>
          <p:nvSpPr>
            <p:cNvPr id="520" name="Rectangle 519">
              <a:extLst>
                <a:ext uri="{FF2B5EF4-FFF2-40B4-BE49-F238E27FC236}">
                  <a16:creationId xmlns:a16="http://schemas.microsoft.com/office/drawing/2014/main" id="{43F141F0-724F-4C22-9852-E2D04820F9F6}"/>
                </a:ext>
              </a:extLst>
            </p:cNvPr>
            <p:cNvSpPr/>
            <p:nvPr/>
          </p:nvSpPr>
          <p:spPr>
            <a:xfrm>
              <a:off x="7888368" y="3320894"/>
              <a:ext cx="825815" cy="543518"/>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74A7"/>
                  </a:solidFill>
                  <a:effectLst>
                    <a:outerShdw blurRad="38100" dist="38100" dir="2700000" algn="tl">
                      <a:srgbClr val="000000">
                        <a:alpha val="43137"/>
                      </a:srgbClr>
                    </a:outerShdw>
                  </a:effectLst>
                  <a:uLnTx/>
                  <a:uFillTx/>
                  <a:latin typeface="SST Arabic" panose="020B0504030504020204" pitchFamily="34" charset="-78"/>
                  <a:ea typeface="+mn-ea"/>
                  <a:cs typeface="SST Arabic" panose="020B0504030504020204" pitchFamily="34" charset="-78"/>
                </a:rPr>
                <a:t>3</a:t>
              </a:r>
              <a:endParaRPr kumimoji="0" lang="ar-SA" sz="1600" b="1" i="0" u="none" strike="noStrike" kern="1200" cap="none" spc="0" normalizeH="0" baseline="0" noProof="0" dirty="0">
                <a:ln>
                  <a:noFill/>
                </a:ln>
                <a:solidFill>
                  <a:srgbClr val="0074A7"/>
                </a:solidFill>
                <a:effectLst>
                  <a:outerShdw blurRad="38100" dist="38100" dir="2700000" algn="tl">
                    <a:srgbClr val="000000">
                      <a:alpha val="43137"/>
                    </a:srgbClr>
                  </a:outerShdw>
                </a:effectLst>
                <a:uLnTx/>
                <a:uFillTx/>
                <a:latin typeface="SST Arabic" panose="020B0504030504020204" pitchFamily="34" charset="-78"/>
                <a:ea typeface="+mn-ea"/>
                <a:cs typeface="SST Arabic" panose="020B0504030504020204" pitchFamily="34" charset="-78"/>
              </a:endParaRPr>
            </a:p>
          </p:txBody>
        </p:sp>
      </p:grpSp>
      <p:sp>
        <p:nvSpPr>
          <p:cNvPr id="517" name="Title 1">
            <a:extLst>
              <a:ext uri="{FF2B5EF4-FFF2-40B4-BE49-F238E27FC236}">
                <a16:creationId xmlns:a16="http://schemas.microsoft.com/office/drawing/2014/main" id="{B9721E16-A1E9-4B91-92E3-CF845DBC3CB7}"/>
              </a:ext>
            </a:extLst>
          </p:cNvPr>
          <p:cNvSpPr txBox="1">
            <a:spLocks/>
          </p:cNvSpPr>
          <p:nvPr/>
        </p:nvSpPr>
        <p:spPr>
          <a:xfrm>
            <a:off x="5714333" y="5234874"/>
            <a:ext cx="178748" cy="352509"/>
          </a:xfrm>
          <a:prstGeom prst="rect">
            <a:avLst/>
          </a:prstGeom>
        </p:spPr>
        <p:txBody>
          <a:bodyPr vert="horz" lIns="0" tIns="0" rIns="0" bIns="0" rtlCol="0" anchor="t">
            <a:noAutofit/>
          </a:bodyPr>
          <a:lstStyle>
            <a:lvl1pPr algn="r" defTabSz="914400" rtl="1" eaLnBrk="1" latinLnBrk="0" hangingPunct="1">
              <a:lnSpc>
                <a:spcPct val="90000"/>
              </a:lnSpc>
              <a:spcBef>
                <a:spcPct val="0"/>
              </a:spcBef>
              <a:buNone/>
              <a:defRPr sz="2600" kern="1200">
                <a:solidFill>
                  <a:schemeClr val="accent3"/>
                </a:solidFill>
                <a:latin typeface="Greta Arabic" pitchFamily="2" charset="-78"/>
                <a:ea typeface="+mj-ea"/>
                <a:cs typeface="+mj-cs"/>
              </a:defRPr>
            </a:lvl1pPr>
          </a:lstStyle>
          <a:p>
            <a:pPr marL="0" marR="0" lvl="0" indent="0" algn="r" defTabSz="914400" rtl="1" eaLnBrk="1" fontAlgn="auto" latinLnBrk="0" hangingPunct="1">
              <a:lnSpc>
                <a:spcPct val="90000"/>
              </a:lnSpc>
              <a:spcBef>
                <a:spcPct val="0"/>
              </a:spcBef>
              <a:spcAft>
                <a:spcPts val="0"/>
              </a:spcAft>
              <a:buClrTx/>
              <a:buSzTx/>
              <a:buFontTx/>
              <a:buNone/>
              <a:tabLst/>
              <a:defRPr/>
            </a:pPr>
            <a:r>
              <a:rPr kumimoji="0" lang="ar-SA" sz="1400" b="1" i="0" u="none" strike="noStrike" kern="1200" cap="none" spc="0" normalizeH="0" baseline="0" noProof="0" dirty="0">
                <a:ln>
                  <a:noFill/>
                </a:ln>
                <a:solidFill>
                  <a:srgbClr val="E6E6E6">
                    <a:lumMod val="25000"/>
                  </a:srgbClr>
                </a:solidFill>
                <a:effectLst/>
                <a:uLnTx/>
                <a:uFillTx/>
                <a:latin typeface="Somar Light" panose="00000400000000000000" pitchFamily="50" charset="-78"/>
                <a:ea typeface="+mj-ea"/>
                <a:cs typeface="Somar Bold"/>
              </a:rPr>
              <a:t>+</a:t>
            </a:r>
            <a:endParaRPr kumimoji="0" lang="en-US" sz="1400" b="0" i="0" u="none" strike="noStrike" kern="1200" cap="none" spc="0" normalizeH="0" baseline="0" noProof="0" dirty="0">
              <a:ln>
                <a:noFill/>
              </a:ln>
              <a:solidFill>
                <a:srgbClr val="E6E6E6">
                  <a:lumMod val="25000"/>
                </a:srgbClr>
              </a:solidFill>
              <a:effectLst/>
              <a:uLnTx/>
              <a:uFillTx/>
              <a:latin typeface="Somar Light" panose="00000400000000000000" pitchFamily="50" charset="-78"/>
              <a:ea typeface="+mj-ea"/>
              <a:cs typeface="Somar Light" panose="00000400000000000000" pitchFamily="50" charset="-78"/>
            </a:endParaRPr>
          </a:p>
        </p:txBody>
      </p:sp>
      <p:sp>
        <p:nvSpPr>
          <p:cNvPr id="518" name="Title 1">
            <a:extLst>
              <a:ext uri="{FF2B5EF4-FFF2-40B4-BE49-F238E27FC236}">
                <a16:creationId xmlns:a16="http://schemas.microsoft.com/office/drawing/2014/main" id="{D2F2BDCA-ABA1-4FAB-A72E-23A6FA9547AC}"/>
              </a:ext>
            </a:extLst>
          </p:cNvPr>
          <p:cNvSpPr txBox="1">
            <a:spLocks/>
          </p:cNvSpPr>
          <p:nvPr/>
        </p:nvSpPr>
        <p:spPr>
          <a:xfrm>
            <a:off x="6408305" y="5234874"/>
            <a:ext cx="233718" cy="352509"/>
          </a:xfrm>
          <a:prstGeom prst="rect">
            <a:avLst/>
          </a:prstGeom>
        </p:spPr>
        <p:txBody>
          <a:bodyPr vert="horz" lIns="0" tIns="0" rIns="0" bIns="0" rtlCol="0" anchor="t">
            <a:noAutofit/>
          </a:bodyPr>
          <a:lstStyle>
            <a:lvl1pPr algn="r" defTabSz="914400" rtl="1" eaLnBrk="1" latinLnBrk="0" hangingPunct="1">
              <a:lnSpc>
                <a:spcPct val="90000"/>
              </a:lnSpc>
              <a:spcBef>
                <a:spcPct val="0"/>
              </a:spcBef>
              <a:buNone/>
              <a:defRPr sz="2600" kern="1200">
                <a:solidFill>
                  <a:schemeClr val="accent3"/>
                </a:solidFill>
                <a:latin typeface="Greta Arabic" pitchFamily="2" charset="-78"/>
                <a:ea typeface="+mj-ea"/>
                <a:cs typeface="+mj-cs"/>
              </a:defRPr>
            </a:lvl1pPr>
          </a:lstStyle>
          <a:p>
            <a:pPr marL="0" marR="0" lvl="0" indent="0" algn="r" defTabSz="914400" rtl="1" eaLnBrk="1" fontAlgn="auto" latinLnBrk="0" hangingPunct="1">
              <a:lnSpc>
                <a:spcPct val="90000"/>
              </a:lnSpc>
              <a:spcBef>
                <a:spcPct val="0"/>
              </a:spcBef>
              <a:spcAft>
                <a:spcPts val="0"/>
              </a:spcAft>
              <a:buClrTx/>
              <a:buSzTx/>
              <a:buFontTx/>
              <a:buNone/>
              <a:tabLst/>
              <a:defRPr/>
            </a:pPr>
            <a:r>
              <a:rPr kumimoji="0" lang="ar-SA" sz="1400" b="1" i="0" u="none" strike="noStrike" kern="1200" cap="none" spc="0" normalizeH="0" baseline="0" noProof="0" dirty="0">
                <a:ln>
                  <a:noFill/>
                </a:ln>
                <a:solidFill>
                  <a:srgbClr val="E6E6E6">
                    <a:lumMod val="25000"/>
                  </a:srgbClr>
                </a:solidFill>
                <a:effectLst/>
                <a:uLnTx/>
                <a:uFillTx/>
                <a:latin typeface="Somar Light" panose="00000400000000000000" pitchFamily="50" charset="-78"/>
                <a:ea typeface="+mj-ea"/>
                <a:cs typeface="Somar Bold"/>
              </a:rPr>
              <a:t>+</a:t>
            </a:r>
            <a:endParaRPr kumimoji="0" lang="en-US" sz="1400" b="0" i="0" u="none" strike="noStrike" kern="1200" cap="none" spc="0" normalizeH="0" baseline="0" noProof="0" dirty="0">
              <a:ln>
                <a:noFill/>
              </a:ln>
              <a:solidFill>
                <a:srgbClr val="E6E6E6">
                  <a:lumMod val="25000"/>
                </a:srgbClr>
              </a:solidFill>
              <a:effectLst/>
              <a:uLnTx/>
              <a:uFillTx/>
              <a:latin typeface="Somar Light" panose="00000400000000000000" pitchFamily="50" charset="-78"/>
              <a:ea typeface="+mj-ea"/>
              <a:cs typeface="Somar Light" panose="00000400000000000000" pitchFamily="50" charset="-78"/>
            </a:endParaRPr>
          </a:p>
        </p:txBody>
      </p:sp>
      <p:sp>
        <p:nvSpPr>
          <p:cNvPr id="176" name="Right Arrow 1">
            <a:hlinkClick r:id="rId4" action="ppaction://hlinksldjump"/>
            <a:extLst>
              <a:ext uri="{FF2B5EF4-FFF2-40B4-BE49-F238E27FC236}">
                <a16:creationId xmlns:a16="http://schemas.microsoft.com/office/drawing/2014/main" id="{C1E9BD3A-C7FE-45C2-9677-809E5663195C}"/>
              </a:ext>
            </a:extLst>
          </p:cNvPr>
          <p:cNvSpPr/>
          <p:nvPr/>
        </p:nvSpPr>
        <p:spPr>
          <a:xfrm flipH="1">
            <a:off x="263745" y="5836799"/>
            <a:ext cx="438819" cy="370936"/>
          </a:xfrm>
          <a:prstGeom prst="rightArrow">
            <a:avLst/>
          </a:prstGeom>
          <a:solidFill>
            <a:srgbClr val="53CAFF"/>
          </a:solidFill>
          <a:ln w="9525">
            <a:no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noAutofit/>
          </a:bodyPr>
          <a:lstStyle/>
          <a:p>
            <a:pPr algn="ctr"/>
            <a:endParaRPr lang="en-US" sz="1400" kern="0">
              <a:solidFill>
                <a:srgbClr val="000000"/>
              </a:solidFill>
              <a:latin typeface="Calibri"/>
            </a:endParaRPr>
          </a:p>
        </p:txBody>
      </p:sp>
      <p:sp>
        <p:nvSpPr>
          <p:cNvPr id="4" name="BJPseudoFooter">
            <a:extLst>
              <a:ext uri="{FF2B5EF4-FFF2-40B4-BE49-F238E27FC236}">
                <a16:creationId xmlns:a16="http://schemas.microsoft.com/office/drawing/2014/main" id="{9F6F9657-138E-4BDD-AF78-E789C3947313}"/>
              </a:ext>
            </a:extLst>
          </p:cNvPr>
          <p:cNvSpPr txBox="1"/>
          <p:nvPr>
            <p:custDataLst>
              <p:tags r:id="rId1"/>
            </p:custDataLst>
          </p:nvPr>
        </p:nvSpPr>
        <p:spPr>
          <a:xfrm>
            <a:off x="5772834" y="6496278"/>
            <a:ext cx="646331" cy="215444"/>
          </a:xfrm>
          <a:prstGeom prst="rect">
            <a:avLst/>
          </a:prstGeom>
          <a:noFill/>
        </p:spPr>
        <p:txBody>
          <a:bodyPr vert="horz" wrap="none" rtlCol="0" anchor="ctr" anchorCtr="0">
            <a:spAutoFit/>
          </a:bodyPr>
          <a:lstStyle/>
          <a:p>
            <a:pPr marL="0" algn="ctr" defTabSz="914400" rtl="1" eaLnBrk="1" latinLnBrk="0" hangingPunct="1"/>
            <a:r>
              <a:rPr lang="en-US" sz="800">
                <a:solidFill>
                  <a:srgbClr val="AEC90B"/>
                </a:solidFill>
                <a:latin typeface="Segoe UI" panose="020B0502040204020203" pitchFamily="34" charset="0"/>
              </a:rPr>
              <a:t>Public | </a:t>
            </a:r>
            <a:r>
              <a:rPr lang="ar-SA" sz="800">
                <a:solidFill>
                  <a:srgbClr val="AEC90B"/>
                </a:solidFill>
                <a:latin typeface="Segoe UI" panose="020B0502040204020203" pitchFamily="34" charset="0"/>
              </a:rPr>
              <a:t>عام</a:t>
            </a:r>
            <a:endParaRPr lang="en-US" sz="800">
              <a:solidFill>
                <a:srgbClr val="AEC90B"/>
              </a:solidFill>
              <a:latin typeface="Segoe UI" panose="020B0502040204020203" pitchFamily="34" charset="0"/>
            </a:endParaRPr>
          </a:p>
        </p:txBody>
      </p:sp>
    </p:spTree>
    <p:extLst>
      <p:ext uri="{BB962C8B-B14F-4D97-AF65-F5344CB8AC3E}">
        <p14:creationId xmlns:p14="http://schemas.microsoft.com/office/powerpoint/2010/main" val="4487714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3" name="Table 72">
            <a:extLst>
              <a:ext uri="{FF2B5EF4-FFF2-40B4-BE49-F238E27FC236}">
                <a16:creationId xmlns:a16="http://schemas.microsoft.com/office/drawing/2014/main" id="{AB85A6D9-A752-42FC-8C24-5E390ADF46E2}"/>
              </a:ext>
            </a:extLst>
          </p:cNvPr>
          <p:cNvGraphicFramePr>
            <a:graphicFrameLocks noGrp="1"/>
          </p:cNvGraphicFramePr>
          <p:nvPr>
            <p:extLst/>
          </p:nvPr>
        </p:nvGraphicFramePr>
        <p:xfrm>
          <a:off x="622608" y="4242518"/>
          <a:ext cx="10882214" cy="998220"/>
        </p:xfrm>
        <a:graphic>
          <a:graphicData uri="http://schemas.openxmlformats.org/drawingml/2006/table">
            <a:tbl>
              <a:tblPr firstRow="1" bandRow="1">
                <a:tableStyleId>{5C22544A-7EE6-4342-B048-85BDC9FD1C3A}</a:tableStyleId>
              </a:tblPr>
              <a:tblGrid>
                <a:gridCol w="1265577">
                  <a:extLst>
                    <a:ext uri="{9D8B030D-6E8A-4147-A177-3AD203B41FA5}">
                      <a16:colId xmlns:a16="http://schemas.microsoft.com/office/drawing/2014/main" val="2901179335"/>
                    </a:ext>
                  </a:extLst>
                </a:gridCol>
                <a:gridCol w="1131659">
                  <a:extLst>
                    <a:ext uri="{9D8B030D-6E8A-4147-A177-3AD203B41FA5}">
                      <a16:colId xmlns:a16="http://schemas.microsoft.com/office/drawing/2014/main" val="1497288557"/>
                    </a:ext>
                  </a:extLst>
                </a:gridCol>
                <a:gridCol w="561699">
                  <a:extLst>
                    <a:ext uri="{9D8B030D-6E8A-4147-A177-3AD203B41FA5}">
                      <a16:colId xmlns:a16="http://schemas.microsoft.com/office/drawing/2014/main" val="538249779"/>
                    </a:ext>
                  </a:extLst>
                </a:gridCol>
                <a:gridCol w="745580">
                  <a:extLst>
                    <a:ext uri="{9D8B030D-6E8A-4147-A177-3AD203B41FA5}">
                      <a16:colId xmlns:a16="http://schemas.microsoft.com/office/drawing/2014/main" val="1509785747"/>
                    </a:ext>
                  </a:extLst>
                </a:gridCol>
                <a:gridCol w="840602">
                  <a:extLst>
                    <a:ext uri="{9D8B030D-6E8A-4147-A177-3AD203B41FA5}">
                      <a16:colId xmlns:a16="http://schemas.microsoft.com/office/drawing/2014/main" val="126061179"/>
                    </a:ext>
                  </a:extLst>
                </a:gridCol>
                <a:gridCol w="2227793">
                  <a:extLst>
                    <a:ext uri="{9D8B030D-6E8A-4147-A177-3AD203B41FA5}">
                      <a16:colId xmlns:a16="http://schemas.microsoft.com/office/drawing/2014/main" val="312079847"/>
                    </a:ext>
                  </a:extLst>
                </a:gridCol>
                <a:gridCol w="1060124">
                  <a:extLst>
                    <a:ext uri="{9D8B030D-6E8A-4147-A177-3AD203B41FA5}">
                      <a16:colId xmlns:a16="http://schemas.microsoft.com/office/drawing/2014/main" val="2648441593"/>
                    </a:ext>
                  </a:extLst>
                </a:gridCol>
                <a:gridCol w="1001091">
                  <a:extLst>
                    <a:ext uri="{9D8B030D-6E8A-4147-A177-3AD203B41FA5}">
                      <a16:colId xmlns:a16="http://schemas.microsoft.com/office/drawing/2014/main" val="1181108032"/>
                    </a:ext>
                  </a:extLst>
                </a:gridCol>
                <a:gridCol w="1217708">
                  <a:extLst>
                    <a:ext uri="{9D8B030D-6E8A-4147-A177-3AD203B41FA5}">
                      <a16:colId xmlns:a16="http://schemas.microsoft.com/office/drawing/2014/main" val="3548690003"/>
                    </a:ext>
                  </a:extLst>
                </a:gridCol>
                <a:gridCol w="830381">
                  <a:extLst>
                    <a:ext uri="{9D8B030D-6E8A-4147-A177-3AD203B41FA5}">
                      <a16:colId xmlns:a16="http://schemas.microsoft.com/office/drawing/2014/main" val="766911197"/>
                    </a:ext>
                  </a:extLst>
                </a:gridCol>
              </a:tblGrid>
              <a:tr h="370840">
                <a:tc>
                  <a:txBody>
                    <a:bodyPr/>
                    <a:lstStyle/>
                    <a:p>
                      <a:pPr marL="0" algn="ctr" defTabSz="914400" rtl="0" eaLnBrk="1" latinLnBrk="0" hangingPunct="1"/>
                      <a:r>
                        <a:rPr lang="ar-SA" sz="1050" b="1" i="0" kern="1200" dirty="0">
                          <a:solidFill>
                            <a:srgbClr val="14386B"/>
                          </a:solidFill>
                          <a:latin typeface="SST Arabic" panose="020B0504030504020204" pitchFamily="34" charset="-78"/>
                          <a:ea typeface="+mn-ea"/>
                          <a:cs typeface="SST Arabic" panose="020B0504030504020204" pitchFamily="34" charset="-78"/>
                        </a:rPr>
                        <a:t>كمية المضبوطات</a:t>
                      </a:r>
                      <a:endParaRPr lang="en-US" sz="1050" b="1" i="0" kern="1200" dirty="0">
                        <a:solidFill>
                          <a:srgbClr val="14386B"/>
                        </a:solidFill>
                        <a:latin typeface="SST Arabic" panose="020B0504030504020204" pitchFamily="34" charset="-78"/>
                        <a:ea typeface="+mn-ea"/>
                        <a:cs typeface="SST Arabic" panose="020B0504030504020204" pitchFamily="34" charset="-78"/>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D6EDEE"/>
                    </a:solidFill>
                  </a:tcPr>
                </a:tc>
                <a:tc>
                  <a:txBody>
                    <a:bodyPr/>
                    <a:lstStyle/>
                    <a:p>
                      <a:pPr marL="0" algn="ctr" defTabSz="914400" rtl="0" eaLnBrk="1" latinLnBrk="0" hangingPunct="1"/>
                      <a:r>
                        <a:rPr lang="ar-SA" sz="1050" b="1" i="0" kern="1200" dirty="0">
                          <a:solidFill>
                            <a:srgbClr val="14386B"/>
                          </a:solidFill>
                          <a:latin typeface="SST Arabic" panose="020B0504030504020204" pitchFamily="34" charset="-78"/>
                          <a:ea typeface="+mn-ea"/>
                          <a:cs typeface="SST Arabic" panose="020B0504030504020204" pitchFamily="34" charset="-78"/>
                        </a:rPr>
                        <a:t>صنف المضبوطات</a:t>
                      </a:r>
                      <a:endParaRPr lang="en-US" sz="1050" b="1" i="0" kern="1200" dirty="0">
                        <a:solidFill>
                          <a:srgbClr val="14386B"/>
                        </a:solidFill>
                        <a:latin typeface="SST Arabic" panose="020B0504030504020204" pitchFamily="34" charset="-78"/>
                        <a:ea typeface="+mn-ea"/>
                        <a:cs typeface="SST Arabic" panose="020B0504030504020204" pitchFamily="34" charset="-78"/>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D6EDEE"/>
                    </a:solidFill>
                  </a:tcPr>
                </a:tc>
                <a:tc>
                  <a:txBody>
                    <a:bodyPr/>
                    <a:lstStyle/>
                    <a:p>
                      <a:pPr marL="0" algn="ctr" defTabSz="914400" rtl="0" eaLnBrk="1" latinLnBrk="0" hangingPunct="1"/>
                      <a:r>
                        <a:rPr lang="ar-SA" sz="1050" b="1" i="0" kern="1200" dirty="0">
                          <a:solidFill>
                            <a:srgbClr val="14386B"/>
                          </a:solidFill>
                          <a:latin typeface="SST Arabic" panose="020B0504030504020204" pitchFamily="34" charset="-78"/>
                          <a:ea typeface="+mn-ea"/>
                          <a:cs typeface="SST Arabic" panose="020B0504030504020204" pitchFamily="34" charset="-78"/>
                        </a:rPr>
                        <a:t>نسبة المسار</a:t>
                      </a:r>
                      <a:endParaRPr lang="en-US" sz="1050" b="1" i="0" kern="1200" dirty="0">
                        <a:solidFill>
                          <a:srgbClr val="14386B"/>
                        </a:solidFill>
                        <a:latin typeface="SST Arabic" panose="020B0504030504020204" pitchFamily="34" charset="-78"/>
                        <a:ea typeface="+mn-ea"/>
                        <a:cs typeface="SST Arabic" panose="020B0504030504020204" pitchFamily="34" charset="-78"/>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D6EDEE"/>
                    </a:solidFill>
                  </a:tcPr>
                </a:tc>
                <a:tc>
                  <a:txBody>
                    <a:bodyPr/>
                    <a:lstStyle/>
                    <a:p>
                      <a:pPr marL="0" algn="ctr" defTabSz="914400" rtl="0" eaLnBrk="1" latinLnBrk="0" hangingPunct="1"/>
                      <a:r>
                        <a:rPr lang="ar-SA" sz="1050" b="1" i="0" kern="1200" dirty="0">
                          <a:solidFill>
                            <a:srgbClr val="14386B"/>
                          </a:solidFill>
                          <a:latin typeface="SST Arabic" panose="020B0504030504020204" pitchFamily="34" charset="-78"/>
                          <a:ea typeface="+mn-ea"/>
                          <a:cs typeface="SST Arabic" panose="020B0504030504020204" pitchFamily="34" charset="-78"/>
                        </a:rPr>
                        <a:t>عدد بيانات للدولة</a:t>
                      </a:r>
                      <a:endParaRPr lang="en-US" sz="1050" b="1" i="0" kern="1200" dirty="0">
                        <a:solidFill>
                          <a:srgbClr val="14386B"/>
                        </a:solidFill>
                        <a:latin typeface="SST Arabic" panose="020B0504030504020204" pitchFamily="34" charset="-78"/>
                        <a:ea typeface="+mn-ea"/>
                        <a:cs typeface="SST Arabic" panose="020B0504030504020204" pitchFamily="34" charset="-78"/>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D6EDEE"/>
                    </a:solidFill>
                  </a:tcPr>
                </a:tc>
                <a:tc>
                  <a:txBody>
                    <a:bodyPr/>
                    <a:lstStyle/>
                    <a:p>
                      <a:pPr marL="0" algn="ctr" defTabSz="914400" rtl="0" eaLnBrk="1" latinLnBrk="0" hangingPunct="1"/>
                      <a:r>
                        <a:rPr lang="ar-SA" sz="1050" b="1" i="0" kern="1200" dirty="0">
                          <a:solidFill>
                            <a:srgbClr val="14386B"/>
                          </a:solidFill>
                          <a:latin typeface="SST Arabic" panose="020B0504030504020204" pitchFamily="34" charset="-78"/>
                          <a:ea typeface="+mn-ea"/>
                          <a:cs typeface="SST Arabic" panose="020B0504030504020204" pitchFamily="34" charset="-78"/>
                        </a:rPr>
                        <a:t>عدد البيانات للمسار</a:t>
                      </a:r>
                      <a:endParaRPr lang="en-US" sz="1050" b="1" i="0" kern="1200" dirty="0">
                        <a:solidFill>
                          <a:srgbClr val="14386B"/>
                        </a:solidFill>
                        <a:latin typeface="SST Arabic" panose="020B0504030504020204" pitchFamily="34" charset="-78"/>
                        <a:ea typeface="+mn-ea"/>
                        <a:cs typeface="SST Arabic" panose="020B0504030504020204" pitchFamily="34" charset="-78"/>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D6EDEE"/>
                    </a:solidFill>
                  </a:tcPr>
                </a:tc>
                <a:tc>
                  <a:txBody>
                    <a:bodyPr/>
                    <a:lstStyle/>
                    <a:p>
                      <a:pPr marL="0" algn="ctr" defTabSz="914400" rtl="0" eaLnBrk="1" latinLnBrk="0" hangingPunct="1"/>
                      <a:r>
                        <a:rPr lang="ar-SA" sz="1050" b="1" i="0" kern="1200" dirty="0">
                          <a:solidFill>
                            <a:srgbClr val="14386B"/>
                          </a:solidFill>
                          <a:latin typeface="SST Arabic" panose="020B0504030504020204" pitchFamily="34" charset="-78"/>
                          <a:ea typeface="+mn-ea"/>
                          <a:cs typeface="SST Arabic" panose="020B0504030504020204" pitchFamily="34" charset="-78"/>
                        </a:rPr>
                        <a:t>مسار الرحلة</a:t>
                      </a:r>
                      <a:endParaRPr lang="en-US" sz="1050" b="1" i="0" kern="1200" dirty="0">
                        <a:solidFill>
                          <a:srgbClr val="14386B"/>
                        </a:solidFill>
                        <a:latin typeface="SST Arabic" panose="020B0504030504020204" pitchFamily="34" charset="-78"/>
                        <a:ea typeface="+mn-ea"/>
                        <a:cs typeface="SST Arabic" panose="020B0504030504020204" pitchFamily="34" charset="-78"/>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D6EDEE"/>
                    </a:solidFill>
                  </a:tcPr>
                </a:tc>
                <a:tc>
                  <a:txBody>
                    <a:bodyPr/>
                    <a:lstStyle/>
                    <a:p>
                      <a:pPr marL="0" algn="ctr" defTabSz="914400" rtl="0" eaLnBrk="1" latinLnBrk="0" hangingPunct="1"/>
                      <a:r>
                        <a:rPr lang="ar-SA" sz="1050" b="1" i="0" kern="1200" dirty="0">
                          <a:solidFill>
                            <a:srgbClr val="14386B"/>
                          </a:solidFill>
                          <a:latin typeface="SST Arabic" panose="020B0504030504020204" pitchFamily="34" charset="-78"/>
                          <a:ea typeface="+mn-ea"/>
                          <a:cs typeface="SST Arabic" panose="020B0504030504020204" pitchFamily="34" charset="-78"/>
                        </a:rPr>
                        <a:t>تاريخ </a:t>
                      </a:r>
                      <a:r>
                        <a:rPr lang="ar-SA" sz="1050" b="1" i="0" kern="1200" dirty="0" err="1">
                          <a:solidFill>
                            <a:srgbClr val="14386B"/>
                          </a:solidFill>
                          <a:latin typeface="SST Arabic" panose="020B0504030504020204" pitchFamily="34" charset="-78"/>
                          <a:ea typeface="+mn-ea"/>
                          <a:cs typeface="SST Arabic" panose="020B0504030504020204" pitchFamily="34" charset="-78"/>
                        </a:rPr>
                        <a:t>المانفست</a:t>
                      </a:r>
                      <a:endParaRPr lang="en-US" sz="1050" b="1" i="0" kern="1200" dirty="0">
                        <a:solidFill>
                          <a:srgbClr val="14386B"/>
                        </a:solidFill>
                        <a:latin typeface="SST Arabic" panose="020B0504030504020204" pitchFamily="34" charset="-78"/>
                        <a:ea typeface="+mn-ea"/>
                        <a:cs typeface="SST Arabic" panose="020B0504030504020204" pitchFamily="34" charset="-78"/>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D6EDEE"/>
                    </a:solidFill>
                  </a:tcPr>
                </a:tc>
                <a:tc>
                  <a:txBody>
                    <a:bodyPr/>
                    <a:lstStyle/>
                    <a:p>
                      <a:pPr marL="0" algn="ctr" defTabSz="914400" rtl="0" eaLnBrk="1" latinLnBrk="0" hangingPunct="1"/>
                      <a:r>
                        <a:rPr lang="ar-SA" sz="1050" b="1" i="0" kern="1200" dirty="0">
                          <a:solidFill>
                            <a:srgbClr val="14386B"/>
                          </a:solidFill>
                          <a:latin typeface="SST Arabic" panose="020B0504030504020204" pitchFamily="34" charset="-78"/>
                          <a:ea typeface="+mn-ea"/>
                          <a:cs typeface="SST Arabic" panose="020B0504030504020204" pitchFamily="34" charset="-78"/>
                        </a:rPr>
                        <a:t>الرقم المبدئي للبيان</a:t>
                      </a:r>
                      <a:endParaRPr lang="en-US" sz="1050" b="1" i="0" kern="1200" dirty="0">
                        <a:solidFill>
                          <a:srgbClr val="14386B"/>
                        </a:solidFill>
                        <a:latin typeface="SST Arabic" panose="020B0504030504020204" pitchFamily="34" charset="-78"/>
                        <a:ea typeface="+mn-ea"/>
                        <a:cs typeface="SST Arabic" panose="020B0504030504020204" pitchFamily="34" charset="-78"/>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D6EDEE"/>
                    </a:solidFill>
                  </a:tcPr>
                </a:tc>
                <a:tc>
                  <a:txBody>
                    <a:bodyPr/>
                    <a:lstStyle/>
                    <a:p>
                      <a:pPr marL="0" algn="ctr" defTabSz="914400" rtl="0" eaLnBrk="1" latinLnBrk="0" hangingPunct="1"/>
                      <a:r>
                        <a:rPr lang="ar-SA" sz="1050" b="1" i="0" kern="1200" dirty="0">
                          <a:solidFill>
                            <a:srgbClr val="14386B"/>
                          </a:solidFill>
                          <a:latin typeface="SST Arabic" panose="020B0504030504020204" pitchFamily="34" charset="-78"/>
                          <a:ea typeface="+mn-ea"/>
                          <a:cs typeface="SST Arabic" panose="020B0504030504020204" pitchFamily="34" charset="-78"/>
                        </a:rPr>
                        <a:t>المنفذ</a:t>
                      </a:r>
                      <a:endParaRPr lang="en-US" sz="1050" b="1" i="0" kern="1200" dirty="0">
                        <a:solidFill>
                          <a:srgbClr val="14386B"/>
                        </a:solidFill>
                        <a:latin typeface="SST Arabic" panose="020B0504030504020204" pitchFamily="34" charset="-78"/>
                        <a:ea typeface="+mn-ea"/>
                        <a:cs typeface="SST Arabic" panose="020B0504030504020204" pitchFamily="34" charset="-78"/>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D6EDEE"/>
                    </a:solidFill>
                  </a:tcPr>
                </a:tc>
                <a:tc>
                  <a:txBody>
                    <a:bodyPr/>
                    <a:lstStyle/>
                    <a:p>
                      <a:pPr marL="0" algn="ctr" defTabSz="914400" rtl="0" eaLnBrk="1" latinLnBrk="0" hangingPunct="1"/>
                      <a:r>
                        <a:rPr lang="ar-SA" sz="1050" b="1" i="0" kern="1200" dirty="0">
                          <a:solidFill>
                            <a:srgbClr val="14386B"/>
                          </a:solidFill>
                          <a:latin typeface="SST Arabic" panose="020B0504030504020204" pitchFamily="34" charset="-78"/>
                          <a:ea typeface="+mn-ea"/>
                          <a:cs typeface="SST Arabic" panose="020B0504030504020204" pitchFamily="34" charset="-78"/>
                        </a:rPr>
                        <a:t>دولة المغادرة</a:t>
                      </a:r>
                      <a:endParaRPr lang="en-US" sz="1050" b="1" i="0" kern="1200" dirty="0">
                        <a:solidFill>
                          <a:srgbClr val="14386B"/>
                        </a:solidFill>
                        <a:latin typeface="SST Arabic" panose="020B0504030504020204" pitchFamily="34" charset="-78"/>
                        <a:ea typeface="+mn-ea"/>
                        <a:cs typeface="SST Arabic" panose="020B0504030504020204" pitchFamily="34" charset="-78"/>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D6EDEE"/>
                    </a:solidFill>
                  </a:tcPr>
                </a:tc>
                <a:extLst>
                  <a:ext uri="{0D108BD9-81ED-4DB2-BD59-A6C34878D82A}">
                    <a16:rowId xmlns:a16="http://schemas.microsoft.com/office/drawing/2014/main" val="3678073753"/>
                  </a:ext>
                </a:extLst>
              </a:tr>
              <a:tr h="370840">
                <a:tc>
                  <a:txBody>
                    <a:bodyPr/>
                    <a:lstStyle/>
                    <a:p>
                      <a:pPr algn="ctr"/>
                      <a:r>
                        <a:rPr lang="ar-SA" sz="1100" b="1" dirty="0">
                          <a:solidFill>
                            <a:srgbClr val="FF0000"/>
                          </a:solidFill>
                          <a:latin typeface="SST Arabic" panose="020B0504030504020204" pitchFamily="34" charset="-78"/>
                          <a:cs typeface="SST Arabic" panose="020B0504030504020204" pitchFamily="34" charset="-78"/>
                        </a:rPr>
                        <a:t> حبه </a:t>
                      </a:r>
                      <a:r>
                        <a:rPr lang="en-US" sz="1100" b="1" dirty="0">
                          <a:solidFill>
                            <a:srgbClr val="FF0000"/>
                          </a:solidFill>
                          <a:latin typeface="SST Arabic" panose="020B0504030504020204" pitchFamily="34" charset="-78"/>
                          <a:cs typeface="SST Arabic" panose="020B0504030504020204" pitchFamily="34" charset="-78"/>
                        </a:rPr>
                        <a:t>14,976,000</a:t>
                      </a: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solidFill>
                  </a:tcPr>
                </a:tc>
                <a:tc>
                  <a:txBody>
                    <a:bodyPr/>
                    <a:lstStyle/>
                    <a:p>
                      <a:pPr algn="ctr"/>
                      <a:r>
                        <a:rPr lang="ar-SA" sz="1100" b="1" dirty="0">
                          <a:solidFill>
                            <a:srgbClr val="FF0000"/>
                          </a:solidFill>
                          <a:latin typeface="SST Arabic" panose="020B0504030504020204" pitchFamily="34" charset="-78"/>
                          <a:cs typeface="SST Arabic" panose="020B0504030504020204" pitchFamily="34" charset="-78"/>
                        </a:rPr>
                        <a:t>مخدرات</a:t>
                      </a:r>
                      <a:r>
                        <a:rPr lang="ar-SA" sz="1100" dirty="0">
                          <a:solidFill>
                            <a:schemeClr val="tx1">
                              <a:lumMod val="95000"/>
                              <a:lumOff val="5000"/>
                            </a:schemeClr>
                          </a:solidFill>
                          <a:latin typeface="SST Arabic" panose="020B0504030504020204" pitchFamily="34" charset="-78"/>
                          <a:cs typeface="SST Arabic" panose="020B0504030504020204" pitchFamily="34" charset="-78"/>
                        </a:rPr>
                        <a:t> </a:t>
                      </a:r>
                    </a:p>
                    <a:p>
                      <a:pPr algn="ctr"/>
                      <a:r>
                        <a:rPr lang="ar-SA" sz="1100" dirty="0">
                          <a:solidFill>
                            <a:schemeClr val="tx1">
                              <a:lumMod val="95000"/>
                              <a:lumOff val="5000"/>
                            </a:schemeClr>
                          </a:solidFill>
                          <a:latin typeface="SST Arabic" panose="020B0504030504020204" pitchFamily="34" charset="-78"/>
                          <a:cs typeface="SST Arabic" panose="020B0504030504020204" pitchFamily="34" charset="-78"/>
                        </a:rPr>
                        <a:t>(</a:t>
                      </a:r>
                      <a:r>
                        <a:rPr lang="ar-SA" sz="1100" dirty="0" err="1">
                          <a:solidFill>
                            <a:schemeClr val="tx1">
                              <a:lumMod val="95000"/>
                              <a:lumOff val="5000"/>
                            </a:schemeClr>
                          </a:solidFill>
                          <a:latin typeface="SST Arabic" panose="020B0504030504020204" pitchFamily="34" charset="-78"/>
                          <a:cs typeface="SST Arabic" panose="020B0504030504020204" pitchFamily="34" charset="-78"/>
                        </a:rPr>
                        <a:t>الإمفيتامين</a:t>
                      </a:r>
                      <a:r>
                        <a:rPr lang="ar-SA" sz="1100" dirty="0">
                          <a:solidFill>
                            <a:schemeClr val="tx1">
                              <a:lumMod val="95000"/>
                              <a:lumOff val="5000"/>
                            </a:schemeClr>
                          </a:solidFill>
                          <a:latin typeface="SST Arabic" panose="020B0504030504020204" pitchFamily="34" charset="-78"/>
                          <a:cs typeface="SST Arabic" panose="020B0504030504020204" pitchFamily="34" charset="-78"/>
                        </a:rPr>
                        <a:t>)</a:t>
                      </a:r>
                      <a:endParaRPr lang="en-US" sz="1100" dirty="0">
                        <a:solidFill>
                          <a:schemeClr val="tx1">
                            <a:lumMod val="95000"/>
                            <a:lumOff val="5000"/>
                          </a:schemeClr>
                        </a:solidFill>
                        <a:latin typeface="SST Arabic" panose="020B0504030504020204" pitchFamily="34" charset="-78"/>
                        <a:cs typeface="SST Arabic" panose="020B0504030504020204" pitchFamily="34" charset="-78"/>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solidFill>
                  </a:tcPr>
                </a:tc>
                <a:tc>
                  <a:txBody>
                    <a:bodyPr/>
                    <a:lstStyle/>
                    <a:p>
                      <a:pPr algn="ctr"/>
                      <a:r>
                        <a:rPr lang="en-US" sz="1100" dirty="0">
                          <a:solidFill>
                            <a:schemeClr val="tx1">
                              <a:lumMod val="95000"/>
                              <a:lumOff val="5000"/>
                            </a:schemeClr>
                          </a:solidFill>
                          <a:latin typeface="SST Arabic" panose="020B0504030504020204" pitchFamily="34" charset="-78"/>
                          <a:cs typeface="SST Arabic" panose="020B0504030504020204" pitchFamily="34" charset="-78"/>
                        </a:rPr>
                        <a:t>0.2%</a:t>
                      </a: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solidFill>
                  </a:tcPr>
                </a:tc>
                <a:tc>
                  <a:txBody>
                    <a:bodyPr/>
                    <a:lstStyle/>
                    <a:p>
                      <a:pPr algn="ctr"/>
                      <a:r>
                        <a:rPr lang="en-US" sz="1100" dirty="0">
                          <a:solidFill>
                            <a:schemeClr val="tx1">
                              <a:lumMod val="95000"/>
                              <a:lumOff val="5000"/>
                            </a:schemeClr>
                          </a:solidFill>
                          <a:latin typeface="SST Arabic" panose="020B0504030504020204" pitchFamily="34" charset="-78"/>
                          <a:cs typeface="SST Arabic" panose="020B0504030504020204" pitchFamily="34" charset="-78"/>
                        </a:rPr>
                        <a:t>5,981</a:t>
                      </a: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solidFill>
                  </a:tcPr>
                </a:tc>
                <a:tc>
                  <a:txBody>
                    <a:bodyPr/>
                    <a:lstStyle/>
                    <a:p>
                      <a:pPr algn="ctr"/>
                      <a:r>
                        <a:rPr lang="ar-SA" sz="1100" dirty="0">
                          <a:solidFill>
                            <a:schemeClr val="tx1">
                              <a:lumMod val="95000"/>
                              <a:lumOff val="5000"/>
                            </a:schemeClr>
                          </a:solidFill>
                          <a:latin typeface="SST Arabic" panose="020B0504030504020204" pitchFamily="34" charset="-78"/>
                          <a:cs typeface="SST Arabic" panose="020B0504030504020204" pitchFamily="34" charset="-78"/>
                        </a:rPr>
                        <a:t>12</a:t>
                      </a:r>
                      <a:endParaRPr lang="en-US" sz="1100" dirty="0">
                        <a:solidFill>
                          <a:schemeClr val="tx1">
                            <a:lumMod val="95000"/>
                            <a:lumOff val="5000"/>
                          </a:schemeClr>
                        </a:solidFill>
                        <a:latin typeface="SST Arabic" panose="020B0504030504020204" pitchFamily="34" charset="-78"/>
                        <a:cs typeface="SST Arabic" panose="020B0504030504020204" pitchFamily="34" charset="-78"/>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solidFill>
                  </a:tcPr>
                </a:tc>
                <a:tc>
                  <a:txBody>
                    <a:bodyPr/>
                    <a:lstStyle/>
                    <a:p>
                      <a:pPr algn="ctr"/>
                      <a:r>
                        <a:rPr lang="ar-SA" sz="1100" dirty="0">
                          <a:solidFill>
                            <a:schemeClr val="tx1">
                              <a:lumMod val="95000"/>
                              <a:lumOff val="5000"/>
                            </a:schemeClr>
                          </a:solidFill>
                          <a:latin typeface="SST Arabic" panose="020B0504030504020204" pitchFamily="34" charset="-78"/>
                          <a:cs typeface="SST Arabic" panose="020B0504030504020204" pitchFamily="34" charset="-78"/>
                        </a:rPr>
                        <a:t>بلجيكا – المملكة المتحدة - السعودية</a:t>
                      </a:r>
                      <a:endParaRPr lang="en-US" sz="1100" dirty="0">
                        <a:solidFill>
                          <a:schemeClr val="tx1">
                            <a:lumMod val="95000"/>
                            <a:lumOff val="5000"/>
                          </a:schemeClr>
                        </a:solidFill>
                        <a:latin typeface="SST Arabic" panose="020B0504030504020204" pitchFamily="34" charset="-78"/>
                        <a:cs typeface="SST Arabic" panose="020B0504030504020204" pitchFamily="34" charset="-78"/>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solidFill>
                  </a:tcPr>
                </a:tc>
                <a:tc>
                  <a:txBody>
                    <a:bodyPr/>
                    <a:lstStyle/>
                    <a:p>
                      <a:pPr algn="ctr"/>
                      <a:r>
                        <a:rPr lang="en-US" sz="1100" dirty="0">
                          <a:solidFill>
                            <a:schemeClr val="tx1">
                              <a:lumMod val="95000"/>
                              <a:lumOff val="5000"/>
                            </a:schemeClr>
                          </a:solidFill>
                          <a:latin typeface="SST Arabic" panose="020B0504030504020204" pitchFamily="34" charset="-78"/>
                          <a:cs typeface="SST Arabic" panose="020B0504030504020204" pitchFamily="34" charset="-78"/>
                        </a:rPr>
                        <a:t>07APR2022</a:t>
                      </a: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solidFill>
                  </a:tcPr>
                </a:tc>
                <a:tc>
                  <a:txBody>
                    <a:bodyPr/>
                    <a:lstStyle/>
                    <a:p>
                      <a:pPr algn="ctr"/>
                      <a:r>
                        <a:rPr lang="ar-SA" sz="1100" dirty="0">
                          <a:solidFill>
                            <a:schemeClr val="tx1">
                              <a:lumMod val="95000"/>
                              <a:lumOff val="5000"/>
                            </a:schemeClr>
                          </a:solidFill>
                          <a:latin typeface="SST Arabic" panose="020B0504030504020204" pitchFamily="34" charset="-78"/>
                          <a:cs typeface="SST Arabic" panose="020B0504030504020204" pitchFamily="34" charset="-78"/>
                        </a:rPr>
                        <a:t>97</a:t>
                      </a:r>
                      <a:r>
                        <a:rPr lang="en-US" sz="1100" dirty="0" err="1">
                          <a:solidFill>
                            <a:schemeClr val="tx1">
                              <a:lumMod val="95000"/>
                              <a:lumOff val="5000"/>
                            </a:schemeClr>
                          </a:solidFill>
                          <a:latin typeface="SST Arabic" panose="020B0504030504020204" pitchFamily="34" charset="-78"/>
                          <a:cs typeface="SST Arabic" panose="020B0504030504020204" pitchFamily="34" charset="-78"/>
                        </a:rPr>
                        <a:t>xxxxxx</a:t>
                      </a:r>
                      <a:endParaRPr lang="en-US" sz="1100" dirty="0">
                        <a:solidFill>
                          <a:schemeClr val="tx1">
                            <a:lumMod val="95000"/>
                            <a:lumOff val="5000"/>
                          </a:schemeClr>
                        </a:solidFill>
                        <a:latin typeface="SST Arabic" panose="020B0504030504020204" pitchFamily="34" charset="-78"/>
                        <a:cs typeface="SST Arabic" panose="020B0504030504020204" pitchFamily="34" charset="-78"/>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solidFill>
                  </a:tcPr>
                </a:tc>
                <a:tc>
                  <a:txBody>
                    <a:bodyPr/>
                    <a:lstStyle/>
                    <a:p>
                      <a:pPr algn="ctr"/>
                      <a:r>
                        <a:rPr lang="ar-SA" sz="1100" dirty="0">
                          <a:solidFill>
                            <a:schemeClr val="tx1">
                              <a:lumMod val="95000"/>
                              <a:lumOff val="5000"/>
                            </a:schemeClr>
                          </a:solidFill>
                          <a:latin typeface="SST Arabic" panose="020B0504030504020204" pitchFamily="34" charset="-78"/>
                          <a:cs typeface="SST Arabic" panose="020B0504030504020204" pitchFamily="34" charset="-78"/>
                        </a:rPr>
                        <a:t>ميناء جدة الاسلامي</a:t>
                      </a:r>
                      <a:endParaRPr lang="en-US" sz="1100" dirty="0">
                        <a:solidFill>
                          <a:schemeClr val="tx1">
                            <a:lumMod val="95000"/>
                            <a:lumOff val="5000"/>
                          </a:schemeClr>
                        </a:solidFill>
                        <a:latin typeface="SST Arabic" panose="020B0504030504020204" pitchFamily="34" charset="-78"/>
                        <a:cs typeface="SST Arabic" panose="020B0504030504020204" pitchFamily="34" charset="-78"/>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solidFill>
                  </a:tcPr>
                </a:tc>
                <a:tc>
                  <a:txBody>
                    <a:bodyPr/>
                    <a:lstStyle/>
                    <a:p>
                      <a:pPr algn="ctr"/>
                      <a:r>
                        <a:rPr lang="ar-SA" sz="1100" dirty="0">
                          <a:solidFill>
                            <a:schemeClr val="tx1">
                              <a:lumMod val="95000"/>
                              <a:lumOff val="5000"/>
                            </a:schemeClr>
                          </a:solidFill>
                          <a:latin typeface="SST Arabic" panose="020B0504030504020204" pitchFamily="34" charset="-78"/>
                          <a:cs typeface="SST Arabic" panose="020B0504030504020204" pitchFamily="34" charset="-78"/>
                        </a:rPr>
                        <a:t>بلجيكا</a:t>
                      </a:r>
                      <a:endParaRPr lang="en-US" sz="1100" dirty="0">
                        <a:solidFill>
                          <a:schemeClr val="tx1">
                            <a:lumMod val="95000"/>
                            <a:lumOff val="5000"/>
                          </a:schemeClr>
                        </a:solidFill>
                        <a:latin typeface="SST Arabic" panose="020B0504030504020204" pitchFamily="34" charset="-78"/>
                        <a:cs typeface="SST Arabic" panose="020B0504030504020204" pitchFamily="34" charset="-78"/>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239328952"/>
                  </a:ext>
                </a:extLst>
              </a:tr>
            </a:tbl>
          </a:graphicData>
        </a:graphic>
      </p:graphicFrame>
      <p:sp>
        <p:nvSpPr>
          <p:cNvPr id="74" name="Rectangle 73">
            <a:extLst>
              <a:ext uri="{FF2B5EF4-FFF2-40B4-BE49-F238E27FC236}">
                <a16:creationId xmlns:a16="http://schemas.microsoft.com/office/drawing/2014/main" id="{4D02AA24-B9FA-4B01-8439-40FBCF9DECC4}"/>
              </a:ext>
            </a:extLst>
          </p:cNvPr>
          <p:cNvSpPr/>
          <p:nvPr/>
        </p:nvSpPr>
        <p:spPr>
          <a:xfrm>
            <a:off x="8810907" y="5259071"/>
            <a:ext cx="2719014" cy="325089"/>
          </a:xfrm>
          <a:prstGeom prst="rect">
            <a:avLst/>
          </a:prstGeom>
          <a:noFill/>
        </p:spPr>
        <p:txBody>
          <a:bodyPr wrap="none" lIns="91440" tIns="45720" rIns="91440" bIns="45720">
            <a:spAutoFit/>
          </a:bodyPr>
          <a:lstStyle/>
          <a:p>
            <a:pPr marL="0" marR="0" lvl="0" indent="0" algn="r" defTabSz="914400" rtl="0" eaLnBrk="1" fontAlgn="auto" latinLnBrk="0" hangingPunct="1">
              <a:lnSpc>
                <a:spcPct val="150000"/>
              </a:lnSpc>
              <a:spcBef>
                <a:spcPts val="0"/>
              </a:spcBef>
              <a:spcAft>
                <a:spcPts val="0"/>
              </a:spcAft>
              <a:buClrTx/>
              <a:buSzTx/>
              <a:buFontTx/>
              <a:buNone/>
              <a:tabLst/>
              <a:defRPr/>
            </a:pPr>
            <a:r>
              <a:rPr kumimoji="0" lang="ar-SA" sz="1100" b="0" i="0" u="none" strike="noStrike" kern="1200" cap="none" spc="0" normalizeH="0" baseline="0" noProof="0" dirty="0">
                <a:ln>
                  <a:noFill/>
                </a:ln>
                <a:solidFill>
                  <a:srgbClr val="04B0AC"/>
                </a:solidFill>
                <a:effectLst/>
                <a:uLnTx/>
                <a:uFillTx/>
                <a:latin typeface="SST Arabic" panose="020B0504030504020204" pitchFamily="34" charset="-78"/>
                <a:ea typeface="+mn-ea"/>
                <a:cs typeface="SST Arabic" panose="020B0504030504020204" pitchFamily="34" charset="-78"/>
              </a:rPr>
              <a:t>* المسار الشائع: </a:t>
            </a:r>
            <a:r>
              <a:rPr kumimoji="0" lang="ar-SA" sz="1100" b="0" i="0" u="none" strike="noStrike" kern="1200" cap="none" spc="0" normalizeH="0" baseline="0" noProof="0" dirty="0">
                <a:ln>
                  <a:noFill/>
                </a:ln>
                <a:solidFill>
                  <a:prstClr val="black"/>
                </a:solidFill>
                <a:effectLst/>
                <a:uLnTx/>
                <a:uFillTx/>
                <a:latin typeface="SST Arabic" panose="020B0504030504020204" pitchFamily="34" charset="-78"/>
                <a:ea typeface="+mn-ea"/>
                <a:cs typeface="SST Arabic" panose="020B0504030504020204" pitchFamily="34" charset="-78"/>
              </a:rPr>
              <a:t>بلجيكا – الامارات - السعودية</a:t>
            </a:r>
            <a:endParaRPr kumimoji="0" lang="en-US" sz="1100" b="0" i="0" u="none" strike="noStrike" kern="1200" cap="none" spc="0" normalizeH="0" baseline="0" noProof="0" dirty="0">
              <a:ln>
                <a:noFill/>
              </a:ln>
              <a:solidFill>
                <a:prstClr val="black"/>
              </a:solidFill>
              <a:effectLst/>
              <a:uLnTx/>
              <a:uFillTx/>
              <a:latin typeface="SST Arabic" panose="020B0504030504020204" pitchFamily="34" charset="-78"/>
              <a:ea typeface="+mn-ea"/>
              <a:cs typeface="SST Arabic" panose="020B0504030504020204" pitchFamily="34" charset="-78"/>
            </a:endParaRPr>
          </a:p>
        </p:txBody>
      </p:sp>
      <p:sp>
        <p:nvSpPr>
          <p:cNvPr id="75" name="TextBox 74">
            <a:extLst>
              <a:ext uri="{FF2B5EF4-FFF2-40B4-BE49-F238E27FC236}">
                <a16:creationId xmlns:a16="http://schemas.microsoft.com/office/drawing/2014/main" id="{D8D20BA8-218B-4317-BDA1-60BF9B0215E7}"/>
              </a:ext>
            </a:extLst>
          </p:cNvPr>
          <p:cNvSpPr txBox="1"/>
          <p:nvPr/>
        </p:nvSpPr>
        <p:spPr>
          <a:xfrm>
            <a:off x="3874259" y="5862453"/>
            <a:ext cx="4452908" cy="233893"/>
          </a:xfrm>
          <a:prstGeom prst="rect">
            <a:avLst/>
          </a:prstGeom>
          <a:noFill/>
        </p:spPr>
        <p:txBody>
          <a:bodyPr wrap="none" rtlCol="0" anchor="ctr" anchorCtr="0">
            <a:no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900" b="0" i="0" u="none" strike="noStrike" kern="1200" cap="none" spc="0" normalizeH="0" baseline="0" noProof="0" dirty="0">
                <a:ln>
                  <a:noFill/>
                </a:ln>
                <a:solidFill>
                  <a:schemeClr val="accent6">
                    <a:lumMod val="10000"/>
                  </a:schemeClr>
                </a:solidFill>
                <a:effectLst/>
                <a:uLnTx/>
                <a:uFillTx/>
                <a:latin typeface="SST Arabic" panose="020B0504030504020204" pitchFamily="34" charset="-78"/>
                <a:ea typeface="+mn-ea"/>
                <a:cs typeface="SST Arabic" panose="020B0504030504020204" pitchFamily="34" charset="-78"/>
              </a:rPr>
              <a:t>تاريخ الإنجاز </a:t>
            </a:r>
            <a:r>
              <a:rPr kumimoji="0" lang="en-US" sz="900" b="0" i="0" u="none" strike="noStrike" kern="1200" cap="none" spc="0" normalizeH="0" baseline="0" noProof="0" dirty="0">
                <a:ln>
                  <a:noFill/>
                </a:ln>
                <a:solidFill>
                  <a:schemeClr val="accent6">
                    <a:lumMod val="10000"/>
                  </a:schemeClr>
                </a:solidFill>
                <a:effectLst/>
                <a:uLnTx/>
                <a:uFillTx/>
                <a:latin typeface="SST Arabic" panose="020B0504030504020204" pitchFamily="34" charset="-78"/>
                <a:ea typeface="+mn-ea"/>
                <a:cs typeface="SST Arabic" panose="020B0504030504020204" pitchFamily="34" charset="-78"/>
              </a:rPr>
              <a:t>22</a:t>
            </a:r>
            <a:r>
              <a:rPr kumimoji="0" lang="ar-SA" sz="900" b="0" i="0" u="none" strike="noStrike" kern="1200" cap="none" spc="0" normalizeH="0" baseline="0" noProof="0" dirty="0">
                <a:ln>
                  <a:noFill/>
                </a:ln>
                <a:solidFill>
                  <a:schemeClr val="accent6">
                    <a:lumMod val="10000"/>
                  </a:schemeClr>
                </a:solidFill>
                <a:effectLst/>
                <a:uLnTx/>
                <a:uFillTx/>
                <a:latin typeface="SST Arabic" panose="020B0504030504020204" pitchFamily="34" charset="-78"/>
                <a:ea typeface="+mn-ea"/>
                <a:cs typeface="SST Arabic" panose="020B0504030504020204" pitchFamily="34" charset="-78"/>
              </a:rPr>
              <a:t> أكتوبر 2023</a:t>
            </a:r>
            <a:endParaRPr kumimoji="0" lang="ar-SA" sz="900" b="1" i="0" u="none" strike="noStrike" kern="1200" cap="none" spc="0" normalizeH="0" baseline="0" noProof="0" dirty="0">
              <a:ln>
                <a:noFill/>
              </a:ln>
              <a:solidFill>
                <a:schemeClr val="accent6">
                  <a:lumMod val="10000"/>
                </a:schemeClr>
              </a:solidFill>
              <a:effectLst/>
              <a:uLnTx/>
              <a:uFillTx/>
              <a:latin typeface="SST Arabic" panose="020B0504030504020204" pitchFamily="34" charset="-78"/>
              <a:ea typeface="+mn-ea"/>
              <a:cs typeface="SST Arabic" panose="020B0504030504020204" pitchFamily="34" charset="-78"/>
            </a:endParaRPr>
          </a:p>
        </p:txBody>
      </p:sp>
      <p:sp>
        <p:nvSpPr>
          <p:cNvPr id="2" name="Slide Number Placeholder 1"/>
          <p:cNvSpPr>
            <a:spLocks noGrp="1"/>
          </p:cNvSpPr>
          <p:nvPr>
            <p:ph type="sldNum" sz="quarter" idx="12"/>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008E1BDA-5E07-414A-8101-29DABEB15B19}" type="slidenum">
              <a:rPr kumimoji="0" lang="en-US" sz="1200" b="0" i="0" u="none" strike="noStrike" kern="1200" cap="none" spc="0" normalizeH="0" baseline="0" noProof="0" smtClean="0">
                <a:ln>
                  <a:noFill/>
                </a:ln>
                <a:solidFill>
                  <a:srgbClr val="0D2547">
                    <a:tint val="75000"/>
                  </a:srgbClr>
                </a:solidFill>
                <a:effectLst/>
                <a:uLnTx/>
                <a:uFillTx/>
                <a:latin typeface="Greta Arabic" panose="02000000000000000000" pitchFamily="2" charset="-78"/>
                <a:ea typeface="+mn-ea"/>
                <a:cs typeface="Symbio AR+LT"/>
              </a:rPr>
              <a:pPr marL="0" marR="0" lvl="0" indent="0" algn="l" defTabSz="914400" rtl="1"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a:ln>
                <a:noFill/>
              </a:ln>
              <a:solidFill>
                <a:srgbClr val="0D2547">
                  <a:tint val="75000"/>
                </a:srgbClr>
              </a:solidFill>
              <a:effectLst/>
              <a:uLnTx/>
              <a:uFillTx/>
              <a:latin typeface="Greta Arabic" panose="02000000000000000000" pitchFamily="2" charset="-78"/>
              <a:ea typeface="+mn-ea"/>
              <a:cs typeface="Symbio AR+LT"/>
            </a:endParaRPr>
          </a:p>
        </p:txBody>
      </p:sp>
      <p:sp>
        <p:nvSpPr>
          <p:cNvPr id="63" name="Rectangle: Rounded Corners 62">
            <a:extLst>
              <a:ext uri="{FF2B5EF4-FFF2-40B4-BE49-F238E27FC236}">
                <a16:creationId xmlns:a16="http://schemas.microsoft.com/office/drawing/2014/main" id="{0752DDA2-8A79-4E12-BE1B-11A9C7DF659B}"/>
              </a:ext>
            </a:extLst>
          </p:cNvPr>
          <p:cNvSpPr>
            <a:spLocks/>
          </p:cNvSpPr>
          <p:nvPr/>
        </p:nvSpPr>
        <p:spPr>
          <a:xfrm>
            <a:off x="759124" y="212123"/>
            <a:ext cx="7607005" cy="698989"/>
          </a:xfrm>
          <a:prstGeom prst="roundRect">
            <a:avLst>
              <a:gd name="adj" fmla="val 50000"/>
            </a:avLst>
          </a:prstGeom>
          <a:solidFill>
            <a:schemeClr val="bg2"/>
          </a:solidFill>
          <a:ln w="9525">
            <a:no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err="1">
              <a:ln>
                <a:noFill/>
              </a:ln>
              <a:solidFill>
                <a:srgbClr val="000000"/>
              </a:solidFill>
              <a:effectLst/>
              <a:uLnTx/>
              <a:uFillTx/>
              <a:latin typeface="Calibri"/>
              <a:ea typeface="+mn-ea"/>
              <a:cs typeface="Symbio AR+LT"/>
            </a:endParaRPr>
          </a:p>
        </p:txBody>
      </p:sp>
      <p:sp>
        <p:nvSpPr>
          <p:cNvPr id="65" name="Rectangle: Rounded Corners 64">
            <a:extLst>
              <a:ext uri="{FF2B5EF4-FFF2-40B4-BE49-F238E27FC236}">
                <a16:creationId xmlns:a16="http://schemas.microsoft.com/office/drawing/2014/main" id="{7E72F10C-A213-4A58-8264-12004E6C844C}"/>
              </a:ext>
            </a:extLst>
          </p:cNvPr>
          <p:cNvSpPr>
            <a:spLocks/>
          </p:cNvSpPr>
          <p:nvPr/>
        </p:nvSpPr>
        <p:spPr>
          <a:xfrm>
            <a:off x="7409861" y="212211"/>
            <a:ext cx="4480807" cy="698989"/>
          </a:xfrm>
          <a:prstGeom prst="roundRect">
            <a:avLst>
              <a:gd name="adj" fmla="val 50000"/>
            </a:avLst>
          </a:prstGeom>
          <a:solidFill>
            <a:schemeClr val="bg2">
              <a:lumMod val="50000"/>
            </a:schemeClr>
          </a:solidFill>
          <a:ln w="9525">
            <a:no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err="1">
              <a:ln>
                <a:noFill/>
              </a:ln>
              <a:solidFill>
                <a:srgbClr val="000000"/>
              </a:solidFill>
              <a:effectLst/>
              <a:uLnTx/>
              <a:uFillTx/>
              <a:latin typeface="Calibri"/>
              <a:ea typeface="+mn-ea"/>
              <a:cs typeface="Symbio AR+LT"/>
            </a:endParaRPr>
          </a:p>
        </p:txBody>
      </p:sp>
      <p:sp>
        <p:nvSpPr>
          <p:cNvPr id="70" name="TextBox 69">
            <a:extLst>
              <a:ext uri="{FF2B5EF4-FFF2-40B4-BE49-F238E27FC236}">
                <a16:creationId xmlns:a16="http://schemas.microsoft.com/office/drawing/2014/main" id="{1230462A-05CF-4777-9826-0C347DF2641B}"/>
              </a:ext>
            </a:extLst>
          </p:cNvPr>
          <p:cNvSpPr txBox="1">
            <a:spLocks/>
          </p:cNvSpPr>
          <p:nvPr/>
        </p:nvSpPr>
        <p:spPr>
          <a:xfrm>
            <a:off x="7432383" y="376379"/>
            <a:ext cx="4154507" cy="307777"/>
          </a:xfrm>
          <a:prstGeom prst="rect">
            <a:avLst/>
          </a:prstGeom>
        </p:spPr>
        <p:txBody>
          <a:bodyPr vert="horz" wrap="square" lIns="0" tIns="0" rIns="0" bIns="0" rtlCol="0" anchor="ctr">
            <a:spAutoFit/>
          </a:bodyPr>
          <a:lstStyle>
            <a:lvl1pPr marL="179994" lvl="0" indent="-179994" defTabSz="914370">
              <a:spcBef>
                <a:spcPts val="600"/>
              </a:spcBef>
              <a:buFont typeface="Arial" panose="020B0604020202020204" pitchFamily="34" charset="0"/>
              <a:buChar char="•"/>
              <a:defRPr sz="1400" kern="0">
                <a:latin typeface="Calibri" panose="020F0502020204030204" pitchFamily="34" charset="0"/>
                <a:cs typeface="Calibri" panose="020F0502020204030204" pitchFamily="34" charset="0"/>
                <a:sym typeface="Calibri" panose="020F0502020204030204" pitchFamily="34" charset="0"/>
              </a:defRPr>
            </a:lvl1pPr>
            <a:lvl2pPr marL="359988" lvl="1" indent="-179994" defTabSz="914370">
              <a:spcBef>
                <a:spcPts val="300"/>
              </a:spcBef>
              <a:buFont typeface="Arial" panose="020B0604020202020204" pitchFamily="34" charset="0"/>
              <a:buChar char="–"/>
              <a:defRPr sz="1400" kern="0">
                <a:latin typeface="Calibri" panose="020F0502020204030204" pitchFamily="34" charset="0"/>
                <a:cs typeface="Calibri" panose="020F0502020204030204" pitchFamily="34" charset="0"/>
                <a:sym typeface="Calibri" panose="020F0502020204030204" pitchFamily="34" charset="0"/>
              </a:defRPr>
            </a:lvl2pPr>
            <a:lvl3pPr marL="539982" lvl="2" indent="-179994" defTabSz="914370">
              <a:spcBef>
                <a:spcPts val="300"/>
              </a:spcBef>
              <a:buFont typeface="Arial" panose="020B0604020202020204" pitchFamily="34" charset="0"/>
              <a:buChar char="-"/>
              <a:defRPr sz="1400" kern="0">
                <a:latin typeface="Calibri" panose="020F0502020204030204" pitchFamily="34" charset="0"/>
                <a:cs typeface="Calibri" panose="020F0502020204030204" pitchFamily="34" charset="0"/>
                <a:sym typeface="Calibri" panose="020F0502020204030204" pitchFamily="34" charset="0"/>
              </a:defRPr>
            </a:lvl3pPr>
            <a:lvl4pPr marL="719977" lvl="3" indent="-179994" defTabSz="914370">
              <a:spcBef>
                <a:spcPts val="300"/>
              </a:spcBef>
              <a:buFont typeface="Arial" panose="020B0604020202020204" pitchFamily="34" charset="0"/>
              <a:buChar char="-"/>
              <a:defRPr sz="1400" kern="0">
                <a:latin typeface="Calibri" panose="020F0502020204030204" pitchFamily="34" charset="0"/>
                <a:cs typeface="Calibri" panose="020F0502020204030204" pitchFamily="34" charset="0"/>
                <a:sym typeface="Calibri" panose="020F0502020204030204" pitchFamily="34" charset="0"/>
              </a:defRPr>
            </a:lvl4pPr>
            <a:lvl5pPr marL="899971" lvl="4" indent="-179994" defTabSz="914370">
              <a:spcBef>
                <a:spcPts val="300"/>
              </a:spcBef>
              <a:buFont typeface="Arial" panose="020B0604020202020204" pitchFamily="34" charset="0"/>
              <a:buChar char="-"/>
              <a:defRPr sz="1400" kern="0">
                <a:latin typeface="Calibri" panose="020F0502020204030204" pitchFamily="34" charset="0"/>
                <a:cs typeface="Calibri" panose="020F0502020204030204" pitchFamily="34" charset="0"/>
                <a:sym typeface="Calibri" panose="020F0502020204030204" pitchFamily="34" charset="0"/>
              </a:defRPr>
            </a:lvl5pPr>
            <a:lvl6pPr marL="1079965" indent="-179994" defTabSz="914370">
              <a:spcBef>
                <a:spcPts val="300"/>
              </a:spcBef>
              <a:buFont typeface="Arial" panose="020B0604020202020204" pitchFamily="34" charset="0"/>
              <a:buChar char="-"/>
              <a:defRPr sz="1400" kern="0"/>
            </a:lvl6pPr>
            <a:lvl7pPr marL="1259959" indent="-179994" defTabSz="914370">
              <a:spcBef>
                <a:spcPts val="300"/>
              </a:spcBef>
              <a:buFont typeface="Arial" panose="020B0604020202020204" pitchFamily="34" charset="0"/>
              <a:buChar char="-"/>
              <a:defRPr sz="1400" kern="0"/>
            </a:lvl7pPr>
            <a:lvl8pPr marL="1439953" indent="-179994" defTabSz="914370">
              <a:spcBef>
                <a:spcPts val="300"/>
              </a:spcBef>
              <a:buFont typeface="Arial" panose="020B0604020202020204" pitchFamily="34" charset="0"/>
              <a:buChar char="-"/>
              <a:defRPr sz="1400" kern="0"/>
            </a:lvl8pPr>
            <a:lvl9pPr marL="1619947" indent="-179994" defTabSz="914370">
              <a:spcBef>
                <a:spcPts val="300"/>
              </a:spcBef>
              <a:buFont typeface="Arial" panose="020B0604020202020204" pitchFamily="34" charset="0"/>
              <a:buChar char="-"/>
              <a:defRPr sz="1400" kern="0"/>
            </a:lvl9p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ar-SA" sz="2000" b="1" i="0" u="none" strike="noStrike" kern="1200" cap="none" spc="0" normalizeH="0" baseline="0" noProof="0" dirty="0">
                <a:ln>
                  <a:noFill/>
                </a:ln>
                <a:solidFill>
                  <a:srgbClr val="FFFFFF"/>
                </a:solidFill>
                <a:effectLst/>
                <a:uLnTx/>
                <a:uFillTx/>
                <a:latin typeface="Calibri" panose="020F0502020204030204" pitchFamily="34" charset="0"/>
                <a:ea typeface="+mn-ea"/>
                <a:cs typeface="SST Arabic" panose="020B0504030504020204"/>
                <a:sym typeface="Calibri" panose="020F0502020204030204" pitchFamily="34" charset="0"/>
              </a:rPr>
              <a:t>قاعدة مستقلة – تحت التنفيذ</a:t>
            </a:r>
            <a:endParaRPr kumimoji="0" lang="en-US" sz="2000" b="1" i="0" u="none" strike="noStrike" kern="1200" cap="none" spc="0" normalizeH="0" baseline="0" noProof="0" dirty="0">
              <a:ln>
                <a:noFill/>
              </a:ln>
              <a:solidFill>
                <a:srgbClr val="FFFFFF"/>
              </a:solidFill>
              <a:effectLst/>
              <a:uLnTx/>
              <a:uFillTx/>
              <a:latin typeface="Calibri" panose="020F0502020204030204" pitchFamily="34" charset="0"/>
              <a:ea typeface="+mn-ea"/>
              <a:cs typeface="SST Arabic" panose="020B0504030504020204"/>
              <a:sym typeface="Calibri" panose="020F0502020204030204" pitchFamily="34" charset="0"/>
            </a:endParaRPr>
          </a:p>
        </p:txBody>
      </p:sp>
      <p:sp>
        <p:nvSpPr>
          <p:cNvPr id="71" name="Oval 70">
            <a:extLst>
              <a:ext uri="{FF2B5EF4-FFF2-40B4-BE49-F238E27FC236}">
                <a16:creationId xmlns:a16="http://schemas.microsoft.com/office/drawing/2014/main" id="{1EF12738-BE68-4C05-9B96-9B122E48E8A0}"/>
              </a:ext>
            </a:extLst>
          </p:cNvPr>
          <p:cNvSpPr/>
          <p:nvPr/>
        </p:nvSpPr>
        <p:spPr>
          <a:xfrm>
            <a:off x="11171415" y="81797"/>
            <a:ext cx="883696" cy="883696"/>
          </a:xfrm>
          <a:prstGeom prst="ellipse">
            <a:avLst/>
          </a:prstGeom>
          <a:solidFill>
            <a:schemeClr val="bg1"/>
          </a:solidFill>
          <a:ln w="9525">
            <a:solidFill>
              <a:srgbClr val="5CC1BF"/>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err="1">
              <a:ln>
                <a:noFill/>
              </a:ln>
              <a:solidFill>
                <a:srgbClr val="000000"/>
              </a:solidFill>
              <a:effectLst/>
              <a:uLnTx/>
              <a:uFillTx/>
              <a:latin typeface="Calibri"/>
              <a:ea typeface="+mn-ea"/>
              <a:cs typeface="Symbio AR+LT"/>
            </a:endParaRPr>
          </a:p>
        </p:txBody>
      </p:sp>
      <p:sp>
        <p:nvSpPr>
          <p:cNvPr id="76" name="TextBox 75">
            <a:extLst>
              <a:ext uri="{FF2B5EF4-FFF2-40B4-BE49-F238E27FC236}">
                <a16:creationId xmlns:a16="http://schemas.microsoft.com/office/drawing/2014/main" id="{ABD998DB-0D50-444A-A860-2234F2EFE47D}"/>
              </a:ext>
            </a:extLst>
          </p:cNvPr>
          <p:cNvSpPr txBox="1"/>
          <p:nvPr/>
        </p:nvSpPr>
        <p:spPr>
          <a:xfrm>
            <a:off x="872591" y="380774"/>
            <a:ext cx="6765870" cy="352509"/>
          </a:xfrm>
          <a:prstGeom prst="rect">
            <a:avLst/>
          </a:prstGeom>
          <a:noFill/>
        </p:spPr>
        <p:txBody>
          <a:bodyPr wrap="square" rtlCol="0" anchor="ctr" anchorCtr="0">
            <a:noAutofit/>
          </a:bodyPr>
          <a:lstStyle>
            <a:defPPr>
              <a:defRPr lang="en-US"/>
            </a:defPPr>
            <a:lvl1pPr algn="ctr" rtl="1">
              <a:defRPr sz="1200" b="1">
                <a:solidFill>
                  <a:srgbClr val="575756">
                    <a:lumMod val="50000"/>
                  </a:srgbClr>
                </a:solidFill>
                <a:latin typeface="SST Arabic" panose="020B0504030504020204" pitchFamily="34" charset="-78"/>
                <a:cs typeface="SST Arabic" panose="020B0504030504020204" pitchFamily="34" charset="-78"/>
              </a:defRPr>
            </a:lvl1p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1200" b="1" i="0" u="none" strike="noStrike" kern="1200" cap="none" spc="0" normalizeH="0" baseline="0" noProof="0" dirty="0">
                <a:ln>
                  <a:noFill/>
                </a:ln>
                <a:solidFill>
                  <a:srgbClr val="575756">
                    <a:lumMod val="50000"/>
                  </a:srgbClr>
                </a:solidFill>
                <a:effectLst/>
                <a:uLnTx/>
                <a:uFillTx/>
                <a:latin typeface="SST Arabic" panose="020B0504030504020204" pitchFamily="34" charset="-78"/>
                <a:ea typeface="+mn-ea"/>
                <a:cs typeface="SST Arabic" panose="020B0504030504020204" pitchFamily="34" charset="-78"/>
              </a:rPr>
              <a:t>0 بيان جمركي تم استهدافه لفترة يناير 2023 حتى يونيو 2023</a:t>
            </a:r>
            <a:endParaRPr kumimoji="0" lang="en-US" sz="1200" b="1" i="0" u="none" strike="noStrike" kern="1200" cap="none" spc="0" normalizeH="0" baseline="0" noProof="0" dirty="0">
              <a:ln>
                <a:noFill/>
              </a:ln>
              <a:solidFill>
                <a:srgbClr val="575756">
                  <a:lumMod val="50000"/>
                </a:srgbClr>
              </a:solidFill>
              <a:effectLst/>
              <a:uLnTx/>
              <a:uFillTx/>
              <a:latin typeface="SST Arabic" panose="020B0504030504020204" pitchFamily="34" charset="-78"/>
              <a:ea typeface="+mn-ea"/>
              <a:cs typeface="SST Arabic" panose="020B0504030504020204" pitchFamily="34" charset="-78"/>
            </a:endParaRPr>
          </a:p>
        </p:txBody>
      </p:sp>
      <p:grpSp>
        <p:nvGrpSpPr>
          <p:cNvPr id="77" name="Group 76">
            <a:extLst>
              <a:ext uri="{FF2B5EF4-FFF2-40B4-BE49-F238E27FC236}">
                <a16:creationId xmlns:a16="http://schemas.microsoft.com/office/drawing/2014/main" id="{DAE1B454-75EA-4488-BD5F-E76BF75CC7CD}"/>
              </a:ext>
            </a:extLst>
          </p:cNvPr>
          <p:cNvGrpSpPr/>
          <p:nvPr/>
        </p:nvGrpSpPr>
        <p:grpSpPr>
          <a:xfrm>
            <a:off x="11415986" y="280973"/>
            <a:ext cx="394554" cy="424008"/>
            <a:chOff x="4402859" y="2189177"/>
            <a:chExt cx="1144835" cy="1230298"/>
          </a:xfrm>
        </p:grpSpPr>
        <p:sp>
          <p:nvSpPr>
            <p:cNvPr id="78" name="Freeform: Shape 77">
              <a:extLst>
                <a:ext uri="{FF2B5EF4-FFF2-40B4-BE49-F238E27FC236}">
                  <a16:creationId xmlns:a16="http://schemas.microsoft.com/office/drawing/2014/main" id="{2CCB72F0-684C-4FA4-8D16-1A09529B2468}"/>
                </a:ext>
              </a:extLst>
            </p:cNvPr>
            <p:cNvSpPr/>
            <p:nvPr/>
          </p:nvSpPr>
          <p:spPr>
            <a:xfrm>
              <a:off x="4586522" y="2189177"/>
              <a:ext cx="734651" cy="734651"/>
            </a:xfrm>
            <a:custGeom>
              <a:avLst/>
              <a:gdLst>
                <a:gd name="connsiteX0" fmla="*/ 118060 w 114300"/>
                <a:gd name="connsiteY0" fmla="*/ 60910 h 114300"/>
                <a:gd name="connsiteX1" fmla="*/ 60910 w 114300"/>
                <a:gd name="connsiteY1" fmla="*/ 118060 h 114300"/>
                <a:gd name="connsiteX2" fmla="*/ 3760 w 114300"/>
                <a:gd name="connsiteY2" fmla="*/ 60910 h 114300"/>
                <a:gd name="connsiteX3" fmla="*/ 60910 w 114300"/>
                <a:gd name="connsiteY3" fmla="*/ 3760 h 114300"/>
                <a:gd name="connsiteX4" fmla="*/ 118060 w 114300"/>
                <a:gd name="connsiteY4" fmla="*/ 60910 h 114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300" h="114300">
                  <a:moveTo>
                    <a:pt x="118060" y="60910"/>
                  </a:moveTo>
                  <a:cubicBezTo>
                    <a:pt x="118060" y="92473"/>
                    <a:pt x="92473" y="118060"/>
                    <a:pt x="60910" y="118060"/>
                  </a:cubicBezTo>
                  <a:cubicBezTo>
                    <a:pt x="29347" y="118060"/>
                    <a:pt x="3760" y="92473"/>
                    <a:pt x="3760" y="60910"/>
                  </a:cubicBezTo>
                  <a:cubicBezTo>
                    <a:pt x="3760" y="29347"/>
                    <a:pt x="29347" y="3760"/>
                    <a:pt x="60910" y="3760"/>
                  </a:cubicBezTo>
                  <a:cubicBezTo>
                    <a:pt x="92473" y="3760"/>
                    <a:pt x="118060" y="29347"/>
                    <a:pt x="118060" y="60910"/>
                  </a:cubicBezTo>
                  <a:close/>
                </a:path>
              </a:pathLst>
            </a:custGeom>
            <a:noFill/>
            <a:ln w="6350" cap="flat">
              <a:solidFill>
                <a:schemeClr val="accent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Symbio AR+LT"/>
              </a:endParaRPr>
            </a:p>
          </p:txBody>
        </p:sp>
        <p:sp>
          <p:nvSpPr>
            <p:cNvPr id="79" name="Freeform: Shape 78">
              <a:extLst>
                <a:ext uri="{FF2B5EF4-FFF2-40B4-BE49-F238E27FC236}">
                  <a16:creationId xmlns:a16="http://schemas.microsoft.com/office/drawing/2014/main" id="{04CC0EFA-7DD5-4E88-B699-6B1319516E48}"/>
                </a:ext>
              </a:extLst>
            </p:cNvPr>
            <p:cNvSpPr/>
            <p:nvPr/>
          </p:nvSpPr>
          <p:spPr>
            <a:xfrm>
              <a:off x="4953847" y="2262641"/>
              <a:ext cx="306103" cy="306103"/>
            </a:xfrm>
            <a:custGeom>
              <a:avLst/>
              <a:gdLst>
                <a:gd name="connsiteX0" fmla="*/ 49480 w 47625"/>
                <a:gd name="connsiteY0" fmla="*/ 49480 h 47625"/>
                <a:gd name="connsiteX1" fmla="*/ 3760 w 47625"/>
                <a:gd name="connsiteY1" fmla="*/ 3760 h 47625"/>
              </a:gdLst>
              <a:ahLst/>
              <a:cxnLst>
                <a:cxn ang="0">
                  <a:pos x="connsiteX0" y="connsiteY0"/>
                </a:cxn>
                <a:cxn ang="0">
                  <a:pos x="connsiteX1" y="connsiteY1"/>
                </a:cxn>
              </a:cxnLst>
              <a:rect l="l" t="t" r="r" b="b"/>
              <a:pathLst>
                <a:path w="47625" h="47625">
                  <a:moveTo>
                    <a:pt x="49480" y="49480"/>
                  </a:moveTo>
                  <a:cubicBezTo>
                    <a:pt x="49480" y="24715"/>
                    <a:pt x="29477" y="3760"/>
                    <a:pt x="3760" y="3760"/>
                  </a:cubicBezTo>
                </a:path>
              </a:pathLst>
            </a:custGeom>
            <a:noFill/>
            <a:ln w="6350" cap="rnd">
              <a:solidFill>
                <a:schemeClr val="accent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Symbio AR+LT"/>
              </a:endParaRPr>
            </a:p>
          </p:txBody>
        </p:sp>
        <p:sp>
          <p:nvSpPr>
            <p:cNvPr id="80" name="Freeform: Shape 79">
              <a:extLst>
                <a:ext uri="{FF2B5EF4-FFF2-40B4-BE49-F238E27FC236}">
                  <a16:creationId xmlns:a16="http://schemas.microsoft.com/office/drawing/2014/main" id="{A53DBAF7-4173-410C-9E56-C39B9FC781DA}"/>
                </a:ext>
              </a:extLst>
            </p:cNvPr>
            <p:cNvSpPr/>
            <p:nvPr/>
          </p:nvSpPr>
          <p:spPr>
            <a:xfrm>
              <a:off x="4898752" y="2923828"/>
              <a:ext cx="122441" cy="122441"/>
            </a:xfrm>
            <a:custGeom>
              <a:avLst/>
              <a:gdLst>
                <a:gd name="connsiteX0" fmla="*/ 3760 w 19050"/>
                <a:gd name="connsiteY0" fmla="*/ 3760 h 19050"/>
                <a:gd name="connsiteX1" fmla="*/ 3760 w 19050"/>
                <a:gd name="connsiteY1" fmla="*/ 24715 h 19050"/>
                <a:gd name="connsiteX2" fmla="*/ 20905 w 19050"/>
                <a:gd name="connsiteY2" fmla="*/ 24715 h 19050"/>
                <a:gd name="connsiteX3" fmla="*/ 20905 w 19050"/>
                <a:gd name="connsiteY3" fmla="*/ 3760 h 19050"/>
              </a:gdLst>
              <a:ahLst/>
              <a:cxnLst>
                <a:cxn ang="0">
                  <a:pos x="connsiteX0" y="connsiteY0"/>
                </a:cxn>
                <a:cxn ang="0">
                  <a:pos x="connsiteX1" y="connsiteY1"/>
                </a:cxn>
                <a:cxn ang="0">
                  <a:pos x="connsiteX2" y="connsiteY2"/>
                </a:cxn>
                <a:cxn ang="0">
                  <a:pos x="connsiteX3" y="connsiteY3"/>
                </a:cxn>
              </a:cxnLst>
              <a:rect l="l" t="t" r="r" b="b"/>
              <a:pathLst>
                <a:path w="19050" h="19050">
                  <a:moveTo>
                    <a:pt x="3760" y="3760"/>
                  </a:moveTo>
                  <a:lnTo>
                    <a:pt x="3760" y="24715"/>
                  </a:lnTo>
                  <a:lnTo>
                    <a:pt x="20905" y="24715"/>
                  </a:lnTo>
                  <a:lnTo>
                    <a:pt x="20905" y="3760"/>
                  </a:lnTo>
                </a:path>
              </a:pathLst>
            </a:custGeom>
            <a:noFill/>
            <a:ln w="6350" cap="flat">
              <a:solidFill>
                <a:schemeClr val="accent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Symbio AR+LT"/>
              </a:endParaRPr>
            </a:p>
          </p:txBody>
        </p:sp>
        <p:sp>
          <p:nvSpPr>
            <p:cNvPr id="81" name="Freeform: Shape 80">
              <a:extLst>
                <a:ext uri="{FF2B5EF4-FFF2-40B4-BE49-F238E27FC236}">
                  <a16:creationId xmlns:a16="http://schemas.microsoft.com/office/drawing/2014/main" id="{641CEAD3-24EA-423F-BCFB-A2A3752C7F0F}"/>
                </a:ext>
              </a:extLst>
            </p:cNvPr>
            <p:cNvSpPr/>
            <p:nvPr/>
          </p:nvSpPr>
          <p:spPr>
            <a:xfrm>
              <a:off x="4764067" y="2513650"/>
              <a:ext cx="122441" cy="183663"/>
            </a:xfrm>
            <a:custGeom>
              <a:avLst/>
              <a:gdLst>
                <a:gd name="connsiteX0" fmla="*/ 3760 w 19050"/>
                <a:gd name="connsiteY0" fmla="*/ 3760 h 28575"/>
                <a:gd name="connsiteX1" fmla="*/ 23762 w 19050"/>
                <a:gd name="connsiteY1" fmla="*/ 3760 h 28575"/>
                <a:gd name="connsiteX2" fmla="*/ 23762 w 19050"/>
                <a:gd name="connsiteY2" fmla="*/ 31382 h 28575"/>
                <a:gd name="connsiteX3" fmla="*/ 3760 w 19050"/>
                <a:gd name="connsiteY3" fmla="*/ 31382 h 28575"/>
              </a:gdLst>
              <a:ahLst/>
              <a:cxnLst>
                <a:cxn ang="0">
                  <a:pos x="connsiteX0" y="connsiteY0"/>
                </a:cxn>
                <a:cxn ang="0">
                  <a:pos x="connsiteX1" y="connsiteY1"/>
                </a:cxn>
                <a:cxn ang="0">
                  <a:pos x="connsiteX2" y="connsiteY2"/>
                </a:cxn>
                <a:cxn ang="0">
                  <a:pos x="connsiteX3" y="connsiteY3"/>
                </a:cxn>
              </a:cxnLst>
              <a:rect l="l" t="t" r="r" b="b"/>
              <a:pathLst>
                <a:path w="19050" h="28575">
                  <a:moveTo>
                    <a:pt x="3760" y="3760"/>
                  </a:moveTo>
                  <a:lnTo>
                    <a:pt x="23762" y="3760"/>
                  </a:lnTo>
                  <a:lnTo>
                    <a:pt x="23762" y="31382"/>
                  </a:lnTo>
                  <a:lnTo>
                    <a:pt x="3760" y="31382"/>
                  </a:lnTo>
                  <a:close/>
                </a:path>
              </a:pathLst>
            </a:custGeom>
            <a:noFill/>
            <a:ln w="6350" cap="flat">
              <a:solidFill>
                <a:schemeClr val="accent2"/>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Symbio AR+LT"/>
              </a:endParaRPr>
            </a:p>
          </p:txBody>
        </p:sp>
        <p:sp>
          <p:nvSpPr>
            <p:cNvPr id="82" name="Freeform: Shape 81">
              <a:extLst>
                <a:ext uri="{FF2B5EF4-FFF2-40B4-BE49-F238E27FC236}">
                  <a16:creationId xmlns:a16="http://schemas.microsoft.com/office/drawing/2014/main" id="{4DCD7DF8-DEC8-40E1-A19B-DFFC4E1D777B}"/>
                </a:ext>
              </a:extLst>
            </p:cNvPr>
            <p:cNvSpPr/>
            <p:nvPr/>
          </p:nvSpPr>
          <p:spPr>
            <a:xfrm>
              <a:off x="4892628" y="2427941"/>
              <a:ext cx="122441" cy="306103"/>
            </a:xfrm>
            <a:custGeom>
              <a:avLst/>
              <a:gdLst>
                <a:gd name="connsiteX0" fmla="*/ 3760 w 19050"/>
                <a:gd name="connsiteY0" fmla="*/ 3760 h 47625"/>
                <a:gd name="connsiteX1" fmla="*/ 23762 w 19050"/>
                <a:gd name="connsiteY1" fmla="*/ 3760 h 47625"/>
                <a:gd name="connsiteX2" fmla="*/ 23762 w 19050"/>
                <a:gd name="connsiteY2" fmla="*/ 44717 h 47625"/>
                <a:gd name="connsiteX3" fmla="*/ 3760 w 19050"/>
                <a:gd name="connsiteY3" fmla="*/ 44717 h 47625"/>
              </a:gdLst>
              <a:ahLst/>
              <a:cxnLst>
                <a:cxn ang="0">
                  <a:pos x="connsiteX0" y="connsiteY0"/>
                </a:cxn>
                <a:cxn ang="0">
                  <a:pos x="connsiteX1" y="connsiteY1"/>
                </a:cxn>
                <a:cxn ang="0">
                  <a:pos x="connsiteX2" y="connsiteY2"/>
                </a:cxn>
                <a:cxn ang="0">
                  <a:pos x="connsiteX3" y="connsiteY3"/>
                </a:cxn>
              </a:cxnLst>
              <a:rect l="l" t="t" r="r" b="b"/>
              <a:pathLst>
                <a:path w="19050" h="47625">
                  <a:moveTo>
                    <a:pt x="3760" y="3760"/>
                  </a:moveTo>
                  <a:lnTo>
                    <a:pt x="23762" y="3760"/>
                  </a:lnTo>
                  <a:lnTo>
                    <a:pt x="23762" y="44717"/>
                  </a:lnTo>
                  <a:lnTo>
                    <a:pt x="3760" y="44717"/>
                  </a:lnTo>
                  <a:close/>
                </a:path>
              </a:pathLst>
            </a:custGeom>
            <a:noFill/>
            <a:ln w="6350" cap="flat">
              <a:solidFill>
                <a:schemeClr val="accent2"/>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Symbio AR+LT"/>
              </a:endParaRPr>
            </a:p>
          </p:txBody>
        </p:sp>
        <p:sp>
          <p:nvSpPr>
            <p:cNvPr id="83" name="Freeform: Shape 82">
              <a:extLst>
                <a:ext uri="{FF2B5EF4-FFF2-40B4-BE49-F238E27FC236}">
                  <a16:creationId xmlns:a16="http://schemas.microsoft.com/office/drawing/2014/main" id="{FFC0E6BA-0131-40D9-855A-6F74A966AC80}"/>
                </a:ext>
              </a:extLst>
            </p:cNvPr>
            <p:cNvSpPr/>
            <p:nvPr/>
          </p:nvSpPr>
          <p:spPr>
            <a:xfrm>
              <a:off x="5021193" y="2513650"/>
              <a:ext cx="122441" cy="183663"/>
            </a:xfrm>
            <a:custGeom>
              <a:avLst/>
              <a:gdLst>
                <a:gd name="connsiteX0" fmla="*/ 3760 w 19050"/>
                <a:gd name="connsiteY0" fmla="*/ 3760 h 28575"/>
                <a:gd name="connsiteX1" fmla="*/ 23762 w 19050"/>
                <a:gd name="connsiteY1" fmla="*/ 3760 h 28575"/>
                <a:gd name="connsiteX2" fmla="*/ 23762 w 19050"/>
                <a:gd name="connsiteY2" fmla="*/ 31382 h 28575"/>
                <a:gd name="connsiteX3" fmla="*/ 3760 w 19050"/>
                <a:gd name="connsiteY3" fmla="*/ 31382 h 28575"/>
              </a:gdLst>
              <a:ahLst/>
              <a:cxnLst>
                <a:cxn ang="0">
                  <a:pos x="connsiteX0" y="connsiteY0"/>
                </a:cxn>
                <a:cxn ang="0">
                  <a:pos x="connsiteX1" y="connsiteY1"/>
                </a:cxn>
                <a:cxn ang="0">
                  <a:pos x="connsiteX2" y="connsiteY2"/>
                </a:cxn>
                <a:cxn ang="0">
                  <a:pos x="connsiteX3" y="connsiteY3"/>
                </a:cxn>
              </a:cxnLst>
              <a:rect l="l" t="t" r="r" b="b"/>
              <a:pathLst>
                <a:path w="19050" h="28575">
                  <a:moveTo>
                    <a:pt x="3760" y="3760"/>
                  </a:moveTo>
                  <a:lnTo>
                    <a:pt x="23762" y="3760"/>
                  </a:lnTo>
                  <a:lnTo>
                    <a:pt x="23762" y="31382"/>
                  </a:lnTo>
                  <a:lnTo>
                    <a:pt x="3760" y="31382"/>
                  </a:lnTo>
                  <a:close/>
                </a:path>
              </a:pathLst>
            </a:custGeom>
            <a:noFill/>
            <a:ln w="6350" cap="flat">
              <a:solidFill>
                <a:schemeClr val="accent2"/>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Symbio AR+LT"/>
              </a:endParaRPr>
            </a:p>
          </p:txBody>
        </p:sp>
        <p:sp>
          <p:nvSpPr>
            <p:cNvPr id="84" name="Freeform: Shape 83">
              <a:extLst>
                <a:ext uri="{FF2B5EF4-FFF2-40B4-BE49-F238E27FC236}">
                  <a16:creationId xmlns:a16="http://schemas.microsoft.com/office/drawing/2014/main" id="{0275EF87-5238-432E-9934-71DE692C8133}"/>
                </a:ext>
              </a:extLst>
            </p:cNvPr>
            <p:cNvSpPr/>
            <p:nvPr/>
          </p:nvSpPr>
          <p:spPr>
            <a:xfrm>
              <a:off x="4476326" y="3193199"/>
              <a:ext cx="61222" cy="61222"/>
            </a:xfrm>
            <a:custGeom>
              <a:avLst/>
              <a:gdLst>
                <a:gd name="connsiteX0" fmla="*/ 14237 w 9525"/>
                <a:gd name="connsiteY0" fmla="*/ 3760 h 9525"/>
                <a:gd name="connsiteX1" fmla="*/ 3760 w 9525"/>
                <a:gd name="connsiteY1" fmla="*/ 14237 h 9525"/>
              </a:gdLst>
              <a:ahLst/>
              <a:cxnLst>
                <a:cxn ang="0">
                  <a:pos x="connsiteX0" y="connsiteY0"/>
                </a:cxn>
                <a:cxn ang="0">
                  <a:pos x="connsiteX1" y="connsiteY1"/>
                </a:cxn>
              </a:cxnLst>
              <a:rect l="l" t="t" r="r" b="b"/>
              <a:pathLst>
                <a:path w="9525" h="9525">
                  <a:moveTo>
                    <a:pt x="14237" y="3760"/>
                  </a:moveTo>
                  <a:lnTo>
                    <a:pt x="3760" y="14237"/>
                  </a:lnTo>
                </a:path>
              </a:pathLst>
            </a:custGeom>
            <a:ln w="6350" cap="rnd">
              <a:solidFill>
                <a:schemeClr val="accent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Symbio AR+LT"/>
              </a:endParaRPr>
            </a:p>
          </p:txBody>
        </p:sp>
        <p:sp>
          <p:nvSpPr>
            <p:cNvPr id="85" name="Freeform: Shape 84">
              <a:extLst>
                <a:ext uri="{FF2B5EF4-FFF2-40B4-BE49-F238E27FC236}">
                  <a16:creationId xmlns:a16="http://schemas.microsoft.com/office/drawing/2014/main" id="{D0177E95-5DDC-4457-BDD0-C0C22C06BD6B}"/>
                </a:ext>
              </a:extLst>
            </p:cNvPr>
            <p:cNvSpPr/>
            <p:nvPr/>
          </p:nvSpPr>
          <p:spPr>
            <a:xfrm>
              <a:off x="4604891" y="3193199"/>
              <a:ext cx="61222" cy="61222"/>
            </a:xfrm>
            <a:custGeom>
              <a:avLst/>
              <a:gdLst>
                <a:gd name="connsiteX0" fmla="*/ 14237 w 9525"/>
                <a:gd name="connsiteY0" fmla="*/ 14237 h 9525"/>
                <a:gd name="connsiteX1" fmla="*/ 3760 w 9525"/>
                <a:gd name="connsiteY1" fmla="*/ 3760 h 9525"/>
              </a:gdLst>
              <a:ahLst/>
              <a:cxnLst>
                <a:cxn ang="0">
                  <a:pos x="connsiteX0" y="connsiteY0"/>
                </a:cxn>
                <a:cxn ang="0">
                  <a:pos x="connsiteX1" y="connsiteY1"/>
                </a:cxn>
              </a:cxnLst>
              <a:rect l="l" t="t" r="r" b="b"/>
              <a:pathLst>
                <a:path w="9525" h="9525">
                  <a:moveTo>
                    <a:pt x="14237" y="14237"/>
                  </a:moveTo>
                  <a:lnTo>
                    <a:pt x="3760" y="3760"/>
                  </a:lnTo>
                </a:path>
              </a:pathLst>
            </a:custGeom>
            <a:ln w="6350" cap="rnd">
              <a:solidFill>
                <a:schemeClr val="accent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Symbio AR+LT"/>
              </a:endParaRPr>
            </a:p>
          </p:txBody>
        </p:sp>
        <p:sp>
          <p:nvSpPr>
            <p:cNvPr id="86" name="Freeform: Shape 85">
              <a:extLst>
                <a:ext uri="{FF2B5EF4-FFF2-40B4-BE49-F238E27FC236}">
                  <a16:creationId xmlns:a16="http://schemas.microsoft.com/office/drawing/2014/main" id="{9C0CEC34-7B38-473D-81E9-6BAE52574BBC}"/>
                </a:ext>
              </a:extLst>
            </p:cNvPr>
            <p:cNvSpPr/>
            <p:nvPr/>
          </p:nvSpPr>
          <p:spPr>
            <a:xfrm>
              <a:off x="4733452" y="3187082"/>
              <a:ext cx="61222" cy="61222"/>
            </a:xfrm>
            <a:custGeom>
              <a:avLst/>
              <a:gdLst>
                <a:gd name="connsiteX0" fmla="*/ 14237 w 9525"/>
                <a:gd name="connsiteY0" fmla="*/ 3760 h 9525"/>
                <a:gd name="connsiteX1" fmla="*/ 3760 w 9525"/>
                <a:gd name="connsiteY1" fmla="*/ 15190 h 9525"/>
              </a:gdLst>
              <a:ahLst/>
              <a:cxnLst>
                <a:cxn ang="0">
                  <a:pos x="connsiteX0" y="connsiteY0"/>
                </a:cxn>
                <a:cxn ang="0">
                  <a:pos x="connsiteX1" y="connsiteY1"/>
                </a:cxn>
              </a:cxnLst>
              <a:rect l="l" t="t" r="r" b="b"/>
              <a:pathLst>
                <a:path w="9525" h="9525">
                  <a:moveTo>
                    <a:pt x="14237" y="3760"/>
                  </a:moveTo>
                  <a:lnTo>
                    <a:pt x="3760" y="15190"/>
                  </a:lnTo>
                </a:path>
              </a:pathLst>
            </a:custGeom>
            <a:ln w="6350" cap="rnd">
              <a:solidFill>
                <a:schemeClr val="accent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Symbio AR+LT"/>
              </a:endParaRPr>
            </a:p>
          </p:txBody>
        </p:sp>
        <p:sp>
          <p:nvSpPr>
            <p:cNvPr id="87" name="Freeform: Shape 86">
              <a:extLst>
                <a:ext uri="{FF2B5EF4-FFF2-40B4-BE49-F238E27FC236}">
                  <a16:creationId xmlns:a16="http://schemas.microsoft.com/office/drawing/2014/main" id="{E571F473-131E-4978-8CEC-B1FE623D8DF4}"/>
                </a:ext>
              </a:extLst>
            </p:cNvPr>
            <p:cNvSpPr/>
            <p:nvPr/>
          </p:nvSpPr>
          <p:spPr>
            <a:xfrm>
              <a:off x="4402859" y="3254421"/>
              <a:ext cx="122441" cy="122441"/>
            </a:xfrm>
            <a:custGeom>
              <a:avLst/>
              <a:gdLst>
                <a:gd name="connsiteX0" fmla="*/ 17095 w 19050"/>
                <a:gd name="connsiteY0" fmla="*/ 10427 h 19050"/>
                <a:gd name="connsiteX1" fmla="*/ 10427 w 19050"/>
                <a:gd name="connsiteY1" fmla="*/ 17095 h 19050"/>
                <a:gd name="connsiteX2" fmla="*/ 3760 w 19050"/>
                <a:gd name="connsiteY2" fmla="*/ 10427 h 19050"/>
                <a:gd name="connsiteX3" fmla="*/ 10427 w 19050"/>
                <a:gd name="connsiteY3" fmla="*/ 3760 h 19050"/>
                <a:gd name="connsiteX4" fmla="*/ 17095 w 19050"/>
                <a:gd name="connsiteY4" fmla="*/ 10427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7095" y="10427"/>
                  </a:moveTo>
                  <a:cubicBezTo>
                    <a:pt x="17095" y="14110"/>
                    <a:pt x="14110" y="17095"/>
                    <a:pt x="10427" y="17095"/>
                  </a:cubicBezTo>
                  <a:cubicBezTo>
                    <a:pt x="6745" y="17095"/>
                    <a:pt x="3760" y="14110"/>
                    <a:pt x="3760" y="10427"/>
                  </a:cubicBezTo>
                  <a:cubicBezTo>
                    <a:pt x="3760" y="6745"/>
                    <a:pt x="6745" y="3760"/>
                    <a:pt x="10427" y="3760"/>
                  </a:cubicBezTo>
                  <a:cubicBezTo>
                    <a:pt x="14110" y="3760"/>
                    <a:pt x="17095" y="6745"/>
                    <a:pt x="17095" y="10427"/>
                  </a:cubicBezTo>
                  <a:close/>
                </a:path>
              </a:pathLst>
            </a:custGeom>
            <a:noFill/>
            <a:ln w="6350" cap="rnd">
              <a:solidFill>
                <a:schemeClr val="accent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Symbio AR+LT"/>
              </a:endParaRPr>
            </a:p>
          </p:txBody>
        </p:sp>
        <p:sp>
          <p:nvSpPr>
            <p:cNvPr id="88" name="Freeform: Shape 87">
              <a:extLst>
                <a:ext uri="{FF2B5EF4-FFF2-40B4-BE49-F238E27FC236}">
                  <a16:creationId xmlns:a16="http://schemas.microsoft.com/office/drawing/2014/main" id="{6AEE0C3E-3EC7-4447-83FC-19B96832D4C8}"/>
                </a:ext>
              </a:extLst>
            </p:cNvPr>
            <p:cNvSpPr/>
            <p:nvPr/>
          </p:nvSpPr>
          <p:spPr>
            <a:xfrm>
              <a:off x="4531427" y="3119736"/>
              <a:ext cx="122441" cy="122441"/>
            </a:xfrm>
            <a:custGeom>
              <a:avLst/>
              <a:gdLst>
                <a:gd name="connsiteX0" fmla="*/ 17095 w 19050"/>
                <a:gd name="connsiteY0" fmla="*/ 10427 h 19050"/>
                <a:gd name="connsiteX1" fmla="*/ 10427 w 19050"/>
                <a:gd name="connsiteY1" fmla="*/ 17095 h 19050"/>
                <a:gd name="connsiteX2" fmla="*/ 3760 w 19050"/>
                <a:gd name="connsiteY2" fmla="*/ 10427 h 19050"/>
                <a:gd name="connsiteX3" fmla="*/ 10427 w 19050"/>
                <a:gd name="connsiteY3" fmla="*/ 3760 h 19050"/>
                <a:gd name="connsiteX4" fmla="*/ 17095 w 19050"/>
                <a:gd name="connsiteY4" fmla="*/ 10427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7095" y="10427"/>
                  </a:moveTo>
                  <a:cubicBezTo>
                    <a:pt x="17095" y="14110"/>
                    <a:pt x="14110" y="17095"/>
                    <a:pt x="10427" y="17095"/>
                  </a:cubicBezTo>
                  <a:cubicBezTo>
                    <a:pt x="6745" y="17095"/>
                    <a:pt x="3760" y="14110"/>
                    <a:pt x="3760" y="10427"/>
                  </a:cubicBezTo>
                  <a:cubicBezTo>
                    <a:pt x="3760" y="6745"/>
                    <a:pt x="6745" y="3760"/>
                    <a:pt x="10427" y="3760"/>
                  </a:cubicBezTo>
                  <a:cubicBezTo>
                    <a:pt x="14110" y="3760"/>
                    <a:pt x="17095" y="6745"/>
                    <a:pt x="17095" y="10427"/>
                  </a:cubicBezTo>
                  <a:close/>
                </a:path>
              </a:pathLst>
            </a:custGeom>
            <a:noFill/>
            <a:ln w="6350" cap="rnd">
              <a:solidFill>
                <a:schemeClr val="accent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Symbio AR+LT"/>
              </a:endParaRPr>
            </a:p>
          </p:txBody>
        </p:sp>
        <p:sp>
          <p:nvSpPr>
            <p:cNvPr id="89" name="Freeform: Shape 88">
              <a:extLst>
                <a:ext uri="{FF2B5EF4-FFF2-40B4-BE49-F238E27FC236}">
                  <a16:creationId xmlns:a16="http://schemas.microsoft.com/office/drawing/2014/main" id="{3359A1C3-02C6-4C61-8D09-EC7A8E273290}"/>
                </a:ext>
              </a:extLst>
            </p:cNvPr>
            <p:cNvSpPr/>
            <p:nvPr/>
          </p:nvSpPr>
          <p:spPr>
            <a:xfrm>
              <a:off x="4659989" y="3254421"/>
              <a:ext cx="122441" cy="122441"/>
            </a:xfrm>
            <a:custGeom>
              <a:avLst/>
              <a:gdLst>
                <a:gd name="connsiteX0" fmla="*/ 17095 w 19050"/>
                <a:gd name="connsiteY0" fmla="*/ 10427 h 19050"/>
                <a:gd name="connsiteX1" fmla="*/ 10427 w 19050"/>
                <a:gd name="connsiteY1" fmla="*/ 17095 h 19050"/>
                <a:gd name="connsiteX2" fmla="*/ 3760 w 19050"/>
                <a:gd name="connsiteY2" fmla="*/ 10427 h 19050"/>
                <a:gd name="connsiteX3" fmla="*/ 10427 w 19050"/>
                <a:gd name="connsiteY3" fmla="*/ 3760 h 19050"/>
                <a:gd name="connsiteX4" fmla="*/ 17095 w 19050"/>
                <a:gd name="connsiteY4" fmla="*/ 10427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7095" y="10427"/>
                  </a:moveTo>
                  <a:cubicBezTo>
                    <a:pt x="17095" y="14110"/>
                    <a:pt x="14110" y="17095"/>
                    <a:pt x="10427" y="17095"/>
                  </a:cubicBezTo>
                  <a:cubicBezTo>
                    <a:pt x="6745" y="17095"/>
                    <a:pt x="3760" y="14110"/>
                    <a:pt x="3760" y="10427"/>
                  </a:cubicBezTo>
                  <a:cubicBezTo>
                    <a:pt x="3760" y="6745"/>
                    <a:pt x="6745" y="3760"/>
                    <a:pt x="10427" y="3760"/>
                  </a:cubicBezTo>
                  <a:cubicBezTo>
                    <a:pt x="14110" y="3760"/>
                    <a:pt x="17095" y="6745"/>
                    <a:pt x="17095" y="10427"/>
                  </a:cubicBezTo>
                  <a:close/>
                </a:path>
              </a:pathLst>
            </a:custGeom>
            <a:noFill/>
            <a:ln w="6350" cap="rnd">
              <a:solidFill>
                <a:schemeClr val="accent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Symbio AR+LT"/>
              </a:endParaRPr>
            </a:p>
          </p:txBody>
        </p:sp>
        <p:sp>
          <p:nvSpPr>
            <p:cNvPr id="90" name="Freeform: Shape 89">
              <a:extLst>
                <a:ext uri="{FF2B5EF4-FFF2-40B4-BE49-F238E27FC236}">
                  <a16:creationId xmlns:a16="http://schemas.microsoft.com/office/drawing/2014/main" id="{C8FFD7A6-0DA0-401A-9345-FD1E7F96D329}"/>
                </a:ext>
              </a:extLst>
            </p:cNvPr>
            <p:cNvSpPr/>
            <p:nvPr/>
          </p:nvSpPr>
          <p:spPr>
            <a:xfrm>
              <a:off x="5370149" y="3193199"/>
              <a:ext cx="61222" cy="61222"/>
            </a:xfrm>
            <a:custGeom>
              <a:avLst/>
              <a:gdLst>
                <a:gd name="connsiteX0" fmla="*/ 3760 w 9525"/>
                <a:gd name="connsiteY0" fmla="*/ 3760 h 9525"/>
                <a:gd name="connsiteX1" fmla="*/ 14237 w 9525"/>
                <a:gd name="connsiteY1" fmla="*/ 14237 h 9525"/>
              </a:gdLst>
              <a:ahLst/>
              <a:cxnLst>
                <a:cxn ang="0">
                  <a:pos x="connsiteX0" y="connsiteY0"/>
                </a:cxn>
                <a:cxn ang="0">
                  <a:pos x="connsiteX1" y="connsiteY1"/>
                </a:cxn>
              </a:cxnLst>
              <a:rect l="l" t="t" r="r" b="b"/>
              <a:pathLst>
                <a:path w="9525" h="9525">
                  <a:moveTo>
                    <a:pt x="3760" y="3760"/>
                  </a:moveTo>
                  <a:lnTo>
                    <a:pt x="14237" y="14237"/>
                  </a:lnTo>
                </a:path>
              </a:pathLst>
            </a:custGeom>
            <a:ln w="6350" cap="rnd">
              <a:solidFill>
                <a:schemeClr val="accent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Symbio AR+LT"/>
              </a:endParaRPr>
            </a:p>
          </p:txBody>
        </p:sp>
        <p:sp>
          <p:nvSpPr>
            <p:cNvPr id="91" name="Freeform: Shape 90">
              <a:extLst>
                <a:ext uri="{FF2B5EF4-FFF2-40B4-BE49-F238E27FC236}">
                  <a16:creationId xmlns:a16="http://schemas.microsoft.com/office/drawing/2014/main" id="{A639906B-A1AF-4288-877F-6857857D28EC}"/>
                </a:ext>
              </a:extLst>
            </p:cNvPr>
            <p:cNvSpPr/>
            <p:nvPr/>
          </p:nvSpPr>
          <p:spPr>
            <a:xfrm>
              <a:off x="5241591" y="3193199"/>
              <a:ext cx="61222" cy="61222"/>
            </a:xfrm>
            <a:custGeom>
              <a:avLst/>
              <a:gdLst>
                <a:gd name="connsiteX0" fmla="*/ 3760 w 9525"/>
                <a:gd name="connsiteY0" fmla="*/ 14237 h 9525"/>
                <a:gd name="connsiteX1" fmla="*/ 14237 w 9525"/>
                <a:gd name="connsiteY1" fmla="*/ 3760 h 9525"/>
              </a:gdLst>
              <a:ahLst/>
              <a:cxnLst>
                <a:cxn ang="0">
                  <a:pos x="connsiteX0" y="connsiteY0"/>
                </a:cxn>
                <a:cxn ang="0">
                  <a:pos x="connsiteX1" y="connsiteY1"/>
                </a:cxn>
              </a:cxnLst>
              <a:rect l="l" t="t" r="r" b="b"/>
              <a:pathLst>
                <a:path w="9525" h="9525">
                  <a:moveTo>
                    <a:pt x="3760" y="14237"/>
                  </a:moveTo>
                  <a:lnTo>
                    <a:pt x="14237" y="3760"/>
                  </a:lnTo>
                </a:path>
              </a:pathLst>
            </a:custGeom>
            <a:ln w="6350" cap="rnd">
              <a:solidFill>
                <a:schemeClr val="accent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Symbio AR+LT"/>
              </a:endParaRPr>
            </a:p>
          </p:txBody>
        </p:sp>
        <p:sp>
          <p:nvSpPr>
            <p:cNvPr id="92" name="Freeform: Shape 91">
              <a:extLst>
                <a:ext uri="{FF2B5EF4-FFF2-40B4-BE49-F238E27FC236}">
                  <a16:creationId xmlns:a16="http://schemas.microsoft.com/office/drawing/2014/main" id="{AC7A1D0A-3F48-4BF9-99C4-24A5803E02ED}"/>
                </a:ext>
              </a:extLst>
            </p:cNvPr>
            <p:cNvSpPr/>
            <p:nvPr/>
          </p:nvSpPr>
          <p:spPr>
            <a:xfrm>
              <a:off x="5106905" y="3187082"/>
              <a:ext cx="61222" cy="61222"/>
            </a:xfrm>
            <a:custGeom>
              <a:avLst/>
              <a:gdLst>
                <a:gd name="connsiteX0" fmla="*/ 3760 w 9525"/>
                <a:gd name="connsiteY0" fmla="*/ 3760 h 9525"/>
                <a:gd name="connsiteX1" fmla="*/ 15190 w 9525"/>
                <a:gd name="connsiteY1" fmla="*/ 15190 h 9525"/>
              </a:gdLst>
              <a:ahLst/>
              <a:cxnLst>
                <a:cxn ang="0">
                  <a:pos x="connsiteX0" y="connsiteY0"/>
                </a:cxn>
                <a:cxn ang="0">
                  <a:pos x="connsiteX1" y="connsiteY1"/>
                </a:cxn>
              </a:cxnLst>
              <a:rect l="l" t="t" r="r" b="b"/>
              <a:pathLst>
                <a:path w="9525" h="9525">
                  <a:moveTo>
                    <a:pt x="3760" y="3760"/>
                  </a:moveTo>
                  <a:lnTo>
                    <a:pt x="15190" y="15190"/>
                  </a:lnTo>
                </a:path>
              </a:pathLst>
            </a:custGeom>
            <a:ln w="6350" cap="rnd">
              <a:solidFill>
                <a:schemeClr val="accent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Symbio AR+LT"/>
              </a:endParaRPr>
            </a:p>
          </p:txBody>
        </p:sp>
        <p:sp>
          <p:nvSpPr>
            <p:cNvPr id="93" name="Freeform: Shape 92">
              <a:extLst>
                <a:ext uri="{FF2B5EF4-FFF2-40B4-BE49-F238E27FC236}">
                  <a16:creationId xmlns:a16="http://schemas.microsoft.com/office/drawing/2014/main" id="{1950CB6E-47DA-48A0-B5ED-8D50FE2EC6C1}"/>
                </a:ext>
              </a:extLst>
            </p:cNvPr>
            <p:cNvSpPr/>
            <p:nvPr/>
          </p:nvSpPr>
          <p:spPr>
            <a:xfrm>
              <a:off x="5425253" y="3254421"/>
              <a:ext cx="122441" cy="122441"/>
            </a:xfrm>
            <a:custGeom>
              <a:avLst/>
              <a:gdLst>
                <a:gd name="connsiteX0" fmla="*/ 17095 w 19050"/>
                <a:gd name="connsiteY0" fmla="*/ 10427 h 19050"/>
                <a:gd name="connsiteX1" fmla="*/ 10427 w 19050"/>
                <a:gd name="connsiteY1" fmla="*/ 17095 h 19050"/>
                <a:gd name="connsiteX2" fmla="*/ 3760 w 19050"/>
                <a:gd name="connsiteY2" fmla="*/ 10427 h 19050"/>
                <a:gd name="connsiteX3" fmla="*/ 10427 w 19050"/>
                <a:gd name="connsiteY3" fmla="*/ 3760 h 19050"/>
                <a:gd name="connsiteX4" fmla="*/ 17095 w 19050"/>
                <a:gd name="connsiteY4" fmla="*/ 10427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7095" y="10427"/>
                  </a:moveTo>
                  <a:cubicBezTo>
                    <a:pt x="17095" y="14110"/>
                    <a:pt x="14110" y="17095"/>
                    <a:pt x="10427" y="17095"/>
                  </a:cubicBezTo>
                  <a:cubicBezTo>
                    <a:pt x="6745" y="17095"/>
                    <a:pt x="3760" y="14110"/>
                    <a:pt x="3760" y="10427"/>
                  </a:cubicBezTo>
                  <a:cubicBezTo>
                    <a:pt x="3760" y="6745"/>
                    <a:pt x="6745" y="3760"/>
                    <a:pt x="10427" y="3760"/>
                  </a:cubicBezTo>
                  <a:cubicBezTo>
                    <a:pt x="14110" y="3760"/>
                    <a:pt x="17095" y="6745"/>
                    <a:pt x="17095" y="10427"/>
                  </a:cubicBezTo>
                  <a:close/>
                </a:path>
              </a:pathLst>
            </a:custGeom>
            <a:noFill/>
            <a:ln w="6350" cap="rnd">
              <a:solidFill>
                <a:schemeClr val="accent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Symbio AR+LT"/>
              </a:endParaRPr>
            </a:p>
          </p:txBody>
        </p:sp>
        <p:sp>
          <p:nvSpPr>
            <p:cNvPr id="94" name="Freeform: Shape 93">
              <a:extLst>
                <a:ext uri="{FF2B5EF4-FFF2-40B4-BE49-F238E27FC236}">
                  <a16:creationId xmlns:a16="http://schemas.microsoft.com/office/drawing/2014/main" id="{8ACC57BE-DCE1-47C8-909C-E4A7D1DEECEE}"/>
                </a:ext>
              </a:extLst>
            </p:cNvPr>
            <p:cNvSpPr/>
            <p:nvPr/>
          </p:nvSpPr>
          <p:spPr>
            <a:xfrm>
              <a:off x="5296685" y="3119736"/>
              <a:ext cx="122441" cy="122441"/>
            </a:xfrm>
            <a:custGeom>
              <a:avLst/>
              <a:gdLst>
                <a:gd name="connsiteX0" fmla="*/ 17095 w 19050"/>
                <a:gd name="connsiteY0" fmla="*/ 10427 h 19050"/>
                <a:gd name="connsiteX1" fmla="*/ 10427 w 19050"/>
                <a:gd name="connsiteY1" fmla="*/ 17095 h 19050"/>
                <a:gd name="connsiteX2" fmla="*/ 3760 w 19050"/>
                <a:gd name="connsiteY2" fmla="*/ 10427 h 19050"/>
                <a:gd name="connsiteX3" fmla="*/ 10427 w 19050"/>
                <a:gd name="connsiteY3" fmla="*/ 3760 h 19050"/>
                <a:gd name="connsiteX4" fmla="*/ 17095 w 19050"/>
                <a:gd name="connsiteY4" fmla="*/ 10427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7095" y="10427"/>
                  </a:moveTo>
                  <a:cubicBezTo>
                    <a:pt x="17095" y="14110"/>
                    <a:pt x="14110" y="17095"/>
                    <a:pt x="10427" y="17095"/>
                  </a:cubicBezTo>
                  <a:cubicBezTo>
                    <a:pt x="6745" y="17095"/>
                    <a:pt x="3760" y="14110"/>
                    <a:pt x="3760" y="10427"/>
                  </a:cubicBezTo>
                  <a:cubicBezTo>
                    <a:pt x="3760" y="6745"/>
                    <a:pt x="6745" y="3760"/>
                    <a:pt x="10427" y="3760"/>
                  </a:cubicBezTo>
                  <a:cubicBezTo>
                    <a:pt x="14110" y="3760"/>
                    <a:pt x="17095" y="6745"/>
                    <a:pt x="17095" y="10427"/>
                  </a:cubicBezTo>
                  <a:close/>
                </a:path>
              </a:pathLst>
            </a:custGeom>
            <a:noFill/>
            <a:ln w="6350" cap="rnd">
              <a:solidFill>
                <a:schemeClr val="accent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Symbio AR+LT"/>
              </a:endParaRPr>
            </a:p>
          </p:txBody>
        </p:sp>
        <p:sp>
          <p:nvSpPr>
            <p:cNvPr id="95" name="Freeform: Shape 94">
              <a:extLst>
                <a:ext uri="{FF2B5EF4-FFF2-40B4-BE49-F238E27FC236}">
                  <a16:creationId xmlns:a16="http://schemas.microsoft.com/office/drawing/2014/main" id="{3D5C160A-81BC-43A3-8438-9B2B8CC9E188}"/>
                </a:ext>
              </a:extLst>
            </p:cNvPr>
            <p:cNvSpPr/>
            <p:nvPr/>
          </p:nvSpPr>
          <p:spPr>
            <a:xfrm>
              <a:off x="5168124" y="3254421"/>
              <a:ext cx="122441" cy="122441"/>
            </a:xfrm>
            <a:custGeom>
              <a:avLst/>
              <a:gdLst>
                <a:gd name="connsiteX0" fmla="*/ 3760 w 19050"/>
                <a:gd name="connsiteY0" fmla="*/ 10427 h 19050"/>
                <a:gd name="connsiteX1" fmla="*/ 10427 w 19050"/>
                <a:gd name="connsiteY1" fmla="*/ 3760 h 19050"/>
                <a:gd name="connsiteX2" fmla="*/ 17095 w 19050"/>
                <a:gd name="connsiteY2" fmla="*/ 10427 h 19050"/>
                <a:gd name="connsiteX3" fmla="*/ 10427 w 19050"/>
                <a:gd name="connsiteY3" fmla="*/ 17095 h 19050"/>
                <a:gd name="connsiteX4" fmla="*/ 3760 w 19050"/>
                <a:gd name="connsiteY4" fmla="*/ 10427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3760" y="10427"/>
                  </a:moveTo>
                  <a:cubicBezTo>
                    <a:pt x="3760" y="6617"/>
                    <a:pt x="6617" y="3760"/>
                    <a:pt x="10427" y="3760"/>
                  </a:cubicBezTo>
                  <a:cubicBezTo>
                    <a:pt x="14237" y="3760"/>
                    <a:pt x="17095" y="6617"/>
                    <a:pt x="17095" y="10427"/>
                  </a:cubicBezTo>
                  <a:cubicBezTo>
                    <a:pt x="17095" y="14237"/>
                    <a:pt x="14237" y="17095"/>
                    <a:pt x="10427" y="17095"/>
                  </a:cubicBezTo>
                  <a:cubicBezTo>
                    <a:pt x="6617" y="17095"/>
                    <a:pt x="3760" y="14237"/>
                    <a:pt x="3760" y="10427"/>
                  </a:cubicBezTo>
                  <a:close/>
                </a:path>
              </a:pathLst>
            </a:custGeom>
            <a:noFill/>
            <a:ln w="6350" cap="rnd">
              <a:solidFill>
                <a:schemeClr val="accent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Symbio AR+LT"/>
              </a:endParaRPr>
            </a:p>
          </p:txBody>
        </p:sp>
        <p:sp>
          <p:nvSpPr>
            <p:cNvPr id="96" name="Rectangle: Rounded Corners 95">
              <a:extLst>
                <a:ext uri="{FF2B5EF4-FFF2-40B4-BE49-F238E27FC236}">
                  <a16:creationId xmlns:a16="http://schemas.microsoft.com/office/drawing/2014/main" id="{421E1E92-C54C-482B-BADE-FC4B4ECCB2D5}"/>
                </a:ext>
              </a:extLst>
            </p:cNvPr>
            <p:cNvSpPr/>
            <p:nvPr/>
          </p:nvSpPr>
          <p:spPr>
            <a:xfrm>
              <a:off x="4903237" y="3081878"/>
              <a:ext cx="146822" cy="337597"/>
            </a:xfrm>
            <a:prstGeom prst="roundRect">
              <a:avLst/>
            </a:prstGeom>
            <a:noFill/>
            <a:ln w="6350" cap="rnd">
              <a:solidFill>
                <a:schemeClr val="accent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dirty="0" err="1">
                <a:ln>
                  <a:noFill/>
                </a:ln>
                <a:solidFill>
                  <a:srgbClr val="000000"/>
                </a:solidFill>
                <a:effectLst/>
                <a:uLnTx/>
                <a:uFillTx/>
                <a:latin typeface="Calibri"/>
                <a:ea typeface="+mn-ea"/>
                <a:cs typeface="Symbio AR+LT"/>
              </a:endParaRPr>
            </a:p>
          </p:txBody>
        </p:sp>
      </p:grpSp>
      <p:sp>
        <p:nvSpPr>
          <p:cNvPr id="106" name="Isosceles Triangle 69">
            <a:extLst>
              <a:ext uri="{FF2B5EF4-FFF2-40B4-BE49-F238E27FC236}">
                <a16:creationId xmlns:a16="http://schemas.microsoft.com/office/drawing/2014/main" id="{63E3C664-FD37-4BC1-B2B0-6AB360E3E62E}"/>
              </a:ext>
            </a:extLst>
          </p:cNvPr>
          <p:cNvSpPr/>
          <p:nvPr/>
        </p:nvSpPr>
        <p:spPr>
          <a:xfrm rot="16200000">
            <a:off x="6117336" y="257303"/>
            <a:ext cx="18288" cy="12252960"/>
          </a:xfrm>
          <a:prstGeom prst="roundRect">
            <a:avLst>
              <a:gd name="adj" fmla="val 0"/>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ymbio AR+LT"/>
              <a:ea typeface="+mn-ea"/>
              <a:cs typeface="Symbio AR+LT"/>
            </a:endParaRPr>
          </a:p>
        </p:txBody>
      </p:sp>
      <p:grpSp>
        <p:nvGrpSpPr>
          <p:cNvPr id="6" name="Group 5">
            <a:extLst>
              <a:ext uri="{FF2B5EF4-FFF2-40B4-BE49-F238E27FC236}">
                <a16:creationId xmlns:a16="http://schemas.microsoft.com/office/drawing/2014/main" id="{4856AE31-46C2-4B2F-A55D-AF2EF9CEAE95}"/>
              </a:ext>
            </a:extLst>
          </p:cNvPr>
          <p:cNvGrpSpPr/>
          <p:nvPr/>
        </p:nvGrpSpPr>
        <p:grpSpPr>
          <a:xfrm>
            <a:off x="5945268" y="1936120"/>
            <a:ext cx="3595543" cy="1408775"/>
            <a:chOff x="3873589" y="760624"/>
            <a:chExt cx="3595543" cy="1408775"/>
          </a:xfrm>
        </p:grpSpPr>
        <p:grpSp>
          <p:nvGrpSpPr>
            <p:cNvPr id="5" name="Group 4">
              <a:extLst>
                <a:ext uri="{FF2B5EF4-FFF2-40B4-BE49-F238E27FC236}">
                  <a16:creationId xmlns:a16="http://schemas.microsoft.com/office/drawing/2014/main" id="{7C1F8C85-3143-4B02-94EA-0989D124CD8B}"/>
                </a:ext>
              </a:extLst>
            </p:cNvPr>
            <p:cNvGrpSpPr/>
            <p:nvPr/>
          </p:nvGrpSpPr>
          <p:grpSpPr>
            <a:xfrm>
              <a:off x="4766742" y="760624"/>
              <a:ext cx="1973905" cy="1408775"/>
              <a:chOff x="5493196" y="799071"/>
              <a:chExt cx="2234404" cy="1616071"/>
            </a:xfrm>
          </p:grpSpPr>
          <p:sp>
            <p:nvSpPr>
              <p:cNvPr id="55" name="Rectangle: Rounded Corners 54">
                <a:extLst>
                  <a:ext uri="{FF2B5EF4-FFF2-40B4-BE49-F238E27FC236}">
                    <a16:creationId xmlns:a16="http://schemas.microsoft.com/office/drawing/2014/main" id="{058E4B09-3BBD-43B7-A979-2EAA985031B8}"/>
                  </a:ext>
                </a:extLst>
              </p:cNvPr>
              <p:cNvSpPr/>
              <p:nvPr/>
            </p:nvSpPr>
            <p:spPr>
              <a:xfrm>
                <a:off x="5493196" y="919167"/>
                <a:ext cx="2048006" cy="1495975"/>
              </a:xfrm>
              <a:prstGeom prst="roundRect">
                <a:avLst/>
              </a:prstGeom>
              <a:solidFill>
                <a:schemeClr val="bg1"/>
              </a:solidFill>
              <a:ln w="12700">
                <a:solidFill>
                  <a:srgbClr val="53CAFF"/>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ymbio AR+LT"/>
                  <a:ea typeface="+mn-ea"/>
                  <a:cs typeface="Symbio AR+LT"/>
                </a:endParaRPr>
              </a:p>
            </p:txBody>
          </p:sp>
          <p:grpSp>
            <p:nvGrpSpPr>
              <p:cNvPr id="56" name="Group 55">
                <a:extLst>
                  <a:ext uri="{FF2B5EF4-FFF2-40B4-BE49-F238E27FC236}">
                    <a16:creationId xmlns:a16="http://schemas.microsoft.com/office/drawing/2014/main" id="{9834EDBB-ECDD-44EC-87AF-33135DCE9E50}"/>
                  </a:ext>
                </a:extLst>
              </p:cNvPr>
              <p:cNvGrpSpPr/>
              <p:nvPr/>
            </p:nvGrpSpPr>
            <p:grpSpPr>
              <a:xfrm>
                <a:off x="7265152" y="799071"/>
                <a:ext cx="387627" cy="352509"/>
                <a:chOff x="5112361" y="3348237"/>
                <a:chExt cx="1033500" cy="1033500"/>
              </a:xfrm>
            </p:grpSpPr>
            <p:sp>
              <p:nvSpPr>
                <p:cNvPr id="57" name="Google Shape;1186;p42">
                  <a:extLst>
                    <a:ext uri="{FF2B5EF4-FFF2-40B4-BE49-F238E27FC236}">
                      <a16:creationId xmlns:a16="http://schemas.microsoft.com/office/drawing/2014/main" id="{80C1029E-DFCC-4ADF-A5C7-90A4CA5EFB0F}"/>
                    </a:ext>
                  </a:extLst>
                </p:cNvPr>
                <p:cNvSpPr/>
                <p:nvPr/>
              </p:nvSpPr>
              <p:spPr>
                <a:xfrm>
                  <a:off x="5112361" y="3348237"/>
                  <a:ext cx="1033500" cy="1033500"/>
                </a:xfrm>
                <a:prstGeom prst="ellipse">
                  <a:avLst/>
                </a:prstGeom>
                <a:solidFill>
                  <a:schemeClr val="accent3">
                    <a:lumMod val="50000"/>
                  </a:scheme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0D2547"/>
                    </a:solidFill>
                    <a:effectLst/>
                    <a:uLnTx/>
                    <a:uFillTx/>
                    <a:latin typeface="Symbio AR+LT"/>
                    <a:ea typeface="+mn-ea"/>
                    <a:cs typeface="Symbio AR+LT"/>
                  </a:endParaRPr>
                </a:p>
              </p:txBody>
            </p:sp>
            <p:sp>
              <p:nvSpPr>
                <p:cNvPr id="58" name="Google Shape;1187;p42">
                  <a:extLst>
                    <a:ext uri="{FF2B5EF4-FFF2-40B4-BE49-F238E27FC236}">
                      <a16:creationId xmlns:a16="http://schemas.microsoft.com/office/drawing/2014/main" id="{ADE6CD17-FE44-40FC-B9D5-1458CBD765D0}"/>
                    </a:ext>
                  </a:extLst>
                </p:cNvPr>
                <p:cNvSpPr/>
                <p:nvPr/>
              </p:nvSpPr>
              <p:spPr>
                <a:xfrm>
                  <a:off x="5221432" y="3457310"/>
                  <a:ext cx="815400" cy="815400"/>
                </a:xfrm>
                <a:prstGeom prst="ellipse">
                  <a:avLst/>
                </a:prstGeom>
                <a:solidFill>
                  <a:schemeClr val="bg1"/>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endParaRPr kumimoji="0" sz="900" b="0" i="0" u="none" strike="noStrike" kern="1200" cap="none" spc="0" normalizeH="0" baseline="0" noProof="0" dirty="0">
                    <a:ln>
                      <a:noFill/>
                    </a:ln>
                    <a:solidFill>
                      <a:srgbClr val="0D2547"/>
                    </a:solidFill>
                    <a:effectLst/>
                    <a:uLnTx/>
                    <a:uFillTx/>
                    <a:latin typeface="Symbio AR+LT"/>
                    <a:ea typeface="+mn-ea"/>
                    <a:cs typeface="Symbio AR+LT"/>
                  </a:endParaRPr>
                </a:p>
              </p:txBody>
            </p:sp>
            <p:grpSp>
              <p:nvGrpSpPr>
                <p:cNvPr id="59" name="Google Shape;1188;p42">
                  <a:extLst>
                    <a:ext uri="{FF2B5EF4-FFF2-40B4-BE49-F238E27FC236}">
                      <a16:creationId xmlns:a16="http://schemas.microsoft.com/office/drawing/2014/main" id="{4C21268D-B8BA-47F8-ACD1-F98B2E9C430F}"/>
                    </a:ext>
                  </a:extLst>
                </p:cNvPr>
                <p:cNvGrpSpPr/>
                <p:nvPr/>
              </p:nvGrpSpPr>
              <p:grpSpPr>
                <a:xfrm>
                  <a:off x="5400545" y="3665715"/>
                  <a:ext cx="457189" cy="398590"/>
                  <a:chOff x="5046550" y="2327025"/>
                  <a:chExt cx="299325" cy="261525"/>
                </a:xfrm>
              </p:grpSpPr>
              <p:sp>
                <p:nvSpPr>
                  <p:cNvPr id="60" name="Google Shape;1189;p42">
                    <a:extLst>
                      <a:ext uri="{FF2B5EF4-FFF2-40B4-BE49-F238E27FC236}">
                        <a16:creationId xmlns:a16="http://schemas.microsoft.com/office/drawing/2014/main" id="{201092D4-6DE0-4FD2-BC07-5C5082D737F5}"/>
                      </a:ext>
                    </a:extLst>
                  </p:cNvPr>
                  <p:cNvSpPr/>
                  <p:nvPr/>
                </p:nvSpPr>
                <p:spPr>
                  <a:xfrm>
                    <a:off x="5046550" y="2448325"/>
                    <a:ext cx="297750" cy="140225"/>
                  </a:xfrm>
                  <a:custGeom>
                    <a:avLst/>
                    <a:gdLst/>
                    <a:ahLst/>
                    <a:cxnLst/>
                    <a:rect l="l" t="t" r="r" b="b"/>
                    <a:pathLst>
                      <a:path w="11910" h="5609" extrusionOk="0">
                        <a:moveTo>
                          <a:pt x="4569" y="1386"/>
                        </a:moveTo>
                        <a:cubicBezTo>
                          <a:pt x="4538" y="1575"/>
                          <a:pt x="4506" y="1828"/>
                          <a:pt x="4443" y="2111"/>
                        </a:cubicBezTo>
                        <a:lnTo>
                          <a:pt x="757" y="2111"/>
                        </a:lnTo>
                        <a:lnTo>
                          <a:pt x="757" y="1386"/>
                        </a:lnTo>
                        <a:close/>
                        <a:moveTo>
                          <a:pt x="11185" y="1386"/>
                        </a:moveTo>
                        <a:lnTo>
                          <a:pt x="11185" y="2111"/>
                        </a:lnTo>
                        <a:lnTo>
                          <a:pt x="7530" y="2111"/>
                        </a:lnTo>
                        <a:cubicBezTo>
                          <a:pt x="7467" y="1828"/>
                          <a:pt x="7436" y="1575"/>
                          <a:pt x="7373" y="1386"/>
                        </a:cubicBezTo>
                        <a:close/>
                        <a:moveTo>
                          <a:pt x="5955" y="725"/>
                        </a:moveTo>
                        <a:cubicBezTo>
                          <a:pt x="6270" y="725"/>
                          <a:pt x="6396" y="788"/>
                          <a:pt x="6491" y="1071"/>
                        </a:cubicBezTo>
                        <a:cubicBezTo>
                          <a:pt x="6743" y="1639"/>
                          <a:pt x="6900" y="2804"/>
                          <a:pt x="7247" y="4852"/>
                        </a:cubicBezTo>
                        <a:lnTo>
                          <a:pt x="4664" y="4852"/>
                        </a:lnTo>
                        <a:cubicBezTo>
                          <a:pt x="5010" y="2804"/>
                          <a:pt x="5168" y="1639"/>
                          <a:pt x="5388" y="1071"/>
                        </a:cubicBezTo>
                        <a:cubicBezTo>
                          <a:pt x="5514" y="788"/>
                          <a:pt x="5640" y="725"/>
                          <a:pt x="5955" y="725"/>
                        </a:cubicBezTo>
                        <a:close/>
                        <a:moveTo>
                          <a:pt x="5955" y="0"/>
                        </a:moveTo>
                        <a:cubicBezTo>
                          <a:pt x="5357" y="0"/>
                          <a:pt x="5010" y="221"/>
                          <a:pt x="4758" y="725"/>
                        </a:cubicBezTo>
                        <a:lnTo>
                          <a:pt x="347" y="725"/>
                        </a:lnTo>
                        <a:cubicBezTo>
                          <a:pt x="158" y="725"/>
                          <a:pt x="1" y="882"/>
                          <a:pt x="1" y="1071"/>
                        </a:cubicBezTo>
                        <a:lnTo>
                          <a:pt x="1" y="2458"/>
                        </a:lnTo>
                        <a:cubicBezTo>
                          <a:pt x="1" y="2647"/>
                          <a:pt x="158" y="2804"/>
                          <a:pt x="347" y="2804"/>
                        </a:cubicBezTo>
                        <a:lnTo>
                          <a:pt x="4254" y="2804"/>
                        </a:lnTo>
                        <a:cubicBezTo>
                          <a:pt x="4191" y="3371"/>
                          <a:pt x="4065" y="4064"/>
                          <a:pt x="3907" y="4884"/>
                        </a:cubicBezTo>
                        <a:lnTo>
                          <a:pt x="3498" y="4884"/>
                        </a:lnTo>
                        <a:cubicBezTo>
                          <a:pt x="3309" y="4884"/>
                          <a:pt x="3151" y="5041"/>
                          <a:pt x="3151" y="5262"/>
                        </a:cubicBezTo>
                        <a:cubicBezTo>
                          <a:pt x="3151" y="5451"/>
                          <a:pt x="3309" y="5608"/>
                          <a:pt x="3498" y="5608"/>
                        </a:cubicBezTo>
                        <a:lnTo>
                          <a:pt x="8350" y="5608"/>
                        </a:lnTo>
                        <a:cubicBezTo>
                          <a:pt x="8539" y="5608"/>
                          <a:pt x="8696" y="5451"/>
                          <a:pt x="8696" y="5262"/>
                        </a:cubicBezTo>
                        <a:cubicBezTo>
                          <a:pt x="8696" y="5041"/>
                          <a:pt x="8539" y="4884"/>
                          <a:pt x="8350" y="4884"/>
                        </a:cubicBezTo>
                        <a:lnTo>
                          <a:pt x="7972" y="4884"/>
                        </a:lnTo>
                        <a:cubicBezTo>
                          <a:pt x="7814" y="4064"/>
                          <a:pt x="7688" y="3403"/>
                          <a:pt x="7593" y="2804"/>
                        </a:cubicBezTo>
                        <a:lnTo>
                          <a:pt x="11500" y="2804"/>
                        </a:lnTo>
                        <a:cubicBezTo>
                          <a:pt x="11689" y="2804"/>
                          <a:pt x="11847" y="2647"/>
                          <a:pt x="11847" y="2458"/>
                        </a:cubicBezTo>
                        <a:lnTo>
                          <a:pt x="11847" y="1071"/>
                        </a:lnTo>
                        <a:cubicBezTo>
                          <a:pt x="11910" y="882"/>
                          <a:pt x="11752" y="725"/>
                          <a:pt x="11532" y="725"/>
                        </a:cubicBezTo>
                        <a:lnTo>
                          <a:pt x="7121" y="725"/>
                        </a:lnTo>
                        <a:cubicBezTo>
                          <a:pt x="6900" y="252"/>
                          <a:pt x="6554" y="0"/>
                          <a:pt x="5955"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D2547"/>
                      </a:solidFill>
                      <a:effectLst/>
                      <a:uLnTx/>
                      <a:uFillTx/>
                      <a:latin typeface="Symbio AR+LT"/>
                      <a:ea typeface="+mn-ea"/>
                      <a:cs typeface="Symbio AR+LT"/>
                    </a:endParaRPr>
                  </a:p>
                </p:txBody>
              </p:sp>
              <p:sp>
                <p:nvSpPr>
                  <p:cNvPr id="61" name="Google Shape;1190;p42">
                    <a:extLst>
                      <a:ext uri="{FF2B5EF4-FFF2-40B4-BE49-F238E27FC236}">
                        <a16:creationId xmlns:a16="http://schemas.microsoft.com/office/drawing/2014/main" id="{E86222F3-C130-428F-B2C1-EB17AAFF0F63}"/>
                      </a:ext>
                    </a:extLst>
                  </p:cNvPr>
                  <p:cNvSpPr/>
                  <p:nvPr/>
                </p:nvSpPr>
                <p:spPr>
                  <a:xfrm>
                    <a:off x="5241900" y="2327025"/>
                    <a:ext cx="103975" cy="121325"/>
                  </a:xfrm>
                  <a:custGeom>
                    <a:avLst/>
                    <a:gdLst/>
                    <a:ahLst/>
                    <a:cxnLst/>
                    <a:rect l="l" t="t" r="r" b="b"/>
                    <a:pathLst>
                      <a:path w="4159" h="4853" extrusionOk="0">
                        <a:moveTo>
                          <a:pt x="1985" y="725"/>
                        </a:moveTo>
                        <a:cubicBezTo>
                          <a:pt x="2394" y="725"/>
                          <a:pt x="2709" y="1040"/>
                          <a:pt x="2709" y="1450"/>
                        </a:cubicBezTo>
                        <a:cubicBezTo>
                          <a:pt x="2709" y="1828"/>
                          <a:pt x="2394" y="2143"/>
                          <a:pt x="1985" y="2143"/>
                        </a:cubicBezTo>
                        <a:cubicBezTo>
                          <a:pt x="1607" y="2143"/>
                          <a:pt x="1292" y="1828"/>
                          <a:pt x="1292" y="1450"/>
                        </a:cubicBezTo>
                        <a:cubicBezTo>
                          <a:pt x="1292" y="1040"/>
                          <a:pt x="1638" y="725"/>
                          <a:pt x="1985" y="725"/>
                        </a:cubicBezTo>
                        <a:close/>
                        <a:moveTo>
                          <a:pt x="1985" y="2804"/>
                        </a:moveTo>
                        <a:cubicBezTo>
                          <a:pt x="2741" y="2804"/>
                          <a:pt x="3371" y="3435"/>
                          <a:pt x="3371" y="4191"/>
                        </a:cubicBezTo>
                        <a:lnTo>
                          <a:pt x="630" y="4191"/>
                        </a:lnTo>
                        <a:cubicBezTo>
                          <a:pt x="630" y="3435"/>
                          <a:pt x="1260" y="2804"/>
                          <a:pt x="1985" y="2804"/>
                        </a:cubicBezTo>
                        <a:close/>
                        <a:moveTo>
                          <a:pt x="2048" y="1"/>
                        </a:moveTo>
                        <a:cubicBezTo>
                          <a:pt x="1292" y="1"/>
                          <a:pt x="662" y="631"/>
                          <a:pt x="662" y="1387"/>
                        </a:cubicBezTo>
                        <a:cubicBezTo>
                          <a:pt x="662" y="1765"/>
                          <a:pt x="819" y="2111"/>
                          <a:pt x="1040" y="2332"/>
                        </a:cubicBezTo>
                        <a:cubicBezTo>
                          <a:pt x="410" y="2710"/>
                          <a:pt x="0" y="3372"/>
                          <a:pt x="0" y="4159"/>
                        </a:cubicBezTo>
                        <a:lnTo>
                          <a:pt x="0" y="4506"/>
                        </a:lnTo>
                        <a:cubicBezTo>
                          <a:pt x="0" y="4695"/>
                          <a:pt x="158" y="4852"/>
                          <a:pt x="347" y="4852"/>
                        </a:cubicBezTo>
                        <a:lnTo>
                          <a:pt x="3812" y="4852"/>
                        </a:lnTo>
                        <a:cubicBezTo>
                          <a:pt x="4001" y="4852"/>
                          <a:pt x="4159" y="4695"/>
                          <a:pt x="4159" y="4506"/>
                        </a:cubicBezTo>
                        <a:lnTo>
                          <a:pt x="4159" y="4159"/>
                        </a:lnTo>
                        <a:cubicBezTo>
                          <a:pt x="4096" y="3403"/>
                          <a:pt x="3655" y="2710"/>
                          <a:pt x="3025" y="2332"/>
                        </a:cubicBezTo>
                        <a:cubicBezTo>
                          <a:pt x="3245" y="2111"/>
                          <a:pt x="3403" y="1765"/>
                          <a:pt x="3403" y="1387"/>
                        </a:cubicBezTo>
                        <a:cubicBezTo>
                          <a:pt x="3403" y="631"/>
                          <a:pt x="2772" y="1"/>
                          <a:pt x="2048"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D2547"/>
                      </a:solidFill>
                      <a:effectLst/>
                      <a:uLnTx/>
                      <a:uFillTx/>
                      <a:latin typeface="Symbio AR+LT"/>
                      <a:ea typeface="+mn-ea"/>
                      <a:cs typeface="Symbio AR+LT"/>
                    </a:endParaRPr>
                  </a:p>
                </p:txBody>
              </p:sp>
              <p:sp>
                <p:nvSpPr>
                  <p:cNvPr id="62" name="Google Shape;1191;p42">
                    <a:extLst>
                      <a:ext uri="{FF2B5EF4-FFF2-40B4-BE49-F238E27FC236}">
                        <a16:creationId xmlns:a16="http://schemas.microsoft.com/office/drawing/2014/main" id="{BB9B2C51-E801-4B57-A821-D55F4DDE964B}"/>
                      </a:ext>
                    </a:extLst>
                  </p:cNvPr>
                  <p:cNvSpPr/>
                  <p:nvPr/>
                </p:nvSpPr>
                <p:spPr>
                  <a:xfrm>
                    <a:off x="5048925" y="2328600"/>
                    <a:ext cx="103975" cy="121325"/>
                  </a:xfrm>
                  <a:custGeom>
                    <a:avLst/>
                    <a:gdLst/>
                    <a:ahLst/>
                    <a:cxnLst/>
                    <a:rect l="l" t="t" r="r" b="b"/>
                    <a:pathLst>
                      <a:path w="4159" h="4853" extrusionOk="0">
                        <a:moveTo>
                          <a:pt x="2048" y="662"/>
                        </a:moveTo>
                        <a:cubicBezTo>
                          <a:pt x="2426" y="662"/>
                          <a:pt x="2741" y="977"/>
                          <a:pt x="2741" y="1387"/>
                        </a:cubicBezTo>
                        <a:cubicBezTo>
                          <a:pt x="2741" y="1765"/>
                          <a:pt x="2426" y="2080"/>
                          <a:pt x="2048" y="2080"/>
                        </a:cubicBezTo>
                        <a:cubicBezTo>
                          <a:pt x="1639" y="2080"/>
                          <a:pt x="1324" y="1765"/>
                          <a:pt x="1324" y="1387"/>
                        </a:cubicBezTo>
                        <a:cubicBezTo>
                          <a:pt x="1324" y="977"/>
                          <a:pt x="1670" y="662"/>
                          <a:pt x="2048" y="662"/>
                        </a:cubicBezTo>
                        <a:close/>
                        <a:moveTo>
                          <a:pt x="2048" y="2710"/>
                        </a:moveTo>
                        <a:cubicBezTo>
                          <a:pt x="2773" y="2710"/>
                          <a:pt x="3403" y="3340"/>
                          <a:pt x="3403" y="4096"/>
                        </a:cubicBezTo>
                        <a:lnTo>
                          <a:pt x="662" y="4096"/>
                        </a:lnTo>
                        <a:cubicBezTo>
                          <a:pt x="662" y="3340"/>
                          <a:pt x="1292" y="2710"/>
                          <a:pt x="2048" y="2710"/>
                        </a:cubicBezTo>
                        <a:close/>
                        <a:moveTo>
                          <a:pt x="2111" y="1"/>
                        </a:moveTo>
                        <a:cubicBezTo>
                          <a:pt x="1355" y="1"/>
                          <a:pt x="725" y="631"/>
                          <a:pt x="725" y="1387"/>
                        </a:cubicBezTo>
                        <a:cubicBezTo>
                          <a:pt x="725" y="1733"/>
                          <a:pt x="882" y="2080"/>
                          <a:pt x="1134" y="2332"/>
                        </a:cubicBezTo>
                        <a:cubicBezTo>
                          <a:pt x="410" y="2647"/>
                          <a:pt x="0" y="3340"/>
                          <a:pt x="0" y="4128"/>
                        </a:cubicBezTo>
                        <a:lnTo>
                          <a:pt x="0" y="4474"/>
                        </a:lnTo>
                        <a:cubicBezTo>
                          <a:pt x="0" y="4695"/>
                          <a:pt x="158" y="4852"/>
                          <a:pt x="347" y="4852"/>
                        </a:cubicBezTo>
                        <a:lnTo>
                          <a:pt x="3812" y="4852"/>
                        </a:lnTo>
                        <a:cubicBezTo>
                          <a:pt x="4001" y="4852"/>
                          <a:pt x="4159" y="4695"/>
                          <a:pt x="4159" y="4474"/>
                        </a:cubicBezTo>
                        <a:lnTo>
                          <a:pt x="4159" y="4128"/>
                        </a:lnTo>
                        <a:cubicBezTo>
                          <a:pt x="4159" y="3340"/>
                          <a:pt x="3718" y="2678"/>
                          <a:pt x="3088" y="2332"/>
                        </a:cubicBezTo>
                        <a:cubicBezTo>
                          <a:pt x="3340" y="2080"/>
                          <a:pt x="3497" y="1733"/>
                          <a:pt x="3497" y="1387"/>
                        </a:cubicBezTo>
                        <a:cubicBezTo>
                          <a:pt x="3497" y="631"/>
                          <a:pt x="2867" y="1"/>
                          <a:pt x="2111"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D2547"/>
                      </a:solidFill>
                      <a:effectLst/>
                      <a:uLnTx/>
                      <a:uFillTx/>
                      <a:latin typeface="Symbio AR+LT"/>
                      <a:ea typeface="+mn-ea"/>
                      <a:cs typeface="Symbio AR+LT"/>
                    </a:endParaRPr>
                  </a:p>
                </p:txBody>
              </p:sp>
            </p:grpSp>
          </p:grpSp>
          <p:sp>
            <p:nvSpPr>
              <p:cNvPr id="64" name="Rectangle 63">
                <a:extLst>
                  <a:ext uri="{FF2B5EF4-FFF2-40B4-BE49-F238E27FC236}">
                    <a16:creationId xmlns:a16="http://schemas.microsoft.com/office/drawing/2014/main" id="{4B65EB27-0081-4A4F-A1C2-CC9C9DCB48EA}"/>
                  </a:ext>
                </a:extLst>
              </p:cNvPr>
              <p:cNvSpPr/>
              <p:nvPr/>
            </p:nvSpPr>
            <p:spPr>
              <a:xfrm>
                <a:off x="7178414" y="800250"/>
                <a:ext cx="549186" cy="338554"/>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SA" sz="1600" b="1" i="0" u="none" strike="noStrike" kern="1200" cap="none" spc="0" normalizeH="0" baseline="0" noProof="0" dirty="0">
                    <a:ln>
                      <a:noFill/>
                    </a:ln>
                    <a:solidFill>
                      <a:srgbClr val="04DAD5"/>
                    </a:solidFill>
                    <a:effectLst>
                      <a:outerShdw blurRad="38100" dist="38100" dir="2700000" algn="tl">
                        <a:srgbClr val="000000">
                          <a:alpha val="43137"/>
                        </a:srgbClr>
                      </a:outerShdw>
                    </a:effectLst>
                    <a:uLnTx/>
                    <a:uFillTx/>
                    <a:latin typeface="SST Arabic" panose="020B0504030504020204" pitchFamily="34" charset="-78"/>
                    <a:ea typeface="+mn-ea"/>
                    <a:cs typeface="SST Arabic" panose="020B0504030504020204" pitchFamily="34" charset="-78"/>
                  </a:rPr>
                  <a:t>1</a:t>
                </a:r>
              </a:p>
            </p:txBody>
          </p:sp>
        </p:grpSp>
        <p:sp>
          <p:nvSpPr>
            <p:cNvPr id="108" name="Rectangle 107">
              <a:extLst>
                <a:ext uri="{FF2B5EF4-FFF2-40B4-BE49-F238E27FC236}">
                  <a16:creationId xmlns:a16="http://schemas.microsoft.com/office/drawing/2014/main" id="{EDEB210C-A69D-45D9-9C1F-51115C8BE111}"/>
                </a:ext>
              </a:extLst>
            </p:cNvPr>
            <p:cNvSpPr/>
            <p:nvPr/>
          </p:nvSpPr>
          <p:spPr>
            <a:xfrm>
              <a:off x="3873589" y="1384199"/>
              <a:ext cx="3595543" cy="534762"/>
            </a:xfrm>
            <a:prstGeom prst="rect">
              <a:avLst/>
            </a:prstGeom>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ar-SA" sz="1000" b="0" i="0" u="none" strike="noStrike" kern="1200" cap="none" spc="0" normalizeH="0" baseline="0" noProof="0" dirty="0">
                  <a:ln>
                    <a:noFill/>
                  </a:ln>
                  <a:solidFill>
                    <a:srgbClr val="E6E6E6">
                      <a:lumMod val="10000"/>
                    </a:srgbClr>
                  </a:solidFill>
                  <a:effectLst/>
                  <a:uLnTx/>
                  <a:uFillTx/>
                  <a:latin typeface="SST Arabic" panose="020B0504030504020204" pitchFamily="34" charset="-78"/>
                  <a:ea typeface="+mn-ea"/>
                  <a:cs typeface="SST Arabic" panose="020B0504030504020204" pitchFamily="34" charset="-78"/>
                </a:rPr>
                <a:t>مرور الشحنة بأكثر </a:t>
              </a: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ar-SA" sz="1000" b="0" i="0" u="none" strike="noStrike" kern="1200" cap="none" spc="0" normalizeH="0" baseline="0" noProof="0" dirty="0">
                  <a:ln>
                    <a:noFill/>
                  </a:ln>
                  <a:solidFill>
                    <a:srgbClr val="E6E6E6">
                      <a:lumMod val="10000"/>
                    </a:srgbClr>
                  </a:solidFill>
                  <a:effectLst/>
                  <a:uLnTx/>
                  <a:uFillTx/>
                  <a:latin typeface="SST Arabic" panose="020B0504030504020204" pitchFamily="34" charset="-78"/>
                  <a:ea typeface="+mn-ea"/>
                  <a:cs typeface="SST Arabic" panose="020B0504030504020204" pitchFamily="34" charset="-78"/>
                </a:rPr>
                <a:t>من دولتي توقف</a:t>
              </a:r>
            </a:p>
          </p:txBody>
        </p:sp>
        <p:pic>
          <p:nvPicPr>
            <p:cNvPr id="110" name="Picture 2" descr="Transit, connection, variant Icon in Material Design">
              <a:extLst>
                <a:ext uri="{FF2B5EF4-FFF2-40B4-BE49-F238E27FC236}">
                  <a16:creationId xmlns:a16="http://schemas.microsoft.com/office/drawing/2014/main" id="{C3CCF365-B2CD-429A-BECB-04EF4FB2D64A}"/>
                </a:ext>
              </a:extLst>
            </p:cNvPr>
            <p:cNvPicPr>
              <a:picLocks noChangeAspect="1" noChangeArrowheads="1"/>
            </p:cNvPicPr>
            <p:nvPr/>
          </p:nvPicPr>
          <p:blipFill>
            <a:blip r:embed="rId4" cstate="print">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502249" y="1008843"/>
              <a:ext cx="357638" cy="35763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 name="Group 8">
            <a:extLst>
              <a:ext uri="{FF2B5EF4-FFF2-40B4-BE49-F238E27FC236}">
                <a16:creationId xmlns:a16="http://schemas.microsoft.com/office/drawing/2014/main" id="{A35A1DD2-A2D8-4DF3-9538-13872F7471D0}"/>
              </a:ext>
            </a:extLst>
          </p:cNvPr>
          <p:cNvGrpSpPr/>
          <p:nvPr/>
        </p:nvGrpSpPr>
        <p:grpSpPr>
          <a:xfrm>
            <a:off x="2582154" y="1936120"/>
            <a:ext cx="3595543" cy="1415367"/>
            <a:chOff x="2951707" y="1746747"/>
            <a:chExt cx="3595543" cy="1415367"/>
          </a:xfrm>
        </p:grpSpPr>
        <p:grpSp>
          <p:nvGrpSpPr>
            <p:cNvPr id="111" name="Group 110">
              <a:extLst>
                <a:ext uri="{FF2B5EF4-FFF2-40B4-BE49-F238E27FC236}">
                  <a16:creationId xmlns:a16="http://schemas.microsoft.com/office/drawing/2014/main" id="{EBE57AAC-7E8F-48A5-8D3A-91A9CEC22242}"/>
                </a:ext>
              </a:extLst>
            </p:cNvPr>
            <p:cNvGrpSpPr/>
            <p:nvPr/>
          </p:nvGrpSpPr>
          <p:grpSpPr>
            <a:xfrm>
              <a:off x="2951707" y="1746747"/>
              <a:ext cx="3595543" cy="1415367"/>
              <a:chOff x="3873589" y="754032"/>
              <a:chExt cx="3595543" cy="1415367"/>
            </a:xfrm>
          </p:grpSpPr>
          <p:grpSp>
            <p:nvGrpSpPr>
              <p:cNvPr id="112" name="Group 111">
                <a:extLst>
                  <a:ext uri="{FF2B5EF4-FFF2-40B4-BE49-F238E27FC236}">
                    <a16:creationId xmlns:a16="http://schemas.microsoft.com/office/drawing/2014/main" id="{0BB12D4F-969E-4BDC-9AF3-45D79FA81668}"/>
                  </a:ext>
                </a:extLst>
              </p:cNvPr>
              <p:cNvGrpSpPr/>
              <p:nvPr/>
            </p:nvGrpSpPr>
            <p:grpSpPr>
              <a:xfrm>
                <a:off x="4766742" y="754032"/>
                <a:ext cx="1973905" cy="1415367"/>
                <a:chOff x="5493196" y="791509"/>
                <a:chExt cx="2234404" cy="1623633"/>
              </a:xfrm>
            </p:grpSpPr>
            <p:sp>
              <p:nvSpPr>
                <p:cNvPr id="115" name="Rectangle: Rounded Corners 114">
                  <a:extLst>
                    <a:ext uri="{FF2B5EF4-FFF2-40B4-BE49-F238E27FC236}">
                      <a16:creationId xmlns:a16="http://schemas.microsoft.com/office/drawing/2014/main" id="{38F329E4-EBCF-4D39-A1FE-FEBA6EC53CFD}"/>
                    </a:ext>
                  </a:extLst>
                </p:cNvPr>
                <p:cNvSpPr/>
                <p:nvPr/>
              </p:nvSpPr>
              <p:spPr>
                <a:xfrm>
                  <a:off x="5493196" y="919167"/>
                  <a:ext cx="2048006" cy="1495975"/>
                </a:xfrm>
                <a:prstGeom prst="roundRect">
                  <a:avLst/>
                </a:prstGeom>
                <a:solidFill>
                  <a:schemeClr val="bg1"/>
                </a:solidFill>
                <a:ln w="12700">
                  <a:solidFill>
                    <a:srgbClr val="53CAFF"/>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ymbio AR+LT"/>
                    <a:ea typeface="+mn-ea"/>
                    <a:cs typeface="Symbio AR+LT"/>
                  </a:endParaRPr>
                </a:p>
              </p:txBody>
            </p:sp>
            <p:grpSp>
              <p:nvGrpSpPr>
                <p:cNvPr id="116" name="Group 115">
                  <a:extLst>
                    <a:ext uri="{FF2B5EF4-FFF2-40B4-BE49-F238E27FC236}">
                      <a16:creationId xmlns:a16="http://schemas.microsoft.com/office/drawing/2014/main" id="{ECF2EA93-5687-4FF5-95A4-DD88059EB74F}"/>
                    </a:ext>
                  </a:extLst>
                </p:cNvPr>
                <p:cNvGrpSpPr/>
                <p:nvPr/>
              </p:nvGrpSpPr>
              <p:grpSpPr>
                <a:xfrm>
                  <a:off x="7265152" y="799071"/>
                  <a:ext cx="387627" cy="352509"/>
                  <a:chOff x="5112361" y="3348237"/>
                  <a:chExt cx="1033500" cy="1033500"/>
                </a:xfrm>
              </p:grpSpPr>
              <p:sp>
                <p:nvSpPr>
                  <p:cNvPr id="118" name="Google Shape;1186;p42">
                    <a:extLst>
                      <a:ext uri="{FF2B5EF4-FFF2-40B4-BE49-F238E27FC236}">
                        <a16:creationId xmlns:a16="http://schemas.microsoft.com/office/drawing/2014/main" id="{08282287-1709-4AEB-88BC-99C114F67273}"/>
                      </a:ext>
                    </a:extLst>
                  </p:cNvPr>
                  <p:cNvSpPr/>
                  <p:nvPr/>
                </p:nvSpPr>
                <p:spPr>
                  <a:xfrm>
                    <a:off x="5112361" y="3348237"/>
                    <a:ext cx="1033500" cy="1033500"/>
                  </a:xfrm>
                  <a:prstGeom prst="ellipse">
                    <a:avLst/>
                  </a:prstGeom>
                  <a:solidFill>
                    <a:schemeClr val="accent3">
                      <a:lumMod val="50000"/>
                    </a:scheme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0D2547"/>
                      </a:solidFill>
                      <a:effectLst/>
                      <a:uLnTx/>
                      <a:uFillTx/>
                      <a:latin typeface="Symbio AR+LT"/>
                      <a:ea typeface="+mn-ea"/>
                      <a:cs typeface="Symbio AR+LT"/>
                    </a:endParaRPr>
                  </a:p>
                </p:txBody>
              </p:sp>
              <p:sp>
                <p:nvSpPr>
                  <p:cNvPr id="119" name="Google Shape;1187;p42">
                    <a:extLst>
                      <a:ext uri="{FF2B5EF4-FFF2-40B4-BE49-F238E27FC236}">
                        <a16:creationId xmlns:a16="http://schemas.microsoft.com/office/drawing/2014/main" id="{3D29E895-1BFC-428C-B825-22F0A9CF0690}"/>
                      </a:ext>
                    </a:extLst>
                  </p:cNvPr>
                  <p:cNvSpPr/>
                  <p:nvPr/>
                </p:nvSpPr>
                <p:spPr>
                  <a:xfrm>
                    <a:off x="5221432" y="3457310"/>
                    <a:ext cx="815400" cy="815400"/>
                  </a:xfrm>
                  <a:prstGeom prst="ellipse">
                    <a:avLst/>
                  </a:prstGeom>
                  <a:solidFill>
                    <a:schemeClr val="bg1"/>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endParaRPr kumimoji="0" sz="900" b="0" i="0" u="none" strike="noStrike" kern="1200" cap="none" spc="0" normalizeH="0" baseline="0" noProof="0" dirty="0">
                      <a:ln>
                        <a:noFill/>
                      </a:ln>
                      <a:solidFill>
                        <a:srgbClr val="0D2547"/>
                      </a:solidFill>
                      <a:effectLst/>
                      <a:uLnTx/>
                      <a:uFillTx/>
                      <a:latin typeface="Symbio AR+LT"/>
                      <a:ea typeface="+mn-ea"/>
                      <a:cs typeface="Symbio AR+LT"/>
                    </a:endParaRPr>
                  </a:p>
                </p:txBody>
              </p:sp>
              <p:grpSp>
                <p:nvGrpSpPr>
                  <p:cNvPr id="120" name="Google Shape;1188;p42">
                    <a:extLst>
                      <a:ext uri="{FF2B5EF4-FFF2-40B4-BE49-F238E27FC236}">
                        <a16:creationId xmlns:a16="http://schemas.microsoft.com/office/drawing/2014/main" id="{87F43C91-B2D4-4214-99F5-FE50802286E1}"/>
                      </a:ext>
                    </a:extLst>
                  </p:cNvPr>
                  <p:cNvGrpSpPr/>
                  <p:nvPr/>
                </p:nvGrpSpPr>
                <p:grpSpPr>
                  <a:xfrm>
                    <a:off x="5400545" y="3665715"/>
                    <a:ext cx="457189" cy="398590"/>
                    <a:chOff x="5046550" y="2327025"/>
                    <a:chExt cx="299325" cy="261525"/>
                  </a:xfrm>
                </p:grpSpPr>
                <p:sp>
                  <p:nvSpPr>
                    <p:cNvPr id="121" name="Google Shape;1189;p42">
                      <a:extLst>
                        <a:ext uri="{FF2B5EF4-FFF2-40B4-BE49-F238E27FC236}">
                          <a16:creationId xmlns:a16="http://schemas.microsoft.com/office/drawing/2014/main" id="{29C7921E-78C5-4182-A346-6A160663A71B}"/>
                        </a:ext>
                      </a:extLst>
                    </p:cNvPr>
                    <p:cNvSpPr/>
                    <p:nvPr/>
                  </p:nvSpPr>
                  <p:spPr>
                    <a:xfrm>
                      <a:off x="5046550" y="2448325"/>
                      <a:ext cx="297750" cy="140225"/>
                    </a:xfrm>
                    <a:custGeom>
                      <a:avLst/>
                      <a:gdLst/>
                      <a:ahLst/>
                      <a:cxnLst/>
                      <a:rect l="l" t="t" r="r" b="b"/>
                      <a:pathLst>
                        <a:path w="11910" h="5609" extrusionOk="0">
                          <a:moveTo>
                            <a:pt x="4569" y="1386"/>
                          </a:moveTo>
                          <a:cubicBezTo>
                            <a:pt x="4538" y="1575"/>
                            <a:pt x="4506" y="1828"/>
                            <a:pt x="4443" y="2111"/>
                          </a:cubicBezTo>
                          <a:lnTo>
                            <a:pt x="757" y="2111"/>
                          </a:lnTo>
                          <a:lnTo>
                            <a:pt x="757" y="1386"/>
                          </a:lnTo>
                          <a:close/>
                          <a:moveTo>
                            <a:pt x="11185" y="1386"/>
                          </a:moveTo>
                          <a:lnTo>
                            <a:pt x="11185" y="2111"/>
                          </a:lnTo>
                          <a:lnTo>
                            <a:pt x="7530" y="2111"/>
                          </a:lnTo>
                          <a:cubicBezTo>
                            <a:pt x="7467" y="1828"/>
                            <a:pt x="7436" y="1575"/>
                            <a:pt x="7373" y="1386"/>
                          </a:cubicBezTo>
                          <a:close/>
                          <a:moveTo>
                            <a:pt x="5955" y="725"/>
                          </a:moveTo>
                          <a:cubicBezTo>
                            <a:pt x="6270" y="725"/>
                            <a:pt x="6396" y="788"/>
                            <a:pt x="6491" y="1071"/>
                          </a:cubicBezTo>
                          <a:cubicBezTo>
                            <a:pt x="6743" y="1639"/>
                            <a:pt x="6900" y="2804"/>
                            <a:pt x="7247" y="4852"/>
                          </a:cubicBezTo>
                          <a:lnTo>
                            <a:pt x="4664" y="4852"/>
                          </a:lnTo>
                          <a:cubicBezTo>
                            <a:pt x="5010" y="2804"/>
                            <a:pt x="5168" y="1639"/>
                            <a:pt x="5388" y="1071"/>
                          </a:cubicBezTo>
                          <a:cubicBezTo>
                            <a:pt x="5514" y="788"/>
                            <a:pt x="5640" y="725"/>
                            <a:pt x="5955" y="725"/>
                          </a:cubicBezTo>
                          <a:close/>
                          <a:moveTo>
                            <a:pt x="5955" y="0"/>
                          </a:moveTo>
                          <a:cubicBezTo>
                            <a:pt x="5357" y="0"/>
                            <a:pt x="5010" y="221"/>
                            <a:pt x="4758" y="725"/>
                          </a:cubicBezTo>
                          <a:lnTo>
                            <a:pt x="347" y="725"/>
                          </a:lnTo>
                          <a:cubicBezTo>
                            <a:pt x="158" y="725"/>
                            <a:pt x="1" y="882"/>
                            <a:pt x="1" y="1071"/>
                          </a:cubicBezTo>
                          <a:lnTo>
                            <a:pt x="1" y="2458"/>
                          </a:lnTo>
                          <a:cubicBezTo>
                            <a:pt x="1" y="2647"/>
                            <a:pt x="158" y="2804"/>
                            <a:pt x="347" y="2804"/>
                          </a:cubicBezTo>
                          <a:lnTo>
                            <a:pt x="4254" y="2804"/>
                          </a:lnTo>
                          <a:cubicBezTo>
                            <a:pt x="4191" y="3371"/>
                            <a:pt x="4065" y="4064"/>
                            <a:pt x="3907" y="4884"/>
                          </a:cubicBezTo>
                          <a:lnTo>
                            <a:pt x="3498" y="4884"/>
                          </a:lnTo>
                          <a:cubicBezTo>
                            <a:pt x="3309" y="4884"/>
                            <a:pt x="3151" y="5041"/>
                            <a:pt x="3151" y="5262"/>
                          </a:cubicBezTo>
                          <a:cubicBezTo>
                            <a:pt x="3151" y="5451"/>
                            <a:pt x="3309" y="5608"/>
                            <a:pt x="3498" y="5608"/>
                          </a:cubicBezTo>
                          <a:lnTo>
                            <a:pt x="8350" y="5608"/>
                          </a:lnTo>
                          <a:cubicBezTo>
                            <a:pt x="8539" y="5608"/>
                            <a:pt x="8696" y="5451"/>
                            <a:pt x="8696" y="5262"/>
                          </a:cubicBezTo>
                          <a:cubicBezTo>
                            <a:pt x="8696" y="5041"/>
                            <a:pt x="8539" y="4884"/>
                            <a:pt x="8350" y="4884"/>
                          </a:cubicBezTo>
                          <a:lnTo>
                            <a:pt x="7972" y="4884"/>
                          </a:lnTo>
                          <a:cubicBezTo>
                            <a:pt x="7814" y="4064"/>
                            <a:pt x="7688" y="3403"/>
                            <a:pt x="7593" y="2804"/>
                          </a:cubicBezTo>
                          <a:lnTo>
                            <a:pt x="11500" y="2804"/>
                          </a:lnTo>
                          <a:cubicBezTo>
                            <a:pt x="11689" y="2804"/>
                            <a:pt x="11847" y="2647"/>
                            <a:pt x="11847" y="2458"/>
                          </a:cubicBezTo>
                          <a:lnTo>
                            <a:pt x="11847" y="1071"/>
                          </a:lnTo>
                          <a:cubicBezTo>
                            <a:pt x="11910" y="882"/>
                            <a:pt x="11752" y="725"/>
                            <a:pt x="11532" y="725"/>
                          </a:cubicBezTo>
                          <a:lnTo>
                            <a:pt x="7121" y="725"/>
                          </a:lnTo>
                          <a:cubicBezTo>
                            <a:pt x="6900" y="252"/>
                            <a:pt x="6554" y="0"/>
                            <a:pt x="5955"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D2547"/>
                        </a:solidFill>
                        <a:effectLst/>
                        <a:uLnTx/>
                        <a:uFillTx/>
                        <a:latin typeface="Symbio AR+LT"/>
                        <a:ea typeface="+mn-ea"/>
                        <a:cs typeface="Symbio AR+LT"/>
                      </a:endParaRPr>
                    </a:p>
                  </p:txBody>
                </p:sp>
                <p:sp>
                  <p:nvSpPr>
                    <p:cNvPr id="122" name="Google Shape;1190;p42">
                      <a:extLst>
                        <a:ext uri="{FF2B5EF4-FFF2-40B4-BE49-F238E27FC236}">
                          <a16:creationId xmlns:a16="http://schemas.microsoft.com/office/drawing/2014/main" id="{411D1367-1033-462B-B174-3F363866617C}"/>
                        </a:ext>
                      </a:extLst>
                    </p:cNvPr>
                    <p:cNvSpPr/>
                    <p:nvPr/>
                  </p:nvSpPr>
                  <p:spPr>
                    <a:xfrm>
                      <a:off x="5241900" y="2327025"/>
                      <a:ext cx="103975" cy="121325"/>
                    </a:xfrm>
                    <a:custGeom>
                      <a:avLst/>
                      <a:gdLst/>
                      <a:ahLst/>
                      <a:cxnLst/>
                      <a:rect l="l" t="t" r="r" b="b"/>
                      <a:pathLst>
                        <a:path w="4159" h="4853" extrusionOk="0">
                          <a:moveTo>
                            <a:pt x="1985" y="725"/>
                          </a:moveTo>
                          <a:cubicBezTo>
                            <a:pt x="2394" y="725"/>
                            <a:pt x="2709" y="1040"/>
                            <a:pt x="2709" y="1450"/>
                          </a:cubicBezTo>
                          <a:cubicBezTo>
                            <a:pt x="2709" y="1828"/>
                            <a:pt x="2394" y="2143"/>
                            <a:pt x="1985" y="2143"/>
                          </a:cubicBezTo>
                          <a:cubicBezTo>
                            <a:pt x="1607" y="2143"/>
                            <a:pt x="1292" y="1828"/>
                            <a:pt x="1292" y="1450"/>
                          </a:cubicBezTo>
                          <a:cubicBezTo>
                            <a:pt x="1292" y="1040"/>
                            <a:pt x="1638" y="725"/>
                            <a:pt x="1985" y="725"/>
                          </a:cubicBezTo>
                          <a:close/>
                          <a:moveTo>
                            <a:pt x="1985" y="2804"/>
                          </a:moveTo>
                          <a:cubicBezTo>
                            <a:pt x="2741" y="2804"/>
                            <a:pt x="3371" y="3435"/>
                            <a:pt x="3371" y="4191"/>
                          </a:cubicBezTo>
                          <a:lnTo>
                            <a:pt x="630" y="4191"/>
                          </a:lnTo>
                          <a:cubicBezTo>
                            <a:pt x="630" y="3435"/>
                            <a:pt x="1260" y="2804"/>
                            <a:pt x="1985" y="2804"/>
                          </a:cubicBezTo>
                          <a:close/>
                          <a:moveTo>
                            <a:pt x="2048" y="1"/>
                          </a:moveTo>
                          <a:cubicBezTo>
                            <a:pt x="1292" y="1"/>
                            <a:pt x="662" y="631"/>
                            <a:pt x="662" y="1387"/>
                          </a:cubicBezTo>
                          <a:cubicBezTo>
                            <a:pt x="662" y="1765"/>
                            <a:pt x="819" y="2111"/>
                            <a:pt x="1040" y="2332"/>
                          </a:cubicBezTo>
                          <a:cubicBezTo>
                            <a:pt x="410" y="2710"/>
                            <a:pt x="0" y="3372"/>
                            <a:pt x="0" y="4159"/>
                          </a:cubicBezTo>
                          <a:lnTo>
                            <a:pt x="0" y="4506"/>
                          </a:lnTo>
                          <a:cubicBezTo>
                            <a:pt x="0" y="4695"/>
                            <a:pt x="158" y="4852"/>
                            <a:pt x="347" y="4852"/>
                          </a:cubicBezTo>
                          <a:lnTo>
                            <a:pt x="3812" y="4852"/>
                          </a:lnTo>
                          <a:cubicBezTo>
                            <a:pt x="4001" y="4852"/>
                            <a:pt x="4159" y="4695"/>
                            <a:pt x="4159" y="4506"/>
                          </a:cubicBezTo>
                          <a:lnTo>
                            <a:pt x="4159" y="4159"/>
                          </a:lnTo>
                          <a:cubicBezTo>
                            <a:pt x="4096" y="3403"/>
                            <a:pt x="3655" y="2710"/>
                            <a:pt x="3025" y="2332"/>
                          </a:cubicBezTo>
                          <a:cubicBezTo>
                            <a:pt x="3245" y="2111"/>
                            <a:pt x="3403" y="1765"/>
                            <a:pt x="3403" y="1387"/>
                          </a:cubicBezTo>
                          <a:cubicBezTo>
                            <a:pt x="3403" y="631"/>
                            <a:pt x="2772" y="1"/>
                            <a:pt x="2048"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D2547"/>
                        </a:solidFill>
                        <a:effectLst/>
                        <a:uLnTx/>
                        <a:uFillTx/>
                        <a:latin typeface="Symbio AR+LT"/>
                        <a:ea typeface="+mn-ea"/>
                        <a:cs typeface="Symbio AR+LT"/>
                      </a:endParaRPr>
                    </a:p>
                  </p:txBody>
                </p:sp>
                <p:sp>
                  <p:nvSpPr>
                    <p:cNvPr id="123" name="Google Shape;1191;p42">
                      <a:extLst>
                        <a:ext uri="{FF2B5EF4-FFF2-40B4-BE49-F238E27FC236}">
                          <a16:creationId xmlns:a16="http://schemas.microsoft.com/office/drawing/2014/main" id="{1CEB0AC6-DBD0-4C96-89C3-AB1382C48D26}"/>
                        </a:ext>
                      </a:extLst>
                    </p:cNvPr>
                    <p:cNvSpPr/>
                    <p:nvPr/>
                  </p:nvSpPr>
                  <p:spPr>
                    <a:xfrm>
                      <a:off x="5048925" y="2328600"/>
                      <a:ext cx="103975" cy="121325"/>
                    </a:xfrm>
                    <a:custGeom>
                      <a:avLst/>
                      <a:gdLst/>
                      <a:ahLst/>
                      <a:cxnLst/>
                      <a:rect l="l" t="t" r="r" b="b"/>
                      <a:pathLst>
                        <a:path w="4159" h="4853" extrusionOk="0">
                          <a:moveTo>
                            <a:pt x="2048" y="662"/>
                          </a:moveTo>
                          <a:cubicBezTo>
                            <a:pt x="2426" y="662"/>
                            <a:pt x="2741" y="977"/>
                            <a:pt x="2741" y="1387"/>
                          </a:cubicBezTo>
                          <a:cubicBezTo>
                            <a:pt x="2741" y="1765"/>
                            <a:pt x="2426" y="2080"/>
                            <a:pt x="2048" y="2080"/>
                          </a:cubicBezTo>
                          <a:cubicBezTo>
                            <a:pt x="1639" y="2080"/>
                            <a:pt x="1324" y="1765"/>
                            <a:pt x="1324" y="1387"/>
                          </a:cubicBezTo>
                          <a:cubicBezTo>
                            <a:pt x="1324" y="977"/>
                            <a:pt x="1670" y="662"/>
                            <a:pt x="2048" y="662"/>
                          </a:cubicBezTo>
                          <a:close/>
                          <a:moveTo>
                            <a:pt x="2048" y="2710"/>
                          </a:moveTo>
                          <a:cubicBezTo>
                            <a:pt x="2773" y="2710"/>
                            <a:pt x="3403" y="3340"/>
                            <a:pt x="3403" y="4096"/>
                          </a:cubicBezTo>
                          <a:lnTo>
                            <a:pt x="662" y="4096"/>
                          </a:lnTo>
                          <a:cubicBezTo>
                            <a:pt x="662" y="3340"/>
                            <a:pt x="1292" y="2710"/>
                            <a:pt x="2048" y="2710"/>
                          </a:cubicBezTo>
                          <a:close/>
                          <a:moveTo>
                            <a:pt x="2111" y="1"/>
                          </a:moveTo>
                          <a:cubicBezTo>
                            <a:pt x="1355" y="1"/>
                            <a:pt x="725" y="631"/>
                            <a:pt x="725" y="1387"/>
                          </a:cubicBezTo>
                          <a:cubicBezTo>
                            <a:pt x="725" y="1733"/>
                            <a:pt x="882" y="2080"/>
                            <a:pt x="1134" y="2332"/>
                          </a:cubicBezTo>
                          <a:cubicBezTo>
                            <a:pt x="410" y="2647"/>
                            <a:pt x="0" y="3340"/>
                            <a:pt x="0" y="4128"/>
                          </a:cubicBezTo>
                          <a:lnTo>
                            <a:pt x="0" y="4474"/>
                          </a:lnTo>
                          <a:cubicBezTo>
                            <a:pt x="0" y="4695"/>
                            <a:pt x="158" y="4852"/>
                            <a:pt x="347" y="4852"/>
                          </a:cubicBezTo>
                          <a:lnTo>
                            <a:pt x="3812" y="4852"/>
                          </a:lnTo>
                          <a:cubicBezTo>
                            <a:pt x="4001" y="4852"/>
                            <a:pt x="4159" y="4695"/>
                            <a:pt x="4159" y="4474"/>
                          </a:cubicBezTo>
                          <a:lnTo>
                            <a:pt x="4159" y="4128"/>
                          </a:lnTo>
                          <a:cubicBezTo>
                            <a:pt x="4159" y="3340"/>
                            <a:pt x="3718" y="2678"/>
                            <a:pt x="3088" y="2332"/>
                          </a:cubicBezTo>
                          <a:cubicBezTo>
                            <a:pt x="3340" y="2080"/>
                            <a:pt x="3497" y="1733"/>
                            <a:pt x="3497" y="1387"/>
                          </a:cubicBezTo>
                          <a:cubicBezTo>
                            <a:pt x="3497" y="631"/>
                            <a:pt x="2867" y="1"/>
                            <a:pt x="2111"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D2547"/>
                        </a:solidFill>
                        <a:effectLst/>
                        <a:uLnTx/>
                        <a:uFillTx/>
                        <a:latin typeface="Symbio AR+LT"/>
                        <a:ea typeface="+mn-ea"/>
                        <a:cs typeface="Symbio AR+LT"/>
                      </a:endParaRPr>
                    </a:p>
                  </p:txBody>
                </p:sp>
              </p:grpSp>
            </p:grpSp>
            <p:sp>
              <p:nvSpPr>
                <p:cNvPr id="117" name="Rectangle 116">
                  <a:extLst>
                    <a:ext uri="{FF2B5EF4-FFF2-40B4-BE49-F238E27FC236}">
                      <a16:creationId xmlns:a16="http://schemas.microsoft.com/office/drawing/2014/main" id="{38B03E91-2512-498D-AAF1-8FA2CEAF64B2}"/>
                    </a:ext>
                  </a:extLst>
                </p:cNvPr>
                <p:cNvSpPr/>
                <p:nvPr/>
              </p:nvSpPr>
              <p:spPr>
                <a:xfrm>
                  <a:off x="7178414" y="791509"/>
                  <a:ext cx="549186" cy="38837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SA" sz="1600" b="1" i="0" u="none" strike="noStrike" kern="1200" cap="none" spc="0" normalizeH="0" baseline="0" noProof="0" dirty="0">
                      <a:ln>
                        <a:noFill/>
                      </a:ln>
                      <a:solidFill>
                        <a:srgbClr val="04DAD5"/>
                      </a:solidFill>
                      <a:effectLst>
                        <a:outerShdw blurRad="38100" dist="38100" dir="2700000" algn="tl">
                          <a:srgbClr val="000000">
                            <a:alpha val="43137"/>
                          </a:srgbClr>
                        </a:outerShdw>
                      </a:effectLst>
                      <a:uLnTx/>
                      <a:uFillTx/>
                      <a:latin typeface="SST Arabic" panose="020B0504030504020204" pitchFamily="34" charset="-78"/>
                      <a:ea typeface="+mn-ea"/>
                      <a:cs typeface="SST Arabic" panose="020B0504030504020204" pitchFamily="34" charset="-78"/>
                    </a:rPr>
                    <a:t>2</a:t>
                  </a:r>
                </a:p>
              </p:txBody>
            </p:sp>
          </p:grpSp>
          <p:sp>
            <p:nvSpPr>
              <p:cNvPr id="113" name="Rectangle 112">
                <a:extLst>
                  <a:ext uri="{FF2B5EF4-FFF2-40B4-BE49-F238E27FC236}">
                    <a16:creationId xmlns:a16="http://schemas.microsoft.com/office/drawing/2014/main" id="{46C3C1C4-66EF-4F78-9420-253202E85004}"/>
                  </a:ext>
                </a:extLst>
              </p:cNvPr>
              <p:cNvSpPr/>
              <p:nvPr/>
            </p:nvSpPr>
            <p:spPr>
              <a:xfrm>
                <a:off x="3873589" y="1384199"/>
                <a:ext cx="3595543" cy="534762"/>
              </a:xfrm>
              <a:prstGeom prst="rect">
                <a:avLst/>
              </a:prstGeom>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ar-SA" sz="1000" b="0" i="0" u="none" strike="noStrike" kern="1200" cap="none" spc="0" normalizeH="0" baseline="0" noProof="0" dirty="0">
                    <a:ln>
                      <a:noFill/>
                    </a:ln>
                    <a:solidFill>
                      <a:srgbClr val="E6E6E6">
                        <a:lumMod val="10000"/>
                      </a:srgbClr>
                    </a:solidFill>
                    <a:effectLst/>
                    <a:uLnTx/>
                    <a:uFillTx/>
                    <a:latin typeface="SST Arabic" panose="020B0504030504020204" pitchFamily="34" charset="-78"/>
                    <a:ea typeface="+mn-ea"/>
                    <a:cs typeface="SST Arabic" panose="020B0504030504020204" pitchFamily="34" charset="-78"/>
                  </a:rPr>
                  <a:t>تطرف نسبة المرور بالمسار</a:t>
                </a: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ar-SA" sz="1000" b="0" i="0" u="none" strike="noStrike" kern="1200" cap="none" spc="0" normalizeH="0" baseline="0" noProof="0" dirty="0">
                    <a:ln>
                      <a:noFill/>
                    </a:ln>
                    <a:solidFill>
                      <a:srgbClr val="E6E6E6">
                        <a:lumMod val="10000"/>
                      </a:srgbClr>
                    </a:solidFill>
                    <a:effectLst/>
                    <a:uLnTx/>
                    <a:uFillTx/>
                    <a:latin typeface="SST Arabic" panose="020B0504030504020204" pitchFamily="34" charset="-78"/>
                    <a:ea typeface="+mn-ea"/>
                    <a:cs typeface="SST Arabic" panose="020B0504030504020204" pitchFamily="34" charset="-78"/>
                  </a:rPr>
                  <a:t> بالنسبة لدولة القدوم</a:t>
                </a:r>
              </a:p>
            </p:txBody>
          </p:sp>
        </p:grpSp>
        <p:pic>
          <p:nvPicPr>
            <p:cNvPr id="124" name="Picture 16" descr="Percentage sign icon">
              <a:extLst>
                <a:ext uri="{FF2B5EF4-FFF2-40B4-BE49-F238E27FC236}">
                  <a16:creationId xmlns:a16="http://schemas.microsoft.com/office/drawing/2014/main" id="{ED232A6D-6A4E-4FCA-8496-C7A985C11E27}"/>
                </a:ext>
              </a:extLst>
            </p:cNvPr>
            <p:cNvPicPr>
              <a:picLocks noChangeAspect="1" noChangeArrowheads="1"/>
            </p:cNvPicPr>
            <p:nvPr/>
          </p:nvPicPr>
          <p:blipFill>
            <a:blip r:embed="rId5" cstate="print">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640541" y="2124216"/>
              <a:ext cx="217874" cy="21787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8C089A84-1CC2-4033-A73D-30806E033FE6}"/>
              </a:ext>
            </a:extLst>
          </p:cNvPr>
          <p:cNvGrpSpPr/>
          <p:nvPr/>
        </p:nvGrpSpPr>
        <p:grpSpPr>
          <a:xfrm>
            <a:off x="9582908" y="3679035"/>
            <a:ext cx="2364441" cy="592495"/>
            <a:chOff x="9395460" y="3741120"/>
            <a:chExt cx="2364441" cy="592495"/>
          </a:xfrm>
        </p:grpSpPr>
        <p:sp>
          <p:nvSpPr>
            <p:cNvPr id="126" name="Google Shape;1225;p43">
              <a:extLst>
                <a:ext uri="{FF2B5EF4-FFF2-40B4-BE49-F238E27FC236}">
                  <a16:creationId xmlns:a16="http://schemas.microsoft.com/office/drawing/2014/main" id="{6E12F789-43E9-4C21-8E9D-A45B2A9B2169}"/>
                </a:ext>
              </a:extLst>
            </p:cNvPr>
            <p:cNvSpPr/>
            <p:nvPr/>
          </p:nvSpPr>
          <p:spPr>
            <a:xfrm rot="4943053" flipV="1">
              <a:off x="11326455" y="3776107"/>
              <a:ext cx="362678" cy="292703"/>
            </a:xfrm>
            <a:custGeom>
              <a:avLst/>
              <a:gdLst/>
              <a:ahLst/>
              <a:cxnLst/>
              <a:rect l="l" t="t" r="r" b="b"/>
              <a:pathLst>
                <a:path w="16872" h="9216" extrusionOk="0">
                  <a:moveTo>
                    <a:pt x="1" y="1"/>
                  </a:moveTo>
                  <a:lnTo>
                    <a:pt x="3346" y="9216"/>
                  </a:lnTo>
                  <a:lnTo>
                    <a:pt x="16872" y="7025"/>
                  </a:lnTo>
                  <a:lnTo>
                    <a:pt x="16872" y="1"/>
                  </a:lnTo>
                  <a:close/>
                </a:path>
              </a:pathLst>
            </a:custGeom>
            <a:solidFill>
              <a:schemeClr val="accent6">
                <a:lumMod val="50000"/>
              </a:scheme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0D2547"/>
                </a:solidFill>
                <a:effectLst/>
                <a:uLnTx/>
                <a:uFillTx/>
                <a:latin typeface="Symbio AR+LT"/>
                <a:ea typeface="+mn-ea"/>
                <a:cs typeface="Symbio AR+LT"/>
              </a:endParaRPr>
            </a:p>
          </p:txBody>
        </p:sp>
        <p:grpSp>
          <p:nvGrpSpPr>
            <p:cNvPr id="127" name="Group 126">
              <a:extLst>
                <a:ext uri="{FF2B5EF4-FFF2-40B4-BE49-F238E27FC236}">
                  <a16:creationId xmlns:a16="http://schemas.microsoft.com/office/drawing/2014/main" id="{B05645AD-A82D-451F-8552-AF995D66887E}"/>
                </a:ext>
              </a:extLst>
            </p:cNvPr>
            <p:cNvGrpSpPr/>
            <p:nvPr/>
          </p:nvGrpSpPr>
          <p:grpSpPr>
            <a:xfrm>
              <a:off x="9395460" y="3776731"/>
              <a:ext cx="2364441" cy="556884"/>
              <a:chOff x="9890066" y="2384999"/>
              <a:chExt cx="2271676" cy="696311"/>
            </a:xfrm>
          </p:grpSpPr>
          <p:sp>
            <p:nvSpPr>
              <p:cNvPr id="128" name="Google Shape;841;p33">
                <a:extLst>
                  <a:ext uri="{FF2B5EF4-FFF2-40B4-BE49-F238E27FC236}">
                    <a16:creationId xmlns:a16="http://schemas.microsoft.com/office/drawing/2014/main" id="{9AE08CCA-A1EB-4E73-B02F-EC28E926230D}"/>
                  </a:ext>
                </a:extLst>
              </p:cNvPr>
              <p:cNvSpPr/>
              <p:nvPr/>
            </p:nvSpPr>
            <p:spPr>
              <a:xfrm rot="16200000">
                <a:off x="10844227" y="1601876"/>
                <a:ext cx="338554" cy="2013133"/>
              </a:xfrm>
              <a:prstGeom prst="round2SameRect">
                <a:avLst>
                  <a:gd name="adj1" fmla="val 50000"/>
                  <a:gd name="adj2" fmla="val 0"/>
                </a:avLst>
              </a:prstGeom>
              <a:solidFill>
                <a:schemeClr val="accent6">
                  <a:lumMod val="50000"/>
                </a:schemeClr>
              </a:solidFill>
              <a:ln>
                <a:noFill/>
              </a:ln>
            </p:spPr>
            <p:txBody>
              <a:bodyPr spcFirstLastPara="1" wrap="square" lIns="0" tIns="1371600" rIns="0" bIns="91425"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endParaRPr kumimoji="0" sz="1300" b="0" i="0" u="none" strike="noStrike" kern="1200" cap="none" spc="0" normalizeH="0" baseline="0" noProof="0" dirty="0">
                  <a:ln>
                    <a:noFill/>
                  </a:ln>
                  <a:solidFill>
                    <a:srgbClr val="FFFFFF"/>
                  </a:solidFill>
                  <a:effectLst/>
                  <a:uLnTx/>
                  <a:uFillTx/>
                  <a:latin typeface="Symbio AR+LT"/>
                  <a:ea typeface="+mn-ea"/>
                  <a:cs typeface="Symbio AR+LT"/>
                </a:endParaRPr>
              </a:p>
            </p:txBody>
          </p:sp>
          <p:sp>
            <p:nvSpPr>
              <p:cNvPr id="129" name="Google Shape;841;p33">
                <a:extLst>
                  <a:ext uri="{FF2B5EF4-FFF2-40B4-BE49-F238E27FC236}">
                    <a16:creationId xmlns:a16="http://schemas.microsoft.com/office/drawing/2014/main" id="{4FED1D09-3A66-4659-91AC-F8C2E1AC4CFB}"/>
                  </a:ext>
                </a:extLst>
              </p:cNvPr>
              <p:cNvSpPr/>
              <p:nvPr/>
            </p:nvSpPr>
            <p:spPr>
              <a:xfrm rot="16200000">
                <a:off x="10845959" y="1710077"/>
                <a:ext cx="264831" cy="1789368"/>
              </a:xfrm>
              <a:prstGeom prst="round2SameRect">
                <a:avLst>
                  <a:gd name="adj1" fmla="val 50000"/>
                  <a:gd name="adj2" fmla="val 0"/>
                </a:avLst>
              </a:prstGeom>
              <a:solidFill>
                <a:schemeClr val="bg1"/>
              </a:solidFill>
              <a:ln>
                <a:noFill/>
              </a:ln>
            </p:spPr>
            <p:txBody>
              <a:bodyPr spcFirstLastPara="1" wrap="square" lIns="0" tIns="1371600" rIns="0" bIns="91425"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endParaRPr kumimoji="0" sz="1300" b="0" i="0" u="none" strike="noStrike" kern="1200" cap="none" spc="0" normalizeH="0" baseline="0" noProof="0" dirty="0">
                  <a:ln>
                    <a:noFill/>
                  </a:ln>
                  <a:solidFill>
                    <a:srgbClr val="FFFFFF"/>
                  </a:solidFill>
                  <a:effectLst/>
                  <a:uLnTx/>
                  <a:uFillTx/>
                  <a:latin typeface="Symbio AR+LT"/>
                  <a:ea typeface="+mn-ea"/>
                  <a:cs typeface="Symbio AR+LT"/>
                </a:endParaRPr>
              </a:p>
            </p:txBody>
          </p:sp>
          <p:sp>
            <p:nvSpPr>
              <p:cNvPr id="130" name="Rectangle 129">
                <a:extLst>
                  <a:ext uri="{FF2B5EF4-FFF2-40B4-BE49-F238E27FC236}">
                    <a16:creationId xmlns:a16="http://schemas.microsoft.com/office/drawing/2014/main" id="{EF64A710-B1B4-4EB4-8653-3C1807DFEB35}"/>
                  </a:ext>
                </a:extLst>
              </p:cNvPr>
              <p:cNvSpPr/>
              <p:nvPr/>
            </p:nvSpPr>
            <p:spPr>
              <a:xfrm>
                <a:off x="9890066" y="2384999"/>
                <a:ext cx="2271676" cy="696311"/>
              </a:xfrm>
              <a:prstGeom prst="rect">
                <a:avLst/>
              </a:prstGeom>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ar-SA" sz="1000" b="0" i="0" u="none" strike="noStrike" kern="1200" cap="none" spc="0" normalizeH="0" baseline="0" noProof="0" dirty="0">
                    <a:ln>
                      <a:noFill/>
                    </a:ln>
                    <a:solidFill>
                      <a:srgbClr val="0D2547"/>
                    </a:solidFill>
                    <a:effectLst/>
                    <a:uLnTx/>
                    <a:uFillTx/>
                    <a:latin typeface="SST Arabic" panose="020B0504030504020204" pitchFamily="34" charset="-78"/>
                    <a:ea typeface="+mn-ea"/>
                    <a:cs typeface="Somar Bold"/>
                  </a:rPr>
                  <a:t>مثال لمسار متطرف له محضر </a:t>
                </a:r>
              </a:p>
              <a:p>
                <a:pPr marL="0" marR="0" lvl="0" indent="0" algn="ctr" defTabSz="914400" rtl="0" eaLnBrk="1" fontAlgn="auto" latinLnBrk="0" hangingPunct="1">
                  <a:lnSpc>
                    <a:spcPct val="150000"/>
                  </a:lnSpc>
                  <a:spcBef>
                    <a:spcPts val="0"/>
                  </a:spcBef>
                  <a:spcAft>
                    <a:spcPts val="0"/>
                  </a:spcAft>
                  <a:buClrTx/>
                  <a:buSzTx/>
                  <a:buFontTx/>
                  <a:buNone/>
                  <a:tabLst/>
                  <a:defRPr/>
                </a:pPr>
                <a:endParaRPr kumimoji="0" lang="ar-SA" sz="1050" b="0" i="0" u="none" strike="noStrike" kern="1200" cap="none" spc="0" normalizeH="0" baseline="0" noProof="0" dirty="0">
                  <a:ln>
                    <a:noFill/>
                  </a:ln>
                  <a:solidFill>
                    <a:srgbClr val="0D2547"/>
                  </a:solidFill>
                  <a:effectLst/>
                  <a:uLnTx/>
                  <a:uFillTx/>
                  <a:latin typeface="SST Arabic" panose="020B0504030504020204" pitchFamily="34" charset="-78"/>
                  <a:ea typeface="+mn-ea"/>
                  <a:cs typeface="SST Arabic" panose="020B0504030504020204" pitchFamily="34" charset="-78"/>
                </a:endParaRPr>
              </a:p>
            </p:txBody>
          </p:sp>
        </p:grpSp>
      </p:grpSp>
      <p:grpSp>
        <p:nvGrpSpPr>
          <p:cNvPr id="8" name="Group 7">
            <a:extLst>
              <a:ext uri="{FF2B5EF4-FFF2-40B4-BE49-F238E27FC236}">
                <a16:creationId xmlns:a16="http://schemas.microsoft.com/office/drawing/2014/main" id="{5202280A-35E5-4317-832F-8E937C229210}"/>
              </a:ext>
            </a:extLst>
          </p:cNvPr>
          <p:cNvGrpSpPr/>
          <p:nvPr/>
        </p:nvGrpSpPr>
        <p:grpSpPr>
          <a:xfrm>
            <a:off x="7957762" y="1528476"/>
            <a:ext cx="6096000" cy="447104"/>
            <a:chOff x="8178113" y="1782968"/>
            <a:chExt cx="6096000" cy="447104"/>
          </a:xfrm>
        </p:grpSpPr>
        <p:sp>
          <p:nvSpPr>
            <p:cNvPr id="131" name="Google Shape;1225;p43">
              <a:extLst>
                <a:ext uri="{FF2B5EF4-FFF2-40B4-BE49-F238E27FC236}">
                  <a16:creationId xmlns:a16="http://schemas.microsoft.com/office/drawing/2014/main" id="{6F7EEC83-3472-4596-8CA5-9ED118FA392A}"/>
                </a:ext>
              </a:extLst>
            </p:cNvPr>
            <p:cNvSpPr/>
            <p:nvPr/>
          </p:nvSpPr>
          <p:spPr>
            <a:xfrm rot="4943053" flipV="1">
              <a:off x="11617546" y="1840931"/>
              <a:ext cx="447104" cy="331178"/>
            </a:xfrm>
            <a:custGeom>
              <a:avLst/>
              <a:gdLst/>
              <a:ahLst/>
              <a:cxnLst/>
              <a:rect l="l" t="t" r="r" b="b"/>
              <a:pathLst>
                <a:path w="16872" h="9216" extrusionOk="0">
                  <a:moveTo>
                    <a:pt x="1" y="1"/>
                  </a:moveTo>
                  <a:lnTo>
                    <a:pt x="3346" y="9216"/>
                  </a:lnTo>
                  <a:lnTo>
                    <a:pt x="16872" y="7025"/>
                  </a:lnTo>
                  <a:lnTo>
                    <a:pt x="16872" y="1"/>
                  </a:lnTo>
                  <a:close/>
                </a:path>
              </a:pathLst>
            </a:custGeom>
            <a:solidFill>
              <a:schemeClr val="accent6">
                <a:lumMod val="50000"/>
              </a:scheme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0D2547"/>
                </a:solidFill>
                <a:effectLst/>
                <a:uLnTx/>
                <a:uFillTx/>
                <a:latin typeface="Symbio AR+LT"/>
                <a:ea typeface="+mn-ea"/>
                <a:cs typeface="Symbio AR+LT"/>
              </a:endParaRPr>
            </a:p>
          </p:txBody>
        </p:sp>
        <p:sp>
          <p:nvSpPr>
            <p:cNvPr id="132" name="Google Shape;841;p33">
              <a:extLst>
                <a:ext uri="{FF2B5EF4-FFF2-40B4-BE49-F238E27FC236}">
                  <a16:creationId xmlns:a16="http://schemas.microsoft.com/office/drawing/2014/main" id="{0586C17A-9CFD-42A5-B04D-7737FE860CA6}"/>
                </a:ext>
              </a:extLst>
            </p:cNvPr>
            <p:cNvSpPr/>
            <p:nvPr/>
          </p:nvSpPr>
          <p:spPr>
            <a:xfrm rot="16200000">
              <a:off x="11071550" y="1368792"/>
              <a:ext cx="366560" cy="1346700"/>
            </a:xfrm>
            <a:prstGeom prst="round2SameRect">
              <a:avLst>
                <a:gd name="adj1" fmla="val 50000"/>
                <a:gd name="adj2" fmla="val 0"/>
              </a:avLst>
            </a:prstGeom>
            <a:solidFill>
              <a:schemeClr val="accent6">
                <a:lumMod val="50000"/>
              </a:schemeClr>
            </a:solidFill>
            <a:ln>
              <a:noFill/>
            </a:ln>
          </p:spPr>
          <p:txBody>
            <a:bodyPr spcFirstLastPara="1" wrap="square" lIns="0" tIns="1371600" rIns="0" bIns="91425"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endParaRPr kumimoji="0" sz="1300" b="0" i="0" u="none" strike="noStrike" kern="1200" cap="none" spc="0" normalizeH="0" baseline="0" noProof="0" dirty="0">
                <a:ln>
                  <a:noFill/>
                </a:ln>
                <a:solidFill>
                  <a:srgbClr val="FFFFFF"/>
                </a:solidFill>
                <a:effectLst/>
                <a:uLnTx/>
                <a:uFillTx/>
                <a:latin typeface="Symbio AR+LT"/>
                <a:ea typeface="+mn-ea"/>
                <a:cs typeface="Symbio AR+LT"/>
              </a:endParaRPr>
            </a:p>
          </p:txBody>
        </p:sp>
        <p:sp>
          <p:nvSpPr>
            <p:cNvPr id="133" name="Google Shape;841;p33">
              <a:extLst>
                <a:ext uri="{FF2B5EF4-FFF2-40B4-BE49-F238E27FC236}">
                  <a16:creationId xmlns:a16="http://schemas.microsoft.com/office/drawing/2014/main" id="{912DEDE5-615D-4DCA-8537-9AFD8F91A10D}"/>
                </a:ext>
              </a:extLst>
            </p:cNvPr>
            <p:cNvSpPr/>
            <p:nvPr/>
          </p:nvSpPr>
          <p:spPr>
            <a:xfrm rot="16200000">
              <a:off x="11113719" y="1471280"/>
              <a:ext cx="248647" cy="1144996"/>
            </a:xfrm>
            <a:prstGeom prst="round2SameRect">
              <a:avLst>
                <a:gd name="adj1" fmla="val 50000"/>
                <a:gd name="adj2" fmla="val 0"/>
              </a:avLst>
            </a:prstGeom>
            <a:solidFill>
              <a:schemeClr val="bg1"/>
            </a:solidFill>
            <a:ln>
              <a:noFill/>
            </a:ln>
          </p:spPr>
          <p:txBody>
            <a:bodyPr spcFirstLastPara="1" wrap="square" lIns="0" tIns="1371600" rIns="0" bIns="91425"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endParaRPr kumimoji="0" sz="1300" b="0" i="0" u="none" strike="noStrike" kern="1200" cap="none" spc="0" normalizeH="0" baseline="0" noProof="0" dirty="0">
                <a:ln>
                  <a:noFill/>
                </a:ln>
                <a:solidFill>
                  <a:srgbClr val="FFFFFF"/>
                </a:solidFill>
                <a:effectLst/>
                <a:uLnTx/>
                <a:uFillTx/>
                <a:latin typeface="Symbio AR+LT"/>
                <a:ea typeface="+mn-ea"/>
                <a:cs typeface="Symbio AR+LT"/>
              </a:endParaRPr>
            </a:p>
          </p:txBody>
        </p:sp>
        <p:sp>
          <p:nvSpPr>
            <p:cNvPr id="134" name="Rectangle 133">
              <a:extLst>
                <a:ext uri="{FF2B5EF4-FFF2-40B4-BE49-F238E27FC236}">
                  <a16:creationId xmlns:a16="http://schemas.microsoft.com/office/drawing/2014/main" id="{235314DB-2725-4D15-90D9-1A2180D14651}"/>
                </a:ext>
              </a:extLst>
            </p:cNvPr>
            <p:cNvSpPr/>
            <p:nvPr/>
          </p:nvSpPr>
          <p:spPr>
            <a:xfrm>
              <a:off x="8178113" y="1857769"/>
              <a:ext cx="6096000" cy="314510"/>
            </a:xfrm>
            <a:prstGeom prst="rect">
              <a:avLst/>
            </a:prstGeom>
          </p:spPr>
          <p:txBody>
            <a:bodyPr>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ar-SA" sz="1050" b="0" i="0" u="none" strike="noStrike" kern="1200" cap="none" spc="0" normalizeH="0" baseline="0" noProof="0" dirty="0">
                  <a:ln>
                    <a:noFill/>
                  </a:ln>
                  <a:solidFill>
                    <a:srgbClr val="0D2547"/>
                  </a:solidFill>
                  <a:effectLst/>
                  <a:uLnTx/>
                  <a:uFillTx/>
                  <a:latin typeface="SST Arabic" panose="020B0504030504020204" pitchFamily="34" charset="-78"/>
                  <a:ea typeface="+mn-ea"/>
                  <a:cs typeface="Somar Bold"/>
                </a:rPr>
                <a:t>المعايير </a:t>
              </a:r>
              <a:endParaRPr kumimoji="0" lang="ar-SA" sz="1050" b="0" i="0" u="none" strike="noStrike" kern="1200" cap="none" spc="0" normalizeH="0" baseline="0" noProof="0" dirty="0">
                <a:ln>
                  <a:noFill/>
                </a:ln>
                <a:solidFill>
                  <a:srgbClr val="0D2547"/>
                </a:solidFill>
                <a:effectLst/>
                <a:uLnTx/>
                <a:uFillTx/>
                <a:latin typeface="SST Arabic" panose="020B0504030504020204" pitchFamily="34" charset="-78"/>
                <a:ea typeface="+mn-ea"/>
                <a:cs typeface="SST Arabic" panose="020B0504030504020204" pitchFamily="34" charset="-78"/>
              </a:endParaRPr>
            </a:p>
          </p:txBody>
        </p:sp>
      </p:grpSp>
      <p:sp>
        <p:nvSpPr>
          <p:cNvPr id="72" name="Right Arrow 1">
            <a:hlinkClick r:id="rId6" action="ppaction://hlinksldjump"/>
            <a:extLst>
              <a:ext uri="{FF2B5EF4-FFF2-40B4-BE49-F238E27FC236}">
                <a16:creationId xmlns:a16="http://schemas.microsoft.com/office/drawing/2014/main" id="{31E4C263-CF58-4594-9820-947E9353FFD1}"/>
              </a:ext>
            </a:extLst>
          </p:cNvPr>
          <p:cNvSpPr/>
          <p:nvPr/>
        </p:nvSpPr>
        <p:spPr>
          <a:xfrm flipH="1">
            <a:off x="263745" y="5836799"/>
            <a:ext cx="438819" cy="370936"/>
          </a:xfrm>
          <a:prstGeom prst="rightArrow">
            <a:avLst/>
          </a:prstGeom>
          <a:solidFill>
            <a:srgbClr val="53CAFF"/>
          </a:solidFill>
          <a:ln w="9525">
            <a:no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noAutofit/>
          </a:bodyPr>
          <a:lstStyle/>
          <a:p>
            <a:pPr algn="ctr"/>
            <a:endParaRPr lang="en-US" sz="1400" kern="0">
              <a:solidFill>
                <a:srgbClr val="000000"/>
              </a:solidFill>
              <a:latin typeface="Calibri"/>
            </a:endParaRPr>
          </a:p>
        </p:txBody>
      </p:sp>
      <p:sp>
        <p:nvSpPr>
          <p:cNvPr id="4" name="BJPseudoFooter">
            <a:extLst>
              <a:ext uri="{FF2B5EF4-FFF2-40B4-BE49-F238E27FC236}">
                <a16:creationId xmlns:a16="http://schemas.microsoft.com/office/drawing/2014/main" id="{43B77271-BE55-404D-B688-E7E97AD7F92F}"/>
              </a:ext>
            </a:extLst>
          </p:cNvPr>
          <p:cNvSpPr txBox="1"/>
          <p:nvPr>
            <p:custDataLst>
              <p:tags r:id="rId1"/>
            </p:custDataLst>
          </p:nvPr>
        </p:nvSpPr>
        <p:spPr>
          <a:xfrm>
            <a:off x="5772834" y="6496278"/>
            <a:ext cx="646331" cy="215444"/>
          </a:xfrm>
          <a:prstGeom prst="rect">
            <a:avLst/>
          </a:prstGeom>
          <a:noFill/>
        </p:spPr>
        <p:txBody>
          <a:bodyPr vert="horz" wrap="none" rtlCol="0" anchor="ctr" anchorCtr="0">
            <a:spAutoFit/>
          </a:bodyPr>
          <a:lstStyle/>
          <a:p>
            <a:pPr marL="0" algn="ctr" defTabSz="914400" rtl="1" eaLnBrk="1" latinLnBrk="0" hangingPunct="1"/>
            <a:r>
              <a:rPr lang="en-US" sz="800">
                <a:solidFill>
                  <a:srgbClr val="AEC90B"/>
                </a:solidFill>
                <a:latin typeface="Segoe UI" panose="020B0502040204020203" pitchFamily="34" charset="0"/>
              </a:rPr>
              <a:t>Public | </a:t>
            </a:r>
            <a:r>
              <a:rPr lang="ar-SA" sz="800">
                <a:solidFill>
                  <a:srgbClr val="AEC90B"/>
                </a:solidFill>
                <a:latin typeface="Segoe UI" panose="020B0502040204020203" pitchFamily="34" charset="0"/>
              </a:rPr>
              <a:t>عام</a:t>
            </a:r>
            <a:endParaRPr lang="en-US" sz="800">
              <a:solidFill>
                <a:srgbClr val="AEC90B"/>
              </a:solidFill>
              <a:latin typeface="Segoe UI" panose="020B0502040204020203" pitchFamily="34" charset="0"/>
            </a:endParaRPr>
          </a:p>
        </p:txBody>
      </p:sp>
    </p:spTree>
    <p:extLst>
      <p:ext uri="{BB962C8B-B14F-4D97-AF65-F5344CB8AC3E}">
        <p14:creationId xmlns:p14="http://schemas.microsoft.com/office/powerpoint/2010/main" val="421411917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 name="Google Shape;1150;p41">
            <a:extLst>
              <a:ext uri="{FF2B5EF4-FFF2-40B4-BE49-F238E27FC236}">
                <a16:creationId xmlns:a16="http://schemas.microsoft.com/office/drawing/2014/main" id="{7913311F-FCCE-4BE9-BEAC-F071F880C86A}"/>
              </a:ext>
            </a:extLst>
          </p:cNvPr>
          <p:cNvSpPr/>
          <p:nvPr/>
        </p:nvSpPr>
        <p:spPr>
          <a:xfrm flipH="1" flipV="1">
            <a:off x="1470752" y="2239882"/>
            <a:ext cx="8842742" cy="997494"/>
          </a:xfrm>
          <a:custGeom>
            <a:avLst/>
            <a:gdLst/>
            <a:ahLst/>
            <a:cxnLst/>
            <a:rect l="l" t="t" r="r" b="b"/>
            <a:pathLst>
              <a:path w="162807" h="23969" extrusionOk="0">
                <a:moveTo>
                  <a:pt x="0" y="1"/>
                </a:moveTo>
                <a:lnTo>
                  <a:pt x="0" y="23968"/>
                </a:lnTo>
                <a:lnTo>
                  <a:pt x="150817" y="23968"/>
                </a:lnTo>
                <a:cubicBezTo>
                  <a:pt x="157437" y="23968"/>
                  <a:pt x="162806" y="18598"/>
                  <a:pt x="162806" y="11978"/>
                </a:cubicBezTo>
                <a:cubicBezTo>
                  <a:pt x="162806" y="5359"/>
                  <a:pt x="157437" y="1"/>
                  <a:pt x="150817" y="1"/>
                </a:cubicBezTo>
                <a:close/>
              </a:path>
            </a:pathLst>
          </a:custGeom>
          <a:solidFill>
            <a:srgbClr val="002C81"/>
          </a:solidFill>
          <a:ln w="38100" cap="flat" cmpd="sng">
            <a:noFill/>
            <a:prstDash val="solid"/>
            <a:round/>
            <a:headEnd type="none" w="sm" len="sm"/>
            <a:tailEnd type="none" w="sm" len="sm"/>
          </a:ln>
          <a:effectLst>
            <a:outerShdw blurRad="50800" dist="38100" dir="5400000" algn="t" rotWithShape="0">
              <a:prstClr val="black">
                <a:alpha val="40000"/>
              </a:prstClr>
            </a:outerShdw>
          </a:effectLst>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0D2547"/>
              </a:solidFill>
              <a:effectLst/>
              <a:uLnTx/>
              <a:uFillTx/>
              <a:latin typeface="Symbio AR+LT"/>
              <a:ea typeface="+mn-ea"/>
              <a:cs typeface="Symbio AR+LT"/>
            </a:endParaRPr>
          </a:p>
        </p:txBody>
      </p:sp>
      <p:sp>
        <p:nvSpPr>
          <p:cNvPr id="208" name="Rectangle: Rounded Corners 207">
            <a:extLst>
              <a:ext uri="{FF2B5EF4-FFF2-40B4-BE49-F238E27FC236}">
                <a16:creationId xmlns:a16="http://schemas.microsoft.com/office/drawing/2014/main" id="{648FDB28-52C3-4399-AD34-4353B63FDC17}"/>
              </a:ext>
            </a:extLst>
          </p:cNvPr>
          <p:cNvSpPr/>
          <p:nvPr/>
        </p:nvSpPr>
        <p:spPr>
          <a:xfrm>
            <a:off x="9005169" y="2267334"/>
            <a:ext cx="555479" cy="220104"/>
          </a:xfrm>
          <a:prstGeom prst="roundRect">
            <a:avLst>
              <a:gd name="adj" fmla="val 18576"/>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500" b="0" i="0" u="none" strike="noStrike" kern="1200" cap="none" spc="0" normalizeH="0" baseline="0" noProof="0" dirty="0">
              <a:ln>
                <a:noFill/>
              </a:ln>
              <a:solidFill>
                <a:srgbClr val="002060"/>
              </a:solidFill>
              <a:effectLst/>
              <a:uLnTx/>
              <a:uFillTx/>
              <a:latin typeface="SST Arabic" panose="020B0504030504020204" pitchFamily="34" charset="-78"/>
              <a:ea typeface="+mn-ea"/>
              <a:cs typeface="SST Arabic" panose="020B0504030504020204" pitchFamily="34" charset="-78"/>
            </a:endParaRPr>
          </a:p>
        </p:txBody>
      </p:sp>
      <p:pic>
        <p:nvPicPr>
          <p:cNvPr id="216" name="Picture 215">
            <a:extLst>
              <a:ext uri="{FF2B5EF4-FFF2-40B4-BE49-F238E27FC236}">
                <a16:creationId xmlns:a16="http://schemas.microsoft.com/office/drawing/2014/main" id="{FBDF1F4C-4B77-4CEC-ADCA-3A830B03E190}"/>
              </a:ext>
            </a:extLst>
          </p:cNvPr>
          <p:cNvPicPr>
            <a:picLocks noChangeAspect="1"/>
          </p:cNvPicPr>
          <p:nvPr/>
        </p:nvPicPr>
        <p:blipFill rotWithShape="1">
          <a:blip r:embed="rId4"/>
          <a:srcRect t="39055"/>
          <a:stretch/>
        </p:blipFill>
        <p:spPr>
          <a:xfrm>
            <a:off x="1370915" y="2670905"/>
            <a:ext cx="9028767" cy="1781503"/>
          </a:xfrm>
          <a:prstGeom prst="rect">
            <a:avLst/>
          </a:prstGeom>
        </p:spPr>
      </p:pic>
      <p:grpSp>
        <p:nvGrpSpPr>
          <p:cNvPr id="218" name="Group 217">
            <a:extLst>
              <a:ext uri="{FF2B5EF4-FFF2-40B4-BE49-F238E27FC236}">
                <a16:creationId xmlns:a16="http://schemas.microsoft.com/office/drawing/2014/main" id="{3D48B6B1-8958-46C0-92B6-6997AD53C195}"/>
              </a:ext>
            </a:extLst>
          </p:cNvPr>
          <p:cNvGrpSpPr/>
          <p:nvPr/>
        </p:nvGrpSpPr>
        <p:grpSpPr>
          <a:xfrm>
            <a:off x="10011903" y="3013629"/>
            <a:ext cx="825815" cy="683242"/>
            <a:chOff x="10280264" y="1829260"/>
            <a:chExt cx="825815" cy="683242"/>
          </a:xfrm>
        </p:grpSpPr>
        <p:grpSp>
          <p:nvGrpSpPr>
            <p:cNvPr id="219" name="Group 218">
              <a:extLst>
                <a:ext uri="{FF2B5EF4-FFF2-40B4-BE49-F238E27FC236}">
                  <a16:creationId xmlns:a16="http://schemas.microsoft.com/office/drawing/2014/main" id="{02DB0517-7923-48A5-B9DE-C91B799D41FB}"/>
                </a:ext>
              </a:extLst>
            </p:cNvPr>
            <p:cNvGrpSpPr/>
            <p:nvPr/>
          </p:nvGrpSpPr>
          <p:grpSpPr>
            <a:xfrm>
              <a:off x="10320245" y="1829260"/>
              <a:ext cx="745862" cy="683242"/>
              <a:chOff x="10066147" y="2866790"/>
              <a:chExt cx="952955" cy="925764"/>
            </a:xfrm>
          </p:grpSpPr>
          <p:sp>
            <p:nvSpPr>
              <p:cNvPr id="221" name="Google Shape;1151;p41">
                <a:extLst>
                  <a:ext uri="{FF2B5EF4-FFF2-40B4-BE49-F238E27FC236}">
                    <a16:creationId xmlns:a16="http://schemas.microsoft.com/office/drawing/2014/main" id="{FB196FA5-7B52-4394-ADD9-B225BAB0C482}"/>
                  </a:ext>
                </a:extLst>
              </p:cNvPr>
              <p:cNvSpPr/>
              <p:nvPr/>
            </p:nvSpPr>
            <p:spPr>
              <a:xfrm flipH="1" flipV="1">
                <a:off x="10066147" y="2866790"/>
                <a:ext cx="952955" cy="925764"/>
              </a:xfrm>
              <a:custGeom>
                <a:avLst/>
                <a:gdLst/>
                <a:ahLst/>
                <a:cxnLst/>
                <a:rect l="l" t="t" r="r" b="b"/>
                <a:pathLst>
                  <a:path w="33540" h="32583" extrusionOk="0">
                    <a:moveTo>
                      <a:pt x="16766" y="1"/>
                    </a:moveTo>
                    <a:cubicBezTo>
                      <a:pt x="15496" y="1"/>
                      <a:pt x="14228" y="486"/>
                      <a:pt x="13264" y="1456"/>
                    </a:cubicBezTo>
                    <a:lnTo>
                      <a:pt x="1929" y="12791"/>
                    </a:lnTo>
                    <a:cubicBezTo>
                      <a:pt x="0" y="14720"/>
                      <a:pt x="0" y="17863"/>
                      <a:pt x="1929" y="19804"/>
                    </a:cubicBezTo>
                    <a:lnTo>
                      <a:pt x="13264" y="31127"/>
                    </a:lnTo>
                    <a:cubicBezTo>
                      <a:pt x="14228" y="32097"/>
                      <a:pt x="15496" y="32582"/>
                      <a:pt x="16766" y="32582"/>
                    </a:cubicBezTo>
                    <a:cubicBezTo>
                      <a:pt x="18035" y="32582"/>
                      <a:pt x="19306" y="32097"/>
                      <a:pt x="20276" y="31127"/>
                    </a:cubicBezTo>
                    <a:lnTo>
                      <a:pt x="31599" y="19804"/>
                    </a:lnTo>
                    <a:cubicBezTo>
                      <a:pt x="33540" y="17863"/>
                      <a:pt x="33540" y="14720"/>
                      <a:pt x="31599" y="12791"/>
                    </a:cubicBezTo>
                    <a:lnTo>
                      <a:pt x="20276" y="1456"/>
                    </a:lnTo>
                    <a:cubicBezTo>
                      <a:pt x="19306" y="486"/>
                      <a:pt x="18035" y="1"/>
                      <a:pt x="16766" y="1"/>
                    </a:cubicBezTo>
                    <a:close/>
                  </a:path>
                </a:pathLst>
              </a:custGeom>
              <a:solidFill>
                <a:srgbClr val="002C8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0D2547"/>
                  </a:solidFill>
                  <a:effectLst/>
                  <a:uLnTx/>
                  <a:uFillTx/>
                  <a:latin typeface="Symbio AR+LT"/>
                  <a:ea typeface="+mn-ea"/>
                  <a:cs typeface="Symbio AR+LT"/>
                </a:endParaRPr>
              </a:p>
            </p:txBody>
          </p:sp>
          <p:sp>
            <p:nvSpPr>
              <p:cNvPr id="222" name="Google Shape;1152;p41">
                <a:extLst>
                  <a:ext uri="{FF2B5EF4-FFF2-40B4-BE49-F238E27FC236}">
                    <a16:creationId xmlns:a16="http://schemas.microsoft.com/office/drawing/2014/main" id="{F5660973-21EA-484A-8DED-51F161F4CC2B}"/>
                  </a:ext>
                </a:extLst>
              </p:cNvPr>
              <p:cNvSpPr/>
              <p:nvPr/>
            </p:nvSpPr>
            <p:spPr>
              <a:xfrm flipH="1" flipV="1">
                <a:off x="10155784" y="2951882"/>
                <a:ext cx="773672" cy="755574"/>
              </a:xfrm>
              <a:custGeom>
                <a:avLst/>
                <a:gdLst/>
                <a:ahLst/>
                <a:cxnLst/>
                <a:rect l="l" t="t" r="r" b="b"/>
                <a:pathLst>
                  <a:path w="27230" h="26593" extrusionOk="0">
                    <a:moveTo>
                      <a:pt x="13614" y="0"/>
                    </a:moveTo>
                    <a:cubicBezTo>
                      <a:pt x="12791" y="0"/>
                      <a:pt x="11966" y="313"/>
                      <a:pt x="11335" y="938"/>
                    </a:cubicBezTo>
                    <a:lnTo>
                      <a:pt x="1262" y="11022"/>
                    </a:lnTo>
                    <a:cubicBezTo>
                      <a:pt x="0" y="12284"/>
                      <a:pt x="0" y="14320"/>
                      <a:pt x="1262" y="15571"/>
                    </a:cubicBezTo>
                    <a:lnTo>
                      <a:pt x="11335" y="25655"/>
                    </a:lnTo>
                    <a:cubicBezTo>
                      <a:pt x="11966" y="26280"/>
                      <a:pt x="12791" y="26593"/>
                      <a:pt x="13614" y="26593"/>
                    </a:cubicBezTo>
                    <a:cubicBezTo>
                      <a:pt x="14437" y="26593"/>
                      <a:pt x="15258" y="26280"/>
                      <a:pt x="15883" y="25655"/>
                    </a:cubicBezTo>
                    <a:lnTo>
                      <a:pt x="25968" y="15571"/>
                    </a:lnTo>
                    <a:cubicBezTo>
                      <a:pt x="27230" y="14320"/>
                      <a:pt x="27230" y="12284"/>
                      <a:pt x="25968" y="11022"/>
                    </a:cubicBezTo>
                    <a:lnTo>
                      <a:pt x="15883" y="938"/>
                    </a:lnTo>
                    <a:cubicBezTo>
                      <a:pt x="15258" y="313"/>
                      <a:pt x="14437" y="0"/>
                      <a:pt x="13614" y="0"/>
                    </a:cubicBezTo>
                    <a:close/>
                  </a:path>
                </a:pathLst>
              </a:custGeom>
              <a:solidFill>
                <a:schemeClr val="bg1"/>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2500" b="0" i="0" u="none" strike="noStrike" kern="1200" cap="none" spc="0" normalizeH="0" baseline="0" noProof="0" dirty="0">
                  <a:ln>
                    <a:noFill/>
                  </a:ln>
                  <a:solidFill>
                    <a:srgbClr val="FFFFFF"/>
                  </a:solidFill>
                  <a:effectLst/>
                  <a:uLnTx/>
                  <a:uFillTx/>
                  <a:latin typeface="Fira Sans Extra Condensed Medium"/>
                  <a:ea typeface="Fira Sans Extra Condensed Medium"/>
                  <a:cs typeface="Fira Sans Extra Condensed Medium"/>
                  <a:sym typeface="Fira Sans Extra Condensed Medium"/>
                </a:endParaRPr>
              </a:p>
            </p:txBody>
          </p:sp>
        </p:grpSp>
        <p:sp>
          <p:nvSpPr>
            <p:cNvPr id="220" name="Rectangle 219">
              <a:extLst>
                <a:ext uri="{FF2B5EF4-FFF2-40B4-BE49-F238E27FC236}">
                  <a16:creationId xmlns:a16="http://schemas.microsoft.com/office/drawing/2014/main" id="{6F85625F-DCE8-4381-A749-1FB3D7B5D227}"/>
                </a:ext>
              </a:extLst>
            </p:cNvPr>
            <p:cNvSpPr/>
            <p:nvPr/>
          </p:nvSpPr>
          <p:spPr>
            <a:xfrm>
              <a:off x="10280264" y="1988864"/>
              <a:ext cx="825815" cy="40011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SA" sz="2000" b="1" i="0" u="none" strike="noStrike" kern="1200" cap="none" spc="0" normalizeH="0" baseline="0" noProof="0" dirty="0">
                  <a:ln>
                    <a:noFill/>
                  </a:ln>
                  <a:solidFill>
                    <a:srgbClr val="1D54A1"/>
                  </a:solidFill>
                  <a:effectLst>
                    <a:outerShdw blurRad="38100" dist="38100" dir="2700000" algn="tl">
                      <a:srgbClr val="000000">
                        <a:alpha val="43137"/>
                      </a:srgbClr>
                    </a:outerShdw>
                  </a:effectLst>
                  <a:uLnTx/>
                  <a:uFillTx/>
                  <a:latin typeface="SST Arabic" panose="020B0504030504020204" pitchFamily="34" charset="-78"/>
                  <a:ea typeface="+mn-ea"/>
                  <a:cs typeface="SST Arabic" panose="020B0504030504020204" pitchFamily="34" charset="-78"/>
                </a:rPr>
                <a:t>1</a:t>
              </a:r>
            </a:p>
          </p:txBody>
        </p:sp>
      </p:grpSp>
      <p:sp>
        <p:nvSpPr>
          <p:cNvPr id="63" name="Rectangle 62">
            <a:extLst>
              <a:ext uri="{FF2B5EF4-FFF2-40B4-BE49-F238E27FC236}">
                <a16:creationId xmlns:a16="http://schemas.microsoft.com/office/drawing/2014/main" id="{735CA7F8-EBC5-45B2-9DD2-82E169608BE2}"/>
              </a:ext>
            </a:extLst>
          </p:cNvPr>
          <p:cNvSpPr/>
          <p:nvPr/>
        </p:nvSpPr>
        <p:spPr>
          <a:xfrm>
            <a:off x="4055372" y="2309493"/>
            <a:ext cx="1632378" cy="276999"/>
          </a:xfrm>
          <a:prstGeom prst="rect">
            <a:avLst/>
          </a:prstGeom>
          <a:noFill/>
        </p:spPr>
        <p:txBody>
          <a:bodyPr wrap="squar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SA" sz="1200" b="1"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SST Arabic" panose="020B0504030504020204" pitchFamily="34" charset="-78"/>
                <a:ea typeface="+mn-ea"/>
                <a:cs typeface="SST Arabic" panose="020B0504030504020204" pitchFamily="34" charset="-78"/>
              </a:rPr>
              <a:t>مصدر اختيار الحد</a:t>
            </a:r>
            <a:endParaRPr kumimoji="0" lang="en-US" sz="1200" b="1"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SST Arabic" panose="020B0504030504020204" pitchFamily="34" charset="-78"/>
              <a:ea typeface="+mn-ea"/>
              <a:cs typeface="SST Arabic" panose="020B0504030504020204" pitchFamily="34" charset="-78"/>
            </a:endParaRPr>
          </a:p>
        </p:txBody>
      </p:sp>
      <p:sp>
        <p:nvSpPr>
          <p:cNvPr id="64" name="Rectangle: Rounded Corners 63">
            <a:extLst>
              <a:ext uri="{FF2B5EF4-FFF2-40B4-BE49-F238E27FC236}">
                <a16:creationId xmlns:a16="http://schemas.microsoft.com/office/drawing/2014/main" id="{3BA8E5B0-18F8-4F7C-B3EB-08658FF74D38}"/>
              </a:ext>
            </a:extLst>
          </p:cNvPr>
          <p:cNvSpPr/>
          <p:nvPr/>
        </p:nvSpPr>
        <p:spPr>
          <a:xfrm>
            <a:off x="8806697" y="2268911"/>
            <a:ext cx="665821" cy="309146"/>
          </a:xfrm>
          <a:prstGeom prst="roundRect">
            <a:avLst>
              <a:gd name="adj" fmla="val 18576"/>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SA" sz="1200" b="1"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SST Arabic" panose="020B0504030504020204" pitchFamily="34" charset="-78"/>
                <a:ea typeface="+mn-ea"/>
                <a:cs typeface="SST Arabic" panose="020B0504030504020204" pitchFamily="34" charset="-78"/>
              </a:rPr>
              <a:t>الوصف</a:t>
            </a:r>
            <a:endParaRPr kumimoji="0" lang="en-GB" sz="1200" b="1"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SST Arabic" panose="020B0504030504020204" pitchFamily="34" charset="-78"/>
              <a:ea typeface="+mn-ea"/>
              <a:cs typeface="SST Arabic" panose="020B0504030504020204" pitchFamily="34" charset="-78"/>
            </a:endParaRPr>
          </a:p>
        </p:txBody>
      </p:sp>
      <p:sp>
        <p:nvSpPr>
          <p:cNvPr id="69" name="Rectangle 68">
            <a:extLst>
              <a:ext uri="{FF2B5EF4-FFF2-40B4-BE49-F238E27FC236}">
                <a16:creationId xmlns:a16="http://schemas.microsoft.com/office/drawing/2014/main" id="{A886DB17-1C7F-4BD9-B2E8-18E2FCA9E0EF}"/>
              </a:ext>
            </a:extLst>
          </p:cNvPr>
          <p:cNvSpPr/>
          <p:nvPr/>
        </p:nvSpPr>
        <p:spPr>
          <a:xfrm>
            <a:off x="7023368" y="3109150"/>
            <a:ext cx="4306430" cy="314510"/>
          </a:xfrm>
          <a:prstGeom prst="rect">
            <a:avLst/>
          </a:prstGeom>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ar-SA" sz="1050" b="1" i="0" u="none" strike="noStrike" kern="1200" cap="none" spc="0" normalizeH="0" baseline="0" noProof="0" dirty="0">
                <a:ln>
                  <a:noFill/>
                </a:ln>
                <a:solidFill>
                  <a:srgbClr val="E6E6E6">
                    <a:lumMod val="10000"/>
                  </a:srgbClr>
                </a:solidFill>
                <a:effectLst/>
                <a:uLnTx/>
                <a:uFillTx/>
                <a:latin typeface="SST Arabic" panose="020B0504030504020204" pitchFamily="34" charset="-78"/>
                <a:ea typeface="+mn-ea"/>
                <a:cs typeface="SST Arabic" panose="020B0504030504020204" pitchFamily="34" charset="-78"/>
              </a:rPr>
              <a:t>مسافرين مشبوهين</a:t>
            </a:r>
          </a:p>
        </p:txBody>
      </p:sp>
      <p:pic>
        <p:nvPicPr>
          <p:cNvPr id="116" name="Picture 115">
            <a:extLst>
              <a:ext uri="{FF2B5EF4-FFF2-40B4-BE49-F238E27FC236}">
                <a16:creationId xmlns:a16="http://schemas.microsoft.com/office/drawing/2014/main" id="{1AFFBD2D-D767-4DC2-8155-AC5EED699CF5}"/>
              </a:ext>
            </a:extLst>
          </p:cNvPr>
          <p:cNvPicPr>
            <a:picLocks noChangeAspect="1"/>
          </p:cNvPicPr>
          <p:nvPr/>
        </p:nvPicPr>
        <p:blipFill>
          <a:blip r:embed="rId5">
            <a:duotone>
              <a:prstClr val="black"/>
              <a:srgbClr val="14536E">
                <a:tint val="45000"/>
                <a:satMod val="400000"/>
              </a:srgbClr>
            </a:duotone>
            <a:extLst>
              <a:ext uri="{BEBA8EAE-BF5A-486C-A8C5-ECC9F3942E4B}">
                <a14:imgProps xmlns:a14="http://schemas.microsoft.com/office/drawing/2010/main">
                  <a14:imgLayer r:embed="rId6">
                    <a14:imgEffect>
                      <a14:brightnessContrast bright="-40000"/>
                    </a14:imgEffect>
                  </a14:imgLayer>
                </a14:imgProps>
              </a:ext>
            </a:extLst>
          </a:blip>
          <a:stretch>
            <a:fillRect/>
          </a:stretch>
        </p:blipFill>
        <p:spPr>
          <a:xfrm rot="12039751">
            <a:off x="9562605" y="4333465"/>
            <a:ext cx="222092" cy="219568"/>
          </a:xfrm>
          <a:prstGeom prst="rect">
            <a:avLst/>
          </a:prstGeom>
          <a:effectLst/>
        </p:spPr>
      </p:pic>
      <p:pic>
        <p:nvPicPr>
          <p:cNvPr id="115" name="Picture 114">
            <a:extLst>
              <a:ext uri="{FF2B5EF4-FFF2-40B4-BE49-F238E27FC236}">
                <a16:creationId xmlns:a16="http://schemas.microsoft.com/office/drawing/2014/main" id="{74C63919-A53E-4676-B46E-442F69A549F7}"/>
              </a:ext>
            </a:extLst>
          </p:cNvPr>
          <p:cNvPicPr>
            <a:picLocks noChangeAspect="1"/>
          </p:cNvPicPr>
          <p:nvPr/>
        </p:nvPicPr>
        <p:blipFill>
          <a:blip r:embed="rId7">
            <a:duotone>
              <a:prstClr val="black"/>
              <a:srgbClr val="14536E">
                <a:tint val="45000"/>
                <a:satMod val="400000"/>
              </a:srgbClr>
            </a:duotone>
            <a:extLst>
              <a:ext uri="{BEBA8EAE-BF5A-486C-A8C5-ECC9F3942E4B}">
                <a14:imgProps xmlns:a14="http://schemas.microsoft.com/office/drawing/2010/main">
                  <a14:imgLayer r:embed="rId8">
                    <a14:imgEffect>
                      <a14:brightnessContrast bright="-40000" contrast="20000"/>
                    </a14:imgEffect>
                  </a14:imgLayer>
                </a14:imgProps>
              </a:ext>
            </a:extLst>
          </a:blip>
          <a:stretch>
            <a:fillRect/>
          </a:stretch>
        </p:blipFill>
        <p:spPr>
          <a:xfrm>
            <a:off x="9970549" y="4345616"/>
            <a:ext cx="237293" cy="202777"/>
          </a:xfrm>
          <a:prstGeom prst="rect">
            <a:avLst/>
          </a:prstGeom>
          <a:effectLst/>
        </p:spPr>
      </p:pic>
      <p:grpSp>
        <p:nvGrpSpPr>
          <p:cNvPr id="43" name="Group 42">
            <a:extLst>
              <a:ext uri="{FF2B5EF4-FFF2-40B4-BE49-F238E27FC236}">
                <a16:creationId xmlns:a16="http://schemas.microsoft.com/office/drawing/2014/main" id="{1EE7C54F-F2B6-4259-97D2-D8B58CC69A0E}"/>
              </a:ext>
            </a:extLst>
          </p:cNvPr>
          <p:cNvGrpSpPr/>
          <p:nvPr/>
        </p:nvGrpSpPr>
        <p:grpSpPr>
          <a:xfrm>
            <a:off x="-3109" y="6323062"/>
            <a:ext cx="12252960" cy="369332"/>
            <a:chOff x="-3109" y="6478729"/>
            <a:chExt cx="12252960" cy="369332"/>
          </a:xfrm>
        </p:grpSpPr>
        <p:sp>
          <p:nvSpPr>
            <p:cNvPr id="57" name="TextBox 56">
              <a:extLst>
                <a:ext uri="{FF2B5EF4-FFF2-40B4-BE49-F238E27FC236}">
                  <a16:creationId xmlns:a16="http://schemas.microsoft.com/office/drawing/2014/main" id="{DE4B107E-CA07-4961-B01F-9C06B139E251}"/>
                </a:ext>
              </a:extLst>
            </p:cNvPr>
            <p:cNvSpPr txBox="1"/>
            <p:nvPr/>
          </p:nvSpPr>
          <p:spPr>
            <a:xfrm>
              <a:off x="11784280" y="6478729"/>
              <a:ext cx="32776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Symbio AR+LT"/>
              </a:endParaRPr>
            </a:p>
          </p:txBody>
        </p:sp>
        <p:sp>
          <p:nvSpPr>
            <p:cNvPr id="58" name="Isosceles Triangle 69">
              <a:extLst>
                <a:ext uri="{FF2B5EF4-FFF2-40B4-BE49-F238E27FC236}">
                  <a16:creationId xmlns:a16="http://schemas.microsoft.com/office/drawing/2014/main" id="{8CAB3953-B602-4856-8157-99E0A74E4B54}"/>
                </a:ext>
              </a:extLst>
            </p:cNvPr>
            <p:cNvSpPr/>
            <p:nvPr/>
          </p:nvSpPr>
          <p:spPr>
            <a:xfrm rot="16200000">
              <a:off x="6114227" y="446439"/>
              <a:ext cx="18288" cy="12252960"/>
            </a:xfrm>
            <a:prstGeom prst="roundRect">
              <a:avLst>
                <a:gd name="adj" fmla="val 0"/>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ymbio AR+LT"/>
                <a:ea typeface="+mn-ea"/>
                <a:cs typeface="Symbio AR+LT"/>
              </a:endParaRPr>
            </a:p>
          </p:txBody>
        </p:sp>
      </p:grpSp>
      <p:sp>
        <p:nvSpPr>
          <p:cNvPr id="39" name="Rectangle 38">
            <a:extLst>
              <a:ext uri="{FF2B5EF4-FFF2-40B4-BE49-F238E27FC236}">
                <a16:creationId xmlns:a16="http://schemas.microsoft.com/office/drawing/2014/main" id="{68EC69F1-A0F2-438B-924E-5105CC7E9BB1}"/>
              </a:ext>
            </a:extLst>
          </p:cNvPr>
          <p:cNvSpPr/>
          <p:nvPr/>
        </p:nvSpPr>
        <p:spPr>
          <a:xfrm>
            <a:off x="1853851" y="2769959"/>
            <a:ext cx="5731839" cy="1061829"/>
          </a:xfrm>
          <a:prstGeom prst="rect">
            <a:avLst/>
          </a:prstGeom>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ar-SA" sz="1050" b="0" i="0" u="none" strike="noStrike" kern="1200" cap="none" spc="0" normalizeH="0" baseline="0" noProof="0" dirty="0">
                <a:ln>
                  <a:noFill/>
                </a:ln>
                <a:solidFill>
                  <a:srgbClr val="E6E6E6">
                    <a:lumMod val="10000"/>
                  </a:srgbClr>
                </a:solidFill>
                <a:effectLst/>
                <a:uLnTx/>
                <a:uFillTx/>
                <a:latin typeface="SST Arabic" panose="020B0504030504020204" pitchFamily="34" charset="-78"/>
                <a:ea typeface="+mn-ea"/>
                <a:cs typeface="SST Arabic" panose="020B0504030504020204" pitchFamily="34" charset="-78"/>
              </a:rPr>
              <a:t>مصادر خارجية متعددة مثل:</a:t>
            </a: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ar-SA" sz="1050" b="0" i="0" u="none" strike="noStrike" kern="1200" cap="none" spc="0" normalizeH="0" baseline="0" noProof="0" dirty="0">
                <a:ln>
                  <a:noFill/>
                </a:ln>
                <a:solidFill>
                  <a:srgbClr val="E6E6E6">
                    <a:lumMod val="10000"/>
                  </a:srgbClr>
                </a:solidFill>
                <a:effectLst/>
                <a:uLnTx/>
                <a:uFillTx/>
                <a:latin typeface="SST Arabic" panose="020B0504030504020204" pitchFamily="34" charset="-78"/>
                <a:ea typeface="+mn-ea"/>
                <a:cs typeface="SST Arabic" panose="020B0504030504020204" pitchFamily="34" charset="-78"/>
              </a:rPr>
              <a:t> مكافحة المخدرات، المرور، وزارة الداخلية، المباحث، الجوازات</a:t>
            </a: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ar-SA" sz="1050" b="0" i="0" u="none" strike="noStrike" kern="1200" cap="none" spc="0" normalizeH="0" baseline="0" noProof="0" dirty="0">
                <a:ln>
                  <a:noFill/>
                </a:ln>
                <a:solidFill>
                  <a:srgbClr val="E6E6E6">
                    <a:lumMod val="10000"/>
                  </a:srgbClr>
                </a:solidFill>
                <a:effectLst/>
                <a:uLnTx/>
                <a:uFillTx/>
                <a:latin typeface="SST Arabic" panose="020B0504030504020204" pitchFamily="34" charset="-78"/>
                <a:ea typeface="+mn-ea"/>
                <a:cs typeface="SST Arabic" panose="020B0504030504020204" pitchFamily="34" charset="-78"/>
              </a:rPr>
              <a:t>رئاسة الاستخبارات العامة،</a:t>
            </a:r>
            <a:r>
              <a:rPr kumimoji="0" lang="ar-SA" sz="1050" b="0" i="0" u="none" strike="noStrike" kern="1200" cap="none" spc="0" normalizeH="0" noProof="0" dirty="0">
                <a:ln>
                  <a:noFill/>
                </a:ln>
                <a:solidFill>
                  <a:srgbClr val="E6E6E6">
                    <a:lumMod val="10000"/>
                  </a:srgbClr>
                </a:solidFill>
                <a:effectLst/>
                <a:uLnTx/>
                <a:uFillTx/>
                <a:latin typeface="SST Arabic" panose="020B0504030504020204" pitchFamily="34" charset="-78"/>
                <a:ea typeface="+mn-ea"/>
                <a:cs typeface="SST Arabic" panose="020B0504030504020204" pitchFamily="34" charset="-78"/>
              </a:rPr>
              <a:t> </a:t>
            </a:r>
            <a:r>
              <a:rPr kumimoji="0" lang="ar-SA" sz="1050" b="0" i="0" u="none" strike="noStrike" kern="1200" cap="none" spc="0" normalizeH="0" baseline="0" noProof="0" dirty="0">
                <a:ln>
                  <a:noFill/>
                </a:ln>
                <a:solidFill>
                  <a:srgbClr val="E6E6E6">
                    <a:lumMod val="10000"/>
                  </a:srgbClr>
                </a:solidFill>
                <a:effectLst/>
                <a:uLnTx/>
                <a:uFillTx/>
                <a:latin typeface="SST Arabic" panose="020B0504030504020204" pitchFamily="34" charset="-78"/>
                <a:ea typeface="+mn-ea"/>
                <a:cs typeface="SST Arabic" panose="020B0504030504020204" pitchFamily="34" charset="-78"/>
              </a:rPr>
              <a:t>الشرطة، امارات المناطق، حرس الحدود</a:t>
            </a: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ar-SA" sz="1050" b="0" i="0" u="none" strike="noStrike" kern="1200" cap="none" spc="0" normalizeH="0" baseline="0" noProof="0" dirty="0">
                <a:ln>
                  <a:noFill/>
                </a:ln>
                <a:solidFill>
                  <a:srgbClr val="E6E6E6">
                    <a:lumMod val="10000"/>
                  </a:srgbClr>
                </a:solidFill>
                <a:effectLst/>
                <a:uLnTx/>
                <a:uFillTx/>
                <a:latin typeface="SST Arabic" panose="020B0504030504020204" pitchFamily="34" charset="-78"/>
                <a:ea typeface="+mn-ea"/>
                <a:cs typeface="SST Arabic" panose="020B0504030504020204" pitchFamily="34" charset="-78"/>
              </a:rPr>
              <a:t>بالإضافة الى التحليلات الامنية</a:t>
            </a:r>
          </a:p>
        </p:txBody>
      </p:sp>
      <p:pic>
        <p:nvPicPr>
          <p:cNvPr id="68" name="Picture 67">
            <a:extLst>
              <a:ext uri="{FF2B5EF4-FFF2-40B4-BE49-F238E27FC236}">
                <a16:creationId xmlns:a16="http://schemas.microsoft.com/office/drawing/2014/main" id="{5B7DA6A0-EF8B-4ED8-846C-CCD31EFF9CAB}"/>
              </a:ext>
            </a:extLst>
          </p:cNvPr>
          <p:cNvPicPr>
            <a:picLocks noChangeAspect="1"/>
          </p:cNvPicPr>
          <p:nvPr/>
        </p:nvPicPr>
        <p:blipFill>
          <a:blip r:embed="rId5">
            <a:duotone>
              <a:prstClr val="black"/>
              <a:srgbClr val="14536E">
                <a:tint val="45000"/>
                <a:satMod val="400000"/>
              </a:srgbClr>
            </a:duotone>
            <a:extLst>
              <a:ext uri="{BEBA8EAE-BF5A-486C-A8C5-ECC9F3942E4B}">
                <a14:imgProps xmlns:a14="http://schemas.microsoft.com/office/drawing/2010/main">
                  <a14:imgLayer r:embed="rId6">
                    <a14:imgEffect>
                      <a14:brightnessContrast bright="-40000"/>
                    </a14:imgEffect>
                  </a14:imgLayer>
                </a14:imgProps>
              </a:ext>
            </a:extLst>
          </a:blip>
          <a:stretch>
            <a:fillRect/>
          </a:stretch>
        </p:blipFill>
        <p:spPr>
          <a:xfrm rot="12039751">
            <a:off x="1029597" y="6547228"/>
            <a:ext cx="222092" cy="219568"/>
          </a:xfrm>
          <a:prstGeom prst="rect">
            <a:avLst/>
          </a:prstGeom>
          <a:effectLst/>
        </p:spPr>
      </p:pic>
      <p:pic>
        <p:nvPicPr>
          <p:cNvPr id="75" name="Picture 74">
            <a:extLst>
              <a:ext uri="{FF2B5EF4-FFF2-40B4-BE49-F238E27FC236}">
                <a16:creationId xmlns:a16="http://schemas.microsoft.com/office/drawing/2014/main" id="{EBC3708B-5B0D-47EE-86E1-098C34A331BE}"/>
              </a:ext>
            </a:extLst>
          </p:cNvPr>
          <p:cNvPicPr>
            <a:picLocks noChangeAspect="1"/>
          </p:cNvPicPr>
          <p:nvPr/>
        </p:nvPicPr>
        <p:blipFill>
          <a:blip r:embed="rId7">
            <a:duotone>
              <a:prstClr val="black"/>
              <a:srgbClr val="14536E">
                <a:tint val="45000"/>
                <a:satMod val="400000"/>
              </a:srgbClr>
            </a:duotone>
            <a:extLst>
              <a:ext uri="{BEBA8EAE-BF5A-486C-A8C5-ECC9F3942E4B}">
                <a14:imgProps xmlns:a14="http://schemas.microsoft.com/office/drawing/2010/main">
                  <a14:imgLayer r:embed="rId8">
                    <a14:imgEffect>
                      <a14:brightnessContrast bright="-40000" contrast="20000"/>
                    </a14:imgEffect>
                  </a14:imgLayer>
                </a14:imgProps>
              </a:ext>
            </a:extLst>
          </a:blip>
          <a:stretch>
            <a:fillRect/>
          </a:stretch>
        </p:blipFill>
        <p:spPr>
          <a:xfrm>
            <a:off x="1828942" y="6559380"/>
            <a:ext cx="237293" cy="202777"/>
          </a:xfrm>
          <a:prstGeom prst="rect">
            <a:avLst/>
          </a:prstGeom>
          <a:effectLst/>
        </p:spPr>
      </p:pic>
      <p:sp>
        <p:nvSpPr>
          <p:cNvPr id="76" name="TextBox 75">
            <a:extLst>
              <a:ext uri="{FF2B5EF4-FFF2-40B4-BE49-F238E27FC236}">
                <a16:creationId xmlns:a16="http://schemas.microsoft.com/office/drawing/2014/main" id="{94B3D43C-C3F4-4954-8C74-4C06562008C9}"/>
              </a:ext>
            </a:extLst>
          </p:cNvPr>
          <p:cNvSpPr txBox="1"/>
          <p:nvPr/>
        </p:nvSpPr>
        <p:spPr>
          <a:xfrm>
            <a:off x="1425809" y="6508867"/>
            <a:ext cx="403134"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SA" sz="1200" b="0" i="0" u="none" strike="noStrike" kern="1200" cap="none" spc="0" normalizeH="0" baseline="0" noProof="0" dirty="0">
                <a:ln>
                  <a:noFill/>
                </a:ln>
                <a:solidFill>
                  <a:srgbClr val="575756">
                    <a:lumMod val="75000"/>
                  </a:srgbClr>
                </a:solidFill>
                <a:effectLst/>
                <a:uLnTx/>
                <a:uFillTx/>
                <a:latin typeface="SST Arabic" panose="020B0504030504020204" pitchFamily="34" charset="-78"/>
                <a:ea typeface="+mn-ea"/>
                <a:cs typeface="SST Arabic" panose="020B0504030504020204" pitchFamily="34" charset="-78"/>
              </a:rPr>
              <a:t>بري</a:t>
            </a:r>
            <a:endParaRPr kumimoji="0" lang="en-US" sz="1200" b="0" i="0" u="none" strike="noStrike" kern="1200" cap="none" spc="0" normalizeH="0" baseline="0" noProof="0" dirty="0">
              <a:ln>
                <a:noFill/>
              </a:ln>
              <a:solidFill>
                <a:srgbClr val="575756">
                  <a:lumMod val="75000"/>
                </a:srgbClr>
              </a:solidFill>
              <a:effectLst/>
              <a:uLnTx/>
              <a:uFillTx/>
              <a:latin typeface="SST Arabic" panose="020B0504030504020204" pitchFamily="34" charset="-78"/>
              <a:ea typeface="+mn-ea"/>
              <a:cs typeface="SST Arabic" panose="020B0504030504020204" pitchFamily="34" charset="-78"/>
            </a:endParaRPr>
          </a:p>
        </p:txBody>
      </p:sp>
      <p:sp>
        <p:nvSpPr>
          <p:cNvPr id="77" name="TextBox 76">
            <a:extLst>
              <a:ext uri="{FF2B5EF4-FFF2-40B4-BE49-F238E27FC236}">
                <a16:creationId xmlns:a16="http://schemas.microsoft.com/office/drawing/2014/main" id="{DDA90F98-DCCE-43A5-84C6-CC286F08FA3F}"/>
              </a:ext>
            </a:extLst>
          </p:cNvPr>
          <p:cNvSpPr txBox="1"/>
          <p:nvPr/>
        </p:nvSpPr>
        <p:spPr>
          <a:xfrm>
            <a:off x="601218" y="6508867"/>
            <a:ext cx="506859"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SA" sz="1200" b="0" i="0" u="none" strike="noStrike" kern="1200" cap="none" spc="0" normalizeH="0" baseline="0" noProof="0" dirty="0">
                <a:ln>
                  <a:noFill/>
                </a:ln>
                <a:solidFill>
                  <a:srgbClr val="575756">
                    <a:lumMod val="75000"/>
                  </a:srgbClr>
                </a:solidFill>
                <a:effectLst/>
                <a:uLnTx/>
                <a:uFillTx/>
                <a:latin typeface="SST Arabic" panose="020B0504030504020204" pitchFamily="34" charset="-78"/>
                <a:ea typeface="+mn-ea"/>
                <a:cs typeface="SST Arabic" panose="020B0504030504020204" pitchFamily="34" charset="-78"/>
              </a:rPr>
              <a:t>جوي</a:t>
            </a:r>
            <a:endParaRPr kumimoji="0" lang="en-US" sz="1200" b="0" i="0" u="none" strike="noStrike" kern="1200" cap="none" spc="0" normalizeH="0" baseline="0" noProof="0" dirty="0">
              <a:ln>
                <a:noFill/>
              </a:ln>
              <a:solidFill>
                <a:srgbClr val="575756">
                  <a:lumMod val="75000"/>
                </a:srgbClr>
              </a:solidFill>
              <a:effectLst/>
              <a:uLnTx/>
              <a:uFillTx/>
              <a:latin typeface="SST Arabic" panose="020B0504030504020204" pitchFamily="34" charset="-78"/>
              <a:ea typeface="+mn-ea"/>
              <a:cs typeface="SST Arabic" panose="020B0504030504020204" pitchFamily="34" charset="-78"/>
            </a:endParaRPr>
          </a:p>
        </p:txBody>
      </p:sp>
      <p:sp>
        <p:nvSpPr>
          <p:cNvPr id="79" name="Rounded Rectangle 51">
            <a:hlinkClick r:id="rId9" action="ppaction://hlinksldjump"/>
            <a:extLst>
              <a:ext uri="{FF2B5EF4-FFF2-40B4-BE49-F238E27FC236}">
                <a16:creationId xmlns:a16="http://schemas.microsoft.com/office/drawing/2014/main" id="{D2468D3A-5CA8-4D7F-AA12-0169BD04CD55}"/>
              </a:ext>
            </a:extLst>
          </p:cNvPr>
          <p:cNvSpPr/>
          <p:nvPr/>
        </p:nvSpPr>
        <p:spPr>
          <a:xfrm>
            <a:off x="5384873" y="4165090"/>
            <a:ext cx="1398550" cy="182196"/>
          </a:xfrm>
          <a:prstGeom prst="roundRect">
            <a:avLst>
              <a:gd name="adj" fmla="val 36374"/>
            </a:avLst>
          </a:prstGeom>
          <a:solidFill>
            <a:schemeClr val="tx1">
              <a:lumMod val="75000"/>
              <a:lumOff val="25000"/>
            </a:schemeClr>
          </a:solidFill>
          <a:ln w="12700" cap="flat" cmpd="sng" algn="ctr">
            <a:noFill/>
            <a:prstDash val="solid"/>
            <a:miter lim="800000"/>
          </a:ln>
          <a:effectLst/>
        </p:spPr>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1400" b="0"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SST Arabic" panose="020B0504030504020204" pitchFamily="34" charset="-78"/>
                <a:ea typeface="+mn-ea"/>
                <a:cs typeface="SST Arabic" panose="020B0504030504020204" pitchFamily="34" charset="-78"/>
              </a:rPr>
              <a:t>تفاصيل المؤشر</a:t>
            </a:r>
          </a:p>
        </p:txBody>
      </p:sp>
      <p:sp>
        <p:nvSpPr>
          <p:cNvPr id="2" name="Slide Number Placeholder 1"/>
          <p:cNvSpPr>
            <a:spLocks noGrp="1"/>
          </p:cNvSpPr>
          <p:nvPr>
            <p:ph type="sldNum" sz="quarter" idx="12"/>
          </p:nvPr>
        </p:nvSpPr>
        <p:spPr/>
        <p:txBody>
          <a:bodyPr/>
          <a:lstStyle/>
          <a:p>
            <a:fld id="{008E1BDA-5E07-414A-8101-29DABEB15B19}" type="slidenum">
              <a:rPr lang="en-US" smtClean="0"/>
              <a:t>65</a:t>
            </a:fld>
            <a:endParaRPr lang="en-US"/>
          </a:p>
        </p:txBody>
      </p:sp>
      <p:sp>
        <p:nvSpPr>
          <p:cNvPr id="41" name="Rectangle: Rounded Corners 62">
            <a:extLst>
              <a:ext uri="{FF2B5EF4-FFF2-40B4-BE49-F238E27FC236}">
                <a16:creationId xmlns:a16="http://schemas.microsoft.com/office/drawing/2014/main" id="{0752DDA2-8A79-4E12-BE1B-11A9C7DF659B}"/>
              </a:ext>
            </a:extLst>
          </p:cNvPr>
          <p:cNvSpPr>
            <a:spLocks/>
          </p:cNvSpPr>
          <p:nvPr/>
        </p:nvSpPr>
        <p:spPr>
          <a:xfrm>
            <a:off x="759124" y="212123"/>
            <a:ext cx="7607005" cy="698989"/>
          </a:xfrm>
          <a:prstGeom prst="roundRect">
            <a:avLst>
              <a:gd name="adj" fmla="val 50000"/>
            </a:avLst>
          </a:prstGeom>
          <a:solidFill>
            <a:schemeClr val="bg2"/>
          </a:solidFill>
          <a:ln w="9525">
            <a:no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err="1">
              <a:ln>
                <a:noFill/>
              </a:ln>
              <a:solidFill>
                <a:srgbClr val="000000"/>
              </a:solidFill>
              <a:effectLst/>
              <a:uLnTx/>
              <a:uFillTx/>
              <a:latin typeface="Calibri"/>
              <a:ea typeface="+mn-ea"/>
              <a:cs typeface="Symbio AR+LT"/>
            </a:endParaRPr>
          </a:p>
        </p:txBody>
      </p:sp>
      <p:sp>
        <p:nvSpPr>
          <p:cNvPr id="42" name="Rectangle: Rounded Corners 64">
            <a:extLst>
              <a:ext uri="{FF2B5EF4-FFF2-40B4-BE49-F238E27FC236}">
                <a16:creationId xmlns:a16="http://schemas.microsoft.com/office/drawing/2014/main" id="{7E72F10C-A213-4A58-8264-12004E6C844C}"/>
              </a:ext>
            </a:extLst>
          </p:cNvPr>
          <p:cNvSpPr>
            <a:spLocks/>
          </p:cNvSpPr>
          <p:nvPr/>
        </p:nvSpPr>
        <p:spPr>
          <a:xfrm>
            <a:off x="7409861" y="212211"/>
            <a:ext cx="4480807" cy="698989"/>
          </a:xfrm>
          <a:prstGeom prst="roundRect">
            <a:avLst>
              <a:gd name="adj" fmla="val 50000"/>
            </a:avLst>
          </a:prstGeom>
          <a:solidFill>
            <a:srgbClr val="002C81"/>
          </a:solidFill>
          <a:ln w="9525">
            <a:no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err="1">
              <a:ln>
                <a:noFill/>
              </a:ln>
              <a:solidFill>
                <a:srgbClr val="000000"/>
              </a:solidFill>
              <a:effectLst/>
              <a:uLnTx/>
              <a:uFillTx/>
              <a:latin typeface="Calibri"/>
              <a:ea typeface="+mn-ea"/>
              <a:cs typeface="Symbio AR+LT"/>
            </a:endParaRPr>
          </a:p>
        </p:txBody>
      </p:sp>
      <p:sp>
        <p:nvSpPr>
          <p:cNvPr id="44" name="TextBox 43">
            <a:extLst>
              <a:ext uri="{FF2B5EF4-FFF2-40B4-BE49-F238E27FC236}">
                <a16:creationId xmlns:a16="http://schemas.microsoft.com/office/drawing/2014/main" id="{1230462A-05CF-4777-9826-0C347DF2641B}"/>
              </a:ext>
            </a:extLst>
          </p:cNvPr>
          <p:cNvSpPr txBox="1">
            <a:spLocks/>
          </p:cNvSpPr>
          <p:nvPr/>
        </p:nvSpPr>
        <p:spPr>
          <a:xfrm>
            <a:off x="7548031" y="407817"/>
            <a:ext cx="4154507" cy="307777"/>
          </a:xfrm>
          <a:prstGeom prst="rect">
            <a:avLst/>
          </a:prstGeom>
        </p:spPr>
        <p:txBody>
          <a:bodyPr vert="horz" wrap="square" lIns="0" tIns="0" rIns="0" bIns="0" rtlCol="0" anchor="ctr">
            <a:spAutoFit/>
          </a:bodyPr>
          <a:lstStyle>
            <a:lvl1pPr marL="179994" lvl="0" indent="-179994" defTabSz="914370">
              <a:spcBef>
                <a:spcPts val="600"/>
              </a:spcBef>
              <a:buFont typeface="Arial" panose="020B0604020202020204" pitchFamily="34" charset="0"/>
              <a:buChar char="•"/>
              <a:defRPr sz="1400" kern="0">
                <a:latin typeface="Calibri" panose="020F0502020204030204" pitchFamily="34" charset="0"/>
                <a:cs typeface="Calibri" panose="020F0502020204030204" pitchFamily="34" charset="0"/>
                <a:sym typeface="Calibri" panose="020F0502020204030204" pitchFamily="34" charset="0"/>
              </a:defRPr>
            </a:lvl1pPr>
            <a:lvl2pPr marL="359988" lvl="1" indent="-179994" defTabSz="914370">
              <a:spcBef>
                <a:spcPts val="300"/>
              </a:spcBef>
              <a:buFont typeface="Arial" panose="020B0604020202020204" pitchFamily="34" charset="0"/>
              <a:buChar char="–"/>
              <a:defRPr sz="1400" kern="0">
                <a:latin typeface="Calibri" panose="020F0502020204030204" pitchFamily="34" charset="0"/>
                <a:cs typeface="Calibri" panose="020F0502020204030204" pitchFamily="34" charset="0"/>
                <a:sym typeface="Calibri" panose="020F0502020204030204" pitchFamily="34" charset="0"/>
              </a:defRPr>
            </a:lvl2pPr>
            <a:lvl3pPr marL="539982" lvl="2" indent="-179994" defTabSz="914370">
              <a:spcBef>
                <a:spcPts val="300"/>
              </a:spcBef>
              <a:buFont typeface="Arial" panose="020B0604020202020204" pitchFamily="34" charset="0"/>
              <a:buChar char="-"/>
              <a:defRPr sz="1400" kern="0">
                <a:latin typeface="Calibri" panose="020F0502020204030204" pitchFamily="34" charset="0"/>
                <a:cs typeface="Calibri" panose="020F0502020204030204" pitchFamily="34" charset="0"/>
                <a:sym typeface="Calibri" panose="020F0502020204030204" pitchFamily="34" charset="0"/>
              </a:defRPr>
            </a:lvl3pPr>
            <a:lvl4pPr marL="719977" lvl="3" indent="-179994" defTabSz="914370">
              <a:spcBef>
                <a:spcPts val="300"/>
              </a:spcBef>
              <a:buFont typeface="Arial" panose="020B0604020202020204" pitchFamily="34" charset="0"/>
              <a:buChar char="-"/>
              <a:defRPr sz="1400" kern="0">
                <a:latin typeface="Calibri" panose="020F0502020204030204" pitchFamily="34" charset="0"/>
                <a:cs typeface="Calibri" panose="020F0502020204030204" pitchFamily="34" charset="0"/>
                <a:sym typeface="Calibri" panose="020F0502020204030204" pitchFamily="34" charset="0"/>
              </a:defRPr>
            </a:lvl4pPr>
            <a:lvl5pPr marL="899971" lvl="4" indent="-179994" defTabSz="914370">
              <a:spcBef>
                <a:spcPts val="300"/>
              </a:spcBef>
              <a:buFont typeface="Arial" panose="020B0604020202020204" pitchFamily="34" charset="0"/>
              <a:buChar char="-"/>
              <a:defRPr sz="1400" kern="0">
                <a:latin typeface="Calibri" panose="020F0502020204030204" pitchFamily="34" charset="0"/>
                <a:cs typeface="Calibri" panose="020F0502020204030204" pitchFamily="34" charset="0"/>
                <a:sym typeface="Calibri" panose="020F0502020204030204" pitchFamily="34" charset="0"/>
              </a:defRPr>
            </a:lvl5pPr>
            <a:lvl6pPr marL="1079965" indent="-179994" defTabSz="914370">
              <a:spcBef>
                <a:spcPts val="300"/>
              </a:spcBef>
              <a:buFont typeface="Arial" panose="020B0604020202020204" pitchFamily="34" charset="0"/>
              <a:buChar char="-"/>
              <a:defRPr sz="1400" kern="0"/>
            </a:lvl6pPr>
            <a:lvl7pPr marL="1259959" indent="-179994" defTabSz="914370">
              <a:spcBef>
                <a:spcPts val="300"/>
              </a:spcBef>
              <a:buFont typeface="Arial" panose="020B0604020202020204" pitchFamily="34" charset="0"/>
              <a:buChar char="-"/>
              <a:defRPr sz="1400" kern="0"/>
            </a:lvl7pPr>
            <a:lvl8pPr marL="1439953" indent="-179994" defTabSz="914370">
              <a:spcBef>
                <a:spcPts val="300"/>
              </a:spcBef>
              <a:buFont typeface="Arial" panose="020B0604020202020204" pitchFamily="34" charset="0"/>
              <a:buChar char="-"/>
              <a:defRPr sz="1400" kern="0"/>
            </a:lvl8pPr>
            <a:lvl9pPr marL="1619947" indent="-179994" defTabSz="914370">
              <a:spcBef>
                <a:spcPts val="300"/>
              </a:spcBef>
              <a:buFont typeface="Arial" panose="020B0604020202020204" pitchFamily="34" charset="0"/>
              <a:buChar char="-"/>
              <a:defRPr sz="1400" kern="0"/>
            </a:lvl9p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ar-SA" sz="2000" b="1" kern="1200" dirty="0">
                <a:solidFill>
                  <a:srgbClr val="FFFFFF"/>
                </a:solidFill>
                <a:cs typeface="SST Arabic" panose="020B0504030504020204"/>
              </a:rPr>
              <a:t>استهداف محدد</a:t>
            </a:r>
            <a:endParaRPr kumimoji="0" lang="en-US" sz="2000" b="1" i="0" u="none" strike="noStrike" kern="1200" cap="none" spc="0" normalizeH="0" baseline="0" noProof="0" dirty="0">
              <a:ln>
                <a:noFill/>
              </a:ln>
              <a:solidFill>
                <a:srgbClr val="FFFFFF"/>
              </a:solidFill>
              <a:effectLst/>
              <a:uLnTx/>
              <a:uFillTx/>
              <a:latin typeface="Calibri" panose="020F0502020204030204" pitchFamily="34" charset="0"/>
              <a:ea typeface="+mn-ea"/>
              <a:cs typeface="SST Arabic" panose="020B0504030504020204"/>
              <a:sym typeface="Calibri" panose="020F0502020204030204" pitchFamily="34" charset="0"/>
            </a:endParaRPr>
          </a:p>
        </p:txBody>
      </p:sp>
      <p:sp>
        <p:nvSpPr>
          <p:cNvPr id="45" name="Oval 44">
            <a:extLst>
              <a:ext uri="{FF2B5EF4-FFF2-40B4-BE49-F238E27FC236}">
                <a16:creationId xmlns:a16="http://schemas.microsoft.com/office/drawing/2014/main" id="{1EF12738-BE68-4C05-9B96-9B122E48E8A0}"/>
              </a:ext>
            </a:extLst>
          </p:cNvPr>
          <p:cNvSpPr/>
          <p:nvPr/>
        </p:nvSpPr>
        <p:spPr>
          <a:xfrm>
            <a:off x="11171415" y="81797"/>
            <a:ext cx="883696" cy="883696"/>
          </a:xfrm>
          <a:prstGeom prst="ellipse">
            <a:avLst/>
          </a:prstGeom>
          <a:solidFill>
            <a:schemeClr val="bg1"/>
          </a:solidFill>
          <a:ln w="9525">
            <a:solidFill>
              <a:srgbClr val="002C8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err="1">
              <a:ln>
                <a:noFill/>
              </a:ln>
              <a:solidFill>
                <a:srgbClr val="000000"/>
              </a:solidFill>
              <a:effectLst/>
              <a:uLnTx/>
              <a:uFillTx/>
              <a:latin typeface="Calibri"/>
              <a:ea typeface="+mn-ea"/>
              <a:cs typeface="Symbio AR+LT"/>
            </a:endParaRPr>
          </a:p>
        </p:txBody>
      </p:sp>
      <p:sp>
        <p:nvSpPr>
          <p:cNvPr id="46" name="TextBox 45">
            <a:extLst>
              <a:ext uri="{FF2B5EF4-FFF2-40B4-BE49-F238E27FC236}">
                <a16:creationId xmlns:a16="http://schemas.microsoft.com/office/drawing/2014/main" id="{ABD998DB-0D50-444A-A860-2234F2EFE47D}"/>
              </a:ext>
            </a:extLst>
          </p:cNvPr>
          <p:cNvSpPr txBox="1"/>
          <p:nvPr/>
        </p:nvSpPr>
        <p:spPr>
          <a:xfrm>
            <a:off x="872591" y="380774"/>
            <a:ext cx="6765870" cy="352509"/>
          </a:xfrm>
          <a:prstGeom prst="rect">
            <a:avLst/>
          </a:prstGeom>
          <a:noFill/>
        </p:spPr>
        <p:txBody>
          <a:bodyPr wrap="square" rtlCol="0" anchor="ctr" anchorCtr="0">
            <a:noAutofit/>
          </a:bodyPr>
          <a:lstStyle>
            <a:defPPr>
              <a:defRPr lang="en-US"/>
            </a:defPPr>
            <a:lvl1pPr algn="ctr" rtl="1">
              <a:defRPr sz="1200" b="1">
                <a:solidFill>
                  <a:srgbClr val="575756">
                    <a:lumMod val="50000"/>
                  </a:srgbClr>
                </a:solidFill>
                <a:latin typeface="SST Arabic" panose="020B0504030504020204" pitchFamily="34" charset="-78"/>
                <a:cs typeface="SST Arabic" panose="020B0504030504020204" pitchFamily="34" charset="-78"/>
              </a:defRPr>
            </a:lvl1pPr>
          </a:lstStyle>
          <a:p>
            <a:pPr lvl="0">
              <a:defRPr/>
            </a:pPr>
            <a:r>
              <a:rPr lang="en-US" dirty="0"/>
              <a:t>92,720</a:t>
            </a:r>
            <a:r>
              <a:rPr kumimoji="0" lang="ar-SA" sz="1200" b="1" i="0" u="none" strike="noStrike" kern="1200" cap="none" spc="0" normalizeH="0" baseline="0" noProof="0" dirty="0">
                <a:ln>
                  <a:noFill/>
                </a:ln>
                <a:solidFill>
                  <a:srgbClr val="575756">
                    <a:lumMod val="50000"/>
                  </a:srgbClr>
                </a:solidFill>
                <a:effectLst/>
                <a:uLnTx/>
                <a:uFillTx/>
                <a:latin typeface="SST Arabic" panose="020B0504030504020204" pitchFamily="34" charset="-78"/>
                <a:ea typeface="+mn-ea"/>
                <a:cs typeface="SST Arabic" panose="020B0504030504020204" pitchFamily="34" charset="-78"/>
              </a:rPr>
              <a:t> حركة تم استهدافها</a:t>
            </a:r>
            <a:r>
              <a:rPr kumimoji="0" lang="ar-SA" sz="1200" b="1" i="0" u="none" strike="noStrike" kern="1200" cap="none" spc="0" normalizeH="0" noProof="0" dirty="0">
                <a:ln>
                  <a:noFill/>
                </a:ln>
                <a:solidFill>
                  <a:srgbClr val="575756">
                    <a:lumMod val="50000"/>
                  </a:srgbClr>
                </a:solidFill>
                <a:effectLst/>
                <a:uLnTx/>
                <a:uFillTx/>
                <a:latin typeface="SST Arabic" panose="020B0504030504020204" pitchFamily="34" charset="-78"/>
                <a:ea typeface="+mn-ea"/>
                <a:cs typeface="SST Arabic" panose="020B0504030504020204" pitchFamily="34" charset="-78"/>
              </a:rPr>
              <a:t> </a:t>
            </a:r>
            <a:r>
              <a:rPr kumimoji="0" lang="ar-SA" sz="1200" b="1" i="0" u="none" strike="noStrike" kern="1200" cap="none" spc="0" normalizeH="0" baseline="0" noProof="0" dirty="0">
                <a:ln>
                  <a:noFill/>
                </a:ln>
                <a:solidFill>
                  <a:srgbClr val="575756">
                    <a:lumMod val="50000"/>
                  </a:srgbClr>
                </a:solidFill>
                <a:effectLst/>
                <a:uLnTx/>
                <a:uFillTx/>
                <a:latin typeface="SST Arabic" panose="020B0504030504020204" pitchFamily="34" charset="-78"/>
                <a:ea typeface="+mn-ea"/>
                <a:cs typeface="SST Arabic" panose="020B0504030504020204" pitchFamily="34" charset="-78"/>
              </a:rPr>
              <a:t>لفترة يناير 2023 حتى يونيو 2023</a:t>
            </a:r>
            <a:endParaRPr kumimoji="0" lang="en-US" sz="1200" b="1" i="0" u="none" strike="noStrike" kern="1200" cap="none" spc="0" normalizeH="0" baseline="0" noProof="0" dirty="0">
              <a:ln>
                <a:noFill/>
              </a:ln>
              <a:solidFill>
                <a:srgbClr val="575756">
                  <a:lumMod val="50000"/>
                </a:srgbClr>
              </a:solidFill>
              <a:effectLst/>
              <a:uLnTx/>
              <a:uFillTx/>
              <a:latin typeface="SST Arabic" panose="020B0504030504020204" pitchFamily="34" charset="-78"/>
              <a:ea typeface="+mn-ea"/>
              <a:cs typeface="SST Arabic" panose="020B0504030504020204" pitchFamily="34" charset="-78"/>
            </a:endParaRPr>
          </a:p>
        </p:txBody>
      </p:sp>
      <p:grpSp>
        <p:nvGrpSpPr>
          <p:cNvPr id="47" name="Group 46">
            <a:extLst>
              <a:ext uri="{FF2B5EF4-FFF2-40B4-BE49-F238E27FC236}">
                <a16:creationId xmlns:a16="http://schemas.microsoft.com/office/drawing/2014/main" id="{DAE1B454-75EA-4488-BD5F-E76BF75CC7CD}"/>
              </a:ext>
            </a:extLst>
          </p:cNvPr>
          <p:cNvGrpSpPr/>
          <p:nvPr/>
        </p:nvGrpSpPr>
        <p:grpSpPr>
          <a:xfrm>
            <a:off x="11415986" y="280973"/>
            <a:ext cx="394554" cy="424008"/>
            <a:chOff x="4402859" y="2189177"/>
            <a:chExt cx="1144835" cy="1230298"/>
          </a:xfrm>
        </p:grpSpPr>
        <p:sp>
          <p:nvSpPr>
            <p:cNvPr id="48" name="Freeform: Shape 77">
              <a:extLst>
                <a:ext uri="{FF2B5EF4-FFF2-40B4-BE49-F238E27FC236}">
                  <a16:creationId xmlns:a16="http://schemas.microsoft.com/office/drawing/2014/main" id="{2CCB72F0-684C-4FA4-8D16-1A09529B2468}"/>
                </a:ext>
              </a:extLst>
            </p:cNvPr>
            <p:cNvSpPr/>
            <p:nvPr/>
          </p:nvSpPr>
          <p:spPr>
            <a:xfrm>
              <a:off x="4586522" y="2189177"/>
              <a:ext cx="734651" cy="734651"/>
            </a:xfrm>
            <a:custGeom>
              <a:avLst/>
              <a:gdLst>
                <a:gd name="connsiteX0" fmla="*/ 118060 w 114300"/>
                <a:gd name="connsiteY0" fmla="*/ 60910 h 114300"/>
                <a:gd name="connsiteX1" fmla="*/ 60910 w 114300"/>
                <a:gd name="connsiteY1" fmla="*/ 118060 h 114300"/>
                <a:gd name="connsiteX2" fmla="*/ 3760 w 114300"/>
                <a:gd name="connsiteY2" fmla="*/ 60910 h 114300"/>
                <a:gd name="connsiteX3" fmla="*/ 60910 w 114300"/>
                <a:gd name="connsiteY3" fmla="*/ 3760 h 114300"/>
                <a:gd name="connsiteX4" fmla="*/ 118060 w 114300"/>
                <a:gd name="connsiteY4" fmla="*/ 60910 h 114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300" h="114300">
                  <a:moveTo>
                    <a:pt x="118060" y="60910"/>
                  </a:moveTo>
                  <a:cubicBezTo>
                    <a:pt x="118060" y="92473"/>
                    <a:pt x="92473" y="118060"/>
                    <a:pt x="60910" y="118060"/>
                  </a:cubicBezTo>
                  <a:cubicBezTo>
                    <a:pt x="29347" y="118060"/>
                    <a:pt x="3760" y="92473"/>
                    <a:pt x="3760" y="60910"/>
                  </a:cubicBezTo>
                  <a:cubicBezTo>
                    <a:pt x="3760" y="29347"/>
                    <a:pt x="29347" y="3760"/>
                    <a:pt x="60910" y="3760"/>
                  </a:cubicBezTo>
                  <a:cubicBezTo>
                    <a:pt x="92473" y="3760"/>
                    <a:pt x="118060" y="29347"/>
                    <a:pt x="118060" y="60910"/>
                  </a:cubicBezTo>
                  <a:close/>
                </a:path>
              </a:pathLst>
            </a:custGeom>
            <a:noFill/>
            <a:ln w="6350" cap="flat">
              <a:solidFill>
                <a:srgbClr val="002C8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Symbio AR+LT"/>
              </a:endParaRPr>
            </a:p>
          </p:txBody>
        </p:sp>
        <p:sp>
          <p:nvSpPr>
            <p:cNvPr id="49" name="Freeform: Shape 78">
              <a:extLst>
                <a:ext uri="{FF2B5EF4-FFF2-40B4-BE49-F238E27FC236}">
                  <a16:creationId xmlns:a16="http://schemas.microsoft.com/office/drawing/2014/main" id="{04CC0EFA-7DD5-4E88-B699-6B1319516E48}"/>
                </a:ext>
              </a:extLst>
            </p:cNvPr>
            <p:cNvSpPr/>
            <p:nvPr/>
          </p:nvSpPr>
          <p:spPr>
            <a:xfrm>
              <a:off x="4953847" y="2262641"/>
              <a:ext cx="306103" cy="306103"/>
            </a:xfrm>
            <a:custGeom>
              <a:avLst/>
              <a:gdLst>
                <a:gd name="connsiteX0" fmla="*/ 49480 w 47625"/>
                <a:gd name="connsiteY0" fmla="*/ 49480 h 47625"/>
                <a:gd name="connsiteX1" fmla="*/ 3760 w 47625"/>
                <a:gd name="connsiteY1" fmla="*/ 3760 h 47625"/>
              </a:gdLst>
              <a:ahLst/>
              <a:cxnLst>
                <a:cxn ang="0">
                  <a:pos x="connsiteX0" y="connsiteY0"/>
                </a:cxn>
                <a:cxn ang="0">
                  <a:pos x="connsiteX1" y="connsiteY1"/>
                </a:cxn>
              </a:cxnLst>
              <a:rect l="l" t="t" r="r" b="b"/>
              <a:pathLst>
                <a:path w="47625" h="47625">
                  <a:moveTo>
                    <a:pt x="49480" y="49480"/>
                  </a:moveTo>
                  <a:cubicBezTo>
                    <a:pt x="49480" y="24715"/>
                    <a:pt x="29477" y="3760"/>
                    <a:pt x="3760" y="3760"/>
                  </a:cubicBezTo>
                </a:path>
              </a:pathLst>
            </a:custGeom>
            <a:noFill/>
            <a:ln w="6350" cap="rnd">
              <a:solidFill>
                <a:srgbClr val="002C8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Symbio AR+LT"/>
              </a:endParaRPr>
            </a:p>
          </p:txBody>
        </p:sp>
        <p:sp>
          <p:nvSpPr>
            <p:cNvPr id="50" name="Freeform: Shape 79">
              <a:extLst>
                <a:ext uri="{FF2B5EF4-FFF2-40B4-BE49-F238E27FC236}">
                  <a16:creationId xmlns:a16="http://schemas.microsoft.com/office/drawing/2014/main" id="{A53DBAF7-4173-410C-9E56-C39B9FC781DA}"/>
                </a:ext>
              </a:extLst>
            </p:cNvPr>
            <p:cNvSpPr/>
            <p:nvPr/>
          </p:nvSpPr>
          <p:spPr>
            <a:xfrm>
              <a:off x="4898752" y="2923828"/>
              <a:ext cx="122441" cy="122441"/>
            </a:xfrm>
            <a:custGeom>
              <a:avLst/>
              <a:gdLst>
                <a:gd name="connsiteX0" fmla="*/ 3760 w 19050"/>
                <a:gd name="connsiteY0" fmla="*/ 3760 h 19050"/>
                <a:gd name="connsiteX1" fmla="*/ 3760 w 19050"/>
                <a:gd name="connsiteY1" fmla="*/ 24715 h 19050"/>
                <a:gd name="connsiteX2" fmla="*/ 20905 w 19050"/>
                <a:gd name="connsiteY2" fmla="*/ 24715 h 19050"/>
                <a:gd name="connsiteX3" fmla="*/ 20905 w 19050"/>
                <a:gd name="connsiteY3" fmla="*/ 3760 h 19050"/>
              </a:gdLst>
              <a:ahLst/>
              <a:cxnLst>
                <a:cxn ang="0">
                  <a:pos x="connsiteX0" y="connsiteY0"/>
                </a:cxn>
                <a:cxn ang="0">
                  <a:pos x="connsiteX1" y="connsiteY1"/>
                </a:cxn>
                <a:cxn ang="0">
                  <a:pos x="connsiteX2" y="connsiteY2"/>
                </a:cxn>
                <a:cxn ang="0">
                  <a:pos x="connsiteX3" y="connsiteY3"/>
                </a:cxn>
              </a:cxnLst>
              <a:rect l="l" t="t" r="r" b="b"/>
              <a:pathLst>
                <a:path w="19050" h="19050">
                  <a:moveTo>
                    <a:pt x="3760" y="3760"/>
                  </a:moveTo>
                  <a:lnTo>
                    <a:pt x="3760" y="24715"/>
                  </a:lnTo>
                  <a:lnTo>
                    <a:pt x="20905" y="24715"/>
                  </a:lnTo>
                  <a:lnTo>
                    <a:pt x="20905" y="3760"/>
                  </a:lnTo>
                </a:path>
              </a:pathLst>
            </a:custGeom>
            <a:noFill/>
            <a:ln w="6350" cap="flat">
              <a:solidFill>
                <a:srgbClr val="002C8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Symbio AR+LT"/>
              </a:endParaRPr>
            </a:p>
          </p:txBody>
        </p:sp>
        <p:sp>
          <p:nvSpPr>
            <p:cNvPr id="51" name="Freeform: Shape 80">
              <a:extLst>
                <a:ext uri="{FF2B5EF4-FFF2-40B4-BE49-F238E27FC236}">
                  <a16:creationId xmlns:a16="http://schemas.microsoft.com/office/drawing/2014/main" id="{641CEAD3-24EA-423F-BCFB-A2A3752C7F0F}"/>
                </a:ext>
              </a:extLst>
            </p:cNvPr>
            <p:cNvSpPr/>
            <p:nvPr/>
          </p:nvSpPr>
          <p:spPr>
            <a:xfrm>
              <a:off x="4764067" y="2513650"/>
              <a:ext cx="122441" cy="183663"/>
            </a:xfrm>
            <a:custGeom>
              <a:avLst/>
              <a:gdLst>
                <a:gd name="connsiteX0" fmla="*/ 3760 w 19050"/>
                <a:gd name="connsiteY0" fmla="*/ 3760 h 28575"/>
                <a:gd name="connsiteX1" fmla="*/ 23762 w 19050"/>
                <a:gd name="connsiteY1" fmla="*/ 3760 h 28575"/>
                <a:gd name="connsiteX2" fmla="*/ 23762 w 19050"/>
                <a:gd name="connsiteY2" fmla="*/ 31382 h 28575"/>
                <a:gd name="connsiteX3" fmla="*/ 3760 w 19050"/>
                <a:gd name="connsiteY3" fmla="*/ 31382 h 28575"/>
              </a:gdLst>
              <a:ahLst/>
              <a:cxnLst>
                <a:cxn ang="0">
                  <a:pos x="connsiteX0" y="connsiteY0"/>
                </a:cxn>
                <a:cxn ang="0">
                  <a:pos x="connsiteX1" y="connsiteY1"/>
                </a:cxn>
                <a:cxn ang="0">
                  <a:pos x="connsiteX2" y="connsiteY2"/>
                </a:cxn>
                <a:cxn ang="0">
                  <a:pos x="connsiteX3" y="connsiteY3"/>
                </a:cxn>
              </a:cxnLst>
              <a:rect l="l" t="t" r="r" b="b"/>
              <a:pathLst>
                <a:path w="19050" h="28575">
                  <a:moveTo>
                    <a:pt x="3760" y="3760"/>
                  </a:moveTo>
                  <a:lnTo>
                    <a:pt x="23762" y="3760"/>
                  </a:lnTo>
                  <a:lnTo>
                    <a:pt x="23762" y="31382"/>
                  </a:lnTo>
                  <a:lnTo>
                    <a:pt x="3760" y="31382"/>
                  </a:lnTo>
                  <a:close/>
                </a:path>
              </a:pathLst>
            </a:custGeom>
            <a:noFill/>
            <a:ln w="6350" cap="flat">
              <a:solidFill>
                <a:srgbClr val="002C8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Symbio AR+LT"/>
              </a:endParaRPr>
            </a:p>
          </p:txBody>
        </p:sp>
        <p:sp>
          <p:nvSpPr>
            <p:cNvPr id="52" name="Freeform: Shape 81">
              <a:extLst>
                <a:ext uri="{FF2B5EF4-FFF2-40B4-BE49-F238E27FC236}">
                  <a16:creationId xmlns:a16="http://schemas.microsoft.com/office/drawing/2014/main" id="{4DCD7DF8-DEC8-40E1-A19B-DFFC4E1D777B}"/>
                </a:ext>
              </a:extLst>
            </p:cNvPr>
            <p:cNvSpPr/>
            <p:nvPr/>
          </p:nvSpPr>
          <p:spPr>
            <a:xfrm>
              <a:off x="4892628" y="2427941"/>
              <a:ext cx="122441" cy="306103"/>
            </a:xfrm>
            <a:custGeom>
              <a:avLst/>
              <a:gdLst>
                <a:gd name="connsiteX0" fmla="*/ 3760 w 19050"/>
                <a:gd name="connsiteY0" fmla="*/ 3760 h 47625"/>
                <a:gd name="connsiteX1" fmla="*/ 23762 w 19050"/>
                <a:gd name="connsiteY1" fmla="*/ 3760 h 47625"/>
                <a:gd name="connsiteX2" fmla="*/ 23762 w 19050"/>
                <a:gd name="connsiteY2" fmla="*/ 44717 h 47625"/>
                <a:gd name="connsiteX3" fmla="*/ 3760 w 19050"/>
                <a:gd name="connsiteY3" fmla="*/ 44717 h 47625"/>
              </a:gdLst>
              <a:ahLst/>
              <a:cxnLst>
                <a:cxn ang="0">
                  <a:pos x="connsiteX0" y="connsiteY0"/>
                </a:cxn>
                <a:cxn ang="0">
                  <a:pos x="connsiteX1" y="connsiteY1"/>
                </a:cxn>
                <a:cxn ang="0">
                  <a:pos x="connsiteX2" y="connsiteY2"/>
                </a:cxn>
                <a:cxn ang="0">
                  <a:pos x="connsiteX3" y="connsiteY3"/>
                </a:cxn>
              </a:cxnLst>
              <a:rect l="l" t="t" r="r" b="b"/>
              <a:pathLst>
                <a:path w="19050" h="47625">
                  <a:moveTo>
                    <a:pt x="3760" y="3760"/>
                  </a:moveTo>
                  <a:lnTo>
                    <a:pt x="23762" y="3760"/>
                  </a:lnTo>
                  <a:lnTo>
                    <a:pt x="23762" y="44717"/>
                  </a:lnTo>
                  <a:lnTo>
                    <a:pt x="3760" y="44717"/>
                  </a:lnTo>
                  <a:close/>
                </a:path>
              </a:pathLst>
            </a:custGeom>
            <a:noFill/>
            <a:ln w="6350" cap="flat">
              <a:solidFill>
                <a:srgbClr val="002C8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Symbio AR+LT"/>
              </a:endParaRPr>
            </a:p>
          </p:txBody>
        </p:sp>
        <p:sp>
          <p:nvSpPr>
            <p:cNvPr id="53" name="Freeform: Shape 82">
              <a:extLst>
                <a:ext uri="{FF2B5EF4-FFF2-40B4-BE49-F238E27FC236}">
                  <a16:creationId xmlns:a16="http://schemas.microsoft.com/office/drawing/2014/main" id="{FFC0E6BA-0131-40D9-855A-6F74A966AC80}"/>
                </a:ext>
              </a:extLst>
            </p:cNvPr>
            <p:cNvSpPr/>
            <p:nvPr/>
          </p:nvSpPr>
          <p:spPr>
            <a:xfrm>
              <a:off x="5021193" y="2513650"/>
              <a:ext cx="122441" cy="183663"/>
            </a:xfrm>
            <a:custGeom>
              <a:avLst/>
              <a:gdLst>
                <a:gd name="connsiteX0" fmla="*/ 3760 w 19050"/>
                <a:gd name="connsiteY0" fmla="*/ 3760 h 28575"/>
                <a:gd name="connsiteX1" fmla="*/ 23762 w 19050"/>
                <a:gd name="connsiteY1" fmla="*/ 3760 h 28575"/>
                <a:gd name="connsiteX2" fmla="*/ 23762 w 19050"/>
                <a:gd name="connsiteY2" fmla="*/ 31382 h 28575"/>
                <a:gd name="connsiteX3" fmla="*/ 3760 w 19050"/>
                <a:gd name="connsiteY3" fmla="*/ 31382 h 28575"/>
              </a:gdLst>
              <a:ahLst/>
              <a:cxnLst>
                <a:cxn ang="0">
                  <a:pos x="connsiteX0" y="connsiteY0"/>
                </a:cxn>
                <a:cxn ang="0">
                  <a:pos x="connsiteX1" y="connsiteY1"/>
                </a:cxn>
                <a:cxn ang="0">
                  <a:pos x="connsiteX2" y="connsiteY2"/>
                </a:cxn>
                <a:cxn ang="0">
                  <a:pos x="connsiteX3" y="connsiteY3"/>
                </a:cxn>
              </a:cxnLst>
              <a:rect l="l" t="t" r="r" b="b"/>
              <a:pathLst>
                <a:path w="19050" h="28575">
                  <a:moveTo>
                    <a:pt x="3760" y="3760"/>
                  </a:moveTo>
                  <a:lnTo>
                    <a:pt x="23762" y="3760"/>
                  </a:lnTo>
                  <a:lnTo>
                    <a:pt x="23762" y="31382"/>
                  </a:lnTo>
                  <a:lnTo>
                    <a:pt x="3760" y="31382"/>
                  </a:lnTo>
                  <a:close/>
                </a:path>
              </a:pathLst>
            </a:custGeom>
            <a:noFill/>
            <a:ln w="6350" cap="flat">
              <a:solidFill>
                <a:srgbClr val="002C8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Symbio AR+LT"/>
              </a:endParaRPr>
            </a:p>
          </p:txBody>
        </p:sp>
        <p:sp>
          <p:nvSpPr>
            <p:cNvPr id="54" name="Freeform: Shape 83">
              <a:extLst>
                <a:ext uri="{FF2B5EF4-FFF2-40B4-BE49-F238E27FC236}">
                  <a16:creationId xmlns:a16="http://schemas.microsoft.com/office/drawing/2014/main" id="{0275EF87-5238-432E-9934-71DE692C8133}"/>
                </a:ext>
              </a:extLst>
            </p:cNvPr>
            <p:cNvSpPr/>
            <p:nvPr/>
          </p:nvSpPr>
          <p:spPr>
            <a:xfrm>
              <a:off x="4476326" y="3193199"/>
              <a:ext cx="61222" cy="61222"/>
            </a:xfrm>
            <a:custGeom>
              <a:avLst/>
              <a:gdLst>
                <a:gd name="connsiteX0" fmla="*/ 14237 w 9525"/>
                <a:gd name="connsiteY0" fmla="*/ 3760 h 9525"/>
                <a:gd name="connsiteX1" fmla="*/ 3760 w 9525"/>
                <a:gd name="connsiteY1" fmla="*/ 14237 h 9525"/>
              </a:gdLst>
              <a:ahLst/>
              <a:cxnLst>
                <a:cxn ang="0">
                  <a:pos x="connsiteX0" y="connsiteY0"/>
                </a:cxn>
                <a:cxn ang="0">
                  <a:pos x="connsiteX1" y="connsiteY1"/>
                </a:cxn>
              </a:cxnLst>
              <a:rect l="l" t="t" r="r" b="b"/>
              <a:pathLst>
                <a:path w="9525" h="9525">
                  <a:moveTo>
                    <a:pt x="14237" y="3760"/>
                  </a:moveTo>
                  <a:lnTo>
                    <a:pt x="3760" y="14237"/>
                  </a:lnTo>
                </a:path>
              </a:pathLst>
            </a:custGeom>
            <a:ln w="6350" cap="rnd">
              <a:solidFill>
                <a:srgbClr val="002C8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Symbio AR+LT"/>
              </a:endParaRPr>
            </a:p>
          </p:txBody>
        </p:sp>
        <p:sp>
          <p:nvSpPr>
            <p:cNvPr id="55" name="Freeform: Shape 84">
              <a:extLst>
                <a:ext uri="{FF2B5EF4-FFF2-40B4-BE49-F238E27FC236}">
                  <a16:creationId xmlns:a16="http://schemas.microsoft.com/office/drawing/2014/main" id="{D0177E95-5DDC-4457-BDD0-C0C22C06BD6B}"/>
                </a:ext>
              </a:extLst>
            </p:cNvPr>
            <p:cNvSpPr/>
            <p:nvPr/>
          </p:nvSpPr>
          <p:spPr>
            <a:xfrm>
              <a:off x="4604891" y="3193199"/>
              <a:ext cx="61222" cy="61222"/>
            </a:xfrm>
            <a:custGeom>
              <a:avLst/>
              <a:gdLst>
                <a:gd name="connsiteX0" fmla="*/ 14237 w 9525"/>
                <a:gd name="connsiteY0" fmla="*/ 14237 h 9525"/>
                <a:gd name="connsiteX1" fmla="*/ 3760 w 9525"/>
                <a:gd name="connsiteY1" fmla="*/ 3760 h 9525"/>
              </a:gdLst>
              <a:ahLst/>
              <a:cxnLst>
                <a:cxn ang="0">
                  <a:pos x="connsiteX0" y="connsiteY0"/>
                </a:cxn>
                <a:cxn ang="0">
                  <a:pos x="connsiteX1" y="connsiteY1"/>
                </a:cxn>
              </a:cxnLst>
              <a:rect l="l" t="t" r="r" b="b"/>
              <a:pathLst>
                <a:path w="9525" h="9525">
                  <a:moveTo>
                    <a:pt x="14237" y="14237"/>
                  </a:moveTo>
                  <a:lnTo>
                    <a:pt x="3760" y="3760"/>
                  </a:lnTo>
                </a:path>
              </a:pathLst>
            </a:custGeom>
            <a:ln w="6350" cap="rnd">
              <a:solidFill>
                <a:srgbClr val="002C8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Symbio AR+LT"/>
              </a:endParaRPr>
            </a:p>
          </p:txBody>
        </p:sp>
        <p:sp>
          <p:nvSpPr>
            <p:cNvPr id="56" name="Freeform: Shape 85">
              <a:extLst>
                <a:ext uri="{FF2B5EF4-FFF2-40B4-BE49-F238E27FC236}">
                  <a16:creationId xmlns:a16="http://schemas.microsoft.com/office/drawing/2014/main" id="{9C0CEC34-7B38-473D-81E9-6BAE52574BBC}"/>
                </a:ext>
              </a:extLst>
            </p:cNvPr>
            <p:cNvSpPr/>
            <p:nvPr/>
          </p:nvSpPr>
          <p:spPr>
            <a:xfrm>
              <a:off x="4733452" y="3187082"/>
              <a:ext cx="61222" cy="61222"/>
            </a:xfrm>
            <a:custGeom>
              <a:avLst/>
              <a:gdLst>
                <a:gd name="connsiteX0" fmla="*/ 14237 w 9525"/>
                <a:gd name="connsiteY0" fmla="*/ 3760 h 9525"/>
                <a:gd name="connsiteX1" fmla="*/ 3760 w 9525"/>
                <a:gd name="connsiteY1" fmla="*/ 15190 h 9525"/>
              </a:gdLst>
              <a:ahLst/>
              <a:cxnLst>
                <a:cxn ang="0">
                  <a:pos x="connsiteX0" y="connsiteY0"/>
                </a:cxn>
                <a:cxn ang="0">
                  <a:pos x="connsiteX1" y="connsiteY1"/>
                </a:cxn>
              </a:cxnLst>
              <a:rect l="l" t="t" r="r" b="b"/>
              <a:pathLst>
                <a:path w="9525" h="9525">
                  <a:moveTo>
                    <a:pt x="14237" y="3760"/>
                  </a:moveTo>
                  <a:lnTo>
                    <a:pt x="3760" y="15190"/>
                  </a:lnTo>
                </a:path>
              </a:pathLst>
            </a:custGeom>
            <a:ln w="6350" cap="rnd">
              <a:solidFill>
                <a:srgbClr val="002C8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Symbio AR+LT"/>
              </a:endParaRPr>
            </a:p>
          </p:txBody>
        </p:sp>
        <p:sp>
          <p:nvSpPr>
            <p:cNvPr id="61" name="Freeform: Shape 86">
              <a:extLst>
                <a:ext uri="{FF2B5EF4-FFF2-40B4-BE49-F238E27FC236}">
                  <a16:creationId xmlns:a16="http://schemas.microsoft.com/office/drawing/2014/main" id="{E571F473-131E-4978-8CEC-B1FE623D8DF4}"/>
                </a:ext>
              </a:extLst>
            </p:cNvPr>
            <p:cNvSpPr/>
            <p:nvPr/>
          </p:nvSpPr>
          <p:spPr>
            <a:xfrm>
              <a:off x="4402859" y="3254421"/>
              <a:ext cx="122441" cy="122441"/>
            </a:xfrm>
            <a:custGeom>
              <a:avLst/>
              <a:gdLst>
                <a:gd name="connsiteX0" fmla="*/ 17095 w 19050"/>
                <a:gd name="connsiteY0" fmla="*/ 10427 h 19050"/>
                <a:gd name="connsiteX1" fmla="*/ 10427 w 19050"/>
                <a:gd name="connsiteY1" fmla="*/ 17095 h 19050"/>
                <a:gd name="connsiteX2" fmla="*/ 3760 w 19050"/>
                <a:gd name="connsiteY2" fmla="*/ 10427 h 19050"/>
                <a:gd name="connsiteX3" fmla="*/ 10427 w 19050"/>
                <a:gd name="connsiteY3" fmla="*/ 3760 h 19050"/>
                <a:gd name="connsiteX4" fmla="*/ 17095 w 19050"/>
                <a:gd name="connsiteY4" fmla="*/ 10427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7095" y="10427"/>
                  </a:moveTo>
                  <a:cubicBezTo>
                    <a:pt x="17095" y="14110"/>
                    <a:pt x="14110" y="17095"/>
                    <a:pt x="10427" y="17095"/>
                  </a:cubicBezTo>
                  <a:cubicBezTo>
                    <a:pt x="6745" y="17095"/>
                    <a:pt x="3760" y="14110"/>
                    <a:pt x="3760" y="10427"/>
                  </a:cubicBezTo>
                  <a:cubicBezTo>
                    <a:pt x="3760" y="6745"/>
                    <a:pt x="6745" y="3760"/>
                    <a:pt x="10427" y="3760"/>
                  </a:cubicBezTo>
                  <a:cubicBezTo>
                    <a:pt x="14110" y="3760"/>
                    <a:pt x="17095" y="6745"/>
                    <a:pt x="17095" y="10427"/>
                  </a:cubicBezTo>
                  <a:close/>
                </a:path>
              </a:pathLst>
            </a:custGeom>
            <a:noFill/>
            <a:ln w="6350" cap="rnd">
              <a:solidFill>
                <a:srgbClr val="002C8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Symbio AR+LT"/>
              </a:endParaRPr>
            </a:p>
          </p:txBody>
        </p:sp>
        <p:sp>
          <p:nvSpPr>
            <p:cNvPr id="66" name="Freeform: Shape 87">
              <a:extLst>
                <a:ext uri="{FF2B5EF4-FFF2-40B4-BE49-F238E27FC236}">
                  <a16:creationId xmlns:a16="http://schemas.microsoft.com/office/drawing/2014/main" id="{6AEE0C3E-3EC7-4447-83FC-19B96832D4C8}"/>
                </a:ext>
              </a:extLst>
            </p:cNvPr>
            <p:cNvSpPr/>
            <p:nvPr/>
          </p:nvSpPr>
          <p:spPr>
            <a:xfrm>
              <a:off x="4531427" y="3119736"/>
              <a:ext cx="122441" cy="122441"/>
            </a:xfrm>
            <a:custGeom>
              <a:avLst/>
              <a:gdLst>
                <a:gd name="connsiteX0" fmla="*/ 17095 w 19050"/>
                <a:gd name="connsiteY0" fmla="*/ 10427 h 19050"/>
                <a:gd name="connsiteX1" fmla="*/ 10427 w 19050"/>
                <a:gd name="connsiteY1" fmla="*/ 17095 h 19050"/>
                <a:gd name="connsiteX2" fmla="*/ 3760 w 19050"/>
                <a:gd name="connsiteY2" fmla="*/ 10427 h 19050"/>
                <a:gd name="connsiteX3" fmla="*/ 10427 w 19050"/>
                <a:gd name="connsiteY3" fmla="*/ 3760 h 19050"/>
                <a:gd name="connsiteX4" fmla="*/ 17095 w 19050"/>
                <a:gd name="connsiteY4" fmla="*/ 10427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7095" y="10427"/>
                  </a:moveTo>
                  <a:cubicBezTo>
                    <a:pt x="17095" y="14110"/>
                    <a:pt x="14110" y="17095"/>
                    <a:pt x="10427" y="17095"/>
                  </a:cubicBezTo>
                  <a:cubicBezTo>
                    <a:pt x="6745" y="17095"/>
                    <a:pt x="3760" y="14110"/>
                    <a:pt x="3760" y="10427"/>
                  </a:cubicBezTo>
                  <a:cubicBezTo>
                    <a:pt x="3760" y="6745"/>
                    <a:pt x="6745" y="3760"/>
                    <a:pt x="10427" y="3760"/>
                  </a:cubicBezTo>
                  <a:cubicBezTo>
                    <a:pt x="14110" y="3760"/>
                    <a:pt x="17095" y="6745"/>
                    <a:pt x="17095" y="10427"/>
                  </a:cubicBezTo>
                  <a:close/>
                </a:path>
              </a:pathLst>
            </a:custGeom>
            <a:noFill/>
            <a:ln w="6350" cap="rnd">
              <a:solidFill>
                <a:srgbClr val="002C8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Symbio AR+LT"/>
              </a:endParaRPr>
            </a:p>
          </p:txBody>
        </p:sp>
        <p:sp>
          <p:nvSpPr>
            <p:cNvPr id="67" name="Freeform: Shape 88">
              <a:extLst>
                <a:ext uri="{FF2B5EF4-FFF2-40B4-BE49-F238E27FC236}">
                  <a16:creationId xmlns:a16="http://schemas.microsoft.com/office/drawing/2014/main" id="{3359A1C3-02C6-4C61-8D09-EC7A8E273290}"/>
                </a:ext>
              </a:extLst>
            </p:cNvPr>
            <p:cNvSpPr/>
            <p:nvPr/>
          </p:nvSpPr>
          <p:spPr>
            <a:xfrm>
              <a:off x="4659989" y="3254421"/>
              <a:ext cx="122441" cy="122441"/>
            </a:xfrm>
            <a:custGeom>
              <a:avLst/>
              <a:gdLst>
                <a:gd name="connsiteX0" fmla="*/ 17095 w 19050"/>
                <a:gd name="connsiteY0" fmla="*/ 10427 h 19050"/>
                <a:gd name="connsiteX1" fmla="*/ 10427 w 19050"/>
                <a:gd name="connsiteY1" fmla="*/ 17095 h 19050"/>
                <a:gd name="connsiteX2" fmla="*/ 3760 w 19050"/>
                <a:gd name="connsiteY2" fmla="*/ 10427 h 19050"/>
                <a:gd name="connsiteX3" fmla="*/ 10427 w 19050"/>
                <a:gd name="connsiteY3" fmla="*/ 3760 h 19050"/>
                <a:gd name="connsiteX4" fmla="*/ 17095 w 19050"/>
                <a:gd name="connsiteY4" fmla="*/ 10427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7095" y="10427"/>
                  </a:moveTo>
                  <a:cubicBezTo>
                    <a:pt x="17095" y="14110"/>
                    <a:pt x="14110" y="17095"/>
                    <a:pt x="10427" y="17095"/>
                  </a:cubicBezTo>
                  <a:cubicBezTo>
                    <a:pt x="6745" y="17095"/>
                    <a:pt x="3760" y="14110"/>
                    <a:pt x="3760" y="10427"/>
                  </a:cubicBezTo>
                  <a:cubicBezTo>
                    <a:pt x="3760" y="6745"/>
                    <a:pt x="6745" y="3760"/>
                    <a:pt x="10427" y="3760"/>
                  </a:cubicBezTo>
                  <a:cubicBezTo>
                    <a:pt x="14110" y="3760"/>
                    <a:pt x="17095" y="6745"/>
                    <a:pt x="17095" y="10427"/>
                  </a:cubicBezTo>
                  <a:close/>
                </a:path>
              </a:pathLst>
            </a:custGeom>
            <a:noFill/>
            <a:ln w="6350" cap="rnd">
              <a:solidFill>
                <a:srgbClr val="002C8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Symbio AR+LT"/>
              </a:endParaRPr>
            </a:p>
          </p:txBody>
        </p:sp>
        <p:sp>
          <p:nvSpPr>
            <p:cNvPr id="72" name="Freeform: Shape 89">
              <a:extLst>
                <a:ext uri="{FF2B5EF4-FFF2-40B4-BE49-F238E27FC236}">
                  <a16:creationId xmlns:a16="http://schemas.microsoft.com/office/drawing/2014/main" id="{C8FFD7A6-0DA0-401A-9345-FD1E7F96D329}"/>
                </a:ext>
              </a:extLst>
            </p:cNvPr>
            <p:cNvSpPr/>
            <p:nvPr/>
          </p:nvSpPr>
          <p:spPr>
            <a:xfrm>
              <a:off x="5370149" y="3193199"/>
              <a:ext cx="61222" cy="61222"/>
            </a:xfrm>
            <a:custGeom>
              <a:avLst/>
              <a:gdLst>
                <a:gd name="connsiteX0" fmla="*/ 3760 w 9525"/>
                <a:gd name="connsiteY0" fmla="*/ 3760 h 9525"/>
                <a:gd name="connsiteX1" fmla="*/ 14237 w 9525"/>
                <a:gd name="connsiteY1" fmla="*/ 14237 h 9525"/>
              </a:gdLst>
              <a:ahLst/>
              <a:cxnLst>
                <a:cxn ang="0">
                  <a:pos x="connsiteX0" y="connsiteY0"/>
                </a:cxn>
                <a:cxn ang="0">
                  <a:pos x="connsiteX1" y="connsiteY1"/>
                </a:cxn>
              </a:cxnLst>
              <a:rect l="l" t="t" r="r" b="b"/>
              <a:pathLst>
                <a:path w="9525" h="9525">
                  <a:moveTo>
                    <a:pt x="3760" y="3760"/>
                  </a:moveTo>
                  <a:lnTo>
                    <a:pt x="14237" y="14237"/>
                  </a:lnTo>
                </a:path>
              </a:pathLst>
            </a:custGeom>
            <a:ln w="6350" cap="rnd">
              <a:solidFill>
                <a:srgbClr val="002C8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Symbio AR+LT"/>
              </a:endParaRPr>
            </a:p>
          </p:txBody>
        </p:sp>
        <p:sp>
          <p:nvSpPr>
            <p:cNvPr id="78" name="Freeform: Shape 90">
              <a:extLst>
                <a:ext uri="{FF2B5EF4-FFF2-40B4-BE49-F238E27FC236}">
                  <a16:creationId xmlns:a16="http://schemas.microsoft.com/office/drawing/2014/main" id="{A639906B-A1AF-4288-877F-6857857D28EC}"/>
                </a:ext>
              </a:extLst>
            </p:cNvPr>
            <p:cNvSpPr/>
            <p:nvPr/>
          </p:nvSpPr>
          <p:spPr>
            <a:xfrm>
              <a:off x="5241591" y="3193199"/>
              <a:ext cx="61222" cy="61222"/>
            </a:xfrm>
            <a:custGeom>
              <a:avLst/>
              <a:gdLst>
                <a:gd name="connsiteX0" fmla="*/ 3760 w 9525"/>
                <a:gd name="connsiteY0" fmla="*/ 14237 h 9525"/>
                <a:gd name="connsiteX1" fmla="*/ 14237 w 9525"/>
                <a:gd name="connsiteY1" fmla="*/ 3760 h 9525"/>
              </a:gdLst>
              <a:ahLst/>
              <a:cxnLst>
                <a:cxn ang="0">
                  <a:pos x="connsiteX0" y="connsiteY0"/>
                </a:cxn>
                <a:cxn ang="0">
                  <a:pos x="connsiteX1" y="connsiteY1"/>
                </a:cxn>
              </a:cxnLst>
              <a:rect l="l" t="t" r="r" b="b"/>
              <a:pathLst>
                <a:path w="9525" h="9525">
                  <a:moveTo>
                    <a:pt x="3760" y="14237"/>
                  </a:moveTo>
                  <a:lnTo>
                    <a:pt x="14237" y="3760"/>
                  </a:lnTo>
                </a:path>
              </a:pathLst>
            </a:custGeom>
            <a:ln w="6350" cap="rnd">
              <a:solidFill>
                <a:srgbClr val="002C8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Symbio AR+LT"/>
              </a:endParaRPr>
            </a:p>
          </p:txBody>
        </p:sp>
        <p:sp>
          <p:nvSpPr>
            <p:cNvPr id="80" name="Freeform: Shape 91">
              <a:extLst>
                <a:ext uri="{FF2B5EF4-FFF2-40B4-BE49-F238E27FC236}">
                  <a16:creationId xmlns:a16="http://schemas.microsoft.com/office/drawing/2014/main" id="{AC7A1D0A-3F48-4BF9-99C4-24A5803E02ED}"/>
                </a:ext>
              </a:extLst>
            </p:cNvPr>
            <p:cNvSpPr/>
            <p:nvPr/>
          </p:nvSpPr>
          <p:spPr>
            <a:xfrm>
              <a:off x="5106905" y="3187082"/>
              <a:ext cx="61222" cy="61222"/>
            </a:xfrm>
            <a:custGeom>
              <a:avLst/>
              <a:gdLst>
                <a:gd name="connsiteX0" fmla="*/ 3760 w 9525"/>
                <a:gd name="connsiteY0" fmla="*/ 3760 h 9525"/>
                <a:gd name="connsiteX1" fmla="*/ 15190 w 9525"/>
                <a:gd name="connsiteY1" fmla="*/ 15190 h 9525"/>
              </a:gdLst>
              <a:ahLst/>
              <a:cxnLst>
                <a:cxn ang="0">
                  <a:pos x="connsiteX0" y="connsiteY0"/>
                </a:cxn>
                <a:cxn ang="0">
                  <a:pos x="connsiteX1" y="connsiteY1"/>
                </a:cxn>
              </a:cxnLst>
              <a:rect l="l" t="t" r="r" b="b"/>
              <a:pathLst>
                <a:path w="9525" h="9525">
                  <a:moveTo>
                    <a:pt x="3760" y="3760"/>
                  </a:moveTo>
                  <a:lnTo>
                    <a:pt x="15190" y="15190"/>
                  </a:lnTo>
                </a:path>
              </a:pathLst>
            </a:custGeom>
            <a:ln w="6350" cap="rnd">
              <a:solidFill>
                <a:srgbClr val="002C8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Symbio AR+LT"/>
              </a:endParaRPr>
            </a:p>
          </p:txBody>
        </p:sp>
        <p:sp>
          <p:nvSpPr>
            <p:cNvPr id="81" name="Freeform: Shape 92">
              <a:extLst>
                <a:ext uri="{FF2B5EF4-FFF2-40B4-BE49-F238E27FC236}">
                  <a16:creationId xmlns:a16="http://schemas.microsoft.com/office/drawing/2014/main" id="{1950CB6E-47DA-48A0-B5ED-8D50FE2EC6C1}"/>
                </a:ext>
              </a:extLst>
            </p:cNvPr>
            <p:cNvSpPr/>
            <p:nvPr/>
          </p:nvSpPr>
          <p:spPr>
            <a:xfrm>
              <a:off x="5425253" y="3254421"/>
              <a:ext cx="122441" cy="122441"/>
            </a:xfrm>
            <a:custGeom>
              <a:avLst/>
              <a:gdLst>
                <a:gd name="connsiteX0" fmla="*/ 17095 w 19050"/>
                <a:gd name="connsiteY0" fmla="*/ 10427 h 19050"/>
                <a:gd name="connsiteX1" fmla="*/ 10427 w 19050"/>
                <a:gd name="connsiteY1" fmla="*/ 17095 h 19050"/>
                <a:gd name="connsiteX2" fmla="*/ 3760 w 19050"/>
                <a:gd name="connsiteY2" fmla="*/ 10427 h 19050"/>
                <a:gd name="connsiteX3" fmla="*/ 10427 w 19050"/>
                <a:gd name="connsiteY3" fmla="*/ 3760 h 19050"/>
                <a:gd name="connsiteX4" fmla="*/ 17095 w 19050"/>
                <a:gd name="connsiteY4" fmla="*/ 10427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7095" y="10427"/>
                  </a:moveTo>
                  <a:cubicBezTo>
                    <a:pt x="17095" y="14110"/>
                    <a:pt x="14110" y="17095"/>
                    <a:pt x="10427" y="17095"/>
                  </a:cubicBezTo>
                  <a:cubicBezTo>
                    <a:pt x="6745" y="17095"/>
                    <a:pt x="3760" y="14110"/>
                    <a:pt x="3760" y="10427"/>
                  </a:cubicBezTo>
                  <a:cubicBezTo>
                    <a:pt x="3760" y="6745"/>
                    <a:pt x="6745" y="3760"/>
                    <a:pt x="10427" y="3760"/>
                  </a:cubicBezTo>
                  <a:cubicBezTo>
                    <a:pt x="14110" y="3760"/>
                    <a:pt x="17095" y="6745"/>
                    <a:pt x="17095" y="10427"/>
                  </a:cubicBezTo>
                  <a:close/>
                </a:path>
              </a:pathLst>
            </a:custGeom>
            <a:noFill/>
            <a:ln w="6350" cap="rnd">
              <a:solidFill>
                <a:srgbClr val="002C8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Symbio AR+LT"/>
              </a:endParaRPr>
            </a:p>
          </p:txBody>
        </p:sp>
        <p:sp>
          <p:nvSpPr>
            <p:cNvPr id="82" name="Freeform: Shape 93">
              <a:extLst>
                <a:ext uri="{FF2B5EF4-FFF2-40B4-BE49-F238E27FC236}">
                  <a16:creationId xmlns:a16="http://schemas.microsoft.com/office/drawing/2014/main" id="{8ACC57BE-DCE1-47C8-909C-E4A7D1DEECEE}"/>
                </a:ext>
              </a:extLst>
            </p:cNvPr>
            <p:cNvSpPr/>
            <p:nvPr/>
          </p:nvSpPr>
          <p:spPr>
            <a:xfrm>
              <a:off x="5296685" y="3119736"/>
              <a:ext cx="122441" cy="122441"/>
            </a:xfrm>
            <a:custGeom>
              <a:avLst/>
              <a:gdLst>
                <a:gd name="connsiteX0" fmla="*/ 17095 w 19050"/>
                <a:gd name="connsiteY0" fmla="*/ 10427 h 19050"/>
                <a:gd name="connsiteX1" fmla="*/ 10427 w 19050"/>
                <a:gd name="connsiteY1" fmla="*/ 17095 h 19050"/>
                <a:gd name="connsiteX2" fmla="*/ 3760 w 19050"/>
                <a:gd name="connsiteY2" fmla="*/ 10427 h 19050"/>
                <a:gd name="connsiteX3" fmla="*/ 10427 w 19050"/>
                <a:gd name="connsiteY3" fmla="*/ 3760 h 19050"/>
                <a:gd name="connsiteX4" fmla="*/ 17095 w 19050"/>
                <a:gd name="connsiteY4" fmla="*/ 10427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7095" y="10427"/>
                  </a:moveTo>
                  <a:cubicBezTo>
                    <a:pt x="17095" y="14110"/>
                    <a:pt x="14110" y="17095"/>
                    <a:pt x="10427" y="17095"/>
                  </a:cubicBezTo>
                  <a:cubicBezTo>
                    <a:pt x="6745" y="17095"/>
                    <a:pt x="3760" y="14110"/>
                    <a:pt x="3760" y="10427"/>
                  </a:cubicBezTo>
                  <a:cubicBezTo>
                    <a:pt x="3760" y="6745"/>
                    <a:pt x="6745" y="3760"/>
                    <a:pt x="10427" y="3760"/>
                  </a:cubicBezTo>
                  <a:cubicBezTo>
                    <a:pt x="14110" y="3760"/>
                    <a:pt x="17095" y="6745"/>
                    <a:pt x="17095" y="10427"/>
                  </a:cubicBezTo>
                  <a:close/>
                </a:path>
              </a:pathLst>
            </a:custGeom>
            <a:noFill/>
            <a:ln w="6350" cap="rnd">
              <a:solidFill>
                <a:srgbClr val="002C8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Symbio AR+LT"/>
              </a:endParaRPr>
            </a:p>
          </p:txBody>
        </p:sp>
        <p:sp>
          <p:nvSpPr>
            <p:cNvPr id="83" name="Freeform: Shape 94">
              <a:extLst>
                <a:ext uri="{FF2B5EF4-FFF2-40B4-BE49-F238E27FC236}">
                  <a16:creationId xmlns:a16="http://schemas.microsoft.com/office/drawing/2014/main" id="{3D5C160A-81BC-43A3-8438-9B2B8CC9E188}"/>
                </a:ext>
              </a:extLst>
            </p:cNvPr>
            <p:cNvSpPr/>
            <p:nvPr/>
          </p:nvSpPr>
          <p:spPr>
            <a:xfrm>
              <a:off x="5168124" y="3254421"/>
              <a:ext cx="122441" cy="122441"/>
            </a:xfrm>
            <a:custGeom>
              <a:avLst/>
              <a:gdLst>
                <a:gd name="connsiteX0" fmla="*/ 3760 w 19050"/>
                <a:gd name="connsiteY0" fmla="*/ 10427 h 19050"/>
                <a:gd name="connsiteX1" fmla="*/ 10427 w 19050"/>
                <a:gd name="connsiteY1" fmla="*/ 3760 h 19050"/>
                <a:gd name="connsiteX2" fmla="*/ 17095 w 19050"/>
                <a:gd name="connsiteY2" fmla="*/ 10427 h 19050"/>
                <a:gd name="connsiteX3" fmla="*/ 10427 w 19050"/>
                <a:gd name="connsiteY3" fmla="*/ 17095 h 19050"/>
                <a:gd name="connsiteX4" fmla="*/ 3760 w 19050"/>
                <a:gd name="connsiteY4" fmla="*/ 10427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3760" y="10427"/>
                  </a:moveTo>
                  <a:cubicBezTo>
                    <a:pt x="3760" y="6617"/>
                    <a:pt x="6617" y="3760"/>
                    <a:pt x="10427" y="3760"/>
                  </a:cubicBezTo>
                  <a:cubicBezTo>
                    <a:pt x="14237" y="3760"/>
                    <a:pt x="17095" y="6617"/>
                    <a:pt x="17095" y="10427"/>
                  </a:cubicBezTo>
                  <a:cubicBezTo>
                    <a:pt x="17095" y="14237"/>
                    <a:pt x="14237" y="17095"/>
                    <a:pt x="10427" y="17095"/>
                  </a:cubicBezTo>
                  <a:cubicBezTo>
                    <a:pt x="6617" y="17095"/>
                    <a:pt x="3760" y="14237"/>
                    <a:pt x="3760" y="10427"/>
                  </a:cubicBezTo>
                  <a:close/>
                </a:path>
              </a:pathLst>
            </a:custGeom>
            <a:noFill/>
            <a:ln w="6350" cap="rnd">
              <a:solidFill>
                <a:srgbClr val="002C8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Symbio AR+LT"/>
              </a:endParaRPr>
            </a:p>
          </p:txBody>
        </p:sp>
        <p:sp>
          <p:nvSpPr>
            <p:cNvPr id="84" name="Rectangle: Rounded Corners 95">
              <a:extLst>
                <a:ext uri="{FF2B5EF4-FFF2-40B4-BE49-F238E27FC236}">
                  <a16:creationId xmlns:a16="http://schemas.microsoft.com/office/drawing/2014/main" id="{421E1E92-C54C-482B-BADE-FC4B4ECCB2D5}"/>
                </a:ext>
              </a:extLst>
            </p:cNvPr>
            <p:cNvSpPr/>
            <p:nvPr/>
          </p:nvSpPr>
          <p:spPr>
            <a:xfrm>
              <a:off x="4903237" y="3081878"/>
              <a:ext cx="146822" cy="337597"/>
            </a:xfrm>
            <a:prstGeom prst="roundRect">
              <a:avLst/>
            </a:prstGeom>
            <a:noFill/>
            <a:ln w="6350" cap="rnd">
              <a:solidFill>
                <a:srgbClr val="002C8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dirty="0" err="1">
                <a:ln>
                  <a:noFill/>
                </a:ln>
                <a:solidFill>
                  <a:srgbClr val="000000"/>
                </a:solidFill>
                <a:effectLst/>
                <a:uLnTx/>
                <a:uFillTx/>
                <a:latin typeface="Calibri"/>
                <a:ea typeface="+mn-ea"/>
                <a:cs typeface="Symbio AR+LT"/>
              </a:endParaRPr>
            </a:p>
          </p:txBody>
        </p:sp>
      </p:grpSp>
      <p:sp>
        <p:nvSpPr>
          <p:cNvPr id="85" name="Rounded Rectangle 57">
            <a:extLst>
              <a:ext uri="{FF2B5EF4-FFF2-40B4-BE49-F238E27FC236}">
                <a16:creationId xmlns:a16="http://schemas.microsoft.com/office/drawing/2014/main" id="{7F800706-C46B-489C-A9B5-0F5CFD2A591A}"/>
              </a:ext>
            </a:extLst>
          </p:cNvPr>
          <p:cNvSpPr/>
          <p:nvPr/>
        </p:nvSpPr>
        <p:spPr>
          <a:xfrm>
            <a:off x="3893295" y="862612"/>
            <a:ext cx="1828800" cy="218593"/>
          </a:xfrm>
          <a:prstGeom prst="roundRect">
            <a:avLst/>
          </a:prstGeom>
          <a:solidFill>
            <a:srgbClr val="FFAB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1100" b="1" i="0" u="none" strike="noStrike" kern="1200" cap="none" spc="0" normalizeH="0" baseline="0" noProof="0" dirty="0">
                <a:ln>
                  <a:noFill/>
                </a:ln>
                <a:solidFill>
                  <a:srgbClr val="0D2547"/>
                </a:solidFill>
                <a:effectLst/>
                <a:uLnTx/>
                <a:uFillTx/>
                <a:latin typeface="SST Arabic" panose="020B0504030504020204" pitchFamily="34" charset="-78"/>
                <a:ea typeface="+mn-ea"/>
                <a:cs typeface="SST Arabic" panose="020B0504030504020204" pitchFamily="34" charset="-78"/>
              </a:rPr>
              <a:t>عدد </a:t>
            </a:r>
            <a:r>
              <a:rPr kumimoji="0" lang="ar-SA" sz="1100" b="1" i="0" u="none" strike="noStrike" kern="1200" cap="none" spc="0" normalizeH="0" baseline="0" noProof="0">
                <a:ln>
                  <a:noFill/>
                </a:ln>
                <a:solidFill>
                  <a:srgbClr val="0D2547"/>
                </a:solidFill>
                <a:effectLst/>
                <a:uLnTx/>
                <a:uFillTx/>
                <a:latin typeface="SST Arabic" panose="020B0504030504020204" pitchFamily="34" charset="-78"/>
                <a:ea typeface="+mn-ea"/>
                <a:cs typeface="SST Arabic" panose="020B0504030504020204" pitchFamily="34" charset="-78"/>
              </a:rPr>
              <a:t>المحاضر الامنية</a:t>
            </a:r>
            <a:endParaRPr kumimoji="0" lang="ar-SA" sz="1100" b="1" i="0" u="none" strike="noStrike" kern="1200" cap="none" spc="0" normalizeH="0" baseline="0" noProof="0" dirty="0">
              <a:ln>
                <a:noFill/>
              </a:ln>
              <a:solidFill>
                <a:srgbClr val="0D2547"/>
              </a:solidFill>
              <a:effectLst/>
              <a:uLnTx/>
              <a:uFillTx/>
              <a:latin typeface="SST Arabic" panose="020B0504030504020204" pitchFamily="34" charset="-78"/>
              <a:ea typeface="+mn-ea"/>
              <a:cs typeface="SST Arabic" panose="020B0504030504020204" pitchFamily="34" charset="-78"/>
            </a:endParaRPr>
          </a:p>
        </p:txBody>
      </p:sp>
      <p:sp>
        <p:nvSpPr>
          <p:cNvPr id="86" name="Rounded Rectangle 56">
            <a:extLst>
              <a:ext uri="{FF2B5EF4-FFF2-40B4-BE49-F238E27FC236}">
                <a16:creationId xmlns:a16="http://schemas.microsoft.com/office/drawing/2014/main" id="{BAEE44CD-F43D-4CDD-BF65-F75D0C730CBE}"/>
              </a:ext>
            </a:extLst>
          </p:cNvPr>
          <p:cNvSpPr/>
          <p:nvPr/>
        </p:nvSpPr>
        <p:spPr>
          <a:xfrm>
            <a:off x="2750178" y="851977"/>
            <a:ext cx="1005840" cy="212900"/>
          </a:xfrm>
          <a:prstGeom prst="roundRect">
            <a:avLst/>
          </a:prstGeom>
          <a:solidFill>
            <a:schemeClr val="bg1"/>
          </a:solidFill>
          <a:ln w="952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002060"/>
                </a:solidFill>
                <a:effectLst/>
                <a:uLnTx/>
                <a:uFillTx/>
                <a:latin typeface="SST Arabic" panose="020B0504030504020204" pitchFamily="34" charset="-78"/>
                <a:ea typeface="+mn-ea"/>
                <a:cs typeface="SST Arabic" panose="020B0504030504020204" pitchFamily="34" charset="-78"/>
              </a:rPr>
              <a:t>170</a:t>
            </a:r>
            <a:endParaRPr kumimoji="0" lang="ar-SA" sz="1050" b="1" i="0" u="none" strike="noStrike" kern="1200" cap="none" spc="0" normalizeH="0" baseline="0" noProof="0" dirty="0">
              <a:ln>
                <a:noFill/>
              </a:ln>
              <a:solidFill>
                <a:srgbClr val="002060"/>
              </a:solidFill>
              <a:effectLst/>
              <a:uLnTx/>
              <a:uFillTx/>
              <a:latin typeface="SST Arabic" panose="020B0504030504020204" pitchFamily="34" charset="-78"/>
              <a:ea typeface="+mn-ea"/>
              <a:cs typeface="SST Arabic" panose="020B0504030504020204" pitchFamily="34" charset="-78"/>
            </a:endParaRPr>
          </a:p>
        </p:txBody>
      </p:sp>
      <p:sp>
        <p:nvSpPr>
          <p:cNvPr id="62" name="Right Arrow 101">
            <a:hlinkClick r:id="rId10" action="ppaction://hlinksldjump"/>
            <a:extLst>
              <a:ext uri="{FF2B5EF4-FFF2-40B4-BE49-F238E27FC236}">
                <a16:creationId xmlns:a16="http://schemas.microsoft.com/office/drawing/2014/main" id="{6F47D0C8-EA48-47A4-BC63-E262A6C1D58E}"/>
              </a:ext>
            </a:extLst>
          </p:cNvPr>
          <p:cNvSpPr/>
          <p:nvPr/>
        </p:nvSpPr>
        <p:spPr>
          <a:xfrm flipH="1">
            <a:off x="263745" y="5836799"/>
            <a:ext cx="438819" cy="370936"/>
          </a:xfrm>
          <a:prstGeom prst="rightArrow">
            <a:avLst/>
          </a:prstGeom>
          <a:solidFill>
            <a:srgbClr val="53CAFF"/>
          </a:solidFill>
          <a:ln w="9525">
            <a:no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000000"/>
              </a:solidFill>
              <a:effectLst/>
              <a:uLnTx/>
              <a:uFillTx/>
              <a:latin typeface="Calibri"/>
              <a:ea typeface="+mn-ea"/>
              <a:cs typeface="Symbio AR+LT"/>
            </a:endParaRPr>
          </a:p>
        </p:txBody>
      </p:sp>
      <p:sp>
        <p:nvSpPr>
          <p:cNvPr id="4" name="BJPseudoFooter">
            <a:extLst>
              <a:ext uri="{FF2B5EF4-FFF2-40B4-BE49-F238E27FC236}">
                <a16:creationId xmlns:a16="http://schemas.microsoft.com/office/drawing/2014/main" id="{035F4E99-C2A4-412D-AE78-7DF4AC845B13}"/>
              </a:ext>
            </a:extLst>
          </p:cNvPr>
          <p:cNvSpPr txBox="1"/>
          <p:nvPr>
            <p:custDataLst>
              <p:tags r:id="rId1"/>
            </p:custDataLst>
          </p:nvPr>
        </p:nvSpPr>
        <p:spPr>
          <a:xfrm>
            <a:off x="5772834" y="6496278"/>
            <a:ext cx="646331" cy="215444"/>
          </a:xfrm>
          <a:prstGeom prst="rect">
            <a:avLst/>
          </a:prstGeom>
          <a:noFill/>
        </p:spPr>
        <p:txBody>
          <a:bodyPr vert="horz" wrap="none" rtlCol="0" anchor="ctr" anchorCtr="0">
            <a:spAutoFit/>
          </a:bodyPr>
          <a:lstStyle/>
          <a:p>
            <a:pPr marL="0" algn="ctr" defTabSz="914400" rtl="1" eaLnBrk="1" latinLnBrk="0" hangingPunct="1"/>
            <a:r>
              <a:rPr lang="en-US" sz="800">
                <a:solidFill>
                  <a:srgbClr val="AEC90B"/>
                </a:solidFill>
                <a:latin typeface="Segoe UI" panose="020B0502040204020203" pitchFamily="34" charset="0"/>
              </a:rPr>
              <a:t>Public | </a:t>
            </a:r>
            <a:r>
              <a:rPr lang="ar-SA" sz="800">
                <a:solidFill>
                  <a:srgbClr val="AEC90B"/>
                </a:solidFill>
                <a:latin typeface="Segoe UI" panose="020B0502040204020203" pitchFamily="34" charset="0"/>
              </a:rPr>
              <a:t>عام</a:t>
            </a:r>
            <a:endParaRPr lang="en-US" sz="800">
              <a:solidFill>
                <a:srgbClr val="AEC90B"/>
              </a:solidFill>
              <a:latin typeface="Segoe UI" panose="020B0502040204020203" pitchFamily="34" charset="0"/>
            </a:endParaRPr>
          </a:p>
        </p:txBody>
      </p:sp>
    </p:spTree>
    <p:extLst>
      <p:ext uri="{BB962C8B-B14F-4D97-AF65-F5344CB8AC3E}">
        <p14:creationId xmlns:p14="http://schemas.microsoft.com/office/powerpoint/2010/main" val="348659619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Google Shape;1150;p41">
            <a:extLst>
              <a:ext uri="{FF2B5EF4-FFF2-40B4-BE49-F238E27FC236}">
                <a16:creationId xmlns:a16="http://schemas.microsoft.com/office/drawing/2014/main" id="{C5B928C3-9CCC-41C2-A37B-D75DD655E33B}"/>
              </a:ext>
            </a:extLst>
          </p:cNvPr>
          <p:cNvSpPr/>
          <p:nvPr/>
        </p:nvSpPr>
        <p:spPr>
          <a:xfrm flipH="1" flipV="1">
            <a:off x="2344824" y="2575854"/>
            <a:ext cx="7334780" cy="1013405"/>
          </a:xfrm>
          <a:custGeom>
            <a:avLst/>
            <a:gdLst/>
            <a:ahLst/>
            <a:cxnLst/>
            <a:rect l="l" t="t" r="r" b="b"/>
            <a:pathLst>
              <a:path w="162807" h="23969" extrusionOk="0">
                <a:moveTo>
                  <a:pt x="0" y="1"/>
                </a:moveTo>
                <a:lnTo>
                  <a:pt x="0" y="23968"/>
                </a:lnTo>
                <a:lnTo>
                  <a:pt x="150817" y="23968"/>
                </a:lnTo>
                <a:cubicBezTo>
                  <a:pt x="157437" y="23968"/>
                  <a:pt x="162806" y="18598"/>
                  <a:pt x="162806" y="11978"/>
                </a:cubicBezTo>
                <a:cubicBezTo>
                  <a:pt x="162806" y="5359"/>
                  <a:pt x="157437" y="1"/>
                  <a:pt x="150817" y="1"/>
                </a:cubicBezTo>
                <a:close/>
              </a:path>
            </a:pathLst>
          </a:custGeom>
          <a:solidFill>
            <a:srgbClr val="002C81"/>
          </a:solidFill>
          <a:ln w="38100" cap="flat" cmpd="sng">
            <a:noFill/>
            <a:prstDash val="solid"/>
            <a:round/>
            <a:headEnd type="none" w="sm" len="sm"/>
            <a:tailEnd type="none" w="sm" len="sm"/>
          </a:ln>
          <a:effectLst>
            <a:outerShdw blurRad="50800" dist="38100" dir="5400000" algn="t" rotWithShape="0">
              <a:prstClr val="black">
                <a:alpha val="40000"/>
              </a:prstClr>
            </a:outerShdw>
          </a:effectLst>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0D2547"/>
              </a:solidFill>
              <a:effectLst/>
              <a:uLnTx/>
              <a:uFillTx/>
              <a:latin typeface="Symbio AR+LT"/>
              <a:ea typeface="+mn-ea"/>
              <a:cs typeface="Symbio AR+LT"/>
            </a:endParaRPr>
          </a:p>
        </p:txBody>
      </p:sp>
      <p:sp>
        <p:nvSpPr>
          <p:cNvPr id="87" name="Rectangle: Rounded Corners 86">
            <a:extLst>
              <a:ext uri="{FF2B5EF4-FFF2-40B4-BE49-F238E27FC236}">
                <a16:creationId xmlns:a16="http://schemas.microsoft.com/office/drawing/2014/main" id="{DEDF1A45-8B99-4724-919D-32AFFA022CF7}"/>
              </a:ext>
            </a:extLst>
          </p:cNvPr>
          <p:cNvSpPr/>
          <p:nvPr/>
        </p:nvSpPr>
        <p:spPr>
          <a:xfrm>
            <a:off x="8371279" y="2619217"/>
            <a:ext cx="555479" cy="220104"/>
          </a:xfrm>
          <a:prstGeom prst="roundRect">
            <a:avLst>
              <a:gd name="adj" fmla="val 18576"/>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500" b="0" i="0" u="none" strike="noStrike" kern="1200" cap="none" spc="0" normalizeH="0" baseline="0" noProof="0" dirty="0">
              <a:ln>
                <a:noFill/>
              </a:ln>
              <a:solidFill>
                <a:srgbClr val="002060"/>
              </a:solidFill>
              <a:effectLst/>
              <a:uLnTx/>
              <a:uFillTx/>
              <a:latin typeface="SST Arabic" panose="020B0504030504020204" pitchFamily="34" charset="-78"/>
              <a:ea typeface="+mn-ea"/>
              <a:cs typeface="SST Arabic" panose="020B0504030504020204" pitchFamily="34" charset="-78"/>
            </a:endParaRPr>
          </a:p>
        </p:txBody>
      </p:sp>
      <p:pic>
        <p:nvPicPr>
          <p:cNvPr id="89" name="Picture 88">
            <a:extLst>
              <a:ext uri="{FF2B5EF4-FFF2-40B4-BE49-F238E27FC236}">
                <a16:creationId xmlns:a16="http://schemas.microsoft.com/office/drawing/2014/main" id="{E6BFF6A7-6FB0-4CB4-BE9D-51413C6CB293}"/>
              </a:ext>
            </a:extLst>
          </p:cNvPr>
          <p:cNvPicPr>
            <a:picLocks noChangeAspect="1"/>
          </p:cNvPicPr>
          <p:nvPr/>
        </p:nvPicPr>
        <p:blipFill rotWithShape="1">
          <a:blip r:embed="rId4"/>
          <a:srcRect t="39055"/>
          <a:stretch/>
        </p:blipFill>
        <p:spPr>
          <a:xfrm>
            <a:off x="2286999" y="2956479"/>
            <a:ext cx="7478794" cy="738824"/>
          </a:xfrm>
          <a:prstGeom prst="rect">
            <a:avLst/>
          </a:prstGeom>
        </p:spPr>
      </p:pic>
      <p:grpSp>
        <p:nvGrpSpPr>
          <p:cNvPr id="90" name="Group 89">
            <a:extLst>
              <a:ext uri="{FF2B5EF4-FFF2-40B4-BE49-F238E27FC236}">
                <a16:creationId xmlns:a16="http://schemas.microsoft.com/office/drawing/2014/main" id="{33EAF62B-3C30-4ED3-9911-8B23760848C0}"/>
              </a:ext>
            </a:extLst>
          </p:cNvPr>
          <p:cNvGrpSpPr/>
          <p:nvPr/>
        </p:nvGrpSpPr>
        <p:grpSpPr>
          <a:xfrm>
            <a:off x="9393643" y="2802802"/>
            <a:ext cx="825815" cy="683242"/>
            <a:chOff x="10280264" y="1829260"/>
            <a:chExt cx="825815" cy="683242"/>
          </a:xfrm>
        </p:grpSpPr>
        <p:grpSp>
          <p:nvGrpSpPr>
            <p:cNvPr id="139" name="Group 138">
              <a:extLst>
                <a:ext uri="{FF2B5EF4-FFF2-40B4-BE49-F238E27FC236}">
                  <a16:creationId xmlns:a16="http://schemas.microsoft.com/office/drawing/2014/main" id="{CC7C0B81-4078-4D98-A8E7-A003CF7F836E}"/>
                </a:ext>
              </a:extLst>
            </p:cNvPr>
            <p:cNvGrpSpPr/>
            <p:nvPr/>
          </p:nvGrpSpPr>
          <p:grpSpPr>
            <a:xfrm>
              <a:off x="10320245" y="1829260"/>
              <a:ext cx="745862" cy="683242"/>
              <a:chOff x="10066147" y="2866790"/>
              <a:chExt cx="952955" cy="925764"/>
            </a:xfrm>
          </p:grpSpPr>
          <p:sp>
            <p:nvSpPr>
              <p:cNvPr id="141" name="Google Shape;1151;p41">
                <a:extLst>
                  <a:ext uri="{FF2B5EF4-FFF2-40B4-BE49-F238E27FC236}">
                    <a16:creationId xmlns:a16="http://schemas.microsoft.com/office/drawing/2014/main" id="{3A2F92FB-60A8-45F2-9BA1-0B438C6373F7}"/>
                  </a:ext>
                </a:extLst>
              </p:cNvPr>
              <p:cNvSpPr/>
              <p:nvPr/>
            </p:nvSpPr>
            <p:spPr>
              <a:xfrm flipH="1" flipV="1">
                <a:off x="10066147" y="2866790"/>
                <a:ext cx="952955" cy="925764"/>
              </a:xfrm>
              <a:custGeom>
                <a:avLst/>
                <a:gdLst/>
                <a:ahLst/>
                <a:cxnLst/>
                <a:rect l="l" t="t" r="r" b="b"/>
                <a:pathLst>
                  <a:path w="33540" h="32583" extrusionOk="0">
                    <a:moveTo>
                      <a:pt x="16766" y="1"/>
                    </a:moveTo>
                    <a:cubicBezTo>
                      <a:pt x="15496" y="1"/>
                      <a:pt x="14228" y="486"/>
                      <a:pt x="13264" y="1456"/>
                    </a:cubicBezTo>
                    <a:lnTo>
                      <a:pt x="1929" y="12791"/>
                    </a:lnTo>
                    <a:cubicBezTo>
                      <a:pt x="0" y="14720"/>
                      <a:pt x="0" y="17863"/>
                      <a:pt x="1929" y="19804"/>
                    </a:cubicBezTo>
                    <a:lnTo>
                      <a:pt x="13264" y="31127"/>
                    </a:lnTo>
                    <a:cubicBezTo>
                      <a:pt x="14228" y="32097"/>
                      <a:pt x="15496" y="32582"/>
                      <a:pt x="16766" y="32582"/>
                    </a:cubicBezTo>
                    <a:cubicBezTo>
                      <a:pt x="18035" y="32582"/>
                      <a:pt x="19306" y="32097"/>
                      <a:pt x="20276" y="31127"/>
                    </a:cubicBezTo>
                    <a:lnTo>
                      <a:pt x="31599" y="19804"/>
                    </a:lnTo>
                    <a:cubicBezTo>
                      <a:pt x="33540" y="17863"/>
                      <a:pt x="33540" y="14720"/>
                      <a:pt x="31599" y="12791"/>
                    </a:cubicBezTo>
                    <a:lnTo>
                      <a:pt x="20276" y="1456"/>
                    </a:lnTo>
                    <a:cubicBezTo>
                      <a:pt x="19306" y="486"/>
                      <a:pt x="18035" y="1"/>
                      <a:pt x="16766" y="1"/>
                    </a:cubicBezTo>
                    <a:close/>
                  </a:path>
                </a:pathLst>
              </a:custGeom>
              <a:solidFill>
                <a:srgbClr val="002C8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0D2547"/>
                  </a:solidFill>
                  <a:effectLst/>
                  <a:uLnTx/>
                  <a:uFillTx/>
                  <a:latin typeface="Symbio AR+LT"/>
                  <a:ea typeface="+mn-ea"/>
                  <a:cs typeface="Symbio AR+LT"/>
                </a:endParaRPr>
              </a:p>
            </p:txBody>
          </p:sp>
          <p:sp>
            <p:nvSpPr>
              <p:cNvPr id="142" name="Google Shape;1152;p41">
                <a:extLst>
                  <a:ext uri="{FF2B5EF4-FFF2-40B4-BE49-F238E27FC236}">
                    <a16:creationId xmlns:a16="http://schemas.microsoft.com/office/drawing/2014/main" id="{3F551A60-C8B0-45DA-95C7-027A8E3215FB}"/>
                  </a:ext>
                </a:extLst>
              </p:cNvPr>
              <p:cNvSpPr/>
              <p:nvPr/>
            </p:nvSpPr>
            <p:spPr>
              <a:xfrm flipH="1" flipV="1">
                <a:off x="10155784" y="2951882"/>
                <a:ext cx="773672" cy="755574"/>
              </a:xfrm>
              <a:custGeom>
                <a:avLst/>
                <a:gdLst/>
                <a:ahLst/>
                <a:cxnLst/>
                <a:rect l="l" t="t" r="r" b="b"/>
                <a:pathLst>
                  <a:path w="27230" h="26593" extrusionOk="0">
                    <a:moveTo>
                      <a:pt x="13614" y="0"/>
                    </a:moveTo>
                    <a:cubicBezTo>
                      <a:pt x="12791" y="0"/>
                      <a:pt x="11966" y="313"/>
                      <a:pt x="11335" y="938"/>
                    </a:cubicBezTo>
                    <a:lnTo>
                      <a:pt x="1262" y="11022"/>
                    </a:lnTo>
                    <a:cubicBezTo>
                      <a:pt x="0" y="12284"/>
                      <a:pt x="0" y="14320"/>
                      <a:pt x="1262" y="15571"/>
                    </a:cubicBezTo>
                    <a:lnTo>
                      <a:pt x="11335" y="25655"/>
                    </a:lnTo>
                    <a:cubicBezTo>
                      <a:pt x="11966" y="26280"/>
                      <a:pt x="12791" y="26593"/>
                      <a:pt x="13614" y="26593"/>
                    </a:cubicBezTo>
                    <a:cubicBezTo>
                      <a:pt x="14437" y="26593"/>
                      <a:pt x="15258" y="26280"/>
                      <a:pt x="15883" y="25655"/>
                    </a:cubicBezTo>
                    <a:lnTo>
                      <a:pt x="25968" y="15571"/>
                    </a:lnTo>
                    <a:cubicBezTo>
                      <a:pt x="27230" y="14320"/>
                      <a:pt x="27230" y="12284"/>
                      <a:pt x="25968" y="11022"/>
                    </a:cubicBezTo>
                    <a:lnTo>
                      <a:pt x="15883" y="938"/>
                    </a:lnTo>
                    <a:cubicBezTo>
                      <a:pt x="15258" y="313"/>
                      <a:pt x="14437" y="0"/>
                      <a:pt x="13614" y="0"/>
                    </a:cubicBezTo>
                    <a:close/>
                  </a:path>
                </a:pathLst>
              </a:custGeom>
              <a:solidFill>
                <a:schemeClr val="bg1"/>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2500" b="0" i="0" u="none" strike="noStrike" kern="1200" cap="none" spc="0" normalizeH="0" baseline="0" noProof="0" dirty="0">
                  <a:ln>
                    <a:noFill/>
                  </a:ln>
                  <a:solidFill>
                    <a:srgbClr val="FFFFFF"/>
                  </a:solidFill>
                  <a:effectLst/>
                  <a:uLnTx/>
                  <a:uFillTx/>
                  <a:latin typeface="Fira Sans Extra Condensed Medium"/>
                  <a:ea typeface="Fira Sans Extra Condensed Medium"/>
                  <a:cs typeface="Fira Sans Extra Condensed Medium"/>
                  <a:sym typeface="Fira Sans Extra Condensed Medium"/>
                </a:endParaRPr>
              </a:p>
            </p:txBody>
          </p:sp>
        </p:grpSp>
        <p:sp>
          <p:nvSpPr>
            <p:cNvPr id="140" name="Rectangle 139">
              <a:extLst>
                <a:ext uri="{FF2B5EF4-FFF2-40B4-BE49-F238E27FC236}">
                  <a16:creationId xmlns:a16="http://schemas.microsoft.com/office/drawing/2014/main" id="{1746A22A-2C53-40AA-845F-5245E6154788}"/>
                </a:ext>
              </a:extLst>
            </p:cNvPr>
            <p:cNvSpPr/>
            <p:nvPr/>
          </p:nvSpPr>
          <p:spPr>
            <a:xfrm>
              <a:off x="10280264" y="1988864"/>
              <a:ext cx="825815" cy="40011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SA" sz="2000" b="1" i="0" u="none" strike="noStrike" kern="1200" cap="none" spc="0" normalizeH="0" baseline="0" noProof="0" dirty="0">
                  <a:ln>
                    <a:noFill/>
                  </a:ln>
                  <a:solidFill>
                    <a:srgbClr val="1D54A1"/>
                  </a:solidFill>
                  <a:effectLst>
                    <a:outerShdw blurRad="38100" dist="38100" dir="2700000" algn="tl">
                      <a:srgbClr val="000000">
                        <a:alpha val="43137"/>
                      </a:srgbClr>
                    </a:outerShdw>
                  </a:effectLst>
                  <a:uLnTx/>
                  <a:uFillTx/>
                  <a:latin typeface="SST Arabic" panose="020B0504030504020204" pitchFamily="34" charset="-78"/>
                  <a:ea typeface="+mn-ea"/>
                  <a:cs typeface="SST Arabic" panose="020B0504030504020204" pitchFamily="34" charset="-78"/>
                </a:rPr>
                <a:t>2</a:t>
              </a:r>
            </a:p>
          </p:txBody>
        </p:sp>
      </p:grpSp>
      <p:sp>
        <p:nvSpPr>
          <p:cNvPr id="129" name="Rectangle 128">
            <a:extLst>
              <a:ext uri="{FF2B5EF4-FFF2-40B4-BE49-F238E27FC236}">
                <a16:creationId xmlns:a16="http://schemas.microsoft.com/office/drawing/2014/main" id="{A93D129C-D225-4129-8DF6-B2B71B02130C}"/>
              </a:ext>
            </a:extLst>
          </p:cNvPr>
          <p:cNvSpPr/>
          <p:nvPr/>
        </p:nvSpPr>
        <p:spPr>
          <a:xfrm>
            <a:off x="4069261" y="2643152"/>
            <a:ext cx="1215396" cy="276999"/>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SA" sz="1200" b="1"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SST Arabic" panose="020B0504030504020204" pitchFamily="34" charset="-78"/>
                <a:ea typeface="+mn-ea"/>
                <a:cs typeface="SST Arabic" panose="020B0504030504020204" pitchFamily="34" charset="-78"/>
              </a:rPr>
              <a:t>مصدر اختيار الحد</a:t>
            </a:r>
            <a:endParaRPr kumimoji="0" lang="en-US" sz="1200" b="1"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SST Arabic" panose="020B0504030504020204" pitchFamily="34" charset="-78"/>
              <a:ea typeface="+mn-ea"/>
              <a:cs typeface="SST Arabic" panose="020B0504030504020204" pitchFamily="34" charset="-78"/>
            </a:endParaRPr>
          </a:p>
        </p:txBody>
      </p:sp>
      <p:sp>
        <p:nvSpPr>
          <p:cNvPr id="130" name="Rectangle: Rounded Corners 129">
            <a:extLst>
              <a:ext uri="{FF2B5EF4-FFF2-40B4-BE49-F238E27FC236}">
                <a16:creationId xmlns:a16="http://schemas.microsoft.com/office/drawing/2014/main" id="{817D705C-9DCD-4218-B32B-41568A57AAAB}"/>
              </a:ext>
            </a:extLst>
          </p:cNvPr>
          <p:cNvSpPr/>
          <p:nvPr/>
        </p:nvSpPr>
        <p:spPr>
          <a:xfrm>
            <a:off x="7129948" y="2633300"/>
            <a:ext cx="665821" cy="309146"/>
          </a:xfrm>
          <a:prstGeom prst="roundRect">
            <a:avLst>
              <a:gd name="adj" fmla="val 18576"/>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SA" sz="1200" b="1"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SST Arabic" panose="020B0504030504020204" pitchFamily="34" charset="-78"/>
                <a:ea typeface="+mn-ea"/>
                <a:cs typeface="SST Arabic" panose="020B0504030504020204" pitchFamily="34" charset="-78"/>
              </a:rPr>
              <a:t>الوصف</a:t>
            </a:r>
            <a:endParaRPr kumimoji="0" lang="en-GB" sz="1200" b="1"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SST Arabic" panose="020B0504030504020204" pitchFamily="34" charset="-78"/>
              <a:ea typeface="+mn-ea"/>
              <a:cs typeface="SST Arabic" panose="020B0504030504020204" pitchFamily="34" charset="-78"/>
            </a:endParaRPr>
          </a:p>
        </p:txBody>
      </p:sp>
      <p:sp>
        <p:nvSpPr>
          <p:cNvPr id="132" name="Rectangle 131">
            <a:extLst>
              <a:ext uri="{FF2B5EF4-FFF2-40B4-BE49-F238E27FC236}">
                <a16:creationId xmlns:a16="http://schemas.microsoft.com/office/drawing/2014/main" id="{B1326D43-5CB8-4E8A-90B1-97ABF78A224C}"/>
              </a:ext>
            </a:extLst>
          </p:cNvPr>
          <p:cNvSpPr/>
          <p:nvPr/>
        </p:nvSpPr>
        <p:spPr>
          <a:xfrm>
            <a:off x="5255616" y="3060550"/>
            <a:ext cx="4306430" cy="415498"/>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SA" sz="1050" b="1" i="0" u="none" strike="noStrike" kern="1200" cap="none" spc="0" normalizeH="0" baseline="0" noProof="0" dirty="0">
                <a:ln>
                  <a:noFill/>
                </a:ln>
                <a:solidFill>
                  <a:srgbClr val="E6E6E6">
                    <a:lumMod val="10000"/>
                  </a:srgbClr>
                </a:solidFill>
                <a:effectLst/>
                <a:uLnTx/>
                <a:uFillTx/>
                <a:latin typeface="SST Arabic" panose="020B0504030504020204" pitchFamily="34" charset="-78"/>
                <a:ea typeface="+mn-ea"/>
                <a:cs typeface="SST Arabic" panose="020B0504030504020204" pitchFamily="34" charset="-78"/>
              </a:rPr>
              <a:t>المسافر مرتبط بمحاضر</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SA" sz="1050" b="1" i="0" u="none" strike="noStrike" kern="1200" cap="none" spc="0" normalizeH="0" baseline="0" noProof="0" dirty="0">
                <a:ln>
                  <a:noFill/>
                </a:ln>
                <a:solidFill>
                  <a:srgbClr val="E6E6E6">
                    <a:lumMod val="10000"/>
                  </a:srgbClr>
                </a:solidFill>
                <a:effectLst/>
                <a:uLnTx/>
                <a:uFillTx/>
                <a:latin typeface="SST Arabic" panose="020B0504030504020204" pitchFamily="34" charset="-78"/>
                <a:ea typeface="+mn-ea"/>
                <a:cs typeface="SST Arabic" panose="020B0504030504020204" pitchFamily="34" charset="-78"/>
              </a:rPr>
              <a:t> تهريب سابقة لمخدرات أو أدوية </a:t>
            </a:r>
          </a:p>
        </p:txBody>
      </p:sp>
      <p:sp>
        <p:nvSpPr>
          <p:cNvPr id="135" name="Rectangle 134">
            <a:extLst>
              <a:ext uri="{FF2B5EF4-FFF2-40B4-BE49-F238E27FC236}">
                <a16:creationId xmlns:a16="http://schemas.microsoft.com/office/drawing/2014/main" id="{22C4027E-23A1-4E03-BC04-E0119B590F15}"/>
              </a:ext>
            </a:extLst>
          </p:cNvPr>
          <p:cNvSpPr/>
          <p:nvPr/>
        </p:nvSpPr>
        <p:spPr>
          <a:xfrm>
            <a:off x="2462344" y="3037347"/>
            <a:ext cx="4306430" cy="415498"/>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SA" sz="1050" b="0" i="0" u="none" strike="noStrike" kern="1200" cap="none" spc="0" normalizeH="0" baseline="0" noProof="0" dirty="0">
                <a:ln>
                  <a:noFill/>
                </a:ln>
                <a:solidFill>
                  <a:srgbClr val="E6E6E6">
                    <a:lumMod val="10000"/>
                  </a:srgbClr>
                </a:solidFill>
                <a:effectLst/>
                <a:uLnTx/>
                <a:uFillTx/>
                <a:latin typeface="SST Arabic" panose="020B0504030504020204" pitchFamily="34" charset="-78"/>
                <a:ea typeface="+mn-ea"/>
                <a:cs typeface="SST Arabic" panose="020B0504030504020204" pitchFamily="34" charset="-78"/>
              </a:rPr>
              <a:t>دراسات تحليلية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SA" sz="1050" b="0" i="0" u="none" strike="noStrike" kern="1200" cap="none" spc="0" normalizeH="0" baseline="0" noProof="0" dirty="0">
                <a:ln>
                  <a:noFill/>
                </a:ln>
                <a:solidFill>
                  <a:srgbClr val="E6E6E6">
                    <a:lumMod val="10000"/>
                  </a:srgbClr>
                </a:solidFill>
                <a:effectLst/>
                <a:uLnTx/>
                <a:uFillTx/>
                <a:latin typeface="SST Arabic" panose="020B0504030504020204" pitchFamily="34" charset="-78"/>
                <a:ea typeface="+mn-ea"/>
                <a:cs typeface="SST Arabic" panose="020B0504030504020204" pitchFamily="34" charset="-78"/>
              </a:rPr>
              <a:t>بالموائمة مع الامنية</a:t>
            </a:r>
          </a:p>
        </p:txBody>
      </p:sp>
      <p:grpSp>
        <p:nvGrpSpPr>
          <p:cNvPr id="74" name="Group 73">
            <a:extLst>
              <a:ext uri="{FF2B5EF4-FFF2-40B4-BE49-F238E27FC236}">
                <a16:creationId xmlns:a16="http://schemas.microsoft.com/office/drawing/2014/main" id="{688B59DD-E873-41F5-ADB4-082DB5FDAA9A}"/>
              </a:ext>
            </a:extLst>
          </p:cNvPr>
          <p:cNvGrpSpPr/>
          <p:nvPr/>
        </p:nvGrpSpPr>
        <p:grpSpPr>
          <a:xfrm>
            <a:off x="-3109" y="6290405"/>
            <a:ext cx="12252960" cy="369332"/>
            <a:chOff x="-3109" y="6478729"/>
            <a:chExt cx="12252960" cy="369332"/>
          </a:xfrm>
        </p:grpSpPr>
        <p:sp>
          <p:nvSpPr>
            <p:cNvPr id="75" name="TextBox 74">
              <a:extLst>
                <a:ext uri="{FF2B5EF4-FFF2-40B4-BE49-F238E27FC236}">
                  <a16:creationId xmlns:a16="http://schemas.microsoft.com/office/drawing/2014/main" id="{57BA8D6E-62F7-475B-AA40-BC5E9E6CA64F}"/>
                </a:ext>
              </a:extLst>
            </p:cNvPr>
            <p:cNvSpPr txBox="1"/>
            <p:nvPr/>
          </p:nvSpPr>
          <p:spPr>
            <a:xfrm>
              <a:off x="11784280" y="6478729"/>
              <a:ext cx="32776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Symbio AR+LT"/>
              </a:endParaRPr>
            </a:p>
          </p:txBody>
        </p:sp>
        <p:sp>
          <p:nvSpPr>
            <p:cNvPr id="76" name="Isosceles Triangle 69">
              <a:extLst>
                <a:ext uri="{FF2B5EF4-FFF2-40B4-BE49-F238E27FC236}">
                  <a16:creationId xmlns:a16="http://schemas.microsoft.com/office/drawing/2014/main" id="{29A7C081-5F37-4071-B514-07806C02D905}"/>
                </a:ext>
              </a:extLst>
            </p:cNvPr>
            <p:cNvSpPr/>
            <p:nvPr/>
          </p:nvSpPr>
          <p:spPr>
            <a:xfrm rot="16200000">
              <a:off x="6114227" y="446439"/>
              <a:ext cx="18288" cy="12252960"/>
            </a:xfrm>
            <a:prstGeom prst="roundRect">
              <a:avLst>
                <a:gd name="adj" fmla="val 0"/>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ymbio AR+LT"/>
                <a:ea typeface="+mn-ea"/>
                <a:cs typeface="Symbio AR+LT"/>
              </a:endParaRPr>
            </a:p>
          </p:txBody>
        </p:sp>
      </p:grpSp>
      <p:pic>
        <p:nvPicPr>
          <p:cNvPr id="77" name="Picture 76">
            <a:extLst>
              <a:ext uri="{FF2B5EF4-FFF2-40B4-BE49-F238E27FC236}">
                <a16:creationId xmlns:a16="http://schemas.microsoft.com/office/drawing/2014/main" id="{E9684CFE-FB31-41E9-A52D-BE8DF9D9AD43}"/>
              </a:ext>
            </a:extLst>
          </p:cNvPr>
          <p:cNvPicPr>
            <a:picLocks noChangeAspect="1"/>
          </p:cNvPicPr>
          <p:nvPr/>
        </p:nvPicPr>
        <p:blipFill>
          <a:blip r:embed="rId5">
            <a:duotone>
              <a:prstClr val="black"/>
              <a:srgbClr val="14536E">
                <a:tint val="45000"/>
                <a:satMod val="400000"/>
              </a:srgbClr>
            </a:duotone>
            <a:extLst>
              <a:ext uri="{BEBA8EAE-BF5A-486C-A8C5-ECC9F3942E4B}">
                <a14:imgProps xmlns:a14="http://schemas.microsoft.com/office/drawing/2010/main">
                  <a14:imgLayer r:embed="rId6">
                    <a14:imgEffect>
                      <a14:brightnessContrast bright="-40000"/>
                    </a14:imgEffect>
                  </a14:imgLayer>
                </a14:imgProps>
              </a:ext>
            </a:extLst>
          </a:blip>
          <a:stretch>
            <a:fillRect/>
          </a:stretch>
        </p:blipFill>
        <p:spPr>
          <a:xfrm rot="12039751">
            <a:off x="1029597" y="6547228"/>
            <a:ext cx="222092" cy="219568"/>
          </a:xfrm>
          <a:prstGeom prst="rect">
            <a:avLst/>
          </a:prstGeom>
          <a:effectLst/>
        </p:spPr>
      </p:pic>
      <p:pic>
        <p:nvPicPr>
          <p:cNvPr id="78" name="Picture 77">
            <a:extLst>
              <a:ext uri="{FF2B5EF4-FFF2-40B4-BE49-F238E27FC236}">
                <a16:creationId xmlns:a16="http://schemas.microsoft.com/office/drawing/2014/main" id="{88485689-1ABB-453F-BA3D-27A9992C2F7F}"/>
              </a:ext>
            </a:extLst>
          </p:cNvPr>
          <p:cNvPicPr>
            <a:picLocks noChangeAspect="1"/>
          </p:cNvPicPr>
          <p:nvPr/>
        </p:nvPicPr>
        <p:blipFill>
          <a:blip r:embed="rId7">
            <a:duotone>
              <a:prstClr val="black"/>
              <a:srgbClr val="14536E">
                <a:tint val="45000"/>
                <a:satMod val="400000"/>
              </a:srgbClr>
            </a:duotone>
            <a:extLst>
              <a:ext uri="{BEBA8EAE-BF5A-486C-A8C5-ECC9F3942E4B}">
                <a14:imgProps xmlns:a14="http://schemas.microsoft.com/office/drawing/2010/main">
                  <a14:imgLayer r:embed="rId8">
                    <a14:imgEffect>
                      <a14:brightnessContrast bright="-40000" contrast="20000"/>
                    </a14:imgEffect>
                  </a14:imgLayer>
                </a14:imgProps>
              </a:ext>
            </a:extLst>
          </a:blip>
          <a:stretch>
            <a:fillRect/>
          </a:stretch>
        </p:blipFill>
        <p:spPr>
          <a:xfrm>
            <a:off x="1828942" y="6559380"/>
            <a:ext cx="237293" cy="202777"/>
          </a:xfrm>
          <a:prstGeom prst="rect">
            <a:avLst/>
          </a:prstGeom>
          <a:effectLst/>
        </p:spPr>
      </p:pic>
      <p:sp>
        <p:nvSpPr>
          <p:cNvPr id="79" name="TextBox 78">
            <a:extLst>
              <a:ext uri="{FF2B5EF4-FFF2-40B4-BE49-F238E27FC236}">
                <a16:creationId xmlns:a16="http://schemas.microsoft.com/office/drawing/2014/main" id="{5E8CA46D-9F20-4EB1-8B16-A767570E0B4F}"/>
              </a:ext>
            </a:extLst>
          </p:cNvPr>
          <p:cNvSpPr txBox="1"/>
          <p:nvPr/>
        </p:nvSpPr>
        <p:spPr>
          <a:xfrm>
            <a:off x="1425809" y="6508867"/>
            <a:ext cx="403134"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SA" sz="1200" b="0" i="0" u="none" strike="noStrike" kern="1200" cap="none" spc="0" normalizeH="0" baseline="0" noProof="0" dirty="0">
                <a:ln>
                  <a:noFill/>
                </a:ln>
                <a:solidFill>
                  <a:srgbClr val="575756">
                    <a:lumMod val="75000"/>
                  </a:srgbClr>
                </a:solidFill>
                <a:effectLst/>
                <a:uLnTx/>
                <a:uFillTx/>
                <a:latin typeface="SST Arabic" panose="020B0504030504020204" pitchFamily="34" charset="-78"/>
                <a:ea typeface="+mn-ea"/>
                <a:cs typeface="SST Arabic" panose="020B0504030504020204" pitchFamily="34" charset="-78"/>
              </a:rPr>
              <a:t>بري</a:t>
            </a:r>
            <a:endParaRPr kumimoji="0" lang="en-US" sz="1200" b="0" i="0" u="none" strike="noStrike" kern="1200" cap="none" spc="0" normalizeH="0" baseline="0" noProof="0" dirty="0">
              <a:ln>
                <a:noFill/>
              </a:ln>
              <a:solidFill>
                <a:srgbClr val="575756">
                  <a:lumMod val="75000"/>
                </a:srgbClr>
              </a:solidFill>
              <a:effectLst/>
              <a:uLnTx/>
              <a:uFillTx/>
              <a:latin typeface="SST Arabic" panose="020B0504030504020204" pitchFamily="34" charset="-78"/>
              <a:ea typeface="+mn-ea"/>
              <a:cs typeface="SST Arabic" panose="020B0504030504020204" pitchFamily="34" charset="-78"/>
            </a:endParaRPr>
          </a:p>
        </p:txBody>
      </p:sp>
      <p:sp>
        <p:nvSpPr>
          <p:cNvPr id="80" name="TextBox 79">
            <a:extLst>
              <a:ext uri="{FF2B5EF4-FFF2-40B4-BE49-F238E27FC236}">
                <a16:creationId xmlns:a16="http://schemas.microsoft.com/office/drawing/2014/main" id="{ECBF5AA6-E98C-47D9-848E-21FA57D994A2}"/>
              </a:ext>
            </a:extLst>
          </p:cNvPr>
          <p:cNvSpPr txBox="1"/>
          <p:nvPr/>
        </p:nvSpPr>
        <p:spPr>
          <a:xfrm>
            <a:off x="601218" y="6508867"/>
            <a:ext cx="506859"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SA" sz="1200" b="0" i="0" u="none" strike="noStrike" kern="1200" cap="none" spc="0" normalizeH="0" baseline="0" noProof="0" dirty="0">
                <a:ln>
                  <a:noFill/>
                </a:ln>
                <a:solidFill>
                  <a:srgbClr val="575756">
                    <a:lumMod val="75000"/>
                  </a:srgbClr>
                </a:solidFill>
                <a:effectLst/>
                <a:uLnTx/>
                <a:uFillTx/>
                <a:latin typeface="SST Arabic" panose="020B0504030504020204" pitchFamily="34" charset="-78"/>
                <a:ea typeface="+mn-ea"/>
                <a:cs typeface="SST Arabic" panose="020B0504030504020204" pitchFamily="34" charset="-78"/>
              </a:rPr>
              <a:t>جوي</a:t>
            </a:r>
            <a:endParaRPr kumimoji="0" lang="en-US" sz="1200" b="0" i="0" u="none" strike="noStrike" kern="1200" cap="none" spc="0" normalizeH="0" baseline="0" noProof="0" dirty="0">
              <a:ln>
                <a:noFill/>
              </a:ln>
              <a:solidFill>
                <a:srgbClr val="575756">
                  <a:lumMod val="75000"/>
                </a:srgbClr>
              </a:solidFill>
              <a:effectLst/>
              <a:uLnTx/>
              <a:uFillTx/>
              <a:latin typeface="SST Arabic" panose="020B0504030504020204" pitchFamily="34" charset="-78"/>
              <a:ea typeface="+mn-ea"/>
              <a:cs typeface="SST Arabic" panose="020B0504030504020204" pitchFamily="34" charset="-78"/>
            </a:endParaRPr>
          </a:p>
        </p:txBody>
      </p:sp>
      <p:pic>
        <p:nvPicPr>
          <p:cNvPr id="81" name="Picture 80">
            <a:extLst>
              <a:ext uri="{FF2B5EF4-FFF2-40B4-BE49-F238E27FC236}">
                <a16:creationId xmlns:a16="http://schemas.microsoft.com/office/drawing/2014/main" id="{A945BA98-2B6E-45C4-9143-0AC5BE2389F7}"/>
              </a:ext>
            </a:extLst>
          </p:cNvPr>
          <p:cNvPicPr>
            <a:picLocks noChangeAspect="1"/>
          </p:cNvPicPr>
          <p:nvPr/>
        </p:nvPicPr>
        <p:blipFill>
          <a:blip r:embed="rId5">
            <a:duotone>
              <a:prstClr val="black"/>
              <a:srgbClr val="14536E">
                <a:tint val="45000"/>
                <a:satMod val="400000"/>
              </a:srgbClr>
            </a:duotone>
            <a:extLst>
              <a:ext uri="{BEBA8EAE-BF5A-486C-A8C5-ECC9F3942E4B}">
                <a14:imgProps xmlns:a14="http://schemas.microsoft.com/office/drawing/2010/main">
                  <a14:imgLayer r:embed="rId6">
                    <a14:imgEffect>
                      <a14:brightnessContrast bright="-40000"/>
                    </a14:imgEffect>
                  </a14:imgLayer>
                </a14:imgProps>
              </a:ext>
            </a:extLst>
          </a:blip>
          <a:stretch>
            <a:fillRect/>
          </a:stretch>
        </p:blipFill>
        <p:spPr>
          <a:xfrm rot="12039751">
            <a:off x="8883968" y="3685587"/>
            <a:ext cx="222092" cy="219568"/>
          </a:xfrm>
          <a:prstGeom prst="rect">
            <a:avLst/>
          </a:prstGeom>
          <a:effectLst/>
        </p:spPr>
      </p:pic>
      <p:pic>
        <p:nvPicPr>
          <p:cNvPr id="95" name="Picture 94">
            <a:extLst>
              <a:ext uri="{FF2B5EF4-FFF2-40B4-BE49-F238E27FC236}">
                <a16:creationId xmlns:a16="http://schemas.microsoft.com/office/drawing/2014/main" id="{222581AA-6854-4F41-823B-55729BE94915}"/>
              </a:ext>
            </a:extLst>
          </p:cNvPr>
          <p:cNvPicPr>
            <a:picLocks noChangeAspect="1"/>
          </p:cNvPicPr>
          <p:nvPr/>
        </p:nvPicPr>
        <p:blipFill>
          <a:blip r:embed="rId7">
            <a:duotone>
              <a:prstClr val="black"/>
              <a:srgbClr val="14536E">
                <a:tint val="45000"/>
                <a:satMod val="400000"/>
              </a:srgbClr>
            </a:duotone>
            <a:extLst>
              <a:ext uri="{BEBA8EAE-BF5A-486C-A8C5-ECC9F3942E4B}">
                <a14:imgProps xmlns:a14="http://schemas.microsoft.com/office/drawing/2010/main">
                  <a14:imgLayer r:embed="rId8">
                    <a14:imgEffect>
                      <a14:brightnessContrast bright="-40000" contrast="20000"/>
                    </a14:imgEffect>
                  </a14:imgLayer>
                </a14:imgProps>
              </a:ext>
            </a:extLst>
          </a:blip>
          <a:stretch>
            <a:fillRect/>
          </a:stretch>
        </p:blipFill>
        <p:spPr>
          <a:xfrm>
            <a:off x="9291912" y="3697738"/>
            <a:ext cx="237293" cy="202777"/>
          </a:xfrm>
          <a:prstGeom prst="rect">
            <a:avLst/>
          </a:prstGeom>
          <a:effectLst/>
        </p:spPr>
      </p:pic>
      <p:sp>
        <p:nvSpPr>
          <p:cNvPr id="100" name="Rounded Rectangle 51">
            <a:hlinkClick r:id="rId9" action="ppaction://hlinksldjump"/>
            <a:extLst>
              <a:ext uri="{FF2B5EF4-FFF2-40B4-BE49-F238E27FC236}">
                <a16:creationId xmlns:a16="http://schemas.microsoft.com/office/drawing/2014/main" id="{B4ECB8AA-C361-481D-8D1A-E18221DF6AEF}"/>
              </a:ext>
            </a:extLst>
          </p:cNvPr>
          <p:cNvSpPr/>
          <p:nvPr/>
        </p:nvSpPr>
        <p:spPr>
          <a:xfrm>
            <a:off x="5407978" y="3541093"/>
            <a:ext cx="1398550" cy="182196"/>
          </a:xfrm>
          <a:prstGeom prst="roundRect">
            <a:avLst>
              <a:gd name="adj" fmla="val 36374"/>
            </a:avLst>
          </a:prstGeom>
          <a:solidFill>
            <a:schemeClr val="tx1">
              <a:lumMod val="75000"/>
              <a:lumOff val="25000"/>
            </a:schemeClr>
          </a:solidFill>
          <a:ln w="12700" cap="flat" cmpd="sng" algn="ctr">
            <a:noFill/>
            <a:prstDash val="solid"/>
            <a:miter lim="800000"/>
          </a:ln>
          <a:effectLst/>
        </p:spPr>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1400" b="0"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SST Arabic" panose="020B0504030504020204" pitchFamily="34" charset="-78"/>
                <a:ea typeface="+mn-ea"/>
                <a:cs typeface="SST Arabic" panose="020B0504030504020204" pitchFamily="34" charset="-78"/>
              </a:rPr>
              <a:t>تفاصيل المؤشر</a:t>
            </a:r>
          </a:p>
        </p:txBody>
      </p:sp>
      <p:sp>
        <p:nvSpPr>
          <p:cNvPr id="2" name="Slide Number Placeholder 1"/>
          <p:cNvSpPr>
            <a:spLocks noGrp="1"/>
          </p:cNvSpPr>
          <p:nvPr>
            <p:ph type="sldNum" sz="quarter" idx="12"/>
          </p:nvPr>
        </p:nvSpPr>
        <p:spPr/>
        <p:txBody>
          <a:bodyPr/>
          <a:lstStyle/>
          <a:p>
            <a:fld id="{008E1BDA-5E07-414A-8101-29DABEB15B19}" type="slidenum">
              <a:rPr lang="en-US" smtClean="0"/>
              <a:t>66</a:t>
            </a:fld>
            <a:endParaRPr lang="en-US"/>
          </a:p>
        </p:txBody>
      </p:sp>
      <p:sp>
        <p:nvSpPr>
          <p:cNvPr id="41" name="Rectangle: Rounded Corners 62">
            <a:extLst>
              <a:ext uri="{FF2B5EF4-FFF2-40B4-BE49-F238E27FC236}">
                <a16:creationId xmlns:a16="http://schemas.microsoft.com/office/drawing/2014/main" id="{0752DDA2-8A79-4E12-BE1B-11A9C7DF659B}"/>
              </a:ext>
            </a:extLst>
          </p:cNvPr>
          <p:cNvSpPr>
            <a:spLocks/>
          </p:cNvSpPr>
          <p:nvPr/>
        </p:nvSpPr>
        <p:spPr>
          <a:xfrm>
            <a:off x="759124" y="212123"/>
            <a:ext cx="7607005" cy="698989"/>
          </a:xfrm>
          <a:prstGeom prst="roundRect">
            <a:avLst>
              <a:gd name="adj" fmla="val 50000"/>
            </a:avLst>
          </a:prstGeom>
          <a:solidFill>
            <a:schemeClr val="bg2"/>
          </a:solidFill>
          <a:ln w="9525">
            <a:no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err="1">
              <a:ln>
                <a:noFill/>
              </a:ln>
              <a:solidFill>
                <a:srgbClr val="000000"/>
              </a:solidFill>
              <a:effectLst/>
              <a:uLnTx/>
              <a:uFillTx/>
              <a:latin typeface="Calibri"/>
              <a:ea typeface="+mn-ea"/>
              <a:cs typeface="Symbio AR+LT"/>
            </a:endParaRPr>
          </a:p>
        </p:txBody>
      </p:sp>
      <p:sp>
        <p:nvSpPr>
          <p:cNvPr id="42" name="Rectangle: Rounded Corners 64">
            <a:extLst>
              <a:ext uri="{FF2B5EF4-FFF2-40B4-BE49-F238E27FC236}">
                <a16:creationId xmlns:a16="http://schemas.microsoft.com/office/drawing/2014/main" id="{7E72F10C-A213-4A58-8264-12004E6C844C}"/>
              </a:ext>
            </a:extLst>
          </p:cNvPr>
          <p:cNvSpPr>
            <a:spLocks/>
          </p:cNvSpPr>
          <p:nvPr/>
        </p:nvSpPr>
        <p:spPr>
          <a:xfrm>
            <a:off x="7409861" y="212211"/>
            <a:ext cx="4480807" cy="698989"/>
          </a:xfrm>
          <a:prstGeom prst="roundRect">
            <a:avLst>
              <a:gd name="adj" fmla="val 50000"/>
            </a:avLst>
          </a:prstGeom>
          <a:solidFill>
            <a:srgbClr val="002C81"/>
          </a:solidFill>
          <a:ln w="9525">
            <a:no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err="1">
              <a:ln>
                <a:noFill/>
              </a:ln>
              <a:solidFill>
                <a:srgbClr val="000000"/>
              </a:solidFill>
              <a:effectLst/>
              <a:uLnTx/>
              <a:uFillTx/>
              <a:latin typeface="Calibri"/>
              <a:ea typeface="+mn-ea"/>
              <a:cs typeface="Symbio AR+LT"/>
            </a:endParaRPr>
          </a:p>
        </p:txBody>
      </p:sp>
      <p:sp>
        <p:nvSpPr>
          <p:cNvPr id="43" name="TextBox 42">
            <a:extLst>
              <a:ext uri="{FF2B5EF4-FFF2-40B4-BE49-F238E27FC236}">
                <a16:creationId xmlns:a16="http://schemas.microsoft.com/office/drawing/2014/main" id="{1230462A-05CF-4777-9826-0C347DF2641B}"/>
              </a:ext>
            </a:extLst>
          </p:cNvPr>
          <p:cNvSpPr txBox="1">
            <a:spLocks/>
          </p:cNvSpPr>
          <p:nvPr/>
        </p:nvSpPr>
        <p:spPr>
          <a:xfrm>
            <a:off x="7548031" y="407817"/>
            <a:ext cx="4154507" cy="307777"/>
          </a:xfrm>
          <a:prstGeom prst="rect">
            <a:avLst/>
          </a:prstGeom>
        </p:spPr>
        <p:txBody>
          <a:bodyPr vert="horz" wrap="square" lIns="0" tIns="0" rIns="0" bIns="0" rtlCol="0" anchor="ctr">
            <a:spAutoFit/>
          </a:bodyPr>
          <a:lstStyle>
            <a:lvl1pPr marL="179994" lvl="0" indent="-179994" defTabSz="914370">
              <a:spcBef>
                <a:spcPts val="600"/>
              </a:spcBef>
              <a:buFont typeface="Arial" panose="020B0604020202020204" pitchFamily="34" charset="0"/>
              <a:buChar char="•"/>
              <a:defRPr sz="1400" kern="0">
                <a:latin typeface="Calibri" panose="020F0502020204030204" pitchFamily="34" charset="0"/>
                <a:cs typeface="Calibri" panose="020F0502020204030204" pitchFamily="34" charset="0"/>
                <a:sym typeface="Calibri" panose="020F0502020204030204" pitchFamily="34" charset="0"/>
              </a:defRPr>
            </a:lvl1pPr>
            <a:lvl2pPr marL="359988" lvl="1" indent="-179994" defTabSz="914370">
              <a:spcBef>
                <a:spcPts val="300"/>
              </a:spcBef>
              <a:buFont typeface="Arial" panose="020B0604020202020204" pitchFamily="34" charset="0"/>
              <a:buChar char="–"/>
              <a:defRPr sz="1400" kern="0">
                <a:latin typeface="Calibri" panose="020F0502020204030204" pitchFamily="34" charset="0"/>
                <a:cs typeface="Calibri" panose="020F0502020204030204" pitchFamily="34" charset="0"/>
                <a:sym typeface="Calibri" panose="020F0502020204030204" pitchFamily="34" charset="0"/>
              </a:defRPr>
            </a:lvl2pPr>
            <a:lvl3pPr marL="539982" lvl="2" indent="-179994" defTabSz="914370">
              <a:spcBef>
                <a:spcPts val="300"/>
              </a:spcBef>
              <a:buFont typeface="Arial" panose="020B0604020202020204" pitchFamily="34" charset="0"/>
              <a:buChar char="-"/>
              <a:defRPr sz="1400" kern="0">
                <a:latin typeface="Calibri" panose="020F0502020204030204" pitchFamily="34" charset="0"/>
                <a:cs typeface="Calibri" panose="020F0502020204030204" pitchFamily="34" charset="0"/>
                <a:sym typeface="Calibri" panose="020F0502020204030204" pitchFamily="34" charset="0"/>
              </a:defRPr>
            </a:lvl3pPr>
            <a:lvl4pPr marL="719977" lvl="3" indent="-179994" defTabSz="914370">
              <a:spcBef>
                <a:spcPts val="300"/>
              </a:spcBef>
              <a:buFont typeface="Arial" panose="020B0604020202020204" pitchFamily="34" charset="0"/>
              <a:buChar char="-"/>
              <a:defRPr sz="1400" kern="0">
                <a:latin typeface="Calibri" panose="020F0502020204030204" pitchFamily="34" charset="0"/>
                <a:cs typeface="Calibri" panose="020F0502020204030204" pitchFamily="34" charset="0"/>
                <a:sym typeface="Calibri" panose="020F0502020204030204" pitchFamily="34" charset="0"/>
              </a:defRPr>
            </a:lvl4pPr>
            <a:lvl5pPr marL="899971" lvl="4" indent="-179994" defTabSz="914370">
              <a:spcBef>
                <a:spcPts val="300"/>
              </a:spcBef>
              <a:buFont typeface="Arial" panose="020B0604020202020204" pitchFamily="34" charset="0"/>
              <a:buChar char="-"/>
              <a:defRPr sz="1400" kern="0">
                <a:latin typeface="Calibri" panose="020F0502020204030204" pitchFamily="34" charset="0"/>
                <a:cs typeface="Calibri" panose="020F0502020204030204" pitchFamily="34" charset="0"/>
                <a:sym typeface="Calibri" panose="020F0502020204030204" pitchFamily="34" charset="0"/>
              </a:defRPr>
            </a:lvl5pPr>
            <a:lvl6pPr marL="1079965" indent="-179994" defTabSz="914370">
              <a:spcBef>
                <a:spcPts val="300"/>
              </a:spcBef>
              <a:buFont typeface="Arial" panose="020B0604020202020204" pitchFamily="34" charset="0"/>
              <a:buChar char="-"/>
              <a:defRPr sz="1400" kern="0"/>
            </a:lvl6pPr>
            <a:lvl7pPr marL="1259959" indent="-179994" defTabSz="914370">
              <a:spcBef>
                <a:spcPts val="300"/>
              </a:spcBef>
              <a:buFont typeface="Arial" panose="020B0604020202020204" pitchFamily="34" charset="0"/>
              <a:buChar char="-"/>
              <a:defRPr sz="1400" kern="0"/>
            </a:lvl7pPr>
            <a:lvl8pPr marL="1439953" indent="-179994" defTabSz="914370">
              <a:spcBef>
                <a:spcPts val="300"/>
              </a:spcBef>
              <a:buFont typeface="Arial" panose="020B0604020202020204" pitchFamily="34" charset="0"/>
              <a:buChar char="-"/>
              <a:defRPr sz="1400" kern="0"/>
            </a:lvl8pPr>
            <a:lvl9pPr marL="1619947" indent="-179994" defTabSz="914370">
              <a:spcBef>
                <a:spcPts val="300"/>
              </a:spcBef>
              <a:buFont typeface="Arial" panose="020B0604020202020204" pitchFamily="34" charset="0"/>
              <a:buChar char="-"/>
              <a:defRPr sz="1400" kern="0"/>
            </a:lvl9pPr>
          </a:lstStyle>
          <a:p>
            <a:pPr marL="0" lvl="0" indent="0" algn="ctr" defTabSz="914400">
              <a:spcBef>
                <a:spcPts val="0"/>
              </a:spcBef>
              <a:buNone/>
              <a:defRPr/>
            </a:pPr>
            <a:r>
              <a:rPr lang="ar-SA" sz="2000" b="1" kern="1200" dirty="0">
                <a:solidFill>
                  <a:srgbClr val="FFFFFF"/>
                </a:solidFill>
                <a:cs typeface="SST Arabic" panose="020B0504030504020204"/>
              </a:rPr>
              <a:t>قاعدة مستقلة</a:t>
            </a:r>
            <a:endParaRPr kumimoji="0" lang="en-US" sz="2000" b="1" i="0" u="none" strike="noStrike" kern="1200" cap="none" spc="0" normalizeH="0" baseline="0" noProof="0" dirty="0">
              <a:ln>
                <a:noFill/>
              </a:ln>
              <a:solidFill>
                <a:srgbClr val="FFFFFF"/>
              </a:solidFill>
              <a:effectLst/>
              <a:uLnTx/>
              <a:uFillTx/>
              <a:latin typeface="Calibri" panose="020F0502020204030204" pitchFamily="34" charset="0"/>
              <a:ea typeface="+mn-ea"/>
              <a:cs typeface="SST Arabic" panose="020B0504030504020204"/>
              <a:sym typeface="Calibri" panose="020F0502020204030204" pitchFamily="34" charset="0"/>
            </a:endParaRPr>
          </a:p>
        </p:txBody>
      </p:sp>
      <p:sp>
        <p:nvSpPr>
          <p:cNvPr id="44" name="Oval 43">
            <a:extLst>
              <a:ext uri="{FF2B5EF4-FFF2-40B4-BE49-F238E27FC236}">
                <a16:creationId xmlns:a16="http://schemas.microsoft.com/office/drawing/2014/main" id="{1EF12738-BE68-4C05-9B96-9B122E48E8A0}"/>
              </a:ext>
            </a:extLst>
          </p:cNvPr>
          <p:cNvSpPr/>
          <p:nvPr/>
        </p:nvSpPr>
        <p:spPr>
          <a:xfrm>
            <a:off x="11171415" y="81797"/>
            <a:ext cx="883696" cy="883696"/>
          </a:xfrm>
          <a:prstGeom prst="ellipse">
            <a:avLst/>
          </a:prstGeom>
          <a:solidFill>
            <a:schemeClr val="bg1"/>
          </a:solidFill>
          <a:ln w="9525">
            <a:solidFill>
              <a:srgbClr val="002C8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err="1">
              <a:ln>
                <a:noFill/>
              </a:ln>
              <a:solidFill>
                <a:srgbClr val="000000"/>
              </a:solidFill>
              <a:effectLst/>
              <a:uLnTx/>
              <a:uFillTx/>
              <a:latin typeface="Calibri"/>
              <a:ea typeface="+mn-ea"/>
              <a:cs typeface="Symbio AR+LT"/>
            </a:endParaRPr>
          </a:p>
        </p:txBody>
      </p:sp>
      <p:sp>
        <p:nvSpPr>
          <p:cNvPr id="45" name="TextBox 44">
            <a:extLst>
              <a:ext uri="{FF2B5EF4-FFF2-40B4-BE49-F238E27FC236}">
                <a16:creationId xmlns:a16="http://schemas.microsoft.com/office/drawing/2014/main" id="{ABD998DB-0D50-444A-A860-2234F2EFE47D}"/>
              </a:ext>
            </a:extLst>
          </p:cNvPr>
          <p:cNvSpPr txBox="1"/>
          <p:nvPr/>
        </p:nvSpPr>
        <p:spPr>
          <a:xfrm>
            <a:off x="872591" y="380774"/>
            <a:ext cx="6765870" cy="352509"/>
          </a:xfrm>
          <a:prstGeom prst="rect">
            <a:avLst/>
          </a:prstGeom>
          <a:noFill/>
        </p:spPr>
        <p:txBody>
          <a:bodyPr wrap="square" rtlCol="0" anchor="ctr" anchorCtr="0">
            <a:noAutofit/>
          </a:bodyPr>
          <a:lstStyle>
            <a:defPPr>
              <a:defRPr lang="en-US"/>
            </a:defPPr>
            <a:lvl1pPr algn="ctr" rtl="1">
              <a:defRPr sz="1200" b="1">
                <a:solidFill>
                  <a:srgbClr val="575756">
                    <a:lumMod val="50000"/>
                  </a:srgbClr>
                </a:solidFill>
                <a:latin typeface="SST Arabic" panose="020B0504030504020204" pitchFamily="34" charset="-78"/>
                <a:cs typeface="SST Arabic" panose="020B0504030504020204" pitchFamily="34" charset="-78"/>
              </a:defRPr>
            </a:lvl1pPr>
          </a:lstStyle>
          <a:p>
            <a:pPr lvl="0">
              <a:defRPr/>
            </a:pPr>
            <a:r>
              <a:rPr lang="en-US" dirty="0"/>
              <a:t>28,509</a:t>
            </a:r>
            <a:r>
              <a:rPr kumimoji="0" lang="ar-SA" sz="1200" b="1" i="0" u="none" strike="noStrike" kern="1200" cap="none" spc="0" normalizeH="0" baseline="0" noProof="0" dirty="0">
                <a:ln>
                  <a:noFill/>
                </a:ln>
                <a:solidFill>
                  <a:srgbClr val="575756">
                    <a:lumMod val="50000"/>
                  </a:srgbClr>
                </a:solidFill>
                <a:effectLst/>
                <a:uLnTx/>
                <a:uFillTx/>
                <a:latin typeface="SST Arabic" panose="020B0504030504020204" pitchFamily="34" charset="-78"/>
                <a:ea typeface="+mn-ea"/>
                <a:cs typeface="SST Arabic" panose="020B0504030504020204" pitchFamily="34" charset="-78"/>
              </a:rPr>
              <a:t> حركة تم استهدافها لفترة يناير 2023 حتى يونيو 2023</a:t>
            </a:r>
            <a:endParaRPr kumimoji="0" lang="en-US" sz="1200" b="1" i="0" u="none" strike="noStrike" kern="1200" cap="none" spc="0" normalizeH="0" baseline="0" noProof="0" dirty="0">
              <a:ln>
                <a:noFill/>
              </a:ln>
              <a:solidFill>
                <a:srgbClr val="575756">
                  <a:lumMod val="50000"/>
                </a:srgbClr>
              </a:solidFill>
              <a:effectLst/>
              <a:uLnTx/>
              <a:uFillTx/>
              <a:latin typeface="SST Arabic" panose="020B0504030504020204" pitchFamily="34" charset="-78"/>
              <a:ea typeface="+mn-ea"/>
              <a:cs typeface="SST Arabic" panose="020B0504030504020204" pitchFamily="34" charset="-78"/>
            </a:endParaRPr>
          </a:p>
        </p:txBody>
      </p:sp>
      <p:grpSp>
        <p:nvGrpSpPr>
          <p:cNvPr id="46" name="Group 45">
            <a:extLst>
              <a:ext uri="{FF2B5EF4-FFF2-40B4-BE49-F238E27FC236}">
                <a16:creationId xmlns:a16="http://schemas.microsoft.com/office/drawing/2014/main" id="{DAE1B454-75EA-4488-BD5F-E76BF75CC7CD}"/>
              </a:ext>
            </a:extLst>
          </p:cNvPr>
          <p:cNvGrpSpPr/>
          <p:nvPr/>
        </p:nvGrpSpPr>
        <p:grpSpPr>
          <a:xfrm>
            <a:off x="11415986" y="280973"/>
            <a:ext cx="394554" cy="424008"/>
            <a:chOff x="4402859" y="2189177"/>
            <a:chExt cx="1144835" cy="1230298"/>
          </a:xfrm>
        </p:grpSpPr>
        <p:sp>
          <p:nvSpPr>
            <p:cNvPr id="47" name="Freeform: Shape 77">
              <a:extLst>
                <a:ext uri="{FF2B5EF4-FFF2-40B4-BE49-F238E27FC236}">
                  <a16:creationId xmlns:a16="http://schemas.microsoft.com/office/drawing/2014/main" id="{2CCB72F0-684C-4FA4-8D16-1A09529B2468}"/>
                </a:ext>
              </a:extLst>
            </p:cNvPr>
            <p:cNvSpPr/>
            <p:nvPr/>
          </p:nvSpPr>
          <p:spPr>
            <a:xfrm>
              <a:off x="4586522" y="2189177"/>
              <a:ext cx="734651" cy="734651"/>
            </a:xfrm>
            <a:custGeom>
              <a:avLst/>
              <a:gdLst>
                <a:gd name="connsiteX0" fmla="*/ 118060 w 114300"/>
                <a:gd name="connsiteY0" fmla="*/ 60910 h 114300"/>
                <a:gd name="connsiteX1" fmla="*/ 60910 w 114300"/>
                <a:gd name="connsiteY1" fmla="*/ 118060 h 114300"/>
                <a:gd name="connsiteX2" fmla="*/ 3760 w 114300"/>
                <a:gd name="connsiteY2" fmla="*/ 60910 h 114300"/>
                <a:gd name="connsiteX3" fmla="*/ 60910 w 114300"/>
                <a:gd name="connsiteY3" fmla="*/ 3760 h 114300"/>
                <a:gd name="connsiteX4" fmla="*/ 118060 w 114300"/>
                <a:gd name="connsiteY4" fmla="*/ 60910 h 114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300" h="114300">
                  <a:moveTo>
                    <a:pt x="118060" y="60910"/>
                  </a:moveTo>
                  <a:cubicBezTo>
                    <a:pt x="118060" y="92473"/>
                    <a:pt x="92473" y="118060"/>
                    <a:pt x="60910" y="118060"/>
                  </a:cubicBezTo>
                  <a:cubicBezTo>
                    <a:pt x="29347" y="118060"/>
                    <a:pt x="3760" y="92473"/>
                    <a:pt x="3760" y="60910"/>
                  </a:cubicBezTo>
                  <a:cubicBezTo>
                    <a:pt x="3760" y="29347"/>
                    <a:pt x="29347" y="3760"/>
                    <a:pt x="60910" y="3760"/>
                  </a:cubicBezTo>
                  <a:cubicBezTo>
                    <a:pt x="92473" y="3760"/>
                    <a:pt x="118060" y="29347"/>
                    <a:pt x="118060" y="60910"/>
                  </a:cubicBezTo>
                  <a:close/>
                </a:path>
              </a:pathLst>
            </a:custGeom>
            <a:noFill/>
            <a:ln w="6350" cap="flat">
              <a:solidFill>
                <a:srgbClr val="002C8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dirty="0">
                <a:ln>
                  <a:noFill/>
                </a:ln>
                <a:solidFill>
                  <a:srgbClr val="000000"/>
                </a:solidFill>
                <a:effectLst/>
                <a:uLnTx/>
                <a:uFillTx/>
                <a:latin typeface="Calibri"/>
                <a:ea typeface="+mn-ea"/>
                <a:cs typeface="Symbio AR+LT"/>
              </a:endParaRPr>
            </a:p>
          </p:txBody>
        </p:sp>
        <p:sp>
          <p:nvSpPr>
            <p:cNvPr id="48" name="Freeform: Shape 78">
              <a:extLst>
                <a:ext uri="{FF2B5EF4-FFF2-40B4-BE49-F238E27FC236}">
                  <a16:creationId xmlns:a16="http://schemas.microsoft.com/office/drawing/2014/main" id="{04CC0EFA-7DD5-4E88-B699-6B1319516E48}"/>
                </a:ext>
              </a:extLst>
            </p:cNvPr>
            <p:cNvSpPr/>
            <p:nvPr/>
          </p:nvSpPr>
          <p:spPr>
            <a:xfrm>
              <a:off x="4953847" y="2262641"/>
              <a:ext cx="306103" cy="306103"/>
            </a:xfrm>
            <a:custGeom>
              <a:avLst/>
              <a:gdLst>
                <a:gd name="connsiteX0" fmla="*/ 49480 w 47625"/>
                <a:gd name="connsiteY0" fmla="*/ 49480 h 47625"/>
                <a:gd name="connsiteX1" fmla="*/ 3760 w 47625"/>
                <a:gd name="connsiteY1" fmla="*/ 3760 h 47625"/>
              </a:gdLst>
              <a:ahLst/>
              <a:cxnLst>
                <a:cxn ang="0">
                  <a:pos x="connsiteX0" y="connsiteY0"/>
                </a:cxn>
                <a:cxn ang="0">
                  <a:pos x="connsiteX1" y="connsiteY1"/>
                </a:cxn>
              </a:cxnLst>
              <a:rect l="l" t="t" r="r" b="b"/>
              <a:pathLst>
                <a:path w="47625" h="47625">
                  <a:moveTo>
                    <a:pt x="49480" y="49480"/>
                  </a:moveTo>
                  <a:cubicBezTo>
                    <a:pt x="49480" y="24715"/>
                    <a:pt x="29477" y="3760"/>
                    <a:pt x="3760" y="3760"/>
                  </a:cubicBezTo>
                </a:path>
              </a:pathLst>
            </a:custGeom>
            <a:noFill/>
            <a:ln w="6350" cap="rnd">
              <a:solidFill>
                <a:srgbClr val="002C8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Symbio AR+LT"/>
              </a:endParaRPr>
            </a:p>
          </p:txBody>
        </p:sp>
        <p:sp>
          <p:nvSpPr>
            <p:cNvPr id="49" name="Freeform: Shape 79">
              <a:extLst>
                <a:ext uri="{FF2B5EF4-FFF2-40B4-BE49-F238E27FC236}">
                  <a16:creationId xmlns:a16="http://schemas.microsoft.com/office/drawing/2014/main" id="{A53DBAF7-4173-410C-9E56-C39B9FC781DA}"/>
                </a:ext>
              </a:extLst>
            </p:cNvPr>
            <p:cNvSpPr/>
            <p:nvPr/>
          </p:nvSpPr>
          <p:spPr>
            <a:xfrm>
              <a:off x="4898752" y="2923828"/>
              <a:ext cx="122441" cy="122441"/>
            </a:xfrm>
            <a:custGeom>
              <a:avLst/>
              <a:gdLst>
                <a:gd name="connsiteX0" fmla="*/ 3760 w 19050"/>
                <a:gd name="connsiteY0" fmla="*/ 3760 h 19050"/>
                <a:gd name="connsiteX1" fmla="*/ 3760 w 19050"/>
                <a:gd name="connsiteY1" fmla="*/ 24715 h 19050"/>
                <a:gd name="connsiteX2" fmla="*/ 20905 w 19050"/>
                <a:gd name="connsiteY2" fmla="*/ 24715 h 19050"/>
                <a:gd name="connsiteX3" fmla="*/ 20905 w 19050"/>
                <a:gd name="connsiteY3" fmla="*/ 3760 h 19050"/>
              </a:gdLst>
              <a:ahLst/>
              <a:cxnLst>
                <a:cxn ang="0">
                  <a:pos x="connsiteX0" y="connsiteY0"/>
                </a:cxn>
                <a:cxn ang="0">
                  <a:pos x="connsiteX1" y="connsiteY1"/>
                </a:cxn>
                <a:cxn ang="0">
                  <a:pos x="connsiteX2" y="connsiteY2"/>
                </a:cxn>
                <a:cxn ang="0">
                  <a:pos x="connsiteX3" y="connsiteY3"/>
                </a:cxn>
              </a:cxnLst>
              <a:rect l="l" t="t" r="r" b="b"/>
              <a:pathLst>
                <a:path w="19050" h="19050">
                  <a:moveTo>
                    <a:pt x="3760" y="3760"/>
                  </a:moveTo>
                  <a:lnTo>
                    <a:pt x="3760" y="24715"/>
                  </a:lnTo>
                  <a:lnTo>
                    <a:pt x="20905" y="24715"/>
                  </a:lnTo>
                  <a:lnTo>
                    <a:pt x="20905" y="3760"/>
                  </a:lnTo>
                </a:path>
              </a:pathLst>
            </a:custGeom>
            <a:noFill/>
            <a:ln w="6350" cap="flat">
              <a:solidFill>
                <a:srgbClr val="002C8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Symbio AR+LT"/>
              </a:endParaRPr>
            </a:p>
          </p:txBody>
        </p:sp>
        <p:sp>
          <p:nvSpPr>
            <p:cNvPr id="50" name="Freeform: Shape 80">
              <a:extLst>
                <a:ext uri="{FF2B5EF4-FFF2-40B4-BE49-F238E27FC236}">
                  <a16:creationId xmlns:a16="http://schemas.microsoft.com/office/drawing/2014/main" id="{641CEAD3-24EA-423F-BCFB-A2A3752C7F0F}"/>
                </a:ext>
              </a:extLst>
            </p:cNvPr>
            <p:cNvSpPr/>
            <p:nvPr/>
          </p:nvSpPr>
          <p:spPr>
            <a:xfrm>
              <a:off x="4764067" y="2513650"/>
              <a:ext cx="122441" cy="183663"/>
            </a:xfrm>
            <a:custGeom>
              <a:avLst/>
              <a:gdLst>
                <a:gd name="connsiteX0" fmla="*/ 3760 w 19050"/>
                <a:gd name="connsiteY0" fmla="*/ 3760 h 28575"/>
                <a:gd name="connsiteX1" fmla="*/ 23762 w 19050"/>
                <a:gd name="connsiteY1" fmla="*/ 3760 h 28575"/>
                <a:gd name="connsiteX2" fmla="*/ 23762 w 19050"/>
                <a:gd name="connsiteY2" fmla="*/ 31382 h 28575"/>
                <a:gd name="connsiteX3" fmla="*/ 3760 w 19050"/>
                <a:gd name="connsiteY3" fmla="*/ 31382 h 28575"/>
              </a:gdLst>
              <a:ahLst/>
              <a:cxnLst>
                <a:cxn ang="0">
                  <a:pos x="connsiteX0" y="connsiteY0"/>
                </a:cxn>
                <a:cxn ang="0">
                  <a:pos x="connsiteX1" y="connsiteY1"/>
                </a:cxn>
                <a:cxn ang="0">
                  <a:pos x="connsiteX2" y="connsiteY2"/>
                </a:cxn>
                <a:cxn ang="0">
                  <a:pos x="connsiteX3" y="connsiteY3"/>
                </a:cxn>
              </a:cxnLst>
              <a:rect l="l" t="t" r="r" b="b"/>
              <a:pathLst>
                <a:path w="19050" h="28575">
                  <a:moveTo>
                    <a:pt x="3760" y="3760"/>
                  </a:moveTo>
                  <a:lnTo>
                    <a:pt x="23762" y="3760"/>
                  </a:lnTo>
                  <a:lnTo>
                    <a:pt x="23762" y="31382"/>
                  </a:lnTo>
                  <a:lnTo>
                    <a:pt x="3760" y="31382"/>
                  </a:lnTo>
                  <a:close/>
                </a:path>
              </a:pathLst>
            </a:custGeom>
            <a:noFill/>
            <a:ln w="6350" cap="flat">
              <a:solidFill>
                <a:srgbClr val="002C8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Symbio AR+LT"/>
              </a:endParaRPr>
            </a:p>
          </p:txBody>
        </p:sp>
        <p:sp>
          <p:nvSpPr>
            <p:cNvPr id="51" name="Freeform: Shape 81">
              <a:extLst>
                <a:ext uri="{FF2B5EF4-FFF2-40B4-BE49-F238E27FC236}">
                  <a16:creationId xmlns:a16="http://schemas.microsoft.com/office/drawing/2014/main" id="{4DCD7DF8-DEC8-40E1-A19B-DFFC4E1D777B}"/>
                </a:ext>
              </a:extLst>
            </p:cNvPr>
            <p:cNvSpPr/>
            <p:nvPr/>
          </p:nvSpPr>
          <p:spPr>
            <a:xfrm>
              <a:off x="4892628" y="2427941"/>
              <a:ext cx="122441" cy="306103"/>
            </a:xfrm>
            <a:custGeom>
              <a:avLst/>
              <a:gdLst>
                <a:gd name="connsiteX0" fmla="*/ 3760 w 19050"/>
                <a:gd name="connsiteY0" fmla="*/ 3760 h 47625"/>
                <a:gd name="connsiteX1" fmla="*/ 23762 w 19050"/>
                <a:gd name="connsiteY1" fmla="*/ 3760 h 47625"/>
                <a:gd name="connsiteX2" fmla="*/ 23762 w 19050"/>
                <a:gd name="connsiteY2" fmla="*/ 44717 h 47625"/>
                <a:gd name="connsiteX3" fmla="*/ 3760 w 19050"/>
                <a:gd name="connsiteY3" fmla="*/ 44717 h 47625"/>
              </a:gdLst>
              <a:ahLst/>
              <a:cxnLst>
                <a:cxn ang="0">
                  <a:pos x="connsiteX0" y="connsiteY0"/>
                </a:cxn>
                <a:cxn ang="0">
                  <a:pos x="connsiteX1" y="connsiteY1"/>
                </a:cxn>
                <a:cxn ang="0">
                  <a:pos x="connsiteX2" y="connsiteY2"/>
                </a:cxn>
                <a:cxn ang="0">
                  <a:pos x="connsiteX3" y="connsiteY3"/>
                </a:cxn>
              </a:cxnLst>
              <a:rect l="l" t="t" r="r" b="b"/>
              <a:pathLst>
                <a:path w="19050" h="47625">
                  <a:moveTo>
                    <a:pt x="3760" y="3760"/>
                  </a:moveTo>
                  <a:lnTo>
                    <a:pt x="23762" y="3760"/>
                  </a:lnTo>
                  <a:lnTo>
                    <a:pt x="23762" y="44717"/>
                  </a:lnTo>
                  <a:lnTo>
                    <a:pt x="3760" y="44717"/>
                  </a:lnTo>
                  <a:close/>
                </a:path>
              </a:pathLst>
            </a:custGeom>
            <a:noFill/>
            <a:ln w="6350" cap="flat">
              <a:solidFill>
                <a:srgbClr val="002C8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Symbio AR+LT"/>
              </a:endParaRPr>
            </a:p>
          </p:txBody>
        </p:sp>
        <p:sp>
          <p:nvSpPr>
            <p:cNvPr id="52" name="Freeform: Shape 82">
              <a:extLst>
                <a:ext uri="{FF2B5EF4-FFF2-40B4-BE49-F238E27FC236}">
                  <a16:creationId xmlns:a16="http://schemas.microsoft.com/office/drawing/2014/main" id="{FFC0E6BA-0131-40D9-855A-6F74A966AC80}"/>
                </a:ext>
              </a:extLst>
            </p:cNvPr>
            <p:cNvSpPr/>
            <p:nvPr/>
          </p:nvSpPr>
          <p:spPr>
            <a:xfrm>
              <a:off x="5021193" y="2513650"/>
              <a:ext cx="122441" cy="183663"/>
            </a:xfrm>
            <a:custGeom>
              <a:avLst/>
              <a:gdLst>
                <a:gd name="connsiteX0" fmla="*/ 3760 w 19050"/>
                <a:gd name="connsiteY0" fmla="*/ 3760 h 28575"/>
                <a:gd name="connsiteX1" fmla="*/ 23762 w 19050"/>
                <a:gd name="connsiteY1" fmla="*/ 3760 h 28575"/>
                <a:gd name="connsiteX2" fmla="*/ 23762 w 19050"/>
                <a:gd name="connsiteY2" fmla="*/ 31382 h 28575"/>
                <a:gd name="connsiteX3" fmla="*/ 3760 w 19050"/>
                <a:gd name="connsiteY3" fmla="*/ 31382 h 28575"/>
              </a:gdLst>
              <a:ahLst/>
              <a:cxnLst>
                <a:cxn ang="0">
                  <a:pos x="connsiteX0" y="connsiteY0"/>
                </a:cxn>
                <a:cxn ang="0">
                  <a:pos x="connsiteX1" y="connsiteY1"/>
                </a:cxn>
                <a:cxn ang="0">
                  <a:pos x="connsiteX2" y="connsiteY2"/>
                </a:cxn>
                <a:cxn ang="0">
                  <a:pos x="connsiteX3" y="connsiteY3"/>
                </a:cxn>
              </a:cxnLst>
              <a:rect l="l" t="t" r="r" b="b"/>
              <a:pathLst>
                <a:path w="19050" h="28575">
                  <a:moveTo>
                    <a:pt x="3760" y="3760"/>
                  </a:moveTo>
                  <a:lnTo>
                    <a:pt x="23762" y="3760"/>
                  </a:lnTo>
                  <a:lnTo>
                    <a:pt x="23762" y="31382"/>
                  </a:lnTo>
                  <a:lnTo>
                    <a:pt x="3760" y="31382"/>
                  </a:lnTo>
                  <a:close/>
                </a:path>
              </a:pathLst>
            </a:custGeom>
            <a:noFill/>
            <a:ln w="6350" cap="flat">
              <a:solidFill>
                <a:srgbClr val="002C8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Symbio AR+LT"/>
              </a:endParaRPr>
            </a:p>
          </p:txBody>
        </p:sp>
        <p:sp>
          <p:nvSpPr>
            <p:cNvPr id="53" name="Freeform: Shape 83">
              <a:extLst>
                <a:ext uri="{FF2B5EF4-FFF2-40B4-BE49-F238E27FC236}">
                  <a16:creationId xmlns:a16="http://schemas.microsoft.com/office/drawing/2014/main" id="{0275EF87-5238-432E-9934-71DE692C8133}"/>
                </a:ext>
              </a:extLst>
            </p:cNvPr>
            <p:cNvSpPr/>
            <p:nvPr/>
          </p:nvSpPr>
          <p:spPr>
            <a:xfrm>
              <a:off x="4476326" y="3193199"/>
              <a:ext cx="61222" cy="61222"/>
            </a:xfrm>
            <a:custGeom>
              <a:avLst/>
              <a:gdLst>
                <a:gd name="connsiteX0" fmla="*/ 14237 w 9525"/>
                <a:gd name="connsiteY0" fmla="*/ 3760 h 9525"/>
                <a:gd name="connsiteX1" fmla="*/ 3760 w 9525"/>
                <a:gd name="connsiteY1" fmla="*/ 14237 h 9525"/>
              </a:gdLst>
              <a:ahLst/>
              <a:cxnLst>
                <a:cxn ang="0">
                  <a:pos x="connsiteX0" y="connsiteY0"/>
                </a:cxn>
                <a:cxn ang="0">
                  <a:pos x="connsiteX1" y="connsiteY1"/>
                </a:cxn>
              </a:cxnLst>
              <a:rect l="l" t="t" r="r" b="b"/>
              <a:pathLst>
                <a:path w="9525" h="9525">
                  <a:moveTo>
                    <a:pt x="14237" y="3760"/>
                  </a:moveTo>
                  <a:lnTo>
                    <a:pt x="3760" y="14237"/>
                  </a:lnTo>
                </a:path>
              </a:pathLst>
            </a:custGeom>
            <a:ln w="6350" cap="rnd">
              <a:solidFill>
                <a:srgbClr val="002C8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Symbio AR+LT"/>
              </a:endParaRPr>
            </a:p>
          </p:txBody>
        </p:sp>
        <p:sp>
          <p:nvSpPr>
            <p:cNvPr id="54" name="Freeform: Shape 84">
              <a:extLst>
                <a:ext uri="{FF2B5EF4-FFF2-40B4-BE49-F238E27FC236}">
                  <a16:creationId xmlns:a16="http://schemas.microsoft.com/office/drawing/2014/main" id="{D0177E95-5DDC-4457-BDD0-C0C22C06BD6B}"/>
                </a:ext>
              </a:extLst>
            </p:cNvPr>
            <p:cNvSpPr/>
            <p:nvPr/>
          </p:nvSpPr>
          <p:spPr>
            <a:xfrm>
              <a:off x="4604891" y="3193199"/>
              <a:ext cx="61222" cy="61222"/>
            </a:xfrm>
            <a:custGeom>
              <a:avLst/>
              <a:gdLst>
                <a:gd name="connsiteX0" fmla="*/ 14237 w 9525"/>
                <a:gd name="connsiteY0" fmla="*/ 14237 h 9525"/>
                <a:gd name="connsiteX1" fmla="*/ 3760 w 9525"/>
                <a:gd name="connsiteY1" fmla="*/ 3760 h 9525"/>
              </a:gdLst>
              <a:ahLst/>
              <a:cxnLst>
                <a:cxn ang="0">
                  <a:pos x="connsiteX0" y="connsiteY0"/>
                </a:cxn>
                <a:cxn ang="0">
                  <a:pos x="connsiteX1" y="connsiteY1"/>
                </a:cxn>
              </a:cxnLst>
              <a:rect l="l" t="t" r="r" b="b"/>
              <a:pathLst>
                <a:path w="9525" h="9525">
                  <a:moveTo>
                    <a:pt x="14237" y="14237"/>
                  </a:moveTo>
                  <a:lnTo>
                    <a:pt x="3760" y="3760"/>
                  </a:lnTo>
                </a:path>
              </a:pathLst>
            </a:custGeom>
            <a:ln w="6350" cap="rnd">
              <a:solidFill>
                <a:srgbClr val="002C8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Symbio AR+LT"/>
              </a:endParaRPr>
            </a:p>
          </p:txBody>
        </p:sp>
        <p:sp>
          <p:nvSpPr>
            <p:cNvPr id="55" name="Freeform: Shape 85">
              <a:extLst>
                <a:ext uri="{FF2B5EF4-FFF2-40B4-BE49-F238E27FC236}">
                  <a16:creationId xmlns:a16="http://schemas.microsoft.com/office/drawing/2014/main" id="{9C0CEC34-7B38-473D-81E9-6BAE52574BBC}"/>
                </a:ext>
              </a:extLst>
            </p:cNvPr>
            <p:cNvSpPr/>
            <p:nvPr/>
          </p:nvSpPr>
          <p:spPr>
            <a:xfrm>
              <a:off x="4733452" y="3187082"/>
              <a:ext cx="61222" cy="61222"/>
            </a:xfrm>
            <a:custGeom>
              <a:avLst/>
              <a:gdLst>
                <a:gd name="connsiteX0" fmla="*/ 14237 w 9525"/>
                <a:gd name="connsiteY0" fmla="*/ 3760 h 9525"/>
                <a:gd name="connsiteX1" fmla="*/ 3760 w 9525"/>
                <a:gd name="connsiteY1" fmla="*/ 15190 h 9525"/>
              </a:gdLst>
              <a:ahLst/>
              <a:cxnLst>
                <a:cxn ang="0">
                  <a:pos x="connsiteX0" y="connsiteY0"/>
                </a:cxn>
                <a:cxn ang="0">
                  <a:pos x="connsiteX1" y="connsiteY1"/>
                </a:cxn>
              </a:cxnLst>
              <a:rect l="l" t="t" r="r" b="b"/>
              <a:pathLst>
                <a:path w="9525" h="9525">
                  <a:moveTo>
                    <a:pt x="14237" y="3760"/>
                  </a:moveTo>
                  <a:lnTo>
                    <a:pt x="3760" y="15190"/>
                  </a:lnTo>
                </a:path>
              </a:pathLst>
            </a:custGeom>
            <a:ln w="6350" cap="rnd">
              <a:solidFill>
                <a:srgbClr val="002C8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Symbio AR+LT"/>
              </a:endParaRPr>
            </a:p>
          </p:txBody>
        </p:sp>
        <p:sp>
          <p:nvSpPr>
            <p:cNvPr id="56" name="Freeform: Shape 86">
              <a:extLst>
                <a:ext uri="{FF2B5EF4-FFF2-40B4-BE49-F238E27FC236}">
                  <a16:creationId xmlns:a16="http://schemas.microsoft.com/office/drawing/2014/main" id="{E571F473-131E-4978-8CEC-B1FE623D8DF4}"/>
                </a:ext>
              </a:extLst>
            </p:cNvPr>
            <p:cNvSpPr/>
            <p:nvPr/>
          </p:nvSpPr>
          <p:spPr>
            <a:xfrm>
              <a:off x="4402859" y="3254421"/>
              <a:ext cx="122441" cy="122441"/>
            </a:xfrm>
            <a:custGeom>
              <a:avLst/>
              <a:gdLst>
                <a:gd name="connsiteX0" fmla="*/ 17095 w 19050"/>
                <a:gd name="connsiteY0" fmla="*/ 10427 h 19050"/>
                <a:gd name="connsiteX1" fmla="*/ 10427 w 19050"/>
                <a:gd name="connsiteY1" fmla="*/ 17095 h 19050"/>
                <a:gd name="connsiteX2" fmla="*/ 3760 w 19050"/>
                <a:gd name="connsiteY2" fmla="*/ 10427 h 19050"/>
                <a:gd name="connsiteX3" fmla="*/ 10427 w 19050"/>
                <a:gd name="connsiteY3" fmla="*/ 3760 h 19050"/>
                <a:gd name="connsiteX4" fmla="*/ 17095 w 19050"/>
                <a:gd name="connsiteY4" fmla="*/ 10427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7095" y="10427"/>
                  </a:moveTo>
                  <a:cubicBezTo>
                    <a:pt x="17095" y="14110"/>
                    <a:pt x="14110" y="17095"/>
                    <a:pt x="10427" y="17095"/>
                  </a:cubicBezTo>
                  <a:cubicBezTo>
                    <a:pt x="6745" y="17095"/>
                    <a:pt x="3760" y="14110"/>
                    <a:pt x="3760" y="10427"/>
                  </a:cubicBezTo>
                  <a:cubicBezTo>
                    <a:pt x="3760" y="6745"/>
                    <a:pt x="6745" y="3760"/>
                    <a:pt x="10427" y="3760"/>
                  </a:cubicBezTo>
                  <a:cubicBezTo>
                    <a:pt x="14110" y="3760"/>
                    <a:pt x="17095" y="6745"/>
                    <a:pt x="17095" y="10427"/>
                  </a:cubicBezTo>
                  <a:close/>
                </a:path>
              </a:pathLst>
            </a:custGeom>
            <a:noFill/>
            <a:ln w="6350" cap="rnd">
              <a:solidFill>
                <a:srgbClr val="002C8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Symbio AR+LT"/>
              </a:endParaRPr>
            </a:p>
          </p:txBody>
        </p:sp>
        <p:sp>
          <p:nvSpPr>
            <p:cNvPr id="57" name="Freeform: Shape 87">
              <a:extLst>
                <a:ext uri="{FF2B5EF4-FFF2-40B4-BE49-F238E27FC236}">
                  <a16:creationId xmlns:a16="http://schemas.microsoft.com/office/drawing/2014/main" id="{6AEE0C3E-3EC7-4447-83FC-19B96832D4C8}"/>
                </a:ext>
              </a:extLst>
            </p:cNvPr>
            <p:cNvSpPr/>
            <p:nvPr/>
          </p:nvSpPr>
          <p:spPr>
            <a:xfrm>
              <a:off x="4531427" y="3119736"/>
              <a:ext cx="122441" cy="122441"/>
            </a:xfrm>
            <a:custGeom>
              <a:avLst/>
              <a:gdLst>
                <a:gd name="connsiteX0" fmla="*/ 17095 w 19050"/>
                <a:gd name="connsiteY0" fmla="*/ 10427 h 19050"/>
                <a:gd name="connsiteX1" fmla="*/ 10427 w 19050"/>
                <a:gd name="connsiteY1" fmla="*/ 17095 h 19050"/>
                <a:gd name="connsiteX2" fmla="*/ 3760 w 19050"/>
                <a:gd name="connsiteY2" fmla="*/ 10427 h 19050"/>
                <a:gd name="connsiteX3" fmla="*/ 10427 w 19050"/>
                <a:gd name="connsiteY3" fmla="*/ 3760 h 19050"/>
                <a:gd name="connsiteX4" fmla="*/ 17095 w 19050"/>
                <a:gd name="connsiteY4" fmla="*/ 10427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7095" y="10427"/>
                  </a:moveTo>
                  <a:cubicBezTo>
                    <a:pt x="17095" y="14110"/>
                    <a:pt x="14110" y="17095"/>
                    <a:pt x="10427" y="17095"/>
                  </a:cubicBezTo>
                  <a:cubicBezTo>
                    <a:pt x="6745" y="17095"/>
                    <a:pt x="3760" y="14110"/>
                    <a:pt x="3760" y="10427"/>
                  </a:cubicBezTo>
                  <a:cubicBezTo>
                    <a:pt x="3760" y="6745"/>
                    <a:pt x="6745" y="3760"/>
                    <a:pt x="10427" y="3760"/>
                  </a:cubicBezTo>
                  <a:cubicBezTo>
                    <a:pt x="14110" y="3760"/>
                    <a:pt x="17095" y="6745"/>
                    <a:pt x="17095" y="10427"/>
                  </a:cubicBezTo>
                  <a:close/>
                </a:path>
              </a:pathLst>
            </a:custGeom>
            <a:noFill/>
            <a:ln w="6350" cap="rnd">
              <a:solidFill>
                <a:srgbClr val="002C8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Symbio AR+LT"/>
              </a:endParaRPr>
            </a:p>
          </p:txBody>
        </p:sp>
        <p:sp>
          <p:nvSpPr>
            <p:cNvPr id="58" name="Freeform: Shape 88">
              <a:extLst>
                <a:ext uri="{FF2B5EF4-FFF2-40B4-BE49-F238E27FC236}">
                  <a16:creationId xmlns:a16="http://schemas.microsoft.com/office/drawing/2014/main" id="{3359A1C3-02C6-4C61-8D09-EC7A8E273290}"/>
                </a:ext>
              </a:extLst>
            </p:cNvPr>
            <p:cNvSpPr/>
            <p:nvPr/>
          </p:nvSpPr>
          <p:spPr>
            <a:xfrm>
              <a:off x="4659989" y="3254421"/>
              <a:ext cx="122441" cy="122441"/>
            </a:xfrm>
            <a:custGeom>
              <a:avLst/>
              <a:gdLst>
                <a:gd name="connsiteX0" fmla="*/ 17095 w 19050"/>
                <a:gd name="connsiteY0" fmla="*/ 10427 h 19050"/>
                <a:gd name="connsiteX1" fmla="*/ 10427 w 19050"/>
                <a:gd name="connsiteY1" fmla="*/ 17095 h 19050"/>
                <a:gd name="connsiteX2" fmla="*/ 3760 w 19050"/>
                <a:gd name="connsiteY2" fmla="*/ 10427 h 19050"/>
                <a:gd name="connsiteX3" fmla="*/ 10427 w 19050"/>
                <a:gd name="connsiteY3" fmla="*/ 3760 h 19050"/>
                <a:gd name="connsiteX4" fmla="*/ 17095 w 19050"/>
                <a:gd name="connsiteY4" fmla="*/ 10427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7095" y="10427"/>
                  </a:moveTo>
                  <a:cubicBezTo>
                    <a:pt x="17095" y="14110"/>
                    <a:pt x="14110" y="17095"/>
                    <a:pt x="10427" y="17095"/>
                  </a:cubicBezTo>
                  <a:cubicBezTo>
                    <a:pt x="6745" y="17095"/>
                    <a:pt x="3760" y="14110"/>
                    <a:pt x="3760" y="10427"/>
                  </a:cubicBezTo>
                  <a:cubicBezTo>
                    <a:pt x="3760" y="6745"/>
                    <a:pt x="6745" y="3760"/>
                    <a:pt x="10427" y="3760"/>
                  </a:cubicBezTo>
                  <a:cubicBezTo>
                    <a:pt x="14110" y="3760"/>
                    <a:pt x="17095" y="6745"/>
                    <a:pt x="17095" y="10427"/>
                  </a:cubicBezTo>
                  <a:close/>
                </a:path>
              </a:pathLst>
            </a:custGeom>
            <a:noFill/>
            <a:ln w="6350" cap="rnd">
              <a:solidFill>
                <a:srgbClr val="002C8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Symbio AR+LT"/>
              </a:endParaRPr>
            </a:p>
          </p:txBody>
        </p:sp>
        <p:sp>
          <p:nvSpPr>
            <p:cNvPr id="59" name="Freeform: Shape 89">
              <a:extLst>
                <a:ext uri="{FF2B5EF4-FFF2-40B4-BE49-F238E27FC236}">
                  <a16:creationId xmlns:a16="http://schemas.microsoft.com/office/drawing/2014/main" id="{C8FFD7A6-0DA0-401A-9345-FD1E7F96D329}"/>
                </a:ext>
              </a:extLst>
            </p:cNvPr>
            <p:cNvSpPr/>
            <p:nvPr/>
          </p:nvSpPr>
          <p:spPr>
            <a:xfrm>
              <a:off x="5370149" y="3193199"/>
              <a:ext cx="61222" cy="61222"/>
            </a:xfrm>
            <a:custGeom>
              <a:avLst/>
              <a:gdLst>
                <a:gd name="connsiteX0" fmla="*/ 3760 w 9525"/>
                <a:gd name="connsiteY0" fmla="*/ 3760 h 9525"/>
                <a:gd name="connsiteX1" fmla="*/ 14237 w 9525"/>
                <a:gd name="connsiteY1" fmla="*/ 14237 h 9525"/>
              </a:gdLst>
              <a:ahLst/>
              <a:cxnLst>
                <a:cxn ang="0">
                  <a:pos x="connsiteX0" y="connsiteY0"/>
                </a:cxn>
                <a:cxn ang="0">
                  <a:pos x="connsiteX1" y="connsiteY1"/>
                </a:cxn>
              </a:cxnLst>
              <a:rect l="l" t="t" r="r" b="b"/>
              <a:pathLst>
                <a:path w="9525" h="9525">
                  <a:moveTo>
                    <a:pt x="3760" y="3760"/>
                  </a:moveTo>
                  <a:lnTo>
                    <a:pt x="14237" y="14237"/>
                  </a:lnTo>
                </a:path>
              </a:pathLst>
            </a:custGeom>
            <a:ln w="6350" cap="rnd">
              <a:solidFill>
                <a:srgbClr val="002C8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Symbio AR+LT"/>
              </a:endParaRPr>
            </a:p>
          </p:txBody>
        </p:sp>
        <p:sp>
          <p:nvSpPr>
            <p:cNvPr id="60" name="Freeform: Shape 90">
              <a:extLst>
                <a:ext uri="{FF2B5EF4-FFF2-40B4-BE49-F238E27FC236}">
                  <a16:creationId xmlns:a16="http://schemas.microsoft.com/office/drawing/2014/main" id="{A639906B-A1AF-4288-877F-6857857D28EC}"/>
                </a:ext>
              </a:extLst>
            </p:cNvPr>
            <p:cNvSpPr/>
            <p:nvPr/>
          </p:nvSpPr>
          <p:spPr>
            <a:xfrm>
              <a:off x="5241591" y="3193199"/>
              <a:ext cx="61222" cy="61222"/>
            </a:xfrm>
            <a:custGeom>
              <a:avLst/>
              <a:gdLst>
                <a:gd name="connsiteX0" fmla="*/ 3760 w 9525"/>
                <a:gd name="connsiteY0" fmla="*/ 14237 h 9525"/>
                <a:gd name="connsiteX1" fmla="*/ 14237 w 9525"/>
                <a:gd name="connsiteY1" fmla="*/ 3760 h 9525"/>
              </a:gdLst>
              <a:ahLst/>
              <a:cxnLst>
                <a:cxn ang="0">
                  <a:pos x="connsiteX0" y="connsiteY0"/>
                </a:cxn>
                <a:cxn ang="0">
                  <a:pos x="connsiteX1" y="connsiteY1"/>
                </a:cxn>
              </a:cxnLst>
              <a:rect l="l" t="t" r="r" b="b"/>
              <a:pathLst>
                <a:path w="9525" h="9525">
                  <a:moveTo>
                    <a:pt x="3760" y="14237"/>
                  </a:moveTo>
                  <a:lnTo>
                    <a:pt x="14237" y="3760"/>
                  </a:lnTo>
                </a:path>
              </a:pathLst>
            </a:custGeom>
            <a:ln w="6350" cap="rnd">
              <a:solidFill>
                <a:srgbClr val="002C8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Symbio AR+LT"/>
              </a:endParaRPr>
            </a:p>
          </p:txBody>
        </p:sp>
        <p:sp>
          <p:nvSpPr>
            <p:cNvPr id="61" name="Freeform: Shape 91">
              <a:extLst>
                <a:ext uri="{FF2B5EF4-FFF2-40B4-BE49-F238E27FC236}">
                  <a16:creationId xmlns:a16="http://schemas.microsoft.com/office/drawing/2014/main" id="{AC7A1D0A-3F48-4BF9-99C4-24A5803E02ED}"/>
                </a:ext>
              </a:extLst>
            </p:cNvPr>
            <p:cNvSpPr/>
            <p:nvPr/>
          </p:nvSpPr>
          <p:spPr>
            <a:xfrm>
              <a:off x="5106905" y="3187082"/>
              <a:ext cx="61222" cy="61222"/>
            </a:xfrm>
            <a:custGeom>
              <a:avLst/>
              <a:gdLst>
                <a:gd name="connsiteX0" fmla="*/ 3760 w 9525"/>
                <a:gd name="connsiteY0" fmla="*/ 3760 h 9525"/>
                <a:gd name="connsiteX1" fmla="*/ 15190 w 9525"/>
                <a:gd name="connsiteY1" fmla="*/ 15190 h 9525"/>
              </a:gdLst>
              <a:ahLst/>
              <a:cxnLst>
                <a:cxn ang="0">
                  <a:pos x="connsiteX0" y="connsiteY0"/>
                </a:cxn>
                <a:cxn ang="0">
                  <a:pos x="connsiteX1" y="connsiteY1"/>
                </a:cxn>
              </a:cxnLst>
              <a:rect l="l" t="t" r="r" b="b"/>
              <a:pathLst>
                <a:path w="9525" h="9525">
                  <a:moveTo>
                    <a:pt x="3760" y="3760"/>
                  </a:moveTo>
                  <a:lnTo>
                    <a:pt x="15190" y="15190"/>
                  </a:lnTo>
                </a:path>
              </a:pathLst>
            </a:custGeom>
            <a:ln w="6350" cap="rnd">
              <a:solidFill>
                <a:srgbClr val="002C8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Symbio AR+LT"/>
              </a:endParaRPr>
            </a:p>
          </p:txBody>
        </p:sp>
        <p:sp>
          <p:nvSpPr>
            <p:cNvPr id="62" name="Freeform: Shape 92">
              <a:extLst>
                <a:ext uri="{FF2B5EF4-FFF2-40B4-BE49-F238E27FC236}">
                  <a16:creationId xmlns:a16="http://schemas.microsoft.com/office/drawing/2014/main" id="{1950CB6E-47DA-48A0-B5ED-8D50FE2EC6C1}"/>
                </a:ext>
              </a:extLst>
            </p:cNvPr>
            <p:cNvSpPr/>
            <p:nvPr/>
          </p:nvSpPr>
          <p:spPr>
            <a:xfrm>
              <a:off x="5425253" y="3254421"/>
              <a:ext cx="122441" cy="122441"/>
            </a:xfrm>
            <a:custGeom>
              <a:avLst/>
              <a:gdLst>
                <a:gd name="connsiteX0" fmla="*/ 17095 w 19050"/>
                <a:gd name="connsiteY0" fmla="*/ 10427 h 19050"/>
                <a:gd name="connsiteX1" fmla="*/ 10427 w 19050"/>
                <a:gd name="connsiteY1" fmla="*/ 17095 h 19050"/>
                <a:gd name="connsiteX2" fmla="*/ 3760 w 19050"/>
                <a:gd name="connsiteY2" fmla="*/ 10427 h 19050"/>
                <a:gd name="connsiteX3" fmla="*/ 10427 w 19050"/>
                <a:gd name="connsiteY3" fmla="*/ 3760 h 19050"/>
                <a:gd name="connsiteX4" fmla="*/ 17095 w 19050"/>
                <a:gd name="connsiteY4" fmla="*/ 10427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7095" y="10427"/>
                  </a:moveTo>
                  <a:cubicBezTo>
                    <a:pt x="17095" y="14110"/>
                    <a:pt x="14110" y="17095"/>
                    <a:pt x="10427" y="17095"/>
                  </a:cubicBezTo>
                  <a:cubicBezTo>
                    <a:pt x="6745" y="17095"/>
                    <a:pt x="3760" y="14110"/>
                    <a:pt x="3760" y="10427"/>
                  </a:cubicBezTo>
                  <a:cubicBezTo>
                    <a:pt x="3760" y="6745"/>
                    <a:pt x="6745" y="3760"/>
                    <a:pt x="10427" y="3760"/>
                  </a:cubicBezTo>
                  <a:cubicBezTo>
                    <a:pt x="14110" y="3760"/>
                    <a:pt x="17095" y="6745"/>
                    <a:pt x="17095" y="10427"/>
                  </a:cubicBezTo>
                  <a:close/>
                </a:path>
              </a:pathLst>
            </a:custGeom>
            <a:noFill/>
            <a:ln w="6350" cap="rnd">
              <a:solidFill>
                <a:srgbClr val="002C8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Symbio AR+LT"/>
              </a:endParaRPr>
            </a:p>
          </p:txBody>
        </p:sp>
        <p:sp>
          <p:nvSpPr>
            <p:cNvPr id="63" name="Freeform: Shape 93">
              <a:extLst>
                <a:ext uri="{FF2B5EF4-FFF2-40B4-BE49-F238E27FC236}">
                  <a16:creationId xmlns:a16="http://schemas.microsoft.com/office/drawing/2014/main" id="{8ACC57BE-DCE1-47C8-909C-E4A7D1DEECEE}"/>
                </a:ext>
              </a:extLst>
            </p:cNvPr>
            <p:cNvSpPr/>
            <p:nvPr/>
          </p:nvSpPr>
          <p:spPr>
            <a:xfrm>
              <a:off x="5296685" y="3119736"/>
              <a:ext cx="122441" cy="122441"/>
            </a:xfrm>
            <a:custGeom>
              <a:avLst/>
              <a:gdLst>
                <a:gd name="connsiteX0" fmla="*/ 17095 w 19050"/>
                <a:gd name="connsiteY0" fmla="*/ 10427 h 19050"/>
                <a:gd name="connsiteX1" fmla="*/ 10427 w 19050"/>
                <a:gd name="connsiteY1" fmla="*/ 17095 h 19050"/>
                <a:gd name="connsiteX2" fmla="*/ 3760 w 19050"/>
                <a:gd name="connsiteY2" fmla="*/ 10427 h 19050"/>
                <a:gd name="connsiteX3" fmla="*/ 10427 w 19050"/>
                <a:gd name="connsiteY3" fmla="*/ 3760 h 19050"/>
                <a:gd name="connsiteX4" fmla="*/ 17095 w 19050"/>
                <a:gd name="connsiteY4" fmla="*/ 10427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7095" y="10427"/>
                  </a:moveTo>
                  <a:cubicBezTo>
                    <a:pt x="17095" y="14110"/>
                    <a:pt x="14110" y="17095"/>
                    <a:pt x="10427" y="17095"/>
                  </a:cubicBezTo>
                  <a:cubicBezTo>
                    <a:pt x="6745" y="17095"/>
                    <a:pt x="3760" y="14110"/>
                    <a:pt x="3760" y="10427"/>
                  </a:cubicBezTo>
                  <a:cubicBezTo>
                    <a:pt x="3760" y="6745"/>
                    <a:pt x="6745" y="3760"/>
                    <a:pt x="10427" y="3760"/>
                  </a:cubicBezTo>
                  <a:cubicBezTo>
                    <a:pt x="14110" y="3760"/>
                    <a:pt x="17095" y="6745"/>
                    <a:pt x="17095" y="10427"/>
                  </a:cubicBezTo>
                  <a:close/>
                </a:path>
              </a:pathLst>
            </a:custGeom>
            <a:noFill/>
            <a:ln w="6350" cap="rnd">
              <a:solidFill>
                <a:srgbClr val="002C8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Symbio AR+LT"/>
              </a:endParaRPr>
            </a:p>
          </p:txBody>
        </p:sp>
        <p:sp>
          <p:nvSpPr>
            <p:cNvPr id="64" name="Freeform: Shape 94">
              <a:extLst>
                <a:ext uri="{FF2B5EF4-FFF2-40B4-BE49-F238E27FC236}">
                  <a16:creationId xmlns:a16="http://schemas.microsoft.com/office/drawing/2014/main" id="{3D5C160A-81BC-43A3-8438-9B2B8CC9E188}"/>
                </a:ext>
              </a:extLst>
            </p:cNvPr>
            <p:cNvSpPr/>
            <p:nvPr/>
          </p:nvSpPr>
          <p:spPr>
            <a:xfrm>
              <a:off x="5168124" y="3254421"/>
              <a:ext cx="122441" cy="122441"/>
            </a:xfrm>
            <a:custGeom>
              <a:avLst/>
              <a:gdLst>
                <a:gd name="connsiteX0" fmla="*/ 3760 w 19050"/>
                <a:gd name="connsiteY0" fmla="*/ 10427 h 19050"/>
                <a:gd name="connsiteX1" fmla="*/ 10427 w 19050"/>
                <a:gd name="connsiteY1" fmla="*/ 3760 h 19050"/>
                <a:gd name="connsiteX2" fmla="*/ 17095 w 19050"/>
                <a:gd name="connsiteY2" fmla="*/ 10427 h 19050"/>
                <a:gd name="connsiteX3" fmla="*/ 10427 w 19050"/>
                <a:gd name="connsiteY3" fmla="*/ 17095 h 19050"/>
                <a:gd name="connsiteX4" fmla="*/ 3760 w 19050"/>
                <a:gd name="connsiteY4" fmla="*/ 10427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3760" y="10427"/>
                  </a:moveTo>
                  <a:cubicBezTo>
                    <a:pt x="3760" y="6617"/>
                    <a:pt x="6617" y="3760"/>
                    <a:pt x="10427" y="3760"/>
                  </a:cubicBezTo>
                  <a:cubicBezTo>
                    <a:pt x="14237" y="3760"/>
                    <a:pt x="17095" y="6617"/>
                    <a:pt x="17095" y="10427"/>
                  </a:cubicBezTo>
                  <a:cubicBezTo>
                    <a:pt x="17095" y="14237"/>
                    <a:pt x="14237" y="17095"/>
                    <a:pt x="10427" y="17095"/>
                  </a:cubicBezTo>
                  <a:cubicBezTo>
                    <a:pt x="6617" y="17095"/>
                    <a:pt x="3760" y="14237"/>
                    <a:pt x="3760" y="10427"/>
                  </a:cubicBezTo>
                  <a:close/>
                </a:path>
              </a:pathLst>
            </a:custGeom>
            <a:noFill/>
            <a:ln w="6350" cap="rnd">
              <a:solidFill>
                <a:srgbClr val="002C8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Symbio AR+LT"/>
              </a:endParaRPr>
            </a:p>
          </p:txBody>
        </p:sp>
        <p:sp>
          <p:nvSpPr>
            <p:cNvPr id="65" name="Rectangle: Rounded Corners 95">
              <a:extLst>
                <a:ext uri="{FF2B5EF4-FFF2-40B4-BE49-F238E27FC236}">
                  <a16:creationId xmlns:a16="http://schemas.microsoft.com/office/drawing/2014/main" id="{421E1E92-C54C-482B-BADE-FC4B4ECCB2D5}"/>
                </a:ext>
              </a:extLst>
            </p:cNvPr>
            <p:cNvSpPr/>
            <p:nvPr/>
          </p:nvSpPr>
          <p:spPr>
            <a:xfrm>
              <a:off x="4903237" y="3081878"/>
              <a:ext cx="146822" cy="337597"/>
            </a:xfrm>
            <a:prstGeom prst="roundRect">
              <a:avLst/>
            </a:prstGeom>
            <a:noFill/>
            <a:ln w="6350" cap="rnd">
              <a:solidFill>
                <a:srgbClr val="002C8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dirty="0" err="1">
                <a:ln>
                  <a:noFill/>
                </a:ln>
                <a:solidFill>
                  <a:srgbClr val="000000"/>
                </a:solidFill>
                <a:effectLst/>
                <a:uLnTx/>
                <a:uFillTx/>
                <a:latin typeface="Calibri"/>
                <a:ea typeface="+mn-ea"/>
                <a:cs typeface="Symbio AR+LT"/>
              </a:endParaRPr>
            </a:p>
          </p:txBody>
        </p:sp>
      </p:grpSp>
      <p:sp>
        <p:nvSpPr>
          <p:cNvPr id="66" name="Rounded Rectangle 57">
            <a:extLst>
              <a:ext uri="{FF2B5EF4-FFF2-40B4-BE49-F238E27FC236}">
                <a16:creationId xmlns:a16="http://schemas.microsoft.com/office/drawing/2014/main" id="{7F800706-C46B-489C-A9B5-0F5CFD2A591A}"/>
              </a:ext>
            </a:extLst>
          </p:cNvPr>
          <p:cNvSpPr/>
          <p:nvPr/>
        </p:nvSpPr>
        <p:spPr>
          <a:xfrm>
            <a:off x="3893295" y="862612"/>
            <a:ext cx="1828800" cy="218593"/>
          </a:xfrm>
          <a:prstGeom prst="roundRect">
            <a:avLst/>
          </a:prstGeom>
          <a:solidFill>
            <a:srgbClr val="FFAB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1100" b="1" i="0" u="none" strike="noStrike" kern="1200" cap="none" spc="0" normalizeH="0" baseline="0" noProof="0" dirty="0">
                <a:ln>
                  <a:noFill/>
                </a:ln>
                <a:solidFill>
                  <a:srgbClr val="0D2547"/>
                </a:solidFill>
                <a:effectLst/>
                <a:uLnTx/>
                <a:uFillTx/>
                <a:latin typeface="SST Arabic" panose="020B0504030504020204" pitchFamily="34" charset="-78"/>
                <a:ea typeface="+mn-ea"/>
                <a:cs typeface="SST Arabic" panose="020B0504030504020204" pitchFamily="34" charset="-78"/>
              </a:rPr>
              <a:t>عدد </a:t>
            </a:r>
            <a:r>
              <a:rPr kumimoji="0" lang="ar-SA" sz="1100" b="1" i="0" u="none" strike="noStrike" kern="1200" cap="none" spc="0" normalizeH="0" baseline="0" noProof="0">
                <a:ln>
                  <a:noFill/>
                </a:ln>
                <a:solidFill>
                  <a:srgbClr val="0D2547"/>
                </a:solidFill>
                <a:effectLst/>
                <a:uLnTx/>
                <a:uFillTx/>
                <a:latin typeface="SST Arabic" panose="020B0504030504020204" pitchFamily="34" charset="-78"/>
                <a:ea typeface="+mn-ea"/>
                <a:cs typeface="SST Arabic" panose="020B0504030504020204" pitchFamily="34" charset="-78"/>
              </a:rPr>
              <a:t>المحاضر الامنية</a:t>
            </a:r>
            <a:endParaRPr kumimoji="0" lang="ar-SA" sz="1100" b="1" i="0" u="none" strike="noStrike" kern="1200" cap="none" spc="0" normalizeH="0" baseline="0" noProof="0" dirty="0">
              <a:ln>
                <a:noFill/>
              </a:ln>
              <a:solidFill>
                <a:srgbClr val="0D2547"/>
              </a:solidFill>
              <a:effectLst/>
              <a:uLnTx/>
              <a:uFillTx/>
              <a:latin typeface="SST Arabic" panose="020B0504030504020204" pitchFamily="34" charset="-78"/>
              <a:ea typeface="+mn-ea"/>
              <a:cs typeface="SST Arabic" panose="020B0504030504020204" pitchFamily="34" charset="-78"/>
            </a:endParaRPr>
          </a:p>
        </p:txBody>
      </p:sp>
      <p:sp>
        <p:nvSpPr>
          <p:cNvPr id="67" name="Rounded Rectangle 56">
            <a:extLst>
              <a:ext uri="{FF2B5EF4-FFF2-40B4-BE49-F238E27FC236}">
                <a16:creationId xmlns:a16="http://schemas.microsoft.com/office/drawing/2014/main" id="{BAEE44CD-F43D-4CDD-BF65-F75D0C730CBE}"/>
              </a:ext>
            </a:extLst>
          </p:cNvPr>
          <p:cNvSpPr/>
          <p:nvPr/>
        </p:nvSpPr>
        <p:spPr>
          <a:xfrm>
            <a:off x="2750178" y="851977"/>
            <a:ext cx="1005840" cy="212900"/>
          </a:xfrm>
          <a:prstGeom prst="roundRect">
            <a:avLst/>
          </a:prstGeom>
          <a:solidFill>
            <a:schemeClr val="bg1"/>
          </a:solidFill>
          <a:ln w="952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1050" b="1" i="0" u="none" strike="noStrike" kern="1200" cap="none" spc="0" normalizeH="0" baseline="0" noProof="0" dirty="0">
                <a:ln>
                  <a:noFill/>
                </a:ln>
                <a:solidFill>
                  <a:srgbClr val="002060"/>
                </a:solidFill>
                <a:effectLst/>
                <a:uLnTx/>
                <a:uFillTx/>
                <a:latin typeface="SST Arabic" panose="020B0504030504020204" pitchFamily="34" charset="-78"/>
                <a:ea typeface="+mn-ea"/>
                <a:cs typeface="SST Arabic" panose="020B0504030504020204" pitchFamily="34" charset="-78"/>
              </a:rPr>
              <a:t>5</a:t>
            </a:r>
          </a:p>
        </p:txBody>
      </p:sp>
      <p:sp>
        <p:nvSpPr>
          <p:cNvPr id="68" name="Right Arrow 101">
            <a:hlinkClick r:id="rId10" action="ppaction://hlinksldjump"/>
            <a:extLst>
              <a:ext uri="{FF2B5EF4-FFF2-40B4-BE49-F238E27FC236}">
                <a16:creationId xmlns:a16="http://schemas.microsoft.com/office/drawing/2014/main" id="{77F17478-4E65-4AD0-9984-C3CB7B1626B3}"/>
              </a:ext>
            </a:extLst>
          </p:cNvPr>
          <p:cNvSpPr/>
          <p:nvPr/>
        </p:nvSpPr>
        <p:spPr>
          <a:xfrm flipH="1">
            <a:off x="263745" y="5836799"/>
            <a:ext cx="438819" cy="370936"/>
          </a:xfrm>
          <a:prstGeom prst="rightArrow">
            <a:avLst/>
          </a:prstGeom>
          <a:solidFill>
            <a:srgbClr val="53CAFF"/>
          </a:solidFill>
          <a:ln w="9525">
            <a:no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000000"/>
              </a:solidFill>
              <a:effectLst/>
              <a:uLnTx/>
              <a:uFillTx/>
              <a:latin typeface="Calibri"/>
              <a:ea typeface="+mn-ea"/>
              <a:cs typeface="Symbio AR+LT"/>
            </a:endParaRPr>
          </a:p>
        </p:txBody>
      </p:sp>
      <p:sp>
        <p:nvSpPr>
          <p:cNvPr id="4" name="BJPseudoFooter">
            <a:extLst>
              <a:ext uri="{FF2B5EF4-FFF2-40B4-BE49-F238E27FC236}">
                <a16:creationId xmlns:a16="http://schemas.microsoft.com/office/drawing/2014/main" id="{D7204DF2-5521-4D78-8994-EC47D8518165}"/>
              </a:ext>
            </a:extLst>
          </p:cNvPr>
          <p:cNvSpPr txBox="1"/>
          <p:nvPr>
            <p:custDataLst>
              <p:tags r:id="rId1"/>
            </p:custDataLst>
          </p:nvPr>
        </p:nvSpPr>
        <p:spPr>
          <a:xfrm>
            <a:off x="5772834" y="6496278"/>
            <a:ext cx="646331" cy="215444"/>
          </a:xfrm>
          <a:prstGeom prst="rect">
            <a:avLst/>
          </a:prstGeom>
          <a:noFill/>
        </p:spPr>
        <p:txBody>
          <a:bodyPr vert="horz" wrap="none" rtlCol="0" anchor="ctr" anchorCtr="0">
            <a:spAutoFit/>
          </a:bodyPr>
          <a:lstStyle/>
          <a:p>
            <a:pPr marL="0" algn="ctr" defTabSz="914400" rtl="1" eaLnBrk="1" latinLnBrk="0" hangingPunct="1"/>
            <a:r>
              <a:rPr lang="en-US" sz="800">
                <a:solidFill>
                  <a:srgbClr val="AEC90B"/>
                </a:solidFill>
                <a:latin typeface="Segoe UI" panose="020B0502040204020203" pitchFamily="34" charset="0"/>
              </a:rPr>
              <a:t>Public | </a:t>
            </a:r>
            <a:r>
              <a:rPr lang="ar-SA" sz="800">
                <a:solidFill>
                  <a:srgbClr val="AEC90B"/>
                </a:solidFill>
                <a:latin typeface="Segoe UI" panose="020B0502040204020203" pitchFamily="34" charset="0"/>
              </a:rPr>
              <a:t>عام</a:t>
            </a:r>
            <a:endParaRPr lang="en-US" sz="800">
              <a:solidFill>
                <a:srgbClr val="AEC90B"/>
              </a:solidFill>
              <a:latin typeface="Segoe UI" panose="020B0502040204020203" pitchFamily="34" charset="0"/>
            </a:endParaRPr>
          </a:p>
        </p:txBody>
      </p:sp>
    </p:spTree>
    <p:extLst>
      <p:ext uri="{BB962C8B-B14F-4D97-AF65-F5344CB8AC3E}">
        <p14:creationId xmlns:p14="http://schemas.microsoft.com/office/powerpoint/2010/main" val="316677827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4" name="Group 73">
            <a:extLst>
              <a:ext uri="{FF2B5EF4-FFF2-40B4-BE49-F238E27FC236}">
                <a16:creationId xmlns:a16="http://schemas.microsoft.com/office/drawing/2014/main" id="{688B59DD-E873-41F5-ADB4-082DB5FDAA9A}"/>
              </a:ext>
            </a:extLst>
          </p:cNvPr>
          <p:cNvGrpSpPr/>
          <p:nvPr/>
        </p:nvGrpSpPr>
        <p:grpSpPr>
          <a:xfrm>
            <a:off x="-3109" y="6306732"/>
            <a:ext cx="12252960" cy="369332"/>
            <a:chOff x="-3109" y="6478729"/>
            <a:chExt cx="12252960" cy="369332"/>
          </a:xfrm>
        </p:grpSpPr>
        <p:sp>
          <p:nvSpPr>
            <p:cNvPr id="75" name="TextBox 74">
              <a:extLst>
                <a:ext uri="{FF2B5EF4-FFF2-40B4-BE49-F238E27FC236}">
                  <a16:creationId xmlns:a16="http://schemas.microsoft.com/office/drawing/2014/main" id="{57BA8D6E-62F7-475B-AA40-BC5E9E6CA64F}"/>
                </a:ext>
              </a:extLst>
            </p:cNvPr>
            <p:cNvSpPr txBox="1"/>
            <p:nvPr/>
          </p:nvSpPr>
          <p:spPr>
            <a:xfrm>
              <a:off x="11784280" y="6478729"/>
              <a:ext cx="32776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Symbio AR+LT"/>
              </a:endParaRPr>
            </a:p>
          </p:txBody>
        </p:sp>
        <p:sp>
          <p:nvSpPr>
            <p:cNvPr id="76" name="Isosceles Triangle 69">
              <a:extLst>
                <a:ext uri="{FF2B5EF4-FFF2-40B4-BE49-F238E27FC236}">
                  <a16:creationId xmlns:a16="http://schemas.microsoft.com/office/drawing/2014/main" id="{29A7C081-5F37-4071-B514-07806C02D905}"/>
                </a:ext>
              </a:extLst>
            </p:cNvPr>
            <p:cNvSpPr/>
            <p:nvPr/>
          </p:nvSpPr>
          <p:spPr>
            <a:xfrm rot="16200000">
              <a:off x="6114227" y="446439"/>
              <a:ext cx="18288" cy="12252960"/>
            </a:xfrm>
            <a:prstGeom prst="roundRect">
              <a:avLst>
                <a:gd name="adj" fmla="val 0"/>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ymbio AR+LT"/>
                <a:ea typeface="+mn-ea"/>
                <a:cs typeface="Symbio AR+LT"/>
              </a:endParaRPr>
            </a:p>
          </p:txBody>
        </p:sp>
      </p:grpSp>
      <p:pic>
        <p:nvPicPr>
          <p:cNvPr id="77" name="Picture 76">
            <a:extLst>
              <a:ext uri="{FF2B5EF4-FFF2-40B4-BE49-F238E27FC236}">
                <a16:creationId xmlns:a16="http://schemas.microsoft.com/office/drawing/2014/main" id="{E9684CFE-FB31-41E9-A52D-BE8DF9D9AD43}"/>
              </a:ext>
            </a:extLst>
          </p:cNvPr>
          <p:cNvPicPr>
            <a:picLocks noChangeAspect="1"/>
          </p:cNvPicPr>
          <p:nvPr/>
        </p:nvPicPr>
        <p:blipFill>
          <a:blip r:embed="rId4">
            <a:duotone>
              <a:prstClr val="black"/>
              <a:srgbClr val="14536E">
                <a:tint val="45000"/>
                <a:satMod val="400000"/>
              </a:srgbClr>
            </a:duotone>
            <a:extLst>
              <a:ext uri="{BEBA8EAE-BF5A-486C-A8C5-ECC9F3942E4B}">
                <a14:imgProps xmlns:a14="http://schemas.microsoft.com/office/drawing/2010/main">
                  <a14:imgLayer r:embed="rId5">
                    <a14:imgEffect>
                      <a14:brightnessContrast bright="-40000"/>
                    </a14:imgEffect>
                  </a14:imgLayer>
                </a14:imgProps>
              </a:ext>
            </a:extLst>
          </a:blip>
          <a:stretch>
            <a:fillRect/>
          </a:stretch>
        </p:blipFill>
        <p:spPr>
          <a:xfrm rot="12039751">
            <a:off x="1029597" y="6547228"/>
            <a:ext cx="222092" cy="219568"/>
          </a:xfrm>
          <a:prstGeom prst="rect">
            <a:avLst/>
          </a:prstGeom>
          <a:effectLst/>
        </p:spPr>
      </p:pic>
      <p:pic>
        <p:nvPicPr>
          <p:cNvPr id="78" name="Picture 77">
            <a:extLst>
              <a:ext uri="{FF2B5EF4-FFF2-40B4-BE49-F238E27FC236}">
                <a16:creationId xmlns:a16="http://schemas.microsoft.com/office/drawing/2014/main" id="{88485689-1ABB-453F-BA3D-27A9992C2F7F}"/>
              </a:ext>
            </a:extLst>
          </p:cNvPr>
          <p:cNvPicPr>
            <a:picLocks noChangeAspect="1"/>
          </p:cNvPicPr>
          <p:nvPr/>
        </p:nvPicPr>
        <p:blipFill>
          <a:blip r:embed="rId6">
            <a:duotone>
              <a:prstClr val="black"/>
              <a:srgbClr val="14536E">
                <a:tint val="45000"/>
                <a:satMod val="400000"/>
              </a:srgbClr>
            </a:duotone>
            <a:extLst>
              <a:ext uri="{BEBA8EAE-BF5A-486C-A8C5-ECC9F3942E4B}">
                <a14:imgProps xmlns:a14="http://schemas.microsoft.com/office/drawing/2010/main">
                  <a14:imgLayer r:embed="rId7">
                    <a14:imgEffect>
                      <a14:brightnessContrast bright="-40000" contrast="20000"/>
                    </a14:imgEffect>
                  </a14:imgLayer>
                </a14:imgProps>
              </a:ext>
            </a:extLst>
          </a:blip>
          <a:stretch>
            <a:fillRect/>
          </a:stretch>
        </p:blipFill>
        <p:spPr>
          <a:xfrm>
            <a:off x="1828942" y="6559380"/>
            <a:ext cx="237293" cy="202777"/>
          </a:xfrm>
          <a:prstGeom prst="rect">
            <a:avLst/>
          </a:prstGeom>
          <a:effectLst/>
        </p:spPr>
      </p:pic>
      <p:sp>
        <p:nvSpPr>
          <p:cNvPr id="79" name="TextBox 78">
            <a:extLst>
              <a:ext uri="{FF2B5EF4-FFF2-40B4-BE49-F238E27FC236}">
                <a16:creationId xmlns:a16="http://schemas.microsoft.com/office/drawing/2014/main" id="{5E8CA46D-9F20-4EB1-8B16-A767570E0B4F}"/>
              </a:ext>
            </a:extLst>
          </p:cNvPr>
          <p:cNvSpPr txBox="1"/>
          <p:nvPr/>
        </p:nvSpPr>
        <p:spPr>
          <a:xfrm>
            <a:off x="1425809" y="6508867"/>
            <a:ext cx="403134"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SA" sz="1200" b="0" i="0" u="none" strike="noStrike" kern="1200" cap="none" spc="0" normalizeH="0" baseline="0" noProof="0" dirty="0">
                <a:ln>
                  <a:noFill/>
                </a:ln>
                <a:solidFill>
                  <a:srgbClr val="575756">
                    <a:lumMod val="75000"/>
                  </a:srgbClr>
                </a:solidFill>
                <a:effectLst/>
                <a:uLnTx/>
                <a:uFillTx/>
                <a:latin typeface="SST Arabic" panose="020B0504030504020204" pitchFamily="34" charset="-78"/>
                <a:ea typeface="+mn-ea"/>
                <a:cs typeface="SST Arabic" panose="020B0504030504020204" pitchFamily="34" charset="-78"/>
              </a:rPr>
              <a:t>بري</a:t>
            </a:r>
            <a:endParaRPr kumimoji="0" lang="en-US" sz="1200" b="0" i="0" u="none" strike="noStrike" kern="1200" cap="none" spc="0" normalizeH="0" baseline="0" noProof="0" dirty="0">
              <a:ln>
                <a:noFill/>
              </a:ln>
              <a:solidFill>
                <a:srgbClr val="575756">
                  <a:lumMod val="75000"/>
                </a:srgbClr>
              </a:solidFill>
              <a:effectLst/>
              <a:uLnTx/>
              <a:uFillTx/>
              <a:latin typeface="SST Arabic" panose="020B0504030504020204" pitchFamily="34" charset="-78"/>
              <a:ea typeface="+mn-ea"/>
              <a:cs typeface="SST Arabic" panose="020B0504030504020204" pitchFamily="34" charset="-78"/>
            </a:endParaRPr>
          </a:p>
        </p:txBody>
      </p:sp>
      <p:sp>
        <p:nvSpPr>
          <p:cNvPr id="80" name="TextBox 79">
            <a:extLst>
              <a:ext uri="{FF2B5EF4-FFF2-40B4-BE49-F238E27FC236}">
                <a16:creationId xmlns:a16="http://schemas.microsoft.com/office/drawing/2014/main" id="{ECBF5AA6-E98C-47D9-848E-21FA57D994A2}"/>
              </a:ext>
            </a:extLst>
          </p:cNvPr>
          <p:cNvSpPr txBox="1"/>
          <p:nvPr/>
        </p:nvSpPr>
        <p:spPr>
          <a:xfrm>
            <a:off x="601218" y="6508867"/>
            <a:ext cx="506859"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SA" sz="1200" b="0" i="0" u="none" strike="noStrike" kern="1200" cap="none" spc="0" normalizeH="0" baseline="0" noProof="0" dirty="0">
                <a:ln>
                  <a:noFill/>
                </a:ln>
                <a:solidFill>
                  <a:srgbClr val="575756">
                    <a:lumMod val="75000"/>
                  </a:srgbClr>
                </a:solidFill>
                <a:effectLst/>
                <a:uLnTx/>
                <a:uFillTx/>
                <a:latin typeface="SST Arabic" panose="020B0504030504020204" pitchFamily="34" charset="-78"/>
                <a:ea typeface="+mn-ea"/>
                <a:cs typeface="SST Arabic" panose="020B0504030504020204" pitchFamily="34" charset="-78"/>
              </a:rPr>
              <a:t>جوي</a:t>
            </a:r>
            <a:endParaRPr kumimoji="0" lang="en-US" sz="1200" b="0" i="0" u="none" strike="noStrike" kern="1200" cap="none" spc="0" normalizeH="0" baseline="0" noProof="0" dirty="0">
              <a:ln>
                <a:noFill/>
              </a:ln>
              <a:solidFill>
                <a:srgbClr val="575756">
                  <a:lumMod val="75000"/>
                </a:srgbClr>
              </a:solidFill>
              <a:effectLst/>
              <a:uLnTx/>
              <a:uFillTx/>
              <a:latin typeface="SST Arabic" panose="020B0504030504020204" pitchFamily="34" charset="-78"/>
              <a:ea typeface="+mn-ea"/>
              <a:cs typeface="SST Arabic" panose="020B0504030504020204" pitchFamily="34" charset="-78"/>
            </a:endParaRPr>
          </a:p>
        </p:txBody>
      </p:sp>
      <p:sp>
        <p:nvSpPr>
          <p:cNvPr id="61" name="Rounded Rectangle 117">
            <a:extLst>
              <a:ext uri="{FF2B5EF4-FFF2-40B4-BE49-F238E27FC236}">
                <a16:creationId xmlns:a16="http://schemas.microsoft.com/office/drawing/2014/main" id="{237A2B66-2FD5-4284-BF00-534460B4C14E}"/>
              </a:ext>
            </a:extLst>
          </p:cNvPr>
          <p:cNvSpPr/>
          <p:nvPr/>
        </p:nvSpPr>
        <p:spPr>
          <a:xfrm>
            <a:off x="1186972" y="3415533"/>
            <a:ext cx="9953060" cy="2758129"/>
          </a:xfrm>
          <a:prstGeom prst="roundRect">
            <a:avLst>
              <a:gd name="adj" fmla="val 3508"/>
            </a:avLst>
          </a:prstGeom>
          <a:solidFill>
            <a:schemeClr val="bg1"/>
          </a:solidFill>
          <a:ln w="12700">
            <a:solidFill>
              <a:srgbClr val="53CAFF"/>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US" dirty="0">
              <a:solidFill>
                <a:srgbClr val="FFFFFF"/>
              </a:solidFill>
              <a:latin typeface="Symbio AR+LT"/>
              <a:cs typeface="Symbio AR+LT"/>
            </a:endParaRPr>
          </a:p>
        </p:txBody>
      </p:sp>
      <p:grpSp>
        <p:nvGrpSpPr>
          <p:cNvPr id="62" name="Group 61">
            <a:extLst>
              <a:ext uri="{FF2B5EF4-FFF2-40B4-BE49-F238E27FC236}">
                <a16:creationId xmlns:a16="http://schemas.microsoft.com/office/drawing/2014/main" id="{7A3064FD-EF1A-4F6C-810E-B4F94BEFA5A4}"/>
              </a:ext>
            </a:extLst>
          </p:cNvPr>
          <p:cNvGrpSpPr/>
          <p:nvPr/>
        </p:nvGrpSpPr>
        <p:grpSpPr>
          <a:xfrm>
            <a:off x="11070681" y="4508435"/>
            <a:ext cx="672606" cy="633459"/>
            <a:chOff x="10941316" y="2089854"/>
            <a:chExt cx="672606" cy="633459"/>
          </a:xfrm>
        </p:grpSpPr>
        <p:sp>
          <p:nvSpPr>
            <p:cNvPr id="63" name="Google Shape;689;p30">
              <a:extLst>
                <a:ext uri="{FF2B5EF4-FFF2-40B4-BE49-F238E27FC236}">
                  <a16:creationId xmlns:a16="http://schemas.microsoft.com/office/drawing/2014/main" id="{E6B6A279-D372-4917-A878-9B2341C57BCE}"/>
                </a:ext>
              </a:extLst>
            </p:cNvPr>
            <p:cNvSpPr/>
            <p:nvPr/>
          </p:nvSpPr>
          <p:spPr>
            <a:xfrm>
              <a:off x="10941316" y="2089854"/>
              <a:ext cx="672606" cy="633459"/>
            </a:xfrm>
            <a:custGeom>
              <a:avLst/>
              <a:gdLst/>
              <a:ahLst/>
              <a:cxnLst/>
              <a:rect l="l" t="t" r="r" b="b"/>
              <a:pathLst>
                <a:path w="36505" h="36517" extrusionOk="0">
                  <a:moveTo>
                    <a:pt x="18252" y="0"/>
                  </a:moveTo>
                  <a:cubicBezTo>
                    <a:pt x="8180" y="0"/>
                    <a:pt x="0" y="8180"/>
                    <a:pt x="0" y="18252"/>
                  </a:cubicBezTo>
                  <a:cubicBezTo>
                    <a:pt x="0" y="28337"/>
                    <a:pt x="8180" y="36517"/>
                    <a:pt x="18252" y="36517"/>
                  </a:cubicBezTo>
                  <a:cubicBezTo>
                    <a:pt x="28337" y="36517"/>
                    <a:pt x="36505" y="28337"/>
                    <a:pt x="36505" y="18252"/>
                  </a:cubicBezTo>
                  <a:cubicBezTo>
                    <a:pt x="36505" y="8180"/>
                    <a:pt x="28337" y="0"/>
                    <a:pt x="18252" y="0"/>
                  </a:cubicBezTo>
                  <a:close/>
                </a:path>
              </a:pathLst>
            </a:custGeom>
            <a:solidFill>
              <a:schemeClr val="tx1">
                <a:lumMod val="90000"/>
                <a:lumOff val="10000"/>
              </a:scheme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0D2547"/>
                </a:solidFill>
                <a:effectLst/>
                <a:uLnTx/>
                <a:uFillTx/>
                <a:latin typeface="Symbio AR+LT"/>
                <a:ea typeface="+mn-ea"/>
                <a:cs typeface="Symbio AR+LT"/>
              </a:endParaRPr>
            </a:p>
          </p:txBody>
        </p:sp>
        <p:pic>
          <p:nvPicPr>
            <p:cNvPr id="64" name="Picture 63">
              <a:extLst>
                <a:ext uri="{FF2B5EF4-FFF2-40B4-BE49-F238E27FC236}">
                  <a16:creationId xmlns:a16="http://schemas.microsoft.com/office/drawing/2014/main" id="{304BB909-F34E-45D9-9D1F-09921605C35B}"/>
                </a:ext>
              </a:extLst>
            </p:cNvPr>
            <p:cNvPicPr>
              <a:picLocks noChangeAspect="1"/>
            </p:cNvPicPr>
            <p:nvPr/>
          </p:nvPicPr>
          <p:blipFill>
            <a:blip r:embed="rId8">
              <a:biLevel thresh="25000"/>
              <a:extLst>
                <a:ext uri="{BEBA8EAE-BF5A-486C-A8C5-ECC9F3942E4B}">
                  <a14:imgProps xmlns:a14="http://schemas.microsoft.com/office/drawing/2010/main">
                    <a14:imgLayer r:embed="rId7">
                      <a14:imgEffect>
                        <a14:brightnessContrast bright="-40000" contrast="40000"/>
                      </a14:imgEffect>
                    </a14:imgLayer>
                  </a14:imgProps>
                </a:ext>
              </a:extLst>
            </a:blip>
            <a:stretch>
              <a:fillRect/>
            </a:stretch>
          </p:blipFill>
          <p:spPr>
            <a:xfrm>
              <a:off x="11104665" y="2247134"/>
              <a:ext cx="353659" cy="302217"/>
            </a:xfrm>
            <a:prstGeom prst="rect">
              <a:avLst/>
            </a:prstGeom>
            <a:effectLst>
              <a:outerShdw blurRad="50800" dist="38100" dir="5400000" algn="t" rotWithShape="0">
                <a:prstClr val="black">
                  <a:alpha val="40000"/>
                </a:prstClr>
              </a:outerShdw>
            </a:effectLst>
          </p:spPr>
        </p:pic>
      </p:grpSp>
      <p:sp>
        <p:nvSpPr>
          <p:cNvPr id="65" name="Rounded Rectangle 117">
            <a:extLst>
              <a:ext uri="{FF2B5EF4-FFF2-40B4-BE49-F238E27FC236}">
                <a16:creationId xmlns:a16="http://schemas.microsoft.com/office/drawing/2014/main" id="{F4378F15-4D53-4BFF-A96C-BA264C67A234}"/>
              </a:ext>
            </a:extLst>
          </p:cNvPr>
          <p:cNvSpPr/>
          <p:nvPr/>
        </p:nvSpPr>
        <p:spPr>
          <a:xfrm>
            <a:off x="5948545" y="3636021"/>
            <a:ext cx="1111368" cy="1176590"/>
          </a:xfrm>
          <a:prstGeom prst="roundRect">
            <a:avLst>
              <a:gd name="adj" fmla="val 3508"/>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a:noFill/>
              </a:ln>
              <a:solidFill>
                <a:srgbClr val="FFFFFF"/>
              </a:solidFill>
              <a:effectLst/>
              <a:uLnTx/>
              <a:uFillTx/>
              <a:latin typeface="SST Arabic" panose="020B0504030504020204" pitchFamily="34" charset="-78"/>
              <a:ea typeface="+mn-ea"/>
              <a:cs typeface="SST Arabic" panose="020B0504030504020204" pitchFamily="34" charset="-78"/>
            </a:endParaRPr>
          </a:p>
        </p:txBody>
      </p:sp>
      <p:sp>
        <p:nvSpPr>
          <p:cNvPr id="66" name="Rounded Rectangle 117">
            <a:extLst>
              <a:ext uri="{FF2B5EF4-FFF2-40B4-BE49-F238E27FC236}">
                <a16:creationId xmlns:a16="http://schemas.microsoft.com/office/drawing/2014/main" id="{EB818115-2A46-4DA4-A63D-EAA8233586EE}"/>
              </a:ext>
            </a:extLst>
          </p:cNvPr>
          <p:cNvSpPr/>
          <p:nvPr/>
        </p:nvSpPr>
        <p:spPr>
          <a:xfrm>
            <a:off x="2632626" y="3443806"/>
            <a:ext cx="4483610" cy="1621374"/>
          </a:xfrm>
          <a:prstGeom prst="roundRect">
            <a:avLst>
              <a:gd name="adj" fmla="val 3508"/>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a:noFill/>
              </a:ln>
              <a:solidFill>
                <a:srgbClr val="FFFFFF"/>
              </a:solidFill>
              <a:effectLst/>
              <a:uLnTx/>
              <a:uFillTx/>
              <a:latin typeface="SST Arabic" panose="020B0504030504020204" pitchFamily="34" charset="-78"/>
              <a:ea typeface="+mn-ea"/>
              <a:cs typeface="SST Arabic" panose="020B0504030504020204" pitchFamily="34" charset="-78"/>
            </a:endParaRPr>
          </a:p>
        </p:txBody>
      </p:sp>
      <p:sp>
        <p:nvSpPr>
          <p:cNvPr id="67" name="Rounded Rectangle 117">
            <a:extLst>
              <a:ext uri="{FF2B5EF4-FFF2-40B4-BE49-F238E27FC236}">
                <a16:creationId xmlns:a16="http://schemas.microsoft.com/office/drawing/2014/main" id="{A1403332-6C14-468C-B5B0-58B83FD5CFD5}"/>
              </a:ext>
            </a:extLst>
          </p:cNvPr>
          <p:cNvSpPr/>
          <p:nvPr/>
        </p:nvSpPr>
        <p:spPr>
          <a:xfrm>
            <a:off x="5970366" y="3646180"/>
            <a:ext cx="1089547" cy="1310868"/>
          </a:xfrm>
          <a:prstGeom prst="roundRect">
            <a:avLst>
              <a:gd name="adj" fmla="val 350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a:noFill/>
              </a:ln>
              <a:solidFill>
                <a:srgbClr val="FFFFFF"/>
              </a:solidFill>
              <a:effectLst/>
              <a:uLnTx/>
              <a:uFillTx/>
              <a:latin typeface="SST Arabic" panose="020B0504030504020204" pitchFamily="34" charset="-78"/>
              <a:ea typeface="+mn-ea"/>
              <a:cs typeface="SST Arabic" panose="020B0504030504020204" pitchFamily="34" charset="-78"/>
            </a:endParaRPr>
          </a:p>
        </p:txBody>
      </p:sp>
      <p:sp>
        <p:nvSpPr>
          <p:cNvPr id="68" name="Rounded Rectangle 149">
            <a:extLst>
              <a:ext uri="{FF2B5EF4-FFF2-40B4-BE49-F238E27FC236}">
                <a16:creationId xmlns:a16="http://schemas.microsoft.com/office/drawing/2014/main" id="{A2FB60DE-8ACF-4502-AC20-429CE84B9C42}"/>
              </a:ext>
            </a:extLst>
          </p:cNvPr>
          <p:cNvSpPr/>
          <p:nvPr/>
        </p:nvSpPr>
        <p:spPr>
          <a:xfrm>
            <a:off x="5838317" y="4002195"/>
            <a:ext cx="1362610" cy="537817"/>
          </a:xfrm>
          <a:prstGeom prst="roundRect">
            <a:avLst/>
          </a:prstGeom>
        </p:spPr>
        <p:txBody>
          <a:bodyPr vert="horz" lIns="0" tIns="0" rIns="0" bIns="0" rtlCol="0" anchor="t">
            <a:noAutofit/>
          </a:bodyPr>
          <a:lstStyle/>
          <a:p>
            <a:pPr marL="0" marR="0" lvl="0" indent="0" algn="ctr" defTabSz="914400" rtl="1" eaLnBrk="1" fontAlgn="auto" latinLnBrk="0" hangingPunct="1">
              <a:lnSpc>
                <a:spcPct val="150000"/>
              </a:lnSpc>
              <a:spcBef>
                <a:spcPct val="0"/>
              </a:spcBef>
              <a:spcAft>
                <a:spcPts val="0"/>
              </a:spcAft>
              <a:buClrTx/>
              <a:buSzTx/>
              <a:buFontTx/>
              <a:buNone/>
              <a:tabLst/>
              <a:defRPr/>
            </a:pPr>
            <a:r>
              <a:rPr kumimoji="0" lang="ar-SA" sz="900" b="1" i="0" u="none" strike="noStrike" kern="1200" cap="none" spc="0" normalizeH="0" baseline="0" noProof="0" dirty="0">
                <a:ln>
                  <a:noFill/>
                </a:ln>
                <a:solidFill>
                  <a:srgbClr val="E6E6E6">
                    <a:lumMod val="10000"/>
                  </a:srgbClr>
                </a:solidFill>
                <a:effectLst/>
                <a:uLnTx/>
                <a:uFillTx/>
                <a:latin typeface="Somar Light" panose="00000400000000000000" pitchFamily="50" charset="-78"/>
                <a:ea typeface="+mn-ea"/>
                <a:cs typeface="Somar Light" panose="00000400000000000000" pitchFamily="50" charset="-78"/>
              </a:rPr>
              <a:t>وجود محاضر تهريب </a:t>
            </a:r>
          </a:p>
          <a:p>
            <a:pPr marL="0" marR="0" lvl="0" indent="0" algn="ctr" defTabSz="914400" rtl="1" eaLnBrk="1" fontAlgn="auto" latinLnBrk="0" hangingPunct="1">
              <a:lnSpc>
                <a:spcPct val="150000"/>
              </a:lnSpc>
              <a:spcBef>
                <a:spcPct val="0"/>
              </a:spcBef>
              <a:spcAft>
                <a:spcPts val="0"/>
              </a:spcAft>
              <a:buClrTx/>
              <a:buSzTx/>
              <a:buFontTx/>
              <a:buNone/>
              <a:tabLst/>
              <a:defRPr/>
            </a:pPr>
            <a:r>
              <a:rPr kumimoji="0" lang="ar-SA" sz="900" b="1" i="0" u="none" strike="noStrike" kern="1200" cap="none" spc="0" normalizeH="0" baseline="0" noProof="0" dirty="0">
                <a:ln>
                  <a:noFill/>
                </a:ln>
                <a:solidFill>
                  <a:srgbClr val="E6E6E6">
                    <a:lumMod val="10000"/>
                  </a:srgbClr>
                </a:solidFill>
                <a:effectLst/>
                <a:uLnTx/>
                <a:uFillTx/>
                <a:latin typeface="Somar Light" panose="00000400000000000000" pitchFamily="50" charset="-78"/>
                <a:ea typeface="+mn-ea"/>
                <a:cs typeface="Somar Light" panose="00000400000000000000" pitchFamily="50" charset="-78"/>
              </a:rPr>
              <a:t>سابقة </a:t>
            </a:r>
            <a:r>
              <a:rPr kumimoji="0" lang="ar-SA" sz="900" b="1" i="0" u="none" strike="noStrike" kern="1200" cap="none" spc="0" normalizeH="0" baseline="0" noProof="0" dirty="0">
                <a:ln>
                  <a:noFill/>
                </a:ln>
                <a:solidFill>
                  <a:srgbClr val="E6E6E6">
                    <a:lumMod val="10000"/>
                  </a:srgbClr>
                </a:solidFill>
                <a:effectLst/>
                <a:uLnTx/>
                <a:uFillTx/>
                <a:latin typeface="Somar Light" panose="00000400000000000000" pitchFamily="50" charset="-78"/>
                <a:ea typeface="+mn-ea"/>
                <a:cs typeface="Somar Bold"/>
              </a:rPr>
              <a:t>لخمور</a:t>
            </a:r>
            <a:r>
              <a:rPr kumimoji="0" lang="ar-SA" sz="900" b="1" i="0" u="none" strike="noStrike" kern="1200" cap="none" spc="0" normalizeH="0" baseline="0" noProof="0" dirty="0">
                <a:ln>
                  <a:noFill/>
                </a:ln>
                <a:solidFill>
                  <a:srgbClr val="E6E6E6">
                    <a:lumMod val="10000"/>
                  </a:srgbClr>
                </a:solidFill>
                <a:effectLst/>
                <a:uLnTx/>
                <a:uFillTx/>
                <a:latin typeface="Somar Light" panose="00000400000000000000" pitchFamily="50" charset="-78"/>
                <a:ea typeface="+mn-ea"/>
                <a:cs typeface="Somar Light" panose="00000400000000000000" pitchFamily="50" charset="-78"/>
              </a:rPr>
              <a:t> او سلع </a:t>
            </a:r>
          </a:p>
          <a:p>
            <a:pPr marL="0" marR="0" lvl="0" indent="0" algn="ctr" defTabSz="914400" rtl="1" eaLnBrk="1" fontAlgn="auto" latinLnBrk="0" hangingPunct="1">
              <a:lnSpc>
                <a:spcPct val="150000"/>
              </a:lnSpc>
              <a:spcBef>
                <a:spcPct val="0"/>
              </a:spcBef>
              <a:spcAft>
                <a:spcPts val="0"/>
              </a:spcAft>
              <a:buClrTx/>
              <a:buSzTx/>
              <a:buFontTx/>
              <a:buNone/>
              <a:tabLst/>
              <a:defRPr/>
            </a:pPr>
            <a:r>
              <a:rPr kumimoji="0" lang="ar-SA" sz="900" b="1" i="0" u="none" strike="noStrike" kern="1200" cap="none" spc="0" normalizeH="0" baseline="0" noProof="0" dirty="0">
                <a:ln>
                  <a:noFill/>
                </a:ln>
                <a:solidFill>
                  <a:srgbClr val="E6E6E6">
                    <a:lumMod val="10000"/>
                  </a:srgbClr>
                </a:solidFill>
                <a:effectLst/>
                <a:uLnTx/>
                <a:uFillTx/>
                <a:latin typeface="Somar Light" panose="00000400000000000000" pitchFamily="50" charset="-78"/>
                <a:ea typeface="+mn-ea"/>
                <a:cs typeface="Somar Bold"/>
              </a:rPr>
              <a:t>ممنوعة</a:t>
            </a:r>
            <a:r>
              <a:rPr kumimoji="0" lang="ar-SA" sz="900" b="1" i="0" u="none" strike="noStrike" kern="1200" cap="none" spc="0" normalizeH="0" baseline="0" noProof="0" dirty="0">
                <a:ln>
                  <a:noFill/>
                </a:ln>
                <a:solidFill>
                  <a:srgbClr val="E6E6E6">
                    <a:lumMod val="10000"/>
                  </a:srgbClr>
                </a:solidFill>
                <a:effectLst/>
                <a:uLnTx/>
                <a:uFillTx/>
                <a:latin typeface="Somar Light" panose="00000400000000000000" pitchFamily="50" charset="-78"/>
                <a:ea typeface="+mn-ea"/>
                <a:cs typeface="Somar Light" panose="00000400000000000000" pitchFamily="50" charset="-78"/>
              </a:rPr>
              <a:t> أو </a:t>
            </a:r>
            <a:r>
              <a:rPr kumimoji="0" lang="ar-SA" sz="900" b="1" i="0" u="none" strike="noStrike" kern="1200" cap="none" spc="0" normalizeH="0" baseline="0" noProof="0" dirty="0">
                <a:ln>
                  <a:noFill/>
                </a:ln>
                <a:solidFill>
                  <a:srgbClr val="E6E6E6">
                    <a:lumMod val="10000"/>
                  </a:srgbClr>
                </a:solidFill>
                <a:effectLst/>
                <a:uLnTx/>
                <a:uFillTx/>
                <a:latin typeface="Somar Light" panose="00000400000000000000" pitchFamily="50" charset="-78"/>
                <a:ea typeface="+mn-ea"/>
                <a:cs typeface="Somar Bold"/>
              </a:rPr>
              <a:t>مقيدة</a:t>
            </a:r>
          </a:p>
          <a:p>
            <a:pPr marL="0" marR="0" lvl="0" indent="0" algn="ctr" defTabSz="914400" rtl="1" eaLnBrk="1" fontAlgn="auto" latinLnBrk="0" hangingPunct="1">
              <a:lnSpc>
                <a:spcPct val="150000"/>
              </a:lnSpc>
              <a:spcBef>
                <a:spcPct val="0"/>
              </a:spcBef>
              <a:spcAft>
                <a:spcPts val="0"/>
              </a:spcAft>
              <a:buClrTx/>
              <a:buSzTx/>
              <a:buFontTx/>
              <a:buNone/>
              <a:tabLst/>
              <a:defRPr/>
            </a:pPr>
            <a:r>
              <a:rPr kumimoji="0" lang="ar-SA" sz="900" b="1" i="0" u="none" strike="noStrike" kern="1200" cap="none" spc="0" normalizeH="0" baseline="0" noProof="0" dirty="0">
                <a:ln>
                  <a:noFill/>
                </a:ln>
                <a:solidFill>
                  <a:srgbClr val="E6E6E6">
                    <a:lumMod val="10000"/>
                  </a:srgbClr>
                </a:solidFill>
                <a:effectLst/>
                <a:uLnTx/>
                <a:uFillTx/>
                <a:latin typeface="Somar Light" panose="00000400000000000000" pitchFamily="50" charset="-78"/>
                <a:ea typeface="+mn-ea"/>
                <a:cs typeface="Somar Bold"/>
              </a:rPr>
              <a:t>او بضائع غير مصرح عنها</a:t>
            </a:r>
          </a:p>
          <a:p>
            <a:pPr marL="0" marR="0" lvl="0" indent="0" algn="ctr" defTabSz="914400" rtl="1" eaLnBrk="1" fontAlgn="auto" latinLnBrk="0" hangingPunct="1">
              <a:lnSpc>
                <a:spcPct val="150000"/>
              </a:lnSpc>
              <a:spcBef>
                <a:spcPct val="0"/>
              </a:spcBef>
              <a:spcAft>
                <a:spcPts val="0"/>
              </a:spcAft>
              <a:buClrTx/>
              <a:buSzTx/>
              <a:buFontTx/>
              <a:buNone/>
              <a:tabLst/>
              <a:defRPr/>
            </a:pPr>
            <a:endParaRPr kumimoji="0" lang="ar-SA" sz="900" b="1" i="0" u="none" strike="noStrike" kern="1200" cap="none" spc="0" normalizeH="0" baseline="0" noProof="0" dirty="0">
              <a:ln>
                <a:noFill/>
              </a:ln>
              <a:solidFill>
                <a:srgbClr val="E6E6E6">
                  <a:lumMod val="10000"/>
                </a:srgbClr>
              </a:solidFill>
              <a:effectLst/>
              <a:uLnTx/>
              <a:uFillTx/>
              <a:latin typeface="Somar Light" panose="00000400000000000000" pitchFamily="50" charset="-78"/>
              <a:ea typeface="+mn-ea"/>
              <a:cs typeface="Somar Light" panose="00000400000000000000" pitchFamily="50" charset="-78"/>
            </a:endParaRPr>
          </a:p>
          <a:p>
            <a:pPr marL="0" marR="0" lvl="0" indent="0" algn="ctr" defTabSz="914400" rtl="1" eaLnBrk="1" fontAlgn="auto" latinLnBrk="0" hangingPunct="1">
              <a:lnSpc>
                <a:spcPct val="150000"/>
              </a:lnSpc>
              <a:spcBef>
                <a:spcPct val="0"/>
              </a:spcBef>
              <a:spcAft>
                <a:spcPts val="0"/>
              </a:spcAft>
              <a:buClrTx/>
              <a:buSzTx/>
              <a:buFontTx/>
              <a:buNone/>
              <a:tabLst/>
              <a:defRPr/>
            </a:pPr>
            <a:endParaRPr kumimoji="0" lang="ar-SA" sz="900" b="1" i="0" u="none" strike="noStrike" kern="1200" cap="none" spc="0" normalizeH="0" baseline="0" noProof="0" dirty="0">
              <a:ln>
                <a:noFill/>
              </a:ln>
              <a:solidFill>
                <a:srgbClr val="E6E6E6">
                  <a:lumMod val="10000"/>
                </a:srgbClr>
              </a:solidFill>
              <a:effectLst/>
              <a:uLnTx/>
              <a:uFillTx/>
              <a:latin typeface="Somar Light" panose="00000400000000000000" pitchFamily="50" charset="-78"/>
              <a:ea typeface="+mn-ea"/>
              <a:cs typeface="Somar Light" panose="00000400000000000000" pitchFamily="50" charset="-78"/>
            </a:endParaRPr>
          </a:p>
          <a:p>
            <a:pPr marL="0" marR="0" lvl="0" indent="0" algn="ctr" defTabSz="914400" rtl="1" eaLnBrk="1" fontAlgn="auto" latinLnBrk="0" hangingPunct="1">
              <a:lnSpc>
                <a:spcPct val="150000"/>
              </a:lnSpc>
              <a:spcBef>
                <a:spcPct val="0"/>
              </a:spcBef>
              <a:spcAft>
                <a:spcPts val="0"/>
              </a:spcAft>
              <a:buClrTx/>
              <a:buSzTx/>
              <a:buFontTx/>
              <a:buNone/>
              <a:tabLst/>
              <a:defRPr/>
            </a:pPr>
            <a:endParaRPr kumimoji="0" lang="ar-SA" sz="900" b="1" i="0" u="none" strike="noStrike" kern="1200" cap="none" spc="0" normalizeH="0" baseline="0" noProof="0" dirty="0">
              <a:ln>
                <a:noFill/>
              </a:ln>
              <a:solidFill>
                <a:srgbClr val="E6E6E6">
                  <a:lumMod val="10000"/>
                </a:srgbClr>
              </a:solidFill>
              <a:effectLst/>
              <a:uLnTx/>
              <a:uFillTx/>
              <a:latin typeface="Somar Light" panose="00000400000000000000" pitchFamily="50" charset="-78"/>
              <a:ea typeface="+mn-ea"/>
              <a:cs typeface="Somar Light" panose="00000400000000000000" pitchFamily="50" charset="-78"/>
            </a:endParaRPr>
          </a:p>
          <a:p>
            <a:pPr marL="0" marR="0" lvl="0" indent="0" algn="ctr" defTabSz="914400" rtl="1" eaLnBrk="1" fontAlgn="auto" latinLnBrk="0" hangingPunct="1">
              <a:lnSpc>
                <a:spcPct val="150000"/>
              </a:lnSpc>
              <a:spcBef>
                <a:spcPct val="0"/>
              </a:spcBef>
              <a:spcAft>
                <a:spcPts val="0"/>
              </a:spcAft>
              <a:buClrTx/>
              <a:buSzTx/>
              <a:buFontTx/>
              <a:buNone/>
              <a:tabLst/>
              <a:defRPr/>
            </a:pPr>
            <a:endParaRPr kumimoji="0" lang="ar-SA" sz="900" b="1" i="0" u="none" strike="noStrike" kern="1200" cap="none" spc="0" normalizeH="0" baseline="0" noProof="0" dirty="0">
              <a:ln>
                <a:noFill/>
              </a:ln>
              <a:solidFill>
                <a:srgbClr val="E6E6E6">
                  <a:lumMod val="10000"/>
                </a:srgbClr>
              </a:solidFill>
              <a:effectLst/>
              <a:uLnTx/>
              <a:uFillTx/>
              <a:latin typeface="Somar Light" panose="00000400000000000000" pitchFamily="50" charset="-78"/>
              <a:ea typeface="+mn-ea"/>
              <a:cs typeface="Somar Light" panose="00000400000000000000" pitchFamily="50" charset="-78"/>
            </a:endParaRPr>
          </a:p>
        </p:txBody>
      </p:sp>
      <p:pic>
        <p:nvPicPr>
          <p:cNvPr id="69" name="Picture 68">
            <a:extLst>
              <a:ext uri="{FF2B5EF4-FFF2-40B4-BE49-F238E27FC236}">
                <a16:creationId xmlns:a16="http://schemas.microsoft.com/office/drawing/2014/main" id="{0DCDDDCD-8F0B-4557-ACD3-00B2439C8932}"/>
              </a:ext>
            </a:extLst>
          </p:cNvPr>
          <p:cNvPicPr>
            <a:picLocks noChangeAspect="1"/>
          </p:cNvPicPr>
          <p:nvPr/>
        </p:nvPicPr>
        <p:blipFill>
          <a:blip r:embed="rId9">
            <a:duotone>
              <a:prstClr val="black"/>
              <a:schemeClr val="accent4">
                <a:tint val="45000"/>
                <a:satMod val="400000"/>
              </a:schemeClr>
            </a:duotone>
            <a:extLst>
              <a:ext uri="{BEBA8EAE-BF5A-486C-A8C5-ECC9F3942E4B}">
                <a14:imgProps xmlns:a14="http://schemas.microsoft.com/office/drawing/2010/main">
                  <a14:imgLayer r:embed="rId10">
                    <a14:imgEffect>
                      <a14:brightnessContrast bright="-40000" contrast="40000"/>
                    </a14:imgEffect>
                  </a14:imgLayer>
                </a14:imgProps>
              </a:ext>
            </a:extLst>
          </a:blip>
          <a:stretch>
            <a:fillRect/>
          </a:stretch>
        </p:blipFill>
        <p:spPr>
          <a:xfrm>
            <a:off x="6393580" y="3728685"/>
            <a:ext cx="359629" cy="306127"/>
          </a:xfrm>
          <a:prstGeom prst="rect">
            <a:avLst/>
          </a:prstGeom>
        </p:spPr>
      </p:pic>
      <p:pic>
        <p:nvPicPr>
          <p:cNvPr id="70" name="Picture 6" descr="High Risk Icon #161711 - Free Icons Library">
            <a:extLst>
              <a:ext uri="{FF2B5EF4-FFF2-40B4-BE49-F238E27FC236}">
                <a16:creationId xmlns:a16="http://schemas.microsoft.com/office/drawing/2014/main" id="{D38F1EF1-E2F9-41CE-831F-312670B0B34F}"/>
              </a:ext>
            </a:extLst>
          </p:cNvPr>
          <p:cNvPicPr>
            <a:picLocks noChangeAspect="1" noChangeArrowheads="1"/>
          </p:cNvPicPr>
          <p:nvPr/>
        </p:nvPicPr>
        <p:blipFill>
          <a:blip r:embed="rId1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239459" y="3842268"/>
            <a:ext cx="266874" cy="234056"/>
          </a:xfrm>
          <a:prstGeom prst="rect">
            <a:avLst/>
          </a:prstGeom>
          <a:noFill/>
          <a:extLst>
            <a:ext uri="{909E8E84-426E-40DD-AFC4-6F175D3DCCD1}">
              <a14:hiddenFill xmlns:a14="http://schemas.microsoft.com/office/drawing/2010/main">
                <a:solidFill>
                  <a:srgbClr val="FFFFFF"/>
                </a:solidFill>
              </a14:hiddenFill>
            </a:ext>
          </a:extLst>
        </p:spPr>
      </p:pic>
      <p:grpSp>
        <p:nvGrpSpPr>
          <p:cNvPr id="71" name="Group 70">
            <a:extLst>
              <a:ext uri="{FF2B5EF4-FFF2-40B4-BE49-F238E27FC236}">
                <a16:creationId xmlns:a16="http://schemas.microsoft.com/office/drawing/2014/main" id="{03AFE4D6-1B47-4A88-AB1B-64E7430514B6}"/>
              </a:ext>
            </a:extLst>
          </p:cNvPr>
          <p:cNvGrpSpPr/>
          <p:nvPr/>
        </p:nvGrpSpPr>
        <p:grpSpPr>
          <a:xfrm>
            <a:off x="9180927" y="3556820"/>
            <a:ext cx="1395193" cy="2519997"/>
            <a:chOff x="7685286" y="4256353"/>
            <a:chExt cx="1522627" cy="2106749"/>
          </a:xfrm>
        </p:grpSpPr>
        <p:sp>
          <p:nvSpPr>
            <p:cNvPr id="72" name="Rounded Rectangle 117">
              <a:extLst>
                <a:ext uri="{FF2B5EF4-FFF2-40B4-BE49-F238E27FC236}">
                  <a16:creationId xmlns:a16="http://schemas.microsoft.com/office/drawing/2014/main" id="{56D32A87-CFBE-4220-B3C9-FEBD934E6328}"/>
                </a:ext>
              </a:extLst>
            </p:cNvPr>
            <p:cNvSpPr/>
            <p:nvPr/>
          </p:nvSpPr>
          <p:spPr>
            <a:xfrm>
              <a:off x="7688737" y="4256353"/>
              <a:ext cx="1519176" cy="2106749"/>
            </a:xfrm>
            <a:prstGeom prst="roundRect">
              <a:avLst>
                <a:gd name="adj" fmla="val 3508"/>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a:noFill/>
                </a:ln>
                <a:solidFill>
                  <a:srgbClr val="FFFFFF"/>
                </a:solidFill>
                <a:effectLst/>
                <a:uLnTx/>
                <a:uFillTx/>
                <a:latin typeface="SST Arabic" panose="020B0504030504020204" pitchFamily="34" charset="-78"/>
                <a:ea typeface="+mn-ea"/>
                <a:cs typeface="SST Arabic" panose="020B0504030504020204" pitchFamily="34" charset="-78"/>
              </a:endParaRPr>
            </a:p>
          </p:txBody>
        </p:sp>
        <p:sp>
          <p:nvSpPr>
            <p:cNvPr id="73" name="Rounded Rectangle 149">
              <a:extLst>
                <a:ext uri="{FF2B5EF4-FFF2-40B4-BE49-F238E27FC236}">
                  <a16:creationId xmlns:a16="http://schemas.microsoft.com/office/drawing/2014/main" id="{5D5E6DBE-4FE3-4DB8-BFD2-3328FE1E806E}"/>
                </a:ext>
              </a:extLst>
            </p:cNvPr>
            <p:cNvSpPr/>
            <p:nvPr/>
          </p:nvSpPr>
          <p:spPr>
            <a:xfrm>
              <a:off x="7685286" y="5120798"/>
              <a:ext cx="1487068" cy="449622"/>
            </a:xfrm>
            <a:prstGeom prst="roundRect">
              <a:avLst/>
            </a:prstGeom>
          </p:spPr>
          <p:txBody>
            <a:bodyPr vert="horz" lIns="0" tIns="0" rIns="0" bIns="0" rtlCol="0" anchor="t">
              <a:noAutofit/>
            </a:bodyPr>
            <a:lstStyle/>
            <a:p>
              <a:pPr marL="0" marR="0" lvl="0" indent="0" algn="ctr" defTabSz="914400" rtl="1" eaLnBrk="1" fontAlgn="auto" latinLnBrk="0" hangingPunct="1">
                <a:lnSpc>
                  <a:spcPct val="150000"/>
                </a:lnSpc>
                <a:spcBef>
                  <a:spcPct val="0"/>
                </a:spcBef>
                <a:spcAft>
                  <a:spcPts val="0"/>
                </a:spcAft>
                <a:buClrTx/>
                <a:buSzTx/>
                <a:buFontTx/>
                <a:buNone/>
                <a:tabLst/>
                <a:defRPr/>
              </a:pPr>
              <a:r>
                <a:rPr kumimoji="0" lang="ar-SA" sz="900" b="1" i="0" u="none" strike="noStrike" kern="1200" cap="none" spc="0" normalizeH="0" baseline="0" noProof="0" dirty="0">
                  <a:ln>
                    <a:noFill/>
                  </a:ln>
                  <a:solidFill>
                    <a:srgbClr val="E6E6E6">
                      <a:lumMod val="10000"/>
                    </a:srgbClr>
                  </a:solidFill>
                  <a:effectLst/>
                  <a:uLnTx/>
                  <a:uFillTx/>
                  <a:latin typeface="Somar Light" panose="00000400000000000000" pitchFamily="50" charset="-78"/>
                  <a:ea typeface="+mn-ea"/>
                  <a:cs typeface="Somar Light" panose="00000400000000000000" pitchFamily="50" charset="-78"/>
                </a:rPr>
                <a:t>وجود محاضر تهريب سابقة على المسافر مسجلة على:</a:t>
              </a:r>
            </a:p>
          </p:txBody>
        </p:sp>
      </p:grpSp>
      <p:pic>
        <p:nvPicPr>
          <p:cNvPr id="82" name="Picture 81">
            <a:extLst>
              <a:ext uri="{FF2B5EF4-FFF2-40B4-BE49-F238E27FC236}">
                <a16:creationId xmlns:a16="http://schemas.microsoft.com/office/drawing/2014/main" id="{77FCF981-852E-4EFE-BF86-7334D83289C3}"/>
              </a:ext>
            </a:extLst>
          </p:cNvPr>
          <p:cNvPicPr>
            <a:picLocks noChangeAspect="1"/>
          </p:cNvPicPr>
          <p:nvPr/>
        </p:nvPicPr>
        <p:blipFill>
          <a:blip r:embed="rId9">
            <a:duotone>
              <a:prstClr val="black"/>
              <a:schemeClr val="accent4">
                <a:tint val="45000"/>
                <a:satMod val="400000"/>
              </a:schemeClr>
            </a:duotone>
            <a:extLst>
              <a:ext uri="{BEBA8EAE-BF5A-486C-A8C5-ECC9F3942E4B}">
                <a14:imgProps xmlns:a14="http://schemas.microsoft.com/office/drawing/2010/main">
                  <a14:imgLayer r:embed="rId10">
                    <a14:imgEffect>
                      <a14:brightnessContrast bright="-40000" contrast="40000"/>
                    </a14:imgEffect>
                  </a14:imgLayer>
                </a14:imgProps>
              </a:ext>
            </a:extLst>
          </a:blip>
          <a:stretch>
            <a:fillRect/>
          </a:stretch>
        </p:blipFill>
        <p:spPr>
          <a:xfrm>
            <a:off x="9735793" y="4092886"/>
            <a:ext cx="359629" cy="306127"/>
          </a:xfrm>
          <a:prstGeom prst="rect">
            <a:avLst/>
          </a:prstGeom>
        </p:spPr>
      </p:pic>
      <p:pic>
        <p:nvPicPr>
          <p:cNvPr id="83" name="Picture 6" descr="High Risk Icon #161711 - Free Icons Library">
            <a:extLst>
              <a:ext uri="{FF2B5EF4-FFF2-40B4-BE49-F238E27FC236}">
                <a16:creationId xmlns:a16="http://schemas.microsoft.com/office/drawing/2014/main" id="{612B6731-4238-4D79-94BB-3197C9C369CA}"/>
              </a:ext>
            </a:extLst>
          </p:cNvPr>
          <p:cNvPicPr>
            <a:picLocks noChangeAspect="1" noChangeArrowheads="1"/>
          </p:cNvPicPr>
          <p:nvPr/>
        </p:nvPicPr>
        <p:blipFill>
          <a:blip r:embed="rId1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536427" y="4243411"/>
            <a:ext cx="266874" cy="234056"/>
          </a:xfrm>
          <a:prstGeom prst="rect">
            <a:avLst/>
          </a:prstGeom>
          <a:noFill/>
          <a:extLst>
            <a:ext uri="{909E8E84-426E-40DD-AFC4-6F175D3DCCD1}">
              <a14:hiddenFill xmlns:a14="http://schemas.microsoft.com/office/drawing/2010/main">
                <a:solidFill>
                  <a:srgbClr val="FFFFFF"/>
                </a:solidFill>
              </a14:hiddenFill>
            </a:ext>
          </a:extLst>
        </p:spPr>
      </p:pic>
      <p:sp>
        <p:nvSpPr>
          <p:cNvPr id="84" name="Arrow: Pentagon 83">
            <a:extLst>
              <a:ext uri="{FF2B5EF4-FFF2-40B4-BE49-F238E27FC236}">
                <a16:creationId xmlns:a16="http://schemas.microsoft.com/office/drawing/2014/main" id="{49D33EBF-0C84-494F-9B2B-765973057956}"/>
              </a:ext>
            </a:extLst>
          </p:cNvPr>
          <p:cNvSpPr/>
          <p:nvPr/>
        </p:nvSpPr>
        <p:spPr>
          <a:xfrm flipH="1">
            <a:off x="8852445" y="4049545"/>
            <a:ext cx="392751" cy="452030"/>
          </a:xfrm>
          <a:prstGeom prst="homePlate">
            <a:avLst>
              <a:gd name="adj" fmla="val 90000"/>
            </a:avLst>
          </a:prstGeom>
          <a:solidFill>
            <a:srgbClr val="05D0CB"/>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ymbio AR+LT"/>
              <a:ea typeface="+mn-ea"/>
              <a:cs typeface="Symbio AR+LT"/>
            </a:endParaRPr>
          </a:p>
        </p:txBody>
      </p:sp>
      <p:sp>
        <p:nvSpPr>
          <p:cNvPr id="85" name="Arrow: Pentagon 84">
            <a:extLst>
              <a:ext uri="{FF2B5EF4-FFF2-40B4-BE49-F238E27FC236}">
                <a16:creationId xmlns:a16="http://schemas.microsoft.com/office/drawing/2014/main" id="{1A5E617F-DE6A-41FC-9FE9-D498003135B1}"/>
              </a:ext>
            </a:extLst>
          </p:cNvPr>
          <p:cNvSpPr/>
          <p:nvPr/>
        </p:nvSpPr>
        <p:spPr>
          <a:xfrm flipH="1">
            <a:off x="8884998" y="5376256"/>
            <a:ext cx="392751" cy="452030"/>
          </a:xfrm>
          <a:prstGeom prst="homePlate">
            <a:avLst>
              <a:gd name="adj" fmla="val 90000"/>
            </a:avLst>
          </a:prstGeom>
          <a:solidFill>
            <a:srgbClr val="05D0CB"/>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ymbio AR+LT"/>
              <a:ea typeface="+mn-ea"/>
              <a:cs typeface="Symbio AR+LT"/>
            </a:endParaRPr>
          </a:p>
        </p:txBody>
      </p:sp>
      <p:sp>
        <p:nvSpPr>
          <p:cNvPr id="91" name="Rounded Rectangle 117">
            <a:extLst>
              <a:ext uri="{FF2B5EF4-FFF2-40B4-BE49-F238E27FC236}">
                <a16:creationId xmlns:a16="http://schemas.microsoft.com/office/drawing/2014/main" id="{253EFCB1-F81D-4882-B0A9-1DB88F887441}"/>
              </a:ext>
            </a:extLst>
          </p:cNvPr>
          <p:cNvSpPr/>
          <p:nvPr/>
        </p:nvSpPr>
        <p:spPr>
          <a:xfrm>
            <a:off x="7428818" y="3548395"/>
            <a:ext cx="1392031" cy="1466206"/>
          </a:xfrm>
          <a:prstGeom prst="roundRect">
            <a:avLst>
              <a:gd name="adj" fmla="val 3508"/>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a:noFill/>
              </a:ln>
              <a:solidFill>
                <a:srgbClr val="FFFFFF"/>
              </a:solidFill>
              <a:effectLst/>
              <a:uLnTx/>
              <a:uFillTx/>
              <a:latin typeface="SST Arabic" panose="020B0504030504020204" pitchFamily="34" charset="-78"/>
              <a:ea typeface="+mn-ea"/>
              <a:cs typeface="SST Arabic" panose="020B0504030504020204" pitchFamily="34" charset="-78"/>
            </a:endParaRPr>
          </a:p>
        </p:txBody>
      </p:sp>
      <p:grpSp>
        <p:nvGrpSpPr>
          <p:cNvPr id="92" name="Group 91">
            <a:extLst>
              <a:ext uri="{FF2B5EF4-FFF2-40B4-BE49-F238E27FC236}">
                <a16:creationId xmlns:a16="http://schemas.microsoft.com/office/drawing/2014/main" id="{20D79354-6526-491F-AF82-ACF9C0D5D375}"/>
              </a:ext>
            </a:extLst>
          </p:cNvPr>
          <p:cNvGrpSpPr/>
          <p:nvPr/>
        </p:nvGrpSpPr>
        <p:grpSpPr>
          <a:xfrm>
            <a:off x="7833415" y="3587022"/>
            <a:ext cx="701424" cy="737307"/>
            <a:chOff x="9573919" y="4914735"/>
            <a:chExt cx="635044" cy="764972"/>
          </a:xfrm>
        </p:grpSpPr>
        <p:sp>
          <p:nvSpPr>
            <p:cNvPr id="98" name="Arrow: Right 97">
              <a:extLst>
                <a:ext uri="{FF2B5EF4-FFF2-40B4-BE49-F238E27FC236}">
                  <a16:creationId xmlns:a16="http://schemas.microsoft.com/office/drawing/2014/main" id="{5B9A9DD4-B29C-40E3-BC70-3386616F2F5E}"/>
                </a:ext>
              </a:extLst>
            </p:cNvPr>
            <p:cNvSpPr/>
            <p:nvPr/>
          </p:nvSpPr>
          <p:spPr>
            <a:xfrm rot="10800000">
              <a:off x="9896850" y="5475731"/>
              <a:ext cx="312113" cy="203976"/>
            </a:xfrm>
            <a:prstGeom prst="rightArrow">
              <a:avLst/>
            </a:prstGeom>
            <a:solidFill>
              <a:srgbClr val="038F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Symbio AR+LT"/>
                <a:ea typeface="+mn-ea"/>
                <a:cs typeface="Symbio AR+LT"/>
              </a:endParaRPr>
            </a:p>
          </p:txBody>
        </p:sp>
        <p:pic>
          <p:nvPicPr>
            <p:cNvPr id="101" name="Picture 2" descr="Office worker - Free user icons">
              <a:extLst>
                <a:ext uri="{FF2B5EF4-FFF2-40B4-BE49-F238E27FC236}">
                  <a16:creationId xmlns:a16="http://schemas.microsoft.com/office/drawing/2014/main" id="{D4FF9D81-3F8B-4FD1-8503-F20F6984075E}"/>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573919" y="4914735"/>
              <a:ext cx="521449" cy="521449"/>
            </a:xfrm>
            <a:prstGeom prst="rect">
              <a:avLst/>
            </a:prstGeom>
            <a:noFill/>
            <a:extLst>
              <a:ext uri="{909E8E84-426E-40DD-AFC4-6F175D3DCCD1}">
                <a14:hiddenFill xmlns:a14="http://schemas.microsoft.com/office/drawing/2010/main">
                  <a:solidFill>
                    <a:srgbClr val="FFFFFF"/>
                  </a:solidFill>
                </a14:hiddenFill>
              </a:ext>
            </a:extLst>
          </p:spPr>
        </p:pic>
      </p:grpSp>
      <p:sp>
        <p:nvSpPr>
          <p:cNvPr id="105" name="Rounded Rectangle 117">
            <a:extLst>
              <a:ext uri="{FF2B5EF4-FFF2-40B4-BE49-F238E27FC236}">
                <a16:creationId xmlns:a16="http://schemas.microsoft.com/office/drawing/2014/main" id="{5261A32C-9782-4534-91EF-AD7A3CC734BA}"/>
              </a:ext>
            </a:extLst>
          </p:cNvPr>
          <p:cNvSpPr/>
          <p:nvPr/>
        </p:nvSpPr>
        <p:spPr>
          <a:xfrm>
            <a:off x="7428818" y="5088320"/>
            <a:ext cx="1392031" cy="993891"/>
          </a:xfrm>
          <a:prstGeom prst="roundRect">
            <a:avLst>
              <a:gd name="adj" fmla="val 3508"/>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a:noFill/>
              </a:ln>
              <a:solidFill>
                <a:srgbClr val="FFFFFF"/>
              </a:solidFill>
              <a:effectLst/>
              <a:uLnTx/>
              <a:uFillTx/>
              <a:latin typeface="SST Arabic" panose="020B0504030504020204" pitchFamily="34" charset="-78"/>
              <a:ea typeface="+mn-ea"/>
              <a:cs typeface="SST Arabic" panose="020B0504030504020204" pitchFamily="34" charset="-78"/>
            </a:endParaRPr>
          </a:p>
        </p:txBody>
      </p:sp>
      <p:pic>
        <p:nvPicPr>
          <p:cNvPr id="107" name="Picture 2" descr="Office worker - Free user icons">
            <a:extLst>
              <a:ext uri="{FF2B5EF4-FFF2-40B4-BE49-F238E27FC236}">
                <a16:creationId xmlns:a16="http://schemas.microsoft.com/office/drawing/2014/main" id="{0BE15EB6-686E-490F-871D-4A1383CFA588}"/>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821864" y="5062587"/>
            <a:ext cx="575955" cy="502588"/>
          </a:xfrm>
          <a:prstGeom prst="rect">
            <a:avLst/>
          </a:prstGeom>
          <a:noFill/>
          <a:extLst>
            <a:ext uri="{909E8E84-426E-40DD-AFC4-6F175D3DCCD1}">
              <a14:hiddenFill xmlns:a14="http://schemas.microsoft.com/office/drawing/2010/main">
                <a:solidFill>
                  <a:srgbClr val="FFFFFF"/>
                </a:solidFill>
              </a14:hiddenFill>
            </a:ext>
          </a:extLst>
        </p:spPr>
      </p:pic>
      <p:sp>
        <p:nvSpPr>
          <p:cNvPr id="108" name="Arrow: Right 107">
            <a:extLst>
              <a:ext uri="{FF2B5EF4-FFF2-40B4-BE49-F238E27FC236}">
                <a16:creationId xmlns:a16="http://schemas.microsoft.com/office/drawing/2014/main" id="{EE4817EF-30D5-4233-A603-E2DC895B20C2}"/>
              </a:ext>
            </a:extLst>
          </p:cNvPr>
          <p:cNvSpPr/>
          <p:nvPr/>
        </p:nvSpPr>
        <p:spPr>
          <a:xfrm rot="10800000" flipH="1">
            <a:off x="8257244" y="5553442"/>
            <a:ext cx="356919" cy="198655"/>
          </a:xfrm>
          <a:prstGeom prst="rightArrow">
            <a:avLst/>
          </a:prstGeom>
          <a:solidFill>
            <a:srgbClr val="1438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Symbio AR+LT"/>
              <a:ea typeface="+mn-ea"/>
              <a:cs typeface="Symbio AR+LT"/>
            </a:endParaRPr>
          </a:p>
        </p:txBody>
      </p:sp>
      <p:sp>
        <p:nvSpPr>
          <p:cNvPr id="109" name="Rounded Rectangle 117">
            <a:extLst>
              <a:ext uri="{FF2B5EF4-FFF2-40B4-BE49-F238E27FC236}">
                <a16:creationId xmlns:a16="http://schemas.microsoft.com/office/drawing/2014/main" id="{DC79FCAC-2510-44E8-B406-46E879D5233B}"/>
              </a:ext>
            </a:extLst>
          </p:cNvPr>
          <p:cNvSpPr/>
          <p:nvPr/>
        </p:nvSpPr>
        <p:spPr>
          <a:xfrm>
            <a:off x="2633670" y="5179760"/>
            <a:ext cx="4472438" cy="897056"/>
          </a:xfrm>
          <a:prstGeom prst="roundRect">
            <a:avLst>
              <a:gd name="adj" fmla="val 3508"/>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a:noFill/>
              </a:ln>
              <a:solidFill>
                <a:srgbClr val="FFFFFF"/>
              </a:solidFill>
              <a:effectLst/>
              <a:uLnTx/>
              <a:uFillTx/>
              <a:latin typeface="SST Arabic" panose="020B0504030504020204" pitchFamily="34" charset="-78"/>
              <a:ea typeface="+mn-ea"/>
              <a:cs typeface="SST Arabic" panose="020B0504030504020204" pitchFamily="34" charset="-78"/>
            </a:endParaRPr>
          </a:p>
        </p:txBody>
      </p:sp>
      <p:sp>
        <p:nvSpPr>
          <p:cNvPr id="110" name="Rounded Rectangle 117">
            <a:extLst>
              <a:ext uri="{FF2B5EF4-FFF2-40B4-BE49-F238E27FC236}">
                <a16:creationId xmlns:a16="http://schemas.microsoft.com/office/drawing/2014/main" id="{F0942D75-B137-4BEA-91DE-895C5ACC9E5B}"/>
              </a:ext>
            </a:extLst>
          </p:cNvPr>
          <p:cNvSpPr/>
          <p:nvPr/>
        </p:nvSpPr>
        <p:spPr>
          <a:xfrm>
            <a:off x="4114353" y="5220524"/>
            <a:ext cx="1419904" cy="815972"/>
          </a:xfrm>
          <a:prstGeom prst="roundRect">
            <a:avLst>
              <a:gd name="adj" fmla="val 350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a:noFill/>
              </a:ln>
              <a:solidFill>
                <a:srgbClr val="FFFFFF"/>
              </a:solidFill>
              <a:effectLst/>
              <a:uLnTx/>
              <a:uFillTx/>
              <a:latin typeface="SST Arabic" panose="020B0504030504020204" pitchFamily="34" charset="-78"/>
              <a:ea typeface="+mn-ea"/>
              <a:cs typeface="SST Arabic" panose="020B0504030504020204" pitchFamily="34" charset="-78"/>
            </a:endParaRPr>
          </a:p>
        </p:txBody>
      </p:sp>
      <p:sp>
        <p:nvSpPr>
          <p:cNvPr id="111" name="Rounded Rectangle 149">
            <a:extLst>
              <a:ext uri="{FF2B5EF4-FFF2-40B4-BE49-F238E27FC236}">
                <a16:creationId xmlns:a16="http://schemas.microsoft.com/office/drawing/2014/main" id="{4A9FFFC1-7EAA-4947-A331-08AB2DB130CB}"/>
              </a:ext>
            </a:extLst>
          </p:cNvPr>
          <p:cNvSpPr/>
          <p:nvPr/>
        </p:nvSpPr>
        <p:spPr>
          <a:xfrm>
            <a:off x="3141894" y="5560868"/>
            <a:ext cx="3379877" cy="537817"/>
          </a:xfrm>
          <a:prstGeom prst="roundRect">
            <a:avLst/>
          </a:prstGeom>
        </p:spPr>
        <p:txBody>
          <a:bodyPr vert="horz" lIns="0" tIns="0" rIns="0" bIns="0" rtlCol="0" anchor="t">
            <a:noAutofit/>
          </a:bodyPr>
          <a:lstStyle/>
          <a:p>
            <a:pPr marL="0" marR="0" lvl="0" indent="0" algn="ctr" defTabSz="914400" rtl="1" eaLnBrk="1" fontAlgn="auto" latinLnBrk="0" hangingPunct="1">
              <a:lnSpc>
                <a:spcPct val="150000"/>
              </a:lnSpc>
              <a:spcBef>
                <a:spcPct val="0"/>
              </a:spcBef>
              <a:spcAft>
                <a:spcPts val="0"/>
              </a:spcAft>
              <a:buClrTx/>
              <a:buSzTx/>
              <a:buFontTx/>
              <a:buNone/>
              <a:tabLst/>
              <a:defRPr/>
            </a:pPr>
            <a:r>
              <a:rPr kumimoji="0" lang="ar-SA" sz="900" b="1" i="0" u="none" strike="noStrike" kern="1200" cap="none" spc="0" normalizeH="0" baseline="0" noProof="0" dirty="0">
                <a:ln>
                  <a:noFill/>
                </a:ln>
                <a:solidFill>
                  <a:srgbClr val="E6E6E6">
                    <a:lumMod val="10000"/>
                  </a:srgbClr>
                </a:solidFill>
                <a:effectLst/>
                <a:uLnTx/>
                <a:uFillTx/>
                <a:latin typeface="Somar Light" panose="00000400000000000000" pitchFamily="50" charset="-78"/>
                <a:ea typeface="+mn-ea"/>
                <a:cs typeface="Somar Light" panose="00000400000000000000" pitchFamily="50" charset="-78"/>
              </a:rPr>
              <a:t>وجود محاضر تهريب سابقة </a:t>
            </a:r>
          </a:p>
          <a:p>
            <a:pPr marL="0" marR="0" lvl="0" indent="0" algn="ctr" defTabSz="914400" rtl="1" eaLnBrk="1" fontAlgn="auto" latinLnBrk="0" hangingPunct="1">
              <a:lnSpc>
                <a:spcPct val="150000"/>
              </a:lnSpc>
              <a:spcBef>
                <a:spcPct val="0"/>
              </a:spcBef>
              <a:spcAft>
                <a:spcPts val="0"/>
              </a:spcAft>
              <a:buClrTx/>
              <a:buSzTx/>
              <a:buFontTx/>
              <a:buNone/>
              <a:tabLst/>
              <a:defRPr/>
            </a:pPr>
            <a:r>
              <a:rPr kumimoji="0" lang="ar-SA" sz="900" b="1" i="0" u="none" strike="noStrike" kern="1200" cap="none" spc="0" normalizeH="0" baseline="0" noProof="0" dirty="0">
                <a:ln>
                  <a:noFill/>
                </a:ln>
                <a:solidFill>
                  <a:srgbClr val="E6E6E6">
                    <a:lumMod val="10000"/>
                  </a:srgbClr>
                </a:solidFill>
                <a:effectLst/>
                <a:uLnTx/>
                <a:uFillTx/>
                <a:latin typeface="Somar Light" panose="00000400000000000000" pitchFamily="50" charset="-78"/>
                <a:ea typeface="+mn-ea"/>
                <a:cs typeface="Somar Bold"/>
              </a:rPr>
              <a:t>للذهب والأموال </a:t>
            </a:r>
          </a:p>
          <a:p>
            <a:pPr marL="0" marR="0" lvl="0" indent="0" algn="ctr" defTabSz="914400" rtl="1" eaLnBrk="1" fontAlgn="auto" latinLnBrk="0" hangingPunct="1">
              <a:lnSpc>
                <a:spcPct val="150000"/>
              </a:lnSpc>
              <a:spcBef>
                <a:spcPct val="0"/>
              </a:spcBef>
              <a:spcAft>
                <a:spcPts val="0"/>
              </a:spcAft>
              <a:buClrTx/>
              <a:buSzTx/>
              <a:buFontTx/>
              <a:buNone/>
              <a:tabLst/>
              <a:defRPr/>
            </a:pPr>
            <a:endParaRPr kumimoji="0" lang="ar-SA" sz="900" b="1" i="0" u="none" strike="noStrike" kern="1200" cap="none" spc="0" normalizeH="0" baseline="0" noProof="0" dirty="0">
              <a:ln>
                <a:noFill/>
              </a:ln>
              <a:solidFill>
                <a:srgbClr val="E6E6E6">
                  <a:lumMod val="10000"/>
                </a:srgbClr>
              </a:solidFill>
              <a:effectLst/>
              <a:uLnTx/>
              <a:uFillTx/>
              <a:latin typeface="Somar Light" panose="00000400000000000000" pitchFamily="50" charset="-78"/>
              <a:ea typeface="+mn-ea"/>
              <a:cs typeface="Somar Light" panose="00000400000000000000" pitchFamily="50" charset="-78"/>
            </a:endParaRPr>
          </a:p>
          <a:p>
            <a:pPr marL="0" marR="0" lvl="0" indent="0" algn="ctr" defTabSz="914400" rtl="1" eaLnBrk="1" fontAlgn="auto" latinLnBrk="0" hangingPunct="1">
              <a:lnSpc>
                <a:spcPct val="150000"/>
              </a:lnSpc>
              <a:spcBef>
                <a:spcPct val="0"/>
              </a:spcBef>
              <a:spcAft>
                <a:spcPts val="0"/>
              </a:spcAft>
              <a:buClrTx/>
              <a:buSzTx/>
              <a:buFontTx/>
              <a:buNone/>
              <a:tabLst/>
              <a:defRPr/>
            </a:pPr>
            <a:endParaRPr kumimoji="0" lang="ar-SA" sz="900" b="1" i="0" u="none" strike="noStrike" kern="1200" cap="none" spc="0" normalizeH="0" baseline="0" noProof="0" dirty="0">
              <a:ln>
                <a:noFill/>
              </a:ln>
              <a:solidFill>
                <a:srgbClr val="E6E6E6">
                  <a:lumMod val="10000"/>
                </a:srgbClr>
              </a:solidFill>
              <a:effectLst/>
              <a:uLnTx/>
              <a:uFillTx/>
              <a:latin typeface="Somar Light" panose="00000400000000000000" pitchFamily="50" charset="-78"/>
              <a:ea typeface="+mn-ea"/>
              <a:cs typeface="Somar Light" panose="00000400000000000000" pitchFamily="50" charset="-78"/>
            </a:endParaRPr>
          </a:p>
          <a:p>
            <a:pPr marL="0" marR="0" lvl="0" indent="0" algn="ctr" defTabSz="914400" rtl="1" eaLnBrk="1" fontAlgn="auto" latinLnBrk="0" hangingPunct="1">
              <a:lnSpc>
                <a:spcPct val="150000"/>
              </a:lnSpc>
              <a:spcBef>
                <a:spcPct val="0"/>
              </a:spcBef>
              <a:spcAft>
                <a:spcPts val="0"/>
              </a:spcAft>
              <a:buClrTx/>
              <a:buSzTx/>
              <a:buFontTx/>
              <a:buNone/>
              <a:tabLst/>
              <a:defRPr/>
            </a:pPr>
            <a:endParaRPr kumimoji="0" lang="ar-SA" sz="900" b="1" i="0" u="none" strike="noStrike" kern="1200" cap="none" spc="0" normalizeH="0" baseline="0" noProof="0" dirty="0">
              <a:ln>
                <a:noFill/>
              </a:ln>
              <a:solidFill>
                <a:srgbClr val="E6E6E6">
                  <a:lumMod val="10000"/>
                </a:srgbClr>
              </a:solidFill>
              <a:effectLst/>
              <a:uLnTx/>
              <a:uFillTx/>
              <a:latin typeface="Somar Light" panose="00000400000000000000" pitchFamily="50" charset="-78"/>
              <a:ea typeface="+mn-ea"/>
              <a:cs typeface="Somar Light" panose="00000400000000000000" pitchFamily="50" charset="-78"/>
            </a:endParaRPr>
          </a:p>
        </p:txBody>
      </p:sp>
      <p:pic>
        <p:nvPicPr>
          <p:cNvPr id="112" name="Picture 111">
            <a:extLst>
              <a:ext uri="{FF2B5EF4-FFF2-40B4-BE49-F238E27FC236}">
                <a16:creationId xmlns:a16="http://schemas.microsoft.com/office/drawing/2014/main" id="{0495EE48-2B2C-4ACE-970C-58B980B5F9B1}"/>
              </a:ext>
            </a:extLst>
          </p:cNvPr>
          <p:cNvPicPr>
            <a:picLocks noChangeAspect="1"/>
          </p:cNvPicPr>
          <p:nvPr/>
        </p:nvPicPr>
        <p:blipFill>
          <a:blip r:embed="rId9">
            <a:duotone>
              <a:prstClr val="black"/>
              <a:schemeClr val="accent4">
                <a:tint val="45000"/>
                <a:satMod val="400000"/>
              </a:schemeClr>
            </a:duotone>
            <a:extLst>
              <a:ext uri="{BEBA8EAE-BF5A-486C-A8C5-ECC9F3942E4B}">
                <a14:imgProps xmlns:a14="http://schemas.microsoft.com/office/drawing/2010/main">
                  <a14:imgLayer r:embed="rId10">
                    <a14:imgEffect>
                      <a14:brightnessContrast bright="-40000" contrast="40000"/>
                    </a14:imgEffect>
                  </a14:imgLayer>
                </a14:imgProps>
              </a:ext>
            </a:extLst>
          </a:blip>
          <a:stretch>
            <a:fillRect/>
          </a:stretch>
        </p:blipFill>
        <p:spPr>
          <a:xfrm>
            <a:off x="4659258" y="5238266"/>
            <a:ext cx="359629" cy="306127"/>
          </a:xfrm>
          <a:prstGeom prst="rect">
            <a:avLst/>
          </a:prstGeom>
        </p:spPr>
      </p:pic>
      <p:pic>
        <p:nvPicPr>
          <p:cNvPr id="113" name="Picture 6" descr="High Risk Icon #161711 - Free Icons Library">
            <a:extLst>
              <a:ext uri="{FF2B5EF4-FFF2-40B4-BE49-F238E27FC236}">
                <a16:creationId xmlns:a16="http://schemas.microsoft.com/office/drawing/2014/main" id="{6F94DD15-D5F2-4749-AEBE-E09EC981C67B}"/>
              </a:ext>
            </a:extLst>
          </p:cNvPr>
          <p:cNvPicPr>
            <a:picLocks noChangeAspect="1" noChangeArrowheads="1"/>
          </p:cNvPicPr>
          <p:nvPr/>
        </p:nvPicPr>
        <p:blipFill>
          <a:blip r:embed="rId1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505137" y="5351848"/>
            <a:ext cx="266874" cy="234055"/>
          </a:xfrm>
          <a:prstGeom prst="rect">
            <a:avLst/>
          </a:prstGeom>
          <a:noFill/>
          <a:extLst>
            <a:ext uri="{909E8E84-426E-40DD-AFC4-6F175D3DCCD1}">
              <a14:hiddenFill xmlns:a14="http://schemas.microsoft.com/office/drawing/2010/main">
                <a:solidFill>
                  <a:srgbClr val="FFFFFF"/>
                </a:solidFill>
              </a14:hiddenFill>
            </a:ext>
          </a:extLst>
        </p:spPr>
      </p:pic>
      <p:sp>
        <p:nvSpPr>
          <p:cNvPr id="114" name="Rounded Rectangle 117">
            <a:extLst>
              <a:ext uri="{FF2B5EF4-FFF2-40B4-BE49-F238E27FC236}">
                <a16:creationId xmlns:a16="http://schemas.microsoft.com/office/drawing/2014/main" id="{D3F4C23F-2808-470A-B459-7580879DA8FD}"/>
              </a:ext>
            </a:extLst>
          </p:cNvPr>
          <p:cNvSpPr/>
          <p:nvPr/>
        </p:nvSpPr>
        <p:spPr>
          <a:xfrm>
            <a:off x="1441588" y="5156067"/>
            <a:ext cx="918983" cy="922298"/>
          </a:xfrm>
          <a:prstGeom prst="roundRect">
            <a:avLst>
              <a:gd name="adj" fmla="val 3508"/>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a:noFill/>
              </a:ln>
              <a:solidFill>
                <a:srgbClr val="FFFFFF"/>
              </a:solidFill>
              <a:effectLst/>
              <a:uLnTx/>
              <a:uFillTx/>
              <a:latin typeface="SST Arabic" panose="020B0504030504020204" pitchFamily="34" charset="-78"/>
              <a:ea typeface="+mn-ea"/>
              <a:cs typeface="SST Arabic" panose="020B0504030504020204" pitchFamily="34" charset="-78"/>
            </a:endParaRPr>
          </a:p>
        </p:txBody>
      </p:sp>
      <p:sp>
        <p:nvSpPr>
          <p:cNvPr id="115" name="Rounded Rectangle 149">
            <a:extLst>
              <a:ext uri="{FF2B5EF4-FFF2-40B4-BE49-F238E27FC236}">
                <a16:creationId xmlns:a16="http://schemas.microsoft.com/office/drawing/2014/main" id="{6ACE0C84-2C99-432B-AF2C-3D032AB82048}"/>
              </a:ext>
            </a:extLst>
          </p:cNvPr>
          <p:cNvSpPr/>
          <p:nvPr/>
        </p:nvSpPr>
        <p:spPr>
          <a:xfrm>
            <a:off x="1501215" y="5415257"/>
            <a:ext cx="822286" cy="390530"/>
          </a:xfrm>
          <a:prstGeom prst="roundRect">
            <a:avLst/>
          </a:prstGeom>
        </p:spPr>
        <p:txBody>
          <a:bodyPr vert="horz" lIns="0" tIns="0" rIns="0" bIns="0" rtlCol="0" anchor="t">
            <a:noAutofit/>
          </a:bodyPr>
          <a:lstStyle/>
          <a:p>
            <a:pPr marL="0" marR="0" lvl="0" indent="0" algn="ctr" defTabSz="914400" rtl="1" eaLnBrk="1" fontAlgn="auto" latinLnBrk="0" hangingPunct="1">
              <a:lnSpc>
                <a:spcPct val="150000"/>
              </a:lnSpc>
              <a:spcBef>
                <a:spcPct val="0"/>
              </a:spcBef>
              <a:spcAft>
                <a:spcPts val="0"/>
              </a:spcAft>
              <a:buClrTx/>
              <a:buSzTx/>
              <a:buFontTx/>
              <a:buNone/>
              <a:tabLst/>
              <a:defRPr/>
            </a:pPr>
            <a:r>
              <a:rPr kumimoji="0" lang="ar-SA" sz="900" b="1" i="0" u="none" strike="noStrike" kern="1200" cap="none" spc="0" normalizeH="0" baseline="0" noProof="0" dirty="0">
                <a:ln>
                  <a:noFill/>
                </a:ln>
                <a:solidFill>
                  <a:srgbClr val="E6E6E6">
                    <a:lumMod val="10000"/>
                  </a:srgbClr>
                </a:solidFill>
                <a:effectLst/>
                <a:uLnTx/>
                <a:uFillTx/>
                <a:latin typeface="Somar Light" panose="00000400000000000000" pitchFamily="50" charset="-78"/>
                <a:ea typeface="+mn-ea"/>
                <a:cs typeface="Somar Bold"/>
              </a:rPr>
              <a:t>استهداف المسافر</a:t>
            </a:r>
          </a:p>
          <a:p>
            <a:pPr marL="0" marR="0" lvl="0" indent="0" algn="ctr" defTabSz="914400" rtl="1" eaLnBrk="1" fontAlgn="auto" latinLnBrk="0" hangingPunct="1">
              <a:lnSpc>
                <a:spcPct val="150000"/>
              </a:lnSpc>
              <a:spcBef>
                <a:spcPct val="0"/>
              </a:spcBef>
              <a:spcAft>
                <a:spcPts val="0"/>
              </a:spcAft>
              <a:buClrTx/>
              <a:buSzTx/>
              <a:buFontTx/>
              <a:buNone/>
              <a:tabLst/>
              <a:defRPr/>
            </a:pPr>
            <a:r>
              <a:rPr kumimoji="0" lang="ar-SA" sz="900" b="1" i="0" u="none" strike="noStrike" kern="1200" cap="none" spc="0" normalizeH="0" baseline="0" noProof="0" dirty="0">
                <a:ln>
                  <a:noFill/>
                </a:ln>
                <a:solidFill>
                  <a:srgbClr val="002E87">
                    <a:lumMod val="75000"/>
                  </a:srgbClr>
                </a:solidFill>
                <a:effectLst/>
                <a:uLnTx/>
                <a:uFillTx/>
                <a:latin typeface="Somar Light" panose="00000400000000000000" pitchFamily="50" charset="-78"/>
                <a:ea typeface="+mn-ea"/>
                <a:cs typeface="Somar Bold"/>
              </a:rPr>
              <a:t>بالخروج </a:t>
            </a:r>
          </a:p>
          <a:p>
            <a:pPr marL="0" marR="0" lvl="0" indent="0" algn="ctr" defTabSz="914400" rtl="1" eaLnBrk="1" fontAlgn="auto" latinLnBrk="0" hangingPunct="1">
              <a:lnSpc>
                <a:spcPct val="150000"/>
              </a:lnSpc>
              <a:spcBef>
                <a:spcPct val="0"/>
              </a:spcBef>
              <a:spcAft>
                <a:spcPts val="0"/>
              </a:spcAft>
              <a:buClrTx/>
              <a:buSzTx/>
              <a:buFontTx/>
              <a:buNone/>
              <a:tabLst/>
              <a:defRPr/>
            </a:pPr>
            <a:endParaRPr kumimoji="0" lang="ar-SA" sz="900" b="1" i="0" u="none" strike="noStrike" kern="1200" cap="none" spc="0" normalizeH="0" baseline="0" noProof="0" dirty="0">
              <a:ln>
                <a:noFill/>
              </a:ln>
              <a:solidFill>
                <a:srgbClr val="E6E6E6">
                  <a:lumMod val="10000"/>
                </a:srgbClr>
              </a:solidFill>
              <a:effectLst/>
              <a:uLnTx/>
              <a:uFillTx/>
              <a:latin typeface="Somar Light" panose="00000400000000000000" pitchFamily="50" charset="-78"/>
              <a:ea typeface="+mn-ea"/>
              <a:cs typeface="Somar Bold"/>
            </a:endParaRPr>
          </a:p>
        </p:txBody>
      </p:sp>
      <p:sp>
        <p:nvSpPr>
          <p:cNvPr id="117" name="Rounded Rectangle 117">
            <a:extLst>
              <a:ext uri="{FF2B5EF4-FFF2-40B4-BE49-F238E27FC236}">
                <a16:creationId xmlns:a16="http://schemas.microsoft.com/office/drawing/2014/main" id="{92DE76F4-9D4A-43C9-BD3E-394350CB1566}"/>
              </a:ext>
            </a:extLst>
          </p:cNvPr>
          <p:cNvSpPr/>
          <p:nvPr/>
        </p:nvSpPr>
        <p:spPr>
          <a:xfrm>
            <a:off x="1442082" y="3716018"/>
            <a:ext cx="918490" cy="1080167"/>
          </a:xfrm>
          <a:prstGeom prst="roundRect">
            <a:avLst>
              <a:gd name="adj" fmla="val 3508"/>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a:noFill/>
              </a:ln>
              <a:solidFill>
                <a:srgbClr val="FFFFFF"/>
              </a:solidFill>
              <a:effectLst/>
              <a:uLnTx/>
              <a:uFillTx/>
              <a:latin typeface="SST Arabic" panose="020B0504030504020204" pitchFamily="34" charset="-78"/>
              <a:ea typeface="+mn-ea"/>
              <a:cs typeface="SST Arabic" panose="020B0504030504020204" pitchFamily="34" charset="-78"/>
            </a:endParaRPr>
          </a:p>
        </p:txBody>
      </p:sp>
      <p:sp>
        <p:nvSpPr>
          <p:cNvPr id="118" name="Rounded Rectangle 149">
            <a:extLst>
              <a:ext uri="{FF2B5EF4-FFF2-40B4-BE49-F238E27FC236}">
                <a16:creationId xmlns:a16="http://schemas.microsoft.com/office/drawing/2014/main" id="{E363D69B-905B-41C6-A321-0E322A587D79}"/>
              </a:ext>
            </a:extLst>
          </p:cNvPr>
          <p:cNvSpPr/>
          <p:nvPr/>
        </p:nvSpPr>
        <p:spPr>
          <a:xfrm>
            <a:off x="1512240" y="4064772"/>
            <a:ext cx="822286" cy="390530"/>
          </a:xfrm>
          <a:prstGeom prst="roundRect">
            <a:avLst/>
          </a:prstGeom>
        </p:spPr>
        <p:txBody>
          <a:bodyPr vert="horz" lIns="0" tIns="0" rIns="0" bIns="0" rtlCol="0" anchor="t">
            <a:noAutofit/>
          </a:bodyPr>
          <a:lstStyle/>
          <a:p>
            <a:pPr marL="0" marR="0" lvl="0" indent="0" algn="ctr" defTabSz="914400" rtl="1" eaLnBrk="1" fontAlgn="auto" latinLnBrk="0" hangingPunct="1">
              <a:lnSpc>
                <a:spcPct val="150000"/>
              </a:lnSpc>
              <a:spcBef>
                <a:spcPct val="0"/>
              </a:spcBef>
              <a:spcAft>
                <a:spcPts val="0"/>
              </a:spcAft>
              <a:buClrTx/>
              <a:buSzTx/>
              <a:buFontTx/>
              <a:buNone/>
              <a:tabLst/>
              <a:defRPr/>
            </a:pPr>
            <a:r>
              <a:rPr kumimoji="0" lang="ar-SA" sz="900" b="1" i="0" u="none" strike="noStrike" kern="1200" cap="none" spc="0" normalizeH="0" baseline="0" noProof="0" dirty="0">
                <a:ln>
                  <a:noFill/>
                </a:ln>
                <a:solidFill>
                  <a:srgbClr val="E6E6E6">
                    <a:lumMod val="10000"/>
                  </a:srgbClr>
                </a:solidFill>
                <a:effectLst/>
                <a:uLnTx/>
                <a:uFillTx/>
                <a:latin typeface="Somar Light" panose="00000400000000000000" pitchFamily="50" charset="-78"/>
                <a:ea typeface="+mn-ea"/>
                <a:cs typeface="Somar Bold"/>
              </a:rPr>
              <a:t>استهداف المسافر</a:t>
            </a:r>
          </a:p>
          <a:p>
            <a:pPr marL="0" marR="0" lvl="0" indent="0" algn="ctr" defTabSz="914400" rtl="1" eaLnBrk="1" fontAlgn="auto" latinLnBrk="0" hangingPunct="1">
              <a:lnSpc>
                <a:spcPct val="150000"/>
              </a:lnSpc>
              <a:spcBef>
                <a:spcPct val="0"/>
              </a:spcBef>
              <a:spcAft>
                <a:spcPts val="0"/>
              </a:spcAft>
              <a:buClrTx/>
              <a:buSzTx/>
              <a:buFontTx/>
              <a:buNone/>
              <a:tabLst/>
              <a:defRPr/>
            </a:pPr>
            <a:r>
              <a:rPr kumimoji="0" lang="ar-SA" sz="900" b="1" i="0" u="none" strike="noStrike" kern="1200" cap="none" spc="0" normalizeH="0" baseline="0" noProof="0" dirty="0">
                <a:ln>
                  <a:noFill/>
                </a:ln>
                <a:solidFill>
                  <a:srgbClr val="05D0CB">
                    <a:lumMod val="75000"/>
                  </a:srgbClr>
                </a:solidFill>
                <a:effectLst/>
                <a:uLnTx/>
                <a:uFillTx/>
                <a:latin typeface="Somar Light" panose="00000400000000000000" pitchFamily="50" charset="-78"/>
                <a:ea typeface="+mn-ea"/>
                <a:cs typeface="Somar Bold"/>
              </a:rPr>
              <a:t>بالدخول </a:t>
            </a:r>
          </a:p>
          <a:p>
            <a:pPr marL="0" marR="0" lvl="0" indent="0" algn="ctr" defTabSz="914400" rtl="1" eaLnBrk="1" fontAlgn="auto" latinLnBrk="0" hangingPunct="1">
              <a:lnSpc>
                <a:spcPct val="150000"/>
              </a:lnSpc>
              <a:spcBef>
                <a:spcPct val="0"/>
              </a:spcBef>
              <a:spcAft>
                <a:spcPts val="0"/>
              </a:spcAft>
              <a:buClrTx/>
              <a:buSzTx/>
              <a:buFontTx/>
              <a:buNone/>
              <a:tabLst/>
              <a:defRPr/>
            </a:pPr>
            <a:endParaRPr kumimoji="0" lang="ar-SA" sz="900" b="1" i="0" u="none" strike="noStrike" kern="1200" cap="none" spc="0" normalizeH="0" baseline="0" noProof="0" dirty="0">
              <a:ln>
                <a:noFill/>
              </a:ln>
              <a:solidFill>
                <a:srgbClr val="E6E6E6">
                  <a:lumMod val="10000"/>
                </a:srgbClr>
              </a:solidFill>
              <a:effectLst/>
              <a:uLnTx/>
              <a:uFillTx/>
              <a:latin typeface="Somar Light" panose="00000400000000000000" pitchFamily="50" charset="-78"/>
              <a:ea typeface="+mn-ea"/>
              <a:cs typeface="Somar Bold"/>
            </a:endParaRPr>
          </a:p>
        </p:txBody>
      </p:sp>
      <p:grpSp>
        <p:nvGrpSpPr>
          <p:cNvPr id="4" name="Group 3">
            <a:extLst>
              <a:ext uri="{FF2B5EF4-FFF2-40B4-BE49-F238E27FC236}">
                <a16:creationId xmlns:a16="http://schemas.microsoft.com/office/drawing/2014/main" id="{6593DFD0-0CF2-47F1-A0A6-20331C61EFFB}"/>
              </a:ext>
            </a:extLst>
          </p:cNvPr>
          <p:cNvGrpSpPr/>
          <p:nvPr/>
        </p:nvGrpSpPr>
        <p:grpSpPr>
          <a:xfrm>
            <a:off x="2968575" y="3445566"/>
            <a:ext cx="2801368" cy="1089495"/>
            <a:chOff x="3041473" y="4272288"/>
            <a:chExt cx="2801368" cy="1089495"/>
          </a:xfrm>
        </p:grpSpPr>
        <p:sp>
          <p:nvSpPr>
            <p:cNvPr id="116" name="Rounded Rectangle 117">
              <a:extLst>
                <a:ext uri="{FF2B5EF4-FFF2-40B4-BE49-F238E27FC236}">
                  <a16:creationId xmlns:a16="http://schemas.microsoft.com/office/drawing/2014/main" id="{46899B43-E52A-44A0-B5C4-BF1E8004D961}"/>
                </a:ext>
              </a:extLst>
            </p:cNvPr>
            <p:cNvSpPr/>
            <p:nvPr/>
          </p:nvSpPr>
          <p:spPr>
            <a:xfrm>
              <a:off x="3075422" y="4416358"/>
              <a:ext cx="2767419" cy="625900"/>
            </a:xfrm>
            <a:prstGeom prst="roundRect">
              <a:avLst>
                <a:gd name="adj" fmla="val 3508"/>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a:noFill/>
                </a:ln>
                <a:solidFill>
                  <a:srgbClr val="FFFFFF"/>
                </a:solidFill>
                <a:effectLst/>
                <a:uLnTx/>
                <a:uFillTx/>
                <a:latin typeface="SST Arabic" panose="020B0504030504020204" pitchFamily="34" charset="-78"/>
                <a:ea typeface="+mn-ea"/>
                <a:cs typeface="SST Arabic" panose="020B0504030504020204" pitchFamily="34" charset="-78"/>
              </a:endParaRPr>
            </a:p>
          </p:txBody>
        </p:sp>
        <p:sp>
          <p:nvSpPr>
            <p:cNvPr id="166" name="Rounded Rectangle 149">
              <a:extLst>
                <a:ext uri="{FF2B5EF4-FFF2-40B4-BE49-F238E27FC236}">
                  <a16:creationId xmlns:a16="http://schemas.microsoft.com/office/drawing/2014/main" id="{58AFE342-01D3-488E-A27F-908A7FBC1F15}"/>
                </a:ext>
              </a:extLst>
            </p:cNvPr>
            <p:cNvSpPr/>
            <p:nvPr/>
          </p:nvSpPr>
          <p:spPr>
            <a:xfrm>
              <a:off x="3495918" y="4823966"/>
              <a:ext cx="1886765" cy="537817"/>
            </a:xfrm>
            <a:prstGeom prst="roundRect">
              <a:avLst/>
            </a:prstGeom>
          </p:spPr>
          <p:txBody>
            <a:bodyPr vert="horz" lIns="0" tIns="0" rIns="0" bIns="0" rtlCol="0" anchor="t">
              <a:noAutofit/>
            </a:bodyPr>
            <a:lstStyle/>
            <a:p>
              <a:pPr marL="0" marR="0" lvl="0" indent="0" algn="ctr" defTabSz="914400" rtl="1" eaLnBrk="1" fontAlgn="auto" latinLnBrk="0" hangingPunct="1">
                <a:lnSpc>
                  <a:spcPct val="90000"/>
                </a:lnSpc>
                <a:spcBef>
                  <a:spcPct val="0"/>
                </a:spcBef>
                <a:spcAft>
                  <a:spcPts val="0"/>
                </a:spcAft>
                <a:buClrTx/>
                <a:buSzTx/>
                <a:buFontTx/>
                <a:buNone/>
                <a:tabLst/>
                <a:defRPr/>
              </a:pPr>
              <a:r>
                <a:rPr kumimoji="0" lang="ar-SA" sz="900" b="1" i="0" u="none" strike="noStrike" kern="1200" cap="none" spc="0" normalizeH="0" baseline="0" noProof="0" dirty="0">
                  <a:ln>
                    <a:noFill/>
                  </a:ln>
                  <a:solidFill>
                    <a:srgbClr val="0A958E"/>
                  </a:solidFill>
                  <a:effectLst/>
                  <a:uLnTx/>
                  <a:uFillTx/>
                  <a:latin typeface="Somar Light" panose="00000400000000000000" pitchFamily="50" charset="-78"/>
                  <a:ea typeface="+mn-ea"/>
                  <a:cs typeface="Somar Bold"/>
                </a:rPr>
                <a:t>وجود</a:t>
              </a:r>
              <a:r>
                <a:rPr kumimoji="0" lang="ar-SA" sz="900" b="1" i="0" u="none" strike="noStrike" kern="1200" cap="none" spc="0" normalizeH="0" baseline="0" noProof="0" dirty="0">
                  <a:ln>
                    <a:noFill/>
                  </a:ln>
                  <a:solidFill>
                    <a:srgbClr val="E6E6E6">
                      <a:lumMod val="10000"/>
                    </a:srgbClr>
                  </a:solidFill>
                  <a:effectLst/>
                  <a:uLnTx/>
                  <a:uFillTx/>
                  <a:latin typeface="Somar Light" panose="00000400000000000000" pitchFamily="50" charset="-78"/>
                  <a:ea typeface="+mn-ea"/>
                  <a:cs typeface="Somar Light" panose="00000400000000000000" pitchFamily="50" charset="-78"/>
                </a:rPr>
                <a:t> </a:t>
              </a:r>
              <a:r>
                <a:rPr kumimoji="0" lang="ar-SA" sz="1000" b="1" i="0" u="none" strike="noStrike" kern="1200" cap="none" spc="0" normalizeH="0" baseline="0" noProof="0" dirty="0">
                  <a:ln>
                    <a:noFill/>
                  </a:ln>
                  <a:solidFill>
                    <a:srgbClr val="E6E6E6">
                      <a:lumMod val="10000"/>
                    </a:srgbClr>
                  </a:solidFill>
                  <a:effectLst/>
                  <a:uLnTx/>
                  <a:uFillTx/>
                  <a:latin typeface="Somar Light" panose="00000400000000000000" pitchFamily="50" charset="-78"/>
                  <a:ea typeface="+mn-ea"/>
                  <a:cs typeface="Somar Bold"/>
                </a:rPr>
                <a:t>3</a:t>
              </a:r>
              <a:r>
                <a:rPr kumimoji="0" lang="ar-SA" sz="900" b="1" i="0" u="none" strike="noStrike" kern="1200" cap="none" spc="0" normalizeH="0" baseline="0" noProof="0" dirty="0">
                  <a:ln>
                    <a:noFill/>
                  </a:ln>
                  <a:solidFill>
                    <a:srgbClr val="E6E6E6">
                      <a:lumMod val="10000"/>
                    </a:srgbClr>
                  </a:solidFill>
                  <a:effectLst/>
                  <a:uLnTx/>
                  <a:uFillTx/>
                  <a:latin typeface="Somar Light" panose="00000400000000000000" pitchFamily="50" charset="-78"/>
                  <a:ea typeface="+mn-ea"/>
                  <a:cs typeface="Somar Light" panose="00000400000000000000" pitchFamily="50" charset="-78"/>
                </a:rPr>
                <a:t> محاضر </a:t>
              </a:r>
              <a:r>
                <a:rPr kumimoji="0" lang="ar-SA" sz="900" b="1" i="0" u="none" strike="noStrike" kern="1200" cap="none" spc="0" normalizeH="0" baseline="0" noProof="0" dirty="0">
                  <a:ln>
                    <a:noFill/>
                  </a:ln>
                  <a:solidFill>
                    <a:srgbClr val="0A958E"/>
                  </a:solidFill>
                  <a:effectLst/>
                  <a:uLnTx/>
                  <a:uFillTx/>
                  <a:latin typeface="Somar Light" panose="00000400000000000000" pitchFamily="50" charset="-78"/>
                  <a:ea typeface="+mn-ea"/>
                  <a:cs typeface="Somar Bold"/>
                </a:rPr>
                <a:t>حديثة</a:t>
              </a:r>
              <a:r>
                <a:rPr kumimoji="0" lang="ar-SA" sz="900" b="1" i="0" u="none" strike="noStrike" kern="1200" cap="none" spc="0" normalizeH="0" baseline="0" noProof="0" dirty="0">
                  <a:ln>
                    <a:noFill/>
                  </a:ln>
                  <a:solidFill>
                    <a:srgbClr val="E6E6E6">
                      <a:lumMod val="10000"/>
                    </a:srgbClr>
                  </a:solidFill>
                  <a:effectLst/>
                  <a:uLnTx/>
                  <a:uFillTx/>
                  <a:latin typeface="Somar Light" panose="00000400000000000000" pitchFamily="50" charset="-78"/>
                  <a:ea typeface="+mn-ea"/>
                  <a:cs typeface="Somar Light" panose="00000400000000000000" pitchFamily="50" charset="-78"/>
                </a:rPr>
                <a:t> أو اقل للمسافر </a:t>
              </a:r>
            </a:p>
          </p:txBody>
        </p:sp>
        <p:sp>
          <p:nvSpPr>
            <p:cNvPr id="167" name="Rounded Rectangle 117">
              <a:extLst>
                <a:ext uri="{FF2B5EF4-FFF2-40B4-BE49-F238E27FC236}">
                  <a16:creationId xmlns:a16="http://schemas.microsoft.com/office/drawing/2014/main" id="{4BA3C878-E542-4666-801A-D5A47875CABD}"/>
                </a:ext>
              </a:extLst>
            </p:cNvPr>
            <p:cNvSpPr/>
            <p:nvPr/>
          </p:nvSpPr>
          <p:spPr>
            <a:xfrm>
              <a:off x="3202202" y="4349935"/>
              <a:ext cx="2224779" cy="213814"/>
            </a:xfrm>
            <a:prstGeom prst="roundRect">
              <a:avLst>
                <a:gd name="adj" fmla="val 3508"/>
              </a:avLst>
            </a:prstGeom>
            <a:solidFill>
              <a:srgbClr val="1BACA9">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a:noFill/>
                </a:ln>
                <a:solidFill>
                  <a:srgbClr val="FFFFFF"/>
                </a:solidFill>
                <a:effectLst/>
                <a:uLnTx/>
                <a:uFillTx/>
                <a:latin typeface="SST Arabic" panose="020B0504030504020204" pitchFamily="34" charset="-78"/>
                <a:ea typeface="+mn-ea"/>
                <a:cs typeface="SST Arabic" panose="020B0504030504020204" pitchFamily="34" charset="-78"/>
              </a:endParaRPr>
            </a:p>
          </p:txBody>
        </p:sp>
        <p:sp>
          <p:nvSpPr>
            <p:cNvPr id="168" name="Rounded Rectangle 149">
              <a:extLst>
                <a:ext uri="{FF2B5EF4-FFF2-40B4-BE49-F238E27FC236}">
                  <a16:creationId xmlns:a16="http://schemas.microsoft.com/office/drawing/2014/main" id="{BE9AB27E-EF1B-4B7D-8DB2-EBB456892F75}"/>
                </a:ext>
              </a:extLst>
            </p:cNvPr>
            <p:cNvSpPr/>
            <p:nvPr/>
          </p:nvSpPr>
          <p:spPr>
            <a:xfrm>
              <a:off x="3042668" y="4385333"/>
              <a:ext cx="2085637" cy="361327"/>
            </a:xfrm>
            <a:prstGeom prst="roundRect">
              <a:avLst/>
            </a:prstGeom>
          </p:spPr>
          <p:txBody>
            <a:bodyPr vert="horz" lIns="0" tIns="0" rIns="0" bIns="0" rtlCol="0" anchor="t">
              <a:noAutofit/>
            </a:bodyPr>
            <a:lstStyle/>
            <a:p>
              <a:pPr marL="0" marR="0" lvl="0" indent="0" algn="r" defTabSz="914400" rtl="1" eaLnBrk="1" fontAlgn="auto" latinLnBrk="0" hangingPunct="1">
                <a:lnSpc>
                  <a:spcPct val="90000"/>
                </a:lnSpc>
                <a:spcBef>
                  <a:spcPct val="0"/>
                </a:spcBef>
                <a:spcAft>
                  <a:spcPts val="0"/>
                </a:spcAft>
                <a:buClrTx/>
                <a:buSzTx/>
                <a:buFontTx/>
                <a:buNone/>
                <a:tabLst/>
                <a:defRPr/>
              </a:pPr>
              <a:r>
                <a:rPr kumimoji="0" lang="ar-SA" sz="900" b="1" i="0" u="none" strike="noStrike" kern="1200" cap="none" spc="0" normalizeH="0" baseline="0" noProof="0" dirty="0">
                  <a:ln>
                    <a:noFill/>
                  </a:ln>
                  <a:solidFill>
                    <a:srgbClr val="E6E6E6">
                      <a:lumMod val="10000"/>
                    </a:srgbClr>
                  </a:solidFill>
                  <a:effectLst/>
                  <a:uLnTx/>
                  <a:uFillTx/>
                  <a:latin typeface="Somar Light" panose="00000400000000000000" pitchFamily="50" charset="-78"/>
                  <a:ea typeface="+mn-ea"/>
                  <a:cs typeface="Somar Light" panose="00000400000000000000" pitchFamily="50" charset="-78"/>
                </a:rPr>
                <a:t>وجود </a:t>
              </a:r>
              <a:r>
                <a:rPr kumimoji="0" lang="ar-SA" sz="900" b="1" i="0" u="none" strike="noStrike" kern="1200" cap="none" spc="0" normalizeH="0" baseline="0" noProof="0" dirty="0">
                  <a:ln>
                    <a:noFill/>
                  </a:ln>
                  <a:solidFill>
                    <a:srgbClr val="E6E6E6">
                      <a:lumMod val="10000"/>
                    </a:srgbClr>
                  </a:solidFill>
                  <a:effectLst/>
                  <a:uLnTx/>
                  <a:uFillTx/>
                  <a:latin typeface="Somar Light" panose="00000400000000000000" pitchFamily="50" charset="-78"/>
                  <a:ea typeface="+mn-ea"/>
                  <a:cs typeface="Somar Bold"/>
                </a:rPr>
                <a:t>3 محاضر حديثة أو اقل للمسافر </a:t>
              </a:r>
              <a:endParaRPr kumimoji="0" lang="ar-SA" sz="900" b="1" i="0" u="none" strike="noStrike" kern="1200" cap="none" spc="0" normalizeH="0" baseline="0" noProof="0" dirty="0">
                <a:ln>
                  <a:noFill/>
                </a:ln>
                <a:solidFill>
                  <a:srgbClr val="E6E6E6">
                    <a:lumMod val="10000"/>
                  </a:srgbClr>
                </a:solidFill>
                <a:effectLst/>
                <a:uLnTx/>
                <a:uFillTx/>
                <a:latin typeface="Somar Light" panose="00000400000000000000" pitchFamily="50" charset="-78"/>
                <a:ea typeface="+mn-ea"/>
                <a:cs typeface="Somar Light" panose="00000400000000000000" pitchFamily="50" charset="-78"/>
              </a:endParaRPr>
            </a:p>
          </p:txBody>
        </p:sp>
        <p:sp>
          <p:nvSpPr>
            <p:cNvPr id="169" name="Rounded Rectangle 149">
              <a:extLst>
                <a:ext uri="{FF2B5EF4-FFF2-40B4-BE49-F238E27FC236}">
                  <a16:creationId xmlns:a16="http://schemas.microsoft.com/office/drawing/2014/main" id="{C9B35549-B0C9-4954-9468-E89C2B9776D9}"/>
                </a:ext>
              </a:extLst>
            </p:cNvPr>
            <p:cNvSpPr/>
            <p:nvPr/>
          </p:nvSpPr>
          <p:spPr>
            <a:xfrm>
              <a:off x="3041473" y="4624865"/>
              <a:ext cx="2798827" cy="537817"/>
            </a:xfrm>
            <a:prstGeom prst="roundRect">
              <a:avLst/>
            </a:prstGeom>
          </p:spPr>
          <p:txBody>
            <a:bodyPr vert="horz" lIns="0" tIns="0" rIns="0" bIns="0" rtlCol="0" anchor="t">
              <a:noAutofit/>
            </a:bodyPr>
            <a:lstStyle/>
            <a:p>
              <a:pPr marL="0" marR="0" lvl="0" indent="0" algn="r" defTabSz="914400" rtl="1" eaLnBrk="1" fontAlgn="auto" latinLnBrk="0" hangingPunct="1">
                <a:lnSpc>
                  <a:spcPct val="90000"/>
                </a:lnSpc>
                <a:spcBef>
                  <a:spcPct val="0"/>
                </a:spcBef>
                <a:spcAft>
                  <a:spcPts val="0"/>
                </a:spcAft>
                <a:buClrTx/>
                <a:buSzTx/>
                <a:buFontTx/>
                <a:buNone/>
                <a:tabLst/>
                <a:defRPr/>
              </a:pPr>
              <a:r>
                <a:rPr kumimoji="0" lang="ar-SA" sz="900" b="1" i="0" u="none" strike="noStrike" kern="1200" cap="none" spc="0" normalizeH="0" baseline="0" noProof="0" dirty="0">
                  <a:ln>
                    <a:noFill/>
                  </a:ln>
                  <a:solidFill>
                    <a:srgbClr val="E6E6E6">
                      <a:lumMod val="10000"/>
                    </a:srgbClr>
                  </a:solidFill>
                  <a:effectLst/>
                  <a:uLnTx/>
                  <a:uFillTx/>
                  <a:latin typeface="Somar Bold"/>
                  <a:ea typeface="+mn-ea"/>
                  <a:cs typeface="Somar Bold"/>
                </a:rPr>
                <a:t> تضمن وثيقة السفر للمسافر في </a:t>
              </a:r>
              <a:r>
                <a:rPr kumimoji="0" lang="en-US" sz="900" b="1" i="0" u="none" strike="noStrike" kern="1200" cap="none" spc="0" normalizeH="0" baseline="0" noProof="0" dirty="0">
                  <a:ln>
                    <a:noFill/>
                  </a:ln>
                  <a:solidFill>
                    <a:srgbClr val="E6E6E6">
                      <a:lumMod val="10000"/>
                    </a:srgbClr>
                  </a:solidFill>
                  <a:effectLst/>
                  <a:uLnTx/>
                  <a:uFillTx/>
                  <a:latin typeface="Somar Bold"/>
                  <a:ea typeface="+mn-ea"/>
                  <a:cs typeface="Somar Bold"/>
                </a:rPr>
                <a:t>Profile</a:t>
              </a:r>
              <a:r>
                <a:rPr kumimoji="0" lang="ar-SA" sz="900" b="1" i="0" u="none" strike="noStrike" kern="1200" cap="none" spc="0" normalizeH="0" baseline="0" noProof="0" dirty="0">
                  <a:ln>
                    <a:noFill/>
                  </a:ln>
                  <a:solidFill>
                    <a:srgbClr val="E6E6E6">
                      <a:lumMod val="10000"/>
                    </a:srgbClr>
                  </a:solidFill>
                  <a:effectLst/>
                  <a:uLnTx/>
                  <a:uFillTx/>
                  <a:latin typeface="Somar Bold"/>
                  <a:ea typeface="+mn-ea"/>
                  <a:cs typeface="Somar Bold"/>
                </a:rPr>
                <a:t> اذا حقق الشرط:</a:t>
              </a:r>
            </a:p>
          </p:txBody>
        </p:sp>
        <p:grpSp>
          <p:nvGrpSpPr>
            <p:cNvPr id="172" name="Group 171">
              <a:extLst>
                <a:ext uri="{FF2B5EF4-FFF2-40B4-BE49-F238E27FC236}">
                  <a16:creationId xmlns:a16="http://schemas.microsoft.com/office/drawing/2014/main" id="{BEAAFD93-BA38-460D-8A48-38DA21CCD3D2}"/>
                </a:ext>
              </a:extLst>
            </p:cNvPr>
            <p:cNvGrpSpPr/>
            <p:nvPr/>
          </p:nvGrpSpPr>
          <p:grpSpPr>
            <a:xfrm>
              <a:off x="5191168" y="4272288"/>
              <a:ext cx="503223" cy="338554"/>
              <a:chOff x="7888368" y="3219450"/>
              <a:chExt cx="825815" cy="676332"/>
            </a:xfrm>
          </p:grpSpPr>
          <p:grpSp>
            <p:nvGrpSpPr>
              <p:cNvPr id="174" name="Group 173">
                <a:extLst>
                  <a:ext uri="{FF2B5EF4-FFF2-40B4-BE49-F238E27FC236}">
                    <a16:creationId xmlns:a16="http://schemas.microsoft.com/office/drawing/2014/main" id="{FA4BBDEB-083F-4A5D-9961-A542BFBED6DE}"/>
                  </a:ext>
                </a:extLst>
              </p:cNvPr>
              <p:cNvGrpSpPr/>
              <p:nvPr/>
            </p:nvGrpSpPr>
            <p:grpSpPr>
              <a:xfrm>
                <a:off x="8018796" y="3290934"/>
                <a:ext cx="582877" cy="565921"/>
                <a:chOff x="5112361" y="3348237"/>
                <a:chExt cx="1033500" cy="1033500"/>
              </a:xfrm>
            </p:grpSpPr>
            <p:sp>
              <p:nvSpPr>
                <p:cNvPr id="177" name="Google Shape;1186;p42">
                  <a:extLst>
                    <a:ext uri="{FF2B5EF4-FFF2-40B4-BE49-F238E27FC236}">
                      <a16:creationId xmlns:a16="http://schemas.microsoft.com/office/drawing/2014/main" id="{516CB705-BF08-42D8-9B8C-18CCD50BB7AF}"/>
                    </a:ext>
                  </a:extLst>
                </p:cNvPr>
                <p:cNvSpPr/>
                <p:nvPr/>
              </p:nvSpPr>
              <p:spPr>
                <a:xfrm>
                  <a:off x="5112361" y="3348237"/>
                  <a:ext cx="1033500" cy="1033500"/>
                </a:xfrm>
                <a:prstGeom prst="ellipse">
                  <a:avLst/>
                </a:prstGeom>
                <a:solidFill>
                  <a:schemeClr val="accent3">
                    <a:lumMod val="50000"/>
                  </a:scheme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0D2547"/>
                    </a:solidFill>
                    <a:effectLst/>
                    <a:uLnTx/>
                    <a:uFillTx/>
                    <a:latin typeface="Symbio AR+LT"/>
                    <a:ea typeface="+mn-ea"/>
                    <a:cs typeface="Symbio AR+LT"/>
                  </a:endParaRPr>
                </a:p>
              </p:txBody>
            </p:sp>
            <p:sp>
              <p:nvSpPr>
                <p:cNvPr id="178" name="Google Shape;1187;p42">
                  <a:extLst>
                    <a:ext uri="{FF2B5EF4-FFF2-40B4-BE49-F238E27FC236}">
                      <a16:creationId xmlns:a16="http://schemas.microsoft.com/office/drawing/2014/main" id="{0F0C7717-0458-4BDD-B681-DBC1BED8B4B2}"/>
                    </a:ext>
                  </a:extLst>
                </p:cNvPr>
                <p:cNvSpPr/>
                <p:nvPr/>
              </p:nvSpPr>
              <p:spPr>
                <a:xfrm>
                  <a:off x="5221432" y="3457310"/>
                  <a:ext cx="815400" cy="815400"/>
                </a:xfrm>
                <a:prstGeom prst="ellipse">
                  <a:avLst/>
                </a:prstGeom>
                <a:solidFill>
                  <a:schemeClr val="bg1"/>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endParaRPr kumimoji="0" sz="900" b="0" i="0" u="none" strike="noStrike" kern="1200" cap="none" spc="0" normalizeH="0" baseline="0" noProof="0" dirty="0">
                    <a:ln>
                      <a:noFill/>
                    </a:ln>
                    <a:solidFill>
                      <a:srgbClr val="0D2547"/>
                    </a:solidFill>
                    <a:effectLst/>
                    <a:uLnTx/>
                    <a:uFillTx/>
                    <a:latin typeface="Symbio AR+LT"/>
                    <a:ea typeface="+mn-ea"/>
                    <a:cs typeface="Symbio AR+LT"/>
                  </a:endParaRPr>
                </a:p>
              </p:txBody>
            </p:sp>
            <p:grpSp>
              <p:nvGrpSpPr>
                <p:cNvPr id="179" name="Google Shape;1188;p42">
                  <a:extLst>
                    <a:ext uri="{FF2B5EF4-FFF2-40B4-BE49-F238E27FC236}">
                      <a16:creationId xmlns:a16="http://schemas.microsoft.com/office/drawing/2014/main" id="{C5AF2E2E-F6DF-4569-8CD3-8CC1BEA99984}"/>
                    </a:ext>
                  </a:extLst>
                </p:cNvPr>
                <p:cNvGrpSpPr/>
                <p:nvPr/>
              </p:nvGrpSpPr>
              <p:grpSpPr>
                <a:xfrm>
                  <a:off x="5400545" y="3665715"/>
                  <a:ext cx="457189" cy="398590"/>
                  <a:chOff x="5046550" y="2327025"/>
                  <a:chExt cx="299325" cy="261525"/>
                </a:xfrm>
              </p:grpSpPr>
              <p:sp>
                <p:nvSpPr>
                  <p:cNvPr id="180" name="Google Shape;1189;p42">
                    <a:extLst>
                      <a:ext uri="{FF2B5EF4-FFF2-40B4-BE49-F238E27FC236}">
                        <a16:creationId xmlns:a16="http://schemas.microsoft.com/office/drawing/2014/main" id="{AB0DE6BC-A1C5-445E-B74B-6EF0CE04D9D2}"/>
                      </a:ext>
                    </a:extLst>
                  </p:cNvPr>
                  <p:cNvSpPr/>
                  <p:nvPr/>
                </p:nvSpPr>
                <p:spPr>
                  <a:xfrm>
                    <a:off x="5046550" y="2448325"/>
                    <a:ext cx="297750" cy="140225"/>
                  </a:xfrm>
                  <a:custGeom>
                    <a:avLst/>
                    <a:gdLst/>
                    <a:ahLst/>
                    <a:cxnLst/>
                    <a:rect l="l" t="t" r="r" b="b"/>
                    <a:pathLst>
                      <a:path w="11910" h="5609" extrusionOk="0">
                        <a:moveTo>
                          <a:pt x="4569" y="1386"/>
                        </a:moveTo>
                        <a:cubicBezTo>
                          <a:pt x="4538" y="1575"/>
                          <a:pt x="4506" y="1828"/>
                          <a:pt x="4443" y="2111"/>
                        </a:cubicBezTo>
                        <a:lnTo>
                          <a:pt x="757" y="2111"/>
                        </a:lnTo>
                        <a:lnTo>
                          <a:pt x="757" y="1386"/>
                        </a:lnTo>
                        <a:close/>
                        <a:moveTo>
                          <a:pt x="11185" y="1386"/>
                        </a:moveTo>
                        <a:lnTo>
                          <a:pt x="11185" y="2111"/>
                        </a:lnTo>
                        <a:lnTo>
                          <a:pt x="7530" y="2111"/>
                        </a:lnTo>
                        <a:cubicBezTo>
                          <a:pt x="7467" y="1828"/>
                          <a:pt x="7436" y="1575"/>
                          <a:pt x="7373" y="1386"/>
                        </a:cubicBezTo>
                        <a:close/>
                        <a:moveTo>
                          <a:pt x="5955" y="725"/>
                        </a:moveTo>
                        <a:cubicBezTo>
                          <a:pt x="6270" y="725"/>
                          <a:pt x="6396" y="788"/>
                          <a:pt x="6491" y="1071"/>
                        </a:cubicBezTo>
                        <a:cubicBezTo>
                          <a:pt x="6743" y="1639"/>
                          <a:pt x="6900" y="2804"/>
                          <a:pt x="7247" y="4852"/>
                        </a:cubicBezTo>
                        <a:lnTo>
                          <a:pt x="4664" y="4852"/>
                        </a:lnTo>
                        <a:cubicBezTo>
                          <a:pt x="5010" y="2804"/>
                          <a:pt x="5168" y="1639"/>
                          <a:pt x="5388" y="1071"/>
                        </a:cubicBezTo>
                        <a:cubicBezTo>
                          <a:pt x="5514" y="788"/>
                          <a:pt x="5640" y="725"/>
                          <a:pt x="5955" y="725"/>
                        </a:cubicBezTo>
                        <a:close/>
                        <a:moveTo>
                          <a:pt x="5955" y="0"/>
                        </a:moveTo>
                        <a:cubicBezTo>
                          <a:pt x="5357" y="0"/>
                          <a:pt x="5010" y="221"/>
                          <a:pt x="4758" y="725"/>
                        </a:cubicBezTo>
                        <a:lnTo>
                          <a:pt x="347" y="725"/>
                        </a:lnTo>
                        <a:cubicBezTo>
                          <a:pt x="158" y="725"/>
                          <a:pt x="1" y="882"/>
                          <a:pt x="1" y="1071"/>
                        </a:cubicBezTo>
                        <a:lnTo>
                          <a:pt x="1" y="2458"/>
                        </a:lnTo>
                        <a:cubicBezTo>
                          <a:pt x="1" y="2647"/>
                          <a:pt x="158" y="2804"/>
                          <a:pt x="347" y="2804"/>
                        </a:cubicBezTo>
                        <a:lnTo>
                          <a:pt x="4254" y="2804"/>
                        </a:lnTo>
                        <a:cubicBezTo>
                          <a:pt x="4191" y="3371"/>
                          <a:pt x="4065" y="4064"/>
                          <a:pt x="3907" y="4884"/>
                        </a:cubicBezTo>
                        <a:lnTo>
                          <a:pt x="3498" y="4884"/>
                        </a:lnTo>
                        <a:cubicBezTo>
                          <a:pt x="3309" y="4884"/>
                          <a:pt x="3151" y="5041"/>
                          <a:pt x="3151" y="5262"/>
                        </a:cubicBezTo>
                        <a:cubicBezTo>
                          <a:pt x="3151" y="5451"/>
                          <a:pt x="3309" y="5608"/>
                          <a:pt x="3498" y="5608"/>
                        </a:cubicBezTo>
                        <a:lnTo>
                          <a:pt x="8350" y="5608"/>
                        </a:lnTo>
                        <a:cubicBezTo>
                          <a:pt x="8539" y="5608"/>
                          <a:pt x="8696" y="5451"/>
                          <a:pt x="8696" y="5262"/>
                        </a:cubicBezTo>
                        <a:cubicBezTo>
                          <a:pt x="8696" y="5041"/>
                          <a:pt x="8539" y="4884"/>
                          <a:pt x="8350" y="4884"/>
                        </a:cubicBezTo>
                        <a:lnTo>
                          <a:pt x="7972" y="4884"/>
                        </a:lnTo>
                        <a:cubicBezTo>
                          <a:pt x="7814" y="4064"/>
                          <a:pt x="7688" y="3403"/>
                          <a:pt x="7593" y="2804"/>
                        </a:cubicBezTo>
                        <a:lnTo>
                          <a:pt x="11500" y="2804"/>
                        </a:lnTo>
                        <a:cubicBezTo>
                          <a:pt x="11689" y="2804"/>
                          <a:pt x="11847" y="2647"/>
                          <a:pt x="11847" y="2458"/>
                        </a:cubicBezTo>
                        <a:lnTo>
                          <a:pt x="11847" y="1071"/>
                        </a:lnTo>
                        <a:cubicBezTo>
                          <a:pt x="11910" y="882"/>
                          <a:pt x="11752" y="725"/>
                          <a:pt x="11532" y="725"/>
                        </a:cubicBezTo>
                        <a:lnTo>
                          <a:pt x="7121" y="725"/>
                        </a:lnTo>
                        <a:cubicBezTo>
                          <a:pt x="6900" y="252"/>
                          <a:pt x="6554" y="0"/>
                          <a:pt x="5955"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D2547"/>
                      </a:solidFill>
                      <a:effectLst/>
                      <a:uLnTx/>
                      <a:uFillTx/>
                      <a:latin typeface="Symbio AR+LT"/>
                      <a:ea typeface="+mn-ea"/>
                      <a:cs typeface="Symbio AR+LT"/>
                    </a:endParaRPr>
                  </a:p>
                </p:txBody>
              </p:sp>
              <p:sp>
                <p:nvSpPr>
                  <p:cNvPr id="181" name="Google Shape;1190;p42">
                    <a:extLst>
                      <a:ext uri="{FF2B5EF4-FFF2-40B4-BE49-F238E27FC236}">
                        <a16:creationId xmlns:a16="http://schemas.microsoft.com/office/drawing/2014/main" id="{E2111FD6-33A0-4C62-B02A-F0F6E36E3C88}"/>
                      </a:ext>
                    </a:extLst>
                  </p:cNvPr>
                  <p:cNvSpPr/>
                  <p:nvPr/>
                </p:nvSpPr>
                <p:spPr>
                  <a:xfrm>
                    <a:off x="5241900" y="2327025"/>
                    <a:ext cx="103975" cy="121325"/>
                  </a:xfrm>
                  <a:custGeom>
                    <a:avLst/>
                    <a:gdLst/>
                    <a:ahLst/>
                    <a:cxnLst/>
                    <a:rect l="l" t="t" r="r" b="b"/>
                    <a:pathLst>
                      <a:path w="4159" h="4853" extrusionOk="0">
                        <a:moveTo>
                          <a:pt x="1985" y="725"/>
                        </a:moveTo>
                        <a:cubicBezTo>
                          <a:pt x="2394" y="725"/>
                          <a:pt x="2709" y="1040"/>
                          <a:pt x="2709" y="1450"/>
                        </a:cubicBezTo>
                        <a:cubicBezTo>
                          <a:pt x="2709" y="1828"/>
                          <a:pt x="2394" y="2143"/>
                          <a:pt x="1985" y="2143"/>
                        </a:cubicBezTo>
                        <a:cubicBezTo>
                          <a:pt x="1607" y="2143"/>
                          <a:pt x="1292" y="1828"/>
                          <a:pt x="1292" y="1450"/>
                        </a:cubicBezTo>
                        <a:cubicBezTo>
                          <a:pt x="1292" y="1040"/>
                          <a:pt x="1638" y="725"/>
                          <a:pt x="1985" y="725"/>
                        </a:cubicBezTo>
                        <a:close/>
                        <a:moveTo>
                          <a:pt x="1985" y="2804"/>
                        </a:moveTo>
                        <a:cubicBezTo>
                          <a:pt x="2741" y="2804"/>
                          <a:pt x="3371" y="3435"/>
                          <a:pt x="3371" y="4191"/>
                        </a:cubicBezTo>
                        <a:lnTo>
                          <a:pt x="630" y="4191"/>
                        </a:lnTo>
                        <a:cubicBezTo>
                          <a:pt x="630" y="3435"/>
                          <a:pt x="1260" y="2804"/>
                          <a:pt x="1985" y="2804"/>
                        </a:cubicBezTo>
                        <a:close/>
                        <a:moveTo>
                          <a:pt x="2048" y="1"/>
                        </a:moveTo>
                        <a:cubicBezTo>
                          <a:pt x="1292" y="1"/>
                          <a:pt x="662" y="631"/>
                          <a:pt x="662" y="1387"/>
                        </a:cubicBezTo>
                        <a:cubicBezTo>
                          <a:pt x="662" y="1765"/>
                          <a:pt x="819" y="2111"/>
                          <a:pt x="1040" y="2332"/>
                        </a:cubicBezTo>
                        <a:cubicBezTo>
                          <a:pt x="410" y="2710"/>
                          <a:pt x="0" y="3372"/>
                          <a:pt x="0" y="4159"/>
                        </a:cubicBezTo>
                        <a:lnTo>
                          <a:pt x="0" y="4506"/>
                        </a:lnTo>
                        <a:cubicBezTo>
                          <a:pt x="0" y="4695"/>
                          <a:pt x="158" y="4852"/>
                          <a:pt x="347" y="4852"/>
                        </a:cubicBezTo>
                        <a:lnTo>
                          <a:pt x="3812" y="4852"/>
                        </a:lnTo>
                        <a:cubicBezTo>
                          <a:pt x="4001" y="4852"/>
                          <a:pt x="4159" y="4695"/>
                          <a:pt x="4159" y="4506"/>
                        </a:cubicBezTo>
                        <a:lnTo>
                          <a:pt x="4159" y="4159"/>
                        </a:lnTo>
                        <a:cubicBezTo>
                          <a:pt x="4096" y="3403"/>
                          <a:pt x="3655" y="2710"/>
                          <a:pt x="3025" y="2332"/>
                        </a:cubicBezTo>
                        <a:cubicBezTo>
                          <a:pt x="3245" y="2111"/>
                          <a:pt x="3403" y="1765"/>
                          <a:pt x="3403" y="1387"/>
                        </a:cubicBezTo>
                        <a:cubicBezTo>
                          <a:pt x="3403" y="631"/>
                          <a:pt x="2772" y="1"/>
                          <a:pt x="2048"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D2547"/>
                      </a:solidFill>
                      <a:effectLst/>
                      <a:uLnTx/>
                      <a:uFillTx/>
                      <a:latin typeface="Symbio AR+LT"/>
                      <a:ea typeface="+mn-ea"/>
                      <a:cs typeface="Symbio AR+LT"/>
                    </a:endParaRPr>
                  </a:p>
                </p:txBody>
              </p:sp>
              <p:sp>
                <p:nvSpPr>
                  <p:cNvPr id="182" name="Google Shape;1191;p42">
                    <a:extLst>
                      <a:ext uri="{FF2B5EF4-FFF2-40B4-BE49-F238E27FC236}">
                        <a16:creationId xmlns:a16="http://schemas.microsoft.com/office/drawing/2014/main" id="{A0B02456-9EB3-4603-8685-BEC69D698B4D}"/>
                      </a:ext>
                    </a:extLst>
                  </p:cNvPr>
                  <p:cNvSpPr/>
                  <p:nvPr/>
                </p:nvSpPr>
                <p:spPr>
                  <a:xfrm>
                    <a:off x="5048925" y="2328600"/>
                    <a:ext cx="103975" cy="121325"/>
                  </a:xfrm>
                  <a:custGeom>
                    <a:avLst/>
                    <a:gdLst/>
                    <a:ahLst/>
                    <a:cxnLst/>
                    <a:rect l="l" t="t" r="r" b="b"/>
                    <a:pathLst>
                      <a:path w="4159" h="4853" extrusionOk="0">
                        <a:moveTo>
                          <a:pt x="2048" y="662"/>
                        </a:moveTo>
                        <a:cubicBezTo>
                          <a:pt x="2426" y="662"/>
                          <a:pt x="2741" y="977"/>
                          <a:pt x="2741" y="1387"/>
                        </a:cubicBezTo>
                        <a:cubicBezTo>
                          <a:pt x="2741" y="1765"/>
                          <a:pt x="2426" y="2080"/>
                          <a:pt x="2048" y="2080"/>
                        </a:cubicBezTo>
                        <a:cubicBezTo>
                          <a:pt x="1639" y="2080"/>
                          <a:pt x="1324" y="1765"/>
                          <a:pt x="1324" y="1387"/>
                        </a:cubicBezTo>
                        <a:cubicBezTo>
                          <a:pt x="1324" y="977"/>
                          <a:pt x="1670" y="662"/>
                          <a:pt x="2048" y="662"/>
                        </a:cubicBezTo>
                        <a:close/>
                        <a:moveTo>
                          <a:pt x="2048" y="2710"/>
                        </a:moveTo>
                        <a:cubicBezTo>
                          <a:pt x="2773" y="2710"/>
                          <a:pt x="3403" y="3340"/>
                          <a:pt x="3403" y="4096"/>
                        </a:cubicBezTo>
                        <a:lnTo>
                          <a:pt x="662" y="4096"/>
                        </a:lnTo>
                        <a:cubicBezTo>
                          <a:pt x="662" y="3340"/>
                          <a:pt x="1292" y="2710"/>
                          <a:pt x="2048" y="2710"/>
                        </a:cubicBezTo>
                        <a:close/>
                        <a:moveTo>
                          <a:pt x="2111" y="1"/>
                        </a:moveTo>
                        <a:cubicBezTo>
                          <a:pt x="1355" y="1"/>
                          <a:pt x="725" y="631"/>
                          <a:pt x="725" y="1387"/>
                        </a:cubicBezTo>
                        <a:cubicBezTo>
                          <a:pt x="725" y="1733"/>
                          <a:pt x="882" y="2080"/>
                          <a:pt x="1134" y="2332"/>
                        </a:cubicBezTo>
                        <a:cubicBezTo>
                          <a:pt x="410" y="2647"/>
                          <a:pt x="0" y="3340"/>
                          <a:pt x="0" y="4128"/>
                        </a:cubicBezTo>
                        <a:lnTo>
                          <a:pt x="0" y="4474"/>
                        </a:lnTo>
                        <a:cubicBezTo>
                          <a:pt x="0" y="4695"/>
                          <a:pt x="158" y="4852"/>
                          <a:pt x="347" y="4852"/>
                        </a:cubicBezTo>
                        <a:lnTo>
                          <a:pt x="3812" y="4852"/>
                        </a:lnTo>
                        <a:cubicBezTo>
                          <a:pt x="4001" y="4852"/>
                          <a:pt x="4159" y="4695"/>
                          <a:pt x="4159" y="4474"/>
                        </a:cubicBezTo>
                        <a:lnTo>
                          <a:pt x="4159" y="4128"/>
                        </a:lnTo>
                        <a:cubicBezTo>
                          <a:pt x="4159" y="3340"/>
                          <a:pt x="3718" y="2678"/>
                          <a:pt x="3088" y="2332"/>
                        </a:cubicBezTo>
                        <a:cubicBezTo>
                          <a:pt x="3340" y="2080"/>
                          <a:pt x="3497" y="1733"/>
                          <a:pt x="3497" y="1387"/>
                        </a:cubicBezTo>
                        <a:cubicBezTo>
                          <a:pt x="3497" y="631"/>
                          <a:pt x="2867" y="1"/>
                          <a:pt x="2111"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D2547"/>
                      </a:solidFill>
                      <a:effectLst/>
                      <a:uLnTx/>
                      <a:uFillTx/>
                      <a:latin typeface="Symbio AR+LT"/>
                      <a:ea typeface="+mn-ea"/>
                      <a:cs typeface="Symbio AR+LT"/>
                    </a:endParaRPr>
                  </a:p>
                </p:txBody>
              </p:sp>
            </p:grpSp>
          </p:grpSp>
          <p:sp>
            <p:nvSpPr>
              <p:cNvPr id="176" name="Rectangle 175">
                <a:extLst>
                  <a:ext uri="{FF2B5EF4-FFF2-40B4-BE49-F238E27FC236}">
                    <a16:creationId xmlns:a16="http://schemas.microsoft.com/office/drawing/2014/main" id="{C2A7667E-2293-4EC9-88C7-076A0B7DBCA2}"/>
                  </a:ext>
                </a:extLst>
              </p:cNvPr>
              <p:cNvSpPr/>
              <p:nvPr/>
            </p:nvSpPr>
            <p:spPr>
              <a:xfrm>
                <a:off x="7888368" y="3219450"/>
                <a:ext cx="825815" cy="67633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SA" sz="1600" b="1" i="0" u="none" strike="noStrike" kern="1200" cap="none" spc="0" normalizeH="0" baseline="0" noProof="0" dirty="0">
                    <a:ln>
                      <a:noFill/>
                    </a:ln>
                    <a:solidFill>
                      <a:srgbClr val="04DAD5"/>
                    </a:solidFill>
                    <a:effectLst>
                      <a:outerShdw blurRad="38100" dist="38100" dir="2700000" algn="tl">
                        <a:srgbClr val="000000">
                          <a:alpha val="43137"/>
                        </a:srgbClr>
                      </a:outerShdw>
                    </a:effectLst>
                    <a:uLnTx/>
                    <a:uFillTx/>
                    <a:latin typeface="SST Arabic" panose="020B0504030504020204" pitchFamily="34" charset="-78"/>
                    <a:ea typeface="+mn-ea"/>
                    <a:cs typeface="SST Arabic" panose="020B0504030504020204" pitchFamily="34" charset="-78"/>
                  </a:rPr>
                  <a:t>1</a:t>
                </a:r>
              </a:p>
            </p:txBody>
          </p:sp>
        </p:grpSp>
      </p:grpSp>
      <p:grpSp>
        <p:nvGrpSpPr>
          <p:cNvPr id="3" name="Group 2">
            <a:extLst>
              <a:ext uri="{FF2B5EF4-FFF2-40B4-BE49-F238E27FC236}">
                <a16:creationId xmlns:a16="http://schemas.microsoft.com/office/drawing/2014/main" id="{22549636-E731-4A8A-A236-AFD312DE65D0}"/>
              </a:ext>
            </a:extLst>
          </p:cNvPr>
          <p:cNvGrpSpPr/>
          <p:nvPr/>
        </p:nvGrpSpPr>
        <p:grpSpPr>
          <a:xfrm>
            <a:off x="2667966" y="4171045"/>
            <a:ext cx="3426560" cy="1126347"/>
            <a:chOff x="2740999" y="3419969"/>
            <a:chExt cx="3426560" cy="1126347"/>
          </a:xfrm>
        </p:grpSpPr>
        <p:sp>
          <p:nvSpPr>
            <p:cNvPr id="119" name="Rounded Rectangle 117">
              <a:extLst>
                <a:ext uri="{FF2B5EF4-FFF2-40B4-BE49-F238E27FC236}">
                  <a16:creationId xmlns:a16="http://schemas.microsoft.com/office/drawing/2014/main" id="{2A3BFCCA-33CF-46F1-BE54-5E79F71EDA31}"/>
                </a:ext>
              </a:extLst>
            </p:cNvPr>
            <p:cNvSpPr/>
            <p:nvPr/>
          </p:nvSpPr>
          <p:spPr>
            <a:xfrm>
              <a:off x="3069435" y="3636021"/>
              <a:ext cx="2782415" cy="648823"/>
            </a:xfrm>
            <a:prstGeom prst="roundRect">
              <a:avLst>
                <a:gd name="adj" fmla="val 3508"/>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a:noFill/>
                </a:ln>
                <a:solidFill>
                  <a:srgbClr val="FFFFFF"/>
                </a:solidFill>
                <a:effectLst/>
                <a:uLnTx/>
                <a:uFillTx/>
                <a:latin typeface="SST Arabic" panose="020B0504030504020204" pitchFamily="34" charset="-78"/>
                <a:ea typeface="+mn-ea"/>
                <a:cs typeface="SST Arabic" panose="020B0504030504020204" pitchFamily="34" charset="-78"/>
              </a:endParaRPr>
            </a:p>
          </p:txBody>
        </p:sp>
        <p:grpSp>
          <p:nvGrpSpPr>
            <p:cNvPr id="120" name="Group 119">
              <a:extLst>
                <a:ext uri="{FF2B5EF4-FFF2-40B4-BE49-F238E27FC236}">
                  <a16:creationId xmlns:a16="http://schemas.microsoft.com/office/drawing/2014/main" id="{16D2B934-C5D7-4BE0-BD7D-97EEC7FC673F}"/>
                </a:ext>
              </a:extLst>
            </p:cNvPr>
            <p:cNvGrpSpPr/>
            <p:nvPr/>
          </p:nvGrpSpPr>
          <p:grpSpPr>
            <a:xfrm>
              <a:off x="3495869" y="3510409"/>
              <a:ext cx="1929546" cy="399311"/>
              <a:chOff x="5885503" y="3103243"/>
              <a:chExt cx="2158266" cy="496887"/>
            </a:xfrm>
          </p:grpSpPr>
          <p:sp>
            <p:nvSpPr>
              <p:cNvPr id="121" name="Rounded Rectangle 117">
                <a:extLst>
                  <a:ext uri="{FF2B5EF4-FFF2-40B4-BE49-F238E27FC236}">
                    <a16:creationId xmlns:a16="http://schemas.microsoft.com/office/drawing/2014/main" id="{A09E462E-7208-412D-B22D-F8FB0A2A9F76}"/>
                  </a:ext>
                </a:extLst>
              </p:cNvPr>
              <p:cNvSpPr/>
              <p:nvPr/>
            </p:nvSpPr>
            <p:spPr>
              <a:xfrm>
                <a:off x="5885503" y="3103243"/>
                <a:ext cx="2158266" cy="255853"/>
              </a:xfrm>
              <a:prstGeom prst="roundRect">
                <a:avLst>
                  <a:gd name="adj" fmla="val 3508"/>
                </a:avLst>
              </a:prstGeom>
              <a:solidFill>
                <a:srgbClr val="1BACA9">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a:noFill/>
                  </a:ln>
                  <a:solidFill>
                    <a:srgbClr val="FFFFFF"/>
                  </a:solidFill>
                  <a:effectLst/>
                  <a:uLnTx/>
                  <a:uFillTx/>
                  <a:latin typeface="SST Arabic" panose="020B0504030504020204" pitchFamily="34" charset="-78"/>
                  <a:ea typeface="+mn-ea"/>
                  <a:cs typeface="SST Arabic" panose="020B0504030504020204" pitchFamily="34" charset="-78"/>
                </a:endParaRPr>
              </a:p>
            </p:txBody>
          </p:sp>
          <p:sp>
            <p:nvSpPr>
              <p:cNvPr id="122" name="Rounded Rectangle 149">
                <a:extLst>
                  <a:ext uri="{FF2B5EF4-FFF2-40B4-BE49-F238E27FC236}">
                    <a16:creationId xmlns:a16="http://schemas.microsoft.com/office/drawing/2014/main" id="{E15577C2-B24E-43FD-89E7-02DC8AA4D015}"/>
                  </a:ext>
                </a:extLst>
              </p:cNvPr>
              <p:cNvSpPr/>
              <p:nvPr/>
            </p:nvSpPr>
            <p:spPr>
              <a:xfrm>
                <a:off x="5918500" y="3150509"/>
                <a:ext cx="1845232" cy="449621"/>
              </a:xfrm>
              <a:prstGeom prst="roundRect">
                <a:avLst/>
              </a:prstGeom>
            </p:spPr>
            <p:txBody>
              <a:bodyPr vert="horz" lIns="0" tIns="0" rIns="0" bIns="0" rtlCol="0" anchor="t">
                <a:noAutofit/>
              </a:bodyPr>
              <a:lstStyle/>
              <a:p>
                <a:pPr marL="0" marR="0" lvl="0" indent="0" algn="r" defTabSz="914400" rtl="1" eaLnBrk="1" fontAlgn="auto" latinLnBrk="0" hangingPunct="1">
                  <a:lnSpc>
                    <a:spcPct val="90000"/>
                  </a:lnSpc>
                  <a:spcBef>
                    <a:spcPct val="0"/>
                  </a:spcBef>
                  <a:spcAft>
                    <a:spcPts val="0"/>
                  </a:spcAft>
                  <a:buClrTx/>
                  <a:buSzTx/>
                  <a:buFontTx/>
                  <a:buNone/>
                  <a:tabLst/>
                  <a:defRPr/>
                </a:pPr>
                <a:r>
                  <a:rPr kumimoji="0" lang="ar-SA" sz="900" b="1" i="0" u="none" strike="noStrike" kern="1200" cap="none" spc="0" normalizeH="0" baseline="0" noProof="0" dirty="0">
                    <a:ln>
                      <a:noFill/>
                    </a:ln>
                    <a:solidFill>
                      <a:srgbClr val="E6E6E6">
                        <a:lumMod val="10000"/>
                      </a:srgbClr>
                    </a:solidFill>
                    <a:effectLst/>
                    <a:uLnTx/>
                    <a:uFillTx/>
                    <a:latin typeface="Somar Light" panose="00000400000000000000" pitchFamily="50" charset="-78"/>
                    <a:ea typeface="+mn-ea"/>
                    <a:cs typeface="Somar Light" panose="00000400000000000000" pitchFamily="50" charset="-78"/>
                  </a:rPr>
                  <a:t>وجود </a:t>
                </a:r>
                <a:r>
                  <a:rPr kumimoji="0" lang="ar-SA" sz="900" b="1" i="0" u="none" strike="noStrike" kern="1200" cap="none" spc="0" normalizeH="0" baseline="0" noProof="0" dirty="0">
                    <a:ln>
                      <a:noFill/>
                    </a:ln>
                    <a:solidFill>
                      <a:srgbClr val="E6E6E6">
                        <a:lumMod val="10000"/>
                      </a:srgbClr>
                    </a:solidFill>
                    <a:effectLst/>
                    <a:uLnTx/>
                    <a:uFillTx/>
                    <a:latin typeface="Somar Light" panose="00000400000000000000" pitchFamily="50" charset="-78"/>
                    <a:ea typeface="+mn-ea"/>
                    <a:cs typeface="Somar Bold"/>
                  </a:rPr>
                  <a:t>أكثر من 3 محاضر </a:t>
                </a:r>
                <a:r>
                  <a:rPr kumimoji="0" lang="ar-SA" sz="900" b="1" i="0" u="none" strike="noStrike" kern="1200" cap="none" spc="0" normalizeH="0" baseline="0" noProof="0" dirty="0">
                    <a:ln>
                      <a:noFill/>
                    </a:ln>
                    <a:solidFill>
                      <a:srgbClr val="E6E6E6">
                        <a:lumMod val="10000"/>
                      </a:srgbClr>
                    </a:solidFill>
                    <a:effectLst/>
                    <a:uLnTx/>
                    <a:uFillTx/>
                    <a:latin typeface="Somar Light" panose="00000400000000000000" pitchFamily="50" charset="-78"/>
                    <a:ea typeface="+mn-ea"/>
                    <a:cs typeface="Somar Light" panose="00000400000000000000" pitchFamily="50" charset="-78"/>
                  </a:rPr>
                  <a:t>للمسافر </a:t>
                </a:r>
              </a:p>
            </p:txBody>
          </p:sp>
        </p:grpSp>
        <p:sp>
          <p:nvSpPr>
            <p:cNvPr id="123" name="Rounded Rectangle 149">
              <a:extLst>
                <a:ext uri="{FF2B5EF4-FFF2-40B4-BE49-F238E27FC236}">
                  <a16:creationId xmlns:a16="http://schemas.microsoft.com/office/drawing/2014/main" id="{CF199D0C-CD14-4B10-9210-8E4BB37B66D9}"/>
                </a:ext>
              </a:extLst>
            </p:cNvPr>
            <p:cNvSpPr/>
            <p:nvPr/>
          </p:nvSpPr>
          <p:spPr>
            <a:xfrm>
              <a:off x="3667165" y="4008498"/>
              <a:ext cx="1840887" cy="537818"/>
            </a:xfrm>
            <a:prstGeom prst="roundRect">
              <a:avLst/>
            </a:prstGeom>
          </p:spPr>
          <p:txBody>
            <a:bodyPr vert="horz" lIns="0" tIns="0" rIns="0" bIns="0" rtlCol="0" anchor="t">
              <a:noAutofit/>
            </a:bodyPr>
            <a:lstStyle/>
            <a:p>
              <a:pPr marL="0" marR="0" lvl="0" indent="0" algn="ctr" defTabSz="914400" rtl="1" eaLnBrk="1" fontAlgn="auto" latinLnBrk="0" hangingPunct="1">
                <a:lnSpc>
                  <a:spcPct val="90000"/>
                </a:lnSpc>
                <a:spcBef>
                  <a:spcPct val="0"/>
                </a:spcBef>
                <a:spcAft>
                  <a:spcPts val="0"/>
                </a:spcAft>
                <a:buClrTx/>
                <a:buSzTx/>
                <a:buFontTx/>
                <a:buNone/>
                <a:tabLst/>
                <a:defRPr/>
              </a:pPr>
              <a:r>
                <a:rPr kumimoji="0" lang="en-US" sz="1800" b="1" i="0" u="none" strike="noStrike" kern="1200" cap="none" spc="0" normalizeH="0" baseline="0" noProof="0" dirty="0">
                  <a:ln>
                    <a:noFill/>
                  </a:ln>
                  <a:solidFill>
                    <a:srgbClr val="0A958E"/>
                  </a:solidFill>
                  <a:effectLst/>
                  <a:uLnTx/>
                  <a:uFillTx/>
                  <a:latin typeface="Somar Light" panose="00000400000000000000" pitchFamily="50" charset="-78"/>
                  <a:ea typeface="+mn-ea"/>
                  <a:cs typeface="Somar Light" panose="00000400000000000000" pitchFamily="50" charset="-78"/>
                </a:rPr>
                <a:t>&lt;</a:t>
              </a:r>
              <a:endParaRPr kumimoji="0" lang="ar-SA" sz="1800" b="1" i="0" u="none" strike="noStrike" kern="1200" cap="none" spc="0" normalizeH="0" baseline="0" noProof="0" dirty="0">
                <a:ln>
                  <a:noFill/>
                </a:ln>
                <a:solidFill>
                  <a:srgbClr val="0A958E"/>
                </a:solidFill>
                <a:effectLst/>
                <a:uLnTx/>
                <a:uFillTx/>
                <a:latin typeface="Somar Light" panose="00000400000000000000" pitchFamily="50" charset="-78"/>
                <a:ea typeface="+mn-ea"/>
                <a:cs typeface="Somar Light" panose="00000400000000000000" pitchFamily="50" charset="-78"/>
              </a:endParaRPr>
            </a:p>
          </p:txBody>
        </p:sp>
        <p:sp>
          <p:nvSpPr>
            <p:cNvPr id="124" name="Rounded Rectangle 149">
              <a:extLst>
                <a:ext uri="{FF2B5EF4-FFF2-40B4-BE49-F238E27FC236}">
                  <a16:creationId xmlns:a16="http://schemas.microsoft.com/office/drawing/2014/main" id="{6B3B8596-E2F2-4191-B479-6380AAA40DA9}"/>
                </a:ext>
              </a:extLst>
            </p:cNvPr>
            <p:cNvSpPr/>
            <p:nvPr/>
          </p:nvSpPr>
          <p:spPr>
            <a:xfrm>
              <a:off x="2905150" y="3949924"/>
              <a:ext cx="1840887" cy="537818"/>
            </a:xfrm>
            <a:prstGeom prst="roundRect">
              <a:avLst/>
            </a:prstGeom>
          </p:spPr>
          <p:txBody>
            <a:bodyPr vert="horz" lIns="0" tIns="0" rIns="0" bIns="0" rtlCol="0" anchor="t">
              <a:noAutofit/>
            </a:bodyPr>
            <a:lstStyle/>
            <a:p>
              <a:pPr marL="0" marR="0" lvl="0" indent="0" algn="ctr" defTabSz="914400" rtl="1" eaLnBrk="1" fontAlgn="auto" latinLnBrk="0" hangingPunct="1">
                <a:lnSpc>
                  <a:spcPct val="90000"/>
                </a:lnSpc>
                <a:spcBef>
                  <a:spcPct val="0"/>
                </a:spcBef>
                <a:spcAft>
                  <a:spcPts val="0"/>
                </a:spcAft>
                <a:buClrTx/>
                <a:buSzTx/>
                <a:buFontTx/>
                <a:buNone/>
                <a:tabLst/>
                <a:defRPr/>
              </a:pPr>
              <a:r>
                <a:rPr kumimoji="0" lang="ar-SA" sz="900" b="1" i="0" u="none" strike="noStrike" kern="1200" cap="none" spc="0" normalizeH="0" baseline="0" noProof="0" dirty="0">
                  <a:ln>
                    <a:noFill/>
                  </a:ln>
                  <a:solidFill>
                    <a:srgbClr val="0A958E"/>
                  </a:solidFill>
                  <a:effectLst/>
                  <a:uLnTx/>
                  <a:uFillTx/>
                  <a:latin typeface="Somar Light" panose="00000400000000000000" pitchFamily="50" charset="-78"/>
                  <a:ea typeface="+mn-ea"/>
                  <a:cs typeface="Somar Bold"/>
                </a:rPr>
                <a:t>متوسط معدل </a:t>
              </a:r>
              <a:r>
                <a:rPr kumimoji="0" lang="ar-SA" sz="900" b="1" i="0" u="none" strike="noStrike" kern="1200" cap="none" spc="0" normalizeH="0" baseline="0" noProof="0" dirty="0">
                  <a:ln>
                    <a:noFill/>
                  </a:ln>
                  <a:solidFill>
                    <a:srgbClr val="E6E6E6">
                      <a:lumMod val="10000"/>
                    </a:srgbClr>
                  </a:solidFill>
                  <a:effectLst/>
                  <a:uLnTx/>
                  <a:uFillTx/>
                  <a:latin typeface="Somar Light" panose="00000400000000000000" pitchFamily="50" charset="-78"/>
                  <a:ea typeface="+mn-ea"/>
                  <a:cs typeface="Somar Light" panose="00000400000000000000" pitchFamily="50" charset="-78"/>
                </a:rPr>
                <a:t>المحاضر</a:t>
              </a:r>
            </a:p>
            <a:p>
              <a:pPr marL="0" marR="0" lvl="0" indent="0" algn="ctr" defTabSz="914400" rtl="1" eaLnBrk="1" fontAlgn="auto" latinLnBrk="0" hangingPunct="1">
                <a:lnSpc>
                  <a:spcPct val="90000"/>
                </a:lnSpc>
                <a:spcBef>
                  <a:spcPct val="0"/>
                </a:spcBef>
                <a:spcAft>
                  <a:spcPts val="0"/>
                </a:spcAft>
                <a:buClrTx/>
                <a:buSzTx/>
                <a:buFontTx/>
                <a:buNone/>
                <a:tabLst/>
                <a:defRPr/>
              </a:pPr>
              <a:r>
                <a:rPr kumimoji="0" lang="ar-SA" sz="900" b="1" i="0" u="none" strike="noStrike" kern="1200" cap="none" spc="0" normalizeH="0" baseline="0" noProof="0" dirty="0">
                  <a:ln>
                    <a:noFill/>
                  </a:ln>
                  <a:solidFill>
                    <a:srgbClr val="E6E6E6">
                      <a:lumMod val="10000"/>
                    </a:srgbClr>
                  </a:solidFill>
                  <a:effectLst/>
                  <a:uLnTx/>
                  <a:uFillTx/>
                  <a:latin typeface="Somar Light" panose="00000400000000000000" pitchFamily="50" charset="-78"/>
                  <a:ea typeface="+mn-ea"/>
                  <a:cs typeface="Somar Light" panose="00000400000000000000" pitchFamily="50" charset="-78"/>
                </a:rPr>
                <a:t> بالنسبة لحركات المسافر </a:t>
              </a:r>
            </a:p>
          </p:txBody>
        </p:sp>
        <p:sp>
          <p:nvSpPr>
            <p:cNvPr id="125" name="Rounded Rectangle 149">
              <a:extLst>
                <a:ext uri="{FF2B5EF4-FFF2-40B4-BE49-F238E27FC236}">
                  <a16:creationId xmlns:a16="http://schemas.microsoft.com/office/drawing/2014/main" id="{E3EA4E3E-2B80-47A9-9012-C600DA9BEEA5}"/>
                </a:ext>
              </a:extLst>
            </p:cNvPr>
            <p:cNvSpPr/>
            <p:nvPr/>
          </p:nvSpPr>
          <p:spPr>
            <a:xfrm>
              <a:off x="2740999" y="3767348"/>
              <a:ext cx="3051071" cy="537818"/>
            </a:xfrm>
            <a:prstGeom prst="roundRect">
              <a:avLst/>
            </a:prstGeom>
          </p:spPr>
          <p:txBody>
            <a:bodyPr vert="horz" lIns="0" tIns="0" rIns="0" bIns="0" rtlCol="0" anchor="t">
              <a:noAutofit/>
            </a:bodyPr>
            <a:lstStyle/>
            <a:p>
              <a:pPr marL="0" marR="0" lvl="0" indent="0" algn="r" defTabSz="914400" rtl="1" eaLnBrk="1" fontAlgn="auto" latinLnBrk="0" hangingPunct="1">
                <a:lnSpc>
                  <a:spcPct val="90000"/>
                </a:lnSpc>
                <a:spcBef>
                  <a:spcPct val="0"/>
                </a:spcBef>
                <a:spcAft>
                  <a:spcPts val="0"/>
                </a:spcAft>
                <a:buClrTx/>
                <a:buSzTx/>
                <a:buFontTx/>
                <a:buNone/>
                <a:tabLst/>
                <a:defRPr/>
              </a:pPr>
              <a:r>
                <a:rPr kumimoji="0" lang="ar-SA" sz="900" b="1" i="0" u="none" strike="noStrike" kern="1200" cap="none" spc="0" normalizeH="0" baseline="0" noProof="0" dirty="0" err="1">
                  <a:ln>
                    <a:noFill/>
                  </a:ln>
                  <a:solidFill>
                    <a:srgbClr val="E6E6E6">
                      <a:lumMod val="10000"/>
                    </a:srgbClr>
                  </a:solidFill>
                  <a:effectLst/>
                  <a:uLnTx/>
                  <a:uFillTx/>
                  <a:latin typeface="Somar Bold"/>
                  <a:ea typeface="+mn-ea"/>
                  <a:cs typeface="Somar Bold"/>
                </a:rPr>
                <a:t>تض</a:t>
              </a:r>
              <a:r>
                <a:rPr kumimoji="0" lang="ar-SA" sz="900" b="1" i="0" u="none" strike="noStrike" kern="1200" cap="none" spc="0" normalizeH="0" baseline="0" noProof="0" dirty="0">
                  <a:ln>
                    <a:noFill/>
                  </a:ln>
                  <a:solidFill>
                    <a:srgbClr val="E6E6E6">
                      <a:lumMod val="10000"/>
                    </a:srgbClr>
                  </a:solidFill>
                  <a:effectLst/>
                  <a:uLnTx/>
                  <a:uFillTx/>
                  <a:latin typeface="Somar Bold"/>
                  <a:ea typeface="+mn-ea"/>
                  <a:cs typeface="Somar Bold"/>
                </a:rPr>
                <a:t>من وثيقة السفر للمسافر في </a:t>
              </a:r>
              <a:r>
                <a:rPr kumimoji="0" lang="en-US" sz="900" b="1" i="0" u="none" strike="noStrike" kern="1200" cap="none" spc="0" normalizeH="0" baseline="0" noProof="0" dirty="0">
                  <a:ln>
                    <a:noFill/>
                  </a:ln>
                  <a:solidFill>
                    <a:srgbClr val="E6E6E6">
                      <a:lumMod val="10000"/>
                    </a:srgbClr>
                  </a:solidFill>
                  <a:effectLst/>
                  <a:uLnTx/>
                  <a:uFillTx/>
                  <a:latin typeface="Somar Bold"/>
                  <a:ea typeface="+mn-ea"/>
                  <a:cs typeface="Somar Bold"/>
                </a:rPr>
                <a:t>Profile</a:t>
              </a:r>
              <a:r>
                <a:rPr kumimoji="0" lang="ar-SA" sz="900" b="1" i="0" u="none" strike="noStrike" kern="1200" cap="none" spc="0" normalizeH="0" baseline="0" noProof="0" dirty="0">
                  <a:ln>
                    <a:noFill/>
                  </a:ln>
                  <a:solidFill>
                    <a:srgbClr val="E6E6E6">
                      <a:lumMod val="10000"/>
                    </a:srgbClr>
                  </a:solidFill>
                  <a:effectLst/>
                  <a:uLnTx/>
                  <a:uFillTx/>
                  <a:latin typeface="Somar Bold"/>
                  <a:ea typeface="+mn-ea"/>
                  <a:cs typeface="Somar Bold"/>
                </a:rPr>
                <a:t> اذا حقق الشرط:</a:t>
              </a:r>
            </a:p>
          </p:txBody>
        </p:sp>
        <p:sp>
          <p:nvSpPr>
            <p:cNvPr id="126" name="Rounded Rectangle 149">
              <a:extLst>
                <a:ext uri="{FF2B5EF4-FFF2-40B4-BE49-F238E27FC236}">
                  <a16:creationId xmlns:a16="http://schemas.microsoft.com/office/drawing/2014/main" id="{4A4F4C62-92BE-497D-AB4C-25A62E54E815}"/>
                </a:ext>
              </a:extLst>
            </p:cNvPr>
            <p:cNvSpPr/>
            <p:nvPr/>
          </p:nvSpPr>
          <p:spPr>
            <a:xfrm>
              <a:off x="4326672" y="3954225"/>
              <a:ext cx="1840887" cy="537818"/>
            </a:xfrm>
            <a:prstGeom prst="roundRect">
              <a:avLst/>
            </a:prstGeom>
          </p:spPr>
          <p:txBody>
            <a:bodyPr vert="horz" lIns="0" tIns="0" rIns="0" bIns="0" rtlCol="0" anchor="t">
              <a:noAutofit/>
            </a:bodyPr>
            <a:lstStyle/>
            <a:p>
              <a:pPr marL="0" marR="0" lvl="0" indent="0" algn="ctr" defTabSz="914400" rtl="1" eaLnBrk="1" fontAlgn="auto" latinLnBrk="0" hangingPunct="1">
                <a:lnSpc>
                  <a:spcPct val="90000"/>
                </a:lnSpc>
                <a:spcBef>
                  <a:spcPct val="0"/>
                </a:spcBef>
                <a:spcAft>
                  <a:spcPts val="0"/>
                </a:spcAft>
                <a:buClrTx/>
                <a:buSzTx/>
                <a:buFontTx/>
                <a:buNone/>
                <a:tabLst/>
                <a:defRPr/>
              </a:pPr>
              <a:r>
                <a:rPr kumimoji="0" lang="ar-SA" sz="900" b="1" i="0" u="none" strike="noStrike" kern="1200" cap="none" spc="0" normalizeH="0" baseline="0" noProof="0" dirty="0">
                  <a:ln>
                    <a:noFill/>
                  </a:ln>
                  <a:solidFill>
                    <a:srgbClr val="0A958E"/>
                  </a:solidFill>
                  <a:effectLst/>
                  <a:uLnTx/>
                  <a:uFillTx/>
                  <a:latin typeface="Somar Light" panose="00000400000000000000" pitchFamily="50" charset="-78"/>
                  <a:ea typeface="+mn-ea"/>
                  <a:cs typeface="Somar Bold"/>
                </a:rPr>
                <a:t>معدل</a:t>
              </a:r>
              <a:r>
                <a:rPr kumimoji="0" lang="ar-SA" sz="900" b="1" i="0" u="none" strike="noStrike" kern="1200" cap="none" spc="0" normalizeH="0" baseline="0" noProof="0" dirty="0">
                  <a:ln>
                    <a:noFill/>
                  </a:ln>
                  <a:solidFill>
                    <a:srgbClr val="E6E6E6">
                      <a:lumMod val="10000"/>
                    </a:srgbClr>
                  </a:solidFill>
                  <a:effectLst/>
                  <a:uLnTx/>
                  <a:uFillTx/>
                  <a:latin typeface="Somar Light" panose="00000400000000000000" pitchFamily="50" charset="-78"/>
                  <a:ea typeface="+mn-ea"/>
                  <a:cs typeface="Somar Light" panose="00000400000000000000" pitchFamily="50" charset="-78"/>
                </a:rPr>
                <a:t> المحاضر بالنسبة</a:t>
              </a:r>
            </a:p>
            <a:p>
              <a:pPr marL="0" marR="0" lvl="0" indent="0" algn="ctr" defTabSz="914400" rtl="1" eaLnBrk="1" fontAlgn="auto" latinLnBrk="0" hangingPunct="1">
                <a:lnSpc>
                  <a:spcPct val="90000"/>
                </a:lnSpc>
                <a:spcBef>
                  <a:spcPct val="0"/>
                </a:spcBef>
                <a:spcAft>
                  <a:spcPts val="0"/>
                </a:spcAft>
                <a:buClrTx/>
                <a:buSzTx/>
                <a:buFontTx/>
                <a:buNone/>
                <a:tabLst/>
                <a:defRPr/>
              </a:pPr>
              <a:r>
                <a:rPr kumimoji="0" lang="ar-SA" sz="900" b="1" i="0" u="none" strike="noStrike" kern="1200" cap="none" spc="0" normalizeH="0" baseline="0" noProof="0" dirty="0">
                  <a:ln>
                    <a:noFill/>
                  </a:ln>
                  <a:solidFill>
                    <a:srgbClr val="E6E6E6">
                      <a:lumMod val="10000"/>
                    </a:srgbClr>
                  </a:solidFill>
                  <a:effectLst/>
                  <a:uLnTx/>
                  <a:uFillTx/>
                  <a:latin typeface="Somar Light" panose="00000400000000000000" pitchFamily="50" charset="-78"/>
                  <a:ea typeface="+mn-ea"/>
                  <a:cs typeface="Somar Light" panose="00000400000000000000" pitchFamily="50" charset="-78"/>
                </a:rPr>
                <a:t> لحركات المسافر </a:t>
              </a:r>
            </a:p>
          </p:txBody>
        </p:sp>
        <p:grpSp>
          <p:nvGrpSpPr>
            <p:cNvPr id="127" name="Group 126">
              <a:extLst>
                <a:ext uri="{FF2B5EF4-FFF2-40B4-BE49-F238E27FC236}">
                  <a16:creationId xmlns:a16="http://schemas.microsoft.com/office/drawing/2014/main" id="{3060ABAB-A05F-4C5D-BC1E-14C823AC90AE}"/>
                </a:ext>
              </a:extLst>
            </p:cNvPr>
            <p:cNvGrpSpPr/>
            <p:nvPr/>
          </p:nvGrpSpPr>
          <p:grpSpPr>
            <a:xfrm>
              <a:off x="5178166" y="3419969"/>
              <a:ext cx="490987" cy="338554"/>
              <a:chOff x="7888368" y="3243644"/>
              <a:chExt cx="825815" cy="676333"/>
            </a:xfrm>
          </p:grpSpPr>
          <p:grpSp>
            <p:nvGrpSpPr>
              <p:cNvPr id="128" name="Group 127">
                <a:extLst>
                  <a:ext uri="{FF2B5EF4-FFF2-40B4-BE49-F238E27FC236}">
                    <a16:creationId xmlns:a16="http://schemas.microsoft.com/office/drawing/2014/main" id="{6514965F-FC59-4BDD-BA4D-160D95ADCCFF}"/>
                  </a:ext>
                </a:extLst>
              </p:cNvPr>
              <p:cNvGrpSpPr/>
              <p:nvPr/>
            </p:nvGrpSpPr>
            <p:grpSpPr>
              <a:xfrm>
                <a:off x="8018796" y="3290934"/>
                <a:ext cx="582877" cy="565921"/>
                <a:chOff x="5112361" y="3348237"/>
                <a:chExt cx="1033500" cy="1033500"/>
              </a:xfrm>
            </p:grpSpPr>
            <p:sp>
              <p:nvSpPr>
                <p:cNvPr id="143" name="Google Shape;1186;p42">
                  <a:extLst>
                    <a:ext uri="{FF2B5EF4-FFF2-40B4-BE49-F238E27FC236}">
                      <a16:creationId xmlns:a16="http://schemas.microsoft.com/office/drawing/2014/main" id="{B0A18432-BEED-499E-8845-699F83EE0D9F}"/>
                    </a:ext>
                  </a:extLst>
                </p:cNvPr>
                <p:cNvSpPr/>
                <p:nvPr/>
              </p:nvSpPr>
              <p:spPr>
                <a:xfrm>
                  <a:off x="5112361" y="3348237"/>
                  <a:ext cx="1033500" cy="1033500"/>
                </a:xfrm>
                <a:prstGeom prst="ellipse">
                  <a:avLst/>
                </a:prstGeom>
                <a:solidFill>
                  <a:schemeClr val="accent3">
                    <a:lumMod val="50000"/>
                  </a:scheme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0D2547"/>
                    </a:solidFill>
                    <a:effectLst/>
                    <a:uLnTx/>
                    <a:uFillTx/>
                    <a:latin typeface="Symbio AR+LT"/>
                    <a:ea typeface="+mn-ea"/>
                    <a:cs typeface="Symbio AR+LT"/>
                  </a:endParaRPr>
                </a:p>
              </p:txBody>
            </p:sp>
            <p:sp>
              <p:nvSpPr>
                <p:cNvPr id="149" name="Google Shape;1187;p42">
                  <a:extLst>
                    <a:ext uri="{FF2B5EF4-FFF2-40B4-BE49-F238E27FC236}">
                      <a16:creationId xmlns:a16="http://schemas.microsoft.com/office/drawing/2014/main" id="{D515C421-ECCB-4BC1-A636-5627F965F944}"/>
                    </a:ext>
                  </a:extLst>
                </p:cNvPr>
                <p:cNvSpPr/>
                <p:nvPr/>
              </p:nvSpPr>
              <p:spPr>
                <a:xfrm>
                  <a:off x="5221432" y="3457310"/>
                  <a:ext cx="815400" cy="815400"/>
                </a:xfrm>
                <a:prstGeom prst="ellipse">
                  <a:avLst/>
                </a:prstGeom>
                <a:solidFill>
                  <a:schemeClr val="bg1"/>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endParaRPr kumimoji="0" sz="900" b="0" i="0" u="none" strike="noStrike" kern="1200" cap="none" spc="0" normalizeH="0" baseline="0" noProof="0" dirty="0">
                    <a:ln>
                      <a:noFill/>
                    </a:ln>
                    <a:solidFill>
                      <a:srgbClr val="0D2547"/>
                    </a:solidFill>
                    <a:effectLst/>
                    <a:uLnTx/>
                    <a:uFillTx/>
                    <a:latin typeface="Symbio AR+LT"/>
                    <a:ea typeface="+mn-ea"/>
                    <a:cs typeface="Symbio AR+LT"/>
                  </a:endParaRPr>
                </a:p>
              </p:txBody>
            </p:sp>
            <p:grpSp>
              <p:nvGrpSpPr>
                <p:cNvPr id="150" name="Google Shape;1188;p42">
                  <a:extLst>
                    <a:ext uri="{FF2B5EF4-FFF2-40B4-BE49-F238E27FC236}">
                      <a16:creationId xmlns:a16="http://schemas.microsoft.com/office/drawing/2014/main" id="{6D540002-AAEF-4D69-AF96-C8BA750C9560}"/>
                    </a:ext>
                  </a:extLst>
                </p:cNvPr>
                <p:cNvGrpSpPr/>
                <p:nvPr/>
              </p:nvGrpSpPr>
              <p:grpSpPr>
                <a:xfrm>
                  <a:off x="5400545" y="3665715"/>
                  <a:ext cx="457189" cy="398590"/>
                  <a:chOff x="5046550" y="2327025"/>
                  <a:chExt cx="299325" cy="261525"/>
                </a:xfrm>
              </p:grpSpPr>
              <p:sp>
                <p:nvSpPr>
                  <p:cNvPr id="153" name="Google Shape;1189;p42">
                    <a:extLst>
                      <a:ext uri="{FF2B5EF4-FFF2-40B4-BE49-F238E27FC236}">
                        <a16:creationId xmlns:a16="http://schemas.microsoft.com/office/drawing/2014/main" id="{7E84D54E-2964-4B1B-88CB-3A5C1D9C7F13}"/>
                      </a:ext>
                    </a:extLst>
                  </p:cNvPr>
                  <p:cNvSpPr/>
                  <p:nvPr/>
                </p:nvSpPr>
                <p:spPr>
                  <a:xfrm>
                    <a:off x="5046550" y="2448325"/>
                    <a:ext cx="297750" cy="140225"/>
                  </a:xfrm>
                  <a:custGeom>
                    <a:avLst/>
                    <a:gdLst/>
                    <a:ahLst/>
                    <a:cxnLst/>
                    <a:rect l="l" t="t" r="r" b="b"/>
                    <a:pathLst>
                      <a:path w="11910" h="5609" extrusionOk="0">
                        <a:moveTo>
                          <a:pt x="4569" y="1386"/>
                        </a:moveTo>
                        <a:cubicBezTo>
                          <a:pt x="4538" y="1575"/>
                          <a:pt x="4506" y="1828"/>
                          <a:pt x="4443" y="2111"/>
                        </a:cubicBezTo>
                        <a:lnTo>
                          <a:pt x="757" y="2111"/>
                        </a:lnTo>
                        <a:lnTo>
                          <a:pt x="757" y="1386"/>
                        </a:lnTo>
                        <a:close/>
                        <a:moveTo>
                          <a:pt x="11185" y="1386"/>
                        </a:moveTo>
                        <a:lnTo>
                          <a:pt x="11185" y="2111"/>
                        </a:lnTo>
                        <a:lnTo>
                          <a:pt x="7530" y="2111"/>
                        </a:lnTo>
                        <a:cubicBezTo>
                          <a:pt x="7467" y="1828"/>
                          <a:pt x="7436" y="1575"/>
                          <a:pt x="7373" y="1386"/>
                        </a:cubicBezTo>
                        <a:close/>
                        <a:moveTo>
                          <a:pt x="5955" y="725"/>
                        </a:moveTo>
                        <a:cubicBezTo>
                          <a:pt x="6270" y="725"/>
                          <a:pt x="6396" y="788"/>
                          <a:pt x="6491" y="1071"/>
                        </a:cubicBezTo>
                        <a:cubicBezTo>
                          <a:pt x="6743" y="1639"/>
                          <a:pt x="6900" y="2804"/>
                          <a:pt x="7247" y="4852"/>
                        </a:cubicBezTo>
                        <a:lnTo>
                          <a:pt x="4664" y="4852"/>
                        </a:lnTo>
                        <a:cubicBezTo>
                          <a:pt x="5010" y="2804"/>
                          <a:pt x="5168" y="1639"/>
                          <a:pt x="5388" y="1071"/>
                        </a:cubicBezTo>
                        <a:cubicBezTo>
                          <a:pt x="5514" y="788"/>
                          <a:pt x="5640" y="725"/>
                          <a:pt x="5955" y="725"/>
                        </a:cubicBezTo>
                        <a:close/>
                        <a:moveTo>
                          <a:pt x="5955" y="0"/>
                        </a:moveTo>
                        <a:cubicBezTo>
                          <a:pt x="5357" y="0"/>
                          <a:pt x="5010" y="221"/>
                          <a:pt x="4758" y="725"/>
                        </a:cubicBezTo>
                        <a:lnTo>
                          <a:pt x="347" y="725"/>
                        </a:lnTo>
                        <a:cubicBezTo>
                          <a:pt x="158" y="725"/>
                          <a:pt x="1" y="882"/>
                          <a:pt x="1" y="1071"/>
                        </a:cubicBezTo>
                        <a:lnTo>
                          <a:pt x="1" y="2458"/>
                        </a:lnTo>
                        <a:cubicBezTo>
                          <a:pt x="1" y="2647"/>
                          <a:pt x="158" y="2804"/>
                          <a:pt x="347" y="2804"/>
                        </a:cubicBezTo>
                        <a:lnTo>
                          <a:pt x="4254" y="2804"/>
                        </a:lnTo>
                        <a:cubicBezTo>
                          <a:pt x="4191" y="3371"/>
                          <a:pt x="4065" y="4064"/>
                          <a:pt x="3907" y="4884"/>
                        </a:cubicBezTo>
                        <a:lnTo>
                          <a:pt x="3498" y="4884"/>
                        </a:lnTo>
                        <a:cubicBezTo>
                          <a:pt x="3309" y="4884"/>
                          <a:pt x="3151" y="5041"/>
                          <a:pt x="3151" y="5262"/>
                        </a:cubicBezTo>
                        <a:cubicBezTo>
                          <a:pt x="3151" y="5451"/>
                          <a:pt x="3309" y="5608"/>
                          <a:pt x="3498" y="5608"/>
                        </a:cubicBezTo>
                        <a:lnTo>
                          <a:pt x="8350" y="5608"/>
                        </a:lnTo>
                        <a:cubicBezTo>
                          <a:pt x="8539" y="5608"/>
                          <a:pt x="8696" y="5451"/>
                          <a:pt x="8696" y="5262"/>
                        </a:cubicBezTo>
                        <a:cubicBezTo>
                          <a:pt x="8696" y="5041"/>
                          <a:pt x="8539" y="4884"/>
                          <a:pt x="8350" y="4884"/>
                        </a:cubicBezTo>
                        <a:lnTo>
                          <a:pt x="7972" y="4884"/>
                        </a:lnTo>
                        <a:cubicBezTo>
                          <a:pt x="7814" y="4064"/>
                          <a:pt x="7688" y="3403"/>
                          <a:pt x="7593" y="2804"/>
                        </a:cubicBezTo>
                        <a:lnTo>
                          <a:pt x="11500" y="2804"/>
                        </a:lnTo>
                        <a:cubicBezTo>
                          <a:pt x="11689" y="2804"/>
                          <a:pt x="11847" y="2647"/>
                          <a:pt x="11847" y="2458"/>
                        </a:cubicBezTo>
                        <a:lnTo>
                          <a:pt x="11847" y="1071"/>
                        </a:lnTo>
                        <a:cubicBezTo>
                          <a:pt x="11910" y="882"/>
                          <a:pt x="11752" y="725"/>
                          <a:pt x="11532" y="725"/>
                        </a:cubicBezTo>
                        <a:lnTo>
                          <a:pt x="7121" y="725"/>
                        </a:lnTo>
                        <a:cubicBezTo>
                          <a:pt x="6900" y="252"/>
                          <a:pt x="6554" y="0"/>
                          <a:pt x="5955"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D2547"/>
                      </a:solidFill>
                      <a:effectLst/>
                      <a:uLnTx/>
                      <a:uFillTx/>
                      <a:latin typeface="Symbio AR+LT"/>
                      <a:ea typeface="+mn-ea"/>
                      <a:cs typeface="Symbio AR+LT"/>
                    </a:endParaRPr>
                  </a:p>
                </p:txBody>
              </p:sp>
              <p:sp>
                <p:nvSpPr>
                  <p:cNvPr id="157" name="Google Shape;1190;p42">
                    <a:extLst>
                      <a:ext uri="{FF2B5EF4-FFF2-40B4-BE49-F238E27FC236}">
                        <a16:creationId xmlns:a16="http://schemas.microsoft.com/office/drawing/2014/main" id="{07A87766-C4F8-4B33-A60A-0CFFB374CD6A}"/>
                      </a:ext>
                    </a:extLst>
                  </p:cNvPr>
                  <p:cNvSpPr/>
                  <p:nvPr/>
                </p:nvSpPr>
                <p:spPr>
                  <a:xfrm>
                    <a:off x="5241900" y="2327025"/>
                    <a:ext cx="103975" cy="121325"/>
                  </a:xfrm>
                  <a:custGeom>
                    <a:avLst/>
                    <a:gdLst/>
                    <a:ahLst/>
                    <a:cxnLst/>
                    <a:rect l="l" t="t" r="r" b="b"/>
                    <a:pathLst>
                      <a:path w="4159" h="4853" extrusionOk="0">
                        <a:moveTo>
                          <a:pt x="1985" y="725"/>
                        </a:moveTo>
                        <a:cubicBezTo>
                          <a:pt x="2394" y="725"/>
                          <a:pt x="2709" y="1040"/>
                          <a:pt x="2709" y="1450"/>
                        </a:cubicBezTo>
                        <a:cubicBezTo>
                          <a:pt x="2709" y="1828"/>
                          <a:pt x="2394" y="2143"/>
                          <a:pt x="1985" y="2143"/>
                        </a:cubicBezTo>
                        <a:cubicBezTo>
                          <a:pt x="1607" y="2143"/>
                          <a:pt x="1292" y="1828"/>
                          <a:pt x="1292" y="1450"/>
                        </a:cubicBezTo>
                        <a:cubicBezTo>
                          <a:pt x="1292" y="1040"/>
                          <a:pt x="1638" y="725"/>
                          <a:pt x="1985" y="725"/>
                        </a:cubicBezTo>
                        <a:close/>
                        <a:moveTo>
                          <a:pt x="1985" y="2804"/>
                        </a:moveTo>
                        <a:cubicBezTo>
                          <a:pt x="2741" y="2804"/>
                          <a:pt x="3371" y="3435"/>
                          <a:pt x="3371" y="4191"/>
                        </a:cubicBezTo>
                        <a:lnTo>
                          <a:pt x="630" y="4191"/>
                        </a:lnTo>
                        <a:cubicBezTo>
                          <a:pt x="630" y="3435"/>
                          <a:pt x="1260" y="2804"/>
                          <a:pt x="1985" y="2804"/>
                        </a:cubicBezTo>
                        <a:close/>
                        <a:moveTo>
                          <a:pt x="2048" y="1"/>
                        </a:moveTo>
                        <a:cubicBezTo>
                          <a:pt x="1292" y="1"/>
                          <a:pt x="662" y="631"/>
                          <a:pt x="662" y="1387"/>
                        </a:cubicBezTo>
                        <a:cubicBezTo>
                          <a:pt x="662" y="1765"/>
                          <a:pt x="819" y="2111"/>
                          <a:pt x="1040" y="2332"/>
                        </a:cubicBezTo>
                        <a:cubicBezTo>
                          <a:pt x="410" y="2710"/>
                          <a:pt x="0" y="3372"/>
                          <a:pt x="0" y="4159"/>
                        </a:cubicBezTo>
                        <a:lnTo>
                          <a:pt x="0" y="4506"/>
                        </a:lnTo>
                        <a:cubicBezTo>
                          <a:pt x="0" y="4695"/>
                          <a:pt x="158" y="4852"/>
                          <a:pt x="347" y="4852"/>
                        </a:cubicBezTo>
                        <a:lnTo>
                          <a:pt x="3812" y="4852"/>
                        </a:lnTo>
                        <a:cubicBezTo>
                          <a:pt x="4001" y="4852"/>
                          <a:pt x="4159" y="4695"/>
                          <a:pt x="4159" y="4506"/>
                        </a:cubicBezTo>
                        <a:lnTo>
                          <a:pt x="4159" y="4159"/>
                        </a:lnTo>
                        <a:cubicBezTo>
                          <a:pt x="4096" y="3403"/>
                          <a:pt x="3655" y="2710"/>
                          <a:pt x="3025" y="2332"/>
                        </a:cubicBezTo>
                        <a:cubicBezTo>
                          <a:pt x="3245" y="2111"/>
                          <a:pt x="3403" y="1765"/>
                          <a:pt x="3403" y="1387"/>
                        </a:cubicBezTo>
                        <a:cubicBezTo>
                          <a:pt x="3403" y="631"/>
                          <a:pt x="2772" y="1"/>
                          <a:pt x="2048"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D2547"/>
                      </a:solidFill>
                      <a:effectLst/>
                      <a:uLnTx/>
                      <a:uFillTx/>
                      <a:latin typeface="Symbio AR+LT"/>
                      <a:ea typeface="+mn-ea"/>
                      <a:cs typeface="Symbio AR+LT"/>
                    </a:endParaRPr>
                  </a:p>
                </p:txBody>
              </p:sp>
              <p:sp>
                <p:nvSpPr>
                  <p:cNvPr id="160" name="Google Shape;1191;p42">
                    <a:extLst>
                      <a:ext uri="{FF2B5EF4-FFF2-40B4-BE49-F238E27FC236}">
                        <a16:creationId xmlns:a16="http://schemas.microsoft.com/office/drawing/2014/main" id="{4E7B7091-A181-4EA5-8D84-5CD6A9AB9E4C}"/>
                      </a:ext>
                    </a:extLst>
                  </p:cNvPr>
                  <p:cNvSpPr/>
                  <p:nvPr/>
                </p:nvSpPr>
                <p:spPr>
                  <a:xfrm>
                    <a:off x="5048925" y="2328600"/>
                    <a:ext cx="103975" cy="121325"/>
                  </a:xfrm>
                  <a:custGeom>
                    <a:avLst/>
                    <a:gdLst/>
                    <a:ahLst/>
                    <a:cxnLst/>
                    <a:rect l="l" t="t" r="r" b="b"/>
                    <a:pathLst>
                      <a:path w="4159" h="4853" extrusionOk="0">
                        <a:moveTo>
                          <a:pt x="2048" y="662"/>
                        </a:moveTo>
                        <a:cubicBezTo>
                          <a:pt x="2426" y="662"/>
                          <a:pt x="2741" y="977"/>
                          <a:pt x="2741" y="1387"/>
                        </a:cubicBezTo>
                        <a:cubicBezTo>
                          <a:pt x="2741" y="1765"/>
                          <a:pt x="2426" y="2080"/>
                          <a:pt x="2048" y="2080"/>
                        </a:cubicBezTo>
                        <a:cubicBezTo>
                          <a:pt x="1639" y="2080"/>
                          <a:pt x="1324" y="1765"/>
                          <a:pt x="1324" y="1387"/>
                        </a:cubicBezTo>
                        <a:cubicBezTo>
                          <a:pt x="1324" y="977"/>
                          <a:pt x="1670" y="662"/>
                          <a:pt x="2048" y="662"/>
                        </a:cubicBezTo>
                        <a:close/>
                        <a:moveTo>
                          <a:pt x="2048" y="2710"/>
                        </a:moveTo>
                        <a:cubicBezTo>
                          <a:pt x="2773" y="2710"/>
                          <a:pt x="3403" y="3340"/>
                          <a:pt x="3403" y="4096"/>
                        </a:cubicBezTo>
                        <a:lnTo>
                          <a:pt x="662" y="4096"/>
                        </a:lnTo>
                        <a:cubicBezTo>
                          <a:pt x="662" y="3340"/>
                          <a:pt x="1292" y="2710"/>
                          <a:pt x="2048" y="2710"/>
                        </a:cubicBezTo>
                        <a:close/>
                        <a:moveTo>
                          <a:pt x="2111" y="1"/>
                        </a:moveTo>
                        <a:cubicBezTo>
                          <a:pt x="1355" y="1"/>
                          <a:pt x="725" y="631"/>
                          <a:pt x="725" y="1387"/>
                        </a:cubicBezTo>
                        <a:cubicBezTo>
                          <a:pt x="725" y="1733"/>
                          <a:pt x="882" y="2080"/>
                          <a:pt x="1134" y="2332"/>
                        </a:cubicBezTo>
                        <a:cubicBezTo>
                          <a:pt x="410" y="2647"/>
                          <a:pt x="0" y="3340"/>
                          <a:pt x="0" y="4128"/>
                        </a:cubicBezTo>
                        <a:lnTo>
                          <a:pt x="0" y="4474"/>
                        </a:lnTo>
                        <a:cubicBezTo>
                          <a:pt x="0" y="4695"/>
                          <a:pt x="158" y="4852"/>
                          <a:pt x="347" y="4852"/>
                        </a:cubicBezTo>
                        <a:lnTo>
                          <a:pt x="3812" y="4852"/>
                        </a:lnTo>
                        <a:cubicBezTo>
                          <a:pt x="4001" y="4852"/>
                          <a:pt x="4159" y="4695"/>
                          <a:pt x="4159" y="4474"/>
                        </a:cubicBezTo>
                        <a:lnTo>
                          <a:pt x="4159" y="4128"/>
                        </a:lnTo>
                        <a:cubicBezTo>
                          <a:pt x="4159" y="3340"/>
                          <a:pt x="3718" y="2678"/>
                          <a:pt x="3088" y="2332"/>
                        </a:cubicBezTo>
                        <a:cubicBezTo>
                          <a:pt x="3340" y="2080"/>
                          <a:pt x="3497" y="1733"/>
                          <a:pt x="3497" y="1387"/>
                        </a:cubicBezTo>
                        <a:cubicBezTo>
                          <a:pt x="3497" y="631"/>
                          <a:pt x="2867" y="1"/>
                          <a:pt x="2111"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D2547"/>
                      </a:solidFill>
                      <a:effectLst/>
                      <a:uLnTx/>
                      <a:uFillTx/>
                      <a:latin typeface="Symbio AR+LT"/>
                      <a:ea typeface="+mn-ea"/>
                      <a:cs typeface="Symbio AR+LT"/>
                    </a:endParaRPr>
                  </a:p>
                </p:txBody>
              </p:sp>
            </p:grpSp>
          </p:grpSp>
          <p:sp>
            <p:nvSpPr>
              <p:cNvPr id="138" name="Rectangle 137">
                <a:extLst>
                  <a:ext uri="{FF2B5EF4-FFF2-40B4-BE49-F238E27FC236}">
                    <a16:creationId xmlns:a16="http://schemas.microsoft.com/office/drawing/2014/main" id="{9EF7A7DC-FC6E-470C-B4F2-280167CB0708}"/>
                  </a:ext>
                </a:extLst>
              </p:cNvPr>
              <p:cNvSpPr/>
              <p:nvPr/>
            </p:nvSpPr>
            <p:spPr>
              <a:xfrm>
                <a:off x="7888368" y="3243644"/>
                <a:ext cx="825815" cy="67633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SA" sz="1600" b="1" i="0" u="none" strike="noStrike" kern="1200" cap="none" spc="0" normalizeH="0" baseline="0" noProof="0" dirty="0">
                    <a:ln>
                      <a:noFill/>
                    </a:ln>
                    <a:solidFill>
                      <a:srgbClr val="04DAD5"/>
                    </a:solidFill>
                    <a:effectLst>
                      <a:outerShdw blurRad="38100" dist="38100" dir="2700000" algn="tl">
                        <a:srgbClr val="000000">
                          <a:alpha val="43137"/>
                        </a:srgbClr>
                      </a:outerShdw>
                    </a:effectLst>
                    <a:uLnTx/>
                    <a:uFillTx/>
                    <a:latin typeface="SST Arabic" panose="020B0504030504020204" pitchFamily="34" charset="-78"/>
                    <a:ea typeface="+mn-ea"/>
                    <a:cs typeface="SST Arabic" panose="020B0504030504020204" pitchFamily="34" charset="-78"/>
                  </a:rPr>
                  <a:t>2</a:t>
                </a:r>
              </a:p>
            </p:txBody>
          </p:sp>
        </p:grpSp>
      </p:grpSp>
      <p:sp>
        <p:nvSpPr>
          <p:cNvPr id="183" name="Rounded Rectangle 149">
            <a:extLst>
              <a:ext uri="{FF2B5EF4-FFF2-40B4-BE49-F238E27FC236}">
                <a16:creationId xmlns:a16="http://schemas.microsoft.com/office/drawing/2014/main" id="{149623D9-1371-4B99-9991-67ECFA711079}"/>
              </a:ext>
            </a:extLst>
          </p:cNvPr>
          <p:cNvSpPr/>
          <p:nvPr/>
        </p:nvSpPr>
        <p:spPr>
          <a:xfrm>
            <a:off x="5074594" y="4158904"/>
            <a:ext cx="1362610" cy="537818"/>
          </a:xfrm>
          <a:prstGeom prst="roundRect">
            <a:avLst/>
          </a:prstGeom>
        </p:spPr>
        <p:txBody>
          <a:bodyPr vert="horz" lIns="0" tIns="0" rIns="0" bIns="0" rtlCol="0" anchor="t">
            <a:noAutofit/>
          </a:bodyPr>
          <a:lstStyle/>
          <a:p>
            <a:pPr marL="0" marR="0" lvl="0" indent="0" algn="ctr" defTabSz="914400" rtl="1" eaLnBrk="1" fontAlgn="auto" latinLnBrk="0" hangingPunct="1">
              <a:lnSpc>
                <a:spcPct val="150000"/>
              </a:lnSpc>
              <a:spcBef>
                <a:spcPct val="0"/>
              </a:spcBef>
              <a:spcAft>
                <a:spcPts val="0"/>
              </a:spcAft>
              <a:buClrTx/>
              <a:buSzTx/>
              <a:buFontTx/>
              <a:buNone/>
              <a:tabLst/>
              <a:defRPr/>
            </a:pPr>
            <a:r>
              <a:rPr kumimoji="0" lang="ar-SA" sz="1050" b="1" i="0" u="none" strike="noStrike" kern="1200" cap="none" spc="0" normalizeH="0" baseline="0" noProof="0" dirty="0">
                <a:ln>
                  <a:noFill/>
                </a:ln>
                <a:solidFill>
                  <a:srgbClr val="0D2547">
                    <a:lumMod val="75000"/>
                    <a:lumOff val="25000"/>
                  </a:srgbClr>
                </a:solidFill>
                <a:effectLst/>
                <a:uLnTx/>
                <a:uFillTx/>
                <a:latin typeface="Somar Light" panose="00000400000000000000" pitchFamily="50" charset="-78"/>
                <a:ea typeface="+mn-ea"/>
                <a:cs typeface="Somar Bold"/>
              </a:rPr>
              <a:t>أو</a:t>
            </a:r>
          </a:p>
        </p:txBody>
      </p:sp>
      <p:sp>
        <p:nvSpPr>
          <p:cNvPr id="184" name="Rectangle 183">
            <a:extLst>
              <a:ext uri="{FF2B5EF4-FFF2-40B4-BE49-F238E27FC236}">
                <a16:creationId xmlns:a16="http://schemas.microsoft.com/office/drawing/2014/main" id="{EBBAA98F-AFFA-4076-8F67-465A6812EEBE}"/>
              </a:ext>
            </a:extLst>
          </p:cNvPr>
          <p:cNvSpPr/>
          <p:nvPr/>
        </p:nvSpPr>
        <p:spPr>
          <a:xfrm>
            <a:off x="7653041" y="4120258"/>
            <a:ext cx="558166" cy="241797"/>
          </a:xfrm>
          <a:prstGeom prst="rect">
            <a:avLst/>
          </a:prstGeom>
        </p:spPr>
        <p:txBody>
          <a:bodyPr wrap="none">
            <a:spAutoFit/>
          </a:bodyPr>
          <a:lstStyle/>
          <a:p>
            <a:pPr marL="0" marR="0" lvl="0" indent="0" algn="ctr" defTabSz="914400" rtl="1" eaLnBrk="1" fontAlgn="auto" latinLnBrk="0" hangingPunct="1">
              <a:lnSpc>
                <a:spcPct val="90000"/>
              </a:lnSpc>
              <a:spcBef>
                <a:spcPct val="0"/>
              </a:spcBef>
              <a:spcAft>
                <a:spcPts val="0"/>
              </a:spcAft>
              <a:buClrTx/>
              <a:buSzTx/>
              <a:buFontTx/>
              <a:buNone/>
              <a:tabLst/>
              <a:defRPr/>
            </a:pPr>
            <a:r>
              <a:rPr kumimoji="0" lang="ar-SA" sz="1050" b="1" i="0" u="none" strike="noStrike" kern="1200" cap="none" spc="0" normalizeH="0" baseline="0" noProof="0" dirty="0">
                <a:ln>
                  <a:noFill/>
                </a:ln>
                <a:solidFill>
                  <a:srgbClr val="0A958E"/>
                </a:solidFill>
                <a:effectLst/>
                <a:uLnTx/>
                <a:uFillTx/>
                <a:latin typeface="Somar Light" panose="00000400000000000000" pitchFamily="50" charset="-78"/>
                <a:ea typeface="+mn-ea"/>
                <a:cs typeface="Somar Bold"/>
              </a:rPr>
              <a:t>دخول</a:t>
            </a:r>
            <a:r>
              <a:rPr kumimoji="0" lang="ar-SA" sz="900" b="1" i="0" u="none" strike="noStrike" kern="1200" cap="none" spc="0" normalizeH="0" baseline="0" noProof="0" dirty="0">
                <a:ln>
                  <a:noFill/>
                </a:ln>
                <a:solidFill>
                  <a:srgbClr val="E6E6E6">
                    <a:lumMod val="10000"/>
                  </a:srgbClr>
                </a:solidFill>
                <a:effectLst/>
                <a:uLnTx/>
                <a:uFillTx/>
                <a:latin typeface="Somar Light" panose="00000400000000000000" pitchFamily="50" charset="-78"/>
                <a:ea typeface="+mn-ea"/>
                <a:cs typeface="Somar Light" panose="00000400000000000000" pitchFamily="50" charset="-78"/>
              </a:rPr>
              <a:t>  </a:t>
            </a:r>
          </a:p>
        </p:txBody>
      </p:sp>
      <p:sp>
        <p:nvSpPr>
          <p:cNvPr id="185" name="Rectangle 184">
            <a:extLst>
              <a:ext uri="{FF2B5EF4-FFF2-40B4-BE49-F238E27FC236}">
                <a16:creationId xmlns:a16="http://schemas.microsoft.com/office/drawing/2014/main" id="{4A60E58E-EA9D-48FF-B0EF-9054F554DEBA}"/>
              </a:ext>
            </a:extLst>
          </p:cNvPr>
          <p:cNvSpPr/>
          <p:nvPr/>
        </p:nvSpPr>
        <p:spPr>
          <a:xfrm>
            <a:off x="7775692" y="5528285"/>
            <a:ext cx="497252" cy="253916"/>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SA" sz="1050" b="1" i="0" u="none" strike="noStrike" kern="1200" cap="none" spc="0" normalizeH="0" baseline="0" noProof="0" dirty="0">
                <a:ln>
                  <a:noFill/>
                </a:ln>
                <a:solidFill>
                  <a:srgbClr val="002060"/>
                </a:solidFill>
                <a:effectLst/>
                <a:uLnTx/>
                <a:uFillTx/>
                <a:latin typeface="Somar Light" panose="00000400000000000000" pitchFamily="50" charset="-78"/>
                <a:ea typeface="+mn-ea"/>
                <a:cs typeface="Somar Bold"/>
              </a:rPr>
              <a:t>خروج</a:t>
            </a:r>
            <a:endParaRPr kumimoji="0" lang="en-US" sz="1800" b="0" i="0" u="none" strike="noStrike" kern="1200" cap="none" spc="0" normalizeH="0" baseline="0" noProof="0" dirty="0">
              <a:ln>
                <a:noFill/>
              </a:ln>
              <a:solidFill>
                <a:srgbClr val="0D2547"/>
              </a:solidFill>
              <a:effectLst/>
              <a:uLnTx/>
              <a:uFillTx/>
              <a:latin typeface="Symbio AR+LT"/>
              <a:ea typeface="+mn-ea"/>
              <a:cs typeface="Symbio AR+LT"/>
            </a:endParaRPr>
          </a:p>
        </p:txBody>
      </p:sp>
      <p:sp>
        <p:nvSpPr>
          <p:cNvPr id="187" name="Rectangle 186">
            <a:extLst>
              <a:ext uri="{FF2B5EF4-FFF2-40B4-BE49-F238E27FC236}">
                <a16:creationId xmlns:a16="http://schemas.microsoft.com/office/drawing/2014/main" id="{C29EBF84-2979-4645-87C4-301D19E7D244}"/>
              </a:ext>
            </a:extLst>
          </p:cNvPr>
          <p:cNvSpPr/>
          <p:nvPr/>
        </p:nvSpPr>
        <p:spPr>
          <a:xfrm>
            <a:off x="2525105" y="3350501"/>
            <a:ext cx="4758829" cy="2956231"/>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ymbio AR+LT"/>
              <a:ea typeface="+mn-ea"/>
              <a:cs typeface="Symbio AR+LT"/>
            </a:endParaRPr>
          </a:p>
        </p:txBody>
      </p:sp>
      <p:grpSp>
        <p:nvGrpSpPr>
          <p:cNvPr id="188" name="Group 187">
            <a:extLst>
              <a:ext uri="{FF2B5EF4-FFF2-40B4-BE49-F238E27FC236}">
                <a16:creationId xmlns:a16="http://schemas.microsoft.com/office/drawing/2014/main" id="{3718F608-078B-482F-865D-89241539D5A5}"/>
              </a:ext>
            </a:extLst>
          </p:cNvPr>
          <p:cNvGrpSpPr/>
          <p:nvPr/>
        </p:nvGrpSpPr>
        <p:grpSpPr>
          <a:xfrm>
            <a:off x="1587668" y="2922188"/>
            <a:ext cx="2237925" cy="754472"/>
            <a:chOff x="1017891" y="816189"/>
            <a:chExt cx="2499373" cy="837557"/>
          </a:xfrm>
        </p:grpSpPr>
        <p:sp>
          <p:nvSpPr>
            <p:cNvPr id="189" name="Rounded Rectangle 117">
              <a:extLst>
                <a:ext uri="{FF2B5EF4-FFF2-40B4-BE49-F238E27FC236}">
                  <a16:creationId xmlns:a16="http://schemas.microsoft.com/office/drawing/2014/main" id="{06B503EE-7EDF-4D50-93C4-BC77BC73D95F}"/>
                </a:ext>
              </a:extLst>
            </p:cNvPr>
            <p:cNvSpPr/>
            <p:nvPr/>
          </p:nvSpPr>
          <p:spPr>
            <a:xfrm>
              <a:off x="2138568" y="1145530"/>
              <a:ext cx="1378696" cy="290700"/>
            </a:xfrm>
            <a:prstGeom prst="roundRect">
              <a:avLst>
                <a:gd name="adj" fmla="val 16653"/>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a:noFill/>
                </a:ln>
                <a:solidFill>
                  <a:srgbClr val="FFFFFF"/>
                </a:solidFill>
                <a:effectLst/>
                <a:uLnTx/>
                <a:uFillTx/>
                <a:latin typeface="SST Arabic" panose="020B0504030504020204" pitchFamily="34" charset="-78"/>
                <a:ea typeface="+mn-ea"/>
                <a:cs typeface="SST Arabic" panose="020B0504030504020204" pitchFamily="34" charset="-78"/>
              </a:endParaRPr>
            </a:p>
          </p:txBody>
        </p:sp>
        <p:sp>
          <p:nvSpPr>
            <p:cNvPr id="190" name="Title 1">
              <a:extLst>
                <a:ext uri="{FF2B5EF4-FFF2-40B4-BE49-F238E27FC236}">
                  <a16:creationId xmlns:a16="http://schemas.microsoft.com/office/drawing/2014/main" id="{F7E26D3F-C61F-48B9-B864-029E016B1EA4}"/>
                </a:ext>
              </a:extLst>
            </p:cNvPr>
            <p:cNvSpPr txBox="1">
              <a:spLocks/>
            </p:cNvSpPr>
            <p:nvPr/>
          </p:nvSpPr>
          <p:spPr>
            <a:xfrm>
              <a:off x="1017891" y="1212463"/>
              <a:ext cx="2379578" cy="352509"/>
            </a:xfrm>
            <a:prstGeom prst="rect">
              <a:avLst/>
            </a:prstGeom>
          </p:spPr>
          <p:txBody>
            <a:bodyPr vert="horz" lIns="0" tIns="0" rIns="0" bIns="0" rtlCol="0" anchor="t">
              <a:noAutofit/>
            </a:bodyPr>
            <a:lstStyle>
              <a:lvl1pPr algn="r" defTabSz="914400" rtl="1" eaLnBrk="1" latinLnBrk="0" hangingPunct="1">
                <a:lnSpc>
                  <a:spcPct val="90000"/>
                </a:lnSpc>
                <a:spcBef>
                  <a:spcPct val="0"/>
                </a:spcBef>
                <a:buNone/>
                <a:defRPr sz="2600" kern="1200">
                  <a:solidFill>
                    <a:schemeClr val="accent3"/>
                  </a:solidFill>
                  <a:latin typeface="Greta Arabic" pitchFamily="2" charset="-78"/>
                  <a:ea typeface="+mj-ea"/>
                  <a:cs typeface="+mj-cs"/>
                </a:defRPr>
              </a:lvl1pPr>
            </a:lstStyle>
            <a:p>
              <a:pPr marL="0" marR="0" lvl="0" indent="0" algn="r" defTabSz="914400" rtl="1" eaLnBrk="1" fontAlgn="auto" latinLnBrk="0" hangingPunct="1">
                <a:lnSpc>
                  <a:spcPct val="90000"/>
                </a:lnSpc>
                <a:spcBef>
                  <a:spcPct val="0"/>
                </a:spcBef>
                <a:spcAft>
                  <a:spcPts val="0"/>
                </a:spcAft>
                <a:buClrTx/>
                <a:buSzTx/>
                <a:buFontTx/>
                <a:buNone/>
                <a:tabLst/>
                <a:defRPr/>
              </a:pPr>
              <a:r>
                <a:rPr kumimoji="0" lang="ar-SA" sz="1100" b="0" i="0" u="none" strike="noStrike" kern="1200" cap="none" spc="0" normalizeH="0" baseline="0" noProof="0" dirty="0">
                  <a:ln>
                    <a:noFill/>
                  </a:ln>
                  <a:solidFill>
                    <a:srgbClr val="FFFFFF"/>
                  </a:solidFill>
                  <a:effectLst/>
                  <a:uLnTx/>
                  <a:uFillTx/>
                  <a:latin typeface="Greta Arabic" pitchFamily="2" charset="-78"/>
                  <a:ea typeface="+mj-ea"/>
                  <a:cs typeface="Somar Bold"/>
                </a:rPr>
                <a:t>محرك المخاطر </a:t>
              </a:r>
              <a:endParaRPr kumimoji="0" lang="en-US" sz="1100" b="0" i="0" u="none" strike="noStrike" kern="1200" cap="none" spc="0" normalizeH="0" baseline="0" noProof="0" dirty="0">
                <a:ln>
                  <a:noFill/>
                </a:ln>
                <a:solidFill>
                  <a:srgbClr val="FFFFFF"/>
                </a:solidFill>
                <a:effectLst/>
                <a:uLnTx/>
                <a:uFillTx/>
                <a:latin typeface="Greta Arabic" pitchFamily="2" charset="-78"/>
                <a:ea typeface="+mj-ea"/>
                <a:cs typeface="Somar Bold"/>
              </a:endParaRPr>
            </a:p>
          </p:txBody>
        </p:sp>
        <p:grpSp>
          <p:nvGrpSpPr>
            <p:cNvPr id="191" name="Group 190">
              <a:extLst>
                <a:ext uri="{FF2B5EF4-FFF2-40B4-BE49-F238E27FC236}">
                  <a16:creationId xmlns:a16="http://schemas.microsoft.com/office/drawing/2014/main" id="{22358791-D8F4-4EA7-9545-6059A3BE0064}"/>
                </a:ext>
              </a:extLst>
            </p:cNvPr>
            <p:cNvGrpSpPr/>
            <p:nvPr/>
          </p:nvGrpSpPr>
          <p:grpSpPr>
            <a:xfrm>
              <a:off x="1500068" y="816189"/>
              <a:ext cx="927245" cy="837557"/>
              <a:chOff x="1999842" y="3006204"/>
              <a:chExt cx="2249019" cy="2124066"/>
            </a:xfrm>
          </p:grpSpPr>
          <p:sp>
            <p:nvSpPr>
              <p:cNvPr id="192" name="Oval 191">
                <a:extLst>
                  <a:ext uri="{FF2B5EF4-FFF2-40B4-BE49-F238E27FC236}">
                    <a16:creationId xmlns:a16="http://schemas.microsoft.com/office/drawing/2014/main" id="{91C6D702-AA8F-47E4-A2BB-9A98D7AF5D15}"/>
                  </a:ext>
                </a:extLst>
              </p:cNvPr>
              <p:cNvSpPr/>
              <p:nvPr/>
            </p:nvSpPr>
            <p:spPr>
              <a:xfrm>
                <a:off x="2336214" y="3338993"/>
                <a:ext cx="985402" cy="988605"/>
              </a:xfrm>
              <a:prstGeom prst="ellipse">
                <a:avLst/>
              </a:prstGeom>
              <a:solidFill>
                <a:schemeClr val="bg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prst="cross"/>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Symbio AR+LT"/>
                </a:endParaRPr>
              </a:p>
            </p:txBody>
          </p:sp>
          <p:sp>
            <p:nvSpPr>
              <p:cNvPr id="193" name="Freeform 6">
                <a:extLst>
                  <a:ext uri="{FF2B5EF4-FFF2-40B4-BE49-F238E27FC236}">
                    <a16:creationId xmlns:a16="http://schemas.microsoft.com/office/drawing/2014/main" id="{9F4EA8C7-4DBB-43E2-B306-8B2539121065}"/>
                  </a:ext>
                </a:extLst>
              </p:cNvPr>
              <p:cNvSpPr>
                <a:spLocks noEditPoints="1"/>
              </p:cNvSpPr>
              <p:nvPr/>
            </p:nvSpPr>
            <p:spPr bwMode="auto">
              <a:xfrm rot="1007925">
                <a:off x="1999842" y="3006204"/>
                <a:ext cx="1666171" cy="1665293"/>
              </a:xfrm>
              <a:custGeom>
                <a:avLst/>
                <a:gdLst>
                  <a:gd name="T0" fmla="*/ 4109 w 8218"/>
                  <a:gd name="T1" fmla="*/ 6534 h 8219"/>
                  <a:gd name="T2" fmla="*/ 1684 w 8218"/>
                  <a:gd name="T3" fmla="*/ 4109 h 8219"/>
                  <a:gd name="T4" fmla="*/ 4109 w 8218"/>
                  <a:gd name="T5" fmla="*/ 1684 h 8219"/>
                  <a:gd name="T6" fmla="*/ 6534 w 8218"/>
                  <a:gd name="T7" fmla="*/ 4109 h 8219"/>
                  <a:gd name="T8" fmla="*/ 4109 w 8218"/>
                  <a:gd name="T9" fmla="*/ 6534 h 8219"/>
                  <a:gd name="T10" fmla="*/ 8017 w 8218"/>
                  <a:gd name="T11" fmla="*/ 5432 h 8219"/>
                  <a:gd name="T12" fmla="*/ 8218 w 8218"/>
                  <a:gd name="T13" fmla="*/ 4462 h 8219"/>
                  <a:gd name="T14" fmla="*/ 7550 w 8218"/>
                  <a:gd name="T15" fmla="*/ 4138 h 8219"/>
                  <a:gd name="T16" fmla="*/ 7537 w 8218"/>
                  <a:gd name="T17" fmla="*/ 3811 h 8219"/>
                  <a:gd name="T18" fmla="*/ 7525 w 8218"/>
                  <a:gd name="T19" fmla="*/ 3698 h 8219"/>
                  <a:gd name="T20" fmla="*/ 8154 w 8218"/>
                  <a:gd name="T21" fmla="*/ 3300 h 8219"/>
                  <a:gd name="T22" fmla="*/ 7846 w 8218"/>
                  <a:gd name="T23" fmla="*/ 2360 h 8219"/>
                  <a:gd name="T24" fmla="*/ 7103 w 8218"/>
                  <a:gd name="T25" fmla="*/ 2414 h 8219"/>
                  <a:gd name="T26" fmla="*/ 6862 w 8218"/>
                  <a:gd name="T27" fmla="*/ 2044 h 8219"/>
                  <a:gd name="T28" fmla="*/ 7207 w 8218"/>
                  <a:gd name="T29" fmla="*/ 1387 h 8219"/>
                  <a:gd name="T30" fmla="*/ 6470 w 8218"/>
                  <a:gd name="T31" fmla="*/ 727 h 8219"/>
                  <a:gd name="T32" fmla="*/ 5854 w 8218"/>
                  <a:gd name="T33" fmla="*/ 1144 h 8219"/>
                  <a:gd name="T34" fmla="*/ 5460 w 8218"/>
                  <a:gd name="T35" fmla="*/ 944 h 8219"/>
                  <a:gd name="T36" fmla="*/ 5431 w 8218"/>
                  <a:gd name="T37" fmla="*/ 202 h 8219"/>
                  <a:gd name="T38" fmla="*/ 4462 w 8218"/>
                  <a:gd name="T39" fmla="*/ 0 h 8219"/>
                  <a:gd name="T40" fmla="*/ 4138 w 8218"/>
                  <a:gd name="T41" fmla="*/ 669 h 8219"/>
                  <a:gd name="T42" fmla="*/ 3811 w 8218"/>
                  <a:gd name="T43" fmla="*/ 682 h 8219"/>
                  <a:gd name="T44" fmla="*/ 3698 w 8218"/>
                  <a:gd name="T45" fmla="*/ 694 h 8219"/>
                  <a:gd name="T46" fmla="*/ 3301 w 8218"/>
                  <a:gd name="T47" fmla="*/ 64 h 8219"/>
                  <a:gd name="T48" fmla="*/ 2360 w 8218"/>
                  <a:gd name="T49" fmla="*/ 373 h 8219"/>
                  <a:gd name="T50" fmla="*/ 2414 w 8218"/>
                  <a:gd name="T51" fmla="*/ 1115 h 8219"/>
                  <a:gd name="T52" fmla="*/ 2045 w 8218"/>
                  <a:gd name="T53" fmla="*/ 1357 h 8219"/>
                  <a:gd name="T54" fmla="*/ 1386 w 8218"/>
                  <a:gd name="T55" fmla="*/ 1011 h 8219"/>
                  <a:gd name="T56" fmla="*/ 727 w 8218"/>
                  <a:gd name="T57" fmla="*/ 1749 h 8219"/>
                  <a:gd name="T58" fmla="*/ 1145 w 8218"/>
                  <a:gd name="T59" fmla="*/ 2365 h 8219"/>
                  <a:gd name="T60" fmla="*/ 944 w 8218"/>
                  <a:gd name="T61" fmla="*/ 2758 h 8219"/>
                  <a:gd name="T62" fmla="*/ 202 w 8218"/>
                  <a:gd name="T63" fmla="*/ 2787 h 8219"/>
                  <a:gd name="T64" fmla="*/ 0 w 8218"/>
                  <a:gd name="T65" fmla="*/ 3757 h 8219"/>
                  <a:gd name="T66" fmla="*/ 669 w 8218"/>
                  <a:gd name="T67" fmla="*/ 4081 h 8219"/>
                  <a:gd name="T68" fmla="*/ 681 w 8218"/>
                  <a:gd name="T69" fmla="*/ 4408 h 8219"/>
                  <a:gd name="T70" fmla="*/ 694 w 8218"/>
                  <a:gd name="T71" fmla="*/ 4521 h 8219"/>
                  <a:gd name="T72" fmla="*/ 65 w 8218"/>
                  <a:gd name="T73" fmla="*/ 4918 h 8219"/>
                  <a:gd name="T74" fmla="*/ 373 w 8218"/>
                  <a:gd name="T75" fmla="*/ 5859 h 8219"/>
                  <a:gd name="T76" fmla="*/ 1115 w 8218"/>
                  <a:gd name="T77" fmla="*/ 5805 h 8219"/>
                  <a:gd name="T78" fmla="*/ 1357 w 8218"/>
                  <a:gd name="T79" fmla="*/ 6174 h 8219"/>
                  <a:gd name="T80" fmla="*/ 1011 w 8218"/>
                  <a:gd name="T81" fmla="*/ 6832 h 8219"/>
                  <a:gd name="T82" fmla="*/ 1749 w 8218"/>
                  <a:gd name="T83" fmla="*/ 7492 h 8219"/>
                  <a:gd name="T84" fmla="*/ 2365 w 8218"/>
                  <a:gd name="T85" fmla="*/ 7074 h 8219"/>
                  <a:gd name="T86" fmla="*/ 2758 w 8218"/>
                  <a:gd name="T87" fmla="*/ 7274 h 8219"/>
                  <a:gd name="T88" fmla="*/ 2787 w 8218"/>
                  <a:gd name="T89" fmla="*/ 8017 h 8219"/>
                  <a:gd name="T90" fmla="*/ 3756 w 8218"/>
                  <a:gd name="T91" fmla="*/ 8219 h 8219"/>
                  <a:gd name="T92" fmla="*/ 4081 w 8218"/>
                  <a:gd name="T93" fmla="*/ 7550 h 8219"/>
                  <a:gd name="T94" fmla="*/ 4408 w 8218"/>
                  <a:gd name="T95" fmla="*/ 7537 h 8219"/>
                  <a:gd name="T96" fmla="*/ 4520 w 8218"/>
                  <a:gd name="T97" fmla="*/ 7524 h 8219"/>
                  <a:gd name="T98" fmla="*/ 4917 w 8218"/>
                  <a:gd name="T99" fmla="*/ 8155 h 8219"/>
                  <a:gd name="T100" fmla="*/ 5859 w 8218"/>
                  <a:gd name="T101" fmla="*/ 7847 h 8219"/>
                  <a:gd name="T102" fmla="*/ 5805 w 8218"/>
                  <a:gd name="T103" fmla="*/ 7104 h 8219"/>
                  <a:gd name="T104" fmla="*/ 6174 w 8218"/>
                  <a:gd name="T105" fmla="*/ 6862 h 8219"/>
                  <a:gd name="T106" fmla="*/ 6832 w 8218"/>
                  <a:gd name="T107" fmla="*/ 7208 h 8219"/>
                  <a:gd name="T108" fmla="*/ 7492 w 8218"/>
                  <a:gd name="T109" fmla="*/ 6470 h 8219"/>
                  <a:gd name="T110" fmla="*/ 7075 w 8218"/>
                  <a:gd name="T111" fmla="*/ 5854 h 8219"/>
                  <a:gd name="T112" fmla="*/ 7274 w 8218"/>
                  <a:gd name="T113" fmla="*/ 5461 h 8219"/>
                  <a:gd name="T114" fmla="*/ 8017 w 8218"/>
                  <a:gd name="T115" fmla="*/ 5432 h 8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218" h="8219">
                    <a:moveTo>
                      <a:pt x="4109" y="6534"/>
                    </a:moveTo>
                    <a:cubicBezTo>
                      <a:pt x="2772" y="6534"/>
                      <a:pt x="1684" y="5447"/>
                      <a:pt x="1684" y="4109"/>
                    </a:cubicBezTo>
                    <a:cubicBezTo>
                      <a:pt x="1684" y="2772"/>
                      <a:pt x="2772" y="1684"/>
                      <a:pt x="4109" y="1684"/>
                    </a:cubicBezTo>
                    <a:cubicBezTo>
                      <a:pt x="5446" y="1684"/>
                      <a:pt x="6534" y="2772"/>
                      <a:pt x="6534" y="4109"/>
                    </a:cubicBezTo>
                    <a:cubicBezTo>
                      <a:pt x="6534" y="5447"/>
                      <a:pt x="5446" y="6534"/>
                      <a:pt x="4109" y="6534"/>
                    </a:cubicBezTo>
                    <a:close/>
                    <a:moveTo>
                      <a:pt x="8017" y="5432"/>
                    </a:moveTo>
                    <a:cubicBezTo>
                      <a:pt x="8122" y="5122"/>
                      <a:pt x="8190" y="4797"/>
                      <a:pt x="8218" y="4462"/>
                    </a:cubicBezTo>
                    <a:lnTo>
                      <a:pt x="7550" y="4138"/>
                    </a:lnTo>
                    <a:cubicBezTo>
                      <a:pt x="7551" y="4030"/>
                      <a:pt x="7547" y="3921"/>
                      <a:pt x="7537" y="3811"/>
                    </a:cubicBezTo>
                    <a:cubicBezTo>
                      <a:pt x="7534" y="3773"/>
                      <a:pt x="7529" y="3736"/>
                      <a:pt x="7525" y="3698"/>
                    </a:cubicBezTo>
                    <a:lnTo>
                      <a:pt x="8154" y="3300"/>
                    </a:lnTo>
                    <a:cubicBezTo>
                      <a:pt x="8088" y="2970"/>
                      <a:pt x="7984" y="2655"/>
                      <a:pt x="7846" y="2360"/>
                    </a:cubicBezTo>
                    <a:lnTo>
                      <a:pt x="7103" y="2414"/>
                    </a:lnTo>
                    <a:cubicBezTo>
                      <a:pt x="7031" y="2285"/>
                      <a:pt x="6950" y="2162"/>
                      <a:pt x="6862" y="2044"/>
                    </a:cubicBezTo>
                    <a:lnTo>
                      <a:pt x="7207" y="1387"/>
                    </a:lnTo>
                    <a:cubicBezTo>
                      <a:pt x="6989" y="1138"/>
                      <a:pt x="6741" y="917"/>
                      <a:pt x="6470" y="727"/>
                    </a:cubicBezTo>
                    <a:lnTo>
                      <a:pt x="5854" y="1144"/>
                    </a:lnTo>
                    <a:cubicBezTo>
                      <a:pt x="5728" y="1070"/>
                      <a:pt x="5596" y="1003"/>
                      <a:pt x="5460" y="944"/>
                    </a:cubicBezTo>
                    <a:lnTo>
                      <a:pt x="5431" y="202"/>
                    </a:lnTo>
                    <a:cubicBezTo>
                      <a:pt x="5122" y="97"/>
                      <a:pt x="4796" y="28"/>
                      <a:pt x="4462" y="0"/>
                    </a:cubicBezTo>
                    <a:lnTo>
                      <a:pt x="4138" y="669"/>
                    </a:lnTo>
                    <a:cubicBezTo>
                      <a:pt x="4030" y="668"/>
                      <a:pt x="3921" y="672"/>
                      <a:pt x="3811" y="682"/>
                    </a:cubicBezTo>
                    <a:cubicBezTo>
                      <a:pt x="3772" y="685"/>
                      <a:pt x="3735" y="690"/>
                      <a:pt x="3698" y="694"/>
                    </a:cubicBezTo>
                    <a:lnTo>
                      <a:pt x="3301" y="64"/>
                    </a:lnTo>
                    <a:cubicBezTo>
                      <a:pt x="2970" y="130"/>
                      <a:pt x="2655" y="234"/>
                      <a:pt x="2360" y="373"/>
                    </a:cubicBezTo>
                    <a:lnTo>
                      <a:pt x="2414" y="1115"/>
                    </a:lnTo>
                    <a:cubicBezTo>
                      <a:pt x="2285" y="1188"/>
                      <a:pt x="2161" y="1269"/>
                      <a:pt x="2045" y="1357"/>
                    </a:cubicBezTo>
                    <a:lnTo>
                      <a:pt x="1386" y="1011"/>
                    </a:lnTo>
                    <a:cubicBezTo>
                      <a:pt x="1138" y="1230"/>
                      <a:pt x="916" y="1478"/>
                      <a:pt x="727" y="1749"/>
                    </a:cubicBezTo>
                    <a:lnTo>
                      <a:pt x="1145" y="2365"/>
                    </a:lnTo>
                    <a:cubicBezTo>
                      <a:pt x="1070" y="2491"/>
                      <a:pt x="1002" y="2623"/>
                      <a:pt x="944" y="2758"/>
                    </a:cubicBezTo>
                    <a:lnTo>
                      <a:pt x="202" y="2787"/>
                    </a:lnTo>
                    <a:cubicBezTo>
                      <a:pt x="96" y="3097"/>
                      <a:pt x="28" y="3422"/>
                      <a:pt x="0" y="3757"/>
                    </a:cubicBezTo>
                    <a:lnTo>
                      <a:pt x="669" y="4081"/>
                    </a:lnTo>
                    <a:cubicBezTo>
                      <a:pt x="668" y="4189"/>
                      <a:pt x="672" y="4298"/>
                      <a:pt x="681" y="4408"/>
                    </a:cubicBezTo>
                    <a:cubicBezTo>
                      <a:pt x="685" y="4446"/>
                      <a:pt x="689" y="4483"/>
                      <a:pt x="694" y="4521"/>
                    </a:cubicBezTo>
                    <a:lnTo>
                      <a:pt x="65" y="4918"/>
                    </a:lnTo>
                    <a:cubicBezTo>
                      <a:pt x="131" y="5248"/>
                      <a:pt x="234" y="5564"/>
                      <a:pt x="373" y="5859"/>
                    </a:cubicBezTo>
                    <a:lnTo>
                      <a:pt x="1115" y="5805"/>
                    </a:lnTo>
                    <a:cubicBezTo>
                      <a:pt x="1188" y="5933"/>
                      <a:pt x="1269" y="6057"/>
                      <a:pt x="1357" y="6174"/>
                    </a:cubicBezTo>
                    <a:lnTo>
                      <a:pt x="1011" y="6832"/>
                    </a:lnTo>
                    <a:cubicBezTo>
                      <a:pt x="1229" y="7081"/>
                      <a:pt x="1478" y="7302"/>
                      <a:pt x="1749" y="7492"/>
                    </a:cubicBezTo>
                    <a:lnTo>
                      <a:pt x="2365" y="7074"/>
                    </a:lnTo>
                    <a:cubicBezTo>
                      <a:pt x="2491" y="7149"/>
                      <a:pt x="2622" y="7216"/>
                      <a:pt x="2758" y="7274"/>
                    </a:cubicBezTo>
                    <a:lnTo>
                      <a:pt x="2787" y="8017"/>
                    </a:lnTo>
                    <a:cubicBezTo>
                      <a:pt x="3097" y="8122"/>
                      <a:pt x="3421" y="8191"/>
                      <a:pt x="3756" y="8219"/>
                    </a:cubicBezTo>
                    <a:lnTo>
                      <a:pt x="4081" y="7550"/>
                    </a:lnTo>
                    <a:cubicBezTo>
                      <a:pt x="4189" y="7551"/>
                      <a:pt x="4298" y="7547"/>
                      <a:pt x="4408" y="7537"/>
                    </a:cubicBezTo>
                    <a:cubicBezTo>
                      <a:pt x="4446" y="7534"/>
                      <a:pt x="4483" y="7529"/>
                      <a:pt x="4520" y="7524"/>
                    </a:cubicBezTo>
                    <a:lnTo>
                      <a:pt x="4917" y="8155"/>
                    </a:lnTo>
                    <a:cubicBezTo>
                      <a:pt x="5249" y="8089"/>
                      <a:pt x="5564" y="7985"/>
                      <a:pt x="5859" y="7847"/>
                    </a:cubicBezTo>
                    <a:lnTo>
                      <a:pt x="5805" y="7104"/>
                    </a:lnTo>
                    <a:cubicBezTo>
                      <a:pt x="5933" y="7030"/>
                      <a:pt x="6057" y="6950"/>
                      <a:pt x="6174" y="6862"/>
                    </a:cubicBezTo>
                    <a:lnTo>
                      <a:pt x="6832" y="7208"/>
                    </a:lnTo>
                    <a:cubicBezTo>
                      <a:pt x="7080" y="6989"/>
                      <a:pt x="7302" y="6741"/>
                      <a:pt x="7492" y="6470"/>
                    </a:cubicBezTo>
                    <a:lnTo>
                      <a:pt x="7075" y="5854"/>
                    </a:lnTo>
                    <a:cubicBezTo>
                      <a:pt x="7149" y="5728"/>
                      <a:pt x="7216" y="5596"/>
                      <a:pt x="7274" y="5461"/>
                    </a:cubicBezTo>
                    <a:lnTo>
                      <a:pt x="8017" y="5432"/>
                    </a:lnTo>
                  </a:path>
                </a:pathLst>
              </a:custGeom>
              <a:solidFill>
                <a:srgbClr val="14386B"/>
              </a:solidFill>
              <a:ln>
                <a:noFill/>
              </a:ln>
              <a:effectLst>
                <a:outerShdw blurRad="50800" dist="38100" dir="13500000" algn="br" rotWithShape="0">
                  <a:prstClr val="black">
                    <a:alpha val="40000"/>
                  </a:prstClr>
                </a:outerShdw>
              </a:effec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Symbio AR+LT"/>
                </a:endParaRPr>
              </a:p>
            </p:txBody>
          </p:sp>
          <p:sp>
            <p:nvSpPr>
              <p:cNvPr id="194" name="Oval 193">
                <a:extLst>
                  <a:ext uri="{FF2B5EF4-FFF2-40B4-BE49-F238E27FC236}">
                    <a16:creationId xmlns:a16="http://schemas.microsoft.com/office/drawing/2014/main" id="{F10A806E-E794-43F2-9CD3-18C2B7AE1CA0}"/>
                  </a:ext>
                </a:extLst>
              </p:cNvPr>
              <p:cNvSpPr/>
              <p:nvPr/>
            </p:nvSpPr>
            <p:spPr>
              <a:xfrm>
                <a:off x="2471753" y="3458787"/>
                <a:ext cx="728933" cy="75325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Symbio AR+LT"/>
                </a:endParaRPr>
              </a:p>
            </p:txBody>
          </p:sp>
          <p:sp>
            <p:nvSpPr>
              <p:cNvPr id="195" name="Oval 194">
                <a:extLst>
                  <a:ext uri="{FF2B5EF4-FFF2-40B4-BE49-F238E27FC236}">
                    <a16:creationId xmlns:a16="http://schemas.microsoft.com/office/drawing/2014/main" id="{44041FB2-FF9A-4CFB-B118-5A22009AB346}"/>
                  </a:ext>
                </a:extLst>
              </p:cNvPr>
              <p:cNvSpPr/>
              <p:nvPr/>
            </p:nvSpPr>
            <p:spPr>
              <a:xfrm>
                <a:off x="3077743" y="4176213"/>
                <a:ext cx="750626" cy="712905"/>
              </a:xfrm>
              <a:prstGeom prst="ellipse">
                <a:avLst/>
              </a:prstGeom>
              <a:solidFill>
                <a:schemeClr val="bg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prst="cross"/>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Symbio AR+LT"/>
                </a:endParaRPr>
              </a:p>
            </p:txBody>
          </p:sp>
          <p:pic>
            <p:nvPicPr>
              <p:cNvPr id="196" name="Picture 4" descr="Data Analysis PNG Images Transparent Background | PNG Play">
                <a:extLst>
                  <a:ext uri="{FF2B5EF4-FFF2-40B4-BE49-F238E27FC236}">
                    <a16:creationId xmlns:a16="http://schemas.microsoft.com/office/drawing/2014/main" id="{51984BA0-F296-406B-B91E-EA3F15D0A5D7}"/>
                  </a:ext>
                </a:extLst>
              </p:cNvPr>
              <p:cNvPicPr>
                <a:picLocks noChangeAspect="1" noChangeArrowheads="1"/>
              </p:cNvPicPr>
              <p:nvPr/>
            </p:nvPicPr>
            <p:blipFill>
              <a:blip r:embed="rId13">
                <a:clrChange>
                  <a:clrFrom>
                    <a:srgbClr val="006343"/>
                  </a:clrFrom>
                  <a:clrTo>
                    <a:srgbClr val="006343">
                      <a:alpha val="0"/>
                    </a:srgbClr>
                  </a:clrTo>
                </a:clrChange>
                <a:extLst>
                  <a:ext uri="{28A0092B-C50C-407E-A947-70E740481C1C}">
                    <a14:useLocalDpi xmlns:a14="http://schemas.microsoft.com/office/drawing/2010/main" val="0"/>
                  </a:ext>
                </a:extLst>
              </a:blip>
              <a:srcRect/>
              <a:stretch>
                <a:fillRect/>
              </a:stretch>
            </p:blipFill>
            <p:spPr bwMode="auto">
              <a:xfrm>
                <a:off x="2413486" y="3405963"/>
                <a:ext cx="830857" cy="831860"/>
              </a:xfrm>
              <a:prstGeom prst="rect">
                <a:avLst/>
              </a:prstGeom>
              <a:noFill/>
              <a:extLst>
                <a:ext uri="{909E8E84-426E-40DD-AFC4-6F175D3DCCD1}">
                  <a14:hiddenFill xmlns:a14="http://schemas.microsoft.com/office/drawing/2010/main">
                    <a:solidFill>
                      <a:srgbClr val="FFFFFF"/>
                    </a:solidFill>
                  </a14:hiddenFill>
                </a:ext>
              </a:extLst>
            </p:spPr>
          </p:pic>
          <p:sp>
            <p:nvSpPr>
              <p:cNvPr id="197" name="Freeform 6">
                <a:extLst>
                  <a:ext uri="{FF2B5EF4-FFF2-40B4-BE49-F238E27FC236}">
                    <a16:creationId xmlns:a16="http://schemas.microsoft.com/office/drawing/2014/main" id="{A3FFCA5C-7226-4EFA-B17C-2AE7A846BC0F}"/>
                  </a:ext>
                </a:extLst>
              </p:cNvPr>
              <p:cNvSpPr>
                <a:spLocks noEditPoints="1"/>
              </p:cNvSpPr>
              <p:nvPr/>
            </p:nvSpPr>
            <p:spPr bwMode="auto">
              <a:xfrm>
                <a:off x="2832927" y="3938982"/>
                <a:ext cx="1255251" cy="1191288"/>
              </a:xfrm>
              <a:custGeom>
                <a:avLst/>
                <a:gdLst>
                  <a:gd name="T0" fmla="*/ 4109 w 8218"/>
                  <a:gd name="T1" fmla="*/ 6534 h 8219"/>
                  <a:gd name="T2" fmla="*/ 1684 w 8218"/>
                  <a:gd name="T3" fmla="*/ 4109 h 8219"/>
                  <a:gd name="T4" fmla="*/ 4109 w 8218"/>
                  <a:gd name="T5" fmla="*/ 1684 h 8219"/>
                  <a:gd name="T6" fmla="*/ 6534 w 8218"/>
                  <a:gd name="T7" fmla="*/ 4109 h 8219"/>
                  <a:gd name="T8" fmla="*/ 4109 w 8218"/>
                  <a:gd name="T9" fmla="*/ 6534 h 8219"/>
                  <a:gd name="T10" fmla="*/ 8017 w 8218"/>
                  <a:gd name="T11" fmla="*/ 5432 h 8219"/>
                  <a:gd name="T12" fmla="*/ 8218 w 8218"/>
                  <a:gd name="T13" fmla="*/ 4462 h 8219"/>
                  <a:gd name="T14" fmla="*/ 7550 w 8218"/>
                  <a:gd name="T15" fmla="*/ 4138 h 8219"/>
                  <a:gd name="T16" fmla="*/ 7537 w 8218"/>
                  <a:gd name="T17" fmla="*/ 3811 h 8219"/>
                  <a:gd name="T18" fmla="*/ 7525 w 8218"/>
                  <a:gd name="T19" fmla="*/ 3698 h 8219"/>
                  <a:gd name="T20" fmla="*/ 8154 w 8218"/>
                  <a:gd name="T21" fmla="*/ 3300 h 8219"/>
                  <a:gd name="T22" fmla="*/ 7846 w 8218"/>
                  <a:gd name="T23" fmla="*/ 2360 h 8219"/>
                  <a:gd name="T24" fmla="*/ 7103 w 8218"/>
                  <a:gd name="T25" fmla="*/ 2414 h 8219"/>
                  <a:gd name="T26" fmla="*/ 6862 w 8218"/>
                  <a:gd name="T27" fmla="*/ 2044 h 8219"/>
                  <a:gd name="T28" fmla="*/ 7207 w 8218"/>
                  <a:gd name="T29" fmla="*/ 1387 h 8219"/>
                  <a:gd name="T30" fmla="*/ 6470 w 8218"/>
                  <a:gd name="T31" fmla="*/ 727 h 8219"/>
                  <a:gd name="T32" fmla="*/ 5854 w 8218"/>
                  <a:gd name="T33" fmla="*/ 1144 h 8219"/>
                  <a:gd name="T34" fmla="*/ 5460 w 8218"/>
                  <a:gd name="T35" fmla="*/ 944 h 8219"/>
                  <a:gd name="T36" fmla="*/ 5431 w 8218"/>
                  <a:gd name="T37" fmla="*/ 202 h 8219"/>
                  <a:gd name="T38" fmla="*/ 4462 w 8218"/>
                  <a:gd name="T39" fmla="*/ 0 h 8219"/>
                  <a:gd name="T40" fmla="*/ 4138 w 8218"/>
                  <a:gd name="T41" fmla="*/ 669 h 8219"/>
                  <a:gd name="T42" fmla="*/ 3811 w 8218"/>
                  <a:gd name="T43" fmla="*/ 682 h 8219"/>
                  <a:gd name="T44" fmla="*/ 3698 w 8218"/>
                  <a:gd name="T45" fmla="*/ 694 h 8219"/>
                  <a:gd name="T46" fmla="*/ 3301 w 8218"/>
                  <a:gd name="T47" fmla="*/ 64 h 8219"/>
                  <a:gd name="T48" fmla="*/ 2360 w 8218"/>
                  <a:gd name="T49" fmla="*/ 373 h 8219"/>
                  <a:gd name="T50" fmla="*/ 2414 w 8218"/>
                  <a:gd name="T51" fmla="*/ 1115 h 8219"/>
                  <a:gd name="T52" fmla="*/ 2045 w 8218"/>
                  <a:gd name="T53" fmla="*/ 1357 h 8219"/>
                  <a:gd name="T54" fmla="*/ 1386 w 8218"/>
                  <a:gd name="T55" fmla="*/ 1011 h 8219"/>
                  <a:gd name="T56" fmla="*/ 727 w 8218"/>
                  <a:gd name="T57" fmla="*/ 1749 h 8219"/>
                  <a:gd name="T58" fmla="*/ 1145 w 8218"/>
                  <a:gd name="T59" fmla="*/ 2365 h 8219"/>
                  <a:gd name="T60" fmla="*/ 944 w 8218"/>
                  <a:gd name="T61" fmla="*/ 2758 h 8219"/>
                  <a:gd name="T62" fmla="*/ 202 w 8218"/>
                  <a:gd name="T63" fmla="*/ 2787 h 8219"/>
                  <a:gd name="T64" fmla="*/ 0 w 8218"/>
                  <a:gd name="T65" fmla="*/ 3757 h 8219"/>
                  <a:gd name="T66" fmla="*/ 669 w 8218"/>
                  <a:gd name="T67" fmla="*/ 4081 h 8219"/>
                  <a:gd name="T68" fmla="*/ 681 w 8218"/>
                  <a:gd name="T69" fmla="*/ 4408 h 8219"/>
                  <a:gd name="T70" fmla="*/ 694 w 8218"/>
                  <a:gd name="T71" fmla="*/ 4521 h 8219"/>
                  <a:gd name="T72" fmla="*/ 65 w 8218"/>
                  <a:gd name="T73" fmla="*/ 4918 h 8219"/>
                  <a:gd name="T74" fmla="*/ 373 w 8218"/>
                  <a:gd name="T75" fmla="*/ 5859 h 8219"/>
                  <a:gd name="T76" fmla="*/ 1115 w 8218"/>
                  <a:gd name="T77" fmla="*/ 5805 h 8219"/>
                  <a:gd name="T78" fmla="*/ 1357 w 8218"/>
                  <a:gd name="T79" fmla="*/ 6174 h 8219"/>
                  <a:gd name="T80" fmla="*/ 1011 w 8218"/>
                  <a:gd name="T81" fmla="*/ 6832 h 8219"/>
                  <a:gd name="T82" fmla="*/ 1749 w 8218"/>
                  <a:gd name="T83" fmla="*/ 7492 h 8219"/>
                  <a:gd name="T84" fmla="*/ 2365 w 8218"/>
                  <a:gd name="T85" fmla="*/ 7074 h 8219"/>
                  <a:gd name="T86" fmla="*/ 2758 w 8218"/>
                  <a:gd name="T87" fmla="*/ 7274 h 8219"/>
                  <a:gd name="T88" fmla="*/ 2787 w 8218"/>
                  <a:gd name="T89" fmla="*/ 8017 h 8219"/>
                  <a:gd name="T90" fmla="*/ 3756 w 8218"/>
                  <a:gd name="T91" fmla="*/ 8219 h 8219"/>
                  <a:gd name="T92" fmla="*/ 4081 w 8218"/>
                  <a:gd name="T93" fmla="*/ 7550 h 8219"/>
                  <a:gd name="T94" fmla="*/ 4408 w 8218"/>
                  <a:gd name="T95" fmla="*/ 7537 h 8219"/>
                  <a:gd name="T96" fmla="*/ 4520 w 8218"/>
                  <a:gd name="T97" fmla="*/ 7524 h 8219"/>
                  <a:gd name="T98" fmla="*/ 4917 w 8218"/>
                  <a:gd name="T99" fmla="*/ 8155 h 8219"/>
                  <a:gd name="T100" fmla="*/ 5859 w 8218"/>
                  <a:gd name="T101" fmla="*/ 7847 h 8219"/>
                  <a:gd name="T102" fmla="*/ 5805 w 8218"/>
                  <a:gd name="T103" fmla="*/ 7104 h 8219"/>
                  <a:gd name="T104" fmla="*/ 6174 w 8218"/>
                  <a:gd name="T105" fmla="*/ 6862 h 8219"/>
                  <a:gd name="T106" fmla="*/ 6832 w 8218"/>
                  <a:gd name="T107" fmla="*/ 7208 h 8219"/>
                  <a:gd name="T108" fmla="*/ 7492 w 8218"/>
                  <a:gd name="T109" fmla="*/ 6470 h 8219"/>
                  <a:gd name="T110" fmla="*/ 7075 w 8218"/>
                  <a:gd name="T111" fmla="*/ 5854 h 8219"/>
                  <a:gd name="T112" fmla="*/ 7274 w 8218"/>
                  <a:gd name="T113" fmla="*/ 5461 h 8219"/>
                  <a:gd name="T114" fmla="*/ 8017 w 8218"/>
                  <a:gd name="T115" fmla="*/ 5432 h 8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218" h="8219">
                    <a:moveTo>
                      <a:pt x="4109" y="6534"/>
                    </a:moveTo>
                    <a:cubicBezTo>
                      <a:pt x="2772" y="6534"/>
                      <a:pt x="1684" y="5447"/>
                      <a:pt x="1684" y="4109"/>
                    </a:cubicBezTo>
                    <a:cubicBezTo>
                      <a:pt x="1684" y="2772"/>
                      <a:pt x="2772" y="1684"/>
                      <a:pt x="4109" y="1684"/>
                    </a:cubicBezTo>
                    <a:cubicBezTo>
                      <a:pt x="5446" y="1684"/>
                      <a:pt x="6534" y="2772"/>
                      <a:pt x="6534" y="4109"/>
                    </a:cubicBezTo>
                    <a:cubicBezTo>
                      <a:pt x="6534" y="5447"/>
                      <a:pt x="5446" y="6534"/>
                      <a:pt x="4109" y="6534"/>
                    </a:cubicBezTo>
                    <a:close/>
                    <a:moveTo>
                      <a:pt x="8017" y="5432"/>
                    </a:moveTo>
                    <a:cubicBezTo>
                      <a:pt x="8122" y="5122"/>
                      <a:pt x="8190" y="4797"/>
                      <a:pt x="8218" y="4462"/>
                    </a:cubicBezTo>
                    <a:lnTo>
                      <a:pt x="7550" y="4138"/>
                    </a:lnTo>
                    <a:cubicBezTo>
                      <a:pt x="7551" y="4030"/>
                      <a:pt x="7547" y="3921"/>
                      <a:pt x="7537" y="3811"/>
                    </a:cubicBezTo>
                    <a:cubicBezTo>
                      <a:pt x="7534" y="3773"/>
                      <a:pt x="7529" y="3736"/>
                      <a:pt x="7525" y="3698"/>
                    </a:cubicBezTo>
                    <a:lnTo>
                      <a:pt x="8154" y="3300"/>
                    </a:lnTo>
                    <a:cubicBezTo>
                      <a:pt x="8088" y="2970"/>
                      <a:pt x="7984" y="2655"/>
                      <a:pt x="7846" y="2360"/>
                    </a:cubicBezTo>
                    <a:lnTo>
                      <a:pt x="7103" y="2414"/>
                    </a:lnTo>
                    <a:cubicBezTo>
                      <a:pt x="7031" y="2285"/>
                      <a:pt x="6950" y="2162"/>
                      <a:pt x="6862" y="2044"/>
                    </a:cubicBezTo>
                    <a:lnTo>
                      <a:pt x="7207" y="1387"/>
                    </a:lnTo>
                    <a:cubicBezTo>
                      <a:pt x="6989" y="1138"/>
                      <a:pt x="6741" y="917"/>
                      <a:pt x="6470" y="727"/>
                    </a:cubicBezTo>
                    <a:lnTo>
                      <a:pt x="5854" y="1144"/>
                    </a:lnTo>
                    <a:cubicBezTo>
                      <a:pt x="5728" y="1070"/>
                      <a:pt x="5596" y="1003"/>
                      <a:pt x="5460" y="944"/>
                    </a:cubicBezTo>
                    <a:lnTo>
                      <a:pt x="5431" y="202"/>
                    </a:lnTo>
                    <a:cubicBezTo>
                      <a:pt x="5122" y="97"/>
                      <a:pt x="4796" y="28"/>
                      <a:pt x="4462" y="0"/>
                    </a:cubicBezTo>
                    <a:lnTo>
                      <a:pt x="4138" y="669"/>
                    </a:lnTo>
                    <a:cubicBezTo>
                      <a:pt x="4030" y="668"/>
                      <a:pt x="3921" y="672"/>
                      <a:pt x="3811" y="682"/>
                    </a:cubicBezTo>
                    <a:cubicBezTo>
                      <a:pt x="3772" y="685"/>
                      <a:pt x="3735" y="690"/>
                      <a:pt x="3698" y="694"/>
                    </a:cubicBezTo>
                    <a:lnTo>
                      <a:pt x="3301" y="64"/>
                    </a:lnTo>
                    <a:cubicBezTo>
                      <a:pt x="2970" y="130"/>
                      <a:pt x="2655" y="234"/>
                      <a:pt x="2360" y="373"/>
                    </a:cubicBezTo>
                    <a:lnTo>
                      <a:pt x="2414" y="1115"/>
                    </a:lnTo>
                    <a:cubicBezTo>
                      <a:pt x="2285" y="1188"/>
                      <a:pt x="2161" y="1269"/>
                      <a:pt x="2045" y="1357"/>
                    </a:cubicBezTo>
                    <a:lnTo>
                      <a:pt x="1386" y="1011"/>
                    </a:lnTo>
                    <a:cubicBezTo>
                      <a:pt x="1138" y="1230"/>
                      <a:pt x="916" y="1478"/>
                      <a:pt x="727" y="1749"/>
                    </a:cubicBezTo>
                    <a:lnTo>
                      <a:pt x="1145" y="2365"/>
                    </a:lnTo>
                    <a:cubicBezTo>
                      <a:pt x="1070" y="2491"/>
                      <a:pt x="1002" y="2623"/>
                      <a:pt x="944" y="2758"/>
                    </a:cubicBezTo>
                    <a:lnTo>
                      <a:pt x="202" y="2787"/>
                    </a:lnTo>
                    <a:cubicBezTo>
                      <a:pt x="96" y="3097"/>
                      <a:pt x="28" y="3422"/>
                      <a:pt x="0" y="3757"/>
                    </a:cubicBezTo>
                    <a:lnTo>
                      <a:pt x="669" y="4081"/>
                    </a:lnTo>
                    <a:cubicBezTo>
                      <a:pt x="668" y="4189"/>
                      <a:pt x="672" y="4298"/>
                      <a:pt x="681" y="4408"/>
                    </a:cubicBezTo>
                    <a:cubicBezTo>
                      <a:pt x="685" y="4446"/>
                      <a:pt x="689" y="4483"/>
                      <a:pt x="694" y="4521"/>
                    </a:cubicBezTo>
                    <a:lnTo>
                      <a:pt x="65" y="4918"/>
                    </a:lnTo>
                    <a:cubicBezTo>
                      <a:pt x="131" y="5248"/>
                      <a:pt x="234" y="5564"/>
                      <a:pt x="373" y="5859"/>
                    </a:cubicBezTo>
                    <a:lnTo>
                      <a:pt x="1115" y="5805"/>
                    </a:lnTo>
                    <a:cubicBezTo>
                      <a:pt x="1188" y="5933"/>
                      <a:pt x="1269" y="6057"/>
                      <a:pt x="1357" y="6174"/>
                    </a:cubicBezTo>
                    <a:lnTo>
                      <a:pt x="1011" y="6832"/>
                    </a:lnTo>
                    <a:cubicBezTo>
                      <a:pt x="1229" y="7081"/>
                      <a:pt x="1478" y="7302"/>
                      <a:pt x="1749" y="7492"/>
                    </a:cubicBezTo>
                    <a:lnTo>
                      <a:pt x="2365" y="7074"/>
                    </a:lnTo>
                    <a:cubicBezTo>
                      <a:pt x="2491" y="7149"/>
                      <a:pt x="2622" y="7216"/>
                      <a:pt x="2758" y="7274"/>
                    </a:cubicBezTo>
                    <a:lnTo>
                      <a:pt x="2787" y="8017"/>
                    </a:lnTo>
                    <a:cubicBezTo>
                      <a:pt x="3097" y="8122"/>
                      <a:pt x="3421" y="8191"/>
                      <a:pt x="3756" y="8219"/>
                    </a:cubicBezTo>
                    <a:lnTo>
                      <a:pt x="4081" y="7550"/>
                    </a:lnTo>
                    <a:cubicBezTo>
                      <a:pt x="4189" y="7551"/>
                      <a:pt x="4298" y="7547"/>
                      <a:pt x="4408" y="7537"/>
                    </a:cubicBezTo>
                    <a:cubicBezTo>
                      <a:pt x="4446" y="7534"/>
                      <a:pt x="4483" y="7529"/>
                      <a:pt x="4520" y="7524"/>
                    </a:cubicBezTo>
                    <a:lnTo>
                      <a:pt x="4917" y="8155"/>
                    </a:lnTo>
                    <a:cubicBezTo>
                      <a:pt x="5249" y="8089"/>
                      <a:pt x="5564" y="7985"/>
                      <a:pt x="5859" y="7847"/>
                    </a:cubicBezTo>
                    <a:lnTo>
                      <a:pt x="5805" y="7104"/>
                    </a:lnTo>
                    <a:cubicBezTo>
                      <a:pt x="5933" y="7030"/>
                      <a:pt x="6057" y="6950"/>
                      <a:pt x="6174" y="6862"/>
                    </a:cubicBezTo>
                    <a:lnTo>
                      <a:pt x="6832" y="7208"/>
                    </a:lnTo>
                    <a:cubicBezTo>
                      <a:pt x="7080" y="6989"/>
                      <a:pt x="7302" y="6741"/>
                      <a:pt x="7492" y="6470"/>
                    </a:cubicBezTo>
                    <a:lnTo>
                      <a:pt x="7075" y="5854"/>
                    </a:lnTo>
                    <a:cubicBezTo>
                      <a:pt x="7149" y="5728"/>
                      <a:pt x="7216" y="5596"/>
                      <a:pt x="7274" y="5461"/>
                    </a:cubicBezTo>
                    <a:lnTo>
                      <a:pt x="8017" y="5432"/>
                    </a:lnTo>
                  </a:path>
                </a:pathLst>
              </a:custGeom>
              <a:solidFill>
                <a:srgbClr val="62BFCB"/>
              </a:solidFill>
              <a:ln>
                <a:noFill/>
              </a:ln>
              <a:effectLst>
                <a:outerShdw blurRad="50800" dist="381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Symbio AR+LT"/>
                </a:endParaRPr>
              </a:p>
            </p:txBody>
          </p:sp>
          <p:sp>
            <p:nvSpPr>
              <p:cNvPr id="198" name="Oval 197">
                <a:extLst>
                  <a:ext uri="{FF2B5EF4-FFF2-40B4-BE49-F238E27FC236}">
                    <a16:creationId xmlns:a16="http://schemas.microsoft.com/office/drawing/2014/main" id="{03CAC4DA-C5D8-4D7B-B80C-6A24139C7ABB}"/>
                  </a:ext>
                </a:extLst>
              </p:cNvPr>
              <p:cNvSpPr/>
              <p:nvPr/>
            </p:nvSpPr>
            <p:spPr>
              <a:xfrm>
                <a:off x="3478578" y="3471479"/>
                <a:ext cx="581405" cy="572674"/>
              </a:xfrm>
              <a:prstGeom prst="ellipse">
                <a:avLst/>
              </a:prstGeom>
              <a:solidFill>
                <a:schemeClr val="bg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prst="cross"/>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Symbio AR+LT"/>
                </a:endParaRPr>
              </a:p>
            </p:txBody>
          </p:sp>
          <p:sp>
            <p:nvSpPr>
              <p:cNvPr id="199" name="Freeform 6">
                <a:extLst>
                  <a:ext uri="{FF2B5EF4-FFF2-40B4-BE49-F238E27FC236}">
                    <a16:creationId xmlns:a16="http://schemas.microsoft.com/office/drawing/2014/main" id="{785A1EC4-00BF-43D0-AB82-22C9E6BF2226}"/>
                  </a:ext>
                </a:extLst>
              </p:cNvPr>
              <p:cNvSpPr>
                <a:spLocks noEditPoints="1"/>
              </p:cNvSpPr>
              <p:nvPr/>
            </p:nvSpPr>
            <p:spPr bwMode="auto">
              <a:xfrm>
                <a:off x="3306114" y="3304454"/>
                <a:ext cx="942747" cy="921233"/>
              </a:xfrm>
              <a:custGeom>
                <a:avLst/>
                <a:gdLst>
                  <a:gd name="T0" fmla="*/ 4109 w 8218"/>
                  <a:gd name="T1" fmla="*/ 6534 h 8219"/>
                  <a:gd name="T2" fmla="*/ 1684 w 8218"/>
                  <a:gd name="T3" fmla="*/ 4109 h 8219"/>
                  <a:gd name="T4" fmla="*/ 4109 w 8218"/>
                  <a:gd name="T5" fmla="*/ 1684 h 8219"/>
                  <a:gd name="T6" fmla="*/ 6534 w 8218"/>
                  <a:gd name="T7" fmla="*/ 4109 h 8219"/>
                  <a:gd name="T8" fmla="*/ 4109 w 8218"/>
                  <a:gd name="T9" fmla="*/ 6534 h 8219"/>
                  <a:gd name="T10" fmla="*/ 8017 w 8218"/>
                  <a:gd name="T11" fmla="*/ 5432 h 8219"/>
                  <a:gd name="T12" fmla="*/ 8218 w 8218"/>
                  <a:gd name="T13" fmla="*/ 4462 h 8219"/>
                  <a:gd name="T14" fmla="*/ 7550 w 8218"/>
                  <a:gd name="T15" fmla="*/ 4138 h 8219"/>
                  <a:gd name="T16" fmla="*/ 7537 w 8218"/>
                  <a:gd name="T17" fmla="*/ 3811 h 8219"/>
                  <a:gd name="T18" fmla="*/ 7525 w 8218"/>
                  <a:gd name="T19" fmla="*/ 3698 h 8219"/>
                  <a:gd name="T20" fmla="*/ 8154 w 8218"/>
                  <a:gd name="T21" fmla="*/ 3300 h 8219"/>
                  <a:gd name="T22" fmla="*/ 7846 w 8218"/>
                  <a:gd name="T23" fmla="*/ 2360 h 8219"/>
                  <a:gd name="T24" fmla="*/ 7103 w 8218"/>
                  <a:gd name="T25" fmla="*/ 2414 h 8219"/>
                  <a:gd name="T26" fmla="*/ 6862 w 8218"/>
                  <a:gd name="T27" fmla="*/ 2044 h 8219"/>
                  <a:gd name="T28" fmla="*/ 7207 w 8218"/>
                  <a:gd name="T29" fmla="*/ 1387 h 8219"/>
                  <a:gd name="T30" fmla="*/ 6470 w 8218"/>
                  <a:gd name="T31" fmla="*/ 727 h 8219"/>
                  <a:gd name="T32" fmla="*/ 5854 w 8218"/>
                  <a:gd name="T33" fmla="*/ 1144 h 8219"/>
                  <a:gd name="T34" fmla="*/ 5460 w 8218"/>
                  <a:gd name="T35" fmla="*/ 944 h 8219"/>
                  <a:gd name="T36" fmla="*/ 5431 w 8218"/>
                  <a:gd name="T37" fmla="*/ 202 h 8219"/>
                  <a:gd name="T38" fmla="*/ 4462 w 8218"/>
                  <a:gd name="T39" fmla="*/ 0 h 8219"/>
                  <a:gd name="T40" fmla="*/ 4138 w 8218"/>
                  <a:gd name="T41" fmla="*/ 669 h 8219"/>
                  <a:gd name="T42" fmla="*/ 3811 w 8218"/>
                  <a:gd name="T43" fmla="*/ 682 h 8219"/>
                  <a:gd name="T44" fmla="*/ 3698 w 8218"/>
                  <a:gd name="T45" fmla="*/ 694 h 8219"/>
                  <a:gd name="T46" fmla="*/ 3301 w 8218"/>
                  <a:gd name="T47" fmla="*/ 64 h 8219"/>
                  <a:gd name="T48" fmla="*/ 2360 w 8218"/>
                  <a:gd name="T49" fmla="*/ 373 h 8219"/>
                  <a:gd name="T50" fmla="*/ 2414 w 8218"/>
                  <a:gd name="T51" fmla="*/ 1115 h 8219"/>
                  <a:gd name="T52" fmla="*/ 2045 w 8218"/>
                  <a:gd name="T53" fmla="*/ 1357 h 8219"/>
                  <a:gd name="T54" fmla="*/ 1386 w 8218"/>
                  <a:gd name="T55" fmla="*/ 1011 h 8219"/>
                  <a:gd name="T56" fmla="*/ 727 w 8218"/>
                  <a:gd name="T57" fmla="*/ 1749 h 8219"/>
                  <a:gd name="T58" fmla="*/ 1145 w 8218"/>
                  <a:gd name="T59" fmla="*/ 2365 h 8219"/>
                  <a:gd name="T60" fmla="*/ 944 w 8218"/>
                  <a:gd name="T61" fmla="*/ 2758 h 8219"/>
                  <a:gd name="T62" fmla="*/ 202 w 8218"/>
                  <a:gd name="T63" fmla="*/ 2787 h 8219"/>
                  <a:gd name="T64" fmla="*/ 0 w 8218"/>
                  <a:gd name="T65" fmla="*/ 3757 h 8219"/>
                  <a:gd name="T66" fmla="*/ 669 w 8218"/>
                  <a:gd name="T67" fmla="*/ 4081 h 8219"/>
                  <a:gd name="T68" fmla="*/ 681 w 8218"/>
                  <a:gd name="T69" fmla="*/ 4408 h 8219"/>
                  <a:gd name="T70" fmla="*/ 694 w 8218"/>
                  <a:gd name="T71" fmla="*/ 4521 h 8219"/>
                  <a:gd name="T72" fmla="*/ 65 w 8218"/>
                  <a:gd name="T73" fmla="*/ 4918 h 8219"/>
                  <a:gd name="T74" fmla="*/ 373 w 8218"/>
                  <a:gd name="T75" fmla="*/ 5859 h 8219"/>
                  <a:gd name="T76" fmla="*/ 1115 w 8218"/>
                  <a:gd name="T77" fmla="*/ 5805 h 8219"/>
                  <a:gd name="T78" fmla="*/ 1357 w 8218"/>
                  <a:gd name="T79" fmla="*/ 6174 h 8219"/>
                  <a:gd name="T80" fmla="*/ 1011 w 8218"/>
                  <a:gd name="T81" fmla="*/ 6832 h 8219"/>
                  <a:gd name="T82" fmla="*/ 1749 w 8218"/>
                  <a:gd name="T83" fmla="*/ 7492 h 8219"/>
                  <a:gd name="T84" fmla="*/ 2365 w 8218"/>
                  <a:gd name="T85" fmla="*/ 7074 h 8219"/>
                  <a:gd name="T86" fmla="*/ 2758 w 8218"/>
                  <a:gd name="T87" fmla="*/ 7274 h 8219"/>
                  <a:gd name="T88" fmla="*/ 2787 w 8218"/>
                  <a:gd name="T89" fmla="*/ 8017 h 8219"/>
                  <a:gd name="T90" fmla="*/ 3756 w 8218"/>
                  <a:gd name="T91" fmla="*/ 8219 h 8219"/>
                  <a:gd name="T92" fmla="*/ 4081 w 8218"/>
                  <a:gd name="T93" fmla="*/ 7550 h 8219"/>
                  <a:gd name="T94" fmla="*/ 4408 w 8218"/>
                  <a:gd name="T95" fmla="*/ 7537 h 8219"/>
                  <a:gd name="T96" fmla="*/ 4520 w 8218"/>
                  <a:gd name="T97" fmla="*/ 7524 h 8219"/>
                  <a:gd name="T98" fmla="*/ 4917 w 8218"/>
                  <a:gd name="T99" fmla="*/ 8155 h 8219"/>
                  <a:gd name="T100" fmla="*/ 5859 w 8218"/>
                  <a:gd name="T101" fmla="*/ 7847 h 8219"/>
                  <a:gd name="T102" fmla="*/ 5805 w 8218"/>
                  <a:gd name="T103" fmla="*/ 7104 h 8219"/>
                  <a:gd name="T104" fmla="*/ 6174 w 8218"/>
                  <a:gd name="T105" fmla="*/ 6862 h 8219"/>
                  <a:gd name="T106" fmla="*/ 6832 w 8218"/>
                  <a:gd name="T107" fmla="*/ 7208 h 8219"/>
                  <a:gd name="T108" fmla="*/ 7492 w 8218"/>
                  <a:gd name="T109" fmla="*/ 6470 h 8219"/>
                  <a:gd name="T110" fmla="*/ 7075 w 8218"/>
                  <a:gd name="T111" fmla="*/ 5854 h 8219"/>
                  <a:gd name="T112" fmla="*/ 7274 w 8218"/>
                  <a:gd name="T113" fmla="*/ 5461 h 8219"/>
                  <a:gd name="T114" fmla="*/ 8017 w 8218"/>
                  <a:gd name="T115" fmla="*/ 5432 h 8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218" h="8219">
                    <a:moveTo>
                      <a:pt x="4109" y="6534"/>
                    </a:moveTo>
                    <a:cubicBezTo>
                      <a:pt x="2772" y="6534"/>
                      <a:pt x="1684" y="5447"/>
                      <a:pt x="1684" y="4109"/>
                    </a:cubicBezTo>
                    <a:cubicBezTo>
                      <a:pt x="1684" y="2772"/>
                      <a:pt x="2772" y="1684"/>
                      <a:pt x="4109" y="1684"/>
                    </a:cubicBezTo>
                    <a:cubicBezTo>
                      <a:pt x="5446" y="1684"/>
                      <a:pt x="6534" y="2772"/>
                      <a:pt x="6534" y="4109"/>
                    </a:cubicBezTo>
                    <a:cubicBezTo>
                      <a:pt x="6534" y="5447"/>
                      <a:pt x="5446" y="6534"/>
                      <a:pt x="4109" y="6534"/>
                    </a:cubicBezTo>
                    <a:close/>
                    <a:moveTo>
                      <a:pt x="8017" y="5432"/>
                    </a:moveTo>
                    <a:cubicBezTo>
                      <a:pt x="8122" y="5122"/>
                      <a:pt x="8190" y="4797"/>
                      <a:pt x="8218" y="4462"/>
                    </a:cubicBezTo>
                    <a:lnTo>
                      <a:pt x="7550" y="4138"/>
                    </a:lnTo>
                    <a:cubicBezTo>
                      <a:pt x="7551" y="4030"/>
                      <a:pt x="7547" y="3921"/>
                      <a:pt x="7537" y="3811"/>
                    </a:cubicBezTo>
                    <a:cubicBezTo>
                      <a:pt x="7534" y="3773"/>
                      <a:pt x="7529" y="3736"/>
                      <a:pt x="7525" y="3698"/>
                    </a:cubicBezTo>
                    <a:lnTo>
                      <a:pt x="8154" y="3300"/>
                    </a:lnTo>
                    <a:cubicBezTo>
                      <a:pt x="8088" y="2970"/>
                      <a:pt x="7984" y="2655"/>
                      <a:pt x="7846" y="2360"/>
                    </a:cubicBezTo>
                    <a:lnTo>
                      <a:pt x="7103" y="2414"/>
                    </a:lnTo>
                    <a:cubicBezTo>
                      <a:pt x="7031" y="2285"/>
                      <a:pt x="6950" y="2162"/>
                      <a:pt x="6862" y="2044"/>
                    </a:cubicBezTo>
                    <a:lnTo>
                      <a:pt x="7207" y="1387"/>
                    </a:lnTo>
                    <a:cubicBezTo>
                      <a:pt x="6989" y="1138"/>
                      <a:pt x="6741" y="917"/>
                      <a:pt x="6470" y="727"/>
                    </a:cubicBezTo>
                    <a:lnTo>
                      <a:pt x="5854" y="1144"/>
                    </a:lnTo>
                    <a:cubicBezTo>
                      <a:pt x="5728" y="1070"/>
                      <a:pt x="5596" y="1003"/>
                      <a:pt x="5460" y="944"/>
                    </a:cubicBezTo>
                    <a:lnTo>
                      <a:pt x="5431" y="202"/>
                    </a:lnTo>
                    <a:cubicBezTo>
                      <a:pt x="5122" y="97"/>
                      <a:pt x="4796" y="28"/>
                      <a:pt x="4462" y="0"/>
                    </a:cubicBezTo>
                    <a:lnTo>
                      <a:pt x="4138" y="669"/>
                    </a:lnTo>
                    <a:cubicBezTo>
                      <a:pt x="4030" y="668"/>
                      <a:pt x="3921" y="672"/>
                      <a:pt x="3811" y="682"/>
                    </a:cubicBezTo>
                    <a:cubicBezTo>
                      <a:pt x="3772" y="685"/>
                      <a:pt x="3735" y="690"/>
                      <a:pt x="3698" y="694"/>
                    </a:cubicBezTo>
                    <a:lnTo>
                      <a:pt x="3301" y="64"/>
                    </a:lnTo>
                    <a:cubicBezTo>
                      <a:pt x="2970" y="130"/>
                      <a:pt x="2655" y="234"/>
                      <a:pt x="2360" y="373"/>
                    </a:cubicBezTo>
                    <a:lnTo>
                      <a:pt x="2414" y="1115"/>
                    </a:lnTo>
                    <a:cubicBezTo>
                      <a:pt x="2285" y="1188"/>
                      <a:pt x="2161" y="1269"/>
                      <a:pt x="2045" y="1357"/>
                    </a:cubicBezTo>
                    <a:lnTo>
                      <a:pt x="1386" y="1011"/>
                    </a:lnTo>
                    <a:cubicBezTo>
                      <a:pt x="1138" y="1230"/>
                      <a:pt x="916" y="1478"/>
                      <a:pt x="727" y="1749"/>
                    </a:cubicBezTo>
                    <a:lnTo>
                      <a:pt x="1145" y="2365"/>
                    </a:lnTo>
                    <a:cubicBezTo>
                      <a:pt x="1070" y="2491"/>
                      <a:pt x="1002" y="2623"/>
                      <a:pt x="944" y="2758"/>
                    </a:cubicBezTo>
                    <a:lnTo>
                      <a:pt x="202" y="2787"/>
                    </a:lnTo>
                    <a:cubicBezTo>
                      <a:pt x="96" y="3097"/>
                      <a:pt x="28" y="3422"/>
                      <a:pt x="0" y="3757"/>
                    </a:cubicBezTo>
                    <a:lnTo>
                      <a:pt x="669" y="4081"/>
                    </a:lnTo>
                    <a:cubicBezTo>
                      <a:pt x="668" y="4189"/>
                      <a:pt x="672" y="4298"/>
                      <a:pt x="681" y="4408"/>
                    </a:cubicBezTo>
                    <a:cubicBezTo>
                      <a:pt x="685" y="4446"/>
                      <a:pt x="689" y="4483"/>
                      <a:pt x="694" y="4521"/>
                    </a:cubicBezTo>
                    <a:lnTo>
                      <a:pt x="65" y="4918"/>
                    </a:lnTo>
                    <a:cubicBezTo>
                      <a:pt x="131" y="5248"/>
                      <a:pt x="234" y="5564"/>
                      <a:pt x="373" y="5859"/>
                    </a:cubicBezTo>
                    <a:lnTo>
                      <a:pt x="1115" y="5805"/>
                    </a:lnTo>
                    <a:cubicBezTo>
                      <a:pt x="1188" y="5933"/>
                      <a:pt x="1269" y="6057"/>
                      <a:pt x="1357" y="6174"/>
                    </a:cubicBezTo>
                    <a:lnTo>
                      <a:pt x="1011" y="6832"/>
                    </a:lnTo>
                    <a:cubicBezTo>
                      <a:pt x="1229" y="7081"/>
                      <a:pt x="1478" y="7302"/>
                      <a:pt x="1749" y="7492"/>
                    </a:cubicBezTo>
                    <a:lnTo>
                      <a:pt x="2365" y="7074"/>
                    </a:lnTo>
                    <a:cubicBezTo>
                      <a:pt x="2491" y="7149"/>
                      <a:pt x="2622" y="7216"/>
                      <a:pt x="2758" y="7274"/>
                    </a:cubicBezTo>
                    <a:lnTo>
                      <a:pt x="2787" y="8017"/>
                    </a:lnTo>
                    <a:cubicBezTo>
                      <a:pt x="3097" y="8122"/>
                      <a:pt x="3421" y="8191"/>
                      <a:pt x="3756" y="8219"/>
                    </a:cubicBezTo>
                    <a:lnTo>
                      <a:pt x="4081" y="7550"/>
                    </a:lnTo>
                    <a:cubicBezTo>
                      <a:pt x="4189" y="7551"/>
                      <a:pt x="4298" y="7547"/>
                      <a:pt x="4408" y="7537"/>
                    </a:cubicBezTo>
                    <a:cubicBezTo>
                      <a:pt x="4446" y="7534"/>
                      <a:pt x="4483" y="7529"/>
                      <a:pt x="4520" y="7524"/>
                    </a:cubicBezTo>
                    <a:lnTo>
                      <a:pt x="4917" y="8155"/>
                    </a:lnTo>
                    <a:cubicBezTo>
                      <a:pt x="5249" y="8089"/>
                      <a:pt x="5564" y="7985"/>
                      <a:pt x="5859" y="7847"/>
                    </a:cubicBezTo>
                    <a:lnTo>
                      <a:pt x="5805" y="7104"/>
                    </a:lnTo>
                    <a:cubicBezTo>
                      <a:pt x="5933" y="7030"/>
                      <a:pt x="6057" y="6950"/>
                      <a:pt x="6174" y="6862"/>
                    </a:cubicBezTo>
                    <a:lnTo>
                      <a:pt x="6832" y="7208"/>
                    </a:lnTo>
                    <a:cubicBezTo>
                      <a:pt x="7080" y="6989"/>
                      <a:pt x="7302" y="6741"/>
                      <a:pt x="7492" y="6470"/>
                    </a:cubicBezTo>
                    <a:lnTo>
                      <a:pt x="7075" y="5854"/>
                    </a:lnTo>
                    <a:cubicBezTo>
                      <a:pt x="7149" y="5728"/>
                      <a:pt x="7216" y="5596"/>
                      <a:pt x="7274" y="5461"/>
                    </a:cubicBezTo>
                    <a:lnTo>
                      <a:pt x="8017" y="5432"/>
                    </a:lnTo>
                  </a:path>
                </a:pathLst>
              </a:custGeom>
              <a:solidFill>
                <a:srgbClr val="8ACFC4"/>
              </a:solidFill>
              <a:ln>
                <a:noFill/>
              </a:ln>
              <a:effectLst>
                <a:outerShdw blurRad="50800" dist="38100" dir="18900000" algn="bl" rotWithShape="0">
                  <a:prstClr val="black">
                    <a:alpha val="40000"/>
                  </a:prstClr>
                </a:outerShdw>
              </a:effec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Symbio AR+LT"/>
                </a:endParaRPr>
              </a:p>
            </p:txBody>
          </p:sp>
          <p:sp>
            <p:nvSpPr>
              <p:cNvPr id="200" name="Oval 199">
                <a:extLst>
                  <a:ext uri="{FF2B5EF4-FFF2-40B4-BE49-F238E27FC236}">
                    <a16:creationId xmlns:a16="http://schemas.microsoft.com/office/drawing/2014/main" id="{757E5A63-6CB1-4A32-821C-FFF4EFE51C16}"/>
                  </a:ext>
                </a:extLst>
              </p:cNvPr>
              <p:cNvSpPr/>
              <p:nvPr/>
            </p:nvSpPr>
            <p:spPr>
              <a:xfrm>
                <a:off x="3585652" y="3590812"/>
                <a:ext cx="369933" cy="34276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Symbio AR+LT"/>
                </a:endParaRPr>
              </a:p>
            </p:txBody>
          </p:sp>
          <p:pic>
            <p:nvPicPr>
              <p:cNvPr id="201" name="Picture 6" descr="See related image detail">
                <a:extLst>
                  <a:ext uri="{FF2B5EF4-FFF2-40B4-BE49-F238E27FC236}">
                    <a16:creationId xmlns:a16="http://schemas.microsoft.com/office/drawing/2014/main" id="{8F4AB9F1-C713-484C-8201-B01CF3E99F81}"/>
                  </a:ext>
                </a:extLst>
              </p:cNvPr>
              <p:cNvPicPr>
                <a:picLocks noChangeAspect="1" noChangeArrowheads="1"/>
              </p:cNvPicPr>
              <p:nvPr/>
            </p:nvPicPr>
            <p:blipFill>
              <a:blip r:embed="rId14">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3594508" y="3580110"/>
                <a:ext cx="492822" cy="492822"/>
              </a:xfrm>
              <a:prstGeom prst="rect">
                <a:avLst/>
              </a:prstGeom>
              <a:noFill/>
              <a:extLst>
                <a:ext uri="{909E8E84-426E-40DD-AFC4-6F175D3DCCD1}">
                  <a14:hiddenFill xmlns:a14="http://schemas.microsoft.com/office/drawing/2010/main">
                    <a:solidFill>
                      <a:srgbClr val="FFFFFF"/>
                    </a:solidFill>
                  </a14:hiddenFill>
                </a:ext>
              </a:extLst>
            </p:spPr>
          </p:pic>
          <p:sp>
            <p:nvSpPr>
              <p:cNvPr id="202" name="Oval 201">
                <a:extLst>
                  <a:ext uri="{FF2B5EF4-FFF2-40B4-BE49-F238E27FC236}">
                    <a16:creationId xmlns:a16="http://schemas.microsoft.com/office/drawing/2014/main" id="{7CBC231C-1860-4E3D-819E-BC284329A53C}"/>
                  </a:ext>
                </a:extLst>
              </p:cNvPr>
              <p:cNvSpPr/>
              <p:nvPr/>
            </p:nvSpPr>
            <p:spPr>
              <a:xfrm>
                <a:off x="3190072" y="4297687"/>
                <a:ext cx="530373" cy="47338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Symbio AR+LT"/>
                </a:endParaRPr>
              </a:p>
            </p:txBody>
          </p:sp>
          <p:pic>
            <p:nvPicPr>
              <p:cNvPr id="203" name="Picture 10" descr="Clock face Royalty Free Vector Image - VectorStock">
                <a:extLst>
                  <a:ext uri="{FF2B5EF4-FFF2-40B4-BE49-F238E27FC236}">
                    <a16:creationId xmlns:a16="http://schemas.microsoft.com/office/drawing/2014/main" id="{5C6BD971-8C7F-4741-A746-7BDC66313FCC}"/>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204957" y="4257128"/>
                <a:ext cx="511190" cy="511190"/>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204" name="Arrow: Pentagon 203">
            <a:extLst>
              <a:ext uri="{FF2B5EF4-FFF2-40B4-BE49-F238E27FC236}">
                <a16:creationId xmlns:a16="http://schemas.microsoft.com/office/drawing/2014/main" id="{FADC2F00-8B88-4F85-82A5-2078434652A4}"/>
              </a:ext>
            </a:extLst>
          </p:cNvPr>
          <p:cNvSpPr/>
          <p:nvPr/>
        </p:nvSpPr>
        <p:spPr>
          <a:xfrm flipH="1">
            <a:off x="7135175" y="4049545"/>
            <a:ext cx="392751" cy="452030"/>
          </a:xfrm>
          <a:prstGeom prst="homePlate">
            <a:avLst>
              <a:gd name="adj" fmla="val 90000"/>
            </a:avLst>
          </a:prstGeom>
          <a:solidFill>
            <a:srgbClr val="05D0CB"/>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ymbio AR+LT"/>
              <a:ea typeface="+mn-ea"/>
              <a:cs typeface="Symbio AR+LT"/>
            </a:endParaRPr>
          </a:p>
        </p:txBody>
      </p:sp>
      <p:sp>
        <p:nvSpPr>
          <p:cNvPr id="205" name="Arrow: Pentagon 204">
            <a:extLst>
              <a:ext uri="{FF2B5EF4-FFF2-40B4-BE49-F238E27FC236}">
                <a16:creationId xmlns:a16="http://schemas.microsoft.com/office/drawing/2014/main" id="{1992B6B0-AB05-405D-9D42-50DCD179C8C9}"/>
              </a:ext>
            </a:extLst>
          </p:cNvPr>
          <p:cNvSpPr/>
          <p:nvPr/>
        </p:nvSpPr>
        <p:spPr>
          <a:xfrm flipH="1">
            <a:off x="7135175" y="5376256"/>
            <a:ext cx="392751" cy="452030"/>
          </a:xfrm>
          <a:prstGeom prst="homePlate">
            <a:avLst>
              <a:gd name="adj" fmla="val 90000"/>
            </a:avLst>
          </a:prstGeom>
          <a:solidFill>
            <a:srgbClr val="05D0CB"/>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ymbio AR+LT"/>
              <a:ea typeface="+mn-ea"/>
              <a:cs typeface="Symbio AR+LT"/>
            </a:endParaRPr>
          </a:p>
        </p:txBody>
      </p:sp>
      <p:sp>
        <p:nvSpPr>
          <p:cNvPr id="206" name="Arrow: Pentagon 205">
            <a:extLst>
              <a:ext uri="{FF2B5EF4-FFF2-40B4-BE49-F238E27FC236}">
                <a16:creationId xmlns:a16="http://schemas.microsoft.com/office/drawing/2014/main" id="{5A2A5C13-8391-4CCB-834A-F470F03EA863}"/>
              </a:ext>
            </a:extLst>
          </p:cNvPr>
          <p:cNvSpPr/>
          <p:nvPr/>
        </p:nvSpPr>
        <p:spPr>
          <a:xfrm flipH="1">
            <a:off x="2355213" y="4049545"/>
            <a:ext cx="392751" cy="452030"/>
          </a:xfrm>
          <a:prstGeom prst="homePlate">
            <a:avLst>
              <a:gd name="adj" fmla="val 90000"/>
            </a:avLst>
          </a:prstGeom>
          <a:solidFill>
            <a:srgbClr val="05D0CB"/>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ymbio AR+LT"/>
              <a:ea typeface="+mn-ea"/>
              <a:cs typeface="Symbio AR+LT"/>
            </a:endParaRPr>
          </a:p>
        </p:txBody>
      </p:sp>
      <p:sp>
        <p:nvSpPr>
          <p:cNvPr id="207" name="Arrow: Pentagon 206">
            <a:extLst>
              <a:ext uri="{FF2B5EF4-FFF2-40B4-BE49-F238E27FC236}">
                <a16:creationId xmlns:a16="http://schemas.microsoft.com/office/drawing/2014/main" id="{F8541761-ED36-433E-8586-AD3F4A14BE3D}"/>
              </a:ext>
            </a:extLst>
          </p:cNvPr>
          <p:cNvSpPr/>
          <p:nvPr/>
        </p:nvSpPr>
        <p:spPr>
          <a:xfrm flipH="1">
            <a:off x="2355213" y="5376256"/>
            <a:ext cx="392751" cy="452030"/>
          </a:xfrm>
          <a:prstGeom prst="homePlate">
            <a:avLst>
              <a:gd name="adj" fmla="val 90000"/>
            </a:avLst>
          </a:prstGeom>
          <a:solidFill>
            <a:srgbClr val="05D0CB"/>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ymbio AR+LT"/>
              <a:ea typeface="+mn-ea"/>
              <a:cs typeface="Symbio AR+LT"/>
            </a:endParaRPr>
          </a:p>
        </p:txBody>
      </p:sp>
      <p:sp>
        <p:nvSpPr>
          <p:cNvPr id="208" name="Rounded Rectangle 149">
            <a:extLst>
              <a:ext uri="{FF2B5EF4-FFF2-40B4-BE49-F238E27FC236}">
                <a16:creationId xmlns:a16="http://schemas.microsoft.com/office/drawing/2014/main" id="{FDB04FEF-3BBB-4CDD-BA71-0EBDABF3CC3A}"/>
              </a:ext>
            </a:extLst>
          </p:cNvPr>
          <p:cNvSpPr/>
          <p:nvPr/>
        </p:nvSpPr>
        <p:spPr>
          <a:xfrm>
            <a:off x="7506416" y="4458469"/>
            <a:ext cx="1176634" cy="361327"/>
          </a:xfrm>
          <a:prstGeom prst="roundRect">
            <a:avLst/>
          </a:prstGeom>
        </p:spPr>
        <p:txBody>
          <a:bodyPr vert="horz" lIns="0" tIns="0" rIns="0" bIns="0" rtlCol="0" anchor="t">
            <a:noAutofit/>
          </a:bodyPr>
          <a:lstStyle/>
          <a:p>
            <a:pPr marL="0" marR="0" lvl="0" indent="0" algn="ctr" defTabSz="914400" rtl="1" eaLnBrk="1" fontAlgn="auto" latinLnBrk="0" hangingPunct="1">
              <a:lnSpc>
                <a:spcPct val="90000"/>
              </a:lnSpc>
              <a:spcBef>
                <a:spcPct val="0"/>
              </a:spcBef>
              <a:spcAft>
                <a:spcPts val="0"/>
              </a:spcAft>
              <a:buClrTx/>
              <a:buSzTx/>
              <a:buFontTx/>
              <a:buNone/>
              <a:tabLst/>
              <a:defRPr/>
            </a:pPr>
            <a:r>
              <a:rPr kumimoji="0" lang="ar-SA" sz="900" b="1" i="0" u="none" strike="noStrike" kern="1200" cap="none" spc="0" normalizeH="0" baseline="0" noProof="0" dirty="0">
                <a:ln>
                  <a:noFill/>
                </a:ln>
                <a:solidFill>
                  <a:srgbClr val="E6E6E6">
                    <a:lumMod val="10000"/>
                  </a:srgbClr>
                </a:solidFill>
                <a:effectLst/>
                <a:uLnTx/>
                <a:uFillTx/>
                <a:latin typeface="Somar Bold"/>
                <a:ea typeface="+mn-ea"/>
                <a:cs typeface="Somar Light" panose="00000400000000000000" pitchFamily="50" charset="-78"/>
              </a:rPr>
              <a:t>ادخال تفاصيل  الحركة من قبل </a:t>
            </a:r>
            <a:r>
              <a:rPr kumimoji="0" lang="ar-SA" sz="900" b="1" i="0" u="none" strike="noStrike" kern="1200" cap="none" spc="0" normalizeH="0" baseline="0" noProof="0" dirty="0">
                <a:ln>
                  <a:noFill/>
                </a:ln>
                <a:solidFill>
                  <a:srgbClr val="E6E6E6">
                    <a:lumMod val="10000"/>
                  </a:srgbClr>
                </a:solidFill>
                <a:effectLst/>
                <a:uLnTx/>
                <a:uFillTx/>
                <a:latin typeface="Somar Bold"/>
                <a:ea typeface="+mn-ea"/>
                <a:cs typeface="Somar Bold"/>
              </a:rPr>
              <a:t>موظف الحركة</a:t>
            </a:r>
          </a:p>
        </p:txBody>
      </p:sp>
      <p:sp>
        <p:nvSpPr>
          <p:cNvPr id="209" name="Rounded Rectangle 149">
            <a:extLst>
              <a:ext uri="{FF2B5EF4-FFF2-40B4-BE49-F238E27FC236}">
                <a16:creationId xmlns:a16="http://schemas.microsoft.com/office/drawing/2014/main" id="{5B656040-5D1B-4DAA-9C0A-C8829A8D0389}"/>
              </a:ext>
            </a:extLst>
          </p:cNvPr>
          <p:cNvSpPr/>
          <p:nvPr/>
        </p:nvSpPr>
        <p:spPr>
          <a:xfrm>
            <a:off x="7526403" y="5789232"/>
            <a:ext cx="1176634" cy="361327"/>
          </a:xfrm>
          <a:prstGeom prst="roundRect">
            <a:avLst/>
          </a:prstGeom>
        </p:spPr>
        <p:txBody>
          <a:bodyPr vert="horz" lIns="0" tIns="0" rIns="0" bIns="0" rtlCol="0" anchor="t">
            <a:noAutofit/>
          </a:bodyPr>
          <a:lstStyle/>
          <a:p>
            <a:pPr marL="0" marR="0" lvl="0" indent="0" algn="ctr" defTabSz="914400" rtl="1" eaLnBrk="1" fontAlgn="auto" latinLnBrk="0" hangingPunct="1">
              <a:lnSpc>
                <a:spcPct val="90000"/>
              </a:lnSpc>
              <a:spcBef>
                <a:spcPct val="0"/>
              </a:spcBef>
              <a:spcAft>
                <a:spcPts val="0"/>
              </a:spcAft>
              <a:buClrTx/>
              <a:buSzTx/>
              <a:buFontTx/>
              <a:buNone/>
              <a:tabLst/>
              <a:defRPr/>
            </a:pPr>
            <a:r>
              <a:rPr kumimoji="0" lang="ar-SA" sz="900" b="1" i="0" u="none" strike="noStrike" kern="1200" cap="none" spc="0" normalizeH="0" baseline="0" noProof="0" dirty="0">
                <a:ln>
                  <a:noFill/>
                </a:ln>
                <a:solidFill>
                  <a:srgbClr val="E6E6E6">
                    <a:lumMod val="10000"/>
                  </a:srgbClr>
                </a:solidFill>
                <a:effectLst/>
                <a:uLnTx/>
                <a:uFillTx/>
                <a:latin typeface="Somar Bold"/>
                <a:ea typeface="+mn-ea"/>
                <a:cs typeface="Somar Light" panose="00000400000000000000" pitchFamily="50" charset="-78"/>
              </a:rPr>
              <a:t>ادخال تفاصيل  الحركة من قبل </a:t>
            </a:r>
            <a:r>
              <a:rPr kumimoji="0" lang="ar-SA" sz="900" b="1" i="0" u="none" strike="noStrike" kern="1200" cap="none" spc="0" normalizeH="0" baseline="0" noProof="0" dirty="0">
                <a:ln>
                  <a:noFill/>
                </a:ln>
                <a:solidFill>
                  <a:srgbClr val="E6E6E6">
                    <a:lumMod val="10000"/>
                  </a:srgbClr>
                </a:solidFill>
                <a:effectLst/>
                <a:uLnTx/>
                <a:uFillTx/>
                <a:latin typeface="Somar Bold"/>
                <a:ea typeface="+mn-ea"/>
                <a:cs typeface="Somar Bold"/>
              </a:rPr>
              <a:t>موظف الحركة</a:t>
            </a:r>
          </a:p>
        </p:txBody>
      </p:sp>
      <p:sp>
        <p:nvSpPr>
          <p:cNvPr id="210" name="Rounded Rectangle 149">
            <a:extLst>
              <a:ext uri="{FF2B5EF4-FFF2-40B4-BE49-F238E27FC236}">
                <a16:creationId xmlns:a16="http://schemas.microsoft.com/office/drawing/2014/main" id="{306C3507-A6ED-4EC2-95BF-B35FF316B73F}"/>
              </a:ext>
            </a:extLst>
          </p:cNvPr>
          <p:cNvSpPr/>
          <p:nvPr/>
        </p:nvSpPr>
        <p:spPr>
          <a:xfrm>
            <a:off x="9113916" y="5139915"/>
            <a:ext cx="1349340" cy="449622"/>
          </a:xfrm>
          <a:prstGeom prst="roundRect">
            <a:avLst/>
          </a:prstGeom>
        </p:spPr>
        <p:txBody>
          <a:bodyPr vert="horz" lIns="0" tIns="0" rIns="0" bIns="0" rtlCol="0" anchor="t">
            <a:noAutofit/>
          </a:bodyPr>
          <a:lstStyle/>
          <a:p>
            <a:pPr marL="171450" marR="0" lvl="0" indent="-171450" algn="r" defTabSz="914400" rtl="1" eaLnBrk="1" fontAlgn="auto" latinLnBrk="0" hangingPunct="1">
              <a:lnSpc>
                <a:spcPct val="150000"/>
              </a:lnSpc>
              <a:spcBef>
                <a:spcPct val="0"/>
              </a:spcBef>
              <a:spcAft>
                <a:spcPts val="0"/>
              </a:spcAft>
              <a:buClrTx/>
              <a:buSzTx/>
              <a:buFont typeface="Arial" panose="020B0604020202020204" pitchFamily="34" charset="0"/>
              <a:buChar char="•"/>
              <a:tabLst/>
              <a:defRPr/>
            </a:pPr>
            <a:r>
              <a:rPr kumimoji="0" lang="ar-SA" sz="900" b="1" i="0" u="none" strike="noStrike" kern="1200" cap="none" spc="0" normalizeH="0" baseline="0" noProof="0" dirty="0">
                <a:ln>
                  <a:noFill/>
                </a:ln>
                <a:solidFill>
                  <a:srgbClr val="0A958E"/>
                </a:solidFill>
                <a:effectLst/>
                <a:uLnTx/>
                <a:uFillTx/>
                <a:latin typeface="Somar Light" panose="00000400000000000000" pitchFamily="50" charset="-78"/>
                <a:ea typeface="+mn-ea"/>
                <a:cs typeface="Somar Light" panose="00000400000000000000" pitchFamily="50" charset="-78"/>
              </a:rPr>
              <a:t>رقم جواز السفر </a:t>
            </a:r>
          </a:p>
          <a:p>
            <a:pPr marL="171450" marR="0" lvl="0" indent="-171450" algn="r" defTabSz="914400" rtl="1" eaLnBrk="1" fontAlgn="auto" latinLnBrk="0" hangingPunct="1">
              <a:lnSpc>
                <a:spcPct val="150000"/>
              </a:lnSpc>
              <a:spcBef>
                <a:spcPct val="0"/>
              </a:spcBef>
              <a:spcAft>
                <a:spcPts val="0"/>
              </a:spcAft>
              <a:buClrTx/>
              <a:buSzTx/>
              <a:buFont typeface="Arial" panose="020B0604020202020204" pitchFamily="34" charset="0"/>
              <a:buChar char="•"/>
              <a:tabLst/>
              <a:defRPr/>
            </a:pPr>
            <a:r>
              <a:rPr kumimoji="0" lang="ar-SA" sz="900" b="1" i="0" u="none" strike="noStrike" kern="1200" cap="none" spc="0" normalizeH="0" baseline="0" noProof="0" dirty="0">
                <a:ln>
                  <a:noFill/>
                </a:ln>
                <a:solidFill>
                  <a:srgbClr val="0A958E"/>
                </a:solidFill>
                <a:effectLst/>
                <a:uLnTx/>
                <a:uFillTx/>
                <a:latin typeface="Somar Light" panose="00000400000000000000" pitchFamily="50" charset="-78"/>
                <a:ea typeface="+mn-ea"/>
                <a:cs typeface="Somar Light" panose="00000400000000000000" pitchFamily="50" charset="-78"/>
              </a:rPr>
              <a:t>رقم الهوية </a:t>
            </a:r>
          </a:p>
        </p:txBody>
      </p:sp>
      <p:grpSp>
        <p:nvGrpSpPr>
          <p:cNvPr id="211" name="Group 210">
            <a:extLst>
              <a:ext uri="{FF2B5EF4-FFF2-40B4-BE49-F238E27FC236}">
                <a16:creationId xmlns:a16="http://schemas.microsoft.com/office/drawing/2014/main" id="{B0105420-F454-4D06-A2D1-CC13642FB7F4}"/>
              </a:ext>
            </a:extLst>
          </p:cNvPr>
          <p:cNvGrpSpPr/>
          <p:nvPr/>
        </p:nvGrpSpPr>
        <p:grpSpPr>
          <a:xfrm>
            <a:off x="1661668" y="3569566"/>
            <a:ext cx="612364" cy="506758"/>
            <a:chOff x="1449966" y="1977140"/>
            <a:chExt cx="873510" cy="713191"/>
          </a:xfrm>
        </p:grpSpPr>
        <p:pic>
          <p:nvPicPr>
            <p:cNvPr id="212" name="Picture 211">
              <a:extLst>
                <a:ext uri="{FF2B5EF4-FFF2-40B4-BE49-F238E27FC236}">
                  <a16:creationId xmlns:a16="http://schemas.microsoft.com/office/drawing/2014/main" id="{D6833920-4AD4-45F7-BD03-B3535FB29E87}"/>
                </a:ext>
              </a:extLst>
            </p:cNvPr>
            <p:cNvPicPr>
              <a:picLocks noChangeAspect="1"/>
            </p:cNvPicPr>
            <p:nvPr/>
          </p:nvPicPr>
          <p:blipFill>
            <a:blip r:embed="rId16">
              <a:duotone>
                <a:prstClr val="black"/>
                <a:schemeClr val="accent2">
                  <a:tint val="45000"/>
                  <a:satMod val="400000"/>
                </a:schemeClr>
              </a:duotone>
              <a:extLst/>
            </a:blip>
            <a:stretch>
              <a:fillRect/>
            </a:stretch>
          </p:blipFill>
          <p:spPr>
            <a:xfrm>
              <a:off x="1449966" y="1977140"/>
              <a:ext cx="643732" cy="580154"/>
            </a:xfrm>
            <a:prstGeom prst="rect">
              <a:avLst/>
            </a:prstGeom>
          </p:spPr>
        </p:pic>
        <p:pic>
          <p:nvPicPr>
            <p:cNvPr id="213" name="Picture 6" descr="High Risk Icon #161711 - Free Icons Library">
              <a:extLst>
                <a:ext uri="{FF2B5EF4-FFF2-40B4-BE49-F238E27FC236}">
                  <a16:creationId xmlns:a16="http://schemas.microsoft.com/office/drawing/2014/main" id="{5E41908B-56A8-4A08-8AEA-F56D7EEE0AE4}"/>
                </a:ext>
              </a:extLst>
            </p:cNvPr>
            <p:cNvPicPr>
              <a:picLocks noChangeAspect="1" noChangeArrowheads="1"/>
            </p:cNvPicPr>
            <p:nvPr/>
          </p:nvPicPr>
          <p:blipFill>
            <a:blip r:embed="rId1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836939" y="2203794"/>
              <a:ext cx="486537" cy="48653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14" name="Group 213">
            <a:extLst>
              <a:ext uri="{FF2B5EF4-FFF2-40B4-BE49-F238E27FC236}">
                <a16:creationId xmlns:a16="http://schemas.microsoft.com/office/drawing/2014/main" id="{62B690A0-015C-4BBA-A9EA-A887B5572062}"/>
              </a:ext>
            </a:extLst>
          </p:cNvPr>
          <p:cNvGrpSpPr/>
          <p:nvPr/>
        </p:nvGrpSpPr>
        <p:grpSpPr>
          <a:xfrm>
            <a:off x="1619674" y="4932786"/>
            <a:ext cx="612364" cy="506758"/>
            <a:chOff x="1449966" y="1977140"/>
            <a:chExt cx="873510" cy="713191"/>
          </a:xfrm>
        </p:grpSpPr>
        <p:pic>
          <p:nvPicPr>
            <p:cNvPr id="215" name="Picture 214">
              <a:extLst>
                <a:ext uri="{FF2B5EF4-FFF2-40B4-BE49-F238E27FC236}">
                  <a16:creationId xmlns:a16="http://schemas.microsoft.com/office/drawing/2014/main" id="{BA094C5D-B3A5-4B51-B4FC-C0157E687060}"/>
                </a:ext>
              </a:extLst>
            </p:cNvPr>
            <p:cNvPicPr>
              <a:picLocks noChangeAspect="1"/>
            </p:cNvPicPr>
            <p:nvPr/>
          </p:nvPicPr>
          <p:blipFill>
            <a:blip r:embed="rId16">
              <a:duotone>
                <a:prstClr val="black"/>
                <a:schemeClr val="accent2">
                  <a:tint val="45000"/>
                  <a:satMod val="400000"/>
                </a:schemeClr>
              </a:duotone>
              <a:extLst/>
            </a:blip>
            <a:stretch>
              <a:fillRect/>
            </a:stretch>
          </p:blipFill>
          <p:spPr>
            <a:xfrm>
              <a:off x="1449966" y="1977140"/>
              <a:ext cx="643732" cy="580154"/>
            </a:xfrm>
            <a:prstGeom prst="rect">
              <a:avLst/>
            </a:prstGeom>
          </p:spPr>
        </p:pic>
        <p:pic>
          <p:nvPicPr>
            <p:cNvPr id="216" name="Picture 6" descr="High Risk Icon #161711 - Free Icons Library">
              <a:extLst>
                <a:ext uri="{FF2B5EF4-FFF2-40B4-BE49-F238E27FC236}">
                  <a16:creationId xmlns:a16="http://schemas.microsoft.com/office/drawing/2014/main" id="{CEDFBF44-5233-408A-86BE-96C1B18B2A35}"/>
                </a:ext>
              </a:extLst>
            </p:cNvPr>
            <p:cNvPicPr>
              <a:picLocks noChangeAspect="1" noChangeArrowheads="1"/>
            </p:cNvPicPr>
            <p:nvPr/>
          </p:nvPicPr>
          <p:blipFill>
            <a:blip r:embed="rId1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836939" y="2203794"/>
              <a:ext cx="486537" cy="486537"/>
            </a:xfrm>
            <a:prstGeom prst="rect">
              <a:avLst/>
            </a:prstGeom>
            <a:noFill/>
            <a:extLst>
              <a:ext uri="{909E8E84-426E-40DD-AFC4-6F175D3DCCD1}">
                <a14:hiddenFill xmlns:a14="http://schemas.microsoft.com/office/drawing/2010/main">
                  <a:solidFill>
                    <a:srgbClr val="FFFFFF"/>
                  </a:solidFill>
                </a14:hiddenFill>
              </a:ext>
            </a:extLst>
          </p:spPr>
        </p:pic>
      </p:grpSp>
      <p:sp>
        <p:nvSpPr>
          <p:cNvPr id="218" name="Google Shape;1225;p43">
            <a:extLst>
              <a:ext uri="{FF2B5EF4-FFF2-40B4-BE49-F238E27FC236}">
                <a16:creationId xmlns:a16="http://schemas.microsoft.com/office/drawing/2014/main" id="{8CAFA05C-0A35-40EF-98BC-D8AABD27BB54}"/>
              </a:ext>
            </a:extLst>
          </p:cNvPr>
          <p:cNvSpPr/>
          <p:nvPr/>
        </p:nvSpPr>
        <p:spPr>
          <a:xfrm rot="4943053" flipV="1">
            <a:off x="11489213" y="2783757"/>
            <a:ext cx="447104" cy="331178"/>
          </a:xfrm>
          <a:custGeom>
            <a:avLst/>
            <a:gdLst/>
            <a:ahLst/>
            <a:cxnLst/>
            <a:rect l="l" t="t" r="r" b="b"/>
            <a:pathLst>
              <a:path w="16872" h="9216" extrusionOk="0">
                <a:moveTo>
                  <a:pt x="1" y="1"/>
                </a:moveTo>
                <a:lnTo>
                  <a:pt x="3346" y="9216"/>
                </a:lnTo>
                <a:lnTo>
                  <a:pt x="16872" y="7025"/>
                </a:lnTo>
                <a:lnTo>
                  <a:pt x="16872" y="1"/>
                </a:lnTo>
                <a:close/>
              </a:path>
            </a:pathLst>
          </a:custGeom>
          <a:solidFill>
            <a:schemeClr val="tx1">
              <a:lumMod val="90000"/>
              <a:lumOff val="10000"/>
            </a:scheme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0D2547"/>
              </a:solidFill>
              <a:effectLst/>
              <a:uLnTx/>
              <a:uFillTx/>
              <a:latin typeface="Symbio AR+LT"/>
              <a:ea typeface="+mn-ea"/>
              <a:cs typeface="Symbio AR+LT"/>
            </a:endParaRPr>
          </a:p>
        </p:txBody>
      </p:sp>
      <p:sp>
        <p:nvSpPr>
          <p:cNvPr id="219" name="Google Shape;841;p33">
            <a:extLst>
              <a:ext uri="{FF2B5EF4-FFF2-40B4-BE49-F238E27FC236}">
                <a16:creationId xmlns:a16="http://schemas.microsoft.com/office/drawing/2014/main" id="{A56239BB-66CD-4C79-AE1E-F8583A9E6453}"/>
              </a:ext>
            </a:extLst>
          </p:cNvPr>
          <p:cNvSpPr/>
          <p:nvPr/>
        </p:nvSpPr>
        <p:spPr>
          <a:xfrm rot="16200000">
            <a:off x="10814857" y="2193750"/>
            <a:ext cx="377053" cy="1592927"/>
          </a:xfrm>
          <a:prstGeom prst="round2SameRect">
            <a:avLst>
              <a:gd name="adj1" fmla="val 50000"/>
              <a:gd name="adj2" fmla="val 0"/>
            </a:avLst>
          </a:prstGeom>
          <a:solidFill>
            <a:schemeClr val="tx1">
              <a:lumMod val="75000"/>
              <a:lumOff val="25000"/>
            </a:schemeClr>
          </a:solidFill>
          <a:ln>
            <a:noFill/>
          </a:ln>
        </p:spPr>
        <p:txBody>
          <a:bodyPr spcFirstLastPara="1" wrap="square" lIns="0" tIns="1371600" rIns="0" bIns="91425"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endParaRPr kumimoji="0" sz="1300" b="0" i="0" u="none" strike="noStrike" kern="1200" cap="none" spc="0" normalizeH="0" baseline="0" noProof="0" dirty="0">
              <a:ln>
                <a:noFill/>
              </a:ln>
              <a:solidFill>
                <a:srgbClr val="FFFFFF"/>
              </a:solidFill>
              <a:effectLst/>
              <a:uLnTx/>
              <a:uFillTx/>
              <a:latin typeface="Symbio AR+LT"/>
              <a:ea typeface="+mn-ea"/>
              <a:cs typeface="Symbio AR+LT"/>
            </a:endParaRPr>
          </a:p>
        </p:txBody>
      </p:sp>
      <p:sp>
        <p:nvSpPr>
          <p:cNvPr id="220" name="Google Shape;841;p33">
            <a:extLst>
              <a:ext uri="{FF2B5EF4-FFF2-40B4-BE49-F238E27FC236}">
                <a16:creationId xmlns:a16="http://schemas.microsoft.com/office/drawing/2014/main" id="{701D65C2-4A22-4B39-AB30-2B5072942588}"/>
              </a:ext>
            </a:extLst>
          </p:cNvPr>
          <p:cNvSpPr/>
          <p:nvPr/>
        </p:nvSpPr>
        <p:spPr>
          <a:xfrm rot="16200000">
            <a:off x="10857907" y="2293490"/>
            <a:ext cx="255511" cy="1393091"/>
          </a:xfrm>
          <a:prstGeom prst="round2SameRect">
            <a:avLst>
              <a:gd name="adj1" fmla="val 50000"/>
              <a:gd name="adj2" fmla="val 0"/>
            </a:avLst>
          </a:prstGeom>
          <a:solidFill>
            <a:schemeClr val="bg1"/>
          </a:solidFill>
          <a:ln>
            <a:noFill/>
          </a:ln>
        </p:spPr>
        <p:txBody>
          <a:bodyPr spcFirstLastPara="1" wrap="square" lIns="0" tIns="1371600" rIns="0" bIns="91425"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endParaRPr kumimoji="0" sz="1300" b="0" i="0" u="none" strike="noStrike" kern="1200" cap="none" spc="0" normalizeH="0" baseline="0" noProof="0" dirty="0">
              <a:ln>
                <a:noFill/>
              </a:ln>
              <a:solidFill>
                <a:srgbClr val="FFFFFF"/>
              </a:solidFill>
              <a:effectLst/>
              <a:uLnTx/>
              <a:uFillTx/>
              <a:latin typeface="Symbio AR+LT"/>
              <a:ea typeface="+mn-ea"/>
              <a:cs typeface="Symbio AR+LT"/>
            </a:endParaRPr>
          </a:p>
        </p:txBody>
      </p:sp>
      <p:sp>
        <p:nvSpPr>
          <p:cNvPr id="221" name="Title 1">
            <a:extLst>
              <a:ext uri="{FF2B5EF4-FFF2-40B4-BE49-F238E27FC236}">
                <a16:creationId xmlns:a16="http://schemas.microsoft.com/office/drawing/2014/main" id="{1A42ECD2-6C77-4696-A422-52E2F5C6662D}"/>
              </a:ext>
            </a:extLst>
          </p:cNvPr>
          <p:cNvSpPr txBox="1">
            <a:spLocks/>
          </p:cNvSpPr>
          <p:nvPr/>
        </p:nvSpPr>
        <p:spPr>
          <a:xfrm>
            <a:off x="9083200" y="2920985"/>
            <a:ext cx="2379578" cy="352509"/>
          </a:xfrm>
          <a:prstGeom prst="rect">
            <a:avLst/>
          </a:prstGeom>
        </p:spPr>
        <p:txBody>
          <a:bodyPr vert="horz" lIns="0" tIns="0" rIns="0" bIns="0" rtlCol="0" anchor="t">
            <a:noAutofit/>
          </a:bodyPr>
          <a:lstStyle>
            <a:lvl1pPr algn="r" defTabSz="914400" rtl="1" eaLnBrk="1" latinLnBrk="0" hangingPunct="1">
              <a:lnSpc>
                <a:spcPct val="90000"/>
              </a:lnSpc>
              <a:spcBef>
                <a:spcPct val="0"/>
              </a:spcBef>
              <a:buNone/>
              <a:defRPr sz="2600" kern="1200">
                <a:solidFill>
                  <a:schemeClr val="accent3"/>
                </a:solidFill>
                <a:latin typeface="Greta Arabic" pitchFamily="2" charset="-78"/>
                <a:ea typeface="+mj-ea"/>
                <a:cs typeface="+mj-cs"/>
              </a:defRPr>
            </a:lvl1pPr>
          </a:lstStyle>
          <a:p>
            <a:pPr marL="0" marR="0" lvl="0" indent="0" algn="r" defTabSz="914400" rtl="1" eaLnBrk="1" fontAlgn="auto" latinLnBrk="0" hangingPunct="1">
              <a:lnSpc>
                <a:spcPct val="90000"/>
              </a:lnSpc>
              <a:spcBef>
                <a:spcPct val="0"/>
              </a:spcBef>
              <a:spcAft>
                <a:spcPts val="0"/>
              </a:spcAft>
              <a:buClrTx/>
              <a:buSzTx/>
              <a:buFontTx/>
              <a:buNone/>
              <a:tabLst/>
              <a:defRPr/>
            </a:pPr>
            <a:r>
              <a:rPr kumimoji="0" lang="ar-SA" sz="1100" b="0" i="0" u="none" strike="noStrike" kern="1200" cap="none" spc="0" normalizeH="0" baseline="0" noProof="0" dirty="0">
                <a:ln>
                  <a:noFill/>
                </a:ln>
                <a:solidFill>
                  <a:srgbClr val="0D2547"/>
                </a:solidFill>
                <a:effectLst/>
                <a:uLnTx/>
                <a:uFillTx/>
                <a:latin typeface="Greta Arabic" pitchFamily="2" charset="-78"/>
                <a:ea typeface="+mj-ea"/>
                <a:cs typeface="Somar Bold"/>
              </a:rPr>
              <a:t>آلية عمل المؤشر</a:t>
            </a:r>
            <a:endParaRPr kumimoji="0" lang="en-US" sz="1100" b="0" i="0" u="none" strike="noStrike" kern="1200" cap="none" spc="0" normalizeH="0" baseline="0" noProof="0" dirty="0">
              <a:ln>
                <a:noFill/>
              </a:ln>
              <a:solidFill>
                <a:srgbClr val="0D2547"/>
              </a:solidFill>
              <a:effectLst/>
              <a:uLnTx/>
              <a:uFillTx/>
              <a:latin typeface="Greta Arabic" pitchFamily="2" charset="-78"/>
              <a:ea typeface="+mj-ea"/>
              <a:cs typeface="Somar Bold"/>
            </a:endParaRPr>
          </a:p>
        </p:txBody>
      </p:sp>
      <p:sp>
        <p:nvSpPr>
          <p:cNvPr id="2" name="Slide Number Placeholder 1"/>
          <p:cNvSpPr>
            <a:spLocks noGrp="1"/>
          </p:cNvSpPr>
          <p:nvPr>
            <p:ph type="sldNum" sz="quarter" idx="12"/>
          </p:nvPr>
        </p:nvSpPr>
        <p:spPr/>
        <p:txBody>
          <a:bodyPr/>
          <a:lstStyle/>
          <a:p>
            <a:fld id="{008E1BDA-5E07-414A-8101-29DABEB15B19}" type="slidenum">
              <a:rPr lang="en-US" smtClean="0"/>
              <a:t>67</a:t>
            </a:fld>
            <a:endParaRPr lang="en-US"/>
          </a:p>
        </p:txBody>
      </p:sp>
      <p:sp>
        <p:nvSpPr>
          <p:cNvPr id="217" name="Rectangle: Rounded Corners 62">
            <a:extLst>
              <a:ext uri="{FF2B5EF4-FFF2-40B4-BE49-F238E27FC236}">
                <a16:creationId xmlns:a16="http://schemas.microsoft.com/office/drawing/2014/main" id="{0752DDA2-8A79-4E12-BE1B-11A9C7DF659B}"/>
              </a:ext>
            </a:extLst>
          </p:cNvPr>
          <p:cNvSpPr>
            <a:spLocks/>
          </p:cNvSpPr>
          <p:nvPr/>
        </p:nvSpPr>
        <p:spPr>
          <a:xfrm>
            <a:off x="759124" y="212123"/>
            <a:ext cx="7607005" cy="698989"/>
          </a:xfrm>
          <a:prstGeom prst="roundRect">
            <a:avLst>
              <a:gd name="adj" fmla="val 50000"/>
            </a:avLst>
          </a:prstGeom>
          <a:solidFill>
            <a:schemeClr val="bg2"/>
          </a:solidFill>
          <a:ln w="9525">
            <a:no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err="1">
              <a:ln>
                <a:noFill/>
              </a:ln>
              <a:solidFill>
                <a:srgbClr val="000000"/>
              </a:solidFill>
              <a:effectLst/>
              <a:uLnTx/>
              <a:uFillTx/>
              <a:latin typeface="Calibri"/>
              <a:ea typeface="+mn-ea"/>
              <a:cs typeface="Symbio AR+LT"/>
            </a:endParaRPr>
          </a:p>
        </p:txBody>
      </p:sp>
      <p:sp>
        <p:nvSpPr>
          <p:cNvPr id="223" name="Rectangle: Rounded Corners 64">
            <a:extLst>
              <a:ext uri="{FF2B5EF4-FFF2-40B4-BE49-F238E27FC236}">
                <a16:creationId xmlns:a16="http://schemas.microsoft.com/office/drawing/2014/main" id="{7E72F10C-A213-4A58-8264-12004E6C844C}"/>
              </a:ext>
            </a:extLst>
          </p:cNvPr>
          <p:cNvSpPr>
            <a:spLocks/>
          </p:cNvSpPr>
          <p:nvPr/>
        </p:nvSpPr>
        <p:spPr>
          <a:xfrm>
            <a:off x="7409861" y="212211"/>
            <a:ext cx="4480807" cy="698989"/>
          </a:xfrm>
          <a:prstGeom prst="roundRect">
            <a:avLst>
              <a:gd name="adj" fmla="val 50000"/>
            </a:avLst>
          </a:prstGeom>
          <a:solidFill>
            <a:srgbClr val="002C81"/>
          </a:solidFill>
          <a:ln w="9525">
            <a:no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err="1">
              <a:ln>
                <a:noFill/>
              </a:ln>
              <a:solidFill>
                <a:srgbClr val="000000"/>
              </a:solidFill>
              <a:effectLst/>
              <a:uLnTx/>
              <a:uFillTx/>
              <a:latin typeface="Calibri"/>
              <a:ea typeface="+mn-ea"/>
              <a:cs typeface="Symbio AR+LT"/>
            </a:endParaRPr>
          </a:p>
        </p:txBody>
      </p:sp>
      <p:sp>
        <p:nvSpPr>
          <p:cNvPr id="224" name="TextBox 223">
            <a:extLst>
              <a:ext uri="{FF2B5EF4-FFF2-40B4-BE49-F238E27FC236}">
                <a16:creationId xmlns:a16="http://schemas.microsoft.com/office/drawing/2014/main" id="{1230462A-05CF-4777-9826-0C347DF2641B}"/>
              </a:ext>
            </a:extLst>
          </p:cNvPr>
          <p:cNvSpPr txBox="1">
            <a:spLocks/>
          </p:cNvSpPr>
          <p:nvPr/>
        </p:nvSpPr>
        <p:spPr>
          <a:xfrm>
            <a:off x="7548031" y="407817"/>
            <a:ext cx="4154507" cy="307777"/>
          </a:xfrm>
          <a:prstGeom prst="rect">
            <a:avLst/>
          </a:prstGeom>
        </p:spPr>
        <p:txBody>
          <a:bodyPr vert="horz" wrap="square" lIns="0" tIns="0" rIns="0" bIns="0" rtlCol="0" anchor="ctr">
            <a:spAutoFit/>
          </a:bodyPr>
          <a:lstStyle>
            <a:lvl1pPr marL="179994" lvl="0" indent="-179994" defTabSz="914370">
              <a:spcBef>
                <a:spcPts val="600"/>
              </a:spcBef>
              <a:buFont typeface="Arial" panose="020B0604020202020204" pitchFamily="34" charset="0"/>
              <a:buChar char="•"/>
              <a:defRPr sz="1400" kern="0">
                <a:latin typeface="Calibri" panose="020F0502020204030204" pitchFamily="34" charset="0"/>
                <a:cs typeface="Calibri" panose="020F0502020204030204" pitchFamily="34" charset="0"/>
                <a:sym typeface="Calibri" panose="020F0502020204030204" pitchFamily="34" charset="0"/>
              </a:defRPr>
            </a:lvl1pPr>
            <a:lvl2pPr marL="359988" lvl="1" indent="-179994" defTabSz="914370">
              <a:spcBef>
                <a:spcPts val="300"/>
              </a:spcBef>
              <a:buFont typeface="Arial" panose="020B0604020202020204" pitchFamily="34" charset="0"/>
              <a:buChar char="–"/>
              <a:defRPr sz="1400" kern="0">
                <a:latin typeface="Calibri" panose="020F0502020204030204" pitchFamily="34" charset="0"/>
                <a:cs typeface="Calibri" panose="020F0502020204030204" pitchFamily="34" charset="0"/>
                <a:sym typeface="Calibri" panose="020F0502020204030204" pitchFamily="34" charset="0"/>
              </a:defRPr>
            </a:lvl2pPr>
            <a:lvl3pPr marL="539982" lvl="2" indent="-179994" defTabSz="914370">
              <a:spcBef>
                <a:spcPts val="300"/>
              </a:spcBef>
              <a:buFont typeface="Arial" panose="020B0604020202020204" pitchFamily="34" charset="0"/>
              <a:buChar char="-"/>
              <a:defRPr sz="1400" kern="0">
                <a:latin typeface="Calibri" panose="020F0502020204030204" pitchFamily="34" charset="0"/>
                <a:cs typeface="Calibri" panose="020F0502020204030204" pitchFamily="34" charset="0"/>
                <a:sym typeface="Calibri" panose="020F0502020204030204" pitchFamily="34" charset="0"/>
              </a:defRPr>
            </a:lvl3pPr>
            <a:lvl4pPr marL="719977" lvl="3" indent="-179994" defTabSz="914370">
              <a:spcBef>
                <a:spcPts val="300"/>
              </a:spcBef>
              <a:buFont typeface="Arial" panose="020B0604020202020204" pitchFamily="34" charset="0"/>
              <a:buChar char="-"/>
              <a:defRPr sz="1400" kern="0">
                <a:latin typeface="Calibri" panose="020F0502020204030204" pitchFamily="34" charset="0"/>
                <a:cs typeface="Calibri" panose="020F0502020204030204" pitchFamily="34" charset="0"/>
                <a:sym typeface="Calibri" panose="020F0502020204030204" pitchFamily="34" charset="0"/>
              </a:defRPr>
            </a:lvl4pPr>
            <a:lvl5pPr marL="899971" lvl="4" indent="-179994" defTabSz="914370">
              <a:spcBef>
                <a:spcPts val="300"/>
              </a:spcBef>
              <a:buFont typeface="Arial" panose="020B0604020202020204" pitchFamily="34" charset="0"/>
              <a:buChar char="-"/>
              <a:defRPr sz="1400" kern="0">
                <a:latin typeface="Calibri" panose="020F0502020204030204" pitchFamily="34" charset="0"/>
                <a:cs typeface="Calibri" panose="020F0502020204030204" pitchFamily="34" charset="0"/>
                <a:sym typeface="Calibri" panose="020F0502020204030204" pitchFamily="34" charset="0"/>
              </a:defRPr>
            </a:lvl5pPr>
            <a:lvl6pPr marL="1079965" indent="-179994" defTabSz="914370">
              <a:spcBef>
                <a:spcPts val="300"/>
              </a:spcBef>
              <a:buFont typeface="Arial" panose="020B0604020202020204" pitchFamily="34" charset="0"/>
              <a:buChar char="-"/>
              <a:defRPr sz="1400" kern="0"/>
            </a:lvl6pPr>
            <a:lvl7pPr marL="1259959" indent="-179994" defTabSz="914370">
              <a:spcBef>
                <a:spcPts val="300"/>
              </a:spcBef>
              <a:buFont typeface="Arial" panose="020B0604020202020204" pitchFamily="34" charset="0"/>
              <a:buChar char="-"/>
              <a:defRPr sz="1400" kern="0"/>
            </a:lvl7pPr>
            <a:lvl8pPr marL="1439953" indent="-179994" defTabSz="914370">
              <a:spcBef>
                <a:spcPts val="300"/>
              </a:spcBef>
              <a:buFont typeface="Arial" panose="020B0604020202020204" pitchFamily="34" charset="0"/>
              <a:buChar char="-"/>
              <a:defRPr sz="1400" kern="0"/>
            </a:lvl8pPr>
            <a:lvl9pPr marL="1619947" indent="-179994" defTabSz="914370">
              <a:spcBef>
                <a:spcPts val="300"/>
              </a:spcBef>
              <a:buFont typeface="Arial" panose="020B0604020202020204" pitchFamily="34" charset="0"/>
              <a:buChar char="-"/>
              <a:defRPr sz="1400" kern="0"/>
            </a:lvl9pPr>
          </a:lstStyle>
          <a:p>
            <a:pPr marL="0" lvl="0" indent="0" algn="ctr" defTabSz="914400">
              <a:spcBef>
                <a:spcPts val="0"/>
              </a:spcBef>
              <a:buNone/>
              <a:defRPr/>
            </a:pPr>
            <a:r>
              <a:rPr lang="ar-SA" sz="2000" b="1" kern="1200" dirty="0">
                <a:solidFill>
                  <a:srgbClr val="FFFFFF"/>
                </a:solidFill>
                <a:cs typeface="SST Arabic" panose="020B0504030504020204"/>
              </a:rPr>
              <a:t>قاعدة مستقلة</a:t>
            </a:r>
            <a:endParaRPr kumimoji="0" lang="en-US" sz="2000" b="1" i="0" u="none" strike="noStrike" kern="1200" cap="none" spc="0" normalizeH="0" baseline="0" noProof="0" dirty="0">
              <a:ln>
                <a:noFill/>
              </a:ln>
              <a:solidFill>
                <a:srgbClr val="FFFFFF"/>
              </a:solidFill>
              <a:effectLst/>
              <a:uLnTx/>
              <a:uFillTx/>
              <a:latin typeface="Calibri" panose="020F0502020204030204" pitchFamily="34" charset="0"/>
              <a:ea typeface="+mn-ea"/>
              <a:cs typeface="SST Arabic" panose="020B0504030504020204"/>
              <a:sym typeface="Calibri" panose="020F0502020204030204" pitchFamily="34" charset="0"/>
            </a:endParaRPr>
          </a:p>
        </p:txBody>
      </p:sp>
      <p:sp>
        <p:nvSpPr>
          <p:cNvPr id="225" name="Oval 224">
            <a:extLst>
              <a:ext uri="{FF2B5EF4-FFF2-40B4-BE49-F238E27FC236}">
                <a16:creationId xmlns:a16="http://schemas.microsoft.com/office/drawing/2014/main" id="{1EF12738-BE68-4C05-9B96-9B122E48E8A0}"/>
              </a:ext>
            </a:extLst>
          </p:cNvPr>
          <p:cNvSpPr/>
          <p:nvPr/>
        </p:nvSpPr>
        <p:spPr>
          <a:xfrm>
            <a:off x="11171415" y="81797"/>
            <a:ext cx="883696" cy="883696"/>
          </a:xfrm>
          <a:prstGeom prst="ellipse">
            <a:avLst/>
          </a:prstGeom>
          <a:solidFill>
            <a:schemeClr val="bg1"/>
          </a:solidFill>
          <a:ln w="9525">
            <a:solidFill>
              <a:srgbClr val="002C8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err="1">
              <a:ln>
                <a:noFill/>
              </a:ln>
              <a:solidFill>
                <a:srgbClr val="000000"/>
              </a:solidFill>
              <a:effectLst/>
              <a:uLnTx/>
              <a:uFillTx/>
              <a:latin typeface="Calibri"/>
              <a:ea typeface="+mn-ea"/>
              <a:cs typeface="Symbio AR+LT"/>
            </a:endParaRPr>
          </a:p>
        </p:txBody>
      </p:sp>
      <p:sp>
        <p:nvSpPr>
          <p:cNvPr id="226" name="TextBox 225">
            <a:extLst>
              <a:ext uri="{FF2B5EF4-FFF2-40B4-BE49-F238E27FC236}">
                <a16:creationId xmlns:a16="http://schemas.microsoft.com/office/drawing/2014/main" id="{ABD998DB-0D50-444A-A860-2234F2EFE47D}"/>
              </a:ext>
            </a:extLst>
          </p:cNvPr>
          <p:cNvSpPr txBox="1"/>
          <p:nvPr/>
        </p:nvSpPr>
        <p:spPr>
          <a:xfrm>
            <a:off x="872591" y="380774"/>
            <a:ext cx="6765870" cy="352509"/>
          </a:xfrm>
          <a:prstGeom prst="rect">
            <a:avLst/>
          </a:prstGeom>
          <a:noFill/>
        </p:spPr>
        <p:txBody>
          <a:bodyPr wrap="square" rtlCol="0" anchor="ctr" anchorCtr="0">
            <a:noAutofit/>
          </a:bodyPr>
          <a:lstStyle>
            <a:defPPr>
              <a:defRPr lang="en-US"/>
            </a:defPPr>
            <a:lvl1pPr algn="ctr" rtl="1">
              <a:defRPr sz="1200" b="1">
                <a:solidFill>
                  <a:srgbClr val="575756">
                    <a:lumMod val="50000"/>
                  </a:srgbClr>
                </a:solidFill>
                <a:latin typeface="SST Arabic" panose="020B0504030504020204" pitchFamily="34" charset="-78"/>
                <a:cs typeface="SST Arabic" panose="020B0504030504020204" pitchFamily="34" charset="-78"/>
              </a:defRPr>
            </a:lvl1pPr>
          </a:lstStyle>
          <a:p>
            <a:pPr lvl="0">
              <a:defRPr/>
            </a:pPr>
            <a:r>
              <a:rPr lang="en-US" dirty="0"/>
              <a:t>58,584</a:t>
            </a:r>
            <a:r>
              <a:rPr kumimoji="0" lang="ar-SA" sz="1200" b="1" i="0" u="none" strike="noStrike" kern="1200" cap="none" spc="0" normalizeH="0" baseline="0" noProof="0" dirty="0">
                <a:ln>
                  <a:noFill/>
                </a:ln>
                <a:solidFill>
                  <a:srgbClr val="575756">
                    <a:lumMod val="50000"/>
                  </a:srgbClr>
                </a:solidFill>
                <a:effectLst/>
                <a:uLnTx/>
                <a:uFillTx/>
                <a:latin typeface="SST Arabic" panose="020B0504030504020204" pitchFamily="34" charset="-78"/>
                <a:ea typeface="+mn-ea"/>
                <a:cs typeface="SST Arabic" panose="020B0504030504020204" pitchFamily="34" charset="-78"/>
              </a:rPr>
              <a:t> حركة تم استهدافها لفترة يناير 2023 حتى يونيو 2023</a:t>
            </a:r>
            <a:endParaRPr kumimoji="0" lang="en-US" sz="1200" b="1" i="0" u="none" strike="noStrike" kern="1200" cap="none" spc="0" normalizeH="0" baseline="0" noProof="0" dirty="0">
              <a:ln>
                <a:noFill/>
              </a:ln>
              <a:solidFill>
                <a:srgbClr val="575756">
                  <a:lumMod val="50000"/>
                </a:srgbClr>
              </a:solidFill>
              <a:effectLst/>
              <a:uLnTx/>
              <a:uFillTx/>
              <a:latin typeface="SST Arabic" panose="020B0504030504020204" pitchFamily="34" charset="-78"/>
              <a:ea typeface="+mn-ea"/>
              <a:cs typeface="SST Arabic" panose="020B0504030504020204" pitchFamily="34" charset="-78"/>
            </a:endParaRPr>
          </a:p>
        </p:txBody>
      </p:sp>
      <p:grpSp>
        <p:nvGrpSpPr>
          <p:cNvPr id="227" name="Group 226">
            <a:extLst>
              <a:ext uri="{FF2B5EF4-FFF2-40B4-BE49-F238E27FC236}">
                <a16:creationId xmlns:a16="http://schemas.microsoft.com/office/drawing/2014/main" id="{DAE1B454-75EA-4488-BD5F-E76BF75CC7CD}"/>
              </a:ext>
            </a:extLst>
          </p:cNvPr>
          <p:cNvGrpSpPr/>
          <p:nvPr/>
        </p:nvGrpSpPr>
        <p:grpSpPr>
          <a:xfrm>
            <a:off x="11415986" y="280973"/>
            <a:ext cx="394554" cy="424008"/>
            <a:chOff x="4402859" y="2189177"/>
            <a:chExt cx="1144835" cy="1230298"/>
          </a:xfrm>
        </p:grpSpPr>
        <p:sp>
          <p:nvSpPr>
            <p:cNvPr id="228" name="Freeform: Shape 77">
              <a:extLst>
                <a:ext uri="{FF2B5EF4-FFF2-40B4-BE49-F238E27FC236}">
                  <a16:creationId xmlns:a16="http://schemas.microsoft.com/office/drawing/2014/main" id="{2CCB72F0-684C-4FA4-8D16-1A09529B2468}"/>
                </a:ext>
              </a:extLst>
            </p:cNvPr>
            <p:cNvSpPr/>
            <p:nvPr/>
          </p:nvSpPr>
          <p:spPr>
            <a:xfrm>
              <a:off x="4586522" y="2189177"/>
              <a:ext cx="734651" cy="734651"/>
            </a:xfrm>
            <a:custGeom>
              <a:avLst/>
              <a:gdLst>
                <a:gd name="connsiteX0" fmla="*/ 118060 w 114300"/>
                <a:gd name="connsiteY0" fmla="*/ 60910 h 114300"/>
                <a:gd name="connsiteX1" fmla="*/ 60910 w 114300"/>
                <a:gd name="connsiteY1" fmla="*/ 118060 h 114300"/>
                <a:gd name="connsiteX2" fmla="*/ 3760 w 114300"/>
                <a:gd name="connsiteY2" fmla="*/ 60910 h 114300"/>
                <a:gd name="connsiteX3" fmla="*/ 60910 w 114300"/>
                <a:gd name="connsiteY3" fmla="*/ 3760 h 114300"/>
                <a:gd name="connsiteX4" fmla="*/ 118060 w 114300"/>
                <a:gd name="connsiteY4" fmla="*/ 60910 h 114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300" h="114300">
                  <a:moveTo>
                    <a:pt x="118060" y="60910"/>
                  </a:moveTo>
                  <a:cubicBezTo>
                    <a:pt x="118060" y="92473"/>
                    <a:pt x="92473" y="118060"/>
                    <a:pt x="60910" y="118060"/>
                  </a:cubicBezTo>
                  <a:cubicBezTo>
                    <a:pt x="29347" y="118060"/>
                    <a:pt x="3760" y="92473"/>
                    <a:pt x="3760" y="60910"/>
                  </a:cubicBezTo>
                  <a:cubicBezTo>
                    <a:pt x="3760" y="29347"/>
                    <a:pt x="29347" y="3760"/>
                    <a:pt x="60910" y="3760"/>
                  </a:cubicBezTo>
                  <a:cubicBezTo>
                    <a:pt x="92473" y="3760"/>
                    <a:pt x="118060" y="29347"/>
                    <a:pt x="118060" y="60910"/>
                  </a:cubicBezTo>
                  <a:close/>
                </a:path>
              </a:pathLst>
            </a:custGeom>
            <a:noFill/>
            <a:ln w="6350" cap="flat">
              <a:solidFill>
                <a:srgbClr val="002C8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Symbio AR+LT"/>
              </a:endParaRPr>
            </a:p>
          </p:txBody>
        </p:sp>
        <p:sp>
          <p:nvSpPr>
            <p:cNvPr id="229" name="Freeform: Shape 78">
              <a:extLst>
                <a:ext uri="{FF2B5EF4-FFF2-40B4-BE49-F238E27FC236}">
                  <a16:creationId xmlns:a16="http://schemas.microsoft.com/office/drawing/2014/main" id="{04CC0EFA-7DD5-4E88-B699-6B1319516E48}"/>
                </a:ext>
              </a:extLst>
            </p:cNvPr>
            <p:cNvSpPr/>
            <p:nvPr/>
          </p:nvSpPr>
          <p:spPr>
            <a:xfrm>
              <a:off x="4953847" y="2262641"/>
              <a:ext cx="306103" cy="306103"/>
            </a:xfrm>
            <a:custGeom>
              <a:avLst/>
              <a:gdLst>
                <a:gd name="connsiteX0" fmla="*/ 49480 w 47625"/>
                <a:gd name="connsiteY0" fmla="*/ 49480 h 47625"/>
                <a:gd name="connsiteX1" fmla="*/ 3760 w 47625"/>
                <a:gd name="connsiteY1" fmla="*/ 3760 h 47625"/>
              </a:gdLst>
              <a:ahLst/>
              <a:cxnLst>
                <a:cxn ang="0">
                  <a:pos x="connsiteX0" y="connsiteY0"/>
                </a:cxn>
                <a:cxn ang="0">
                  <a:pos x="connsiteX1" y="connsiteY1"/>
                </a:cxn>
              </a:cxnLst>
              <a:rect l="l" t="t" r="r" b="b"/>
              <a:pathLst>
                <a:path w="47625" h="47625">
                  <a:moveTo>
                    <a:pt x="49480" y="49480"/>
                  </a:moveTo>
                  <a:cubicBezTo>
                    <a:pt x="49480" y="24715"/>
                    <a:pt x="29477" y="3760"/>
                    <a:pt x="3760" y="3760"/>
                  </a:cubicBezTo>
                </a:path>
              </a:pathLst>
            </a:custGeom>
            <a:noFill/>
            <a:ln w="6350" cap="rnd">
              <a:solidFill>
                <a:srgbClr val="002C8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Symbio AR+LT"/>
              </a:endParaRPr>
            </a:p>
          </p:txBody>
        </p:sp>
        <p:sp>
          <p:nvSpPr>
            <p:cNvPr id="230" name="Freeform: Shape 79">
              <a:extLst>
                <a:ext uri="{FF2B5EF4-FFF2-40B4-BE49-F238E27FC236}">
                  <a16:creationId xmlns:a16="http://schemas.microsoft.com/office/drawing/2014/main" id="{A53DBAF7-4173-410C-9E56-C39B9FC781DA}"/>
                </a:ext>
              </a:extLst>
            </p:cNvPr>
            <p:cNvSpPr/>
            <p:nvPr/>
          </p:nvSpPr>
          <p:spPr>
            <a:xfrm>
              <a:off x="4898752" y="2923828"/>
              <a:ext cx="122441" cy="122441"/>
            </a:xfrm>
            <a:custGeom>
              <a:avLst/>
              <a:gdLst>
                <a:gd name="connsiteX0" fmla="*/ 3760 w 19050"/>
                <a:gd name="connsiteY0" fmla="*/ 3760 h 19050"/>
                <a:gd name="connsiteX1" fmla="*/ 3760 w 19050"/>
                <a:gd name="connsiteY1" fmla="*/ 24715 h 19050"/>
                <a:gd name="connsiteX2" fmla="*/ 20905 w 19050"/>
                <a:gd name="connsiteY2" fmla="*/ 24715 h 19050"/>
                <a:gd name="connsiteX3" fmla="*/ 20905 w 19050"/>
                <a:gd name="connsiteY3" fmla="*/ 3760 h 19050"/>
              </a:gdLst>
              <a:ahLst/>
              <a:cxnLst>
                <a:cxn ang="0">
                  <a:pos x="connsiteX0" y="connsiteY0"/>
                </a:cxn>
                <a:cxn ang="0">
                  <a:pos x="connsiteX1" y="connsiteY1"/>
                </a:cxn>
                <a:cxn ang="0">
                  <a:pos x="connsiteX2" y="connsiteY2"/>
                </a:cxn>
                <a:cxn ang="0">
                  <a:pos x="connsiteX3" y="connsiteY3"/>
                </a:cxn>
              </a:cxnLst>
              <a:rect l="l" t="t" r="r" b="b"/>
              <a:pathLst>
                <a:path w="19050" h="19050">
                  <a:moveTo>
                    <a:pt x="3760" y="3760"/>
                  </a:moveTo>
                  <a:lnTo>
                    <a:pt x="3760" y="24715"/>
                  </a:lnTo>
                  <a:lnTo>
                    <a:pt x="20905" y="24715"/>
                  </a:lnTo>
                  <a:lnTo>
                    <a:pt x="20905" y="3760"/>
                  </a:lnTo>
                </a:path>
              </a:pathLst>
            </a:custGeom>
            <a:noFill/>
            <a:ln w="6350" cap="flat">
              <a:solidFill>
                <a:srgbClr val="002C8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Symbio AR+LT"/>
              </a:endParaRPr>
            </a:p>
          </p:txBody>
        </p:sp>
        <p:sp>
          <p:nvSpPr>
            <p:cNvPr id="231" name="Freeform: Shape 80">
              <a:extLst>
                <a:ext uri="{FF2B5EF4-FFF2-40B4-BE49-F238E27FC236}">
                  <a16:creationId xmlns:a16="http://schemas.microsoft.com/office/drawing/2014/main" id="{641CEAD3-24EA-423F-BCFB-A2A3752C7F0F}"/>
                </a:ext>
              </a:extLst>
            </p:cNvPr>
            <p:cNvSpPr/>
            <p:nvPr/>
          </p:nvSpPr>
          <p:spPr>
            <a:xfrm>
              <a:off x="4764067" y="2513650"/>
              <a:ext cx="122441" cy="183663"/>
            </a:xfrm>
            <a:custGeom>
              <a:avLst/>
              <a:gdLst>
                <a:gd name="connsiteX0" fmla="*/ 3760 w 19050"/>
                <a:gd name="connsiteY0" fmla="*/ 3760 h 28575"/>
                <a:gd name="connsiteX1" fmla="*/ 23762 w 19050"/>
                <a:gd name="connsiteY1" fmla="*/ 3760 h 28575"/>
                <a:gd name="connsiteX2" fmla="*/ 23762 w 19050"/>
                <a:gd name="connsiteY2" fmla="*/ 31382 h 28575"/>
                <a:gd name="connsiteX3" fmla="*/ 3760 w 19050"/>
                <a:gd name="connsiteY3" fmla="*/ 31382 h 28575"/>
              </a:gdLst>
              <a:ahLst/>
              <a:cxnLst>
                <a:cxn ang="0">
                  <a:pos x="connsiteX0" y="connsiteY0"/>
                </a:cxn>
                <a:cxn ang="0">
                  <a:pos x="connsiteX1" y="connsiteY1"/>
                </a:cxn>
                <a:cxn ang="0">
                  <a:pos x="connsiteX2" y="connsiteY2"/>
                </a:cxn>
                <a:cxn ang="0">
                  <a:pos x="connsiteX3" y="connsiteY3"/>
                </a:cxn>
              </a:cxnLst>
              <a:rect l="l" t="t" r="r" b="b"/>
              <a:pathLst>
                <a:path w="19050" h="28575">
                  <a:moveTo>
                    <a:pt x="3760" y="3760"/>
                  </a:moveTo>
                  <a:lnTo>
                    <a:pt x="23762" y="3760"/>
                  </a:lnTo>
                  <a:lnTo>
                    <a:pt x="23762" y="31382"/>
                  </a:lnTo>
                  <a:lnTo>
                    <a:pt x="3760" y="31382"/>
                  </a:lnTo>
                  <a:close/>
                </a:path>
              </a:pathLst>
            </a:custGeom>
            <a:noFill/>
            <a:ln w="6350" cap="flat">
              <a:solidFill>
                <a:srgbClr val="002C8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Symbio AR+LT"/>
              </a:endParaRPr>
            </a:p>
          </p:txBody>
        </p:sp>
        <p:sp>
          <p:nvSpPr>
            <p:cNvPr id="232" name="Freeform: Shape 81">
              <a:extLst>
                <a:ext uri="{FF2B5EF4-FFF2-40B4-BE49-F238E27FC236}">
                  <a16:creationId xmlns:a16="http://schemas.microsoft.com/office/drawing/2014/main" id="{4DCD7DF8-DEC8-40E1-A19B-DFFC4E1D777B}"/>
                </a:ext>
              </a:extLst>
            </p:cNvPr>
            <p:cNvSpPr/>
            <p:nvPr/>
          </p:nvSpPr>
          <p:spPr>
            <a:xfrm>
              <a:off x="4892628" y="2427941"/>
              <a:ext cx="122441" cy="306103"/>
            </a:xfrm>
            <a:custGeom>
              <a:avLst/>
              <a:gdLst>
                <a:gd name="connsiteX0" fmla="*/ 3760 w 19050"/>
                <a:gd name="connsiteY0" fmla="*/ 3760 h 47625"/>
                <a:gd name="connsiteX1" fmla="*/ 23762 w 19050"/>
                <a:gd name="connsiteY1" fmla="*/ 3760 h 47625"/>
                <a:gd name="connsiteX2" fmla="*/ 23762 w 19050"/>
                <a:gd name="connsiteY2" fmla="*/ 44717 h 47625"/>
                <a:gd name="connsiteX3" fmla="*/ 3760 w 19050"/>
                <a:gd name="connsiteY3" fmla="*/ 44717 h 47625"/>
              </a:gdLst>
              <a:ahLst/>
              <a:cxnLst>
                <a:cxn ang="0">
                  <a:pos x="connsiteX0" y="connsiteY0"/>
                </a:cxn>
                <a:cxn ang="0">
                  <a:pos x="connsiteX1" y="connsiteY1"/>
                </a:cxn>
                <a:cxn ang="0">
                  <a:pos x="connsiteX2" y="connsiteY2"/>
                </a:cxn>
                <a:cxn ang="0">
                  <a:pos x="connsiteX3" y="connsiteY3"/>
                </a:cxn>
              </a:cxnLst>
              <a:rect l="l" t="t" r="r" b="b"/>
              <a:pathLst>
                <a:path w="19050" h="47625">
                  <a:moveTo>
                    <a:pt x="3760" y="3760"/>
                  </a:moveTo>
                  <a:lnTo>
                    <a:pt x="23762" y="3760"/>
                  </a:lnTo>
                  <a:lnTo>
                    <a:pt x="23762" y="44717"/>
                  </a:lnTo>
                  <a:lnTo>
                    <a:pt x="3760" y="44717"/>
                  </a:lnTo>
                  <a:close/>
                </a:path>
              </a:pathLst>
            </a:custGeom>
            <a:noFill/>
            <a:ln w="6350" cap="flat">
              <a:solidFill>
                <a:srgbClr val="002C8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Symbio AR+LT"/>
              </a:endParaRPr>
            </a:p>
          </p:txBody>
        </p:sp>
        <p:sp>
          <p:nvSpPr>
            <p:cNvPr id="233" name="Freeform: Shape 82">
              <a:extLst>
                <a:ext uri="{FF2B5EF4-FFF2-40B4-BE49-F238E27FC236}">
                  <a16:creationId xmlns:a16="http://schemas.microsoft.com/office/drawing/2014/main" id="{FFC0E6BA-0131-40D9-855A-6F74A966AC80}"/>
                </a:ext>
              </a:extLst>
            </p:cNvPr>
            <p:cNvSpPr/>
            <p:nvPr/>
          </p:nvSpPr>
          <p:spPr>
            <a:xfrm>
              <a:off x="5021193" y="2513650"/>
              <a:ext cx="122441" cy="183663"/>
            </a:xfrm>
            <a:custGeom>
              <a:avLst/>
              <a:gdLst>
                <a:gd name="connsiteX0" fmla="*/ 3760 w 19050"/>
                <a:gd name="connsiteY0" fmla="*/ 3760 h 28575"/>
                <a:gd name="connsiteX1" fmla="*/ 23762 w 19050"/>
                <a:gd name="connsiteY1" fmla="*/ 3760 h 28575"/>
                <a:gd name="connsiteX2" fmla="*/ 23762 w 19050"/>
                <a:gd name="connsiteY2" fmla="*/ 31382 h 28575"/>
                <a:gd name="connsiteX3" fmla="*/ 3760 w 19050"/>
                <a:gd name="connsiteY3" fmla="*/ 31382 h 28575"/>
              </a:gdLst>
              <a:ahLst/>
              <a:cxnLst>
                <a:cxn ang="0">
                  <a:pos x="connsiteX0" y="connsiteY0"/>
                </a:cxn>
                <a:cxn ang="0">
                  <a:pos x="connsiteX1" y="connsiteY1"/>
                </a:cxn>
                <a:cxn ang="0">
                  <a:pos x="connsiteX2" y="connsiteY2"/>
                </a:cxn>
                <a:cxn ang="0">
                  <a:pos x="connsiteX3" y="connsiteY3"/>
                </a:cxn>
              </a:cxnLst>
              <a:rect l="l" t="t" r="r" b="b"/>
              <a:pathLst>
                <a:path w="19050" h="28575">
                  <a:moveTo>
                    <a:pt x="3760" y="3760"/>
                  </a:moveTo>
                  <a:lnTo>
                    <a:pt x="23762" y="3760"/>
                  </a:lnTo>
                  <a:lnTo>
                    <a:pt x="23762" y="31382"/>
                  </a:lnTo>
                  <a:lnTo>
                    <a:pt x="3760" y="31382"/>
                  </a:lnTo>
                  <a:close/>
                </a:path>
              </a:pathLst>
            </a:custGeom>
            <a:noFill/>
            <a:ln w="6350" cap="flat">
              <a:solidFill>
                <a:srgbClr val="002C8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Symbio AR+LT"/>
              </a:endParaRPr>
            </a:p>
          </p:txBody>
        </p:sp>
        <p:sp>
          <p:nvSpPr>
            <p:cNvPr id="234" name="Freeform: Shape 83">
              <a:extLst>
                <a:ext uri="{FF2B5EF4-FFF2-40B4-BE49-F238E27FC236}">
                  <a16:creationId xmlns:a16="http://schemas.microsoft.com/office/drawing/2014/main" id="{0275EF87-5238-432E-9934-71DE692C8133}"/>
                </a:ext>
              </a:extLst>
            </p:cNvPr>
            <p:cNvSpPr/>
            <p:nvPr/>
          </p:nvSpPr>
          <p:spPr>
            <a:xfrm>
              <a:off x="4476326" y="3193199"/>
              <a:ext cx="61222" cy="61222"/>
            </a:xfrm>
            <a:custGeom>
              <a:avLst/>
              <a:gdLst>
                <a:gd name="connsiteX0" fmla="*/ 14237 w 9525"/>
                <a:gd name="connsiteY0" fmla="*/ 3760 h 9525"/>
                <a:gd name="connsiteX1" fmla="*/ 3760 w 9525"/>
                <a:gd name="connsiteY1" fmla="*/ 14237 h 9525"/>
              </a:gdLst>
              <a:ahLst/>
              <a:cxnLst>
                <a:cxn ang="0">
                  <a:pos x="connsiteX0" y="connsiteY0"/>
                </a:cxn>
                <a:cxn ang="0">
                  <a:pos x="connsiteX1" y="connsiteY1"/>
                </a:cxn>
              </a:cxnLst>
              <a:rect l="l" t="t" r="r" b="b"/>
              <a:pathLst>
                <a:path w="9525" h="9525">
                  <a:moveTo>
                    <a:pt x="14237" y="3760"/>
                  </a:moveTo>
                  <a:lnTo>
                    <a:pt x="3760" y="14237"/>
                  </a:lnTo>
                </a:path>
              </a:pathLst>
            </a:custGeom>
            <a:ln w="6350" cap="rnd">
              <a:solidFill>
                <a:srgbClr val="002C8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Symbio AR+LT"/>
              </a:endParaRPr>
            </a:p>
          </p:txBody>
        </p:sp>
        <p:sp>
          <p:nvSpPr>
            <p:cNvPr id="235" name="Freeform: Shape 84">
              <a:extLst>
                <a:ext uri="{FF2B5EF4-FFF2-40B4-BE49-F238E27FC236}">
                  <a16:creationId xmlns:a16="http://schemas.microsoft.com/office/drawing/2014/main" id="{D0177E95-5DDC-4457-BDD0-C0C22C06BD6B}"/>
                </a:ext>
              </a:extLst>
            </p:cNvPr>
            <p:cNvSpPr/>
            <p:nvPr/>
          </p:nvSpPr>
          <p:spPr>
            <a:xfrm>
              <a:off x="4604891" y="3193199"/>
              <a:ext cx="61222" cy="61222"/>
            </a:xfrm>
            <a:custGeom>
              <a:avLst/>
              <a:gdLst>
                <a:gd name="connsiteX0" fmla="*/ 14237 w 9525"/>
                <a:gd name="connsiteY0" fmla="*/ 14237 h 9525"/>
                <a:gd name="connsiteX1" fmla="*/ 3760 w 9525"/>
                <a:gd name="connsiteY1" fmla="*/ 3760 h 9525"/>
              </a:gdLst>
              <a:ahLst/>
              <a:cxnLst>
                <a:cxn ang="0">
                  <a:pos x="connsiteX0" y="connsiteY0"/>
                </a:cxn>
                <a:cxn ang="0">
                  <a:pos x="connsiteX1" y="connsiteY1"/>
                </a:cxn>
              </a:cxnLst>
              <a:rect l="l" t="t" r="r" b="b"/>
              <a:pathLst>
                <a:path w="9525" h="9525">
                  <a:moveTo>
                    <a:pt x="14237" y="14237"/>
                  </a:moveTo>
                  <a:lnTo>
                    <a:pt x="3760" y="3760"/>
                  </a:lnTo>
                </a:path>
              </a:pathLst>
            </a:custGeom>
            <a:ln w="6350" cap="rnd">
              <a:solidFill>
                <a:srgbClr val="002C8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Symbio AR+LT"/>
              </a:endParaRPr>
            </a:p>
          </p:txBody>
        </p:sp>
        <p:sp>
          <p:nvSpPr>
            <p:cNvPr id="236" name="Freeform: Shape 85">
              <a:extLst>
                <a:ext uri="{FF2B5EF4-FFF2-40B4-BE49-F238E27FC236}">
                  <a16:creationId xmlns:a16="http://schemas.microsoft.com/office/drawing/2014/main" id="{9C0CEC34-7B38-473D-81E9-6BAE52574BBC}"/>
                </a:ext>
              </a:extLst>
            </p:cNvPr>
            <p:cNvSpPr/>
            <p:nvPr/>
          </p:nvSpPr>
          <p:spPr>
            <a:xfrm>
              <a:off x="4733452" y="3187082"/>
              <a:ext cx="61222" cy="61222"/>
            </a:xfrm>
            <a:custGeom>
              <a:avLst/>
              <a:gdLst>
                <a:gd name="connsiteX0" fmla="*/ 14237 w 9525"/>
                <a:gd name="connsiteY0" fmla="*/ 3760 h 9525"/>
                <a:gd name="connsiteX1" fmla="*/ 3760 w 9525"/>
                <a:gd name="connsiteY1" fmla="*/ 15190 h 9525"/>
              </a:gdLst>
              <a:ahLst/>
              <a:cxnLst>
                <a:cxn ang="0">
                  <a:pos x="connsiteX0" y="connsiteY0"/>
                </a:cxn>
                <a:cxn ang="0">
                  <a:pos x="connsiteX1" y="connsiteY1"/>
                </a:cxn>
              </a:cxnLst>
              <a:rect l="l" t="t" r="r" b="b"/>
              <a:pathLst>
                <a:path w="9525" h="9525">
                  <a:moveTo>
                    <a:pt x="14237" y="3760"/>
                  </a:moveTo>
                  <a:lnTo>
                    <a:pt x="3760" y="15190"/>
                  </a:lnTo>
                </a:path>
              </a:pathLst>
            </a:custGeom>
            <a:ln w="6350" cap="rnd">
              <a:solidFill>
                <a:srgbClr val="002C8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Symbio AR+LT"/>
              </a:endParaRPr>
            </a:p>
          </p:txBody>
        </p:sp>
        <p:sp>
          <p:nvSpPr>
            <p:cNvPr id="237" name="Freeform: Shape 86">
              <a:extLst>
                <a:ext uri="{FF2B5EF4-FFF2-40B4-BE49-F238E27FC236}">
                  <a16:creationId xmlns:a16="http://schemas.microsoft.com/office/drawing/2014/main" id="{E571F473-131E-4978-8CEC-B1FE623D8DF4}"/>
                </a:ext>
              </a:extLst>
            </p:cNvPr>
            <p:cNvSpPr/>
            <p:nvPr/>
          </p:nvSpPr>
          <p:spPr>
            <a:xfrm>
              <a:off x="4402859" y="3254421"/>
              <a:ext cx="122441" cy="122441"/>
            </a:xfrm>
            <a:custGeom>
              <a:avLst/>
              <a:gdLst>
                <a:gd name="connsiteX0" fmla="*/ 17095 w 19050"/>
                <a:gd name="connsiteY0" fmla="*/ 10427 h 19050"/>
                <a:gd name="connsiteX1" fmla="*/ 10427 w 19050"/>
                <a:gd name="connsiteY1" fmla="*/ 17095 h 19050"/>
                <a:gd name="connsiteX2" fmla="*/ 3760 w 19050"/>
                <a:gd name="connsiteY2" fmla="*/ 10427 h 19050"/>
                <a:gd name="connsiteX3" fmla="*/ 10427 w 19050"/>
                <a:gd name="connsiteY3" fmla="*/ 3760 h 19050"/>
                <a:gd name="connsiteX4" fmla="*/ 17095 w 19050"/>
                <a:gd name="connsiteY4" fmla="*/ 10427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7095" y="10427"/>
                  </a:moveTo>
                  <a:cubicBezTo>
                    <a:pt x="17095" y="14110"/>
                    <a:pt x="14110" y="17095"/>
                    <a:pt x="10427" y="17095"/>
                  </a:cubicBezTo>
                  <a:cubicBezTo>
                    <a:pt x="6745" y="17095"/>
                    <a:pt x="3760" y="14110"/>
                    <a:pt x="3760" y="10427"/>
                  </a:cubicBezTo>
                  <a:cubicBezTo>
                    <a:pt x="3760" y="6745"/>
                    <a:pt x="6745" y="3760"/>
                    <a:pt x="10427" y="3760"/>
                  </a:cubicBezTo>
                  <a:cubicBezTo>
                    <a:pt x="14110" y="3760"/>
                    <a:pt x="17095" y="6745"/>
                    <a:pt x="17095" y="10427"/>
                  </a:cubicBezTo>
                  <a:close/>
                </a:path>
              </a:pathLst>
            </a:custGeom>
            <a:noFill/>
            <a:ln w="6350" cap="rnd">
              <a:solidFill>
                <a:srgbClr val="002C8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Symbio AR+LT"/>
              </a:endParaRPr>
            </a:p>
          </p:txBody>
        </p:sp>
        <p:sp>
          <p:nvSpPr>
            <p:cNvPr id="238" name="Freeform: Shape 87">
              <a:extLst>
                <a:ext uri="{FF2B5EF4-FFF2-40B4-BE49-F238E27FC236}">
                  <a16:creationId xmlns:a16="http://schemas.microsoft.com/office/drawing/2014/main" id="{6AEE0C3E-3EC7-4447-83FC-19B96832D4C8}"/>
                </a:ext>
              </a:extLst>
            </p:cNvPr>
            <p:cNvSpPr/>
            <p:nvPr/>
          </p:nvSpPr>
          <p:spPr>
            <a:xfrm>
              <a:off x="4531427" y="3119736"/>
              <a:ext cx="122441" cy="122441"/>
            </a:xfrm>
            <a:custGeom>
              <a:avLst/>
              <a:gdLst>
                <a:gd name="connsiteX0" fmla="*/ 17095 w 19050"/>
                <a:gd name="connsiteY0" fmla="*/ 10427 h 19050"/>
                <a:gd name="connsiteX1" fmla="*/ 10427 w 19050"/>
                <a:gd name="connsiteY1" fmla="*/ 17095 h 19050"/>
                <a:gd name="connsiteX2" fmla="*/ 3760 w 19050"/>
                <a:gd name="connsiteY2" fmla="*/ 10427 h 19050"/>
                <a:gd name="connsiteX3" fmla="*/ 10427 w 19050"/>
                <a:gd name="connsiteY3" fmla="*/ 3760 h 19050"/>
                <a:gd name="connsiteX4" fmla="*/ 17095 w 19050"/>
                <a:gd name="connsiteY4" fmla="*/ 10427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7095" y="10427"/>
                  </a:moveTo>
                  <a:cubicBezTo>
                    <a:pt x="17095" y="14110"/>
                    <a:pt x="14110" y="17095"/>
                    <a:pt x="10427" y="17095"/>
                  </a:cubicBezTo>
                  <a:cubicBezTo>
                    <a:pt x="6745" y="17095"/>
                    <a:pt x="3760" y="14110"/>
                    <a:pt x="3760" y="10427"/>
                  </a:cubicBezTo>
                  <a:cubicBezTo>
                    <a:pt x="3760" y="6745"/>
                    <a:pt x="6745" y="3760"/>
                    <a:pt x="10427" y="3760"/>
                  </a:cubicBezTo>
                  <a:cubicBezTo>
                    <a:pt x="14110" y="3760"/>
                    <a:pt x="17095" y="6745"/>
                    <a:pt x="17095" y="10427"/>
                  </a:cubicBezTo>
                  <a:close/>
                </a:path>
              </a:pathLst>
            </a:custGeom>
            <a:noFill/>
            <a:ln w="6350" cap="rnd">
              <a:solidFill>
                <a:srgbClr val="002C8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Symbio AR+LT"/>
              </a:endParaRPr>
            </a:p>
          </p:txBody>
        </p:sp>
        <p:sp>
          <p:nvSpPr>
            <p:cNvPr id="239" name="Freeform: Shape 88">
              <a:extLst>
                <a:ext uri="{FF2B5EF4-FFF2-40B4-BE49-F238E27FC236}">
                  <a16:creationId xmlns:a16="http://schemas.microsoft.com/office/drawing/2014/main" id="{3359A1C3-02C6-4C61-8D09-EC7A8E273290}"/>
                </a:ext>
              </a:extLst>
            </p:cNvPr>
            <p:cNvSpPr/>
            <p:nvPr/>
          </p:nvSpPr>
          <p:spPr>
            <a:xfrm>
              <a:off x="4659989" y="3254421"/>
              <a:ext cx="122441" cy="122441"/>
            </a:xfrm>
            <a:custGeom>
              <a:avLst/>
              <a:gdLst>
                <a:gd name="connsiteX0" fmla="*/ 17095 w 19050"/>
                <a:gd name="connsiteY0" fmla="*/ 10427 h 19050"/>
                <a:gd name="connsiteX1" fmla="*/ 10427 w 19050"/>
                <a:gd name="connsiteY1" fmla="*/ 17095 h 19050"/>
                <a:gd name="connsiteX2" fmla="*/ 3760 w 19050"/>
                <a:gd name="connsiteY2" fmla="*/ 10427 h 19050"/>
                <a:gd name="connsiteX3" fmla="*/ 10427 w 19050"/>
                <a:gd name="connsiteY3" fmla="*/ 3760 h 19050"/>
                <a:gd name="connsiteX4" fmla="*/ 17095 w 19050"/>
                <a:gd name="connsiteY4" fmla="*/ 10427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7095" y="10427"/>
                  </a:moveTo>
                  <a:cubicBezTo>
                    <a:pt x="17095" y="14110"/>
                    <a:pt x="14110" y="17095"/>
                    <a:pt x="10427" y="17095"/>
                  </a:cubicBezTo>
                  <a:cubicBezTo>
                    <a:pt x="6745" y="17095"/>
                    <a:pt x="3760" y="14110"/>
                    <a:pt x="3760" y="10427"/>
                  </a:cubicBezTo>
                  <a:cubicBezTo>
                    <a:pt x="3760" y="6745"/>
                    <a:pt x="6745" y="3760"/>
                    <a:pt x="10427" y="3760"/>
                  </a:cubicBezTo>
                  <a:cubicBezTo>
                    <a:pt x="14110" y="3760"/>
                    <a:pt x="17095" y="6745"/>
                    <a:pt x="17095" y="10427"/>
                  </a:cubicBezTo>
                  <a:close/>
                </a:path>
              </a:pathLst>
            </a:custGeom>
            <a:noFill/>
            <a:ln w="6350" cap="rnd">
              <a:solidFill>
                <a:srgbClr val="002C8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Symbio AR+LT"/>
              </a:endParaRPr>
            </a:p>
          </p:txBody>
        </p:sp>
        <p:sp>
          <p:nvSpPr>
            <p:cNvPr id="240" name="Freeform: Shape 89">
              <a:extLst>
                <a:ext uri="{FF2B5EF4-FFF2-40B4-BE49-F238E27FC236}">
                  <a16:creationId xmlns:a16="http://schemas.microsoft.com/office/drawing/2014/main" id="{C8FFD7A6-0DA0-401A-9345-FD1E7F96D329}"/>
                </a:ext>
              </a:extLst>
            </p:cNvPr>
            <p:cNvSpPr/>
            <p:nvPr/>
          </p:nvSpPr>
          <p:spPr>
            <a:xfrm>
              <a:off x="5370149" y="3193199"/>
              <a:ext cx="61222" cy="61222"/>
            </a:xfrm>
            <a:custGeom>
              <a:avLst/>
              <a:gdLst>
                <a:gd name="connsiteX0" fmla="*/ 3760 w 9525"/>
                <a:gd name="connsiteY0" fmla="*/ 3760 h 9525"/>
                <a:gd name="connsiteX1" fmla="*/ 14237 w 9525"/>
                <a:gd name="connsiteY1" fmla="*/ 14237 h 9525"/>
              </a:gdLst>
              <a:ahLst/>
              <a:cxnLst>
                <a:cxn ang="0">
                  <a:pos x="connsiteX0" y="connsiteY0"/>
                </a:cxn>
                <a:cxn ang="0">
                  <a:pos x="connsiteX1" y="connsiteY1"/>
                </a:cxn>
              </a:cxnLst>
              <a:rect l="l" t="t" r="r" b="b"/>
              <a:pathLst>
                <a:path w="9525" h="9525">
                  <a:moveTo>
                    <a:pt x="3760" y="3760"/>
                  </a:moveTo>
                  <a:lnTo>
                    <a:pt x="14237" y="14237"/>
                  </a:lnTo>
                </a:path>
              </a:pathLst>
            </a:custGeom>
            <a:ln w="6350" cap="rnd">
              <a:solidFill>
                <a:srgbClr val="002C8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Symbio AR+LT"/>
              </a:endParaRPr>
            </a:p>
          </p:txBody>
        </p:sp>
        <p:sp>
          <p:nvSpPr>
            <p:cNvPr id="241" name="Freeform: Shape 90">
              <a:extLst>
                <a:ext uri="{FF2B5EF4-FFF2-40B4-BE49-F238E27FC236}">
                  <a16:creationId xmlns:a16="http://schemas.microsoft.com/office/drawing/2014/main" id="{A639906B-A1AF-4288-877F-6857857D28EC}"/>
                </a:ext>
              </a:extLst>
            </p:cNvPr>
            <p:cNvSpPr/>
            <p:nvPr/>
          </p:nvSpPr>
          <p:spPr>
            <a:xfrm>
              <a:off x="5241591" y="3193199"/>
              <a:ext cx="61222" cy="61222"/>
            </a:xfrm>
            <a:custGeom>
              <a:avLst/>
              <a:gdLst>
                <a:gd name="connsiteX0" fmla="*/ 3760 w 9525"/>
                <a:gd name="connsiteY0" fmla="*/ 14237 h 9525"/>
                <a:gd name="connsiteX1" fmla="*/ 14237 w 9525"/>
                <a:gd name="connsiteY1" fmla="*/ 3760 h 9525"/>
              </a:gdLst>
              <a:ahLst/>
              <a:cxnLst>
                <a:cxn ang="0">
                  <a:pos x="connsiteX0" y="connsiteY0"/>
                </a:cxn>
                <a:cxn ang="0">
                  <a:pos x="connsiteX1" y="connsiteY1"/>
                </a:cxn>
              </a:cxnLst>
              <a:rect l="l" t="t" r="r" b="b"/>
              <a:pathLst>
                <a:path w="9525" h="9525">
                  <a:moveTo>
                    <a:pt x="3760" y="14237"/>
                  </a:moveTo>
                  <a:lnTo>
                    <a:pt x="14237" y="3760"/>
                  </a:lnTo>
                </a:path>
              </a:pathLst>
            </a:custGeom>
            <a:ln w="6350" cap="rnd">
              <a:solidFill>
                <a:srgbClr val="002C8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Symbio AR+LT"/>
              </a:endParaRPr>
            </a:p>
          </p:txBody>
        </p:sp>
        <p:sp>
          <p:nvSpPr>
            <p:cNvPr id="242" name="Freeform: Shape 91">
              <a:extLst>
                <a:ext uri="{FF2B5EF4-FFF2-40B4-BE49-F238E27FC236}">
                  <a16:creationId xmlns:a16="http://schemas.microsoft.com/office/drawing/2014/main" id="{AC7A1D0A-3F48-4BF9-99C4-24A5803E02ED}"/>
                </a:ext>
              </a:extLst>
            </p:cNvPr>
            <p:cNvSpPr/>
            <p:nvPr/>
          </p:nvSpPr>
          <p:spPr>
            <a:xfrm>
              <a:off x="5106905" y="3187082"/>
              <a:ext cx="61222" cy="61222"/>
            </a:xfrm>
            <a:custGeom>
              <a:avLst/>
              <a:gdLst>
                <a:gd name="connsiteX0" fmla="*/ 3760 w 9525"/>
                <a:gd name="connsiteY0" fmla="*/ 3760 h 9525"/>
                <a:gd name="connsiteX1" fmla="*/ 15190 w 9525"/>
                <a:gd name="connsiteY1" fmla="*/ 15190 h 9525"/>
              </a:gdLst>
              <a:ahLst/>
              <a:cxnLst>
                <a:cxn ang="0">
                  <a:pos x="connsiteX0" y="connsiteY0"/>
                </a:cxn>
                <a:cxn ang="0">
                  <a:pos x="connsiteX1" y="connsiteY1"/>
                </a:cxn>
              </a:cxnLst>
              <a:rect l="l" t="t" r="r" b="b"/>
              <a:pathLst>
                <a:path w="9525" h="9525">
                  <a:moveTo>
                    <a:pt x="3760" y="3760"/>
                  </a:moveTo>
                  <a:lnTo>
                    <a:pt x="15190" y="15190"/>
                  </a:lnTo>
                </a:path>
              </a:pathLst>
            </a:custGeom>
            <a:ln w="6350" cap="rnd">
              <a:solidFill>
                <a:srgbClr val="002C8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Symbio AR+LT"/>
              </a:endParaRPr>
            </a:p>
          </p:txBody>
        </p:sp>
        <p:sp>
          <p:nvSpPr>
            <p:cNvPr id="243" name="Freeform: Shape 92">
              <a:extLst>
                <a:ext uri="{FF2B5EF4-FFF2-40B4-BE49-F238E27FC236}">
                  <a16:creationId xmlns:a16="http://schemas.microsoft.com/office/drawing/2014/main" id="{1950CB6E-47DA-48A0-B5ED-8D50FE2EC6C1}"/>
                </a:ext>
              </a:extLst>
            </p:cNvPr>
            <p:cNvSpPr/>
            <p:nvPr/>
          </p:nvSpPr>
          <p:spPr>
            <a:xfrm>
              <a:off x="5425253" y="3254421"/>
              <a:ext cx="122441" cy="122441"/>
            </a:xfrm>
            <a:custGeom>
              <a:avLst/>
              <a:gdLst>
                <a:gd name="connsiteX0" fmla="*/ 17095 w 19050"/>
                <a:gd name="connsiteY0" fmla="*/ 10427 h 19050"/>
                <a:gd name="connsiteX1" fmla="*/ 10427 w 19050"/>
                <a:gd name="connsiteY1" fmla="*/ 17095 h 19050"/>
                <a:gd name="connsiteX2" fmla="*/ 3760 w 19050"/>
                <a:gd name="connsiteY2" fmla="*/ 10427 h 19050"/>
                <a:gd name="connsiteX3" fmla="*/ 10427 w 19050"/>
                <a:gd name="connsiteY3" fmla="*/ 3760 h 19050"/>
                <a:gd name="connsiteX4" fmla="*/ 17095 w 19050"/>
                <a:gd name="connsiteY4" fmla="*/ 10427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7095" y="10427"/>
                  </a:moveTo>
                  <a:cubicBezTo>
                    <a:pt x="17095" y="14110"/>
                    <a:pt x="14110" y="17095"/>
                    <a:pt x="10427" y="17095"/>
                  </a:cubicBezTo>
                  <a:cubicBezTo>
                    <a:pt x="6745" y="17095"/>
                    <a:pt x="3760" y="14110"/>
                    <a:pt x="3760" y="10427"/>
                  </a:cubicBezTo>
                  <a:cubicBezTo>
                    <a:pt x="3760" y="6745"/>
                    <a:pt x="6745" y="3760"/>
                    <a:pt x="10427" y="3760"/>
                  </a:cubicBezTo>
                  <a:cubicBezTo>
                    <a:pt x="14110" y="3760"/>
                    <a:pt x="17095" y="6745"/>
                    <a:pt x="17095" y="10427"/>
                  </a:cubicBezTo>
                  <a:close/>
                </a:path>
              </a:pathLst>
            </a:custGeom>
            <a:noFill/>
            <a:ln w="6350" cap="rnd">
              <a:solidFill>
                <a:srgbClr val="002C8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Symbio AR+LT"/>
              </a:endParaRPr>
            </a:p>
          </p:txBody>
        </p:sp>
        <p:sp>
          <p:nvSpPr>
            <p:cNvPr id="244" name="Freeform: Shape 93">
              <a:extLst>
                <a:ext uri="{FF2B5EF4-FFF2-40B4-BE49-F238E27FC236}">
                  <a16:creationId xmlns:a16="http://schemas.microsoft.com/office/drawing/2014/main" id="{8ACC57BE-DCE1-47C8-909C-E4A7D1DEECEE}"/>
                </a:ext>
              </a:extLst>
            </p:cNvPr>
            <p:cNvSpPr/>
            <p:nvPr/>
          </p:nvSpPr>
          <p:spPr>
            <a:xfrm>
              <a:off x="5296685" y="3119736"/>
              <a:ext cx="122441" cy="122441"/>
            </a:xfrm>
            <a:custGeom>
              <a:avLst/>
              <a:gdLst>
                <a:gd name="connsiteX0" fmla="*/ 17095 w 19050"/>
                <a:gd name="connsiteY0" fmla="*/ 10427 h 19050"/>
                <a:gd name="connsiteX1" fmla="*/ 10427 w 19050"/>
                <a:gd name="connsiteY1" fmla="*/ 17095 h 19050"/>
                <a:gd name="connsiteX2" fmla="*/ 3760 w 19050"/>
                <a:gd name="connsiteY2" fmla="*/ 10427 h 19050"/>
                <a:gd name="connsiteX3" fmla="*/ 10427 w 19050"/>
                <a:gd name="connsiteY3" fmla="*/ 3760 h 19050"/>
                <a:gd name="connsiteX4" fmla="*/ 17095 w 19050"/>
                <a:gd name="connsiteY4" fmla="*/ 10427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7095" y="10427"/>
                  </a:moveTo>
                  <a:cubicBezTo>
                    <a:pt x="17095" y="14110"/>
                    <a:pt x="14110" y="17095"/>
                    <a:pt x="10427" y="17095"/>
                  </a:cubicBezTo>
                  <a:cubicBezTo>
                    <a:pt x="6745" y="17095"/>
                    <a:pt x="3760" y="14110"/>
                    <a:pt x="3760" y="10427"/>
                  </a:cubicBezTo>
                  <a:cubicBezTo>
                    <a:pt x="3760" y="6745"/>
                    <a:pt x="6745" y="3760"/>
                    <a:pt x="10427" y="3760"/>
                  </a:cubicBezTo>
                  <a:cubicBezTo>
                    <a:pt x="14110" y="3760"/>
                    <a:pt x="17095" y="6745"/>
                    <a:pt x="17095" y="10427"/>
                  </a:cubicBezTo>
                  <a:close/>
                </a:path>
              </a:pathLst>
            </a:custGeom>
            <a:noFill/>
            <a:ln w="6350" cap="rnd">
              <a:solidFill>
                <a:srgbClr val="002C8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Symbio AR+LT"/>
              </a:endParaRPr>
            </a:p>
          </p:txBody>
        </p:sp>
        <p:sp>
          <p:nvSpPr>
            <p:cNvPr id="245" name="Freeform: Shape 94">
              <a:extLst>
                <a:ext uri="{FF2B5EF4-FFF2-40B4-BE49-F238E27FC236}">
                  <a16:creationId xmlns:a16="http://schemas.microsoft.com/office/drawing/2014/main" id="{3D5C160A-81BC-43A3-8438-9B2B8CC9E188}"/>
                </a:ext>
              </a:extLst>
            </p:cNvPr>
            <p:cNvSpPr/>
            <p:nvPr/>
          </p:nvSpPr>
          <p:spPr>
            <a:xfrm>
              <a:off x="5168124" y="3254421"/>
              <a:ext cx="122441" cy="122441"/>
            </a:xfrm>
            <a:custGeom>
              <a:avLst/>
              <a:gdLst>
                <a:gd name="connsiteX0" fmla="*/ 3760 w 19050"/>
                <a:gd name="connsiteY0" fmla="*/ 10427 h 19050"/>
                <a:gd name="connsiteX1" fmla="*/ 10427 w 19050"/>
                <a:gd name="connsiteY1" fmla="*/ 3760 h 19050"/>
                <a:gd name="connsiteX2" fmla="*/ 17095 w 19050"/>
                <a:gd name="connsiteY2" fmla="*/ 10427 h 19050"/>
                <a:gd name="connsiteX3" fmla="*/ 10427 w 19050"/>
                <a:gd name="connsiteY3" fmla="*/ 17095 h 19050"/>
                <a:gd name="connsiteX4" fmla="*/ 3760 w 19050"/>
                <a:gd name="connsiteY4" fmla="*/ 10427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3760" y="10427"/>
                  </a:moveTo>
                  <a:cubicBezTo>
                    <a:pt x="3760" y="6617"/>
                    <a:pt x="6617" y="3760"/>
                    <a:pt x="10427" y="3760"/>
                  </a:cubicBezTo>
                  <a:cubicBezTo>
                    <a:pt x="14237" y="3760"/>
                    <a:pt x="17095" y="6617"/>
                    <a:pt x="17095" y="10427"/>
                  </a:cubicBezTo>
                  <a:cubicBezTo>
                    <a:pt x="17095" y="14237"/>
                    <a:pt x="14237" y="17095"/>
                    <a:pt x="10427" y="17095"/>
                  </a:cubicBezTo>
                  <a:cubicBezTo>
                    <a:pt x="6617" y="17095"/>
                    <a:pt x="3760" y="14237"/>
                    <a:pt x="3760" y="10427"/>
                  </a:cubicBezTo>
                  <a:close/>
                </a:path>
              </a:pathLst>
            </a:custGeom>
            <a:noFill/>
            <a:ln w="6350" cap="rnd">
              <a:solidFill>
                <a:srgbClr val="002C8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Symbio AR+LT"/>
              </a:endParaRPr>
            </a:p>
          </p:txBody>
        </p:sp>
        <p:sp>
          <p:nvSpPr>
            <p:cNvPr id="246" name="Rectangle: Rounded Corners 95">
              <a:extLst>
                <a:ext uri="{FF2B5EF4-FFF2-40B4-BE49-F238E27FC236}">
                  <a16:creationId xmlns:a16="http://schemas.microsoft.com/office/drawing/2014/main" id="{421E1E92-C54C-482B-BADE-FC4B4ECCB2D5}"/>
                </a:ext>
              </a:extLst>
            </p:cNvPr>
            <p:cNvSpPr/>
            <p:nvPr/>
          </p:nvSpPr>
          <p:spPr>
            <a:xfrm>
              <a:off x="4903237" y="3081878"/>
              <a:ext cx="146822" cy="337597"/>
            </a:xfrm>
            <a:prstGeom prst="roundRect">
              <a:avLst/>
            </a:prstGeom>
            <a:noFill/>
            <a:ln w="6350" cap="rnd">
              <a:solidFill>
                <a:srgbClr val="002C8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dirty="0" err="1">
                <a:ln>
                  <a:noFill/>
                </a:ln>
                <a:solidFill>
                  <a:srgbClr val="000000"/>
                </a:solidFill>
                <a:effectLst/>
                <a:uLnTx/>
                <a:uFillTx/>
                <a:latin typeface="Calibri"/>
                <a:ea typeface="+mn-ea"/>
                <a:cs typeface="Symbio AR+LT"/>
              </a:endParaRPr>
            </a:p>
          </p:txBody>
        </p:sp>
      </p:grpSp>
      <p:sp>
        <p:nvSpPr>
          <p:cNvPr id="247" name="Rounded Rectangle 57">
            <a:extLst>
              <a:ext uri="{FF2B5EF4-FFF2-40B4-BE49-F238E27FC236}">
                <a16:creationId xmlns:a16="http://schemas.microsoft.com/office/drawing/2014/main" id="{7F800706-C46B-489C-A9B5-0F5CFD2A591A}"/>
              </a:ext>
            </a:extLst>
          </p:cNvPr>
          <p:cNvSpPr/>
          <p:nvPr/>
        </p:nvSpPr>
        <p:spPr>
          <a:xfrm>
            <a:off x="3893295" y="862612"/>
            <a:ext cx="1828800" cy="218593"/>
          </a:xfrm>
          <a:prstGeom prst="roundRect">
            <a:avLst/>
          </a:prstGeom>
          <a:solidFill>
            <a:srgbClr val="FFAB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1100" b="1" i="0" u="none" strike="noStrike" kern="1200" cap="none" spc="0" normalizeH="0" baseline="0" noProof="0" dirty="0">
                <a:ln>
                  <a:noFill/>
                </a:ln>
                <a:solidFill>
                  <a:srgbClr val="0D2547"/>
                </a:solidFill>
                <a:effectLst/>
                <a:uLnTx/>
                <a:uFillTx/>
                <a:latin typeface="SST Arabic" panose="020B0504030504020204" pitchFamily="34" charset="-78"/>
                <a:ea typeface="+mn-ea"/>
                <a:cs typeface="SST Arabic" panose="020B0504030504020204" pitchFamily="34" charset="-78"/>
              </a:rPr>
              <a:t>عدد </a:t>
            </a:r>
            <a:r>
              <a:rPr kumimoji="0" lang="ar-SA" sz="1100" b="1" i="0" u="none" strike="noStrike" kern="1200" cap="none" spc="0" normalizeH="0" baseline="0" noProof="0">
                <a:ln>
                  <a:noFill/>
                </a:ln>
                <a:solidFill>
                  <a:srgbClr val="0D2547"/>
                </a:solidFill>
                <a:effectLst/>
                <a:uLnTx/>
                <a:uFillTx/>
                <a:latin typeface="SST Arabic" panose="020B0504030504020204" pitchFamily="34" charset="-78"/>
                <a:ea typeface="+mn-ea"/>
                <a:cs typeface="SST Arabic" panose="020B0504030504020204" pitchFamily="34" charset="-78"/>
              </a:rPr>
              <a:t>المحاضر الامنية</a:t>
            </a:r>
            <a:endParaRPr kumimoji="0" lang="ar-SA" sz="1100" b="1" i="0" u="none" strike="noStrike" kern="1200" cap="none" spc="0" normalizeH="0" baseline="0" noProof="0" dirty="0">
              <a:ln>
                <a:noFill/>
              </a:ln>
              <a:solidFill>
                <a:srgbClr val="0D2547"/>
              </a:solidFill>
              <a:effectLst/>
              <a:uLnTx/>
              <a:uFillTx/>
              <a:latin typeface="SST Arabic" panose="020B0504030504020204" pitchFamily="34" charset="-78"/>
              <a:ea typeface="+mn-ea"/>
              <a:cs typeface="SST Arabic" panose="020B0504030504020204" pitchFamily="34" charset="-78"/>
            </a:endParaRPr>
          </a:p>
        </p:txBody>
      </p:sp>
      <p:sp>
        <p:nvSpPr>
          <p:cNvPr id="248" name="Rounded Rectangle 56">
            <a:extLst>
              <a:ext uri="{FF2B5EF4-FFF2-40B4-BE49-F238E27FC236}">
                <a16:creationId xmlns:a16="http://schemas.microsoft.com/office/drawing/2014/main" id="{BAEE44CD-F43D-4CDD-BF65-F75D0C730CBE}"/>
              </a:ext>
            </a:extLst>
          </p:cNvPr>
          <p:cNvSpPr/>
          <p:nvPr/>
        </p:nvSpPr>
        <p:spPr>
          <a:xfrm>
            <a:off x="2750178" y="851977"/>
            <a:ext cx="1005840" cy="212900"/>
          </a:xfrm>
          <a:prstGeom prst="roundRect">
            <a:avLst/>
          </a:prstGeom>
          <a:solidFill>
            <a:schemeClr val="bg1"/>
          </a:solidFill>
          <a:ln w="952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lgn="ctr" rtl="1">
              <a:defRPr/>
            </a:pPr>
            <a:r>
              <a:rPr lang="en-US" sz="1050" b="1" dirty="0">
                <a:solidFill>
                  <a:srgbClr val="002060"/>
                </a:solidFill>
                <a:latin typeface="SST Arabic" panose="020B0504030504020204" pitchFamily="34" charset="-78"/>
                <a:cs typeface="SST Arabic" panose="020B0504030504020204" pitchFamily="34" charset="-78"/>
              </a:rPr>
              <a:t>278</a:t>
            </a:r>
            <a:endParaRPr kumimoji="0" lang="ar-SA" sz="1050" b="1" i="0" u="none" strike="noStrike" kern="1200" cap="none" spc="0" normalizeH="0" baseline="0" noProof="0" dirty="0">
              <a:ln>
                <a:noFill/>
              </a:ln>
              <a:solidFill>
                <a:srgbClr val="002060"/>
              </a:solidFill>
              <a:effectLst/>
              <a:uLnTx/>
              <a:uFillTx/>
              <a:latin typeface="SST Arabic" panose="020B0504030504020204" pitchFamily="34" charset="-78"/>
              <a:ea typeface="+mn-ea"/>
              <a:cs typeface="SST Arabic" panose="020B0504030504020204" pitchFamily="34" charset="-78"/>
            </a:endParaRPr>
          </a:p>
        </p:txBody>
      </p:sp>
      <p:sp>
        <p:nvSpPr>
          <p:cNvPr id="255" name="Google Shape;1150;p41">
            <a:extLst>
              <a:ext uri="{FF2B5EF4-FFF2-40B4-BE49-F238E27FC236}">
                <a16:creationId xmlns:a16="http://schemas.microsoft.com/office/drawing/2014/main" id="{B5D2DACC-A3EE-46CB-B4EE-B2D66E4A1521}"/>
              </a:ext>
            </a:extLst>
          </p:cNvPr>
          <p:cNvSpPr/>
          <p:nvPr/>
        </p:nvSpPr>
        <p:spPr>
          <a:xfrm flipH="1" flipV="1">
            <a:off x="2128780" y="1525998"/>
            <a:ext cx="7334780" cy="1013405"/>
          </a:xfrm>
          <a:custGeom>
            <a:avLst/>
            <a:gdLst/>
            <a:ahLst/>
            <a:cxnLst/>
            <a:rect l="l" t="t" r="r" b="b"/>
            <a:pathLst>
              <a:path w="162807" h="23969" extrusionOk="0">
                <a:moveTo>
                  <a:pt x="0" y="1"/>
                </a:moveTo>
                <a:lnTo>
                  <a:pt x="0" y="23968"/>
                </a:lnTo>
                <a:lnTo>
                  <a:pt x="150817" y="23968"/>
                </a:lnTo>
                <a:cubicBezTo>
                  <a:pt x="157437" y="23968"/>
                  <a:pt x="162806" y="18598"/>
                  <a:pt x="162806" y="11978"/>
                </a:cubicBezTo>
                <a:cubicBezTo>
                  <a:pt x="162806" y="5359"/>
                  <a:pt x="157437" y="1"/>
                  <a:pt x="150817" y="1"/>
                </a:cubicBezTo>
                <a:close/>
              </a:path>
            </a:pathLst>
          </a:custGeom>
          <a:solidFill>
            <a:srgbClr val="002C81"/>
          </a:solidFill>
          <a:ln w="38100" cap="flat" cmpd="sng">
            <a:noFill/>
            <a:prstDash val="solid"/>
            <a:round/>
            <a:headEnd type="none" w="sm" len="sm"/>
            <a:tailEnd type="none" w="sm" len="sm"/>
          </a:ln>
          <a:effectLst>
            <a:outerShdw blurRad="50800" dist="38100" dir="5400000" algn="t" rotWithShape="0">
              <a:prstClr val="black">
                <a:alpha val="40000"/>
              </a:prstClr>
            </a:outerShdw>
          </a:effectLst>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0D2547"/>
              </a:solidFill>
              <a:effectLst/>
              <a:uLnTx/>
              <a:uFillTx/>
              <a:latin typeface="Symbio AR+LT"/>
              <a:ea typeface="+mn-ea"/>
              <a:cs typeface="Symbio AR+LT"/>
            </a:endParaRPr>
          </a:p>
        </p:txBody>
      </p:sp>
      <p:sp>
        <p:nvSpPr>
          <p:cNvPr id="256" name="Rectangle: Rounded Corners 255">
            <a:extLst>
              <a:ext uri="{FF2B5EF4-FFF2-40B4-BE49-F238E27FC236}">
                <a16:creationId xmlns:a16="http://schemas.microsoft.com/office/drawing/2014/main" id="{9758339C-1CEE-4298-9E30-BCAFBD3340A8}"/>
              </a:ext>
            </a:extLst>
          </p:cNvPr>
          <p:cNvSpPr/>
          <p:nvPr/>
        </p:nvSpPr>
        <p:spPr>
          <a:xfrm>
            <a:off x="8155235" y="1569361"/>
            <a:ext cx="555479" cy="220104"/>
          </a:xfrm>
          <a:prstGeom prst="roundRect">
            <a:avLst>
              <a:gd name="adj" fmla="val 18576"/>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500" b="0" i="0" u="none" strike="noStrike" kern="1200" cap="none" spc="0" normalizeH="0" baseline="0" noProof="0" dirty="0">
              <a:ln>
                <a:noFill/>
              </a:ln>
              <a:solidFill>
                <a:srgbClr val="002060"/>
              </a:solidFill>
              <a:effectLst/>
              <a:uLnTx/>
              <a:uFillTx/>
              <a:latin typeface="SST Arabic" panose="020B0504030504020204" pitchFamily="34" charset="-78"/>
              <a:ea typeface="+mn-ea"/>
              <a:cs typeface="SST Arabic" panose="020B0504030504020204" pitchFamily="34" charset="-78"/>
            </a:endParaRPr>
          </a:p>
        </p:txBody>
      </p:sp>
      <p:pic>
        <p:nvPicPr>
          <p:cNvPr id="257" name="Picture 256">
            <a:extLst>
              <a:ext uri="{FF2B5EF4-FFF2-40B4-BE49-F238E27FC236}">
                <a16:creationId xmlns:a16="http://schemas.microsoft.com/office/drawing/2014/main" id="{7484CD90-2C49-4988-8F83-38047EA9906B}"/>
              </a:ext>
            </a:extLst>
          </p:cNvPr>
          <p:cNvPicPr>
            <a:picLocks noChangeAspect="1"/>
          </p:cNvPicPr>
          <p:nvPr/>
        </p:nvPicPr>
        <p:blipFill rotWithShape="1">
          <a:blip r:embed="rId17"/>
          <a:srcRect t="39055"/>
          <a:stretch/>
        </p:blipFill>
        <p:spPr>
          <a:xfrm>
            <a:off x="2070955" y="1906623"/>
            <a:ext cx="7478794" cy="738824"/>
          </a:xfrm>
          <a:prstGeom prst="rect">
            <a:avLst/>
          </a:prstGeom>
        </p:spPr>
      </p:pic>
      <p:grpSp>
        <p:nvGrpSpPr>
          <p:cNvPr id="258" name="Group 257">
            <a:extLst>
              <a:ext uri="{FF2B5EF4-FFF2-40B4-BE49-F238E27FC236}">
                <a16:creationId xmlns:a16="http://schemas.microsoft.com/office/drawing/2014/main" id="{8B7158CF-1AE4-4249-8EDC-2D9C9C015E3B}"/>
              </a:ext>
            </a:extLst>
          </p:cNvPr>
          <p:cNvGrpSpPr/>
          <p:nvPr/>
        </p:nvGrpSpPr>
        <p:grpSpPr>
          <a:xfrm>
            <a:off x="9177599" y="1752946"/>
            <a:ext cx="825815" cy="683242"/>
            <a:chOff x="10280264" y="1829260"/>
            <a:chExt cx="825815" cy="683242"/>
          </a:xfrm>
        </p:grpSpPr>
        <p:grpSp>
          <p:nvGrpSpPr>
            <p:cNvPr id="259" name="Group 258">
              <a:extLst>
                <a:ext uri="{FF2B5EF4-FFF2-40B4-BE49-F238E27FC236}">
                  <a16:creationId xmlns:a16="http://schemas.microsoft.com/office/drawing/2014/main" id="{0F0D732D-908A-41E0-91DF-F58C63818BF4}"/>
                </a:ext>
              </a:extLst>
            </p:cNvPr>
            <p:cNvGrpSpPr/>
            <p:nvPr/>
          </p:nvGrpSpPr>
          <p:grpSpPr>
            <a:xfrm>
              <a:off x="10320245" y="1829260"/>
              <a:ext cx="745862" cy="683242"/>
              <a:chOff x="10066147" y="2866790"/>
              <a:chExt cx="952955" cy="925764"/>
            </a:xfrm>
          </p:grpSpPr>
          <p:sp>
            <p:nvSpPr>
              <p:cNvPr id="261" name="Google Shape;1151;p41">
                <a:extLst>
                  <a:ext uri="{FF2B5EF4-FFF2-40B4-BE49-F238E27FC236}">
                    <a16:creationId xmlns:a16="http://schemas.microsoft.com/office/drawing/2014/main" id="{C119D284-1499-4747-BA73-46E12F05543F}"/>
                  </a:ext>
                </a:extLst>
              </p:cNvPr>
              <p:cNvSpPr/>
              <p:nvPr/>
            </p:nvSpPr>
            <p:spPr>
              <a:xfrm flipH="1" flipV="1">
                <a:off x="10066147" y="2866790"/>
                <a:ext cx="952955" cy="925764"/>
              </a:xfrm>
              <a:custGeom>
                <a:avLst/>
                <a:gdLst/>
                <a:ahLst/>
                <a:cxnLst/>
                <a:rect l="l" t="t" r="r" b="b"/>
                <a:pathLst>
                  <a:path w="33540" h="32583" extrusionOk="0">
                    <a:moveTo>
                      <a:pt x="16766" y="1"/>
                    </a:moveTo>
                    <a:cubicBezTo>
                      <a:pt x="15496" y="1"/>
                      <a:pt x="14228" y="486"/>
                      <a:pt x="13264" y="1456"/>
                    </a:cubicBezTo>
                    <a:lnTo>
                      <a:pt x="1929" y="12791"/>
                    </a:lnTo>
                    <a:cubicBezTo>
                      <a:pt x="0" y="14720"/>
                      <a:pt x="0" y="17863"/>
                      <a:pt x="1929" y="19804"/>
                    </a:cubicBezTo>
                    <a:lnTo>
                      <a:pt x="13264" y="31127"/>
                    </a:lnTo>
                    <a:cubicBezTo>
                      <a:pt x="14228" y="32097"/>
                      <a:pt x="15496" y="32582"/>
                      <a:pt x="16766" y="32582"/>
                    </a:cubicBezTo>
                    <a:cubicBezTo>
                      <a:pt x="18035" y="32582"/>
                      <a:pt x="19306" y="32097"/>
                      <a:pt x="20276" y="31127"/>
                    </a:cubicBezTo>
                    <a:lnTo>
                      <a:pt x="31599" y="19804"/>
                    </a:lnTo>
                    <a:cubicBezTo>
                      <a:pt x="33540" y="17863"/>
                      <a:pt x="33540" y="14720"/>
                      <a:pt x="31599" y="12791"/>
                    </a:cubicBezTo>
                    <a:lnTo>
                      <a:pt x="20276" y="1456"/>
                    </a:lnTo>
                    <a:cubicBezTo>
                      <a:pt x="19306" y="486"/>
                      <a:pt x="18035" y="1"/>
                      <a:pt x="16766" y="1"/>
                    </a:cubicBezTo>
                    <a:close/>
                  </a:path>
                </a:pathLst>
              </a:custGeom>
              <a:solidFill>
                <a:srgbClr val="002C8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0D2547"/>
                  </a:solidFill>
                  <a:effectLst/>
                  <a:uLnTx/>
                  <a:uFillTx/>
                  <a:latin typeface="Symbio AR+LT"/>
                  <a:ea typeface="+mn-ea"/>
                  <a:cs typeface="Symbio AR+LT"/>
                </a:endParaRPr>
              </a:p>
            </p:txBody>
          </p:sp>
          <p:sp>
            <p:nvSpPr>
              <p:cNvPr id="262" name="Google Shape;1152;p41">
                <a:extLst>
                  <a:ext uri="{FF2B5EF4-FFF2-40B4-BE49-F238E27FC236}">
                    <a16:creationId xmlns:a16="http://schemas.microsoft.com/office/drawing/2014/main" id="{552CB35A-723A-4EAC-80E5-DC16439F666C}"/>
                  </a:ext>
                </a:extLst>
              </p:cNvPr>
              <p:cNvSpPr/>
              <p:nvPr/>
            </p:nvSpPr>
            <p:spPr>
              <a:xfrm flipH="1" flipV="1">
                <a:off x="10155784" y="2951882"/>
                <a:ext cx="773672" cy="755574"/>
              </a:xfrm>
              <a:custGeom>
                <a:avLst/>
                <a:gdLst/>
                <a:ahLst/>
                <a:cxnLst/>
                <a:rect l="l" t="t" r="r" b="b"/>
                <a:pathLst>
                  <a:path w="27230" h="26593" extrusionOk="0">
                    <a:moveTo>
                      <a:pt x="13614" y="0"/>
                    </a:moveTo>
                    <a:cubicBezTo>
                      <a:pt x="12791" y="0"/>
                      <a:pt x="11966" y="313"/>
                      <a:pt x="11335" y="938"/>
                    </a:cubicBezTo>
                    <a:lnTo>
                      <a:pt x="1262" y="11022"/>
                    </a:lnTo>
                    <a:cubicBezTo>
                      <a:pt x="0" y="12284"/>
                      <a:pt x="0" y="14320"/>
                      <a:pt x="1262" y="15571"/>
                    </a:cubicBezTo>
                    <a:lnTo>
                      <a:pt x="11335" y="25655"/>
                    </a:lnTo>
                    <a:cubicBezTo>
                      <a:pt x="11966" y="26280"/>
                      <a:pt x="12791" y="26593"/>
                      <a:pt x="13614" y="26593"/>
                    </a:cubicBezTo>
                    <a:cubicBezTo>
                      <a:pt x="14437" y="26593"/>
                      <a:pt x="15258" y="26280"/>
                      <a:pt x="15883" y="25655"/>
                    </a:cubicBezTo>
                    <a:lnTo>
                      <a:pt x="25968" y="15571"/>
                    </a:lnTo>
                    <a:cubicBezTo>
                      <a:pt x="27230" y="14320"/>
                      <a:pt x="27230" y="12284"/>
                      <a:pt x="25968" y="11022"/>
                    </a:cubicBezTo>
                    <a:lnTo>
                      <a:pt x="15883" y="938"/>
                    </a:lnTo>
                    <a:cubicBezTo>
                      <a:pt x="15258" y="313"/>
                      <a:pt x="14437" y="0"/>
                      <a:pt x="13614" y="0"/>
                    </a:cubicBezTo>
                    <a:close/>
                  </a:path>
                </a:pathLst>
              </a:custGeom>
              <a:solidFill>
                <a:schemeClr val="bg1"/>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2500" b="0" i="0" u="none" strike="noStrike" kern="1200" cap="none" spc="0" normalizeH="0" baseline="0" noProof="0" dirty="0">
                  <a:ln>
                    <a:noFill/>
                  </a:ln>
                  <a:solidFill>
                    <a:srgbClr val="FFFFFF"/>
                  </a:solidFill>
                  <a:effectLst/>
                  <a:uLnTx/>
                  <a:uFillTx/>
                  <a:latin typeface="Fira Sans Extra Condensed Medium"/>
                  <a:ea typeface="Fira Sans Extra Condensed Medium"/>
                  <a:cs typeface="Fira Sans Extra Condensed Medium"/>
                  <a:sym typeface="Fira Sans Extra Condensed Medium"/>
                </a:endParaRPr>
              </a:p>
            </p:txBody>
          </p:sp>
        </p:grpSp>
        <p:sp>
          <p:nvSpPr>
            <p:cNvPr id="260" name="Rectangle 259">
              <a:extLst>
                <a:ext uri="{FF2B5EF4-FFF2-40B4-BE49-F238E27FC236}">
                  <a16:creationId xmlns:a16="http://schemas.microsoft.com/office/drawing/2014/main" id="{06EF70B6-C728-4EB9-8E05-31AD6E4F5DA8}"/>
                </a:ext>
              </a:extLst>
            </p:cNvPr>
            <p:cNvSpPr/>
            <p:nvPr/>
          </p:nvSpPr>
          <p:spPr>
            <a:xfrm>
              <a:off x="10280264" y="1988864"/>
              <a:ext cx="825815" cy="40011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ar-SA" sz="2000" b="1" dirty="0">
                  <a:solidFill>
                    <a:srgbClr val="1D54A1"/>
                  </a:solidFill>
                  <a:effectLst>
                    <a:outerShdw blurRad="38100" dist="38100" dir="2700000" algn="tl">
                      <a:srgbClr val="000000">
                        <a:alpha val="43137"/>
                      </a:srgbClr>
                    </a:outerShdw>
                  </a:effectLst>
                  <a:latin typeface="SST Arabic" panose="020B0504030504020204" pitchFamily="34" charset="-78"/>
                  <a:cs typeface="SST Arabic" panose="020B0504030504020204" pitchFamily="34" charset="-78"/>
                </a:rPr>
                <a:t>3</a:t>
              </a:r>
              <a:endParaRPr kumimoji="0" lang="ar-SA" sz="2000" b="1" i="0" u="none" strike="noStrike" kern="1200" cap="none" spc="0" normalizeH="0" baseline="0" noProof="0" dirty="0">
                <a:ln>
                  <a:noFill/>
                </a:ln>
                <a:solidFill>
                  <a:srgbClr val="1D54A1"/>
                </a:solidFill>
                <a:effectLst>
                  <a:outerShdw blurRad="38100" dist="38100" dir="2700000" algn="tl">
                    <a:srgbClr val="000000">
                      <a:alpha val="43137"/>
                    </a:srgbClr>
                  </a:outerShdw>
                </a:effectLst>
                <a:uLnTx/>
                <a:uFillTx/>
                <a:latin typeface="SST Arabic" panose="020B0504030504020204" pitchFamily="34" charset="-78"/>
                <a:ea typeface="+mn-ea"/>
                <a:cs typeface="SST Arabic" panose="020B0504030504020204" pitchFamily="34" charset="-78"/>
              </a:endParaRPr>
            </a:p>
          </p:txBody>
        </p:sp>
      </p:grpSp>
      <p:sp>
        <p:nvSpPr>
          <p:cNvPr id="264" name="Rectangle 263">
            <a:extLst>
              <a:ext uri="{FF2B5EF4-FFF2-40B4-BE49-F238E27FC236}">
                <a16:creationId xmlns:a16="http://schemas.microsoft.com/office/drawing/2014/main" id="{72B21442-4A04-4A45-8FC7-DF489CCE107C}"/>
              </a:ext>
            </a:extLst>
          </p:cNvPr>
          <p:cNvSpPr/>
          <p:nvPr/>
        </p:nvSpPr>
        <p:spPr>
          <a:xfrm>
            <a:off x="3853217" y="1593296"/>
            <a:ext cx="1215396" cy="276999"/>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SA" sz="1200" b="1"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SST Arabic" panose="020B0504030504020204" pitchFamily="34" charset="-78"/>
                <a:ea typeface="+mn-ea"/>
                <a:cs typeface="SST Arabic" panose="020B0504030504020204" pitchFamily="34" charset="-78"/>
              </a:rPr>
              <a:t>مصدر اختيار الحد</a:t>
            </a:r>
            <a:endParaRPr kumimoji="0" lang="en-US" sz="1200" b="1"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SST Arabic" panose="020B0504030504020204" pitchFamily="34" charset="-78"/>
              <a:ea typeface="+mn-ea"/>
              <a:cs typeface="SST Arabic" panose="020B0504030504020204" pitchFamily="34" charset="-78"/>
            </a:endParaRPr>
          </a:p>
        </p:txBody>
      </p:sp>
      <p:sp>
        <p:nvSpPr>
          <p:cNvPr id="265" name="Rectangle: Rounded Corners 264">
            <a:extLst>
              <a:ext uri="{FF2B5EF4-FFF2-40B4-BE49-F238E27FC236}">
                <a16:creationId xmlns:a16="http://schemas.microsoft.com/office/drawing/2014/main" id="{CE87E50C-4004-4204-B51C-17C20970986F}"/>
              </a:ext>
            </a:extLst>
          </p:cNvPr>
          <p:cNvSpPr/>
          <p:nvPr/>
        </p:nvSpPr>
        <p:spPr>
          <a:xfrm>
            <a:off x="6913904" y="1583444"/>
            <a:ext cx="665821" cy="309146"/>
          </a:xfrm>
          <a:prstGeom prst="roundRect">
            <a:avLst>
              <a:gd name="adj" fmla="val 18576"/>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SA" sz="1200" b="1"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SST Arabic" panose="020B0504030504020204" pitchFamily="34" charset="-78"/>
                <a:ea typeface="+mn-ea"/>
                <a:cs typeface="SST Arabic" panose="020B0504030504020204" pitchFamily="34" charset="-78"/>
              </a:rPr>
              <a:t>الوصف</a:t>
            </a:r>
            <a:endParaRPr kumimoji="0" lang="en-GB" sz="1200" b="1"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SST Arabic" panose="020B0504030504020204" pitchFamily="34" charset="-78"/>
              <a:ea typeface="+mn-ea"/>
              <a:cs typeface="SST Arabic" panose="020B0504030504020204" pitchFamily="34" charset="-78"/>
            </a:endParaRPr>
          </a:p>
        </p:txBody>
      </p:sp>
      <p:sp>
        <p:nvSpPr>
          <p:cNvPr id="266" name="Rectangle 265">
            <a:extLst>
              <a:ext uri="{FF2B5EF4-FFF2-40B4-BE49-F238E27FC236}">
                <a16:creationId xmlns:a16="http://schemas.microsoft.com/office/drawing/2014/main" id="{A2AFFE78-49C5-416E-BF20-C5361A43A610}"/>
              </a:ext>
            </a:extLst>
          </p:cNvPr>
          <p:cNvSpPr/>
          <p:nvPr/>
        </p:nvSpPr>
        <p:spPr>
          <a:xfrm>
            <a:off x="5039572" y="2010694"/>
            <a:ext cx="4306430" cy="415498"/>
          </a:xfrm>
          <a:prstGeom prst="rect">
            <a:avLst/>
          </a:prstGeom>
        </p:spPr>
        <p:txBody>
          <a:bodyPr wrap="square">
            <a:spAutoFit/>
          </a:bodyPr>
          <a:lstStyle/>
          <a:p>
            <a:pPr lvl="0" algn="ctr">
              <a:defRPr/>
            </a:pPr>
            <a:r>
              <a:rPr lang="ar-SA" sz="1050" b="1" dirty="0">
                <a:solidFill>
                  <a:srgbClr val="E6E6E6">
                    <a:lumMod val="10000"/>
                  </a:srgbClr>
                </a:solidFill>
                <a:latin typeface="SST Arabic" panose="020B0504030504020204" pitchFamily="34" charset="-78"/>
                <a:cs typeface="SST Arabic" panose="020B0504030504020204" pitchFamily="34" charset="-78"/>
              </a:rPr>
              <a:t>المسافر مرتبط بمحاضر تهريب سابقة لخمور</a:t>
            </a:r>
          </a:p>
          <a:p>
            <a:pPr lvl="0" algn="ctr">
              <a:defRPr/>
            </a:pPr>
            <a:r>
              <a:rPr lang="ar-SA" sz="1050" b="1" dirty="0">
                <a:solidFill>
                  <a:srgbClr val="E6E6E6">
                    <a:lumMod val="10000"/>
                  </a:srgbClr>
                </a:solidFill>
                <a:latin typeface="SST Arabic" panose="020B0504030504020204" pitchFamily="34" charset="-78"/>
                <a:cs typeface="SST Arabic" panose="020B0504030504020204" pitchFamily="34" charset="-78"/>
              </a:rPr>
              <a:t> أو أصناف ممنوعة أو مقيدة أو ذهب وأموال</a:t>
            </a:r>
          </a:p>
        </p:txBody>
      </p:sp>
      <p:sp>
        <p:nvSpPr>
          <p:cNvPr id="267" name="Rectangle 266">
            <a:extLst>
              <a:ext uri="{FF2B5EF4-FFF2-40B4-BE49-F238E27FC236}">
                <a16:creationId xmlns:a16="http://schemas.microsoft.com/office/drawing/2014/main" id="{90907822-CD66-4A49-ACAE-E3789A06E6E9}"/>
              </a:ext>
            </a:extLst>
          </p:cNvPr>
          <p:cNvSpPr/>
          <p:nvPr/>
        </p:nvSpPr>
        <p:spPr>
          <a:xfrm>
            <a:off x="2246300" y="1987491"/>
            <a:ext cx="4306430" cy="415498"/>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SA" sz="1050" b="0" i="0" u="none" strike="noStrike" kern="1200" cap="none" spc="0" normalizeH="0" baseline="0" noProof="0" dirty="0">
                <a:ln>
                  <a:noFill/>
                </a:ln>
                <a:solidFill>
                  <a:srgbClr val="E6E6E6">
                    <a:lumMod val="10000"/>
                  </a:srgbClr>
                </a:solidFill>
                <a:effectLst/>
                <a:uLnTx/>
                <a:uFillTx/>
                <a:latin typeface="SST Arabic" panose="020B0504030504020204" pitchFamily="34" charset="-78"/>
                <a:ea typeface="+mn-ea"/>
                <a:cs typeface="SST Arabic" panose="020B0504030504020204" pitchFamily="34" charset="-78"/>
              </a:rPr>
              <a:t>دراسات تحليلية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SA" sz="1050" b="0" i="0" u="none" strike="noStrike" kern="1200" cap="none" spc="0" normalizeH="0" baseline="0" noProof="0" dirty="0">
                <a:ln>
                  <a:noFill/>
                </a:ln>
                <a:solidFill>
                  <a:srgbClr val="E6E6E6">
                    <a:lumMod val="10000"/>
                  </a:srgbClr>
                </a:solidFill>
                <a:effectLst/>
                <a:uLnTx/>
                <a:uFillTx/>
                <a:latin typeface="SST Arabic" panose="020B0504030504020204" pitchFamily="34" charset="-78"/>
                <a:ea typeface="+mn-ea"/>
                <a:cs typeface="SST Arabic" panose="020B0504030504020204" pitchFamily="34" charset="-78"/>
              </a:rPr>
              <a:t>بالموائمة مع الامنية</a:t>
            </a:r>
          </a:p>
        </p:txBody>
      </p:sp>
      <p:pic>
        <p:nvPicPr>
          <p:cNvPr id="268" name="Picture 267">
            <a:extLst>
              <a:ext uri="{FF2B5EF4-FFF2-40B4-BE49-F238E27FC236}">
                <a16:creationId xmlns:a16="http://schemas.microsoft.com/office/drawing/2014/main" id="{19EC2E4F-8DCC-4EF7-AED1-FEE77CCBDF5A}"/>
              </a:ext>
            </a:extLst>
          </p:cNvPr>
          <p:cNvPicPr>
            <a:picLocks noChangeAspect="1"/>
          </p:cNvPicPr>
          <p:nvPr/>
        </p:nvPicPr>
        <p:blipFill>
          <a:blip r:embed="rId4">
            <a:duotone>
              <a:prstClr val="black"/>
              <a:srgbClr val="14536E">
                <a:tint val="45000"/>
                <a:satMod val="400000"/>
              </a:srgbClr>
            </a:duotone>
            <a:extLst>
              <a:ext uri="{BEBA8EAE-BF5A-486C-A8C5-ECC9F3942E4B}">
                <a14:imgProps xmlns:a14="http://schemas.microsoft.com/office/drawing/2010/main">
                  <a14:imgLayer r:embed="rId5">
                    <a14:imgEffect>
                      <a14:brightnessContrast bright="-40000"/>
                    </a14:imgEffect>
                  </a14:imgLayer>
                </a14:imgProps>
              </a:ext>
            </a:extLst>
          </a:blip>
          <a:stretch>
            <a:fillRect/>
          </a:stretch>
        </p:blipFill>
        <p:spPr>
          <a:xfrm rot="12039751">
            <a:off x="8667924" y="2635731"/>
            <a:ext cx="222092" cy="219568"/>
          </a:xfrm>
          <a:prstGeom prst="rect">
            <a:avLst/>
          </a:prstGeom>
          <a:effectLst/>
        </p:spPr>
      </p:pic>
      <p:pic>
        <p:nvPicPr>
          <p:cNvPr id="269" name="Picture 268">
            <a:extLst>
              <a:ext uri="{FF2B5EF4-FFF2-40B4-BE49-F238E27FC236}">
                <a16:creationId xmlns:a16="http://schemas.microsoft.com/office/drawing/2014/main" id="{53D868C6-E54D-4BCF-A81C-3E1380654801}"/>
              </a:ext>
            </a:extLst>
          </p:cNvPr>
          <p:cNvPicPr>
            <a:picLocks noChangeAspect="1"/>
          </p:cNvPicPr>
          <p:nvPr/>
        </p:nvPicPr>
        <p:blipFill>
          <a:blip r:embed="rId6">
            <a:duotone>
              <a:prstClr val="black"/>
              <a:srgbClr val="14536E">
                <a:tint val="45000"/>
                <a:satMod val="400000"/>
              </a:srgbClr>
            </a:duotone>
            <a:extLst>
              <a:ext uri="{BEBA8EAE-BF5A-486C-A8C5-ECC9F3942E4B}">
                <a14:imgProps xmlns:a14="http://schemas.microsoft.com/office/drawing/2010/main">
                  <a14:imgLayer r:embed="rId7">
                    <a14:imgEffect>
                      <a14:brightnessContrast bright="-40000" contrast="20000"/>
                    </a14:imgEffect>
                  </a14:imgLayer>
                </a14:imgProps>
              </a:ext>
            </a:extLst>
          </a:blip>
          <a:stretch>
            <a:fillRect/>
          </a:stretch>
        </p:blipFill>
        <p:spPr>
          <a:xfrm>
            <a:off x="9075868" y="2647882"/>
            <a:ext cx="237293" cy="202777"/>
          </a:xfrm>
          <a:prstGeom prst="rect">
            <a:avLst/>
          </a:prstGeom>
          <a:effectLst/>
        </p:spPr>
      </p:pic>
      <p:sp>
        <p:nvSpPr>
          <p:cNvPr id="270" name="Rounded Rectangle 51">
            <a:hlinkClick r:id="rId18" action="ppaction://hlinksldjump"/>
            <a:extLst>
              <a:ext uri="{FF2B5EF4-FFF2-40B4-BE49-F238E27FC236}">
                <a16:creationId xmlns:a16="http://schemas.microsoft.com/office/drawing/2014/main" id="{7CDBC8F5-934D-496A-A7AB-411904BA27C0}"/>
              </a:ext>
            </a:extLst>
          </p:cNvPr>
          <p:cNvSpPr/>
          <p:nvPr/>
        </p:nvSpPr>
        <p:spPr>
          <a:xfrm>
            <a:off x="6254491" y="2469555"/>
            <a:ext cx="1398550" cy="182196"/>
          </a:xfrm>
          <a:prstGeom prst="roundRect">
            <a:avLst>
              <a:gd name="adj" fmla="val 36374"/>
            </a:avLst>
          </a:prstGeom>
          <a:solidFill>
            <a:schemeClr val="tx1">
              <a:lumMod val="75000"/>
              <a:lumOff val="25000"/>
            </a:schemeClr>
          </a:solidFill>
          <a:ln w="12700" cap="flat" cmpd="sng" algn="ctr">
            <a:noFill/>
            <a:prstDash val="solid"/>
            <a:miter lim="800000"/>
          </a:ln>
          <a:effectLst/>
        </p:spPr>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1400" b="0"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SST Arabic" panose="020B0504030504020204" pitchFamily="34" charset="-78"/>
                <a:ea typeface="+mn-ea"/>
                <a:cs typeface="SST Arabic" panose="020B0504030504020204" pitchFamily="34" charset="-78"/>
              </a:rPr>
              <a:t>تفاصيل المؤشر</a:t>
            </a:r>
          </a:p>
        </p:txBody>
      </p:sp>
      <p:sp>
        <p:nvSpPr>
          <p:cNvPr id="156" name="Right Arrow 101">
            <a:hlinkClick r:id="rId19" action="ppaction://hlinksldjump"/>
            <a:extLst>
              <a:ext uri="{FF2B5EF4-FFF2-40B4-BE49-F238E27FC236}">
                <a16:creationId xmlns:a16="http://schemas.microsoft.com/office/drawing/2014/main" id="{8AFA2346-EF5B-4285-A168-C451F00ED18E}"/>
              </a:ext>
            </a:extLst>
          </p:cNvPr>
          <p:cNvSpPr/>
          <p:nvPr/>
        </p:nvSpPr>
        <p:spPr>
          <a:xfrm flipH="1">
            <a:off x="263745" y="5836799"/>
            <a:ext cx="438819" cy="370936"/>
          </a:xfrm>
          <a:prstGeom prst="rightArrow">
            <a:avLst/>
          </a:prstGeom>
          <a:solidFill>
            <a:srgbClr val="53CAFF"/>
          </a:solidFill>
          <a:ln w="9525">
            <a:no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000000"/>
              </a:solidFill>
              <a:effectLst/>
              <a:uLnTx/>
              <a:uFillTx/>
              <a:latin typeface="Calibri"/>
              <a:ea typeface="+mn-ea"/>
              <a:cs typeface="Symbio AR+LT"/>
            </a:endParaRPr>
          </a:p>
        </p:txBody>
      </p:sp>
      <p:sp>
        <p:nvSpPr>
          <p:cNvPr id="158" name="Rectangle: Rounded Corners 157">
            <a:hlinkClick r:id="rId20" action="ppaction://hlinksldjump"/>
            <a:extLst>
              <a:ext uri="{FF2B5EF4-FFF2-40B4-BE49-F238E27FC236}">
                <a16:creationId xmlns:a16="http://schemas.microsoft.com/office/drawing/2014/main" id="{B109DC8D-048B-4C2F-8871-81399DA4AFD4}"/>
              </a:ext>
            </a:extLst>
          </p:cNvPr>
          <p:cNvSpPr/>
          <p:nvPr/>
        </p:nvSpPr>
        <p:spPr>
          <a:xfrm>
            <a:off x="4265343" y="2469555"/>
            <a:ext cx="1287590" cy="199576"/>
          </a:xfrm>
          <a:prstGeom prst="roundRect">
            <a:avLst/>
          </a:prstGeom>
          <a:solidFill>
            <a:srgbClr val="049C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1000" b="0" i="0" u="none" strike="noStrike" kern="1200" cap="none" spc="0" normalizeH="0" baseline="0" noProof="0" dirty="0">
                <a:ln>
                  <a:noFill/>
                </a:ln>
                <a:solidFill>
                  <a:srgbClr val="FFFFFF"/>
                </a:solidFill>
                <a:effectLst/>
                <a:uLnTx/>
                <a:uFillTx/>
                <a:latin typeface="Symbio AR+LT"/>
                <a:ea typeface="+mn-ea"/>
                <a:cs typeface="Somar Bold"/>
              </a:rPr>
              <a:t>الية النتيجة السلبية </a:t>
            </a:r>
            <a:endParaRPr kumimoji="0" lang="en-US" sz="1000" b="0" i="0" u="none" strike="noStrike" kern="1200" cap="none" spc="0" normalizeH="0" baseline="0" noProof="0" dirty="0">
              <a:ln>
                <a:noFill/>
              </a:ln>
              <a:solidFill>
                <a:srgbClr val="FFFFFF"/>
              </a:solidFill>
              <a:effectLst/>
              <a:uLnTx/>
              <a:uFillTx/>
              <a:latin typeface="Symbio AR+LT"/>
              <a:ea typeface="+mn-ea"/>
              <a:cs typeface="Somar Bold"/>
            </a:endParaRPr>
          </a:p>
        </p:txBody>
      </p:sp>
      <p:sp>
        <p:nvSpPr>
          <p:cNvPr id="6" name="BJPseudoFooter">
            <a:extLst>
              <a:ext uri="{FF2B5EF4-FFF2-40B4-BE49-F238E27FC236}">
                <a16:creationId xmlns:a16="http://schemas.microsoft.com/office/drawing/2014/main" id="{D716BFB6-BA24-4235-9C15-59106D844AE9}"/>
              </a:ext>
            </a:extLst>
          </p:cNvPr>
          <p:cNvSpPr txBox="1"/>
          <p:nvPr>
            <p:custDataLst>
              <p:tags r:id="rId1"/>
            </p:custDataLst>
          </p:nvPr>
        </p:nvSpPr>
        <p:spPr>
          <a:xfrm>
            <a:off x="5772834" y="6496278"/>
            <a:ext cx="646331" cy="215444"/>
          </a:xfrm>
          <a:prstGeom prst="rect">
            <a:avLst/>
          </a:prstGeom>
          <a:noFill/>
        </p:spPr>
        <p:txBody>
          <a:bodyPr vert="horz" wrap="none" rtlCol="0" anchor="ctr" anchorCtr="0">
            <a:spAutoFit/>
          </a:bodyPr>
          <a:lstStyle/>
          <a:p>
            <a:pPr marL="0" algn="ctr" defTabSz="914400" rtl="1" eaLnBrk="1" latinLnBrk="0" hangingPunct="1"/>
            <a:r>
              <a:rPr lang="en-US" sz="800">
                <a:solidFill>
                  <a:srgbClr val="AEC90B"/>
                </a:solidFill>
                <a:latin typeface="Segoe UI" panose="020B0502040204020203" pitchFamily="34" charset="0"/>
              </a:rPr>
              <a:t>Public | </a:t>
            </a:r>
            <a:r>
              <a:rPr lang="ar-SA" sz="800">
                <a:solidFill>
                  <a:srgbClr val="AEC90B"/>
                </a:solidFill>
                <a:latin typeface="Segoe UI" panose="020B0502040204020203" pitchFamily="34" charset="0"/>
              </a:rPr>
              <a:t>عام</a:t>
            </a:r>
            <a:endParaRPr lang="en-US" sz="800">
              <a:solidFill>
                <a:srgbClr val="AEC90B"/>
              </a:solidFill>
              <a:latin typeface="Segoe UI" panose="020B0502040204020203" pitchFamily="34" charset="0"/>
            </a:endParaRPr>
          </a:p>
        </p:txBody>
      </p:sp>
    </p:spTree>
    <p:extLst>
      <p:ext uri="{BB962C8B-B14F-4D97-AF65-F5344CB8AC3E}">
        <p14:creationId xmlns:p14="http://schemas.microsoft.com/office/powerpoint/2010/main" val="311424807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Rectangle: Rounded Corners 54">
            <a:extLst>
              <a:ext uri="{FF2B5EF4-FFF2-40B4-BE49-F238E27FC236}">
                <a16:creationId xmlns:a16="http://schemas.microsoft.com/office/drawing/2014/main" id="{058E4B09-3BBD-43B7-A979-2EAA985031B8}"/>
              </a:ext>
            </a:extLst>
          </p:cNvPr>
          <p:cNvSpPr/>
          <p:nvPr/>
        </p:nvSpPr>
        <p:spPr>
          <a:xfrm>
            <a:off x="991478" y="4040559"/>
            <a:ext cx="10027833" cy="1741114"/>
          </a:xfrm>
          <a:prstGeom prst="roundRect">
            <a:avLst/>
          </a:prstGeom>
          <a:solidFill>
            <a:schemeClr val="bg1"/>
          </a:solidFill>
          <a:ln w="12700">
            <a:solidFill>
              <a:srgbClr val="53CAFF"/>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ymbio AR+LT"/>
              <a:ea typeface="+mn-ea"/>
              <a:cs typeface="Symbio AR+LT"/>
            </a:endParaRPr>
          </a:p>
        </p:txBody>
      </p:sp>
      <p:grpSp>
        <p:nvGrpSpPr>
          <p:cNvPr id="131" name="Group 130">
            <a:extLst>
              <a:ext uri="{FF2B5EF4-FFF2-40B4-BE49-F238E27FC236}">
                <a16:creationId xmlns:a16="http://schemas.microsoft.com/office/drawing/2014/main" id="{42C8C680-8222-4D55-8514-78FD2A7C5EAB}"/>
              </a:ext>
            </a:extLst>
          </p:cNvPr>
          <p:cNvGrpSpPr/>
          <p:nvPr/>
        </p:nvGrpSpPr>
        <p:grpSpPr>
          <a:xfrm>
            <a:off x="-3109" y="6372049"/>
            <a:ext cx="12252960" cy="369332"/>
            <a:chOff x="-3109" y="6478729"/>
            <a:chExt cx="12252960" cy="369332"/>
          </a:xfrm>
        </p:grpSpPr>
        <p:sp>
          <p:nvSpPr>
            <p:cNvPr id="132" name="TextBox 131">
              <a:extLst>
                <a:ext uri="{FF2B5EF4-FFF2-40B4-BE49-F238E27FC236}">
                  <a16:creationId xmlns:a16="http://schemas.microsoft.com/office/drawing/2014/main" id="{8DC80B3E-FAED-4E66-9782-534CECEAE87A}"/>
                </a:ext>
              </a:extLst>
            </p:cNvPr>
            <p:cNvSpPr txBox="1"/>
            <p:nvPr/>
          </p:nvSpPr>
          <p:spPr>
            <a:xfrm>
              <a:off x="11784280" y="6478729"/>
              <a:ext cx="32776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Symbio AR+LT"/>
              </a:endParaRPr>
            </a:p>
          </p:txBody>
        </p:sp>
        <p:sp>
          <p:nvSpPr>
            <p:cNvPr id="133" name="Isosceles Triangle 69">
              <a:extLst>
                <a:ext uri="{FF2B5EF4-FFF2-40B4-BE49-F238E27FC236}">
                  <a16:creationId xmlns:a16="http://schemas.microsoft.com/office/drawing/2014/main" id="{005D241D-BA1A-40CA-8773-FE12FCFAF46F}"/>
                </a:ext>
              </a:extLst>
            </p:cNvPr>
            <p:cNvSpPr/>
            <p:nvPr/>
          </p:nvSpPr>
          <p:spPr>
            <a:xfrm rot="16200000">
              <a:off x="6114227" y="446439"/>
              <a:ext cx="18288" cy="12252960"/>
            </a:xfrm>
            <a:prstGeom prst="roundRect">
              <a:avLst>
                <a:gd name="adj" fmla="val 0"/>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ymbio AR+LT"/>
                <a:ea typeface="+mn-ea"/>
                <a:cs typeface="Symbio AR+LT"/>
              </a:endParaRPr>
            </a:p>
          </p:txBody>
        </p:sp>
      </p:grpSp>
      <p:pic>
        <p:nvPicPr>
          <p:cNvPr id="134" name="Picture 133">
            <a:extLst>
              <a:ext uri="{FF2B5EF4-FFF2-40B4-BE49-F238E27FC236}">
                <a16:creationId xmlns:a16="http://schemas.microsoft.com/office/drawing/2014/main" id="{8A0FB05F-F818-4B91-A1BB-8544CF5220AF}"/>
              </a:ext>
            </a:extLst>
          </p:cNvPr>
          <p:cNvPicPr>
            <a:picLocks noChangeAspect="1"/>
          </p:cNvPicPr>
          <p:nvPr/>
        </p:nvPicPr>
        <p:blipFill>
          <a:blip r:embed="rId4">
            <a:duotone>
              <a:prstClr val="black"/>
              <a:srgbClr val="14536E">
                <a:tint val="45000"/>
                <a:satMod val="400000"/>
              </a:srgbClr>
            </a:duotone>
            <a:extLst>
              <a:ext uri="{BEBA8EAE-BF5A-486C-A8C5-ECC9F3942E4B}">
                <a14:imgProps xmlns:a14="http://schemas.microsoft.com/office/drawing/2010/main">
                  <a14:imgLayer r:embed="rId5">
                    <a14:imgEffect>
                      <a14:brightnessContrast bright="-40000"/>
                    </a14:imgEffect>
                  </a14:imgLayer>
                </a14:imgProps>
              </a:ext>
            </a:extLst>
          </a:blip>
          <a:stretch>
            <a:fillRect/>
          </a:stretch>
        </p:blipFill>
        <p:spPr>
          <a:xfrm rot="12039751">
            <a:off x="1029597" y="6547228"/>
            <a:ext cx="222092" cy="219568"/>
          </a:xfrm>
          <a:prstGeom prst="rect">
            <a:avLst/>
          </a:prstGeom>
          <a:effectLst/>
        </p:spPr>
      </p:pic>
      <p:pic>
        <p:nvPicPr>
          <p:cNvPr id="135" name="Picture 134">
            <a:extLst>
              <a:ext uri="{FF2B5EF4-FFF2-40B4-BE49-F238E27FC236}">
                <a16:creationId xmlns:a16="http://schemas.microsoft.com/office/drawing/2014/main" id="{2A9EB733-DD90-45BC-87B1-9355D9BC25D6}"/>
              </a:ext>
            </a:extLst>
          </p:cNvPr>
          <p:cNvPicPr>
            <a:picLocks noChangeAspect="1"/>
          </p:cNvPicPr>
          <p:nvPr/>
        </p:nvPicPr>
        <p:blipFill>
          <a:blip r:embed="rId6">
            <a:duotone>
              <a:prstClr val="black"/>
              <a:srgbClr val="14536E">
                <a:tint val="45000"/>
                <a:satMod val="400000"/>
              </a:srgbClr>
            </a:duotone>
            <a:extLst>
              <a:ext uri="{BEBA8EAE-BF5A-486C-A8C5-ECC9F3942E4B}">
                <a14:imgProps xmlns:a14="http://schemas.microsoft.com/office/drawing/2010/main">
                  <a14:imgLayer r:embed="rId7">
                    <a14:imgEffect>
                      <a14:brightnessContrast bright="-40000" contrast="20000"/>
                    </a14:imgEffect>
                  </a14:imgLayer>
                </a14:imgProps>
              </a:ext>
            </a:extLst>
          </a:blip>
          <a:stretch>
            <a:fillRect/>
          </a:stretch>
        </p:blipFill>
        <p:spPr>
          <a:xfrm>
            <a:off x="1828942" y="6559380"/>
            <a:ext cx="237293" cy="202777"/>
          </a:xfrm>
          <a:prstGeom prst="rect">
            <a:avLst/>
          </a:prstGeom>
          <a:effectLst/>
        </p:spPr>
      </p:pic>
      <p:sp>
        <p:nvSpPr>
          <p:cNvPr id="136" name="TextBox 135">
            <a:extLst>
              <a:ext uri="{FF2B5EF4-FFF2-40B4-BE49-F238E27FC236}">
                <a16:creationId xmlns:a16="http://schemas.microsoft.com/office/drawing/2014/main" id="{1847E1F9-F303-473A-846B-2C4EF70DC7BE}"/>
              </a:ext>
            </a:extLst>
          </p:cNvPr>
          <p:cNvSpPr txBox="1"/>
          <p:nvPr/>
        </p:nvSpPr>
        <p:spPr>
          <a:xfrm>
            <a:off x="1425809" y="6508867"/>
            <a:ext cx="403134"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SA" sz="1200" b="0" i="0" u="none" strike="noStrike" kern="1200" cap="none" spc="0" normalizeH="0" baseline="0" noProof="0" dirty="0">
                <a:ln>
                  <a:noFill/>
                </a:ln>
                <a:solidFill>
                  <a:srgbClr val="575756">
                    <a:lumMod val="75000"/>
                  </a:srgbClr>
                </a:solidFill>
                <a:effectLst/>
                <a:uLnTx/>
                <a:uFillTx/>
                <a:latin typeface="SST Arabic" panose="020B0504030504020204" pitchFamily="34" charset="-78"/>
                <a:ea typeface="+mn-ea"/>
                <a:cs typeface="SST Arabic" panose="020B0504030504020204" pitchFamily="34" charset="-78"/>
              </a:rPr>
              <a:t>بري</a:t>
            </a:r>
            <a:endParaRPr kumimoji="0" lang="en-US" sz="1200" b="0" i="0" u="none" strike="noStrike" kern="1200" cap="none" spc="0" normalizeH="0" baseline="0" noProof="0" dirty="0">
              <a:ln>
                <a:noFill/>
              </a:ln>
              <a:solidFill>
                <a:srgbClr val="575756">
                  <a:lumMod val="75000"/>
                </a:srgbClr>
              </a:solidFill>
              <a:effectLst/>
              <a:uLnTx/>
              <a:uFillTx/>
              <a:latin typeface="SST Arabic" panose="020B0504030504020204" pitchFamily="34" charset="-78"/>
              <a:ea typeface="+mn-ea"/>
              <a:cs typeface="SST Arabic" panose="020B0504030504020204" pitchFamily="34" charset="-78"/>
            </a:endParaRPr>
          </a:p>
        </p:txBody>
      </p:sp>
      <p:sp>
        <p:nvSpPr>
          <p:cNvPr id="137" name="TextBox 136">
            <a:extLst>
              <a:ext uri="{FF2B5EF4-FFF2-40B4-BE49-F238E27FC236}">
                <a16:creationId xmlns:a16="http://schemas.microsoft.com/office/drawing/2014/main" id="{79C7F455-2C29-4ED4-9A0E-1F1E0A3EC0C6}"/>
              </a:ext>
            </a:extLst>
          </p:cNvPr>
          <p:cNvSpPr txBox="1"/>
          <p:nvPr/>
        </p:nvSpPr>
        <p:spPr>
          <a:xfrm>
            <a:off x="601218" y="6508867"/>
            <a:ext cx="506859"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SA" sz="1200" b="0" i="0" u="none" strike="noStrike" kern="1200" cap="none" spc="0" normalizeH="0" baseline="0" noProof="0" dirty="0">
                <a:ln>
                  <a:noFill/>
                </a:ln>
                <a:solidFill>
                  <a:srgbClr val="575756">
                    <a:lumMod val="75000"/>
                  </a:srgbClr>
                </a:solidFill>
                <a:effectLst/>
                <a:uLnTx/>
                <a:uFillTx/>
                <a:latin typeface="SST Arabic" panose="020B0504030504020204" pitchFamily="34" charset="-78"/>
                <a:ea typeface="+mn-ea"/>
                <a:cs typeface="SST Arabic" panose="020B0504030504020204" pitchFamily="34" charset="-78"/>
              </a:rPr>
              <a:t>جوي</a:t>
            </a:r>
            <a:endParaRPr kumimoji="0" lang="en-US" sz="1200" b="0" i="0" u="none" strike="noStrike" kern="1200" cap="none" spc="0" normalizeH="0" baseline="0" noProof="0" dirty="0">
              <a:ln>
                <a:noFill/>
              </a:ln>
              <a:solidFill>
                <a:srgbClr val="575756">
                  <a:lumMod val="75000"/>
                </a:srgbClr>
              </a:solidFill>
              <a:effectLst/>
              <a:uLnTx/>
              <a:uFillTx/>
              <a:latin typeface="SST Arabic" panose="020B0504030504020204" pitchFamily="34" charset="-78"/>
              <a:ea typeface="+mn-ea"/>
              <a:cs typeface="SST Arabic" panose="020B0504030504020204" pitchFamily="34" charset="-78"/>
            </a:endParaRPr>
          </a:p>
        </p:txBody>
      </p:sp>
      <p:grpSp>
        <p:nvGrpSpPr>
          <p:cNvPr id="2" name="Group 1">
            <a:extLst>
              <a:ext uri="{FF2B5EF4-FFF2-40B4-BE49-F238E27FC236}">
                <a16:creationId xmlns:a16="http://schemas.microsoft.com/office/drawing/2014/main" id="{454F34A2-9B00-4820-845A-910968C8C0BB}"/>
              </a:ext>
            </a:extLst>
          </p:cNvPr>
          <p:cNvGrpSpPr/>
          <p:nvPr/>
        </p:nvGrpSpPr>
        <p:grpSpPr>
          <a:xfrm>
            <a:off x="1067827" y="3884683"/>
            <a:ext cx="10259958" cy="1687253"/>
            <a:chOff x="1074350" y="1971179"/>
            <a:chExt cx="10259958" cy="1687253"/>
          </a:xfrm>
        </p:grpSpPr>
        <p:sp>
          <p:nvSpPr>
            <p:cNvPr id="106" name="Google Shape;1225;p43">
              <a:extLst>
                <a:ext uri="{FF2B5EF4-FFF2-40B4-BE49-F238E27FC236}">
                  <a16:creationId xmlns:a16="http://schemas.microsoft.com/office/drawing/2014/main" id="{B6561109-3DDE-4552-BE06-C4E480D9E8BE}"/>
                </a:ext>
              </a:extLst>
            </p:cNvPr>
            <p:cNvSpPr/>
            <p:nvPr/>
          </p:nvSpPr>
          <p:spPr>
            <a:xfrm rot="4943053" flipV="1">
              <a:off x="10945167" y="2029142"/>
              <a:ext cx="447104" cy="331178"/>
            </a:xfrm>
            <a:custGeom>
              <a:avLst/>
              <a:gdLst/>
              <a:ahLst/>
              <a:cxnLst/>
              <a:rect l="l" t="t" r="r" b="b"/>
              <a:pathLst>
                <a:path w="16872" h="9216" extrusionOk="0">
                  <a:moveTo>
                    <a:pt x="1" y="1"/>
                  </a:moveTo>
                  <a:lnTo>
                    <a:pt x="3346" y="9216"/>
                  </a:lnTo>
                  <a:lnTo>
                    <a:pt x="16872" y="7025"/>
                  </a:lnTo>
                  <a:lnTo>
                    <a:pt x="16872" y="1"/>
                  </a:lnTo>
                  <a:close/>
                </a:path>
              </a:pathLst>
            </a:custGeom>
            <a:solidFill>
              <a:srgbClr val="04B0AC"/>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0D2547"/>
                </a:solidFill>
                <a:effectLst/>
                <a:uLnTx/>
                <a:uFillTx/>
                <a:latin typeface="Symbio AR+LT"/>
                <a:ea typeface="+mn-ea"/>
                <a:cs typeface="Symbio AR+LT"/>
              </a:endParaRPr>
            </a:p>
          </p:txBody>
        </p:sp>
        <p:sp>
          <p:nvSpPr>
            <p:cNvPr id="112" name="Google Shape;841;p33">
              <a:extLst>
                <a:ext uri="{FF2B5EF4-FFF2-40B4-BE49-F238E27FC236}">
                  <a16:creationId xmlns:a16="http://schemas.microsoft.com/office/drawing/2014/main" id="{4DD27BE0-D40D-42C2-AF45-8AEF5623E81D}"/>
                </a:ext>
              </a:extLst>
            </p:cNvPr>
            <p:cNvSpPr/>
            <p:nvPr/>
          </p:nvSpPr>
          <p:spPr>
            <a:xfrm rot="16200000">
              <a:off x="10470755" y="1639079"/>
              <a:ext cx="377053" cy="1193038"/>
            </a:xfrm>
            <a:prstGeom prst="round2SameRect">
              <a:avLst>
                <a:gd name="adj1" fmla="val 50000"/>
                <a:gd name="adj2" fmla="val 0"/>
              </a:avLst>
            </a:prstGeom>
            <a:solidFill>
              <a:srgbClr val="04B0AC"/>
            </a:solidFill>
            <a:ln>
              <a:noFill/>
            </a:ln>
          </p:spPr>
          <p:txBody>
            <a:bodyPr spcFirstLastPara="1" wrap="square" lIns="0" tIns="1371600" rIns="0" bIns="91425"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endParaRPr kumimoji="0" sz="1300" b="0" i="0" u="none" strike="noStrike" kern="1200" cap="none" spc="0" normalizeH="0" baseline="0" noProof="0" dirty="0">
                <a:ln>
                  <a:noFill/>
                </a:ln>
                <a:solidFill>
                  <a:srgbClr val="FFFFFF"/>
                </a:solidFill>
                <a:effectLst/>
                <a:uLnTx/>
                <a:uFillTx/>
                <a:latin typeface="Symbio AR+LT"/>
                <a:ea typeface="+mn-ea"/>
                <a:cs typeface="Symbio AR+LT"/>
              </a:endParaRPr>
            </a:p>
          </p:txBody>
        </p:sp>
        <p:sp>
          <p:nvSpPr>
            <p:cNvPr id="113" name="Google Shape;841;p33">
              <a:extLst>
                <a:ext uri="{FF2B5EF4-FFF2-40B4-BE49-F238E27FC236}">
                  <a16:creationId xmlns:a16="http://schemas.microsoft.com/office/drawing/2014/main" id="{044FCF03-26F0-4C06-B232-B01EB59C4CFF}"/>
                </a:ext>
              </a:extLst>
            </p:cNvPr>
            <p:cNvSpPr/>
            <p:nvPr/>
          </p:nvSpPr>
          <p:spPr>
            <a:xfrm rot="16200000">
              <a:off x="10488722" y="1713735"/>
              <a:ext cx="255511" cy="1043369"/>
            </a:xfrm>
            <a:prstGeom prst="round2SameRect">
              <a:avLst>
                <a:gd name="adj1" fmla="val 50000"/>
                <a:gd name="adj2" fmla="val 0"/>
              </a:avLst>
            </a:prstGeom>
            <a:solidFill>
              <a:schemeClr val="bg1"/>
            </a:solidFill>
            <a:ln>
              <a:noFill/>
            </a:ln>
          </p:spPr>
          <p:txBody>
            <a:bodyPr spcFirstLastPara="1" wrap="square" lIns="0" tIns="1371600" rIns="0" bIns="91425"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endParaRPr kumimoji="0" sz="1300" b="0" i="0" u="none" strike="noStrike" kern="1200" cap="none" spc="0" normalizeH="0" baseline="0" noProof="0" dirty="0">
                <a:ln>
                  <a:noFill/>
                </a:ln>
                <a:solidFill>
                  <a:srgbClr val="FFFFFF"/>
                </a:solidFill>
                <a:effectLst/>
                <a:uLnTx/>
                <a:uFillTx/>
                <a:latin typeface="Symbio AR+LT"/>
                <a:ea typeface="+mn-ea"/>
                <a:cs typeface="Symbio AR+LT"/>
              </a:endParaRPr>
            </a:p>
          </p:txBody>
        </p:sp>
        <p:sp>
          <p:nvSpPr>
            <p:cNvPr id="116" name="Title 1">
              <a:extLst>
                <a:ext uri="{FF2B5EF4-FFF2-40B4-BE49-F238E27FC236}">
                  <a16:creationId xmlns:a16="http://schemas.microsoft.com/office/drawing/2014/main" id="{63F81CFB-DFC1-43FE-84C5-0E6C4188C124}"/>
                </a:ext>
              </a:extLst>
            </p:cNvPr>
            <p:cNvSpPr txBox="1">
              <a:spLocks/>
            </p:cNvSpPr>
            <p:nvPr/>
          </p:nvSpPr>
          <p:spPr>
            <a:xfrm>
              <a:off x="8431331" y="2167482"/>
              <a:ext cx="2379578" cy="352509"/>
            </a:xfrm>
            <a:prstGeom prst="rect">
              <a:avLst/>
            </a:prstGeom>
          </p:spPr>
          <p:txBody>
            <a:bodyPr vert="horz" lIns="0" tIns="0" rIns="0" bIns="0" rtlCol="0" anchor="t">
              <a:noAutofit/>
            </a:bodyPr>
            <a:lstStyle>
              <a:lvl1pPr algn="r" defTabSz="914400" rtl="1" eaLnBrk="1" latinLnBrk="0" hangingPunct="1">
                <a:lnSpc>
                  <a:spcPct val="90000"/>
                </a:lnSpc>
                <a:spcBef>
                  <a:spcPct val="0"/>
                </a:spcBef>
                <a:buNone/>
                <a:defRPr sz="2600" kern="1200">
                  <a:solidFill>
                    <a:schemeClr val="accent3"/>
                  </a:solidFill>
                  <a:latin typeface="Greta Arabic" pitchFamily="2" charset="-78"/>
                  <a:ea typeface="+mj-ea"/>
                  <a:cs typeface="+mj-cs"/>
                </a:defRPr>
              </a:lvl1pPr>
            </a:lstStyle>
            <a:p>
              <a:pPr marL="0" marR="0" lvl="0" indent="0" algn="r" defTabSz="914400" rtl="1" eaLnBrk="1" fontAlgn="auto" latinLnBrk="0" hangingPunct="1">
                <a:lnSpc>
                  <a:spcPct val="90000"/>
                </a:lnSpc>
                <a:spcBef>
                  <a:spcPct val="0"/>
                </a:spcBef>
                <a:spcAft>
                  <a:spcPts val="0"/>
                </a:spcAft>
                <a:buClrTx/>
                <a:buSzTx/>
                <a:buFontTx/>
                <a:buNone/>
                <a:tabLst/>
                <a:defRPr/>
              </a:pPr>
              <a:r>
                <a:rPr kumimoji="0" lang="ar-SA" sz="1100" b="0" i="0" u="none" strike="noStrike" kern="1200" cap="none" spc="0" normalizeH="0" baseline="0" noProof="0" dirty="0">
                  <a:ln>
                    <a:noFill/>
                  </a:ln>
                  <a:solidFill>
                    <a:srgbClr val="0D2547"/>
                  </a:solidFill>
                  <a:effectLst/>
                  <a:uLnTx/>
                  <a:uFillTx/>
                  <a:latin typeface="Greta Arabic" pitchFamily="2" charset="-78"/>
                  <a:ea typeface="+mj-ea"/>
                  <a:cs typeface="Somar Bold"/>
                </a:rPr>
                <a:t>مثال</a:t>
              </a:r>
              <a:endParaRPr kumimoji="0" lang="en-US" sz="1100" b="0" i="0" u="none" strike="noStrike" kern="1200" cap="none" spc="0" normalizeH="0" baseline="0" noProof="0" dirty="0">
                <a:ln>
                  <a:noFill/>
                </a:ln>
                <a:solidFill>
                  <a:srgbClr val="0D2547"/>
                </a:solidFill>
                <a:effectLst/>
                <a:uLnTx/>
                <a:uFillTx/>
                <a:latin typeface="Greta Arabic" pitchFamily="2" charset="-78"/>
                <a:ea typeface="+mj-ea"/>
                <a:cs typeface="Somar Bold"/>
              </a:endParaRPr>
            </a:p>
          </p:txBody>
        </p:sp>
        <p:sp>
          <p:nvSpPr>
            <p:cNvPr id="127" name="Rectangle: Rounded Corners 126">
              <a:extLst>
                <a:ext uri="{FF2B5EF4-FFF2-40B4-BE49-F238E27FC236}">
                  <a16:creationId xmlns:a16="http://schemas.microsoft.com/office/drawing/2014/main" id="{F83763C6-664E-4336-A6AB-35581CD95FC1}"/>
                </a:ext>
              </a:extLst>
            </p:cNvPr>
            <p:cNvSpPr/>
            <p:nvPr/>
          </p:nvSpPr>
          <p:spPr>
            <a:xfrm>
              <a:off x="1601033" y="2590251"/>
              <a:ext cx="8973356" cy="989112"/>
            </a:xfrm>
            <a:prstGeom prst="round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ymbio AR+LT"/>
                <a:ea typeface="+mn-ea"/>
                <a:cs typeface="Symbio AR+LT"/>
              </a:endParaRPr>
            </a:p>
          </p:txBody>
        </p:sp>
        <p:sp>
          <p:nvSpPr>
            <p:cNvPr id="129" name="Rectangle 128">
              <a:extLst>
                <a:ext uri="{FF2B5EF4-FFF2-40B4-BE49-F238E27FC236}">
                  <a16:creationId xmlns:a16="http://schemas.microsoft.com/office/drawing/2014/main" id="{7AFEACEB-5BEE-4E56-A1D2-C2395205D506}"/>
                </a:ext>
              </a:extLst>
            </p:cNvPr>
            <p:cNvSpPr/>
            <p:nvPr/>
          </p:nvSpPr>
          <p:spPr>
            <a:xfrm>
              <a:off x="1601033" y="2537467"/>
              <a:ext cx="8973356" cy="310996"/>
            </a:xfrm>
            <a:prstGeom prst="rect">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ymbio AR+LT"/>
                <a:ea typeface="+mn-ea"/>
                <a:cs typeface="Symbio AR+LT"/>
              </a:endParaRPr>
            </a:p>
          </p:txBody>
        </p:sp>
        <p:sp>
          <p:nvSpPr>
            <p:cNvPr id="130" name="Title 1">
              <a:extLst>
                <a:ext uri="{FF2B5EF4-FFF2-40B4-BE49-F238E27FC236}">
                  <a16:creationId xmlns:a16="http://schemas.microsoft.com/office/drawing/2014/main" id="{08D18F17-FC1F-4694-A2A2-CA94B48DC0D6}"/>
                </a:ext>
              </a:extLst>
            </p:cNvPr>
            <p:cNvSpPr txBox="1">
              <a:spLocks/>
            </p:cNvSpPr>
            <p:nvPr/>
          </p:nvSpPr>
          <p:spPr>
            <a:xfrm>
              <a:off x="8079141" y="2624954"/>
              <a:ext cx="2379578" cy="352509"/>
            </a:xfrm>
            <a:prstGeom prst="rect">
              <a:avLst/>
            </a:prstGeom>
          </p:spPr>
          <p:txBody>
            <a:bodyPr vert="horz" lIns="0" tIns="0" rIns="0" bIns="0" rtlCol="0" anchor="t">
              <a:noAutofit/>
            </a:bodyPr>
            <a:lstStyle>
              <a:lvl1pPr algn="r" defTabSz="914400" rtl="1" eaLnBrk="1" latinLnBrk="0" hangingPunct="1">
                <a:lnSpc>
                  <a:spcPct val="90000"/>
                </a:lnSpc>
                <a:spcBef>
                  <a:spcPct val="0"/>
                </a:spcBef>
                <a:buNone/>
                <a:defRPr sz="2600" kern="1200">
                  <a:solidFill>
                    <a:schemeClr val="accent3"/>
                  </a:solidFill>
                  <a:latin typeface="Greta Arabic" pitchFamily="2" charset="-78"/>
                  <a:ea typeface="+mj-ea"/>
                  <a:cs typeface="+mj-cs"/>
                </a:defRPr>
              </a:lvl1pPr>
            </a:lstStyle>
            <a:p>
              <a:pPr marL="0" marR="0" lvl="0" indent="0" algn="r" defTabSz="914400" rtl="1" eaLnBrk="1" fontAlgn="auto" latinLnBrk="0" hangingPunct="1">
                <a:lnSpc>
                  <a:spcPct val="90000"/>
                </a:lnSpc>
                <a:spcBef>
                  <a:spcPct val="0"/>
                </a:spcBef>
                <a:spcAft>
                  <a:spcPts val="0"/>
                </a:spcAft>
                <a:buClrTx/>
                <a:buSzTx/>
                <a:buFontTx/>
                <a:buNone/>
                <a:tabLst/>
                <a:defRPr/>
              </a:pPr>
              <a:r>
                <a:rPr kumimoji="0" lang="ar-SA" sz="1000" b="0" i="0" u="none" strike="noStrike" kern="1200" cap="none" spc="0" normalizeH="0" baseline="0" noProof="0" dirty="0">
                  <a:ln>
                    <a:noFill/>
                  </a:ln>
                  <a:solidFill>
                    <a:srgbClr val="FFFFFF"/>
                  </a:solidFill>
                  <a:effectLst/>
                  <a:uLnTx/>
                  <a:uFillTx/>
                  <a:latin typeface="Greta Arabic" pitchFamily="2" charset="-78"/>
                  <a:ea typeface="+mj-ea"/>
                  <a:cs typeface="Somar Bold"/>
                </a:rPr>
                <a:t>رقم وثيقة السفر</a:t>
              </a:r>
              <a:endParaRPr kumimoji="0" lang="en-US" sz="1000" b="0" i="0" u="none" strike="noStrike" kern="1200" cap="none" spc="0" normalizeH="0" baseline="0" noProof="0" dirty="0">
                <a:ln>
                  <a:noFill/>
                </a:ln>
                <a:solidFill>
                  <a:srgbClr val="FFFFFF"/>
                </a:solidFill>
                <a:effectLst/>
                <a:uLnTx/>
                <a:uFillTx/>
                <a:latin typeface="Greta Arabic" pitchFamily="2" charset="-78"/>
                <a:ea typeface="+mj-ea"/>
                <a:cs typeface="Somar Bold"/>
              </a:endParaRPr>
            </a:p>
          </p:txBody>
        </p:sp>
        <p:sp>
          <p:nvSpPr>
            <p:cNvPr id="147" name="Title 1">
              <a:extLst>
                <a:ext uri="{FF2B5EF4-FFF2-40B4-BE49-F238E27FC236}">
                  <a16:creationId xmlns:a16="http://schemas.microsoft.com/office/drawing/2014/main" id="{230957E4-05C5-4B74-BC3D-EEB464D62B64}"/>
                </a:ext>
              </a:extLst>
            </p:cNvPr>
            <p:cNvSpPr txBox="1">
              <a:spLocks/>
            </p:cNvSpPr>
            <p:nvPr/>
          </p:nvSpPr>
          <p:spPr>
            <a:xfrm>
              <a:off x="7042534" y="2614885"/>
              <a:ext cx="2379578" cy="352509"/>
            </a:xfrm>
            <a:prstGeom prst="rect">
              <a:avLst/>
            </a:prstGeom>
          </p:spPr>
          <p:txBody>
            <a:bodyPr vert="horz" lIns="0" tIns="0" rIns="0" bIns="0" rtlCol="0" anchor="t">
              <a:noAutofit/>
            </a:bodyPr>
            <a:lstStyle>
              <a:lvl1pPr algn="r" defTabSz="914400" rtl="1" eaLnBrk="1" latinLnBrk="0" hangingPunct="1">
                <a:lnSpc>
                  <a:spcPct val="90000"/>
                </a:lnSpc>
                <a:spcBef>
                  <a:spcPct val="0"/>
                </a:spcBef>
                <a:buNone/>
                <a:defRPr sz="2600" kern="1200">
                  <a:solidFill>
                    <a:schemeClr val="accent3"/>
                  </a:solidFill>
                  <a:latin typeface="Greta Arabic" pitchFamily="2" charset="-78"/>
                  <a:ea typeface="+mj-ea"/>
                  <a:cs typeface="+mj-cs"/>
                </a:defRPr>
              </a:lvl1pPr>
            </a:lstStyle>
            <a:p>
              <a:pPr marL="0" marR="0" lvl="0" indent="0" algn="r" defTabSz="914400" rtl="1" eaLnBrk="1" fontAlgn="auto" latinLnBrk="0" hangingPunct="1">
                <a:lnSpc>
                  <a:spcPct val="90000"/>
                </a:lnSpc>
                <a:spcBef>
                  <a:spcPct val="0"/>
                </a:spcBef>
                <a:spcAft>
                  <a:spcPts val="0"/>
                </a:spcAft>
                <a:buClrTx/>
                <a:buSzTx/>
                <a:buFontTx/>
                <a:buNone/>
                <a:tabLst/>
                <a:defRPr/>
              </a:pPr>
              <a:r>
                <a:rPr kumimoji="0" lang="ar-SA" sz="1000" b="0" i="0" u="none" strike="noStrike" kern="1200" cap="none" spc="0" normalizeH="0" baseline="0" noProof="0" dirty="0">
                  <a:ln>
                    <a:noFill/>
                  </a:ln>
                  <a:solidFill>
                    <a:srgbClr val="FFFFFF"/>
                  </a:solidFill>
                  <a:effectLst/>
                  <a:uLnTx/>
                  <a:uFillTx/>
                  <a:latin typeface="Greta Arabic" pitchFamily="2" charset="-78"/>
                  <a:ea typeface="+mj-ea"/>
                  <a:cs typeface="Somar Bold"/>
                </a:rPr>
                <a:t>نوع المركبة</a:t>
              </a:r>
              <a:endParaRPr kumimoji="0" lang="en-US" sz="1000" b="0" i="0" u="none" strike="noStrike" kern="1200" cap="none" spc="0" normalizeH="0" baseline="0" noProof="0" dirty="0">
                <a:ln>
                  <a:noFill/>
                </a:ln>
                <a:solidFill>
                  <a:srgbClr val="FFFFFF"/>
                </a:solidFill>
                <a:effectLst/>
                <a:uLnTx/>
                <a:uFillTx/>
                <a:latin typeface="Greta Arabic" pitchFamily="2" charset="-78"/>
                <a:ea typeface="+mj-ea"/>
                <a:cs typeface="Somar Bold"/>
              </a:endParaRPr>
            </a:p>
          </p:txBody>
        </p:sp>
        <p:sp>
          <p:nvSpPr>
            <p:cNvPr id="148" name="Title 1">
              <a:extLst>
                <a:ext uri="{FF2B5EF4-FFF2-40B4-BE49-F238E27FC236}">
                  <a16:creationId xmlns:a16="http://schemas.microsoft.com/office/drawing/2014/main" id="{F775CEAB-9BCD-4034-8F31-776F36E25DF5}"/>
                </a:ext>
              </a:extLst>
            </p:cNvPr>
            <p:cNvSpPr txBox="1">
              <a:spLocks/>
            </p:cNvSpPr>
            <p:nvPr/>
          </p:nvSpPr>
          <p:spPr>
            <a:xfrm>
              <a:off x="6832365" y="2564085"/>
              <a:ext cx="2379578" cy="352509"/>
            </a:xfrm>
            <a:prstGeom prst="rect">
              <a:avLst/>
            </a:prstGeom>
          </p:spPr>
          <p:txBody>
            <a:bodyPr vert="horz" lIns="0" tIns="0" rIns="0" bIns="0" rtlCol="0" anchor="t">
              <a:noAutofit/>
            </a:bodyPr>
            <a:lstStyle>
              <a:lvl1pPr algn="r" defTabSz="914400" rtl="1" eaLnBrk="1" latinLnBrk="0" hangingPunct="1">
                <a:lnSpc>
                  <a:spcPct val="90000"/>
                </a:lnSpc>
                <a:spcBef>
                  <a:spcPct val="0"/>
                </a:spcBef>
                <a:buNone/>
                <a:defRPr sz="2600" kern="1200">
                  <a:solidFill>
                    <a:schemeClr val="accent3"/>
                  </a:solidFill>
                  <a:latin typeface="Greta Arabic" pitchFamily="2" charset="-78"/>
                  <a:ea typeface="+mj-ea"/>
                  <a:cs typeface="+mj-cs"/>
                </a:defRPr>
              </a:lvl1pPr>
            </a:lstStyle>
            <a:p>
              <a:pPr marL="0" marR="0" lvl="0" indent="0" algn="ctr" defTabSz="914400" rtl="1" eaLnBrk="1" fontAlgn="auto" latinLnBrk="0" hangingPunct="1">
                <a:lnSpc>
                  <a:spcPct val="90000"/>
                </a:lnSpc>
                <a:spcBef>
                  <a:spcPct val="0"/>
                </a:spcBef>
                <a:spcAft>
                  <a:spcPts val="0"/>
                </a:spcAft>
                <a:buClrTx/>
                <a:buSzTx/>
                <a:buFontTx/>
                <a:buNone/>
                <a:tabLst/>
                <a:defRPr/>
              </a:pPr>
              <a:r>
                <a:rPr kumimoji="0" lang="ar-SA" sz="1000" b="0" i="0" u="none" strike="noStrike" kern="1200" cap="none" spc="0" normalizeH="0" baseline="0" noProof="0" dirty="0">
                  <a:ln>
                    <a:noFill/>
                  </a:ln>
                  <a:solidFill>
                    <a:srgbClr val="FFFFFF"/>
                  </a:solidFill>
                  <a:effectLst/>
                  <a:uLnTx/>
                  <a:uFillTx/>
                  <a:latin typeface="Greta Arabic" pitchFamily="2" charset="-78"/>
                  <a:ea typeface="+mj-ea"/>
                  <a:cs typeface="Somar Bold"/>
                </a:rPr>
                <a:t>تحقق شرط تغير</a:t>
              </a:r>
            </a:p>
            <a:p>
              <a:pPr marL="0" marR="0" lvl="0" indent="0" algn="ctr" defTabSz="914400" rtl="1" eaLnBrk="1" fontAlgn="auto" latinLnBrk="0" hangingPunct="1">
                <a:lnSpc>
                  <a:spcPct val="90000"/>
                </a:lnSpc>
                <a:spcBef>
                  <a:spcPct val="0"/>
                </a:spcBef>
                <a:spcAft>
                  <a:spcPts val="0"/>
                </a:spcAft>
                <a:buClrTx/>
                <a:buSzTx/>
                <a:buFontTx/>
                <a:buNone/>
                <a:tabLst/>
                <a:defRPr/>
              </a:pPr>
              <a:r>
                <a:rPr kumimoji="0" lang="ar-SA" sz="1000" b="0" i="0" u="none" strike="noStrike" kern="1200" cap="none" spc="0" normalizeH="0" baseline="0" noProof="0" dirty="0">
                  <a:ln>
                    <a:noFill/>
                  </a:ln>
                  <a:solidFill>
                    <a:srgbClr val="FFFFFF"/>
                  </a:solidFill>
                  <a:effectLst/>
                  <a:uLnTx/>
                  <a:uFillTx/>
                  <a:latin typeface="Greta Arabic" pitchFamily="2" charset="-78"/>
                  <a:ea typeface="+mj-ea"/>
                  <a:cs typeface="Somar Bold"/>
                </a:rPr>
                <a:t> نوع المركبات </a:t>
              </a:r>
              <a:endParaRPr kumimoji="0" lang="en-US" sz="1000" b="0" i="0" u="none" strike="noStrike" kern="1200" cap="none" spc="0" normalizeH="0" baseline="0" noProof="0" dirty="0">
                <a:ln>
                  <a:noFill/>
                </a:ln>
                <a:solidFill>
                  <a:srgbClr val="FFFFFF"/>
                </a:solidFill>
                <a:effectLst/>
                <a:uLnTx/>
                <a:uFillTx/>
                <a:latin typeface="Greta Arabic" pitchFamily="2" charset="-78"/>
                <a:ea typeface="+mj-ea"/>
                <a:cs typeface="Somar Bold"/>
              </a:endParaRPr>
            </a:p>
          </p:txBody>
        </p:sp>
        <p:sp>
          <p:nvSpPr>
            <p:cNvPr id="149" name="Title 1">
              <a:extLst>
                <a:ext uri="{FF2B5EF4-FFF2-40B4-BE49-F238E27FC236}">
                  <a16:creationId xmlns:a16="http://schemas.microsoft.com/office/drawing/2014/main" id="{56F224AF-CC58-4FE9-A90F-1F234D0B8A3D}"/>
                </a:ext>
              </a:extLst>
            </p:cNvPr>
            <p:cNvSpPr txBox="1">
              <a:spLocks/>
            </p:cNvSpPr>
            <p:nvPr/>
          </p:nvSpPr>
          <p:spPr>
            <a:xfrm>
              <a:off x="5628554" y="2554256"/>
              <a:ext cx="2379578" cy="352509"/>
            </a:xfrm>
            <a:prstGeom prst="rect">
              <a:avLst/>
            </a:prstGeom>
          </p:spPr>
          <p:txBody>
            <a:bodyPr vert="horz" lIns="0" tIns="0" rIns="0" bIns="0" rtlCol="0" anchor="t">
              <a:noAutofit/>
            </a:bodyPr>
            <a:lstStyle>
              <a:lvl1pPr algn="r" defTabSz="914400" rtl="1" eaLnBrk="1" latinLnBrk="0" hangingPunct="1">
                <a:lnSpc>
                  <a:spcPct val="90000"/>
                </a:lnSpc>
                <a:spcBef>
                  <a:spcPct val="0"/>
                </a:spcBef>
                <a:buNone/>
                <a:defRPr sz="2600" kern="1200">
                  <a:solidFill>
                    <a:schemeClr val="accent3"/>
                  </a:solidFill>
                  <a:latin typeface="Greta Arabic" pitchFamily="2" charset="-78"/>
                  <a:ea typeface="+mj-ea"/>
                  <a:cs typeface="+mj-cs"/>
                </a:defRPr>
              </a:lvl1pPr>
            </a:lstStyle>
            <a:p>
              <a:pPr marL="0" marR="0" lvl="0" indent="0" algn="ctr" defTabSz="914400" rtl="1" eaLnBrk="1" fontAlgn="auto" latinLnBrk="0" hangingPunct="1">
                <a:lnSpc>
                  <a:spcPct val="90000"/>
                </a:lnSpc>
                <a:spcBef>
                  <a:spcPct val="0"/>
                </a:spcBef>
                <a:spcAft>
                  <a:spcPts val="0"/>
                </a:spcAft>
                <a:buClrTx/>
                <a:buSzTx/>
                <a:buFontTx/>
                <a:buNone/>
                <a:tabLst/>
                <a:defRPr/>
              </a:pPr>
              <a:r>
                <a:rPr kumimoji="0" lang="ar-SA" sz="1000" b="0" i="0" u="none" strike="noStrike" kern="1200" cap="none" spc="0" normalizeH="0" baseline="0" noProof="0" dirty="0">
                  <a:ln>
                    <a:noFill/>
                  </a:ln>
                  <a:solidFill>
                    <a:srgbClr val="FFFFFF"/>
                  </a:solidFill>
                  <a:effectLst/>
                  <a:uLnTx/>
                  <a:uFillTx/>
                  <a:latin typeface="Greta Arabic" pitchFamily="2" charset="-78"/>
                  <a:ea typeface="+mj-ea"/>
                  <a:cs typeface="Somar Bold"/>
                </a:rPr>
                <a:t>عدد الحركات </a:t>
              </a:r>
              <a:endParaRPr kumimoji="0" lang="en-US" sz="1000" b="0" i="0" u="none" strike="noStrike" kern="1200" cap="none" spc="0" normalizeH="0" baseline="0" noProof="0" dirty="0">
                <a:ln>
                  <a:noFill/>
                </a:ln>
                <a:solidFill>
                  <a:srgbClr val="FFFFFF"/>
                </a:solidFill>
                <a:effectLst/>
                <a:uLnTx/>
                <a:uFillTx/>
                <a:latin typeface="Greta Arabic" pitchFamily="2" charset="-78"/>
                <a:ea typeface="+mj-ea"/>
                <a:cs typeface="Somar Bold"/>
              </a:endParaRPr>
            </a:p>
            <a:p>
              <a:pPr marL="0" marR="0" lvl="0" indent="0" algn="ctr" defTabSz="914400" rtl="1" eaLnBrk="1" fontAlgn="auto" latinLnBrk="0" hangingPunct="1">
                <a:lnSpc>
                  <a:spcPct val="90000"/>
                </a:lnSpc>
                <a:spcBef>
                  <a:spcPct val="0"/>
                </a:spcBef>
                <a:spcAft>
                  <a:spcPts val="0"/>
                </a:spcAft>
                <a:buClrTx/>
                <a:buSzTx/>
                <a:buFontTx/>
                <a:buNone/>
                <a:tabLst/>
                <a:defRPr/>
              </a:pPr>
              <a:r>
                <a:rPr kumimoji="0" lang="ar-SA" sz="1000" b="0" i="0" u="none" strike="noStrike" kern="1200" cap="none" spc="0" normalizeH="0" baseline="0" noProof="0" dirty="0">
                  <a:ln>
                    <a:noFill/>
                  </a:ln>
                  <a:solidFill>
                    <a:srgbClr val="FFFFFF"/>
                  </a:solidFill>
                  <a:effectLst/>
                  <a:uLnTx/>
                  <a:uFillTx/>
                  <a:latin typeface="Greta Arabic" pitchFamily="2" charset="-78"/>
                  <a:ea typeface="+mj-ea"/>
                  <a:cs typeface="Somar Bold"/>
                </a:rPr>
                <a:t>(خصوصي)</a:t>
              </a:r>
              <a:endParaRPr kumimoji="0" lang="en-US" sz="1000" b="0" i="0" u="none" strike="noStrike" kern="1200" cap="none" spc="0" normalizeH="0" baseline="0" noProof="0" dirty="0">
                <a:ln>
                  <a:noFill/>
                </a:ln>
                <a:solidFill>
                  <a:srgbClr val="FFFFFF"/>
                </a:solidFill>
                <a:effectLst/>
                <a:uLnTx/>
                <a:uFillTx/>
                <a:latin typeface="Greta Arabic" pitchFamily="2" charset="-78"/>
                <a:ea typeface="+mj-ea"/>
                <a:cs typeface="Somar Bold"/>
              </a:endParaRPr>
            </a:p>
          </p:txBody>
        </p:sp>
        <p:sp>
          <p:nvSpPr>
            <p:cNvPr id="150" name="Title 1">
              <a:extLst>
                <a:ext uri="{FF2B5EF4-FFF2-40B4-BE49-F238E27FC236}">
                  <a16:creationId xmlns:a16="http://schemas.microsoft.com/office/drawing/2014/main" id="{3372DB7F-98D0-46DF-BBCA-0D44CABEFB1C}"/>
                </a:ext>
              </a:extLst>
            </p:cNvPr>
            <p:cNvSpPr txBox="1">
              <a:spLocks/>
            </p:cNvSpPr>
            <p:nvPr/>
          </p:nvSpPr>
          <p:spPr>
            <a:xfrm>
              <a:off x="2814567" y="2604725"/>
              <a:ext cx="2379578" cy="352509"/>
            </a:xfrm>
            <a:prstGeom prst="rect">
              <a:avLst/>
            </a:prstGeom>
          </p:spPr>
          <p:txBody>
            <a:bodyPr vert="horz" lIns="0" tIns="0" rIns="0" bIns="0" rtlCol="0" anchor="t">
              <a:noAutofit/>
            </a:bodyPr>
            <a:lstStyle>
              <a:lvl1pPr algn="r" defTabSz="914400" rtl="1" eaLnBrk="1" latinLnBrk="0" hangingPunct="1">
                <a:lnSpc>
                  <a:spcPct val="90000"/>
                </a:lnSpc>
                <a:spcBef>
                  <a:spcPct val="0"/>
                </a:spcBef>
                <a:buNone/>
                <a:defRPr sz="2600" kern="1200">
                  <a:solidFill>
                    <a:schemeClr val="accent3"/>
                  </a:solidFill>
                  <a:latin typeface="Greta Arabic" pitchFamily="2" charset="-78"/>
                  <a:ea typeface="+mj-ea"/>
                  <a:cs typeface="+mj-cs"/>
                </a:defRPr>
              </a:lvl1pPr>
            </a:lstStyle>
            <a:p>
              <a:pPr marL="0" marR="0" lvl="0" indent="0" algn="r" defTabSz="914400" rtl="1" eaLnBrk="1" fontAlgn="auto" latinLnBrk="0" hangingPunct="1">
                <a:lnSpc>
                  <a:spcPct val="90000"/>
                </a:lnSpc>
                <a:spcBef>
                  <a:spcPct val="0"/>
                </a:spcBef>
                <a:spcAft>
                  <a:spcPts val="0"/>
                </a:spcAft>
                <a:buClrTx/>
                <a:buSzTx/>
                <a:buFontTx/>
                <a:buNone/>
                <a:tabLst/>
                <a:defRPr/>
              </a:pPr>
              <a:r>
                <a:rPr kumimoji="0" lang="ar-SA" sz="1000" b="0" i="0" u="none" strike="noStrike" kern="1200" cap="none" spc="0" normalizeH="0" baseline="0" noProof="0" dirty="0">
                  <a:ln>
                    <a:noFill/>
                  </a:ln>
                  <a:solidFill>
                    <a:srgbClr val="FFFFFF"/>
                  </a:solidFill>
                  <a:effectLst/>
                  <a:uLnTx/>
                  <a:uFillTx/>
                  <a:latin typeface="Greta Arabic" pitchFamily="2" charset="-78"/>
                  <a:ea typeface="+mj-ea"/>
                  <a:cs typeface="Somar Bold"/>
                </a:rPr>
                <a:t>اجمالي الحركات</a:t>
              </a:r>
              <a:endParaRPr kumimoji="0" lang="en-US" sz="1000" b="0" i="0" u="none" strike="noStrike" kern="1200" cap="none" spc="0" normalizeH="0" baseline="0" noProof="0" dirty="0">
                <a:ln>
                  <a:noFill/>
                </a:ln>
                <a:solidFill>
                  <a:srgbClr val="FFFFFF"/>
                </a:solidFill>
                <a:effectLst/>
                <a:uLnTx/>
                <a:uFillTx/>
                <a:latin typeface="Greta Arabic" pitchFamily="2" charset="-78"/>
                <a:ea typeface="+mj-ea"/>
                <a:cs typeface="Somar Bold"/>
              </a:endParaRPr>
            </a:p>
          </p:txBody>
        </p:sp>
        <p:sp>
          <p:nvSpPr>
            <p:cNvPr id="151" name="Title 1">
              <a:extLst>
                <a:ext uri="{FF2B5EF4-FFF2-40B4-BE49-F238E27FC236}">
                  <a16:creationId xmlns:a16="http://schemas.microsoft.com/office/drawing/2014/main" id="{529EFA64-92FE-43FD-B389-B9F544D30230}"/>
                </a:ext>
              </a:extLst>
            </p:cNvPr>
            <p:cNvSpPr txBox="1">
              <a:spLocks/>
            </p:cNvSpPr>
            <p:nvPr/>
          </p:nvSpPr>
          <p:spPr>
            <a:xfrm>
              <a:off x="2300177" y="2564085"/>
              <a:ext cx="2379578" cy="352509"/>
            </a:xfrm>
            <a:prstGeom prst="rect">
              <a:avLst/>
            </a:prstGeom>
          </p:spPr>
          <p:txBody>
            <a:bodyPr vert="horz" lIns="0" tIns="0" rIns="0" bIns="0" rtlCol="0" anchor="t">
              <a:noAutofit/>
            </a:bodyPr>
            <a:lstStyle>
              <a:lvl1pPr algn="r" defTabSz="914400" rtl="1" eaLnBrk="1" latinLnBrk="0" hangingPunct="1">
                <a:lnSpc>
                  <a:spcPct val="90000"/>
                </a:lnSpc>
                <a:spcBef>
                  <a:spcPct val="0"/>
                </a:spcBef>
                <a:buNone/>
                <a:defRPr sz="2600" kern="1200">
                  <a:solidFill>
                    <a:schemeClr val="accent3"/>
                  </a:solidFill>
                  <a:latin typeface="Greta Arabic" pitchFamily="2" charset="-78"/>
                  <a:ea typeface="+mj-ea"/>
                  <a:cs typeface="+mj-cs"/>
                </a:defRPr>
              </a:lvl1pPr>
            </a:lstStyle>
            <a:p>
              <a:pPr marL="0" marR="0" lvl="0" indent="0" algn="ctr" defTabSz="914400" rtl="1" eaLnBrk="1" fontAlgn="auto" latinLnBrk="0" hangingPunct="1">
                <a:lnSpc>
                  <a:spcPct val="90000"/>
                </a:lnSpc>
                <a:spcBef>
                  <a:spcPct val="0"/>
                </a:spcBef>
                <a:spcAft>
                  <a:spcPts val="0"/>
                </a:spcAft>
                <a:buClrTx/>
                <a:buSzTx/>
                <a:buFontTx/>
                <a:buNone/>
                <a:tabLst/>
                <a:defRPr/>
              </a:pPr>
              <a:r>
                <a:rPr kumimoji="0" lang="ar-SA" sz="1000" b="0" i="0" u="none" strike="noStrike" kern="1200" cap="none" spc="0" normalizeH="0" baseline="0" noProof="0" dirty="0">
                  <a:ln>
                    <a:noFill/>
                  </a:ln>
                  <a:solidFill>
                    <a:srgbClr val="FFFFFF"/>
                  </a:solidFill>
                  <a:effectLst/>
                  <a:uLnTx/>
                  <a:uFillTx/>
                  <a:latin typeface="Greta Arabic" pitchFamily="2" charset="-78"/>
                  <a:ea typeface="+mj-ea"/>
                  <a:cs typeface="Somar Bold"/>
                </a:rPr>
                <a:t>نسبة حركات العمومي</a:t>
              </a:r>
            </a:p>
            <a:p>
              <a:pPr marL="0" marR="0" lvl="0" indent="0" algn="ctr" defTabSz="914400" rtl="1" eaLnBrk="1" fontAlgn="auto" latinLnBrk="0" hangingPunct="1">
                <a:lnSpc>
                  <a:spcPct val="90000"/>
                </a:lnSpc>
                <a:spcBef>
                  <a:spcPct val="0"/>
                </a:spcBef>
                <a:spcAft>
                  <a:spcPts val="0"/>
                </a:spcAft>
                <a:buClrTx/>
                <a:buSzTx/>
                <a:buFontTx/>
                <a:buNone/>
                <a:tabLst/>
                <a:defRPr/>
              </a:pPr>
              <a:r>
                <a:rPr kumimoji="0" lang="ar-SA" sz="1000" b="0" i="0" u="none" strike="noStrike" kern="1200" cap="none" spc="0" normalizeH="0" baseline="0" noProof="0" dirty="0">
                  <a:ln>
                    <a:noFill/>
                  </a:ln>
                  <a:solidFill>
                    <a:srgbClr val="FFFFFF"/>
                  </a:solidFill>
                  <a:effectLst/>
                  <a:uLnTx/>
                  <a:uFillTx/>
                  <a:latin typeface="Greta Arabic" pitchFamily="2" charset="-78"/>
                  <a:ea typeface="+mj-ea"/>
                  <a:cs typeface="Somar Bold"/>
                </a:rPr>
                <a:t> الى الخصوصي </a:t>
              </a:r>
              <a:endParaRPr kumimoji="0" lang="en-US" sz="1000" b="0" i="0" u="none" strike="noStrike" kern="1200" cap="none" spc="0" normalizeH="0" baseline="0" noProof="0" dirty="0">
                <a:ln>
                  <a:noFill/>
                </a:ln>
                <a:solidFill>
                  <a:srgbClr val="FFFFFF"/>
                </a:solidFill>
                <a:effectLst/>
                <a:uLnTx/>
                <a:uFillTx/>
                <a:latin typeface="Greta Arabic" pitchFamily="2" charset="-78"/>
                <a:ea typeface="+mj-ea"/>
                <a:cs typeface="Somar Bold"/>
              </a:endParaRPr>
            </a:p>
          </p:txBody>
        </p:sp>
        <p:sp>
          <p:nvSpPr>
            <p:cNvPr id="152" name="Title 1">
              <a:extLst>
                <a:ext uri="{FF2B5EF4-FFF2-40B4-BE49-F238E27FC236}">
                  <a16:creationId xmlns:a16="http://schemas.microsoft.com/office/drawing/2014/main" id="{39835BFD-D58E-41CD-815B-E21C131E2495}"/>
                </a:ext>
              </a:extLst>
            </p:cNvPr>
            <p:cNvSpPr txBox="1">
              <a:spLocks/>
            </p:cNvSpPr>
            <p:nvPr/>
          </p:nvSpPr>
          <p:spPr>
            <a:xfrm>
              <a:off x="1074350" y="2574245"/>
              <a:ext cx="2379578" cy="352509"/>
            </a:xfrm>
            <a:prstGeom prst="rect">
              <a:avLst/>
            </a:prstGeom>
          </p:spPr>
          <p:txBody>
            <a:bodyPr vert="horz" lIns="0" tIns="0" rIns="0" bIns="0" rtlCol="0" anchor="t">
              <a:noAutofit/>
            </a:bodyPr>
            <a:lstStyle>
              <a:lvl1pPr algn="r" defTabSz="914400" rtl="1" eaLnBrk="1" latinLnBrk="0" hangingPunct="1">
                <a:lnSpc>
                  <a:spcPct val="90000"/>
                </a:lnSpc>
                <a:spcBef>
                  <a:spcPct val="0"/>
                </a:spcBef>
                <a:buNone/>
                <a:defRPr sz="2600" kern="1200">
                  <a:solidFill>
                    <a:schemeClr val="accent3"/>
                  </a:solidFill>
                  <a:latin typeface="Greta Arabic" pitchFamily="2" charset="-78"/>
                  <a:ea typeface="+mj-ea"/>
                  <a:cs typeface="+mj-cs"/>
                </a:defRPr>
              </a:lvl1pPr>
            </a:lstStyle>
            <a:p>
              <a:pPr marL="0" marR="0" lvl="0" indent="0" algn="ctr" defTabSz="914400" rtl="1" eaLnBrk="1" fontAlgn="auto" latinLnBrk="0" hangingPunct="1">
                <a:lnSpc>
                  <a:spcPct val="90000"/>
                </a:lnSpc>
                <a:spcBef>
                  <a:spcPct val="0"/>
                </a:spcBef>
                <a:spcAft>
                  <a:spcPts val="0"/>
                </a:spcAft>
                <a:buClrTx/>
                <a:buSzTx/>
                <a:buFontTx/>
                <a:buNone/>
                <a:tabLst/>
                <a:defRPr/>
              </a:pPr>
              <a:r>
                <a:rPr kumimoji="0" lang="ar-SA" sz="1000" b="0" i="0" u="none" strike="noStrike" kern="1200" cap="none" spc="0" normalizeH="0" baseline="0" noProof="0" dirty="0">
                  <a:ln>
                    <a:noFill/>
                  </a:ln>
                  <a:solidFill>
                    <a:srgbClr val="FFFFFF"/>
                  </a:solidFill>
                  <a:effectLst/>
                  <a:uLnTx/>
                  <a:uFillTx/>
                  <a:latin typeface="Greta Arabic" pitchFamily="2" charset="-78"/>
                  <a:ea typeface="+mj-ea"/>
                  <a:cs typeface="Somar Bold"/>
                </a:rPr>
                <a:t>تحقق شرط</a:t>
              </a:r>
            </a:p>
            <a:p>
              <a:pPr marL="0" marR="0" lvl="0" indent="0" algn="ctr" defTabSz="914400" rtl="1" eaLnBrk="1" fontAlgn="auto" latinLnBrk="0" hangingPunct="1">
                <a:lnSpc>
                  <a:spcPct val="90000"/>
                </a:lnSpc>
                <a:spcBef>
                  <a:spcPct val="0"/>
                </a:spcBef>
                <a:spcAft>
                  <a:spcPts val="0"/>
                </a:spcAft>
                <a:buClrTx/>
                <a:buSzTx/>
                <a:buFontTx/>
                <a:buNone/>
                <a:tabLst/>
                <a:defRPr/>
              </a:pPr>
              <a:r>
                <a:rPr kumimoji="0" lang="ar-SA" sz="1000" b="0" i="0" u="none" strike="noStrike" kern="1200" cap="none" spc="0" normalizeH="0" baseline="0" noProof="0" dirty="0">
                  <a:ln>
                    <a:noFill/>
                  </a:ln>
                  <a:solidFill>
                    <a:srgbClr val="FFFFFF"/>
                  </a:solidFill>
                  <a:effectLst/>
                  <a:uLnTx/>
                  <a:uFillTx/>
                  <a:latin typeface="Greta Arabic" pitchFamily="2" charset="-78"/>
                  <a:ea typeface="+mj-ea"/>
                  <a:cs typeface="Somar Bold"/>
                </a:rPr>
                <a:t> الاستهداف </a:t>
              </a:r>
              <a:endParaRPr kumimoji="0" lang="en-US" sz="1000" b="0" i="0" u="none" strike="noStrike" kern="1200" cap="none" spc="0" normalizeH="0" baseline="0" noProof="0" dirty="0">
                <a:ln>
                  <a:noFill/>
                </a:ln>
                <a:solidFill>
                  <a:srgbClr val="FFFFFF"/>
                </a:solidFill>
                <a:effectLst/>
                <a:uLnTx/>
                <a:uFillTx/>
                <a:latin typeface="Greta Arabic" pitchFamily="2" charset="-78"/>
                <a:ea typeface="+mj-ea"/>
                <a:cs typeface="Somar Bold"/>
              </a:endParaRPr>
            </a:p>
          </p:txBody>
        </p:sp>
        <p:sp>
          <p:nvSpPr>
            <p:cNvPr id="154" name="Title 1">
              <a:extLst>
                <a:ext uri="{FF2B5EF4-FFF2-40B4-BE49-F238E27FC236}">
                  <a16:creationId xmlns:a16="http://schemas.microsoft.com/office/drawing/2014/main" id="{33AFAE17-B8E2-4A7E-95C9-AEEC98C72F42}"/>
                </a:ext>
              </a:extLst>
            </p:cNvPr>
            <p:cNvSpPr txBox="1">
              <a:spLocks/>
            </p:cNvSpPr>
            <p:nvPr/>
          </p:nvSpPr>
          <p:spPr>
            <a:xfrm>
              <a:off x="7959381" y="2946481"/>
              <a:ext cx="2379578" cy="352509"/>
            </a:xfrm>
            <a:prstGeom prst="rect">
              <a:avLst/>
            </a:prstGeom>
          </p:spPr>
          <p:txBody>
            <a:bodyPr vert="horz" lIns="0" tIns="0" rIns="0" bIns="0" rtlCol="0" anchor="t">
              <a:noAutofit/>
            </a:bodyPr>
            <a:lstStyle>
              <a:lvl1pPr algn="r" defTabSz="914400" rtl="1" eaLnBrk="1" latinLnBrk="0" hangingPunct="1">
                <a:lnSpc>
                  <a:spcPct val="90000"/>
                </a:lnSpc>
                <a:spcBef>
                  <a:spcPct val="0"/>
                </a:spcBef>
                <a:buNone/>
                <a:defRPr sz="2600" kern="1200">
                  <a:solidFill>
                    <a:schemeClr val="accent3"/>
                  </a:solidFill>
                  <a:latin typeface="Greta Arabic" pitchFamily="2" charset="-78"/>
                  <a:ea typeface="+mj-ea"/>
                  <a:cs typeface="+mj-cs"/>
                </a:defRPr>
              </a:lvl1pPr>
            </a:lstStyle>
            <a:p>
              <a:pPr marL="0" marR="0" lvl="0" indent="0" algn="r" defTabSz="914400" rtl="1" eaLnBrk="1" fontAlgn="auto" latinLnBrk="0" hangingPunct="1">
                <a:lnSpc>
                  <a:spcPct val="90000"/>
                </a:lnSpc>
                <a:spcBef>
                  <a:spcPct val="0"/>
                </a:spcBef>
                <a:spcAft>
                  <a:spcPts val="0"/>
                </a:spcAft>
                <a:buClrTx/>
                <a:buSzTx/>
                <a:buFontTx/>
                <a:buNone/>
                <a:tabLst/>
                <a:defRPr/>
              </a:pPr>
              <a:r>
                <a:rPr kumimoji="0" lang="en-US" sz="1000" b="0" i="0" u="none" strike="noStrike" kern="1200" cap="none" spc="0" normalizeH="0" baseline="0" noProof="0" dirty="0">
                  <a:ln>
                    <a:noFill/>
                  </a:ln>
                  <a:solidFill>
                    <a:srgbClr val="E6E6E6">
                      <a:lumMod val="10000"/>
                    </a:srgbClr>
                  </a:solidFill>
                  <a:effectLst/>
                  <a:uLnTx/>
                  <a:uFillTx/>
                  <a:latin typeface="Somar Light" panose="00000400000000000000" pitchFamily="50" charset="-78"/>
                  <a:ea typeface="+mj-ea"/>
                  <a:cs typeface="Somar Light" panose="00000400000000000000" pitchFamily="50" charset="-78"/>
                </a:rPr>
                <a:t>1010312xxx</a:t>
              </a:r>
            </a:p>
          </p:txBody>
        </p:sp>
        <p:cxnSp>
          <p:nvCxnSpPr>
            <p:cNvPr id="155" name="Straight Connector 154">
              <a:extLst>
                <a:ext uri="{FF2B5EF4-FFF2-40B4-BE49-F238E27FC236}">
                  <a16:creationId xmlns:a16="http://schemas.microsoft.com/office/drawing/2014/main" id="{1220939E-5D2B-48DE-A814-6A6971626943}"/>
                </a:ext>
              </a:extLst>
            </p:cNvPr>
            <p:cNvCxnSpPr>
              <a:cxnSpLocks/>
            </p:cNvCxnSpPr>
            <p:nvPr/>
          </p:nvCxnSpPr>
          <p:spPr>
            <a:xfrm>
              <a:off x="1601033" y="3166087"/>
              <a:ext cx="8973356" cy="0"/>
            </a:xfrm>
            <a:prstGeom prst="line">
              <a:avLst/>
            </a:prstGeom>
            <a:ln>
              <a:solidFill>
                <a:schemeClr val="bg1">
                  <a:lumMod val="65000"/>
                </a:schemeClr>
              </a:solidFill>
            </a:ln>
          </p:spPr>
          <p:style>
            <a:lnRef idx="1">
              <a:schemeClr val="accent6"/>
            </a:lnRef>
            <a:fillRef idx="0">
              <a:schemeClr val="accent6"/>
            </a:fillRef>
            <a:effectRef idx="0">
              <a:schemeClr val="accent6"/>
            </a:effectRef>
            <a:fontRef idx="minor">
              <a:schemeClr val="tx1"/>
            </a:fontRef>
          </p:style>
        </p:cxnSp>
        <p:sp>
          <p:nvSpPr>
            <p:cNvPr id="156" name="Title 1">
              <a:extLst>
                <a:ext uri="{FF2B5EF4-FFF2-40B4-BE49-F238E27FC236}">
                  <a16:creationId xmlns:a16="http://schemas.microsoft.com/office/drawing/2014/main" id="{DE906819-6584-4D56-8EEC-D4346D4AD00E}"/>
                </a:ext>
              </a:extLst>
            </p:cNvPr>
            <p:cNvSpPr txBox="1">
              <a:spLocks/>
            </p:cNvSpPr>
            <p:nvPr/>
          </p:nvSpPr>
          <p:spPr>
            <a:xfrm>
              <a:off x="6942310" y="2930501"/>
              <a:ext cx="2379578" cy="352509"/>
            </a:xfrm>
            <a:prstGeom prst="rect">
              <a:avLst/>
            </a:prstGeom>
          </p:spPr>
          <p:txBody>
            <a:bodyPr vert="horz" lIns="0" tIns="0" rIns="0" bIns="0" rtlCol="0" anchor="t">
              <a:noAutofit/>
            </a:bodyPr>
            <a:lstStyle>
              <a:lvl1pPr algn="r" defTabSz="914400" rtl="1" eaLnBrk="1" latinLnBrk="0" hangingPunct="1">
                <a:lnSpc>
                  <a:spcPct val="90000"/>
                </a:lnSpc>
                <a:spcBef>
                  <a:spcPct val="0"/>
                </a:spcBef>
                <a:buNone/>
                <a:defRPr sz="2600" kern="1200">
                  <a:solidFill>
                    <a:schemeClr val="accent3"/>
                  </a:solidFill>
                  <a:latin typeface="Greta Arabic" pitchFamily="2" charset="-78"/>
                  <a:ea typeface="+mj-ea"/>
                  <a:cs typeface="+mj-cs"/>
                </a:defRPr>
              </a:lvl1pPr>
            </a:lstStyle>
            <a:p>
              <a:pPr marL="0" marR="0" lvl="0" indent="0" algn="r" defTabSz="914400" rtl="1" eaLnBrk="1" fontAlgn="auto" latinLnBrk="0" hangingPunct="1">
                <a:lnSpc>
                  <a:spcPct val="90000"/>
                </a:lnSpc>
                <a:spcBef>
                  <a:spcPct val="0"/>
                </a:spcBef>
                <a:spcAft>
                  <a:spcPts val="0"/>
                </a:spcAft>
                <a:buClrTx/>
                <a:buSzTx/>
                <a:buFontTx/>
                <a:buNone/>
                <a:tabLst/>
                <a:defRPr/>
              </a:pPr>
              <a:r>
                <a:rPr kumimoji="0" lang="ar-SA" sz="1000" b="0" i="0" u="none" strike="noStrike" kern="1200" cap="none" spc="0" normalizeH="0" baseline="0" noProof="0" dirty="0">
                  <a:ln>
                    <a:noFill/>
                  </a:ln>
                  <a:solidFill>
                    <a:srgbClr val="E6E6E6">
                      <a:lumMod val="10000"/>
                    </a:srgbClr>
                  </a:solidFill>
                  <a:effectLst/>
                  <a:uLnTx/>
                  <a:uFillTx/>
                  <a:latin typeface="Somar Light" panose="00000400000000000000" pitchFamily="50" charset="-78"/>
                  <a:ea typeface="+mj-ea"/>
                  <a:cs typeface="Somar Light" panose="00000400000000000000" pitchFamily="50" charset="-78"/>
                </a:rPr>
                <a:t>خصوصي</a:t>
              </a:r>
            </a:p>
          </p:txBody>
        </p:sp>
        <p:sp>
          <p:nvSpPr>
            <p:cNvPr id="158" name="Title 1">
              <a:extLst>
                <a:ext uri="{FF2B5EF4-FFF2-40B4-BE49-F238E27FC236}">
                  <a16:creationId xmlns:a16="http://schemas.microsoft.com/office/drawing/2014/main" id="{7CB6C490-D60F-4923-A120-7F5309E1DF82}"/>
                </a:ext>
              </a:extLst>
            </p:cNvPr>
            <p:cNvSpPr txBox="1">
              <a:spLocks/>
            </p:cNvSpPr>
            <p:nvPr/>
          </p:nvSpPr>
          <p:spPr>
            <a:xfrm>
              <a:off x="4535702" y="2961289"/>
              <a:ext cx="2379578" cy="352509"/>
            </a:xfrm>
            <a:prstGeom prst="rect">
              <a:avLst/>
            </a:prstGeom>
          </p:spPr>
          <p:txBody>
            <a:bodyPr vert="horz" lIns="0" tIns="0" rIns="0" bIns="0" rtlCol="0" anchor="t">
              <a:noAutofit/>
            </a:bodyPr>
            <a:lstStyle>
              <a:lvl1pPr algn="r" defTabSz="914400" rtl="1" eaLnBrk="1" latinLnBrk="0" hangingPunct="1">
                <a:lnSpc>
                  <a:spcPct val="90000"/>
                </a:lnSpc>
                <a:spcBef>
                  <a:spcPct val="0"/>
                </a:spcBef>
                <a:buNone/>
                <a:defRPr sz="2600" kern="1200">
                  <a:solidFill>
                    <a:schemeClr val="accent3"/>
                  </a:solidFill>
                  <a:latin typeface="Greta Arabic" pitchFamily="2" charset="-78"/>
                  <a:ea typeface="+mj-ea"/>
                  <a:cs typeface="+mj-cs"/>
                </a:defRPr>
              </a:lvl1pPr>
            </a:lstStyle>
            <a:p>
              <a:pPr marL="0" marR="0" lvl="0" indent="0" algn="r" defTabSz="914400" rtl="1" eaLnBrk="1" fontAlgn="auto" latinLnBrk="0" hangingPunct="1">
                <a:lnSpc>
                  <a:spcPct val="90000"/>
                </a:lnSpc>
                <a:spcBef>
                  <a:spcPct val="0"/>
                </a:spcBef>
                <a:spcAft>
                  <a:spcPts val="0"/>
                </a:spcAft>
                <a:buClrTx/>
                <a:buSzTx/>
                <a:buFontTx/>
                <a:buNone/>
                <a:tabLst/>
                <a:defRPr/>
              </a:pPr>
              <a:r>
                <a:rPr kumimoji="0" lang="ar-SA" sz="1000" b="0" i="0" u="none" strike="noStrike" kern="1200" cap="none" spc="0" normalizeH="0" baseline="0" noProof="0" dirty="0">
                  <a:ln>
                    <a:noFill/>
                  </a:ln>
                  <a:solidFill>
                    <a:srgbClr val="E6E6E6">
                      <a:lumMod val="10000"/>
                    </a:srgbClr>
                  </a:solidFill>
                  <a:effectLst/>
                  <a:uLnTx/>
                  <a:uFillTx/>
                  <a:latin typeface="Somar Light" panose="00000400000000000000" pitchFamily="50" charset="-78"/>
                  <a:ea typeface="+mj-ea"/>
                  <a:cs typeface="Somar Light" panose="00000400000000000000" pitchFamily="50" charset="-78"/>
                </a:rPr>
                <a:t>50</a:t>
              </a:r>
            </a:p>
          </p:txBody>
        </p:sp>
        <p:sp>
          <p:nvSpPr>
            <p:cNvPr id="159" name="Title 1">
              <a:extLst>
                <a:ext uri="{FF2B5EF4-FFF2-40B4-BE49-F238E27FC236}">
                  <a16:creationId xmlns:a16="http://schemas.microsoft.com/office/drawing/2014/main" id="{32070D53-897A-4FC2-B7E3-A7981083BA2F}"/>
                </a:ext>
              </a:extLst>
            </p:cNvPr>
            <p:cNvSpPr txBox="1">
              <a:spLocks/>
            </p:cNvSpPr>
            <p:nvPr/>
          </p:nvSpPr>
          <p:spPr>
            <a:xfrm>
              <a:off x="2383338" y="2950549"/>
              <a:ext cx="2379578" cy="352509"/>
            </a:xfrm>
            <a:prstGeom prst="rect">
              <a:avLst/>
            </a:prstGeom>
          </p:spPr>
          <p:txBody>
            <a:bodyPr vert="horz" lIns="0" tIns="0" rIns="0" bIns="0" rtlCol="0" anchor="t">
              <a:noAutofit/>
            </a:bodyPr>
            <a:lstStyle>
              <a:lvl1pPr algn="r" defTabSz="914400" rtl="1" eaLnBrk="1" latinLnBrk="0" hangingPunct="1">
                <a:lnSpc>
                  <a:spcPct val="90000"/>
                </a:lnSpc>
                <a:spcBef>
                  <a:spcPct val="0"/>
                </a:spcBef>
                <a:buNone/>
                <a:defRPr sz="2600" kern="1200">
                  <a:solidFill>
                    <a:schemeClr val="accent3"/>
                  </a:solidFill>
                  <a:latin typeface="Greta Arabic" pitchFamily="2" charset="-78"/>
                  <a:ea typeface="+mj-ea"/>
                  <a:cs typeface="+mj-cs"/>
                </a:defRPr>
              </a:lvl1pPr>
            </a:lstStyle>
            <a:p>
              <a:pPr marL="0" marR="0" lvl="0" indent="0" algn="r" defTabSz="914400" rtl="1" eaLnBrk="1" fontAlgn="auto" latinLnBrk="0" hangingPunct="1">
                <a:lnSpc>
                  <a:spcPct val="90000"/>
                </a:lnSpc>
                <a:spcBef>
                  <a:spcPct val="0"/>
                </a:spcBef>
                <a:spcAft>
                  <a:spcPts val="0"/>
                </a:spcAft>
                <a:buClrTx/>
                <a:buSzTx/>
                <a:buFontTx/>
                <a:buNone/>
                <a:tabLst/>
                <a:defRPr/>
              </a:pPr>
              <a:r>
                <a:rPr kumimoji="0" lang="ar-SA" sz="1000" b="0" i="0" u="none" strike="noStrike" kern="1200" cap="none" spc="0" normalizeH="0" baseline="0" noProof="0" dirty="0">
                  <a:ln>
                    <a:noFill/>
                  </a:ln>
                  <a:solidFill>
                    <a:srgbClr val="E6E6E6">
                      <a:lumMod val="10000"/>
                    </a:srgbClr>
                  </a:solidFill>
                  <a:effectLst/>
                  <a:uLnTx/>
                  <a:uFillTx/>
                  <a:latin typeface="Somar Light" panose="00000400000000000000" pitchFamily="50" charset="-78"/>
                  <a:ea typeface="+mj-ea"/>
                  <a:cs typeface="Somar Light" panose="00000400000000000000" pitchFamily="50" charset="-78"/>
                </a:rPr>
                <a:t>51</a:t>
              </a:r>
            </a:p>
          </p:txBody>
        </p:sp>
        <p:sp>
          <p:nvSpPr>
            <p:cNvPr id="160" name="Title 1">
              <a:extLst>
                <a:ext uri="{FF2B5EF4-FFF2-40B4-BE49-F238E27FC236}">
                  <a16:creationId xmlns:a16="http://schemas.microsoft.com/office/drawing/2014/main" id="{ABCBA021-8226-42D3-9FB1-433B5A1F01FD}"/>
                </a:ext>
              </a:extLst>
            </p:cNvPr>
            <p:cNvSpPr txBox="1">
              <a:spLocks/>
            </p:cNvSpPr>
            <p:nvPr/>
          </p:nvSpPr>
          <p:spPr>
            <a:xfrm>
              <a:off x="1206355" y="2938510"/>
              <a:ext cx="2379578" cy="352509"/>
            </a:xfrm>
            <a:prstGeom prst="rect">
              <a:avLst/>
            </a:prstGeom>
          </p:spPr>
          <p:txBody>
            <a:bodyPr vert="horz" lIns="0" tIns="0" rIns="0" bIns="0" rtlCol="0" anchor="t">
              <a:noAutofit/>
            </a:bodyPr>
            <a:lstStyle>
              <a:lvl1pPr algn="r" defTabSz="914400" rtl="1" eaLnBrk="1" latinLnBrk="0" hangingPunct="1">
                <a:lnSpc>
                  <a:spcPct val="90000"/>
                </a:lnSpc>
                <a:spcBef>
                  <a:spcPct val="0"/>
                </a:spcBef>
                <a:buNone/>
                <a:defRPr sz="2600" kern="1200">
                  <a:solidFill>
                    <a:schemeClr val="accent3"/>
                  </a:solidFill>
                  <a:latin typeface="Greta Arabic" pitchFamily="2" charset="-78"/>
                  <a:ea typeface="+mj-ea"/>
                  <a:cs typeface="+mj-cs"/>
                </a:defRPr>
              </a:lvl1pPr>
            </a:lstStyle>
            <a:p>
              <a:pPr marL="0" marR="0" lvl="0" indent="0" algn="r" defTabSz="914400" rtl="1" eaLnBrk="1" fontAlgn="auto" latinLnBrk="0" hangingPunct="1">
                <a:lnSpc>
                  <a:spcPct val="90000"/>
                </a:lnSpc>
                <a:spcBef>
                  <a:spcPct val="0"/>
                </a:spcBef>
                <a:spcAft>
                  <a:spcPts val="0"/>
                </a:spcAft>
                <a:buClrTx/>
                <a:buSzTx/>
                <a:buFontTx/>
                <a:buNone/>
                <a:tabLst/>
                <a:defRPr/>
              </a:pPr>
              <a:r>
                <a:rPr kumimoji="0" lang="en-US" sz="1000" b="0" i="0" u="none" strike="noStrike" kern="1200" cap="none" spc="0" normalizeH="0" baseline="0" noProof="0" dirty="0">
                  <a:ln>
                    <a:noFill/>
                  </a:ln>
                  <a:solidFill>
                    <a:srgbClr val="E6E6E6">
                      <a:lumMod val="10000"/>
                    </a:srgbClr>
                  </a:solidFill>
                  <a:effectLst/>
                  <a:uLnTx/>
                  <a:uFillTx/>
                  <a:latin typeface="Somar Light" panose="00000400000000000000" pitchFamily="50" charset="-78"/>
                  <a:ea typeface="+mj-ea"/>
                  <a:cs typeface="Somar Light" panose="00000400000000000000" pitchFamily="50" charset="-78"/>
                </a:rPr>
                <a:t>2%</a:t>
              </a:r>
              <a:endParaRPr kumimoji="0" lang="ar-SA" sz="1000" b="0" i="0" u="none" strike="noStrike" kern="1200" cap="none" spc="0" normalizeH="0" baseline="0" noProof="0" dirty="0">
                <a:ln>
                  <a:noFill/>
                </a:ln>
                <a:solidFill>
                  <a:srgbClr val="E6E6E6">
                    <a:lumMod val="10000"/>
                  </a:srgbClr>
                </a:solidFill>
                <a:effectLst/>
                <a:uLnTx/>
                <a:uFillTx/>
                <a:latin typeface="Somar Light" panose="00000400000000000000" pitchFamily="50" charset="-78"/>
                <a:ea typeface="+mj-ea"/>
                <a:cs typeface="Somar Light" panose="00000400000000000000" pitchFamily="50" charset="-78"/>
              </a:endParaRPr>
            </a:p>
          </p:txBody>
        </p:sp>
        <p:sp>
          <p:nvSpPr>
            <p:cNvPr id="161" name="Title 1">
              <a:extLst>
                <a:ext uri="{FF2B5EF4-FFF2-40B4-BE49-F238E27FC236}">
                  <a16:creationId xmlns:a16="http://schemas.microsoft.com/office/drawing/2014/main" id="{347C4BA4-5043-447F-9FDF-7766259EA68B}"/>
                </a:ext>
              </a:extLst>
            </p:cNvPr>
            <p:cNvSpPr txBox="1">
              <a:spLocks/>
            </p:cNvSpPr>
            <p:nvPr/>
          </p:nvSpPr>
          <p:spPr>
            <a:xfrm>
              <a:off x="7907603" y="3291115"/>
              <a:ext cx="2379578" cy="352509"/>
            </a:xfrm>
            <a:prstGeom prst="rect">
              <a:avLst/>
            </a:prstGeom>
          </p:spPr>
          <p:txBody>
            <a:bodyPr vert="horz" lIns="0" tIns="0" rIns="0" bIns="0" rtlCol="0" anchor="t">
              <a:noAutofit/>
            </a:bodyPr>
            <a:lstStyle>
              <a:lvl1pPr algn="r" defTabSz="914400" rtl="1" eaLnBrk="1" latinLnBrk="0" hangingPunct="1">
                <a:lnSpc>
                  <a:spcPct val="90000"/>
                </a:lnSpc>
                <a:spcBef>
                  <a:spcPct val="0"/>
                </a:spcBef>
                <a:buNone/>
                <a:defRPr sz="2600" kern="1200">
                  <a:solidFill>
                    <a:schemeClr val="accent3"/>
                  </a:solidFill>
                  <a:latin typeface="Greta Arabic" pitchFamily="2" charset="-78"/>
                  <a:ea typeface="+mj-ea"/>
                  <a:cs typeface="+mj-cs"/>
                </a:defRPr>
              </a:lvl1pPr>
            </a:lstStyle>
            <a:p>
              <a:pPr marL="0" marR="0" lvl="0" indent="0" algn="r" defTabSz="914400" rtl="1" eaLnBrk="1" fontAlgn="auto" latinLnBrk="0" hangingPunct="1">
                <a:lnSpc>
                  <a:spcPct val="90000"/>
                </a:lnSpc>
                <a:spcBef>
                  <a:spcPct val="0"/>
                </a:spcBef>
                <a:spcAft>
                  <a:spcPts val="0"/>
                </a:spcAft>
                <a:buClrTx/>
                <a:buSzTx/>
                <a:buFontTx/>
                <a:buNone/>
                <a:tabLst/>
                <a:defRPr/>
              </a:pPr>
              <a:r>
                <a:rPr kumimoji="0" lang="en-US" sz="1000" b="0" i="0" u="none" strike="noStrike" kern="1200" cap="none" spc="0" normalizeH="0" baseline="0" noProof="0" dirty="0">
                  <a:ln>
                    <a:noFill/>
                  </a:ln>
                  <a:solidFill>
                    <a:srgbClr val="E6E6E6">
                      <a:lumMod val="10000"/>
                    </a:srgbClr>
                  </a:solidFill>
                  <a:effectLst/>
                  <a:uLnTx/>
                  <a:uFillTx/>
                  <a:latin typeface="Somar Light" panose="00000400000000000000" pitchFamily="50" charset="-78"/>
                  <a:ea typeface="+mj-ea"/>
                  <a:cs typeface="Somar Light" panose="00000400000000000000" pitchFamily="50" charset="-78"/>
                </a:rPr>
                <a:t>101214xxx</a:t>
              </a:r>
            </a:p>
            <a:p>
              <a:pPr marL="0" marR="0" lvl="0" indent="0" algn="r" defTabSz="914400" rtl="1" eaLnBrk="1" fontAlgn="auto" latinLnBrk="0" hangingPunct="1">
                <a:lnSpc>
                  <a:spcPct val="90000"/>
                </a:lnSpc>
                <a:spcBef>
                  <a:spcPct val="0"/>
                </a:spcBef>
                <a:spcAft>
                  <a:spcPts val="0"/>
                </a:spcAft>
                <a:buClrTx/>
                <a:buSzTx/>
                <a:buFontTx/>
                <a:buNone/>
                <a:tabLst/>
                <a:defRPr/>
              </a:pPr>
              <a:endParaRPr kumimoji="0" lang="en-US" sz="1000" b="0" i="0" u="none" strike="noStrike" kern="1200" cap="none" spc="0" normalizeH="0" baseline="0" noProof="0" dirty="0">
                <a:ln>
                  <a:noFill/>
                </a:ln>
                <a:solidFill>
                  <a:srgbClr val="E6E6E6">
                    <a:lumMod val="10000"/>
                  </a:srgbClr>
                </a:solidFill>
                <a:effectLst/>
                <a:uLnTx/>
                <a:uFillTx/>
                <a:latin typeface="Somar Light" panose="00000400000000000000" pitchFamily="50" charset="-78"/>
                <a:ea typeface="+mj-ea"/>
                <a:cs typeface="Somar Light" panose="00000400000000000000" pitchFamily="50" charset="-78"/>
              </a:endParaRPr>
            </a:p>
          </p:txBody>
        </p:sp>
        <p:sp>
          <p:nvSpPr>
            <p:cNvPr id="162" name="Title 1">
              <a:extLst>
                <a:ext uri="{FF2B5EF4-FFF2-40B4-BE49-F238E27FC236}">
                  <a16:creationId xmlns:a16="http://schemas.microsoft.com/office/drawing/2014/main" id="{7F3C4DFD-DA69-4E6C-9E56-76D1C218AC88}"/>
                </a:ext>
              </a:extLst>
            </p:cNvPr>
            <p:cNvSpPr txBox="1">
              <a:spLocks/>
            </p:cNvSpPr>
            <p:nvPr/>
          </p:nvSpPr>
          <p:spPr>
            <a:xfrm>
              <a:off x="6951492" y="3275135"/>
              <a:ext cx="2379578" cy="352509"/>
            </a:xfrm>
            <a:prstGeom prst="rect">
              <a:avLst/>
            </a:prstGeom>
          </p:spPr>
          <p:txBody>
            <a:bodyPr vert="horz" lIns="0" tIns="0" rIns="0" bIns="0" rtlCol="0" anchor="t">
              <a:noAutofit/>
            </a:bodyPr>
            <a:lstStyle>
              <a:lvl1pPr algn="r" defTabSz="914400" rtl="1" eaLnBrk="1" latinLnBrk="0" hangingPunct="1">
                <a:lnSpc>
                  <a:spcPct val="90000"/>
                </a:lnSpc>
                <a:spcBef>
                  <a:spcPct val="0"/>
                </a:spcBef>
                <a:buNone/>
                <a:defRPr sz="2600" kern="1200">
                  <a:solidFill>
                    <a:schemeClr val="accent3"/>
                  </a:solidFill>
                  <a:latin typeface="Greta Arabic" pitchFamily="2" charset="-78"/>
                  <a:ea typeface="+mj-ea"/>
                  <a:cs typeface="+mj-cs"/>
                </a:defRPr>
              </a:lvl1pPr>
            </a:lstStyle>
            <a:p>
              <a:pPr marL="0" marR="0" lvl="0" indent="0" algn="r" defTabSz="914400" rtl="1" eaLnBrk="1" fontAlgn="auto" latinLnBrk="0" hangingPunct="1">
                <a:lnSpc>
                  <a:spcPct val="90000"/>
                </a:lnSpc>
                <a:spcBef>
                  <a:spcPct val="0"/>
                </a:spcBef>
                <a:spcAft>
                  <a:spcPts val="0"/>
                </a:spcAft>
                <a:buClrTx/>
                <a:buSzTx/>
                <a:buFontTx/>
                <a:buNone/>
                <a:tabLst/>
                <a:defRPr/>
              </a:pPr>
              <a:r>
                <a:rPr kumimoji="0" lang="ar-SA" sz="1000" b="0" i="0" u="none" strike="noStrike" kern="1200" cap="none" spc="0" normalizeH="0" baseline="0" noProof="0" dirty="0">
                  <a:ln>
                    <a:noFill/>
                  </a:ln>
                  <a:solidFill>
                    <a:srgbClr val="E6E6E6">
                      <a:lumMod val="10000"/>
                    </a:srgbClr>
                  </a:solidFill>
                  <a:effectLst/>
                  <a:uLnTx/>
                  <a:uFillTx/>
                  <a:latin typeface="Somar Light" panose="00000400000000000000" pitchFamily="50" charset="-78"/>
                  <a:ea typeface="+mj-ea"/>
                  <a:cs typeface="Somar Light" panose="00000400000000000000" pitchFamily="50" charset="-78"/>
                </a:rPr>
                <a:t>خصوصي</a:t>
              </a:r>
            </a:p>
          </p:txBody>
        </p:sp>
        <p:sp>
          <p:nvSpPr>
            <p:cNvPr id="163" name="Title 1">
              <a:extLst>
                <a:ext uri="{FF2B5EF4-FFF2-40B4-BE49-F238E27FC236}">
                  <a16:creationId xmlns:a16="http://schemas.microsoft.com/office/drawing/2014/main" id="{D8A3E165-2A73-4163-BEBC-501CA048EEE7}"/>
                </a:ext>
              </a:extLst>
            </p:cNvPr>
            <p:cNvSpPr txBox="1">
              <a:spLocks/>
            </p:cNvSpPr>
            <p:nvPr/>
          </p:nvSpPr>
          <p:spPr>
            <a:xfrm>
              <a:off x="4544884" y="3305923"/>
              <a:ext cx="2379578" cy="352509"/>
            </a:xfrm>
            <a:prstGeom prst="rect">
              <a:avLst/>
            </a:prstGeom>
          </p:spPr>
          <p:txBody>
            <a:bodyPr vert="horz" lIns="0" tIns="0" rIns="0" bIns="0" rtlCol="0" anchor="t">
              <a:noAutofit/>
            </a:bodyPr>
            <a:lstStyle>
              <a:lvl1pPr algn="r" defTabSz="914400" rtl="1" eaLnBrk="1" latinLnBrk="0" hangingPunct="1">
                <a:lnSpc>
                  <a:spcPct val="90000"/>
                </a:lnSpc>
                <a:spcBef>
                  <a:spcPct val="0"/>
                </a:spcBef>
                <a:buNone/>
                <a:defRPr sz="2600" kern="1200">
                  <a:solidFill>
                    <a:schemeClr val="accent3"/>
                  </a:solidFill>
                  <a:latin typeface="Greta Arabic" pitchFamily="2" charset="-78"/>
                  <a:ea typeface="+mj-ea"/>
                  <a:cs typeface="+mj-cs"/>
                </a:defRPr>
              </a:lvl1pPr>
            </a:lstStyle>
            <a:p>
              <a:pPr marL="0" marR="0" lvl="0" indent="0" algn="r" defTabSz="914400" rtl="1" eaLnBrk="1" fontAlgn="auto" latinLnBrk="0" hangingPunct="1">
                <a:lnSpc>
                  <a:spcPct val="90000"/>
                </a:lnSpc>
                <a:spcBef>
                  <a:spcPct val="0"/>
                </a:spcBef>
                <a:spcAft>
                  <a:spcPts val="0"/>
                </a:spcAft>
                <a:buClrTx/>
                <a:buSzTx/>
                <a:buFontTx/>
                <a:buNone/>
                <a:tabLst/>
                <a:defRPr/>
              </a:pPr>
              <a:r>
                <a:rPr kumimoji="0" lang="en-US" sz="1000" b="0" i="0" u="none" strike="noStrike" kern="1200" cap="none" spc="0" normalizeH="0" baseline="0" noProof="0" dirty="0">
                  <a:ln>
                    <a:noFill/>
                  </a:ln>
                  <a:solidFill>
                    <a:srgbClr val="E6E6E6">
                      <a:lumMod val="10000"/>
                    </a:srgbClr>
                  </a:solidFill>
                  <a:effectLst/>
                  <a:uLnTx/>
                  <a:uFillTx/>
                  <a:latin typeface="Somar Light" panose="00000400000000000000" pitchFamily="50" charset="-78"/>
                  <a:ea typeface="+mj-ea"/>
                  <a:cs typeface="Somar Light" panose="00000400000000000000" pitchFamily="50" charset="-78"/>
                </a:rPr>
                <a:t>33</a:t>
              </a:r>
              <a:endParaRPr kumimoji="0" lang="ar-SA" sz="1000" b="0" i="0" u="none" strike="noStrike" kern="1200" cap="none" spc="0" normalizeH="0" baseline="0" noProof="0" dirty="0">
                <a:ln>
                  <a:noFill/>
                </a:ln>
                <a:solidFill>
                  <a:srgbClr val="E6E6E6">
                    <a:lumMod val="10000"/>
                  </a:srgbClr>
                </a:solidFill>
                <a:effectLst/>
                <a:uLnTx/>
                <a:uFillTx/>
                <a:latin typeface="Somar Light" panose="00000400000000000000" pitchFamily="50" charset="-78"/>
                <a:ea typeface="+mj-ea"/>
                <a:cs typeface="Somar Light" panose="00000400000000000000" pitchFamily="50" charset="-78"/>
              </a:endParaRPr>
            </a:p>
          </p:txBody>
        </p:sp>
        <p:sp>
          <p:nvSpPr>
            <p:cNvPr id="164" name="Title 1">
              <a:extLst>
                <a:ext uri="{FF2B5EF4-FFF2-40B4-BE49-F238E27FC236}">
                  <a16:creationId xmlns:a16="http://schemas.microsoft.com/office/drawing/2014/main" id="{1129B4A5-92E4-4BFF-AB5A-EABB6110EC71}"/>
                </a:ext>
              </a:extLst>
            </p:cNvPr>
            <p:cNvSpPr txBox="1">
              <a:spLocks/>
            </p:cNvSpPr>
            <p:nvPr/>
          </p:nvSpPr>
          <p:spPr>
            <a:xfrm>
              <a:off x="2392520" y="3295183"/>
              <a:ext cx="2379578" cy="352509"/>
            </a:xfrm>
            <a:prstGeom prst="rect">
              <a:avLst/>
            </a:prstGeom>
          </p:spPr>
          <p:txBody>
            <a:bodyPr vert="horz" lIns="0" tIns="0" rIns="0" bIns="0" rtlCol="0" anchor="t">
              <a:noAutofit/>
            </a:bodyPr>
            <a:lstStyle>
              <a:lvl1pPr algn="r" defTabSz="914400" rtl="1" eaLnBrk="1" latinLnBrk="0" hangingPunct="1">
                <a:lnSpc>
                  <a:spcPct val="90000"/>
                </a:lnSpc>
                <a:spcBef>
                  <a:spcPct val="0"/>
                </a:spcBef>
                <a:buNone/>
                <a:defRPr sz="2600" kern="1200">
                  <a:solidFill>
                    <a:schemeClr val="accent3"/>
                  </a:solidFill>
                  <a:latin typeface="Greta Arabic" pitchFamily="2" charset="-78"/>
                  <a:ea typeface="+mj-ea"/>
                  <a:cs typeface="+mj-cs"/>
                </a:defRPr>
              </a:lvl1pPr>
            </a:lstStyle>
            <a:p>
              <a:pPr marL="0" marR="0" lvl="0" indent="0" algn="r" defTabSz="914400" rtl="1" eaLnBrk="1" fontAlgn="auto" latinLnBrk="0" hangingPunct="1">
                <a:lnSpc>
                  <a:spcPct val="90000"/>
                </a:lnSpc>
                <a:spcBef>
                  <a:spcPct val="0"/>
                </a:spcBef>
                <a:spcAft>
                  <a:spcPts val="0"/>
                </a:spcAft>
                <a:buClrTx/>
                <a:buSzTx/>
                <a:buFontTx/>
                <a:buNone/>
                <a:tabLst/>
                <a:defRPr/>
              </a:pPr>
              <a:r>
                <a:rPr kumimoji="0" lang="en-US" sz="1000" b="0" i="0" u="none" strike="noStrike" kern="1200" cap="none" spc="0" normalizeH="0" baseline="0" noProof="0" dirty="0">
                  <a:ln>
                    <a:noFill/>
                  </a:ln>
                  <a:solidFill>
                    <a:srgbClr val="E6E6E6">
                      <a:lumMod val="10000"/>
                    </a:srgbClr>
                  </a:solidFill>
                  <a:effectLst/>
                  <a:uLnTx/>
                  <a:uFillTx/>
                  <a:latin typeface="Somar Light" panose="00000400000000000000" pitchFamily="50" charset="-78"/>
                  <a:ea typeface="+mj-ea"/>
                  <a:cs typeface="Somar Light" panose="00000400000000000000" pitchFamily="50" charset="-78"/>
                </a:rPr>
                <a:t>81</a:t>
              </a:r>
              <a:endParaRPr kumimoji="0" lang="ar-SA" sz="1000" b="0" i="0" u="none" strike="noStrike" kern="1200" cap="none" spc="0" normalizeH="0" baseline="0" noProof="0" dirty="0">
                <a:ln>
                  <a:noFill/>
                </a:ln>
                <a:solidFill>
                  <a:srgbClr val="E6E6E6">
                    <a:lumMod val="10000"/>
                  </a:srgbClr>
                </a:solidFill>
                <a:effectLst/>
                <a:uLnTx/>
                <a:uFillTx/>
                <a:latin typeface="Somar Light" panose="00000400000000000000" pitchFamily="50" charset="-78"/>
                <a:ea typeface="+mj-ea"/>
                <a:cs typeface="Somar Light" panose="00000400000000000000" pitchFamily="50" charset="-78"/>
              </a:endParaRPr>
            </a:p>
          </p:txBody>
        </p:sp>
        <p:sp>
          <p:nvSpPr>
            <p:cNvPr id="165" name="Title 1">
              <a:extLst>
                <a:ext uri="{FF2B5EF4-FFF2-40B4-BE49-F238E27FC236}">
                  <a16:creationId xmlns:a16="http://schemas.microsoft.com/office/drawing/2014/main" id="{68E63DCC-ED3A-4E9D-BA04-7B7D1EA43F7E}"/>
                </a:ext>
              </a:extLst>
            </p:cNvPr>
            <p:cNvSpPr txBox="1">
              <a:spLocks/>
            </p:cNvSpPr>
            <p:nvPr/>
          </p:nvSpPr>
          <p:spPr>
            <a:xfrm>
              <a:off x="1256177" y="3283144"/>
              <a:ext cx="2379578" cy="352509"/>
            </a:xfrm>
            <a:prstGeom prst="rect">
              <a:avLst/>
            </a:prstGeom>
          </p:spPr>
          <p:txBody>
            <a:bodyPr vert="horz" lIns="0" tIns="0" rIns="0" bIns="0" rtlCol="0" anchor="t">
              <a:noAutofit/>
            </a:bodyPr>
            <a:lstStyle>
              <a:lvl1pPr algn="r" defTabSz="914400" rtl="1" eaLnBrk="1" latinLnBrk="0" hangingPunct="1">
                <a:lnSpc>
                  <a:spcPct val="90000"/>
                </a:lnSpc>
                <a:spcBef>
                  <a:spcPct val="0"/>
                </a:spcBef>
                <a:buNone/>
                <a:defRPr sz="2600" kern="1200">
                  <a:solidFill>
                    <a:schemeClr val="accent3"/>
                  </a:solidFill>
                  <a:latin typeface="Greta Arabic" pitchFamily="2" charset="-78"/>
                  <a:ea typeface="+mj-ea"/>
                  <a:cs typeface="+mj-cs"/>
                </a:defRPr>
              </a:lvl1pPr>
            </a:lstStyle>
            <a:p>
              <a:pPr marL="0" marR="0" lvl="0" indent="0" algn="r" defTabSz="914400" rtl="1" eaLnBrk="1" fontAlgn="auto" latinLnBrk="0" hangingPunct="1">
                <a:lnSpc>
                  <a:spcPct val="90000"/>
                </a:lnSpc>
                <a:spcBef>
                  <a:spcPct val="0"/>
                </a:spcBef>
                <a:spcAft>
                  <a:spcPts val="0"/>
                </a:spcAft>
                <a:buClrTx/>
                <a:buSzTx/>
                <a:buFontTx/>
                <a:buNone/>
                <a:tabLst/>
                <a:defRPr/>
              </a:pPr>
              <a:r>
                <a:rPr kumimoji="0" lang="en-US" sz="1000" b="0" i="0" u="none" strike="noStrike" kern="1200" cap="none" spc="0" normalizeH="0" baseline="0" noProof="0" dirty="0">
                  <a:ln>
                    <a:noFill/>
                  </a:ln>
                  <a:solidFill>
                    <a:srgbClr val="E6E6E6">
                      <a:lumMod val="10000"/>
                    </a:srgbClr>
                  </a:solidFill>
                  <a:effectLst/>
                  <a:uLnTx/>
                  <a:uFillTx/>
                  <a:latin typeface="Somar Light" panose="00000400000000000000" pitchFamily="50" charset="-78"/>
                  <a:ea typeface="+mj-ea"/>
                  <a:cs typeface="Somar Light" panose="00000400000000000000" pitchFamily="50" charset="-78"/>
                </a:rPr>
                <a:t>59%</a:t>
              </a:r>
              <a:endParaRPr kumimoji="0" lang="ar-SA" sz="1000" b="0" i="0" u="none" strike="noStrike" kern="1200" cap="none" spc="0" normalizeH="0" baseline="0" noProof="0" dirty="0">
                <a:ln>
                  <a:noFill/>
                </a:ln>
                <a:solidFill>
                  <a:srgbClr val="E6E6E6">
                    <a:lumMod val="10000"/>
                  </a:srgbClr>
                </a:solidFill>
                <a:effectLst/>
                <a:uLnTx/>
                <a:uFillTx/>
                <a:latin typeface="Somar Light" panose="00000400000000000000" pitchFamily="50" charset="-78"/>
                <a:ea typeface="+mj-ea"/>
                <a:cs typeface="Somar Light" panose="00000400000000000000" pitchFamily="50" charset="-78"/>
              </a:endParaRPr>
            </a:p>
          </p:txBody>
        </p:sp>
        <p:sp>
          <p:nvSpPr>
            <p:cNvPr id="167" name="Title 1">
              <a:extLst>
                <a:ext uri="{FF2B5EF4-FFF2-40B4-BE49-F238E27FC236}">
                  <a16:creationId xmlns:a16="http://schemas.microsoft.com/office/drawing/2014/main" id="{F54C0D2C-811B-462A-A40F-DA6898BCD033}"/>
                </a:ext>
              </a:extLst>
            </p:cNvPr>
            <p:cNvSpPr txBox="1">
              <a:spLocks/>
            </p:cNvSpPr>
            <p:nvPr/>
          </p:nvSpPr>
          <p:spPr>
            <a:xfrm>
              <a:off x="4627452" y="2543012"/>
              <a:ext cx="2379578" cy="352509"/>
            </a:xfrm>
            <a:prstGeom prst="rect">
              <a:avLst/>
            </a:prstGeom>
          </p:spPr>
          <p:txBody>
            <a:bodyPr vert="horz" lIns="0" tIns="0" rIns="0" bIns="0" rtlCol="0" anchor="t">
              <a:noAutofit/>
            </a:bodyPr>
            <a:lstStyle>
              <a:lvl1pPr algn="r" defTabSz="914400" rtl="1" eaLnBrk="1" latinLnBrk="0" hangingPunct="1">
                <a:lnSpc>
                  <a:spcPct val="90000"/>
                </a:lnSpc>
                <a:spcBef>
                  <a:spcPct val="0"/>
                </a:spcBef>
                <a:buNone/>
                <a:defRPr sz="2600" kern="1200">
                  <a:solidFill>
                    <a:schemeClr val="accent3"/>
                  </a:solidFill>
                  <a:latin typeface="Greta Arabic" pitchFamily="2" charset="-78"/>
                  <a:ea typeface="+mj-ea"/>
                  <a:cs typeface="+mj-cs"/>
                </a:defRPr>
              </a:lvl1pPr>
            </a:lstStyle>
            <a:p>
              <a:pPr marL="0" marR="0" lvl="0" indent="0" algn="ctr" defTabSz="914400" rtl="1" eaLnBrk="1" fontAlgn="auto" latinLnBrk="0" hangingPunct="1">
                <a:lnSpc>
                  <a:spcPct val="90000"/>
                </a:lnSpc>
                <a:spcBef>
                  <a:spcPct val="0"/>
                </a:spcBef>
                <a:spcAft>
                  <a:spcPts val="0"/>
                </a:spcAft>
                <a:buClrTx/>
                <a:buSzTx/>
                <a:buFontTx/>
                <a:buNone/>
                <a:tabLst/>
                <a:defRPr/>
              </a:pPr>
              <a:r>
                <a:rPr kumimoji="0" lang="ar-SA" sz="1000" b="0" i="0" u="none" strike="noStrike" kern="1200" cap="none" spc="0" normalizeH="0" baseline="0" noProof="0" dirty="0">
                  <a:ln>
                    <a:noFill/>
                  </a:ln>
                  <a:solidFill>
                    <a:srgbClr val="FFFFFF"/>
                  </a:solidFill>
                  <a:effectLst/>
                  <a:uLnTx/>
                  <a:uFillTx/>
                  <a:latin typeface="Greta Arabic" pitchFamily="2" charset="-78"/>
                  <a:ea typeface="+mj-ea"/>
                  <a:cs typeface="Somar Bold"/>
                </a:rPr>
                <a:t>عدد الحركات </a:t>
              </a:r>
              <a:endParaRPr kumimoji="0" lang="en-US" sz="1000" b="0" i="0" u="none" strike="noStrike" kern="1200" cap="none" spc="0" normalizeH="0" baseline="0" noProof="0" dirty="0">
                <a:ln>
                  <a:noFill/>
                </a:ln>
                <a:solidFill>
                  <a:srgbClr val="FFFFFF"/>
                </a:solidFill>
                <a:effectLst/>
                <a:uLnTx/>
                <a:uFillTx/>
                <a:latin typeface="Greta Arabic" pitchFamily="2" charset="-78"/>
                <a:ea typeface="+mj-ea"/>
                <a:cs typeface="Somar Bold"/>
              </a:endParaRPr>
            </a:p>
            <a:p>
              <a:pPr marL="0" marR="0" lvl="0" indent="0" algn="ctr" defTabSz="914400" rtl="1" eaLnBrk="1" fontAlgn="auto" latinLnBrk="0" hangingPunct="1">
                <a:lnSpc>
                  <a:spcPct val="90000"/>
                </a:lnSpc>
                <a:spcBef>
                  <a:spcPct val="0"/>
                </a:spcBef>
                <a:spcAft>
                  <a:spcPts val="0"/>
                </a:spcAft>
                <a:buClrTx/>
                <a:buSzTx/>
                <a:buFontTx/>
                <a:buNone/>
                <a:tabLst/>
                <a:defRPr/>
              </a:pPr>
              <a:r>
                <a:rPr kumimoji="0" lang="ar-SA" sz="1000" b="0" i="0" u="none" strike="noStrike" kern="1200" cap="none" spc="0" normalizeH="0" baseline="0" noProof="0" dirty="0">
                  <a:ln>
                    <a:noFill/>
                  </a:ln>
                  <a:solidFill>
                    <a:srgbClr val="FFFFFF"/>
                  </a:solidFill>
                  <a:effectLst/>
                  <a:uLnTx/>
                  <a:uFillTx/>
                  <a:latin typeface="Greta Arabic" pitchFamily="2" charset="-78"/>
                  <a:ea typeface="+mj-ea"/>
                  <a:cs typeface="Somar Bold"/>
                </a:rPr>
                <a:t>(عمومي)</a:t>
              </a:r>
              <a:endParaRPr kumimoji="0" lang="en-US" sz="1000" b="0" i="0" u="none" strike="noStrike" kern="1200" cap="none" spc="0" normalizeH="0" baseline="0" noProof="0" dirty="0">
                <a:ln>
                  <a:noFill/>
                </a:ln>
                <a:solidFill>
                  <a:srgbClr val="FFFFFF"/>
                </a:solidFill>
                <a:effectLst/>
                <a:uLnTx/>
                <a:uFillTx/>
                <a:latin typeface="Greta Arabic" pitchFamily="2" charset="-78"/>
                <a:ea typeface="+mj-ea"/>
                <a:cs typeface="Somar Bold"/>
              </a:endParaRPr>
            </a:p>
          </p:txBody>
        </p:sp>
        <p:sp>
          <p:nvSpPr>
            <p:cNvPr id="168" name="Title 1">
              <a:extLst>
                <a:ext uri="{FF2B5EF4-FFF2-40B4-BE49-F238E27FC236}">
                  <a16:creationId xmlns:a16="http://schemas.microsoft.com/office/drawing/2014/main" id="{4B012D14-7920-4ACE-AD0C-1119ED76920D}"/>
                </a:ext>
              </a:extLst>
            </p:cNvPr>
            <p:cNvSpPr txBox="1">
              <a:spLocks/>
            </p:cNvSpPr>
            <p:nvPr/>
          </p:nvSpPr>
          <p:spPr>
            <a:xfrm>
              <a:off x="3479009" y="2950549"/>
              <a:ext cx="2379578" cy="352509"/>
            </a:xfrm>
            <a:prstGeom prst="rect">
              <a:avLst/>
            </a:prstGeom>
          </p:spPr>
          <p:txBody>
            <a:bodyPr vert="horz" lIns="0" tIns="0" rIns="0" bIns="0" rtlCol="0" anchor="t">
              <a:noAutofit/>
            </a:bodyPr>
            <a:lstStyle>
              <a:lvl1pPr algn="r" defTabSz="914400" rtl="1" eaLnBrk="1" latinLnBrk="0" hangingPunct="1">
                <a:lnSpc>
                  <a:spcPct val="90000"/>
                </a:lnSpc>
                <a:spcBef>
                  <a:spcPct val="0"/>
                </a:spcBef>
                <a:buNone/>
                <a:defRPr sz="2600" kern="1200">
                  <a:solidFill>
                    <a:schemeClr val="accent3"/>
                  </a:solidFill>
                  <a:latin typeface="Greta Arabic" pitchFamily="2" charset="-78"/>
                  <a:ea typeface="+mj-ea"/>
                  <a:cs typeface="+mj-cs"/>
                </a:defRPr>
              </a:lvl1pPr>
            </a:lstStyle>
            <a:p>
              <a:pPr marL="0" marR="0" lvl="0" indent="0" algn="r" defTabSz="914400" rtl="1" eaLnBrk="1" fontAlgn="auto" latinLnBrk="0" hangingPunct="1">
                <a:lnSpc>
                  <a:spcPct val="90000"/>
                </a:lnSpc>
                <a:spcBef>
                  <a:spcPct val="0"/>
                </a:spcBef>
                <a:spcAft>
                  <a:spcPts val="0"/>
                </a:spcAft>
                <a:buClrTx/>
                <a:buSzTx/>
                <a:buFontTx/>
                <a:buNone/>
                <a:tabLst/>
                <a:defRPr/>
              </a:pPr>
              <a:r>
                <a:rPr kumimoji="0" lang="ar-SA" sz="1000" b="0" i="0" u="none" strike="noStrike" kern="1200" cap="none" spc="0" normalizeH="0" baseline="0" noProof="0" dirty="0">
                  <a:ln>
                    <a:noFill/>
                  </a:ln>
                  <a:solidFill>
                    <a:srgbClr val="E6E6E6">
                      <a:lumMod val="10000"/>
                    </a:srgbClr>
                  </a:solidFill>
                  <a:effectLst/>
                  <a:uLnTx/>
                  <a:uFillTx/>
                  <a:latin typeface="Somar Light" panose="00000400000000000000" pitchFamily="50" charset="-78"/>
                  <a:ea typeface="+mj-ea"/>
                  <a:cs typeface="Somar Light" panose="00000400000000000000" pitchFamily="50" charset="-78"/>
                </a:rPr>
                <a:t>1</a:t>
              </a:r>
            </a:p>
          </p:txBody>
        </p:sp>
        <p:sp>
          <p:nvSpPr>
            <p:cNvPr id="170" name="Title 1">
              <a:extLst>
                <a:ext uri="{FF2B5EF4-FFF2-40B4-BE49-F238E27FC236}">
                  <a16:creationId xmlns:a16="http://schemas.microsoft.com/office/drawing/2014/main" id="{EFAE7A19-0C3B-4751-9D40-949B80339BE0}"/>
                </a:ext>
              </a:extLst>
            </p:cNvPr>
            <p:cNvSpPr txBox="1">
              <a:spLocks/>
            </p:cNvSpPr>
            <p:nvPr/>
          </p:nvSpPr>
          <p:spPr>
            <a:xfrm>
              <a:off x="3539969" y="3295183"/>
              <a:ext cx="2379578" cy="352509"/>
            </a:xfrm>
            <a:prstGeom prst="rect">
              <a:avLst/>
            </a:prstGeom>
          </p:spPr>
          <p:txBody>
            <a:bodyPr vert="horz" lIns="0" tIns="0" rIns="0" bIns="0" rtlCol="0" anchor="t">
              <a:noAutofit/>
            </a:bodyPr>
            <a:lstStyle>
              <a:lvl1pPr algn="r" defTabSz="914400" rtl="1" eaLnBrk="1" latinLnBrk="0" hangingPunct="1">
                <a:lnSpc>
                  <a:spcPct val="90000"/>
                </a:lnSpc>
                <a:spcBef>
                  <a:spcPct val="0"/>
                </a:spcBef>
                <a:buNone/>
                <a:defRPr sz="2600" kern="1200">
                  <a:solidFill>
                    <a:schemeClr val="accent3"/>
                  </a:solidFill>
                  <a:latin typeface="Greta Arabic" pitchFamily="2" charset="-78"/>
                  <a:ea typeface="+mj-ea"/>
                  <a:cs typeface="+mj-cs"/>
                </a:defRPr>
              </a:lvl1pPr>
            </a:lstStyle>
            <a:p>
              <a:pPr marL="0" marR="0" lvl="0" indent="0" algn="r" defTabSz="914400" rtl="1" eaLnBrk="1" fontAlgn="auto" latinLnBrk="0" hangingPunct="1">
                <a:lnSpc>
                  <a:spcPct val="90000"/>
                </a:lnSpc>
                <a:spcBef>
                  <a:spcPct val="0"/>
                </a:spcBef>
                <a:spcAft>
                  <a:spcPts val="0"/>
                </a:spcAft>
                <a:buClrTx/>
                <a:buSzTx/>
                <a:buFontTx/>
                <a:buNone/>
                <a:tabLst/>
                <a:defRPr/>
              </a:pPr>
              <a:r>
                <a:rPr kumimoji="0" lang="ar-SA" sz="1000" b="0" i="0" u="none" strike="noStrike" kern="1200" cap="none" spc="0" normalizeH="0" baseline="0" noProof="0" dirty="0">
                  <a:ln>
                    <a:noFill/>
                  </a:ln>
                  <a:solidFill>
                    <a:srgbClr val="E6E6E6">
                      <a:lumMod val="10000"/>
                    </a:srgbClr>
                  </a:solidFill>
                  <a:effectLst/>
                  <a:uLnTx/>
                  <a:uFillTx/>
                  <a:latin typeface="Somar Light" panose="00000400000000000000" pitchFamily="50" charset="-78"/>
                  <a:ea typeface="+mj-ea"/>
                  <a:cs typeface="Somar Light" panose="00000400000000000000" pitchFamily="50" charset="-78"/>
                </a:rPr>
                <a:t>48</a:t>
              </a:r>
            </a:p>
          </p:txBody>
        </p:sp>
        <p:pic>
          <p:nvPicPr>
            <p:cNvPr id="171" name="Picture 2" descr="True Svg Png Icon Free Download (#393749) - OnlineWebFonts.COM">
              <a:extLst>
                <a:ext uri="{FF2B5EF4-FFF2-40B4-BE49-F238E27FC236}">
                  <a16:creationId xmlns:a16="http://schemas.microsoft.com/office/drawing/2014/main" id="{3965DECE-9DAA-40FE-A03C-7B2077FE69BA}"/>
                </a:ext>
              </a:extLst>
            </p:cNvPr>
            <p:cNvPicPr>
              <a:picLocks noChangeAspect="1" noChangeArrowheads="1"/>
            </p:cNvPicPr>
            <p:nvPr/>
          </p:nvPicPr>
          <p:blipFill>
            <a:blip r:embed="rId8">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099096" y="2881023"/>
              <a:ext cx="251896" cy="251896"/>
            </a:xfrm>
            <a:prstGeom prst="rect">
              <a:avLst/>
            </a:prstGeom>
            <a:noFill/>
            <a:extLst>
              <a:ext uri="{909E8E84-426E-40DD-AFC4-6F175D3DCCD1}">
                <a14:hiddenFill xmlns:a14="http://schemas.microsoft.com/office/drawing/2010/main">
                  <a:solidFill>
                    <a:srgbClr val="FFFFFF"/>
                  </a:solidFill>
                </a14:hiddenFill>
              </a:ext>
            </a:extLst>
          </p:spPr>
        </p:pic>
        <p:pic>
          <p:nvPicPr>
            <p:cNvPr id="173" name="Picture 2" descr="Malnutrition">
              <a:extLst>
                <a:ext uri="{FF2B5EF4-FFF2-40B4-BE49-F238E27FC236}">
                  <a16:creationId xmlns:a16="http://schemas.microsoft.com/office/drawing/2014/main" id="{86045070-0E04-4A52-895C-767BB35E80B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104165" y="3243617"/>
              <a:ext cx="224378" cy="224378"/>
            </a:xfrm>
            <a:prstGeom prst="rect">
              <a:avLst/>
            </a:prstGeom>
            <a:noFill/>
            <a:extLst>
              <a:ext uri="{909E8E84-426E-40DD-AFC4-6F175D3DCCD1}">
                <a14:hiddenFill xmlns:a14="http://schemas.microsoft.com/office/drawing/2010/main">
                  <a:solidFill>
                    <a:srgbClr val="FFFFFF"/>
                  </a:solidFill>
                </a14:hiddenFill>
              </a:ext>
            </a:extLst>
          </p:spPr>
        </p:pic>
        <p:pic>
          <p:nvPicPr>
            <p:cNvPr id="175" name="Picture 2" descr="True Svg Png Icon Free Download (#393749) - OnlineWebFonts.COM">
              <a:extLst>
                <a:ext uri="{FF2B5EF4-FFF2-40B4-BE49-F238E27FC236}">
                  <a16:creationId xmlns:a16="http://schemas.microsoft.com/office/drawing/2014/main" id="{17BB2369-E1C4-4F4C-A215-839F0A4412BD}"/>
                </a:ext>
              </a:extLst>
            </p:cNvPr>
            <p:cNvPicPr>
              <a:picLocks noChangeAspect="1" noChangeArrowheads="1"/>
            </p:cNvPicPr>
            <p:nvPr/>
          </p:nvPicPr>
          <p:blipFill>
            <a:blip r:embed="rId8">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899109" y="2881023"/>
              <a:ext cx="251896" cy="251896"/>
            </a:xfrm>
            <a:prstGeom prst="rect">
              <a:avLst/>
            </a:prstGeom>
            <a:noFill/>
            <a:extLst>
              <a:ext uri="{909E8E84-426E-40DD-AFC4-6F175D3DCCD1}">
                <a14:hiddenFill xmlns:a14="http://schemas.microsoft.com/office/drawing/2010/main">
                  <a:solidFill>
                    <a:srgbClr val="FFFFFF"/>
                  </a:solidFill>
                </a14:hiddenFill>
              </a:ext>
            </a:extLst>
          </p:spPr>
        </p:pic>
        <p:pic>
          <p:nvPicPr>
            <p:cNvPr id="177" name="Picture 2" descr="True Svg Png Icon Free Download (#393749) - OnlineWebFonts.COM">
              <a:extLst>
                <a:ext uri="{FF2B5EF4-FFF2-40B4-BE49-F238E27FC236}">
                  <a16:creationId xmlns:a16="http://schemas.microsoft.com/office/drawing/2014/main" id="{70615756-91A9-4A62-84D5-C9BB0918B981}"/>
                </a:ext>
              </a:extLst>
            </p:cNvPr>
            <p:cNvPicPr>
              <a:picLocks noChangeAspect="1" noChangeArrowheads="1"/>
            </p:cNvPicPr>
            <p:nvPr/>
          </p:nvPicPr>
          <p:blipFill>
            <a:blip r:embed="rId8">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919665" y="3246652"/>
              <a:ext cx="251896" cy="251896"/>
            </a:xfrm>
            <a:prstGeom prst="rect">
              <a:avLst/>
            </a:prstGeom>
            <a:noFill/>
            <a:extLst>
              <a:ext uri="{909E8E84-426E-40DD-AFC4-6F175D3DCCD1}">
                <a14:hiddenFill xmlns:a14="http://schemas.microsoft.com/office/drawing/2010/main">
                  <a:solidFill>
                    <a:srgbClr val="FFFFFF"/>
                  </a:solidFill>
                </a14:hiddenFill>
              </a:ext>
            </a:extLst>
          </p:spPr>
        </p:pic>
      </p:grpSp>
      <p:sp>
        <p:nvSpPr>
          <p:cNvPr id="3" name="Slide Number Placeholder 2"/>
          <p:cNvSpPr>
            <a:spLocks noGrp="1"/>
          </p:cNvSpPr>
          <p:nvPr>
            <p:ph type="sldNum" sz="quarter" idx="12"/>
          </p:nvPr>
        </p:nvSpPr>
        <p:spPr/>
        <p:txBody>
          <a:bodyPr/>
          <a:lstStyle/>
          <a:p>
            <a:fld id="{008E1BDA-5E07-414A-8101-29DABEB15B19}" type="slidenum">
              <a:rPr lang="en-US" smtClean="0"/>
              <a:t>68</a:t>
            </a:fld>
            <a:endParaRPr lang="en-US"/>
          </a:p>
        </p:txBody>
      </p:sp>
      <p:sp>
        <p:nvSpPr>
          <p:cNvPr id="84" name="Rectangle: Rounded Corners 62">
            <a:extLst>
              <a:ext uri="{FF2B5EF4-FFF2-40B4-BE49-F238E27FC236}">
                <a16:creationId xmlns:a16="http://schemas.microsoft.com/office/drawing/2014/main" id="{0752DDA2-8A79-4E12-BE1B-11A9C7DF659B}"/>
              </a:ext>
            </a:extLst>
          </p:cNvPr>
          <p:cNvSpPr>
            <a:spLocks/>
          </p:cNvSpPr>
          <p:nvPr/>
        </p:nvSpPr>
        <p:spPr>
          <a:xfrm>
            <a:off x="759124" y="212123"/>
            <a:ext cx="7607005" cy="698989"/>
          </a:xfrm>
          <a:prstGeom prst="roundRect">
            <a:avLst>
              <a:gd name="adj" fmla="val 50000"/>
            </a:avLst>
          </a:prstGeom>
          <a:solidFill>
            <a:schemeClr val="bg2"/>
          </a:solidFill>
          <a:ln w="9525">
            <a:no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err="1">
              <a:ln>
                <a:noFill/>
              </a:ln>
              <a:solidFill>
                <a:srgbClr val="000000"/>
              </a:solidFill>
              <a:effectLst/>
              <a:uLnTx/>
              <a:uFillTx/>
              <a:latin typeface="Calibri"/>
              <a:ea typeface="+mn-ea"/>
              <a:cs typeface="Symbio AR+LT"/>
            </a:endParaRPr>
          </a:p>
        </p:txBody>
      </p:sp>
      <p:sp>
        <p:nvSpPr>
          <p:cNvPr id="85" name="Rectangle: Rounded Corners 64">
            <a:extLst>
              <a:ext uri="{FF2B5EF4-FFF2-40B4-BE49-F238E27FC236}">
                <a16:creationId xmlns:a16="http://schemas.microsoft.com/office/drawing/2014/main" id="{7E72F10C-A213-4A58-8264-12004E6C844C}"/>
              </a:ext>
            </a:extLst>
          </p:cNvPr>
          <p:cNvSpPr>
            <a:spLocks/>
          </p:cNvSpPr>
          <p:nvPr/>
        </p:nvSpPr>
        <p:spPr>
          <a:xfrm>
            <a:off x="7409861" y="212211"/>
            <a:ext cx="4480807" cy="698989"/>
          </a:xfrm>
          <a:prstGeom prst="roundRect">
            <a:avLst>
              <a:gd name="adj" fmla="val 50000"/>
            </a:avLst>
          </a:prstGeom>
          <a:solidFill>
            <a:srgbClr val="04B0AC"/>
          </a:solidFill>
          <a:ln w="9525">
            <a:no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err="1">
              <a:ln>
                <a:noFill/>
              </a:ln>
              <a:solidFill>
                <a:srgbClr val="000000"/>
              </a:solidFill>
              <a:effectLst/>
              <a:uLnTx/>
              <a:uFillTx/>
              <a:latin typeface="Calibri"/>
              <a:ea typeface="+mn-ea"/>
              <a:cs typeface="Symbio AR+LT"/>
            </a:endParaRPr>
          </a:p>
        </p:txBody>
      </p:sp>
      <p:sp>
        <p:nvSpPr>
          <p:cNvPr id="86" name="TextBox 85">
            <a:extLst>
              <a:ext uri="{FF2B5EF4-FFF2-40B4-BE49-F238E27FC236}">
                <a16:creationId xmlns:a16="http://schemas.microsoft.com/office/drawing/2014/main" id="{1230462A-05CF-4777-9826-0C347DF2641B}"/>
              </a:ext>
            </a:extLst>
          </p:cNvPr>
          <p:cNvSpPr txBox="1">
            <a:spLocks/>
          </p:cNvSpPr>
          <p:nvPr/>
        </p:nvSpPr>
        <p:spPr>
          <a:xfrm>
            <a:off x="7548031" y="407817"/>
            <a:ext cx="4154507" cy="307777"/>
          </a:xfrm>
          <a:prstGeom prst="rect">
            <a:avLst/>
          </a:prstGeom>
        </p:spPr>
        <p:txBody>
          <a:bodyPr vert="horz" wrap="square" lIns="0" tIns="0" rIns="0" bIns="0" rtlCol="0" anchor="ctr">
            <a:spAutoFit/>
          </a:bodyPr>
          <a:lstStyle>
            <a:lvl1pPr marL="179994" lvl="0" indent="-179994" defTabSz="914370">
              <a:spcBef>
                <a:spcPts val="600"/>
              </a:spcBef>
              <a:buFont typeface="Arial" panose="020B0604020202020204" pitchFamily="34" charset="0"/>
              <a:buChar char="•"/>
              <a:defRPr sz="1400" kern="0">
                <a:latin typeface="Calibri" panose="020F0502020204030204" pitchFamily="34" charset="0"/>
                <a:cs typeface="Calibri" panose="020F0502020204030204" pitchFamily="34" charset="0"/>
                <a:sym typeface="Calibri" panose="020F0502020204030204" pitchFamily="34" charset="0"/>
              </a:defRPr>
            </a:lvl1pPr>
            <a:lvl2pPr marL="359988" lvl="1" indent="-179994" defTabSz="914370">
              <a:spcBef>
                <a:spcPts val="300"/>
              </a:spcBef>
              <a:buFont typeface="Arial" panose="020B0604020202020204" pitchFamily="34" charset="0"/>
              <a:buChar char="–"/>
              <a:defRPr sz="1400" kern="0">
                <a:latin typeface="Calibri" panose="020F0502020204030204" pitchFamily="34" charset="0"/>
                <a:cs typeface="Calibri" panose="020F0502020204030204" pitchFamily="34" charset="0"/>
                <a:sym typeface="Calibri" panose="020F0502020204030204" pitchFamily="34" charset="0"/>
              </a:defRPr>
            </a:lvl2pPr>
            <a:lvl3pPr marL="539982" lvl="2" indent="-179994" defTabSz="914370">
              <a:spcBef>
                <a:spcPts val="300"/>
              </a:spcBef>
              <a:buFont typeface="Arial" panose="020B0604020202020204" pitchFamily="34" charset="0"/>
              <a:buChar char="-"/>
              <a:defRPr sz="1400" kern="0">
                <a:latin typeface="Calibri" panose="020F0502020204030204" pitchFamily="34" charset="0"/>
                <a:cs typeface="Calibri" panose="020F0502020204030204" pitchFamily="34" charset="0"/>
                <a:sym typeface="Calibri" panose="020F0502020204030204" pitchFamily="34" charset="0"/>
              </a:defRPr>
            </a:lvl3pPr>
            <a:lvl4pPr marL="719977" lvl="3" indent="-179994" defTabSz="914370">
              <a:spcBef>
                <a:spcPts val="300"/>
              </a:spcBef>
              <a:buFont typeface="Arial" panose="020B0604020202020204" pitchFamily="34" charset="0"/>
              <a:buChar char="-"/>
              <a:defRPr sz="1400" kern="0">
                <a:latin typeface="Calibri" panose="020F0502020204030204" pitchFamily="34" charset="0"/>
                <a:cs typeface="Calibri" panose="020F0502020204030204" pitchFamily="34" charset="0"/>
                <a:sym typeface="Calibri" panose="020F0502020204030204" pitchFamily="34" charset="0"/>
              </a:defRPr>
            </a:lvl4pPr>
            <a:lvl5pPr marL="899971" lvl="4" indent="-179994" defTabSz="914370">
              <a:spcBef>
                <a:spcPts val="300"/>
              </a:spcBef>
              <a:buFont typeface="Arial" panose="020B0604020202020204" pitchFamily="34" charset="0"/>
              <a:buChar char="-"/>
              <a:defRPr sz="1400" kern="0">
                <a:latin typeface="Calibri" panose="020F0502020204030204" pitchFamily="34" charset="0"/>
                <a:cs typeface="Calibri" panose="020F0502020204030204" pitchFamily="34" charset="0"/>
                <a:sym typeface="Calibri" panose="020F0502020204030204" pitchFamily="34" charset="0"/>
              </a:defRPr>
            </a:lvl5pPr>
            <a:lvl6pPr marL="1079965" indent="-179994" defTabSz="914370">
              <a:spcBef>
                <a:spcPts val="300"/>
              </a:spcBef>
              <a:buFont typeface="Arial" panose="020B0604020202020204" pitchFamily="34" charset="0"/>
              <a:buChar char="-"/>
              <a:defRPr sz="1400" kern="0"/>
            </a:lvl6pPr>
            <a:lvl7pPr marL="1259959" indent="-179994" defTabSz="914370">
              <a:spcBef>
                <a:spcPts val="300"/>
              </a:spcBef>
              <a:buFont typeface="Arial" panose="020B0604020202020204" pitchFamily="34" charset="0"/>
              <a:buChar char="-"/>
              <a:defRPr sz="1400" kern="0"/>
            </a:lvl7pPr>
            <a:lvl8pPr marL="1439953" indent="-179994" defTabSz="914370">
              <a:spcBef>
                <a:spcPts val="300"/>
              </a:spcBef>
              <a:buFont typeface="Arial" panose="020B0604020202020204" pitchFamily="34" charset="0"/>
              <a:buChar char="-"/>
              <a:defRPr sz="1400" kern="0"/>
            </a:lvl8pPr>
            <a:lvl9pPr marL="1619947" indent="-179994" defTabSz="914370">
              <a:spcBef>
                <a:spcPts val="300"/>
              </a:spcBef>
              <a:buFont typeface="Arial" panose="020B0604020202020204" pitchFamily="34" charset="0"/>
              <a:buChar char="-"/>
              <a:defRPr sz="1400" kern="0"/>
            </a:lvl9pPr>
          </a:lstStyle>
          <a:p>
            <a:pPr marL="0" lvl="0" indent="0" algn="ctr" defTabSz="914400">
              <a:spcBef>
                <a:spcPts val="0"/>
              </a:spcBef>
              <a:buNone/>
              <a:defRPr/>
            </a:pPr>
            <a:r>
              <a:rPr lang="ar-SA" sz="2000" b="1" kern="1200" dirty="0">
                <a:solidFill>
                  <a:srgbClr val="FFFFFF"/>
                </a:solidFill>
                <a:cs typeface="SST Arabic" panose="020B0504030504020204"/>
              </a:rPr>
              <a:t>قاعدة مستقلة</a:t>
            </a:r>
            <a:endParaRPr kumimoji="0" lang="en-US" sz="2000" b="1" i="0" u="none" strike="noStrike" kern="1200" cap="none" spc="0" normalizeH="0" baseline="0" noProof="0" dirty="0">
              <a:ln>
                <a:noFill/>
              </a:ln>
              <a:solidFill>
                <a:srgbClr val="FFFFFF"/>
              </a:solidFill>
              <a:effectLst/>
              <a:uLnTx/>
              <a:uFillTx/>
              <a:latin typeface="Calibri" panose="020F0502020204030204" pitchFamily="34" charset="0"/>
              <a:ea typeface="+mn-ea"/>
              <a:cs typeface="SST Arabic" panose="020B0504030504020204"/>
              <a:sym typeface="Calibri" panose="020F0502020204030204" pitchFamily="34" charset="0"/>
            </a:endParaRPr>
          </a:p>
        </p:txBody>
      </p:sp>
      <p:sp>
        <p:nvSpPr>
          <p:cNvPr id="87" name="Oval 86">
            <a:extLst>
              <a:ext uri="{FF2B5EF4-FFF2-40B4-BE49-F238E27FC236}">
                <a16:creationId xmlns:a16="http://schemas.microsoft.com/office/drawing/2014/main" id="{1EF12738-BE68-4C05-9B96-9B122E48E8A0}"/>
              </a:ext>
            </a:extLst>
          </p:cNvPr>
          <p:cNvSpPr/>
          <p:nvPr/>
        </p:nvSpPr>
        <p:spPr>
          <a:xfrm>
            <a:off x="11171415" y="81797"/>
            <a:ext cx="883696" cy="883696"/>
          </a:xfrm>
          <a:prstGeom prst="ellipse">
            <a:avLst/>
          </a:prstGeom>
          <a:solidFill>
            <a:schemeClr val="bg1"/>
          </a:solidFill>
          <a:ln w="9525">
            <a:solidFill>
              <a:srgbClr val="04B0AC"/>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err="1">
              <a:ln>
                <a:noFill/>
              </a:ln>
              <a:solidFill>
                <a:srgbClr val="000000"/>
              </a:solidFill>
              <a:effectLst/>
              <a:uLnTx/>
              <a:uFillTx/>
              <a:latin typeface="Calibri"/>
              <a:ea typeface="+mn-ea"/>
              <a:cs typeface="Symbio AR+LT"/>
            </a:endParaRPr>
          </a:p>
        </p:txBody>
      </p:sp>
      <p:sp>
        <p:nvSpPr>
          <p:cNvPr id="88" name="TextBox 87">
            <a:extLst>
              <a:ext uri="{FF2B5EF4-FFF2-40B4-BE49-F238E27FC236}">
                <a16:creationId xmlns:a16="http://schemas.microsoft.com/office/drawing/2014/main" id="{ABD998DB-0D50-444A-A860-2234F2EFE47D}"/>
              </a:ext>
            </a:extLst>
          </p:cNvPr>
          <p:cNvSpPr txBox="1"/>
          <p:nvPr/>
        </p:nvSpPr>
        <p:spPr>
          <a:xfrm>
            <a:off x="872591" y="380774"/>
            <a:ext cx="6765870" cy="352509"/>
          </a:xfrm>
          <a:prstGeom prst="rect">
            <a:avLst/>
          </a:prstGeom>
          <a:noFill/>
        </p:spPr>
        <p:txBody>
          <a:bodyPr wrap="square" rtlCol="0" anchor="ctr" anchorCtr="0">
            <a:noAutofit/>
          </a:bodyPr>
          <a:lstStyle>
            <a:defPPr>
              <a:defRPr lang="en-US"/>
            </a:defPPr>
            <a:lvl1pPr algn="ctr" rtl="1">
              <a:defRPr sz="1200" b="1">
                <a:solidFill>
                  <a:srgbClr val="575756">
                    <a:lumMod val="50000"/>
                  </a:srgbClr>
                </a:solidFill>
                <a:latin typeface="SST Arabic" panose="020B0504030504020204" pitchFamily="34" charset="-78"/>
                <a:cs typeface="SST Arabic" panose="020B0504030504020204" pitchFamily="34" charset="-78"/>
              </a:defRPr>
            </a:lvl1pPr>
          </a:lstStyle>
          <a:p>
            <a:pPr lvl="0">
              <a:defRPr/>
            </a:pPr>
            <a:r>
              <a:rPr lang="en-US" dirty="0"/>
              <a:t>1,053</a:t>
            </a:r>
            <a:r>
              <a:rPr kumimoji="0" lang="ar-SA" sz="1200" b="1" i="0" u="none" strike="noStrike" kern="1200" cap="none" spc="0" normalizeH="0" baseline="0" noProof="0" dirty="0">
                <a:ln>
                  <a:noFill/>
                </a:ln>
                <a:solidFill>
                  <a:srgbClr val="575756">
                    <a:lumMod val="50000"/>
                  </a:srgbClr>
                </a:solidFill>
                <a:effectLst/>
                <a:uLnTx/>
                <a:uFillTx/>
                <a:latin typeface="SST Arabic" panose="020B0504030504020204" pitchFamily="34" charset="-78"/>
                <a:ea typeface="+mn-ea"/>
                <a:cs typeface="SST Arabic" panose="020B0504030504020204" pitchFamily="34" charset="-78"/>
              </a:rPr>
              <a:t> حركة تم استهدافها لفترة يناير 2023 حتى يونيو 2023</a:t>
            </a:r>
            <a:endParaRPr kumimoji="0" lang="en-US" sz="1200" b="1" i="0" u="none" strike="noStrike" kern="1200" cap="none" spc="0" normalizeH="0" baseline="0" noProof="0" dirty="0">
              <a:ln>
                <a:noFill/>
              </a:ln>
              <a:solidFill>
                <a:srgbClr val="575756">
                  <a:lumMod val="50000"/>
                </a:srgbClr>
              </a:solidFill>
              <a:effectLst/>
              <a:uLnTx/>
              <a:uFillTx/>
              <a:latin typeface="SST Arabic" panose="020B0504030504020204" pitchFamily="34" charset="-78"/>
              <a:ea typeface="+mn-ea"/>
              <a:cs typeface="SST Arabic" panose="020B0504030504020204" pitchFamily="34" charset="-78"/>
            </a:endParaRPr>
          </a:p>
        </p:txBody>
      </p:sp>
      <p:grpSp>
        <p:nvGrpSpPr>
          <p:cNvPr id="89" name="Group 88">
            <a:extLst>
              <a:ext uri="{FF2B5EF4-FFF2-40B4-BE49-F238E27FC236}">
                <a16:creationId xmlns:a16="http://schemas.microsoft.com/office/drawing/2014/main" id="{DAE1B454-75EA-4488-BD5F-E76BF75CC7CD}"/>
              </a:ext>
            </a:extLst>
          </p:cNvPr>
          <p:cNvGrpSpPr/>
          <p:nvPr/>
        </p:nvGrpSpPr>
        <p:grpSpPr>
          <a:xfrm>
            <a:off x="11415986" y="280973"/>
            <a:ext cx="394554" cy="424008"/>
            <a:chOff x="4402859" y="2189177"/>
            <a:chExt cx="1144835" cy="1230298"/>
          </a:xfrm>
        </p:grpSpPr>
        <p:sp>
          <p:nvSpPr>
            <p:cNvPr id="90" name="Freeform: Shape 77">
              <a:extLst>
                <a:ext uri="{FF2B5EF4-FFF2-40B4-BE49-F238E27FC236}">
                  <a16:creationId xmlns:a16="http://schemas.microsoft.com/office/drawing/2014/main" id="{2CCB72F0-684C-4FA4-8D16-1A09529B2468}"/>
                </a:ext>
              </a:extLst>
            </p:cNvPr>
            <p:cNvSpPr/>
            <p:nvPr/>
          </p:nvSpPr>
          <p:spPr>
            <a:xfrm>
              <a:off x="4586522" y="2189177"/>
              <a:ext cx="734651" cy="734651"/>
            </a:xfrm>
            <a:custGeom>
              <a:avLst/>
              <a:gdLst>
                <a:gd name="connsiteX0" fmla="*/ 118060 w 114300"/>
                <a:gd name="connsiteY0" fmla="*/ 60910 h 114300"/>
                <a:gd name="connsiteX1" fmla="*/ 60910 w 114300"/>
                <a:gd name="connsiteY1" fmla="*/ 118060 h 114300"/>
                <a:gd name="connsiteX2" fmla="*/ 3760 w 114300"/>
                <a:gd name="connsiteY2" fmla="*/ 60910 h 114300"/>
                <a:gd name="connsiteX3" fmla="*/ 60910 w 114300"/>
                <a:gd name="connsiteY3" fmla="*/ 3760 h 114300"/>
                <a:gd name="connsiteX4" fmla="*/ 118060 w 114300"/>
                <a:gd name="connsiteY4" fmla="*/ 60910 h 114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300" h="114300">
                  <a:moveTo>
                    <a:pt x="118060" y="60910"/>
                  </a:moveTo>
                  <a:cubicBezTo>
                    <a:pt x="118060" y="92473"/>
                    <a:pt x="92473" y="118060"/>
                    <a:pt x="60910" y="118060"/>
                  </a:cubicBezTo>
                  <a:cubicBezTo>
                    <a:pt x="29347" y="118060"/>
                    <a:pt x="3760" y="92473"/>
                    <a:pt x="3760" y="60910"/>
                  </a:cubicBezTo>
                  <a:cubicBezTo>
                    <a:pt x="3760" y="29347"/>
                    <a:pt x="29347" y="3760"/>
                    <a:pt x="60910" y="3760"/>
                  </a:cubicBezTo>
                  <a:cubicBezTo>
                    <a:pt x="92473" y="3760"/>
                    <a:pt x="118060" y="29347"/>
                    <a:pt x="118060" y="60910"/>
                  </a:cubicBezTo>
                  <a:close/>
                </a:path>
              </a:pathLst>
            </a:custGeom>
            <a:noFill/>
            <a:ln w="6350" cap="flat">
              <a:solidFill>
                <a:srgbClr val="04B0AC"/>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Symbio AR+LT"/>
              </a:endParaRPr>
            </a:p>
          </p:txBody>
        </p:sp>
        <p:sp>
          <p:nvSpPr>
            <p:cNvPr id="91" name="Freeform: Shape 78">
              <a:extLst>
                <a:ext uri="{FF2B5EF4-FFF2-40B4-BE49-F238E27FC236}">
                  <a16:creationId xmlns:a16="http://schemas.microsoft.com/office/drawing/2014/main" id="{04CC0EFA-7DD5-4E88-B699-6B1319516E48}"/>
                </a:ext>
              </a:extLst>
            </p:cNvPr>
            <p:cNvSpPr/>
            <p:nvPr/>
          </p:nvSpPr>
          <p:spPr>
            <a:xfrm>
              <a:off x="4953847" y="2262641"/>
              <a:ext cx="306103" cy="306103"/>
            </a:xfrm>
            <a:custGeom>
              <a:avLst/>
              <a:gdLst>
                <a:gd name="connsiteX0" fmla="*/ 49480 w 47625"/>
                <a:gd name="connsiteY0" fmla="*/ 49480 h 47625"/>
                <a:gd name="connsiteX1" fmla="*/ 3760 w 47625"/>
                <a:gd name="connsiteY1" fmla="*/ 3760 h 47625"/>
              </a:gdLst>
              <a:ahLst/>
              <a:cxnLst>
                <a:cxn ang="0">
                  <a:pos x="connsiteX0" y="connsiteY0"/>
                </a:cxn>
                <a:cxn ang="0">
                  <a:pos x="connsiteX1" y="connsiteY1"/>
                </a:cxn>
              </a:cxnLst>
              <a:rect l="l" t="t" r="r" b="b"/>
              <a:pathLst>
                <a:path w="47625" h="47625">
                  <a:moveTo>
                    <a:pt x="49480" y="49480"/>
                  </a:moveTo>
                  <a:cubicBezTo>
                    <a:pt x="49480" y="24715"/>
                    <a:pt x="29477" y="3760"/>
                    <a:pt x="3760" y="3760"/>
                  </a:cubicBezTo>
                </a:path>
              </a:pathLst>
            </a:custGeom>
            <a:noFill/>
            <a:ln w="6350" cap="rnd">
              <a:solidFill>
                <a:srgbClr val="04B0AC"/>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Symbio AR+LT"/>
              </a:endParaRPr>
            </a:p>
          </p:txBody>
        </p:sp>
        <p:sp>
          <p:nvSpPr>
            <p:cNvPr id="92" name="Freeform: Shape 79">
              <a:extLst>
                <a:ext uri="{FF2B5EF4-FFF2-40B4-BE49-F238E27FC236}">
                  <a16:creationId xmlns:a16="http://schemas.microsoft.com/office/drawing/2014/main" id="{A53DBAF7-4173-410C-9E56-C39B9FC781DA}"/>
                </a:ext>
              </a:extLst>
            </p:cNvPr>
            <p:cNvSpPr/>
            <p:nvPr/>
          </p:nvSpPr>
          <p:spPr>
            <a:xfrm>
              <a:off x="4898752" y="2923828"/>
              <a:ext cx="122441" cy="122441"/>
            </a:xfrm>
            <a:custGeom>
              <a:avLst/>
              <a:gdLst>
                <a:gd name="connsiteX0" fmla="*/ 3760 w 19050"/>
                <a:gd name="connsiteY0" fmla="*/ 3760 h 19050"/>
                <a:gd name="connsiteX1" fmla="*/ 3760 w 19050"/>
                <a:gd name="connsiteY1" fmla="*/ 24715 h 19050"/>
                <a:gd name="connsiteX2" fmla="*/ 20905 w 19050"/>
                <a:gd name="connsiteY2" fmla="*/ 24715 h 19050"/>
                <a:gd name="connsiteX3" fmla="*/ 20905 w 19050"/>
                <a:gd name="connsiteY3" fmla="*/ 3760 h 19050"/>
              </a:gdLst>
              <a:ahLst/>
              <a:cxnLst>
                <a:cxn ang="0">
                  <a:pos x="connsiteX0" y="connsiteY0"/>
                </a:cxn>
                <a:cxn ang="0">
                  <a:pos x="connsiteX1" y="connsiteY1"/>
                </a:cxn>
                <a:cxn ang="0">
                  <a:pos x="connsiteX2" y="connsiteY2"/>
                </a:cxn>
                <a:cxn ang="0">
                  <a:pos x="connsiteX3" y="connsiteY3"/>
                </a:cxn>
              </a:cxnLst>
              <a:rect l="l" t="t" r="r" b="b"/>
              <a:pathLst>
                <a:path w="19050" h="19050">
                  <a:moveTo>
                    <a:pt x="3760" y="3760"/>
                  </a:moveTo>
                  <a:lnTo>
                    <a:pt x="3760" y="24715"/>
                  </a:lnTo>
                  <a:lnTo>
                    <a:pt x="20905" y="24715"/>
                  </a:lnTo>
                  <a:lnTo>
                    <a:pt x="20905" y="3760"/>
                  </a:lnTo>
                </a:path>
              </a:pathLst>
            </a:custGeom>
            <a:noFill/>
            <a:ln w="6350" cap="flat">
              <a:solidFill>
                <a:srgbClr val="04B0AC"/>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Symbio AR+LT"/>
              </a:endParaRPr>
            </a:p>
          </p:txBody>
        </p:sp>
        <p:sp>
          <p:nvSpPr>
            <p:cNvPr id="93" name="Freeform: Shape 80">
              <a:extLst>
                <a:ext uri="{FF2B5EF4-FFF2-40B4-BE49-F238E27FC236}">
                  <a16:creationId xmlns:a16="http://schemas.microsoft.com/office/drawing/2014/main" id="{641CEAD3-24EA-423F-BCFB-A2A3752C7F0F}"/>
                </a:ext>
              </a:extLst>
            </p:cNvPr>
            <p:cNvSpPr/>
            <p:nvPr/>
          </p:nvSpPr>
          <p:spPr>
            <a:xfrm>
              <a:off x="4764067" y="2513650"/>
              <a:ext cx="122441" cy="183663"/>
            </a:xfrm>
            <a:custGeom>
              <a:avLst/>
              <a:gdLst>
                <a:gd name="connsiteX0" fmla="*/ 3760 w 19050"/>
                <a:gd name="connsiteY0" fmla="*/ 3760 h 28575"/>
                <a:gd name="connsiteX1" fmla="*/ 23762 w 19050"/>
                <a:gd name="connsiteY1" fmla="*/ 3760 h 28575"/>
                <a:gd name="connsiteX2" fmla="*/ 23762 w 19050"/>
                <a:gd name="connsiteY2" fmla="*/ 31382 h 28575"/>
                <a:gd name="connsiteX3" fmla="*/ 3760 w 19050"/>
                <a:gd name="connsiteY3" fmla="*/ 31382 h 28575"/>
              </a:gdLst>
              <a:ahLst/>
              <a:cxnLst>
                <a:cxn ang="0">
                  <a:pos x="connsiteX0" y="connsiteY0"/>
                </a:cxn>
                <a:cxn ang="0">
                  <a:pos x="connsiteX1" y="connsiteY1"/>
                </a:cxn>
                <a:cxn ang="0">
                  <a:pos x="connsiteX2" y="connsiteY2"/>
                </a:cxn>
                <a:cxn ang="0">
                  <a:pos x="connsiteX3" y="connsiteY3"/>
                </a:cxn>
              </a:cxnLst>
              <a:rect l="l" t="t" r="r" b="b"/>
              <a:pathLst>
                <a:path w="19050" h="28575">
                  <a:moveTo>
                    <a:pt x="3760" y="3760"/>
                  </a:moveTo>
                  <a:lnTo>
                    <a:pt x="23762" y="3760"/>
                  </a:lnTo>
                  <a:lnTo>
                    <a:pt x="23762" y="31382"/>
                  </a:lnTo>
                  <a:lnTo>
                    <a:pt x="3760" y="31382"/>
                  </a:lnTo>
                  <a:close/>
                </a:path>
              </a:pathLst>
            </a:custGeom>
            <a:noFill/>
            <a:ln w="6350" cap="flat">
              <a:solidFill>
                <a:srgbClr val="04B0AC"/>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Symbio AR+LT"/>
              </a:endParaRPr>
            </a:p>
          </p:txBody>
        </p:sp>
        <p:sp>
          <p:nvSpPr>
            <p:cNvPr id="94" name="Freeform: Shape 81">
              <a:extLst>
                <a:ext uri="{FF2B5EF4-FFF2-40B4-BE49-F238E27FC236}">
                  <a16:creationId xmlns:a16="http://schemas.microsoft.com/office/drawing/2014/main" id="{4DCD7DF8-DEC8-40E1-A19B-DFFC4E1D777B}"/>
                </a:ext>
              </a:extLst>
            </p:cNvPr>
            <p:cNvSpPr/>
            <p:nvPr/>
          </p:nvSpPr>
          <p:spPr>
            <a:xfrm>
              <a:off x="4892628" y="2427941"/>
              <a:ext cx="122441" cy="306103"/>
            </a:xfrm>
            <a:custGeom>
              <a:avLst/>
              <a:gdLst>
                <a:gd name="connsiteX0" fmla="*/ 3760 w 19050"/>
                <a:gd name="connsiteY0" fmla="*/ 3760 h 47625"/>
                <a:gd name="connsiteX1" fmla="*/ 23762 w 19050"/>
                <a:gd name="connsiteY1" fmla="*/ 3760 h 47625"/>
                <a:gd name="connsiteX2" fmla="*/ 23762 w 19050"/>
                <a:gd name="connsiteY2" fmla="*/ 44717 h 47625"/>
                <a:gd name="connsiteX3" fmla="*/ 3760 w 19050"/>
                <a:gd name="connsiteY3" fmla="*/ 44717 h 47625"/>
              </a:gdLst>
              <a:ahLst/>
              <a:cxnLst>
                <a:cxn ang="0">
                  <a:pos x="connsiteX0" y="connsiteY0"/>
                </a:cxn>
                <a:cxn ang="0">
                  <a:pos x="connsiteX1" y="connsiteY1"/>
                </a:cxn>
                <a:cxn ang="0">
                  <a:pos x="connsiteX2" y="connsiteY2"/>
                </a:cxn>
                <a:cxn ang="0">
                  <a:pos x="connsiteX3" y="connsiteY3"/>
                </a:cxn>
              </a:cxnLst>
              <a:rect l="l" t="t" r="r" b="b"/>
              <a:pathLst>
                <a:path w="19050" h="47625">
                  <a:moveTo>
                    <a:pt x="3760" y="3760"/>
                  </a:moveTo>
                  <a:lnTo>
                    <a:pt x="23762" y="3760"/>
                  </a:lnTo>
                  <a:lnTo>
                    <a:pt x="23762" y="44717"/>
                  </a:lnTo>
                  <a:lnTo>
                    <a:pt x="3760" y="44717"/>
                  </a:lnTo>
                  <a:close/>
                </a:path>
              </a:pathLst>
            </a:custGeom>
            <a:noFill/>
            <a:ln w="6350" cap="flat">
              <a:solidFill>
                <a:srgbClr val="04B0AC"/>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Symbio AR+LT"/>
              </a:endParaRPr>
            </a:p>
          </p:txBody>
        </p:sp>
        <p:sp>
          <p:nvSpPr>
            <p:cNvPr id="95" name="Freeform: Shape 82">
              <a:extLst>
                <a:ext uri="{FF2B5EF4-FFF2-40B4-BE49-F238E27FC236}">
                  <a16:creationId xmlns:a16="http://schemas.microsoft.com/office/drawing/2014/main" id="{FFC0E6BA-0131-40D9-855A-6F74A966AC80}"/>
                </a:ext>
              </a:extLst>
            </p:cNvPr>
            <p:cNvSpPr/>
            <p:nvPr/>
          </p:nvSpPr>
          <p:spPr>
            <a:xfrm>
              <a:off x="5021193" y="2513650"/>
              <a:ext cx="122441" cy="183663"/>
            </a:xfrm>
            <a:custGeom>
              <a:avLst/>
              <a:gdLst>
                <a:gd name="connsiteX0" fmla="*/ 3760 w 19050"/>
                <a:gd name="connsiteY0" fmla="*/ 3760 h 28575"/>
                <a:gd name="connsiteX1" fmla="*/ 23762 w 19050"/>
                <a:gd name="connsiteY1" fmla="*/ 3760 h 28575"/>
                <a:gd name="connsiteX2" fmla="*/ 23762 w 19050"/>
                <a:gd name="connsiteY2" fmla="*/ 31382 h 28575"/>
                <a:gd name="connsiteX3" fmla="*/ 3760 w 19050"/>
                <a:gd name="connsiteY3" fmla="*/ 31382 h 28575"/>
              </a:gdLst>
              <a:ahLst/>
              <a:cxnLst>
                <a:cxn ang="0">
                  <a:pos x="connsiteX0" y="connsiteY0"/>
                </a:cxn>
                <a:cxn ang="0">
                  <a:pos x="connsiteX1" y="connsiteY1"/>
                </a:cxn>
                <a:cxn ang="0">
                  <a:pos x="connsiteX2" y="connsiteY2"/>
                </a:cxn>
                <a:cxn ang="0">
                  <a:pos x="connsiteX3" y="connsiteY3"/>
                </a:cxn>
              </a:cxnLst>
              <a:rect l="l" t="t" r="r" b="b"/>
              <a:pathLst>
                <a:path w="19050" h="28575">
                  <a:moveTo>
                    <a:pt x="3760" y="3760"/>
                  </a:moveTo>
                  <a:lnTo>
                    <a:pt x="23762" y="3760"/>
                  </a:lnTo>
                  <a:lnTo>
                    <a:pt x="23762" y="31382"/>
                  </a:lnTo>
                  <a:lnTo>
                    <a:pt x="3760" y="31382"/>
                  </a:lnTo>
                  <a:close/>
                </a:path>
              </a:pathLst>
            </a:custGeom>
            <a:noFill/>
            <a:ln w="6350" cap="flat">
              <a:solidFill>
                <a:srgbClr val="04B0AC"/>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Symbio AR+LT"/>
              </a:endParaRPr>
            </a:p>
          </p:txBody>
        </p:sp>
        <p:sp>
          <p:nvSpPr>
            <p:cNvPr id="96" name="Freeform: Shape 83">
              <a:extLst>
                <a:ext uri="{FF2B5EF4-FFF2-40B4-BE49-F238E27FC236}">
                  <a16:creationId xmlns:a16="http://schemas.microsoft.com/office/drawing/2014/main" id="{0275EF87-5238-432E-9934-71DE692C8133}"/>
                </a:ext>
              </a:extLst>
            </p:cNvPr>
            <p:cNvSpPr/>
            <p:nvPr/>
          </p:nvSpPr>
          <p:spPr>
            <a:xfrm>
              <a:off x="4476326" y="3193199"/>
              <a:ext cx="61222" cy="61222"/>
            </a:xfrm>
            <a:custGeom>
              <a:avLst/>
              <a:gdLst>
                <a:gd name="connsiteX0" fmla="*/ 14237 w 9525"/>
                <a:gd name="connsiteY0" fmla="*/ 3760 h 9525"/>
                <a:gd name="connsiteX1" fmla="*/ 3760 w 9525"/>
                <a:gd name="connsiteY1" fmla="*/ 14237 h 9525"/>
              </a:gdLst>
              <a:ahLst/>
              <a:cxnLst>
                <a:cxn ang="0">
                  <a:pos x="connsiteX0" y="connsiteY0"/>
                </a:cxn>
                <a:cxn ang="0">
                  <a:pos x="connsiteX1" y="connsiteY1"/>
                </a:cxn>
              </a:cxnLst>
              <a:rect l="l" t="t" r="r" b="b"/>
              <a:pathLst>
                <a:path w="9525" h="9525">
                  <a:moveTo>
                    <a:pt x="14237" y="3760"/>
                  </a:moveTo>
                  <a:lnTo>
                    <a:pt x="3760" y="14237"/>
                  </a:lnTo>
                </a:path>
              </a:pathLst>
            </a:custGeom>
            <a:ln w="6350" cap="rnd">
              <a:solidFill>
                <a:srgbClr val="04B0AC"/>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Symbio AR+LT"/>
              </a:endParaRPr>
            </a:p>
          </p:txBody>
        </p:sp>
        <p:sp>
          <p:nvSpPr>
            <p:cNvPr id="97" name="Freeform: Shape 84">
              <a:extLst>
                <a:ext uri="{FF2B5EF4-FFF2-40B4-BE49-F238E27FC236}">
                  <a16:creationId xmlns:a16="http://schemas.microsoft.com/office/drawing/2014/main" id="{D0177E95-5DDC-4457-BDD0-C0C22C06BD6B}"/>
                </a:ext>
              </a:extLst>
            </p:cNvPr>
            <p:cNvSpPr/>
            <p:nvPr/>
          </p:nvSpPr>
          <p:spPr>
            <a:xfrm>
              <a:off x="4604891" y="3193199"/>
              <a:ext cx="61222" cy="61222"/>
            </a:xfrm>
            <a:custGeom>
              <a:avLst/>
              <a:gdLst>
                <a:gd name="connsiteX0" fmla="*/ 14237 w 9525"/>
                <a:gd name="connsiteY0" fmla="*/ 14237 h 9525"/>
                <a:gd name="connsiteX1" fmla="*/ 3760 w 9525"/>
                <a:gd name="connsiteY1" fmla="*/ 3760 h 9525"/>
              </a:gdLst>
              <a:ahLst/>
              <a:cxnLst>
                <a:cxn ang="0">
                  <a:pos x="connsiteX0" y="connsiteY0"/>
                </a:cxn>
                <a:cxn ang="0">
                  <a:pos x="connsiteX1" y="connsiteY1"/>
                </a:cxn>
              </a:cxnLst>
              <a:rect l="l" t="t" r="r" b="b"/>
              <a:pathLst>
                <a:path w="9525" h="9525">
                  <a:moveTo>
                    <a:pt x="14237" y="14237"/>
                  </a:moveTo>
                  <a:lnTo>
                    <a:pt x="3760" y="3760"/>
                  </a:lnTo>
                </a:path>
              </a:pathLst>
            </a:custGeom>
            <a:ln w="6350" cap="rnd">
              <a:solidFill>
                <a:srgbClr val="04B0AC"/>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Symbio AR+LT"/>
              </a:endParaRPr>
            </a:p>
          </p:txBody>
        </p:sp>
        <p:sp>
          <p:nvSpPr>
            <p:cNvPr id="98" name="Freeform: Shape 85">
              <a:extLst>
                <a:ext uri="{FF2B5EF4-FFF2-40B4-BE49-F238E27FC236}">
                  <a16:creationId xmlns:a16="http://schemas.microsoft.com/office/drawing/2014/main" id="{9C0CEC34-7B38-473D-81E9-6BAE52574BBC}"/>
                </a:ext>
              </a:extLst>
            </p:cNvPr>
            <p:cNvSpPr/>
            <p:nvPr/>
          </p:nvSpPr>
          <p:spPr>
            <a:xfrm>
              <a:off x="4733452" y="3187082"/>
              <a:ext cx="61222" cy="61222"/>
            </a:xfrm>
            <a:custGeom>
              <a:avLst/>
              <a:gdLst>
                <a:gd name="connsiteX0" fmla="*/ 14237 w 9525"/>
                <a:gd name="connsiteY0" fmla="*/ 3760 h 9525"/>
                <a:gd name="connsiteX1" fmla="*/ 3760 w 9525"/>
                <a:gd name="connsiteY1" fmla="*/ 15190 h 9525"/>
              </a:gdLst>
              <a:ahLst/>
              <a:cxnLst>
                <a:cxn ang="0">
                  <a:pos x="connsiteX0" y="connsiteY0"/>
                </a:cxn>
                <a:cxn ang="0">
                  <a:pos x="connsiteX1" y="connsiteY1"/>
                </a:cxn>
              </a:cxnLst>
              <a:rect l="l" t="t" r="r" b="b"/>
              <a:pathLst>
                <a:path w="9525" h="9525">
                  <a:moveTo>
                    <a:pt x="14237" y="3760"/>
                  </a:moveTo>
                  <a:lnTo>
                    <a:pt x="3760" y="15190"/>
                  </a:lnTo>
                </a:path>
              </a:pathLst>
            </a:custGeom>
            <a:ln w="6350" cap="rnd">
              <a:solidFill>
                <a:srgbClr val="04B0AC"/>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Symbio AR+LT"/>
              </a:endParaRPr>
            </a:p>
          </p:txBody>
        </p:sp>
        <p:sp>
          <p:nvSpPr>
            <p:cNvPr id="99" name="Freeform: Shape 86">
              <a:extLst>
                <a:ext uri="{FF2B5EF4-FFF2-40B4-BE49-F238E27FC236}">
                  <a16:creationId xmlns:a16="http://schemas.microsoft.com/office/drawing/2014/main" id="{E571F473-131E-4978-8CEC-B1FE623D8DF4}"/>
                </a:ext>
              </a:extLst>
            </p:cNvPr>
            <p:cNvSpPr/>
            <p:nvPr/>
          </p:nvSpPr>
          <p:spPr>
            <a:xfrm>
              <a:off x="4402859" y="3254421"/>
              <a:ext cx="122441" cy="122441"/>
            </a:xfrm>
            <a:custGeom>
              <a:avLst/>
              <a:gdLst>
                <a:gd name="connsiteX0" fmla="*/ 17095 w 19050"/>
                <a:gd name="connsiteY0" fmla="*/ 10427 h 19050"/>
                <a:gd name="connsiteX1" fmla="*/ 10427 w 19050"/>
                <a:gd name="connsiteY1" fmla="*/ 17095 h 19050"/>
                <a:gd name="connsiteX2" fmla="*/ 3760 w 19050"/>
                <a:gd name="connsiteY2" fmla="*/ 10427 h 19050"/>
                <a:gd name="connsiteX3" fmla="*/ 10427 w 19050"/>
                <a:gd name="connsiteY3" fmla="*/ 3760 h 19050"/>
                <a:gd name="connsiteX4" fmla="*/ 17095 w 19050"/>
                <a:gd name="connsiteY4" fmla="*/ 10427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7095" y="10427"/>
                  </a:moveTo>
                  <a:cubicBezTo>
                    <a:pt x="17095" y="14110"/>
                    <a:pt x="14110" y="17095"/>
                    <a:pt x="10427" y="17095"/>
                  </a:cubicBezTo>
                  <a:cubicBezTo>
                    <a:pt x="6745" y="17095"/>
                    <a:pt x="3760" y="14110"/>
                    <a:pt x="3760" y="10427"/>
                  </a:cubicBezTo>
                  <a:cubicBezTo>
                    <a:pt x="3760" y="6745"/>
                    <a:pt x="6745" y="3760"/>
                    <a:pt x="10427" y="3760"/>
                  </a:cubicBezTo>
                  <a:cubicBezTo>
                    <a:pt x="14110" y="3760"/>
                    <a:pt x="17095" y="6745"/>
                    <a:pt x="17095" y="10427"/>
                  </a:cubicBezTo>
                  <a:close/>
                </a:path>
              </a:pathLst>
            </a:custGeom>
            <a:noFill/>
            <a:ln w="6350" cap="rnd">
              <a:solidFill>
                <a:srgbClr val="04B0AC"/>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Symbio AR+LT"/>
              </a:endParaRPr>
            </a:p>
          </p:txBody>
        </p:sp>
        <p:sp>
          <p:nvSpPr>
            <p:cNvPr id="100" name="Freeform: Shape 87">
              <a:extLst>
                <a:ext uri="{FF2B5EF4-FFF2-40B4-BE49-F238E27FC236}">
                  <a16:creationId xmlns:a16="http://schemas.microsoft.com/office/drawing/2014/main" id="{6AEE0C3E-3EC7-4447-83FC-19B96832D4C8}"/>
                </a:ext>
              </a:extLst>
            </p:cNvPr>
            <p:cNvSpPr/>
            <p:nvPr/>
          </p:nvSpPr>
          <p:spPr>
            <a:xfrm>
              <a:off x="4531427" y="3119736"/>
              <a:ext cx="122441" cy="122441"/>
            </a:xfrm>
            <a:custGeom>
              <a:avLst/>
              <a:gdLst>
                <a:gd name="connsiteX0" fmla="*/ 17095 w 19050"/>
                <a:gd name="connsiteY0" fmla="*/ 10427 h 19050"/>
                <a:gd name="connsiteX1" fmla="*/ 10427 w 19050"/>
                <a:gd name="connsiteY1" fmla="*/ 17095 h 19050"/>
                <a:gd name="connsiteX2" fmla="*/ 3760 w 19050"/>
                <a:gd name="connsiteY2" fmla="*/ 10427 h 19050"/>
                <a:gd name="connsiteX3" fmla="*/ 10427 w 19050"/>
                <a:gd name="connsiteY3" fmla="*/ 3760 h 19050"/>
                <a:gd name="connsiteX4" fmla="*/ 17095 w 19050"/>
                <a:gd name="connsiteY4" fmla="*/ 10427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7095" y="10427"/>
                  </a:moveTo>
                  <a:cubicBezTo>
                    <a:pt x="17095" y="14110"/>
                    <a:pt x="14110" y="17095"/>
                    <a:pt x="10427" y="17095"/>
                  </a:cubicBezTo>
                  <a:cubicBezTo>
                    <a:pt x="6745" y="17095"/>
                    <a:pt x="3760" y="14110"/>
                    <a:pt x="3760" y="10427"/>
                  </a:cubicBezTo>
                  <a:cubicBezTo>
                    <a:pt x="3760" y="6745"/>
                    <a:pt x="6745" y="3760"/>
                    <a:pt x="10427" y="3760"/>
                  </a:cubicBezTo>
                  <a:cubicBezTo>
                    <a:pt x="14110" y="3760"/>
                    <a:pt x="17095" y="6745"/>
                    <a:pt x="17095" y="10427"/>
                  </a:cubicBezTo>
                  <a:close/>
                </a:path>
              </a:pathLst>
            </a:custGeom>
            <a:noFill/>
            <a:ln w="6350" cap="rnd">
              <a:solidFill>
                <a:srgbClr val="04B0AC"/>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Symbio AR+LT"/>
              </a:endParaRPr>
            </a:p>
          </p:txBody>
        </p:sp>
        <p:sp>
          <p:nvSpPr>
            <p:cNvPr id="101" name="Freeform: Shape 88">
              <a:extLst>
                <a:ext uri="{FF2B5EF4-FFF2-40B4-BE49-F238E27FC236}">
                  <a16:creationId xmlns:a16="http://schemas.microsoft.com/office/drawing/2014/main" id="{3359A1C3-02C6-4C61-8D09-EC7A8E273290}"/>
                </a:ext>
              </a:extLst>
            </p:cNvPr>
            <p:cNvSpPr/>
            <p:nvPr/>
          </p:nvSpPr>
          <p:spPr>
            <a:xfrm>
              <a:off x="4659989" y="3254421"/>
              <a:ext cx="122441" cy="122441"/>
            </a:xfrm>
            <a:custGeom>
              <a:avLst/>
              <a:gdLst>
                <a:gd name="connsiteX0" fmla="*/ 17095 w 19050"/>
                <a:gd name="connsiteY0" fmla="*/ 10427 h 19050"/>
                <a:gd name="connsiteX1" fmla="*/ 10427 w 19050"/>
                <a:gd name="connsiteY1" fmla="*/ 17095 h 19050"/>
                <a:gd name="connsiteX2" fmla="*/ 3760 w 19050"/>
                <a:gd name="connsiteY2" fmla="*/ 10427 h 19050"/>
                <a:gd name="connsiteX3" fmla="*/ 10427 w 19050"/>
                <a:gd name="connsiteY3" fmla="*/ 3760 h 19050"/>
                <a:gd name="connsiteX4" fmla="*/ 17095 w 19050"/>
                <a:gd name="connsiteY4" fmla="*/ 10427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7095" y="10427"/>
                  </a:moveTo>
                  <a:cubicBezTo>
                    <a:pt x="17095" y="14110"/>
                    <a:pt x="14110" y="17095"/>
                    <a:pt x="10427" y="17095"/>
                  </a:cubicBezTo>
                  <a:cubicBezTo>
                    <a:pt x="6745" y="17095"/>
                    <a:pt x="3760" y="14110"/>
                    <a:pt x="3760" y="10427"/>
                  </a:cubicBezTo>
                  <a:cubicBezTo>
                    <a:pt x="3760" y="6745"/>
                    <a:pt x="6745" y="3760"/>
                    <a:pt x="10427" y="3760"/>
                  </a:cubicBezTo>
                  <a:cubicBezTo>
                    <a:pt x="14110" y="3760"/>
                    <a:pt x="17095" y="6745"/>
                    <a:pt x="17095" y="10427"/>
                  </a:cubicBezTo>
                  <a:close/>
                </a:path>
              </a:pathLst>
            </a:custGeom>
            <a:noFill/>
            <a:ln w="6350" cap="rnd">
              <a:solidFill>
                <a:srgbClr val="04B0AC"/>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Symbio AR+LT"/>
              </a:endParaRPr>
            </a:p>
          </p:txBody>
        </p:sp>
        <p:sp>
          <p:nvSpPr>
            <p:cNvPr id="102" name="Freeform: Shape 89">
              <a:extLst>
                <a:ext uri="{FF2B5EF4-FFF2-40B4-BE49-F238E27FC236}">
                  <a16:creationId xmlns:a16="http://schemas.microsoft.com/office/drawing/2014/main" id="{C8FFD7A6-0DA0-401A-9345-FD1E7F96D329}"/>
                </a:ext>
              </a:extLst>
            </p:cNvPr>
            <p:cNvSpPr/>
            <p:nvPr/>
          </p:nvSpPr>
          <p:spPr>
            <a:xfrm>
              <a:off x="5370149" y="3193199"/>
              <a:ext cx="61222" cy="61222"/>
            </a:xfrm>
            <a:custGeom>
              <a:avLst/>
              <a:gdLst>
                <a:gd name="connsiteX0" fmla="*/ 3760 w 9525"/>
                <a:gd name="connsiteY0" fmla="*/ 3760 h 9525"/>
                <a:gd name="connsiteX1" fmla="*/ 14237 w 9525"/>
                <a:gd name="connsiteY1" fmla="*/ 14237 h 9525"/>
              </a:gdLst>
              <a:ahLst/>
              <a:cxnLst>
                <a:cxn ang="0">
                  <a:pos x="connsiteX0" y="connsiteY0"/>
                </a:cxn>
                <a:cxn ang="0">
                  <a:pos x="connsiteX1" y="connsiteY1"/>
                </a:cxn>
              </a:cxnLst>
              <a:rect l="l" t="t" r="r" b="b"/>
              <a:pathLst>
                <a:path w="9525" h="9525">
                  <a:moveTo>
                    <a:pt x="3760" y="3760"/>
                  </a:moveTo>
                  <a:lnTo>
                    <a:pt x="14237" y="14237"/>
                  </a:lnTo>
                </a:path>
              </a:pathLst>
            </a:custGeom>
            <a:ln w="6350" cap="rnd">
              <a:solidFill>
                <a:srgbClr val="04B0AC"/>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Symbio AR+LT"/>
              </a:endParaRPr>
            </a:p>
          </p:txBody>
        </p:sp>
        <p:sp>
          <p:nvSpPr>
            <p:cNvPr id="103" name="Freeform: Shape 90">
              <a:extLst>
                <a:ext uri="{FF2B5EF4-FFF2-40B4-BE49-F238E27FC236}">
                  <a16:creationId xmlns:a16="http://schemas.microsoft.com/office/drawing/2014/main" id="{A639906B-A1AF-4288-877F-6857857D28EC}"/>
                </a:ext>
              </a:extLst>
            </p:cNvPr>
            <p:cNvSpPr/>
            <p:nvPr/>
          </p:nvSpPr>
          <p:spPr>
            <a:xfrm>
              <a:off x="5241591" y="3193199"/>
              <a:ext cx="61222" cy="61222"/>
            </a:xfrm>
            <a:custGeom>
              <a:avLst/>
              <a:gdLst>
                <a:gd name="connsiteX0" fmla="*/ 3760 w 9525"/>
                <a:gd name="connsiteY0" fmla="*/ 14237 h 9525"/>
                <a:gd name="connsiteX1" fmla="*/ 14237 w 9525"/>
                <a:gd name="connsiteY1" fmla="*/ 3760 h 9525"/>
              </a:gdLst>
              <a:ahLst/>
              <a:cxnLst>
                <a:cxn ang="0">
                  <a:pos x="connsiteX0" y="connsiteY0"/>
                </a:cxn>
                <a:cxn ang="0">
                  <a:pos x="connsiteX1" y="connsiteY1"/>
                </a:cxn>
              </a:cxnLst>
              <a:rect l="l" t="t" r="r" b="b"/>
              <a:pathLst>
                <a:path w="9525" h="9525">
                  <a:moveTo>
                    <a:pt x="3760" y="14237"/>
                  </a:moveTo>
                  <a:lnTo>
                    <a:pt x="14237" y="3760"/>
                  </a:lnTo>
                </a:path>
              </a:pathLst>
            </a:custGeom>
            <a:ln w="6350" cap="rnd">
              <a:solidFill>
                <a:srgbClr val="04B0AC"/>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Symbio AR+LT"/>
              </a:endParaRPr>
            </a:p>
          </p:txBody>
        </p:sp>
        <p:sp>
          <p:nvSpPr>
            <p:cNvPr id="104" name="Freeform: Shape 91">
              <a:extLst>
                <a:ext uri="{FF2B5EF4-FFF2-40B4-BE49-F238E27FC236}">
                  <a16:creationId xmlns:a16="http://schemas.microsoft.com/office/drawing/2014/main" id="{AC7A1D0A-3F48-4BF9-99C4-24A5803E02ED}"/>
                </a:ext>
              </a:extLst>
            </p:cNvPr>
            <p:cNvSpPr/>
            <p:nvPr/>
          </p:nvSpPr>
          <p:spPr>
            <a:xfrm>
              <a:off x="5106905" y="3187082"/>
              <a:ext cx="61222" cy="61222"/>
            </a:xfrm>
            <a:custGeom>
              <a:avLst/>
              <a:gdLst>
                <a:gd name="connsiteX0" fmla="*/ 3760 w 9525"/>
                <a:gd name="connsiteY0" fmla="*/ 3760 h 9525"/>
                <a:gd name="connsiteX1" fmla="*/ 15190 w 9525"/>
                <a:gd name="connsiteY1" fmla="*/ 15190 h 9525"/>
              </a:gdLst>
              <a:ahLst/>
              <a:cxnLst>
                <a:cxn ang="0">
                  <a:pos x="connsiteX0" y="connsiteY0"/>
                </a:cxn>
                <a:cxn ang="0">
                  <a:pos x="connsiteX1" y="connsiteY1"/>
                </a:cxn>
              </a:cxnLst>
              <a:rect l="l" t="t" r="r" b="b"/>
              <a:pathLst>
                <a:path w="9525" h="9525">
                  <a:moveTo>
                    <a:pt x="3760" y="3760"/>
                  </a:moveTo>
                  <a:lnTo>
                    <a:pt x="15190" y="15190"/>
                  </a:lnTo>
                </a:path>
              </a:pathLst>
            </a:custGeom>
            <a:ln w="6350" cap="rnd">
              <a:solidFill>
                <a:srgbClr val="04B0AC"/>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Symbio AR+LT"/>
              </a:endParaRPr>
            </a:p>
          </p:txBody>
        </p:sp>
        <p:sp>
          <p:nvSpPr>
            <p:cNvPr id="105" name="Freeform: Shape 92">
              <a:extLst>
                <a:ext uri="{FF2B5EF4-FFF2-40B4-BE49-F238E27FC236}">
                  <a16:creationId xmlns:a16="http://schemas.microsoft.com/office/drawing/2014/main" id="{1950CB6E-47DA-48A0-B5ED-8D50FE2EC6C1}"/>
                </a:ext>
              </a:extLst>
            </p:cNvPr>
            <p:cNvSpPr/>
            <p:nvPr/>
          </p:nvSpPr>
          <p:spPr>
            <a:xfrm>
              <a:off x="5425253" y="3254421"/>
              <a:ext cx="122441" cy="122441"/>
            </a:xfrm>
            <a:custGeom>
              <a:avLst/>
              <a:gdLst>
                <a:gd name="connsiteX0" fmla="*/ 17095 w 19050"/>
                <a:gd name="connsiteY0" fmla="*/ 10427 h 19050"/>
                <a:gd name="connsiteX1" fmla="*/ 10427 w 19050"/>
                <a:gd name="connsiteY1" fmla="*/ 17095 h 19050"/>
                <a:gd name="connsiteX2" fmla="*/ 3760 w 19050"/>
                <a:gd name="connsiteY2" fmla="*/ 10427 h 19050"/>
                <a:gd name="connsiteX3" fmla="*/ 10427 w 19050"/>
                <a:gd name="connsiteY3" fmla="*/ 3760 h 19050"/>
                <a:gd name="connsiteX4" fmla="*/ 17095 w 19050"/>
                <a:gd name="connsiteY4" fmla="*/ 10427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7095" y="10427"/>
                  </a:moveTo>
                  <a:cubicBezTo>
                    <a:pt x="17095" y="14110"/>
                    <a:pt x="14110" y="17095"/>
                    <a:pt x="10427" y="17095"/>
                  </a:cubicBezTo>
                  <a:cubicBezTo>
                    <a:pt x="6745" y="17095"/>
                    <a:pt x="3760" y="14110"/>
                    <a:pt x="3760" y="10427"/>
                  </a:cubicBezTo>
                  <a:cubicBezTo>
                    <a:pt x="3760" y="6745"/>
                    <a:pt x="6745" y="3760"/>
                    <a:pt x="10427" y="3760"/>
                  </a:cubicBezTo>
                  <a:cubicBezTo>
                    <a:pt x="14110" y="3760"/>
                    <a:pt x="17095" y="6745"/>
                    <a:pt x="17095" y="10427"/>
                  </a:cubicBezTo>
                  <a:close/>
                </a:path>
              </a:pathLst>
            </a:custGeom>
            <a:noFill/>
            <a:ln w="6350" cap="rnd">
              <a:solidFill>
                <a:srgbClr val="04B0AC"/>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Symbio AR+LT"/>
              </a:endParaRPr>
            </a:p>
          </p:txBody>
        </p:sp>
        <p:sp>
          <p:nvSpPr>
            <p:cNvPr id="107" name="Freeform: Shape 93">
              <a:extLst>
                <a:ext uri="{FF2B5EF4-FFF2-40B4-BE49-F238E27FC236}">
                  <a16:creationId xmlns:a16="http://schemas.microsoft.com/office/drawing/2014/main" id="{8ACC57BE-DCE1-47C8-909C-E4A7D1DEECEE}"/>
                </a:ext>
              </a:extLst>
            </p:cNvPr>
            <p:cNvSpPr/>
            <p:nvPr/>
          </p:nvSpPr>
          <p:spPr>
            <a:xfrm>
              <a:off x="5296685" y="3119736"/>
              <a:ext cx="122441" cy="122441"/>
            </a:xfrm>
            <a:custGeom>
              <a:avLst/>
              <a:gdLst>
                <a:gd name="connsiteX0" fmla="*/ 17095 w 19050"/>
                <a:gd name="connsiteY0" fmla="*/ 10427 h 19050"/>
                <a:gd name="connsiteX1" fmla="*/ 10427 w 19050"/>
                <a:gd name="connsiteY1" fmla="*/ 17095 h 19050"/>
                <a:gd name="connsiteX2" fmla="*/ 3760 w 19050"/>
                <a:gd name="connsiteY2" fmla="*/ 10427 h 19050"/>
                <a:gd name="connsiteX3" fmla="*/ 10427 w 19050"/>
                <a:gd name="connsiteY3" fmla="*/ 3760 h 19050"/>
                <a:gd name="connsiteX4" fmla="*/ 17095 w 19050"/>
                <a:gd name="connsiteY4" fmla="*/ 10427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7095" y="10427"/>
                  </a:moveTo>
                  <a:cubicBezTo>
                    <a:pt x="17095" y="14110"/>
                    <a:pt x="14110" y="17095"/>
                    <a:pt x="10427" y="17095"/>
                  </a:cubicBezTo>
                  <a:cubicBezTo>
                    <a:pt x="6745" y="17095"/>
                    <a:pt x="3760" y="14110"/>
                    <a:pt x="3760" y="10427"/>
                  </a:cubicBezTo>
                  <a:cubicBezTo>
                    <a:pt x="3760" y="6745"/>
                    <a:pt x="6745" y="3760"/>
                    <a:pt x="10427" y="3760"/>
                  </a:cubicBezTo>
                  <a:cubicBezTo>
                    <a:pt x="14110" y="3760"/>
                    <a:pt x="17095" y="6745"/>
                    <a:pt x="17095" y="10427"/>
                  </a:cubicBezTo>
                  <a:close/>
                </a:path>
              </a:pathLst>
            </a:custGeom>
            <a:noFill/>
            <a:ln w="6350" cap="rnd">
              <a:solidFill>
                <a:srgbClr val="04B0AC"/>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Symbio AR+LT"/>
              </a:endParaRPr>
            </a:p>
          </p:txBody>
        </p:sp>
        <p:sp>
          <p:nvSpPr>
            <p:cNvPr id="108" name="Freeform: Shape 94">
              <a:extLst>
                <a:ext uri="{FF2B5EF4-FFF2-40B4-BE49-F238E27FC236}">
                  <a16:creationId xmlns:a16="http://schemas.microsoft.com/office/drawing/2014/main" id="{3D5C160A-81BC-43A3-8438-9B2B8CC9E188}"/>
                </a:ext>
              </a:extLst>
            </p:cNvPr>
            <p:cNvSpPr/>
            <p:nvPr/>
          </p:nvSpPr>
          <p:spPr>
            <a:xfrm>
              <a:off x="5168124" y="3254421"/>
              <a:ext cx="122441" cy="122441"/>
            </a:xfrm>
            <a:custGeom>
              <a:avLst/>
              <a:gdLst>
                <a:gd name="connsiteX0" fmla="*/ 3760 w 19050"/>
                <a:gd name="connsiteY0" fmla="*/ 10427 h 19050"/>
                <a:gd name="connsiteX1" fmla="*/ 10427 w 19050"/>
                <a:gd name="connsiteY1" fmla="*/ 3760 h 19050"/>
                <a:gd name="connsiteX2" fmla="*/ 17095 w 19050"/>
                <a:gd name="connsiteY2" fmla="*/ 10427 h 19050"/>
                <a:gd name="connsiteX3" fmla="*/ 10427 w 19050"/>
                <a:gd name="connsiteY3" fmla="*/ 17095 h 19050"/>
                <a:gd name="connsiteX4" fmla="*/ 3760 w 19050"/>
                <a:gd name="connsiteY4" fmla="*/ 10427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3760" y="10427"/>
                  </a:moveTo>
                  <a:cubicBezTo>
                    <a:pt x="3760" y="6617"/>
                    <a:pt x="6617" y="3760"/>
                    <a:pt x="10427" y="3760"/>
                  </a:cubicBezTo>
                  <a:cubicBezTo>
                    <a:pt x="14237" y="3760"/>
                    <a:pt x="17095" y="6617"/>
                    <a:pt x="17095" y="10427"/>
                  </a:cubicBezTo>
                  <a:cubicBezTo>
                    <a:pt x="17095" y="14237"/>
                    <a:pt x="14237" y="17095"/>
                    <a:pt x="10427" y="17095"/>
                  </a:cubicBezTo>
                  <a:cubicBezTo>
                    <a:pt x="6617" y="17095"/>
                    <a:pt x="3760" y="14237"/>
                    <a:pt x="3760" y="10427"/>
                  </a:cubicBezTo>
                  <a:close/>
                </a:path>
              </a:pathLst>
            </a:custGeom>
            <a:noFill/>
            <a:ln w="6350" cap="rnd">
              <a:solidFill>
                <a:srgbClr val="04B0AC"/>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Symbio AR+LT"/>
              </a:endParaRPr>
            </a:p>
          </p:txBody>
        </p:sp>
        <p:sp>
          <p:nvSpPr>
            <p:cNvPr id="109" name="Rectangle: Rounded Corners 95">
              <a:extLst>
                <a:ext uri="{FF2B5EF4-FFF2-40B4-BE49-F238E27FC236}">
                  <a16:creationId xmlns:a16="http://schemas.microsoft.com/office/drawing/2014/main" id="{421E1E92-C54C-482B-BADE-FC4B4ECCB2D5}"/>
                </a:ext>
              </a:extLst>
            </p:cNvPr>
            <p:cNvSpPr/>
            <p:nvPr/>
          </p:nvSpPr>
          <p:spPr>
            <a:xfrm>
              <a:off x="4903237" y="3081878"/>
              <a:ext cx="146822" cy="337597"/>
            </a:xfrm>
            <a:prstGeom prst="roundRect">
              <a:avLst/>
            </a:prstGeom>
            <a:noFill/>
            <a:ln w="6350" cap="rnd">
              <a:solidFill>
                <a:srgbClr val="04B0AC"/>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dirty="0" err="1">
                <a:ln>
                  <a:noFill/>
                </a:ln>
                <a:solidFill>
                  <a:srgbClr val="000000"/>
                </a:solidFill>
                <a:effectLst/>
                <a:uLnTx/>
                <a:uFillTx/>
                <a:latin typeface="Calibri"/>
                <a:ea typeface="+mn-ea"/>
                <a:cs typeface="Symbio AR+LT"/>
              </a:endParaRPr>
            </a:p>
          </p:txBody>
        </p:sp>
      </p:grpSp>
      <p:sp>
        <p:nvSpPr>
          <p:cNvPr id="110" name="Rounded Rectangle 57">
            <a:extLst>
              <a:ext uri="{FF2B5EF4-FFF2-40B4-BE49-F238E27FC236}">
                <a16:creationId xmlns:a16="http://schemas.microsoft.com/office/drawing/2014/main" id="{7F800706-C46B-489C-A9B5-0F5CFD2A591A}"/>
              </a:ext>
            </a:extLst>
          </p:cNvPr>
          <p:cNvSpPr/>
          <p:nvPr/>
        </p:nvSpPr>
        <p:spPr>
          <a:xfrm>
            <a:off x="3893295" y="862612"/>
            <a:ext cx="1828800" cy="218593"/>
          </a:xfrm>
          <a:prstGeom prst="roundRect">
            <a:avLst/>
          </a:prstGeom>
          <a:solidFill>
            <a:srgbClr val="FFAB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1100" b="1" i="0" u="none" strike="noStrike" kern="1200" cap="none" spc="0" normalizeH="0" baseline="0" noProof="0" dirty="0">
                <a:ln>
                  <a:noFill/>
                </a:ln>
                <a:solidFill>
                  <a:srgbClr val="0D2547"/>
                </a:solidFill>
                <a:effectLst/>
                <a:uLnTx/>
                <a:uFillTx/>
                <a:latin typeface="SST Arabic" panose="020B0504030504020204" pitchFamily="34" charset="-78"/>
                <a:ea typeface="+mn-ea"/>
                <a:cs typeface="SST Arabic" panose="020B0504030504020204" pitchFamily="34" charset="-78"/>
              </a:rPr>
              <a:t>عدد </a:t>
            </a:r>
            <a:r>
              <a:rPr kumimoji="0" lang="ar-SA" sz="1100" b="1" i="0" u="none" strike="noStrike" kern="1200" cap="none" spc="0" normalizeH="0" baseline="0" noProof="0">
                <a:ln>
                  <a:noFill/>
                </a:ln>
                <a:solidFill>
                  <a:srgbClr val="0D2547"/>
                </a:solidFill>
                <a:effectLst/>
                <a:uLnTx/>
                <a:uFillTx/>
                <a:latin typeface="SST Arabic" panose="020B0504030504020204" pitchFamily="34" charset="-78"/>
                <a:ea typeface="+mn-ea"/>
                <a:cs typeface="SST Arabic" panose="020B0504030504020204" pitchFamily="34" charset="-78"/>
              </a:rPr>
              <a:t>المحاضر الامنية</a:t>
            </a:r>
            <a:endParaRPr kumimoji="0" lang="ar-SA" sz="1100" b="1" i="0" u="none" strike="noStrike" kern="1200" cap="none" spc="0" normalizeH="0" baseline="0" noProof="0" dirty="0">
              <a:ln>
                <a:noFill/>
              </a:ln>
              <a:solidFill>
                <a:srgbClr val="0D2547"/>
              </a:solidFill>
              <a:effectLst/>
              <a:uLnTx/>
              <a:uFillTx/>
              <a:latin typeface="SST Arabic" panose="020B0504030504020204" pitchFamily="34" charset="-78"/>
              <a:ea typeface="+mn-ea"/>
              <a:cs typeface="SST Arabic" panose="020B0504030504020204" pitchFamily="34" charset="-78"/>
            </a:endParaRPr>
          </a:p>
        </p:txBody>
      </p:sp>
      <p:sp>
        <p:nvSpPr>
          <p:cNvPr id="111" name="Rounded Rectangle 56">
            <a:extLst>
              <a:ext uri="{FF2B5EF4-FFF2-40B4-BE49-F238E27FC236}">
                <a16:creationId xmlns:a16="http://schemas.microsoft.com/office/drawing/2014/main" id="{BAEE44CD-F43D-4CDD-BF65-F75D0C730CBE}"/>
              </a:ext>
            </a:extLst>
          </p:cNvPr>
          <p:cNvSpPr/>
          <p:nvPr/>
        </p:nvSpPr>
        <p:spPr>
          <a:xfrm>
            <a:off x="2750178" y="851977"/>
            <a:ext cx="1005840" cy="212900"/>
          </a:xfrm>
          <a:prstGeom prst="roundRect">
            <a:avLst/>
          </a:prstGeom>
          <a:solidFill>
            <a:schemeClr val="bg1"/>
          </a:solidFill>
          <a:ln w="952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lgn="ctr" rtl="1">
              <a:defRPr/>
            </a:pPr>
            <a:r>
              <a:rPr lang="ar-SA" sz="1050" b="1" dirty="0">
                <a:solidFill>
                  <a:srgbClr val="002060"/>
                </a:solidFill>
                <a:latin typeface="SST Arabic" panose="020B0504030504020204" pitchFamily="34" charset="-78"/>
                <a:cs typeface="SST Arabic" panose="020B0504030504020204" pitchFamily="34" charset="-78"/>
              </a:rPr>
              <a:t>0</a:t>
            </a:r>
            <a:endParaRPr kumimoji="0" lang="ar-SA" sz="1050" b="1" i="0" u="none" strike="noStrike" kern="1200" cap="none" spc="0" normalizeH="0" baseline="0" noProof="0" dirty="0">
              <a:ln>
                <a:noFill/>
              </a:ln>
              <a:solidFill>
                <a:srgbClr val="002060"/>
              </a:solidFill>
              <a:effectLst/>
              <a:uLnTx/>
              <a:uFillTx/>
              <a:latin typeface="SST Arabic" panose="020B0504030504020204" pitchFamily="34" charset="-78"/>
              <a:ea typeface="+mn-ea"/>
              <a:cs typeface="SST Arabic" panose="020B0504030504020204" pitchFamily="34" charset="-78"/>
            </a:endParaRPr>
          </a:p>
        </p:txBody>
      </p:sp>
      <p:sp>
        <p:nvSpPr>
          <p:cNvPr id="140" name="Google Shape;1150;p41">
            <a:extLst>
              <a:ext uri="{FF2B5EF4-FFF2-40B4-BE49-F238E27FC236}">
                <a16:creationId xmlns:a16="http://schemas.microsoft.com/office/drawing/2014/main" id="{DBCEDD01-328F-4BBB-83B5-49214870333B}"/>
              </a:ext>
            </a:extLst>
          </p:cNvPr>
          <p:cNvSpPr/>
          <p:nvPr/>
        </p:nvSpPr>
        <p:spPr>
          <a:xfrm flipH="1" flipV="1">
            <a:off x="2150398" y="2029256"/>
            <a:ext cx="7334780" cy="1013405"/>
          </a:xfrm>
          <a:custGeom>
            <a:avLst/>
            <a:gdLst/>
            <a:ahLst/>
            <a:cxnLst/>
            <a:rect l="l" t="t" r="r" b="b"/>
            <a:pathLst>
              <a:path w="162807" h="23969" extrusionOk="0">
                <a:moveTo>
                  <a:pt x="0" y="1"/>
                </a:moveTo>
                <a:lnTo>
                  <a:pt x="0" y="23968"/>
                </a:lnTo>
                <a:lnTo>
                  <a:pt x="150817" y="23968"/>
                </a:lnTo>
                <a:cubicBezTo>
                  <a:pt x="157437" y="23968"/>
                  <a:pt x="162806" y="18598"/>
                  <a:pt x="162806" y="11978"/>
                </a:cubicBezTo>
                <a:cubicBezTo>
                  <a:pt x="162806" y="5359"/>
                  <a:pt x="157437" y="1"/>
                  <a:pt x="150817" y="1"/>
                </a:cubicBezTo>
                <a:close/>
              </a:path>
            </a:pathLst>
          </a:custGeom>
          <a:solidFill>
            <a:srgbClr val="04B0AC"/>
          </a:solidFill>
          <a:ln w="38100" cap="flat" cmpd="sng">
            <a:noFill/>
            <a:prstDash val="solid"/>
            <a:round/>
            <a:headEnd type="none" w="sm" len="sm"/>
            <a:tailEnd type="none" w="sm" len="sm"/>
          </a:ln>
          <a:effectLst>
            <a:outerShdw blurRad="50800" dist="38100" dir="5400000" algn="t" rotWithShape="0">
              <a:prstClr val="black">
                <a:alpha val="40000"/>
              </a:prstClr>
            </a:outerShdw>
          </a:effectLst>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0D2547"/>
              </a:solidFill>
              <a:effectLst/>
              <a:uLnTx/>
              <a:uFillTx/>
              <a:latin typeface="Symbio AR+LT"/>
              <a:ea typeface="+mn-ea"/>
              <a:cs typeface="Symbio AR+LT"/>
            </a:endParaRPr>
          </a:p>
        </p:txBody>
      </p:sp>
      <p:sp>
        <p:nvSpPr>
          <p:cNvPr id="141" name="Rectangle: Rounded Corners 140">
            <a:extLst>
              <a:ext uri="{FF2B5EF4-FFF2-40B4-BE49-F238E27FC236}">
                <a16:creationId xmlns:a16="http://schemas.microsoft.com/office/drawing/2014/main" id="{C291F66D-0623-4FE5-A056-0BE00E9F9C94}"/>
              </a:ext>
            </a:extLst>
          </p:cNvPr>
          <p:cNvSpPr/>
          <p:nvPr/>
        </p:nvSpPr>
        <p:spPr>
          <a:xfrm>
            <a:off x="8176853" y="2072619"/>
            <a:ext cx="555479" cy="220104"/>
          </a:xfrm>
          <a:prstGeom prst="roundRect">
            <a:avLst>
              <a:gd name="adj" fmla="val 18576"/>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500" b="0" i="0" u="none" strike="noStrike" kern="1200" cap="none" spc="0" normalizeH="0" baseline="0" noProof="0" dirty="0">
              <a:ln>
                <a:noFill/>
              </a:ln>
              <a:solidFill>
                <a:srgbClr val="002060"/>
              </a:solidFill>
              <a:effectLst/>
              <a:uLnTx/>
              <a:uFillTx/>
              <a:latin typeface="SST Arabic" panose="020B0504030504020204" pitchFamily="34" charset="-78"/>
              <a:ea typeface="+mn-ea"/>
              <a:cs typeface="SST Arabic" panose="020B0504030504020204" pitchFamily="34" charset="-78"/>
            </a:endParaRPr>
          </a:p>
        </p:txBody>
      </p:sp>
      <p:pic>
        <p:nvPicPr>
          <p:cNvPr id="142" name="Picture 141">
            <a:extLst>
              <a:ext uri="{FF2B5EF4-FFF2-40B4-BE49-F238E27FC236}">
                <a16:creationId xmlns:a16="http://schemas.microsoft.com/office/drawing/2014/main" id="{4851D70C-4B3E-4C2C-9726-6FA1041D0DAC}"/>
              </a:ext>
            </a:extLst>
          </p:cNvPr>
          <p:cNvPicPr>
            <a:picLocks noChangeAspect="1"/>
          </p:cNvPicPr>
          <p:nvPr/>
        </p:nvPicPr>
        <p:blipFill rotWithShape="1">
          <a:blip r:embed="rId10"/>
          <a:srcRect t="39055"/>
          <a:stretch/>
        </p:blipFill>
        <p:spPr>
          <a:xfrm>
            <a:off x="2092573" y="2409881"/>
            <a:ext cx="7478794" cy="738824"/>
          </a:xfrm>
          <a:prstGeom prst="rect">
            <a:avLst/>
          </a:prstGeom>
        </p:spPr>
      </p:pic>
      <p:grpSp>
        <p:nvGrpSpPr>
          <p:cNvPr id="143" name="Group 142">
            <a:extLst>
              <a:ext uri="{FF2B5EF4-FFF2-40B4-BE49-F238E27FC236}">
                <a16:creationId xmlns:a16="http://schemas.microsoft.com/office/drawing/2014/main" id="{96D02B81-08FB-4883-9236-7FD7CAA26D37}"/>
              </a:ext>
            </a:extLst>
          </p:cNvPr>
          <p:cNvGrpSpPr/>
          <p:nvPr/>
        </p:nvGrpSpPr>
        <p:grpSpPr>
          <a:xfrm>
            <a:off x="9199217" y="2256204"/>
            <a:ext cx="825815" cy="683242"/>
            <a:chOff x="10280264" y="1829260"/>
            <a:chExt cx="825815" cy="683242"/>
          </a:xfrm>
        </p:grpSpPr>
        <p:grpSp>
          <p:nvGrpSpPr>
            <p:cNvPr id="172" name="Group 171">
              <a:extLst>
                <a:ext uri="{FF2B5EF4-FFF2-40B4-BE49-F238E27FC236}">
                  <a16:creationId xmlns:a16="http://schemas.microsoft.com/office/drawing/2014/main" id="{B0B8523D-BA5E-4F04-8F44-EDC5499AB2D7}"/>
                </a:ext>
              </a:extLst>
            </p:cNvPr>
            <p:cNvGrpSpPr/>
            <p:nvPr/>
          </p:nvGrpSpPr>
          <p:grpSpPr>
            <a:xfrm>
              <a:off x="10320245" y="1829260"/>
              <a:ext cx="745862" cy="683242"/>
              <a:chOff x="10066147" y="2866790"/>
              <a:chExt cx="952955" cy="925764"/>
            </a:xfrm>
          </p:grpSpPr>
          <p:sp>
            <p:nvSpPr>
              <p:cNvPr id="176" name="Google Shape;1151;p41">
                <a:extLst>
                  <a:ext uri="{FF2B5EF4-FFF2-40B4-BE49-F238E27FC236}">
                    <a16:creationId xmlns:a16="http://schemas.microsoft.com/office/drawing/2014/main" id="{63E94BEE-05DB-4C44-AE0C-3D2EC692B323}"/>
                  </a:ext>
                </a:extLst>
              </p:cNvPr>
              <p:cNvSpPr/>
              <p:nvPr/>
            </p:nvSpPr>
            <p:spPr>
              <a:xfrm flipH="1" flipV="1">
                <a:off x="10066147" y="2866790"/>
                <a:ext cx="952955" cy="925764"/>
              </a:xfrm>
              <a:custGeom>
                <a:avLst/>
                <a:gdLst/>
                <a:ahLst/>
                <a:cxnLst/>
                <a:rect l="l" t="t" r="r" b="b"/>
                <a:pathLst>
                  <a:path w="33540" h="32583" extrusionOk="0">
                    <a:moveTo>
                      <a:pt x="16766" y="1"/>
                    </a:moveTo>
                    <a:cubicBezTo>
                      <a:pt x="15496" y="1"/>
                      <a:pt x="14228" y="486"/>
                      <a:pt x="13264" y="1456"/>
                    </a:cubicBezTo>
                    <a:lnTo>
                      <a:pt x="1929" y="12791"/>
                    </a:lnTo>
                    <a:cubicBezTo>
                      <a:pt x="0" y="14720"/>
                      <a:pt x="0" y="17863"/>
                      <a:pt x="1929" y="19804"/>
                    </a:cubicBezTo>
                    <a:lnTo>
                      <a:pt x="13264" y="31127"/>
                    </a:lnTo>
                    <a:cubicBezTo>
                      <a:pt x="14228" y="32097"/>
                      <a:pt x="15496" y="32582"/>
                      <a:pt x="16766" y="32582"/>
                    </a:cubicBezTo>
                    <a:cubicBezTo>
                      <a:pt x="18035" y="32582"/>
                      <a:pt x="19306" y="32097"/>
                      <a:pt x="20276" y="31127"/>
                    </a:cubicBezTo>
                    <a:lnTo>
                      <a:pt x="31599" y="19804"/>
                    </a:lnTo>
                    <a:cubicBezTo>
                      <a:pt x="33540" y="17863"/>
                      <a:pt x="33540" y="14720"/>
                      <a:pt x="31599" y="12791"/>
                    </a:cubicBezTo>
                    <a:lnTo>
                      <a:pt x="20276" y="1456"/>
                    </a:lnTo>
                    <a:cubicBezTo>
                      <a:pt x="19306" y="486"/>
                      <a:pt x="18035" y="1"/>
                      <a:pt x="16766" y="1"/>
                    </a:cubicBezTo>
                    <a:close/>
                  </a:path>
                </a:pathLst>
              </a:custGeom>
              <a:solidFill>
                <a:srgbClr val="04B0AC"/>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0D2547"/>
                  </a:solidFill>
                  <a:effectLst/>
                  <a:uLnTx/>
                  <a:uFillTx/>
                  <a:latin typeface="Symbio AR+LT"/>
                  <a:ea typeface="+mn-ea"/>
                  <a:cs typeface="Symbio AR+LT"/>
                </a:endParaRPr>
              </a:p>
            </p:txBody>
          </p:sp>
          <p:sp>
            <p:nvSpPr>
              <p:cNvPr id="180" name="Google Shape;1152;p41">
                <a:extLst>
                  <a:ext uri="{FF2B5EF4-FFF2-40B4-BE49-F238E27FC236}">
                    <a16:creationId xmlns:a16="http://schemas.microsoft.com/office/drawing/2014/main" id="{4BC3E8BB-E4A0-49AE-B910-1FD9915BD014}"/>
                  </a:ext>
                </a:extLst>
              </p:cNvPr>
              <p:cNvSpPr/>
              <p:nvPr/>
            </p:nvSpPr>
            <p:spPr>
              <a:xfrm flipH="1" flipV="1">
                <a:off x="10155784" y="2951882"/>
                <a:ext cx="773672" cy="755574"/>
              </a:xfrm>
              <a:custGeom>
                <a:avLst/>
                <a:gdLst/>
                <a:ahLst/>
                <a:cxnLst/>
                <a:rect l="l" t="t" r="r" b="b"/>
                <a:pathLst>
                  <a:path w="27230" h="26593" extrusionOk="0">
                    <a:moveTo>
                      <a:pt x="13614" y="0"/>
                    </a:moveTo>
                    <a:cubicBezTo>
                      <a:pt x="12791" y="0"/>
                      <a:pt x="11966" y="313"/>
                      <a:pt x="11335" y="938"/>
                    </a:cubicBezTo>
                    <a:lnTo>
                      <a:pt x="1262" y="11022"/>
                    </a:lnTo>
                    <a:cubicBezTo>
                      <a:pt x="0" y="12284"/>
                      <a:pt x="0" y="14320"/>
                      <a:pt x="1262" y="15571"/>
                    </a:cubicBezTo>
                    <a:lnTo>
                      <a:pt x="11335" y="25655"/>
                    </a:lnTo>
                    <a:cubicBezTo>
                      <a:pt x="11966" y="26280"/>
                      <a:pt x="12791" y="26593"/>
                      <a:pt x="13614" y="26593"/>
                    </a:cubicBezTo>
                    <a:cubicBezTo>
                      <a:pt x="14437" y="26593"/>
                      <a:pt x="15258" y="26280"/>
                      <a:pt x="15883" y="25655"/>
                    </a:cubicBezTo>
                    <a:lnTo>
                      <a:pt x="25968" y="15571"/>
                    </a:lnTo>
                    <a:cubicBezTo>
                      <a:pt x="27230" y="14320"/>
                      <a:pt x="27230" y="12284"/>
                      <a:pt x="25968" y="11022"/>
                    </a:cubicBezTo>
                    <a:lnTo>
                      <a:pt x="15883" y="938"/>
                    </a:lnTo>
                    <a:cubicBezTo>
                      <a:pt x="15258" y="313"/>
                      <a:pt x="14437" y="0"/>
                      <a:pt x="13614" y="0"/>
                    </a:cubicBezTo>
                    <a:close/>
                  </a:path>
                </a:pathLst>
              </a:custGeom>
              <a:solidFill>
                <a:schemeClr val="bg1"/>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2500" b="0" i="0" u="none" strike="noStrike" kern="1200" cap="none" spc="0" normalizeH="0" baseline="0" noProof="0" dirty="0">
                  <a:ln>
                    <a:noFill/>
                  </a:ln>
                  <a:solidFill>
                    <a:srgbClr val="FFFFFF"/>
                  </a:solidFill>
                  <a:effectLst/>
                  <a:uLnTx/>
                  <a:uFillTx/>
                  <a:latin typeface="Fira Sans Extra Condensed Medium"/>
                  <a:ea typeface="Fira Sans Extra Condensed Medium"/>
                  <a:cs typeface="Fira Sans Extra Condensed Medium"/>
                  <a:sym typeface="Fira Sans Extra Condensed Medium"/>
                </a:endParaRPr>
              </a:p>
            </p:txBody>
          </p:sp>
        </p:grpSp>
        <p:sp>
          <p:nvSpPr>
            <p:cNvPr id="174" name="Rectangle 173">
              <a:extLst>
                <a:ext uri="{FF2B5EF4-FFF2-40B4-BE49-F238E27FC236}">
                  <a16:creationId xmlns:a16="http://schemas.microsoft.com/office/drawing/2014/main" id="{2225E179-C876-451C-B8A8-43180B6E4DB9}"/>
                </a:ext>
              </a:extLst>
            </p:cNvPr>
            <p:cNvSpPr/>
            <p:nvPr/>
          </p:nvSpPr>
          <p:spPr>
            <a:xfrm>
              <a:off x="10280264" y="1988864"/>
              <a:ext cx="825815" cy="40011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ar-SA" sz="2000" b="1" dirty="0">
                  <a:solidFill>
                    <a:srgbClr val="1D54A1"/>
                  </a:solidFill>
                  <a:effectLst>
                    <a:outerShdw blurRad="38100" dist="38100" dir="2700000" algn="tl">
                      <a:srgbClr val="000000">
                        <a:alpha val="43137"/>
                      </a:srgbClr>
                    </a:outerShdw>
                  </a:effectLst>
                  <a:latin typeface="SST Arabic" panose="020B0504030504020204" pitchFamily="34" charset="-78"/>
                  <a:cs typeface="SST Arabic" panose="020B0504030504020204" pitchFamily="34" charset="-78"/>
                </a:rPr>
                <a:t>4</a:t>
              </a:r>
              <a:endParaRPr kumimoji="0" lang="ar-SA" sz="2000" b="1" i="0" u="none" strike="noStrike" kern="1200" cap="none" spc="0" normalizeH="0" baseline="0" noProof="0" dirty="0">
                <a:ln>
                  <a:noFill/>
                </a:ln>
                <a:solidFill>
                  <a:srgbClr val="1D54A1"/>
                </a:solidFill>
                <a:effectLst>
                  <a:outerShdw blurRad="38100" dist="38100" dir="2700000" algn="tl">
                    <a:srgbClr val="000000">
                      <a:alpha val="43137"/>
                    </a:srgbClr>
                  </a:outerShdw>
                </a:effectLst>
                <a:uLnTx/>
                <a:uFillTx/>
                <a:latin typeface="SST Arabic" panose="020B0504030504020204" pitchFamily="34" charset="-78"/>
                <a:ea typeface="+mn-ea"/>
                <a:cs typeface="SST Arabic" panose="020B0504030504020204" pitchFamily="34" charset="-78"/>
              </a:endParaRPr>
            </a:p>
          </p:txBody>
        </p:sp>
      </p:grpSp>
      <p:sp>
        <p:nvSpPr>
          <p:cNvPr id="144" name="Rectangle 143">
            <a:extLst>
              <a:ext uri="{FF2B5EF4-FFF2-40B4-BE49-F238E27FC236}">
                <a16:creationId xmlns:a16="http://schemas.microsoft.com/office/drawing/2014/main" id="{5AF08579-F8E5-42E4-B080-B5D9AB7FBDB4}"/>
              </a:ext>
            </a:extLst>
          </p:cNvPr>
          <p:cNvSpPr/>
          <p:nvPr/>
        </p:nvSpPr>
        <p:spPr>
          <a:xfrm>
            <a:off x="3874835" y="2096554"/>
            <a:ext cx="1215396" cy="276999"/>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SA" sz="1200" b="1"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SST Arabic" panose="020B0504030504020204" pitchFamily="34" charset="-78"/>
                <a:ea typeface="+mn-ea"/>
                <a:cs typeface="SST Arabic" panose="020B0504030504020204" pitchFamily="34" charset="-78"/>
              </a:rPr>
              <a:t>مصدر اختيار الحد</a:t>
            </a:r>
            <a:endParaRPr kumimoji="0" lang="en-US" sz="1200" b="1"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SST Arabic" panose="020B0504030504020204" pitchFamily="34" charset="-78"/>
              <a:ea typeface="+mn-ea"/>
              <a:cs typeface="SST Arabic" panose="020B0504030504020204" pitchFamily="34" charset="-78"/>
            </a:endParaRPr>
          </a:p>
        </p:txBody>
      </p:sp>
      <p:sp>
        <p:nvSpPr>
          <p:cNvPr id="145" name="Rectangle: Rounded Corners 144">
            <a:extLst>
              <a:ext uri="{FF2B5EF4-FFF2-40B4-BE49-F238E27FC236}">
                <a16:creationId xmlns:a16="http://schemas.microsoft.com/office/drawing/2014/main" id="{70A648C4-2365-490D-8F4A-B34FBF1B7CA9}"/>
              </a:ext>
            </a:extLst>
          </p:cNvPr>
          <p:cNvSpPr/>
          <p:nvPr/>
        </p:nvSpPr>
        <p:spPr>
          <a:xfrm>
            <a:off x="6935522" y="2086702"/>
            <a:ext cx="665821" cy="309146"/>
          </a:xfrm>
          <a:prstGeom prst="roundRect">
            <a:avLst>
              <a:gd name="adj" fmla="val 18576"/>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SA" sz="1200" b="1"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SST Arabic" panose="020B0504030504020204" pitchFamily="34" charset="-78"/>
                <a:ea typeface="+mn-ea"/>
                <a:cs typeface="SST Arabic" panose="020B0504030504020204" pitchFamily="34" charset="-78"/>
              </a:rPr>
              <a:t>الوصف</a:t>
            </a:r>
            <a:endParaRPr kumimoji="0" lang="en-GB" sz="1200" b="1"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SST Arabic" panose="020B0504030504020204" pitchFamily="34" charset="-78"/>
              <a:ea typeface="+mn-ea"/>
              <a:cs typeface="SST Arabic" panose="020B0504030504020204" pitchFamily="34" charset="-78"/>
            </a:endParaRPr>
          </a:p>
        </p:txBody>
      </p:sp>
      <p:sp>
        <p:nvSpPr>
          <p:cNvPr id="146" name="Rectangle 145">
            <a:extLst>
              <a:ext uri="{FF2B5EF4-FFF2-40B4-BE49-F238E27FC236}">
                <a16:creationId xmlns:a16="http://schemas.microsoft.com/office/drawing/2014/main" id="{A9660697-5ED2-4EFC-83DC-837122EFBF71}"/>
              </a:ext>
            </a:extLst>
          </p:cNvPr>
          <p:cNvSpPr/>
          <p:nvPr/>
        </p:nvSpPr>
        <p:spPr>
          <a:xfrm>
            <a:off x="5061190" y="2513952"/>
            <a:ext cx="4306430" cy="415498"/>
          </a:xfrm>
          <a:prstGeom prst="rect">
            <a:avLst/>
          </a:prstGeom>
        </p:spPr>
        <p:txBody>
          <a:bodyPr wrap="square">
            <a:spAutoFit/>
          </a:bodyPr>
          <a:lstStyle/>
          <a:p>
            <a:pPr lvl="0" algn="ctr">
              <a:defRPr/>
            </a:pPr>
            <a:r>
              <a:rPr lang="ar-SA" sz="1050" b="1" dirty="0">
                <a:solidFill>
                  <a:srgbClr val="E6E6E6">
                    <a:lumMod val="10000"/>
                  </a:srgbClr>
                </a:solidFill>
                <a:latin typeface="SST Arabic" panose="020B0504030504020204" pitchFamily="34" charset="-78"/>
                <a:cs typeface="SST Arabic" panose="020B0504030504020204" pitchFamily="34" charset="-78"/>
              </a:rPr>
              <a:t>المسافر لديه سلوك سابق بتغيير نوع المركبة </a:t>
            </a:r>
          </a:p>
          <a:p>
            <a:pPr lvl="0" algn="ctr">
              <a:defRPr/>
            </a:pPr>
            <a:r>
              <a:rPr lang="ar-SA" sz="1050" b="1" dirty="0">
                <a:solidFill>
                  <a:srgbClr val="E6E6E6">
                    <a:lumMod val="10000"/>
                  </a:srgbClr>
                </a:solidFill>
                <a:latin typeface="SST Arabic" panose="020B0504030504020204" pitchFamily="34" charset="-78"/>
                <a:cs typeface="SST Arabic" panose="020B0504030504020204" pitchFamily="34" charset="-78"/>
              </a:rPr>
              <a:t>بين خصوصي وعمومي</a:t>
            </a:r>
          </a:p>
        </p:txBody>
      </p:sp>
      <p:sp>
        <p:nvSpPr>
          <p:cNvPr id="153" name="Rectangle 152">
            <a:extLst>
              <a:ext uri="{FF2B5EF4-FFF2-40B4-BE49-F238E27FC236}">
                <a16:creationId xmlns:a16="http://schemas.microsoft.com/office/drawing/2014/main" id="{C90BC532-DF51-41B3-9998-05F5F6D9ED6B}"/>
              </a:ext>
            </a:extLst>
          </p:cNvPr>
          <p:cNvSpPr/>
          <p:nvPr/>
        </p:nvSpPr>
        <p:spPr>
          <a:xfrm>
            <a:off x="2267918" y="2490749"/>
            <a:ext cx="4306430" cy="415498"/>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SA" sz="1050" b="0" i="0" u="none" strike="noStrike" kern="1200" cap="none" spc="0" normalizeH="0" baseline="0" noProof="0" dirty="0">
                <a:ln>
                  <a:noFill/>
                </a:ln>
                <a:solidFill>
                  <a:srgbClr val="E6E6E6">
                    <a:lumMod val="10000"/>
                  </a:srgbClr>
                </a:solidFill>
                <a:effectLst/>
                <a:uLnTx/>
                <a:uFillTx/>
                <a:latin typeface="SST Arabic" panose="020B0504030504020204" pitchFamily="34" charset="-78"/>
                <a:ea typeface="+mn-ea"/>
                <a:cs typeface="SST Arabic" panose="020B0504030504020204" pitchFamily="34" charset="-78"/>
              </a:rPr>
              <a:t>دراسات تحليلية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SA" sz="1050" b="0" i="0" u="none" strike="noStrike" kern="1200" cap="none" spc="0" normalizeH="0" baseline="0" noProof="0" dirty="0">
                <a:ln>
                  <a:noFill/>
                </a:ln>
                <a:solidFill>
                  <a:srgbClr val="E6E6E6">
                    <a:lumMod val="10000"/>
                  </a:srgbClr>
                </a:solidFill>
                <a:effectLst/>
                <a:uLnTx/>
                <a:uFillTx/>
                <a:latin typeface="SST Arabic" panose="020B0504030504020204" pitchFamily="34" charset="-78"/>
                <a:ea typeface="+mn-ea"/>
                <a:cs typeface="SST Arabic" panose="020B0504030504020204" pitchFamily="34" charset="-78"/>
              </a:rPr>
              <a:t>بالموائمة مع الامنية</a:t>
            </a:r>
          </a:p>
        </p:txBody>
      </p:sp>
      <p:pic>
        <p:nvPicPr>
          <p:cNvPr id="166" name="Picture 165">
            <a:extLst>
              <a:ext uri="{FF2B5EF4-FFF2-40B4-BE49-F238E27FC236}">
                <a16:creationId xmlns:a16="http://schemas.microsoft.com/office/drawing/2014/main" id="{3CDE6903-DACE-4BEF-B2C9-6579956E36BD}"/>
              </a:ext>
            </a:extLst>
          </p:cNvPr>
          <p:cNvPicPr>
            <a:picLocks noChangeAspect="1"/>
          </p:cNvPicPr>
          <p:nvPr/>
        </p:nvPicPr>
        <p:blipFill>
          <a:blip r:embed="rId6">
            <a:duotone>
              <a:prstClr val="black"/>
              <a:srgbClr val="14536E">
                <a:tint val="45000"/>
                <a:satMod val="400000"/>
              </a:srgbClr>
            </a:duotone>
            <a:extLst>
              <a:ext uri="{BEBA8EAE-BF5A-486C-A8C5-ECC9F3942E4B}">
                <a14:imgProps xmlns:a14="http://schemas.microsoft.com/office/drawing/2010/main">
                  <a14:imgLayer r:embed="rId7">
                    <a14:imgEffect>
                      <a14:brightnessContrast bright="-40000" contrast="20000"/>
                    </a14:imgEffect>
                  </a14:imgLayer>
                </a14:imgProps>
              </a:ext>
            </a:extLst>
          </a:blip>
          <a:stretch>
            <a:fillRect/>
          </a:stretch>
        </p:blipFill>
        <p:spPr>
          <a:xfrm>
            <a:off x="9097486" y="3151140"/>
            <a:ext cx="237293" cy="202777"/>
          </a:xfrm>
          <a:prstGeom prst="rect">
            <a:avLst/>
          </a:prstGeom>
          <a:effectLst/>
        </p:spPr>
      </p:pic>
      <p:sp>
        <p:nvSpPr>
          <p:cNvPr id="169" name="Rounded Rectangle 51">
            <a:hlinkClick r:id="rId11" action="ppaction://hlinksldjump"/>
            <a:extLst>
              <a:ext uri="{FF2B5EF4-FFF2-40B4-BE49-F238E27FC236}">
                <a16:creationId xmlns:a16="http://schemas.microsoft.com/office/drawing/2014/main" id="{4AB88C0F-AC8A-461A-B978-65EF5B20131A}"/>
              </a:ext>
            </a:extLst>
          </p:cNvPr>
          <p:cNvSpPr/>
          <p:nvPr/>
        </p:nvSpPr>
        <p:spPr>
          <a:xfrm>
            <a:off x="6245694" y="2973234"/>
            <a:ext cx="1398550" cy="182196"/>
          </a:xfrm>
          <a:prstGeom prst="roundRect">
            <a:avLst>
              <a:gd name="adj" fmla="val 36374"/>
            </a:avLst>
          </a:prstGeom>
          <a:solidFill>
            <a:schemeClr val="tx1">
              <a:lumMod val="75000"/>
              <a:lumOff val="25000"/>
            </a:schemeClr>
          </a:solidFill>
          <a:ln w="12700" cap="flat" cmpd="sng" algn="ctr">
            <a:noFill/>
            <a:prstDash val="solid"/>
            <a:miter lim="800000"/>
          </a:ln>
          <a:effectLst/>
        </p:spPr>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1400" b="0"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SST Arabic" panose="020B0504030504020204" pitchFamily="34" charset="-78"/>
                <a:ea typeface="+mn-ea"/>
                <a:cs typeface="SST Arabic" panose="020B0504030504020204" pitchFamily="34" charset="-78"/>
              </a:rPr>
              <a:t>تفاصيل المؤشر</a:t>
            </a:r>
          </a:p>
        </p:txBody>
      </p:sp>
      <p:sp>
        <p:nvSpPr>
          <p:cNvPr id="114" name="Right Arrow 101">
            <a:hlinkClick r:id="rId12" action="ppaction://hlinksldjump"/>
            <a:extLst>
              <a:ext uri="{FF2B5EF4-FFF2-40B4-BE49-F238E27FC236}">
                <a16:creationId xmlns:a16="http://schemas.microsoft.com/office/drawing/2014/main" id="{9FEC6EFC-07C6-4B69-A38C-20B82ACC815F}"/>
              </a:ext>
            </a:extLst>
          </p:cNvPr>
          <p:cNvSpPr/>
          <p:nvPr/>
        </p:nvSpPr>
        <p:spPr>
          <a:xfrm flipH="1">
            <a:off x="263745" y="5836799"/>
            <a:ext cx="438819" cy="370936"/>
          </a:xfrm>
          <a:prstGeom prst="rightArrow">
            <a:avLst/>
          </a:prstGeom>
          <a:solidFill>
            <a:srgbClr val="53CAFF"/>
          </a:solidFill>
          <a:ln w="9525">
            <a:no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000000"/>
              </a:solidFill>
              <a:effectLst/>
              <a:uLnTx/>
              <a:uFillTx/>
              <a:latin typeface="Calibri"/>
              <a:ea typeface="+mn-ea"/>
              <a:cs typeface="Symbio AR+LT"/>
            </a:endParaRPr>
          </a:p>
        </p:txBody>
      </p:sp>
      <p:sp>
        <p:nvSpPr>
          <p:cNvPr id="115" name="Rectangle: Rounded Corners 114">
            <a:hlinkClick r:id="rId13" action="ppaction://hlinksldjump"/>
            <a:extLst>
              <a:ext uri="{FF2B5EF4-FFF2-40B4-BE49-F238E27FC236}">
                <a16:creationId xmlns:a16="http://schemas.microsoft.com/office/drawing/2014/main" id="{EDFAED96-9F3A-4DFD-8D73-12B5D942846F}"/>
              </a:ext>
            </a:extLst>
          </p:cNvPr>
          <p:cNvSpPr/>
          <p:nvPr/>
        </p:nvSpPr>
        <p:spPr>
          <a:xfrm>
            <a:off x="4079440" y="2973234"/>
            <a:ext cx="1287590" cy="199576"/>
          </a:xfrm>
          <a:prstGeom prst="roundRect">
            <a:avLst/>
          </a:prstGeom>
          <a:solidFill>
            <a:srgbClr val="049C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1000" b="0" i="0" u="none" strike="noStrike" kern="1200" cap="none" spc="0" normalizeH="0" baseline="0" noProof="0" dirty="0">
                <a:ln>
                  <a:noFill/>
                </a:ln>
                <a:solidFill>
                  <a:srgbClr val="FFFFFF"/>
                </a:solidFill>
                <a:effectLst/>
                <a:uLnTx/>
                <a:uFillTx/>
                <a:latin typeface="Symbio AR+LT"/>
                <a:ea typeface="+mn-ea"/>
                <a:cs typeface="Somar Bold"/>
              </a:rPr>
              <a:t>الية النتيجة السلبية </a:t>
            </a:r>
            <a:endParaRPr kumimoji="0" lang="en-US" sz="1000" b="0" i="0" u="none" strike="noStrike" kern="1200" cap="none" spc="0" normalizeH="0" baseline="0" noProof="0" dirty="0">
              <a:ln>
                <a:noFill/>
              </a:ln>
              <a:solidFill>
                <a:srgbClr val="FFFFFF"/>
              </a:solidFill>
              <a:effectLst/>
              <a:uLnTx/>
              <a:uFillTx/>
              <a:latin typeface="Symbio AR+LT"/>
              <a:ea typeface="+mn-ea"/>
              <a:cs typeface="Somar Bold"/>
            </a:endParaRPr>
          </a:p>
        </p:txBody>
      </p:sp>
      <p:sp>
        <p:nvSpPr>
          <p:cNvPr id="5" name="BJPseudoFooter">
            <a:extLst>
              <a:ext uri="{FF2B5EF4-FFF2-40B4-BE49-F238E27FC236}">
                <a16:creationId xmlns:a16="http://schemas.microsoft.com/office/drawing/2014/main" id="{64562062-7667-4871-8562-7E08D1BC8F7C}"/>
              </a:ext>
            </a:extLst>
          </p:cNvPr>
          <p:cNvSpPr txBox="1"/>
          <p:nvPr>
            <p:custDataLst>
              <p:tags r:id="rId1"/>
            </p:custDataLst>
          </p:nvPr>
        </p:nvSpPr>
        <p:spPr>
          <a:xfrm>
            <a:off x="5772834" y="6496278"/>
            <a:ext cx="646331" cy="215444"/>
          </a:xfrm>
          <a:prstGeom prst="rect">
            <a:avLst/>
          </a:prstGeom>
          <a:noFill/>
        </p:spPr>
        <p:txBody>
          <a:bodyPr vert="horz" wrap="none" rtlCol="0" anchor="ctr" anchorCtr="0">
            <a:spAutoFit/>
          </a:bodyPr>
          <a:lstStyle/>
          <a:p>
            <a:pPr marL="0" algn="ctr" defTabSz="914400" rtl="1" eaLnBrk="1" latinLnBrk="0" hangingPunct="1"/>
            <a:r>
              <a:rPr lang="en-US" sz="800">
                <a:solidFill>
                  <a:srgbClr val="AEC90B"/>
                </a:solidFill>
                <a:latin typeface="Segoe UI" panose="020B0502040204020203" pitchFamily="34" charset="0"/>
              </a:rPr>
              <a:t>Public | </a:t>
            </a:r>
            <a:r>
              <a:rPr lang="ar-SA" sz="800">
                <a:solidFill>
                  <a:srgbClr val="AEC90B"/>
                </a:solidFill>
                <a:latin typeface="Segoe UI" panose="020B0502040204020203" pitchFamily="34" charset="0"/>
              </a:rPr>
              <a:t>عام</a:t>
            </a:r>
            <a:endParaRPr lang="en-US" sz="800">
              <a:solidFill>
                <a:srgbClr val="AEC90B"/>
              </a:solidFill>
              <a:latin typeface="Segoe UI" panose="020B0502040204020203" pitchFamily="34" charset="0"/>
            </a:endParaRPr>
          </a:p>
        </p:txBody>
      </p:sp>
    </p:spTree>
    <p:extLst>
      <p:ext uri="{BB962C8B-B14F-4D97-AF65-F5344CB8AC3E}">
        <p14:creationId xmlns:p14="http://schemas.microsoft.com/office/powerpoint/2010/main" val="349856103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1" name="Group 130">
            <a:extLst>
              <a:ext uri="{FF2B5EF4-FFF2-40B4-BE49-F238E27FC236}">
                <a16:creationId xmlns:a16="http://schemas.microsoft.com/office/drawing/2014/main" id="{42C8C680-8222-4D55-8514-78FD2A7C5EAB}"/>
              </a:ext>
            </a:extLst>
          </p:cNvPr>
          <p:cNvGrpSpPr/>
          <p:nvPr/>
        </p:nvGrpSpPr>
        <p:grpSpPr>
          <a:xfrm>
            <a:off x="-3109" y="6372049"/>
            <a:ext cx="12252960" cy="369332"/>
            <a:chOff x="-3109" y="6478729"/>
            <a:chExt cx="12252960" cy="369332"/>
          </a:xfrm>
        </p:grpSpPr>
        <p:sp>
          <p:nvSpPr>
            <p:cNvPr id="132" name="TextBox 131">
              <a:extLst>
                <a:ext uri="{FF2B5EF4-FFF2-40B4-BE49-F238E27FC236}">
                  <a16:creationId xmlns:a16="http://schemas.microsoft.com/office/drawing/2014/main" id="{8DC80B3E-FAED-4E66-9782-534CECEAE87A}"/>
                </a:ext>
              </a:extLst>
            </p:cNvPr>
            <p:cNvSpPr txBox="1"/>
            <p:nvPr/>
          </p:nvSpPr>
          <p:spPr>
            <a:xfrm>
              <a:off x="11784280" y="6478729"/>
              <a:ext cx="32776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Symbio AR+LT"/>
              </a:endParaRPr>
            </a:p>
          </p:txBody>
        </p:sp>
        <p:sp>
          <p:nvSpPr>
            <p:cNvPr id="133" name="Isosceles Triangle 69">
              <a:extLst>
                <a:ext uri="{FF2B5EF4-FFF2-40B4-BE49-F238E27FC236}">
                  <a16:creationId xmlns:a16="http://schemas.microsoft.com/office/drawing/2014/main" id="{005D241D-BA1A-40CA-8773-FE12FCFAF46F}"/>
                </a:ext>
              </a:extLst>
            </p:cNvPr>
            <p:cNvSpPr/>
            <p:nvPr/>
          </p:nvSpPr>
          <p:spPr>
            <a:xfrm rot="16200000">
              <a:off x="6114227" y="446439"/>
              <a:ext cx="18288" cy="12252960"/>
            </a:xfrm>
            <a:prstGeom prst="roundRect">
              <a:avLst>
                <a:gd name="adj" fmla="val 0"/>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ymbio AR+LT"/>
                <a:ea typeface="+mn-ea"/>
                <a:cs typeface="Symbio AR+LT"/>
              </a:endParaRPr>
            </a:p>
          </p:txBody>
        </p:sp>
      </p:grpSp>
      <p:pic>
        <p:nvPicPr>
          <p:cNvPr id="112" name="Picture 111">
            <a:extLst>
              <a:ext uri="{FF2B5EF4-FFF2-40B4-BE49-F238E27FC236}">
                <a16:creationId xmlns:a16="http://schemas.microsoft.com/office/drawing/2014/main" id="{490D8D8D-D2C4-4772-8E04-1EA995880C28}"/>
              </a:ext>
            </a:extLst>
          </p:cNvPr>
          <p:cNvPicPr>
            <a:picLocks noChangeAspect="1"/>
          </p:cNvPicPr>
          <p:nvPr/>
        </p:nvPicPr>
        <p:blipFill>
          <a:blip r:embed="rId4">
            <a:duotone>
              <a:prstClr val="black"/>
              <a:srgbClr val="14536E">
                <a:tint val="45000"/>
                <a:satMod val="400000"/>
              </a:srgbClr>
            </a:duotone>
            <a:extLst>
              <a:ext uri="{BEBA8EAE-BF5A-486C-A8C5-ECC9F3942E4B}">
                <a14:imgProps xmlns:a14="http://schemas.microsoft.com/office/drawing/2010/main">
                  <a14:imgLayer r:embed="rId5">
                    <a14:imgEffect>
                      <a14:brightnessContrast bright="-40000"/>
                    </a14:imgEffect>
                  </a14:imgLayer>
                </a14:imgProps>
              </a:ext>
            </a:extLst>
          </a:blip>
          <a:stretch>
            <a:fillRect/>
          </a:stretch>
        </p:blipFill>
        <p:spPr>
          <a:xfrm rot="12039751">
            <a:off x="1029597" y="6547228"/>
            <a:ext cx="222092" cy="219568"/>
          </a:xfrm>
          <a:prstGeom prst="rect">
            <a:avLst/>
          </a:prstGeom>
          <a:effectLst/>
        </p:spPr>
      </p:pic>
      <p:pic>
        <p:nvPicPr>
          <p:cNvPr id="113" name="Picture 112">
            <a:extLst>
              <a:ext uri="{FF2B5EF4-FFF2-40B4-BE49-F238E27FC236}">
                <a16:creationId xmlns:a16="http://schemas.microsoft.com/office/drawing/2014/main" id="{4E636C40-C927-449F-90B1-9C27AACADBB5}"/>
              </a:ext>
            </a:extLst>
          </p:cNvPr>
          <p:cNvPicPr>
            <a:picLocks noChangeAspect="1"/>
          </p:cNvPicPr>
          <p:nvPr/>
        </p:nvPicPr>
        <p:blipFill>
          <a:blip r:embed="rId6">
            <a:duotone>
              <a:prstClr val="black"/>
              <a:srgbClr val="14536E">
                <a:tint val="45000"/>
                <a:satMod val="400000"/>
              </a:srgbClr>
            </a:duotone>
            <a:extLst>
              <a:ext uri="{BEBA8EAE-BF5A-486C-A8C5-ECC9F3942E4B}">
                <a14:imgProps xmlns:a14="http://schemas.microsoft.com/office/drawing/2010/main">
                  <a14:imgLayer r:embed="rId7">
                    <a14:imgEffect>
                      <a14:brightnessContrast bright="-40000" contrast="20000"/>
                    </a14:imgEffect>
                  </a14:imgLayer>
                </a14:imgProps>
              </a:ext>
            </a:extLst>
          </a:blip>
          <a:stretch>
            <a:fillRect/>
          </a:stretch>
        </p:blipFill>
        <p:spPr>
          <a:xfrm>
            <a:off x="1828942" y="6559380"/>
            <a:ext cx="237293" cy="202777"/>
          </a:xfrm>
          <a:prstGeom prst="rect">
            <a:avLst/>
          </a:prstGeom>
          <a:effectLst/>
        </p:spPr>
      </p:pic>
      <p:sp>
        <p:nvSpPr>
          <p:cNvPr id="116" name="TextBox 115">
            <a:extLst>
              <a:ext uri="{FF2B5EF4-FFF2-40B4-BE49-F238E27FC236}">
                <a16:creationId xmlns:a16="http://schemas.microsoft.com/office/drawing/2014/main" id="{42B7C80F-E89E-4C1E-A777-A97A97424648}"/>
              </a:ext>
            </a:extLst>
          </p:cNvPr>
          <p:cNvSpPr txBox="1"/>
          <p:nvPr/>
        </p:nvSpPr>
        <p:spPr>
          <a:xfrm>
            <a:off x="1425809" y="6508867"/>
            <a:ext cx="403134"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SA" sz="1200" b="0" i="0" u="none" strike="noStrike" kern="1200" cap="none" spc="0" normalizeH="0" baseline="0" noProof="0" dirty="0">
                <a:ln>
                  <a:noFill/>
                </a:ln>
                <a:solidFill>
                  <a:srgbClr val="575756">
                    <a:lumMod val="75000"/>
                  </a:srgbClr>
                </a:solidFill>
                <a:effectLst/>
                <a:uLnTx/>
                <a:uFillTx/>
                <a:latin typeface="SST Arabic" panose="020B0504030504020204" pitchFamily="34" charset="-78"/>
                <a:ea typeface="+mn-ea"/>
                <a:cs typeface="SST Arabic" panose="020B0504030504020204" pitchFamily="34" charset="-78"/>
              </a:rPr>
              <a:t>بري</a:t>
            </a:r>
            <a:endParaRPr kumimoji="0" lang="en-US" sz="1200" b="0" i="0" u="none" strike="noStrike" kern="1200" cap="none" spc="0" normalizeH="0" baseline="0" noProof="0" dirty="0">
              <a:ln>
                <a:noFill/>
              </a:ln>
              <a:solidFill>
                <a:srgbClr val="575756">
                  <a:lumMod val="75000"/>
                </a:srgbClr>
              </a:solidFill>
              <a:effectLst/>
              <a:uLnTx/>
              <a:uFillTx/>
              <a:latin typeface="SST Arabic" panose="020B0504030504020204" pitchFamily="34" charset="-78"/>
              <a:ea typeface="+mn-ea"/>
              <a:cs typeface="SST Arabic" panose="020B0504030504020204" pitchFamily="34" charset="-78"/>
            </a:endParaRPr>
          </a:p>
        </p:txBody>
      </p:sp>
      <p:sp>
        <p:nvSpPr>
          <p:cNvPr id="127" name="TextBox 126">
            <a:extLst>
              <a:ext uri="{FF2B5EF4-FFF2-40B4-BE49-F238E27FC236}">
                <a16:creationId xmlns:a16="http://schemas.microsoft.com/office/drawing/2014/main" id="{D599C782-031A-47B9-90D0-98777032AF66}"/>
              </a:ext>
            </a:extLst>
          </p:cNvPr>
          <p:cNvSpPr txBox="1"/>
          <p:nvPr/>
        </p:nvSpPr>
        <p:spPr>
          <a:xfrm>
            <a:off x="601218" y="6508867"/>
            <a:ext cx="506859"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SA" sz="1200" b="0" i="0" u="none" strike="noStrike" kern="1200" cap="none" spc="0" normalizeH="0" baseline="0" noProof="0" dirty="0">
                <a:ln>
                  <a:noFill/>
                </a:ln>
                <a:solidFill>
                  <a:srgbClr val="575756">
                    <a:lumMod val="75000"/>
                  </a:srgbClr>
                </a:solidFill>
                <a:effectLst/>
                <a:uLnTx/>
                <a:uFillTx/>
                <a:latin typeface="SST Arabic" panose="020B0504030504020204" pitchFamily="34" charset="-78"/>
                <a:ea typeface="+mn-ea"/>
                <a:cs typeface="SST Arabic" panose="020B0504030504020204" pitchFamily="34" charset="-78"/>
              </a:rPr>
              <a:t>جوي</a:t>
            </a:r>
            <a:endParaRPr kumimoji="0" lang="en-US" sz="1200" b="0" i="0" u="none" strike="noStrike" kern="1200" cap="none" spc="0" normalizeH="0" baseline="0" noProof="0" dirty="0">
              <a:ln>
                <a:noFill/>
              </a:ln>
              <a:solidFill>
                <a:srgbClr val="575756">
                  <a:lumMod val="75000"/>
                </a:srgbClr>
              </a:solidFill>
              <a:effectLst/>
              <a:uLnTx/>
              <a:uFillTx/>
              <a:latin typeface="SST Arabic" panose="020B0504030504020204" pitchFamily="34" charset="-78"/>
              <a:ea typeface="+mn-ea"/>
              <a:cs typeface="SST Arabic" panose="020B0504030504020204" pitchFamily="34" charset="-78"/>
            </a:endParaRPr>
          </a:p>
        </p:txBody>
      </p:sp>
      <p:sp>
        <p:nvSpPr>
          <p:cNvPr id="2" name="Slide Number Placeholder 1"/>
          <p:cNvSpPr>
            <a:spLocks noGrp="1"/>
          </p:cNvSpPr>
          <p:nvPr>
            <p:ph type="sldNum" sz="quarter" idx="12"/>
          </p:nvPr>
        </p:nvSpPr>
        <p:spPr/>
        <p:txBody>
          <a:bodyPr/>
          <a:lstStyle/>
          <a:p>
            <a:fld id="{008E1BDA-5E07-414A-8101-29DABEB15B19}" type="slidenum">
              <a:rPr lang="en-US" smtClean="0"/>
              <a:t>69</a:t>
            </a:fld>
            <a:endParaRPr lang="en-US"/>
          </a:p>
        </p:txBody>
      </p:sp>
      <p:sp>
        <p:nvSpPr>
          <p:cNvPr id="64" name="Rectangle: Rounded Corners 62">
            <a:extLst>
              <a:ext uri="{FF2B5EF4-FFF2-40B4-BE49-F238E27FC236}">
                <a16:creationId xmlns:a16="http://schemas.microsoft.com/office/drawing/2014/main" id="{0752DDA2-8A79-4E12-BE1B-11A9C7DF659B}"/>
              </a:ext>
            </a:extLst>
          </p:cNvPr>
          <p:cNvSpPr>
            <a:spLocks/>
          </p:cNvSpPr>
          <p:nvPr/>
        </p:nvSpPr>
        <p:spPr>
          <a:xfrm>
            <a:off x="759124" y="212123"/>
            <a:ext cx="7607005" cy="698989"/>
          </a:xfrm>
          <a:prstGeom prst="roundRect">
            <a:avLst>
              <a:gd name="adj" fmla="val 50000"/>
            </a:avLst>
          </a:prstGeom>
          <a:solidFill>
            <a:schemeClr val="bg2"/>
          </a:solidFill>
          <a:ln w="9525">
            <a:no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err="1">
              <a:ln>
                <a:noFill/>
              </a:ln>
              <a:solidFill>
                <a:srgbClr val="000000"/>
              </a:solidFill>
              <a:effectLst/>
              <a:uLnTx/>
              <a:uFillTx/>
              <a:latin typeface="Calibri"/>
              <a:ea typeface="+mn-ea"/>
              <a:cs typeface="Symbio AR+LT"/>
            </a:endParaRPr>
          </a:p>
        </p:txBody>
      </p:sp>
      <p:sp>
        <p:nvSpPr>
          <p:cNvPr id="65" name="Rectangle: Rounded Corners 64">
            <a:extLst>
              <a:ext uri="{FF2B5EF4-FFF2-40B4-BE49-F238E27FC236}">
                <a16:creationId xmlns:a16="http://schemas.microsoft.com/office/drawing/2014/main" id="{7E72F10C-A213-4A58-8264-12004E6C844C}"/>
              </a:ext>
            </a:extLst>
          </p:cNvPr>
          <p:cNvSpPr>
            <a:spLocks/>
          </p:cNvSpPr>
          <p:nvPr/>
        </p:nvSpPr>
        <p:spPr>
          <a:xfrm>
            <a:off x="7409861" y="212211"/>
            <a:ext cx="4480807" cy="698989"/>
          </a:xfrm>
          <a:prstGeom prst="roundRect">
            <a:avLst>
              <a:gd name="adj" fmla="val 50000"/>
            </a:avLst>
          </a:prstGeom>
          <a:solidFill>
            <a:srgbClr val="002C81"/>
          </a:solidFill>
          <a:ln w="9525">
            <a:no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err="1">
              <a:ln>
                <a:noFill/>
              </a:ln>
              <a:solidFill>
                <a:srgbClr val="000000"/>
              </a:solidFill>
              <a:effectLst/>
              <a:uLnTx/>
              <a:uFillTx/>
              <a:latin typeface="Calibri"/>
              <a:ea typeface="+mn-ea"/>
              <a:cs typeface="Symbio AR+LT"/>
            </a:endParaRPr>
          </a:p>
        </p:txBody>
      </p:sp>
      <p:sp>
        <p:nvSpPr>
          <p:cNvPr id="66" name="TextBox 65">
            <a:extLst>
              <a:ext uri="{FF2B5EF4-FFF2-40B4-BE49-F238E27FC236}">
                <a16:creationId xmlns:a16="http://schemas.microsoft.com/office/drawing/2014/main" id="{1230462A-05CF-4777-9826-0C347DF2641B}"/>
              </a:ext>
            </a:extLst>
          </p:cNvPr>
          <p:cNvSpPr txBox="1">
            <a:spLocks/>
          </p:cNvSpPr>
          <p:nvPr/>
        </p:nvSpPr>
        <p:spPr>
          <a:xfrm>
            <a:off x="7548031" y="407817"/>
            <a:ext cx="4154507" cy="307777"/>
          </a:xfrm>
          <a:prstGeom prst="rect">
            <a:avLst/>
          </a:prstGeom>
        </p:spPr>
        <p:txBody>
          <a:bodyPr vert="horz" wrap="square" lIns="0" tIns="0" rIns="0" bIns="0" rtlCol="0" anchor="ctr">
            <a:spAutoFit/>
          </a:bodyPr>
          <a:lstStyle>
            <a:lvl1pPr marL="179994" lvl="0" indent="-179994" defTabSz="914370">
              <a:spcBef>
                <a:spcPts val="600"/>
              </a:spcBef>
              <a:buFont typeface="Arial" panose="020B0604020202020204" pitchFamily="34" charset="0"/>
              <a:buChar char="•"/>
              <a:defRPr sz="1400" kern="0">
                <a:latin typeface="Calibri" panose="020F0502020204030204" pitchFamily="34" charset="0"/>
                <a:cs typeface="Calibri" panose="020F0502020204030204" pitchFamily="34" charset="0"/>
                <a:sym typeface="Calibri" panose="020F0502020204030204" pitchFamily="34" charset="0"/>
              </a:defRPr>
            </a:lvl1pPr>
            <a:lvl2pPr marL="359988" lvl="1" indent="-179994" defTabSz="914370">
              <a:spcBef>
                <a:spcPts val="300"/>
              </a:spcBef>
              <a:buFont typeface="Arial" panose="020B0604020202020204" pitchFamily="34" charset="0"/>
              <a:buChar char="–"/>
              <a:defRPr sz="1400" kern="0">
                <a:latin typeface="Calibri" panose="020F0502020204030204" pitchFamily="34" charset="0"/>
                <a:cs typeface="Calibri" panose="020F0502020204030204" pitchFamily="34" charset="0"/>
                <a:sym typeface="Calibri" panose="020F0502020204030204" pitchFamily="34" charset="0"/>
              </a:defRPr>
            </a:lvl2pPr>
            <a:lvl3pPr marL="539982" lvl="2" indent="-179994" defTabSz="914370">
              <a:spcBef>
                <a:spcPts val="300"/>
              </a:spcBef>
              <a:buFont typeface="Arial" panose="020B0604020202020204" pitchFamily="34" charset="0"/>
              <a:buChar char="-"/>
              <a:defRPr sz="1400" kern="0">
                <a:latin typeface="Calibri" panose="020F0502020204030204" pitchFamily="34" charset="0"/>
                <a:cs typeface="Calibri" panose="020F0502020204030204" pitchFamily="34" charset="0"/>
                <a:sym typeface="Calibri" panose="020F0502020204030204" pitchFamily="34" charset="0"/>
              </a:defRPr>
            </a:lvl3pPr>
            <a:lvl4pPr marL="719977" lvl="3" indent="-179994" defTabSz="914370">
              <a:spcBef>
                <a:spcPts val="300"/>
              </a:spcBef>
              <a:buFont typeface="Arial" panose="020B0604020202020204" pitchFamily="34" charset="0"/>
              <a:buChar char="-"/>
              <a:defRPr sz="1400" kern="0">
                <a:latin typeface="Calibri" panose="020F0502020204030204" pitchFamily="34" charset="0"/>
                <a:cs typeface="Calibri" panose="020F0502020204030204" pitchFamily="34" charset="0"/>
                <a:sym typeface="Calibri" panose="020F0502020204030204" pitchFamily="34" charset="0"/>
              </a:defRPr>
            </a:lvl4pPr>
            <a:lvl5pPr marL="899971" lvl="4" indent="-179994" defTabSz="914370">
              <a:spcBef>
                <a:spcPts val="300"/>
              </a:spcBef>
              <a:buFont typeface="Arial" panose="020B0604020202020204" pitchFamily="34" charset="0"/>
              <a:buChar char="-"/>
              <a:defRPr sz="1400" kern="0">
                <a:latin typeface="Calibri" panose="020F0502020204030204" pitchFamily="34" charset="0"/>
                <a:cs typeface="Calibri" panose="020F0502020204030204" pitchFamily="34" charset="0"/>
                <a:sym typeface="Calibri" panose="020F0502020204030204" pitchFamily="34" charset="0"/>
              </a:defRPr>
            </a:lvl5pPr>
            <a:lvl6pPr marL="1079965" indent="-179994" defTabSz="914370">
              <a:spcBef>
                <a:spcPts val="300"/>
              </a:spcBef>
              <a:buFont typeface="Arial" panose="020B0604020202020204" pitchFamily="34" charset="0"/>
              <a:buChar char="-"/>
              <a:defRPr sz="1400" kern="0"/>
            </a:lvl6pPr>
            <a:lvl7pPr marL="1259959" indent="-179994" defTabSz="914370">
              <a:spcBef>
                <a:spcPts val="300"/>
              </a:spcBef>
              <a:buFont typeface="Arial" panose="020B0604020202020204" pitchFamily="34" charset="0"/>
              <a:buChar char="-"/>
              <a:defRPr sz="1400" kern="0"/>
            </a:lvl7pPr>
            <a:lvl8pPr marL="1439953" indent="-179994" defTabSz="914370">
              <a:spcBef>
                <a:spcPts val="300"/>
              </a:spcBef>
              <a:buFont typeface="Arial" panose="020B0604020202020204" pitchFamily="34" charset="0"/>
              <a:buChar char="-"/>
              <a:defRPr sz="1400" kern="0"/>
            </a:lvl8pPr>
            <a:lvl9pPr marL="1619947" indent="-179994" defTabSz="914370">
              <a:spcBef>
                <a:spcPts val="300"/>
              </a:spcBef>
              <a:buFont typeface="Arial" panose="020B0604020202020204" pitchFamily="34" charset="0"/>
              <a:buChar char="-"/>
              <a:defRPr sz="1400" kern="0"/>
            </a:lvl9pPr>
          </a:lstStyle>
          <a:p>
            <a:pPr marL="0" lvl="0" indent="0" algn="ctr" defTabSz="914400">
              <a:spcBef>
                <a:spcPts val="0"/>
              </a:spcBef>
              <a:buNone/>
              <a:defRPr/>
            </a:pPr>
            <a:r>
              <a:rPr lang="ar-SA" sz="2000" b="1" kern="1200" dirty="0">
                <a:solidFill>
                  <a:srgbClr val="FFFFFF"/>
                </a:solidFill>
                <a:cs typeface="SST Arabic" panose="020B0504030504020204"/>
              </a:rPr>
              <a:t>قاعدة مستقلة</a:t>
            </a:r>
            <a:endParaRPr kumimoji="0" lang="en-US" sz="2000" b="1" i="0" u="none" strike="noStrike" kern="1200" cap="none" spc="0" normalizeH="0" baseline="0" noProof="0" dirty="0">
              <a:ln>
                <a:noFill/>
              </a:ln>
              <a:solidFill>
                <a:srgbClr val="FFFFFF"/>
              </a:solidFill>
              <a:effectLst/>
              <a:uLnTx/>
              <a:uFillTx/>
              <a:latin typeface="Calibri" panose="020F0502020204030204" pitchFamily="34" charset="0"/>
              <a:ea typeface="+mn-ea"/>
              <a:cs typeface="SST Arabic" panose="020B0504030504020204"/>
              <a:sym typeface="Calibri" panose="020F0502020204030204" pitchFamily="34" charset="0"/>
            </a:endParaRPr>
          </a:p>
        </p:txBody>
      </p:sp>
      <p:sp>
        <p:nvSpPr>
          <p:cNvPr id="67" name="Oval 66">
            <a:extLst>
              <a:ext uri="{FF2B5EF4-FFF2-40B4-BE49-F238E27FC236}">
                <a16:creationId xmlns:a16="http://schemas.microsoft.com/office/drawing/2014/main" id="{1EF12738-BE68-4C05-9B96-9B122E48E8A0}"/>
              </a:ext>
            </a:extLst>
          </p:cNvPr>
          <p:cNvSpPr/>
          <p:nvPr/>
        </p:nvSpPr>
        <p:spPr>
          <a:xfrm>
            <a:off x="11171415" y="81797"/>
            <a:ext cx="883696" cy="883696"/>
          </a:xfrm>
          <a:prstGeom prst="ellipse">
            <a:avLst/>
          </a:prstGeom>
          <a:solidFill>
            <a:schemeClr val="bg1"/>
          </a:solidFill>
          <a:ln w="9525">
            <a:solidFill>
              <a:srgbClr val="002C8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err="1">
              <a:ln>
                <a:noFill/>
              </a:ln>
              <a:solidFill>
                <a:srgbClr val="000000"/>
              </a:solidFill>
              <a:effectLst/>
              <a:uLnTx/>
              <a:uFillTx/>
              <a:latin typeface="Calibri"/>
              <a:ea typeface="+mn-ea"/>
              <a:cs typeface="Symbio AR+LT"/>
            </a:endParaRPr>
          </a:p>
        </p:txBody>
      </p:sp>
      <p:sp>
        <p:nvSpPr>
          <p:cNvPr id="68" name="TextBox 67">
            <a:extLst>
              <a:ext uri="{FF2B5EF4-FFF2-40B4-BE49-F238E27FC236}">
                <a16:creationId xmlns:a16="http://schemas.microsoft.com/office/drawing/2014/main" id="{ABD998DB-0D50-444A-A860-2234F2EFE47D}"/>
              </a:ext>
            </a:extLst>
          </p:cNvPr>
          <p:cNvSpPr txBox="1"/>
          <p:nvPr/>
        </p:nvSpPr>
        <p:spPr>
          <a:xfrm>
            <a:off x="872591" y="380774"/>
            <a:ext cx="6765870" cy="352509"/>
          </a:xfrm>
          <a:prstGeom prst="rect">
            <a:avLst/>
          </a:prstGeom>
          <a:noFill/>
        </p:spPr>
        <p:txBody>
          <a:bodyPr wrap="square" rtlCol="0" anchor="ctr" anchorCtr="0">
            <a:noAutofit/>
          </a:bodyPr>
          <a:lstStyle>
            <a:defPPr>
              <a:defRPr lang="en-US"/>
            </a:defPPr>
            <a:lvl1pPr algn="ctr" rtl="1">
              <a:defRPr sz="1200" b="1">
                <a:solidFill>
                  <a:srgbClr val="575756">
                    <a:lumMod val="50000"/>
                  </a:srgbClr>
                </a:solidFill>
                <a:latin typeface="SST Arabic" panose="020B0504030504020204" pitchFamily="34" charset="-78"/>
                <a:cs typeface="SST Arabic" panose="020B0504030504020204" pitchFamily="34" charset="-78"/>
              </a:defRPr>
            </a:lvl1pPr>
          </a:lstStyle>
          <a:p>
            <a:pPr lvl="0">
              <a:defRPr/>
            </a:pPr>
            <a:r>
              <a:rPr lang="en-US" dirty="0"/>
              <a:t>71,324</a:t>
            </a:r>
            <a:r>
              <a:rPr kumimoji="0" lang="ar-SA" sz="1200" b="1" i="0" u="none" strike="noStrike" kern="1200" cap="none" spc="0" normalizeH="0" baseline="0" noProof="0" dirty="0">
                <a:ln>
                  <a:noFill/>
                </a:ln>
                <a:solidFill>
                  <a:srgbClr val="575756">
                    <a:lumMod val="50000"/>
                  </a:srgbClr>
                </a:solidFill>
                <a:effectLst/>
                <a:uLnTx/>
                <a:uFillTx/>
                <a:latin typeface="SST Arabic" panose="020B0504030504020204" pitchFamily="34" charset="-78"/>
                <a:ea typeface="+mn-ea"/>
                <a:cs typeface="SST Arabic" panose="020B0504030504020204" pitchFamily="34" charset="-78"/>
              </a:rPr>
              <a:t> حركة تم استهدافها لفترة يناير 2023 حتى يونيو 2023</a:t>
            </a:r>
            <a:endParaRPr kumimoji="0" lang="en-US" sz="1200" b="1" i="0" u="none" strike="noStrike" kern="1200" cap="none" spc="0" normalizeH="0" baseline="0" noProof="0" dirty="0">
              <a:ln>
                <a:noFill/>
              </a:ln>
              <a:solidFill>
                <a:srgbClr val="575756">
                  <a:lumMod val="50000"/>
                </a:srgbClr>
              </a:solidFill>
              <a:effectLst/>
              <a:uLnTx/>
              <a:uFillTx/>
              <a:latin typeface="SST Arabic" panose="020B0504030504020204" pitchFamily="34" charset="-78"/>
              <a:ea typeface="+mn-ea"/>
              <a:cs typeface="SST Arabic" panose="020B0504030504020204" pitchFamily="34" charset="-78"/>
            </a:endParaRPr>
          </a:p>
        </p:txBody>
      </p:sp>
      <p:grpSp>
        <p:nvGrpSpPr>
          <p:cNvPr id="69" name="Group 68">
            <a:extLst>
              <a:ext uri="{FF2B5EF4-FFF2-40B4-BE49-F238E27FC236}">
                <a16:creationId xmlns:a16="http://schemas.microsoft.com/office/drawing/2014/main" id="{DAE1B454-75EA-4488-BD5F-E76BF75CC7CD}"/>
              </a:ext>
            </a:extLst>
          </p:cNvPr>
          <p:cNvGrpSpPr/>
          <p:nvPr/>
        </p:nvGrpSpPr>
        <p:grpSpPr>
          <a:xfrm>
            <a:off x="11415986" y="280973"/>
            <a:ext cx="394554" cy="424008"/>
            <a:chOff x="4402859" y="2189177"/>
            <a:chExt cx="1144835" cy="1230298"/>
          </a:xfrm>
        </p:grpSpPr>
        <p:sp>
          <p:nvSpPr>
            <p:cNvPr id="70" name="Freeform: Shape 77">
              <a:extLst>
                <a:ext uri="{FF2B5EF4-FFF2-40B4-BE49-F238E27FC236}">
                  <a16:creationId xmlns:a16="http://schemas.microsoft.com/office/drawing/2014/main" id="{2CCB72F0-684C-4FA4-8D16-1A09529B2468}"/>
                </a:ext>
              </a:extLst>
            </p:cNvPr>
            <p:cNvSpPr/>
            <p:nvPr/>
          </p:nvSpPr>
          <p:spPr>
            <a:xfrm>
              <a:off x="4586522" y="2189177"/>
              <a:ext cx="734651" cy="734651"/>
            </a:xfrm>
            <a:custGeom>
              <a:avLst/>
              <a:gdLst>
                <a:gd name="connsiteX0" fmla="*/ 118060 w 114300"/>
                <a:gd name="connsiteY0" fmla="*/ 60910 h 114300"/>
                <a:gd name="connsiteX1" fmla="*/ 60910 w 114300"/>
                <a:gd name="connsiteY1" fmla="*/ 118060 h 114300"/>
                <a:gd name="connsiteX2" fmla="*/ 3760 w 114300"/>
                <a:gd name="connsiteY2" fmla="*/ 60910 h 114300"/>
                <a:gd name="connsiteX3" fmla="*/ 60910 w 114300"/>
                <a:gd name="connsiteY3" fmla="*/ 3760 h 114300"/>
                <a:gd name="connsiteX4" fmla="*/ 118060 w 114300"/>
                <a:gd name="connsiteY4" fmla="*/ 60910 h 114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300" h="114300">
                  <a:moveTo>
                    <a:pt x="118060" y="60910"/>
                  </a:moveTo>
                  <a:cubicBezTo>
                    <a:pt x="118060" y="92473"/>
                    <a:pt x="92473" y="118060"/>
                    <a:pt x="60910" y="118060"/>
                  </a:cubicBezTo>
                  <a:cubicBezTo>
                    <a:pt x="29347" y="118060"/>
                    <a:pt x="3760" y="92473"/>
                    <a:pt x="3760" y="60910"/>
                  </a:cubicBezTo>
                  <a:cubicBezTo>
                    <a:pt x="3760" y="29347"/>
                    <a:pt x="29347" y="3760"/>
                    <a:pt x="60910" y="3760"/>
                  </a:cubicBezTo>
                  <a:cubicBezTo>
                    <a:pt x="92473" y="3760"/>
                    <a:pt x="118060" y="29347"/>
                    <a:pt x="118060" y="60910"/>
                  </a:cubicBezTo>
                  <a:close/>
                </a:path>
              </a:pathLst>
            </a:custGeom>
            <a:noFill/>
            <a:ln w="6350" cap="flat">
              <a:solidFill>
                <a:srgbClr val="002C8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Symbio AR+LT"/>
              </a:endParaRPr>
            </a:p>
          </p:txBody>
        </p:sp>
        <p:sp>
          <p:nvSpPr>
            <p:cNvPr id="71" name="Freeform: Shape 78">
              <a:extLst>
                <a:ext uri="{FF2B5EF4-FFF2-40B4-BE49-F238E27FC236}">
                  <a16:creationId xmlns:a16="http://schemas.microsoft.com/office/drawing/2014/main" id="{04CC0EFA-7DD5-4E88-B699-6B1319516E48}"/>
                </a:ext>
              </a:extLst>
            </p:cNvPr>
            <p:cNvSpPr/>
            <p:nvPr/>
          </p:nvSpPr>
          <p:spPr>
            <a:xfrm>
              <a:off x="4953847" y="2262641"/>
              <a:ext cx="306103" cy="306103"/>
            </a:xfrm>
            <a:custGeom>
              <a:avLst/>
              <a:gdLst>
                <a:gd name="connsiteX0" fmla="*/ 49480 w 47625"/>
                <a:gd name="connsiteY0" fmla="*/ 49480 h 47625"/>
                <a:gd name="connsiteX1" fmla="*/ 3760 w 47625"/>
                <a:gd name="connsiteY1" fmla="*/ 3760 h 47625"/>
              </a:gdLst>
              <a:ahLst/>
              <a:cxnLst>
                <a:cxn ang="0">
                  <a:pos x="connsiteX0" y="connsiteY0"/>
                </a:cxn>
                <a:cxn ang="0">
                  <a:pos x="connsiteX1" y="connsiteY1"/>
                </a:cxn>
              </a:cxnLst>
              <a:rect l="l" t="t" r="r" b="b"/>
              <a:pathLst>
                <a:path w="47625" h="47625">
                  <a:moveTo>
                    <a:pt x="49480" y="49480"/>
                  </a:moveTo>
                  <a:cubicBezTo>
                    <a:pt x="49480" y="24715"/>
                    <a:pt x="29477" y="3760"/>
                    <a:pt x="3760" y="3760"/>
                  </a:cubicBezTo>
                </a:path>
              </a:pathLst>
            </a:custGeom>
            <a:noFill/>
            <a:ln w="6350" cap="rnd">
              <a:solidFill>
                <a:srgbClr val="002C8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Symbio AR+LT"/>
              </a:endParaRPr>
            </a:p>
          </p:txBody>
        </p:sp>
        <p:sp>
          <p:nvSpPr>
            <p:cNvPr id="72" name="Freeform: Shape 79">
              <a:extLst>
                <a:ext uri="{FF2B5EF4-FFF2-40B4-BE49-F238E27FC236}">
                  <a16:creationId xmlns:a16="http://schemas.microsoft.com/office/drawing/2014/main" id="{A53DBAF7-4173-410C-9E56-C39B9FC781DA}"/>
                </a:ext>
              </a:extLst>
            </p:cNvPr>
            <p:cNvSpPr/>
            <p:nvPr/>
          </p:nvSpPr>
          <p:spPr>
            <a:xfrm>
              <a:off x="4898752" y="2923828"/>
              <a:ext cx="122441" cy="122441"/>
            </a:xfrm>
            <a:custGeom>
              <a:avLst/>
              <a:gdLst>
                <a:gd name="connsiteX0" fmla="*/ 3760 w 19050"/>
                <a:gd name="connsiteY0" fmla="*/ 3760 h 19050"/>
                <a:gd name="connsiteX1" fmla="*/ 3760 w 19050"/>
                <a:gd name="connsiteY1" fmla="*/ 24715 h 19050"/>
                <a:gd name="connsiteX2" fmla="*/ 20905 w 19050"/>
                <a:gd name="connsiteY2" fmla="*/ 24715 h 19050"/>
                <a:gd name="connsiteX3" fmla="*/ 20905 w 19050"/>
                <a:gd name="connsiteY3" fmla="*/ 3760 h 19050"/>
              </a:gdLst>
              <a:ahLst/>
              <a:cxnLst>
                <a:cxn ang="0">
                  <a:pos x="connsiteX0" y="connsiteY0"/>
                </a:cxn>
                <a:cxn ang="0">
                  <a:pos x="connsiteX1" y="connsiteY1"/>
                </a:cxn>
                <a:cxn ang="0">
                  <a:pos x="connsiteX2" y="connsiteY2"/>
                </a:cxn>
                <a:cxn ang="0">
                  <a:pos x="connsiteX3" y="connsiteY3"/>
                </a:cxn>
              </a:cxnLst>
              <a:rect l="l" t="t" r="r" b="b"/>
              <a:pathLst>
                <a:path w="19050" h="19050">
                  <a:moveTo>
                    <a:pt x="3760" y="3760"/>
                  </a:moveTo>
                  <a:lnTo>
                    <a:pt x="3760" y="24715"/>
                  </a:lnTo>
                  <a:lnTo>
                    <a:pt x="20905" y="24715"/>
                  </a:lnTo>
                  <a:lnTo>
                    <a:pt x="20905" y="3760"/>
                  </a:lnTo>
                </a:path>
              </a:pathLst>
            </a:custGeom>
            <a:noFill/>
            <a:ln w="6350" cap="flat">
              <a:solidFill>
                <a:srgbClr val="002C8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Symbio AR+LT"/>
              </a:endParaRPr>
            </a:p>
          </p:txBody>
        </p:sp>
        <p:sp>
          <p:nvSpPr>
            <p:cNvPr id="73" name="Freeform: Shape 80">
              <a:extLst>
                <a:ext uri="{FF2B5EF4-FFF2-40B4-BE49-F238E27FC236}">
                  <a16:creationId xmlns:a16="http://schemas.microsoft.com/office/drawing/2014/main" id="{641CEAD3-24EA-423F-BCFB-A2A3752C7F0F}"/>
                </a:ext>
              </a:extLst>
            </p:cNvPr>
            <p:cNvSpPr/>
            <p:nvPr/>
          </p:nvSpPr>
          <p:spPr>
            <a:xfrm>
              <a:off x="4764067" y="2513650"/>
              <a:ext cx="122441" cy="183663"/>
            </a:xfrm>
            <a:custGeom>
              <a:avLst/>
              <a:gdLst>
                <a:gd name="connsiteX0" fmla="*/ 3760 w 19050"/>
                <a:gd name="connsiteY0" fmla="*/ 3760 h 28575"/>
                <a:gd name="connsiteX1" fmla="*/ 23762 w 19050"/>
                <a:gd name="connsiteY1" fmla="*/ 3760 h 28575"/>
                <a:gd name="connsiteX2" fmla="*/ 23762 w 19050"/>
                <a:gd name="connsiteY2" fmla="*/ 31382 h 28575"/>
                <a:gd name="connsiteX3" fmla="*/ 3760 w 19050"/>
                <a:gd name="connsiteY3" fmla="*/ 31382 h 28575"/>
              </a:gdLst>
              <a:ahLst/>
              <a:cxnLst>
                <a:cxn ang="0">
                  <a:pos x="connsiteX0" y="connsiteY0"/>
                </a:cxn>
                <a:cxn ang="0">
                  <a:pos x="connsiteX1" y="connsiteY1"/>
                </a:cxn>
                <a:cxn ang="0">
                  <a:pos x="connsiteX2" y="connsiteY2"/>
                </a:cxn>
                <a:cxn ang="0">
                  <a:pos x="connsiteX3" y="connsiteY3"/>
                </a:cxn>
              </a:cxnLst>
              <a:rect l="l" t="t" r="r" b="b"/>
              <a:pathLst>
                <a:path w="19050" h="28575">
                  <a:moveTo>
                    <a:pt x="3760" y="3760"/>
                  </a:moveTo>
                  <a:lnTo>
                    <a:pt x="23762" y="3760"/>
                  </a:lnTo>
                  <a:lnTo>
                    <a:pt x="23762" y="31382"/>
                  </a:lnTo>
                  <a:lnTo>
                    <a:pt x="3760" y="31382"/>
                  </a:lnTo>
                  <a:close/>
                </a:path>
              </a:pathLst>
            </a:custGeom>
            <a:noFill/>
            <a:ln w="6350" cap="flat">
              <a:solidFill>
                <a:srgbClr val="002C8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Symbio AR+LT"/>
              </a:endParaRPr>
            </a:p>
          </p:txBody>
        </p:sp>
        <p:sp>
          <p:nvSpPr>
            <p:cNvPr id="74" name="Freeform: Shape 81">
              <a:extLst>
                <a:ext uri="{FF2B5EF4-FFF2-40B4-BE49-F238E27FC236}">
                  <a16:creationId xmlns:a16="http://schemas.microsoft.com/office/drawing/2014/main" id="{4DCD7DF8-DEC8-40E1-A19B-DFFC4E1D777B}"/>
                </a:ext>
              </a:extLst>
            </p:cNvPr>
            <p:cNvSpPr/>
            <p:nvPr/>
          </p:nvSpPr>
          <p:spPr>
            <a:xfrm>
              <a:off x="4892628" y="2427941"/>
              <a:ext cx="122441" cy="306103"/>
            </a:xfrm>
            <a:custGeom>
              <a:avLst/>
              <a:gdLst>
                <a:gd name="connsiteX0" fmla="*/ 3760 w 19050"/>
                <a:gd name="connsiteY0" fmla="*/ 3760 h 47625"/>
                <a:gd name="connsiteX1" fmla="*/ 23762 w 19050"/>
                <a:gd name="connsiteY1" fmla="*/ 3760 h 47625"/>
                <a:gd name="connsiteX2" fmla="*/ 23762 w 19050"/>
                <a:gd name="connsiteY2" fmla="*/ 44717 h 47625"/>
                <a:gd name="connsiteX3" fmla="*/ 3760 w 19050"/>
                <a:gd name="connsiteY3" fmla="*/ 44717 h 47625"/>
              </a:gdLst>
              <a:ahLst/>
              <a:cxnLst>
                <a:cxn ang="0">
                  <a:pos x="connsiteX0" y="connsiteY0"/>
                </a:cxn>
                <a:cxn ang="0">
                  <a:pos x="connsiteX1" y="connsiteY1"/>
                </a:cxn>
                <a:cxn ang="0">
                  <a:pos x="connsiteX2" y="connsiteY2"/>
                </a:cxn>
                <a:cxn ang="0">
                  <a:pos x="connsiteX3" y="connsiteY3"/>
                </a:cxn>
              </a:cxnLst>
              <a:rect l="l" t="t" r="r" b="b"/>
              <a:pathLst>
                <a:path w="19050" h="47625">
                  <a:moveTo>
                    <a:pt x="3760" y="3760"/>
                  </a:moveTo>
                  <a:lnTo>
                    <a:pt x="23762" y="3760"/>
                  </a:lnTo>
                  <a:lnTo>
                    <a:pt x="23762" y="44717"/>
                  </a:lnTo>
                  <a:lnTo>
                    <a:pt x="3760" y="44717"/>
                  </a:lnTo>
                  <a:close/>
                </a:path>
              </a:pathLst>
            </a:custGeom>
            <a:noFill/>
            <a:ln w="6350" cap="flat">
              <a:solidFill>
                <a:srgbClr val="002C8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Symbio AR+LT"/>
              </a:endParaRPr>
            </a:p>
          </p:txBody>
        </p:sp>
        <p:sp>
          <p:nvSpPr>
            <p:cNvPr id="75" name="Freeform: Shape 82">
              <a:extLst>
                <a:ext uri="{FF2B5EF4-FFF2-40B4-BE49-F238E27FC236}">
                  <a16:creationId xmlns:a16="http://schemas.microsoft.com/office/drawing/2014/main" id="{FFC0E6BA-0131-40D9-855A-6F74A966AC80}"/>
                </a:ext>
              </a:extLst>
            </p:cNvPr>
            <p:cNvSpPr/>
            <p:nvPr/>
          </p:nvSpPr>
          <p:spPr>
            <a:xfrm>
              <a:off x="5021193" y="2513650"/>
              <a:ext cx="122441" cy="183663"/>
            </a:xfrm>
            <a:custGeom>
              <a:avLst/>
              <a:gdLst>
                <a:gd name="connsiteX0" fmla="*/ 3760 w 19050"/>
                <a:gd name="connsiteY0" fmla="*/ 3760 h 28575"/>
                <a:gd name="connsiteX1" fmla="*/ 23762 w 19050"/>
                <a:gd name="connsiteY1" fmla="*/ 3760 h 28575"/>
                <a:gd name="connsiteX2" fmla="*/ 23762 w 19050"/>
                <a:gd name="connsiteY2" fmla="*/ 31382 h 28575"/>
                <a:gd name="connsiteX3" fmla="*/ 3760 w 19050"/>
                <a:gd name="connsiteY3" fmla="*/ 31382 h 28575"/>
              </a:gdLst>
              <a:ahLst/>
              <a:cxnLst>
                <a:cxn ang="0">
                  <a:pos x="connsiteX0" y="connsiteY0"/>
                </a:cxn>
                <a:cxn ang="0">
                  <a:pos x="connsiteX1" y="connsiteY1"/>
                </a:cxn>
                <a:cxn ang="0">
                  <a:pos x="connsiteX2" y="connsiteY2"/>
                </a:cxn>
                <a:cxn ang="0">
                  <a:pos x="connsiteX3" y="connsiteY3"/>
                </a:cxn>
              </a:cxnLst>
              <a:rect l="l" t="t" r="r" b="b"/>
              <a:pathLst>
                <a:path w="19050" h="28575">
                  <a:moveTo>
                    <a:pt x="3760" y="3760"/>
                  </a:moveTo>
                  <a:lnTo>
                    <a:pt x="23762" y="3760"/>
                  </a:lnTo>
                  <a:lnTo>
                    <a:pt x="23762" y="31382"/>
                  </a:lnTo>
                  <a:lnTo>
                    <a:pt x="3760" y="31382"/>
                  </a:lnTo>
                  <a:close/>
                </a:path>
              </a:pathLst>
            </a:custGeom>
            <a:noFill/>
            <a:ln w="6350" cap="flat">
              <a:solidFill>
                <a:srgbClr val="002C8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dirty="0">
                <a:ln>
                  <a:noFill/>
                </a:ln>
                <a:solidFill>
                  <a:srgbClr val="000000"/>
                </a:solidFill>
                <a:effectLst/>
                <a:uLnTx/>
                <a:uFillTx/>
                <a:latin typeface="Calibri"/>
                <a:ea typeface="+mn-ea"/>
                <a:cs typeface="Symbio AR+LT"/>
              </a:endParaRPr>
            </a:p>
          </p:txBody>
        </p:sp>
        <p:sp>
          <p:nvSpPr>
            <p:cNvPr id="76" name="Freeform: Shape 83">
              <a:extLst>
                <a:ext uri="{FF2B5EF4-FFF2-40B4-BE49-F238E27FC236}">
                  <a16:creationId xmlns:a16="http://schemas.microsoft.com/office/drawing/2014/main" id="{0275EF87-5238-432E-9934-71DE692C8133}"/>
                </a:ext>
              </a:extLst>
            </p:cNvPr>
            <p:cNvSpPr/>
            <p:nvPr/>
          </p:nvSpPr>
          <p:spPr>
            <a:xfrm>
              <a:off x="4476326" y="3193199"/>
              <a:ext cx="61222" cy="61222"/>
            </a:xfrm>
            <a:custGeom>
              <a:avLst/>
              <a:gdLst>
                <a:gd name="connsiteX0" fmla="*/ 14237 w 9525"/>
                <a:gd name="connsiteY0" fmla="*/ 3760 h 9525"/>
                <a:gd name="connsiteX1" fmla="*/ 3760 w 9525"/>
                <a:gd name="connsiteY1" fmla="*/ 14237 h 9525"/>
              </a:gdLst>
              <a:ahLst/>
              <a:cxnLst>
                <a:cxn ang="0">
                  <a:pos x="connsiteX0" y="connsiteY0"/>
                </a:cxn>
                <a:cxn ang="0">
                  <a:pos x="connsiteX1" y="connsiteY1"/>
                </a:cxn>
              </a:cxnLst>
              <a:rect l="l" t="t" r="r" b="b"/>
              <a:pathLst>
                <a:path w="9525" h="9525">
                  <a:moveTo>
                    <a:pt x="14237" y="3760"/>
                  </a:moveTo>
                  <a:lnTo>
                    <a:pt x="3760" y="14237"/>
                  </a:lnTo>
                </a:path>
              </a:pathLst>
            </a:custGeom>
            <a:ln w="6350" cap="rnd">
              <a:solidFill>
                <a:srgbClr val="002C8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Symbio AR+LT"/>
              </a:endParaRPr>
            </a:p>
          </p:txBody>
        </p:sp>
        <p:sp>
          <p:nvSpPr>
            <p:cNvPr id="77" name="Freeform: Shape 84">
              <a:extLst>
                <a:ext uri="{FF2B5EF4-FFF2-40B4-BE49-F238E27FC236}">
                  <a16:creationId xmlns:a16="http://schemas.microsoft.com/office/drawing/2014/main" id="{D0177E95-5DDC-4457-BDD0-C0C22C06BD6B}"/>
                </a:ext>
              </a:extLst>
            </p:cNvPr>
            <p:cNvSpPr/>
            <p:nvPr/>
          </p:nvSpPr>
          <p:spPr>
            <a:xfrm>
              <a:off x="4604891" y="3193199"/>
              <a:ext cx="61222" cy="61222"/>
            </a:xfrm>
            <a:custGeom>
              <a:avLst/>
              <a:gdLst>
                <a:gd name="connsiteX0" fmla="*/ 14237 w 9525"/>
                <a:gd name="connsiteY0" fmla="*/ 14237 h 9525"/>
                <a:gd name="connsiteX1" fmla="*/ 3760 w 9525"/>
                <a:gd name="connsiteY1" fmla="*/ 3760 h 9525"/>
              </a:gdLst>
              <a:ahLst/>
              <a:cxnLst>
                <a:cxn ang="0">
                  <a:pos x="connsiteX0" y="connsiteY0"/>
                </a:cxn>
                <a:cxn ang="0">
                  <a:pos x="connsiteX1" y="connsiteY1"/>
                </a:cxn>
              </a:cxnLst>
              <a:rect l="l" t="t" r="r" b="b"/>
              <a:pathLst>
                <a:path w="9525" h="9525">
                  <a:moveTo>
                    <a:pt x="14237" y="14237"/>
                  </a:moveTo>
                  <a:lnTo>
                    <a:pt x="3760" y="3760"/>
                  </a:lnTo>
                </a:path>
              </a:pathLst>
            </a:custGeom>
            <a:ln w="6350" cap="rnd">
              <a:solidFill>
                <a:srgbClr val="002C8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Symbio AR+LT"/>
              </a:endParaRPr>
            </a:p>
          </p:txBody>
        </p:sp>
        <p:sp>
          <p:nvSpPr>
            <p:cNvPr id="78" name="Freeform: Shape 85">
              <a:extLst>
                <a:ext uri="{FF2B5EF4-FFF2-40B4-BE49-F238E27FC236}">
                  <a16:creationId xmlns:a16="http://schemas.microsoft.com/office/drawing/2014/main" id="{9C0CEC34-7B38-473D-81E9-6BAE52574BBC}"/>
                </a:ext>
              </a:extLst>
            </p:cNvPr>
            <p:cNvSpPr/>
            <p:nvPr/>
          </p:nvSpPr>
          <p:spPr>
            <a:xfrm>
              <a:off x="4733452" y="3187082"/>
              <a:ext cx="61222" cy="61222"/>
            </a:xfrm>
            <a:custGeom>
              <a:avLst/>
              <a:gdLst>
                <a:gd name="connsiteX0" fmla="*/ 14237 w 9525"/>
                <a:gd name="connsiteY0" fmla="*/ 3760 h 9525"/>
                <a:gd name="connsiteX1" fmla="*/ 3760 w 9525"/>
                <a:gd name="connsiteY1" fmla="*/ 15190 h 9525"/>
              </a:gdLst>
              <a:ahLst/>
              <a:cxnLst>
                <a:cxn ang="0">
                  <a:pos x="connsiteX0" y="connsiteY0"/>
                </a:cxn>
                <a:cxn ang="0">
                  <a:pos x="connsiteX1" y="connsiteY1"/>
                </a:cxn>
              </a:cxnLst>
              <a:rect l="l" t="t" r="r" b="b"/>
              <a:pathLst>
                <a:path w="9525" h="9525">
                  <a:moveTo>
                    <a:pt x="14237" y="3760"/>
                  </a:moveTo>
                  <a:lnTo>
                    <a:pt x="3760" y="15190"/>
                  </a:lnTo>
                </a:path>
              </a:pathLst>
            </a:custGeom>
            <a:ln w="6350" cap="rnd">
              <a:solidFill>
                <a:srgbClr val="002C8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Symbio AR+LT"/>
              </a:endParaRPr>
            </a:p>
          </p:txBody>
        </p:sp>
        <p:sp>
          <p:nvSpPr>
            <p:cNvPr id="79" name="Freeform: Shape 86">
              <a:extLst>
                <a:ext uri="{FF2B5EF4-FFF2-40B4-BE49-F238E27FC236}">
                  <a16:creationId xmlns:a16="http://schemas.microsoft.com/office/drawing/2014/main" id="{E571F473-131E-4978-8CEC-B1FE623D8DF4}"/>
                </a:ext>
              </a:extLst>
            </p:cNvPr>
            <p:cNvSpPr/>
            <p:nvPr/>
          </p:nvSpPr>
          <p:spPr>
            <a:xfrm>
              <a:off x="4402859" y="3254421"/>
              <a:ext cx="122441" cy="122441"/>
            </a:xfrm>
            <a:custGeom>
              <a:avLst/>
              <a:gdLst>
                <a:gd name="connsiteX0" fmla="*/ 17095 w 19050"/>
                <a:gd name="connsiteY0" fmla="*/ 10427 h 19050"/>
                <a:gd name="connsiteX1" fmla="*/ 10427 w 19050"/>
                <a:gd name="connsiteY1" fmla="*/ 17095 h 19050"/>
                <a:gd name="connsiteX2" fmla="*/ 3760 w 19050"/>
                <a:gd name="connsiteY2" fmla="*/ 10427 h 19050"/>
                <a:gd name="connsiteX3" fmla="*/ 10427 w 19050"/>
                <a:gd name="connsiteY3" fmla="*/ 3760 h 19050"/>
                <a:gd name="connsiteX4" fmla="*/ 17095 w 19050"/>
                <a:gd name="connsiteY4" fmla="*/ 10427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7095" y="10427"/>
                  </a:moveTo>
                  <a:cubicBezTo>
                    <a:pt x="17095" y="14110"/>
                    <a:pt x="14110" y="17095"/>
                    <a:pt x="10427" y="17095"/>
                  </a:cubicBezTo>
                  <a:cubicBezTo>
                    <a:pt x="6745" y="17095"/>
                    <a:pt x="3760" y="14110"/>
                    <a:pt x="3760" y="10427"/>
                  </a:cubicBezTo>
                  <a:cubicBezTo>
                    <a:pt x="3760" y="6745"/>
                    <a:pt x="6745" y="3760"/>
                    <a:pt x="10427" y="3760"/>
                  </a:cubicBezTo>
                  <a:cubicBezTo>
                    <a:pt x="14110" y="3760"/>
                    <a:pt x="17095" y="6745"/>
                    <a:pt x="17095" y="10427"/>
                  </a:cubicBezTo>
                  <a:close/>
                </a:path>
              </a:pathLst>
            </a:custGeom>
            <a:noFill/>
            <a:ln w="6350" cap="rnd">
              <a:solidFill>
                <a:srgbClr val="002C8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Symbio AR+LT"/>
              </a:endParaRPr>
            </a:p>
          </p:txBody>
        </p:sp>
        <p:sp>
          <p:nvSpPr>
            <p:cNvPr id="80" name="Freeform: Shape 87">
              <a:extLst>
                <a:ext uri="{FF2B5EF4-FFF2-40B4-BE49-F238E27FC236}">
                  <a16:creationId xmlns:a16="http://schemas.microsoft.com/office/drawing/2014/main" id="{6AEE0C3E-3EC7-4447-83FC-19B96832D4C8}"/>
                </a:ext>
              </a:extLst>
            </p:cNvPr>
            <p:cNvSpPr/>
            <p:nvPr/>
          </p:nvSpPr>
          <p:spPr>
            <a:xfrm>
              <a:off x="4531427" y="3119736"/>
              <a:ext cx="122441" cy="122441"/>
            </a:xfrm>
            <a:custGeom>
              <a:avLst/>
              <a:gdLst>
                <a:gd name="connsiteX0" fmla="*/ 17095 w 19050"/>
                <a:gd name="connsiteY0" fmla="*/ 10427 h 19050"/>
                <a:gd name="connsiteX1" fmla="*/ 10427 w 19050"/>
                <a:gd name="connsiteY1" fmla="*/ 17095 h 19050"/>
                <a:gd name="connsiteX2" fmla="*/ 3760 w 19050"/>
                <a:gd name="connsiteY2" fmla="*/ 10427 h 19050"/>
                <a:gd name="connsiteX3" fmla="*/ 10427 w 19050"/>
                <a:gd name="connsiteY3" fmla="*/ 3760 h 19050"/>
                <a:gd name="connsiteX4" fmla="*/ 17095 w 19050"/>
                <a:gd name="connsiteY4" fmla="*/ 10427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7095" y="10427"/>
                  </a:moveTo>
                  <a:cubicBezTo>
                    <a:pt x="17095" y="14110"/>
                    <a:pt x="14110" y="17095"/>
                    <a:pt x="10427" y="17095"/>
                  </a:cubicBezTo>
                  <a:cubicBezTo>
                    <a:pt x="6745" y="17095"/>
                    <a:pt x="3760" y="14110"/>
                    <a:pt x="3760" y="10427"/>
                  </a:cubicBezTo>
                  <a:cubicBezTo>
                    <a:pt x="3760" y="6745"/>
                    <a:pt x="6745" y="3760"/>
                    <a:pt x="10427" y="3760"/>
                  </a:cubicBezTo>
                  <a:cubicBezTo>
                    <a:pt x="14110" y="3760"/>
                    <a:pt x="17095" y="6745"/>
                    <a:pt x="17095" y="10427"/>
                  </a:cubicBezTo>
                  <a:close/>
                </a:path>
              </a:pathLst>
            </a:custGeom>
            <a:noFill/>
            <a:ln w="6350" cap="rnd">
              <a:solidFill>
                <a:srgbClr val="002C8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Symbio AR+LT"/>
              </a:endParaRPr>
            </a:p>
          </p:txBody>
        </p:sp>
        <p:sp>
          <p:nvSpPr>
            <p:cNvPr id="81" name="Freeform: Shape 88">
              <a:extLst>
                <a:ext uri="{FF2B5EF4-FFF2-40B4-BE49-F238E27FC236}">
                  <a16:creationId xmlns:a16="http://schemas.microsoft.com/office/drawing/2014/main" id="{3359A1C3-02C6-4C61-8D09-EC7A8E273290}"/>
                </a:ext>
              </a:extLst>
            </p:cNvPr>
            <p:cNvSpPr/>
            <p:nvPr/>
          </p:nvSpPr>
          <p:spPr>
            <a:xfrm>
              <a:off x="4659989" y="3254421"/>
              <a:ext cx="122441" cy="122441"/>
            </a:xfrm>
            <a:custGeom>
              <a:avLst/>
              <a:gdLst>
                <a:gd name="connsiteX0" fmla="*/ 17095 w 19050"/>
                <a:gd name="connsiteY0" fmla="*/ 10427 h 19050"/>
                <a:gd name="connsiteX1" fmla="*/ 10427 w 19050"/>
                <a:gd name="connsiteY1" fmla="*/ 17095 h 19050"/>
                <a:gd name="connsiteX2" fmla="*/ 3760 w 19050"/>
                <a:gd name="connsiteY2" fmla="*/ 10427 h 19050"/>
                <a:gd name="connsiteX3" fmla="*/ 10427 w 19050"/>
                <a:gd name="connsiteY3" fmla="*/ 3760 h 19050"/>
                <a:gd name="connsiteX4" fmla="*/ 17095 w 19050"/>
                <a:gd name="connsiteY4" fmla="*/ 10427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7095" y="10427"/>
                  </a:moveTo>
                  <a:cubicBezTo>
                    <a:pt x="17095" y="14110"/>
                    <a:pt x="14110" y="17095"/>
                    <a:pt x="10427" y="17095"/>
                  </a:cubicBezTo>
                  <a:cubicBezTo>
                    <a:pt x="6745" y="17095"/>
                    <a:pt x="3760" y="14110"/>
                    <a:pt x="3760" y="10427"/>
                  </a:cubicBezTo>
                  <a:cubicBezTo>
                    <a:pt x="3760" y="6745"/>
                    <a:pt x="6745" y="3760"/>
                    <a:pt x="10427" y="3760"/>
                  </a:cubicBezTo>
                  <a:cubicBezTo>
                    <a:pt x="14110" y="3760"/>
                    <a:pt x="17095" y="6745"/>
                    <a:pt x="17095" y="10427"/>
                  </a:cubicBezTo>
                  <a:close/>
                </a:path>
              </a:pathLst>
            </a:custGeom>
            <a:noFill/>
            <a:ln w="6350" cap="rnd">
              <a:solidFill>
                <a:srgbClr val="002C8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Symbio AR+LT"/>
              </a:endParaRPr>
            </a:p>
          </p:txBody>
        </p:sp>
        <p:sp>
          <p:nvSpPr>
            <p:cNvPr id="82" name="Freeform: Shape 89">
              <a:extLst>
                <a:ext uri="{FF2B5EF4-FFF2-40B4-BE49-F238E27FC236}">
                  <a16:creationId xmlns:a16="http://schemas.microsoft.com/office/drawing/2014/main" id="{C8FFD7A6-0DA0-401A-9345-FD1E7F96D329}"/>
                </a:ext>
              </a:extLst>
            </p:cNvPr>
            <p:cNvSpPr/>
            <p:nvPr/>
          </p:nvSpPr>
          <p:spPr>
            <a:xfrm>
              <a:off x="5370149" y="3193199"/>
              <a:ext cx="61222" cy="61222"/>
            </a:xfrm>
            <a:custGeom>
              <a:avLst/>
              <a:gdLst>
                <a:gd name="connsiteX0" fmla="*/ 3760 w 9525"/>
                <a:gd name="connsiteY0" fmla="*/ 3760 h 9525"/>
                <a:gd name="connsiteX1" fmla="*/ 14237 w 9525"/>
                <a:gd name="connsiteY1" fmla="*/ 14237 h 9525"/>
              </a:gdLst>
              <a:ahLst/>
              <a:cxnLst>
                <a:cxn ang="0">
                  <a:pos x="connsiteX0" y="connsiteY0"/>
                </a:cxn>
                <a:cxn ang="0">
                  <a:pos x="connsiteX1" y="connsiteY1"/>
                </a:cxn>
              </a:cxnLst>
              <a:rect l="l" t="t" r="r" b="b"/>
              <a:pathLst>
                <a:path w="9525" h="9525">
                  <a:moveTo>
                    <a:pt x="3760" y="3760"/>
                  </a:moveTo>
                  <a:lnTo>
                    <a:pt x="14237" y="14237"/>
                  </a:lnTo>
                </a:path>
              </a:pathLst>
            </a:custGeom>
            <a:ln w="6350" cap="rnd">
              <a:solidFill>
                <a:srgbClr val="002C8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Symbio AR+LT"/>
              </a:endParaRPr>
            </a:p>
          </p:txBody>
        </p:sp>
        <p:sp>
          <p:nvSpPr>
            <p:cNvPr id="83" name="Freeform: Shape 90">
              <a:extLst>
                <a:ext uri="{FF2B5EF4-FFF2-40B4-BE49-F238E27FC236}">
                  <a16:creationId xmlns:a16="http://schemas.microsoft.com/office/drawing/2014/main" id="{A639906B-A1AF-4288-877F-6857857D28EC}"/>
                </a:ext>
              </a:extLst>
            </p:cNvPr>
            <p:cNvSpPr/>
            <p:nvPr/>
          </p:nvSpPr>
          <p:spPr>
            <a:xfrm>
              <a:off x="5241591" y="3193199"/>
              <a:ext cx="61222" cy="61222"/>
            </a:xfrm>
            <a:custGeom>
              <a:avLst/>
              <a:gdLst>
                <a:gd name="connsiteX0" fmla="*/ 3760 w 9525"/>
                <a:gd name="connsiteY0" fmla="*/ 14237 h 9525"/>
                <a:gd name="connsiteX1" fmla="*/ 14237 w 9525"/>
                <a:gd name="connsiteY1" fmla="*/ 3760 h 9525"/>
              </a:gdLst>
              <a:ahLst/>
              <a:cxnLst>
                <a:cxn ang="0">
                  <a:pos x="connsiteX0" y="connsiteY0"/>
                </a:cxn>
                <a:cxn ang="0">
                  <a:pos x="connsiteX1" y="connsiteY1"/>
                </a:cxn>
              </a:cxnLst>
              <a:rect l="l" t="t" r="r" b="b"/>
              <a:pathLst>
                <a:path w="9525" h="9525">
                  <a:moveTo>
                    <a:pt x="3760" y="14237"/>
                  </a:moveTo>
                  <a:lnTo>
                    <a:pt x="14237" y="3760"/>
                  </a:lnTo>
                </a:path>
              </a:pathLst>
            </a:custGeom>
            <a:ln w="6350" cap="rnd">
              <a:solidFill>
                <a:srgbClr val="002C8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Symbio AR+LT"/>
              </a:endParaRPr>
            </a:p>
          </p:txBody>
        </p:sp>
        <p:sp>
          <p:nvSpPr>
            <p:cNvPr id="84" name="Freeform: Shape 91">
              <a:extLst>
                <a:ext uri="{FF2B5EF4-FFF2-40B4-BE49-F238E27FC236}">
                  <a16:creationId xmlns:a16="http://schemas.microsoft.com/office/drawing/2014/main" id="{AC7A1D0A-3F48-4BF9-99C4-24A5803E02ED}"/>
                </a:ext>
              </a:extLst>
            </p:cNvPr>
            <p:cNvSpPr/>
            <p:nvPr/>
          </p:nvSpPr>
          <p:spPr>
            <a:xfrm>
              <a:off x="5106905" y="3187082"/>
              <a:ext cx="61222" cy="61222"/>
            </a:xfrm>
            <a:custGeom>
              <a:avLst/>
              <a:gdLst>
                <a:gd name="connsiteX0" fmla="*/ 3760 w 9525"/>
                <a:gd name="connsiteY0" fmla="*/ 3760 h 9525"/>
                <a:gd name="connsiteX1" fmla="*/ 15190 w 9525"/>
                <a:gd name="connsiteY1" fmla="*/ 15190 h 9525"/>
              </a:gdLst>
              <a:ahLst/>
              <a:cxnLst>
                <a:cxn ang="0">
                  <a:pos x="connsiteX0" y="connsiteY0"/>
                </a:cxn>
                <a:cxn ang="0">
                  <a:pos x="connsiteX1" y="connsiteY1"/>
                </a:cxn>
              </a:cxnLst>
              <a:rect l="l" t="t" r="r" b="b"/>
              <a:pathLst>
                <a:path w="9525" h="9525">
                  <a:moveTo>
                    <a:pt x="3760" y="3760"/>
                  </a:moveTo>
                  <a:lnTo>
                    <a:pt x="15190" y="15190"/>
                  </a:lnTo>
                </a:path>
              </a:pathLst>
            </a:custGeom>
            <a:ln w="6350" cap="rnd">
              <a:solidFill>
                <a:srgbClr val="002C8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Symbio AR+LT"/>
              </a:endParaRPr>
            </a:p>
          </p:txBody>
        </p:sp>
        <p:sp>
          <p:nvSpPr>
            <p:cNvPr id="85" name="Freeform: Shape 92">
              <a:extLst>
                <a:ext uri="{FF2B5EF4-FFF2-40B4-BE49-F238E27FC236}">
                  <a16:creationId xmlns:a16="http://schemas.microsoft.com/office/drawing/2014/main" id="{1950CB6E-47DA-48A0-B5ED-8D50FE2EC6C1}"/>
                </a:ext>
              </a:extLst>
            </p:cNvPr>
            <p:cNvSpPr/>
            <p:nvPr/>
          </p:nvSpPr>
          <p:spPr>
            <a:xfrm>
              <a:off x="5425253" y="3254421"/>
              <a:ext cx="122441" cy="122441"/>
            </a:xfrm>
            <a:custGeom>
              <a:avLst/>
              <a:gdLst>
                <a:gd name="connsiteX0" fmla="*/ 17095 w 19050"/>
                <a:gd name="connsiteY0" fmla="*/ 10427 h 19050"/>
                <a:gd name="connsiteX1" fmla="*/ 10427 w 19050"/>
                <a:gd name="connsiteY1" fmla="*/ 17095 h 19050"/>
                <a:gd name="connsiteX2" fmla="*/ 3760 w 19050"/>
                <a:gd name="connsiteY2" fmla="*/ 10427 h 19050"/>
                <a:gd name="connsiteX3" fmla="*/ 10427 w 19050"/>
                <a:gd name="connsiteY3" fmla="*/ 3760 h 19050"/>
                <a:gd name="connsiteX4" fmla="*/ 17095 w 19050"/>
                <a:gd name="connsiteY4" fmla="*/ 10427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7095" y="10427"/>
                  </a:moveTo>
                  <a:cubicBezTo>
                    <a:pt x="17095" y="14110"/>
                    <a:pt x="14110" y="17095"/>
                    <a:pt x="10427" y="17095"/>
                  </a:cubicBezTo>
                  <a:cubicBezTo>
                    <a:pt x="6745" y="17095"/>
                    <a:pt x="3760" y="14110"/>
                    <a:pt x="3760" y="10427"/>
                  </a:cubicBezTo>
                  <a:cubicBezTo>
                    <a:pt x="3760" y="6745"/>
                    <a:pt x="6745" y="3760"/>
                    <a:pt x="10427" y="3760"/>
                  </a:cubicBezTo>
                  <a:cubicBezTo>
                    <a:pt x="14110" y="3760"/>
                    <a:pt x="17095" y="6745"/>
                    <a:pt x="17095" y="10427"/>
                  </a:cubicBezTo>
                  <a:close/>
                </a:path>
              </a:pathLst>
            </a:custGeom>
            <a:noFill/>
            <a:ln w="6350" cap="rnd">
              <a:solidFill>
                <a:srgbClr val="002C8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Symbio AR+LT"/>
              </a:endParaRPr>
            </a:p>
          </p:txBody>
        </p:sp>
        <p:sp>
          <p:nvSpPr>
            <p:cNvPr id="86" name="Freeform: Shape 93">
              <a:extLst>
                <a:ext uri="{FF2B5EF4-FFF2-40B4-BE49-F238E27FC236}">
                  <a16:creationId xmlns:a16="http://schemas.microsoft.com/office/drawing/2014/main" id="{8ACC57BE-DCE1-47C8-909C-E4A7D1DEECEE}"/>
                </a:ext>
              </a:extLst>
            </p:cNvPr>
            <p:cNvSpPr/>
            <p:nvPr/>
          </p:nvSpPr>
          <p:spPr>
            <a:xfrm>
              <a:off x="5296685" y="3119736"/>
              <a:ext cx="122441" cy="122441"/>
            </a:xfrm>
            <a:custGeom>
              <a:avLst/>
              <a:gdLst>
                <a:gd name="connsiteX0" fmla="*/ 17095 w 19050"/>
                <a:gd name="connsiteY0" fmla="*/ 10427 h 19050"/>
                <a:gd name="connsiteX1" fmla="*/ 10427 w 19050"/>
                <a:gd name="connsiteY1" fmla="*/ 17095 h 19050"/>
                <a:gd name="connsiteX2" fmla="*/ 3760 w 19050"/>
                <a:gd name="connsiteY2" fmla="*/ 10427 h 19050"/>
                <a:gd name="connsiteX3" fmla="*/ 10427 w 19050"/>
                <a:gd name="connsiteY3" fmla="*/ 3760 h 19050"/>
                <a:gd name="connsiteX4" fmla="*/ 17095 w 19050"/>
                <a:gd name="connsiteY4" fmla="*/ 10427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7095" y="10427"/>
                  </a:moveTo>
                  <a:cubicBezTo>
                    <a:pt x="17095" y="14110"/>
                    <a:pt x="14110" y="17095"/>
                    <a:pt x="10427" y="17095"/>
                  </a:cubicBezTo>
                  <a:cubicBezTo>
                    <a:pt x="6745" y="17095"/>
                    <a:pt x="3760" y="14110"/>
                    <a:pt x="3760" y="10427"/>
                  </a:cubicBezTo>
                  <a:cubicBezTo>
                    <a:pt x="3760" y="6745"/>
                    <a:pt x="6745" y="3760"/>
                    <a:pt x="10427" y="3760"/>
                  </a:cubicBezTo>
                  <a:cubicBezTo>
                    <a:pt x="14110" y="3760"/>
                    <a:pt x="17095" y="6745"/>
                    <a:pt x="17095" y="10427"/>
                  </a:cubicBezTo>
                  <a:close/>
                </a:path>
              </a:pathLst>
            </a:custGeom>
            <a:noFill/>
            <a:ln w="6350" cap="rnd">
              <a:solidFill>
                <a:srgbClr val="002C8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Symbio AR+LT"/>
              </a:endParaRPr>
            </a:p>
          </p:txBody>
        </p:sp>
        <p:sp>
          <p:nvSpPr>
            <p:cNvPr id="87" name="Freeform: Shape 94">
              <a:extLst>
                <a:ext uri="{FF2B5EF4-FFF2-40B4-BE49-F238E27FC236}">
                  <a16:creationId xmlns:a16="http://schemas.microsoft.com/office/drawing/2014/main" id="{3D5C160A-81BC-43A3-8438-9B2B8CC9E188}"/>
                </a:ext>
              </a:extLst>
            </p:cNvPr>
            <p:cNvSpPr/>
            <p:nvPr/>
          </p:nvSpPr>
          <p:spPr>
            <a:xfrm>
              <a:off x="5168124" y="3254421"/>
              <a:ext cx="122441" cy="122441"/>
            </a:xfrm>
            <a:custGeom>
              <a:avLst/>
              <a:gdLst>
                <a:gd name="connsiteX0" fmla="*/ 3760 w 19050"/>
                <a:gd name="connsiteY0" fmla="*/ 10427 h 19050"/>
                <a:gd name="connsiteX1" fmla="*/ 10427 w 19050"/>
                <a:gd name="connsiteY1" fmla="*/ 3760 h 19050"/>
                <a:gd name="connsiteX2" fmla="*/ 17095 w 19050"/>
                <a:gd name="connsiteY2" fmla="*/ 10427 h 19050"/>
                <a:gd name="connsiteX3" fmla="*/ 10427 w 19050"/>
                <a:gd name="connsiteY3" fmla="*/ 17095 h 19050"/>
                <a:gd name="connsiteX4" fmla="*/ 3760 w 19050"/>
                <a:gd name="connsiteY4" fmla="*/ 10427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3760" y="10427"/>
                  </a:moveTo>
                  <a:cubicBezTo>
                    <a:pt x="3760" y="6617"/>
                    <a:pt x="6617" y="3760"/>
                    <a:pt x="10427" y="3760"/>
                  </a:cubicBezTo>
                  <a:cubicBezTo>
                    <a:pt x="14237" y="3760"/>
                    <a:pt x="17095" y="6617"/>
                    <a:pt x="17095" y="10427"/>
                  </a:cubicBezTo>
                  <a:cubicBezTo>
                    <a:pt x="17095" y="14237"/>
                    <a:pt x="14237" y="17095"/>
                    <a:pt x="10427" y="17095"/>
                  </a:cubicBezTo>
                  <a:cubicBezTo>
                    <a:pt x="6617" y="17095"/>
                    <a:pt x="3760" y="14237"/>
                    <a:pt x="3760" y="10427"/>
                  </a:cubicBezTo>
                  <a:close/>
                </a:path>
              </a:pathLst>
            </a:custGeom>
            <a:noFill/>
            <a:ln w="6350" cap="rnd">
              <a:solidFill>
                <a:srgbClr val="002C8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Symbio AR+LT"/>
              </a:endParaRPr>
            </a:p>
          </p:txBody>
        </p:sp>
        <p:sp>
          <p:nvSpPr>
            <p:cNvPr id="88" name="Rectangle: Rounded Corners 95">
              <a:extLst>
                <a:ext uri="{FF2B5EF4-FFF2-40B4-BE49-F238E27FC236}">
                  <a16:creationId xmlns:a16="http://schemas.microsoft.com/office/drawing/2014/main" id="{421E1E92-C54C-482B-BADE-FC4B4ECCB2D5}"/>
                </a:ext>
              </a:extLst>
            </p:cNvPr>
            <p:cNvSpPr/>
            <p:nvPr/>
          </p:nvSpPr>
          <p:spPr>
            <a:xfrm>
              <a:off x="4903237" y="3081878"/>
              <a:ext cx="146822" cy="337597"/>
            </a:xfrm>
            <a:prstGeom prst="roundRect">
              <a:avLst/>
            </a:prstGeom>
            <a:noFill/>
            <a:ln w="6350" cap="rnd">
              <a:solidFill>
                <a:srgbClr val="002C8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dirty="0" err="1">
                <a:ln>
                  <a:noFill/>
                </a:ln>
                <a:solidFill>
                  <a:srgbClr val="000000"/>
                </a:solidFill>
                <a:effectLst/>
                <a:uLnTx/>
                <a:uFillTx/>
                <a:latin typeface="Calibri"/>
                <a:ea typeface="+mn-ea"/>
                <a:cs typeface="Symbio AR+LT"/>
              </a:endParaRPr>
            </a:p>
          </p:txBody>
        </p:sp>
      </p:grpSp>
      <p:sp>
        <p:nvSpPr>
          <p:cNvPr id="89" name="Rounded Rectangle 57">
            <a:extLst>
              <a:ext uri="{FF2B5EF4-FFF2-40B4-BE49-F238E27FC236}">
                <a16:creationId xmlns:a16="http://schemas.microsoft.com/office/drawing/2014/main" id="{7F800706-C46B-489C-A9B5-0F5CFD2A591A}"/>
              </a:ext>
            </a:extLst>
          </p:cNvPr>
          <p:cNvSpPr/>
          <p:nvPr/>
        </p:nvSpPr>
        <p:spPr>
          <a:xfrm>
            <a:off x="3893295" y="862612"/>
            <a:ext cx="1828800" cy="218593"/>
          </a:xfrm>
          <a:prstGeom prst="roundRect">
            <a:avLst/>
          </a:prstGeom>
          <a:solidFill>
            <a:srgbClr val="FFAB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1100" b="1" i="0" u="none" strike="noStrike" kern="1200" cap="none" spc="0" normalizeH="0" baseline="0" noProof="0" dirty="0">
                <a:ln>
                  <a:noFill/>
                </a:ln>
                <a:solidFill>
                  <a:srgbClr val="0D2547"/>
                </a:solidFill>
                <a:effectLst/>
                <a:uLnTx/>
                <a:uFillTx/>
                <a:latin typeface="SST Arabic" panose="020B0504030504020204" pitchFamily="34" charset="-78"/>
                <a:ea typeface="+mn-ea"/>
                <a:cs typeface="SST Arabic" panose="020B0504030504020204" pitchFamily="34" charset="-78"/>
              </a:rPr>
              <a:t>عدد </a:t>
            </a:r>
            <a:r>
              <a:rPr kumimoji="0" lang="ar-SA" sz="1100" b="1" i="0" u="none" strike="noStrike" kern="1200" cap="none" spc="0" normalizeH="0" baseline="0" noProof="0">
                <a:ln>
                  <a:noFill/>
                </a:ln>
                <a:solidFill>
                  <a:srgbClr val="0D2547"/>
                </a:solidFill>
                <a:effectLst/>
                <a:uLnTx/>
                <a:uFillTx/>
                <a:latin typeface="SST Arabic" panose="020B0504030504020204" pitchFamily="34" charset="-78"/>
                <a:ea typeface="+mn-ea"/>
                <a:cs typeface="SST Arabic" panose="020B0504030504020204" pitchFamily="34" charset="-78"/>
              </a:rPr>
              <a:t>المحاضر الامنية</a:t>
            </a:r>
            <a:endParaRPr kumimoji="0" lang="ar-SA" sz="1100" b="1" i="0" u="none" strike="noStrike" kern="1200" cap="none" spc="0" normalizeH="0" baseline="0" noProof="0" dirty="0">
              <a:ln>
                <a:noFill/>
              </a:ln>
              <a:solidFill>
                <a:srgbClr val="0D2547"/>
              </a:solidFill>
              <a:effectLst/>
              <a:uLnTx/>
              <a:uFillTx/>
              <a:latin typeface="SST Arabic" panose="020B0504030504020204" pitchFamily="34" charset="-78"/>
              <a:ea typeface="+mn-ea"/>
              <a:cs typeface="SST Arabic" panose="020B0504030504020204" pitchFamily="34" charset="-78"/>
            </a:endParaRPr>
          </a:p>
        </p:txBody>
      </p:sp>
      <p:sp>
        <p:nvSpPr>
          <p:cNvPr id="90" name="Rounded Rectangle 56">
            <a:extLst>
              <a:ext uri="{FF2B5EF4-FFF2-40B4-BE49-F238E27FC236}">
                <a16:creationId xmlns:a16="http://schemas.microsoft.com/office/drawing/2014/main" id="{BAEE44CD-F43D-4CDD-BF65-F75D0C730CBE}"/>
              </a:ext>
            </a:extLst>
          </p:cNvPr>
          <p:cNvSpPr/>
          <p:nvPr/>
        </p:nvSpPr>
        <p:spPr>
          <a:xfrm>
            <a:off x="2750178" y="851977"/>
            <a:ext cx="1005840" cy="212900"/>
          </a:xfrm>
          <a:prstGeom prst="roundRect">
            <a:avLst/>
          </a:prstGeom>
          <a:solidFill>
            <a:schemeClr val="bg1"/>
          </a:solidFill>
          <a:ln w="952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lgn="ctr" rtl="1">
              <a:defRPr/>
            </a:pPr>
            <a:r>
              <a:rPr lang="ar-SA" sz="1050" b="1" noProof="0" dirty="0">
                <a:solidFill>
                  <a:srgbClr val="002060"/>
                </a:solidFill>
                <a:latin typeface="SST Arabic" panose="020B0504030504020204" pitchFamily="34" charset="-78"/>
                <a:cs typeface="SST Arabic" panose="020B0504030504020204" pitchFamily="34" charset="-78"/>
              </a:rPr>
              <a:t>10</a:t>
            </a:r>
            <a:endParaRPr kumimoji="0" lang="ar-SA" sz="1050" b="1" i="0" u="none" strike="noStrike" kern="1200" cap="none" spc="0" normalizeH="0" baseline="0" noProof="0" dirty="0">
              <a:ln>
                <a:noFill/>
              </a:ln>
              <a:solidFill>
                <a:srgbClr val="002060"/>
              </a:solidFill>
              <a:effectLst/>
              <a:uLnTx/>
              <a:uFillTx/>
              <a:latin typeface="SST Arabic" panose="020B0504030504020204" pitchFamily="34" charset="-78"/>
              <a:ea typeface="+mn-ea"/>
              <a:cs typeface="SST Arabic" panose="020B0504030504020204" pitchFamily="34" charset="-78"/>
            </a:endParaRPr>
          </a:p>
        </p:txBody>
      </p:sp>
      <p:sp>
        <p:nvSpPr>
          <p:cNvPr id="51" name="Google Shape;1150;p41">
            <a:extLst>
              <a:ext uri="{FF2B5EF4-FFF2-40B4-BE49-F238E27FC236}">
                <a16:creationId xmlns:a16="http://schemas.microsoft.com/office/drawing/2014/main" id="{64CD10DA-A934-4A32-8B06-9FF828A6F961}"/>
              </a:ext>
            </a:extLst>
          </p:cNvPr>
          <p:cNvSpPr/>
          <p:nvPr/>
        </p:nvSpPr>
        <p:spPr>
          <a:xfrm flipH="1" flipV="1">
            <a:off x="2361950" y="2767061"/>
            <a:ext cx="7334780" cy="1013405"/>
          </a:xfrm>
          <a:custGeom>
            <a:avLst/>
            <a:gdLst/>
            <a:ahLst/>
            <a:cxnLst/>
            <a:rect l="l" t="t" r="r" b="b"/>
            <a:pathLst>
              <a:path w="162807" h="23969" extrusionOk="0">
                <a:moveTo>
                  <a:pt x="0" y="1"/>
                </a:moveTo>
                <a:lnTo>
                  <a:pt x="0" y="23968"/>
                </a:lnTo>
                <a:lnTo>
                  <a:pt x="150817" y="23968"/>
                </a:lnTo>
                <a:cubicBezTo>
                  <a:pt x="157437" y="23968"/>
                  <a:pt x="162806" y="18598"/>
                  <a:pt x="162806" y="11978"/>
                </a:cubicBezTo>
                <a:cubicBezTo>
                  <a:pt x="162806" y="5359"/>
                  <a:pt x="157437" y="1"/>
                  <a:pt x="150817" y="1"/>
                </a:cubicBezTo>
                <a:close/>
              </a:path>
            </a:pathLst>
          </a:custGeom>
          <a:solidFill>
            <a:srgbClr val="002C81"/>
          </a:solidFill>
          <a:ln w="38100" cap="flat" cmpd="sng">
            <a:noFill/>
            <a:prstDash val="solid"/>
            <a:round/>
            <a:headEnd type="none" w="sm" len="sm"/>
            <a:tailEnd type="none" w="sm" len="sm"/>
          </a:ln>
          <a:effectLst>
            <a:outerShdw blurRad="50800" dist="38100" dir="5400000" algn="t" rotWithShape="0">
              <a:prstClr val="black">
                <a:alpha val="40000"/>
              </a:prstClr>
            </a:outerShdw>
          </a:effectLst>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0D2547"/>
              </a:solidFill>
              <a:effectLst/>
              <a:uLnTx/>
              <a:uFillTx/>
              <a:latin typeface="Symbio AR+LT"/>
              <a:ea typeface="+mn-ea"/>
              <a:cs typeface="Symbio AR+LT"/>
            </a:endParaRPr>
          </a:p>
        </p:txBody>
      </p:sp>
      <p:sp>
        <p:nvSpPr>
          <p:cNvPr id="52" name="Rectangle: Rounded Corners 51">
            <a:extLst>
              <a:ext uri="{FF2B5EF4-FFF2-40B4-BE49-F238E27FC236}">
                <a16:creationId xmlns:a16="http://schemas.microsoft.com/office/drawing/2014/main" id="{B010F8D5-9511-4C95-963C-B145BE5026A8}"/>
              </a:ext>
            </a:extLst>
          </p:cNvPr>
          <p:cNvSpPr/>
          <p:nvPr/>
        </p:nvSpPr>
        <p:spPr>
          <a:xfrm>
            <a:off x="8388405" y="2810424"/>
            <a:ext cx="555479" cy="220104"/>
          </a:xfrm>
          <a:prstGeom prst="roundRect">
            <a:avLst>
              <a:gd name="adj" fmla="val 18576"/>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500" b="0" i="0" u="none" strike="noStrike" kern="1200" cap="none" spc="0" normalizeH="0" baseline="0" noProof="0" dirty="0">
              <a:ln>
                <a:noFill/>
              </a:ln>
              <a:solidFill>
                <a:srgbClr val="002060"/>
              </a:solidFill>
              <a:effectLst/>
              <a:uLnTx/>
              <a:uFillTx/>
              <a:latin typeface="SST Arabic" panose="020B0504030504020204" pitchFamily="34" charset="-78"/>
              <a:ea typeface="+mn-ea"/>
              <a:cs typeface="SST Arabic" panose="020B0504030504020204" pitchFamily="34" charset="-78"/>
            </a:endParaRPr>
          </a:p>
        </p:txBody>
      </p:sp>
      <p:pic>
        <p:nvPicPr>
          <p:cNvPr id="53" name="Picture 52">
            <a:extLst>
              <a:ext uri="{FF2B5EF4-FFF2-40B4-BE49-F238E27FC236}">
                <a16:creationId xmlns:a16="http://schemas.microsoft.com/office/drawing/2014/main" id="{6368A4B4-C8ED-48DE-A6A9-9AD4B8094F83}"/>
              </a:ext>
            </a:extLst>
          </p:cNvPr>
          <p:cNvPicPr>
            <a:picLocks noChangeAspect="1"/>
          </p:cNvPicPr>
          <p:nvPr/>
        </p:nvPicPr>
        <p:blipFill rotWithShape="1">
          <a:blip r:embed="rId8"/>
          <a:srcRect t="39055"/>
          <a:stretch/>
        </p:blipFill>
        <p:spPr>
          <a:xfrm>
            <a:off x="2304125" y="3147686"/>
            <a:ext cx="7478794" cy="738824"/>
          </a:xfrm>
          <a:prstGeom prst="rect">
            <a:avLst/>
          </a:prstGeom>
        </p:spPr>
      </p:pic>
      <p:grpSp>
        <p:nvGrpSpPr>
          <p:cNvPr id="54" name="Group 53">
            <a:extLst>
              <a:ext uri="{FF2B5EF4-FFF2-40B4-BE49-F238E27FC236}">
                <a16:creationId xmlns:a16="http://schemas.microsoft.com/office/drawing/2014/main" id="{E1269D7F-ED71-4D4E-9351-DE6508487054}"/>
              </a:ext>
            </a:extLst>
          </p:cNvPr>
          <p:cNvGrpSpPr/>
          <p:nvPr/>
        </p:nvGrpSpPr>
        <p:grpSpPr>
          <a:xfrm>
            <a:off x="9410769" y="2994009"/>
            <a:ext cx="825815" cy="683242"/>
            <a:chOff x="10280264" y="1829260"/>
            <a:chExt cx="825815" cy="683242"/>
          </a:xfrm>
        </p:grpSpPr>
        <p:grpSp>
          <p:nvGrpSpPr>
            <p:cNvPr id="62" name="Group 61">
              <a:extLst>
                <a:ext uri="{FF2B5EF4-FFF2-40B4-BE49-F238E27FC236}">
                  <a16:creationId xmlns:a16="http://schemas.microsoft.com/office/drawing/2014/main" id="{7CF8AE5E-83BD-4552-AD4A-53CF13199638}"/>
                </a:ext>
              </a:extLst>
            </p:cNvPr>
            <p:cNvGrpSpPr/>
            <p:nvPr/>
          </p:nvGrpSpPr>
          <p:grpSpPr>
            <a:xfrm>
              <a:off x="10320245" y="1829260"/>
              <a:ext cx="745862" cy="683242"/>
              <a:chOff x="10066147" y="2866790"/>
              <a:chExt cx="952955" cy="925764"/>
            </a:xfrm>
          </p:grpSpPr>
          <p:sp>
            <p:nvSpPr>
              <p:cNvPr id="91" name="Google Shape;1151;p41">
                <a:extLst>
                  <a:ext uri="{FF2B5EF4-FFF2-40B4-BE49-F238E27FC236}">
                    <a16:creationId xmlns:a16="http://schemas.microsoft.com/office/drawing/2014/main" id="{31741239-DBDA-4221-9492-5FDBD944841E}"/>
                  </a:ext>
                </a:extLst>
              </p:cNvPr>
              <p:cNvSpPr/>
              <p:nvPr/>
            </p:nvSpPr>
            <p:spPr>
              <a:xfrm flipH="1" flipV="1">
                <a:off x="10066147" y="2866790"/>
                <a:ext cx="952955" cy="925764"/>
              </a:xfrm>
              <a:custGeom>
                <a:avLst/>
                <a:gdLst/>
                <a:ahLst/>
                <a:cxnLst/>
                <a:rect l="l" t="t" r="r" b="b"/>
                <a:pathLst>
                  <a:path w="33540" h="32583" extrusionOk="0">
                    <a:moveTo>
                      <a:pt x="16766" y="1"/>
                    </a:moveTo>
                    <a:cubicBezTo>
                      <a:pt x="15496" y="1"/>
                      <a:pt x="14228" y="486"/>
                      <a:pt x="13264" y="1456"/>
                    </a:cubicBezTo>
                    <a:lnTo>
                      <a:pt x="1929" y="12791"/>
                    </a:lnTo>
                    <a:cubicBezTo>
                      <a:pt x="0" y="14720"/>
                      <a:pt x="0" y="17863"/>
                      <a:pt x="1929" y="19804"/>
                    </a:cubicBezTo>
                    <a:lnTo>
                      <a:pt x="13264" y="31127"/>
                    </a:lnTo>
                    <a:cubicBezTo>
                      <a:pt x="14228" y="32097"/>
                      <a:pt x="15496" y="32582"/>
                      <a:pt x="16766" y="32582"/>
                    </a:cubicBezTo>
                    <a:cubicBezTo>
                      <a:pt x="18035" y="32582"/>
                      <a:pt x="19306" y="32097"/>
                      <a:pt x="20276" y="31127"/>
                    </a:cubicBezTo>
                    <a:lnTo>
                      <a:pt x="31599" y="19804"/>
                    </a:lnTo>
                    <a:cubicBezTo>
                      <a:pt x="33540" y="17863"/>
                      <a:pt x="33540" y="14720"/>
                      <a:pt x="31599" y="12791"/>
                    </a:cubicBezTo>
                    <a:lnTo>
                      <a:pt x="20276" y="1456"/>
                    </a:lnTo>
                    <a:cubicBezTo>
                      <a:pt x="19306" y="486"/>
                      <a:pt x="18035" y="1"/>
                      <a:pt x="16766" y="1"/>
                    </a:cubicBezTo>
                    <a:close/>
                  </a:path>
                </a:pathLst>
              </a:custGeom>
              <a:solidFill>
                <a:srgbClr val="002C8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0D2547"/>
                  </a:solidFill>
                  <a:effectLst/>
                  <a:uLnTx/>
                  <a:uFillTx/>
                  <a:latin typeface="Symbio AR+LT"/>
                  <a:ea typeface="+mn-ea"/>
                  <a:cs typeface="Symbio AR+LT"/>
                </a:endParaRPr>
              </a:p>
            </p:txBody>
          </p:sp>
          <p:sp>
            <p:nvSpPr>
              <p:cNvPr id="92" name="Google Shape;1152;p41">
                <a:extLst>
                  <a:ext uri="{FF2B5EF4-FFF2-40B4-BE49-F238E27FC236}">
                    <a16:creationId xmlns:a16="http://schemas.microsoft.com/office/drawing/2014/main" id="{54E1D54C-C7F7-4E02-864C-C3FA5A1B9931}"/>
                  </a:ext>
                </a:extLst>
              </p:cNvPr>
              <p:cNvSpPr/>
              <p:nvPr/>
            </p:nvSpPr>
            <p:spPr>
              <a:xfrm flipH="1" flipV="1">
                <a:off x="10155784" y="2951882"/>
                <a:ext cx="773672" cy="755574"/>
              </a:xfrm>
              <a:custGeom>
                <a:avLst/>
                <a:gdLst/>
                <a:ahLst/>
                <a:cxnLst/>
                <a:rect l="l" t="t" r="r" b="b"/>
                <a:pathLst>
                  <a:path w="27230" h="26593" extrusionOk="0">
                    <a:moveTo>
                      <a:pt x="13614" y="0"/>
                    </a:moveTo>
                    <a:cubicBezTo>
                      <a:pt x="12791" y="0"/>
                      <a:pt x="11966" y="313"/>
                      <a:pt x="11335" y="938"/>
                    </a:cubicBezTo>
                    <a:lnTo>
                      <a:pt x="1262" y="11022"/>
                    </a:lnTo>
                    <a:cubicBezTo>
                      <a:pt x="0" y="12284"/>
                      <a:pt x="0" y="14320"/>
                      <a:pt x="1262" y="15571"/>
                    </a:cubicBezTo>
                    <a:lnTo>
                      <a:pt x="11335" y="25655"/>
                    </a:lnTo>
                    <a:cubicBezTo>
                      <a:pt x="11966" y="26280"/>
                      <a:pt x="12791" y="26593"/>
                      <a:pt x="13614" y="26593"/>
                    </a:cubicBezTo>
                    <a:cubicBezTo>
                      <a:pt x="14437" y="26593"/>
                      <a:pt x="15258" y="26280"/>
                      <a:pt x="15883" y="25655"/>
                    </a:cubicBezTo>
                    <a:lnTo>
                      <a:pt x="25968" y="15571"/>
                    </a:lnTo>
                    <a:cubicBezTo>
                      <a:pt x="27230" y="14320"/>
                      <a:pt x="27230" y="12284"/>
                      <a:pt x="25968" y="11022"/>
                    </a:cubicBezTo>
                    <a:lnTo>
                      <a:pt x="15883" y="938"/>
                    </a:lnTo>
                    <a:cubicBezTo>
                      <a:pt x="15258" y="313"/>
                      <a:pt x="14437" y="0"/>
                      <a:pt x="13614" y="0"/>
                    </a:cubicBezTo>
                    <a:close/>
                  </a:path>
                </a:pathLst>
              </a:custGeom>
              <a:solidFill>
                <a:schemeClr val="bg1"/>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2500" b="0" i="0" u="none" strike="noStrike" kern="1200" cap="none" spc="0" normalizeH="0" baseline="0" noProof="0" dirty="0">
                  <a:ln>
                    <a:noFill/>
                  </a:ln>
                  <a:solidFill>
                    <a:srgbClr val="FFFFFF"/>
                  </a:solidFill>
                  <a:effectLst/>
                  <a:uLnTx/>
                  <a:uFillTx/>
                  <a:latin typeface="Fira Sans Extra Condensed Medium"/>
                  <a:ea typeface="Fira Sans Extra Condensed Medium"/>
                  <a:cs typeface="Fira Sans Extra Condensed Medium"/>
                  <a:sym typeface="Fira Sans Extra Condensed Medium"/>
                </a:endParaRPr>
              </a:p>
            </p:txBody>
          </p:sp>
        </p:grpSp>
        <p:sp>
          <p:nvSpPr>
            <p:cNvPr id="63" name="Rectangle 62">
              <a:extLst>
                <a:ext uri="{FF2B5EF4-FFF2-40B4-BE49-F238E27FC236}">
                  <a16:creationId xmlns:a16="http://schemas.microsoft.com/office/drawing/2014/main" id="{326FF1B9-353E-4DF8-A9AA-B1B4E06ED89E}"/>
                </a:ext>
              </a:extLst>
            </p:cNvPr>
            <p:cNvSpPr/>
            <p:nvPr/>
          </p:nvSpPr>
          <p:spPr>
            <a:xfrm>
              <a:off x="10280264" y="1988864"/>
              <a:ext cx="825815" cy="40011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ar-SA" sz="2000" b="1" dirty="0">
                  <a:solidFill>
                    <a:srgbClr val="1D54A1"/>
                  </a:solidFill>
                  <a:effectLst>
                    <a:outerShdw blurRad="38100" dist="38100" dir="2700000" algn="tl">
                      <a:srgbClr val="000000">
                        <a:alpha val="43137"/>
                      </a:srgbClr>
                    </a:outerShdw>
                  </a:effectLst>
                  <a:latin typeface="SST Arabic" panose="020B0504030504020204" pitchFamily="34" charset="-78"/>
                  <a:cs typeface="SST Arabic" panose="020B0504030504020204" pitchFamily="34" charset="-78"/>
                </a:rPr>
                <a:t>5</a:t>
              </a:r>
              <a:endParaRPr kumimoji="0" lang="ar-SA" sz="2000" b="1" i="0" u="none" strike="noStrike" kern="1200" cap="none" spc="0" normalizeH="0" baseline="0" noProof="0" dirty="0">
                <a:ln>
                  <a:noFill/>
                </a:ln>
                <a:solidFill>
                  <a:srgbClr val="1D54A1"/>
                </a:solidFill>
                <a:effectLst>
                  <a:outerShdw blurRad="38100" dist="38100" dir="2700000" algn="tl">
                    <a:srgbClr val="000000">
                      <a:alpha val="43137"/>
                    </a:srgbClr>
                  </a:outerShdw>
                </a:effectLst>
                <a:uLnTx/>
                <a:uFillTx/>
                <a:latin typeface="SST Arabic" panose="020B0504030504020204" pitchFamily="34" charset="-78"/>
                <a:ea typeface="+mn-ea"/>
                <a:cs typeface="SST Arabic" panose="020B0504030504020204" pitchFamily="34" charset="-78"/>
              </a:endParaRPr>
            </a:p>
          </p:txBody>
        </p:sp>
      </p:grpSp>
      <p:sp>
        <p:nvSpPr>
          <p:cNvPr id="55" name="Rectangle 54">
            <a:extLst>
              <a:ext uri="{FF2B5EF4-FFF2-40B4-BE49-F238E27FC236}">
                <a16:creationId xmlns:a16="http://schemas.microsoft.com/office/drawing/2014/main" id="{8EB8AF96-2718-44D9-9F26-EC36482A9B6F}"/>
              </a:ext>
            </a:extLst>
          </p:cNvPr>
          <p:cNvSpPr/>
          <p:nvPr/>
        </p:nvSpPr>
        <p:spPr>
          <a:xfrm>
            <a:off x="4086387" y="2834359"/>
            <a:ext cx="1215396" cy="276999"/>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SA" sz="1200" b="1"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SST Arabic" panose="020B0504030504020204" pitchFamily="34" charset="-78"/>
                <a:ea typeface="+mn-ea"/>
                <a:cs typeface="SST Arabic" panose="020B0504030504020204" pitchFamily="34" charset="-78"/>
              </a:rPr>
              <a:t>مصدر اختيار الحد</a:t>
            </a:r>
            <a:endParaRPr kumimoji="0" lang="en-US" sz="1200" b="1"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SST Arabic" panose="020B0504030504020204" pitchFamily="34" charset="-78"/>
              <a:ea typeface="+mn-ea"/>
              <a:cs typeface="SST Arabic" panose="020B0504030504020204" pitchFamily="34" charset="-78"/>
            </a:endParaRPr>
          </a:p>
        </p:txBody>
      </p:sp>
      <p:sp>
        <p:nvSpPr>
          <p:cNvPr id="56" name="Rectangle: Rounded Corners 55">
            <a:extLst>
              <a:ext uri="{FF2B5EF4-FFF2-40B4-BE49-F238E27FC236}">
                <a16:creationId xmlns:a16="http://schemas.microsoft.com/office/drawing/2014/main" id="{0640D62A-D11B-4B73-B297-529E11335860}"/>
              </a:ext>
            </a:extLst>
          </p:cNvPr>
          <p:cNvSpPr/>
          <p:nvPr/>
        </p:nvSpPr>
        <p:spPr>
          <a:xfrm>
            <a:off x="7147074" y="2824507"/>
            <a:ext cx="665821" cy="309146"/>
          </a:xfrm>
          <a:prstGeom prst="roundRect">
            <a:avLst>
              <a:gd name="adj" fmla="val 18576"/>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SA" sz="1200" b="1"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SST Arabic" panose="020B0504030504020204" pitchFamily="34" charset="-78"/>
                <a:ea typeface="+mn-ea"/>
                <a:cs typeface="SST Arabic" panose="020B0504030504020204" pitchFamily="34" charset="-78"/>
              </a:rPr>
              <a:t>الوصف</a:t>
            </a:r>
            <a:endParaRPr kumimoji="0" lang="en-GB" sz="1200" b="1"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SST Arabic" panose="020B0504030504020204" pitchFamily="34" charset="-78"/>
              <a:ea typeface="+mn-ea"/>
              <a:cs typeface="SST Arabic" panose="020B0504030504020204" pitchFamily="34" charset="-78"/>
            </a:endParaRPr>
          </a:p>
        </p:txBody>
      </p:sp>
      <p:sp>
        <p:nvSpPr>
          <p:cNvPr id="57" name="Rectangle 56">
            <a:extLst>
              <a:ext uri="{FF2B5EF4-FFF2-40B4-BE49-F238E27FC236}">
                <a16:creationId xmlns:a16="http://schemas.microsoft.com/office/drawing/2014/main" id="{1BDC7B7B-D520-4E40-A1E5-340FC5D43201}"/>
              </a:ext>
            </a:extLst>
          </p:cNvPr>
          <p:cNvSpPr/>
          <p:nvPr/>
        </p:nvSpPr>
        <p:spPr>
          <a:xfrm>
            <a:off x="5272742" y="3251757"/>
            <a:ext cx="4306430" cy="253916"/>
          </a:xfrm>
          <a:prstGeom prst="rect">
            <a:avLst/>
          </a:prstGeom>
        </p:spPr>
        <p:txBody>
          <a:bodyPr wrap="square">
            <a:spAutoFit/>
          </a:bodyPr>
          <a:lstStyle/>
          <a:p>
            <a:pPr lvl="0" algn="ctr">
              <a:defRPr/>
            </a:pPr>
            <a:r>
              <a:rPr lang="ar-SA" sz="1050" b="1" dirty="0">
                <a:solidFill>
                  <a:srgbClr val="E6E6E6">
                    <a:lumMod val="10000"/>
                  </a:srgbClr>
                </a:solidFill>
                <a:latin typeface="SST Arabic" panose="020B0504030504020204" pitchFamily="34" charset="-78"/>
                <a:cs typeface="SST Arabic" panose="020B0504030504020204" pitchFamily="34" charset="-78"/>
              </a:rPr>
              <a:t> تردد للمسافر بالدخول والخروج</a:t>
            </a:r>
          </a:p>
        </p:txBody>
      </p:sp>
      <p:sp>
        <p:nvSpPr>
          <p:cNvPr id="58" name="Rectangle 57">
            <a:extLst>
              <a:ext uri="{FF2B5EF4-FFF2-40B4-BE49-F238E27FC236}">
                <a16:creationId xmlns:a16="http://schemas.microsoft.com/office/drawing/2014/main" id="{B3B4ABEE-1E62-44F5-B9D8-874067A70F96}"/>
              </a:ext>
            </a:extLst>
          </p:cNvPr>
          <p:cNvSpPr/>
          <p:nvPr/>
        </p:nvSpPr>
        <p:spPr>
          <a:xfrm>
            <a:off x="2479470" y="3228554"/>
            <a:ext cx="4306430" cy="415498"/>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SA" sz="1050" b="0" i="0" u="none" strike="noStrike" kern="1200" cap="none" spc="0" normalizeH="0" baseline="0" noProof="0" dirty="0">
                <a:ln>
                  <a:noFill/>
                </a:ln>
                <a:solidFill>
                  <a:srgbClr val="E6E6E6">
                    <a:lumMod val="10000"/>
                  </a:srgbClr>
                </a:solidFill>
                <a:effectLst/>
                <a:uLnTx/>
                <a:uFillTx/>
                <a:latin typeface="SST Arabic" panose="020B0504030504020204" pitchFamily="34" charset="-78"/>
                <a:ea typeface="+mn-ea"/>
                <a:cs typeface="SST Arabic" panose="020B0504030504020204" pitchFamily="34" charset="-78"/>
              </a:rPr>
              <a:t>دراسات تحليلية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SA" sz="1050" b="0" i="0" u="none" strike="noStrike" kern="1200" cap="none" spc="0" normalizeH="0" baseline="0" noProof="0" dirty="0">
                <a:ln>
                  <a:noFill/>
                </a:ln>
                <a:solidFill>
                  <a:srgbClr val="E6E6E6">
                    <a:lumMod val="10000"/>
                  </a:srgbClr>
                </a:solidFill>
                <a:effectLst/>
                <a:uLnTx/>
                <a:uFillTx/>
                <a:latin typeface="SST Arabic" panose="020B0504030504020204" pitchFamily="34" charset="-78"/>
                <a:ea typeface="+mn-ea"/>
                <a:cs typeface="SST Arabic" panose="020B0504030504020204" pitchFamily="34" charset="-78"/>
              </a:rPr>
              <a:t>بالموائمة مع الامنية</a:t>
            </a:r>
          </a:p>
        </p:txBody>
      </p:sp>
      <p:pic>
        <p:nvPicPr>
          <p:cNvPr id="60" name="Picture 59">
            <a:extLst>
              <a:ext uri="{FF2B5EF4-FFF2-40B4-BE49-F238E27FC236}">
                <a16:creationId xmlns:a16="http://schemas.microsoft.com/office/drawing/2014/main" id="{6D48D057-6DF3-419A-93EE-5759FC997BA8}"/>
              </a:ext>
            </a:extLst>
          </p:cNvPr>
          <p:cNvPicPr>
            <a:picLocks noChangeAspect="1"/>
          </p:cNvPicPr>
          <p:nvPr/>
        </p:nvPicPr>
        <p:blipFill>
          <a:blip r:embed="rId6">
            <a:duotone>
              <a:prstClr val="black"/>
              <a:srgbClr val="14536E">
                <a:tint val="45000"/>
                <a:satMod val="400000"/>
              </a:srgbClr>
            </a:duotone>
            <a:extLst>
              <a:ext uri="{BEBA8EAE-BF5A-486C-A8C5-ECC9F3942E4B}">
                <a14:imgProps xmlns:a14="http://schemas.microsoft.com/office/drawing/2010/main">
                  <a14:imgLayer r:embed="rId7">
                    <a14:imgEffect>
                      <a14:brightnessContrast bright="-40000" contrast="20000"/>
                    </a14:imgEffect>
                  </a14:imgLayer>
                </a14:imgProps>
              </a:ext>
            </a:extLst>
          </a:blip>
          <a:stretch>
            <a:fillRect/>
          </a:stretch>
        </p:blipFill>
        <p:spPr>
          <a:xfrm>
            <a:off x="9309038" y="3888945"/>
            <a:ext cx="237293" cy="202777"/>
          </a:xfrm>
          <a:prstGeom prst="rect">
            <a:avLst/>
          </a:prstGeom>
          <a:effectLst/>
        </p:spPr>
      </p:pic>
      <p:sp>
        <p:nvSpPr>
          <p:cNvPr id="59" name="Right Arrow 101">
            <a:hlinkClick r:id="rId9" action="ppaction://hlinksldjump"/>
            <a:extLst>
              <a:ext uri="{FF2B5EF4-FFF2-40B4-BE49-F238E27FC236}">
                <a16:creationId xmlns:a16="http://schemas.microsoft.com/office/drawing/2014/main" id="{069E3389-4A0D-4D34-931E-69DBBD9484E5}"/>
              </a:ext>
            </a:extLst>
          </p:cNvPr>
          <p:cNvSpPr/>
          <p:nvPr/>
        </p:nvSpPr>
        <p:spPr>
          <a:xfrm flipH="1">
            <a:off x="263745" y="5836799"/>
            <a:ext cx="438819" cy="370936"/>
          </a:xfrm>
          <a:prstGeom prst="rightArrow">
            <a:avLst/>
          </a:prstGeom>
          <a:solidFill>
            <a:srgbClr val="53CAFF"/>
          </a:solidFill>
          <a:ln w="9525">
            <a:no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000000"/>
              </a:solidFill>
              <a:effectLst/>
              <a:uLnTx/>
              <a:uFillTx/>
              <a:latin typeface="Calibri"/>
              <a:ea typeface="+mn-ea"/>
              <a:cs typeface="Symbio AR+LT"/>
            </a:endParaRPr>
          </a:p>
        </p:txBody>
      </p:sp>
      <p:sp>
        <p:nvSpPr>
          <p:cNvPr id="104" name="Rectangle: Rounded Corners 60">
            <a:extLst>
              <a:ext uri="{FF2B5EF4-FFF2-40B4-BE49-F238E27FC236}">
                <a16:creationId xmlns:a16="http://schemas.microsoft.com/office/drawing/2014/main" id="{C9CDC80D-A0B8-4ED7-8187-9F4FB184CEE0}"/>
              </a:ext>
            </a:extLst>
          </p:cNvPr>
          <p:cNvSpPr/>
          <p:nvPr/>
        </p:nvSpPr>
        <p:spPr>
          <a:xfrm>
            <a:off x="3677226" y="4541664"/>
            <a:ext cx="5266658" cy="681573"/>
          </a:xfrm>
          <a:prstGeom prst="round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4" algn="ctr" rtl="1">
              <a:defRPr/>
            </a:pPr>
            <a:r>
              <a:rPr lang="ar-SA" dirty="0">
                <a:solidFill>
                  <a:srgbClr val="0D2547"/>
                </a:solidFill>
                <a:latin typeface="SST Arabic" panose="020B0504030504020204" pitchFamily="34" charset="-78"/>
                <a:cs typeface="SST Arabic" panose="020B0504030504020204" pitchFamily="34" charset="-78"/>
              </a:rPr>
              <a:t>القائمة الرمادية</a:t>
            </a:r>
          </a:p>
        </p:txBody>
      </p:sp>
      <p:sp>
        <p:nvSpPr>
          <p:cNvPr id="105" name="Rectangle: Rounded Corners 98">
            <a:extLst>
              <a:ext uri="{FF2B5EF4-FFF2-40B4-BE49-F238E27FC236}">
                <a16:creationId xmlns:a16="http://schemas.microsoft.com/office/drawing/2014/main" id="{591A74AB-B148-4031-8AAB-33652DC7219C}"/>
              </a:ext>
            </a:extLst>
          </p:cNvPr>
          <p:cNvSpPr/>
          <p:nvPr/>
        </p:nvSpPr>
        <p:spPr>
          <a:xfrm>
            <a:off x="3677226" y="5295540"/>
            <a:ext cx="5266658" cy="681573"/>
          </a:xfrm>
          <a:prstGeom prst="round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4" algn="ctr" rtl="1">
              <a:defRPr/>
            </a:pPr>
            <a:r>
              <a:rPr lang="ar-SA" dirty="0">
                <a:solidFill>
                  <a:srgbClr val="0D2547"/>
                </a:solidFill>
                <a:latin typeface="SST Arabic" panose="020B0504030504020204" pitchFamily="34" charset="-78"/>
                <a:cs typeface="SST Arabic" panose="020B0504030504020204" pitchFamily="34" charset="-78"/>
              </a:rPr>
              <a:t>استبعاد جسر الملك فهد</a:t>
            </a:r>
          </a:p>
        </p:txBody>
      </p:sp>
      <p:grpSp>
        <p:nvGrpSpPr>
          <p:cNvPr id="106" name="Group 105">
            <a:extLst>
              <a:ext uri="{FF2B5EF4-FFF2-40B4-BE49-F238E27FC236}">
                <a16:creationId xmlns:a16="http://schemas.microsoft.com/office/drawing/2014/main" id="{266F629A-5DE2-40B9-85E1-09A23C40AE31}"/>
              </a:ext>
            </a:extLst>
          </p:cNvPr>
          <p:cNvGrpSpPr/>
          <p:nvPr/>
        </p:nvGrpSpPr>
        <p:grpSpPr>
          <a:xfrm>
            <a:off x="7615681" y="4695554"/>
            <a:ext cx="1053790" cy="300332"/>
            <a:chOff x="7137511" y="883921"/>
            <a:chExt cx="1671662" cy="470421"/>
          </a:xfrm>
        </p:grpSpPr>
        <p:sp>
          <p:nvSpPr>
            <p:cNvPr id="107" name="Rectangle: Rounded Corners 93">
              <a:extLst>
                <a:ext uri="{FF2B5EF4-FFF2-40B4-BE49-F238E27FC236}">
                  <a16:creationId xmlns:a16="http://schemas.microsoft.com/office/drawing/2014/main" id="{32A4B62E-ABBF-4F3B-A717-5FEA8F18D51F}"/>
                </a:ext>
              </a:extLst>
            </p:cNvPr>
            <p:cNvSpPr/>
            <p:nvPr/>
          </p:nvSpPr>
          <p:spPr>
            <a:xfrm>
              <a:off x="7137511" y="883921"/>
              <a:ext cx="1671662" cy="416560"/>
            </a:xfrm>
            <a:prstGeom prst="roundRect">
              <a:avLst/>
            </a:prstGeom>
            <a:solidFill>
              <a:srgbClr val="002C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ymbio AR+LT"/>
                <a:ea typeface="+mn-ea"/>
                <a:cs typeface="Symbio AR+LT"/>
              </a:endParaRPr>
            </a:p>
          </p:txBody>
        </p:sp>
        <p:sp>
          <p:nvSpPr>
            <p:cNvPr id="108" name="Rectangle: Rounded Corners 94">
              <a:extLst>
                <a:ext uri="{FF2B5EF4-FFF2-40B4-BE49-F238E27FC236}">
                  <a16:creationId xmlns:a16="http://schemas.microsoft.com/office/drawing/2014/main" id="{7C1FFED7-F2B1-4AB1-8C8B-F83248A84459}"/>
                </a:ext>
              </a:extLst>
            </p:cNvPr>
            <p:cNvSpPr/>
            <p:nvPr/>
          </p:nvSpPr>
          <p:spPr>
            <a:xfrm>
              <a:off x="7221247" y="972591"/>
              <a:ext cx="1481756" cy="381751"/>
            </a:xfrm>
            <a:prstGeom prst="roundRect">
              <a:avLst/>
            </a:prstGeom>
            <a:solidFill>
              <a:schemeClr val="bg1"/>
            </a:solidFill>
            <a:ln>
              <a:solidFill>
                <a:schemeClr val="bg1">
                  <a:lumMod val="7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1800" b="0" i="0" u="none" strike="noStrike" kern="1200" cap="none" spc="0" normalizeH="0" baseline="0" noProof="0" dirty="0">
                  <a:ln>
                    <a:noFill/>
                  </a:ln>
                  <a:solidFill>
                    <a:srgbClr val="0D2547"/>
                  </a:solidFill>
                  <a:effectLst/>
                  <a:uLnTx/>
                  <a:uFillTx/>
                  <a:latin typeface="Symbio AR+LT"/>
                  <a:ea typeface="+mn-ea"/>
                  <a:cs typeface="Symbio AR+LT"/>
                </a:rPr>
                <a:t>1</a:t>
              </a:r>
              <a:endParaRPr kumimoji="0" lang="en-US" sz="1800" b="0" i="0" u="none" strike="noStrike" kern="1200" cap="none" spc="0" normalizeH="0" baseline="0" noProof="0" dirty="0">
                <a:ln>
                  <a:noFill/>
                </a:ln>
                <a:solidFill>
                  <a:srgbClr val="0D2547"/>
                </a:solidFill>
                <a:effectLst/>
                <a:uLnTx/>
                <a:uFillTx/>
                <a:latin typeface="Symbio AR+LT"/>
                <a:ea typeface="+mn-ea"/>
                <a:cs typeface="Symbio AR+LT"/>
              </a:endParaRPr>
            </a:p>
          </p:txBody>
        </p:sp>
      </p:grpSp>
      <p:grpSp>
        <p:nvGrpSpPr>
          <p:cNvPr id="109" name="Group 108">
            <a:extLst>
              <a:ext uri="{FF2B5EF4-FFF2-40B4-BE49-F238E27FC236}">
                <a16:creationId xmlns:a16="http://schemas.microsoft.com/office/drawing/2014/main" id="{EC86D045-3E25-411C-89CE-9F697CBAB74E}"/>
              </a:ext>
            </a:extLst>
          </p:cNvPr>
          <p:cNvGrpSpPr/>
          <p:nvPr/>
        </p:nvGrpSpPr>
        <p:grpSpPr>
          <a:xfrm>
            <a:off x="7615681" y="5468697"/>
            <a:ext cx="1053790" cy="300332"/>
            <a:chOff x="7137511" y="883921"/>
            <a:chExt cx="1671662" cy="470421"/>
          </a:xfrm>
        </p:grpSpPr>
        <p:sp>
          <p:nvSpPr>
            <p:cNvPr id="110" name="Rectangle: Rounded Corners 96">
              <a:extLst>
                <a:ext uri="{FF2B5EF4-FFF2-40B4-BE49-F238E27FC236}">
                  <a16:creationId xmlns:a16="http://schemas.microsoft.com/office/drawing/2014/main" id="{026267AB-7AA9-4C2E-8BA4-F587D20CB644}"/>
                </a:ext>
              </a:extLst>
            </p:cNvPr>
            <p:cNvSpPr/>
            <p:nvPr/>
          </p:nvSpPr>
          <p:spPr>
            <a:xfrm>
              <a:off x="7137511" y="883921"/>
              <a:ext cx="1671662" cy="416560"/>
            </a:xfrm>
            <a:prstGeom prst="roundRect">
              <a:avLst/>
            </a:prstGeom>
            <a:solidFill>
              <a:srgbClr val="002C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ymbio AR+LT"/>
                <a:ea typeface="+mn-ea"/>
                <a:cs typeface="Symbio AR+LT"/>
              </a:endParaRPr>
            </a:p>
          </p:txBody>
        </p:sp>
        <p:sp>
          <p:nvSpPr>
            <p:cNvPr id="111" name="Rectangle: Rounded Corners 97">
              <a:extLst>
                <a:ext uri="{FF2B5EF4-FFF2-40B4-BE49-F238E27FC236}">
                  <a16:creationId xmlns:a16="http://schemas.microsoft.com/office/drawing/2014/main" id="{DE6F3692-580B-43CB-A57C-A03B8F77D661}"/>
                </a:ext>
              </a:extLst>
            </p:cNvPr>
            <p:cNvSpPr/>
            <p:nvPr/>
          </p:nvSpPr>
          <p:spPr>
            <a:xfrm>
              <a:off x="7221247" y="972591"/>
              <a:ext cx="1481756" cy="381751"/>
            </a:xfrm>
            <a:prstGeom prst="roundRect">
              <a:avLst/>
            </a:prstGeom>
            <a:solidFill>
              <a:schemeClr val="bg1"/>
            </a:solidFill>
            <a:ln>
              <a:solidFill>
                <a:schemeClr val="bg1">
                  <a:lumMod val="7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1800" b="0" i="0" u="none" strike="noStrike" kern="1200" cap="none" spc="0" normalizeH="0" baseline="0" noProof="0" dirty="0">
                  <a:ln>
                    <a:noFill/>
                  </a:ln>
                  <a:solidFill>
                    <a:srgbClr val="0D2547"/>
                  </a:solidFill>
                  <a:effectLst/>
                  <a:uLnTx/>
                  <a:uFillTx/>
                  <a:latin typeface="Symbio AR+LT"/>
                  <a:ea typeface="+mn-ea"/>
                  <a:cs typeface="Symbio AR+LT"/>
                </a:rPr>
                <a:t>2</a:t>
              </a:r>
              <a:endParaRPr kumimoji="0" lang="en-US" sz="1800" b="0" i="0" u="none" strike="noStrike" kern="1200" cap="none" spc="0" normalizeH="0" baseline="0" noProof="0" dirty="0">
                <a:ln>
                  <a:noFill/>
                </a:ln>
                <a:solidFill>
                  <a:srgbClr val="0D2547"/>
                </a:solidFill>
                <a:effectLst/>
                <a:uLnTx/>
                <a:uFillTx/>
                <a:latin typeface="Symbio AR+LT"/>
                <a:ea typeface="+mn-ea"/>
                <a:cs typeface="Symbio AR+LT"/>
              </a:endParaRPr>
            </a:p>
          </p:txBody>
        </p:sp>
      </p:grpSp>
      <p:sp>
        <p:nvSpPr>
          <p:cNvPr id="4" name="BJPseudoFooter">
            <a:extLst>
              <a:ext uri="{FF2B5EF4-FFF2-40B4-BE49-F238E27FC236}">
                <a16:creationId xmlns:a16="http://schemas.microsoft.com/office/drawing/2014/main" id="{10FFAE40-76E3-4900-970D-D9924CBD4A1A}"/>
              </a:ext>
            </a:extLst>
          </p:cNvPr>
          <p:cNvSpPr txBox="1"/>
          <p:nvPr>
            <p:custDataLst>
              <p:tags r:id="rId1"/>
            </p:custDataLst>
          </p:nvPr>
        </p:nvSpPr>
        <p:spPr>
          <a:xfrm>
            <a:off x="5772834" y="6496278"/>
            <a:ext cx="646331" cy="215444"/>
          </a:xfrm>
          <a:prstGeom prst="rect">
            <a:avLst/>
          </a:prstGeom>
          <a:noFill/>
        </p:spPr>
        <p:txBody>
          <a:bodyPr vert="horz" wrap="none" rtlCol="0" anchor="ctr" anchorCtr="0">
            <a:spAutoFit/>
          </a:bodyPr>
          <a:lstStyle/>
          <a:p>
            <a:pPr marL="0" algn="ctr" defTabSz="914400" rtl="1" eaLnBrk="1" latinLnBrk="0" hangingPunct="1"/>
            <a:r>
              <a:rPr lang="en-US" sz="800">
                <a:solidFill>
                  <a:srgbClr val="AEC90B"/>
                </a:solidFill>
                <a:latin typeface="Segoe UI" panose="020B0502040204020203" pitchFamily="34" charset="0"/>
              </a:rPr>
              <a:t>Public | </a:t>
            </a:r>
            <a:r>
              <a:rPr lang="ar-SA" sz="800">
                <a:solidFill>
                  <a:srgbClr val="AEC90B"/>
                </a:solidFill>
                <a:latin typeface="Segoe UI" panose="020B0502040204020203" pitchFamily="34" charset="0"/>
              </a:rPr>
              <a:t>عام</a:t>
            </a:r>
            <a:endParaRPr lang="en-US" sz="800">
              <a:solidFill>
                <a:srgbClr val="AEC90B"/>
              </a:solidFill>
              <a:latin typeface="Segoe UI" panose="020B0502040204020203" pitchFamily="34" charset="0"/>
            </a:endParaRPr>
          </a:p>
        </p:txBody>
      </p:sp>
    </p:spTree>
    <p:extLst>
      <p:ext uri="{BB962C8B-B14F-4D97-AF65-F5344CB8AC3E}">
        <p14:creationId xmlns:p14="http://schemas.microsoft.com/office/powerpoint/2010/main" val="8986650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97D00F01-008F-45CD-9480-E483FF671085}"/>
              </a:ext>
            </a:extLst>
          </p:cNvPr>
          <p:cNvSpPr/>
          <p:nvPr/>
        </p:nvSpPr>
        <p:spPr>
          <a:xfrm>
            <a:off x="296216" y="948305"/>
            <a:ext cx="11530422" cy="5574415"/>
          </a:xfrm>
          <a:prstGeom prst="roundRect">
            <a:avLst>
              <a:gd name="adj" fmla="val 4273"/>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1" eaLnBrk="1" latinLnBrk="0" hangingPunct="1"/>
            <a:endParaRPr lang="en-US"/>
          </a:p>
        </p:txBody>
      </p:sp>
      <p:sp>
        <p:nvSpPr>
          <p:cNvPr id="111" name="Rectangle: Rounded Corners 230">
            <a:extLst>
              <a:ext uri="{FF2B5EF4-FFF2-40B4-BE49-F238E27FC236}">
                <a16:creationId xmlns:a16="http://schemas.microsoft.com/office/drawing/2014/main" id="{2E2B2C91-4FFA-4BE6-AD3C-68165C3C5FD0}"/>
              </a:ext>
            </a:extLst>
          </p:cNvPr>
          <p:cNvSpPr/>
          <p:nvPr/>
        </p:nvSpPr>
        <p:spPr>
          <a:xfrm>
            <a:off x="6395463" y="1413163"/>
            <a:ext cx="4734742" cy="4866043"/>
          </a:xfrm>
          <a:prstGeom prst="roundRect">
            <a:avLst>
              <a:gd name="adj" fmla="val 8412"/>
            </a:avLst>
          </a:prstGeom>
          <a:solidFill>
            <a:srgbClr val="EBFFF7"/>
          </a:solidFill>
          <a:ln w="28575">
            <a:no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ymbio AR+LT"/>
              <a:ea typeface="+mn-ea"/>
              <a:cs typeface="Symbio AR+LT"/>
            </a:endParaRPr>
          </a:p>
        </p:txBody>
      </p:sp>
      <p:sp>
        <p:nvSpPr>
          <p:cNvPr id="124" name="Speech Bubble: Rectangle with Corners Rounded 123">
            <a:extLst>
              <a:ext uri="{FF2B5EF4-FFF2-40B4-BE49-F238E27FC236}">
                <a16:creationId xmlns:a16="http://schemas.microsoft.com/office/drawing/2014/main" id="{F08B2EA3-E82D-4CBC-B318-77A76C296E15}"/>
              </a:ext>
            </a:extLst>
          </p:cNvPr>
          <p:cNvSpPr/>
          <p:nvPr/>
        </p:nvSpPr>
        <p:spPr>
          <a:xfrm rot="16200000" flipV="1">
            <a:off x="8420487" y="3016602"/>
            <a:ext cx="526918" cy="2277419"/>
          </a:xfrm>
          <a:prstGeom prst="wedgeRoundRectCallout">
            <a:avLst>
              <a:gd name="adj1" fmla="val 102541"/>
              <a:gd name="adj2" fmla="val 43603"/>
              <a:gd name="adj3" fmla="val 16667"/>
            </a:avLst>
          </a:prstGeom>
          <a:solidFill>
            <a:srgbClr val="EBFFF7"/>
          </a:solidFill>
          <a:ln>
            <a:solidFill>
              <a:srgbClr val="3A3A3A"/>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ymbio AR+LT"/>
              <a:ea typeface="+mn-ea"/>
              <a:cs typeface="Symbio AR+LT"/>
            </a:endParaRPr>
          </a:p>
        </p:txBody>
      </p:sp>
      <p:grpSp>
        <p:nvGrpSpPr>
          <p:cNvPr id="112" name="Google Shape;6405;p128">
            <a:extLst>
              <a:ext uri="{FF2B5EF4-FFF2-40B4-BE49-F238E27FC236}">
                <a16:creationId xmlns:a16="http://schemas.microsoft.com/office/drawing/2014/main" id="{4B6386CF-FD12-4558-BC46-E51FBDD248D5}"/>
              </a:ext>
            </a:extLst>
          </p:cNvPr>
          <p:cNvGrpSpPr/>
          <p:nvPr/>
        </p:nvGrpSpPr>
        <p:grpSpPr>
          <a:xfrm flipH="1">
            <a:off x="10789856" y="1147646"/>
            <a:ext cx="884384" cy="1216039"/>
            <a:chOff x="2925135" y="1442419"/>
            <a:chExt cx="1559049" cy="2883822"/>
          </a:xfrm>
        </p:grpSpPr>
        <p:sp>
          <p:nvSpPr>
            <p:cNvPr id="113" name="Google Shape;6408;p128">
              <a:extLst>
                <a:ext uri="{FF2B5EF4-FFF2-40B4-BE49-F238E27FC236}">
                  <a16:creationId xmlns:a16="http://schemas.microsoft.com/office/drawing/2014/main" id="{E8A2B399-7F02-4E88-B75F-E8CFB2870A27}"/>
                </a:ext>
              </a:extLst>
            </p:cNvPr>
            <p:cNvSpPr/>
            <p:nvPr/>
          </p:nvSpPr>
          <p:spPr>
            <a:xfrm>
              <a:off x="2925135" y="1442419"/>
              <a:ext cx="1433925" cy="2883822"/>
            </a:xfrm>
            <a:custGeom>
              <a:avLst/>
              <a:gdLst/>
              <a:ahLst/>
              <a:cxnLst/>
              <a:rect l="l" t="t" r="r" b="b"/>
              <a:pathLst>
                <a:path w="98214" h="209510" extrusionOk="0">
                  <a:moveTo>
                    <a:pt x="49107" y="0"/>
                  </a:moveTo>
                  <a:cubicBezTo>
                    <a:pt x="22030" y="0"/>
                    <a:pt x="0" y="22029"/>
                    <a:pt x="0" y="49106"/>
                  </a:cubicBezTo>
                  <a:lnTo>
                    <a:pt x="0" y="160403"/>
                  </a:lnTo>
                  <a:cubicBezTo>
                    <a:pt x="0" y="187480"/>
                    <a:pt x="22030" y="209509"/>
                    <a:pt x="49107" y="209509"/>
                  </a:cubicBezTo>
                  <a:cubicBezTo>
                    <a:pt x="76185" y="209509"/>
                    <a:pt x="98214" y="187480"/>
                    <a:pt x="98214" y="160403"/>
                  </a:cubicBezTo>
                  <a:lnTo>
                    <a:pt x="98214" y="105856"/>
                  </a:lnTo>
                  <a:cubicBezTo>
                    <a:pt x="98214" y="105394"/>
                    <a:pt x="97840" y="105020"/>
                    <a:pt x="97378" y="105020"/>
                  </a:cubicBezTo>
                  <a:cubicBezTo>
                    <a:pt x="96917" y="105020"/>
                    <a:pt x="96543" y="105394"/>
                    <a:pt x="96543" y="105856"/>
                  </a:cubicBezTo>
                  <a:lnTo>
                    <a:pt x="96543" y="160403"/>
                  </a:lnTo>
                  <a:cubicBezTo>
                    <a:pt x="96543" y="186559"/>
                    <a:pt x="75263" y="207838"/>
                    <a:pt x="49107" y="207838"/>
                  </a:cubicBezTo>
                  <a:cubicBezTo>
                    <a:pt x="22951" y="207838"/>
                    <a:pt x="1671" y="186560"/>
                    <a:pt x="1671" y="160403"/>
                  </a:cubicBezTo>
                  <a:lnTo>
                    <a:pt x="1671" y="49106"/>
                  </a:lnTo>
                  <a:cubicBezTo>
                    <a:pt x="1671" y="22951"/>
                    <a:pt x="22952" y="1671"/>
                    <a:pt x="49107" y="1671"/>
                  </a:cubicBezTo>
                  <a:cubicBezTo>
                    <a:pt x="75263" y="1671"/>
                    <a:pt x="96543" y="22951"/>
                    <a:pt x="96543" y="49106"/>
                  </a:cubicBezTo>
                  <a:cubicBezTo>
                    <a:pt x="96543" y="49567"/>
                    <a:pt x="96917" y="49942"/>
                    <a:pt x="97378" y="49942"/>
                  </a:cubicBezTo>
                  <a:cubicBezTo>
                    <a:pt x="97840" y="49942"/>
                    <a:pt x="98214" y="49567"/>
                    <a:pt x="98214" y="49106"/>
                  </a:cubicBezTo>
                  <a:cubicBezTo>
                    <a:pt x="98214" y="22029"/>
                    <a:pt x="76185" y="0"/>
                    <a:pt x="49107" y="0"/>
                  </a:cubicBezTo>
                  <a:close/>
                </a:path>
              </a:pathLst>
            </a:custGeom>
            <a:solidFill>
              <a:srgbClr val="A0D1F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114" name="Google Shape;6412;p128">
              <a:extLst>
                <a:ext uri="{FF2B5EF4-FFF2-40B4-BE49-F238E27FC236}">
                  <a16:creationId xmlns:a16="http://schemas.microsoft.com/office/drawing/2014/main" id="{FCCDA107-48C4-4FA7-B9C6-61AF8C3ECEB4}"/>
                </a:ext>
              </a:extLst>
            </p:cNvPr>
            <p:cNvSpPr/>
            <p:nvPr/>
          </p:nvSpPr>
          <p:spPr>
            <a:xfrm>
              <a:off x="4355384" y="2686914"/>
              <a:ext cx="128800" cy="228388"/>
            </a:xfrm>
            <a:custGeom>
              <a:avLst/>
              <a:gdLst/>
              <a:ahLst/>
              <a:cxnLst/>
              <a:rect l="l" t="t" r="r" b="b"/>
              <a:pathLst>
                <a:path w="8822" h="15643" extrusionOk="0">
                  <a:moveTo>
                    <a:pt x="919" y="1"/>
                  </a:moveTo>
                  <a:cubicBezTo>
                    <a:pt x="705" y="1"/>
                    <a:pt x="491" y="82"/>
                    <a:pt x="328" y="246"/>
                  </a:cubicBezTo>
                  <a:cubicBezTo>
                    <a:pt x="1" y="572"/>
                    <a:pt x="1" y="1101"/>
                    <a:pt x="328" y="1427"/>
                  </a:cubicBezTo>
                  <a:lnTo>
                    <a:pt x="6723" y="7822"/>
                  </a:lnTo>
                  <a:lnTo>
                    <a:pt x="328" y="14217"/>
                  </a:lnTo>
                  <a:cubicBezTo>
                    <a:pt x="89" y="14456"/>
                    <a:pt x="17" y="14816"/>
                    <a:pt x="146" y="15128"/>
                  </a:cubicBezTo>
                  <a:cubicBezTo>
                    <a:pt x="276" y="15440"/>
                    <a:pt x="581" y="15643"/>
                    <a:pt x="919" y="15643"/>
                  </a:cubicBezTo>
                  <a:cubicBezTo>
                    <a:pt x="1140" y="15643"/>
                    <a:pt x="1353" y="15555"/>
                    <a:pt x="1510" y="15398"/>
                  </a:cubicBezTo>
                  <a:lnTo>
                    <a:pt x="8495" y="8413"/>
                  </a:lnTo>
                  <a:cubicBezTo>
                    <a:pt x="8821" y="8087"/>
                    <a:pt x="8821" y="7557"/>
                    <a:pt x="8495" y="7232"/>
                  </a:cubicBezTo>
                  <a:lnTo>
                    <a:pt x="1510" y="246"/>
                  </a:lnTo>
                  <a:cubicBezTo>
                    <a:pt x="1347" y="82"/>
                    <a:pt x="1133" y="1"/>
                    <a:pt x="919" y="1"/>
                  </a:cubicBezTo>
                  <a:close/>
                </a:path>
              </a:pathLst>
            </a:custGeom>
            <a:solidFill>
              <a:srgbClr val="A0D1F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grpSp>
      <p:sp>
        <p:nvSpPr>
          <p:cNvPr id="110" name="Rectangle: Rounded Corners 230">
            <a:extLst>
              <a:ext uri="{FF2B5EF4-FFF2-40B4-BE49-F238E27FC236}">
                <a16:creationId xmlns:a16="http://schemas.microsoft.com/office/drawing/2014/main" id="{80FB3EE3-B6FA-4258-B5D3-4E613D48FB0A}"/>
              </a:ext>
            </a:extLst>
          </p:cNvPr>
          <p:cNvSpPr/>
          <p:nvPr/>
        </p:nvSpPr>
        <p:spPr>
          <a:xfrm>
            <a:off x="619018" y="2357912"/>
            <a:ext cx="5007628" cy="2968487"/>
          </a:xfrm>
          <a:prstGeom prst="roundRect">
            <a:avLst>
              <a:gd name="adj" fmla="val 8412"/>
            </a:avLst>
          </a:prstGeom>
          <a:solidFill>
            <a:srgbClr val="EBFFF7"/>
          </a:solidFill>
          <a:ln w="28575">
            <a:no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ymbio AR+LT"/>
              <a:ea typeface="+mn-ea"/>
              <a:cs typeface="Symbio AR+LT"/>
            </a:endParaRPr>
          </a:p>
        </p:txBody>
      </p:sp>
      <p:sp>
        <p:nvSpPr>
          <p:cNvPr id="81" name="Speech Bubble: Rectangle with Corners Rounded 80">
            <a:extLst>
              <a:ext uri="{FF2B5EF4-FFF2-40B4-BE49-F238E27FC236}">
                <a16:creationId xmlns:a16="http://schemas.microsoft.com/office/drawing/2014/main" id="{61A7AC7B-B3DF-42B0-9E29-A3023E8E7A7D}"/>
              </a:ext>
            </a:extLst>
          </p:cNvPr>
          <p:cNvSpPr/>
          <p:nvPr/>
        </p:nvSpPr>
        <p:spPr>
          <a:xfrm rot="16200000" flipV="1">
            <a:off x="2752615" y="1949741"/>
            <a:ext cx="526918" cy="3888179"/>
          </a:xfrm>
          <a:prstGeom prst="wedgeRoundRectCallout">
            <a:avLst>
              <a:gd name="adj1" fmla="val 65116"/>
              <a:gd name="adj2" fmla="val -21767"/>
              <a:gd name="adj3" fmla="val 16667"/>
            </a:avLst>
          </a:prstGeom>
          <a:solidFill>
            <a:srgbClr val="EBFFF7"/>
          </a:solidFill>
          <a:ln>
            <a:solidFill>
              <a:srgbClr val="3A3A3A"/>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ymbio AR+LT"/>
              <a:ea typeface="+mn-ea"/>
              <a:cs typeface="Symbio AR+LT"/>
            </a:endParaRPr>
          </a:p>
        </p:txBody>
      </p:sp>
      <p:sp>
        <p:nvSpPr>
          <p:cNvPr id="10" name="Title 1">
            <a:extLst>
              <a:ext uri="{FF2B5EF4-FFF2-40B4-BE49-F238E27FC236}">
                <a16:creationId xmlns:a16="http://schemas.microsoft.com/office/drawing/2014/main" id="{44591055-9373-4DE1-82B3-AF558940CE2C}"/>
              </a:ext>
            </a:extLst>
          </p:cNvPr>
          <p:cNvSpPr txBox="1">
            <a:spLocks/>
          </p:cNvSpPr>
          <p:nvPr/>
        </p:nvSpPr>
        <p:spPr>
          <a:xfrm>
            <a:off x="697793" y="543120"/>
            <a:ext cx="10797470" cy="1348717"/>
          </a:xfrm>
          <a:prstGeom prst="rect">
            <a:avLst/>
          </a:prstGeom>
        </p:spPr>
        <p:txBody>
          <a:bodyPr vert="horz" lIns="0" tIns="0" rIns="0" bIns="0" rtlCol="0" anchor="t">
            <a:noAutofit/>
          </a:bodyPr>
          <a:lstStyle>
            <a:lvl1pPr algn="r" defTabSz="914400" rtl="1" eaLnBrk="1" latinLnBrk="0" hangingPunct="1">
              <a:lnSpc>
                <a:spcPct val="90000"/>
              </a:lnSpc>
              <a:spcBef>
                <a:spcPct val="0"/>
              </a:spcBef>
              <a:buNone/>
              <a:defRPr sz="4000" kern="1200">
                <a:solidFill>
                  <a:schemeClr val="tx1"/>
                </a:solidFill>
                <a:latin typeface="Greta Arabic" pitchFamily="2" charset="-78"/>
                <a:ea typeface="+mj-ea"/>
                <a:cs typeface="+mj-cs"/>
              </a:defRPr>
            </a:lvl1pPr>
          </a:lstStyle>
          <a:p>
            <a:pPr>
              <a:defRPr/>
            </a:pPr>
            <a:r>
              <a:rPr lang="ar-SA" sz="2800" dirty="0">
                <a:solidFill>
                  <a:srgbClr val="0D2547"/>
                </a:solidFill>
                <a:latin typeface="Somar" panose="020B0604020202020204" charset="-78"/>
                <a:cs typeface="Somar" panose="020B0604020202020204" charset="-78"/>
              </a:rPr>
              <a:t>تأخير انشاء المحضر</a:t>
            </a:r>
          </a:p>
        </p:txBody>
      </p:sp>
      <p:sp>
        <p:nvSpPr>
          <p:cNvPr id="13" name="Rounded Rectangle 149">
            <a:extLst>
              <a:ext uri="{FF2B5EF4-FFF2-40B4-BE49-F238E27FC236}">
                <a16:creationId xmlns:a16="http://schemas.microsoft.com/office/drawing/2014/main" id="{1CD5D73A-D611-4510-B46B-3FF1A5FE0644}"/>
              </a:ext>
            </a:extLst>
          </p:cNvPr>
          <p:cNvSpPr/>
          <p:nvPr/>
        </p:nvSpPr>
        <p:spPr>
          <a:xfrm>
            <a:off x="9422894" y="2294078"/>
            <a:ext cx="1285039" cy="268728"/>
          </a:xfrm>
          <a:prstGeom prst="roundRect">
            <a:avLst/>
          </a:prstGeom>
        </p:spPr>
        <p:txBody>
          <a:bodyPr vert="horz" lIns="0" tIns="0" rIns="0" bIns="0" rtlCol="0" anchor="t">
            <a:noAutofit/>
          </a:bodyPr>
          <a:lstStyle/>
          <a:p>
            <a:pPr marL="0" marR="0" lvl="0" indent="0" algn="ctr" defTabSz="914400" rtl="1" eaLnBrk="1" fontAlgn="auto" latinLnBrk="0" hangingPunct="1">
              <a:lnSpc>
                <a:spcPct val="90000"/>
              </a:lnSpc>
              <a:spcBef>
                <a:spcPct val="0"/>
              </a:spcBef>
              <a:spcAft>
                <a:spcPts val="0"/>
              </a:spcAft>
              <a:buClrTx/>
              <a:buSzTx/>
              <a:buFontTx/>
              <a:buNone/>
              <a:tabLst/>
              <a:defRPr/>
            </a:pPr>
            <a:r>
              <a:rPr kumimoji="0" lang="ar-SA" sz="1200" b="1" i="0" u="none" strike="noStrike" kern="1200" cap="none" spc="0" normalizeH="0" baseline="0" noProof="0" dirty="0">
                <a:ln>
                  <a:noFill/>
                </a:ln>
                <a:solidFill>
                  <a:srgbClr val="E6E6E6">
                    <a:lumMod val="10000"/>
                  </a:srgbClr>
                </a:solidFill>
                <a:effectLst/>
                <a:uLnTx/>
                <a:uFillTx/>
                <a:latin typeface="Somar Light" panose="00000400000000000000" pitchFamily="50" charset="-78"/>
                <a:ea typeface="+mn-ea"/>
                <a:cs typeface="Somar Light" panose="00000400000000000000" pitchFamily="50" charset="-78"/>
              </a:rPr>
              <a:t>عدد واردات </a:t>
            </a:r>
            <a:r>
              <a:rPr kumimoji="0" lang="en-US" sz="1200" b="1" i="0" u="none" strike="noStrike" kern="1200" cap="none" spc="0" normalizeH="0" baseline="0" noProof="0" dirty="0">
                <a:ln>
                  <a:noFill/>
                </a:ln>
                <a:solidFill>
                  <a:srgbClr val="E6E6E6">
                    <a:lumMod val="10000"/>
                  </a:srgbClr>
                </a:solidFill>
                <a:effectLst/>
                <a:uLnTx/>
                <a:uFillTx/>
                <a:latin typeface="Somar Light" panose="00000400000000000000" pitchFamily="50" charset="-78"/>
                <a:ea typeface="+mn-ea"/>
                <a:cs typeface="Somar Light" panose="00000400000000000000" pitchFamily="50" charset="-78"/>
              </a:rPr>
              <a:t>2021</a:t>
            </a:r>
            <a:endParaRPr kumimoji="0" lang="ar-SA" sz="1200" b="1" i="0" u="none" strike="noStrike" kern="1200" cap="none" spc="0" normalizeH="0" baseline="0" noProof="0" dirty="0">
              <a:ln>
                <a:noFill/>
              </a:ln>
              <a:solidFill>
                <a:srgbClr val="E6E6E6">
                  <a:lumMod val="10000"/>
                </a:srgbClr>
              </a:solidFill>
              <a:effectLst/>
              <a:uLnTx/>
              <a:uFillTx/>
              <a:latin typeface="Somar Light" panose="00000400000000000000" pitchFamily="50" charset="-78"/>
              <a:ea typeface="+mn-ea"/>
              <a:cs typeface="Somar Light" panose="00000400000000000000" pitchFamily="50" charset="-78"/>
            </a:endParaRPr>
          </a:p>
        </p:txBody>
      </p:sp>
      <p:sp>
        <p:nvSpPr>
          <p:cNvPr id="15" name="Arrow: Pentagon 14">
            <a:extLst>
              <a:ext uri="{FF2B5EF4-FFF2-40B4-BE49-F238E27FC236}">
                <a16:creationId xmlns:a16="http://schemas.microsoft.com/office/drawing/2014/main" id="{24662738-97C4-48AF-8EF1-52C34A1489FE}"/>
              </a:ext>
            </a:extLst>
          </p:cNvPr>
          <p:cNvSpPr/>
          <p:nvPr/>
        </p:nvSpPr>
        <p:spPr>
          <a:xfrm flipH="1">
            <a:off x="9062948" y="2048378"/>
            <a:ext cx="246027" cy="365405"/>
          </a:xfrm>
          <a:prstGeom prst="homePlate">
            <a:avLst>
              <a:gd name="adj" fmla="val 100000"/>
            </a:avLst>
          </a:prstGeom>
          <a:solidFill>
            <a:srgbClr val="05D0CB">
              <a:alpha val="40000"/>
            </a:srgb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ymbio AR+LT"/>
              <a:ea typeface="+mn-ea"/>
              <a:cs typeface="Symbio AR+LT"/>
            </a:endParaRPr>
          </a:p>
        </p:txBody>
      </p:sp>
      <p:sp>
        <p:nvSpPr>
          <p:cNvPr id="18" name="Title 1">
            <a:extLst>
              <a:ext uri="{FF2B5EF4-FFF2-40B4-BE49-F238E27FC236}">
                <a16:creationId xmlns:a16="http://schemas.microsoft.com/office/drawing/2014/main" id="{64CF8F34-690B-42A7-93BC-A4AE930C7A33}"/>
              </a:ext>
            </a:extLst>
          </p:cNvPr>
          <p:cNvSpPr txBox="1">
            <a:spLocks/>
          </p:cNvSpPr>
          <p:nvPr/>
        </p:nvSpPr>
        <p:spPr>
          <a:xfrm>
            <a:off x="8543221" y="2042258"/>
            <a:ext cx="1880801" cy="352509"/>
          </a:xfrm>
          <a:prstGeom prst="rect">
            <a:avLst/>
          </a:prstGeom>
        </p:spPr>
        <p:txBody>
          <a:bodyPr vert="horz" lIns="0" tIns="0" rIns="0" bIns="0" rtlCol="0" anchor="t">
            <a:noAutofit/>
          </a:bodyPr>
          <a:lstStyle>
            <a:lvl1pPr algn="r" defTabSz="914400" rtl="1" eaLnBrk="1" latinLnBrk="0" hangingPunct="1">
              <a:lnSpc>
                <a:spcPct val="90000"/>
              </a:lnSpc>
              <a:spcBef>
                <a:spcPct val="0"/>
              </a:spcBef>
              <a:buNone/>
              <a:defRPr sz="2600" kern="1200">
                <a:solidFill>
                  <a:schemeClr val="accent3"/>
                </a:solidFill>
                <a:latin typeface="Greta Arabic" pitchFamily="2" charset="-78"/>
                <a:ea typeface="+mj-ea"/>
                <a:cs typeface="+mj-cs"/>
              </a:defRPr>
            </a:lvl1pPr>
          </a:lstStyle>
          <a:p>
            <a:pPr marL="0" marR="0" lvl="0" indent="0" algn="r" defTabSz="914400" rtl="1" eaLnBrk="1" fontAlgn="auto" latinLnBrk="0" hangingPunct="1">
              <a:lnSpc>
                <a:spcPct val="90000"/>
              </a:lnSpc>
              <a:spcBef>
                <a:spcPct val="0"/>
              </a:spcBef>
              <a:spcAft>
                <a:spcPts val="0"/>
              </a:spcAft>
              <a:buClrTx/>
              <a:buSzTx/>
              <a:buFontTx/>
              <a:buNone/>
              <a:tabLst/>
              <a:defRPr/>
            </a:pPr>
            <a:r>
              <a:rPr kumimoji="0" lang="en-US" sz="1600" b="0" i="0" u="none" strike="noStrike" kern="1200" cap="none" spc="0" normalizeH="0" baseline="0" noProof="0" dirty="0">
                <a:ln>
                  <a:noFill/>
                </a:ln>
                <a:solidFill>
                  <a:srgbClr val="1D54A1"/>
                </a:solidFill>
                <a:effectLst>
                  <a:outerShdw blurRad="38100" dist="38100" dir="2700000" algn="tl">
                    <a:srgbClr val="000000">
                      <a:alpha val="43137"/>
                    </a:srgbClr>
                  </a:outerShdw>
                </a:effectLst>
                <a:uLnTx/>
                <a:uFillTx/>
                <a:latin typeface="Greta Arabic" pitchFamily="2" charset="-78"/>
                <a:ea typeface="+mj-ea"/>
                <a:cs typeface="Somar Bold"/>
              </a:rPr>
              <a:t>+1.34M</a:t>
            </a:r>
            <a:endParaRPr kumimoji="0" lang="ar-SA" sz="1400" b="0" i="0" u="none" strike="noStrike" kern="1200" cap="none" spc="0" normalizeH="0" baseline="0" noProof="0" dirty="0">
              <a:ln>
                <a:noFill/>
              </a:ln>
              <a:solidFill>
                <a:srgbClr val="1D54A1"/>
              </a:solidFill>
              <a:effectLst>
                <a:outerShdw blurRad="38100" dist="38100" dir="2700000" algn="tl">
                  <a:srgbClr val="000000">
                    <a:alpha val="43137"/>
                  </a:srgbClr>
                </a:outerShdw>
              </a:effectLst>
              <a:uLnTx/>
              <a:uFillTx/>
              <a:latin typeface="Greta Arabic" pitchFamily="2" charset="-78"/>
              <a:ea typeface="+mj-ea"/>
              <a:cs typeface="Somar Bold"/>
            </a:endParaRPr>
          </a:p>
        </p:txBody>
      </p:sp>
      <p:sp>
        <p:nvSpPr>
          <p:cNvPr id="19" name="Title 1">
            <a:extLst>
              <a:ext uri="{FF2B5EF4-FFF2-40B4-BE49-F238E27FC236}">
                <a16:creationId xmlns:a16="http://schemas.microsoft.com/office/drawing/2014/main" id="{27B9F427-299D-4389-9DA4-221378583DB1}"/>
              </a:ext>
            </a:extLst>
          </p:cNvPr>
          <p:cNvSpPr txBox="1">
            <a:spLocks/>
          </p:cNvSpPr>
          <p:nvPr/>
        </p:nvSpPr>
        <p:spPr>
          <a:xfrm>
            <a:off x="8036248" y="2008637"/>
            <a:ext cx="631485" cy="270690"/>
          </a:xfrm>
          <a:prstGeom prst="rect">
            <a:avLst/>
          </a:prstGeom>
        </p:spPr>
        <p:txBody>
          <a:bodyPr vert="horz" lIns="0" tIns="0" rIns="0" bIns="0" rtlCol="0" anchor="t">
            <a:noAutofit/>
          </a:bodyPr>
          <a:lstStyle>
            <a:lvl1pPr algn="r" defTabSz="914400" rtl="1" eaLnBrk="1" latinLnBrk="0" hangingPunct="1">
              <a:lnSpc>
                <a:spcPct val="90000"/>
              </a:lnSpc>
              <a:spcBef>
                <a:spcPct val="0"/>
              </a:spcBef>
              <a:buNone/>
              <a:defRPr sz="2600" kern="1200">
                <a:solidFill>
                  <a:schemeClr val="accent3"/>
                </a:solidFill>
                <a:latin typeface="Greta Arabic" pitchFamily="2" charset="-78"/>
                <a:ea typeface="+mj-ea"/>
                <a:cs typeface="+mj-cs"/>
              </a:defRPr>
            </a:lvl1pPr>
          </a:lstStyle>
          <a:p>
            <a:pPr marL="0" marR="0" lvl="0" indent="0" algn="r" defTabSz="914400" rtl="1" eaLnBrk="1" fontAlgn="auto" latinLnBrk="0" hangingPunct="1">
              <a:lnSpc>
                <a:spcPct val="90000"/>
              </a:lnSpc>
              <a:spcBef>
                <a:spcPct val="0"/>
              </a:spcBef>
              <a:spcAft>
                <a:spcPts val="0"/>
              </a:spcAft>
              <a:buClrTx/>
              <a:buSzTx/>
              <a:buFontTx/>
              <a:buNone/>
              <a:tabLst/>
              <a:defRPr/>
            </a:pPr>
            <a:r>
              <a:rPr lang="ar-SA" sz="1600" dirty="0">
                <a:solidFill>
                  <a:srgbClr val="1D54A1"/>
                </a:solidFill>
                <a:effectLst>
                  <a:outerShdw blurRad="38100" dist="38100" dir="2700000" algn="tl">
                    <a:srgbClr val="000000">
                      <a:alpha val="43137"/>
                    </a:srgbClr>
                  </a:outerShdw>
                </a:effectLst>
                <a:cs typeface="Somar Bold"/>
              </a:rPr>
              <a:t>734</a:t>
            </a:r>
          </a:p>
        </p:txBody>
      </p:sp>
      <p:sp>
        <p:nvSpPr>
          <p:cNvPr id="21" name="Rounded Rectangle 149">
            <a:extLst>
              <a:ext uri="{FF2B5EF4-FFF2-40B4-BE49-F238E27FC236}">
                <a16:creationId xmlns:a16="http://schemas.microsoft.com/office/drawing/2014/main" id="{F3FA31E3-82EF-4812-9254-7C07532B0F97}"/>
              </a:ext>
            </a:extLst>
          </p:cNvPr>
          <p:cNvSpPr/>
          <p:nvPr/>
        </p:nvSpPr>
        <p:spPr>
          <a:xfrm>
            <a:off x="6395463" y="2289849"/>
            <a:ext cx="1285039" cy="216588"/>
          </a:xfrm>
          <a:prstGeom prst="roundRect">
            <a:avLst/>
          </a:prstGeom>
        </p:spPr>
        <p:txBody>
          <a:bodyPr vert="horz" lIns="0" tIns="0" rIns="0" bIns="0" rtlCol="0" anchor="t">
            <a:noAutofit/>
          </a:bodyPr>
          <a:lstStyle/>
          <a:p>
            <a:pPr marL="0" marR="0" lvl="0" indent="0" algn="ctr" defTabSz="914400" rtl="1" eaLnBrk="1" fontAlgn="auto" latinLnBrk="0" hangingPunct="1">
              <a:lnSpc>
                <a:spcPct val="90000"/>
              </a:lnSpc>
              <a:spcBef>
                <a:spcPct val="0"/>
              </a:spcBef>
              <a:spcAft>
                <a:spcPts val="0"/>
              </a:spcAft>
              <a:buClrTx/>
              <a:buSzTx/>
              <a:buFontTx/>
              <a:buNone/>
              <a:tabLst/>
              <a:defRPr/>
            </a:pPr>
            <a:r>
              <a:rPr kumimoji="0" lang="ar-SA" sz="1200" b="1" i="0" u="none" strike="noStrike" kern="1200" cap="none" spc="0" normalizeH="0" baseline="0" noProof="0" dirty="0">
                <a:ln>
                  <a:noFill/>
                </a:ln>
                <a:solidFill>
                  <a:srgbClr val="E6E6E6">
                    <a:lumMod val="10000"/>
                  </a:srgbClr>
                </a:solidFill>
                <a:effectLst/>
                <a:uLnTx/>
                <a:uFillTx/>
                <a:latin typeface="Somar Light" panose="00000400000000000000" pitchFamily="50" charset="-78"/>
                <a:ea typeface="+mn-ea"/>
                <a:cs typeface="Somar Light" panose="00000400000000000000" pitchFamily="50" charset="-78"/>
              </a:rPr>
              <a:t>بتصنيف امني </a:t>
            </a:r>
          </a:p>
        </p:txBody>
      </p:sp>
      <p:sp>
        <p:nvSpPr>
          <p:cNvPr id="23" name="Title 1">
            <a:extLst>
              <a:ext uri="{FF2B5EF4-FFF2-40B4-BE49-F238E27FC236}">
                <a16:creationId xmlns:a16="http://schemas.microsoft.com/office/drawing/2014/main" id="{E7F07115-9672-4260-902A-9D4E605A0974}"/>
              </a:ext>
            </a:extLst>
          </p:cNvPr>
          <p:cNvSpPr txBox="1">
            <a:spLocks/>
          </p:cNvSpPr>
          <p:nvPr/>
        </p:nvSpPr>
        <p:spPr>
          <a:xfrm>
            <a:off x="6635810" y="2021586"/>
            <a:ext cx="631485" cy="270690"/>
          </a:xfrm>
          <a:prstGeom prst="rect">
            <a:avLst/>
          </a:prstGeom>
        </p:spPr>
        <p:txBody>
          <a:bodyPr vert="horz" lIns="0" tIns="0" rIns="0" bIns="0" rtlCol="0" anchor="t">
            <a:noAutofit/>
          </a:bodyPr>
          <a:lstStyle>
            <a:lvl1pPr algn="r" defTabSz="914400" rtl="1" eaLnBrk="1" latinLnBrk="0" hangingPunct="1">
              <a:lnSpc>
                <a:spcPct val="90000"/>
              </a:lnSpc>
              <a:spcBef>
                <a:spcPct val="0"/>
              </a:spcBef>
              <a:buNone/>
              <a:defRPr sz="2600" kern="1200">
                <a:solidFill>
                  <a:schemeClr val="accent3"/>
                </a:solidFill>
                <a:latin typeface="Greta Arabic" pitchFamily="2" charset="-78"/>
                <a:ea typeface="+mj-ea"/>
                <a:cs typeface="+mj-cs"/>
              </a:defRPr>
            </a:lvl1pPr>
          </a:lstStyle>
          <a:p>
            <a:pPr marL="0" marR="0" lvl="0" indent="0" algn="r" defTabSz="914400" rtl="1" eaLnBrk="1" fontAlgn="auto" latinLnBrk="0" hangingPunct="1">
              <a:lnSpc>
                <a:spcPct val="90000"/>
              </a:lnSpc>
              <a:spcBef>
                <a:spcPct val="0"/>
              </a:spcBef>
              <a:spcAft>
                <a:spcPts val="0"/>
              </a:spcAft>
              <a:buClrTx/>
              <a:buSzTx/>
              <a:buFontTx/>
              <a:buNone/>
              <a:tabLst/>
              <a:defRPr/>
            </a:pPr>
            <a:r>
              <a:rPr kumimoji="0" lang="en-US" sz="1600" b="0" i="0" u="none" strike="noStrike" kern="1200" cap="none" spc="0" normalizeH="0" baseline="0" noProof="0" dirty="0">
                <a:ln>
                  <a:noFill/>
                </a:ln>
                <a:solidFill>
                  <a:srgbClr val="1D54A1"/>
                </a:solidFill>
                <a:effectLst>
                  <a:outerShdw blurRad="38100" dist="38100" dir="2700000" algn="tl">
                    <a:srgbClr val="000000">
                      <a:alpha val="43137"/>
                    </a:srgbClr>
                  </a:outerShdw>
                </a:effectLst>
                <a:uLnTx/>
                <a:uFillTx/>
                <a:latin typeface="Greta Arabic" pitchFamily="2" charset="-78"/>
                <a:ea typeface="+mj-ea"/>
                <a:cs typeface="Somar Bold"/>
              </a:rPr>
              <a:t>378</a:t>
            </a:r>
            <a:endParaRPr kumimoji="0" lang="ar-SA" sz="1400" b="0" i="0" u="none" strike="noStrike" kern="1200" cap="none" spc="0" normalizeH="0" baseline="0" noProof="0" dirty="0">
              <a:ln>
                <a:noFill/>
              </a:ln>
              <a:solidFill>
                <a:srgbClr val="1D54A1"/>
              </a:solidFill>
              <a:effectLst>
                <a:outerShdw blurRad="38100" dist="38100" dir="2700000" algn="tl">
                  <a:srgbClr val="000000">
                    <a:alpha val="43137"/>
                  </a:srgbClr>
                </a:outerShdw>
              </a:effectLst>
              <a:uLnTx/>
              <a:uFillTx/>
              <a:latin typeface="Greta Arabic" pitchFamily="2" charset="-78"/>
              <a:ea typeface="+mj-ea"/>
              <a:cs typeface="Somar Bold"/>
            </a:endParaRPr>
          </a:p>
        </p:txBody>
      </p:sp>
      <p:sp>
        <p:nvSpPr>
          <p:cNvPr id="24" name="Arrow: Pentagon 23">
            <a:extLst>
              <a:ext uri="{FF2B5EF4-FFF2-40B4-BE49-F238E27FC236}">
                <a16:creationId xmlns:a16="http://schemas.microsoft.com/office/drawing/2014/main" id="{E27C36AE-70CB-4F55-8E10-8531A3CBAB6D}"/>
              </a:ext>
            </a:extLst>
          </p:cNvPr>
          <p:cNvSpPr/>
          <p:nvPr/>
        </p:nvSpPr>
        <p:spPr>
          <a:xfrm flipH="1">
            <a:off x="7490846" y="2046584"/>
            <a:ext cx="246027" cy="365405"/>
          </a:xfrm>
          <a:prstGeom prst="homePlate">
            <a:avLst>
              <a:gd name="adj" fmla="val 100000"/>
            </a:avLst>
          </a:prstGeom>
          <a:solidFill>
            <a:srgbClr val="05D0CB">
              <a:alpha val="40000"/>
            </a:srgb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ymbio AR+LT"/>
              <a:ea typeface="+mn-ea"/>
              <a:cs typeface="Symbio AR+LT"/>
            </a:endParaRPr>
          </a:p>
        </p:txBody>
      </p:sp>
      <p:sp>
        <p:nvSpPr>
          <p:cNvPr id="29" name="Rounded Rectangle 149">
            <a:extLst>
              <a:ext uri="{FF2B5EF4-FFF2-40B4-BE49-F238E27FC236}">
                <a16:creationId xmlns:a16="http://schemas.microsoft.com/office/drawing/2014/main" id="{9441025D-0046-408F-9B81-1F233E083D04}"/>
              </a:ext>
            </a:extLst>
          </p:cNvPr>
          <p:cNvSpPr/>
          <p:nvPr/>
        </p:nvSpPr>
        <p:spPr>
          <a:xfrm>
            <a:off x="7773134" y="2291843"/>
            <a:ext cx="1285039" cy="268728"/>
          </a:xfrm>
          <a:prstGeom prst="roundRect">
            <a:avLst/>
          </a:prstGeom>
        </p:spPr>
        <p:txBody>
          <a:bodyPr vert="horz" lIns="0" tIns="0" rIns="0" bIns="0" rtlCol="0" anchor="t">
            <a:noAutofit/>
          </a:bodyPr>
          <a:lstStyle/>
          <a:p>
            <a:pPr marL="0" marR="0" lvl="0" indent="0" algn="ctr" defTabSz="914400" rtl="1" eaLnBrk="1" fontAlgn="auto" latinLnBrk="0" hangingPunct="1">
              <a:lnSpc>
                <a:spcPct val="90000"/>
              </a:lnSpc>
              <a:spcBef>
                <a:spcPct val="0"/>
              </a:spcBef>
              <a:spcAft>
                <a:spcPts val="0"/>
              </a:spcAft>
              <a:buClrTx/>
              <a:buSzTx/>
              <a:buFontTx/>
              <a:buNone/>
              <a:tabLst/>
              <a:defRPr/>
            </a:pPr>
            <a:r>
              <a:rPr kumimoji="0" lang="ar-SA" sz="1200" b="1" i="0" u="none" strike="noStrike" kern="1200" cap="none" spc="0" normalizeH="0" baseline="0" noProof="0" dirty="0">
                <a:ln>
                  <a:noFill/>
                </a:ln>
                <a:solidFill>
                  <a:srgbClr val="E6E6E6">
                    <a:lumMod val="10000"/>
                  </a:srgbClr>
                </a:solidFill>
                <a:effectLst/>
                <a:uLnTx/>
                <a:uFillTx/>
                <a:latin typeface="Somar Light" panose="00000400000000000000" pitchFamily="50" charset="-78"/>
                <a:ea typeface="+mn-ea"/>
                <a:cs typeface="Somar Light" panose="00000400000000000000" pitchFamily="50" charset="-78"/>
              </a:rPr>
              <a:t>تم إعداد محضر لها</a:t>
            </a:r>
          </a:p>
        </p:txBody>
      </p:sp>
      <p:graphicFrame>
        <p:nvGraphicFramePr>
          <p:cNvPr id="32" name="Table 31">
            <a:extLst>
              <a:ext uri="{FF2B5EF4-FFF2-40B4-BE49-F238E27FC236}">
                <a16:creationId xmlns:a16="http://schemas.microsoft.com/office/drawing/2014/main" id="{5F5628DB-4140-418C-A465-B4C485528041}"/>
              </a:ext>
            </a:extLst>
          </p:cNvPr>
          <p:cNvGraphicFramePr>
            <a:graphicFrameLocks noGrp="1"/>
          </p:cNvGraphicFramePr>
          <p:nvPr>
            <p:extLst>
              <p:ext uri="{D42A27DB-BD31-4B8C-83A1-F6EECF244321}">
                <p14:modId xmlns:p14="http://schemas.microsoft.com/office/powerpoint/2010/main" val="3119381588"/>
              </p:ext>
            </p:extLst>
          </p:nvPr>
        </p:nvGraphicFramePr>
        <p:xfrm>
          <a:off x="3051458" y="3725103"/>
          <a:ext cx="1993522" cy="1413208"/>
        </p:xfrm>
        <a:graphic>
          <a:graphicData uri="http://schemas.openxmlformats.org/drawingml/2006/table">
            <a:tbl>
              <a:tblPr>
                <a:tableStyleId>{073A0DAA-6AF3-43AB-8588-CEC1D06C72B9}</a:tableStyleId>
              </a:tblPr>
              <a:tblGrid>
                <a:gridCol w="1005649">
                  <a:extLst>
                    <a:ext uri="{9D8B030D-6E8A-4147-A177-3AD203B41FA5}">
                      <a16:colId xmlns:a16="http://schemas.microsoft.com/office/drawing/2014/main" val="381123450"/>
                    </a:ext>
                  </a:extLst>
                </a:gridCol>
                <a:gridCol w="987873">
                  <a:extLst>
                    <a:ext uri="{9D8B030D-6E8A-4147-A177-3AD203B41FA5}">
                      <a16:colId xmlns:a16="http://schemas.microsoft.com/office/drawing/2014/main" val="3556660675"/>
                    </a:ext>
                  </a:extLst>
                </a:gridCol>
              </a:tblGrid>
              <a:tr h="233507">
                <a:tc>
                  <a:txBody>
                    <a:bodyPr/>
                    <a:lstStyle/>
                    <a:p>
                      <a:pPr algn="ctr" rtl="0" fontAlgn="ctr"/>
                      <a:r>
                        <a:rPr lang="en-US" sz="1200" u="none" strike="noStrike" dirty="0">
                          <a:effectLst/>
                        </a:rPr>
                        <a:t>114533</a:t>
                      </a:r>
                    </a:p>
                  </a:txBody>
                  <a:tcPr marL="6927" marR="6927" marT="6927" marB="0" anchor="ctr"/>
                </a:tc>
                <a:tc>
                  <a:txBody>
                    <a:bodyPr/>
                    <a:lstStyle/>
                    <a:p>
                      <a:pPr algn="ctr" rtl="0" fontAlgn="ctr"/>
                      <a:r>
                        <a:rPr lang="ar-SA" sz="1100" u="none" strike="noStrike" dirty="0">
                          <a:effectLst/>
                        </a:rPr>
                        <a:t>رقم البيان</a:t>
                      </a:r>
                      <a:endParaRPr lang="ar-SA" sz="1100" b="1" i="0" u="none" strike="noStrike" dirty="0">
                        <a:solidFill>
                          <a:srgbClr val="171717"/>
                        </a:solidFill>
                        <a:effectLst/>
                        <a:latin typeface="SST Arabic" panose="020B0504030504020204" pitchFamily="34" charset="-78"/>
                        <a:cs typeface="SST Arabic" panose="020B0504030504020204" pitchFamily="34" charset="-78"/>
                      </a:endParaRPr>
                    </a:p>
                  </a:txBody>
                  <a:tcPr marL="6927" marR="6927" marT="6927" marB="0" anchor="ctr"/>
                </a:tc>
                <a:extLst>
                  <a:ext uri="{0D108BD9-81ED-4DB2-BD59-A6C34878D82A}">
                    <a16:rowId xmlns:a16="http://schemas.microsoft.com/office/drawing/2014/main" val="932859587"/>
                  </a:ext>
                </a:extLst>
              </a:tr>
              <a:tr h="233507">
                <a:tc>
                  <a:txBody>
                    <a:bodyPr/>
                    <a:lstStyle/>
                    <a:p>
                      <a:pPr algn="ctr" rtl="0" fontAlgn="ctr"/>
                      <a:r>
                        <a:rPr lang="en-US" sz="1200" u="none" strike="noStrike" dirty="0">
                          <a:solidFill>
                            <a:srgbClr val="C00000"/>
                          </a:solidFill>
                          <a:effectLst/>
                        </a:rPr>
                        <a:t>12-May-21</a:t>
                      </a:r>
                      <a:endParaRPr lang="en-US" sz="1200" b="0" i="0" u="none" strike="noStrike" dirty="0">
                        <a:solidFill>
                          <a:srgbClr val="C00000"/>
                        </a:solidFill>
                        <a:effectLst/>
                        <a:latin typeface="SST Arabic" panose="020B0504030504020204" pitchFamily="34" charset="-78"/>
                        <a:cs typeface="SST Arabic" panose="020B0504030504020204" pitchFamily="34" charset="-78"/>
                      </a:endParaRPr>
                    </a:p>
                  </a:txBody>
                  <a:tcPr marL="6927" marR="6927" marT="6927" marB="0" anchor="ctr"/>
                </a:tc>
                <a:tc>
                  <a:txBody>
                    <a:bodyPr/>
                    <a:lstStyle/>
                    <a:p>
                      <a:pPr algn="ctr" rtl="0" fontAlgn="ctr"/>
                      <a:r>
                        <a:rPr lang="ar-SA" sz="1100" u="none" strike="noStrike" dirty="0">
                          <a:solidFill>
                            <a:srgbClr val="C00000"/>
                          </a:solidFill>
                          <a:effectLst/>
                        </a:rPr>
                        <a:t>تاريخ البيان</a:t>
                      </a:r>
                      <a:endParaRPr lang="ar-SA" sz="1100" b="1" i="0" u="none" strike="noStrike" dirty="0">
                        <a:solidFill>
                          <a:srgbClr val="C00000"/>
                        </a:solidFill>
                        <a:effectLst/>
                        <a:latin typeface="SST Arabic" panose="020B0504030504020204" pitchFamily="34" charset="-78"/>
                        <a:cs typeface="SST Arabic" panose="020B0504030504020204" pitchFamily="34" charset="-78"/>
                      </a:endParaRPr>
                    </a:p>
                  </a:txBody>
                  <a:tcPr marL="6927" marR="6927" marT="6927" marB="0" anchor="ctr"/>
                </a:tc>
                <a:extLst>
                  <a:ext uri="{0D108BD9-81ED-4DB2-BD59-A6C34878D82A}">
                    <a16:rowId xmlns:a16="http://schemas.microsoft.com/office/drawing/2014/main" val="600175939"/>
                  </a:ext>
                </a:extLst>
              </a:tr>
              <a:tr h="245673">
                <a:tc>
                  <a:txBody>
                    <a:bodyPr/>
                    <a:lstStyle/>
                    <a:p>
                      <a:pPr algn="ctr" rtl="0" fontAlgn="ctr"/>
                      <a:r>
                        <a:rPr lang="en-US" sz="1200" u="none" strike="noStrike" dirty="0">
                          <a:effectLst/>
                        </a:rPr>
                        <a:t>12-May-21</a:t>
                      </a:r>
                      <a:endParaRPr lang="en-US" sz="1200" b="0" i="0" u="none" strike="noStrike" dirty="0">
                        <a:solidFill>
                          <a:srgbClr val="0D2547"/>
                        </a:solidFill>
                        <a:effectLst/>
                        <a:latin typeface="SST Arabic" panose="020B0504030504020204" pitchFamily="34" charset="-78"/>
                        <a:cs typeface="SST Arabic" panose="020B0504030504020204" pitchFamily="34" charset="-78"/>
                      </a:endParaRPr>
                    </a:p>
                  </a:txBody>
                  <a:tcPr marL="6927" marR="6927" marT="6927" marB="0" anchor="ctr"/>
                </a:tc>
                <a:tc>
                  <a:txBody>
                    <a:bodyPr/>
                    <a:lstStyle/>
                    <a:p>
                      <a:pPr algn="ctr" rtl="0" fontAlgn="ctr"/>
                      <a:r>
                        <a:rPr lang="ar-SA" sz="1100" u="none" strike="noStrike" dirty="0">
                          <a:effectLst/>
                        </a:rPr>
                        <a:t>تاريخ التفريغ</a:t>
                      </a:r>
                      <a:endParaRPr lang="ar-SA" sz="1100" b="1" i="0" u="none" strike="noStrike" dirty="0">
                        <a:solidFill>
                          <a:srgbClr val="171717"/>
                        </a:solidFill>
                        <a:effectLst/>
                        <a:latin typeface="SST Arabic" panose="020B0504030504020204" pitchFamily="34" charset="-78"/>
                        <a:cs typeface="SST Arabic" panose="020B0504030504020204" pitchFamily="34" charset="-78"/>
                      </a:endParaRPr>
                    </a:p>
                  </a:txBody>
                  <a:tcPr marL="6927" marR="6927" marT="6927" marB="0" anchor="ctr"/>
                </a:tc>
                <a:extLst>
                  <a:ext uri="{0D108BD9-81ED-4DB2-BD59-A6C34878D82A}">
                    <a16:rowId xmlns:a16="http://schemas.microsoft.com/office/drawing/2014/main" val="3034632143"/>
                  </a:ext>
                </a:extLst>
              </a:tr>
              <a:tr h="233507">
                <a:tc>
                  <a:txBody>
                    <a:bodyPr/>
                    <a:lstStyle/>
                    <a:p>
                      <a:pPr algn="ctr" rtl="0" fontAlgn="ctr"/>
                      <a:r>
                        <a:rPr lang="en-US" sz="1200" u="none" strike="noStrike" dirty="0">
                          <a:effectLst/>
                        </a:rPr>
                        <a:t>LGL-SZR-251552</a:t>
                      </a:r>
                      <a:endParaRPr lang="en-US" sz="1200" b="0" i="0" u="none" strike="noStrike" dirty="0">
                        <a:solidFill>
                          <a:srgbClr val="0D2547"/>
                        </a:solidFill>
                        <a:effectLst/>
                        <a:latin typeface="SST Arabic" panose="020B0504030504020204" pitchFamily="34" charset="-78"/>
                        <a:cs typeface="SST Arabic" panose="020B0504030504020204" pitchFamily="34" charset="-78"/>
                      </a:endParaRPr>
                    </a:p>
                  </a:txBody>
                  <a:tcPr marL="6927" marR="6927" marT="6927" marB="0" anchor="ctr"/>
                </a:tc>
                <a:tc>
                  <a:txBody>
                    <a:bodyPr/>
                    <a:lstStyle/>
                    <a:p>
                      <a:pPr algn="ctr" rtl="0" fontAlgn="ctr"/>
                      <a:r>
                        <a:rPr lang="ar-SA" sz="1100" u="none" strike="noStrike" dirty="0">
                          <a:effectLst/>
                        </a:rPr>
                        <a:t>رقم المحضر</a:t>
                      </a:r>
                      <a:endParaRPr lang="ar-SA" sz="1100" b="1" i="0" u="none" strike="noStrike" dirty="0">
                        <a:solidFill>
                          <a:srgbClr val="171717"/>
                        </a:solidFill>
                        <a:effectLst/>
                        <a:latin typeface="SST Arabic" panose="020B0504030504020204" pitchFamily="34" charset="-78"/>
                        <a:cs typeface="SST Arabic" panose="020B0504030504020204" pitchFamily="34" charset="-78"/>
                      </a:endParaRPr>
                    </a:p>
                  </a:txBody>
                  <a:tcPr marL="6927" marR="6927" marT="6927" marB="0" anchor="ctr"/>
                </a:tc>
                <a:extLst>
                  <a:ext uri="{0D108BD9-81ED-4DB2-BD59-A6C34878D82A}">
                    <a16:rowId xmlns:a16="http://schemas.microsoft.com/office/drawing/2014/main" val="576884459"/>
                  </a:ext>
                </a:extLst>
              </a:tr>
              <a:tr h="233507">
                <a:tc>
                  <a:txBody>
                    <a:bodyPr/>
                    <a:lstStyle/>
                    <a:p>
                      <a:pPr algn="ctr" rtl="0" fontAlgn="ctr"/>
                      <a:r>
                        <a:rPr lang="ar-SA" sz="1200" u="none" strike="noStrike" dirty="0">
                          <a:solidFill>
                            <a:schemeClr val="accent5">
                              <a:lumMod val="50000"/>
                            </a:schemeClr>
                          </a:solidFill>
                          <a:effectLst/>
                        </a:rPr>
                        <a:t>الخمور</a:t>
                      </a:r>
                      <a:endParaRPr lang="ar-SA" sz="1200" b="1" i="0" u="none" strike="noStrike" dirty="0">
                        <a:solidFill>
                          <a:schemeClr val="accent5">
                            <a:lumMod val="50000"/>
                          </a:schemeClr>
                        </a:solidFill>
                        <a:effectLst/>
                        <a:latin typeface="SST Arabic" panose="020B0504030504020204" pitchFamily="34" charset="-78"/>
                        <a:cs typeface="SST Arabic" panose="020B0504030504020204" pitchFamily="34" charset="-78"/>
                      </a:endParaRPr>
                    </a:p>
                  </a:txBody>
                  <a:tcPr marL="6927" marR="6927" marT="6927" marB="0" anchor="ctr"/>
                </a:tc>
                <a:tc>
                  <a:txBody>
                    <a:bodyPr/>
                    <a:lstStyle/>
                    <a:p>
                      <a:pPr algn="ctr" rtl="0" fontAlgn="ctr"/>
                      <a:r>
                        <a:rPr lang="ar-SA" sz="1100" u="none" strike="noStrike" dirty="0">
                          <a:solidFill>
                            <a:schemeClr val="accent5">
                              <a:lumMod val="50000"/>
                            </a:schemeClr>
                          </a:solidFill>
                          <a:effectLst/>
                        </a:rPr>
                        <a:t>الصنف</a:t>
                      </a:r>
                      <a:endParaRPr lang="ar-SA" sz="1100" b="1" i="0" u="none" strike="noStrike" dirty="0">
                        <a:solidFill>
                          <a:schemeClr val="accent5">
                            <a:lumMod val="50000"/>
                          </a:schemeClr>
                        </a:solidFill>
                        <a:effectLst/>
                        <a:latin typeface="SST Arabic" panose="020B0504030504020204" pitchFamily="34" charset="-78"/>
                        <a:cs typeface="SST Arabic" panose="020B0504030504020204" pitchFamily="34" charset="-78"/>
                      </a:endParaRPr>
                    </a:p>
                  </a:txBody>
                  <a:tcPr marL="6927" marR="6927" marT="6927" marB="0" anchor="ctr"/>
                </a:tc>
                <a:extLst>
                  <a:ext uri="{0D108BD9-81ED-4DB2-BD59-A6C34878D82A}">
                    <a16:rowId xmlns:a16="http://schemas.microsoft.com/office/drawing/2014/main" val="3889471449"/>
                  </a:ext>
                </a:extLst>
              </a:tr>
              <a:tr h="233507">
                <a:tc>
                  <a:txBody>
                    <a:bodyPr/>
                    <a:lstStyle/>
                    <a:p>
                      <a:pPr algn="ctr" rtl="0" fontAlgn="ctr"/>
                      <a:r>
                        <a:rPr lang="ar-SA" sz="1200" u="none" strike="noStrike" dirty="0">
                          <a:solidFill>
                            <a:srgbClr val="C00000"/>
                          </a:solidFill>
                          <a:effectLst/>
                        </a:rPr>
                        <a:t>17 يونيو 2021</a:t>
                      </a:r>
                      <a:endParaRPr lang="en-US" sz="1200" b="0" i="0" u="none" strike="noStrike" dirty="0">
                        <a:solidFill>
                          <a:srgbClr val="C00000"/>
                        </a:solidFill>
                        <a:effectLst/>
                        <a:latin typeface="SST Arabic" panose="020B0504030504020204" pitchFamily="34" charset="-78"/>
                        <a:cs typeface="SST Arabic" panose="020B0504030504020204" pitchFamily="34" charset="-78"/>
                      </a:endParaRPr>
                    </a:p>
                  </a:txBody>
                  <a:tcPr marL="6927" marR="6927" marT="6927" marB="0" anchor="ctr"/>
                </a:tc>
                <a:tc>
                  <a:txBody>
                    <a:bodyPr/>
                    <a:lstStyle/>
                    <a:p>
                      <a:pPr algn="ctr" rtl="0" fontAlgn="ctr"/>
                      <a:r>
                        <a:rPr lang="ar-SA" sz="1100" u="none" strike="noStrike" dirty="0">
                          <a:solidFill>
                            <a:srgbClr val="C00000"/>
                          </a:solidFill>
                          <a:effectLst/>
                        </a:rPr>
                        <a:t>تاريخ المحضر</a:t>
                      </a:r>
                      <a:endParaRPr lang="ar-SA" sz="1100" b="1" i="0" u="none" strike="noStrike" dirty="0">
                        <a:solidFill>
                          <a:srgbClr val="C00000"/>
                        </a:solidFill>
                        <a:effectLst/>
                        <a:latin typeface="SST Arabic" panose="020B0504030504020204" pitchFamily="34" charset="-78"/>
                        <a:cs typeface="SST Arabic" panose="020B0504030504020204" pitchFamily="34" charset="-78"/>
                      </a:endParaRPr>
                    </a:p>
                  </a:txBody>
                  <a:tcPr marL="6927" marR="6927" marT="6927" marB="0" anchor="ctr"/>
                </a:tc>
                <a:extLst>
                  <a:ext uri="{0D108BD9-81ED-4DB2-BD59-A6C34878D82A}">
                    <a16:rowId xmlns:a16="http://schemas.microsoft.com/office/drawing/2014/main" val="279588647"/>
                  </a:ext>
                </a:extLst>
              </a:tr>
            </a:tbl>
          </a:graphicData>
        </a:graphic>
      </p:graphicFrame>
      <p:sp>
        <p:nvSpPr>
          <p:cNvPr id="33" name="Rectangle: Rounded Corners 32">
            <a:extLst>
              <a:ext uri="{FF2B5EF4-FFF2-40B4-BE49-F238E27FC236}">
                <a16:creationId xmlns:a16="http://schemas.microsoft.com/office/drawing/2014/main" id="{04049D8D-1DB1-4D34-A3DC-6B00D4949B79}"/>
              </a:ext>
            </a:extLst>
          </p:cNvPr>
          <p:cNvSpPr/>
          <p:nvPr/>
        </p:nvSpPr>
        <p:spPr>
          <a:xfrm>
            <a:off x="1150140" y="2983169"/>
            <a:ext cx="4197933" cy="426321"/>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rtl="1">
              <a:defRPr/>
            </a:pPr>
            <a:r>
              <a:rPr lang="ar-SA" sz="1200" dirty="0">
                <a:solidFill>
                  <a:srgbClr val="0D2547"/>
                </a:solidFill>
                <a:latin typeface="SST Arabic" panose="020B0504030504020204" pitchFamily="34" charset="-78"/>
                <a:cs typeface="SST Arabic" panose="020B0504030504020204" pitchFamily="34" charset="-78"/>
              </a:rPr>
              <a:t>مثال لمستورد تم رصد</a:t>
            </a:r>
            <a:r>
              <a:rPr kumimoji="0" lang="ar-SA" sz="1400" b="1" i="0" u="none" strike="noStrike" kern="1200" cap="none" spc="0" normalizeH="0" baseline="0" noProof="0" dirty="0">
                <a:ln>
                  <a:noFill/>
                </a:ln>
                <a:solidFill>
                  <a:srgbClr val="0D2547"/>
                </a:solidFill>
                <a:effectLst/>
                <a:uLnTx/>
                <a:uFillTx/>
                <a:latin typeface="SST Arabic" panose="020B0504030504020204" pitchFamily="34" charset="-78"/>
                <a:ea typeface="+mn-ea"/>
                <a:cs typeface="SST Arabic" panose="020B0504030504020204" pitchFamily="34" charset="-78"/>
              </a:rPr>
              <a:t> </a:t>
            </a:r>
            <a:r>
              <a:rPr kumimoji="0" lang="ar-SA" sz="1200" b="0" i="0" u="none" strike="noStrike" kern="1200" cap="none" spc="0" normalizeH="0" baseline="0" noProof="0" dirty="0">
                <a:ln>
                  <a:noFill/>
                </a:ln>
                <a:solidFill>
                  <a:srgbClr val="0D2547"/>
                </a:solidFill>
                <a:effectLst/>
                <a:uLnTx/>
                <a:uFillTx/>
                <a:latin typeface="SST Arabic" panose="020B0504030504020204" pitchFamily="34" charset="-78"/>
                <a:ea typeface="+mn-ea"/>
                <a:cs typeface="SST Arabic" panose="020B0504030504020204" pitchFamily="34" charset="-78"/>
              </a:rPr>
              <a:t>صنف امني لبيانه و تم انشاء المحضر</a:t>
            </a:r>
            <a:r>
              <a:rPr kumimoji="0" lang="en-US" sz="1200" b="0" i="0" u="none" strike="noStrike" kern="1200" cap="none" spc="0" normalizeH="0" baseline="0" noProof="0" dirty="0">
                <a:ln>
                  <a:noFill/>
                </a:ln>
                <a:solidFill>
                  <a:srgbClr val="0D2547"/>
                </a:solidFill>
                <a:effectLst/>
                <a:uLnTx/>
                <a:uFillTx/>
                <a:latin typeface="SST Arabic" panose="020B0504030504020204" pitchFamily="34" charset="-78"/>
                <a:ea typeface="+mn-ea"/>
                <a:cs typeface="SST Arabic" panose="020B0504030504020204" pitchFamily="34" charset="-78"/>
              </a:rPr>
              <a:t> </a:t>
            </a:r>
            <a:r>
              <a:rPr kumimoji="0" lang="ar-SA" sz="1200" b="0" i="0" u="none" strike="noStrike" kern="1200" cap="none" spc="0" normalizeH="0" baseline="0" noProof="0" dirty="0">
                <a:ln>
                  <a:noFill/>
                </a:ln>
                <a:solidFill>
                  <a:srgbClr val="0D2547"/>
                </a:solidFill>
                <a:effectLst/>
                <a:uLnTx/>
                <a:uFillTx/>
                <a:latin typeface="SST Arabic" panose="020B0504030504020204" pitchFamily="34" charset="-78"/>
                <a:ea typeface="+mn-ea"/>
                <a:cs typeface="SST Arabic" panose="020B0504030504020204" pitchFamily="34" charset="-78"/>
              </a:rPr>
              <a:t>له بعد شهر, خلال الشهر قام بالاستيراد لبيان رقم 927*** دون سجل لمحضر </a:t>
            </a:r>
            <a:r>
              <a:rPr lang="ar-SA" sz="1200" dirty="0">
                <a:solidFill>
                  <a:srgbClr val="0D2547"/>
                </a:solidFill>
                <a:latin typeface="SST Arabic" panose="020B0504030504020204" pitchFamily="34" charset="-78"/>
                <a:cs typeface="SST Arabic" panose="020B0504030504020204" pitchFamily="34" charset="-78"/>
              </a:rPr>
              <a:t>ل</a:t>
            </a:r>
            <a:r>
              <a:rPr kumimoji="0" lang="ar-SA" sz="1200" b="0" i="0" u="none" strike="noStrike" kern="1200" cap="none" spc="0" normalizeH="0" baseline="0" noProof="0" dirty="0">
                <a:ln>
                  <a:noFill/>
                </a:ln>
                <a:solidFill>
                  <a:srgbClr val="0D2547"/>
                </a:solidFill>
                <a:effectLst/>
                <a:uLnTx/>
                <a:uFillTx/>
                <a:latin typeface="SST Arabic" panose="020B0504030504020204" pitchFamily="34" charset="-78"/>
                <a:ea typeface="+mn-ea"/>
                <a:cs typeface="SST Arabic" panose="020B0504030504020204" pitchFamily="34" charset="-78"/>
              </a:rPr>
              <a:t>لبيان في حينه  </a:t>
            </a:r>
            <a:endParaRPr kumimoji="0" lang="en-US" sz="1200" b="0" i="0" u="none" strike="noStrike" kern="1200" cap="none" spc="0" normalizeH="0" baseline="0" noProof="0" dirty="0">
              <a:ln>
                <a:noFill/>
              </a:ln>
              <a:solidFill>
                <a:srgbClr val="0D2547"/>
              </a:solidFill>
              <a:effectLst/>
              <a:uLnTx/>
              <a:uFillTx/>
              <a:latin typeface="SST Arabic" panose="020B0504030504020204" pitchFamily="34" charset="-78"/>
              <a:ea typeface="+mn-ea"/>
              <a:cs typeface="SST Arabic" panose="020B0504030504020204" pitchFamily="34" charset="-78"/>
            </a:endParaRPr>
          </a:p>
        </p:txBody>
      </p:sp>
      <p:sp>
        <p:nvSpPr>
          <p:cNvPr id="63" name="Title 1">
            <a:extLst>
              <a:ext uri="{FF2B5EF4-FFF2-40B4-BE49-F238E27FC236}">
                <a16:creationId xmlns:a16="http://schemas.microsoft.com/office/drawing/2014/main" id="{BB472319-CBCD-4ACF-BE51-22C2579DC763}"/>
              </a:ext>
            </a:extLst>
          </p:cNvPr>
          <p:cNvSpPr txBox="1">
            <a:spLocks/>
          </p:cNvSpPr>
          <p:nvPr/>
        </p:nvSpPr>
        <p:spPr>
          <a:xfrm>
            <a:off x="10907931" y="1537626"/>
            <a:ext cx="697163" cy="506509"/>
          </a:xfrm>
          <a:prstGeom prst="rect">
            <a:avLst/>
          </a:prstGeom>
        </p:spPr>
        <p:txBody>
          <a:bodyPr vert="horz" lIns="0" tIns="0" rIns="0" bIns="0" rtlCol="0" anchor="t">
            <a:noAutofit/>
          </a:bodyPr>
          <a:lstStyle>
            <a:lvl1pPr algn="r" defTabSz="914400" rtl="1" eaLnBrk="1" latinLnBrk="0" hangingPunct="1">
              <a:lnSpc>
                <a:spcPct val="90000"/>
              </a:lnSpc>
              <a:spcBef>
                <a:spcPct val="0"/>
              </a:spcBef>
              <a:buNone/>
              <a:defRPr sz="4000" kern="1200">
                <a:solidFill>
                  <a:schemeClr val="tx1"/>
                </a:solidFill>
                <a:latin typeface="Greta Arabic" pitchFamily="2" charset="-78"/>
                <a:ea typeface="+mj-ea"/>
                <a:cs typeface="+mj-cs"/>
              </a:defRPr>
            </a:lvl1pPr>
          </a:lstStyle>
          <a:p>
            <a:pPr marL="0" marR="0" lvl="0" indent="0" algn="ctr" defTabSz="914400" eaLnBrk="1" fontAlgn="auto" latinLnBrk="0" hangingPunct="1">
              <a:lnSpc>
                <a:spcPct val="90000"/>
              </a:lnSpc>
              <a:spcBef>
                <a:spcPct val="0"/>
              </a:spcBef>
              <a:spcAft>
                <a:spcPts val="0"/>
              </a:spcAft>
              <a:buClrTx/>
              <a:buSzTx/>
              <a:buFontTx/>
              <a:buNone/>
              <a:tabLst/>
              <a:defRPr/>
            </a:pPr>
            <a:r>
              <a:rPr lang="ar-SA" sz="1400" dirty="0">
                <a:solidFill>
                  <a:srgbClr val="0D2547"/>
                </a:solidFill>
                <a:latin typeface="Somar" panose="020B0604020202020204" charset="-78"/>
                <a:cs typeface="Somar" panose="020B0604020202020204" charset="-78"/>
              </a:rPr>
              <a:t>وصف التحدي</a:t>
            </a:r>
            <a:endParaRPr kumimoji="0" lang="ar-SA" sz="1400" i="0" u="none" strike="noStrike" kern="1200" cap="none" spc="0" normalizeH="0" baseline="0" noProof="0" dirty="0">
              <a:ln>
                <a:noFill/>
              </a:ln>
              <a:solidFill>
                <a:srgbClr val="0D2547"/>
              </a:solidFill>
              <a:effectLst/>
              <a:uLnTx/>
              <a:uFillTx/>
              <a:latin typeface="Somar" panose="020B0604020202020204" charset="-78"/>
              <a:cs typeface="Somar" panose="020B0604020202020204" charset="-78"/>
            </a:endParaRPr>
          </a:p>
        </p:txBody>
      </p:sp>
      <p:graphicFrame>
        <p:nvGraphicFramePr>
          <p:cNvPr id="71" name="Table 70">
            <a:extLst>
              <a:ext uri="{FF2B5EF4-FFF2-40B4-BE49-F238E27FC236}">
                <a16:creationId xmlns:a16="http://schemas.microsoft.com/office/drawing/2014/main" id="{18276151-C574-46D4-97D0-4216557D4D4B}"/>
              </a:ext>
            </a:extLst>
          </p:cNvPr>
          <p:cNvGraphicFramePr>
            <a:graphicFrameLocks noGrp="1"/>
          </p:cNvGraphicFramePr>
          <p:nvPr>
            <p:extLst>
              <p:ext uri="{D42A27DB-BD31-4B8C-83A1-F6EECF244321}">
                <p14:modId xmlns:p14="http://schemas.microsoft.com/office/powerpoint/2010/main" val="4106202612"/>
              </p:ext>
            </p:extLst>
          </p:nvPr>
        </p:nvGraphicFramePr>
        <p:xfrm>
          <a:off x="7211187" y="2732754"/>
          <a:ext cx="2735332" cy="955305"/>
        </p:xfrm>
        <a:graphic>
          <a:graphicData uri="http://schemas.openxmlformats.org/drawingml/2006/table">
            <a:tbl>
              <a:tblPr firstRow="1" bandRow="1"/>
              <a:tblGrid>
                <a:gridCol w="693841">
                  <a:extLst>
                    <a:ext uri="{9D8B030D-6E8A-4147-A177-3AD203B41FA5}">
                      <a16:colId xmlns:a16="http://schemas.microsoft.com/office/drawing/2014/main" val="2449217903"/>
                    </a:ext>
                  </a:extLst>
                </a:gridCol>
                <a:gridCol w="2041491">
                  <a:extLst>
                    <a:ext uri="{9D8B030D-6E8A-4147-A177-3AD203B41FA5}">
                      <a16:colId xmlns:a16="http://schemas.microsoft.com/office/drawing/2014/main" val="2005789987"/>
                    </a:ext>
                  </a:extLst>
                </a:gridCol>
              </a:tblGrid>
              <a:tr h="191061">
                <a:tc>
                  <a:txBody>
                    <a:bodyPr/>
                    <a:lstStyle/>
                    <a:p>
                      <a:pPr algn="ctr" fontAlgn="b"/>
                      <a:r>
                        <a:rPr lang="en-US" sz="1000" b="0" i="0" u="none" strike="noStrike">
                          <a:solidFill>
                            <a:srgbClr val="000000"/>
                          </a:solidFill>
                          <a:effectLst/>
                          <a:latin typeface="SST Arabic" panose="020B0504030504020204" pitchFamily="34" charset="-78"/>
                          <a:cs typeface="SST Arabic" panose="020B0504030504020204" pitchFamily="34" charset="-78"/>
                        </a:rPr>
                        <a:t>143</a:t>
                      </a:r>
                    </a:p>
                  </a:txBody>
                  <a:tcPr marL="6927" marR="6927" marT="69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1" fontAlgn="b"/>
                      <a:r>
                        <a:rPr lang="ar-SA" sz="1000" b="0" i="0" u="none" strike="noStrike" dirty="0">
                          <a:solidFill>
                            <a:srgbClr val="000000"/>
                          </a:solidFill>
                          <a:effectLst/>
                          <a:latin typeface="SST Arabic" panose="020B0504030504020204" pitchFamily="34" charset="-78"/>
                          <a:cs typeface="SST Arabic" panose="020B0504030504020204" pitchFamily="34" charset="-78"/>
                        </a:rPr>
                        <a:t>محاضر حتى شهر بعد تاريخ البيان</a:t>
                      </a:r>
                    </a:p>
                  </a:txBody>
                  <a:tcPr marL="6927" marR="6927" marT="69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33388696"/>
                  </a:ext>
                </a:extLst>
              </a:tr>
              <a:tr h="191061">
                <a:tc>
                  <a:txBody>
                    <a:bodyPr/>
                    <a:lstStyle/>
                    <a:p>
                      <a:pPr algn="ctr" fontAlgn="b"/>
                      <a:r>
                        <a:rPr lang="en-US" sz="1000" b="0" i="0" u="none" strike="noStrike">
                          <a:solidFill>
                            <a:srgbClr val="000000"/>
                          </a:solidFill>
                          <a:effectLst/>
                          <a:latin typeface="SST Arabic" panose="020B0504030504020204" pitchFamily="34" charset="-78"/>
                          <a:cs typeface="SST Arabic" panose="020B0504030504020204" pitchFamily="34" charset="-78"/>
                        </a:rPr>
                        <a:t>84</a:t>
                      </a:r>
                    </a:p>
                  </a:txBody>
                  <a:tcPr marL="6927" marR="6927" marT="69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1" fontAlgn="b"/>
                      <a:r>
                        <a:rPr lang="ar-SA" sz="1000" b="0" i="0" u="none" strike="noStrike" dirty="0">
                          <a:solidFill>
                            <a:srgbClr val="000000"/>
                          </a:solidFill>
                          <a:effectLst/>
                          <a:latin typeface="SST Arabic" panose="020B0504030504020204" pitchFamily="34" charset="-78"/>
                          <a:cs typeface="SST Arabic" panose="020B0504030504020204" pitchFamily="34" charset="-78"/>
                        </a:rPr>
                        <a:t>محاضر لأكثر من شهر بعد تاريخ البيان</a:t>
                      </a:r>
                    </a:p>
                  </a:txBody>
                  <a:tcPr marL="6927" marR="6927" marT="69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6713000"/>
                  </a:ext>
                </a:extLst>
              </a:tr>
              <a:tr h="191061">
                <a:tc>
                  <a:txBody>
                    <a:bodyPr/>
                    <a:lstStyle/>
                    <a:p>
                      <a:pPr algn="ctr" fontAlgn="b"/>
                      <a:r>
                        <a:rPr lang="en-US" sz="1000" b="0" i="0" u="none" strike="noStrike" dirty="0">
                          <a:solidFill>
                            <a:srgbClr val="000000"/>
                          </a:solidFill>
                          <a:effectLst/>
                          <a:latin typeface="SST Arabic" panose="020B0504030504020204" pitchFamily="34" charset="-78"/>
                          <a:cs typeface="SST Arabic" panose="020B0504030504020204" pitchFamily="34" charset="-78"/>
                        </a:rPr>
                        <a:t>62</a:t>
                      </a:r>
                    </a:p>
                  </a:txBody>
                  <a:tcPr marL="6927" marR="6927" marT="69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1" fontAlgn="b"/>
                      <a:r>
                        <a:rPr lang="ar-SA" sz="1000" b="0" i="0" u="none" strike="noStrike" dirty="0">
                          <a:solidFill>
                            <a:srgbClr val="000000"/>
                          </a:solidFill>
                          <a:effectLst/>
                          <a:latin typeface="SST Arabic" panose="020B0504030504020204" pitchFamily="34" charset="-78"/>
                          <a:cs typeface="SST Arabic" panose="020B0504030504020204" pitchFamily="34" charset="-78"/>
                        </a:rPr>
                        <a:t>محاضر لأكثر من 3 اشهر بعد تاريخ البيان</a:t>
                      </a:r>
                    </a:p>
                  </a:txBody>
                  <a:tcPr marL="6927" marR="6927" marT="69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5200777"/>
                  </a:ext>
                </a:extLst>
              </a:tr>
              <a:tr h="191061">
                <a:tc>
                  <a:txBody>
                    <a:bodyPr/>
                    <a:lstStyle/>
                    <a:p>
                      <a:pPr algn="ctr" fontAlgn="b"/>
                      <a:r>
                        <a:rPr lang="en-US" sz="1000" b="0" i="0" u="none" strike="noStrike">
                          <a:solidFill>
                            <a:srgbClr val="C00000"/>
                          </a:solidFill>
                          <a:effectLst/>
                          <a:latin typeface="SST Arabic" panose="020B0504030504020204" pitchFamily="34" charset="-78"/>
                          <a:cs typeface="SST Arabic" panose="020B0504030504020204" pitchFamily="34" charset="-78"/>
                        </a:rPr>
                        <a:t>45</a:t>
                      </a:r>
                    </a:p>
                  </a:txBody>
                  <a:tcPr marL="6927" marR="6927" marT="69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1" fontAlgn="b"/>
                      <a:r>
                        <a:rPr lang="ar-SA" sz="1000" b="0" i="0" u="none" strike="noStrike" dirty="0">
                          <a:solidFill>
                            <a:srgbClr val="C00000"/>
                          </a:solidFill>
                          <a:effectLst/>
                          <a:latin typeface="SST Arabic" panose="020B0504030504020204" pitchFamily="34" charset="-78"/>
                          <a:cs typeface="SST Arabic" panose="020B0504030504020204" pitchFamily="34" charset="-78"/>
                        </a:rPr>
                        <a:t>محاضر لأكثر من 6 اشهر بعد تاريخ البيان</a:t>
                      </a:r>
                    </a:p>
                  </a:txBody>
                  <a:tcPr marL="6927" marR="6927" marT="69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03102464"/>
                  </a:ext>
                </a:extLst>
              </a:tr>
              <a:tr h="191061">
                <a:tc>
                  <a:txBody>
                    <a:bodyPr/>
                    <a:lstStyle/>
                    <a:p>
                      <a:pPr algn="ctr" fontAlgn="b"/>
                      <a:r>
                        <a:rPr lang="en-US" sz="1000" b="0" i="0" u="none" strike="noStrike" dirty="0">
                          <a:solidFill>
                            <a:srgbClr val="C00000"/>
                          </a:solidFill>
                          <a:effectLst/>
                          <a:latin typeface="SST Arabic" panose="020B0504030504020204" pitchFamily="34" charset="-78"/>
                          <a:cs typeface="SST Arabic" panose="020B0504030504020204" pitchFamily="34" charset="-78"/>
                        </a:rPr>
                        <a:t>44</a:t>
                      </a:r>
                    </a:p>
                  </a:txBody>
                  <a:tcPr marL="6927" marR="6927" marT="69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1" fontAlgn="b"/>
                      <a:r>
                        <a:rPr lang="ar-SA" sz="1000" b="0" i="0" u="none" strike="noStrike" dirty="0">
                          <a:solidFill>
                            <a:srgbClr val="C00000"/>
                          </a:solidFill>
                          <a:effectLst/>
                          <a:latin typeface="SST Arabic" panose="020B0504030504020204" pitchFamily="34" charset="-78"/>
                          <a:cs typeface="SST Arabic" panose="020B0504030504020204" pitchFamily="34" charset="-78"/>
                        </a:rPr>
                        <a:t>محاضر لأكثر من سنه بعد تاريخ البيان</a:t>
                      </a:r>
                    </a:p>
                  </a:txBody>
                  <a:tcPr marL="6927" marR="6927" marT="692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84117739"/>
                  </a:ext>
                </a:extLst>
              </a:tr>
            </a:tbl>
          </a:graphicData>
        </a:graphic>
      </p:graphicFrame>
      <p:graphicFrame>
        <p:nvGraphicFramePr>
          <p:cNvPr id="74" name="Table 73">
            <a:extLst>
              <a:ext uri="{FF2B5EF4-FFF2-40B4-BE49-F238E27FC236}">
                <a16:creationId xmlns:a16="http://schemas.microsoft.com/office/drawing/2014/main" id="{25E99645-03F4-425E-9A09-9DB6D6F48824}"/>
              </a:ext>
            </a:extLst>
          </p:cNvPr>
          <p:cNvGraphicFramePr>
            <a:graphicFrameLocks noGrp="1"/>
          </p:cNvGraphicFramePr>
          <p:nvPr>
            <p:extLst>
              <p:ext uri="{D42A27DB-BD31-4B8C-83A1-F6EECF244321}">
                <p14:modId xmlns:p14="http://schemas.microsoft.com/office/powerpoint/2010/main" val="3718492396"/>
              </p:ext>
            </p:extLst>
          </p:nvPr>
        </p:nvGraphicFramePr>
        <p:xfrm>
          <a:off x="7534845" y="3947165"/>
          <a:ext cx="2304350" cy="2011680"/>
        </p:xfrm>
        <a:graphic>
          <a:graphicData uri="http://schemas.openxmlformats.org/drawingml/2006/table">
            <a:tbl>
              <a:tblPr firstRow="1" bandRow="1">
                <a:tableStyleId>{5C22544A-7EE6-4342-B048-85BDC9FD1C3A}</a:tableStyleId>
              </a:tblPr>
              <a:tblGrid>
                <a:gridCol w="991754">
                  <a:extLst>
                    <a:ext uri="{9D8B030D-6E8A-4147-A177-3AD203B41FA5}">
                      <a16:colId xmlns:a16="http://schemas.microsoft.com/office/drawing/2014/main" val="2916789707"/>
                    </a:ext>
                  </a:extLst>
                </a:gridCol>
                <a:gridCol w="1312596">
                  <a:extLst>
                    <a:ext uri="{9D8B030D-6E8A-4147-A177-3AD203B41FA5}">
                      <a16:colId xmlns:a16="http://schemas.microsoft.com/office/drawing/2014/main" val="1031021707"/>
                    </a:ext>
                  </a:extLst>
                </a:gridCol>
              </a:tblGrid>
              <a:tr h="0">
                <a:tc>
                  <a:txBody>
                    <a:bodyPr/>
                    <a:lstStyle/>
                    <a:p>
                      <a:pPr algn="ctr" fontAlgn="b"/>
                      <a:r>
                        <a:rPr lang="en-US" sz="1000" b="0" i="0" u="none" strike="noStrike" dirty="0">
                          <a:solidFill>
                            <a:srgbClr val="000000"/>
                          </a:solidFill>
                          <a:effectLst/>
                          <a:latin typeface="SST Arabic" panose="020B0504030504020204" pitchFamily="34" charset="-78"/>
                          <a:cs typeface="SST Arabic" panose="020B0504030504020204" pitchFamily="34" charset="-78"/>
                        </a:rPr>
                        <a:t>124335</a:t>
                      </a:r>
                    </a:p>
                  </a:txBody>
                  <a:tcPr marL="6927" marR="6927" marT="6927"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ar-SA" sz="1050" dirty="0">
                          <a:solidFill>
                            <a:schemeClr val="accent6">
                              <a:lumMod val="10000"/>
                            </a:schemeClr>
                          </a:solidFill>
                          <a:latin typeface="SST Arabic" panose="020B0504030504020204" pitchFamily="34" charset="-78"/>
                          <a:cs typeface="SST Arabic" panose="020B0504030504020204" pitchFamily="34" charset="-78"/>
                        </a:rPr>
                        <a:t>رقم البيان</a:t>
                      </a:r>
                      <a:endParaRPr lang="en-US" sz="1050" dirty="0">
                        <a:solidFill>
                          <a:schemeClr val="accent6">
                            <a:lumMod val="10000"/>
                          </a:schemeClr>
                        </a:solidFill>
                        <a:latin typeface="SST Arabic" panose="020B0504030504020204" pitchFamily="34" charset="-78"/>
                        <a:cs typeface="SST Arabic" panose="020B0504030504020204" pitchFamily="34" charset="-78"/>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E7E8E9"/>
                    </a:solidFill>
                  </a:tcPr>
                </a:tc>
                <a:extLst>
                  <a:ext uri="{0D108BD9-81ED-4DB2-BD59-A6C34878D82A}">
                    <a16:rowId xmlns:a16="http://schemas.microsoft.com/office/drawing/2014/main" val="3962830215"/>
                  </a:ext>
                </a:extLst>
              </a:tr>
              <a:tr h="0">
                <a:tc>
                  <a:txBody>
                    <a:bodyPr/>
                    <a:lstStyle/>
                    <a:p>
                      <a:pPr algn="ctr" fontAlgn="b"/>
                      <a:r>
                        <a:rPr lang="ar-SA" sz="1000" b="1" i="0" u="none" strike="noStrike" dirty="0">
                          <a:solidFill>
                            <a:srgbClr val="C00000"/>
                          </a:solidFill>
                          <a:effectLst/>
                          <a:latin typeface="SST Arabic" panose="020B0504030504020204" pitchFamily="34" charset="-78"/>
                          <a:cs typeface="SST Arabic" panose="020B0504030504020204" pitchFamily="34" charset="-78"/>
                        </a:rPr>
                        <a:t>26 مايو 2021</a:t>
                      </a:r>
                      <a:endParaRPr lang="en-US" sz="1000" b="1" i="0" u="none" strike="noStrike" dirty="0">
                        <a:solidFill>
                          <a:srgbClr val="C00000"/>
                        </a:solidFill>
                        <a:effectLst/>
                        <a:latin typeface="SST Arabic" panose="020B0504030504020204" pitchFamily="34" charset="-78"/>
                        <a:cs typeface="SST Arabic" panose="020B0504030504020204" pitchFamily="34" charset="-78"/>
                      </a:endParaRPr>
                    </a:p>
                  </a:txBody>
                  <a:tcPr marL="6927" marR="6927" marT="6927"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ar-SA" sz="1050" dirty="0">
                          <a:solidFill>
                            <a:schemeClr val="accent6">
                              <a:lumMod val="10000"/>
                            </a:schemeClr>
                          </a:solidFill>
                          <a:latin typeface="SST Arabic" panose="020B0504030504020204" pitchFamily="34" charset="-78"/>
                          <a:cs typeface="SST Arabic" panose="020B0504030504020204" pitchFamily="34" charset="-78"/>
                        </a:rPr>
                        <a:t>تاريخ البيان</a:t>
                      </a:r>
                      <a:endParaRPr lang="en-US" sz="1050" dirty="0">
                        <a:solidFill>
                          <a:schemeClr val="accent6">
                            <a:lumMod val="10000"/>
                          </a:schemeClr>
                        </a:solidFill>
                        <a:latin typeface="SST Arabic" panose="020B0504030504020204" pitchFamily="34" charset="-78"/>
                        <a:cs typeface="SST Arabic" panose="020B0504030504020204" pitchFamily="34" charset="-78"/>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E7E8E9"/>
                    </a:solidFill>
                  </a:tcPr>
                </a:tc>
                <a:extLst>
                  <a:ext uri="{0D108BD9-81ED-4DB2-BD59-A6C34878D82A}">
                    <a16:rowId xmlns:a16="http://schemas.microsoft.com/office/drawing/2014/main" val="72116311"/>
                  </a:ext>
                </a:extLst>
              </a:tr>
              <a:tr h="0">
                <a:tc>
                  <a:txBody>
                    <a:bodyPr/>
                    <a:lstStyle/>
                    <a:p>
                      <a:pPr algn="ctr"/>
                      <a:r>
                        <a:rPr lang="ar-SA" sz="1000" kern="1200" dirty="0">
                          <a:solidFill>
                            <a:schemeClr val="accent5">
                              <a:lumMod val="50000"/>
                            </a:schemeClr>
                          </a:solidFill>
                          <a:latin typeface="SST Arabic" panose="020B0504030504020204" pitchFamily="34" charset="-78"/>
                          <a:ea typeface="+mn-ea"/>
                          <a:cs typeface="SST Arabic" panose="020B0504030504020204" pitchFamily="34" charset="-78"/>
                        </a:rPr>
                        <a:t>19 مايو 2021</a:t>
                      </a:r>
                      <a:endParaRPr lang="en-US" sz="1000" kern="1200" dirty="0">
                        <a:solidFill>
                          <a:schemeClr val="accent5">
                            <a:lumMod val="50000"/>
                          </a:schemeClr>
                        </a:solidFill>
                        <a:latin typeface="SST Arabic" panose="020B0504030504020204" pitchFamily="34" charset="-78"/>
                        <a:ea typeface="+mn-ea"/>
                        <a:cs typeface="SST Arabic" panose="020B0504030504020204" pitchFamily="34" charset="-78"/>
                      </a:endParaRPr>
                    </a:p>
                  </a:txBody>
                  <a:tcPr marL="6927" marR="6927" marT="6927"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1"/>
                    </a:solidFill>
                  </a:tcPr>
                </a:tc>
                <a:tc>
                  <a:txBody>
                    <a:bodyPr/>
                    <a:lstStyle/>
                    <a:p>
                      <a:pPr algn="ctr"/>
                      <a:r>
                        <a:rPr lang="ar-SA" sz="1050" dirty="0">
                          <a:solidFill>
                            <a:schemeClr val="accent6">
                              <a:lumMod val="10000"/>
                            </a:schemeClr>
                          </a:solidFill>
                          <a:latin typeface="SST Arabic" panose="020B0504030504020204" pitchFamily="34" charset="-78"/>
                          <a:cs typeface="SST Arabic" panose="020B0504030504020204" pitchFamily="34" charset="-78"/>
                        </a:rPr>
                        <a:t>تاريخ تفريغ الشحنة</a:t>
                      </a:r>
                      <a:endParaRPr lang="en-US" sz="1050" dirty="0">
                        <a:solidFill>
                          <a:schemeClr val="accent6">
                            <a:lumMod val="10000"/>
                          </a:schemeClr>
                        </a:solidFill>
                        <a:latin typeface="SST Arabic" panose="020B0504030504020204" pitchFamily="34" charset="-78"/>
                        <a:cs typeface="SST Arabic" panose="020B0504030504020204" pitchFamily="34" charset="-78"/>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E7E8E9"/>
                    </a:solidFill>
                  </a:tcPr>
                </a:tc>
                <a:extLst>
                  <a:ext uri="{0D108BD9-81ED-4DB2-BD59-A6C34878D82A}">
                    <a16:rowId xmlns:a16="http://schemas.microsoft.com/office/drawing/2014/main" val="166133590"/>
                  </a:ext>
                </a:extLst>
              </a:tr>
              <a:tr h="0">
                <a:tc>
                  <a:txBody>
                    <a:bodyPr/>
                    <a:lstStyle/>
                    <a:p>
                      <a:pPr algn="ctr" fontAlgn="b"/>
                      <a:r>
                        <a:rPr lang="en-US" sz="1000" b="0" i="0" u="none" strike="noStrike" dirty="0">
                          <a:solidFill>
                            <a:srgbClr val="000000"/>
                          </a:solidFill>
                          <a:effectLst/>
                          <a:latin typeface="SST Arabic" panose="020B0504030504020204" pitchFamily="34" charset="-78"/>
                          <a:cs typeface="SST Arabic" panose="020B0504030504020204" pitchFamily="34" charset="-78"/>
                        </a:rPr>
                        <a:t>LGL-SZR-315502</a:t>
                      </a:r>
                    </a:p>
                  </a:txBody>
                  <a:tcPr marL="6927" marR="6927" marT="6927"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ar-SA" sz="1050" dirty="0">
                          <a:solidFill>
                            <a:schemeClr val="accent6">
                              <a:lumMod val="10000"/>
                            </a:schemeClr>
                          </a:solidFill>
                          <a:latin typeface="SST Arabic" panose="020B0504030504020204" pitchFamily="34" charset="-78"/>
                          <a:cs typeface="SST Arabic" panose="020B0504030504020204" pitchFamily="34" charset="-78"/>
                        </a:rPr>
                        <a:t>رقم المحضر</a:t>
                      </a:r>
                      <a:endParaRPr lang="en-US" sz="1050" dirty="0">
                        <a:solidFill>
                          <a:schemeClr val="accent6">
                            <a:lumMod val="10000"/>
                          </a:schemeClr>
                        </a:solidFill>
                        <a:latin typeface="SST Arabic" panose="020B0504030504020204" pitchFamily="34" charset="-78"/>
                        <a:cs typeface="SST Arabic" panose="020B0504030504020204" pitchFamily="34" charset="-78"/>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E7E8E9"/>
                    </a:solidFill>
                  </a:tcPr>
                </a:tc>
                <a:extLst>
                  <a:ext uri="{0D108BD9-81ED-4DB2-BD59-A6C34878D82A}">
                    <a16:rowId xmlns:a16="http://schemas.microsoft.com/office/drawing/2014/main" val="1659958732"/>
                  </a:ext>
                </a:extLst>
              </a:tr>
              <a:tr h="0">
                <a:tc>
                  <a:txBody>
                    <a:bodyPr/>
                    <a:lstStyle/>
                    <a:p>
                      <a:pPr algn="ctr" rtl="1" fontAlgn="b"/>
                      <a:r>
                        <a:rPr lang="ar-SA" sz="1000" b="0" i="0" u="none" strike="noStrike" dirty="0">
                          <a:solidFill>
                            <a:srgbClr val="000000"/>
                          </a:solidFill>
                          <a:effectLst/>
                          <a:latin typeface="SST Arabic" panose="020B0504030504020204" pitchFamily="34" charset="-78"/>
                          <a:cs typeface="SST Arabic" panose="020B0504030504020204" pitchFamily="34" charset="-78"/>
                        </a:rPr>
                        <a:t>الخمور</a:t>
                      </a:r>
                    </a:p>
                  </a:txBody>
                  <a:tcPr marL="6927" marR="6927" marT="6927"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ar-SA" sz="1050" dirty="0">
                          <a:solidFill>
                            <a:schemeClr val="accent6">
                              <a:lumMod val="10000"/>
                            </a:schemeClr>
                          </a:solidFill>
                          <a:latin typeface="SST Arabic" panose="020B0504030504020204" pitchFamily="34" charset="-78"/>
                          <a:cs typeface="SST Arabic" panose="020B0504030504020204" pitchFamily="34" charset="-78"/>
                        </a:rPr>
                        <a:t>الصنف</a:t>
                      </a:r>
                      <a:endParaRPr lang="en-US" sz="1050" dirty="0">
                        <a:solidFill>
                          <a:schemeClr val="accent6">
                            <a:lumMod val="10000"/>
                          </a:schemeClr>
                        </a:solidFill>
                        <a:latin typeface="SST Arabic" panose="020B0504030504020204" pitchFamily="34" charset="-78"/>
                        <a:cs typeface="SST Arabic" panose="020B0504030504020204" pitchFamily="34" charset="-78"/>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E7E8E9"/>
                    </a:solidFill>
                  </a:tcPr>
                </a:tc>
                <a:extLst>
                  <a:ext uri="{0D108BD9-81ED-4DB2-BD59-A6C34878D82A}">
                    <a16:rowId xmlns:a16="http://schemas.microsoft.com/office/drawing/2014/main" val="2970104020"/>
                  </a:ext>
                </a:extLst>
              </a:tr>
              <a:tr h="0">
                <a:tc>
                  <a:txBody>
                    <a:bodyPr/>
                    <a:lstStyle/>
                    <a:p>
                      <a:pPr algn="ctr" fontAlgn="b"/>
                      <a:r>
                        <a:rPr lang="en-US" sz="1000" b="0" i="0" u="none" strike="noStrike" dirty="0">
                          <a:solidFill>
                            <a:srgbClr val="000000"/>
                          </a:solidFill>
                          <a:effectLst/>
                          <a:latin typeface="SST Arabic" panose="020B0504030504020204" pitchFamily="34" charset="-78"/>
                          <a:cs typeface="SST Arabic" panose="020B0504030504020204" pitchFamily="34" charset="-78"/>
                        </a:rPr>
                        <a:t>18-Oct-21</a:t>
                      </a:r>
                    </a:p>
                  </a:txBody>
                  <a:tcPr marL="6927" marR="6927" marT="6927"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ar-SA" sz="1050" dirty="0">
                          <a:solidFill>
                            <a:schemeClr val="accent6">
                              <a:lumMod val="10000"/>
                            </a:schemeClr>
                          </a:solidFill>
                          <a:latin typeface="SST Arabic" panose="020B0504030504020204" pitchFamily="34" charset="-78"/>
                          <a:cs typeface="SST Arabic" panose="020B0504030504020204" pitchFamily="34" charset="-78"/>
                        </a:rPr>
                        <a:t>وقت استلام العينات</a:t>
                      </a:r>
                      <a:endParaRPr lang="en-US" sz="1050" dirty="0">
                        <a:solidFill>
                          <a:schemeClr val="accent6">
                            <a:lumMod val="10000"/>
                          </a:schemeClr>
                        </a:solidFill>
                        <a:latin typeface="SST Arabic" panose="020B0504030504020204" pitchFamily="34" charset="-78"/>
                        <a:cs typeface="SST Arabic" panose="020B0504030504020204" pitchFamily="34" charset="-78"/>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E7E8E9"/>
                    </a:solidFill>
                  </a:tcPr>
                </a:tc>
                <a:extLst>
                  <a:ext uri="{0D108BD9-81ED-4DB2-BD59-A6C34878D82A}">
                    <a16:rowId xmlns:a16="http://schemas.microsoft.com/office/drawing/2014/main" val="3670927373"/>
                  </a:ext>
                </a:extLst>
              </a:tr>
              <a:tr h="0">
                <a:tc>
                  <a:txBody>
                    <a:bodyPr/>
                    <a:lstStyle/>
                    <a:p>
                      <a:pPr algn="ctr" fontAlgn="b"/>
                      <a:r>
                        <a:rPr lang="en-US" sz="1000" b="0" i="0" u="none" strike="noStrike" dirty="0">
                          <a:solidFill>
                            <a:srgbClr val="000000"/>
                          </a:solidFill>
                          <a:effectLst/>
                          <a:latin typeface="SST Arabic" panose="020B0504030504020204" pitchFamily="34" charset="-78"/>
                          <a:cs typeface="SST Arabic" panose="020B0504030504020204" pitchFamily="34" charset="-78"/>
                        </a:rPr>
                        <a:t>19-Oct-21</a:t>
                      </a:r>
                    </a:p>
                  </a:txBody>
                  <a:tcPr marL="6927" marR="6927" marT="6927"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ar-SA" sz="1050" dirty="0">
                          <a:solidFill>
                            <a:schemeClr val="accent6">
                              <a:lumMod val="10000"/>
                            </a:schemeClr>
                          </a:solidFill>
                          <a:latin typeface="SST Arabic" panose="020B0504030504020204" pitchFamily="34" charset="-78"/>
                          <a:cs typeface="SST Arabic" panose="020B0504030504020204" pitchFamily="34" charset="-78"/>
                        </a:rPr>
                        <a:t>تاريخ التقرير </a:t>
                      </a:r>
                      <a:endParaRPr lang="en-US" sz="1050" dirty="0">
                        <a:solidFill>
                          <a:schemeClr val="accent6">
                            <a:lumMod val="10000"/>
                          </a:schemeClr>
                        </a:solidFill>
                        <a:latin typeface="SST Arabic" panose="020B0504030504020204" pitchFamily="34" charset="-78"/>
                        <a:cs typeface="SST Arabic" panose="020B0504030504020204" pitchFamily="34" charset="-78"/>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E7E8E9"/>
                    </a:solidFill>
                  </a:tcPr>
                </a:tc>
                <a:extLst>
                  <a:ext uri="{0D108BD9-81ED-4DB2-BD59-A6C34878D82A}">
                    <a16:rowId xmlns:a16="http://schemas.microsoft.com/office/drawing/2014/main" val="1993645427"/>
                  </a:ext>
                </a:extLst>
              </a:tr>
              <a:tr h="0">
                <a:tc>
                  <a:txBody>
                    <a:bodyPr/>
                    <a:lstStyle/>
                    <a:p>
                      <a:pPr algn="ctr" fontAlgn="b"/>
                      <a:r>
                        <a:rPr lang="ar-SA" sz="1000" b="1" i="0" u="none" strike="noStrike" dirty="0">
                          <a:solidFill>
                            <a:srgbClr val="C00000"/>
                          </a:solidFill>
                          <a:effectLst/>
                          <a:latin typeface="SST Arabic" panose="020B0504030504020204" pitchFamily="34" charset="-78"/>
                          <a:cs typeface="SST Arabic" panose="020B0504030504020204" pitchFamily="34" charset="-78"/>
                        </a:rPr>
                        <a:t>7 سبتمبر 2022</a:t>
                      </a:r>
                      <a:endParaRPr lang="en-US" sz="1000" b="1" i="0" u="none" strike="noStrike" dirty="0">
                        <a:solidFill>
                          <a:srgbClr val="C00000"/>
                        </a:solidFill>
                        <a:effectLst/>
                        <a:latin typeface="SST Arabic" panose="020B0504030504020204" pitchFamily="34" charset="-78"/>
                        <a:cs typeface="SST Arabic" panose="020B0504030504020204" pitchFamily="34" charset="-78"/>
                      </a:endParaRPr>
                    </a:p>
                  </a:txBody>
                  <a:tcPr marL="6927" marR="6927" marT="6927"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ar-SA" sz="1050" dirty="0">
                          <a:solidFill>
                            <a:schemeClr val="accent6">
                              <a:lumMod val="10000"/>
                            </a:schemeClr>
                          </a:solidFill>
                          <a:latin typeface="SST Arabic" panose="020B0504030504020204" pitchFamily="34" charset="-78"/>
                          <a:cs typeface="SST Arabic" panose="020B0504030504020204" pitchFamily="34" charset="-78"/>
                        </a:rPr>
                        <a:t>تاريخ المحضر</a:t>
                      </a:r>
                      <a:endParaRPr lang="en-US" sz="1050" dirty="0">
                        <a:solidFill>
                          <a:schemeClr val="accent6">
                            <a:lumMod val="10000"/>
                          </a:schemeClr>
                        </a:solidFill>
                        <a:latin typeface="SST Arabic" panose="020B0504030504020204" pitchFamily="34" charset="-78"/>
                        <a:cs typeface="SST Arabic" panose="020B0504030504020204" pitchFamily="34" charset="-78"/>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E7E8E9"/>
                    </a:solidFill>
                  </a:tcPr>
                </a:tc>
                <a:extLst>
                  <a:ext uri="{0D108BD9-81ED-4DB2-BD59-A6C34878D82A}">
                    <a16:rowId xmlns:a16="http://schemas.microsoft.com/office/drawing/2014/main" val="3575313418"/>
                  </a:ext>
                </a:extLst>
              </a:tr>
            </a:tbl>
          </a:graphicData>
        </a:graphic>
      </p:graphicFrame>
      <p:grpSp>
        <p:nvGrpSpPr>
          <p:cNvPr id="76" name="Google Shape;6405;p128">
            <a:extLst>
              <a:ext uri="{FF2B5EF4-FFF2-40B4-BE49-F238E27FC236}">
                <a16:creationId xmlns:a16="http://schemas.microsoft.com/office/drawing/2014/main" id="{9B8FC070-2E0B-4B48-B1A7-A682CC199F76}"/>
              </a:ext>
            </a:extLst>
          </p:cNvPr>
          <p:cNvGrpSpPr/>
          <p:nvPr/>
        </p:nvGrpSpPr>
        <p:grpSpPr>
          <a:xfrm flipH="1">
            <a:off x="5111217" y="1851076"/>
            <a:ext cx="868374" cy="1216039"/>
            <a:chOff x="2925135" y="1442419"/>
            <a:chExt cx="1559049" cy="2883822"/>
          </a:xfrm>
        </p:grpSpPr>
        <p:sp>
          <p:nvSpPr>
            <p:cNvPr id="77" name="Google Shape;6408;p128">
              <a:extLst>
                <a:ext uri="{FF2B5EF4-FFF2-40B4-BE49-F238E27FC236}">
                  <a16:creationId xmlns:a16="http://schemas.microsoft.com/office/drawing/2014/main" id="{0CE8D93A-ABA7-4403-9591-0488937D6790}"/>
                </a:ext>
              </a:extLst>
            </p:cNvPr>
            <p:cNvSpPr/>
            <p:nvPr/>
          </p:nvSpPr>
          <p:spPr>
            <a:xfrm>
              <a:off x="2925135" y="1442419"/>
              <a:ext cx="1433925" cy="2883822"/>
            </a:xfrm>
            <a:custGeom>
              <a:avLst/>
              <a:gdLst/>
              <a:ahLst/>
              <a:cxnLst/>
              <a:rect l="l" t="t" r="r" b="b"/>
              <a:pathLst>
                <a:path w="98214" h="209510" extrusionOk="0">
                  <a:moveTo>
                    <a:pt x="49107" y="0"/>
                  </a:moveTo>
                  <a:cubicBezTo>
                    <a:pt x="22030" y="0"/>
                    <a:pt x="0" y="22029"/>
                    <a:pt x="0" y="49106"/>
                  </a:cubicBezTo>
                  <a:lnTo>
                    <a:pt x="0" y="160403"/>
                  </a:lnTo>
                  <a:cubicBezTo>
                    <a:pt x="0" y="187480"/>
                    <a:pt x="22030" y="209509"/>
                    <a:pt x="49107" y="209509"/>
                  </a:cubicBezTo>
                  <a:cubicBezTo>
                    <a:pt x="76185" y="209509"/>
                    <a:pt x="98214" y="187480"/>
                    <a:pt x="98214" y="160403"/>
                  </a:cubicBezTo>
                  <a:lnTo>
                    <a:pt x="98214" y="105856"/>
                  </a:lnTo>
                  <a:cubicBezTo>
                    <a:pt x="98214" y="105394"/>
                    <a:pt x="97840" y="105020"/>
                    <a:pt x="97378" y="105020"/>
                  </a:cubicBezTo>
                  <a:cubicBezTo>
                    <a:pt x="96917" y="105020"/>
                    <a:pt x="96543" y="105394"/>
                    <a:pt x="96543" y="105856"/>
                  </a:cubicBezTo>
                  <a:lnTo>
                    <a:pt x="96543" y="160403"/>
                  </a:lnTo>
                  <a:cubicBezTo>
                    <a:pt x="96543" y="186559"/>
                    <a:pt x="75263" y="207838"/>
                    <a:pt x="49107" y="207838"/>
                  </a:cubicBezTo>
                  <a:cubicBezTo>
                    <a:pt x="22951" y="207838"/>
                    <a:pt x="1671" y="186560"/>
                    <a:pt x="1671" y="160403"/>
                  </a:cubicBezTo>
                  <a:lnTo>
                    <a:pt x="1671" y="49106"/>
                  </a:lnTo>
                  <a:cubicBezTo>
                    <a:pt x="1671" y="22951"/>
                    <a:pt x="22952" y="1671"/>
                    <a:pt x="49107" y="1671"/>
                  </a:cubicBezTo>
                  <a:cubicBezTo>
                    <a:pt x="75263" y="1671"/>
                    <a:pt x="96543" y="22951"/>
                    <a:pt x="96543" y="49106"/>
                  </a:cubicBezTo>
                  <a:cubicBezTo>
                    <a:pt x="96543" y="49567"/>
                    <a:pt x="96917" y="49942"/>
                    <a:pt x="97378" y="49942"/>
                  </a:cubicBezTo>
                  <a:cubicBezTo>
                    <a:pt x="97840" y="49942"/>
                    <a:pt x="98214" y="49567"/>
                    <a:pt x="98214" y="49106"/>
                  </a:cubicBezTo>
                  <a:cubicBezTo>
                    <a:pt x="98214" y="22029"/>
                    <a:pt x="76185" y="0"/>
                    <a:pt x="49107" y="0"/>
                  </a:cubicBezTo>
                  <a:close/>
                </a:path>
              </a:pathLst>
            </a:custGeom>
            <a:solidFill>
              <a:srgbClr val="A0D1F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78" name="Google Shape;6412;p128">
              <a:extLst>
                <a:ext uri="{FF2B5EF4-FFF2-40B4-BE49-F238E27FC236}">
                  <a16:creationId xmlns:a16="http://schemas.microsoft.com/office/drawing/2014/main" id="{5A006185-19FB-4227-ABBD-D6F53F298629}"/>
                </a:ext>
              </a:extLst>
            </p:cNvPr>
            <p:cNvSpPr/>
            <p:nvPr/>
          </p:nvSpPr>
          <p:spPr>
            <a:xfrm>
              <a:off x="4355384" y="2686914"/>
              <a:ext cx="128800" cy="228388"/>
            </a:xfrm>
            <a:custGeom>
              <a:avLst/>
              <a:gdLst/>
              <a:ahLst/>
              <a:cxnLst/>
              <a:rect l="l" t="t" r="r" b="b"/>
              <a:pathLst>
                <a:path w="8822" h="15643" extrusionOk="0">
                  <a:moveTo>
                    <a:pt x="919" y="1"/>
                  </a:moveTo>
                  <a:cubicBezTo>
                    <a:pt x="705" y="1"/>
                    <a:pt x="491" y="82"/>
                    <a:pt x="328" y="246"/>
                  </a:cubicBezTo>
                  <a:cubicBezTo>
                    <a:pt x="1" y="572"/>
                    <a:pt x="1" y="1101"/>
                    <a:pt x="328" y="1427"/>
                  </a:cubicBezTo>
                  <a:lnTo>
                    <a:pt x="6723" y="7822"/>
                  </a:lnTo>
                  <a:lnTo>
                    <a:pt x="328" y="14217"/>
                  </a:lnTo>
                  <a:cubicBezTo>
                    <a:pt x="89" y="14456"/>
                    <a:pt x="17" y="14816"/>
                    <a:pt x="146" y="15128"/>
                  </a:cubicBezTo>
                  <a:cubicBezTo>
                    <a:pt x="276" y="15440"/>
                    <a:pt x="581" y="15643"/>
                    <a:pt x="919" y="15643"/>
                  </a:cubicBezTo>
                  <a:cubicBezTo>
                    <a:pt x="1140" y="15643"/>
                    <a:pt x="1353" y="15555"/>
                    <a:pt x="1510" y="15398"/>
                  </a:cubicBezTo>
                  <a:lnTo>
                    <a:pt x="8495" y="8413"/>
                  </a:lnTo>
                  <a:cubicBezTo>
                    <a:pt x="8821" y="8087"/>
                    <a:pt x="8821" y="7557"/>
                    <a:pt x="8495" y="7232"/>
                  </a:cubicBezTo>
                  <a:lnTo>
                    <a:pt x="1510" y="246"/>
                  </a:lnTo>
                  <a:cubicBezTo>
                    <a:pt x="1347" y="82"/>
                    <a:pt x="1133" y="1"/>
                    <a:pt x="919" y="1"/>
                  </a:cubicBezTo>
                  <a:close/>
                </a:path>
              </a:pathLst>
            </a:custGeom>
            <a:solidFill>
              <a:srgbClr val="A0D1F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grpSp>
      <p:sp>
        <p:nvSpPr>
          <p:cNvPr id="79" name="Title 1">
            <a:extLst>
              <a:ext uri="{FF2B5EF4-FFF2-40B4-BE49-F238E27FC236}">
                <a16:creationId xmlns:a16="http://schemas.microsoft.com/office/drawing/2014/main" id="{94FBAF3A-5F3E-4B3D-A77D-6CCC48E46698}"/>
              </a:ext>
            </a:extLst>
          </p:cNvPr>
          <p:cNvSpPr txBox="1">
            <a:spLocks/>
          </p:cNvSpPr>
          <p:nvPr/>
        </p:nvSpPr>
        <p:spPr>
          <a:xfrm>
            <a:off x="5210830" y="2275231"/>
            <a:ext cx="697163" cy="490075"/>
          </a:xfrm>
          <a:prstGeom prst="rect">
            <a:avLst/>
          </a:prstGeom>
        </p:spPr>
        <p:txBody>
          <a:bodyPr vert="horz" lIns="0" tIns="0" rIns="0" bIns="0" rtlCol="0" anchor="t">
            <a:noAutofit/>
          </a:bodyPr>
          <a:lstStyle>
            <a:lvl1pPr algn="r" defTabSz="914400" rtl="1" eaLnBrk="1" latinLnBrk="0" hangingPunct="1">
              <a:lnSpc>
                <a:spcPct val="90000"/>
              </a:lnSpc>
              <a:spcBef>
                <a:spcPct val="0"/>
              </a:spcBef>
              <a:buNone/>
              <a:defRPr sz="4000" kern="1200">
                <a:solidFill>
                  <a:schemeClr val="tx1"/>
                </a:solidFill>
                <a:latin typeface="Greta Arabic" pitchFamily="2" charset="-78"/>
                <a:ea typeface="+mj-ea"/>
                <a:cs typeface="+mj-cs"/>
              </a:defRPr>
            </a:lvl1pPr>
          </a:lstStyle>
          <a:p>
            <a:pPr marL="0" marR="0" lvl="0" indent="0" algn="ctr" defTabSz="914400" eaLnBrk="1" fontAlgn="auto" latinLnBrk="0" hangingPunct="1">
              <a:lnSpc>
                <a:spcPct val="90000"/>
              </a:lnSpc>
              <a:spcBef>
                <a:spcPct val="0"/>
              </a:spcBef>
              <a:spcAft>
                <a:spcPts val="0"/>
              </a:spcAft>
              <a:buClrTx/>
              <a:buSzTx/>
              <a:buFontTx/>
              <a:buNone/>
              <a:tabLst/>
              <a:defRPr/>
            </a:pPr>
            <a:r>
              <a:rPr lang="ar-SA" sz="1400" dirty="0">
                <a:solidFill>
                  <a:srgbClr val="0D2547"/>
                </a:solidFill>
                <a:latin typeface="Somar" panose="020B0604020202020204" charset="-78"/>
                <a:cs typeface="Somar" panose="020B0604020202020204" charset="-78"/>
              </a:rPr>
              <a:t>اثر التحدي</a:t>
            </a:r>
            <a:endParaRPr kumimoji="0" lang="ar-SA" sz="1400" i="0" u="none" strike="noStrike" kern="1200" cap="none" spc="0" normalizeH="0" baseline="0" noProof="0" dirty="0">
              <a:ln>
                <a:noFill/>
              </a:ln>
              <a:solidFill>
                <a:srgbClr val="0D2547"/>
              </a:solidFill>
              <a:effectLst/>
              <a:uLnTx/>
              <a:uFillTx/>
              <a:latin typeface="Somar" panose="020B0604020202020204" charset="-78"/>
              <a:cs typeface="Somar" panose="020B0604020202020204" charset="-78"/>
            </a:endParaRPr>
          </a:p>
        </p:txBody>
      </p:sp>
      <p:sp>
        <p:nvSpPr>
          <p:cNvPr id="80" name="Rectangle 79">
            <a:extLst>
              <a:ext uri="{FF2B5EF4-FFF2-40B4-BE49-F238E27FC236}">
                <a16:creationId xmlns:a16="http://schemas.microsoft.com/office/drawing/2014/main" id="{C1D605F2-A58B-4009-9562-EC33FECCC6FC}"/>
              </a:ext>
            </a:extLst>
          </p:cNvPr>
          <p:cNvSpPr/>
          <p:nvPr/>
        </p:nvSpPr>
        <p:spPr>
          <a:xfrm>
            <a:off x="1477776" y="2466860"/>
            <a:ext cx="3603420" cy="677108"/>
          </a:xfrm>
          <a:prstGeom prst="rect">
            <a:avLst/>
          </a:prstGeom>
        </p:spPr>
        <p:txBody>
          <a:bodyPr wrap="square">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1200" b="1" i="0" u="none" strike="noStrike" kern="1200" cap="none" spc="0" normalizeH="0" baseline="0" noProof="0" dirty="0">
                <a:ln>
                  <a:noFill/>
                </a:ln>
                <a:solidFill>
                  <a:srgbClr val="C00000"/>
                </a:solidFill>
                <a:effectLst/>
                <a:uLnTx/>
                <a:uFillTx/>
                <a:latin typeface="SST Arabic" panose="020B0504030504020204" pitchFamily="34" charset="-78"/>
                <a:ea typeface="+mn-ea"/>
                <a:cs typeface="SST Arabic" panose="020B0504030504020204" pitchFamily="34" charset="-78"/>
              </a:rPr>
              <a:t>تأخر دراسة سلوك التهريب او عدم رصد المستورد في القواعد التي تعتمد على المحاضر </a:t>
            </a:r>
          </a:p>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1400" b="1" i="0" u="none" strike="noStrike" kern="1200" cap="none" spc="0" normalizeH="0" baseline="0" noProof="0" dirty="0">
                <a:ln>
                  <a:noFill/>
                </a:ln>
                <a:solidFill>
                  <a:srgbClr val="009BDF">
                    <a:lumMod val="50000"/>
                  </a:srgbClr>
                </a:solidFill>
                <a:effectLst/>
                <a:uLnTx/>
                <a:uFillTx/>
                <a:latin typeface="SST Arabic" panose="020B0504030504020204" pitchFamily="34" charset="-78"/>
                <a:ea typeface="+mn-ea"/>
                <a:cs typeface="SST Arabic" panose="020B0504030504020204" pitchFamily="34" charset="-78"/>
              </a:rPr>
              <a:t> </a:t>
            </a:r>
          </a:p>
        </p:txBody>
      </p:sp>
      <p:graphicFrame>
        <p:nvGraphicFramePr>
          <p:cNvPr id="82" name="Table 81">
            <a:extLst>
              <a:ext uri="{FF2B5EF4-FFF2-40B4-BE49-F238E27FC236}">
                <a16:creationId xmlns:a16="http://schemas.microsoft.com/office/drawing/2014/main" id="{C51172F9-940E-4BB8-B813-5F8F4D4F6979}"/>
              </a:ext>
            </a:extLst>
          </p:cNvPr>
          <p:cNvGraphicFramePr>
            <a:graphicFrameLocks noGrp="1"/>
          </p:cNvGraphicFramePr>
          <p:nvPr>
            <p:extLst>
              <p:ext uri="{D42A27DB-BD31-4B8C-83A1-F6EECF244321}">
                <p14:modId xmlns:p14="http://schemas.microsoft.com/office/powerpoint/2010/main" val="1207385125"/>
              </p:ext>
            </p:extLst>
          </p:nvPr>
        </p:nvGraphicFramePr>
        <p:xfrm>
          <a:off x="1071985" y="3723813"/>
          <a:ext cx="1857390" cy="1413208"/>
        </p:xfrm>
        <a:graphic>
          <a:graphicData uri="http://schemas.openxmlformats.org/drawingml/2006/table">
            <a:tbl>
              <a:tblPr>
                <a:tableStyleId>{073A0DAA-6AF3-43AB-8588-CEC1D06C72B9}</a:tableStyleId>
              </a:tblPr>
              <a:tblGrid>
                <a:gridCol w="869517">
                  <a:extLst>
                    <a:ext uri="{9D8B030D-6E8A-4147-A177-3AD203B41FA5}">
                      <a16:colId xmlns:a16="http://schemas.microsoft.com/office/drawing/2014/main" val="381123450"/>
                    </a:ext>
                  </a:extLst>
                </a:gridCol>
                <a:gridCol w="987873">
                  <a:extLst>
                    <a:ext uri="{9D8B030D-6E8A-4147-A177-3AD203B41FA5}">
                      <a16:colId xmlns:a16="http://schemas.microsoft.com/office/drawing/2014/main" val="3556660675"/>
                    </a:ext>
                  </a:extLst>
                </a:gridCol>
              </a:tblGrid>
              <a:tr h="233507">
                <a:tc>
                  <a:txBody>
                    <a:bodyPr/>
                    <a:lstStyle/>
                    <a:p>
                      <a:pPr algn="ctr" rtl="0" fontAlgn="ctr"/>
                      <a:r>
                        <a:rPr lang="en-US" sz="1200" u="none" strike="noStrike" dirty="0">
                          <a:effectLst/>
                        </a:rPr>
                        <a:t>124335</a:t>
                      </a:r>
                      <a:endParaRPr lang="en-US" sz="1200" b="0" i="0" u="none" strike="noStrike" dirty="0">
                        <a:solidFill>
                          <a:srgbClr val="0D2547"/>
                        </a:solidFill>
                        <a:effectLst/>
                        <a:latin typeface="SST Arabic" panose="020B0504030504020204" pitchFamily="34" charset="-78"/>
                        <a:cs typeface="SST Arabic" panose="020B0504030504020204" pitchFamily="34" charset="-78"/>
                      </a:endParaRPr>
                    </a:p>
                  </a:txBody>
                  <a:tcPr marL="6927" marR="6927" marT="6927" marB="0" anchor="ctr"/>
                </a:tc>
                <a:tc>
                  <a:txBody>
                    <a:bodyPr/>
                    <a:lstStyle/>
                    <a:p>
                      <a:pPr algn="ctr" rtl="0" fontAlgn="ctr"/>
                      <a:r>
                        <a:rPr lang="ar-SA" sz="1100" u="none" strike="noStrike" dirty="0">
                          <a:effectLst/>
                        </a:rPr>
                        <a:t>رقم البيان</a:t>
                      </a:r>
                      <a:endParaRPr lang="ar-SA" sz="1100" b="1" i="0" u="none" strike="noStrike" dirty="0">
                        <a:solidFill>
                          <a:srgbClr val="171717"/>
                        </a:solidFill>
                        <a:effectLst/>
                        <a:latin typeface="SST Arabic" panose="020B0504030504020204" pitchFamily="34" charset="-78"/>
                        <a:cs typeface="SST Arabic" panose="020B0504030504020204" pitchFamily="34" charset="-78"/>
                      </a:endParaRPr>
                    </a:p>
                  </a:txBody>
                  <a:tcPr marL="6927" marR="6927" marT="6927" marB="0" anchor="ctr"/>
                </a:tc>
                <a:extLst>
                  <a:ext uri="{0D108BD9-81ED-4DB2-BD59-A6C34878D82A}">
                    <a16:rowId xmlns:a16="http://schemas.microsoft.com/office/drawing/2014/main" val="932859587"/>
                  </a:ext>
                </a:extLst>
              </a:tr>
              <a:tr h="233507">
                <a:tc>
                  <a:txBody>
                    <a:bodyPr/>
                    <a:lstStyle/>
                    <a:p>
                      <a:pPr algn="ctr" rtl="0" fontAlgn="ctr"/>
                      <a:r>
                        <a:rPr lang="ar-SA" sz="1200" u="none" strike="noStrike" dirty="0">
                          <a:solidFill>
                            <a:srgbClr val="C00000"/>
                          </a:solidFill>
                          <a:effectLst/>
                        </a:rPr>
                        <a:t>26 مايو 2021</a:t>
                      </a:r>
                    </a:p>
                  </a:txBody>
                  <a:tcPr marL="6927" marR="6927" marT="6927" marB="0" anchor="ctr"/>
                </a:tc>
                <a:tc>
                  <a:txBody>
                    <a:bodyPr/>
                    <a:lstStyle/>
                    <a:p>
                      <a:pPr algn="ctr" rtl="0" fontAlgn="ctr"/>
                      <a:r>
                        <a:rPr lang="ar-SA" sz="1100" u="none" strike="noStrike" dirty="0">
                          <a:solidFill>
                            <a:srgbClr val="C00000"/>
                          </a:solidFill>
                          <a:effectLst/>
                        </a:rPr>
                        <a:t>تاريخ البيان</a:t>
                      </a:r>
                      <a:endParaRPr lang="ar-SA" sz="1100" b="1" i="0" u="none" strike="noStrike" dirty="0">
                        <a:solidFill>
                          <a:srgbClr val="C00000"/>
                        </a:solidFill>
                        <a:effectLst/>
                        <a:latin typeface="SST Arabic" panose="020B0504030504020204" pitchFamily="34" charset="-78"/>
                        <a:cs typeface="SST Arabic" panose="020B0504030504020204" pitchFamily="34" charset="-78"/>
                      </a:endParaRPr>
                    </a:p>
                  </a:txBody>
                  <a:tcPr marL="6927" marR="6927" marT="6927" marB="0" anchor="ctr"/>
                </a:tc>
                <a:extLst>
                  <a:ext uri="{0D108BD9-81ED-4DB2-BD59-A6C34878D82A}">
                    <a16:rowId xmlns:a16="http://schemas.microsoft.com/office/drawing/2014/main" val="600175939"/>
                  </a:ext>
                </a:extLst>
              </a:tr>
              <a:tr h="245673">
                <a:tc>
                  <a:txBody>
                    <a:bodyPr/>
                    <a:lstStyle/>
                    <a:p>
                      <a:pPr algn="ctr" rtl="0" fontAlgn="ctr"/>
                      <a:r>
                        <a:rPr lang="en-US" sz="1200" u="none" strike="noStrike" dirty="0">
                          <a:effectLst/>
                        </a:rPr>
                        <a:t>1</a:t>
                      </a:r>
                      <a:r>
                        <a:rPr lang="ar-SA" sz="1200" u="none" strike="noStrike" dirty="0">
                          <a:effectLst/>
                        </a:rPr>
                        <a:t>9</a:t>
                      </a:r>
                      <a:r>
                        <a:rPr lang="en-US" sz="1200" u="none" strike="noStrike" dirty="0">
                          <a:effectLst/>
                        </a:rPr>
                        <a:t>-May-21</a:t>
                      </a:r>
                      <a:endParaRPr lang="en-US" sz="1200" b="0" i="0" u="none" strike="noStrike" dirty="0">
                        <a:solidFill>
                          <a:srgbClr val="0D2547"/>
                        </a:solidFill>
                        <a:effectLst/>
                        <a:latin typeface="SST Arabic" panose="020B0504030504020204" pitchFamily="34" charset="-78"/>
                        <a:cs typeface="SST Arabic" panose="020B0504030504020204" pitchFamily="34" charset="-78"/>
                      </a:endParaRPr>
                    </a:p>
                  </a:txBody>
                  <a:tcPr marL="6927" marR="6927" marT="6927" marB="0" anchor="ctr"/>
                </a:tc>
                <a:tc>
                  <a:txBody>
                    <a:bodyPr/>
                    <a:lstStyle/>
                    <a:p>
                      <a:pPr algn="ctr" rtl="0" fontAlgn="ctr"/>
                      <a:r>
                        <a:rPr lang="ar-SA" sz="1100" u="none" strike="noStrike" dirty="0">
                          <a:effectLst/>
                        </a:rPr>
                        <a:t>تاريخ التفريغ</a:t>
                      </a:r>
                      <a:endParaRPr lang="ar-SA" sz="1100" b="1" i="0" u="none" strike="noStrike" dirty="0">
                        <a:solidFill>
                          <a:srgbClr val="171717"/>
                        </a:solidFill>
                        <a:effectLst/>
                        <a:latin typeface="SST Arabic" panose="020B0504030504020204" pitchFamily="34" charset="-78"/>
                        <a:cs typeface="SST Arabic" panose="020B0504030504020204" pitchFamily="34" charset="-78"/>
                      </a:endParaRPr>
                    </a:p>
                  </a:txBody>
                  <a:tcPr marL="6927" marR="6927" marT="6927" marB="0" anchor="ctr"/>
                </a:tc>
                <a:extLst>
                  <a:ext uri="{0D108BD9-81ED-4DB2-BD59-A6C34878D82A}">
                    <a16:rowId xmlns:a16="http://schemas.microsoft.com/office/drawing/2014/main" val="3034632143"/>
                  </a:ext>
                </a:extLst>
              </a:tr>
              <a:tr h="233507">
                <a:tc>
                  <a:txBody>
                    <a:bodyPr/>
                    <a:lstStyle/>
                    <a:p>
                      <a:pPr algn="ctr" rtl="0" fontAlgn="ctr"/>
                      <a:r>
                        <a:rPr lang="en-US" sz="1200" u="none" strike="noStrike" dirty="0">
                          <a:effectLst/>
                        </a:rPr>
                        <a:t>LGL-SZR-315502</a:t>
                      </a:r>
                      <a:endParaRPr lang="en-US" sz="1200" b="0" i="0" u="none" strike="noStrike" dirty="0">
                        <a:solidFill>
                          <a:srgbClr val="0D2547"/>
                        </a:solidFill>
                        <a:effectLst/>
                        <a:latin typeface="SST Arabic" panose="020B0504030504020204" pitchFamily="34" charset="-78"/>
                        <a:cs typeface="SST Arabic" panose="020B0504030504020204" pitchFamily="34" charset="-78"/>
                      </a:endParaRPr>
                    </a:p>
                  </a:txBody>
                  <a:tcPr marL="6927" marR="6927" marT="6927" marB="0" anchor="ctr"/>
                </a:tc>
                <a:tc>
                  <a:txBody>
                    <a:bodyPr/>
                    <a:lstStyle/>
                    <a:p>
                      <a:pPr algn="ctr" rtl="0" fontAlgn="ctr"/>
                      <a:r>
                        <a:rPr lang="ar-SA" sz="1100" u="none" strike="noStrike" dirty="0">
                          <a:effectLst/>
                        </a:rPr>
                        <a:t>رقم المحضر</a:t>
                      </a:r>
                      <a:endParaRPr lang="ar-SA" sz="1100" b="1" i="0" u="none" strike="noStrike" dirty="0">
                        <a:solidFill>
                          <a:srgbClr val="171717"/>
                        </a:solidFill>
                        <a:effectLst/>
                        <a:latin typeface="SST Arabic" panose="020B0504030504020204" pitchFamily="34" charset="-78"/>
                        <a:cs typeface="SST Arabic" panose="020B0504030504020204" pitchFamily="34" charset="-78"/>
                      </a:endParaRPr>
                    </a:p>
                  </a:txBody>
                  <a:tcPr marL="6927" marR="6927" marT="6927" marB="0" anchor="ctr"/>
                </a:tc>
                <a:extLst>
                  <a:ext uri="{0D108BD9-81ED-4DB2-BD59-A6C34878D82A}">
                    <a16:rowId xmlns:a16="http://schemas.microsoft.com/office/drawing/2014/main" val="576884459"/>
                  </a:ext>
                </a:extLst>
              </a:tr>
              <a:tr h="233507">
                <a:tc>
                  <a:txBody>
                    <a:bodyPr/>
                    <a:lstStyle/>
                    <a:p>
                      <a:pPr algn="ctr" rtl="0" fontAlgn="ctr"/>
                      <a:r>
                        <a:rPr lang="ar-SA" sz="1200" u="none" strike="noStrike" dirty="0">
                          <a:solidFill>
                            <a:schemeClr val="accent5">
                              <a:lumMod val="50000"/>
                            </a:schemeClr>
                          </a:solidFill>
                          <a:effectLst/>
                        </a:rPr>
                        <a:t>الخمور</a:t>
                      </a:r>
                      <a:endParaRPr lang="ar-SA" sz="1200" b="1" i="0" u="none" strike="noStrike" dirty="0">
                        <a:solidFill>
                          <a:schemeClr val="accent5">
                            <a:lumMod val="50000"/>
                          </a:schemeClr>
                        </a:solidFill>
                        <a:effectLst/>
                        <a:latin typeface="SST Arabic" panose="020B0504030504020204" pitchFamily="34" charset="-78"/>
                        <a:cs typeface="SST Arabic" panose="020B0504030504020204" pitchFamily="34" charset="-78"/>
                      </a:endParaRPr>
                    </a:p>
                  </a:txBody>
                  <a:tcPr marL="6927" marR="6927" marT="6927" marB="0" anchor="ctr"/>
                </a:tc>
                <a:tc>
                  <a:txBody>
                    <a:bodyPr/>
                    <a:lstStyle/>
                    <a:p>
                      <a:pPr algn="ctr" rtl="0" fontAlgn="ctr"/>
                      <a:r>
                        <a:rPr lang="ar-SA" sz="1100" u="none" strike="noStrike" dirty="0">
                          <a:solidFill>
                            <a:schemeClr val="accent5">
                              <a:lumMod val="50000"/>
                            </a:schemeClr>
                          </a:solidFill>
                          <a:effectLst/>
                        </a:rPr>
                        <a:t>الصنف</a:t>
                      </a:r>
                      <a:endParaRPr lang="ar-SA" sz="1100" b="1" i="0" u="none" strike="noStrike" dirty="0">
                        <a:solidFill>
                          <a:schemeClr val="accent5">
                            <a:lumMod val="50000"/>
                          </a:schemeClr>
                        </a:solidFill>
                        <a:effectLst/>
                        <a:latin typeface="SST Arabic" panose="020B0504030504020204" pitchFamily="34" charset="-78"/>
                        <a:cs typeface="SST Arabic" panose="020B0504030504020204" pitchFamily="34" charset="-78"/>
                      </a:endParaRPr>
                    </a:p>
                  </a:txBody>
                  <a:tcPr marL="6927" marR="6927" marT="6927" marB="0" anchor="ctr"/>
                </a:tc>
                <a:extLst>
                  <a:ext uri="{0D108BD9-81ED-4DB2-BD59-A6C34878D82A}">
                    <a16:rowId xmlns:a16="http://schemas.microsoft.com/office/drawing/2014/main" val="3889471449"/>
                  </a:ext>
                </a:extLst>
              </a:tr>
              <a:tr h="233507">
                <a:tc>
                  <a:txBody>
                    <a:bodyPr/>
                    <a:lstStyle/>
                    <a:p>
                      <a:pPr algn="ctr" rtl="0" fontAlgn="ctr"/>
                      <a:r>
                        <a:rPr lang="ar-SA" sz="1200" u="none" strike="noStrike" dirty="0">
                          <a:solidFill>
                            <a:schemeClr val="tx1">
                              <a:lumMod val="90000"/>
                              <a:lumOff val="10000"/>
                            </a:schemeClr>
                          </a:solidFill>
                          <a:effectLst/>
                        </a:rPr>
                        <a:t>7 سبتمبر 2022 </a:t>
                      </a:r>
                      <a:endParaRPr lang="en-US" sz="1200" b="0" i="0" u="none" strike="noStrike" dirty="0">
                        <a:solidFill>
                          <a:schemeClr val="tx1">
                            <a:lumMod val="90000"/>
                            <a:lumOff val="10000"/>
                          </a:schemeClr>
                        </a:solidFill>
                        <a:effectLst/>
                        <a:latin typeface="SST Arabic" panose="020B0504030504020204" pitchFamily="34" charset="-78"/>
                        <a:cs typeface="SST Arabic" panose="020B0504030504020204" pitchFamily="34" charset="-78"/>
                      </a:endParaRPr>
                    </a:p>
                  </a:txBody>
                  <a:tcPr marL="6927" marR="6927" marT="6927" marB="0" anchor="ctr"/>
                </a:tc>
                <a:tc>
                  <a:txBody>
                    <a:bodyPr/>
                    <a:lstStyle/>
                    <a:p>
                      <a:pPr algn="ctr" rtl="0" fontAlgn="ctr"/>
                      <a:r>
                        <a:rPr lang="ar-SA" sz="1100" u="none" strike="noStrike" dirty="0">
                          <a:solidFill>
                            <a:schemeClr val="tx1">
                              <a:lumMod val="90000"/>
                              <a:lumOff val="10000"/>
                            </a:schemeClr>
                          </a:solidFill>
                          <a:effectLst/>
                        </a:rPr>
                        <a:t>تاريخ المحضر</a:t>
                      </a:r>
                      <a:endParaRPr lang="ar-SA" sz="1100" b="1" i="0" u="none" strike="noStrike" dirty="0">
                        <a:solidFill>
                          <a:schemeClr val="tx1">
                            <a:lumMod val="90000"/>
                            <a:lumOff val="10000"/>
                          </a:schemeClr>
                        </a:solidFill>
                        <a:effectLst/>
                        <a:latin typeface="SST Arabic" panose="020B0504030504020204" pitchFamily="34" charset="-78"/>
                        <a:cs typeface="SST Arabic" panose="020B0504030504020204" pitchFamily="34" charset="-78"/>
                      </a:endParaRPr>
                    </a:p>
                  </a:txBody>
                  <a:tcPr marL="6927" marR="6927" marT="6927" marB="0" anchor="ctr"/>
                </a:tc>
                <a:extLst>
                  <a:ext uri="{0D108BD9-81ED-4DB2-BD59-A6C34878D82A}">
                    <a16:rowId xmlns:a16="http://schemas.microsoft.com/office/drawing/2014/main" val="279588647"/>
                  </a:ext>
                </a:extLst>
              </a:tr>
            </a:tbl>
          </a:graphicData>
        </a:graphic>
      </p:graphicFrame>
      <p:cxnSp>
        <p:nvCxnSpPr>
          <p:cNvPr id="87" name="Straight Arrow Connector 86">
            <a:extLst>
              <a:ext uri="{FF2B5EF4-FFF2-40B4-BE49-F238E27FC236}">
                <a16:creationId xmlns:a16="http://schemas.microsoft.com/office/drawing/2014/main" id="{014AC537-9BA0-4B2A-AD0E-849F00A94180}"/>
              </a:ext>
            </a:extLst>
          </p:cNvPr>
          <p:cNvCxnSpPr>
            <a:cxnSpLocks/>
          </p:cNvCxnSpPr>
          <p:nvPr/>
        </p:nvCxnSpPr>
        <p:spPr>
          <a:xfrm flipH="1">
            <a:off x="2739239" y="4085029"/>
            <a:ext cx="479044" cy="0"/>
          </a:xfrm>
          <a:prstGeom prst="straightConnector1">
            <a:avLst/>
          </a:prstGeom>
          <a:ln>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92" name="Rectangle 91">
            <a:extLst>
              <a:ext uri="{FF2B5EF4-FFF2-40B4-BE49-F238E27FC236}">
                <a16:creationId xmlns:a16="http://schemas.microsoft.com/office/drawing/2014/main" id="{AF6ACBD5-DFE5-4990-9F0B-D0E6D7B03051}"/>
              </a:ext>
            </a:extLst>
          </p:cNvPr>
          <p:cNvSpPr/>
          <p:nvPr/>
        </p:nvSpPr>
        <p:spPr>
          <a:xfrm>
            <a:off x="2839797" y="3958760"/>
            <a:ext cx="333745" cy="153888"/>
          </a:xfrm>
          <a:prstGeom prst="rect">
            <a:avLst/>
          </a:prstGeom>
        </p:spPr>
        <p:txBody>
          <a:bodyPr wrap="none">
            <a:spAutoFit/>
          </a:bodyPr>
          <a:lstStyle/>
          <a:p>
            <a:pPr algn="ctr" fontAlgn="b"/>
            <a:r>
              <a:rPr lang="ar-SA" sz="400" b="1" dirty="0">
                <a:solidFill>
                  <a:srgbClr val="C00000"/>
                </a:solidFill>
                <a:latin typeface="SST Arabic" panose="020B0504030504020204" pitchFamily="34" charset="-78"/>
                <a:cs typeface="SST Arabic" panose="020B0504030504020204" pitchFamily="34" charset="-78"/>
              </a:rPr>
              <a:t>14 يوم</a:t>
            </a:r>
            <a:endParaRPr lang="en-US" sz="400" b="1" dirty="0">
              <a:solidFill>
                <a:srgbClr val="C00000"/>
              </a:solidFill>
              <a:latin typeface="SST Arabic" panose="020B0504030504020204" pitchFamily="34" charset="-78"/>
              <a:cs typeface="SST Arabic" panose="020B0504030504020204" pitchFamily="34" charset="-78"/>
            </a:endParaRPr>
          </a:p>
        </p:txBody>
      </p:sp>
      <p:sp>
        <p:nvSpPr>
          <p:cNvPr id="103" name="Rectangle 102">
            <a:extLst>
              <a:ext uri="{FF2B5EF4-FFF2-40B4-BE49-F238E27FC236}">
                <a16:creationId xmlns:a16="http://schemas.microsoft.com/office/drawing/2014/main" id="{3101FD43-CB84-492A-9948-A7975DA3FFA8}"/>
              </a:ext>
            </a:extLst>
          </p:cNvPr>
          <p:cNvSpPr/>
          <p:nvPr/>
        </p:nvSpPr>
        <p:spPr>
          <a:xfrm>
            <a:off x="6808598" y="1491061"/>
            <a:ext cx="4061140" cy="4610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r>
              <a:rPr lang="ar-SA" sz="1200" b="1" dirty="0">
                <a:solidFill>
                  <a:srgbClr val="C00000"/>
                </a:solidFill>
                <a:latin typeface="SST Arabic" panose="020B0504030504020204" pitchFamily="34" charset="-78"/>
                <a:cs typeface="SST Arabic" panose="020B0504030504020204" pitchFamily="34" charset="-78"/>
              </a:rPr>
              <a:t>28%  </a:t>
            </a:r>
            <a:r>
              <a:rPr lang="ar-SA" sz="1200" dirty="0">
                <a:solidFill>
                  <a:srgbClr val="0D2547"/>
                </a:solidFill>
                <a:latin typeface="SST Arabic" panose="020B0504030504020204" pitchFamily="34" charset="-78"/>
                <a:cs typeface="SST Arabic" panose="020B0504030504020204" pitchFamily="34" charset="-78"/>
              </a:rPr>
              <a:t>من المحاضر الأمنية لواردات عام 2020 حتى 2022 تم انشاء المحاضر لها بعد قرابة سنة فاكثر</a:t>
            </a:r>
          </a:p>
        </p:txBody>
      </p:sp>
      <p:sp>
        <p:nvSpPr>
          <p:cNvPr id="35" name="Rounded Rectangle 51">
            <a:extLst>
              <a:ext uri="{FF2B5EF4-FFF2-40B4-BE49-F238E27FC236}">
                <a16:creationId xmlns:a16="http://schemas.microsoft.com/office/drawing/2014/main" id="{D1470194-30E7-412E-ADAC-74E05DE913AB}"/>
              </a:ext>
            </a:extLst>
          </p:cNvPr>
          <p:cNvSpPr/>
          <p:nvPr/>
        </p:nvSpPr>
        <p:spPr>
          <a:xfrm>
            <a:off x="10596495" y="4673284"/>
            <a:ext cx="953825" cy="233285"/>
          </a:xfrm>
          <a:prstGeom prst="roundRect">
            <a:avLst>
              <a:gd name="adj" fmla="val 36374"/>
            </a:avLst>
          </a:prstGeom>
          <a:solidFill>
            <a:schemeClr val="accent1">
              <a:lumMod val="75000"/>
            </a:schemeClr>
          </a:solidFill>
          <a:ln w="12700" cap="flat" cmpd="sng" algn="ctr">
            <a:noFill/>
            <a:prstDash val="solid"/>
            <a:miter lim="800000"/>
          </a:ln>
          <a:effectLst/>
        </p:spPr>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lang="ar-SA" sz="1400" kern="0" dirty="0">
                <a:solidFill>
                  <a:srgbClr val="FFFFFF"/>
                </a:solidFill>
                <a:effectLst>
                  <a:outerShdw blurRad="38100" dist="38100" dir="2700000" algn="tl">
                    <a:srgbClr val="000000">
                      <a:alpha val="43137"/>
                    </a:srgbClr>
                  </a:outerShdw>
                </a:effectLst>
                <a:latin typeface="SST Arabic" panose="020B0504030504020204" pitchFamily="34" charset="-78"/>
                <a:cs typeface="SST Arabic" panose="020B0504030504020204" pitchFamily="34" charset="-78"/>
              </a:rPr>
              <a:t>مثال</a:t>
            </a:r>
            <a:endParaRPr kumimoji="0" lang="ar-SA" sz="1400" b="0"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SST Arabic" panose="020B0504030504020204" pitchFamily="34" charset="-78"/>
              <a:ea typeface="+mn-ea"/>
              <a:cs typeface="SST Arabic" panose="020B0504030504020204" pitchFamily="34" charset="-78"/>
            </a:endParaRPr>
          </a:p>
        </p:txBody>
      </p:sp>
      <p:sp>
        <p:nvSpPr>
          <p:cNvPr id="36" name="Rounded Rectangle 51">
            <a:hlinkClick r:id="rId4" action="ppaction://hlinksldjump"/>
            <a:extLst>
              <a:ext uri="{FF2B5EF4-FFF2-40B4-BE49-F238E27FC236}">
                <a16:creationId xmlns:a16="http://schemas.microsoft.com/office/drawing/2014/main" id="{20702B50-E2CA-4E12-9986-B3D9B7006054}"/>
              </a:ext>
            </a:extLst>
          </p:cNvPr>
          <p:cNvSpPr/>
          <p:nvPr/>
        </p:nvSpPr>
        <p:spPr>
          <a:xfrm>
            <a:off x="2352805" y="5217834"/>
            <a:ext cx="1412361" cy="217130"/>
          </a:xfrm>
          <a:prstGeom prst="roundRect">
            <a:avLst>
              <a:gd name="adj" fmla="val 36374"/>
            </a:avLst>
          </a:prstGeom>
          <a:solidFill>
            <a:schemeClr val="accent4">
              <a:lumMod val="50000"/>
            </a:schemeClr>
          </a:solidFill>
          <a:ln w="12700" cap="flat" cmpd="sng" algn="ctr">
            <a:noFill/>
            <a:prstDash val="solid"/>
            <a:miter lim="800000"/>
          </a:ln>
          <a:effectLst/>
        </p:spPr>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lang="ar-SA" sz="1400" kern="0" dirty="0">
                <a:solidFill>
                  <a:srgbClr val="FFFFFF"/>
                </a:solidFill>
                <a:effectLst>
                  <a:outerShdw blurRad="38100" dist="38100" dir="2700000" algn="tl">
                    <a:srgbClr val="000000">
                      <a:alpha val="43137"/>
                    </a:srgbClr>
                  </a:outerShdw>
                </a:effectLst>
                <a:latin typeface="SST Arabic" panose="020B0504030504020204" pitchFamily="34" charset="-78"/>
                <a:cs typeface="SST Arabic" panose="020B0504030504020204" pitchFamily="34" charset="-78"/>
              </a:rPr>
              <a:t>تفاصيل المحضر</a:t>
            </a:r>
            <a:endParaRPr kumimoji="0" lang="ar-SA" sz="1400" b="0"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SST Arabic" panose="020B0504030504020204" pitchFamily="34" charset="-78"/>
              <a:ea typeface="+mn-ea"/>
              <a:cs typeface="SST Arabic" panose="020B0504030504020204" pitchFamily="34" charset="-78"/>
            </a:endParaRPr>
          </a:p>
        </p:txBody>
      </p:sp>
      <p:sp>
        <p:nvSpPr>
          <p:cNvPr id="4" name="Slide Number Placeholder 3"/>
          <p:cNvSpPr>
            <a:spLocks noGrp="1"/>
          </p:cNvSpPr>
          <p:nvPr>
            <p:ph type="sldNum" sz="quarter" idx="12"/>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15EF7C1D-2B43-48E9-9FFA-0C1C352D9914}" type="slidenum">
              <a:rPr kumimoji="0" lang="en-GB" sz="1200" b="0" i="0" u="none" strike="noStrike" kern="1200" cap="none" spc="0" normalizeH="0" baseline="0" noProof="0" smtClean="0">
                <a:ln>
                  <a:noFill/>
                </a:ln>
                <a:solidFill>
                  <a:srgbClr val="0D2547">
                    <a:tint val="75000"/>
                  </a:srgbClr>
                </a:solidFill>
                <a:effectLst/>
                <a:uLnTx/>
                <a:uFillTx/>
                <a:latin typeface="Greta Arabic" panose="02000000000000000000" pitchFamily="2" charset="-78"/>
                <a:ea typeface="+mn-ea"/>
                <a:cs typeface="Symbio AR+LT"/>
              </a:rPr>
              <a:pPr marL="0" marR="0" lvl="0" indent="0" algn="l" defTabSz="914400" rtl="1" eaLnBrk="1" fontAlgn="auto" latinLnBrk="0" hangingPunct="1">
                <a:lnSpc>
                  <a:spcPct val="100000"/>
                </a:lnSpc>
                <a:spcBef>
                  <a:spcPts val="0"/>
                </a:spcBef>
                <a:spcAft>
                  <a:spcPts val="0"/>
                </a:spcAft>
                <a:buClrTx/>
                <a:buSzTx/>
                <a:buFontTx/>
                <a:buNone/>
                <a:tabLst/>
                <a:defRPr/>
              </a:pPr>
              <a:t>7</a:t>
            </a:fld>
            <a:endParaRPr kumimoji="0" lang="en-GB" sz="1200" b="0" i="0" u="none" strike="noStrike" kern="1200" cap="none" spc="0" normalizeH="0" baseline="0" noProof="0">
              <a:ln>
                <a:noFill/>
              </a:ln>
              <a:solidFill>
                <a:srgbClr val="0D2547">
                  <a:tint val="75000"/>
                </a:srgbClr>
              </a:solidFill>
              <a:effectLst/>
              <a:uLnTx/>
              <a:uFillTx/>
              <a:latin typeface="Greta Arabic" panose="02000000000000000000" pitchFamily="2" charset="-78"/>
              <a:ea typeface="+mn-ea"/>
              <a:cs typeface="Symbio AR+LT"/>
            </a:endParaRPr>
          </a:p>
        </p:txBody>
      </p:sp>
      <p:sp>
        <p:nvSpPr>
          <p:cNvPr id="38" name="Right Bracket 37">
            <a:extLst>
              <a:ext uri="{FF2B5EF4-FFF2-40B4-BE49-F238E27FC236}">
                <a16:creationId xmlns:a16="http://schemas.microsoft.com/office/drawing/2014/main" id="{E5A794A3-C8E9-486D-838D-CB400523C447}"/>
              </a:ext>
            </a:extLst>
          </p:cNvPr>
          <p:cNvSpPr/>
          <p:nvPr/>
        </p:nvSpPr>
        <p:spPr>
          <a:xfrm>
            <a:off x="3930842" y="3991829"/>
            <a:ext cx="200719" cy="1052008"/>
          </a:xfrm>
          <a:prstGeom prst="righ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9" name="Rounded Rectangle 51">
            <a:extLst>
              <a:ext uri="{FF2B5EF4-FFF2-40B4-BE49-F238E27FC236}">
                <a16:creationId xmlns:a16="http://schemas.microsoft.com/office/drawing/2014/main" id="{64DEDDE6-E11D-4649-8F7A-4510F8FD23EB}"/>
              </a:ext>
            </a:extLst>
          </p:cNvPr>
          <p:cNvSpPr/>
          <p:nvPr/>
        </p:nvSpPr>
        <p:spPr>
          <a:xfrm>
            <a:off x="5305040" y="4308184"/>
            <a:ext cx="953825" cy="233285"/>
          </a:xfrm>
          <a:prstGeom prst="roundRect">
            <a:avLst>
              <a:gd name="adj" fmla="val 36374"/>
            </a:avLst>
          </a:prstGeom>
          <a:solidFill>
            <a:schemeClr val="accent1">
              <a:lumMod val="75000"/>
            </a:schemeClr>
          </a:solidFill>
          <a:ln w="12700" cap="flat" cmpd="sng" algn="ctr">
            <a:noFill/>
            <a:prstDash val="solid"/>
            <a:miter lim="800000"/>
          </a:ln>
          <a:effectLst/>
        </p:spPr>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lang="ar-SA" sz="1400" kern="0" dirty="0">
                <a:solidFill>
                  <a:srgbClr val="FFFFFF"/>
                </a:solidFill>
                <a:effectLst>
                  <a:outerShdw blurRad="38100" dist="38100" dir="2700000" algn="tl">
                    <a:srgbClr val="000000">
                      <a:alpha val="43137"/>
                    </a:srgbClr>
                  </a:outerShdw>
                </a:effectLst>
                <a:latin typeface="SST Arabic" panose="020B0504030504020204" pitchFamily="34" charset="-78"/>
                <a:cs typeface="SST Arabic" panose="020B0504030504020204" pitchFamily="34" charset="-78"/>
              </a:rPr>
              <a:t>مثال</a:t>
            </a:r>
            <a:endParaRPr kumimoji="0" lang="ar-SA" sz="1400" b="0"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SST Arabic" panose="020B0504030504020204" pitchFamily="34" charset="-78"/>
              <a:ea typeface="+mn-ea"/>
              <a:cs typeface="SST Arabic" panose="020B0504030504020204" pitchFamily="34" charset="-78"/>
            </a:endParaRPr>
          </a:p>
        </p:txBody>
      </p:sp>
      <p:sp>
        <p:nvSpPr>
          <p:cNvPr id="40" name="Rounded Rectangle 51">
            <a:hlinkClick r:id="rId4" action="ppaction://hlinksldjump"/>
            <a:extLst>
              <a:ext uri="{FF2B5EF4-FFF2-40B4-BE49-F238E27FC236}">
                <a16:creationId xmlns:a16="http://schemas.microsoft.com/office/drawing/2014/main" id="{39985F51-B338-4068-8B15-9F30544E18A8}"/>
              </a:ext>
            </a:extLst>
          </p:cNvPr>
          <p:cNvSpPr/>
          <p:nvPr/>
        </p:nvSpPr>
        <p:spPr>
          <a:xfrm>
            <a:off x="8066308" y="6014158"/>
            <a:ext cx="1508616" cy="203793"/>
          </a:xfrm>
          <a:prstGeom prst="roundRect">
            <a:avLst>
              <a:gd name="adj" fmla="val 36374"/>
            </a:avLst>
          </a:prstGeom>
          <a:solidFill>
            <a:schemeClr val="accent4">
              <a:lumMod val="50000"/>
            </a:schemeClr>
          </a:solidFill>
          <a:ln w="12700" cap="flat" cmpd="sng" algn="ctr">
            <a:noFill/>
            <a:prstDash val="solid"/>
            <a:miter lim="800000"/>
          </a:ln>
          <a:effectLst/>
        </p:spPr>
        <p:txBody>
          <a:bodyPr rtlCol="0" anchor="ctr"/>
          <a:lstStyle/>
          <a:p>
            <a:pPr algn="ctr" rtl="1">
              <a:defRPr/>
            </a:pPr>
            <a:r>
              <a:rPr lang="ar-SA" sz="1400" kern="0" dirty="0">
                <a:solidFill>
                  <a:srgbClr val="FFFFFF"/>
                </a:solidFill>
                <a:effectLst>
                  <a:outerShdw blurRad="38100" dist="38100" dir="2700000" algn="tl">
                    <a:srgbClr val="000000">
                      <a:alpha val="43137"/>
                    </a:srgbClr>
                  </a:outerShdw>
                </a:effectLst>
                <a:latin typeface="SST Arabic" panose="020B0504030504020204" pitchFamily="34" charset="-78"/>
                <a:cs typeface="SST Arabic" panose="020B0504030504020204" pitchFamily="34" charset="-78"/>
              </a:rPr>
              <a:t>تفاصيل المحضر</a:t>
            </a:r>
          </a:p>
        </p:txBody>
      </p:sp>
      <p:sp>
        <p:nvSpPr>
          <p:cNvPr id="5" name="Footer Placeholder 4">
            <a:extLst>
              <a:ext uri="{FF2B5EF4-FFF2-40B4-BE49-F238E27FC236}">
                <a16:creationId xmlns:a16="http://schemas.microsoft.com/office/drawing/2014/main" id="{093159C9-7391-4F1E-8936-D71ADC7834D7}"/>
              </a:ext>
            </a:extLst>
          </p:cNvPr>
          <p:cNvSpPr>
            <a:spLocks noGrp="1"/>
          </p:cNvSpPr>
          <p:nvPr>
            <p:ph type="ftr" sz="quarter" idx="11"/>
            <p:custDataLst>
              <p:tags r:id="rId1"/>
            </p:custDataLst>
          </p:nvPr>
        </p:nvSpPr>
        <p:spPr/>
        <p:txBody>
          <a:bodyPr/>
          <a:lstStyle/>
          <a:p>
            <a:pPr>
              <a:defRPr/>
            </a:pPr>
            <a:r>
              <a:rPr lang="en-GB"/>
              <a:t>Public | </a:t>
            </a:r>
            <a:r>
              <a:rPr lang="ar-SA"/>
              <a:t>عام</a:t>
            </a:r>
            <a:endParaRPr lang="en-GB"/>
          </a:p>
        </p:txBody>
      </p:sp>
    </p:spTree>
    <p:extLst>
      <p:ext uri="{BB962C8B-B14F-4D97-AF65-F5344CB8AC3E}">
        <p14:creationId xmlns:p14="http://schemas.microsoft.com/office/powerpoint/2010/main" val="374010015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 name="Google Shape;1150;p41">
            <a:extLst>
              <a:ext uri="{FF2B5EF4-FFF2-40B4-BE49-F238E27FC236}">
                <a16:creationId xmlns:a16="http://schemas.microsoft.com/office/drawing/2014/main" id="{7913311F-FCCE-4BE9-BEAC-F071F880C86A}"/>
              </a:ext>
            </a:extLst>
          </p:cNvPr>
          <p:cNvSpPr/>
          <p:nvPr/>
        </p:nvSpPr>
        <p:spPr>
          <a:xfrm flipH="1" flipV="1">
            <a:off x="1556940" y="2692389"/>
            <a:ext cx="8842742" cy="997494"/>
          </a:xfrm>
          <a:custGeom>
            <a:avLst/>
            <a:gdLst/>
            <a:ahLst/>
            <a:cxnLst/>
            <a:rect l="l" t="t" r="r" b="b"/>
            <a:pathLst>
              <a:path w="162807" h="23969" extrusionOk="0">
                <a:moveTo>
                  <a:pt x="0" y="1"/>
                </a:moveTo>
                <a:lnTo>
                  <a:pt x="0" y="23968"/>
                </a:lnTo>
                <a:lnTo>
                  <a:pt x="150817" y="23968"/>
                </a:lnTo>
                <a:cubicBezTo>
                  <a:pt x="157437" y="23968"/>
                  <a:pt x="162806" y="18598"/>
                  <a:pt x="162806" y="11978"/>
                </a:cubicBezTo>
                <a:cubicBezTo>
                  <a:pt x="162806" y="5359"/>
                  <a:pt x="157437" y="1"/>
                  <a:pt x="150817" y="1"/>
                </a:cubicBezTo>
                <a:close/>
              </a:path>
            </a:pathLst>
          </a:custGeom>
          <a:solidFill>
            <a:srgbClr val="04B0AC"/>
          </a:solidFill>
          <a:ln w="38100" cap="flat" cmpd="sng">
            <a:noFill/>
            <a:prstDash val="solid"/>
            <a:round/>
            <a:headEnd type="none" w="sm" len="sm"/>
            <a:tailEnd type="none" w="sm" len="sm"/>
          </a:ln>
          <a:effectLst>
            <a:outerShdw blurRad="50800" dist="38100" dir="5400000" algn="t" rotWithShape="0">
              <a:prstClr val="black">
                <a:alpha val="40000"/>
              </a:prstClr>
            </a:outerShdw>
          </a:effectLst>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0D2547"/>
              </a:solidFill>
              <a:effectLst/>
              <a:uLnTx/>
              <a:uFillTx/>
              <a:latin typeface="Symbio AR+LT"/>
              <a:ea typeface="+mn-ea"/>
              <a:cs typeface="Symbio AR+LT"/>
            </a:endParaRPr>
          </a:p>
        </p:txBody>
      </p:sp>
      <p:sp>
        <p:nvSpPr>
          <p:cNvPr id="208" name="Rectangle: Rounded Corners 207">
            <a:extLst>
              <a:ext uri="{FF2B5EF4-FFF2-40B4-BE49-F238E27FC236}">
                <a16:creationId xmlns:a16="http://schemas.microsoft.com/office/drawing/2014/main" id="{648FDB28-52C3-4399-AD34-4353B63FDC17}"/>
              </a:ext>
            </a:extLst>
          </p:cNvPr>
          <p:cNvSpPr/>
          <p:nvPr/>
        </p:nvSpPr>
        <p:spPr>
          <a:xfrm>
            <a:off x="9091357" y="2719841"/>
            <a:ext cx="555479" cy="220104"/>
          </a:xfrm>
          <a:prstGeom prst="roundRect">
            <a:avLst>
              <a:gd name="adj" fmla="val 18576"/>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500" b="0" i="0" u="none" strike="noStrike" kern="1200" cap="none" spc="0" normalizeH="0" baseline="0" noProof="0" dirty="0">
              <a:ln>
                <a:noFill/>
              </a:ln>
              <a:solidFill>
                <a:srgbClr val="002060"/>
              </a:solidFill>
              <a:effectLst/>
              <a:uLnTx/>
              <a:uFillTx/>
              <a:latin typeface="SST Arabic" panose="020B0504030504020204" pitchFamily="34" charset="-78"/>
              <a:ea typeface="+mn-ea"/>
              <a:cs typeface="SST Arabic" panose="020B0504030504020204" pitchFamily="34" charset="-78"/>
            </a:endParaRPr>
          </a:p>
        </p:txBody>
      </p:sp>
      <p:pic>
        <p:nvPicPr>
          <p:cNvPr id="216" name="Picture 215">
            <a:extLst>
              <a:ext uri="{FF2B5EF4-FFF2-40B4-BE49-F238E27FC236}">
                <a16:creationId xmlns:a16="http://schemas.microsoft.com/office/drawing/2014/main" id="{FBDF1F4C-4B77-4CEC-ADCA-3A830B03E190}"/>
              </a:ext>
            </a:extLst>
          </p:cNvPr>
          <p:cNvPicPr>
            <a:picLocks noChangeAspect="1"/>
          </p:cNvPicPr>
          <p:nvPr/>
        </p:nvPicPr>
        <p:blipFill rotWithShape="1">
          <a:blip r:embed="rId4"/>
          <a:srcRect t="39055"/>
          <a:stretch/>
        </p:blipFill>
        <p:spPr>
          <a:xfrm>
            <a:off x="1457103" y="3123412"/>
            <a:ext cx="9028767" cy="1781503"/>
          </a:xfrm>
          <a:prstGeom prst="rect">
            <a:avLst/>
          </a:prstGeom>
        </p:spPr>
      </p:pic>
      <p:grpSp>
        <p:nvGrpSpPr>
          <p:cNvPr id="218" name="Group 217">
            <a:extLst>
              <a:ext uri="{FF2B5EF4-FFF2-40B4-BE49-F238E27FC236}">
                <a16:creationId xmlns:a16="http://schemas.microsoft.com/office/drawing/2014/main" id="{3D48B6B1-8958-46C0-92B6-6997AD53C195}"/>
              </a:ext>
            </a:extLst>
          </p:cNvPr>
          <p:cNvGrpSpPr/>
          <p:nvPr/>
        </p:nvGrpSpPr>
        <p:grpSpPr>
          <a:xfrm>
            <a:off x="10098091" y="3466136"/>
            <a:ext cx="825815" cy="683242"/>
            <a:chOff x="10280264" y="1829260"/>
            <a:chExt cx="825815" cy="683242"/>
          </a:xfrm>
        </p:grpSpPr>
        <p:grpSp>
          <p:nvGrpSpPr>
            <p:cNvPr id="219" name="Group 218">
              <a:extLst>
                <a:ext uri="{FF2B5EF4-FFF2-40B4-BE49-F238E27FC236}">
                  <a16:creationId xmlns:a16="http://schemas.microsoft.com/office/drawing/2014/main" id="{02DB0517-7923-48A5-B9DE-C91B799D41FB}"/>
                </a:ext>
              </a:extLst>
            </p:cNvPr>
            <p:cNvGrpSpPr/>
            <p:nvPr/>
          </p:nvGrpSpPr>
          <p:grpSpPr>
            <a:xfrm>
              <a:off x="10320245" y="1829260"/>
              <a:ext cx="745862" cy="683242"/>
              <a:chOff x="10066147" y="2866790"/>
              <a:chExt cx="952955" cy="925764"/>
            </a:xfrm>
          </p:grpSpPr>
          <p:sp>
            <p:nvSpPr>
              <p:cNvPr id="221" name="Google Shape;1151;p41">
                <a:extLst>
                  <a:ext uri="{FF2B5EF4-FFF2-40B4-BE49-F238E27FC236}">
                    <a16:creationId xmlns:a16="http://schemas.microsoft.com/office/drawing/2014/main" id="{FB196FA5-7B52-4394-ADD9-B225BAB0C482}"/>
                  </a:ext>
                </a:extLst>
              </p:cNvPr>
              <p:cNvSpPr/>
              <p:nvPr/>
            </p:nvSpPr>
            <p:spPr>
              <a:xfrm flipH="1" flipV="1">
                <a:off x="10066147" y="2866790"/>
                <a:ext cx="952955" cy="925764"/>
              </a:xfrm>
              <a:custGeom>
                <a:avLst/>
                <a:gdLst/>
                <a:ahLst/>
                <a:cxnLst/>
                <a:rect l="l" t="t" r="r" b="b"/>
                <a:pathLst>
                  <a:path w="33540" h="32583" extrusionOk="0">
                    <a:moveTo>
                      <a:pt x="16766" y="1"/>
                    </a:moveTo>
                    <a:cubicBezTo>
                      <a:pt x="15496" y="1"/>
                      <a:pt x="14228" y="486"/>
                      <a:pt x="13264" y="1456"/>
                    </a:cubicBezTo>
                    <a:lnTo>
                      <a:pt x="1929" y="12791"/>
                    </a:lnTo>
                    <a:cubicBezTo>
                      <a:pt x="0" y="14720"/>
                      <a:pt x="0" y="17863"/>
                      <a:pt x="1929" y="19804"/>
                    </a:cubicBezTo>
                    <a:lnTo>
                      <a:pt x="13264" y="31127"/>
                    </a:lnTo>
                    <a:cubicBezTo>
                      <a:pt x="14228" y="32097"/>
                      <a:pt x="15496" y="32582"/>
                      <a:pt x="16766" y="32582"/>
                    </a:cubicBezTo>
                    <a:cubicBezTo>
                      <a:pt x="18035" y="32582"/>
                      <a:pt x="19306" y="32097"/>
                      <a:pt x="20276" y="31127"/>
                    </a:cubicBezTo>
                    <a:lnTo>
                      <a:pt x="31599" y="19804"/>
                    </a:lnTo>
                    <a:cubicBezTo>
                      <a:pt x="33540" y="17863"/>
                      <a:pt x="33540" y="14720"/>
                      <a:pt x="31599" y="12791"/>
                    </a:cubicBezTo>
                    <a:lnTo>
                      <a:pt x="20276" y="1456"/>
                    </a:lnTo>
                    <a:cubicBezTo>
                      <a:pt x="19306" y="486"/>
                      <a:pt x="18035" y="1"/>
                      <a:pt x="16766" y="1"/>
                    </a:cubicBezTo>
                    <a:close/>
                  </a:path>
                </a:pathLst>
              </a:custGeom>
              <a:solidFill>
                <a:srgbClr val="04B0AC"/>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0D2547"/>
                  </a:solidFill>
                  <a:effectLst/>
                  <a:uLnTx/>
                  <a:uFillTx/>
                  <a:latin typeface="Symbio AR+LT"/>
                  <a:ea typeface="+mn-ea"/>
                  <a:cs typeface="Symbio AR+LT"/>
                </a:endParaRPr>
              </a:p>
            </p:txBody>
          </p:sp>
          <p:sp>
            <p:nvSpPr>
              <p:cNvPr id="222" name="Google Shape;1152;p41">
                <a:extLst>
                  <a:ext uri="{FF2B5EF4-FFF2-40B4-BE49-F238E27FC236}">
                    <a16:creationId xmlns:a16="http://schemas.microsoft.com/office/drawing/2014/main" id="{F5660973-21EA-484A-8DED-51F161F4CC2B}"/>
                  </a:ext>
                </a:extLst>
              </p:cNvPr>
              <p:cNvSpPr/>
              <p:nvPr/>
            </p:nvSpPr>
            <p:spPr>
              <a:xfrm flipH="1" flipV="1">
                <a:off x="10155784" y="2951882"/>
                <a:ext cx="773672" cy="755574"/>
              </a:xfrm>
              <a:custGeom>
                <a:avLst/>
                <a:gdLst/>
                <a:ahLst/>
                <a:cxnLst/>
                <a:rect l="l" t="t" r="r" b="b"/>
                <a:pathLst>
                  <a:path w="27230" h="26593" extrusionOk="0">
                    <a:moveTo>
                      <a:pt x="13614" y="0"/>
                    </a:moveTo>
                    <a:cubicBezTo>
                      <a:pt x="12791" y="0"/>
                      <a:pt x="11966" y="313"/>
                      <a:pt x="11335" y="938"/>
                    </a:cubicBezTo>
                    <a:lnTo>
                      <a:pt x="1262" y="11022"/>
                    </a:lnTo>
                    <a:cubicBezTo>
                      <a:pt x="0" y="12284"/>
                      <a:pt x="0" y="14320"/>
                      <a:pt x="1262" y="15571"/>
                    </a:cubicBezTo>
                    <a:lnTo>
                      <a:pt x="11335" y="25655"/>
                    </a:lnTo>
                    <a:cubicBezTo>
                      <a:pt x="11966" y="26280"/>
                      <a:pt x="12791" y="26593"/>
                      <a:pt x="13614" y="26593"/>
                    </a:cubicBezTo>
                    <a:cubicBezTo>
                      <a:pt x="14437" y="26593"/>
                      <a:pt x="15258" y="26280"/>
                      <a:pt x="15883" y="25655"/>
                    </a:cubicBezTo>
                    <a:lnTo>
                      <a:pt x="25968" y="15571"/>
                    </a:lnTo>
                    <a:cubicBezTo>
                      <a:pt x="27230" y="14320"/>
                      <a:pt x="27230" y="12284"/>
                      <a:pt x="25968" y="11022"/>
                    </a:cubicBezTo>
                    <a:lnTo>
                      <a:pt x="15883" y="938"/>
                    </a:lnTo>
                    <a:cubicBezTo>
                      <a:pt x="15258" y="313"/>
                      <a:pt x="14437" y="0"/>
                      <a:pt x="13614" y="0"/>
                    </a:cubicBezTo>
                    <a:close/>
                  </a:path>
                </a:pathLst>
              </a:custGeom>
              <a:solidFill>
                <a:schemeClr val="bg1"/>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2500" b="0" i="0" u="none" strike="noStrike" kern="1200" cap="none" spc="0" normalizeH="0" baseline="0" noProof="0" dirty="0">
                  <a:ln>
                    <a:noFill/>
                  </a:ln>
                  <a:solidFill>
                    <a:srgbClr val="FFFFFF"/>
                  </a:solidFill>
                  <a:effectLst/>
                  <a:uLnTx/>
                  <a:uFillTx/>
                  <a:latin typeface="Fira Sans Extra Condensed Medium"/>
                  <a:ea typeface="Fira Sans Extra Condensed Medium"/>
                  <a:cs typeface="Fira Sans Extra Condensed Medium"/>
                  <a:sym typeface="Fira Sans Extra Condensed Medium"/>
                </a:endParaRPr>
              </a:p>
            </p:txBody>
          </p:sp>
        </p:grpSp>
        <p:sp>
          <p:nvSpPr>
            <p:cNvPr id="220" name="Rectangle 219">
              <a:extLst>
                <a:ext uri="{FF2B5EF4-FFF2-40B4-BE49-F238E27FC236}">
                  <a16:creationId xmlns:a16="http://schemas.microsoft.com/office/drawing/2014/main" id="{6F85625F-DCE8-4381-A749-1FB3D7B5D227}"/>
                </a:ext>
              </a:extLst>
            </p:cNvPr>
            <p:cNvSpPr/>
            <p:nvPr/>
          </p:nvSpPr>
          <p:spPr>
            <a:xfrm>
              <a:off x="10280264" y="1988864"/>
              <a:ext cx="825815" cy="40011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1D54A1"/>
                  </a:solidFill>
                  <a:effectLst>
                    <a:outerShdw blurRad="38100" dist="38100" dir="2700000" algn="tl">
                      <a:srgbClr val="000000">
                        <a:alpha val="43137"/>
                      </a:srgbClr>
                    </a:outerShdw>
                  </a:effectLst>
                  <a:uLnTx/>
                  <a:uFillTx/>
                  <a:latin typeface="SST Arabic" panose="020B0504030504020204" pitchFamily="34" charset="-78"/>
                  <a:ea typeface="+mn-ea"/>
                  <a:cs typeface="SST Arabic" panose="020B0504030504020204" pitchFamily="34" charset="-78"/>
                </a:rPr>
                <a:t>1</a:t>
              </a:r>
              <a:endParaRPr kumimoji="0" lang="ar-SA" sz="2000" b="1" i="0" u="none" strike="noStrike" kern="1200" cap="none" spc="0" normalizeH="0" baseline="0" noProof="0" dirty="0">
                <a:ln>
                  <a:noFill/>
                </a:ln>
                <a:solidFill>
                  <a:srgbClr val="1D54A1"/>
                </a:solidFill>
                <a:effectLst>
                  <a:outerShdw blurRad="38100" dist="38100" dir="2700000" algn="tl">
                    <a:srgbClr val="000000">
                      <a:alpha val="43137"/>
                    </a:srgbClr>
                  </a:outerShdw>
                </a:effectLst>
                <a:uLnTx/>
                <a:uFillTx/>
                <a:latin typeface="SST Arabic" panose="020B0504030504020204" pitchFamily="34" charset="-78"/>
                <a:ea typeface="+mn-ea"/>
                <a:cs typeface="SST Arabic" panose="020B0504030504020204" pitchFamily="34" charset="-78"/>
              </a:endParaRPr>
            </a:p>
          </p:txBody>
        </p:sp>
      </p:grpSp>
      <p:sp>
        <p:nvSpPr>
          <p:cNvPr id="63" name="Rectangle 62">
            <a:extLst>
              <a:ext uri="{FF2B5EF4-FFF2-40B4-BE49-F238E27FC236}">
                <a16:creationId xmlns:a16="http://schemas.microsoft.com/office/drawing/2014/main" id="{735CA7F8-EBC5-45B2-9DD2-82E169608BE2}"/>
              </a:ext>
            </a:extLst>
          </p:cNvPr>
          <p:cNvSpPr/>
          <p:nvPr/>
        </p:nvSpPr>
        <p:spPr>
          <a:xfrm>
            <a:off x="4141560" y="2762000"/>
            <a:ext cx="1632378" cy="276999"/>
          </a:xfrm>
          <a:prstGeom prst="rect">
            <a:avLst/>
          </a:prstGeom>
          <a:noFill/>
        </p:spPr>
        <p:txBody>
          <a:bodyPr wrap="squar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SA" sz="1200" b="1"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SST Arabic" panose="020B0504030504020204" pitchFamily="34" charset="-78"/>
                <a:ea typeface="+mn-ea"/>
                <a:cs typeface="SST Arabic" panose="020B0504030504020204" pitchFamily="34" charset="-78"/>
              </a:rPr>
              <a:t>مصدر اختيار الحد</a:t>
            </a:r>
            <a:endParaRPr kumimoji="0" lang="en-US" sz="1200" b="1"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SST Arabic" panose="020B0504030504020204" pitchFamily="34" charset="-78"/>
              <a:ea typeface="+mn-ea"/>
              <a:cs typeface="SST Arabic" panose="020B0504030504020204" pitchFamily="34" charset="-78"/>
            </a:endParaRPr>
          </a:p>
        </p:txBody>
      </p:sp>
      <p:sp>
        <p:nvSpPr>
          <p:cNvPr id="64" name="Rectangle: Rounded Corners 63">
            <a:extLst>
              <a:ext uri="{FF2B5EF4-FFF2-40B4-BE49-F238E27FC236}">
                <a16:creationId xmlns:a16="http://schemas.microsoft.com/office/drawing/2014/main" id="{3BA8E5B0-18F8-4F7C-B3EB-08658FF74D38}"/>
              </a:ext>
            </a:extLst>
          </p:cNvPr>
          <p:cNvSpPr/>
          <p:nvPr/>
        </p:nvSpPr>
        <p:spPr>
          <a:xfrm>
            <a:off x="8892885" y="2721418"/>
            <a:ext cx="665821" cy="309146"/>
          </a:xfrm>
          <a:prstGeom prst="roundRect">
            <a:avLst>
              <a:gd name="adj" fmla="val 18576"/>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SA" sz="1200" b="1"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SST Arabic" panose="020B0504030504020204" pitchFamily="34" charset="-78"/>
                <a:ea typeface="+mn-ea"/>
                <a:cs typeface="SST Arabic" panose="020B0504030504020204" pitchFamily="34" charset="-78"/>
              </a:rPr>
              <a:t>الوصف</a:t>
            </a:r>
            <a:endParaRPr kumimoji="0" lang="en-GB" sz="1200" b="1"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SST Arabic" panose="020B0504030504020204" pitchFamily="34" charset="-78"/>
              <a:ea typeface="+mn-ea"/>
              <a:cs typeface="SST Arabic" panose="020B0504030504020204" pitchFamily="34" charset="-78"/>
            </a:endParaRPr>
          </a:p>
        </p:txBody>
      </p:sp>
      <p:sp>
        <p:nvSpPr>
          <p:cNvPr id="69" name="Rectangle 68">
            <a:extLst>
              <a:ext uri="{FF2B5EF4-FFF2-40B4-BE49-F238E27FC236}">
                <a16:creationId xmlns:a16="http://schemas.microsoft.com/office/drawing/2014/main" id="{A886DB17-1C7F-4BD9-B2E8-18E2FCA9E0EF}"/>
              </a:ext>
            </a:extLst>
          </p:cNvPr>
          <p:cNvSpPr/>
          <p:nvPr/>
        </p:nvSpPr>
        <p:spPr>
          <a:xfrm>
            <a:off x="7109556" y="3561657"/>
            <a:ext cx="4306430" cy="253916"/>
          </a:xfrm>
          <a:prstGeom prst="rect">
            <a:avLst/>
          </a:prstGeom>
        </p:spPr>
        <p:txBody>
          <a:bodyPr wrap="square">
            <a:spAutoFit/>
          </a:bodyPr>
          <a:lstStyle/>
          <a:p>
            <a:pPr lvl="0" algn="ctr">
              <a:defRPr/>
            </a:pPr>
            <a:r>
              <a:rPr lang="ar-SA" sz="1050" b="1" dirty="0">
                <a:solidFill>
                  <a:srgbClr val="E6E6E6">
                    <a:lumMod val="10000"/>
                  </a:srgbClr>
                </a:solidFill>
                <a:latin typeface="SST Arabic" panose="020B0504030504020204" pitchFamily="34" charset="-78"/>
                <a:cs typeface="SST Arabic" panose="020B0504030504020204" pitchFamily="34" charset="-78"/>
              </a:rPr>
              <a:t>مركبات مشبوهة</a:t>
            </a:r>
          </a:p>
        </p:txBody>
      </p:sp>
      <p:pic>
        <p:nvPicPr>
          <p:cNvPr id="115" name="Picture 114">
            <a:extLst>
              <a:ext uri="{FF2B5EF4-FFF2-40B4-BE49-F238E27FC236}">
                <a16:creationId xmlns:a16="http://schemas.microsoft.com/office/drawing/2014/main" id="{74C63919-A53E-4676-B46E-442F69A549F7}"/>
              </a:ext>
            </a:extLst>
          </p:cNvPr>
          <p:cNvPicPr>
            <a:picLocks noChangeAspect="1"/>
          </p:cNvPicPr>
          <p:nvPr/>
        </p:nvPicPr>
        <p:blipFill>
          <a:blip r:embed="rId5">
            <a:duotone>
              <a:prstClr val="black"/>
              <a:srgbClr val="14536E">
                <a:tint val="45000"/>
                <a:satMod val="400000"/>
              </a:srgb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a:off x="10056737" y="4798123"/>
            <a:ext cx="237293" cy="202777"/>
          </a:xfrm>
          <a:prstGeom prst="rect">
            <a:avLst/>
          </a:prstGeom>
          <a:effectLst/>
        </p:spPr>
      </p:pic>
      <p:grpSp>
        <p:nvGrpSpPr>
          <p:cNvPr id="43" name="Group 42">
            <a:extLst>
              <a:ext uri="{FF2B5EF4-FFF2-40B4-BE49-F238E27FC236}">
                <a16:creationId xmlns:a16="http://schemas.microsoft.com/office/drawing/2014/main" id="{1EE7C54F-F2B6-4259-97D2-D8B58CC69A0E}"/>
              </a:ext>
            </a:extLst>
          </p:cNvPr>
          <p:cNvGrpSpPr/>
          <p:nvPr/>
        </p:nvGrpSpPr>
        <p:grpSpPr>
          <a:xfrm>
            <a:off x="-3109" y="6323062"/>
            <a:ext cx="12252960" cy="369332"/>
            <a:chOff x="-3109" y="6478729"/>
            <a:chExt cx="12252960" cy="369332"/>
          </a:xfrm>
        </p:grpSpPr>
        <p:sp>
          <p:nvSpPr>
            <p:cNvPr id="57" name="TextBox 56">
              <a:extLst>
                <a:ext uri="{FF2B5EF4-FFF2-40B4-BE49-F238E27FC236}">
                  <a16:creationId xmlns:a16="http://schemas.microsoft.com/office/drawing/2014/main" id="{DE4B107E-CA07-4961-B01F-9C06B139E251}"/>
                </a:ext>
              </a:extLst>
            </p:cNvPr>
            <p:cNvSpPr txBox="1"/>
            <p:nvPr/>
          </p:nvSpPr>
          <p:spPr>
            <a:xfrm>
              <a:off x="11784280" y="6478729"/>
              <a:ext cx="32776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Symbio AR+LT"/>
              </a:endParaRPr>
            </a:p>
          </p:txBody>
        </p:sp>
        <p:sp>
          <p:nvSpPr>
            <p:cNvPr id="58" name="Isosceles Triangle 69">
              <a:extLst>
                <a:ext uri="{FF2B5EF4-FFF2-40B4-BE49-F238E27FC236}">
                  <a16:creationId xmlns:a16="http://schemas.microsoft.com/office/drawing/2014/main" id="{8CAB3953-B602-4856-8157-99E0A74E4B54}"/>
                </a:ext>
              </a:extLst>
            </p:cNvPr>
            <p:cNvSpPr/>
            <p:nvPr/>
          </p:nvSpPr>
          <p:spPr>
            <a:xfrm rot="16200000">
              <a:off x="6114227" y="446439"/>
              <a:ext cx="18288" cy="12252960"/>
            </a:xfrm>
            <a:prstGeom prst="roundRect">
              <a:avLst>
                <a:gd name="adj" fmla="val 0"/>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ymbio AR+LT"/>
                <a:ea typeface="+mn-ea"/>
                <a:cs typeface="Symbio AR+LT"/>
              </a:endParaRPr>
            </a:p>
          </p:txBody>
        </p:sp>
      </p:grpSp>
      <p:sp>
        <p:nvSpPr>
          <p:cNvPr id="39" name="Rectangle 38">
            <a:extLst>
              <a:ext uri="{FF2B5EF4-FFF2-40B4-BE49-F238E27FC236}">
                <a16:creationId xmlns:a16="http://schemas.microsoft.com/office/drawing/2014/main" id="{68EC69F1-A0F2-438B-924E-5105CC7E9BB1}"/>
              </a:ext>
            </a:extLst>
          </p:cNvPr>
          <p:cNvSpPr/>
          <p:nvPr/>
        </p:nvSpPr>
        <p:spPr>
          <a:xfrm>
            <a:off x="1940039" y="3383396"/>
            <a:ext cx="5731839" cy="738664"/>
          </a:xfrm>
          <a:prstGeom prst="rect">
            <a:avLst/>
          </a:prstGeom>
        </p:spPr>
        <p:txBody>
          <a:bodyPr wrap="square">
            <a:spAutoFit/>
          </a:bodyPr>
          <a:lstStyle/>
          <a:p>
            <a:pPr lvl="0" algn="ctr">
              <a:defRPr/>
            </a:pPr>
            <a:r>
              <a:rPr lang="ar-SA" sz="1050" dirty="0">
                <a:solidFill>
                  <a:srgbClr val="E6E6E6">
                    <a:lumMod val="10000"/>
                  </a:srgbClr>
                </a:solidFill>
                <a:latin typeface="SST Arabic" panose="020B0504030504020204" pitchFamily="34" charset="-78"/>
                <a:cs typeface="SST Arabic" panose="020B0504030504020204" pitchFamily="34" charset="-78"/>
              </a:rPr>
              <a:t>مصادر خارجية متعددة مثل:</a:t>
            </a:r>
          </a:p>
          <a:p>
            <a:pPr lvl="0" algn="ctr">
              <a:defRPr/>
            </a:pPr>
            <a:r>
              <a:rPr lang="ar-SA" sz="1050" dirty="0">
                <a:solidFill>
                  <a:srgbClr val="E6E6E6">
                    <a:lumMod val="10000"/>
                  </a:srgbClr>
                </a:solidFill>
                <a:latin typeface="SST Arabic" panose="020B0504030504020204" pitchFamily="34" charset="-78"/>
                <a:cs typeface="SST Arabic" panose="020B0504030504020204" pitchFamily="34" charset="-78"/>
              </a:rPr>
              <a:t> مكافحة المخدرات، المرور ، وزارة الداخلية، وزارة الخارجية، المباحث، الجوازات</a:t>
            </a:r>
          </a:p>
          <a:p>
            <a:pPr lvl="0" algn="ctr">
              <a:defRPr/>
            </a:pPr>
            <a:r>
              <a:rPr lang="ar-SA" sz="1050" dirty="0">
                <a:solidFill>
                  <a:srgbClr val="E6E6E6">
                    <a:lumMod val="10000"/>
                  </a:srgbClr>
                </a:solidFill>
                <a:latin typeface="SST Arabic" panose="020B0504030504020204" pitchFamily="34" charset="-78"/>
                <a:cs typeface="SST Arabic" panose="020B0504030504020204" pitchFamily="34" charset="-78"/>
              </a:rPr>
              <a:t>رئاسة الاستخبارات العامة، الشرطة، امارات المناطق، حرس الحدود </a:t>
            </a:r>
            <a:endParaRPr lang="en-US" sz="1050" dirty="0">
              <a:solidFill>
                <a:srgbClr val="E6E6E6">
                  <a:lumMod val="10000"/>
                </a:srgbClr>
              </a:solidFill>
              <a:latin typeface="SST Arabic" panose="020B0504030504020204" pitchFamily="34" charset="-78"/>
              <a:cs typeface="SST Arabic" panose="020B0504030504020204" pitchFamily="34" charset="-78"/>
            </a:endParaRPr>
          </a:p>
          <a:p>
            <a:pPr lvl="0" algn="ctr">
              <a:defRPr/>
            </a:pPr>
            <a:r>
              <a:rPr lang="ar-SA" sz="1050" dirty="0">
                <a:solidFill>
                  <a:srgbClr val="E6E6E6">
                    <a:lumMod val="10000"/>
                  </a:srgbClr>
                </a:solidFill>
                <a:latin typeface="SST Arabic" panose="020B0504030504020204" pitchFamily="34" charset="-78"/>
                <a:cs typeface="SST Arabic" panose="020B0504030504020204" pitchFamily="34" charset="-78"/>
              </a:rPr>
              <a:t>بالإضافة الى التحليلات الامنية</a:t>
            </a:r>
          </a:p>
        </p:txBody>
      </p:sp>
      <p:pic>
        <p:nvPicPr>
          <p:cNvPr id="68" name="Picture 67">
            <a:extLst>
              <a:ext uri="{FF2B5EF4-FFF2-40B4-BE49-F238E27FC236}">
                <a16:creationId xmlns:a16="http://schemas.microsoft.com/office/drawing/2014/main" id="{5B7DA6A0-EF8B-4ED8-846C-CCD31EFF9CAB}"/>
              </a:ext>
            </a:extLst>
          </p:cNvPr>
          <p:cNvPicPr>
            <a:picLocks noChangeAspect="1"/>
          </p:cNvPicPr>
          <p:nvPr/>
        </p:nvPicPr>
        <p:blipFill>
          <a:blip r:embed="rId7">
            <a:duotone>
              <a:prstClr val="black"/>
              <a:srgbClr val="14536E">
                <a:tint val="45000"/>
                <a:satMod val="400000"/>
              </a:srgbClr>
            </a:duotone>
            <a:extLst>
              <a:ext uri="{BEBA8EAE-BF5A-486C-A8C5-ECC9F3942E4B}">
                <a14:imgProps xmlns:a14="http://schemas.microsoft.com/office/drawing/2010/main">
                  <a14:imgLayer r:embed="rId8">
                    <a14:imgEffect>
                      <a14:brightnessContrast bright="-40000"/>
                    </a14:imgEffect>
                  </a14:imgLayer>
                </a14:imgProps>
              </a:ext>
            </a:extLst>
          </a:blip>
          <a:stretch>
            <a:fillRect/>
          </a:stretch>
        </p:blipFill>
        <p:spPr>
          <a:xfrm rot="12039751">
            <a:off x="1029597" y="6547228"/>
            <a:ext cx="222092" cy="219568"/>
          </a:xfrm>
          <a:prstGeom prst="rect">
            <a:avLst/>
          </a:prstGeom>
          <a:effectLst/>
        </p:spPr>
      </p:pic>
      <p:pic>
        <p:nvPicPr>
          <p:cNvPr id="75" name="Picture 74">
            <a:extLst>
              <a:ext uri="{FF2B5EF4-FFF2-40B4-BE49-F238E27FC236}">
                <a16:creationId xmlns:a16="http://schemas.microsoft.com/office/drawing/2014/main" id="{EBC3708B-5B0D-47EE-86E1-098C34A331BE}"/>
              </a:ext>
            </a:extLst>
          </p:cNvPr>
          <p:cNvPicPr>
            <a:picLocks noChangeAspect="1"/>
          </p:cNvPicPr>
          <p:nvPr/>
        </p:nvPicPr>
        <p:blipFill>
          <a:blip r:embed="rId5">
            <a:duotone>
              <a:prstClr val="black"/>
              <a:srgbClr val="14536E">
                <a:tint val="45000"/>
                <a:satMod val="400000"/>
              </a:srgbClr>
            </a:duotone>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a:off x="1828942" y="6559380"/>
            <a:ext cx="237293" cy="202777"/>
          </a:xfrm>
          <a:prstGeom prst="rect">
            <a:avLst/>
          </a:prstGeom>
          <a:effectLst/>
        </p:spPr>
      </p:pic>
      <p:sp>
        <p:nvSpPr>
          <p:cNvPr id="76" name="TextBox 75">
            <a:extLst>
              <a:ext uri="{FF2B5EF4-FFF2-40B4-BE49-F238E27FC236}">
                <a16:creationId xmlns:a16="http://schemas.microsoft.com/office/drawing/2014/main" id="{94B3D43C-C3F4-4954-8C74-4C06562008C9}"/>
              </a:ext>
            </a:extLst>
          </p:cNvPr>
          <p:cNvSpPr txBox="1"/>
          <p:nvPr/>
        </p:nvSpPr>
        <p:spPr>
          <a:xfrm>
            <a:off x="1425809" y="6508867"/>
            <a:ext cx="403134"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SA" sz="1200" b="0" i="0" u="none" strike="noStrike" kern="1200" cap="none" spc="0" normalizeH="0" baseline="0" noProof="0" dirty="0">
                <a:ln>
                  <a:noFill/>
                </a:ln>
                <a:solidFill>
                  <a:srgbClr val="575756">
                    <a:lumMod val="75000"/>
                  </a:srgbClr>
                </a:solidFill>
                <a:effectLst/>
                <a:uLnTx/>
                <a:uFillTx/>
                <a:latin typeface="SST Arabic" panose="020B0504030504020204" pitchFamily="34" charset="-78"/>
                <a:ea typeface="+mn-ea"/>
                <a:cs typeface="SST Arabic" panose="020B0504030504020204" pitchFamily="34" charset="-78"/>
              </a:rPr>
              <a:t>بري</a:t>
            </a:r>
            <a:endParaRPr kumimoji="0" lang="en-US" sz="1200" b="0" i="0" u="none" strike="noStrike" kern="1200" cap="none" spc="0" normalizeH="0" baseline="0" noProof="0" dirty="0">
              <a:ln>
                <a:noFill/>
              </a:ln>
              <a:solidFill>
                <a:srgbClr val="575756">
                  <a:lumMod val="75000"/>
                </a:srgbClr>
              </a:solidFill>
              <a:effectLst/>
              <a:uLnTx/>
              <a:uFillTx/>
              <a:latin typeface="SST Arabic" panose="020B0504030504020204" pitchFamily="34" charset="-78"/>
              <a:ea typeface="+mn-ea"/>
              <a:cs typeface="SST Arabic" panose="020B0504030504020204" pitchFamily="34" charset="-78"/>
            </a:endParaRPr>
          </a:p>
        </p:txBody>
      </p:sp>
      <p:sp>
        <p:nvSpPr>
          <p:cNvPr id="77" name="TextBox 76">
            <a:extLst>
              <a:ext uri="{FF2B5EF4-FFF2-40B4-BE49-F238E27FC236}">
                <a16:creationId xmlns:a16="http://schemas.microsoft.com/office/drawing/2014/main" id="{DDA90F98-DCCE-43A5-84C6-CC286F08FA3F}"/>
              </a:ext>
            </a:extLst>
          </p:cNvPr>
          <p:cNvSpPr txBox="1"/>
          <p:nvPr/>
        </p:nvSpPr>
        <p:spPr>
          <a:xfrm>
            <a:off x="601218" y="6508867"/>
            <a:ext cx="506859"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SA" sz="1200" b="0" i="0" u="none" strike="noStrike" kern="1200" cap="none" spc="0" normalizeH="0" baseline="0" noProof="0" dirty="0">
                <a:ln>
                  <a:noFill/>
                </a:ln>
                <a:solidFill>
                  <a:srgbClr val="575756">
                    <a:lumMod val="75000"/>
                  </a:srgbClr>
                </a:solidFill>
                <a:effectLst/>
                <a:uLnTx/>
                <a:uFillTx/>
                <a:latin typeface="SST Arabic" panose="020B0504030504020204" pitchFamily="34" charset="-78"/>
                <a:ea typeface="+mn-ea"/>
                <a:cs typeface="SST Arabic" panose="020B0504030504020204" pitchFamily="34" charset="-78"/>
              </a:rPr>
              <a:t>جوي</a:t>
            </a:r>
            <a:endParaRPr kumimoji="0" lang="en-US" sz="1200" b="0" i="0" u="none" strike="noStrike" kern="1200" cap="none" spc="0" normalizeH="0" baseline="0" noProof="0" dirty="0">
              <a:ln>
                <a:noFill/>
              </a:ln>
              <a:solidFill>
                <a:srgbClr val="575756">
                  <a:lumMod val="75000"/>
                </a:srgbClr>
              </a:solidFill>
              <a:effectLst/>
              <a:uLnTx/>
              <a:uFillTx/>
              <a:latin typeface="SST Arabic" panose="020B0504030504020204" pitchFamily="34" charset="-78"/>
              <a:ea typeface="+mn-ea"/>
              <a:cs typeface="SST Arabic" panose="020B0504030504020204" pitchFamily="34" charset="-78"/>
            </a:endParaRPr>
          </a:p>
        </p:txBody>
      </p:sp>
      <p:sp>
        <p:nvSpPr>
          <p:cNvPr id="79" name="Rounded Rectangle 51">
            <a:hlinkClick r:id="rId9" action="ppaction://hlinksldjump"/>
            <a:extLst>
              <a:ext uri="{FF2B5EF4-FFF2-40B4-BE49-F238E27FC236}">
                <a16:creationId xmlns:a16="http://schemas.microsoft.com/office/drawing/2014/main" id="{D2468D3A-5CA8-4D7F-AA12-0169BD04CD55}"/>
              </a:ext>
            </a:extLst>
          </p:cNvPr>
          <p:cNvSpPr/>
          <p:nvPr/>
        </p:nvSpPr>
        <p:spPr>
          <a:xfrm>
            <a:off x="5471061" y="4617597"/>
            <a:ext cx="1398550" cy="182196"/>
          </a:xfrm>
          <a:prstGeom prst="roundRect">
            <a:avLst>
              <a:gd name="adj" fmla="val 36374"/>
            </a:avLst>
          </a:prstGeom>
          <a:solidFill>
            <a:schemeClr val="tx1">
              <a:lumMod val="75000"/>
              <a:lumOff val="25000"/>
            </a:schemeClr>
          </a:solidFill>
          <a:ln w="12700" cap="flat" cmpd="sng" algn="ctr">
            <a:noFill/>
            <a:prstDash val="solid"/>
            <a:miter lim="800000"/>
          </a:ln>
          <a:effectLst/>
        </p:spPr>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1400" b="0"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SST Arabic" panose="020B0504030504020204" pitchFamily="34" charset="-78"/>
                <a:ea typeface="+mn-ea"/>
                <a:cs typeface="SST Arabic" panose="020B0504030504020204" pitchFamily="34" charset="-78"/>
              </a:rPr>
              <a:t>تفاصيل المؤشر</a:t>
            </a:r>
          </a:p>
        </p:txBody>
      </p:sp>
      <p:sp>
        <p:nvSpPr>
          <p:cNvPr id="2" name="Slide Number Placeholder 1"/>
          <p:cNvSpPr>
            <a:spLocks noGrp="1"/>
          </p:cNvSpPr>
          <p:nvPr>
            <p:ph type="sldNum" sz="quarter" idx="12"/>
          </p:nvPr>
        </p:nvSpPr>
        <p:spPr/>
        <p:txBody>
          <a:bodyPr/>
          <a:lstStyle/>
          <a:p>
            <a:fld id="{008E1BDA-5E07-414A-8101-29DABEB15B19}" type="slidenum">
              <a:rPr lang="en-US" smtClean="0"/>
              <a:t>70</a:t>
            </a:fld>
            <a:endParaRPr lang="en-US"/>
          </a:p>
        </p:txBody>
      </p:sp>
      <p:sp>
        <p:nvSpPr>
          <p:cNvPr id="41" name="Rectangle: Rounded Corners 62">
            <a:extLst>
              <a:ext uri="{FF2B5EF4-FFF2-40B4-BE49-F238E27FC236}">
                <a16:creationId xmlns:a16="http://schemas.microsoft.com/office/drawing/2014/main" id="{0752DDA2-8A79-4E12-BE1B-11A9C7DF659B}"/>
              </a:ext>
            </a:extLst>
          </p:cNvPr>
          <p:cNvSpPr>
            <a:spLocks/>
          </p:cNvSpPr>
          <p:nvPr/>
        </p:nvSpPr>
        <p:spPr>
          <a:xfrm>
            <a:off x="759124" y="212123"/>
            <a:ext cx="7607005" cy="698989"/>
          </a:xfrm>
          <a:prstGeom prst="roundRect">
            <a:avLst>
              <a:gd name="adj" fmla="val 50000"/>
            </a:avLst>
          </a:prstGeom>
          <a:solidFill>
            <a:schemeClr val="bg2"/>
          </a:solidFill>
          <a:ln w="9525">
            <a:no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err="1">
              <a:ln>
                <a:noFill/>
              </a:ln>
              <a:solidFill>
                <a:srgbClr val="000000"/>
              </a:solidFill>
              <a:effectLst/>
              <a:uLnTx/>
              <a:uFillTx/>
              <a:latin typeface="Calibri"/>
              <a:ea typeface="+mn-ea"/>
              <a:cs typeface="Symbio AR+LT"/>
            </a:endParaRPr>
          </a:p>
        </p:txBody>
      </p:sp>
      <p:sp>
        <p:nvSpPr>
          <p:cNvPr id="42" name="Rectangle: Rounded Corners 64">
            <a:extLst>
              <a:ext uri="{FF2B5EF4-FFF2-40B4-BE49-F238E27FC236}">
                <a16:creationId xmlns:a16="http://schemas.microsoft.com/office/drawing/2014/main" id="{7E72F10C-A213-4A58-8264-12004E6C844C}"/>
              </a:ext>
            </a:extLst>
          </p:cNvPr>
          <p:cNvSpPr>
            <a:spLocks/>
          </p:cNvSpPr>
          <p:nvPr/>
        </p:nvSpPr>
        <p:spPr>
          <a:xfrm>
            <a:off x="7409861" y="212211"/>
            <a:ext cx="4480807" cy="698989"/>
          </a:xfrm>
          <a:prstGeom prst="roundRect">
            <a:avLst>
              <a:gd name="adj" fmla="val 50000"/>
            </a:avLst>
          </a:prstGeom>
          <a:solidFill>
            <a:srgbClr val="04B0AC"/>
          </a:solidFill>
          <a:ln w="9525">
            <a:no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err="1">
              <a:ln>
                <a:noFill/>
              </a:ln>
              <a:solidFill>
                <a:srgbClr val="000000"/>
              </a:solidFill>
              <a:effectLst/>
              <a:uLnTx/>
              <a:uFillTx/>
              <a:latin typeface="Calibri"/>
              <a:ea typeface="+mn-ea"/>
              <a:cs typeface="Symbio AR+LT"/>
            </a:endParaRPr>
          </a:p>
        </p:txBody>
      </p:sp>
      <p:sp>
        <p:nvSpPr>
          <p:cNvPr id="44" name="TextBox 43">
            <a:extLst>
              <a:ext uri="{FF2B5EF4-FFF2-40B4-BE49-F238E27FC236}">
                <a16:creationId xmlns:a16="http://schemas.microsoft.com/office/drawing/2014/main" id="{1230462A-05CF-4777-9826-0C347DF2641B}"/>
              </a:ext>
            </a:extLst>
          </p:cNvPr>
          <p:cNvSpPr txBox="1">
            <a:spLocks/>
          </p:cNvSpPr>
          <p:nvPr/>
        </p:nvSpPr>
        <p:spPr>
          <a:xfrm>
            <a:off x="7548031" y="407817"/>
            <a:ext cx="4154507" cy="307777"/>
          </a:xfrm>
          <a:prstGeom prst="rect">
            <a:avLst/>
          </a:prstGeom>
        </p:spPr>
        <p:txBody>
          <a:bodyPr vert="horz" wrap="square" lIns="0" tIns="0" rIns="0" bIns="0" rtlCol="0" anchor="ctr">
            <a:spAutoFit/>
          </a:bodyPr>
          <a:lstStyle>
            <a:lvl1pPr marL="179994" lvl="0" indent="-179994" defTabSz="914370">
              <a:spcBef>
                <a:spcPts val="600"/>
              </a:spcBef>
              <a:buFont typeface="Arial" panose="020B0604020202020204" pitchFamily="34" charset="0"/>
              <a:buChar char="•"/>
              <a:defRPr sz="1400" kern="0">
                <a:latin typeface="Calibri" panose="020F0502020204030204" pitchFamily="34" charset="0"/>
                <a:cs typeface="Calibri" panose="020F0502020204030204" pitchFamily="34" charset="0"/>
                <a:sym typeface="Calibri" panose="020F0502020204030204" pitchFamily="34" charset="0"/>
              </a:defRPr>
            </a:lvl1pPr>
            <a:lvl2pPr marL="359988" lvl="1" indent="-179994" defTabSz="914370">
              <a:spcBef>
                <a:spcPts val="300"/>
              </a:spcBef>
              <a:buFont typeface="Arial" panose="020B0604020202020204" pitchFamily="34" charset="0"/>
              <a:buChar char="–"/>
              <a:defRPr sz="1400" kern="0">
                <a:latin typeface="Calibri" panose="020F0502020204030204" pitchFamily="34" charset="0"/>
                <a:cs typeface="Calibri" panose="020F0502020204030204" pitchFamily="34" charset="0"/>
                <a:sym typeface="Calibri" panose="020F0502020204030204" pitchFamily="34" charset="0"/>
              </a:defRPr>
            </a:lvl2pPr>
            <a:lvl3pPr marL="539982" lvl="2" indent="-179994" defTabSz="914370">
              <a:spcBef>
                <a:spcPts val="300"/>
              </a:spcBef>
              <a:buFont typeface="Arial" panose="020B0604020202020204" pitchFamily="34" charset="0"/>
              <a:buChar char="-"/>
              <a:defRPr sz="1400" kern="0">
                <a:latin typeface="Calibri" panose="020F0502020204030204" pitchFamily="34" charset="0"/>
                <a:cs typeface="Calibri" panose="020F0502020204030204" pitchFamily="34" charset="0"/>
                <a:sym typeface="Calibri" panose="020F0502020204030204" pitchFamily="34" charset="0"/>
              </a:defRPr>
            </a:lvl3pPr>
            <a:lvl4pPr marL="719977" lvl="3" indent="-179994" defTabSz="914370">
              <a:spcBef>
                <a:spcPts val="300"/>
              </a:spcBef>
              <a:buFont typeface="Arial" panose="020B0604020202020204" pitchFamily="34" charset="0"/>
              <a:buChar char="-"/>
              <a:defRPr sz="1400" kern="0">
                <a:latin typeface="Calibri" panose="020F0502020204030204" pitchFamily="34" charset="0"/>
                <a:cs typeface="Calibri" panose="020F0502020204030204" pitchFamily="34" charset="0"/>
                <a:sym typeface="Calibri" panose="020F0502020204030204" pitchFamily="34" charset="0"/>
              </a:defRPr>
            </a:lvl4pPr>
            <a:lvl5pPr marL="899971" lvl="4" indent="-179994" defTabSz="914370">
              <a:spcBef>
                <a:spcPts val="300"/>
              </a:spcBef>
              <a:buFont typeface="Arial" panose="020B0604020202020204" pitchFamily="34" charset="0"/>
              <a:buChar char="-"/>
              <a:defRPr sz="1400" kern="0">
                <a:latin typeface="Calibri" panose="020F0502020204030204" pitchFamily="34" charset="0"/>
                <a:cs typeface="Calibri" panose="020F0502020204030204" pitchFamily="34" charset="0"/>
                <a:sym typeface="Calibri" panose="020F0502020204030204" pitchFamily="34" charset="0"/>
              </a:defRPr>
            </a:lvl5pPr>
            <a:lvl6pPr marL="1079965" indent="-179994" defTabSz="914370">
              <a:spcBef>
                <a:spcPts val="300"/>
              </a:spcBef>
              <a:buFont typeface="Arial" panose="020B0604020202020204" pitchFamily="34" charset="0"/>
              <a:buChar char="-"/>
              <a:defRPr sz="1400" kern="0"/>
            </a:lvl6pPr>
            <a:lvl7pPr marL="1259959" indent="-179994" defTabSz="914370">
              <a:spcBef>
                <a:spcPts val="300"/>
              </a:spcBef>
              <a:buFont typeface="Arial" panose="020B0604020202020204" pitchFamily="34" charset="0"/>
              <a:buChar char="-"/>
              <a:defRPr sz="1400" kern="0"/>
            </a:lvl7pPr>
            <a:lvl8pPr marL="1439953" indent="-179994" defTabSz="914370">
              <a:spcBef>
                <a:spcPts val="300"/>
              </a:spcBef>
              <a:buFont typeface="Arial" panose="020B0604020202020204" pitchFamily="34" charset="0"/>
              <a:buChar char="-"/>
              <a:defRPr sz="1400" kern="0"/>
            </a:lvl8pPr>
            <a:lvl9pPr marL="1619947" indent="-179994" defTabSz="914370">
              <a:spcBef>
                <a:spcPts val="300"/>
              </a:spcBef>
              <a:buFont typeface="Arial" panose="020B0604020202020204" pitchFamily="34" charset="0"/>
              <a:buChar char="-"/>
              <a:defRPr sz="1400" kern="0"/>
            </a:lvl9p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ar-SA" sz="2000" b="1" kern="1200">
                <a:solidFill>
                  <a:srgbClr val="FFFFFF"/>
                </a:solidFill>
                <a:cs typeface="SST Arabic" panose="020B0504030504020204"/>
              </a:rPr>
              <a:t>استهداف محدد</a:t>
            </a:r>
            <a:endParaRPr kumimoji="0" lang="en-US" sz="2000" b="1" i="0" u="none" strike="noStrike" kern="1200" cap="none" spc="0" normalizeH="0" baseline="0" noProof="0" dirty="0">
              <a:ln>
                <a:noFill/>
              </a:ln>
              <a:solidFill>
                <a:srgbClr val="FFFFFF"/>
              </a:solidFill>
              <a:effectLst/>
              <a:uLnTx/>
              <a:uFillTx/>
              <a:latin typeface="Calibri" panose="020F0502020204030204" pitchFamily="34" charset="0"/>
              <a:ea typeface="+mn-ea"/>
              <a:cs typeface="SST Arabic" panose="020B0504030504020204"/>
              <a:sym typeface="Calibri" panose="020F0502020204030204" pitchFamily="34" charset="0"/>
            </a:endParaRPr>
          </a:p>
        </p:txBody>
      </p:sp>
      <p:sp>
        <p:nvSpPr>
          <p:cNvPr id="45" name="Oval 44">
            <a:extLst>
              <a:ext uri="{FF2B5EF4-FFF2-40B4-BE49-F238E27FC236}">
                <a16:creationId xmlns:a16="http://schemas.microsoft.com/office/drawing/2014/main" id="{1EF12738-BE68-4C05-9B96-9B122E48E8A0}"/>
              </a:ext>
            </a:extLst>
          </p:cNvPr>
          <p:cNvSpPr/>
          <p:nvPr/>
        </p:nvSpPr>
        <p:spPr>
          <a:xfrm>
            <a:off x="11171415" y="81797"/>
            <a:ext cx="883696" cy="883696"/>
          </a:xfrm>
          <a:prstGeom prst="ellipse">
            <a:avLst/>
          </a:prstGeom>
          <a:solidFill>
            <a:schemeClr val="bg1"/>
          </a:solidFill>
          <a:ln w="9525">
            <a:solidFill>
              <a:srgbClr val="5CC1BF"/>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err="1">
              <a:ln>
                <a:noFill/>
              </a:ln>
              <a:solidFill>
                <a:srgbClr val="000000"/>
              </a:solidFill>
              <a:effectLst/>
              <a:uLnTx/>
              <a:uFillTx/>
              <a:latin typeface="Calibri"/>
              <a:ea typeface="+mn-ea"/>
              <a:cs typeface="Symbio AR+LT"/>
            </a:endParaRPr>
          </a:p>
        </p:txBody>
      </p:sp>
      <p:sp>
        <p:nvSpPr>
          <p:cNvPr id="46" name="TextBox 45">
            <a:extLst>
              <a:ext uri="{FF2B5EF4-FFF2-40B4-BE49-F238E27FC236}">
                <a16:creationId xmlns:a16="http://schemas.microsoft.com/office/drawing/2014/main" id="{ABD998DB-0D50-444A-A860-2234F2EFE47D}"/>
              </a:ext>
            </a:extLst>
          </p:cNvPr>
          <p:cNvSpPr txBox="1"/>
          <p:nvPr/>
        </p:nvSpPr>
        <p:spPr>
          <a:xfrm>
            <a:off x="872591" y="380774"/>
            <a:ext cx="6765870" cy="352509"/>
          </a:xfrm>
          <a:prstGeom prst="rect">
            <a:avLst/>
          </a:prstGeom>
          <a:noFill/>
        </p:spPr>
        <p:txBody>
          <a:bodyPr wrap="square" rtlCol="0" anchor="ctr" anchorCtr="0">
            <a:noAutofit/>
          </a:bodyPr>
          <a:lstStyle>
            <a:defPPr>
              <a:defRPr lang="en-US"/>
            </a:defPPr>
            <a:lvl1pPr algn="ctr" rtl="1">
              <a:defRPr sz="1200" b="1">
                <a:solidFill>
                  <a:srgbClr val="575756">
                    <a:lumMod val="50000"/>
                  </a:srgbClr>
                </a:solidFill>
                <a:latin typeface="SST Arabic" panose="020B0504030504020204" pitchFamily="34" charset="-78"/>
                <a:cs typeface="SST Arabic" panose="020B0504030504020204" pitchFamily="34" charset="-78"/>
              </a:defRPr>
            </a:lvl1pPr>
          </a:lstStyle>
          <a:p>
            <a:pPr lvl="0">
              <a:defRPr/>
            </a:pPr>
            <a:r>
              <a:rPr lang="en-US" dirty="0"/>
              <a:t>13,919</a:t>
            </a:r>
            <a:r>
              <a:rPr kumimoji="0" lang="ar-SA" sz="1200" b="1" i="0" u="none" strike="noStrike" kern="1200" cap="none" spc="0" normalizeH="0" baseline="0" noProof="0" dirty="0">
                <a:ln>
                  <a:noFill/>
                </a:ln>
                <a:solidFill>
                  <a:srgbClr val="575756">
                    <a:lumMod val="50000"/>
                  </a:srgbClr>
                </a:solidFill>
                <a:effectLst/>
                <a:uLnTx/>
                <a:uFillTx/>
                <a:latin typeface="SST Arabic" panose="020B0504030504020204" pitchFamily="34" charset="-78"/>
                <a:ea typeface="+mn-ea"/>
                <a:cs typeface="SST Arabic" panose="020B0504030504020204" pitchFamily="34" charset="-78"/>
              </a:rPr>
              <a:t> حركة تم استهدافها</a:t>
            </a:r>
            <a:r>
              <a:rPr kumimoji="0" lang="ar-SA" sz="1200" b="1" i="0" u="none" strike="noStrike" kern="1200" cap="none" spc="0" normalizeH="0" noProof="0" dirty="0">
                <a:ln>
                  <a:noFill/>
                </a:ln>
                <a:solidFill>
                  <a:srgbClr val="575756">
                    <a:lumMod val="50000"/>
                  </a:srgbClr>
                </a:solidFill>
                <a:effectLst/>
                <a:uLnTx/>
                <a:uFillTx/>
                <a:latin typeface="SST Arabic" panose="020B0504030504020204" pitchFamily="34" charset="-78"/>
                <a:ea typeface="+mn-ea"/>
                <a:cs typeface="SST Arabic" panose="020B0504030504020204" pitchFamily="34" charset="-78"/>
              </a:rPr>
              <a:t> </a:t>
            </a:r>
            <a:r>
              <a:rPr kumimoji="0" lang="ar-SA" sz="1200" b="1" i="0" u="none" strike="noStrike" kern="1200" cap="none" spc="0" normalizeH="0" baseline="0" noProof="0" dirty="0">
                <a:ln>
                  <a:noFill/>
                </a:ln>
                <a:solidFill>
                  <a:srgbClr val="575756">
                    <a:lumMod val="50000"/>
                  </a:srgbClr>
                </a:solidFill>
                <a:effectLst/>
                <a:uLnTx/>
                <a:uFillTx/>
                <a:latin typeface="SST Arabic" panose="020B0504030504020204" pitchFamily="34" charset="-78"/>
                <a:ea typeface="+mn-ea"/>
                <a:cs typeface="SST Arabic" panose="020B0504030504020204" pitchFamily="34" charset="-78"/>
              </a:rPr>
              <a:t>لفترة يناير 2023 حتى يونيو 2023</a:t>
            </a:r>
            <a:endParaRPr kumimoji="0" lang="en-US" sz="1200" b="1" i="0" u="none" strike="noStrike" kern="1200" cap="none" spc="0" normalizeH="0" baseline="0" noProof="0" dirty="0">
              <a:ln>
                <a:noFill/>
              </a:ln>
              <a:solidFill>
                <a:srgbClr val="575756">
                  <a:lumMod val="50000"/>
                </a:srgbClr>
              </a:solidFill>
              <a:effectLst/>
              <a:uLnTx/>
              <a:uFillTx/>
              <a:latin typeface="SST Arabic" panose="020B0504030504020204" pitchFamily="34" charset="-78"/>
              <a:ea typeface="+mn-ea"/>
              <a:cs typeface="SST Arabic" panose="020B0504030504020204" pitchFamily="34" charset="-78"/>
            </a:endParaRPr>
          </a:p>
        </p:txBody>
      </p:sp>
      <p:grpSp>
        <p:nvGrpSpPr>
          <p:cNvPr id="47" name="Group 46">
            <a:extLst>
              <a:ext uri="{FF2B5EF4-FFF2-40B4-BE49-F238E27FC236}">
                <a16:creationId xmlns:a16="http://schemas.microsoft.com/office/drawing/2014/main" id="{DAE1B454-75EA-4488-BD5F-E76BF75CC7CD}"/>
              </a:ext>
            </a:extLst>
          </p:cNvPr>
          <p:cNvGrpSpPr/>
          <p:nvPr/>
        </p:nvGrpSpPr>
        <p:grpSpPr>
          <a:xfrm>
            <a:off x="11415986" y="280973"/>
            <a:ext cx="394554" cy="424008"/>
            <a:chOff x="4402859" y="2189177"/>
            <a:chExt cx="1144835" cy="1230298"/>
          </a:xfrm>
        </p:grpSpPr>
        <p:sp>
          <p:nvSpPr>
            <p:cNvPr id="48" name="Freeform: Shape 77">
              <a:extLst>
                <a:ext uri="{FF2B5EF4-FFF2-40B4-BE49-F238E27FC236}">
                  <a16:creationId xmlns:a16="http://schemas.microsoft.com/office/drawing/2014/main" id="{2CCB72F0-684C-4FA4-8D16-1A09529B2468}"/>
                </a:ext>
              </a:extLst>
            </p:cNvPr>
            <p:cNvSpPr/>
            <p:nvPr/>
          </p:nvSpPr>
          <p:spPr>
            <a:xfrm>
              <a:off x="4586522" y="2189177"/>
              <a:ext cx="734651" cy="734651"/>
            </a:xfrm>
            <a:custGeom>
              <a:avLst/>
              <a:gdLst>
                <a:gd name="connsiteX0" fmla="*/ 118060 w 114300"/>
                <a:gd name="connsiteY0" fmla="*/ 60910 h 114300"/>
                <a:gd name="connsiteX1" fmla="*/ 60910 w 114300"/>
                <a:gd name="connsiteY1" fmla="*/ 118060 h 114300"/>
                <a:gd name="connsiteX2" fmla="*/ 3760 w 114300"/>
                <a:gd name="connsiteY2" fmla="*/ 60910 h 114300"/>
                <a:gd name="connsiteX3" fmla="*/ 60910 w 114300"/>
                <a:gd name="connsiteY3" fmla="*/ 3760 h 114300"/>
                <a:gd name="connsiteX4" fmla="*/ 118060 w 114300"/>
                <a:gd name="connsiteY4" fmla="*/ 60910 h 114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300" h="114300">
                  <a:moveTo>
                    <a:pt x="118060" y="60910"/>
                  </a:moveTo>
                  <a:cubicBezTo>
                    <a:pt x="118060" y="92473"/>
                    <a:pt x="92473" y="118060"/>
                    <a:pt x="60910" y="118060"/>
                  </a:cubicBezTo>
                  <a:cubicBezTo>
                    <a:pt x="29347" y="118060"/>
                    <a:pt x="3760" y="92473"/>
                    <a:pt x="3760" y="60910"/>
                  </a:cubicBezTo>
                  <a:cubicBezTo>
                    <a:pt x="3760" y="29347"/>
                    <a:pt x="29347" y="3760"/>
                    <a:pt x="60910" y="3760"/>
                  </a:cubicBezTo>
                  <a:cubicBezTo>
                    <a:pt x="92473" y="3760"/>
                    <a:pt x="118060" y="29347"/>
                    <a:pt x="118060" y="60910"/>
                  </a:cubicBezTo>
                  <a:close/>
                </a:path>
              </a:pathLst>
            </a:custGeom>
            <a:noFill/>
            <a:ln w="6350" cap="flat">
              <a:solidFill>
                <a:srgbClr val="04B0AC"/>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Symbio AR+LT"/>
              </a:endParaRPr>
            </a:p>
          </p:txBody>
        </p:sp>
        <p:sp>
          <p:nvSpPr>
            <p:cNvPr id="49" name="Freeform: Shape 78">
              <a:extLst>
                <a:ext uri="{FF2B5EF4-FFF2-40B4-BE49-F238E27FC236}">
                  <a16:creationId xmlns:a16="http://schemas.microsoft.com/office/drawing/2014/main" id="{04CC0EFA-7DD5-4E88-B699-6B1319516E48}"/>
                </a:ext>
              </a:extLst>
            </p:cNvPr>
            <p:cNvSpPr/>
            <p:nvPr/>
          </p:nvSpPr>
          <p:spPr>
            <a:xfrm>
              <a:off x="4953847" y="2262641"/>
              <a:ext cx="306103" cy="306103"/>
            </a:xfrm>
            <a:custGeom>
              <a:avLst/>
              <a:gdLst>
                <a:gd name="connsiteX0" fmla="*/ 49480 w 47625"/>
                <a:gd name="connsiteY0" fmla="*/ 49480 h 47625"/>
                <a:gd name="connsiteX1" fmla="*/ 3760 w 47625"/>
                <a:gd name="connsiteY1" fmla="*/ 3760 h 47625"/>
              </a:gdLst>
              <a:ahLst/>
              <a:cxnLst>
                <a:cxn ang="0">
                  <a:pos x="connsiteX0" y="connsiteY0"/>
                </a:cxn>
                <a:cxn ang="0">
                  <a:pos x="connsiteX1" y="connsiteY1"/>
                </a:cxn>
              </a:cxnLst>
              <a:rect l="l" t="t" r="r" b="b"/>
              <a:pathLst>
                <a:path w="47625" h="47625">
                  <a:moveTo>
                    <a:pt x="49480" y="49480"/>
                  </a:moveTo>
                  <a:cubicBezTo>
                    <a:pt x="49480" y="24715"/>
                    <a:pt x="29477" y="3760"/>
                    <a:pt x="3760" y="3760"/>
                  </a:cubicBezTo>
                </a:path>
              </a:pathLst>
            </a:custGeom>
            <a:noFill/>
            <a:ln w="6350" cap="rnd">
              <a:solidFill>
                <a:srgbClr val="04B0AC"/>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Symbio AR+LT"/>
              </a:endParaRPr>
            </a:p>
          </p:txBody>
        </p:sp>
        <p:sp>
          <p:nvSpPr>
            <p:cNvPr id="50" name="Freeform: Shape 79">
              <a:extLst>
                <a:ext uri="{FF2B5EF4-FFF2-40B4-BE49-F238E27FC236}">
                  <a16:creationId xmlns:a16="http://schemas.microsoft.com/office/drawing/2014/main" id="{A53DBAF7-4173-410C-9E56-C39B9FC781DA}"/>
                </a:ext>
              </a:extLst>
            </p:cNvPr>
            <p:cNvSpPr/>
            <p:nvPr/>
          </p:nvSpPr>
          <p:spPr>
            <a:xfrm>
              <a:off x="4898752" y="2923828"/>
              <a:ext cx="122441" cy="122441"/>
            </a:xfrm>
            <a:custGeom>
              <a:avLst/>
              <a:gdLst>
                <a:gd name="connsiteX0" fmla="*/ 3760 w 19050"/>
                <a:gd name="connsiteY0" fmla="*/ 3760 h 19050"/>
                <a:gd name="connsiteX1" fmla="*/ 3760 w 19050"/>
                <a:gd name="connsiteY1" fmla="*/ 24715 h 19050"/>
                <a:gd name="connsiteX2" fmla="*/ 20905 w 19050"/>
                <a:gd name="connsiteY2" fmla="*/ 24715 h 19050"/>
                <a:gd name="connsiteX3" fmla="*/ 20905 w 19050"/>
                <a:gd name="connsiteY3" fmla="*/ 3760 h 19050"/>
              </a:gdLst>
              <a:ahLst/>
              <a:cxnLst>
                <a:cxn ang="0">
                  <a:pos x="connsiteX0" y="connsiteY0"/>
                </a:cxn>
                <a:cxn ang="0">
                  <a:pos x="connsiteX1" y="connsiteY1"/>
                </a:cxn>
                <a:cxn ang="0">
                  <a:pos x="connsiteX2" y="connsiteY2"/>
                </a:cxn>
                <a:cxn ang="0">
                  <a:pos x="connsiteX3" y="connsiteY3"/>
                </a:cxn>
              </a:cxnLst>
              <a:rect l="l" t="t" r="r" b="b"/>
              <a:pathLst>
                <a:path w="19050" h="19050">
                  <a:moveTo>
                    <a:pt x="3760" y="3760"/>
                  </a:moveTo>
                  <a:lnTo>
                    <a:pt x="3760" y="24715"/>
                  </a:lnTo>
                  <a:lnTo>
                    <a:pt x="20905" y="24715"/>
                  </a:lnTo>
                  <a:lnTo>
                    <a:pt x="20905" y="3760"/>
                  </a:lnTo>
                </a:path>
              </a:pathLst>
            </a:custGeom>
            <a:noFill/>
            <a:ln w="6350" cap="flat">
              <a:solidFill>
                <a:srgbClr val="04B0AC"/>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Symbio AR+LT"/>
              </a:endParaRPr>
            </a:p>
          </p:txBody>
        </p:sp>
        <p:sp>
          <p:nvSpPr>
            <p:cNvPr id="51" name="Freeform: Shape 80">
              <a:extLst>
                <a:ext uri="{FF2B5EF4-FFF2-40B4-BE49-F238E27FC236}">
                  <a16:creationId xmlns:a16="http://schemas.microsoft.com/office/drawing/2014/main" id="{641CEAD3-24EA-423F-BCFB-A2A3752C7F0F}"/>
                </a:ext>
              </a:extLst>
            </p:cNvPr>
            <p:cNvSpPr/>
            <p:nvPr/>
          </p:nvSpPr>
          <p:spPr>
            <a:xfrm>
              <a:off x="4764067" y="2513650"/>
              <a:ext cx="122441" cy="183663"/>
            </a:xfrm>
            <a:custGeom>
              <a:avLst/>
              <a:gdLst>
                <a:gd name="connsiteX0" fmla="*/ 3760 w 19050"/>
                <a:gd name="connsiteY0" fmla="*/ 3760 h 28575"/>
                <a:gd name="connsiteX1" fmla="*/ 23762 w 19050"/>
                <a:gd name="connsiteY1" fmla="*/ 3760 h 28575"/>
                <a:gd name="connsiteX2" fmla="*/ 23762 w 19050"/>
                <a:gd name="connsiteY2" fmla="*/ 31382 h 28575"/>
                <a:gd name="connsiteX3" fmla="*/ 3760 w 19050"/>
                <a:gd name="connsiteY3" fmla="*/ 31382 h 28575"/>
              </a:gdLst>
              <a:ahLst/>
              <a:cxnLst>
                <a:cxn ang="0">
                  <a:pos x="connsiteX0" y="connsiteY0"/>
                </a:cxn>
                <a:cxn ang="0">
                  <a:pos x="connsiteX1" y="connsiteY1"/>
                </a:cxn>
                <a:cxn ang="0">
                  <a:pos x="connsiteX2" y="connsiteY2"/>
                </a:cxn>
                <a:cxn ang="0">
                  <a:pos x="connsiteX3" y="connsiteY3"/>
                </a:cxn>
              </a:cxnLst>
              <a:rect l="l" t="t" r="r" b="b"/>
              <a:pathLst>
                <a:path w="19050" h="28575">
                  <a:moveTo>
                    <a:pt x="3760" y="3760"/>
                  </a:moveTo>
                  <a:lnTo>
                    <a:pt x="23762" y="3760"/>
                  </a:lnTo>
                  <a:lnTo>
                    <a:pt x="23762" y="31382"/>
                  </a:lnTo>
                  <a:lnTo>
                    <a:pt x="3760" y="31382"/>
                  </a:lnTo>
                  <a:close/>
                </a:path>
              </a:pathLst>
            </a:custGeom>
            <a:noFill/>
            <a:ln w="6350" cap="flat">
              <a:solidFill>
                <a:srgbClr val="04B0AC"/>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Symbio AR+LT"/>
              </a:endParaRPr>
            </a:p>
          </p:txBody>
        </p:sp>
        <p:sp>
          <p:nvSpPr>
            <p:cNvPr id="52" name="Freeform: Shape 81">
              <a:extLst>
                <a:ext uri="{FF2B5EF4-FFF2-40B4-BE49-F238E27FC236}">
                  <a16:creationId xmlns:a16="http://schemas.microsoft.com/office/drawing/2014/main" id="{4DCD7DF8-DEC8-40E1-A19B-DFFC4E1D777B}"/>
                </a:ext>
              </a:extLst>
            </p:cNvPr>
            <p:cNvSpPr/>
            <p:nvPr/>
          </p:nvSpPr>
          <p:spPr>
            <a:xfrm>
              <a:off x="4892628" y="2427941"/>
              <a:ext cx="122441" cy="306103"/>
            </a:xfrm>
            <a:custGeom>
              <a:avLst/>
              <a:gdLst>
                <a:gd name="connsiteX0" fmla="*/ 3760 w 19050"/>
                <a:gd name="connsiteY0" fmla="*/ 3760 h 47625"/>
                <a:gd name="connsiteX1" fmla="*/ 23762 w 19050"/>
                <a:gd name="connsiteY1" fmla="*/ 3760 h 47625"/>
                <a:gd name="connsiteX2" fmla="*/ 23762 w 19050"/>
                <a:gd name="connsiteY2" fmla="*/ 44717 h 47625"/>
                <a:gd name="connsiteX3" fmla="*/ 3760 w 19050"/>
                <a:gd name="connsiteY3" fmla="*/ 44717 h 47625"/>
              </a:gdLst>
              <a:ahLst/>
              <a:cxnLst>
                <a:cxn ang="0">
                  <a:pos x="connsiteX0" y="connsiteY0"/>
                </a:cxn>
                <a:cxn ang="0">
                  <a:pos x="connsiteX1" y="connsiteY1"/>
                </a:cxn>
                <a:cxn ang="0">
                  <a:pos x="connsiteX2" y="connsiteY2"/>
                </a:cxn>
                <a:cxn ang="0">
                  <a:pos x="connsiteX3" y="connsiteY3"/>
                </a:cxn>
              </a:cxnLst>
              <a:rect l="l" t="t" r="r" b="b"/>
              <a:pathLst>
                <a:path w="19050" h="47625">
                  <a:moveTo>
                    <a:pt x="3760" y="3760"/>
                  </a:moveTo>
                  <a:lnTo>
                    <a:pt x="23762" y="3760"/>
                  </a:lnTo>
                  <a:lnTo>
                    <a:pt x="23762" y="44717"/>
                  </a:lnTo>
                  <a:lnTo>
                    <a:pt x="3760" y="44717"/>
                  </a:lnTo>
                  <a:close/>
                </a:path>
              </a:pathLst>
            </a:custGeom>
            <a:noFill/>
            <a:ln w="6350" cap="flat">
              <a:solidFill>
                <a:srgbClr val="04B0AC"/>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Symbio AR+LT"/>
              </a:endParaRPr>
            </a:p>
          </p:txBody>
        </p:sp>
        <p:sp>
          <p:nvSpPr>
            <p:cNvPr id="53" name="Freeform: Shape 82">
              <a:extLst>
                <a:ext uri="{FF2B5EF4-FFF2-40B4-BE49-F238E27FC236}">
                  <a16:creationId xmlns:a16="http://schemas.microsoft.com/office/drawing/2014/main" id="{FFC0E6BA-0131-40D9-855A-6F74A966AC80}"/>
                </a:ext>
              </a:extLst>
            </p:cNvPr>
            <p:cNvSpPr/>
            <p:nvPr/>
          </p:nvSpPr>
          <p:spPr>
            <a:xfrm>
              <a:off x="5021193" y="2513650"/>
              <a:ext cx="122441" cy="183663"/>
            </a:xfrm>
            <a:custGeom>
              <a:avLst/>
              <a:gdLst>
                <a:gd name="connsiteX0" fmla="*/ 3760 w 19050"/>
                <a:gd name="connsiteY0" fmla="*/ 3760 h 28575"/>
                <a:gd name="connsiteX1" fmla="*/ 23762 w 19050"/>
                <a:gd name="connsiteY1" fmla="*/ 3760 h 28575"/>
                <a:gd name="connsiteX2" fmla="*/ 23762 w 19050"/>
                <a:gd name="connsiteY2" fmla="*/ 31382 h 28575"/>
                <a:gd name="connsiteX3" fmla="*/ 3760 w 19050"/>
                <a:gd name="connsiteY3" fmla="*/ 31382 h 28575"/>
              </a:gdLst>
              <a:ahLst/>
              <a:cxnLst>
                <a:cxn ang="0">
                  <a:pos x="connsiteX0" y="connsiteY0"/>
                </a:cxn>
                <a:cxn ang="0">
                  <a:pos x="connsiteX1" y="connsiteY1"/>
                </a:cxn>
                <a:cxn ang="0">
                  <a:pos x="connsiteX2" y="connsiteY2"/>
                </a:cxn>
                <a:cxn ang="0">
                  <a:pos x="connsiteX3" y="connsiteY3"/>
                </a:cxn>
              </a:cxnLst>
              <a:rect l="l" t="t" r="r" b="b"/>
              <a:pathLst>
                <a:path w="19050" h="28575">
                  <a:moveTo>
                    <a:pt x="3760" y="3760"/>
                  </a:moveTo>
                  <a:lnTo>
                    <a:pt x="23762" y="3760"/>
                  </a:lnTo>
                  <a:lnTo>
                    <a:pt x="23762" y="31382"/>
                  </a:lnTo>
                  <a:lnTo>
                    <a:pt x="3760" y="31382"/>
                  </a:lnTo>
                  <a:close/>
                </a:path>
              </a:pathLst>
            </a:custGeom>
            <a:noFill/>
            <a:ln w="6350" cap="flat">
              <a:solidFill>
                <a:srgbClr val="04B0AC"/>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Symbio AR+LT"/>
              </a:endParaRPr>
            </a:p>
          </p:txBody>
        </p:sp>
        <p:sp>
          <p:nvSpPr>
            <p:cNvPr id="54" name="Freeform: Shape 83">
              <a:extLst>
                <a:ext uri="{FF2B5EF4-FFF2-40B4-BE49-F238E27FC236}">
                  <a16:creationId xmlns:a16="http://schemas.microsoft.com/office/drawing/2014/main" id="{0275EF87-5238-432E-9934-71DE692C8133}"/>
                </a:ext>
              </a:extLst>
            </p:cNvPr>
            <p:cNvSpPr/>
            <p:nvPr/>
          </p:nvSpPr>
          <p:spPr>
            <a:xfrm>
              <a:off x="4476326" y="3193199"/>
              <a:ext cx="61222" cy="61222"/>
            </a:xfrm>
            <a:custGeom>
              <a:avLst/>
              <a:gdLst>
                <a:gd name="connsiteX0" fmla="*/ 14237 w 9525"/>
                <a:gd name="connsiteY0" fmla="*/ 3760 h 9525"/>
                <a:gd name="connsiteX1" fmla="*/ 3760 w 9525"/>
                <a:gd name="connsiteY1" fmla="*/ 14237 h 9525"/>
              </a:gdLst>
              <a:ahLst/>
              <a:cxnLst>
                <a:cxn ang="0">
                  <a:pos x="connsiteX0" y="connsiteY0"/>
                </a:cxn>
                <a:cxn ang="0">
                  <a:pos x="connsiteX1" y="connsiteY1"/>
                </a:cxn>
              </a:cxnLst>
              <a:rect l="l" t="t" r="r" b="b"/>
              <a:pathLst>
                <a:path w="9525" h="9525">
                  <a:moveTo>
                    <a:pt x="14237" y="3760"/>
                  </a:moveTo>
                  <a:lnTo>
                    <a:pt x="3760" y="14237"/>
                  </a:lnTo>
                </a:path>
              </a:pathLst>
            </a:custGeom>
            <a:ln w="6350" cap="rnd">
              <a:solidFill>
                <a:srgbClr val="04B0AC"/>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Symbio AR+LT"/>
              </a:endParaRPr>
            </a:p>
          </p:txBody>
        </p:sp>
        <p:sp>
          <p:nvSpPr>
            <p:cNvPr id="55" name="Freeform: Shape 84">
              <a:extLst>
                <a:ext uri="{FF2B5EF4-FFF2-40B4-BE49-F238E27FC236}">
                  <a16:creationId xmlns:a16="http://schemas.microsoft.com/office/drawing/2014/main" id="{D0177E95-5DDC-4457-BDD0-C0C22C06BD6B}"/>
                </a:ext>
              </a:extLst>
            </p:cNvPr>
            <p:cNvSpPr/>
            <p:nvPr/>
          </p:nvSpPr>
          <p:spPr>
            <a:xfrm>
              <a:off x="4604891" y="3193199"/>
              <a:ext cx="61222" cy="61222"/>
            </a:xfrm>
            <a:custGeom>
              <a:avLst/>
              <a:gdLst>
                <a:gd name="connsiteX0" fmla="*/ 14237 w 9525"/>
                <a:gd name="connsiteY0" fmla="*/ 14237 h 9525"/>
                <a:gd name="connsiteX1" fmla="*/ 3760 w 9525"/>
                <a:gd name="connsiteY1" fmla="*/ 3760 h 9525"/>
              </a:gdLst>
              <a:ahLst/>
              <a:cxnLst>
                <a:cxn ang="0">
                  <a:pos x="connsiteX0" y="connsiteY0"/>
                </a:cxn>
                <a:cxn ang="0">
                  <a:pos x="connsiteX1" y="connsiteY1"/>
                </a:cxn>
              </a:cxnLst>
              <a:rect l="l" t="t" r="r" b="b"/>
              <a:pathLst>
                <a:path w="9525" h="9525">
                  <a:moveTo>
                    <a:pt x="14237" y="14237"/>
                  </a:moveTo>
                  <a:lnTo>
                    <a:pt x="3760" y="3760"/>
                  </a:lnTo>
                </a:path>
              </a:pathLst>
            </a:custGeom>
            <a:ln w="6350" cap="rnd">
              <a:solidFill>
                <a:srgbClr val="04B0AC"/>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Symbio AR+LT"/>
              </a:endParaRPr>
            </a:p>
          </p:txBody>
        </p:sp>
        <p:sp>
          <p:nvSpPr>
            <p:cNvPr id="56" name="Freeform: Shape 85">
              <a:extLst>
                <a:ext uri="{FF2B5EF4-FFF2-40B4-BE49-F238E27FC236}">
                  <a16:creationId xmlns:a16="http://schemas.microsoft.com/office/drawing/2014/main" id="{9C0CEC34-7B38-473D-81E9-6BAE52574BBC}"/>
                </a:ext>
              </a:extLst>
            </p:cNvPr>
            <p:cNvSpPr/>
            <p:nvPr/>
          </p:nvSpPr>
          <p:spPr>
            <a:xfrm>
              <a:off x="4733452" y="3187082"/>
              <a:ext cx="61222" cy="61222"/>
            </a:xfrm>
            <a:custGeom>
              <a:avLst/>
              <a:gdLst>
                <a:gd name="connsiteX0" fmla="*/ 14237 w 9525"/>
                <a:gd name="connsiteY0" fmla="*/ 3760 h 9525"/>
                <a:gd name="connsiteX1" fmla="*/ 3760 w 9525"/>
                <a:gd name="connsiteY1" fmla="*/ 15190 h 9525"/>
              </a:gdLst>
              <a:ahLst/>
              <a:cxnLst>
                <a:cxn ang="0">
                  <a:pos x="connsiteX0" y="connsiteY0"/>
                </a:cxn>
                <a:cxn ang="0">
                  <a:pos x="connsiteX1" y="connsiteY1"/>
                </a:cxn>
              </a:cxnLst>
              <a:rect l="l" t="t" r="r" b="b"/>
              <a:pathLst>
                <a:path w="9525" h="9525">
                  <a:moveTo>
                    <a:pt x="14237" y="3760"/>
                  </a:moveTo>
                  <a:lnTo>
                    <a:pt x="3760" y="15190"/>
                  </a:lnTo>
                </a:path>
              </a:pathLst>
            </a:custGeom>
            <a:ln w="6350" cap="rnd">
              <a:solidFill>
                <a:srgbClr val="04B0AC"/>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Symbio AR+LT"/>
              </a:endParaRPr>
            </a:p>
          </p:txBody>
        </p:sp>
        <p:sp>
          <p:nvSpPr>
            <p:cNvPr id="61" name="Freeform: Shape 86">
              <a:extLst>
                <a:ext uri="{FF2B5EF4-FFF2-40B4-BE49-F238E27FC236}">
                  <a16:creationId xmlns:a16="http://schemas.microsoft.com/office/drawing/2014/main" id="{E571F473-131E-4978-8CEC-B1FE623D8DF4}"/>
                </a:ext>
              </a:extLst>
            </p:cNvPr>
            <p:cNvSpPr/>
            <p:nvPr/>
          </p:nvSpPr>
          <p:spPr>
            <a:xfrm>
              <a:off x="4402859" y="3254421"/>
              <a:ext cx="122441" cy="122441"/>
            </a:xfrm>
            <a:custGeom>
              <a:avLst/>
              <a:gdLst>
                <a:gd name="connsiteX0" fmla="*/ 17095 w 19050"/>
                <a:gd name="connsiteY0" fmla="*/ 10427 h 19050"/>
                <a:gd name="connsiteX1" fmla="*/ 10427 w 19050"/>
                <a:gd name="connsiteY1" fmla="*/ 17095 h 19050"/>
                <a:gd name="connsiteX2" fmla="*/ 3760 w 19050"/>
                <a:gd name="connsiteY2" fmla="*/ 10427 h 19050"/>
                <a:gd name="connsiteX3" fmla="*/ 10427 w 19050"/>
                <a:gd name="connsiteY3" fmla="*/ 3760 h 19050"/>
                <a:gd name="connsiteX4" fmla="*/ 17095 w 19050"/>
                <a:gd name="connsiteY4" fmla="*/ 10427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7095" y="10427"/>
                  </a:moveTo>
                  <a:cubicBezTo>
                    <a:pt x="17095" y="14110"/>
                    <a:pt x="14110" y="17095"/>
                    <a:pt x="10427" y="17095"/>
                  </a:cubicBezTo>
                  <a:cubicBezTo>
                    <a:pt x="6745" y="17095"/>
                    <a:pt x="3760" y="14110"/>
                    <a:pt x="3760" y="10427"/>
                  </a:cubicBezTo>
                  <a:cubicBezTo>
                    <a:pt x="3760" y="6745"/>
                    <a:pt x="6745" y="3760"/>
                    <a:pt x="10427" y="3760"/>
                  </a:cubicBezTo>
                  <a:cubicBezTo>
                    <a:pt x="14110" y="3760"/>
                    <a:pt x="17095" y="6745"/>
                    <a:pt x="17095" y="10427"/>
                  </a:cubicBezTo>
                  <a:close/>
                </a:path>
              </a:pathLst>
            </a:custGeom>
            <a:noFill/>
            <a:ln w="6350" cap="rnd">
              <a:solidFill>
                <a:srgbClr val="04B0AC"/>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Symbio AR+LT"/>
              </a:endParaRPr>
            </a:p>
          </p:txBody>
        </p:sp>
        <p:sp>
          <p:nvSpPr>
            <p:cNvPr id="66" name="Freeform: Shape 87">
              <a:extLst>
                <a:ext uri="{FF2B5EF4-FFF2-40B4-BE49-F238E27FC236}">
                  <a16:creationId xmlns:a16="http://schemas.microsoft.com/office/drawing/2014/main" id="{6AEE0C3E-3EC7-4447-83FC-19B96832D4C8}"/>
                </a:ext>
              </a:extLst>
            </p:cNvPr>
            <p:cNvSpPr/>
            <p:nvPr/>
          </p:nvSpPr>
          <p:spPr>
            <a:xfrm>
              <a:off x="4531427" y="3119736"/>
              <a:ext cx="122441" cy="122441"/>
            </a:xfrm>
            <a:custGeom>
              <a:avLst/>
              <a:gdLst>
                <a:gd name="connsiteX0" fmla="*/ 17095 w 19050"/>
                <a:gd name="connsiteY0" fmla="*/ 10427 h 19050"/>
                <a:gd name="connsiteX1" fmla="*/ 10427 w 19050"/>
                <a:gd name="connsiteY1" fmla="*/ 17095 h 19050"/>
                <a:gd name="connsiteX2" fmla="*/ 3760 w 19050"/>
                <a:gd name="connsiteY2" fmla="*/ 10427 h 19050"/>
                <a:gd name="connsiteX3" fmla="*/ 10427 w 19050"/>
                <a:gd name="connsiteY3" fmla="*/ 3760 h 19050"/>
                <a:gd name="connsiteX4" fmla="*/ 17095 w 19050"/>
                <a:gd name="connsiteY4" fmla="*/ 10427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7095" y="10427"/>
                  </a:moveTo>
                  <a:cubicBezTo>
                    <a:pt x="17095" y="14110"/>
                    <a:pt x="14110" y="17095"/>
                    <a:pt x="10427" y="17095"/>
                  </a:cubicBezTo>
                  <a:cubicBezTo>
                    <a:pt x="6745" y="17095"/>
                    <a:pt x="3760" y="14110"/>
                    <a:pt x="3760" y="10427"/>
                  </a:cubicBezTo>
                  <a:cubicBezTo>
                    <a:pt x="3760" y="6745"/>
                    <a:pt x="6745" y="3760"/>
                    <a:pt x="10427" y="3760"/>
                  </a:cubicBezTo>
                  <a:cubicBezTo>
                    <a:pt x="14110" y="3760"/>
                    <a:pt x="17095" y="6745"/>
                    <a:pt x="17095" y="10427"/>
                  </a:cubicBezTo>
                  <a:close/>
                </a:path>
              </a:pathLst>
            </a:custGeom>
            <a:noFill/>
            <a:ln w="6350" cap="rnd">
              <a:solidFill>
                <a:srgbClr val="04B0AC"/>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Symbio AR+LT"/>
              </a:endParaRPr>
            </a:p>
          </p:txBody>
        </p:sp>
        <p:sp>
          <p:nvSpPr>
            <p:cNvPr id="67" name="Freeform: Shape 88">
              <a:extLst>
                <a:ext uri="{FF2B5EF4-FFF2-40B4-BE49-F238E27FC236}">
                  <a16:creationId xmlns:a16="http://schemas.microsoft.com/office/drawing/2014/main" id="{3359A1C3-02C6-4C61-8D09-EC7A8E273290}"/>
                </a:ext>
              </a:extLst>
            </p:cNvPr>
            <p:cNvSpPr/>
            <p:nvPr/>
          </p:nvSpPr>
          <p:spPr>
            <a:xfrm>
              <a:off x="4659989" y="3254421"/>
              <a:ext cx="122441" cy="122441"/>
            </a:xfrm>
            <a:custGeom>
              <a:avLst/>
              <a:gdLst>
                <a:gd name="connsiteX0" fmla="*/ 17095 w 19050"/>
                <a:gd name="connsiteY0" fmla="*/ 10427 h 19050"/>
                <a:gd name="connsiteX1" fmla="*/ 10427 w 19050"/>
                <a:gd name="connsiteY1" fmla="*/ 17095 h 19050"/>
                <a:gd name="connsiteX2" fmla="*/ 3760 w 19050"/>
                <a:gd name="connsiteY2" fmla="*/ 10427 h 19050"/>
                <a:gd name="connsiteX3" fmla="*/ 10427 w 19050"/>
                <a:gd name="connsiteY3" fmla="*/ 3760 h 19050"/>
                <a:gd name="connsiteX4" fmla="*/ 17095 w 19050"/>
                <a:gd name="connsiteY4" fmla="*/ 10427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7095" y="10427"/>
                  </a:moveTo>
                  <a:cubicBezTo>
                    <a:pt x="17095" y="14110"/>
                    <a:pt x="14110" y="17095"/>
                    <a:pt x="10427" y="17095"/>
                  </a:cubicBezTo>
                  <a:cubicBezTo>
                    <a:pt x="6745" y="17095"/>
                    <a:pt x="3760" y="14110"/>
                    <a:pt x="3760" y="10427"/>
                  </a:cubicBezTo>
                  <a:cubicBezTo>
                    <a:pt x="3760" y="6745"/>
                    <a:pt x="6745" y="3760"/>
                    <a:pt x="10427" y="3760"/>
                  </a:cubicBezTo>
                  <a:cubicBezTo>
                    <a:pt x="14110" y="3760"/>
                    <a:pt x="17095" y="6745"/>
                    <a:pt x="17095" y="10427"/>
                  </a:cubicBezTo>
                  <a:close/>
                </a:path>
              </a:pathLst>
            </a:custGeom>
            <a:noFill/>
            <a:ln w="6350" cap="rnd">
              <a:solidFill>
                <a:srgbClr val="04B0AC"/>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Symbio AR+LT"/>
              </a:endParaRPr>
            </a:p>
          </p:txBody>
        </p:sp>
        <p:sp>
          <p:nvSpPr>
            <p:cNvPr id="72" name="Freeform: Shape 89">
              <a:extLst>
                <a:ext uri="{FF2B5EF4-FFF2-40B4-BE49-F238E27FC236}">
                  <a16:creationId xmlns:a16="http://schemas.microsoft.com/office/drawing/2014/main" id="{C8FFD7A6-0DA0-401A-9345-FD1E7F96D329}"/>
                </a:ext>
              </a:extLst>
            </p:cNvPr>
            <p:cNvSpPr/>
            <p:nvPr/>
          </p:nvSpPr>
          <p:spPr>
            <a:xfrm>
              <a:off x="5370149" y="3193199"/>
              <a:ext cx="61222" cy="61222"/>
            </a:xfrm>
            <a:custGeom>
              <a:avLst/>
              <a:gdLst>
                <a:gd name="connsiteX0" fmla="*/ 3760 w 9525"/>
                <a:gd name="connsiteY0" fmla="*/ 3760 h 9525"/>
                <a:gd name="connsiteX1" fmla="*/ 14237 w 9525"/>
                <a:gd name="connsiteY1" fmla="*/ 14237 h 9525"/>
              </a:gdLst>
              <a:ahLst/>
              <a:cxnLst>
                <a:cxn ang="0">
                  <a:pos x="connsiteX0" y="connsiteY0"/>
                </a:cxn>
                <a:cxn ang="0">
                  <a:pos x="connsiteX1" y="connsiteY1"/>
                </a:cxn>
              </a:cxnLst>
              <a:rect l="l" t="t" r="r" b="b"/>
              <a:pathLst>
                <a:path w="9525" h="9525">
                  <a:moveTo>
                    <a:pt x="3760" y="3760"/>
                  </a:moveTo>
                  <a:lnTo>
                    <a:pt x="14237" y="14237"/>
                  </a:lnTo>
                </a:path>
              </a:pathLst>
            </a:custGeom>
            <a:ln w="6350" cap="rnd">
              <a:solidFill>
                <a:srgbClr val="04B0AC"/>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Symbio AR+LT"/>
              </a:endParaRPr>
            </a:p>
          </p:txBody>
        </p:sp>
        <p:sp>
          <p:nvSpPr>
            <p:cNvPr id="78" name="Freeform: Shape 90">
              <a:extLst>
                <a:ext uri="{FF2B5EF4-FFF2-40B4-BE49-F238E27FC236}">
                  <a16:creationId xmlns:a16="http://schemas.microsoft.com/office/drawing/2014/main" id="{A639906B-A1AF-4288-877F-6857857D28EC}"/>
                </a:ext>
              </a:extLst>
            </p:cNvPr>
            <p:cNvSpPr/>
            <p:nvPr/>
          </p:nvSpPr>
          <p:spPr>
            <a:xfrm>
              <a:off x="5241591" y="3193199"/>
              <a:ext cx="61222" cy="61222"/>
            </a:xfrm>
            <a:custGeom>
              <a:avLst/>
              <a:gdLst>
                <a:gd name="connsiteX0" fmla="*/ 3760 w 9525"/>
                <a:gd name="connsiteY0" fmla="*/ 14237 h 9525"/>
                <a:gd name="connsiteX1" fmla="*/ 14237 w 9525"/>
                <a:gd name="connsiteY1" fmla="*/ 3760 h 9525"/>
              </a:gdLst>
              <a:ahLst/>
              <a:cxnLst>
                <a:cxn ang="0">
                  <a:pos x="connsiteX0" y="connsiteY0"/>
                </a:cxn>
                <a:cxn ang="0">
                  <a:pos x="connsiteX1" y="connsiteY1"/>
                </a:cxn>
              </a:cxnLst>
              <a:rect l="l" t="t" r="r" b="b"/>
              <a:pathLst>
                <a:path w="9525" h="9525">
                  <a:moveTo>
                    <a:pt x="3760" y="14237"/>
                  </a:moveTo>
                  <a:lnTo>
                    <a:pt x="14237" y="3760"/>
                  </a:lnTo>
                </a:path>
              </a:pathLst>
            </a:custGeom>
            <a:ln w="6350" cap="rnd">
              <a:solidFill>
                <a:srgbClr val="04B0AC"/>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Symbio AR+LT"/>
              </a:endParaRPr>
            </a:p>
          </p:txBody>
        </p:sp>
        <p:sp>
          <p:nvSpPr>
            <p:cNvPr id="80" name="Freeform: Shape 91">
              <a:extLst>
                <a:ext uri="{FF2B5EF4-FFF2-40B4-BE49-F238E27FC236}">
                  <a16:creationId xmlns:a16="http://schemas.microsoft.com/office/drawing/2014/main" id="{AC7A1D0A-3F48-4BF9-99C4-24A5803E02ED}"/>
                </a:ext>
              </a:extLst>
            </p:cNvPr>
            <p:cNvSpPr/>
            <p:nvPr/>
          </p:nvSpPr>
          <p:spPr>
            <a:xfrm>
              <a:off x="5106905" y="3187082"/>
              <a:ext cx="61222" cy="61222"/>
            </a:xfrm>
            <a:custGeom>
              <a:avLst/>
              <a:gdLst>
                <a:gd name="connsiteX0" fmla="*/ 3760 w 9525"/>
                <a:gd name="connsiteY0" fmla="*/ 3760 h 9525"/>
                <a:gd name="connsiteX1" fmla="*/ 15190 w 9525"/>
                <a:gd name="connsiteY1" fmla="*/ 15190 h 9525"/>
              </a:gdLst>
              <a:ahLst/>
              <a:cxnLst>
                <a:cxn ang="0">
                  <a:pos x="connsiteX0" y="connsiteY0"/>
                </a:cxn>
                <a:cxn ang="0">
                  <a:pos x="connsiteX1" y="connsiteY1"/>
                </a:cxn>
              </a:cxnLst>
              <a:rect l="l" t="t" r="r" b="b"/>
              <a:pathLst>
                <a:path w="9525" h="9525">
                  <a:moveTo>
                    <a:pt x="3760" y="3760"/>
                  </a:moveTo>
                  <a:lnTo>
                    <a:pt x="15190" y="15190"/>
                  </a:lnTo>
                </a:path>
              </a:pathLst>
            </a:custGeom>
            <a:ln w="6350" cap="rnd">
              <a:solidFill>
                <a:srgbClr val="04B0AC"/>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Symbio AR+LT"/>
              </a:endParaRPr>
            </a:p>
          </p:txBody>
        </p:sp>
        <p:sp>
          <p:nvSpPr>
            <p:cNvPr id="81" name="Freeform: Shape 92">
              <a:extLst>
                <a:ext uri="{FF2B5EF4-FFF2-40B4-BE49-F238E27FC236}">
                  <a16:creationId xmlns:a16="http://schemas.microsoft.com/office/drawing/2014/main" id="{1950CB6E-47DA-48A0-B5ED-8D50FE2EC6C1}"/>
                </a:ext>
              </a:extLst>
            </p:cNvPr>
            <p:cNvSpPr/>
            <p:nvPr/>
          </p:nvSpPr>
          <p:spPr>
            <a:xfrm>
              <a:off x="5425253" y="3254421"/>
              <a:ext cx="122441" cy="122441"/>
            </a:xfrm>
            <a:custGeom>
              <a:avLst/>
              <a:gdLst>
                <a:gd name="connsiteX0" fmla="*/ 17095 w 19050"/>
                <a:gd name="connsiteY0" fmla="*/ 10427 h 19050"/>
                <a:gd name="connsiteX1" fmla="*/ 10427 w 19050"/>
                <a:gd name="connsiteY1" fmla="*/ 17095 h 19050"/>
                <a:gd name="connsiteX2" fmla="*/ 3760 w 19050"/>
                <a:gd name="connsiteY2" fmla="*/ 10427 h 19050"/>
                <a:gd name="connsiteX3" fmla="*/ 10427 w 19050"/>
                <a:gd name="connsiteY3" fmla="*/ 3760 h 19050"/>
                <a:gd name="connsiteX4" fmla="*/ 17095 w 19050"/>
                <a:gd name="connsiteY4" fmla="*/ 10427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7095" y="10427"/>
                  </a:moveTo>
                  <a:cubicBezTo>
                    <a:pt x="17095" y="14110"/>
                    <a:pt x="14110" y="17095"/>
                    <a:pt x="10427" y="17095"/>
                  </a:cubicBezTo>
                  <a:cubicBezTo>
                    <a:pt x="6745" y="17095"/>
                    <a:pt x="3760" y="14110"/>
                    <a:pt x="3760" y="10427"/>
                  </a:cubicBezTo>
                  <a:cubicBezTo>
                    <a:pt x="3760" y="6745"/>
                    <a:pt x="6745" y="3760"/>
                    <a:pt x="10427" y="3760"/>
                  </a:cubicBezTo>
                  <a:cubicBezTo>
                    <a:pt x="14110" y="3760"/>
                    <a:pt x="17095" y="6745"/>
                    <a:pt x="17095" y="10427"/>
                  </a:cubicBezTo>
                  <a:close/>
                </a:path>
              </a:pathLst>
            </a:custGeom>
            <a:noFill/>
            <a:ln w="6350" cap="rnd">
              <a:solidFill>
                <a:srgbClr val="04B0AC"/>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Symbio AR+LT"/>
              </a:endParaRPr>
            </a:p>
          </p:txBody>
        </p:sp>
        <p:sp>
          <p:nvSpPr>
            <p:cNvPr id="82" name="Freeform: Shape 93">
              <a:extLst>
                <a:ext uri="{FF2B5EF4-FFF2-40B4-BE49-F238E27FC236}">
                  <a16:creationId xmlns:a16="http://schemas.microsoft.com/office/drawing/2014/main" id="{8ACC57BE-DCE1-47C8-909C-E4A7D1DEECEE}"/>
                </a:ext>
              </a:extLst>
            </p:cNvPr>
            <p:cNvSpPr/>
            <p:nvPr/>
          </p:nvSpPr>
          <p:spPr>
            <a:xfrm>
              <a:off x="5296685" y="3119736"/>
              <a:ext cx="122441" cy="122441"/>
            </a:xfrm>
            <a:custGeom>
              <a:avLst/>
              <a:gdLst>
                <a:gd name="connsiteX0" fmla="*/ 17095 w 19050"/>
                <a:gd name="connsiteY0" fmla="*/ 10427 h 19050"/>
                <a:gd name="connsiteX1" fmla="*/ 10427 w 19050"/>
                <a:gd name="connsiteY1" fmla="*/ 17095 h 19050"/>
                <a:gd name="connsiteX2" fmla="*/ 3760 w 19050"/>
                <a:gd name="connsiteY2" fmla="*/ 10427 h 19050"/>
                <a:gd name="connsiteX3" fmla="*/ 10427 w 19050"/>
                <a:gd name="connsiteY3" fmla="*/ 3760 h 19050"/>
                <a:gd name="connsiteX4" fmla="*/ 17095 w 19050"/>
                <a:gd name="connsiteY4" fmla="*/ 10427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7095" y="10427"/>
                  </a:moveTo>
                  <a:cubicBezTo>
                    <a:pt x="17095" y="14110"/>
                    <a:pt x="14110" y="17095"/>
                    <a:pt x="10427" y="17095"/>
                  </a:cubicBezTo>
                  <a:cubicBezTo>
                    <a:pt x="6745" y="17095"/>
                    <a:pt x="3760" y="14110"/>
                    <a:pt x="3760" y="10427"/>
                  </a:cubicBezTo>
                  <a:cubicBezTo>
                    <a:pt x="3760" y="6745"/>
                    <a:pt x="6745" y="3760"/>
                    <a:pt x="10427" y="3760"/>
                  </a:cubicBezTo>
                  <a:cubicBezTo>
                    <a:pt x="14110" y="3760"/>
                    <a:pt x="17095" y="6745"/>
                    <a:pt x="17095" y="10427"/>
                  </a:cubicBezTo>
                  <a:close/>
                </a:path>
              </a:pathLst>
            </a:custGeom>
            <a:noFill/>
            <a:ln w="6350" cap="rnd">
              <a:solidFill>
                <a:srgbClr val="04B0AC"/>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Symbio AR+LT"/>
              </a:endParaRPr>
            </a:p>
          </p:txBody>
        </p:sp>
        <p:sp>
          <p:nvSpPr>
            <p:cNvPr id="83" name="Freeform: Shape 94">
              <a:extLst>
                <a:ext uri="{FF2B5EF4-FFF2-40B4-BE49-F238E27FC236}">
                  <a16:creationId xmlns:a16="http://schemas.microsoft.com/office/drawing/2014/main" id="{3D5C160A-81BC-43A3-8438-9B2B8CC9E188}"/>
                </a:ext>
              </a:extLst>
            </p:cNvPr>
            <p:cNvSpPr/>
            <p:nvPr/>
          </p:nvSpPr>
          <p:spPr>
            <a:xfrm>
              <a:off x="5168124" y="3254421"/>
              <a:ext cx="122441" cy="122441"/>
            </a:xfrm>
            <a:custGeom>
              <a:avLst/>
              <a:gdLst>
                <a:gd name="connsiteX0" fmla="*/ 3760 w 19050"/>
                <a:gd name="connsiteY0" fmla="*/ 10427 h 19050"/>
                <a:gd name="connsiteX1" fmla="*/ 10427 w 19050"/>
                <a:gd name="connsiteY1" fmla="*/ 3760 h 19050"/>
                <a:gd name="connsiteX2" fmla="*/ 17095 w 19050"/>
                <a:gd name="connsiteY2" fmla="*/ 10427 h 19050"/>
                <a:gd name="connsiteX3" fmla="*/ 10427 w 19050"/>
                <a:gd name="connsiteY3" fmla="*/ 17095 h 19050"/>
                <a:gd name="connsiteX4" fmla="*/ 3760 w 19050"/>
                <a:gd name="connsiteY4" fmla="*/ 10427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3760" y="10427"/>
                  </a:moveTo>
                  <a:cubicBezTo>
                    <a:pt x="3760" y="6617"/>
                    <a:pt x="6617" y="3760"/>
                    <a:pt x="10427" y="3760"/>
                  </a:cubicBezTo>
                  <a:cubicBezTo>
                    <a:pt x="14237" y="3760"/>
                    <a:pt x="17095" y="6617"/>
                    <a:pt x="17095" y="10427"/>
                  </a:cubicBezTo>
                  <a:cubicBezTo>
                    <a:pt x="17095" y="14237"/>
                    <a:pt x="14237" y="17095"/>
                    <a:pt x="10427" y="17095"/>
                  </a:cubicBezTo>
                  <a:cubicBezTo>
                    <a:pt x="6617" y="17095"/>
                    <a:pt x="3760" y="14237"/>
                    <a:pt x="3760" y="10427"/>
                  </a:cubicBezTo>
                  <a:close/>
                </a:path>
              </a:pathLst>
            </a:custGeom>
            <a:noFill/>
            <a:ln w="6350" cap="rnd">
              <a:solidFill>
                <a:srgbClr val="04B0AC"/>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Symbio AR+LT"/>
              </a:endParaRPr>
            </a:p>
          </p:txBody>
        </p:sp>
        <p:sp>
          <p:nvSpPr>
            <p:cNvPr id="84" name="Rectangle: Rounded Corners 95">
              <a:extLst>
                <a:ext uri="{FF2B5EF4-FFF2-40B4-BE49-F238E27FC236}">
                  <a16:creationId xmlns:a16="http://schemas.microsoft.com/office/drawing/2014/main" id="{421E1E92-C54C-482B-BADE-FC4B4ECCB2D5}"/>
                </a:ext>
              </a:extLst>
            </p:cNvPr>
            <p:cNvSpPr/>
            <p:nvPr/>
          </p:nvSpPr>
          <p:spPr>
            <a:xfrm>
              <a:off x="4903237" y="3081878"/>
              <a:ext cx="146822" cy="337597"/>
            </a:xfrm>
            <a:prstGeom prst="roundRect">
              <a:avLst/>
            </a:prstGeom>
            <a:noFill/>
            <a:ln w="6350" cap="rnd">
              <a:solidFill>
                <a:srgbClr val="04B0AC"/>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dirty="0" err="1">
                <a:ln>
                  <a:noFill/>
                </a:ln>
                <a:solidFill>
                  <a:srgbClr val="000000"/>
                </a:solidFill>
                <a:effectLst/>
                <a:uLnTx/>
                <a:uFillTx/>
                <a:latin typeface="Calibri"/>
                <a:ea typeface="+mn-ea"/>
                <a:cs typeface="Symbio AR+LT"/>
              </a:endParaRPr>
            </a:p>
          </p:txBody>
        </p:sp>
      </p:grpSp>
      <p:sp>
        <p:nvSpPr>
          <p:cNvPr id="85" name="Rounded Rectangle 57">
            <a:extLst>
              <a:ext uri="{FF2B5EF4-FFF2-40B4-BE49-F238E27FC236}">
                <a16:creationId xmlns:a16="http://schemas.microsoft.com/office/drawing/2014/main" id="{7F800706-C46B-489C-A9B5-0F5CFD2A591A}"/>
              </a:ext>
            </a:extLst>
          </p:cNvPr>
          <p:cNvSpPr/>
          <p:nvPr/>
        </p:nvSpPr>
        <p:spPr>
          <a:xfrm>
            <a:off x="3893295" y="862612"/>
            <a:ext cx="1828800" cy="218593"/>
          </a:xfrm>
          <a:prstGeom prst="roundRect">
            <a:avLst/>
          </a:prstGeom>
          <a:solidFill>
            <a:srgbClr val="FFAB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1100" b="1" i="0" u="none" strike="noStrike" kern="1200" cap="none" spc="0" normalizeH="0" baseline="0" noProof="0" dirty="0">
                <a:ln>
                  <a:noFill/>
                </a:ln>
                <a:solidFill>
                  <a:srgbClr val="0D2547"/>
                </a:solidFill>
                <a:effectLst/>
                <a:uLnTx/>
                <a:uFillTx/>
                <a:latin typeface="SST Arabic" panose="020B0504030504020204" pitchFamily="34" charset="-78"/>
                <a:ea typeface="+mn-ea"/>
                <a:cs typeface="SST Arabic" panose="020B0504030504020204" pitchFamily="34" charset="-78"/>
              </a:rPr>
              <a:t>عدد </a:t>
            </a:r>
            <a:r>
              <a:rPr kumimoji="0" lang="ar-SA" sz="1100" b="1" i="0" u="none" strike="noStrike" kern="1200" cap="none" spc="0" normalizeH="0" baseline="0" noProof="0">
                <a:ln>
                  <a:noFill/>
                </a:ln>
                <a:solidFill>
                  <a:srgbClr val="0D2547"/>
                </a:solidFill>
                <a:effectLst/>
                <a:uLnTx/>
                <a:uFillTx/>
                <a:latin typeface="SST Arabic" panose="020B0504030504020204" pitchFamily="34" charset="-78"/>
                <a:ea typeface="+mn-ea"/>
                <a:cs typeface="SST Arabic" panose="020B0504030504020204" pitchFamily="34" charset="-78"/>
              </a:rPr>
              <a:t>المحاضر الامنية</a:t>
            </a:r>
            <a:endParaRPr kumimoji="0" lang="ar-SA" sz="1100" b="1" i="0" u="none" strike="noStrike" kern="1200" cap="none" spc="0" normalizeH="0" baseline="0" noProof="0" dirty="0">
              <a:ln>
                <a:noFill/>
              </a:ln>
              <a:solidFill>
                <a:srgbClr val="0D2547"/>
              </a:solidFill>
              <a:effectLst/>
              <a:uLnTx/>
              <a:uFillTx/>
              <a:latin typeface="SST Arabic" panose="020B0504030504020204" pitchFamily="34" charset="-78"/>
              <a:ea typeface="+mn-ea"/>
              <a:cs typeface="SST Arabic" panose="020B0504030504020204" pitchFamily="34" charset="-78"/>
            </a:endParaRPr>
          </a:p>
        </p:txBody>
      </p:sp>
      <p:sp>
        <p:nvSpPr>
          <p:cNvPr id="86" name="Rounded Rectangle 56">
            <a:extLst>
              <a:ext uri="{FF2B5EF4-FFF2-40B4-BE49-F238E27FC236}">
                <a16:creationId xmlns:a16="http://schemas.microsoft.com/office/drawing/2014/main" id="{BAEE44CD-F43D-4CDD-BF65-F75D0C730CBE}"/>
              </a:ext>
            </a:extLst>
          </p:cNvPr>
          <p:cNvSpPr/>
          <p:nvPr/>
        </p:nvSpPr>
        <p:spPr>
          <a:xfrm>
            <a:off x="2750178" y="851977"/>
            <a:ext cx="1005840" cy="212900"/>
          </a:xfrm>
          <a:prstGeom prst="roundRect">
            <a:avLst/>
          </a:prstGeom>
          <a:solidFill>
            <a:schemeClr val="bg1"/>
          </a:solidFill>
          <a:ln w="952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1050" b="1" i="0" u="none" strike="noStrike" kern="1200" cap="none" spc="0" normalizeH="0" baseline="0" noProof="0" dirty="0">
                <a:ln>
                  <a:noFill/>
                </a:ln>
                <a:solidFill>
                  <a:srgbClr val="002060"/>
                </a:solidFill>
                <a:effectLst/>
                <a:uLnTx/>
                <a:uFillTx/>
                <a:latin typeface="SST Arabic" panose="020B0504030504020204" pitchFamily="34" charset="-78"/>
                <a:ea typeface="+mn-ea"/>
                <a:cs typeface="SST Arabic" panose="020B0504030504020204" pitchFamily="34" charset="-78"/>
              </a:rPr>
              <a:t>23</a:t>
            </a:r>
          </a:p>
        </p:txBody>
      </p:sp>
      <p:sp>
        <p:nvSpPr>
          <p:cNvPr id="60" name="Right Arrow 101">
            <a:hlinkClick r:id="rId10" action="ppaction://hlinksldjump"/>
            <a:extLst>
              <a:ext uri="{FF2B5EF4-FFF2-40B4-BE49-F238E27FC236}">
                <a16:creationId xmlns:a16="http://schemas.microsoft.com/office/drawing/2014/main" id="{9C4362EA-9BD3-44D8-BAAA-0ADA6298EC1C}"/>
              </a:ext>
            </a:extLst>
          </p:cNvPr>
          <p:cNvSpPr/>
          <p:nvPr/>
        </p:nvSpPr>
        <p:spPr>
          <a:xfrm flipH="1">
            <a:off x="263745" y="5836799"/>
            <a:ext cx="438819" cy="370936"/>
          </a:xfrm>
          <a:prstGeom prst="rightArrow">
            <a:avLst/>
          </a:prstGeom>
          <a:solidFill>
            <a:srgbClr val="53CAFF"/>
          </a:solidFill>
          <a:ln w="9525">
            <a:no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000000"/>
              </a:solidFill>
              <a:effectLst/>
              <a:uLnTx/>
              <a:uFillTx/>
              <a:latin typeface="Calibri"/>
              <a:ea typeface="+mn-ea"/>
              <a:cs typeface="Symbio AR+LT"/>
            </a:endParaRPr>
          </a:p>
        </p:txBody>
      </p:sp>
      <p:sp>
        <p:nvSpPr>
          <p:cNvPr id="4" name="BJPseudoFooter">
            <a:extLst>
              <a:ext uri="{FF2B5EF4-FFF2-40B4-BE49-F238E27FC236}">
                <a16:creationId xmlns:a16="http://schemas.microsoft.com/office/drawing/2014/main" id="{7AA945EC-2C7C-4702-932B-E612C3C348DC}"/>
              </a:ext>
            </a:extLst>
          </p:cNvPr>
          <p:cNvSpPr txBox="1"/>
          <p:nvPr>
            <p:custDataLst>
              <p:tags r:id="rId1"/>
            </p:custDataLst>
          </p:nvPr>
        </p:nvSpPr>
        <p:spPr>
          <a:xfrm>
            <a:off x="5772834" y="6496278"/>
            <a:ext cx="646331" cy="215444"/>
          </a:xfrm>
          <a:prstGeom prst="rect">
            <a:avLst/>
          </a:prstGeom>
          <a:noFill/>
        </p:spPr>
        <p:txBody>
          <a:bodyPr vert="horz" wrap="none" rtlCol="0" anchor="ctr" anchorCtr="0">
            <a:spAutoFit/>
          </a:bodyPr>
          <a:lstStyle/>
          <a:p>
            <a:pPr marL="0" algn="ctr" defTabSz="914400" rtl="1" eaLnBrk="1" latinLnBrk="0" hangingPunct="1"/>
            <a:r>
              <a:rPr lang="en-US" sz="800">
                <a:solidFill>
                  <a:srgbClr val="AEC90B"/>
                </a:solidFill>
                <a:latin typeface="Segoe UI" panose="020B0502040204020203" pitchFamily="34" charset="0"/>
              </a:rPr>
              <a:t>Public | </a:t>
            </a:r>
            <a:r>
              <a:rPr lang="ar-SA" sz="800">
                <a:solidFill>
                  <a:srgbClr val="AEC90B"/>
                </a:solidFill>
                <a:latin typeface="Segoe UI" panose="020B0502040204020203" pitchFamily="34" charset="0"/>
              </a:rPr>
              <a:t>عام</a:t>
            </a:r>
            <a:endParaRPr lang="en-US" sz="800">
              <a:solidFill>
                <a:srgbClr val="AEC90B"/>
              </a:solidFill>
              <a:latin typeface="Segoe UI" panose="020B0502040204020203" pitchFamily="34" charset="0"/>
            </a:endParaRPr>
          </a:p>
        </p:txBody>
      </p:sp>
    </p:spTree>
    <p:extLst>
      <p:ext uri="{BB962C8B-B14F-4D97-AF65-F5344CB8AC3E}">
        <p14:creationId xmlns:p14="http://schemas.microsoft.com/office/powerpoint/2010/main" val="87759972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Group 43">
            <a:extLst>
              <a:ext uri="{FF2B5EF4-FFF2-40B4-BE49-F238E27FC236}">
                <a16:creationId xmlns:a16="http://schemas.microsoft.com/office/drawing/2014/main" id="{2E32C9E4-A387-4059-AA6A-89B43CA98C59}"/>
              </a:ext>
            </a:extLst>
          </p:cNvPr>
          <p:cNvGrpSpPr/>
          <p:nvPr/>
        </p:nvGrpSpPr>
        <p:grpSpPr>
          <a:xfrm>
            <a:off x="-3109" y="6372049"/>
            <a:ext cx="12252960" cy="413817"/>
            <a:chOff x="-3109" y="6372049"/>
            <a:chExt cx="12252960" cy="413817"/>
          </a:xfrm>
        </p:grpSpPr>
        <p:grpSp>
          <p:nvGrpSpPr>
            <p:cNvPr id="46" name="Group 45">
              <a:extLst>
                <a:ext uri="{FF2B5EF4-FFF2-40B4-BE49-F238E27FC236}">
                  <a16:creationId xmlns:a16="http://schemas.microsoft.com/office/drawing/2014/main" id="{D884B2BD-4278-479D-B273-768C878911DC}"/>
                </a:ext>
              </a:extLst>
            </p:cNvPr>
            <p:cNvGrpSpPr/>
            <p:nvPr/>
          </p:nvGrpSpPr>
          <p:grpSpPr>
            <a:xfrm>
              <a:off x="-3109" y="6372049"/>
              <a:ext cx="12252960" cy="369332"/>
              <a:chOff x="-3109" y="6478729"/>
              <a:chExt cx="12252960" cy="369332"/>
            </a:xfrm>
          </p:grpSpPr>
          <p:sp>
            <p:nvSpPr>
              <p:cNvPr id="51" name="TextBox 50">
                <a:extLst>
                  <a:ext uri="{FF2B5EF4-FFF2-40B4-BE49-F238E27FC236}">
                    <a16:creationId xmlns:a16="http://schemas.microsoft.com/office/drawing/2014/main" id="{2BFA7C1D-1F68-4DD1-992B-3807D4ADAB07}"/>
                  </a:ext>
                </a:extLst>
              </p:cNvPr>
              <p:cNvSpPr txBox="1"/>
              <p:nvPr/>
            </p:nvSpPr>
            <p:spPr>
              <a:xfrm>
                <a:off x="11784280" y="6478729"/>
                <a:ext cx="32776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Symbio AR+LT"/>
                </a:endParaRPr>
              </a:p>
            </p:txBody>
          </p:sp>
          <p:sp>
            <p:nvSpPr>
              <p:cNvPr id="52" name="Isosceles Triangle 69">
                <a:extLst>
                  <a:ext uri="{FF2B5EF4-FFF2-40B4-BE49-F238E27FC236}">
                    <a16:creationId xmlns:a16="http://schemas.microsoft.com/office/drawing/2014/main" id="{45FBF149-0AF4-4E2F-A150-0D03B49635E8}"/>
                  </a:ext>
                </a:extLst>
              </p:cNvPr>
              <p:cNvSpPr/>
              <p:nvPr/>
            </p:nvSpPr>
            <p:spPr>
              <a:xfrm rot="16200000">
                <a:off x="6114227" y="446439"/>
                <a:ext cx="18288" cy="12252960"/>
              </a:xfrm>
              <a:prstGeom prst="roundRect">
                <a:avLst>
                  <a:gd name="adj" fmla="val 0"/>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ymbio AR+LT"/>
                  <a:ea typeface="+mn-ea"/>
                  <a:cs typeface="Symbio AR+LT"/>
                </a:endParaRPr>
              </a:p>
            </p:txBody>
          </p:sp>
        </p:grpSp>
        <p:pic>
          <p:nvPicPr>
            <p:cNvPr id="47" name="Picture 46">
              <a:extLst>
                <a:ext uri="{FF2B5EF4-FFF2-40B4-BE49-F238E27FC236}">
                  <a16:creationId xmlns:a16="http://schemas.microsoft.com/office/drawing/2014/main" id="{49E3B3CC-1CEE-4136-9CEB-19BD032B938B}"/>
                </a:ext>
              </a:extLst>
            </p:cNvPr>
            <p:cNvPicPr>
              <a:picLocks noChangeAspect="1"/>
            </p:cNvPicPr>
            <p:nvPr/>
          </p:nvPicPr>
          <p:blipFill>
            <a:blip r:embed="rId4">
              <a:duotone>
                <a:prstClr val="black"/>
                <a:srgbClr val="14536E">
                  <a:tint val="45000"/>
                  <a:satMod val="400000"/>
                </a:srgbClr>
              </a:duotone>
              <a:extLst>
                <a:ext uri="{BEBA8EAE-BF5A-486C-A8C5-ECC9F3942E4B}">
                  <a14:imgProps xmlns:a14="http://schemas.microsoft.com/office/drawing/2010/main">
                    <a14:imgLayer r:embed="rId5">
                      <a14:imgEffect>
                        <a14:brightnessContrast bright="-40000"/>
                      </a14:imgEffect>
                    </a14:imgLayer>
                  </a14:imgProps>
                </a:ext>
              </a:extLst>
            </a:blip>
            <a:stretch>
              <a:fillRect/>
            </a:stretch>
          </p:blipFill>
          <p:spPr>
            <a:xfrm rot="12039751">
              <a:off x="1029597" y="6547228"/>
              <a:ext cx="222092" cy="219568"/>
            </a:xfrm>
            <a:prstGeom prst="rect">
              <a:avLst/>
            </a:prstGeom>
            <a:effectLst/>
          </p:spPr>
        </p:pic>
        <p:pic>
          <p:nvPicPr>
            <p:cNvPr id="48" name="Picture 47">
              <a:extLst>
                <a:ext uri="{FF2B5EF4-FFF2-40B4-BE49-F238E27FC236}">
                  <a16:creationId xmlns:a16="http://schemas.microsoft.com/office/drawing/2014/main" id="{718236AA-6FDF-4628-A08F-47DAF7DD6EE8}"/>
                </a:ext>
              </a:extLst>
            </p:cNvPr>
            <p:cNvPicPr>
              <a:picLocks noChangeAspect="1"/>
            </p:cNvPicPr>
            <p:nvPr/>
          </p:nvPicPr>
          <p:blipFill>
            <a:blip r:embed="rId6">
              <a:duotone>
                <a:prstClr val="black"/>
                <a:srgbClr val="14536E">
                  <a:tint val="45000"/>
                  <a:satMod val="400000"/>
                </a:srgbClr>
              </a:duotone>
              <a:extLst>
                <a:ext uri="{BEBA8EAE-BF5A-486C-A8C5-ECC9F3942E4B}">
                  <a14:imgProps xmlns:a14="http://schemas.microsoft.com/office/drawing/2010/main">
                    <a14:imgLayer r:embed="rId7">
                      <a14:imgEffect>
                        <a14:brightnessContrast bright="-40000" contrast="20000"/>
                      </a14:imgEffect>
                    </a14:imgLayer>
                  </a14:imgProps>
                </a:ext>
              </a:extLst>
            </a:blip>
            <a:stretch>
              <a:fillRect/>
            </a:stretch>
          </p:blipFill>
          <p:spPr>
            <a:xfrm>
              <a:off x="1828942" y="6559380"/>
              <a:ext cx="237293" cy="202777"/>
            </a:xfrm>
            <a:prstGeom prst="rect">
              <a:avLst/>
            </a:prstGeom>
            <a:effectLst/>
          </p:spPr>
        </p:pic>
        <p:sp>
          <p:nvSpPr>
            <p:cNvPr id="49" name="TextBox 48">
              <a:extLst>
                <a:ext uri="{FF2B5EF4-FFF2-40B4-BE49-F238E27FC236}">
                  <a16:creationId xmlns:a16="http://schemas.microsoft.com/office/drawing/2014/main" id="{2A832830-5BEE-4C39-80FB-CBC3B4AB7CA8}"/>
                </a:ext>
              </a:extLst>
            </p:cNvPr>
            <p:cNvSpPr txBox="1"/>
            <p:nvPr/>
          </p:nvSpPr>
          <p:spPr>
            <a:xfrm>
              <a:off x="1425809" y="6508867"/>
              <a:ext cx="403134"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SA" sz="1200" b="0" i="0" u="none" strike="noStrike" kern="1200" cap="none" spc="0" normalizeH="0" baseline="0" noProof="0" dirty="0">
                  <a:ln>
                    <a:noFill/>
                  </a:ln>
                  <a:solidFill>
                    <a:srgbClr val="575756">
                      <a:lumMod val="75000"/>
                    </a:srgbClr>
                  </a:solidFill>
                  <a:effectLst/>
                  <a:uLnTx/>
                  <a:uFillTx/>
                  <a:latin typeface="SST Arabic" panose="020B0504030504020204" pitchFamily="34" charset="-78"/>
                  <a:ea typeface="+mn-ea"/>
                  <a:cs typeface="SST Arabic" panose="020B0504030504020204" pitchFamily="34" charset="-78"/>
                </a:rPr>
                <a:t>بري</a:t>
              </a:r>
              <a:endParaRPr kumimoji="0" lang="en-US" sz="1200" b="0" i="0" u="none" strike="noStrike" kern="1200" cap="none" spc="0" normalizeH="0" baseline="0" noProof="0" dirty="0">
                <a:ln>
                  <a:noFill/>
                </a:ln>
                <a:solidFill>
                  <a:srgbClr val="575756">
                    <a:lumMod val="75000"/>
                  </a:srgbClr>
                </a:solidFill>
                <a:effectLst/>
                <a:uLnTx/>
                <a:uFillTx/>
                <a:latin typeface="SST Arabic" panose="020B0504030504020204" pitchFamily="34" charset="-78"/>
                <a:ea typeface="+mn-ea"/>
                <a:cs typeface="SST Arabic" panose="020B0504030504020204" pitchFamily="34" charset="-78"/>
              </a:endParaRPr>
            </a:p>
          </p:txBody>
        </p:sp>
        <p:sp>
          <p:nvSpPr>
            <p:cNvPr id="50" name="TextBox 49">
              <a:extLst>
                <a:ext uri="{FF2B5EF4-FFF2-40B4-BE49-F238E27FC236}">
                  <a16:creationId xmlns:a16="http://schemas.microsoft.com/office/drawing/2014/main" id="{3E90EC29-4B12-4AA7-9759-5EDC90DE3F6B}"/>
                </a:ext>
              </a:extLst>
            </p:cNvPr>
            <p:cNvSpPr txBox="1"/>
            <p:nvPr/>
          </p:nvSpPr>
          <p:spPr>
            <a:xfrm>
              <a:off x="601218" y="6508867"/>
              <a:ext cx="506859"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SA" sz="1200" b="0" i="0" u="none" strike="noStrike" kern="1200" cap="none" spc="0" normalizeH="0" baseline="0" noProof="0" dirty="0">
                  <a:ln>
                    <a:noFill/>
                  </a:ln>
                  <a:solidFill>
                    <a:srgbClr val="575756">
                      <a:lumMod val="75000"/>
                    </a:srgbClr>
                  </a:solidFill>
                  <a:effectLst/>
                  <a:uLnTx/>
                  <a:uFillTx/>
                  <a:latin typeface="SST Arabic" panose="020B0504030504020204" pitchFamily="34" charset="-78"/>
                  <a:ea typeface="+mn-ea"/>
                  <a:cs typeface="SST Arabic" panose="020B0504030504020204" pitchFamily="34" charset="-78"/>
                </a:rPr>
                <a:t>جوي</a:t>
              </a:r>
              <a:endParaRPr kumimoji="0" lang="en-US" sz="1200" b="0" i="0" u="none" strike="noStrike" kern="1200" cap="none" spc="0" normalizeH="0" baseline="0" noProof="0" dirty="0">
                <a:ln>
                  <a:noFill/>
                </a:ln>
                <a:solidFill>
                  <a:srgbClr val="575756">
                    <a:lumMod val="75000"/>
                  </a:srgbClr>
                </a:solidFill>
                <a:effectLst/>
                <a:uLnTx/>
                <a:uFillTx/>
                <a:latin typeface="SST Arabic" panose="020B0504030504020204" pitchFamily="34" charset="-78"/>
                <a:ea typeface="+mn-ea"/>
                <a:cs typeface="SST Arabic" panose="020B0504030504020204" pitchFamily="34" charset="-78"/>
              </a:endParaRPr>
            </a:p>
          </p:txBody>
        </p:sp>
      </p:grpSp>
      <p:sp>
        <p:nvSpPr>
          <p:cNvPr id="2" name="Slide Number Placeholder 1"/>
          <p:cNvSpPr>
            <a:spLocks noGrp="1"/>
          </p:cNvSpPr>
          <p:nvPr>
            <p:ph type="sldNum" sz="quarter" idx="12"/>
          </p:nvPr>
        </p:nvSpPr>
        <p:spPr/>
        <p:txBody>
          <a:bodyPr/>
          <a:lstStyle/>
          <a:p>
            <a:fld id="{008E1BDA-5E07-414A-8101-29DABEB15B19}" type="slidenum">
              <a:rPr lang="en-US" smtClean="0"/>
              <a:t>71</a:t>
            </a:fld>
            <a:endParaRPr lang="en-US"/>
          </a:p>
        </p:txBody>
      </p:sp>
      <p:sp>
        <p:nvSpPr>
          <p:cNvPr id="39" name="Rectangle: Rounded Corners 62">
            <a:extLst>
              <a:ext uri="{FF2B5EF4-FFF2-40B4-BE49-F238E27FC236}">
                <a16:creationId xmlns:a16="http://schemas.microsoft.com/office/drawing/2014/main" id="{0752DDA2-8A79-4E12-BE1B-11A9C7DF659B}"/>
              </a:ext>
            </a:extLst>
          </p:cNvPr>
          <p:cNvSpPr>
            <a:spLocks/>
          </p:cNvSpPr>
          <p:nvPr/>
        </p:nvSpPr>
        <p:spPr>
          <a:xfrm>
            <a:off x="759124" y="212123"/>
            <a:ext cx="7607005" cy="698989"/>
          </a:xfrm>
          <a:prstGeom prst="roundRect">
            <a:avLst>
              <a:gd name="adj" fmla="val 50000"/>
            </a:avLst>
          </a:prstGeom>
          <a:solidFill>
            <a:schemeClr val="bg2"/>
          </a:solidFill>
          <a:ln w="9525">
            <a:no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err="1">
              <a:ln>
                <a:noFill/>
              </a:ln>
              <a:solidFill>
                <a:srgbClr val="000000"/>
              </a:solidFill>
              <a:effectLst/>
              <a:uLnTx/>
              <a:uFillTx/>
              <a:latin typeface="Calibri"/>
              <a:ea typeface="+mn-ea"/>
              <a:cs typeface="Symbio AR+LT"/>
            </a:endParaRPr>
          </a:p>
        </p:txBody>
      </p:sp>
      <p:sp>
        <p:nvSpPr>
          <p:cNvPr id="40" name="Rectangle: Rounded Corners 64">
            <a:extLst>
              <a:ext uri="{FF2B5EF4-FFF2-40B4-BE49-F238E27FC236}">
                <a16:creationId xmlns:a16="http://schemas.microsoft.com/office/drawing/2014/main" id="{7E72F10C-A213-4A58-8264-12004E6C844C}"/>
              </a:ext>
            </a:extLst>
          </p:cNvPr>
          <p:cNvSpPr>
            <a:spLocks/>
          </p:cNvSpPr>
          <p:nvPr/>
        </p:nvSpPr>
        <p:spPr>
          <a:xfrm>
            <a:off x="7409861" y="212211"/>
            <a:ext cx="4480807" cy="698989"/>
          </a:xfrm>
          <a:prstGeom prst="roundRect">
            <a:avLst>
              <a:gd name="adj" fmla="val 50000"/>
            </a:avLst>
          </a:prstGeom>
          <a:solidFill>
            <a:srgbClr val="04B0AC"/>
          </a:solidFill>
          <a:ln w="9525">
            <a:no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err="1">
              <a:ln>
                <a:noFill/>
              </a:ln>
              <a:solidFill>
                <a:srgbClr val="000000"/>
              </a:solidFill>
              <a:effectLst/>
              <a:uLnTx/>
              <a:uFillTx/>
              <a:latin typeface="Calibri"/>
              <a:ea typeface="+mn-ea"/>
              <a:cs typeface="Symbio AR+LT"/>
            </a:endParaRPr>
          </a:p>
        </p:txBody>
      </p:sp>
      <p:sp>
        <p:nvSpPr>
          <p:cNvPr id="41" name="TextBox 40">
            <a:extLst>
              <a:ext uri="{FF2B5EF4-FFF2-40B4-BE49-F238E27FC236}">
                <a16:creationId xmlns:a16="http://schemas.microsoft.com/office/drawing/2014/main" id="{1230462A-05CF-4777-9826-0C347DF2641B}"/>
              </a:ext>
            </a:extLst>
          </p:cNvPr>
          <p:cNvSpPr txBox="1">
            <a:spLocks/>
          </p:cNvSpPr>
          <p:nvPr/>
        </p:nvSpPr>
        <p:spPr>
          <a:xfrm>
            <a:off x="7548031" y="407817"/>
            <a:ext cx="4154507" cy="307777"/>
          </a:xfrm>
          <a:prstGeom prst="rect">
            <a:avLst/>
          </a:prstGeom>
        </p:spPr>
        <p:txBody>
          <a:bodyPr vert="horz" wrap="square" lIns="0" tIns="0" rIns="0" bIns="0" rtlCol="0" anchor="ctr">
            <a:spAutoFit/>
          </a:bodyPr>
          <a:lstStyle>
            <a:lvl1pPr marL="179994" lvl="0" indent="-179994" defTabSz="914370">
              <a:spcBef>
                <a:spcPts val="600"/>
              </a:spcBef>
              <a:buFont typeface="Arial" panose="020B0604020202020204" pitchFamily="34" charset="0"/>
              <a:buChar char="•"/>
              <a:defRPr sz="1400" kern="0">
                <a:latin typeface="Calibri" panose="020F0502020204030204" pitchFamily="34" charset="0"/>
                <a:cs typeface="Calibri" panose="020F0502020204030204" pitchFamily="34" charset="0"/>
                <a:sym typeface="Calibri" panose="020F0502020204030204" pitchFamily="34" charset="0"/>
              </a:defRPr>
            </a:lvl1pPr>
            <a:lvl2pPr marL="359988" lvl="1" indent="-179994" defTabSz="914370">
              <a:spcBef>
                <a:spcPts val="300"/>
              </a:spcBef>
              <a:buFont typeface="Arial" panose="020B0604020202020204" pitchFamily="34" charset="0"/>
              <a:buChar char="–"/>
              <a:defRPr sz="1400" kern="0">
                <a:latin typeface="Calibri" panose="020F0502020204030204" pitchFamily="34" charset="0"/>
                <a:cs typeface="Calibri" panose="020F0502020204030204" pitchFamily="34" charset="0"/>
                <a:sym typeface="Calibri" panose="020F0502020204030204" pitchFamily="34" charset="0"/>
              </a:defRPr>
            </a:lvl2pPr>
            <a:lvl3pPr marL="539982" lvl="2" indent="-179994" defTabSz="914370">
              <a:spcBef>
                <a:spcPts val="300"/>
              </a:spcBef>
              <a:buFont typeface="Arial" panose="020B0604020202020204" pitchFamily="34" charset="0"/>
              <a:buChar char="-"/>
              <a:defRPr sz="1400" kern="0">
                <a:latin typeface="Calibri" panose="020F0502020204030204" pitchFamily="34" charset="0"/>
                <a:cs typeface="Calibri" panose="020F0502020204030204" pitchFamily="34" charset="0"/>
                <a:sym typeface="Calibri" panose="020F0502020204030204" pitchFamily="34" charset="0"/>
              </a:defRPr>
            </a:lvl3pPr>
            <a:lvl4pPr marL="719977" lvl="3" indent="-179994" defTabSz="914370">
              <a:spcBef>
                <a:spcPts val="300"/>
              </a:spcBef>
              <a:buFont typeface="Arial" panose="020B0604020202020204" pitchFamily="34" charset="0"/>
              <a:buChar char="-"/>
              <a:defRPr sz="1400" kern="0">
                <a:latin typeface="Calibri" panose="020F0502020204030204" pitchFamily="34" charset="0"/>
                <a:cs typeface="Calibri" panose="020F0502020204030204" pitchFamily="34" charset="0"/>
                <a:sym typeface="Calibri" panose="020F0502020204030204" pitchFamily="34" charset="0"/>
              </a:defRPr>
            </a:lvl4pPr>
            <a:lvl5pPr marL="899971" lvl="4" indent="-179994" defTabSz="914370">
              <a:spcBef>
                <a:spcPts val="300"/>
              </a:spcBef>
              <a:buFont typeface="Arial" panose="020B0604020202020204" pitchFamily="34" charset="0"/>
              <a:buChar char="-"/>
              <a:defRPr sz="1400" kern="0">
                <a:latin typeface="Calibri" panose="020F0502020204030204" pitchFamily="34" charset="0"/>
                <a:cs typeface="Calibri" panose="020F0502020204030204" pitchFamily="34" charset="0"/>
                <a:sym typeface="Calibri" panose="020F0502020204030204" pitchFamily="34" charset="0"/>
              </a:defRPr>
            </a:lvl5pPr>
            <a:lvl6pPr marL="1079965" indent="-179994" defTabSz="914370">
              <a:spcBef>
                <a:spcPts val="300"/>
              </a:spcBef>
              <a:buFont typeface="Arial" panose="020B0604020202020204" pitchFamily="34" charset="0"/>
              <a:buChar char="-"/>
              <a:defRPr sz="1400" kern="0"/>
            </a:lvl6pPr>
            <a:lvl7pPr marL="1259959" indent="-179994" defTabSz="914370">
              <a:spcBef>
                <a:spcPts val="300"/>
              </a:spcBef>
              <a:buFont typeface="Arial" panose="020B0604020202020204" pitchFamily="34" charset="0"/>
              <a:buChar char="-"/>
              <a:defRPr sz="1400" kern="0"/>
            </a:lvl7pPr>
            <a:lvl8pPr marL="1439953" indent="-179994" defTabSz="914370">
              <a:spcBef>
                <a:spcPts val="300"/>
              </a:spcBef>
              <a:buFont typeface="Arial" panose="020B0604020202020204" pitchFamily="34" charset="0"/>
              <a:buChar char="-"/>
              <a:defRPr sz="1400" kern="0"/>
            </a:lvl8pPr>
            <a:lvl9pPr marL="1619947" indent="-179994" defTabSz="914370">
              <a:spcBef>
                <a:spcPts val="300"/>
              </a:spcBef>
              <a:buFont typeface="Arial" panose="020B0604020202020204" pitchFamily="34" charset="0"/>
              <a:buChar char="-"/>
              <a:defRPr sz="1400" kern="0"/>
            </a:lvl9p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ar-SA" sz="2000" b="1" kern="1200" dirty="0" err="1">
                <a:solidFill>
                  <a:srgbClr val="FFFFFF"/>
                </a:solidFill>
                <a:cs typeface="SST Arabic" panose="020B0504030504020204"/>
              </a:rPr>
              <a:t>ق</a:t>
            </a:r>
            <a:r>
              <a:rPr kumimoji="0" lang="ar-SA" sz="2000" b="1" i="0" u="none" strike="noStrike" kern="1200" cap="none" spc="0" normalizeH="0" baseline="0" noProof="0" dirty="0" err="1">
                <a:ln>
                  <a:noFill/>
                </a:ln>
                <a:solidFill>
                  <a:srgbClr val="FFFFFF"/>
                </a:solidFill>
                <a:effectLst/>
                <a:uLnTx/>
                <a:uFillTx/>
                <a:latin typeface="Calibri" panose="020F0502020204030204" pitchFamily="34" charset="0"/>
                <a:ea typeface="+mn-ea"/>
                <a:cs typeface="SST Arabic" panose="020B0504030504020204"/>
                <a:sym typeface="Calibri" panose="020F0502020204030204" pitchFamily="34" charset="0"/>
              </a:rPr>
              <a:t>اعدة</a:t>
            </a:r>
            <a:r>
              <a:rPr kumimoji="0" lang="ar-SA" sz="2000" b="1" i="0" u="none" strike="noStrike" kern="1200" cap="none" spc="0" normalizeH="0" baseline="0" noProof="0" dirty="0">
                <a:ln>
                  <a:noFill/>
                </a:ln>
                <a:solidFill>
                  <a:srgbClr val="FFFFFF"/>
                </a:solidFill>
                <a:effectLst/>
                <a:uLnTx/>
                <a:uFillTx/>
                <a:latin typeface="Calibri" panose="020F0502020204030204" pitchFamily="34" charset="0"/>
                <a:ea typeface="+mn-ea"/>
                <a:cs typeface="SST Arabic" panose="020B0504030504020204"/>
                <a:sym typeface="Calibri" panose="020F0502020204030204" pitchFamily="34" charset="0"/>
              </a:rPr>
              <a:t> مستقلة</a:t>
            </a:r>
            <a:endParaRPr kumimoji="0" lang="en-US" sz="2000" b="1" i="0" u="none" strike="noStrike" kern="1200" cap="none" spc="0" normalizeH="0" baseline="0" noProof="0" dirty="0">
              <a:ln>
                <a:noFill/>
              </a:ln>
              <a:solidFill>
                <a:srgbClr val="FFFFFF"/>
              </a:solidFill>
              <a:effectLst/>
              <a:uLnTx/>
              <a:uFillTx/>
              <a:latin typeface="Calibri" panose="020F0502020204030204" pitchFamily="34" charset="0"/>
              <a:ea typeface="+mn-ea"/>
              <a:cs typeface="SST Arabic" panose="020B0504030504020204"/>
              <a:sym typeface="Calibri" panose="020F0502020204030204" pitchFamily="34" charset="0"/>
            </a:endParaRPr>
          </a:p>
        </p:txBody>
      </p:sp>
      <p:sp>
        <p:nvSpPr>
          <p:cNvPr id="45" name="Oval 44">
            <a:extLst>
              <a:ext uri="{FF2B5EF4-FFF2-40B4-BE49-F238E27FC236}">
                <a16:creationId xmlns:a16="http://schemas.microsoft.com/office/drawing/2014/main" id="{1EF12738-BE68-4C05-9B96-9B122E48E8A0}"/>
              </a:ext>
            </a:extLst>
          </p:cNvPr>
          <p:cNvSpPr/>
          <p:nvPr/>
        </p:nvSpPr>
        <p:spPr>
          <a:xfrm>
            <a:off x="11171415" y="81797"/>
            <a:ext cx="883696" cy="883696"/>
          </a:xfrm>
          <a:prstGeom prst="ellipse">
            <a:avLst/>
          </a:prstGeom>
          <a:solidFill>
            <a:schemeClr val="bg1"/>
          </a:solidFill>
          <a:ln w="9525">
            <a:solidFill>
              <a:srgbClr val="5CC1BF"/>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err="1">
              <a:ln>
                <a:noFill/>
              </a:ln>
              <a:solidFill>
                <a:srgbClr val="000000"/>
              </a:solidFill>
              <a:effectLst/>
              <a:uLnTx/>
              <a:uFillTx/>
              <a:latin typeface="Calibri"/>
              <a:ea typeface="+mn-ea"/>
              <a:cs typeface="Symbio AR+LT"/>
            </a:endParaRPr>
          </a:p>
        </p:txBody>
      </p:sp>
      <p:sp>
        <p:nvSpPr>
          <p:cNvPr id="53" name="TextBox 52">
            <a:extLst>
              <a:ext uri="{FF2B5EF4-FFF2-40B4-BE49-F238E27FC236}">
                <a16:creationId xmlns:a16="http://schemas.microsoft.com/office/drawing/2014/main" id="{ABD998DB-0D50-444A-A860-2234F2EFE47D}"/>
              </a:ext>
            </a:extLst>
          </p:cNvPr>
          <p:cNvSpPr txBox="1"/>
          <p:nvPr/>
        </p:nvSpPr>
        <p:spPr>
          <a:xfrm>
            <a:off x="872591" y="380774"/>
            <a:ext cx="6765870" cy="352509"/>
          </a:xfrm>
          <a:prstGeom prst="rect">
            <a:avLst/>
          </a:prstGeom>
          <a:noFill/>
        </p:spPr>
        <p:txBody>
          <a:bodyPr wrap="square" rtlCol="0" anchor="ctr" anchorCtr="0">
            <a:noAutofit/>
          </a:bodyPr>
          <a:lstStyle>
            <a:defPPr>
              <a:defRPr lang="en-US"/>
            </a:defPPr>
            <a:lvl1pPr algn="ctr" rtl="1">
              <a:defRPr sz="1200" b="1">
                <a:solidFill>
                  <a:srgbClr val="575756">
                    <a:lumMod val="50000"/>
                  </a:srgbClr>
                </a:solidFill>
                <a:latin typeface="SST Arabic" panose="020B0504030504020204" pitchFamily="34" charset="-78"/>
                <a:cs typeface="SST Arabic" panose="020B0504030504020204" pitchFamily="34" charset="-78"/>
              </a:defRPr>
            </a:lvl1pPr>
          </a:lstStyle>
          <a:p>
            <a:pPr>
              <a:defRPr/>
            </a:pPr>
            <a:r>
              <a:rPr lang="en-US" dirty="0"/>
              <a:t>28,509</a:t>
            </a:r>
            <a:r>
              <a:rPr kumimoji="0" lang="ar-SA" sz="1200" b="1" i="0" u="none" strike="noStrike" kern="1200" cap="none" spc="0" normalizeH="0" baseline="0" noProof="0" dirty="0">
                <a:ln>
                  <a:noFill/>
                </a:ln>
                <a:solidFill>
                  <a:srgbClr val="575756">
                    <a:lumMod val="50000"/>
                  </a:srgbClr>
                </a:solidFill>
                <a:effectLst/>
                <a:uLnTx/>
                <a:uFillTx/>
                <a:latin typeface="SST Arabic" panose="020B0504030504020204" pitchFamily="34" charset="-78"/>
                <a:ea typeface="+mn-ea"/>
                <a:cs typeface="SST Arabic" panose="020B0504030504020204" pitchFamily="34" charset="-78"/>
              </a:rPr>
              <a:t> حركة تم استهدافها</a:t>
            </a:r>
            <a:r>
              <a:rPr kumimoji="0" lang="ar-SA" sz="1200" b="1" i="0" u="none" strike="noStrike" kern="1200" cap="none" spc="0" normalizeH="0" noProof="0" dirty="0">
                <a:ln>
                  <a:noFill/>
                </a:ln>
                <a:solidFill>
                  <a:srgbClr val="575756">
                    <a:lumMod val="50000"/>
                  </a:srgbClr>
                </a:solidFill>
                <a:effectLst/>
                <a:uLnTx/>
                <a:uFillTx/>
                <a:latin typeface="SST Arabic" panose="020B0504030504020204" pitchFamily="34" charset="-78"/>
                <a:ea typeface="+mn-ea"/>
                <a:cs typeface="SST Arabic" panose="020B0504030504020204" pitchFamily="34" charset="-78"/>
              </a:rPr>
              <a:t> </a:t>
            </a:r>
            <a:r>
              <a:rPr kumimoji="0" lang="ar-SA" sz="1200" b="1" i="0" u="none" strike="noStrike" kern="1200" cap="none" spc="0" normalizeH="0" baseline="0" noProof="0" dirty="0">
                <a:ln>
                  <a:noFill/>
                </a:ln>
                <a:solidFill>
                  <a:srgbClr val="575756">
                    <a:lumMod val="50000"/>
                  </a:srgbClr>
                </a:solidFill>
                <a:effectLst/>
                <a:uLnTx/>
                <a:uFillTx/>
                <a:latin typeface="SST Arabic" panose="020B0504030504020204" pitchFamily="34" charset="-78"/>
                <a:ea typeface="+mn-ea"/>
                <a:cs typeface="SST Arabic" panose="020B0504030504020204" pitchFamily="34" charset="-78"/>
              </a:rPr>
              <a:t>لفترة يناير 2023 حتى يونيو 2023</a:t>
            </a:r>
            <a:endParaRPr kumimoji="0" lang="en-US" sz="1200" b="1" i="0" u="none" strike="noStrike" kern="1200" cap="none" spc="0" normalizeH="0" baseline="0" noProof="0" dirty="0">
              <a:ln>
                <a:noFill/>
              </a:ln>
              <a:solidFill>
                <a:srgbClr val="575756">
                  <a:lumMod val="50000"/>
                </a:srgbClr>
              </a:solidFill>
              <a:effectLst/>
              <a:uLnTx/>
              <a:uFillTx/>
              <a:latin typeface="SST Arabic" panose="020B0504030504020204" pitchFamily="34" charset="-78"/>
              <a:ea typeface="+mn-ea"/>
              <a:cs typeface="SST Arabic" panose="020B0504030504020204" pitchFamily="34" charset="-78"/>
            </a:endParaRPr>
          </a:p>
        </p:txBody>
      </p:sp>
      <p:grpSp>
        <p:nvGrpSpPr>
          <p:cNvPr id="54" name="Group 53">
            <a:extLst>
              <a:ext uri="{FF2B5EF4-FFF2-40B4-BE49-F238E27FC236}">
                <a16:creationId xmlns:a16="http://schemas.microsoft.com/office/drawing/2014/main" id="{DAE1B454-75EA-4488-BD5F-E76BF75CC7CD}"/>
              </a:ext>
            </a:extLst>
          </p:cNvPr>
          <p:cNvGrpSpPr/>
          <p:nvPr/>
        </p:nvGrpSpPr>
        <p:grpSpPr>
          <a:xfrm>
            <a:off x="11415986" y="280973"/>
            <a:ext cx="394554" cy="424008"/>
            <a:chOff x="4402859" y="2189177"/>
            <a:chExt cx="1144835" cy="1230298"/>
          </a:xfrm>
        </p:grpSpPr>
        <p:sp>
          <p:nvSpPr>
            <p:cNvPr id="55" name="Freeform: Shape 77">
              <a:extLst>
                <a:ext uri="{FF2B5EF4-FFF2-40B4-BE49-F238E27FC236}">
                  <a16:creationId xmlns:a16="http://schemas.microsoft.com/office/drawing/2014/main" id="{2CCB72F0-684C-4FA4-8D16-1A09529B2468}"/>
                </a:ext>
              </a:extLst>
            </p:cNvPr>
            <p:cNvSpPr/>
            <p:nvPr/>
          </p:nvSpPr>
          <p:spPr>
            <a:xfrm>
              <a:off x="4586522" y="2189177"/>
              <a:ext cx="734651" cy="734651"/>
            </a:xfrm>
            <a:custGeom>
              <a:avLst/>
              <a:gdLst>
                <a:gd name="connsiteX0" fmla="*/ 118060 w 114300"/>
                <a:gd name="connsiteY0" fmla="*/ 60910 h 114300"/>
                <a:gd name="connsiteX1" fmla="*/ 60910 w 114300"/>
                <a:gd name="connsiteY1" fmla="*/ 118060 h 114300"/>
                <a:gd name="connsiteX2" fmla="*/ 3760 w 114300"/>
                <a:gd name="connsiteY2" fmla="*/ 60910 h 114300"/>
                <a:gd name="connsiteX3" fmla="*/ 60910 w 114300"/>
                <a:gd name="connsiteY3" fmla="*/ 3760 h 114300"/>
                <a:gd name="connsiteX4" fmla="*/ 118060 w 114300"/>
                <a:gd name="connsiteY4" fmla="*/ 60910 h 114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300" h="114300">
                  <a:moveTo>
                    <a:pt x="118060" y="60910"/>
                  </a:moveTo>
                  <a:cubicBezTo>
                    <a:pt x="118060" y="92473"/>
                    <a:pt x="92473" y="118060"/>
                    <a:pt x="60910" y="118060"/>
                  </a:cubicBezTo>
                  <a:cubicBezTo>
                    <a:pt x="29347" y="118060"/>
                    <a:pt x="3760" y="92473"/>
                    <a:pt x="3760" y="60910"/>
                  </a:cubicBezTo>
                  <a:cubicBezTo>
                    <a:pt x="3760" y="29347"/>
                    <a:pt x="29347" y="3760"/>
                    <a:pt x="60910" y="3760"/>
                  </a:cubicBezTo>
                  <a:cubicBezTo>
                    <a:pt x="92473" y="3760"/>
                    <a:pt x="118060" y="29347"/>
                    <a:pt x="118060" y="60910"/>
                  </a:cubicBezTo>
                  <a:close/>
                </a:path>
              </a:pathLst>
            </a:custGeom>
            <a:noFill/>
            <a:ln w="6350" cap="flat">
              <a:solidFill>
                <a:srgbClr val="04B0AC"/>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Symbio AR+LT"/>
              </a:endParaRPr>
            </a:p>
          </p:txBody>
        </p:sp>
        <p:sp>
          <p:nvSpPr>
            <p:cNvPr id="56" name="Freeform: Shape 78">
              <a:extLst>
                <a:ext uri="{FF2B5EF4-FFF2-40B4-BE49-F238E27FC236}">
                  <a16:creationId xmlns:a16="http://schemas.microsoft.com/office/drawing/2014/main" id="{04CC0EFA-7DD5-4E88-B699-6B1319516E48}"/>
                </a:ext>
              </a:extLst>
            </p:cNvPr>
            <p:cNvSpPr/>
            <p:nvPr/>
          </p:nvSpPr>
          <p:spPr>
            <a:xfrm>
              <a:off x="4953847" y="2262641"/>
              <a:ext cx="306103" cy="306103"/>
            </a:xfrm>
            <a:custGeom>
              <a:avLst/>
              <a:gdLst>
                <a:gd name="connsiteX0" fmla="*/ 49480 w 47625"/>
                <a:gd name="connsiteY0" fmla="*/ 49480 h 47625"/>
                <a:gd name="connsiteX1" fmla="*/ 3760 w 47625"/>
                <a:gd name="connsiteY1" fmla="*/ 3760 h 47625"/>
              </a:gdLst>
              <a:ahLst/>
              <a:cxnLst>
                <a:cxn ang="0">
                  <a:pos x="connsiteX0" y="connsiteY0"/>
                </a:cxn>
                <a:cxn ang="0">
                  <a:pos x="connsiteX1" y="connsiteY1"/>
                </a:cxn>
              </a:cxnLst>
              <a:rect l="l" t="t" r="r" b="b"/>
              <a:pathLst>
                <a:path w="47625" h="47625">
                  <a:moveTo>
                    <a:pt x="49480" y="49480"/>
                  </a:moveTo>
                  <a:cubicBezTo>
                    <a:pt x="49480" y="24715"/>
                    <a:pt x="29477" y="3760"/>
                    <a:pt x="3760" y="3760"/>
                  </a:cubicBezTo>
                </a:path>
              </a:pathLst>
            </a:custGeom>
            <a:noFill/>
            <a:ln w="6350" cap="rnd">
              <a:solidFill>
                <a:srgbClr val="04B0AC"/>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Symbio AR+LT"/>
              </a:endParaRPr>
            </a:p>
          </p:txBody>
        </p:sp>
        <p:sp>
          <p:nvSpPr>
            <p:cNvPr id="57" name="Freeform: Shape 79">
              <a:extLst>
                <a:ext uri="{FF2B5EF4-FFF2-40B4-BE49-F238E27FC236}">
                  <a16:creationId xmlns:a16="http://schemas.microsoft.com/office/drawing/2014/main" id="{A53DBAF7-4173-410C-9E56-C39B9FC781DA}"/>
                </a:ext>
              </a:extLst>
            </p:cNvPr>
            <p:cNvSpPr/>
            <p:nvPr/>
          </p:nvSpPr>
          <p:spPr>
            <a:xfrm>
              <a:off x="4898752" y="2923828"/>
              <a:ext cx="122441" cy="122441"/>
            </a:xfrm>
            <a:custGeom>
              <a:avLst/>
              <a:gdLst>
                <a:gd name="connsiteX0" fmla="*/ 3760 w 19050"/>
                <a:gd name="connsiteY0" fmla="*/ 3760 h 19050"/>
                <a:gd name="connsiteX1" fmla="*/ 3760 w 19050"/>
                <a:gd name="connsiteY1" fmla="*/ 24715 h 19050"/>
                <a:gd name="connsiteX2" fmla="*/ 20905 w 19050"/>
                <a:gd name="connsiteY2" fmla="*/ 24715 h 19050"/>
                <a:gd name="connsiteX3" fmla="*/ 20905 w 19050"/>
                <a:gd name="connsiteY3" fmla="*/ 3760 h 19050"/>
              </a:gdLst>
              <a:ahLst/>
              <a:cxnLst>
                <a:cxn ang="0">
                  <a:pos x="connsiteX0" y="connsiteY0"/>
                </a:cxn>
                <a:cxn ang="0">
                  <a:pos x="connsiteX1" y="connsiteY1"/>
                </a:cxn>
                <a:cxn ang="0">
                  <a:pos x="connsiteX2" y="connsiteY2"/>
                </a:cxn>
                <a:cxn ang="0">
                  <a:pos x="connsiteX3" y="connsiteY3"/>
                </a:cxn>
              </a:cxnLst>
              <a:rect l="l" t="t" r="r" b="b"/>
              <a:pathLst>
                <a:path w="19050" h="19050">
                  <a:moveTo>
                    <a:pt x="3760" y="3760"/>
                  </a:moveTo>
                  <a:lnTo>
                    <a:pt x="3760" y="24715"/>
                  </a:lnTo>
                  <a:lnTo>
                    <a:pt x="20905" y="24715"/>
                  </a:lnTo>
                  <a:lnTo>
                    <a:pt x="20905" y="3760"/>
                  </a:lnTo>
                </a:path>
              </a:pathLst>
            </a:custGeom>
            <a:noFill/>
            <a:ln w="6350" cap="flat">
              <a:solidFill>
                <a:srgbClr val="04B0AC"/>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Symbio AR+LT"/>
              </a:endParaRPr>
            </a:p>
          </p:txBody>
        </p:sp>
        <p:sp>
          <p:nvSpPr>
            <p:cNvPr id="58" name="Freeform: Shape 80">
              <a:extLst>
                <a:ext uri="{FF2B5EF4-FFF2-40B4-BE49-F238E27FC236}">
                  <a16:creationId xmlns:a16="http://schemas.microsoft.com/office/drawing/2014/main" id="{641CEAD3-24EA-423F-BCFB-A2A3752C7F0F}"/>
                </a:ext>
              </a:extLst>
            </p:cNvPr>
            <p:cNvSpPr/>
            <p:nvPr/>
          </p:nvSpPr>
          <p:spPr>
            <a:xfrm>
              <a:off x="4764067" y="2513650"/>
              <a:ext cx="122441" cy="183663"/>
            </a:xfrm>
            <a:custGeom>
              <a:avLst/>
              <a:gdLst>
                <a:gd name="connsiteX0" fmla="*/ 3760 w 19050"/>
                <a:gd name="connsiteY0" fmla="*/ 3760 h 28575"/>
                <a:gd name="connsiteX1" fmla="*/ 23762 w 19050"/>
                <a:gd name="connsiteY1" fmla="*/ 3760 h 28575"/>
                <a:gd name="connsiteX2" fmla="*/ 23762 w 19050"/>
                <a:gd name="connsiteY2" fmla="*/ 31382 h 28575"/>
                <a:gd name="connsiteX3" fmla="*/ 3760 w 19050"/>
                <a:gd name="connsiteY3" fmla="*/ 31382 h 28575"/>
              </a:gdLst>
              <a:ahLst/>
              <a:cxnLst>
                <a:cxn ang="0">
                  <a:pos x="connsiteX0" y="connsiteY0"/>
                </a:cxn>
                <a:cxn ang="0">
                  <a:pos x="connsiteX1" y="connsiteY1"/>
                </a:cxn>
                <a:cxn ang="0">
                  <a:pos x="connsiteX2" y="connsiteY2"/>
                </a:cxn>
                <a:cxn ang="0">
                  <a:pos x="connsiteX3" y="connsiteY3"/>
                </a:cxn>
              </a:cxnLst>
              <a:rect l="l" t="t" r="r" b="b"/>
              <a:pathLst>
                <a:path w="19050" h="28575">
                  <a:moveTo>
                    <a:pt x="3760" y="3760"/>
                  </a:moveTo>
                  <a:lnTo>
                    <a:pt x="23762" y="3760"/>
                  </a:lnTo>
                  <a:lnTo>
                    <a:pt x="23762" y="31382"/>
                  </a:lnTo>
                  <a:lnTo>
                    <a:pt x="3760" y="31382"/>
                  </a:lnTo>
                  <a:close/>
                </a:path>
              </a:pathLst>
            </a:custGeom>
            <a:noFill/>
            <a:ln w="6350" cap="flat">
              <a:solidFill>
                <a:srgbClr val="04B0AC"/>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Symbio AR+LT"/>
              </a:endParaRPr>
            </a:p>
          </p:txBody>
        </p:sp>
        <p:sp>
          <p:nvSpPr>
            <p:cNvPr id="59" name="Freeform: Shape 81">
              <a:extLst>
                <a:ext uri="{FF2B5EF4-FFF2-40B4-BE49-F238E27FC236}">
                  <a16:creationId xmlns:a16="http://schemas.microsoft.com/office/drawing/2014/main" id="{4DCD7DF8-DEC8-40E1-A19B-DFFC4E1D777B}"/>
                </a:ext>
              </a:extLst>
            </p:cNvPr>
            <p:cNvSpPr/>
            <p:nvPr/>
          </p:nvSpPr>
          <p:spPr>
            <a:xfrm>
              <a:off x="4892628" y="2427941"/>
              <a:ext cx="122441" cy="306103"/>
            </a:xfrm>
            <a:custGeom>
              <a:avLst/>
              <a:gdLst>
                <a:gd name="connsiteX0" fmla="*/ 3760 w 19050"/>
                <a:gd name="connsiteY0" fmla="*/ 3760 h 47625"/>
                <a:gd name="connsiteX1" fmla="*/ 23762 w 19050"/>
                <a:gd name="connsiteY1" fmla="*/ 3760 h 47625"/>
                <a:gd name="connsiteX2" fmla="*/ 23762 w 19050"/>
                <a:gd name="connsiteY2" fmla="*/ 44717 h 47625"/>
                <a:gd name="connsiteX3" fmla="*/ 3760 w 19050"/>
                <a:gd name="connsiteY3" fmla="*/ 44717 h 47625"/>
              </a:gdLst>
              <a:ahLst/>
              <a:cxnLst>
                <a:cxn ang="0">
                  <a:pos x="connsiteX0" y="connsiteY0"/>
                </a:cxn>
                <a:cxn ang="0">
                  <a:pos x="connsiteX1" y="connsiteY1"/>
                </a:cxn>
                <a:cxn ang="0">
                  <a:pos x="connsiteX2" y="connsiteY2"/>
                </a:cxn>
                <a:cxn ang="0">
                  <a:pos x="connsiteX3" y="connsiteY3"/>
                </a:cxn>
              </a:cxnLst>
              <a:rect l="l" t="t" r="r" b="b"/>
              <a:pathLst>
                <a:path w="19050" h="47625">
                  <a:moveTo>
                    <a:pt x="3760" y="3760"/>
                  </a:moveTo>
                  <a:lnTo>
                    <a:pt x="23762" y="3760"/>
                  </a:lnTo>
                  <a:lnTo>
                    <a:pt x="23762" y="44717"/>
                  </a:lnTo>
                  <a:lnTo>
                    <a:pt x="3760" y="44717"/>
                  </a:lnTo>
                  <a:close/>
                </a:path>
              </a:pathLst>
            </a:custGeom>
            <a:noFill/>
            <a:ln w="6350" cap="flat">
              <a:solidFill>
                <a:srgbClr val="04B0AC"/>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Symbio AR+LT"/>
              </a:endParaRPr>
            </a:p>
          </p:txBody>
        </p:sp>
        <p:sp>
          <p:nvSpPr>
            <p:cNvPr id="60" name="Freeform: Shape 82">
              <a:extLst>
                <a:ext uri="{FF2B5EF4-FFF2-40B4-BE49-F238E27FC236}">
                  <a16:creationId xmlns:a16="http://schemas.microsoft.com/office/drawing/2014/main" id="{FFC0E6BA-0131-40D9-855A-6F74A966AC80}"/>
                </a:ext>
              </a:extLst>
            </p:cNvPr>
            <p:cNvSpPr/>
            <p:nvPr/>
          </p:nvSpPr>
          <p:spPr>
            <a:xfrm>
              <a:off x="5021193" y="2513650"/>
              <a:ext cx="122441" cy="183663"/>
            </a:xfrm>
            <a:custGeom>
              <a:avLst/>
              <a:gdLst>
                <a:gd name="connsiteX0" fmla="*/ 3760 w 19050"/>
                <a:gd name="connsiteY0" fmla="*/ 3760 h 28575"/>
                <a:gd name="connsiteX1" fmla="*/ 23762 w 19050"/>
                <a:gd name="connsiteY1" fmla="*/ 3760 h 28575"/>
                <a:gd name="connsiteX2" fmla="*/ 23762 w 19050"/>
                <a:gd name="connsiteY2" fmla="*/ 31382 h 28575"/>
                <a:gd name="connsiteX3" fmla="*/ 3760 w 19050"/>
                <a:gd name="connsiteY3" fmla="*/ 31382 h 28575"/>
              </a:gdLst>
              <a:ahLst/>
              <a:cxnLst>
                <a:cxn ang="0">
                  <a:pos x="connsiteX0" y="connsiteY0"/>
                </a:cxn>
                <a:cxn ang="0">
                  <a:pos x="connsiteX1" y="connsiteY1"/>
                </a:cxn>
                <a:cxn ang="0">
                  <a:pos x="connsiteX2" y="connsiteY2"/>
                </a:cxn>
                <a:cxn ang="0">
                  <a:pos x="connsiteX3" y="connsiteY3"/>
                </a:cxn>
              </a:cxnLst>
              <a:rect l="l" t="t" r="r" b="b"/>
              <a:pathLst>
                <a:path w="19050" h="28575">
                  <a:moveTo>
                    <a:pt x="3760" y="3760"/>
                  </a:moveTo>
                  <a:lnTo>
                    <a:pt x="23762" y="3760"/>
                  </a:lnTo>
                  <a:lnTo>
                    <a:pt x="23762" y="31382"/>
                  </a:lnTo>
                  <a:lnTo>
                    <a:pt x="3760" y="31382"/>
                  </a:lnTo>
                  <a:close/>
                </a:path>
              </a:pathLst>
            </a:custGeom>
            <a:noFill/>
            <a:ln w="6350" cap="flat">
              <a:solidFill>
                <a:srgbClr val="04B0AC"/>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Symbio AR+LT"/>
              </a:endParaRPr>
            </a:p>
          </p:txBody>
        </p:sp>
        <p:sp>
          <p:nvSpPr>
            <p:cNvPr id="61" name="Freeform: Shape 83">
              <a:extLst>
                <a:ext uri="{FF2B5EF4-FFF2-40B4-BE49-F238E27FC236}">
                  <a16:creationId xmlns:a16="http://schemas.microsoft.com/office/drawing/2014/main" id="{0275EF87-5238-432E-9934-71DE692C8133}"/>
                </a:ext>
              </a:extLst>
            </p:cNvPr>
            <p:cNvSpPr/>
            <p:nvPr/>
          </p:nvSpPr>
          <p:spPr>
            <a:xfrm>
              <a:off x="4476326" y="3193199"/>
              <a:ext cx="61222" cy="61222"/>
            </a:xfrm>
            <a:custGeom>
              <a:avLst/>
              <a:gdLst>
                <a:gd name="connsiteX0" fmla="*/ 14237 w 9525"/>
                <a:gd name="connsiteY0" fmla="*/ 3760 h 9525"/>
                <a:gd name="connsiteX1" fmla="*/ 3760 w 9525"/>
                <a:gd name="connsiteY1" fmla="*/ 14237 h 9525"/>
              </a:gdLst>
              <a:ahLst/>
              <a:cxnLst>
                <a:cxn ang="0">
                  <a:pos x="connsiteX0" y="connsiteY0"/>
                </a:cxn>
                <a:cxn ang="0">
                  <a:pos x="connsiteX1" y="connsiteY1"/>
                </a:cxn>
              </a:cxnLst>
              <a:rect l="l" t="t" r="r" b="b"/>
              <a:pathLst>
                <a:path w="9525" h="9525">
                  <a:moveTo>
                    <a:pt x="14237" y="3760"/>
                  </a:moveTo>
                  <a:lnTo>
                    <a:pt x="3760" y="14237"/>
                  </a:lnTo>
                </a:path>
              </a:pathLst>
            </a:custGeom>
            <a:ln w="6350" cap="rnd">
              <a:solidFill>
                <a:srgbClr val="04B0AC"/>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Symbio AR+LT"/>
              </a:endParaRPr>
            </a:p>
          </p:txBody>
        </p:sp>
        <p:sp>
          <p:nvSpPr>
            <p:cNvPr id="62" name="Freeform: Shape 84">
              <a:extLst>
                <a:ext uri="{FF2B5EF4-FFF2-40B4-BE49-F238E27FC236}">
                  <a16:creationId xmlns:a16="http://schemas.microsoft.com/office/drawing/2014/main" id="{D0177E95-5DDC-4457-BDD0-C0C22C06BD6B}"/>
                </a:ext>
              </a:extLst>
            </p:cNvPr>
            <p:cNvSpPr/>
            <p:nvPr/>
          </p:nvSpPr>
          <p:spPr>
            <a:xfrm>
              <a:off x="4604891" y="3193199"/>
              <a:ext cx="61222" cy="61222"/>
            </a:xfrm>
            <a:custGeom>
              <a:avLst/>
              <a:gdLst>
                <a:gd name="connsiteX0" fmla="*/ 14237 w 9525"/>
                <a:gd name="connsiteY0" fmla="*/ 14237 h 9525"/>
                <a:gd name="connsiteX1" fmla="*/ 3760 w 9525"/>
                <a:gd name="connsiteY1" fmla="*/ 3760 h 9525"/>
              </a:gdLst>
              <a:ahLst/>
              <a:cxnLst>
                <a:cxn ang="0">
                  <a:pos x="connsiteX0" y="connsiteY0"/>
                </a:cxn>
                <a:cxn ang="0">
                  <a:pos x="connsiteX1" y="connsiteY1"/>
                </a:cxn>
              </a:cxnLst>
              <a:rect l="l" t="t" r="r" b="b"/>
              <a:pathLst>
                <a:path w="9525" h="9525">
                  <a:moveTo>
                    <a:pt x="14237" y="14237"/>
                  </a:moveTo>
                  <a:lnTo>
                    <a:pt x="3760" y="3760"/>
                  </a:lnTo>
                </a:path>
              </a:pathLst>
            </a:custGeom>
            <a:ln w="6350" cap="rnd">
              <a:solidFill>
                <a:srgbClr val="04B0AC"/>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Symbio AR+LT"/>
              </a:endParaRPr>
            </a:p>
          </p:txBody>
        </p:sp>
        <p:sp>
          <p:nvSpPr>
            <p:cNvPr id="63" name="Freeform: Shape 85">
              <a:extLst>
                <a:ext uri="{FF2B5EF4-FFF2-40B4-BE49-F238E27FC236}">
                  <a16:creationId xmlns:a16="http://schemas.microsoft.com/office/drawing/2014/main" id="{9C0CEC34-7B38-473D-81E9-6BAE52574BBC}"/>
                </a:ext>
              </a:extLst>
            </p:cNvPr>
            <p:cNvSpPr/>
            <p:nvPr/>
          </p:nvSpPr>
          <p:spPr>
            <a:xfrm>
              <a:off x="4733452" y="3187082"/>
              <a:ext cx="61222" cy="61222"/>
            </a:xfrm>
            <a:custGeom>
              <a:avLst/>
              <a:gdLst>
                <a:gd name="connsiteX0" fmla="*/ 14237 w 9525"/>
                <a:gd name="connsiteY0" fmla="*/ 3760 h 9525"/>
                <a:gd name="connsiteX1" fmla="*/ 3760 w 9525"/>
                <a:gd name="connsiteY1" fmla="*/ 15190 h 9525"/>
              </a:gdLst>
              <a:ahLst/>
              <a:cxnLst>
                <a:cxn ang="0">
                  <a:pos x="connsiteX0" y="connsiteY0"/>
                </a:cxn>
                <a:cxn ang="0">
                  <a:pos x="connsiteX1" y="connsiteY1"/>
                </a:cxn>
              </a:cxnLst>
              <a:rect l="l" t="t" r="r" b="b"/>
              <a:pathLst>
                <a:path w="9525" h="9525">
                  <a:moveTo>
                    <a:pt x="14237" y="3760"/>
                  </a:moveTo>
                  <a:lnTo>
                    <a:pt x="3760" y="15190"/>
                  </a:lnTo>
                </a:path>
              </a:pathLst>
            </a:custGeom>
            <a:ln w="6350" cap="rnd">
              <a:solidFill>
                <a:srgbClr val="04B0AC"/>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Symbio AR+LT"/>
              </a:endParaRPr>
            </a:p>
          </p:txBody>
        </p:sp>
        <p:sp>
          <p:nvSpPr>
            <p:cNvPr id="64" name="Freeform: Shape 86">
              <a:extLst>
                <a:ext uri="{FF2B5EF4-FFF2-40B4-BE49-F238E27FC236}">
                  <a16:creationId xmlns:a16="http://schemas.microsoft.com/office/drawing/2014/main" id="{E571F473-131E-4978-8CEC-B1FE623D8DF4}"/>
                </a:ext>
              </a:extLst>
            </p:cNvPr>
            <p:cNvSpPr/>
            <p:nvPr/>
          </p:nvSpPr>
          <p:spPr>
            <a:xfrm>
              <a:off x="4402859" y="3254421"/>
              <a:ext cx="122441" cy="122441"/>
            </a:xfrm>
            <a:custGeom>
              <a:avLst/>
              <a:gdLst>
                <a:gd name="connsiteX0" fmla="*/ 17095 w 19050"/>
                <a:gd name="connsiteY0" fmla="*/ 10427 h 19050"/>
                <a:gd name="connsiteX1" fmla="*/ 10427 w 19050"/>
                <a:gd name="connsiteY1" fmla="*/ 17095 h 19050"/>
                <a:gd name="connsiteX2" fmla="*/ 3760 w 19050"/>
                <a:gd name="connsiteY2" fmla="*/ 10427 h 19050"/>
                <a:gd name="connsiteX3" fmla="*/ 10427 w 19050"/>
                <a:gd name="connsiteY3" fmla="*/ 3760 h 19050"/>
                <a:gd name="connsiteX4" fmla="*/ 17095 w 19050"/>
                <a:gd name="connsiteY4" fmla="*/ 10427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7095" y="10427"/>
                  </a:moveTo>
                  <a:cubicBezTo>
                    <a:pt x="17095" y="14110"/>
                    <a:pt x="14110" y="17095"/>
                    <a:pt x="10427" y="17095"/>
                  </a:cubicBezTo>
                  <a:cubicBezTo>
                    <a:pt x="6745" y="17095"/>
                    <a:pt x="3760" y="14110"/>
                    <a:pt x="3760" y="10427"/>
                  </a:cubicBezTo>
                  <a:cubicBezTo>
                    <a:pt x="3760" y="6745"/>
                    <a:pt x="6745" y="3760"/>
                    <a:pt x="10427" y="3760"/>
                  </a:cubicBezTo>
                  <a:cubicBezTo>
                    <a:pt x="14110" y="3760"/>
                    <a:pt x="17095" y="6745"/>
                    <a:pt x="17095" y="10427"/>
                  </a:cubicBezTo>
                  <a:close/>
                </a:path>
              </a:pathLst>
            </a:custGeom>
            <a:noFill/>
            <a:ln w="6350" cap="rnd">
              <a:solidFill>
                <a:srgbClr val="04B0AC"/>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Symbio AR+LT"/>
              </a:endParaRPr>
            </a:p>
          </p:txBody>
        </p:sp>
        <p:sp>
          <p:nvSpPr>
            <p:cNvPr id="65" name="Freeform: Shape 87">
              <a:extLst>
                <a:ext uri="{FF2B5EF4-FFF2-40B4-BE49-F238E27FC236}">
                  <a16:creationId xmlns:a16="http://schemas.microsoft.com/office/drawing/2014/main" id="{6AEE0C3E-3EC7-4447-83FC-19B96832D4C8}"/>
                </a:ext>
              </a:extLst>
            </p:cNvPr>
            <p:cNvSpPr/>
            <p:nvPr/>
          </p:nvSpPr>
          <p:spPr>
            <a:xfrm>
              <a:off x="4531427" y="3119736"/>
              <a:ext cx="122441" cy="122441"/>
            </a:xfrm>
            <a:custGeom>
              <a:avLst/>
              <a:gdLst>
                <a:gd name="connsiteX0" fmla="*/ 17095 w 19050"/>
                <a:gd name="connsiteY0" fmla="*/ 10427 h 19050"/>
                <a:gd name="connsiteX1" fmla="*/ 10427 w 19050"/>
                <a:gd name="connsiteY1" fmla="*/ 17095 h 19050"/>
                <a:gd name="connsiteX2" fmla="*/ 3760 w 19050"/>
                <a:gd name="connsiteY2" fmla="*/ 10427 h 19050"/>
                <a:gd name="connsiteX3" fmla="*/ 10427 w 19050"/>
                <a:gd name="connsiteY3" fmla="*/ 3760 h 19050"/>
                <a:gd name="connsiteX4" fmla="*/ 17095 w 19050"/>
                <a:gd name="connsiteY4" fmla="*/ 10427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7095" y="10427"/>
                  </a:moveTo>
                  <a:cubicBezTo>
                    <a:pt x="17095" y="14110"/>
                    <a:pt x="14110" y="17095"/>
                    <a:pt x="10427" y="17095"/>
                  </a:cubicBezTo>
                  <a:cubicBezTo>
                    <a:pt x="6745" y="17095"/>
                    <a:pt x="3760" y="14110"/>
                    <a:pt x="3760" y="10427"/>
                  </a:cubicBezTo>
                  <a:cubicBezTo>
                    <a:pt x="3760" y="6745"/>
                    <a:pt x="6745" y="3760"/>
                    <a:pt x="10427" y="3760"/>
                  </a:cubicBezTo>
                  <a:cubicBezTo>
                    <a:pt x="14110" y="3760"/>
                    <a:pt x="17095" y="6745"/>
                    <a:pt x="17095" y="10427"/>
                  </a:cubicBezTo>
                  <a:close/>
                </a:path>
              </a:pathLst>
            </a:custGeom>
            <a:noFill/>
            <a:ln w="6350" cap="rnd">
              <a:solidFill>
                <a:srgbClr val="04B0AC"/>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Symbio AR+LT"/>
              </a:endParaRPr>
            </a:p>
          </p:txBody>
        </p:sp>
        <p:sp>
          <p:nvSpPr>
            <p:cNvPr id="66" name="Freeform: Shape 88">
              <a:extLst>
                <a:ext uri="{FF2B5EF4-FFF2-40B4-BE49-F238E27FC236}">
                  <a16:creationId xmlns:a16="http://schemas.microsoft.com/office/drawing/2014/main" id="{3359A1C3-02C6-4C61-8D09-EC7A8E273290}"/>
                </a:ext>
              </a:extLst>
            </p:cNvPr>
            <p:cNvSpPr/>
            <p:nvPr/>
          </p:nvSpPr>
          <p:spPr>
            <a:xfrm>
              <a:off x="4659989" y="3254421"/>
              <a:ext cx="122441" cy="122441"/>
            </a:xfrm>
            <a:custGeom>
              <a:avLst/>
              <a:gdLst>
                <a:gd name="connsiteX0" fmla="*/ 17095 w 19050"/>
                <a:gd name="connsiteY0" fmla="*/ 10427 h 19050"/>
                <a:gd name="connsiteX1" fmla="*/ 10427 w 19050"/>
                <a:gd name="connsiteY1" fmla="*/ 17095 h 19050"/>
                <a:gd name="connsiteX2" fmla="*/ 3760 w 19050"/>
                <a:gd name="connsiteY2" fmla="*/ 10427 h 19050"/>
                <a:gd name="connsiteX3" fmla="*/ 10427 w 19050"/>
                <a:gd name="connsiteY3" fmla="*/ 3760 h 19050"/>
                <a:gd name="connsiteX4" fmla="*/ 17095 w 19050"/>
                <a:gd name="connsiteY4" fmla="*/ 10427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7095" y="10427"/>
                  </a:moveTo>
                  <a:cubicBezTo>
                    <a:pt x="17095" y="14110"/>
                    <a:pt x="14110" y="17095"/>
                    <a:pt x="10427" y="17095"/>
                  </a:cubicBezTo>
                  <a:cubicBezTo>
                    <a:pt x="6745" y="17095"/>
                    <a:pt x="3760" y="14110"/>
                    <a:pt x="3760" y="10427"/>
                  </a:cubicBezTo>
                  <a:cubicBezTo>
                    <a:pt x="3760" y="6745"/>
                    <a:pt x="6745" y="3760"/>
                    <a:pt x="10427" y="3760"/>
                  </a:cubicBezTo>
                  <a:cubicBezTo>
                    <a:pt x="14110" y="3760"/>
                    <a:pt x="17095" y="6745"/>
                    <a:pt x="17095" y="10427"/>
                  </a:cubicBezTo>
                  <a:close/>
                </a:path>
              </a:pathLst>
            </a:custGeom>
            <a:noFill/>
            <a:ln w="6350" cap="rnd">
              <a:solidFill>
                <a:srgbClr val="04B0AC"/>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Symbio AR+LT"/>
              </a:endParaRPr>
            </a:p>
          </p:txBody>
        </p:sp>
        <p:sp>
          <p:nvSpPr>
            <p:cNvPr id="67" name="Freeform: Shape 89">
              <a:extLst>
                <a:ext uri="{FF2B5EF4-FFF2-40B4-BE49-F238E27FC236}">
                  <a16:creationId xmlns:a16="http://schemas.microsoft.com/office/drawing/2014/main" id="{C8FFD7A6-0DA0-401A-9345-FD1E7F96D329}"/>
                </a:ext>
              </a:extLst>
            </p:cNvPr>
            <p:cNvSpPr/>
            <p:nvPr/>
          </p:nvSpPr>
          <p:spPr>
            <a:xfrm>
              <a:off x="5370149" y="3193199"/>
              <a:ext cx="61222" cy="61222"/>
            </a:xfrm>
            <a:custGeom>
              <a:avLst/>
              <a:gdLst>
                <a:gd name="connsiteX0" fmla="*/ 3760 w 9525"/>
                <a:gd name="connsiteY0" fmla="*/ 3760 h 9525"/>
                <a:gd name="connsiteX1" fmla="*/ 14237 w 9525"/>
                <a:gd name="connsiteY1" fmla="*/ 14237 h 9525"/>
              </a:gdLst>
              <a:ahLst/>
              <a:cxnLst>
                <a:cxn ang="0">
                  <a:pos x="connsiteX0" y="connsiteY0"/>
                </a:cxn>
                <a:cxn ang="0">
                  <a:pos x="connsiteX1" y="connsiteY1"/>
                </a:cxn>
              </a:cxnLst>
              <a:rect l="l" t="t" r="r" b="b"/>
              <a:pathLst>
                <a:path w="9525" h="9525">
                  <a:moveTo>
                    <a:pt x="3760" y="3760"/>
                  </a:moveTo>
                  <a:lnTo>
                    <a:pt x="14237" y="14237"/>
                  </a:lnTo>
                </a:path>
              </a:pathLst>
            </a:custGeom>
            <a:ln w="6350" cap="rnd">
              <a:solidFill>
                <a:srgbClr val="04B0AC"/>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Symbio AR+LT"/>
              </a:endParaRPr>
            </a:p>
          </p:txBody>
        </p:sp>
        <p:sp>
          <p:nvSpPr>
            <p:cNvPr id="68" name="Freeform: Shape 90">
              <a:extLst>
                <a:ext uri="{FF2B5EF4-FFF2-40B4-BE49-F238E27FC236}">
                  <a16:creationId xmlns:a16="http://schemas.microsoft.com/office/drawing/2014/main" id="{A639906B-A1AF-4288-877F-6857857D28EC}"/>
                </a:ext>
              </a:extLst>
            </p:cNvPr>
            <p:cNvSpPr/>
            <p:nvPr/>
          </p:nvSpPr>
          <p:spPr>
            <a:xfrm>
              <a:off x="5241591" y="3193199"/>
              <a:ext cx="61222" cy="61222"/>
            </a:xfrm>
            <a:custGeom>
              <a:avLst/>
              <a:gdLst>
                <a:gd name="connsiteX0" fmla="*/ 3760 w 9525"/>
                <a:gd name="connsiteY0" fmla="*/ 14237 h 9525"/>
                <a:gd name="connsiteX1" fmla="*/ 14237 w 9525"/>
                <a:gd name="connsiteY1" fmla="*/ 3760 h 9525"/>
              </a:gdLst>
              <a:ahLst/>
              <a:cxnLst>
                <a:cxn ang="0">
                  <a:pos x="connsiteX0" y="connsiteY0"/>
                </a:cxn>
                <a:cxn ang="0">
                  <a:pos x="connsiteX1" y="connsiteY1"/>
                </a:cxn>
              </a:cxnLst>
              <a:rect l="l" t="t" r="r" b="b"/>
              <a:pathLst>
                <a:path w="9525" h="9525">
                  <a:moveTo>
                    <a:pt x="3760" y="14237"/>
                  </a:moveTo>
                  <a:lnTo>
                    <a:pt x="14237" y="3760"/>
                  </a:lnTo>
                </a:path>
              </a:pathLst>
            </a:custGeom>
            <a:ln w="6350" cap="rnd">
              <a:solidFill>
                <a:srgbClr val="04B0AC"/>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Symbio AR+LT"/>
              </a:endParaRPr>
            </a:p>
          </p:txBody>
        </p:sp>
        <p:sp>
          <p:nvSpPr>
            <p:cNvPr id="69" name="Freeform: Shape 91">
              <a:extLst>
                <a:ext uri="{FF2B5EF4-FFF2-40B4-BE49-F238E27FC236}">
                  <a16:creationId xmlns:a16="http://schemas.microsoft.com/office/drawing/2014/main" id="{AC7A1D0A-3F48-4BF9-99C4-24A5803E02ED}"/>
                </a:ext>
              </a:extLst>
            </p:cNvPr>
            <p:cNvSpPr/>
            <p:nvPr/>
          </p:nvSpPr>
          <p:spPr>
            <a:xfrm>
              <a:off x="5106905" y="3187082"/>
              <a:ext cx="61222" cy="61222"/>
            </a:xfrm>
            <a:custGeom>
              <a:avLst/>
              <a:gdLst>
                <a:gd name="connsiteX0" fmla="*/ 3760 w 9525"/>
                <a:gd name="connsiteY0" fmla="*/ 3760 h 9525"/>
                <a:gd name="connsiteX1" fmla="*/ 15190 w 9525"/>
                <a:gd name="connsiteY1" fmla="*/ 15190 h 9525"/>
              </a:gdLst>
              <a:ahLst/>
              <a:cxnLst>
                <a:cxn ang="0">
                  <a:pos x="connsiteX0" y="connsiteY0"/>
                </a:cxn>
                <a:cxn ang="0">
                  <a:pos x="connsiteX1" y="connsiteY1"/>
                </a:cxn>
              </a:cxnLst>
              <a:rect l="l" t="t" r="r" b="b"/>
              <a:pathLst>
                <a:path w="9525" h="9525">
                  <a:moveTo>
                    <a:pt x="3760" y="3760"/>
                  </a:moveTo>
                  <a:lnTo>
                    <a:pt x="15190" y="15190"/>
                  </a:lnTo>
                </a:path>
              </a:pathLst>
            </a:custGeom>
            <a:ln w="6350" cap="rnd">
              <a:solidFill>
                <a:srgbClr val="04B0AC"/>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Symbio AR+LT"/>
              </a:endParaRPr>
            </a:p>
          </p:txBody>
        </p:sp>
        <p:sp>
          <p:nvSpPr>
            <p:cNvPr id="70" name="Freeform: Shape 92">
              <a:extLst>
                <a:ext uri="{FF2B5EF4-FFF2-40B4-BE49-F238E27FC236}">
                  <a16:creationId xmlns:a16="http://schemas.microsoft.com/office/drawing/2014/main" id="{1950CB6E-47DA-48A0-B5ED-8D50FE2EC6C1}"/>
                </a:ext>
              </a:extLst>
            </p:cNvPr>
            <p:cNvSpPr/>
            <p:nvPr/>
          </p:nvSpPr>
          <p:spPr>
            <a:xfrm>
              <a:off x="5425253" y="3254421"/>
              <a:ext cx="122441" cy="122441"/>
            </a:xfrm>
            <a:custGeom>
              <a:avLst/>
              <a:gdLst>
                <a:gd name="connsiteX0" fmla="*/ 17095 w 19050"/>
                <a:gd name="connsiteY0" fmla="*/ 10427 h 19050"/>
                <a:gd name="connsiteX1" fmla="*/ 10427 w 19050"/>
                <a:gd name="connsiteY1" fmla="*/ 17095 h 19050"/>
                <a:gd name="connsiteX2" fmla="*/ 3760 w 19050"/>
                <a:gd name="connsiteY2" fmla="*/ 10427 h 19050"/>
                <a:gd name="connsiteX3" fmla="*/ 10427 w 19050"/>
                <a:gd name="connsiteY3" fmla="*/ 3760 h 19050"/>
                <a:gd name="connsiteX4" fmla="*/ 17095 w 19050"/>
                <a:gd name="connsiteY4" fmla="*/ 10427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7095" y="10427"/>
                  </a:moveTo>
                  <a:cubicBezTo>
                    <a:pt x="17095" y="14110"/>
                    <a:pt x="14110" y="17095"/>
                    <a:pt x="10427" y="17095"/>
                  </a:cubicBezTo>
                  <a:cubicBezTo>
                    <a:pt x="6745" y="17095"/>
                    <a:pt x="3760" y="14110"/>
                    <a:pt x="3760" y="10427"/>
                  </a:cubicBezTo>
                  <a:cubicBezTo>
                    <a:pt x="3760" y="6745"/>
                    <a:pt x="6745" y="3760"/>
                    <a:pt x="10427" y="3760"/>
                  </a:cubicBezTo>
                  <a:cubicBezTo>
                    <a:pt x="14110" y="3760"/>
                    <a:pt x="17095" y="6745"/>
                    <a:pt x="17095" y="10427"/>
                  </a:cubicBezTo>
                  <a:close/>
                </a:path>
              </a:pathLst>
            </a:custGeom>
            <a:noFill/>
            <a:ln w="6350" cap="rnd">
              <a:solidFill>
                <a:srgbClr val="04B0AC"/>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Symbio AR+LT"/>
              </a:endParaRPr>
            </a:p>
          </p:txBody>
        </p:sp>
        <p:sp>
          <p:nvSpPr>
            <p:cNvPr id="71" name="Freeform: Shape 93">
              <a:extLst>
                <a:ext uri="{FF2B5EF4-FFF2-40B4-BE49-F238E27FC236}">
                  <a16:creationId xmlns:a16="http://schemas.microsoft.com/office/drawing/2014/main" id="{8ACC57BE-DCE1-47C8-909C-E4A7D1DEECEE}"/>
                </a:ext>
              </a:extLst>
            </p:cNvPr>
            <p:cNvSpPr/>
            <p:nvPr/>
          </p:nvSpPr>
          <p:spPr>
            <a:xfrm>
              <a:off x="5296685" y="3119736"/>
              <a:ext cx="122441" cy="122441"/>
            </a:xfrm>
            <a:custGeom>
              <a:avLst/>
              <a:gdLst>
                <a:gd name="connsiteX0" fmla="*/ 17095 w 19050"/>
                <a:gd name="connsiteY0" fmla="*/ 10427 h 19050"/>
                <a:gd name="connsiteX1" fmla="*/ 10427 w 19050"/>
                <a:gd name="connsiteY1" fmla="*/ 17095 h 19050"/>
                <a:gd name="connsiteX2" fmla="*/ 3760 w 19050"/>
                <a:gd name="connsiteY2" fmla="*/ 10427 h 19050"/>
                <a:gd name="connsiteX3" fmla="*/ 10427 w 19050"/>
                <a:gd name="connsiteY3" fmla="*/ 3760 h 19050"/>
                <a:gd name="connsiteX4" fmla="*/ 17095 w 19050"/>
                <a:gd name="connsiteY4" fmla="*/ 10427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7095" y="10427"/>
                  </a:moveTo>
                  <a:cubicBezTo>
                    <a:pt x="17095" y="14110"/>
                    <a:pt x="14110" y="17095"/>
                    <a:pt x="10427" y="17095"/>
                  </a:cubicBezTo>
                  <a:cubicBezTo>
                    <a:pt x="6745" y="17095"/>
                    <a:pt x="3760" y="14110"/>
                    <a:pt x="3760" y="10427"/>
                  </a:cubicBezTo>
                  <a:cubicBezTo>
                    <a:pt x="3760" y="6745"/>
                    <a:pt x="6745" y="3760"/>
                    <a:pt x="10427" y="3760"/>
                  </a:cubicBezTo>
                  <a:cubicBezTo>
                    <a:pt x="14110" y="3760"/>
                    <a:pt x="17095" y="6745"/>
                    <a:pt x="17095" y="10427"/>
                  </a:cubicBezTo>
                  <a:close/>
                </a:path>
              </a:pathLst>
            </a:custGeom>
            <a:noFill/>
            <a:ln w="6350" cap="rnd">
              <a:solidFill>
                <a:srgbClr val="04B0AC"/>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Symbio AR+LT"/>
              </a:endParaRPr>
            </a:p>
          </p:txBody>
        </p:sp>
        <p:sp>
          <p:nvSpPr>
            <p:cNvPr id="72" name="Freeform: Shape 94">
              <a:extLst>
                <a:ext uri="{FF2B5EF4-FFF2-40B4-BE49-F238E27FC236}">
                  <a16:creationId xmlns:a16="http://schemas.microsoft.com/office/drawing/2014/main" id="{3D5C160A-81BC-43A3-8438-9B2B8CC9E188}"/>
                </a:ext>
              </a:extLst>
            </p:cNvPr>
            <p:cNvSpPr/>
            <p:nvPr/>
          </p:nvSpPr>
          <p:spPr>
            <a:xfrm>
              <a:off x="5168124" y="3254421"/>
              <a:ext cx="122441" cy="122441"/>
            </a:xfrm>
            <a:custGeom>
              <a:avLst/>
              <a:gdLst>
                <a:gd name="connsiteX0" fmla="*/ 3760 w 19050"/>
                <a:gd name="connsiteY0" fmla="*/ 10427 h 19050"/>
                <a:gd name="connsiteX1" fmla="*/ 10427 w 19050"/>
                <a:gd name="connsiteY1" fmla="*/ 3760 h 19050"/>
                <a:gd name="connsiteX2" fmla="*/ 17095 w 19050"/>
                <a:gd name="connsiteY2" fmla="*/ 10427 h 19050"/>
                <a:gd name="connsiteX3" fmla="*/ 10427 w 19050"/>
                <a:gd name="connsiteY3" fmla="*/ 17095 h 19050"/>
                <a:gd name="connsiteX4" fmla="*/ 3760 w 19050"/>
                <a:gd name="connsiteY4" fmla="*/ 10427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3760" y="10427"/>
                  </a:moveTo>
                  <a:cubicBezTo>
                    <a:pt x="3760" y="6617"/>
                    <a:pt x="6617" y="3760"/>
                    <a:pt x="10427" y="3760"/>
                  </a:cubicBezTo>
                  <a:cubicBezTo>
                    <a:pt x="14237" y="3760"/>
                    <a:pt x="17095" y="6617"/>
                    <a:pt x="17095" y="10427"/>
                  </a:cubicBezTo>
                  <a:cubicBezTo>
                    <a:pt x="17095" y="14237"/>
                    <a:pt x="14237" y="17095"/>
                    <a:pt x="10427" y="17095"/>
                  </a:cubicBezTo>
                  <a:cubicBezTo>
                    <a:pt x="6617" y="17095"/>
                    <a:pt x="3760" y="14237"/>
                    <a:pt x="3760" y="10427"/>
                  </a:cubicBezTo>
                  <a:close/>
                </a:path>
              </a:pathLst>
            </a:custGeom>
            <a:noFill/>
            <a:ln w="6350" cap="rnd">
              <a:solidFill>
                <a:srgbClr val="04B0AC"/>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Symbio AR+LT"/>
              </a:endParaRPr>
            </a:p>
          </p:txBody>
        </p:sp>
        <p:sp>
          <p:nvSpPr>
            <p:cNvPr id="73" name="Rectangle: Rounded Corners 95">
              <a:extLst>
                <a:ext uri="{FF2B5EF4-FFF2-40B4-BE49-F238E27FC236}">
                  <a16:creationId xmlns:a16="http://schemas.microsoft.com/office/drawing/2014/main" id="{421E1E92-C54C-482B-BADE-FC4B4ECCB2D5}"/>
                </a:ext>
              </a:extLst>
            </p:cNvPr>
            <p:cNvSpPr/>
            <p:nvPr/>
          </p:nvSpPr>
          <p:spPr>
            <a:xfrm>
              <a:off x="4903237" y="3081878"/>
              <a:ext cx="146822" cy="337597"/>
            </a:xfrm>
            <a:prstGeom prst="roundRect">
              <a:avLst/>
            </a:prstGeom>
            <a:noFill/>
            <a:ln w="6350" cap="rnd">
              <a:solidFill>
                <a:srgbClr val="04B0AC"/>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dirty="0" err="1">
                <a:ln>
                  <a:noFill/>
                </a:ln>
                <a:solidFill>
                  <a:srgbClr val="000000"/>
                </a:solidFill>
                <a:effectLst/>
                <a:uLnTx/>
                <a:uFillTx/>
                <a:latin typeface="Calibri"/>
                <a:ea typeface="+mn-ea"/>
                <a:cs typeface="Symbio AR+LT"/>
              </a:endParaRPr>
            </a:p>
          </p:txBody>
        </p:sp>
      </p:grpSp>
      <p:sp>
        <p:nvSpPr>
          <p:cNvPr id="74" name="Rounded Rectangle 57">
            <a:extLst>
              <a:ext uri="{FF2B5EF4-FFF2-40B4-BE49-F238E27FC236}">
                <a16:creationId xmlns:a16="http://schemas.microsoft.com/office/drawing/2014/main" id="{7F800706-C46B-489C-A9B5-0F5CFD2A591A}"/>
              </a:ext>
            </a:extLst>
          </p:cNvPr>
          <p:cNvSpPr/>
          <p:nvPr/>
        </p:nvSpPr>
        <p:spPr>
          <a:xfrm>
            <a:off x="3893295" y="862612"/>
            <a:ext cx="1828800" cy="218593"/>
          </a:xfrm>
          <a:prstGeom prst="roundRect">
            <a:avLst/>
          </a:prstGeom>
          <a:solidFill>
            <a:srgbClr val="FFAB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1100" b="1" i="0" u="none" strike="noStrike" kern="1200" cap="none" spc="0" normalizeH="0" baseline="0" noProof="0" dirty="0">
                <a:ln>
                  <a:noFill/>
                </a:ln>
                <a:solidFill>
                  <a:srgbClr val="0D2547"/>
                </a:solidFill>
                <a:effectLst/>
                <a:uLnTx/>
                <a:uFillTx/>
                <a:latin typeface="SST Arabic" panose="020B0504030504020204" pitchFamily="34" charset="-78"/>
                <a:ea typeface="+mn-ea"/>
                <a:cs typeface="SST Arabic" panose="020B0504030504020204" pitchFamily="34" charset="-78"/>
              </a:rPr>
              <a:t>عدد </a:t>
            </a:r>
            <a:r>
              <a:rPr kumimoji="0" lang="ar-SA" sz="1100" b="1" i="0" u="none" strike="noStrike" kern="1200" cap="none" spc="0" normalizeH="0" baseline="0" noProof="0">
                <a:ln>
                  <a:noFill/>
                </a:ln>
                <a:solidFill>
                  <a:srgbClr val="0D2547"/>
                </a:solidFill>
                <a:effectLst/>
                <a:uLnTx/>
                <a:uFillTx/>
                <a:latin typeface="SST Arabic" panose="020B0504030504020204" pitchFamily="34" charset="-78"/>
                <a:ea typeface="+mn-ea"/>
                <a:cs typeface="SST Arabic" panose="020B0504030504020204" pitchFamily="34" charset="-78"/>
              </a:rPr>
              <a:t>المحاضر الامنية</a:t>
            </a:r>
            <a:endParaRPr kumimoji="0" lang="ar-SA" sz="1100" b="1" i="0" u="none" strike="noStrike" kern="1200" cap="none" spc="0" normalizeH="0" baseline="0" noProof="0" dirty="0">
              <a:ln>
                <a:noFill/>
              </a:ln>
              <a:solidFill>
                <a:srgbClr val="0D2547"/>
              </a:solidFill>
              <a:effectLst/>
              <a:uLnTx/>
              <a:uFillTx/>
              <a:latin typeface="SST Arabic" panose="020B0504030504020204" pitchFamily="34" charset="-78"/>
              <a:ea typeface="+mn-ea"/>
              <a:cs typeface="SST Arabic" panose="020B0504030504020204" pitchFamily="34" charset="-78"/>
            </a:endParaRPr>
          </a:p>
        </p:txBody>
      </p:sp>
      <p:sp>
        <p:nvSpPr>
          <p:cNvPr id="75" name="Rounded Rectangle 56">
            <a:extLst>
              <a:ext uri="{FF2B5EF4-FFF2-40B4-BE49-F238E27FC236}">
                <a16:creationId xmlns:a16="http://schemas.microsoft.com/office/drawing/2014/main" id="{BAEE44CD-F43D-4CDD-BF65-F75D0C730CBE}"/>
              </a:ext>
            </a:extLst>
          </p:cNvPr>
          <p:cNvSpPr/>
          <p:nvPr/>
        </p:nvSpPr>
        <p:spPr>
          <a:xfrm>
            <a:off x="2750178" y="851977"/>
            <a:ext cx="1005840" cy="212900"/>
          </a:xfrm>
          <a:prstGeom prst="roundRect">
            <a:avLst/>
          </a:prstGeom>
          <a:solidFill>
            <a:schemeClr val="bg1"/>
          </a:solidFill>
          <a:ln w="952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1050" b="1" i="0" u="none" strike="noStrike" kern="1200" cap="none" spc="0" normalizeH="0" baseline="0" noProof="0" dirty="0">
                <a:ln>
                  <a:noFill/>
                </a:ln>
                <a:solidFill>
                  <a:srgbClr val="002060"/>
                </a:solidFill>
                <a:effectLst/>
                <a:uLnTx/>
                <a:uFillTx/>
                <a:latin typeface="SST Arabic" panose="020B0504030504020204" pitchFamily="34" charset="-78"/>
                <a:ea typeface="+mn-ea"/>
                <a:cs typeface="SST Arabic" panose="020B0504030504020204" pitchFamily="34" charset="-78"/>
              </a:rPr>
              <a:t>5</a:t>
            </a:r>
          </a:p>
        </p:txBody>
      </p:sp>
      <p:sp>
        <p:nvSpPr>
          <p:cNvPr id="77" name="Google Shape;1150;p41">
            <a:extLst>
              <a:ext uri="{FF2B5EF4-FFF2-40B4-BE49-F238E27FC236}">
                <a16:creationId xmlns:a16="http://schemas.microsoft.com/office/drawing/2014/main" id="{3B7AD140-EDDC-4A4C-A5CF-1A38A0DD7A1C}"/>
              </a:ext>
            </a:extLst>
          </p:cNvPr>
          <p:cNvSpPr/>
          <p:nvPr/>
        </p:nvSpPr>
        <p:spPr>
          <a:xfrm flipH="1" flipV="1">
            <a:off x="2379803" y="2767061"/>
            <a:ext cx="7334780" cy="1013405"/>
          </a:xfrm>
          <a:custGeom>
            <a:avLst/>
            <a:gdLst/>
            <a:ahLst/>
            <a:cxnLst/>
            <a:rect l="l" t="t" r="r" b="b"/>
            <a:pathLst>
              <a:path w="162807" h="23969" extrusionOk="0">
                <a:moveTo>
                  <a:pt x="0" y="1"/>
                </a:moveTo>
                <a:lnTo>
                  <a:pt x="0" y="23968"/>
                </a:lnTo>
                <a:lnTo>
                  <a:pt x="150817" y="23968"/>
                </a:lnTo>
                <a:cubicBezTo>
                  <a:pt x="157437" y="23968"/>
                  <a:pt x="162806" y="18598"/>
                  <a:pt x="162806" y="11978"/>
                </a:cubicBezTo>
                <a:cubicBezTo>
                  <a:pt x="162806" y="5359"/>
                  <a:pt x="157437" y="1"/>
                  <a:pt x="150817" y="1"/>
                </a:cubicBezTo>
                <a:close/>
              </a:path>
            </a:pathLst>
          </a:custGeom>
          <a:solidFill>
            <a:srgbClr val="04B0AC"/>
          </a:solidFill>
          <a:ln w="38100" cap="flat" cmpd="sng">
            <a:noFill/>
            <a:prstDash val="solid"/>
            <a:round/>
            <a:headEnd type="none" w="sm" len="sm"/>
            <a:tailEnd type="none" w="sm" len="sm"/>
          </a:ln>
          <a:effectLst>
            <a:outerShdw blurRad="50800" dist="38100" dir="5400000" algn="t" rotWithShape="0">
              <a:prstClr val="black">
                <a:alpha val="40000"/>
              </a:prstClr>
            </a:outerShdw>
          </a:effectLst>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0D2547"/>
              </a:solidFill>
              <a:effectLst/>
              <a:uLnTx/>
              <a:uFillTx/>
              <a:latin typeface="Symbio AR+LT"/>
              <a:ea typeface="+mn-ea"/>
              <a:cs typeface="Symbio AR+LT"/>
            </a:endParaRPr>
          </a:p>
        </p:txBody>
      </p:sp>
      <p:sp>
        <p:nvSpPr>
          <p:cNvPr id="78" name="Rectangle: Rounded Corners 77">
            <a:extLst>
              <a:ext uri="{FF2B5EF4-FFF2-40B4-BE49-F238E27FC236}">
                <a16:creationId xmlns:a16="http://schemas.microsoft.com/office/drawing/2014/main" id="{4F5FE204-A789-41F4-9631-4F441D9903B4}"/>
              </a:ext>
            </a:extLst>
          </p:cNvPr>
          <p:cNvSpPr/>
          <p:nvPr/>
        </p:nvSpPr>
        <p:spPr>
          <a:xfrm>
            <a:off x="8406258" y="2810424"/>
            <a:ext cx="555479" cy="220104"/>
          </a:xfrm>
          <a:prstGeom prst="roundRect">
            <a:avLst>
              <a:gd name="adj" fmla="val 18576"/>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500" b="0" i="0" u="none" strike="noStrike" kern="1200" cap="none" spc="0" normalizeH="0" baseline="0" noProof="0" dirty="0">
              <a:ln>
                <a:noFill/>
              </a:ln>
              <a:solidFill>
                <a:srgbClr val="002060"/>
              </a:solidFill>
              <a:effectLst/>
              <a:uLnTx/>
              <a:uFillTx/>
              <a:latin typeface="SST Arabic" panose="020B0504030504020204" pitchFamily="34" charset="-78"/>
              <a:ea typeface="+mn-ea"/>
              <a:cs typeface="SST Arabic" panose="020B0504030504020204" pitchFamily="34" charset="-78"/>
            </a:endParaRPr>
          </a:p>
        </p:txBody>
      </p:sp>
      <p:pic>
        <p:nvPicPr>
          <p:cNvPr id="79" name="Picture 78">
            <a:extLst>
              <a:ext uri="{FF2B5EF4-FFF2-40B4-BE49-F238E27FC236}">
                <a16:creationId xmlns:a16="http://schemas.microsoft.com/office/drawing/2014/main" id="{D6DB53F0-0359-4DD0-B0C3-3EA50C1AB130}"/>
              </a:ext>
            </a:extLst>
          </p:cNvPr>
          <p:cNvPicPr>
            <a:picLocks noChangeAspect="1"/>
          </p:cNvPicPr>
          <p:nvPr/>
        </p:nvPicPr>
        <p:blipFill rotWithShape="1">
          <a:blip r:embed="rId8"/>
          <a:srcRect t="39055"/>
          <a:stretch/>
        </p:blipFill>
        <p:spPr>
          <a:xfrm>
            <a:off x="2321978" y="3147686"/>
            <a:ext cx="7478794" cy="738824"/>
          </a:xfrm>
          <a:prstGeom prst="rect">
            <a:avLst/>
          </a:prstGeom>
        </p:spPr>
      </p:pic>
      <p:grpSp>
        <p:nvGrpSpPr>
          <p:cNvPr id="80" name="Group 79">
            <a:extLst>
              <a:ext uri="{FF2B5EF4-FFF2-40B4-BE49-F238E27FC236}">
                <a16:creationId xmlns:a16="http://schemas.microsoft.com/office/drawing/2014/main" id="{494F70D2-ED9E-4312-9E4E-0060EA4DFF09}"/>
              </a:ext>
            </a:extLst>
          </p:cNvPr>
          <p:cNvGrpSpPr/>
          <p:nvPr/>
        </p:nvGrpSpPr>
        <p:grpSpPr>
          <a:xfrm>
            <a:off x="9428622" y="2994009"/>
            <a:ext cx="825815" cy="683242"/>
            <a:chOff x="10280264" y="1829260"/>
            <a:chExt cx="825815" cy="683242"/>
          </a:xfrm>
        </p:grpSpPr>
        <p:grpSp>
          <p:nvGrpSpPr>
            <p:cNvPr id="91" name="Group 90">
              <a:extLst>
                <a:ext uri="{FF2B5EF4-FFF2-40B4-BE49-F238E27FC236}">
                  <a16:creationId xmlns:a16="http://schemas.microsoft.com/office/drawing/2014/main" id="{53994FFF-8768-44A7-8E56-0DA16E919918}"/>
                </a:ext>
              </a:extLst>
            </p:cNvPr>
            <p:cNvGrpSpPr/>
            <p:nvPr/>
          </p:nvGrpSpPr>
          <p:grpSpPr>
            <a:xfrm>
              <a:off x="10320245" y="1829260"/>
              <a:ext cx="745862" cy="683242"/>
              <a:chOff x="10066147" y="2866790"/>
              <a:chExt cx="952955" cy="925764"/>
            </a:xfrm>
          </p:grpSpPr>
          <p:sp>
            <p:nvSpPr>
              <p:cNvPr id="93" name="Google Shape;1151;p41">
                <a:extLst>
                  <a:ext uri="{FF2B5EF4-FFF2-40B4-BE49-F238E27FC236}">
                    <a16:creationId xmlns:a16="http://schemas.microsoft.com/office/drawing/2014/main" id="{F00C5DDB-0AB9-44E3-B677-F4984514757B}"/>
                  </a:ext>
                </a:extLst>
              </p:cNvPr>
              <p:cNvSpPr/>
              <p:nvPr/>
            </p:nvSpPr>
            <p:spPr>
              <a:xfrm flipH="1" flipV="1">
                <a:off x="10066147" y="2866790"/>
                <a:ext cx="952955" cy="925764"/>
              </a:xfrm>
              <a:custGeom>
                <a:avLst/>
                <a:gdLst/>
                <a:ahLst/>
                <a:cxnLst/>
                <a:rect l="l" t="t" r="r" b="b"/>
                <a:pathLst>
                  <a:path w="33540" h="32583" extrusionOk="0">
                    <a:moveTo>
                      <a:pt x="16766" y="1"/>
                    </a:moveTo>
                    <a:cubicBezTo>
                      <a:pt x="15496" y="1"/>
                      <a:pt x="14228" y="486"/>
                      <a:pt x="13264" y="1456"/>
                    </a:cubicBezTo>
                    <a:lnTo>
                      <a:pt x="1929" y="12791"/>
                    </a:lnTo>
                    <a:cubicBezTo>
                      <a:pt x="0" y="14720"/>
                      <a:pt x="0" y="17863"/>
                      <a:pt x="1929" y="19804"/>
                    </a:cubicBezTo>
                    <a:lnTo>
                      <a:pt x="13264" y="31127"/>
                    </a:lnTo>
                    <a:cubicBezTo>
                      <a:pt x="14228" y="32097"/>
                      <a:pt x="15496" y="32582"/>
                      <a:pt x="16766" y="32582"/>
                    </a:cubicBezTo>
                    <a:cubicBezTo>
                      <a:pt x="18035" y="32582"/>
                      <a:pt x="19306" y="32097"/>
                      <a:pt x="20276" y="31127"/>
                    </a:cubicBezTo>
                    <a:lnTo>
                      <a:pt x="31599" y="19804"/>
                    </a:lnTo>
                    <a:cubicBezTo>
                      <a:pt x="33540" y="17863"/>
                      <a:pt x="33540" y="14720"/>
                      <a:pt x="31599" y="12791"/>
                    </a:cubicBezTo>
                    <a:lnTo>
                      <a:pt x="20276" y="1456"/>
                    </a:lnTo>
                    <a:cubicBezTo>
                      <a:pt x="19306" y="486"/>
                      <a:pt x="18035" y="1"/>
                      <a:pt x="16766" y="1"/>
                    </a:cubicBezTo>
                    <a:close/>
                  </a:path>
                </a:pathLst>
              </a:custGeom>
              <a:solidFill>
                <a:srgbClr val="04B0AC"/>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0D2547"/>
                  </a:solidFill>
                  <a:effectLst/>
                  <a:uLnTx/>
                  <a:uFillTx/>
                  <a:latin typeface="Symbio AR+LT"/>
                  <a:ea typeface="+mn-ea"/>
                  <a:cs typeface="Symbio AR+LT"/>
                </a:endParaRPr>
              </a:p>
            </p:txBody>
          </p:sp>
          <p:sp>
            <p:nvSpPr>
              <p:cNvPr id="94" name="Google Shape;1152;p41">
                <a:extLst>
                  <a:ext uri="{FF2B5EF4-FFF2-40B4-BE49-F238E27FC236}">
                    <a16:creationId xmlns:a16="http://schemas.microsoft.com/office/drawing/2014/main" id="{E0712F5D-BA69-4DF5-B998-3B0C03AAB091}"/>
                  </a:ext>
                </a:extLst>
              </p:cNvPr>
              <p:cNvSpPr/>
              <p:nvPr/>
            </p:nvSpPr>
            <p:spPr>
              <a:xfrm flipH="1" flipV="1">
                <a:off x="10155784" y="2951882"/>
                <a:ext cx="773672" cy="755574"/>
              </a:xfrm>
              <a:custGeom>
                <a:avLst/>
                <a:gdLst/>
                <a:ahLst/>
                <a:cxnLst/>
                <a:rect l="l" t="t" r="r" b="b"/>
                <a:pathLst>
                  <a:path w="27230" h="26593" extrusionOk="0">
                    <a:moveTo>
                      <a:pt x="13614" y="0"/>
                    </a:moveTo>
                    <a:cubicBezTo>
                      <a:pt x="12791" y="0"/>
                      <a:pt x="11966" y="313"/>
                      <a:pt x="11335" y="938"/>
                    </a:cubicBezTo>
                    <a:lnTo>
                      <a:pt x="1262" y="11022"/>
                    </a:lnTo>
                    <a:cubicBezTo>
                      <a:pt x="0" y="12284"/>
                      <a:pt x="0" y="14320"/>
                      <a:pt x="1262" y="15571"/>
                    </a:cubicBezTo>
                    <a:lnTo>
                      <a:pt x="11335" y="25655"/>
                    </a:lnTo>
                    <a:cubicBezTo>
                      <a:pt x="11966" y="26280"/>
                      <a:pt x="12791" y="26593"/>
                      <a:pt x="13614" y="26593"/>
                    </a:cubicBezTo>
                    <a:cubicBezTo>
                      <a:pt x="14437" y="26593"/>
                      <a:pt x="15258" y="26280"/>
                      <a:pt x="15883" y="25655"/>
                    </a:cubicBezTo>
                    <a:lnTo>
                      <a:pt x="25968" y="15571"/>
                    </a:lnTo>
                    <a:cubicBezTo>
                      <a:pt x="27230" y="14320"/>
                      <a:pt x="27230" y="12284"/>
                      <a:pt x="25968" y="11022"/>
                    </a:cubicBezTo>
                    <a:lnTo>
                      <a:pt x="15883" y="938"/>
                    </a:lnTo>
                    <a:cubicBezTo>
                      <a:pt x="15258" y="313"/>
                      <a:pt x="14437" y="0"/>
                      <a:pt x="13614" y="0"/>
                    </a:cubicBezTo>
                    <a:close/>
                  </a:path>
                </a:pathLst>
              </a:custGeom>
              <a:solidFill>
                <a:schemeClr val="bg1"/>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2500" b="0" i="0" u="none" strike="noStrike" kern="1200" cap="none" spc="0" normalizeH="0" baseline="0" noProof="0" dirty="0">
                  <a:ln>
                    <a:noFill/>
                  </a:ln>
                  <a:solidFill>
                    <a:srgbClr val="FFFFFF"/>
                  </a:solidFill>
                  <a:effectLst/>
                  <a:uLnTx/>
                  <a:uFillTx/>
                  <a:latin typeface="Fira Sans Extra Condensed Medium"/>
                  <a:ea typeface="Fira Sans Extra Condensed Medium"/>
                  <a:cs typeface="Fira Sans Extra Condensed Medium"/>
                  <a:sym typeface="Fira Sans Extra Condensed Medium"/>
                </a:endParaRPr>
              </a:p>
            </p:txBody>
          </p:sp>
        </p:grpSp>
        <p:sp>
          <p:nvSpPr>
            <p:cNvPr id="92" name="Rectangle 91">
              <a:extLst>
                <a:ext uri="{FF2B5EF4-FFF2-40B4-BE49-F238E27FC236}">
                  <a16:creationId xmlns:a16="http://schemas.microsoft.com/office/drawing/2014/main" id="{9CD98302-6DF6-4975-84E5-8C2D2A3F55E3}"/>
                </a:ext>
              </a:extLst>
            </p:cNvPr>
            <p:cNvSpPr/>
            <p:nvPr/>
          </p:nvSpPr>
          <p:spPr>
            <a:xfrm>
              <a:off x="10280264" y="1988864"/>
              <a:ext cx="825815" cy="40011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1" dirty="0">
                  <a:solidFill>
                    <a:srgbClr val="1D54A1"/>
                  </a:solidFill>
                  <a:effectLst>
                    <a:outerShdw blurRad="38100" dist="38100" dir="2700000" algn="tl">
                      <a:srgbClr val="000000">
                        <a:alpha val="43137"/>
                      </a:srgbClr>
                    </a:outerShdw>
                  </a:effectLst>
                  <a:latin typeface="SST Arabic" panose="020B0504030504020204" pitchFamily="34" charset="-78"/>
                  <a:cs typeface="SST Arabic" panose="020B0504030504020204" pitchFamily="34" charset="-78"/>
                </a:rPr>
                <a:t>2</a:t>
              </a:r>
              <a:endParaRPr kumimoji="0" lang="ar-SA" sz="2000" b="1" i="0" u="none" strike="noStrike" kern="1200" cap="none" spc="0" normalizeH="0" baseline="0" noProof="0" dirty="0">
                <a:ln>
                  <a:noFill/>
                </a:ln>
                <a:solidFill>
                  <a:srgbClr val="1D54A1"/>
                </a:solidFill>
                <a:effectLst>
                  <a:outerShdw blurRad="38100" dist="38100" dir="2700000" algn="tl">
                    <a:srgbClr val="000000">
                      <a:alpha val="43137"/>
                    </a:srgbClr>
                  </a:outerShdw>
                </a:effectLst>
                <a:uLnTx/>
                <a:uFillTx/>
                <a:latin typeface="SST Arabic" panose="020B0504030504020204" pitchFamily="34" charset="-78"/>
                <a:ea typeface="+mn-ea"/>
                <a:cs typeface="SST Arabic" panose="020B0504030504020204" pitchFamily="34" charset="-78"/>
              </a:endParaRPr>
            </a:p>
          </p:txBody>
        </p:sp>
      </p:grpSp>
      <p:sp>
        <p:nvSpPr>
          <p:cNvPr id="81" name="Rectangle 80">
            <a:extLst>
              <a:ext uri="{FF2B5EF4-FFF2-40B4-BE49-F238E27FC236}">
                <a16:creationId xmlns:a16="http://schemas.microsoft.com/office/drawing/2014/main" id="{0B1A371A-ACF0-4F20-A63E-A67197AD7492}"/>
              </a:ext>
            </a:extLst>
          </p:cNvPr>
          <p:cNvSpPr/>
          <p:nvPr/>
        </p:nvSpPr>
        <p:spPr>
          <a:xfrm>
            <a:off x="4104240" y="2834359"/>
            <a:ext cx="1215396" cy="276999"/>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SA" sz="1200" b="1"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SST Arabic" panose="020B0504030504020204" pitchFamily="34" charset="-78"/>
                <a:ea typeface="+mn-ea"/>
                <a:cs typeface="SST Arabic" panose="020B0504030504020204" pitchFamily="34" charset="-78"/>
              </a:rPr>
              <a:t>مصدر اختيار الحد</a:t>
            </a:r>
            <a:endParaRPr kumimoji="0" lang="en-US" sz="1200" b="1"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SST Arabic" panose="020B0504030504020204" pitchFamily="34" charset="-78"/>
              <a:ea typeface="+mn-ea"/>
              <a:cs typeface="SST Arabic" panose="020B0504030504020204" pitchFamily="34" charset="-78"/>
            </a:endParaRPr>
          </a:p>
        </p:txBody>
      </p:sp>
      <p:sp>
        <p:nvSpPr>
          <p:cNvPr id="82" name="Rectangle: Rounded Corners 81">
            <a:extLst>
              <a:ext uri="{FF2B5EF4-FFF2-40B4-BE49-F238E27FC236}">
                <a16:creationId xmlns:a16="http://schemas.microsoft.com/office/drawing/2014/main" id="{0168D2D1-B168-4C30-A618-84BDC372C967}"/>
              </a:ext>
            </a:extLst>
          </p:cNvPr>
          <p:cNvSpPr/>
          <p:nvPr/>
        </p:nvSpPr>
        <p:spPr>
          <a:xfrm>
            <a:off x="7164927" y="2824507"/>
            <a:ext cx="665821" cy="309146"/>
          </a:xfrm>
          <a:prstGeom prst="roundRect">
            <a:avLst>
              <a:gd name="adj" fmla="val 18576"/>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SA" sz="1200" b="1"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SST Arabic" panose="020B0504030504020204" pitchFamily="34" charset="-78"/>
                <a:ea typeface="+mn-ea"/>
                <a:cs typeface="SST Arabic" panose="020B0504030504020204" pitchFamily="34" charset="-78"/>
              </a:rPr>
              <a:t>الوصف</a:t>
            </a:r>
            <a:endParaRPr kumimoji="0" lang="en-GB" sz="1200" b="1"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SST Arabic" panose="020B0504030504020204" pitchFamily="34" charset="-78"/>
              <a:ea typeface="+mn-ea"/>
              <a:cs typeface="SST Arabic" panose="020B0504030504020204" pitchFamily="34" charset="-78"/>
            </a:endParaRPr>
          </a:p>
        </p:txBody>
      </p:sp>
      <p:sp>
        <p:nvSpPr>
          <p:cNvPr id="83" name="Rectangle 82">
            <a:extLst>
              <a:ext uri="{FF2B5EF4-FFF2-40B4-BE49-F238E27FC236}">
                <a16:creationId xmlns:a16="http://schemas.microsoft.com/office/drawing/2014/main" id="{3033D705-A1AA-4251-946D-363E8ED83F1C}"/>
              </a:ext>
            </a:extLst>
          </p:cNvPr>
          <p:cNvSpPr/>
          <p:nvPr/>
        </p:nvSpPr>
        <p:spPr>
          <a:xfrm>
            <a:off x="5290595" y="3251757"/>
            <a:ext cx="4306430" cy="415498"/>
          </a:xfrm>
          <a:prstGeom prst="rect">
            <a:avLst/>
          </a:prstGeom>
        </p:spPr>
        <p:txBody>
          <a:bodyPr wrap="square">
            <a:spAutoFit/>
          </a:bodyPr>
          <a:lstStyle/>
          <a:p>
            <a:pPr lvl="0" algn="ctr">
              <a:defRPr/>
            </a:pPr>
            <a:r>
              <a:rPr lang="ar-SA" sz="1050" b="1" dirty="0">
                <a:solidFill>
                  <a:srgbClr val="E6E6E6">
                    <a:lumMod val="10000"/>
                  </a:srgbClr>
                </a:solidFill>
                <a:latin typeface="SST Arabic" panose="020B0504030504020204" pitchFamily="34" charset="-78"/>
                <a:cs typeface="SST Arabic" panose="020B0504030504020204" pitchFamily="34" charset="-78"/>
              </a:rPr>
              <a:t>رقم الهيكل للمركبة مرتبط بمحاضر</a:t>
            </a:r>
          </a:p>
          <a:p>
            <a:pPr lvl="0" algn="ctr">
              <a:defRPr/>
            </a:pPr>
            <a:r>
              <a:rPr lang="ar-SA" sz="1050" b="1" dirty="0">
                <a:solidFill>
                  <a:srgbClr val="E6E6E6">
                    <a:lumMod val="10000"/>
                  </a:srgbClr>
                </a:solidFill>
                <a:latin typeface="SST Arabic" panose="020B0504030504020204" pitchFamily="34" charset="-78"/>
                <a:cs typeface="SST Arabic" panose="020B0504030504020204" pitchFamily="34" charset="-78"/>
              </a:rPr>
              <a:t> تهريب سابقة لمخدرات أو أدوية </a:t>
            </a:r>
          </a:p>
        </p:txBody>
      </p:sp>
      <p:sp>
        <p:nvSpPr>
          <p:cNvPr id="84" name="Rectangle 83">
            <a:extLst>
              <a:ext uri="{FF2B5EF4-FFF2-40B4-BE49-F238E27FC236}">
                <a16:creationId xmlns:a16="http://schemas.microsoft.com/office/drawing/2014/main" id="{6B7E2259-4D56-4F8F-BFC8-D247A77C3475}"/>
              </a:ext>
            </a:extLst>
          </p:cNvPr>
          <p:cNvSpPr/>
          <p:nvPr/>
        </p:nvSpPr>
        <p:spPr>
          <a:xfrm>
            <a:off x="2497323" y="3228554"/>
            <a:ext cx="4306430" cy="415498"/>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SA" sz="1050" b="0" i="0" u="none" strike="noStrike" kern="1200" cap="none" spc="0" normalizeH="0" baseline="0" noProof="0" dirty="0">
                <a:ln>
                  <a:noFill/>
                </a:ln>
                <a:solidFill>
                  <a:srgbClr val="E6E6E6">
                    <a:lumMod val="10000"/>
                  </a:srgbClr>
                </a:solidFill>
                <a:effectLst/>
                <a:uLnTx/>
                <a:uFillTx/>
                <a:latin typeface="SST Arabic" panose="020B0504030504020204" pitchFamily="34" charset="-78"/>
                <a:ea typeface="+mn-ea"/>
                <a:cs typeface="SST Arabic" panose="020B0504030504020204" pitchFamily="34" charset="-78"/>
              </a:rPr>
              <a:t>دراسات تحليلية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SA" sz="1050" b="0" i="0" u="none" strike="noStrike" kern="1200" cap="none" spc="0" normalizeH="0" baseline="0" noProof="0" dirty="0">
                <a:ln>
                  <a:noFill/>
                </a:ln>
                <a:solidFill>
                  <a:srgbClr val="E6E6E6">
                    <a:lumMod val="10000"/>
                  </a:srgbClr>
                </a:solidFill>
                <a:effectLst/>
                <a:uLnTx/>
                <a:uFillTx/>
                <a:latin typeface="SST Arabic" panose="020B0504030504020204" pitchFamily="34" charset="-78"/>
                <a:ea typeface="+mn-ea"/>
                <a:cs typeface="SST Arabic" panose="020B0504030504020204" pitchFamily="34" charset="-78"/>
              </a:rPr>
              <a:t>بالموائمة مع الامنية</a:t>
            </a:r>
          </a:p>
        </p:txBody>
      </p:sp>
      <p:pic>
        <p:nvPicPr>
          <p:cNvPr id="85" name="Picture 84">
            <a:extLst>
              <a:ext uri="{FF2B5EF4-FFF2-40B4-BE49-F238E27FC236}">
                <a16:creationId xmlns:a16="http://schemas.microsoft.com/office/drawing/2014/main" id="{8008D913-3A7D-40E5-9D39-3E25526000F0}"/>
              </a:ext>
            </a:extLst>
          </p:cNvPr>
          <p:cNvPicPr>
            <a:picLocks noChangeAspect="1"/>
          </p:cNvPicPr>
          <p:nvPr/>
        </p:nvPicPr>
        <p:blipFill>
          <a:blip r:embed="rId6">
            <a:duotone>
              <a:prstClr val="black"/>
              <a:srgbClr val="14536E">
                <a:tint val="45000"/>
                <a:satMod val="400000"/>
              </a:srgbClr>
            </a:duotone>
            <a:extLst>
              <a:ext uri="{BEBA8EAE-BF5A-486C-A8C5-ECC9F3942E4B}">
                <a14:imgProps xmlns:a14="http://schemas.microsoft.com/office/drawing/2010/main">
                  <a14:imgLayer r:embed="rId7">
                    <a14:imgEffect>
                      <a14:brightnessContrast bright="-40000" contrast="20000"/>
                    </a14:imgEffect>
                  </a14:imgLayer>
                </a14:imgProps>
              </a:ext>
            </a:extLst>
          </a:blip>
          <a:stretch>
            <a:fillRect/>
          </a:stretch>
        </p:blipFill>
        <p:spPr>
          <a:xfrm>
            <a:off x="9326891" y="3888945"/>
            <a:ext cx="237293" cy="202777"/>
          </a:xfrm>
          <a:prstGeom prst="rect">
            <a:avLst/>
          </a:prstGeom>
          <a:effectLst/>
        </p:spPr>
      </p:pic>
      <p:sp>
        <p:nvSpPr>
          <p:cNvPr id="88" name="Rounded Rectangle 51">
            <a:hlinkClick r:id="rId9" action="ppaction://hlinksldjump"/>
            <a:extLst>
              <a:ext uri="{FF2B5EF4-FFF2-40B4-BE49-F238E27FC236}">
                <a16:creationId xmlns:a16="http://schemas.microsoft.com/office/drawing/2014/main" id="{F730C9FF-4D4B-4775-8527-6B7A30D55AFD}"/>
              </a:ext>
            </a:extLst>
          </p:cNvPr>
          <p:cNvSpPr/>
          <p:nvPr/>
        </p:nvSpPr>
        <p:spPr>
          <a:xfrm>
            <a:off x="5442957" y="3732300"/>
            <a:ext cx="1398550" cy="182196"/>
          </a:xfrm>
          <a:prstGeom prst="roundRect">
            <a:avLst>
              <a:gd name="adj" fmla="val 36374"/>
            </a:avLst>
          </a:prstGeom>
          <a:solidFill>
            <a:schemeClr val="tx1">
              <a:lumMod val="75000"/>
              <a:lumOff val="25000"/>
            </a:schemeClr>
          </a:solidFill>
          <a:ln w="12700" cap="flat" cmpd="sng" algn="ctr">
            <a:noFill/>
            <a:prstDash val="solid"/>
            <a:miter lim="800000"/>
          </a:ln>
          <a:effectLst/>
        </p:spPr>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1400" b="0"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SST Arabic" panose="020B0504030504020204" pitchFamily="34" charset="-78"/>
                <a:ea typeface="+mn-ea"/>
                <a:cs typeface="SST Arabic" panose="020B0504030504020204" pitchFamily="34" charset="-78"/>
              </a:rPr>
              <a:t>تفاصيل المؤشر</a:t>
            </a:r>
          </a:p>
        </p:txBody>
      </p:sp>
      <p:sp>
        <p:nvSpPr>
          <p:cNvPr id="86" name="Right Arrow 101">
            <a:hlinkClick r:id="rId10" action="ppaction://hlinksldjump"/>
            <a:extLst>
              <a:ext uri="{FF2B5EF4-FFF2-40B4-BE49-F238E27FC236}">
                <a16:creationId xmlns:a16="http://schemas.microsoft.com/office/drawing/2014/main" id="{B245AD53-5AA8-4CAF-95BA-EF72F574F406}"/>
              </a:ext>
            </a:extLst>
          </p:cNvPr>
          <p:cNvSpPr/>
          <p:nvPr/>
        </p:nvSpPr>
        <p:spPr>
          <a:xfrm flipH="1">
            <a:off x="263745" y="5836799"/>
            <a:ext cx="438819" cy="370936"/>
          </a:xfrm>
          <a:prstGeom prst="rightArrow">
            <a:avLst/>
          </a:prstGeom>
          <a:solidFill>
            <a:srgbClr val="53CAFF"/>
          </a:solidFill>
          <a:ln w="9525">
            <a:no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000000"/>
              </a:solidFill>
              <a:effectLst/>
              <a:uLnTx/>
              <a:uFillTx/>
              <a:latin typeface="Calibri"/>
              <a:ea typeface="+mn-ea"/>
              <a:cs typeface="Symbio AR+LT"/>
            </a:endParaRPr>
          </a:p>
        </p:txBody>
      </p:sp>
      <p:sp>
        <p:nvSpPr>
          <p:cNvPr id="4" name="BJPseudoFooter">
            <a:extLst>
              <a:ext uri="{FF2B5EF4-FFF2-40B4-BE49-F238E27FC236}">
                <a16:creationId xmlns:a16="http://schemas.microsoft.com/office/drawing/2014/main" id="{5F7A83F7-1BDC-4985-9107-C32F7F3F3104}"/>
              </a:ext>
            </a:extLst>
          </p:cNvPr>
          <p:cNvSpPr txBox="1"/>
          <p:nvPr>
            <p:custDataLst>
              <p:tags r:id="rId1"/>
            </p:custDataLst>
          </p:nvPr>
        </p:nvSpPr>
        <p:spPr>
          <a:xfrm>
            <a:off x="5772834" y="6496278"/>
            <a:ext cx="646331" cy="215444"/>
          </a:xfrm>
          <a:prstGeom prst="rect">
            <a:avLst/>
          </a:prstGeom>
          <a:noFill/>
        </p:spPr>
        <p:txBody>
          <a:bodyPr vert="horz" wrap="none" rtlCol="0" anchor="ctr" anchorCtr="0">
            <a:spAutoFit/>
          </a:bodyPr>
          <a:lstStyle/>
          <a:p>
            <a:pPr marL="0" algn="ctr" defTabSz="914400" rtl="1" eaLnBrk="1" latinLnBrk="0" hangingPunct="1"/>
            <a:r>
              <a:rPr lang="en-US" sz="800">
                <a:solidFill>
                  <a:srgbClr val="AEC90B"/>
                </a:solidFill>
                <a:latin typeface="Segoe UI" panose="020B0502040204020203" pitchFamily="34" charset="0"/>
              </a:rPr>
              <a:t>Public | </a:t>
            </a:r>
            <a:r>
              <a:rPr lang="ar-SA" sz="800">
                <a:solidFill>
                  <a:srgbClr val="AEC90B"/>
                </a:solidFill>
                <a:latin typeface="Segoe UI" panose="020B0502040204020203" pitchFamily="34" charset="0"/>
              </a:rPr>
              <a:t>عام</a:t>
            </a:r>
            <a:endParaRPr lang="en-US" sz="800">
              <a:solidFill>
                <a:srgbClr val="AEC90B"/>
              </a:solidFill>
              <a:latin typeface="Segoe UI" panose="020B0502040204020203" pitchFamily="34" charset="0"/>
            </a:endParaRPr>
          </a:p>
        </p:txBody>
      </p:sp>
    </p:spTree>
    <p:extLst>
      <p:ext uri="{BB962C8B-B14F-4D97-AF65-F5344CB8AC3E}">
        <p14:creationId xmlns:p14="http://schemas.microsoft.com/office/powerpoint/2010/main" val="283469344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1" name="Group 130">
            <a:extLst>
              <a:ext uri="{FF2B5EF4-FFF2-40B4-BE49-F238E27FC236}">
                <a16:creationId xmlns:a16="http://schemas.microsoft.com/office/drawing/2014/main" id="{42C8C680-8222-4D55-8514-78FD2A7C5EAB}"/>
              </a:ext>
            </a:extLst>
          </p:cNvPr>
          <p:cNvGrpSpPr/>
          <p:nvPr/>
        </p:nvGrpSpPr>
        <p:grpSpPr>
          <a:xfrm>
            <a:off x="-3109" y="6372049"/>
            <a:ext cx="12252960" cy="369332"/>
            <a:chOff x="-3109" y="6478729"/>
            <a:chExt cx="12252960" cy="369332"/>
          </a:xfrm>
        </p:grpSpPr>
        <p:sp>
          <p:nvSpPr>
            <p:cNvPr id="132" name="TextBox 131">
              <a:extLst>
                <a:ext uri="{FF2B5EF4-FFF2-40B4-BE49-F238E27FC236}">
                  <a16:creationId xmlns:a16="http://schemas.microsoft.com/office/drawing/2014/main" id="{8DC80B3E-FAED-4E66-9782-534CECEAE87A}"/>
                </a:ext>
              </a:extLst>
            </p:cNvPr>
            <p:cNvSpPr txBox="1"/>
            <p:nvPr/>
          </p:nvSpPr>
          <p:spPr>
            <a:xfrm>
              <a:off x="11784280" y="6478729"/>
              <a:ext cx="32776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Symbio AR+LT"/>
              </a:endParaRPr>
            </a:p>
          </p:txBody>
        </p:sp>
        <p:sp>
          <p:nvSpPr>
            <p:cNvPr id="133" name="Isosceles Triangle 69">
              <a:extLst>
                <a:ext uri="{FF2B5EF4-FFF2-40B4-BE49-F238E27FC236}">
                  <a16:creationId xmlns:a16="http://schemas.microsoft.com/office/drawing/2014/main" id="{005D241D-BA1A-40CA-8773-FE12FCFAF46F}"/>
                </a:ext>
              </a:extLst>
            </p:cNvPr>
            <p:cNvSpPr/>
            <p:nvPr/>
          </p:nvSpPr>
          <p:spPr>
            <a:xfrm rot="16200000">
              <a:off x="6114227" y="446439"/>
              <a:ext cx="18288" cy="12252960"/>
            </a:xfrm>
            <a:prstGeom prst="roundRect">
              <a:avLst>
                <a:gd name="adj" fmla="val 0"/>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ymbio AR+LT"/>
                <a:ea typeface="+mn-ea"/>
                <a:cs typeface="Symbio AR+LT"/>
              </a:endParaRPr>
            </a:p>
          </p:txBody>
        </p:sp>
      </p:grpSp>
      <p:pic>
        <p:nvPicPr>
          <p:cNvPr id="134" name="Picture 133">
            <a:extLst>
              <a:ext uri="{FF2B5EF4-FFF2-40B4-BE49-F238E27FC236}">
                <a16:creationId xmlns:a16="http://schemas.microsoft.com/office/drawing/2014/main" id="{8A0FB05F-F818-4B91-A1BB-8544CF5220AF}"/>
              </a:ext>
            </a:extLst>
          </p:cNvPr>
          <p:cNvPicPr>
            <a:picLocks noChangeAspect="1"/>
          </p:cNvPicPr>
          <p:nvPr/>
        </p:nvPicPr>
        <p:blipFill>
          <a:blip r:embed="rId4">
            <a:duotone>
              <a:prstClr val="black"/>
              <a:srgbClr val="14536E">
                <a:tint val="45000"/>
                <a:satMod val="400000"/>
              </a:srgbClr>
            </a:duotone>
            <a:extLst>
              <a:ext uri="{BEBA8EAE-BF5A-486C-A8C5-ECC9F3942E4B}">
                <a14:imgProps xmlns:a14="http://schemas.microsoft.com/office/drawing/2010/main">
                  <a14:imgLayer r:embed="rId5">
                    <a14:imgEffect>
                      <a14:brightnessContrast bright="-40000"/>
                    </a14:imgEffect>
                  </a14:imgLayer>
                </a14:imgProps>
              </a:ext>
            </a:extLst>
          </a:blip>
          <a:stretch>
            <a:fillRect/>
          </a:stretch>
        </p:blipFill>
        <p:spPr>
          <a:xfrm rot="12039751">
            <a:off x="1029597" y="6547228"/>
            <a:ext cx="222092" cy="219568"/>
          </a:xfrm>
          <a:prstGeom prst="rect">
            <a:avLst/>
          </a:prstGeom>
          <a:effectLst/>
        </p:spPr>
      </p:pic>
      <p:pic>
        <p:nvPicPr>
          <p:cNvPr id="135" name="Picture 134">
            <a:extLst>
              <a:ext uri="{FF2B5EF4-FFF2-40B4-BE49-F238E27FC236}">
                <a16:creationId xmlns:a16="http://schemas.microsoft.com/office/drawing/2014/main" id="{2A9EB733-DD90-45BC-87B1-9355D9BC25D6}"/>
              </a:ext>
            </a:extLst>
          </p:cNvPr>
          <p:cNvPicPr>
            <a:picLocks noChangeAspect="1"/>
          </p:cNvPicPr>
          <p:nvPr/>
        </p:nvPicPr>
        <p:blipFill>
          <a:blip r:embed="rId6">
            <a:duotone>
              <a:prstClr val="black"/>
              <a:srgbClr val="14536E">
                <a:tint val="45000"/>
                <a:satMod val="400000"/>
              </a:srgbClr>
            </a:duotone>
            <a:extLst>
              <a:ext uri="{BEBA8EAE-BF5A-486C-A8C5-ECC9F3942E4B}">
                <a14:imgProps xmlns:a14="http://schemas.microsoft.com/office/drawing/2010/main">
                  <a14:imgLayer r:embed="rId7">
                    <a14:imgEffect>
                      <a14:brightnessContrast bright="-40000" contrast="20000"/>
                    </a14:imgEffect>
                  </a14:imgLayer>
                </a14:imgProps>
              </a:ext>
            </a:extLst>
          </a:blip>
          <a:stretch>
            <a:fillRect/>
          </a:stretch>
        </p:blipFill>
        <p:spPr>
          <a:xfrm>
            <a:off x="1828942" y="6559380"/>
            <a:ext cx="237293" cy="202777"/>
          </a:xfrm>
          <a:prstGeom prst="rect">
            <a:avLst/>
          </a:prstGeom>
          <a:effectLst/>
        </p:spPr>
      </p:pic>
      <p:sp>
        <p:nvSpPr>
          <p:cNvPr id="136" name="TextBox 135">
            <a:extLst>
              <a:ext uri="{FF2B5EF4-FFF2-40B4-BE49-F238E27FC236}">
                <a16:creationId xmlns:a16="http://schemas.microsoft.com/office/drawing/2014/main" id="{1847E1F9-F303-473A-846B-2C4EF70DC7BE}"/>
              </a:ext>
            </a:extLst>
          </p:cNvPr>
          <p:cNvSpPr txBox="1"/>
          <p:nvPr/>
        </p:nvSpPr>
        <p:spPr>
          <a:xfrm>
            <a:off x="1425809" y="6508867"/>
            <a:ext cx="403134"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SA" sz="1200" b="0" i="0" u="none" strike="noStrike" kern="1200" cap="none" spc="0" normalizeH="0" baseline="0" noProof="0" dirty="0">
                <a:ln>
                  <a:noFill/>
                </a:ln>
                <a:solidFill>
                  <a:srgbClr val="575756">
                    <a:lumMod val="75000"/>
                  </a:srgbClr>
                </a:solidFill>
                <a:effectLst/>
                <a:uLnTx/>
                <a:uFillTx/>
                <a:latin typeface="SST Arabic" panose="020B0504030504020204" pitchFamily="34" charset="-78"/>
                <a:ea typeface="+mn-ea"/>
                <a:cs typeface="SST Arabic" panose="020B0504030504020204" pitchFamily="34" charset="-78"/>
              </a:rPr>
              <a:t>بري</a:t>
            </a:r>
            <a:endParaRPr kumimoji="0" lang="en-US" sz="1200" b="0" i="0" u="none" strike="noStrike" kern="1200" cap="none" spc="0" normalizeH="0" baseline="0" noProof="0" dirty="0">
              <a:ln>
                <a:noFill/>
              </a:ln>
              <a:solidFill>
                <a:srgbClr val="575756">
                  <a:lumMod val="75000"/>
                </a:srgbClr>
              </a:solidFill>
              <a:effectLst/>
              <a:uLnTx/>
              <a:uFillTx/>
              <a:latin typeface="SST Arabic" panose="020B0504030504020204" pitchFamily="34" charset="-78"/>
              <a:ea typeface="+mn-ea"/>
              <a:cs typeface="SST Arabic" panose="020B0504030504020204" pitchFamily="34" charset="-78"/>
            </a:endParaRPr>
          </a:p>
        </p:txBody>
      </p:sp>
      <p:sp>
        <p:nvSpPr>
          <p:cNvPr id="137" name="TextBox 136">
            <a:extLst>
              <a:ext uri="{FF2B5EF4-FFF2-40B4-BE49-F238E27FC236}">
                <a16:creationId xmlns:a16="http://schemas.microsoft.com/office/drawing/2014/main" id="{79C7F455-2C29-4ED4-9A0E-1F1E0A3EC0C6}"/>
              </a:ext>
            </a:extLst>
          </p:cNvPr>
          <p:cNvSpPr txBox="1"/>
          <p:nvPr/>
        </p:nvSpPr>
        <p:spPr>
          <a:xfrm>
            <a:off x="601218" y="6508867"/>
            <a:ext cx="506859"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SA" sz="1200" b="0" i="0" u="none" strike="noStrike" kern="1200" cap="none" spc="0" normalizeH="0" baseline="0" noProof="0" dirty="0">
                <a:ln>
                  <a:noFill/>
                </a:ln>
                <a:solidFill>
                  <a:srgbClr val="575756">
                    <a:lumMod val="75000"/>
                  </a:srgbClr>
                </a:solidFill>
                <a:effectLst/>
                <a:uLnTx/>
                <a:uFillTx/>
                <a:latin typeface="SST Arabic" panose="020B0504030504020204" pitchFamily="34" charset="-78"/>
                <a:ea typeface="+mn-ea"/>
                <a:cs typeface="SST Arabic" panose="020B0504030504020204" pitchFamily="34" charset="-78"/>
              </a:rPr>
              <a:t>جوي</a:t>
            </a:r>
            <a:endParaRPr kumimoji="0" lang="en-US" sz="1200" b="0" i="0" u="none" strike="noStrike" kern="1200" cap="none" spc="0" normalizeH="0" baseline="0" noProof="0" dirty="0">
              <a:ln>
                <a:noFill/>
              </a:ln>
              <a:solidFill>
                <a:srgbClr val="575756">
                  <a:lumMod val="75000"/>
                </a:srgbClr>
              </a:solidFill>
              <a:effectLst/>
              <a:uLnTx/>
              <a:uFillTx/>
              <a:latin typeface="SST Arabic" panose="020B0504030504020204" pitchFamily="34" charset="-78"/>
              <a:ea typeface="+mn-ea"/>
              <a:cs typeface="SST Arabic" panose="020B0504030504020204" pitchFamily="34" charset="-78"/>
            </a:endParaRPr>
          </a:p>
        </p:txBody>
      </p:sp>
      <p:sp>
        <p:nvSpPr>
          <p:cNvPr id="90" name="Google Shape;1225;p43">
            <a:extLst>
              <a:ext uri="{FF2B5EF4-FFF2-40B4-BE49-F238E27FC236}">
                <a16:creationId xmlns:a16="http://schemas.microsoft.com/office/drawing/2014/main" id="{492A23B5-CDB6-4345-B510-C8EA36220FC3}"/>
              </a:ext>
            </a:extLst>
          </p:cNvPr>
          <p:cNvSpPr/>
          <p:nvPr/>
        </p:nvSpPr>
        <p:spPr>
          <a:xfrm rot="4943053" flipV="1">
            <a:off x="10910179" y="3594904"/>
            <a:ext cx="447104" cy="331178"/>
          </a:xfrm>
          <a:custGeom>
            <a:avLst/>
            <a:gdLst/>
            <a:ahLst/>
            <a:cxnLst/>
            <a:rect l="l" t="t" r="r" b="b"/>
            <a:pathLst>
              <a:path w="16872" h="9216" extrusionOk="0">
                <a:moveTo>
                  <a:pt x="1" y="1"/>
                </a:moveTo>
                <a:lnTo>
                  <a:pt x="3346" y="9216"/>
                </a:lnTo>
                <a:lnTo>
                  <a:pt x="16872" y="7025"/>
                </a:lnTo>
                <a:lnTo>
                  <a:pt x="16872" y="1"/>
                </a:lnTo>
                <a:close/>
              </a:path>
            </a:pathLst>
          </a:custGeom>
          <a:solidFill>
            <a:schemeClr val="tx1">
              <a:lumMod val="90000"/>
              <a:lumOff val="10000"/>
            </a:scheme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0D2547"/>
              </a:solidFill>
              <a:effectLst/>
              <a:uLnTx/>
              <a:uFillTx/>
              <a:latin typeface="Symbio AR+LT"/>
              <a:ea typeface="+mn-ea"/>
              <a:cs typeface="Symbio AR+LT"/>
            </a:endParaRPr>
          </a:p>
        </p:txBody>
      </p:sp>
      <p:sp>
        <p:nvSpPr>
          <p:cNvPr id="91" name="Google Shape;841;p33">
            <a:extLst>
              <a:ext uri="{FF2B5EF4-FFF2-40B4-BE49-F238E27FC236}">
                <a16:creationId xmlns:a16="http://schemas.microsoft.com/office/drawing/2014/main" id="{1F83FE8A-5967-48A1-BE8A-72293E383A04}"/>
              </a:ext>
            </a:extLst>
          </p:cNvPr>
          <p:cNvSpPr/>
          <p:nvPr/>
        </p:nvSpPr>
        <p:spPr>
          <a:xfrm rot="16200000">
            <a:off x="10435767" y="3204841"/>
            <a:ext cx="377053" cy="1193038"/>
          </a:xfrm>
          <a:prstGeom prst="round2SameRect">
            <a:avLst>
              <a:gd name="adj1" fmla="val 50000"/>
              <a:gd name="adj2" fmla="val 0"/>
            </a:avLst>
          </a:prstGeom>
          <a:solidFill>
            <a:schemeClr val="tx1">
              <a:lumMod val="75000"/>
              <a:lumOff val="25000"/>
            </a:schemeClr>
          </a:solidFill>
          <a:ln>
            <a:noFill/>
          </a:ln>
        </p:spPr>
        <p:txBody>
          <a:bodyPr spcFirstLastPara="1" wrap="square" lIns="0" tIns="1371600" rIns="0" bIns="91425"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endParaRPr kumimoji="0" sz="1300" b="0" i="0" u="none" strike="noStrike" kern="1200" cap="none" spc="0" normalizeH="0" baseline="0" noProof="0" dirty="0">
              <a:ln>
                <a:noFill/>
              </a:ln>
              <a:solidFill>
                <a:srgbClr val="FFFFFF"/>
              </a:solidFill>
              <a:effectLst/>
              <a:uLnTx/>
              <a:uFillTx/>
              <a:latin typeface="Symbio AR+LT"/>
              <a:ea typeface="+mn-ea"/>
              <a:cs typeface="Symbio AR+LT"/>
            </a:endParaRPr>
          </a:p>
        </p:txBody>
      </p:sp>
      <p:sp>
        <p:nvSpPr>
          <p:cNvPr id="92" name="Google Shape;841;p33">
            <a:extLst>
              <a:ext uri="{FF2B5EF4-FFF2-40B4-BE49-F238E27FC236}">
                <a16:creationId xmlns:a16="http://schemas.microsoft.com/office/drawing/2014/main" id="{31EEF94B-206B-4A85-A734-C5236667E45B}"/>
              </a:ext>
            </a:extLst>
          </p:cNvPr>
          <p:cNvSpPr/>
          <p:nvPr/>
        </p:nvSpPr>
        <p:spPr>
          <a:xfrm rot="16200000">
            <a:off x="10453734" y="3279497"/>
            <a:ext cx="255511" cy="1043369"/>
          </a:xfrm>
          <a:prstGeom prst="round2SameRect">
            <a:avLst>
              <a:gd name="adj1" fmla="val 50000"/>
              <a:gd name="adj2" fmla="val 0"/>
            </a:avLst>
          </a:prstGeom>
          <a:solidFill>
            <a:schemeClr val="bg1"/>
          </a:solidFill>
          <a:ln>
            <a:noFill/>
          </a:ln>
        </p:spPr>
        <p:txBody>
          <a:bodyPr spcFirstLastPara="1" wrap="square" lIns="0" tIns="1371600" rIns="0" bIns="91425"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endParaRPr kumimoji="0" sz="1300" b="0" i="0" u="none" strike="noStrike" kern="1200" cap="none" spc="0" normalizeH="0" baseline="0" noProof="0" dirty="0">
              <a:ln>
                <a:noFill/>
              </a:ln>
              <a:solidFill>
                <a:srgbClr val="FFFFFF"/>
              </a:solidFill>
              <a:effectLst/>
              <a:uLnTx/>
              <a:uFillTx/>
              <a:latin typeface="Symbio AR+LT"/>
              <a:ea typeface="+mn-ea"/>
              <a:cs typeface="Symbio AR+LT"/>
            </a:endParaRPr>
          </a:p>
        </p:txBody>
      </p:sp>
      <p:sp>
        <p:nvSpPr>
          <p:cNvPr id="93" name="Title 1">
            <a:extLst>
              <a:ext uri="{FF2B5EF4-FFF2-40B4-BE49-F238E27FC236}">
                <a16:creationId xmlns:a16="http://schemas.microsoft.com/office/drawing/2014/main" id="{1BB62D8C-39EC-4DD8-8708-B3D53D2DC183}"/>
              </a:ext>
            </a:extLst>
          </p:cNvPr>
          <p:cNvSpPr txBox="1">
            <a:spLocks/>
          </p:cNvSpPr>
          <p:nvPr/>
        </p:nvSpPr>
        <p:spPr>
          <a:xfrm>
            <a:off x="8396343" y="3733244"/>
            <a:ext cx="2379578" cy="352509"/>
          </a:xfrm>
          <a:prstGeom prst="rect">
            <a:avLst/>
          </a:prstGeom>
        </p:spPr>
        <p:txBody>
          <a:bodyPr vert="horz" lIns="0" tIns="0" rIns="0" bIns="0" rtlCol="0" anchor="t">
            <a:noAutofit/>
          </a:bodyPr>
          <a:lstStyle>
            <a:lvl1pPr algn="r" defTabSz="914400" rtl="1" eaLnBrk="1" latinLnBrk="0" hangingPunct="1">
              <a:lnSpc>
                <a:spcPct val="90000"/>
              </a:lnSpc>
              <a:spcBef>
                <a:spcPct val="0"/>
              </a:spcBef>
              <a:buNone/>
              <a:defRPr sz="2600" kern="1200">
                <a:solidFill>
                  <a:schemeClr val="accent3"/>
                </a:solidFill>
                <a:latin typeface="Greta Arabic" pitchFamily="2" charset="-78"/>
                <a:ea typeface="+mj-ea"/>
                <a:cs typeface="+mj-cs"/>
              </a:defRPr>
            </a:lvl1pPr>
          </a:lstStyle>
          <a:p>
            <a:pPr marL="0" marR="0" lvl="0" indent="0" algn="r" defTabSz="914400" rtl="1" eaLnBrk="1" fontAlgn="auto" latinLnBrk="0" hangingPunct="1">
              <a:lnSpc>
                <a:spcPct val="90000"/>
              </a:lnSpc>
              <a:spcBef>
                <a:spcPct val="0"/>
              </a:spcBef>
              <a:spcAft>
                <a:spcPts val="0"/>
              </a:spcAft>
              <a:buClrTx/>
              <a:buSzTx/>
              <a:buFontTx/>
              <a:buNone/>
              <a:tabLst/>
              <a:defRPr/>
            </a:pPr>
            <a:r>
              <a:rPr kumimoji="0" lang="ar-SA" sz="1100" b="0" i="0" u="none" strike="noStrike" kern="1200" cap="none" spc="0" normalizeH="0" baseline="0" noProof="0" dirty="0">
                <a:ln>
                  <a:noFill/>
                </a:ln>
                <a:solidFill>
                  <a:srgbClr val="0D2547"/>
                </a:solidFill>
                <a:effectLst/>
                <a:uLnTx/>
                <a:uFillTx/>
                <a:latin typeface="Greta Arabic" pitchFamily="2" charset="-78"/>
                <a:ea typeface="+mj-ea"/>
                <a:cs typeface="Somar Bold"/>
              </a:rPr>
              <a:t>مثال</a:t>
            </a:r>
            <a:endParaRPr kumimoji="0" lang="en-US" sz="1100" b="0" i="0" u="none" strike="noStrike" kern="1200" cap="none" spc="0" normalizeH="0" baseline="0" noProof="0" dirty="0">
              <a:ln>
                <a:noFill/>
              </a:ln>
              <a:solidFill>
                <a:srgbClr val="0D2547"/>
              </a:solidFill>
              <a:effectLst/>
              <a:uLnTx/>
              <a:uFillTx/>
              <a:latin typeface="Greta Arabic" pitchFamily="2" charset="-78"/>
              <a:ea typeface="+mj-ea"/>
              <a:cs typeface="Somar Bold"/>
            </a:endParaRPr>
          </a:p>
        </p:txBody>
      </p:sp>
      <p:sp>
        <p:nvSpPr>
          <p:cNvPr id="94" name="Rectangle: Rounded Corners 93">
            <a:extLst>
              <a:ext uri="{FF2B5EF4-FFF2-40B4-BE49-F238E27FC236}">
                <a16:creationId xmlns:a16="http://schemas.microsoft.com/office/drawing/2014/main" id="{D53165B4-8EFD-4F03-A330-06389EC80981}"/>
              </a:ext>
            </a:extLst>
          </p:cNvPr>
          <p:cNvSpPr/>
          <p:nvPr/>
        </p:nvSpPr>
        <p:spPr>
          <a:xfrm>
            <a:off x="1566045" y="4135692"/>
            <a:ext cx="8973356" cy="1166395"/>
          </a:xfrm>
          <a:prstGeom prst="round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ymbio AR+LT"/>
              <a:ea typeface="+mn-ea"/>
              <a:cs typeface="Symbio AR+LT"/>
            </a:endParaRPr>
          </a:p>
        </p:txBody>
      </p:sp>
      <p:grpSp>
        <p:nvGrpSpPr>
          <p:cNvPr id="95" name="Group 94">
            <a:extLst>
              <a:ext uri="{FF2B5EF4-FFF2-40B4-BE49-F238E27FC236}">
                <a16:creationId xmlns:a16="http://schemas.microsoft.com/office/drawing/2014/main" id="{6CC3573C-6FEE-4EDC-A8BF-81321F9A17D0}"/>
              </a:ext>
            </a:extLst>
          </p:cNvPr>
          <p:cNvGrpSpPr/>
          <p:nvPr/>
        </p:nvGrpSpPr>
        <p:grpSpPr>
          <a:xfrm>
            <a:off x="8424804" y="3985490"/>
            <a:ext cx="1053790" cy="300332"/>
            <a:chOff x="7137511" y="883921"/>
            <a:chExt cx="1671662" cy="470421"/>
          </a:xfrm>
        </p:grpSpPr>
        <p:sp>
          <p:nvSpPr>
            <p:cNvPr id="96" name="Rectangle: Rounded Corners 95">
              <a:extLst>
                <a:ext uri="{FF2B5EF4-FFF2-40B4-BE49-F238E27FC236}">
                  <a16:creationId xmlns:a16="http://schemas.microsoft.com/office/drawing/2014/main" id="{D4AB4CF4-861D-4103-9F12-A53B23F1B536}"/>
                </a:ext>
              </a:extLst>
            </p:cNvPr>
            <p:cNvSpPr/>
            <p:nvPr/>
          </p:nvSpPr>
          <p:spPr>
            <a:xfrm>
              <a:off x="7137511" y="883921"/>
              <a:ext cx="1671662" cy="416560"/>
            </a:xfrm>
            <a:prstGeom prst="roundRect">
              <a:avLst/>
            </a:prstGeom>
            <a:solidFill>
              <a:srgbClr val="002C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ymbio AR+LT"/>
                <a:ea typeface="+mn-ea"/>
                <a:cs typeface="Symbio AR+LT"/>
              </a:endParaRPr>
            </a:p>
          </p:txBody>
        </p:sp>
        <p:sp>
          <p:nvSpPr>
            <p:cNvPr id="97" name="Rectangle: Rounded Corners 96">
              <a:extLst>
                <a:ext uri="{FF2B5EF4-FFF2-40B4-BE49-F238E27FC236}">
                  <a16:creationId xmlns:a16="http://schemas.microsoft.com/office/drawing/2014/main" id="{602C6199-612D-4B5D-951C-B5DE17F0EF84}"/>
                </a:ext>
              </a:extLst>
            </p:cNvPr>
            <p:cNvSpPr/>
            <p:nvPr/>
          </p:nvSpPr>
          <p:spPr>
            <a:xfrm>
              <a:off x="7221247" y="972591"/>
              <a:ext cx="1481756" cy="381751"/>
            </a:xfrm>
            <a:prstGeom prst="roundRect">
              <a:avLst/>
            </a:prstGeom>
            <a:solidFill>
              <a:schemeClr val="bg1"/>
            </a:solidFill>
            <a:ln>
              <a:solidFill>
                <a:schemeClr val="bg1">
                  <a:lumMod val="7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ymbio AR+LT"/>
                <a:ea typeface="+mn-ea"/>
                <a:cs typeface="Symbio AR+LT"/>
              </a:endParaRPr>
            </a:p>
          </p:txBody>
        </p:sp>
      </p:grpSp>
      <p:grpSp>
        <p:nvGrpSpPr>
          <p:cNvPr id="98" name="Group 97">
            <a:extLst>
              <a:ext uri="{FF2B5EF4-FFF2-40B4-BE49-F238E27FC236}">
                <a16:creationId xmlns:a16="http://schemas.microsoft.com/office/drawing/2014/main" id="{D12923F9-1DB7-41D0-939D-25344F98E5F6}"/>
              </a:ext>
            </a:extLst>
          </p:cNvPr>
          <p:cNvGrpSpPr/>
          <p:nvPr/>
        </p:nvGrpSpPr>
        <p:grpSpPr>
          <a:xfrm>
            <a:off x="5596241" y="3985490"/>
            <a:ext cx="1053790" cy="300332"/>
            <a:chOff x="7137511" y="883921"/>
            <a:chExt cx="1671662" cy="470421"/>
          </a:xfrm>
        </p:grpSpPr>
        <p:sp>
          <p:nvSpPr>
            <p:cNvPr id="99" name="Rectangle: Rounded Corners 98">
              <a:extLst>
                <a:ext uri="{FF2B5EF4-FFF2-40B4-BE49-F238E27FC236}">
                  <a16:creationId xmlns:a16="http://schemas.microsoft.com/office/drawing/2014/main" id="{A958A982-C17A-4E28-AE4E-4E52176A2FDF}"/>
                </a:ext>
              </a:extLst>
            </p:cNvPr>
            <p:cNvSpPr/>
            <p:nvPr/>
          </p:nvSpPr>
          <p:spPr>
            <a:xfrm>
              <a:off x="7137511" y="883921"/>
              <a:ext cx="1671662" cy="416560"/>
            </a:xfrm>
            <a:prstGeom prst="roundRect">
              <a:avLst/>
            </a:prstGeom>
            <a:solidFill>
              <a:srgbClr val="002C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ymbio AR+LT"/>
                <a:ea typeface="+mn-ea"/>
                <a:cs typeface="Symbio AR+LT"/>
              </a:endParaRPr>
            </a:p>
          </p:txBody>
        </p:sp>
        <p:sp>
          <p:nvSpPr>
            <p:cNvPr id="100" name="Rectangle: Rounded Corners 99">
              <a:extLst>
                <a:ext uri="{FF2B5EF4-FFF2-40B4-BE49-F238E27FC236}">
                  <a16:creationId xmlns:a16="http://schemas.microsoft.com/office/drawing/2014/main" id="{A7924878-302E-42FE-AB6B-D9F4723C4410}"/>
                </a:ext>
              </a:extLst>
            </p:cNvPr>
            <p:cNvSpPr/>
            <p:nvPr/>
          </p:nvSpPr>
          <p:spPr>
            <a:xfrm>
              <a:off x="7221247" y="972591"/>
              <a:ext cx="1481756" cy="381751"/>
            </a:xfrm>
            <a:prstGeom prst="roundRect">
              <a:avLst/>
            </a:prstGeom>
            <a:solidFill>
              <a:schemeClr val="bg1"/>
            </a:solidFill>
            <a:ln>
              <a:solidFill>
                <a:schemeClr val="bg1">
                  <a:lumMod val="7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ymbio AR+LT"/>
                <a:ea typeface="+mn-ea"/>
                <a:cs typeface="Symbio AR+LT"/>
              </a:endParaRPr>
            </a:p>
          </p:txBody>
        </p:sp>
      </p:grpSp>
      <p:grpSp>
        <p:nvGrpSpPr>
          <p:cNvPr id="101" name="Group 100">
            <a:extLst>
              <a:ext uri="{FF2B5EF4-FFF2-40B4-BE49-F238E27FC236}">
                <a16:creationId xmlns:a16="http://schemas.microsoft.com/office/drawing/2014/main" id="{ED277B8C-8FFE-4ABB-8B30-DCDF4EAD0C1B}"/>
              </a:ext>
            </a:extLst>
          </p:cNvPr>
          <p:cNvGrpSpPr/>
          <p:nvPr/>
        </p:nvGrpSpPr>
        <p:grpSpPr>
          <a:xfrm>
            <a:off x="2767677" y="3985490"/>
            <a:ext cx="1053790" cy="300332"/>
            <a:chOff x="7137511" y="883921"/>
            <a:chExt cx="1671662" cy="470421"/>
          </a:xfrm>
        </p:grpSpPr>
        <p:sp>
          <p:nvSpPr>
            <p:cNvPr id="102" name="Rectangle: Rounded Corners 101">
              <a:extLst>
                <a:ext uri="{FF2B5EF4-FFF2-40B4-BE49-F238E27FC236}">
                  <a16:creationId xmlns:a16="http://schemas.microsoft.com/office/drawing/2014/main" id="{D60C84F4-D827-44E5-8F40-58F84D4C3145}"/>
                </a:ext>
              </a:extLst>
            </p:cNvPr>
            <p:cNvSpPr/>
            <p:nvPr/>
          </p:nvSpPr>
          <p:spPr>
            <a:xfrm>
              <a:off x="7137511" y="883921"/>
              <a:ext cx="1671662" cy="416560"/>
            </a:xfrm>
            <a:prstGeom prst="roundRect">
              <a:avLst/>
            </a:prstGeom>
            <a:solidFill>
              <a:srgbClr val="002C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ymbio AR+LT"/>
                <a:ea typeface="+mn-ea"/>
                <a:cs typeface="Symbio AR+LT"/>
              </a:endParaRPr>
            </a:p>
          </p:txBody>
        </p:sp>
        <p:sp>
          <p:nvSpPr>
            <p:cNvPr id="103" name="Rectangle: Rounded Corners 102">
              <a:extLst>
                <a:ext uri="{FF2B5EF4-FFF2-40B4-BE49-F238E27FC236}">
                  <a16:creationId xmlns:a16="http://schemas.microsoft.com/office/drawing/2014/main" id="{70C0FFBD-FCDA-4BAD-968F-E93E14D1F1E2}"/>
                </a:ext>
              </a:extLst>
            </p:cNvPr>
            <p:cNvSpPr/>
            <p:nvPr/>
          </p:nvSpPr>
          <p:spPr>
            <a:xfrm>
              <a:off x="7221247" y="972591"/>
              <a:ext cx="1481756" cy="381751"/>
            </a:xfrm>
            <a:prstGeom prst="roundRect">
              <a:avLst/>
            </a:prstGeom>
            <a:solidFill>
              <a:schemeClr val="bg1"/>
            </a:solidFill>
            <a:ln>
              <a:solidFill>
                <a:schemeClr val="bg1">
                  <a:lumMod val="7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ymbio AR+LT"/>
                <a:ea typeface="+mn-ea"/>
                <a:cs typeface="Symbio AR+LT"/>
              </a:endParaRPr>
            </a:p>
          </p:txBody>
        </p:sp>
      </p:grpSp>
      <p:sp>
        <p:nvSpPr>
          <p:cNvPr id="104" name="Title 1">
            <a:extLst>
              <a:ext uri="{FF2B5EF4-FFF2-40B4-BE49-F238E27FC236}">
                <a16:creationId xmlns:a16="http://schemas.microsoft.com/office/drawing/2014/main" id="{26605E26-7C9D-450B-805A-4878825AF280}"/>
              </a:ext>
            </a:extLst>
          </p:cNvPr>
          <p:cNvSpPr txBox="1">
            <a:spLocks/>
          </p:cNvSpPr>
          <p:nvPr/>
        </p:nvSpPr>
        <p:spPr>
          <a:xfrm>
            <a:off x="6879024" y="4095913"/>
            <a:ext cx="2379578" cy="352509"/>
          </a:xfrm>
          <a:prstGeom prst="rect">
            <a:avLst/>
          </a:prstGeom>
        </p:spPr>
        <p:txBody>
          <a:bodyPr vert="horz" lIns="0" tIns="0" rIns="0" bIns="0" rtlCol="0" anchor="t">
            <a:noAutofit/>
          </a:bodyPr>
          <a:lstStyle>
            <a:lvl1pPr algn="r" defTabSz="914400" rtl="1" eaLnBrk="1" latinLnBrk="0" hangingPunct="1">
              <a:lnSpc>
                <a:spcPct val="90000"/>
              </a:lnSpc>
              <a:spcBef>
                <a:spcPct val="0"/>
              </a:spcBef>
              <a:buNone/>
              <a:defRPr sz="2600" kern="1200">
                <a:solidFill>
                  <a:schemeClr val="accent3"/>
                </a:solidFill>
                <a:latin typeface="Greta Arabic" pitchFamily="2" charset="-78"/>
                <a:ea typeface="+mj-ea"/>
                <a:cs typeface="+mj-cs"/>
              </a:defRPr>
            </a:lvl1pPr>
          </a:lstStyle>
          <a:p>
            <a:pPr marL="0" marR="0" lvl="0" indent="0" algn="r" defTabSz="914400" rtl="1" eaLnBrk="1" fontAlgn="auto" latinLnBrk="0" hangingPunct="1">
              <a:lnSpc>
                <a:spcPct val="90000"/>
              </a:lnSpc>
              <a:spcBef>
                <a:spcPct val="0"/>
              </a:spcBef>
              <a:spcAft>
                <a:spcPts val="0"/>
              </a:spcAft>
              <a:buClrTx/>
              <a:buSzTx/>
              <a:buFontTx/>
              <a:buNone/>
              <a:tabLst/>
              <a:defRPr/>
            </a:pPr>
            <a:r>
              <a:rPr kumimoji="0" lang="ar-SA" sz="1050" b="0" i="0" u="none" strike="noStrike" kern="1200" cap="none" spc="0" normalizeH="0" baseline="0" noProof="0" dirty="0">
                <a:ln>
                  <a:noFill/>
                </a:ln>
                <a:solidFill>
                  <a:srgbClr val="0D2547"/>
                </a:solidFill>
                <a:effectLst/>
                <a:uLnTx/>
                <a:uFillTx/>
                <a:latin typeface="Greta Arabic" pitchFamily="2" charset="-78"/>
                <a:ea typeface="+mj-ea"/>
                <a:cs typeface="Somar Bold"/>
              </a:rPr>
              <a:t>اليوم الأول </a:t>
            </a:r>
            <a:endParaRPr kumimoji="0" lang="en-US" sz="1050" b="0" i="0" u="none" strike="noStrike" kern="1200" cap="none" spc="0" normalizeH="0" baseline="0" noProof="0" dirty="0">
              <a:ln>
                <a:noFill/>
              </a:ln>
              <a:solidFill>
                <a:srgbClr val="0D2547"/>
              </a:solidFill>
              <a:effectLst/>
              <a:uLnTx/>
              <a:uFillTx/>
              <a:latin typeface="Greta Arabic" pitchFamily="2" charset="-78"/>
              <a:ea typeface="+mj-ea"/>
              <a:cs typeface="Somar Bold"/>
            </a:endParaRPr>
          </a:p>
        </p:txBody>
      </p:sp>
      <p:sp>
        <p:nvSpPr>
          <p:cNvPr id="105" name="Title 1">
            <a:extLst>
              <a:ext uri="{FF2B5EF4-FFF2-40B4-BE49-F238E27FC236}">
                <a16:creationId xmlns:a16="http://schemas.microsoft.com/office/drawing/2014/main" id="{A3719440-B208-437E-A0DD-2C69696AFCBA}"/>
              </a:ext>
            </a:extLst>
          </p:cNvPr>
          <p:cNvSpPr txBox="1">
            <a:spLocks/>
          </p:cNvSpPr>
          <p:nvPr/>
        </p:nvSpPr>
        <p:spPr>
          <a:xfrm>
            <a:off x="4081485" y="4095913"/>
            <a:ext cx="2379578" cy="352509"/>
          </a:xfrm>
          <a:prstGeom prst="rect">
            <a:avLst/>
          </a:prstGeom>
        </p:spPr>
        <p:txBody>
          <a:bodyPr vert="horz" lIns="0" tIns="0" rIns="0" bIns="0" rtlCol="0" anchor="t">
            <a:noAutofit/>
          </a:bodyPr>
          <a:lstStyle>
            <a:lvl1pPr algn="r" defTabSz="914400" rtl="1" eaLnBrk="1" latinLnBrk="0" hangingPunct="1">
              <a:lnSpc>
                <a:spcPct val="90000"/>
              </a:lnSpc>
              <a:spcBef>
                <a:spcPct val="0"/>
              </a:spcBef>
              <a:buNone/>
              <a:defRPr sz="2600" kern="1200">
                <a:solidFill>
                  <a:schemeClr val="accent3"/>
                </a:solidFill>
                <a:latin typeface="Greta Arabic" pitchFamily="2" charset="-78"/>
                <a:ea typeface="+mj-ea"/>
                <a:cs typeface="+mj-cs"/>
              </a:defRPr>
            </a:lvl1pPr>
          </a:lstStyle>
          <a:p>
            <a:pPr marL="0" marR="0" lvl="0" indent="0" algn="r" defTabSz="914400" rtl="1" eaLnBrk="1" fontAlgn="auto" latinLnBrk="0" hangingPunct="1">
              <a:lnSpc>
                <a:spcPct val="90000"/>
              </a:lnSpc>
              <a:spcBef>
                <a:spcPct val="0"/>
              </a:spcBef>
              <a:spcAft>
                <a:spcPts val="0"/>
              </a:spcAft>
              <a:buClrTx/>
              <a:buSzTx/>
              <a:buFontTx/>
              <a:buNone/>
              <a:tabLst/>
              <a:defRPr/>
            </a:pPr>
            <a:r>
              <a:rPr kumimoji="0" lang="ar-SA" sz="1050" b="0" i="0" u="none" strike="noStrike" kern="1200" cap="none" spc="0" normalizeH="0" baseline="0" noProof="0" dirty="0">
                <a:ln>
                  <a:noFill/>
                </a:ln>
                <a:solidFill>
                  <a:srgbClr val="0D2547"/>
                </a:solidFill>
                <a:effectLst/>
                <a:uLnTx/>
                <a:uFillTx/>
                <a:latin typeface="Greta Arabic" pitchFamily="2" charset="-78"/>
                <a:ea typeface="+mj-ea"/>
                <a:cs typeface="Somar Bold"/>
              </a:rPr>
              <a:t>اليوم الثاني </a:t>
            </a:r>
            <a:endParaRPr kumimoji="0" lang="en-US" sz="1050" b="0" i="0" u="none" strike="noStrike" kern="1200" cap="none" spc="0" normalizeH="0" baseline="0" noProof="0" dirty="0">
              <a:ln>
                <a:noFill/>
              </a:ln>
              <a:solidFill>
                <a:srgbClr val="0D2547"/>
              </a:solidFill>
              <a:effectLst/>
              <a:uLnTx/>
              <a:uFillTx/>
              <a:latin typeface="Greta Arabic" pitchFamily="2" charset="-78"/>
              <a:ea typeface="+mj-ea"/>
              <a:cs typeface="Somar Bold"/>
            </a:endParaRPr>
          </a:p>
        </p:txBody>
      </p:sp>
      <p:sp>
        <p:nvSpPr>
          <p:cNvPr id="141" name="Title 1">
            <a:extLst>
              <a:ext uri="{FF2B5EF4-FFF2-40B4-BE49-F238E27FC236}">
                <a16:creationId xmlns:a16="http://schemas.microsoft.com/office/drawing/2014/main" id="{833A614D-F420-4D6E-A5E1-D477B772335F}"/>
              </a:ext>
            </a:extLst>
          </p:cNvPr>
          <p:cNvSpPr txBox="1">
            <a:spLocks/>
          </p:cNvSpPr>
          <p:nvPr/>
        </p:nvSpPr>
        <p:spPr>
          <a:xfrm>
            <a:off x="1244975" y="4095913"/>
            <a:ext cx="2379578" cy="352509"/>
          </a:xfrm>
          <a:prstGeom prst="rect">
            <a:avLst/>
          </a:prstGeom>
        </p:spPr>
        <p:txBody>
          <a:bodyPr vert="horz" lIns="0" tIns="0" rIns="0" bIns="0" rtlCol="0" anchor="t">
            <a:noAutofit/>
          </a:bodyPr>
          <a:lstStyle>
            <a:lvl1pPr algn="r" defTabSz="914400" rtl="1" eaLnBrk="1" latinLnBrk="0" hangingPunct="1">
              <a:lnSpc>
                <a:spcPct val="90000"/>
              </a:lnSpc>
              <a:spcBef>
                <a:spcPct val="0"/>
              </a:spcBef>
              <a:buNone/>
              <a:defRPr sz="2600" kern="1200">
                <a:solidFill>
                  <a:schemeClr val="accent3"/>
                </a:solidFill>
                <a:latin typeface="Greta Arabic" pitchFamily="2" charset="-78"/>
                <a:ea typeface="+mj-ea"/>
                <a:cs typeface="+mj-cs"/>
              </a:defRPr>
            </a:lvl1pPr>
          </a:lstStyle>
          <a:p>
            <a:pPr marL="0" marR="0" lvl="0" indent="0" algn="r" defTabSz="914400" rtl="1" eaLnBrk="1" fontAlgn="auto" latinLnBrk="0" hangingPunct="1">
              <a:lnSpc>
                <a:spcPct val="90000"/>
              </a:lnSpc>
              <a:spcBef>
                <a:spcPct val="0"/>
              </a:spcBef>
              <a:spcAft>
                <a:spcPts val="0"/>
              </a:spcAft>
              <a:buClrTx/>
              <a:buSzTx/>
              <a:buFontTx/>
              <a:buNone/>
              <a:tabLst/>
              <a:defRPr/>
            </a:pPr>
            <a:r>
              <a:rPr kumimoji="0" lang="ar-SA" sz="1050" b="0" i="0" u="none" strike="noStrike" kern="1200" cap="none" spc="0" normalizeH="0" baseline="0" noProof="0" dirty="0">
                <a:ln>
                  <a:noFill/>
                </a:ln>
                <a:solidFill>
                  <a:srgbClr val="0D2547"/>
                </a:solidFill>
                <a:effectLst/>
                <a:uLnTx/>
                <a:uFillTx/>
                <a:latin typeface="Greta Arabic" pitchFamily="2" charset="-78"/>
                <a:ea typeface="+mj-ea"/>
                <a:cs typeface="Somar Bold"/>
              </a:rPr>
              <a:t>اليوم الثالث </a:t>
            </a:r>
            <a:endParaRPr kumimoji="0" lang="en-US" sz="1050" b="0" i="0" u="none" strike="noStrike" kern="1200" cap="none" spc="0" normalizeH="0" baseline="0" noProof="0" dirty="0">
              <a:ln>
                <a:noFill/>
              </a:ln>
              <a:solidFill>
                <a:srgbClr val="0D2547"/>
              </a:solidFill>
              <a:effectLst/>
              <a:uLnTx/>
              <a:uFillTx/>
              <a:latin typeface="Greta Arabic" pitchFamily="2" charset="-78"/>
              <a:ea typeface="+mj-ea"/>
              <a:cs typeface="Somar Bold"/>
            </a:endParaRPr>
          </a:p>
        </p:txBody>
      </p:sp>
      <p:grpSp>
        <p:nvGrpSpPr>
          <p:cNvPr id="142" name="Group 141">
            <a:extLst>
              <a:ext uri="{FF2B5EF4-FFF2-40B4-BE49-F238E27FC236}">
                <a16:creationId xmlns:a16="http://schemas.microsoft.com/office/drawing/2014/main" id="{7D01BF95-B748-4015-AA0B-46D172ED4626}"/>
              </a:ext>
            </a:extLst>
          </p:cNvPr>
          <p:cNvGrpSpPr/>
          <p:nvPr/>
        </p:nvGrpSpPr>
        <p:grpSpPr>
          <a:xfrm>
            <a:off x="8802127" y="4457481"/>
            <a:ext cx="800546" cy="755134"/>
            <a:chOff x="9014082" y="5289814"/>
            <a:chExt cx="800546" cy="755134"/>
          </a:xfrm>
        </p:grpSpPr>
        <p:grpSp>
          <p:nvGrpSpPr>
            <p:cNvPr id="145" name="Group 144">
              <a:extLst>
                <a:ext uri="{FF2B5EF4-FFF2-40B4-BE49-F238E27FC236}">
                  <a16:creationId xmlns:a16="http://schemas.microsoft.com/office/drawing/2014/main" id="{D8907C48-F1C7-4C20-A079-9E72300614E8}"/>
                </a:ext>
              </a:extLst>
            </p:cNvPr>
            <p:cNvGrpSpPr/>
            <p:nvPr/>
          </p:nvGrpSpPr>
          <p:grpSpPr>
            <a:xfrm>
              <a:off x="9014082" y="5339237"/>
              <a:ext cx="333265" cy="643592"/>
              <a:chOff x="9014082" y="5339237"/>
              <a:chExt cx="333265" cy="643592"/>
            </a:xfrm>
          </p:grpSpPr>
          <p:sp>
            <p:nvSpPr>
              <p:cNvPr id="206" name="Arrow: Right 205">
                <a:extLst>
                  <a:ext uri="{FF2B5EF4-FFF2-40B4-BE49-F238E27FC236}">
                    <a16:creationId xmlns:a16="http://schemas.microsoft.com/office/drawing/2014/main" id="{FBFE1898-C02C-49C4-A4FE-BFD63852621A}"/>
                  </a:ext>
                </a:extLst>
              </p:cNvPr>
              <p:cNvSpPr/>
              <p:nvPr/>
            </p:nvSpPr>
            <p:spPr>
              <a:xfrm rot="10800000">
                <a:off x="9014082" y="5778853"/>
                <a:ext cx="312113" cy="203976"/>
              </a:xfrm>
              <a:prstGeom prst="rightArrow">
                <a:avLst/>
              </a:prstGeom>
              <a:solidFill>
                <a:srgbClr val="038F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Symbio AR+LT"/>
                  <a:ea typeface="+mn-ea"/>
                  <a:cs typeface="Symbio AR+LT"/>
                </a:endParaRPr>
              </a:p>
            </p:txBody>
          </p:sp>
          <p:sp>
            <p:nvSpPr>
              <p:cNvPr id="207" name="Arrow: Right 206">
                <a:extLst>
                  <a:ext uri="{FF2B5EF4-FFF2-40B4-BE49-F238E27FC236}">
                    <a16:creationId xmlns:a16="http://schemas.microsoft.com/office/drawing/2014/main" id="{750B412D-60DB-4C80-8B8C-107011CB1EFE}"/>
                  </a:ext>
                </a:extLst>
              </p:cNvPr>
              <p:cNvSpPr/>
              <p:nvPr/>
            </p:nvSpPr>
            <p:spPr>
              <a:xfrm rot="10800000" flipH="1">
                <a:off x="9024205" y="5339237"/>
                <a:ext cx="323142" cy="206110"/>
              </a:xfrm>
              <a:prstGeom prst="rightArrow">
                <a:avLst/>
              </a:prstGeom>
              <a:solidFill>
                <a:srgbClr val="1438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Symbio AR+LT"/>
                  <a:ea typeface="+mn-ea"/>
                  <a:cs typeface="Symbio AR+LT"/>
                </a:endParaRPr>
              </a:p>
            </p:txBody>
          </p:sp>
        </p:grpSp>
        <p:grpSp>
          <p:nvGrpSpPr>
            <p:cNvPr id="146" name="Group 145">
              <a:extLst>
                <a:ext uri="{FF2B5EF4-FFF2-40B4-BE49-F238E27FC236}">
                  <a16:creationId xmlns:a16="http://schemas.microsoft.com/office/drawing/2014/main" id="{8E7C53AB-F921-4AED-B386-6CF01A4F83E0}"/>
                </a:ext>
              </a:extLst>
            </p:cNvPr>
            <p:cNvGrpSpPr/>
            <p:nvPr/>
          </p:nvGrpSpPr>
          <p:grpSpPr>
            <a:xfrm>
              <a:off x="9359542" y="5289814"/>
              <a:ext cx="455086" cy="755134"/>
              <a:chOff x="9359542" y="5269616"/>
              <a:chExt cx="455086" cy="755134"/>
            </a:xfrm>
          </p:grpSpPr>
          <p:grpSp>
            <p:nvGrpSpPr>
              <p:cNvPr id="169" name="Group 168">
                <a:extLst>
                  <a:ext uri="{FF2B5EF4-FFF2-40B4-BE49-F238E27FC236}">
                    <a16:creationId xmlns:a16="http://schemas.microsoft.com/office/drawing/2014/main" id="{37F06456-36D6-43C5-AFBC-AE2B233FD19B}"/>
                  </a:ext>
                </a:extLst>
              </p:cNvPr>
              <p:cNvGrpSpPr/>
              <p:nvPr/>
            </p:nvGrpSpPr>
            <p:grpSpPr>
              <a:xfrm>
                <a:off x="9359542" y="5269616"/>
                <a:ext cx="438577" cy="307777"/>
                <a:chOff x="9353702" y="3548530"/>
                <a:chExt cx="549186" cy="364999"/>
              </a:xfrm>
            </p:grpSpPr>
            <p:grpSp>
              <p:nvGrpSpPr>
                <p:cNvPr id="191" name="Group 190">
                  <a:extLst>
                    <a:ext uri="{FF2B5EF4-FFF2-40B4-BE49-F238E27FC236}">
                      <a16:creationId xmlns:a16="http://schemas.microsoft.com/office/drawing/2014/main" id="{4D33029E-3D7A-46E0-A6F7-0FBAE8B301E1}"/>
                    </a:ext>
                  </a:extLst>
                </p:cNvPr>
                <p:cNvGrpSpPr/>
                <p:nvPr/>
              </p:nvGrpSpPr>
              <p:grpSpPr>
                <a:xfrm>
                  <a:off x="9453162" y="3553966"/>
                  <a:ext cx="387627" cy="352509"/>
                  <a:chOff x="5112361" y="3348237"/>
                  <a:chExt cx="1033500" cy="1033500"/>
                </a:xfrm>
              </p:grpSpPr>
              <p:sp>
                <p:nvSpPr>
                  <p:cNvPr id="193" name="Google Shape;1186;p42">
                    <a:extLst>
                      <a:ext uri="{FF2B5EF4-FFF2-40B4-BE49-F238E27FC236}">
                        <a16:creationId xmlns:a16="http://schemas.microsoft.com/office/drawing/2014/main" id="{F2C754DB-D13B-4CE8-BEBE-AB3893F068F1}"/>
                      </a:ext>
                    </a:extLst>
                  </p:cNvPr>
                  <p:cNvSpPr/>
                  <p:nvPr/>
                </p:nvSpPr>
                <p:spPr>
                  <a:xfrm>
                    <a:off x="5112361" y="3348237"/>
                    <a:ext cx="1033500" cy="1033500"/>
                  </a:xfrm>
                  <a:prstGeom prst="ellipse">
                    <a:avLst/>
                  </a:prstGeom>
                  <a:solidFill>
                    <a:schemeClr val="accent3">
                      <a:lumMod val="50000"/>
                    </a:scheme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0D2547"/>
                      </a:solidFill>
                      <a:effectLst/>
                      <a:uLnTx/>
                      <a:uFillTx/>
                      <a:latin typeface="Symbio AR+LT"/>
                      <a:ea typeface="+mn-ea"/>
                      <a:cs typeface="Symbio AR+LT"/>
                    </a:endParaRPr>
                  </a:p>
                </p:txBody>
              </p:sp>
              <p:sp>
                <p:nvSpPr>
                  <p:cNvPr id="194" name="Google Shape;1187;p42">
                    <a:extLst>
                      <a:ext uri="{FF2B5EF4-FFF2-40B4-BE49-F238E27FC236}">
                        <a16:creationId xmlns:a16="http://schemas.microsoft.com/office/drawing/2014/main" id="{B2EC9929-6E75-4746-A9C7-30C4E17D4DE2}"/>
                      </a:ext>
                    </a:extLst>
                  </p:cNvPr>
                  <p:cNvSpPr/>
                  <p:nvPr/>
                </p:nvSpPr>
                <p:spPr>
                  <a:xfrm>
                    <a:off x="5221432" y="3457310"/>
                    <a:ext cx="815400" cy="815400"/>
                  </a:xfrm>
                  <a:prstGeom prst="ellipse">
                    <a:avLst/>
                  </a:prstGeom>
                  <a:solidFill>
                    <a:schemeClr val="bg1"/>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endParaRPr kumimoji="0" sz="900" b="0" i="0" u="none" strike="noStrike" kern="1200" cap="none" spc="0" normalizeH="0" baseline="0" noProof="0" dirty="0">
                      <a:ln>
                        <a:noFill/>
                      </a:ln>
                      <a:solidFill>
                        <a:srgbClr val="0D2547"/>
                      </a:solidFill>
                      <a:effectLst/>
                      <a:uLnTx/>
                      <a:uFillTx/>
                      <a:latin typeface="Symbio AR+LT"/>
                      <a:ea typeface="+mn-ea"/>
                      <a:cs typeface="Symbio AR+LT"/>
                    </a:endParaRPr>
                  </a:p>
                </p:txBody>
              </p:sp>
              <p:grpSp>
                <p:nvGrpSpPr>
                  <p:cNvPr id="195" name="Google Shape;1188;p42">
                    <a:extLst>
                      <a:ext uri="{FF2B5EF4-FFF2-40B4-BE49-F238E27FC236}">
                        <a16:creationId xmlns:a16="http://schemas.microsoft.com/office/drawing/2014/main" id="{73177871-A7D8-4557-8873-F2B62F0E2A48}"/>
                      </a:ext>
                    </a:extLst>
                  </p:cNvPr>
                  <p:cNvGrpSpPr/>
                  <p:nvPr/>
                </p:nvGrpSpPr>
                <p:grpSpPr>
                  <a:xfrm>
                    <a:off x="5400545" y="3665715"/>
                    <a:ext cx="457189" cy="398590"/>
                    <a:chOff x="5046550" y="2327025"/>
                    <a:chExt cx="299325" cy="261525"/>
                  </a:xfrm>
                </p:grpSpPr>
                <p:sp>
                  <p:nvSpPr>
                    <p:cNvPr id="196" name="Google Shape;1189;p42">
                      <a:extLst>
                        <a:ext uri="{FF2B5EF4-FFF2-40B4-BE49-F238E27FC236}">
                          <a16:creationId xmlns:a16="http://schemas.microsoft.com/office/drawing/2014/main" id="{4C7CE129-A7B0-41E1-B4E8-9F967A9E547D}"/>
                        </a:ext>
                      </a:extLst>
                    </p:cNvPr>
                    <p:cNvSpPr/>
                    <p:nvPr/>
                  </p:nvSpPr>
                  <p:spPr>
                    <a:xfrm>
                      <a:off x="5046550" y="2448325"/>
                      <a:ext cx="297750" cy="140225"/>
                    </a:xfrm>
                    <a:custGeom>
                      <a:avLst/>
                      <a:gdLst/>
                      <a:ahLst/>
                      <a:cxnLst/>
                      <a:rect l="l" t="t" r="r" b="b"/>
                      <a:pathLst>
                        <a:path w="11910" h="5609" extrusionOk="0">
                          <a:moveTo>
                            <a:pt x="4569" y="1386"/>
                          </a:moveTo>
                          <a:cubicBezTo>
                            <a:pt x="4538" y="1575"/>
                            <a:pt x="4506" y="1828"/>
                            <a:pt x="4443" y="2111"/>
                          </a:cubicBezTo>
                          <a:lnTo>
                            <a:pt x="757" y="2111"/>
                          </a:lnTo>
                          <a:lnTo>
                            <a:pt x="757" y="1386"/>
                          </a:lnTo>
                          <a:close/>
                          <a:moveTo>
                            <a:pt x="11185" y="1386"/>
                          </a:moveTo>
                          <a:lnTo>
                            <a:pt x="11185" y="2111"/>
                          </a:lnTo>
                          <a:lnTo>
                            <a:pt x="7530" y="2111"/>
                          </a:lnTo>
                          <a:cubicBezTo>
                            <a:pt x="7467" y="1828"/>
                            <a:pt x="7436" y="1575"/>
                            <a:pt x="7373" y="1386"/>
                          </a:cubicBezTo>
                          <a:close/>
                          <a:moveTo>
                            <a:pt x="5955" y="725"/>
                          </a:moveTo>
                          <a:cubicBezTo>
                            <a:pt x="6270" y="725"/>
                            <a:pt x="6396" y="788"/>
                            <a:pt x="6491" y="1071"/>
                          </a:cubicBezTo>
                          <a:cubicBezTo>
                            <a:pt x="6743" y="1639"/>
                            <a:pt x="6900" y="2804"/>
                            <a:pt x="7247" y="4852"/>
                          </a:cubicBezTo>
                          <a:lnTo>
                            <a:pt x="4664" y="4852"/>
                          </a:lnTo>
                          <a:cubicBezTo>
                            <a:pt x="5010" y="2804"/>
                            <a:pt x="5168" y="1639"/>
                            <a:pt x="5388" y="1071"/>
                          </a:cubicBezTo>
                          <a:cubicBezTo>
                            <a:pt x="5514" y="788"/>
                            <a:pt x="5640" y="725"/>
                            <a:pt x="5955" y="725"/>
                          </a:cubicBezTo>
                          <a:close/>
                          <a:moveTo>
                            <a:pt x="5955" y="0"/>
                          </a:moveTo>
                          <a:cubicBezTo>
                            <a:pt x="5357" y="0"/>
                            <a:pt x="5010" y="221"/>
                            <a:pt x="4758" y="725"/>
                          </a:cubicBezTo>
                          <a:lnTo>
                            <a:pt x="347" y="725"/>
                          </a:lnTo>
                          <a:cubicBezTo>
                            <a:pt x="158" y="725"/>
                            <a:pt x="1" y="882"/>
                            <a:pt x="1" y="1071"/>
                          </a:cubicBezTo>
                          <a:lnTo>
                            <a:pt x="1" y="2458"/>
                          </a:lnTo>
                          <a:cubicBezTo>
                            <a:pt x="1" y="2647"/>
                            <a:pt x="158" y="2804"/>
                            <a:pt x="347" y="2804"/>
                          </a:cubicBezTo>
                          <a:lnTo>
                            <a:pt x="4254" y="2804"/>
                          </a:lnTo>
                          <a:cubicBezTo>
                            <a:pt x="4191" y="3371"/>
                            <a:pt x="4065" y="4064"/>
                            <a:pt x="3907" y="4884"/>
                          </a:cubicBezTo>
                          <a:lnTo>
                            <a:pt x="3498" y="4884"/>
                          </a:lnTo>
                          <a:cubicBezTo>
                            <a:pt x="3309" y="4884"/>
                            <a:pt x="3151" y="5041"/>
                            <a:pt x="3151" y="5262"/>
                          </a:cubicBezTo>
                          <a:cubicBezTo>
                            <a:pt x="3151" y="5451"/>
                            <a:pt x="3309" y="5608"/>
                            <a:pt x="3498" y="5608"/>
                          </a:cubicBezTo>
                          <a:lnTo>
                            <a:pt x="8350" y="5608"/>
                          </a:lnTo>
                          <a:cubicBezTo>
                            <a:pt x="8539" y="5608"/>
                            <a:pt x="8696" y="5451"/>
                            <a:pt x="8696" y="5262"/>
                          </a:cubicBezTo>
                          <a:cubicBezTo>
                            <a:pt x="8696" y="5041"/>
                            <a:pt x="8539" y="4884"/>
                            <a:pt x="8350" y="4884"/>
                          </a:cubicBezTo>
                          <a:lnTo>
                            <a:pt x="7972" y="4884"/>
                          </a:lnTo>
                          <a:cubicBezTo>
                            <a:pt x="7814" y="4064"/>
                            <a:pt x="7688" y="3403"/>
                            <a:pt x="7593" y="2804"/>
                          </a:cubicBezTo>
                          <a:lnTo>
                            <a:pt x="11500" y="2804"/>
                          </a:lnTo>
                          <a:cubicBezTo>
                            <a:pt x="11689" y="2804"/>
                            <a:pt x="11847" y="2647"/>
                            <a:pt x="11847" y="2458"/>
                          </a:cubicBezTo>
                          <a:lnTo>
                            <a:pt x="11847" y="1071"/>
                          </a:lnTo>
                          <a:cubicBezTo>
                            <a:pt x="11910" y="882"/>
                            <a:pt x="11752" y="725"/>
                            <a:pt x="11532" y="725"/>
                          </a:cubicBezTo>
                          <a:lnTo>
                            <a:pt x="7121" y="725"/>
                          </a:lnTo>
                          <a:cubicBezTo>
                            <a:pt x="6900" y="252"/>
                            <a:pt x="6554" y="0"/>
                            <a:pt x="5955"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D2547"/>
                        </a:solidFill>
                        <a:effectLst/>
                        <a:uLnTx/>
                        <a:uFillTx/>
                        <a:latin typeface="Symbio AR+LT"/>
                        <a:ea typeface="+mn-ea"/>
                        <a:cs typeface="Symbio AR+LT"/>
                      </a:endParaRPr>
                    </a:p>
                  </p:txBody>
                </p:sp>
                <p:sp>
                  <p:nvSpPr>
                    <p:cNvPr id="203" name="Google Shape;1190;p42">
                      <a:extLst>
                        <a:ext uri="{FF2B5EF4-FFF2-40B4-BE49-F238E27FC236}">
                          <a16:creationId xmlns:a16="http://schemas.microsoft.com/office/drawing/2014/main" id="{E4942B41-4AA9-4783-B09C-2B418C70E1DC}"/>
                        </a:ext>
                      </a:extLst>
                    </p:cNvPr>
                    <p:cNvSpPr/>
                    <p:nvPr/>
                  </p:nvSpPr>
                  <p:spPr>
                    <a:xfrm>
                      <a:off x="5241900" y="2327025"/>
                      <a:ext cx="103975" cy="121325"/>
                    </a:xfrm>
                    <a:custGeom>
                      <a:avLst/>
                      <a:gdLst/>
                      <a:ahLst/>
                      <a:cxnLst/>
                      <a:rect l="l" t="t" r="r" b="b"/>
                      <a:pathLst>
                        <a:path w="4159" h="4853" extrusionOk="0">
                          <a:moveTo>
                            <a:pt x="1985" y="725"/>
                          </a:moveTo>
                          <a:cubicBezTo>
                            <a:pt x="2394" y="725"/>
                            <a:pt x="2709" y="1040"/>
                            <a:pt x="2709" y="1450"/>
                          </a:cubicBezTo>
                          <a:cubicBezTo>
                            <a:pt x="2709" y="1828"/>
                            <a:pt x="2394" y="2143"/>
                            <a:pt x="1985" y="2143"/>
                          </a:cubicBezTo>
                          <a:cubicBezTo>
                            <a:pt x="1607" y="2143"/>
                            <a:pt x="1292" y="1828"/>
                            <a:pt x="1292" y="1450"/>
                          </a:cubicBezTo>
                          <a:cubicBezTo>
                            <a:pt x="1292" y="1040"/>
                            <a:pt x="1638" y="725"/>
                            <a:pt x="1985" y="725"/>
                          </a:cubicBezTo>
                          <a:close/>
                          <a:moveTo>
                            <a:pt x="1985" y="2804"/>
                          </a:moveTo>
                          <a:cubicBezTo>
                            <a:pt x="2741" y="2804"/>
                            <a:pt x="3371" y="3435"/>
                            <a:pt x="3371" y="4191"/>
                          </a:cubicBezTo>
                          <a:lnTo>
                            <a:pt x="630" y="4191"/>
                          </a:lnTo>
                          <a:cubicBezTo>
                            <a:pt x="630" y="3435"/>
                            <a:pt x="1260" y="2804"/>
                            <a:pt x="1985" y="2804"/>
                          </a:cubicBezTo>
                          <a:close/>
                          <a:moveTo>
                            <a:pt x="2048" y="1"/>
                          </a:moveTo>
                          <a:cubicBezTo>
                            <a:pt x="1292" y="1"/>
                            <a:pt x="662" y="631"/>
                            <a:pt x="662" y="1387"/>
                          </a:cubicBezTo>
                          <a:cubicBezTo>
                            <a:pt x="662" y="1765"/>
                            <a:pt x="819" y="2111"/>
                            <a:pt x="1040" y="2332"/>
                          </a:cubicBezTo>
                          <a:cubicBezTo>
                            <a:pt x="410" y="2710"/>
                            <a:pt x="0" y="3372"/>
                            <a:pt x="0" y="4159"/>
                          </a:cubicBezTo>
                          <a:lnTo>
                            <a:pt x="0" y="4506"/>
                          </a:lnTo>
                          <a:cubicBezTo>
                            <a:pt x="0" y="4695"/>
                            <a:pt x="158" y="4852"/>
                            <a:pt x="347" y="4852"/>
                          </a:cubicBezTo>
                          <a:lnTo>
                            <a:pt x="3812" y="4852"/>
                          </a:lnTo>
                          <a:cubicBezTo>
                            <a:pt x="4001" y="4852"/>
                            <a:pt x="4159" y="4695"/>
                            <a:pt x="4159" y="4506"/>
                          </a:cubicBezTo>
                          <a:lnTo>
                            <a:pt x="4159" y="4159"/>
                          </a:lnTo>
                          <a:cubicBezTo>
                            <a:pt x="4096" y="3403"/>
                            <a:pt x="3655" y="2710"/>
                            <a:pt x="3025" y="2332"/>
                          </a:cubicBezTo>
                          <a:cubicBezTo>
                            <a:pt x="3245" y="2111"/>
                            <a:pt x="3403" y="1765"/>
                            <a:pt x="3403" y="1387"/>
                          </a:cubicBezTo>
                          <a:cubicBezTo>
                            <a:pt x="3403" y="631"/>
                            <a:pt x="2772" y="1"/>
                            <a:pt x="2048"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D2547"/>
                        </a:solidFill>
                        <a:effectLst/>
                        <a:uLnTx/>
                        <a:uFillTx/>
                        <a:latin typeface="Symbio AR+LT"/>
                        <a:ea typeface="+mn-ea"/>
                        <a:cs typeface="Symbio AR+LT"/>
                      </a:endParaRPr>
                    </a:p>
                  </p:txBody>
                </p:sp>
                <p:sp>
                  <p:nvSpPr>
                    <p:cNvPr id="204" name="Google Shape;1191;p42">
                      <a:extLst>
                        <a:ext uri="{FF2B5EF4-FFF2-40B4-BE49-F238E27FC236}">
                          <a16:creationId xmlns:a16="http://schemas.microsoft.com/office/drawing/2014/main" id="{928040DF-A5EC-4CCD-B213-DAA7E671655F}"/>
                        </a:ext>
                      </a:extLst>
                    </p:cNvPr>
                    <p:cNvSpPr/>
                    <p:nvPr/>
                  </p:nvSpPr>
                  <p:spPr>
                    <a:xfrm>
                      <a:off x="5048925" y="2328600"/>
                      <a:ext cx="103975" cy="121325"/>
                    </a:xfrm>
                    <a:custGeom>
                      <a:avLst/>
                      <a:gdLst/>
                      <a:ahLst/>
                      <a:cxnLst/>
                      <a:rect l="l" t="t" r="r" b="b"/>
                      <a:pathLst>
                        <a:path w="4159" h="4853" extrusionOk="0">
                          <a:moveTo>
                            <a:pt x="2048" y="662"/>
                          </a:moveTo>
                          <a:cubicBezTo>
                            <a:pt x="2426" y="662"/>
                            <a:pt x="2741" y="977"/>
                            <a:pt x="2741" y="1387"/>
                          </a:cubicBezTo>
                          <a:cubicBezTo>
                            <a:pt x="2741" y="1765"/>
                            <a:pt x="2426" y="2080"/>
                            <a:pt x="2048" y="2080"/>
                          </a:cubicBezTo>
                          <a:cubicBezTo>
                            <a:pt x="1639" y="2080"/>
                            <a:pt x="1324" y="1765"/>
                            <a:pt x="1324" y="1387"/>
                          </a:cubicBezTo>
                          <a:cubicBezTo>
                            <a:pt x="1324" y="977"/>
                            <a:pt x="1670" y="662"/>
                            <a:pt x="2048" y="662"/>
                          </a:cubicBezTo>
                          <a:close/>
                          <a:moveTo>
                            <a:pt x="2048" y="2710"/>
                          </a:moveTo>
                          <a:cubicBezTo>
                            <a:pt x="2773" y="2710"/>
                            <a:pt x="3403" y="3340"/>
                            <a:pt x="3403" y="4096"/>
                          </a:cubicBezTo>
                          <a:lnTo>
                            <a:pt x="662" y="4096"/>
                          </a:lnTo>
                          <a:cubicBezTo>
                            <a:pt x="662" y="3340"/>
                            <a:pt x="1292" y="2710"/>
                            <a:pt x="2048" y="2710"/>
                          </a:cubicBezTo>
                          <a:close/>
                          <a:moveTo>
                            <a:pt x="2111" y="1"/>
                          </a:moveTo>
                          <a:cubicBezTo>
                            <a:pt x="1355" y="1"/>
                            <a:pt x="725" y="631"/>
                            <a:pt x="725" y="1387"/>
                          </a:cubicBezTo>
                          <a:cubicBezTo>
                            <a:pt x="725" y="1733"/>
                            <a:pt x="882" y="2080"/>
                            <a:pt x="1134" y="2332"/>
                          </a:cubicBezTo>
                          <a:cubicBezTo>
                            <a:pt x="410" y="2647"/>
                            <a:pt x="0" y="3340"/>
                            <a:pt x="0" y="4128"/>
                          </a:cubicBezTo>
                          <a:lnTo>
                            <a:pt x="0" y="4474"/>
                          </a:lnTo>
                          <a:cubicBezTo>
                            <a:pt x="0" y="4695"/>
                            <a:pt x="158" y="4852"/>
                            <a:pt x="347" y="4852"/>
                          </a:cubicBezTo>
                          <a:lnTo>
                            <a:pt x="3812" y="4852"/>
                          </a:lnTo>
                          <a:cubicBezTo>
                            <a:pt x="4001" y="4852"/>
                            <a:pt x="4159" y="4695"/>
                            <a:pt x="4159" y="4474"/>
                          </a:cubicBezTo>
                          <a:lnTo>
                            <a:pt x="4159" y="4128"/>
                          </a:lnTo>
                          <a:cubicBezTo>
                            <a:pt x="4159" y="3340"/>
                            <a:pt x="3718" y="2678"/>
                            <a:pt x="3088" y="2332"/>
                          </a:cubicBezTo>
                          <a:cubicBezTo>
                            <a:pt x="3340" y="2080"/>
                            <a:pt x="3497" y="1733"/>
                            <a:pt x="3497" y="1387"/>
                          </a:cubicBezTo>
                          <a:cubicBezTo>
                            <a:pt x="3497" y="631"/>
                            <a:pt x="2867" y="1"/>
                            <a:pt x="2111"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D2547"/>
                        </a:solidFill>
                        <a:effectLst/>
                        <a:uLnTx/>
                        <a:uFillTx/>
                        <a:latin typeface="Symbio AR+LT"/>
                        <a:ea typeface="+mn-ea"/>
                        <a:cs typeface="Symbio AR+LT"/>
                      </a:endParaRPr>
                    </a:p>
                  </p:txBody>
                </p:sp>
              </p:grpSp>
            </p:grpSp>
            <p:sp>
              <p:nvSpPr>
                <p:cNvPr id="192" name="Rectangle 191">
                  <a:extLst>
                    <a:ext uri="{FF2B5EF4-FFF2-40B4-BE49-F238E27FC236}">
                      <a16:creationId xmlns:a16="http://schemas.microsoft.com/office/drawing/2014/main" id="{D2AE4CE8-E477-4FD4-8F7F-37881C9F333F}"/>
                    </a:ext>
                  </a:extLst>
                </p:cNvPr>
                <p:cNvSpPr/>
                <p:nvPr/>
              </p:nvSpPr>
              <p:spPr>
                <a:xfrm>
                  <a:off x="9353702" y="3548530"/>
                  <a:ext cx="549186" cy="364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4DAD5"/>
                      </a:solidFill>
                      <a:effectLst>
                        <a:outerShdw blurRad="38100" dist="38100" dir="2700000" algn="tl">
                          <a:srgbClr val="000000">
                            <a:alpha val="43137"/>
                          </a:srgbClr>
                        </a:outerShdw>
                      </a:effectLst>
                      <a:uLnTx/>
                      <a:uFillTx/>
                      <a:latin typeface="SST Arabic" panose="020B0504030504020204" pitchFamily="34" charset="-78"/>
                      <a:ea typeface="+mn-ea"/>
                      <a:cs typeface="SST Arabic" panose="020B0504030504020204" pitchFamily="34" charset="-78"/>
                    </a:rPr>
                    <a:t>1</a:t>
                  </a:r>
                  <a:endParaRPr kumimoji="0" lang="ar-SA" sz="1400" b="1" i="0" u="none" strike="noStrike" kern="1200" cap="none" spc="0" normalizeH="0" baseline="0" noProof="0" dirty="0">
                    <a:ln>
                      <a:noFill/>
                    </a:ln>
                    <a:solidFill>
                      <a:srgbClr val="04DAD5"/>
                    </a:solidFill>
                    <a:effectLst>
                      <a:outerShdw blurRad="38100" dist="38100" dir="2700000" algn="tl">
                        <a:srgbClr val="000000">
                          <a:alpha val="43137"/>
                        </a:srgbClr>
                      </a:outerShdw>
                    </a:effectLst>
                    <a:uLnTx/>
                    <a:uFillTx/>
                    <a:latin typeface="SST Arabic" panose="020B0504030504020204" pitchFamily="34" charset="-78"/>
                    <a:ea typeface="+mn-ea"/>
                    <a:cs typeface="SST Arabic" panose="020B0504030504020204" pitchFamily="34" charset="-78"/>
                  </a:endParaRPr>
                </a:p>
              </p:txBody>
            </p:sp>
          </p:grpSp>
          <p:grpSp>
            <p:nvGrpSpPr>
              <p:cNvPr id="172" name="Group 171">
                <a:extLst>
                  <a:ext uri="{FF2B5EF4-FFF2-40B4-BE49-F238E27FC236}">
                    <a16:creationId xmlns:a16="http://schemas.microsoft.com/office/drawing/2014/main" id="{77F20490-0B9B-4DC3-B282-2E7BA0E2E0EB}"/>
                  </a:ext>
                </a:extLst>
              </p:cNvPr>
              <p:cNvGrpSpPr/>
              <p:nvPr/>
            </p:nvGrpSpPr>
            <p:grpSpPr>
              <a:xfrm>
                <a:off x="9376051" y="5716973"/>
                <a:ext cx="438577" cy="307777"/>
                <a:chOff x="9366424" y="3548530"/>
                <a:chExt cx="549186" cy="364999"/>
              </a:xfrm>
            </p:grpSpPr>
            <p:grpSp>
              <p:nvGrpSpPr>
                <p:cNvPr id="174" name="Group 173">
                  <a:extLst>
                    <a:ext uri="{FF2B5EF4-FFF2-40B4-BE49-F238E27FC236}">
                      <a16:creationId xmlns:a16="http://schemas.microsoft.com/office/drawing/2014/main" id="{02D6F9BE-BF36-4800-9598-35444EBBC783}"/>
                    </a:ext>
                  </a:extLst>
                </p:cNvPr>
                <p:cNvGrpSpPr/>
                <p:nvPr/>
              </p:nvGrpSpPr>
              <p:grpSpPr>
                <a:xfrm>
                  <a:off x="9453162" y="3553966"/>
                  <a:ext cx="387627" cy="352509"/>
                  <a:chOff x="5112361" y="3348237"/>
                  <a:chExt cx="1033500" cy="1033500"/>
                </a:xfrm>
              </p:grpSpPr>
              <p:sp>
                <p:nvSpPr>
                  <p:cNvPr id="183" name="Google Shape;1186;p42">
                    <a:extLst>
                      <a:ext uri="{FF2B5EF4-FFF2-40B4-BE49-F238E27FC236}">
                        <a16:creationId xmlns:a16="http://schemas.microsoft.com/office/drawing/2014/main" id="{5E986BE7-0299-4521-BB21-8B8447434D09}"/>
                      </a:ext>
                    </a:extLst>
                  </p:cNvPr>
                  <p:cNvSpPr/>
                  <p:nvPr/>
                </p:nvSpPr>
                <p:spPr>
                  <a:xfrm>
                    <a:off x="5112361" y="3348237"/>
                    <a:ext cx="1033500" cy="1033500"/>
                  </a:xfrm>
                  <a:prstGeom prst="ellipse">
                    <a:avLst/>
                  </a:prstGeom>
                  <a:solidFill>
                    <a:schemeClr val="accent3">
                      <a:lumMod val="50000"/>
                    </a:scheme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0D2547"/>
                      </a:solidFill>
                      <a:effectLst/>
                      <a:uLnTx/>
                      <a:uFillTx/>
                      <a:latin typeface="Symbio AR+LT"/>
                      <a:ea typeface="+mn-ea"/>
                      <a:cs typeface="Symbio AR+LT"/>
                    </a:endParaRPr>
                  </a:p>
                </p:txBody>
              </p:sp>
              <p:sp>
                <p:nvSpPr>
                  <p:cNvPr id="184" name="Google Shape;1187;p42">
                    <a:extLst>
                      <a:ext uri="{FF2B5EF4-FFF2-40B4-BE49-F238E27FC236}">
                        <a16:creationId xmlns:a16="http://schemas.microsoft.com/office/drawing/2014/main" id="{84773275-6E0D-4A3C-AE34-965EE41B070A}"/>
                      </a:ext>
                    </a:extLst>
                  </p:cNvPr>
                  <p:cNvSpPr/>
                  <p:nvPr/>
                </p:nvSpPr>
                <p:spPr>
                  <a:xfrm>
                    <a:off x="5221432" y="3457310"/>
                    <a:ext cx="815400" cy="815400"/>
                  </a:xfrm>
                  <a:prstGeom prst="ellipse">
                    <a:avLst/>
                  </a:prstGeom>
                  <a:solidFill>
                    <a:schemeClr val="bg1"/>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endParaRPr kumimoji="0" sz="900" b="0" i="0" u="none" strike="noStrike" kern="1200" cap="none" spc="0" normalizeH="0" baseline="0" noProof="0" dirty="0">
                      <a:ln>
                        <a:noFill/>
                      </a:ln>
                      <a:solidFill>
                        <a:srgbClr val="0D2547"/>
                      </a:solidFill>
                      <a:effectLst/>
                      <a:uLnTx/>
                      <a:uFillTx/>
                      <a:latin typeface="Symbio AR+LT"/>
                      <a:ea typeface="+mn-ea"/>
                      <a:cs typeface="Symbio AR+LT"/>
                    </a:endParaRPr>
                  </a:p>
                </p:txBody>
              </p:sp>
              <p:grpSp>
                <p:nvGrpSpPr>
                  <p:cNvPr id="185" name="Google Shape;1188;p42">
                    <a:extLst>
                      <a:ext uri="{FF2B5EF4-FFF2-40B4-BE49-F238E27FC236}">
                        <a16:creationId xmlns:a16="http://schemas.microsoft.com/office/drawing/2014/main" id="{646B93E7-3FBF-4B00-B517-90C594253712}"/>
                      </a:ext>
                    </a:extLst>
                  </p:cNvPr>
                  <p:cNvGrpSpPr/>
                  <p:nvPr/>
                </p:nvGrpSpPr>
                <p:grpSpPr>
                  <a:xfrm>
                    <a:off x="5400545" y="3665715"/>
                    <a:ext cx="457189" cy="398590"/>
                    <a:chOff x="5046550" y="2327025"/>
                    <a:chExt cx="299325" cy="261525"/>
                  </a:xfrm>
                </p:grpSpPr>
                <p:sp>
                  <p:nvSpPr>
                    <p:cNvPr id="186" name="Google Shape;1189;p42">
                      <a:extLst>
                        <a:ext uri="{FF2B5EF4-FFF2-40B4-BE49-F238E27FC236}">
                          <a16:creationId xmlns:a16="http://schemas.microsoft.com/office/drawing/2014/main" id="{47E93FCE-D6FD-408A-A701-60D0EE6D9063}"/>
                        </a:ext>
                      </a:extLst>
                    </p:cNvPr>
                    <p:cNvSpPr/>
                    <p:nvPr/>
                  </p:nvSpPr>
                  <p:spPr>
                    <a:xfrm>
                      <a:off x="5046550" y="2448325"/>
                      <a:ext cx="297750" cy="140225"/>
                    </a:xfrm>
                    <a:custGeom>
                      <a:avLst/>
                      <a:gdLst/>
                      <a:ahLst/>
                      <a:cxnLst/>
                      <a:rect l="l" t="t" r="r" b="b"/>
                      <a:pathLst>
                        <a:path w="11910" h="5609" extrusionOk="0">
                          <a:moveTo>
                            <a:pt x="4569" y="1386"/>
                          </a:moveTo>
                          <a:cubicBezTo>
                            <a:pt x="4538" y="1575"/>
                            <a:pt x="4506" y="1828"/>
                            <a:pt x="4443" y="2111"/>
                          </a:cubicBezTo>
                          <a:lnTo>
                            <a:pt x="757" y="2111"/>
                          </a:lnTo>
                          <a:lnTo>
                            <a:pt x="757" y="1386"/>
                          </a:lnTo>
                          <a:close/>
                          <a:moveTo>
                            <a:pt x="11185" y="1386"/>
                          </a:moveTo>
                          <a:lnTo>
                            <a:pt x="11185" y="2111"/>
                          </a:lnTo>
                          <a:lnTo>
                            <a:pt x="7530" y="2111"/>
                          </a:lnTo>
                          <a:cubicBezTo>
                            <a:pt x="7467" y="1828"/>
                            <a:pt x="7436" y="1575"/>
                            <a:pt x="7373" y="1386"/>
                          </a:cubicBezTo>
                          <a:close/>
                          <a:moveTo>
                            <a:pt x="5955" y="725"/>
                          </a:moveTo>
                          <a:cubicBezTo>
                            <a:pt x="6270" y="725"/>
                            <a:pt x="6396" y="788"/>
                            <a:pt x="6491" y="1071"/>
                          </a:cubicBezTo>
                          <a:cubicBezTo>
                            <a:pt x="6743" y="1639"/>
                            <a:pt x="6900" y="2804"/>
                            <a:pt x="7247" y="4852"/>
                          </a:cubicBezTo>
                          <a:lnTo>
                            <a:pt x="4664" y="4852"/>
                          </a:lnTo>
                          <a:cubicBezTo>
                            <a:pt x="5010" y="2804"/>
                            <a:pt x="5168" y="1639"/>
                            <a:pt x="5388" y="1071"/>
                          </a:cubicBezTo>
                          <a:cubicBezTo>
                            <a:pt x="5514" y="788"/>
                            <a:pt x="5640" y="725"/>
                            <a:pt x="5955" y="725"/>
                          </a:cubicBezTo>
                          <a:close/>
                          <a:moveTo>
                            <a:pt x="5955" y="0"/>
                          </a:moveTo>
                          <a:cubicBezTo>
                            <a:pt x="5357" y="0"/>
                            <a:pt x="5010" y="221"/>
                            <a:pt x="4758" y="725"/>
                          </a:cubicBezTo>
                          <a:lnTo>
                            <a:pt x="347" y="725"/>
                          </a:lnTo>
                          <a:cubicBezTo>
                            <a:pt x="158" y="725"/>
                            <a:pt x="1" y="882"/>
                            <a:pt x="1" y="1071"/>
                          </a:cubicBezTo>
                          <a:lnTo>
                            <a:pt x="1" y="2458"/>
                          </a:lnTo>
                          <a:cubicBezTo>
                            <a:pt x="1" y="2647"/>
                            <a:pt x="158" y="2804"/>
                            <a:pt x="347" y="2804"/>
                          </a:cubicBezTo>
                          <a:lnTo>
                            <a:pt x="4254" y="2804"/>
                          </a:lnTo>
                          <a:cubicBezTo>
                            <a:pt x="4191" y="3371"/>
                            <a:pt x="4065" y="4064"/>
                            <a:pt x="3907" y="4884"/>
                          </a:cubicBezTo>
                          <a:lnTo>
                            <a:pt x="3498" y="4884"/>
                          </a:lnTo>
                          <a:cubicBezTo>
                            <a:pt x="3309" y="4884"/>
                            <a:pt x="3151" y="5041"/>
                            <a:pt x="3151" y="5262"/>
                          </a:cubicBezTo>
                          <a:cubicBezTo>
                            <a:pt x="3151" y="5451"/>
                            <a:pt x="3309" y="5608"/>
                            <a:pt x="3498" y="5608"/>
                          </a:cubicBezTo>
                          <a:lnTo>
                            <a:pt x="8350" y="5608"/>
                          </a:lnTo>
                          <a:cubicBezTo>
                            <a:pt x="8539" y="5608"/>
                            <a:pt x="8696" y="5451"/>
                            <a:pt x="8696" y="5262"/>
                          </a:cubicBezTo>
                          <a:cubicBezTo>
                            <a:pt x="8696" y="5041"/>
                            <a:pt x="8539" y="4884"/>
                            <a:pt x="8350" y="4884"/>
                          </a:cubicBezTo>
                          <a:lnTo>
                            <a:pt x="7972" y="4884"/>
                          </a:lnTo>
                          <a:cubicBezTo>
                            <a:pt x="7814" y="4064"/>
                            <a:pt x="7688" y="3403"/>
                            <a:pt x="7593" y="2804"/>
                          </a:cubicBezTo>
                          <a:lnTo>
                            <a:pt x="11500" y="2804"/>
                          </a:lnTo>
                          <a:cubicBezTo>
                            <a:pt x="11689" y="2804"/>
                            <a:pt x="11847" y="2647"/>
                            <a:pt x="11847" y="2458"/>
                          </a:cubicBezTo>
                          <a:lnTo>
                            <a:pt x="11847" y="1071"/>
                          </a:lnTo>
                          <a:cubicBezTo>
                            <a:pt x="11910" y="882"/>
                            <a:pt x="11752" y="725"/>
                            <a:pt x="11532" y="725"/>
                          </a:cubicBezTo>
                          <a:lnTo>
                            <a:pt x="7121" y="725"/>
                          </a:lnTo>
                          <a:cubicBezTo>
                            <a:pt x="6900" y="252"/>
                            <a:pt x="6554" y="0"/>
                            <a:pt x="5955"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D2547"/>
                        </a:solidFill>
                        <a:effectLst/>
                        <a:uLnTx/>
                        <a:uFillTx/>
                        <a:latin typeface="Symbio AR+LT"/>
                        <a:ea typeface="+mn-ea"/>
                        <a:cs typeface="Symbio AR+LT"/>
                      </a:endParaRPr>
                    </a:p>
                  </p:txBody>
                </p:sp>
                <p:sp>
                  <p:nvSpPr>
                    <p:cNvPr id="187" name="Google Shape;1190;p42">
                      <a:extLst>
                        <a:ext uri="{FF2B5EF4-FFF2-40B4-BE49-F238E27FC236}">
                          <a16:creationId xmlns:a16="http://schemas.microsoft.com/office/drawing/2014/main" id="{425A9C79-EE61-49C0-A5E7-523AE48D2458}"/>
                        </a:ext>
                      </a:extLst>
                    </p:cNvPr>
                    <p:cNvSpPr/>
                    <p:nvPr/>
                  </p:nvSpPr>
                  <p:spPr>
                    <a:xfrm>
                      <a:off x="5241900" y="2327025"/>
                      <a:ext cx="103975" cy="121325"/>
                    </a:xfrm>
                    <a:custGeom>
                      <a:avLst/>
                      <a:gdLst/>
                      <a:ahLst/>
                      <a:cxnLst/>
                      <a:rect l="l" t="t" r="r" b="b"/>
                      <a:pathLst>
                        <a:path w="4159" h="4853" extrusionOk="0">
                          <a:moveTo>
                            <a:pt x="1985" y="725"/>
                          </a:moveTo>
                          <a:cubicBezTo>
                            <a:pt x="2394" y="725"/>
                            <a:pt x="2709" y="1040"/>
                            <a:pt x="2709" y="1450"/>
                          </a:cubicBezTo>
                          <a:cubicBezTo>
                            <a:pt x="2709" y="1828"/>
                            <a:pt x="2394" y="2143"/>
                            <a:pt x="1985" y="2143"/>
                          </a:cubicBezTo>
                          <a:cubicBezTo>
                            <a:pt x="1607" y="2143"/>
                            <a:pt x="1292" y="1828"/>
                            <a:pt x="1292" y="1450"/>
                          </a:cubicBezTo>
                          <a:cubicBezTo>
                            <a:pt x="1292" y="1040"/>
                            <a:pt x="1638" y="725"/>
                            <a:pt x="1985" y="725"/>
                          </a:cubicBezTo>
                          <a:close/>
                          <a:moveTo>
                            <a:pt x="1985" y="2804"/>
                          </a:moveTo>
                          <a:cubicBezTo>
                            <a:pt x="2741" y="2804"/>
                            <a:pt x="3371" y="3435"/>
                            <a:pt x="3371" y="4191"/>
                          </a:cubicBezTo>
                          <a:lnTo>
                            <a:pt x="630" y="4191"/>
                          </a:lnTo>
                          <a:cubicBezTo>
                            <a:pt x="630" y="3435"/>
                            <a:pt x="1260" y="2804"/>
                            <a:pt x="1985" y="2804"/>
                          </a:cubicBezTo>
                          <a:close/>
                          <a:moveTo>
                            <a:pt x="2048" y="1"/>
                          </a:moveTo>
                          <a:cubicBezTo>
                            <a:pt x="1292" y="1"/>
                            <a:pt x="662" y="631"/>
                            <a:pt x="662" y="1387"/>
                          </a:cubicBezTo>
                          <a:cubicBezTo>
                            <a:pt x="662" y="1765"/>
                            <a:pt x="819" y="2111"/>
                            <a:pt x="1040" y="2332"/>
                          </a:cubicBezTo>
                          <a:cubicBezTo>
                            <a:pt x="410" y="2710"/>
                            <a:pt x="0" y="3372"/>
                            <a:pt x="0" y="4159"/>
                          </a:cubicBezTo>
                          <a:lnTo>
                            <a:pt x="0" y="4506"/>
                          </a:lnTo>
                          <a:cubicBezTo>
                            <a:pt x="0" y="4695"/>
                            <a:pt x="158" y="4852"/>
                            <a:pt x="347" y="4852"/>
                          </a:cubicBezTo>
                          <a:lnTo>
                            <a:pt x="3812" y="4852"/>
                          </a:lnTo>
                          <a:cubicBezTo>
                            <a:pt x="4001" y="4852"/>
                            <a:pt x="4159" y="4695"/>
                            <a:pt x="4159" y="4506"/>
                          </a:cubicBezTo>
                          <a:lnTo>
                            <a:pt x="4159" y="4159"/>
                          </a:lnTo>
                          <a:cubicBezTo>
                            <a:pt x="4096" y="3403"/>
                            <a:pt x="3655" y="2710"/>
                            <a:pt x="3025" y="2332"/>
                          </a:cubicBezTo>
                          <a:cubicBezTo>
                            <a:pt x="3245" y="2111"/>
                            <a:pt x="3403" y="1765"/>
                            <a:pt x="3403" y="1387"/>
                          </a:cubicBezTo>
                          <a:cubicBezTo>
                            <a:pt x="3403" y="631"/>
                            <a:pt x="2772" y="1"/>
                            <a:pt x="2048"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D2547"/>
                        </a:solidFill>
                        <a:effectLst/>
                        <a:uLnTx/>
                        <a:uFillTx/>
                        <a:latin typeface="Symbio AR+LT"/>
                        <a:ea typeface="+mn-ea"/>
                        <a:cs typeface="Symbio AR+LT"/>
                      </a:endParaRPr>
                    </a:p>
                  </p:txBody>
                </p:sp>
                <p:sp>
                  <p:nvSpPr>
                    <p:cNvPr id="188" name="Google Shape;1191;p42">
                      <a:extLst>
                        <a:ext uri="{FF2B5EF4-FFF2-40B4-BE49-F238E27FC236}">
                          <a16:creationId xmlns:a16="http://schemas.microsoft.com/office/drawing/2014/main" id="{B804C3E5-DD00-470E-8420-E794A99C317E}"/>
                        </a:ext>
                      </a:extLst>
                    </p:cNvPr>
                    <p:cNvSpPr/>
                    <p:nvPr/>
                  </p:nvSpPr>
                  <p:spPr>
                    <a:xfrm>
                      <a:off x="5048925" y="2328600"/>
                      <a:ext cx="103975" cy="121325"/>
                    </a:xfrm>
                    <a:custGeom>
                      <a:avLst/>
                      <a:gdLst/>
                      <a:ahLst/>
                      <a:cxnLst/>
                      <a:rect l="l" t="t" r="r" b="b"/>
                      <a:pathLst>
                        <a:path w="4159" h="4853" extrusionOk="0">
                          <a:moveTo>
                            <a:pt x="2048" y="662"/>
                          </a:moveTo>
                          <a:cubicBezTo>
                            <a:pt x="2426" y="662"/>
                            <a:pt x="2741" y="977"/>
                            <a:pt x="2741" y="1387"/>
                          </a:cubicBezTo>
                          <a:cubicBezTo>
                            <a:pt x="2741" y="1765"/>
                            <a:pt x="2426" y="2080"/>
                            <a:pt x="2048" y="2080"/>
                          </a:cubicBezTo>
                          <a:cubicBezTo>
                            <a:pt x="1639" y="2080"/>
                            <a:pt x="1324" y="1765"/>
                            <a:pt x="1324" y="1387"/>
                          </a:cubicBezTo>
                          <a:cubicBezTo>
                            <a:pt x="1324" y="977"/>
                            <a:pt x="1670" y="662"/>
                            <a:pt x="2048" y="662"/>
                          </a:cubicBezTo>
                          <a:close/>
                          <a:moveTo>
                            <a:pt x="2048" y="2710"/>
                          </a:moveTo>
                          <a:cubicBezTo>
                            <a:pt x="2773" y="2710"/>
                            <a:pt x="3403" y="3340"/>
                            <a:pt x="3403" y="4096"/>
                          </a:cubicBezTo>
                          <a:lnTo>
                            <a:pt x="662" y="4096"/>
                          </a:lnTo>
                          <a:cubicBezTo>
                            <a:pt x="662" y="3340"/>
                            <a:pt x="1292" y="2710"/>
                            <a:pt x="2048" y="2710"/>
                          </a:cubicBezTo>
                          <a:close/>
                          <a:moveTo>
                            <a:pt x="2111" y="1"/>
                          </a:moveTo>
                          <a:cubicBezTo>
                            <a:pt x="1355" y="1"/>
                            <a:pt x="725" y="631"/>
                            <a:pt x="725" y="1387"/>
                          </a:cubicBezTo>
                          <a:cubicBezTo>
                            <a:pt x="725" y="1733"/>
                            <a:pt x="882" y="2080"/>
                            <a:pt x="1134" y="2332"/>
                          </a:cubicBezTo>
                          <a:cubicBezTo>
                            <a:pt x="410" y="2647"/>
                            <a:pt x="0" y="3340"/>
                            <a:pt x="0" y="4128"/>
                          </a:cubicBezTo>
                          <a:lnTo>
                            <a:pt x="0" y="4474"/>
                          </a:lnTo>
                          <a:cubicBezTo>
                            <a:pt x="0" y="4695"/>
                            <a:pt x="158" y="4852"/>
                            <a:pt x="347" y="4852"/>
                          </a:cubicBezTo>
                          <a:lnTo>
                            <a:pt x="3812" y="4852"/>
                          </a:lnTo>
                          <a:cubicBezTo>
                            <a:pt x="4001" y="4852"/>
                            <a:pt x="4159" y="4695"/>
                            <a:pt x="4159" y="4474"/>
                          </a:cubicBezTo>
                          <a:lnTo>
                            <a:pt x="4159" y="4128"/>
                          </a:lnTo>
                          <a:cubicBezTo>
                            <a:pt x="4159" y="3340"/>
                            <a:pt x="3718" y="2678"/>
                            <a:pt x="3088" y="2332"/>
                          </a:cubicBezTo>
                          <a:cubicBezTo>
                            <a:pt x="3340" y="2080"/>
                            <a:pt x="3497" y="1733"/>
                            <a:pt x="3497" y="1387"/>
                          </a:cubicBezTo>
                          <a:cubicBezTo>
                            <a:pt x="3497" y="631"/>
                            <a:pt x="2867" y="1"/>
                            <a:pt x="2111"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D2547"/>
                        </a:solidFill>
                        <a:effectLst/>
                        <a:uLnTx/>
                        <a:uFillTx/>
                        <a:latin typeface="Symbio AR+LT"/>
                        <a:ea typeface="+mn-ea"/>
                        <a:cs typeface="Symbio AR+LT"/>
                      </a:endParaRPr>
                    </a:p>
                  </p:txBody>
                </p:sp>
              </p:grpSp>
            </p:grpSp>
            <p:sp>
              <p:nvSpPr>
                <p:cNvPr id="176" name="Rectangle 175">
                  <a:extLst>
                    <a:ext uri="{FF2B5EF4-FFF2-40B4-BE49-F238E27FC236}">
                      <a16:creationId xmlns:a16="http://schemas.microsoft.com/office/drawing/2014/main" id="{D8FD280D-2D60-4462-848B-3D4F6292EF56}"/>
                    </a:ext>
                  </a:extLst>
                </p:cNvPr>
                <p:cNvSpPr/>
                <p:nvPr/>
              </p:nvSpPr>
              <p:spPr>
                <a:xfrm>
                  <a:off x="9366424" y="3548530"/>
                  <a:ext cx="549186" cy="364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SA" sz="1400" b="1" i="0" u="none" strike="noStrike" kern="1200" cap="none" spc="0" normalizeH="0" baseline="0" noProof="0" dirty="0">
                      <a:ln>
                        <a:noFill/>
                      </a:ln>
                      <a:solidFill>
                        <a:srgbClr val="04DAD5"/>
                      </a:solidFill>
                      <a:effectLst>
                        <a:outerShdw blurRad="38100" dist="38100" dir="2700000" algn="tl">
                          <a:srgbClr val="000000">
                            <a:alpha val="43137"/>
                          </a:srgbClr>
                        </a:outerShdw>
                      </a:effectLst>
                      <a:uLnTx/>
                      <a:uFillTx/>
                      <a:latin typeface="SST Arabic" panose="020B0504030504020204" pitchFamily="34" charset="-78"/>
                      <a:ea typeface="+mn-ea"/>
                      <a:cs typeface="SST Arabic" panose="020B0504030504020204" pitchFamily="34" charset="-78"/>
                    </a:rPr>
                    <a:t>2</a:t>
                  </a:r>
                  <a:endParaRPr kumimoji="0" lang="ar-SA" sz="1600" b="1" i="0" u="none" strike="noStrike" kern="1200" cap="none" spc="0" normalizeH="0" baseline="0" noProof="0" dirty="0">
                    <a:ln>
                      <a:noFill/>
                    </a:ln>
                    <a:solidFill>
                      <a:srgbClr val="04DAD5"/>
                    </a:solidFill>
                    <a:effectLst>
                      <a:outerShdw blurRad="38100" dist="38100" dir="2700000" algn="tl">
                        <a:srgbClr val="000000">
                          <a:alpha val="43137"/>
                        </a:srgbClr>
                      </a:outerShdw>
                    </a:effectLst>
                    <a:uLnTx/>
                    <a:uFillTx/>
                    <a:latin typeface="SST Arabic" panose="020B0504030504020204" pitchFamily="34" charset="-78"/>
                    <a:ea typeface="+mn-ea"/>
                    <a:cs typeface="SST Arabic" panose="020B0504030504020204" pitchFamily="34" charset="-78"/>
                  </a:endParaRPr>
                </a:p>
              </p:txBody>
            </p:sp>
          </p:grpSp>
        </p:grpSp>
      </p:grpSp>
      <p:grpSp>
        <p:nvGrpSpPr>
          <p:cNvPr id="208" name="Group 207">
            <a:extLst>
              <a:ext uri="{FF2B5EF4-FFF2-40B4-BE49-F238E27FC236}">
                <a16:creationId xmlns:a16="http://schemas.microsoft.com/office/drawing/2014/main" id="{D8B1E8EC-7DD5-4AD1-9A0E-AB41CDD8E405}"/>
              </a:ext>
            </a:extLst>
          </p:cNvPr>
          <p:cNvGrpSpPr/>
          <p:nvPr/>
        </p:nvGrpSpPr>
        <p:grpSpPr>
          <a:xfrm>
            <a:off x="5557160" y="4442284"/>
            <a:ext cx="1221028" cy="770331"/>
            <a:chOff x="5769115" y="5274617"/>
            <a:chExt cx="1221028" cy="770331"/>
          </a:xfrm>
        </p:grpSpPr>
        <p:grpSp>
          <p:nvGrpSpPr>
            <p:cNvPr id="209" name="Group 208">
              <a:extLst>
                <a:ext uri="{FF2B5EF4-FFF2-40B4-BE49-F238E27FC236}">
                  <a16:creationId xmlns:a16="http://schemas.microsoft.com/office/drawing/2014/main" id="{227EA737-F284-4C08-B0A7-664F2B80FE46}"/>
                </a:ext>
              </a:extLst>
            </p:cNvPr>
            <p:cNvGrpSpPr/>
            <p:nvPr/>
          </p:nvGrpSpPr>
          <p:grpSpPr>
            <a:xfrm>
              <a:off x="5769115" y="5274617"/>
              <a:ext cx="711053" cy="712492"/>
              <a:chOff x="8636294" y="5274617"/>
              <a:chExt cx="711053" cy="712492"/>
            </a:xfrm>
          </p:grpSpPr>
          <p:sp>
            <p:nvSpPr>
              <p:cNvPr id="236" name="Arrow: Right 235">
                <a:extLst>
                  <a:ext uri="{FF2B5EF4-FFF2-40B4-BE49-F238E27FC236}">
                    <a16:creationId xmlns:a16="http://schemas.microsoft.com/office/drawing/2014/main" id="{A72DB348-591C-4DD6-B8C8-61BD9B652B34}"/>
                  </a:ext>
                </a:extLst>
              </p:cNvPr>
              <p:cNvSpPr/>
              <p:nvPr/>
            </p:nvSpPr>
            <p:spPr>
              <a:xfrm rot="10800000">
                <a:off x="9014082" y="5778853"/>
                <a:ext cx="312113" cy="203976"/>
              </a:xfrm>
              <a:prstGeom prst="rightArrow">
                <a:avLst/>
              </a:prstGeom>
              <a:solidFill>
                <a:srgbClr val="038F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Symbio AR+LT"/>
                  <a:ea typeface="+mn-ea"/>
                  <a:cs typeface="Symbio AR+LT"/>
                </a:endParaRPr>
              </a:p>
            </p:txBody>
          </p:sp>
          <p:grpSp>
            <p:nvGrpSpPr>
              <p:cNvPr id="237" name="Group 236">
                <a:extLst>
                  <a:ext uri="{FF2B5EF4-FFF2-40B4-BE49-F238E27FC236}">
                    <a16:creationId xmlns:a16="http://schemas.microsoft.com/office/drawing/2014/main" id="{3C0E1C60-4519-41A4-BBF0-A6AE27196E7F}"/>
                  </a:ext>
                </a:extLst>
              </p:cNvPr>
              <p:cNvGrpSpPr/>
              <p:nvPr/>
            </p:nvGrpSpPr>
            <p:grpSpPr>
              <a:xfrm>
                <a:off x="8636294" y="5274617"/>
                <a:ext cx="711053" cy="270730"/>
                <a:chOff x="9337187" y="5365682"/>
                <a:chExt cx="711053" cy="270730"/>
              </a:xfrm>
            </p:grpSpPr>
            <p:pic>
              <p:nvPicPr>
                <p:cNvPr id="239" name="Picture 238">
                  <a:extLst>
                    <a:ext uri="{FF2B5EF4-FFF2-40B4-BE49-F238E27FC236}">
                      <a16:creationId xmlns:a16="http://schemas.microsoft.com/office/drawing/2014/main" id="{4AAC5A1A-8FA6-4AE9-AB40-4C822594E032}"/>
                    </a:ext>
                  </a:extLst>
                </p:cNvPr>
                <p:cNvPicPr>
                  <a:picLocks noChangeAspect="1"/>
                </p:cNvPicPr>
                <p:nvPr/>
              </p:nvPicPr>
              <p:blipFill>
                <a:blip r:embed="rId8">
                  <a:duotone>
                    <a:prstClr val="black"/>
                    <a:schemeClr val="accent4">
                      <a:tint val="45000"/>
                      <a:satMod val="400000"/>
                    </a:schemeClr>
                  </a:duotone>
                  <a:extLst>
                    <a:ext uri="{BEBA8EAE-BF5A-486C-A8C5-ECC9F3942E4B}">
                      <a14:imgProps xmlns:a14="http://schemas.microsoft.com/office/drawing/2010/main">
                        <a14:imgLayer r:embed="rId7">
                          <a14:imgEffect>
                            <a14:brightnessContrast bright="-40000" contrast="40000"/>
                          </a14:imgEffect>
                        </a14:imgLayer>
                      </a14:imgProps>
                    </a:ext>
                  </a:extLst>
                </a:blip>
                <a:stretch>
                  <a:fillRect/>
                </a:stretch>
              </p:blipFill>
              <p:spPr>
                <a:xfrm>
                  <a:off x="9337187" y="5365682"/>
                  <a:ext cx="314633" cy="268868"/>
                </a:xfrm>
                <a:prstGeom prst="rect">
                  <a:avLst/>
                </a:prstGeom>
                <a:effectLst/>
              </p:spPr>
            </p:pic>
            <p:sp>
              <p:nvSpPr>
                <p:cNvPr id="240" name="Arrow: Right 239">
                  <a:extLst>
                    <a:ext uri="{FF2B5EF4-FFF2-40B4-BE49-F238E27FC236}">
                      <a16:creationId xmlns:a16="http://schemas.microsoft.com/office/drawing/2014/main" id="{537F0785-286F-445B-A468-9B34AE6870A5}"/>
                    </a:ext>
                  </a:extLst>
                </p:cNvPr>
                <p:cNvSpPr/>
                <p:nvPr/>
              </p:nvSpPr>
              <p:spPr>
                <a:xfrm rot="10800000" flipH="1">
                  <a:off x="9725098" y="5430302"/>
                  <a:ext cx="323142" cy="206110"/>
                </a:xfrm>
                <a:prstGeom prst="rightArrow">
                  <a:avLst/>
                </a:prstGeom>
                <a:solidFill>
                  <a:srgbClr val="1438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Symbio AR+LT"/>
                    <a:ea typeface="+mn-ea"/>
                    <a:cs typeface="Symbio AR+LT"/>
                  </a:endParaRPr>
                </a:p>
              </p:txBody>
            </p:sp>
          </p:grpSp>
          <p:pic>
            <p:nvPicPr>
              <p:cNvPr id="238" name="Picture 237">
                <a:extLst>
                  <a:ext uri="{FF2B5EF4-FFF2-40B4-BE49-F238E27FC236}">
                    <a16:creationId xmlns:a16="http://schemas.microsoft.com/office/drawing/2014/main" id="{B3EDB23B-A378-4977-AE34-7C1BB564A662}"/>
                  </a:ext>
                </a:extLst>
              </p:cNvPr>
              <p:cNvPicPr>
                <a:picLocks noChangeAspect="1"/>
              </p:cNvPicPr>
              <p:nvPr/>
            </p:nvPicPr>
            <p:blipFill>
              <a:blip r:embed="rId8">
                <a:duotone>
                  <a:prstClr val="black"/>
                  <a:schemeClr val="accent4">
                    <a:tint val="45000"/>
                    <a:satMod val="400000"/>
                  </a:schemeClr>
                </a:duotone>
                <a:extLst>
                  <a:ext uri="{BEBA8EAE-BF5A-486C-A8C5-ECC9F3942E4B}">
                    <a14:imgProps xmlns:a14="http://schemas.microsoft.com/office/drawing/2010/main">
                      <a14:imgLayer r:embed="rId7">
                        <a14:imgEffect>
                          <a14:brightnessContrast bright="-40000" contrast="40000"/>
                        </a14:imgEffect>
                      </a14:imgLayer>
                    </a14:imgProps>
                  </a:ext>
                </a:extLst>
              </a:blip>
              <a:stretch>
                <a:fillRect/>
              </a:stretch>
            </p:blipFill>
            <p:spPr>
              <a:xfrm>
                <a:off x="8636294" y="5718241"/>
                <a:ext cx="314633" cy="268868"/>
              </a:xfrm>
              <a:prstGeom prst="rect">
                <a:avLst/>
              </a:prstGeom>
              <a:effectLst/>
            </p:spPr>
          </p:pic>
        </p:grpSp>
        <p:grpSp>
          <p:nvGrpSpPr>
            <p:cNvPr id="210" name="Group 209">
              <a:extLst>
                <a:ext uri="{FF2B5EF4-FFF2-40B4-BE49-F238E27FC236}">
                  <a16:creationId xmlns:a16="http://schemas.microsoft.com/office/drawing/2014/main" id="{78F6B444-458F-4F15-A7AA-D56715F671F3}"/>
                </a:ext>
              </a:extLst>
            </p:cNvPr>
            <p:cNvGrpSpPr/>
            <p:nvPr/>
          </p:nvGrpSpPr>
          <p:grpSpPr>
            <a:xfrm>
              <a:off x="6545217" y="5289814"/>
              <a:ext cx="444926" cy="755134"/>
              <a:chOff x="9369702" y="5269616"/>
              <a:chExt cx="444926" cy="755134"/>
            </a:xfrm>
          </p:grpSpPr>
          <p:grpSp>
            <p:nvGrpSpPr>
              <p:cNvPr id="211" name="Group 210">
                <a:extLst>
                  <a:ext uri="{FF2B5EF4-FFF2-40B4-BE49-F238E27FC236}">
                    <a16:creationId xmlns:a16="http://schemas.microsoft.com/office/drawing/2014/main" id="{C6630B5A-483E-44FA-A006-46FEA49CECF4}"/>
                  </a:ext>
                </a:extLst>
              </p:cNvPr>
              <p:cNvGrpSpPr/>
              <p:nvPr/>
            </p:nvGrpSpPr>
            <p:grpSpPr>
              <a:xfrm>
                <a:off x="9369702" y="5269616"/>
                <a:ext cx="438577" cy="307777"/>
                <a:chOff x="9366424" y="3548530"/>
                <a:chExt cx="549186" cy="364999"/>
              </a:xfrm>
            </p:grpSpPr>
            <p:grpSp>
              <p:nvGrpSpPr>
                <p:cNvPr id="224" name="Group 223">
                  <a:extLst>
                    <a:ext uri="{FF2B5EF4-FFF2-40B4-BE49-F238E27FC236}">
                      <a16:creationId xmlns:a16="http://schemas.microsoft.com/office/drawing/2014/main" id="{C7F9A2B7-EA36-4569-AC1B-D861ED156F8C}"/>
                    </a:ext>
                  </a:extLst>
                </p:cNvPr>
                <p:cNvGrpSpPr/>
                <p:nvPr/>
              </p:nvGrpSpPr>
              <p:grpSpPr>
                <a:xfrm>
                  <a:off x="9453162" y="3553966"/>
                  <a:ext cx="387627" cy="352509"/>
                  <a:chOff x="5112361" y="3348237"/>
                  <a:chExt cx="1033500" cy="1033500"/>
                </a:xfrm>
              </p:grpSpPr>
              <p:sp>
                <p:nvSpPr>
                  <p:cNvPr id="226" name="Google Shape;1186;p42">
                    <a:extLst>
                      <a:ext uri="{FF2B5EF4-FFF2-40B4-BE49-F238E27FC236}">
                        <a16:creationId xmlns:a16="http://schemas.microsoft.com/office/drawing/2014/main" id="{0F0119E9-C29D-4FCE-83B8-A87B1A61DD3F}"/>
                      </a:ext>
                    </a:extLst>
                  </p:cNvPr>
                  <p:cNvSpPr/>
                  <p:nvPr/>
                </p:nvSpPr>
                <p:spPr>
                  <a:xfrm>
                    <a:off x="5112361" y="3348237"/>
                    <a:ext cx="1033500" cy="1033500"/>
                  </a:xfrm>
                  <a:prstGeom prst="ellipse">
                    <a:avLst/>
                  </a:prstGeom>
                  <a:solidFill>
                    <a:schemeClr val="accent3">
                      <a:lumMod val="50000"/>
                    </a:scheme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0D2547"/>
                      </a:solidFill>
                      <a:effectLst/>
                      <a:uLnTx/>
                      <a:uFillTx/>
                      <a:latin typeface="Symbio AR+LT"/>
                      <a:ea typeface="+mn-ea"/>
                      <a:cs typeface="Symbio AR+LT"/>
                    </a:endParaRPr>
                  </a:p>
                </p:txBody>
              </p:sp>
              <p:sp>
                <p:nvSpPr>
                  <p:cNvPr id="227" name="Google Shape;1187;p42">
                    <a:extLst>
                      <a:ext uri="{FF2B5EF4-FFF2-40B4-BE49-F238E27FC236}">
                        <a16:creationId xmlns:a16="http://schemas.microsoft.com/office/drawing/2014/main" id="{AD1C1DC3-98A3-4C97-A58C-9988E1633DA2}"/>
                      </a:ext>
                    </a:extLst>
                  </p:cNvPr>
                  <p:cNvSpPr/>
                  <p:nvPr/>
                </p:nvSpPr>
                <p:spPr>
                  <a:xfrm>
                    <a:off x="5221432" y="3457310"/>
                    <a:ext cx="815400" cy="815400"/>
                  </a:xfrm>
                  <a:prstGeom prst="ellipse">
                    <a:avLst/>
                  </a:prstGeom>
                  <a:solidFill>
                    <a:schemeClr val="bg1"/>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endParaRPr kumimoji="0" sz="900" b="0" i="0" u="none" strike="noStrike" kern="1200" cap="none" spc="0" normalizeH="0" baseline="0" noProof="0" dirty="0">
                      <a:ln>
                        <a:noFill/>
                      </a:ln>
                      <a:solidFill>
                        <a:srgbClr val="0D2547"/>
                      </a:solidFill>
                      <a:effectLst/>
                      <a:uLnTx/>
                      <a:uFillTx/>
                      <a:latin typeface="Symbio AR+LT"/>
                      <a:ea typeface="+mn-ea"/>
                      <a:cs typeface="Symbio AR+LT"/>
                    </a:endParaRPr>
                  </a:p>
                </p:txBody>
              </p:sp>
              <p:grpSp>
                <p:nvGrpSpPr>
                  <p:cNvPr id="228" name="Google Shape;1188;p42">
                    <a:extLst>
                      <a:ext uri="{FF2B5EF4-FFF2-40B4-BE49-F238E27FC236}">
                        <a16:creationId xmlns:a16="http://schemas.microsoft.com/office/drawing/2014/main" id="{9F49D588-305C-4D4A-B6A0-2C0A7B2ACD76}"/>
                      </a:ext>
                    </a:extLst>
                  </p:cNvPr>
                  <p:cNvGrpSpPr/>
                  <p:nvPr/>
                </p:nvGrpSpPr>
                <p:grpSpPr>
                  <a:xfrm>
                    <a:off x="5400545" y="3665715"/>
                    <a:ext cx="457189" cy="398590"/>
                    <a:chOff x="5046550" y="2327025"/>
                    <a:chExt cx="299325" cy="261525"/>
                  </a:xfrm>
                </p:grpSpPr>
                <p:sp>
                  <p:nvSpPr>
                    <p:cNvPr id="229" name="Google Shape;1189;p42">
                      <a:extLst>
                        <a:ext uri="{FF2B5EF4-FFF2-40B4-BE49-F238E27FC236}">
                          <a16:creationId xmlns:a16="http://schemas.microsoft.com/office/drawing/2014/main" id="{E62AE80C-ABB9-4D83-8FF3-6E7C66136F0C}"/>
                        </a:ext>
                      </a:extLst>
                    </p:cNvPr>
                    <p:cNvSpPr/>
                    <p:nvPr/>
                  </p:nvSpPr>
                  <p:spPr>
                    <a:xfrm>
                      <a:off x="5046550" y="2448325"/>
                      <a:ext cx="297750" cy="140225"/>
                    </a:xfrm>
                    <a:custGeom>
                      <a:avLst/>
                      <a:gdLst/>
                      <a:ahLst/>
                      <a:cxnLst/>
                      <a:rect l="l" t="t" r="r" b="b"/>
                      <a:pathLst>
                        <a:path w="11910" h="5609" extrusionOk="0">
                          <a:moveTo>
                            <a:pt x="4569" y="1386"/>
                          </a:moveTo>
                          <a:cubicBezTo>
                            <a:pt x="4538" y="1575"/>
                            <a:pt x="4506" y="1828"/>
                            <a:pt x="4443" y="2111"/>
                          </a:cubicBezTo>
                          <a:lnTo>
                            <a:pt x="757" y="2111"/>
                          </a:lnTo>
                          <a:lnTo>
                            <a:pt x="757" y="1386"/>
                          </a:lnTo>
                          <a:close/>
                          <a:moveTo>
                            <a:pt x="11185" y="1386"/>
                          </a:moveTo>
                          <a:lnTo>
                            <a:pt x="11185" y="2111"/>
                          </a:lnTo>
                          <a:lnTo>
                            <a:pt x="7530" y="2111"/>
                          </a:lnTo>
                          <a:cubicBezTo>
                            <a:pt x="7467" y="1828"/>
                            <a:pt x="7436" y="1575"/>
                            <a:pt x="7373" y="1386"/>
                          </a:cubicBezTo>
                          <a:close/>
                          <a:moveTo>
                            <a:pt x="5955" y="725"/>
                          </a:moveTo>
                          <a:cubicBezTo>
                            <a:pt x="6270" y="725"/>
                            <a:pt x="6396" y="788"/>
                            <a:pt x="6491" y="1071"/>
                          </a:cubicBezTo>
                          <a:cubicBezTo>
                            <a:pt x="6743" y="1639"/>
                            <a:pt x="6900" y="2804"/>
                            <a:pt x="7247" y="4852"/>
                          </a:cubicBezTo>
                          <a:lnTo>
                            <a:pt x="4664" y="4852"/>
                          </a:lnTo>
                          <a:cubicBezTo>
                            <a:pt x="5010" y="2804"/>
                            <a:pt x="5168" y="1639"/>
                            <a:pt x="5388" y="1071"/>
                          </a:cubicBezTo>
                          <a:cubicBezTo>
                            <a:pt x="5514" y="788"/>
                            <a:pt x="5640" y="725"/>
                            <a:pt x="5955" y="725"/>
                          </a:cubicBezTo>
                          <a:close/>
                          <a:moveTo>
                            <a:pt x="5955" y="0"/>
                          </a:moveTo>
                          <a:cubicBezTo>
                            <a:pt x="5357" y="0"/>
                            <a:pt x="5010" y="221"/>
                            <a:pt x="4758" y="725"/>
                          </a:cubicBezTo>
                          <a:lnTo>
                            <a:pt x="347" y="725"/>
                          </a:lnTo>
                          <a:cubicBezTo>
                            <a:pt x="158" y="725"/>
                            <a:pt x="1" y="882"/>
                            <a:pt x="1" y="1071"/>
                          </a:cubicBezTo>
                          <a:lnTo>
                            <a:pt x="1" y="2458"/>
                          </a:lnTo>
                          <a:cubicBezTo>
                            <a:pt x="1" y="2647"/>
                            <a:pt x="158" y="2804"/>
                            <a:pt x="347" y="2804"/>
                          </a:cubicBezTo>
                          <a:lnTo>
                            <a:pt x="4254" y="2804"/>
                          </a:lnTo>
                          <a:cubicBezTo>
                            <a:pt x="4191" y="3371"/>
                            <a:pt x="4065" y="4064"/>
                            <a:pt x="3907" y="4884"/>
                          </a:cubicBezTo>
                          <a:lnTo>
                            <a:pt x="3498" y="4884"/>
                          </a:lnTo>
                          <a:cubicBezTo>
                            <a:pt x="3309" y="4884"/>
                            <a:pt x="3151" y="5041"/>
                            <a:pt x="3151" y="5262"/>
                          </a:cubicBezTo>
                          <a:cubicBezTo>
                            <a:pt x="3151" y="5451"/>
                            <a:pt x="3309" y="5608"/>
                            <a:pt x="3498" y="5608"/>
                          </a:cubicBezTo>
                          <a:lnTo>
                            <a:pt x="8350" y="5608"/>
                          </a:lnTo>
                          <a:cubicBezTo>
                            <a:pt x="8539" y="5608"/>
                            <a:pt x="8696" y="5451"/>
                            <a:pt x="8696" y="5262"/>
                          </a:cubicBezTo>
                          <a:cubicBezTo>
                            <a:pt x="8696" y="5041"/>
                            <a:pt x="8539" y="4884"/>
                            <a:pt x="8350" y="4884"/>
                          </a:cubicBezTo>
                          <a:lnTo>
                            <a:pt x="7972" y="4884"/>
                          </a:lnTo>
                          <a:cubicBezTo>
                            <a:pt x="7814" y="4064"/>
                            <a:pt x="7688" y="3403"/>
                            <a:pt x="7593" y="2804"/>
                          </a:cubicBezTo>
                          <a:lnTo>
                            <a:pt x="11500" y="2804"/>
                          </a:lnTo>
                          <a:cubicBezTo>
                            <a:pt x="11689" y="2804"/>
                            <a:pt x="11847" y="2647"/>
                            <a:pt x="11847" y="2458"/>
                          </a:cubicBezTo>
                          <a:lnTo>
                            <a:pt x="11847" y="1071"/>
                          </a:lnTo>
                          <a:cubicBezTo>
                            <a:pt x="11910" y="882"/>
                            <a:pt x="11752" y="725"/>
                            <a:pt x="11532" y="725"/>
                          </a:cubicBezTo>
                          <a:lnTo>
                            <a:pt x="7121" y="725"/>
                          </a:lnTo>
                          <a:cubicBezTo>
                            <a:pt x="6900" y="252"/>
                            <a:pt x="6554" y="0"/>
                            <a:pt x="5955"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D2547"/>
                        </a:solidFill>
                        <a:effectLst/>
                        <a:uLnTx/>
                        <a:uFillTx/>
                        <a:latin typeface="Symbio AR+LT"/>
                        <a:ea typeface="+mn-ea"/>
                        <a:cs typeface="Symbio AR+LT"/>
                      </a:endParaRPr>
                    </a:p>
                  </p:txBody>
                </p:sp>
                <p:sp>
                  <p:nvSpPr>
                    <p:cNvPr id="230" name="Google Shape;1190;p42">
                      <a:extLst>
                        <a:ext uri="{FF2B5EF4-FFF2-40B4-BE49-F238E27FC236}">
                          <a16:creationId xmlns:a16="http://schemas.microsoft.com/office/drawing/2014/main" id="{D218747C-32DD-4A8A-BD2C-C7F285EE86D9}"/>
                        </a:ext>
                      </a:extLst>
                    </p:cNvPr>
                    <p:cNvSpPr/>
                    <p:nvPr/>
                  </p:nvSpPr>
                  <p:spPr>
                    <a:xfrm>
                      <a:off x="5241900" y="2327025"/>
                      <a:ext cx="103975" cy="121325"/>
                    </a:xfrm>
                    <a:custGeom>
                      <a:avLst/>
                      <a:gdLst/>
                      <a:ahLst/>
                      <a:cxnLst/>
                      <a:rect l="l" t="t" r="r" b="b"/>
                      <a:pathLst>
                        <a:path w="4159" h="4853" extrusionOk="0">
                          <a:moveTo>
                            <a:pt x="1985" y="725"/>
                          </a:moveTo>
                          <a:cubicBezTo>
                            <a:pt x="2394" y="725"/>
                            <a:pt x="2709" y="1040"/>
                            <a:pt x="2709" y="1450"/>
                          </a:cubicBezTo>
                          <a:cubicBezTo>
                            <a:pt x="2709" y="1828"/>
                            <a:pt x="2394" y="2143"/>
                            <a:pt x="1985" y="2143"/>
                          </a:cubicBezTo>
                          <a:cubicBezTo>
                            <a:pt x="1607" y="2143"/>
                            <a:pt x="1292" y="1828"/>
                            <a:pt x="1292" y="1450"/>
                          </a:cubicBezTo>
                          <a:cubicBezTo>
                            <a:pt x="1292" y="1040"/>
                            <a:pt x="1638" y="725"/>
                            <a:pt x="1985" y="725"/>
                          </a:cubicBezTo>
                          <a:close/>
                          <a:moveTo>
                            <a:pt x="1985" y="2804"/>
                          </a:moveTo>
                          <a:cubicBezTo>
                            <a:pt x="2741" y="2804"/>
                            <a:pt x="3371" y="3435"/>
                            <a:pt x="3371" y="4191"/>
                          </a:cubicBezTo>
                          <a:lnTo>
                            <a:pt x="630" y="4191"/>
                          </a:lnTo>
                          <a:cubicBezTo>
                            <a:pt x="630" y="3435"/>
                            <a:pt x="1260" y="2804"/>
                            <a:pt x="1985" y="2804"/>
                          </a:cubicBezTo>
                          <a:close/>
                          <a:moveTo>
                            <a:pt x="2048" y="1"/>
                          </a:moveTo>
                          <a:cubicBezTo>
                            <a:pt x="1292" y="1"/>
                            <a:pt x="662" y="631"/>
                            <a:pt x="662" y="1387"/>
                          </a:cubicBezTo>
                          <a:cubicBezTo>
                            <a:pt x="662" y="1765"/>
                            <a:pt x="819" y="2111"/>
                            <a:pt x="1040" y="2332"/>
                          </a:cubicBezTo>
                          <a:cubicBezTo>
                            <a:pt x="410" y="2710"/>
                            <a:pt x="0" y="3372"/>
                            <a:pt x="0" y="4159"/>
                          </a:cubicBezTo>
                          <a:lnTo>
                            <a:pt x="0" y="4506"/>
                          </a:lnTo>
                          <a:cubicBezTo>
                            <a:pt x="0" y="4695"/>
                            <a:pt x="158" y="4852"/>
                            <a:pt x="347" y="4852"/>
                          </a:cubicBezTo>
                          <a:lnTo>
                            <a:pt x="3812" y="4852"/>
                          </a:lnTo>
                          <a:cubicBezTo>
                            <a:pt x="4001" y="4852"/>
                            <a:pt x="4159" y="4695"/>
                            <a:pt x="4159" y="4506"/>
                          </a:cubicBezTo>
                          <a:lnTo>
                            <a:pt x="4159" y="4159"/>
                          </a:lnTo>
                          <a:cubicBezTo>
                            <a:pt x="4096" y="3403"/>
                            <a:pt x="3655" y="2710"/>
                            <a:pt x="3025" y="2332"/>
                          </a:cubicBezTo>
                          <a:cubicBezTo>
                            <a:pt x="3245" y="2111"/>
                            <a:pt x="3403" y="1765"/>
                            <a:pt x="3403" y="1387"/>
                          </a:cubicBezTo>
                          <a:cubicBezTo>
                            <a:pt x="3403" y="631"/>
                            <a:pt x="2772" y="1"/>
                            <a:pt x="2048"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D2547"/>
                        </a:solidFill>
                        <a:effectLst/>
                        <a:uLnTx/>
                        <a:uFillTx/>
                        <a:latin typeface="Symbio AR+LT"/>
                        <a:ea typeface="+mn-ea"/>
                        <a:cs typeface="Symbio AR+LT"/>
                      </a:endParaRPr>
                    </a:p>
                  </p:txBody>
                </p:sp>
                <p:sp>
                  <p:nvSpPr>
                    <p:cNvPr id="235" name="Google Shape;1191;p42">
                      <a:extLst>
                        <a:ext uri="{FF2B5EF4-FFF2-40B4-BE49-F238E27FC236}">
                          <a16:creationId xmlns:a16="http://schemas.microsoft.com/office/drawing/2014/main" id="{F2AB7DB0-1ADB-49BA-AA83-8F7F4A236A59}"/>
                        </a:ext>
                      </a:extLst>
                    </p:cNvPr>
                    <p:cNvSpPr/>
                    <p:nvPr/>
                  </p:nvSpPr>
                  <p:spPr>
                    <a:xfrm>
                      <a:off x="5048925" y="2328600"/>
                      <a:ext cx="103975" cy="121325"/>
                    </a:xfrm>
                    <a:custGeom>
                      <a:avLst/>
                      <a:gdLst/>
                      <a:ahLst/>
                      <a:cxnLst/>
                      <a:rect l="l" t="t" r="r" b="b"/>
                      <a:pathLst>
                        <a:path w="4159" h="4853" extrusionOk="0">
                          <a:moveTo>
                            <a:pt x="2048" y="662"/>
                          </a:moveTo>
                          <a:cubicBezTo>
                            <a:pt x="2426" y="662"/>
                            <a:pt x="2741" y="977"/>
                            <a:pt x="2741" y="1387"/>
                          </a:cubicBezTo>
                          <a:cubicBezTo>
                            <a:pt x="2741" y="1765"/>
                            <a:pt x="2426" y="2080"/>
                            <a:pt x="2048" y="2080"/>
                          </a:cubicBezTo>
                          <a:cubicBezTo>
                            <a:pt x="1639" y="2080"/>
                            <a:pt x="1324" y="1765"/>
                            <a:pt x="1324" y="1387"/>
                          </a:cubicBezTo>
                          <a:cubicBezTo>
                            <a:pt x="1324" y="977"/>
                            <a:pt x="1670" y="662"/>
                            <a:pt x="2048" y="662"/>
                          </a:cubicBezTo>
                          <a:close/>
                          <a:moveTo>
                            <a:pt x="2048" y="2710"/>
                          </a:moveTo>
                          <a:cubicBezTo>
                            <a:pt x="2773" y="2710"/>
                            <a:pt x="3403" y="3340"/>
                            <a:pt x="3403" y="4096"/>
                          </a:cubicBezTo>
                          <a:lnTo>
                            <a:pt x="662" y="4096"/>
                          </a:lnTo>
                          <a:cubicBezTo>
                            <a:pt x="662" y="3340"/>
                            <a:pt x="1292" y="2710"/>
                            <a:pt x="2048" y="2710"/>
                          </a:cubicBezTo>
                          <a:close/>
                          <a:moveTo>
                            <a:pt x="2111" y="1"/>
                          </a:moveTo>
                          <a:cubicBezTo>
                            <a:pt x="1355" y="1"/>
                            <a:pt x="725" y="631"/>
                            <a:pt x="725" y="1387"/>
                          </a:cubicBezTo>
                          <a:cubicBezTo>
                            <a:pt x="725" y="1733"/>
                            <a:pt x="882" y="2080"/>
                            <a:pt x="1134" y="2332"/>
                          </a:cubicBezTo>
                          <a:cubicBezTo>
                            <a:pt x="410" y="2647"/>
                            <a:pt x="0" y="3340"/>
                            <a:pt x="0" y="4128"/>
                          </a:cubicBezTo>
                          <a:lnTo>
                            <a:pt x="0" y="4474"/>
                          </a:lnTo>
                          <a:cubicBezTo>
                            <a:pt x="0" y="4695"/>
                            <a:pt x="158" y="4852"/>
                            <a:pt x="347" y="4852"/>
                          </a:cubicBezTo>
                          <a:lnTo>
                            <a:pt x="3812" y="4852"/>
                          </a:lnTo>
                          <a:cubicBezTo>
                            <a:pt x="4001" y="4852"/>
                            <a:pt x="4159" y="4695"/>
                            <a:pt x="4159" y="4474"/>
                          </a:cubicBezTo>
                          <a:lnTo>
                            <a:pt x="4159" y="4128"/>
                          </a:lnTo>
                          <a:cubicBezTo>
                            <a:pt x="4159" y="3340"/>
                            <a:pt x="3718" y="2678"/>
                            <a:pt x="3088" y="2332"/>
                          </a:cubicBezTo>
                          <a:cubicBezTo>
                            <a:pt x="3340" y="2080"/>
                            <a:pt x="3497" y="1733"/>
                            <a:pt x="3497" y="1387"/>
                          </a:cubicBezTo>
                          <a:cubicBezTo>
                            <a:pt x="3497" y="631"/>
                            <a:pt x="2867" y="1"/>
                            <a:pt x="2111"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D2547"/>
                        </a:solidFill>
                        <a:effectLst/>
                        <a:uLnTx/>
                        <a:uFillTx/>
                        <a:latin typeface="Symbio AR+LT"/>
                        <a:ea typeface="+mn-ea"/>
                        <a:cs typeface="Symbio AR+LT"/>
                      </a:endParaRPr>
                    </a:p>
                  </p:txBody>
                </p:sp>
              </p:grpSp>
            </p:grpSp>
            <p:sp>
              <p:nvSpPr>
                <p:cNvPr id="225" name="Rectangle 224">
                  <a:extLst>
                    <a:ext uri="{FF2B5EF4-FFF2-40B4-BE49-F238E27FC236}">
                      <a16:creationId xmlns:a16="http://schemas.microsoft.com/office/drawing/2014/main" id="{E4BC3970-506D-4312-BCF1-EE6B3B44DC7F}"/>
                    </a:ext>
                  </a:extLst>
                </p:cNvPr>
                <p:cNvSpPr/>
                <p:nvPr/>
              </p:nvSpPr>
              <p:spPr>
                <a:xfrm>
                  <a:off x="9366424" y="3548530"/>
                  <a:ext cx="549186" cy="364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SA" sz="1400" b="1" i="0" u="none" strike="noStrike" kern="1200" cap="none" spc="0" normalizeH="0" baseline="0" noProof="0" dirty="0">
                      <a:ln>
                        <a:noFill/>
                      </a:ln>
                      <a:solidFill>
                        <a:srgbClr val="04DAD5"/>
                      </a:solidFill>
                      <a:effectLst>
                        <a:outerShdw blurRad="38100" dist="38100" dir="2700000" algn="tl">
                          <a:srgbClr val="000000">
                            <a:alpha val="43137"/>
                          </a:srgbClr>
                        </a:outerShdw>
                      </a:effectLst>
                      <a:uLnTx/>
                      <a:uFillTx/>
                      <a:latin typeface="SST Arabic" panose="020B0504030504020204" pitchFamily="34" charset="-78"/>
                      <a:ea typeface="+mn-ea"/>
                      <a:cs typeface="SST Arabic" panose="020B0504030504020204" pitchFamily="34" charset="-78"/>
                    </a:rPr>
                    <a:t>3</a:t>
                  </a:r>
                </a:p>
              </p:txBody>
            </p:sp>
          </p:grpSp>
          <p:grpSp>
            <p:nvGrpSpPr>
              <p:cNvPr id="212" name="Group 211">
                <a:extLst>
                  <a:ext uri="{FF2B5EF4-FFF2-40B4-BE49-F238E27FC236}">
                    <a16:creationId xmlns:a16="http://schemas.microsoft.com/office/drawing/2014/main" id="{36DCDAED-EF6F-433A-ACA9-EE88C954C447}"/>
                  </a:ext>
                </a:extLst>
              </p:cNvPr>
              <p:cNvGrpSpPr/>
              <p:nvPr/>
            </p:nvGrpSpPr>
            <p:grpSpPr>
              <a:xfrm>
                <a:off x="9376051" y="5716973"/>
                <a:ext cx="438577" cy="307777"/>
                <a:chOff x="9366424" y="3548530"/>
                <a:chExt cx="549186" cy="364999"/>
              </a:xfrm>
            </p:grpSpPr>
            <p:grpSp>
              <p:nvGrpSpPr>
                <p:cNvPr id="216" name="Group 215">
                  <a:extLst>
                    <a:ext uri="{FF2B5EF4-FFF2-40B4-BE49-F238E27FC236}">
                      <a16:creationId xmlns:a16="http://schemas.microsoft.com/office/drawing/2014/main" id="{DFB11739-0916-4E28-87C2-B01ED8AE8F3A}"/>
                    </a:ext>
                  </a:extLst>
                </p:cNvPr>
                <p:cNvGrpSpPr/>
                <p:nvPr/>
              </p:nvGrpSpPr>
              <p:grpSpPr>
                <a:xfrm>
                  <a:off x="9453162" y="3553966"/>
                  <a:ext cx="387627" cy="352509"/>
                  <a:chOff x="5112361" y="3348237"/>
                  <a:chExt cx="1033500" cy="1033500"/>
                </a:xfrm>
              </p:grpSpPr>
              <p:sp>
                <p:nvSpPr>
                  <p:cNvPr id="218" name="Google Shape;1186;p42">
                    <a:extLst>
                      <a:ext uri="{FF2B5EF4-FFF2-40B4-BE49-F238E27FC236}">
                        <a16:creationId xmlns:a16="http://schemas.microsoft.com/office/drawing/2014/main" id="{5E4B504E-FA9D-492A-8A54-BB935A6959A8}"/>
                      </a:ext>
                    </a:extLst>
                  </p:cNvPr>
                  <p:cNvSpPr/>
                  <p:nvPr/>
                </p:nvSpPr>
                <p:spPr>
                  <a:xfrm>
                    <a:off x="5112361" y="3348237"/>
                    <a:ext cx="1033500" cy="1033500"/>
                  </a:xfrm>
                  <a:prstGeom prst="ellipse">
                    <a:avLst/>
                  </a:prstGeom>
                  <a:solidFill>
                    <a:schemeClr val="accent3">
                      <a:lumMod val="50000"/>
                    </a:scheme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0D2547"/>
                      </a:solidFill>
                      <a:effectLst/>
                      <a:uLnTx/>
                      <a:uFillTx/>
                      <a:latin typeface="Symbio AR+LT"/>
                      <a:ea typeface="+mn-ea"/>
                      <a:cs typeface="Symbio AR+LT"/>
                    </a:endParaRPr>
                  </a:p>
                </p:txBody>
              </p:sp>
              <p:sp>
                <p:nvSpPr>
                  <p:cNvPr id="219" name="Google Shape;1187;p42">
                    <a:extLst>
                      <a:ext uri="{FF2B5EF4-FFF2-40B4-BE49-F238E27FC236}">
                        <a16:creationId xmlns:a16="http://schemas.microsoft.com/office/drawing/2014/main" id="{24E021F5-1299-487F-BB46-11BC6413B071}"/>
                      </a:ext>
                    </a:extLst>
                  </p:cNvPr>
                  <p:cNvSpPr/>
                  <p:nvPr/>
                </p:nvSpPr>
                <p:spPr>
                  <a:xfrm>
                    <a:off x="5221432" y="3457310"/>
                    <a:ext cx="815400" cy="815400"/>
                  </a:xfrm>
                  <a:prstGeom prst="ellipse">
                    <a:avLst/>
                  </a:prstGeom>
                  <a:solidFill>
                    <a:schemeClr val="bg1"/>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endParaRPr kumimoji="0" sz="900" b="0" i="0" u="none" strike="noStrike" kern="1200" cap="none" spc="0" normalizeH="0" baseline="0" noProof="0" dirty="0">
                      <a:ln>
                        <a:noFill/>
                      </a:ln>
                      <a:solidFill>
                        <a:srgbClr val="0D2547"/>
                      </a:solidFill>
                      <a:effectLst/>
                      <a:uLnTx/>
                      <a:uFillTx/>
                      <a:latin typeface="Symbio AR+LT"/>
                      <a:ea typeface="+mn-ea"/>
                      <a:cs typeface="Symbio AR+LT"/>
                    </a:endParaRPr>
                  </a:p>
                </p:txBody>
              </p:sp>
              <p:grpSp>
                <p:nvGrpSpPr>
                  <p:cNvPr id="220" name="Google Shape;1188;p42">
                    <a:extLst>
                      <a:ext uri="{FF2B5EF4-FFF2-40B4-BE49-F238E27FC236}">
                        <a16:creationId xmlns:a16="http://schemas.microsoft.com/office/drawing/2014/main" id="{5BE00495-9768-4C53-926E-75918AE0D554}"/>
                      </a:ext>
                    </a:extLst>
                  </p:cNvPr>
                  <p:cNvGrpSpPr/>
                  <p:nvPr/>
                </p:nvGrpSpPr>
                <p:grpSpPr>
                  <a:xfrm>
                    <a:off x="5400545" y="3665715"/>
                    <a:ext cx="457189" cy="398590"/>
                    <a:chOff x="5046550" y="2327025"/>
                    <a:chExt cx="299325" cy="261525"/>
                  </a:xfrm>
                </p:grpSpPr>
                <p:sp>
                  <p:nvSpPr>
                    <p:cNvPr id="221" name="Google Shape;1189;p42">
                      <a:extLst>
                        <a:ext uri="{FF2B5EF4-FFF2-40B4-BE49-F238E27FC236}">
                          <a16:creationId xmlns:a16="http://schemas.microsoft.com/office/drawing/2014/main" id="{4E66DAD6-713E-42AF-B00A-1916A2F1D8F1}"/>
                        </a:ext>
                      </a:extLst>
                    </p:cNvPr>
                    <p:cNvSpPr/>
                    <p:nvPr/>
                  </p:nvSpPr>
                  <p:spPr>
                    <a:xfrm>
                      <a:off x="5046550" y="2448325"/>
                      <a:ext cx="297750" cy="140225"/>
                    </a:xfrm>
                    <a:custGeom>
                      <a:avLst/>
                      <a:gdLst/>
                      <a:ahLst/>
                      <a:cxnLst/>
                      <a:rect l="l" t="t" r="r" b="b"/>
                      <a:pathLst>
                        <a:path w="11910" h="5609" extrusionOk="0">
                          <a:moveTo>
                            <a:pt x="4569" y="1386"/>
                          </a:moveTo>
                          <a:cubicBezTo>
                            <a:pt x="4538" y="1575"/>
                            <a:pt x="4506" y="1828"/>
                            <a:pt x="4443" y="2111"/>
                          </a:cubicBezTo>
                          <a:lnTo>
                            <a:pt x="757" y="2111"/>
                          </a:lnTo>
                          <a:lnTo>
                            <a:pt x="757" y="1386"/>
                          </a:lnTo>
                          <a:close/>
                          <a:moveTo>
                            <a:pt x="11185" y="1386"/>
                          </a:moveTo>
                          <a:lnTo>
                            <a:pt x="11185" y="2111"/>
                          </a:lnTo>
                          <a:lnTo>
                            <a:pt x="7530" y="2111"/>
                          </a:lnTo>
                          <a:cubicBezTo>
                            <a:pt x="7467" y="1828"/>
                            <a:pt x="7436" y="1575"/>
                            <a:pt x="7373" y="1386"/>
                          </a:cubicBezTo>
                          <a:close/>
                          <a:moveTo>
                            <a:pt x="5955" y="725"/>
                          </a:moveTo>
                          <a:cubicBezTo>
                            <a:pt x="6270" y="725"/>
                            <a:pt x="6396" y="788"/>
                            <a:pt x="6491" y="1071"/>
                          </a:cubicBezTo>
                          <a:cubicBezTo>
                            <a:pt x="6743" y="1639"/>
                            <a:pt x="6900" y="2804"/>
                            <a:pt x="7247" y="4852"/>
                          </a:cubicBezTo>
                          <a:lnTo>
                            <a:pt x="4664" y="4852"/>
                          </a:lnTo>
                          <a:cubicBezTo>
                            <a:pt x="5010" y="2804"/>
                            <a:pt x="5168" y="1639"/>
                            <a:pt x="5388" y="1071"/>
                          </a:cubicBezTo>
                          <a:cubicBezTo>
                            <a:pt x="5514" y="788"/>
                            <a:pt x="5640" y="725"/>
                            <a:pt x="5955" y="725"/>
                          </a:cubicBezTo>
                          <a:close/>
                          <a:moveTo>
                            <a:pt x="5955" y="0"/>
                          </a:moveTo>
                          <a:cubicBezTo>
                            <a:pt x="5357" y="0"/>
                            <a:pt x="5010" y="221"/>
                            <a:pt x="4758" y="725"/>
                          </a:cubicBezTo>
                          <a:lnTo>
                            <a:pt x="347" y="725"/>
                          </a:lnTo>
                          <a:cubicBezTo>
                            <a:pt x="158" y="725"/>
                            <a:pt x="1" y="882"/>
                            <a:pt x="1" y="1071"/>
                          </a:cubicBezTo>
                          <a:lnTo>
                            <a:pt x="1" y="2458"/>
                          </a:lnTo>
                          <a:cubicBezTo>
                            <a:pt x="1" y="2647"/>
                            <a:pt x="158" y="2804"/>
                            <a:pt x="347" y="2804"/>
                          </a:cubicBezTo>
                          <a:lnTo>
                            <a:pt x="4254" y="2804"/>
                          </a:lnTo>
                          <a:cubicBezTo>
                            <a:pt x="4191" y="3371"/>
                            <a:pt x="4065" y="4064"/>
                            <a:pt x="3907" y="4884"/>
                          </a:cubicBezTo>
                          <a:lnTo>
                            <a:pt x="3498" y="4884"/>
                          </a:lnTo>
                          <a:cubicBezTo>
                            <a:pt x="3309" y="4884"/>
                            <a:pt x="3151" y="5041"/>
                            <a:pt x="3151" y="5262"/>
                          </a:cubicBezTo>
                          <a:cubicBezTo>
                            <a:pt x="3151" y="5451"/>
                            <a:pt x="3309" y="5608"/>
                            <a:pt x="3498" y="5608"/>
                          </a:cubicBezTo>
                          <a:lnTo>
                            <a:pt x="8350" y="5608"/>
                          </a:lnTo>
                          <a:cubicBezTo>
                            <a:pt x="8539" y="5608"/>
                            <a:pt x="8696" y="5451"/>
                            <a:pt x="8696" y="5262"/>
                          </a:cubicBezTo>
                          <a:cubicBezTo>
                            <a:pt x="8696" y="5041"/>
                            <a:pt x="8539" y="4884"/>
                            <a:pt x="8350" y="4884"/>
                          </a:cubicBezTo>
                          <a:lnTo>
                            <a:pt x="7972" y="4884"/>
                          </a:lnTo>
                          <a:cubicBezTo>
                            <a:pt x="7814" y="4064"/>
                            <a:pt x="7688" y="3403"/>
                            <a:pt x="7593" y="2804"/>
                          </a:cubicBezTo>
                          <a:lnTo>
                            <a:pt x="11500" y="2804"/>
                          </a:lnTo>
                          <a:cubicBezTo>
                            <a:pt x="11689" y="2804"/>
                            <a:pt x="11847" y="2647"/>
                            <a:pt x="11847" y="2458"/>
                          </a:cubicBezTo>
                          <a:lnTo>
                            <a:pt x="11847" y="1071"/>
                          </a:lnTo>
                          <a:cubicBezTo>
                            <a:pt x="11910" y="882"/>
                            <a:pt x="11752" y="725"/>
                            <a:pt x="11532" y="725"/>
                          </a:cubicBezTo>
                          <a:lnTo>
                            <a:pt x="7121" y="725"/>
                          </a:lnTo>
                          <a:cubicBezTo>
                            <a:pt x="6900" y="252"/>
                            <a:pt x="6554" y="0"/>
                            <a:pt x="5955"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D2547"/>
                        </a:solidFill>
                        <a:effectLst/>
                        <a:uLnTx/>
                        <a:uFillTx/>
                        <a:latin typeface="Symbio AR+LT"/>
                        <a:ea typeface="+mn-ea"/>
                        <a:cs typeface="Symbio AR+LT"/>
                      </a:endParaRPr>
                    </a:p>
                  </p:txBody>
                </p:sp>
                <p:sp>
                  <p:nvSpPr>
                    <p:cNvPr id="222" name="Google Shape;1190;p42">
                      <a:extLst>
                        <a:ext uri="{FF2B5EF4-FFF2-40B4-BE49-F238E27FC236}">
                          <a16:creationId xmlns:a16="http://schemas.microsoft.com/office/drawing/2014/main" id="{6872D110-B545-4340-B6F7-D03A5A647FBB}"/>
                        </a:ext>
                      </a:extLst>
                    </p:cNvPr>
                    <p:cNvSpPr/>
                    <p:nvPr/>
                  </p:nvSpPr>
                  <p:spPr>
                    <a:xfrm>
                      <a:off x="5241900" y="2327025"/>
                      <a:ext cx="103975" cy="121325"/>
                    </a:xfrm>
                    <a:custGeom>
                      <a:avLst/>
                      <a:gdLst/>
                      <a:ahLst/>
                      <a:cxnLst/>
                      <a:rect l="l" t="t" r="r" b="b"/>
                      <a:pathLst>
                        <a:path w="4159" h="4853" extrusionOk="0">
                          <a:moveTo>
                            <a:pt x="1985" y="725"/>
                          </a:moveTo>
                          <a:cubicBezTo>
                            <a:pt x="2394" y="725"/>
                            <a:pt x="2709" y="1040"/>
                            <a:pt x="2709" y="1450"/>
                          </a:cubicBezTo>
                          <a:cubicBezTo>
                            <a:pt x="2709" y="1828"/>
                            <a:pt x="2394" y="2143"/>
                            <a:pt x="1985" y="2143"/>
                          </a:cubicBezTo>
                          <a:cubicBezTo>
                            <a:pt x="1607" y="2143"/>
                            <a:pt x="1292" y="1828"/>
                            <a:pt x="1292" y="1450"/>
                          </a:cubicBezTo>
                          <a:cubicBezTo>
                            <a:pt x="1292" y="1040"/>
                            <a:pt x="1638" y="725"/>
                            <a:pt x="1985" y="725"/>
                          </a:cubicBezTo>
                          <a:close/>
                          <a:moveTo>
                            <a:pt x="1985" y="2804"/>
                          </a:moveTo>
                          <a:cubicBezTo>
                            <a:pt x="2741" y="2804"/>
                            <a:pt x="3371" y="3435"/>
                            <a:pt x="3371" y="4191"/>
                          </a:cubicBezTo>
                          <a:lnTo>
                            <a:pt x="630" y="4191"/>
                          </a:lnTo>
                          <a:cubicBezTo>
                            <a:pt x="630" y="3435"/>
                            <a:pt x="1260" y="2804"/>
                            <a:pt x="1985" y="2804"/>
                          </a:cubicBezTo>
                          <a:close/>
                          <a:moveTo>
                            <a:pt x="2048" y="1"/>
                          </a:moveTo>
                          <a:cubicBezTo>
                            <a:pt x="1292" y="1"/>
                            <a:pt x="662" y="631"/>
                            <a:pt x="662" y="1387"/>
                          </a:cubicBezTo>
                          <a:cubicBezTo>
                            <a:pt x="662" y="1765"/>
                            <a:pt x="819" y="2111"/>
                            <a:pt x="1040" y="2332"/>
                          </a:cubicBezTo>
                          <a:cubicBezTo>
                            <a:pt x="410" y="2710"/>
                            <a:pt x="0" y="3372"/>
                            <a:pt x="0" y="4159"/>
                          </a:cubicBezTo>
                          <a:lnTo>
                            <a:pt x="0" y="4506"/>
                          </a:lnTo>
                          <a:cubicBezTo>
                            <a:pt x="0" y="4695"/>
                            <a:pt x="158" y="4852"/>
                            <a:pt x="347" y="4852"/>
                          </a:cubicBezTo>
                          <a:lnTo>
                            <a:pt x="3812" y="4852"/>
                          </a:lnTo>
                          <a:cubicBezTo>
                            <a:pt x="4001" y="4852"/>
                            <a:pt x="4159" y="4695"/>
                            <a:pt x="4159" y="4506"/>
                          </a:cubicBezTo>
                          <a:lnTo>
                            <a:pt x="4159" y="4159"/>
                          </a:lnTo>
                          <a:cubicBezTo>
                            <a:pt x="4096" y="3403"/>
                            <a:pt x="3655" y="2710"/>
                            <a:pt x="3025" y="2332"/>
                          </a:cubicBezTo>
                          <a:cubicBezTo>
                            <a:pt x="3245" y="2111"/>
                            <a:pt x="3403" y="1765"/>
                            <a:pt x="3403" y="1387"/>
                          </a:cubicBezTo>
                          <a:cubicBezTo>
                            <a:pt x="3403" y="631"/>
                            <a:pt x="2772" y="1"/>
                            <a:pt x="2048"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D2547"/>
                        </a:solidFill>
                        <a:effectLst/>
                        <a:uLnTx/>
                        <a:uFillTx/>
                        <a:latin typeface="Symbio AR+LT"/>
                        <a:ea typeface="+mn-ea"/>
                        <a:cs typeface="Symbio AR+LT"/>
                      </a:endParaRPr>
                    </a:p>
                  </p:txBody>
                </p:sp>
                <p:sp>
                  <p:nvSpPr>
                    <p:cNvPr id="223" name="Google Shape;1191;p42">
                      <a:extLst>
                        <a:ext uri="{FF2B5EF4-FFF2-40B4-BE49-F238E27FC236}">
                          <a16:creationId xmlns:a16="http://schemas.microsoft.com/office/drawing/2014/main" id="{DAD7CD51-88E5-4CCA-B3F0-E2D42FB9D275}"/>
                        </a:ext>
                      </a:extLst>
                    </p:cNvPr>
                    <p:cNvSpPr/>
                    <p:nvPr/>
                  </p:nvSpPr>
                  <p:spPr>
                    <a:xfrm>
                      <a:off x="5048925" y="2328600"/>
                      <a:ext cx="103975" cy="121325"/>
                    </a:xfrm>
                    <a:custGeom>
                      <a:avLst/>
                      <a:gdLst/>
                      <a:ahLst/>
                      <a:cxnLst/>
                      <a:rect l="l" t="t" r="r" b="b"/>
                      <a:pathLst>
                        <a:path w="4159" h="4853" extrusionOk="0">
                          <a:moveTo>
                            <a:pt x="2048" y="662"/>
                          </a:moveTo>
                          <a:cubicBezTo>
                            <a:pt x="2426" y="662"/>
                            <a:pt x="2741" y="977"/>
                            <a:pt x="2741" y="1387"/>
                          </a:cubicBezTo>
                          <a:cubicBezTo>
                            <a:pt x="2741" y="1765"/>
                            <a:pt x="2426" y="2080"/>
                            <a:pt x="2048" y="2080"/>
                          </a:cubicBezTo>
                          <a:cubicBezTo>
                            <a:pt x="1639" y="2080"/>
                            <a:pt x="1324" y="1765"/>
                            <a:pt x="1324" y="1387"/>
                          </a:cubicBezTo>
                          <a:cubicBezTo>
                            <a:pt x="1324" y="977"/>
                            <a:pt x="1670" y="662"/>
                            <a:pt x="2048" y="662"/>
                          </a:cubicBezTo>
                          <a:close/>
                          <a:moveTo>
                            <a:pt x="2048" y="2710"/>
                          </a:moveTo>
                          <a:cubicBezTo>
                            <a:pt x="2773" y="2710"/>
                            <a:pt x="3403" y="3340"/>
                            <a:pt x="3403" y="4096"/>
                          </a:cubicBezTo>
                          <a:lnTo>
                            <a:pt x="662" y="4096"/>
                          </a:lnTo>
                          <a:cubicBezTo>
                            <a:pt x="662" y="3340"/>
                            <a:pt x="1292" y="2710"/>
                            <a:pt x="2048" y="2710"/>
                          </a:cubicBezTo>
                          <a:close/>
                          <a:moveTo>
                            <a:pt x="2111" y="1"/>
                          </a:moveTo>
                          <a:cubicBezTo>
                            <a:pt x="1355" y="1"/>
                            <a:pt x="725" y="631"/>
                            <a:pt x="725" y="1387"/>
                          </a:cubicBezTo>
                          <a:cubicBezTo>
                            <a:pt x="725" y="1733"/>
                            <a:pt x="882" y="2080"/>
                            <a:pt x="1134" y="2332"/>
                          </a:cubicBezTo>
                          <a:cubicBezTo>
                            <a:pt x="410" y="2647"/>
                            <a:pt x="0" y="3340"/>
                            <a:pt x="0" y="4128"/>
                          </a:cubicBezTo>
                          <a:lnTo>
                            <a:pt x="0" y="4474"/>
                          </a:lnTo>
                          <a:cubicBezTo>
                            <a:pt x="0" y="4695"/>
                            <a:pt x="158" y="4852"/>
                            <a:pt x="347" y="4852"/>
                          </a:cubicBezTo>
                          <a:lnTo>
                            <a:pt x="3812" y="4852"/>
                          </a:lnTo>
                          <a:cubicBezTo>
                            <a:pt x="4001" y="4852"/>
                            <a:pt x="4159" y="4695"/>
                            <a:pt x="4159" y="4474"/>
                          </a:cubicBezTo>
                          <a:lnTo>
                            <a:pt x="4159" y="4128"/>
                          </a:lnTo>
                          <a:cubicBezTo>
                            <a:pt x="4159" y="3340"/>
                            <a:pt x="3718" y="2678"/>
                            <a:pt x="3088" y="2332"/>
                          </a:cubicBezTo>
                          <a:cubicBezTo>
                            <a:pt x="3340" y="2080"/>
                            <a:pt x="3497" y="1733"/>
                            <a:pt x="3497" y="1387"/>
                          </a:cubicBezTo>
                          <a:cubicBezTo>
                            <a:pt x="3497" y="631"/>
                            <a:pt x="2867" y="1"/>
                            <a:pt x="2111"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D2547"/>
                        </a:solidFill>
                        <a:effectLst/>
                        <a:uLnTx/>
                        <a:uFillTx/>
                        <a:latin typeface="Symbio AR+LT"/>
                        <a:ea typeface="+mn-ea"/>
                        <a:cs typeface="Symbio AR+LT"/>
                      </a:endParaRPr>
                    </a:p>
                  </p:txBody>
                </p:sp>
              </p:grpSp>
            </p:grpSp>
            <p:sp>
              <p:nvSpPr>
                <p:cNvPr id="217" name="Rectangle 216">
                  <a:extLst>
                    <a:ext uri="{FF2B5EF4-FFF2-40B4-BE49-F238E27FC236}">
                      <a16:creationId xmlns:a16="http://schemas.microsoft.com/office/drawing/2014/main" id="{D2453AB9-B7B7-4B27-A950-E84A6DE9D5E8}"/>
                    </a:ext>
                  </a:extLst>
                </p:cNvPr>
                <p:cNvSpPr/>
                <p:nvPr/>
              </p:nvSpPr>
              <p:spPr>
                <a:xfrm>
                  <a:off x="9366424" y="3548530"/>
                  <a:ext cx="549186" cy="364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SA" sz="1400" b="1" i="0" u="none" strike="noStrike" kern="1200" cap="none" spc="0" normalizeH="0" baseline="0" noProof="0" dirty="0">
                      <a:ln>
                        <a:noFill/>
                      </a:ln>
                      <a:solidFill>
                        <a:srgbClr val="04DAD5"/>
                      </a:solidFill>
                      <a:effectLst>
                        <a:outerShdw blurRad="38100" dist="38100" dir="2700000" algn="tl">
                          <a:srgbClr val="000000">
                            <a:alpha val="43137"/>
                          </a:srgbClr>
                        </a:outerShdw>
                      </a:effectLst>
                      <a:uLnTx/>
                      <a:uFillTx/>
                      <a:latin typeface="SST Arabic" panose="020B0504030504020204" pitchFamily="34" charset="-78"/>
                      <a:ea typeface="+mn-ea"/>
                      <a:cs typeface="SST Arabic" panose="020B0504030504020204" pitchFamily="34" charset="-78"/>
                    </a:rPr>
                    <a:t>4</a:t>
                  </a:r>
                </a:p>
              </p:txBody>
            </p:sp>
          </p:grpSp>
        </p:grpSp>
      </p:grpSp>
      <p:grpSp>
        <p:nvGrpSpPr>
          <p:cNvPr id="241" name="Group 240">
            <a:extLst>
              <a:ext uri="{FF2B5EF4-FFF2-40B4-BE49-F238E27FC236}">
                <a16:creationId xmlns:a16="http://schemas.microsoft.com/office/drawing/2014/main" id="{1EF6818D-16D1-4AA0-AA51-519059D7BB7C}"/>
              </a:ext>
            </a:extLst>
          </p:cNvPr>
          <p:cNvGrpSpPr/>
          <p:nvPr/>
        </p:nvGrpSpPr>
        <p:grpSpPr>
          <a:xfrm>
            <a:off x="2679820" y="4442284"/>
            <a:ext cx="1259638" cy="770331"/>
            <a:chOff x="2901935" y="5274617"/>
            <a:chExt cx="1259638" cy="770331"/>
          </a:xfrm>
        </p:grpSpPr>
        <p:grpSp>
          <p:nvGrpSpPr>
            <p:cNvPr id="242" name="Group 241">
              <a:extLst>
                <a:ext uri="{FF2B5EF4-FFF2-40B4-BE49-F238E27FC236}">
                  <a16:creationId xmlns:a16="http://schemas.microsoft.com/office/drawing/2014/main" id="{D40694E6-A5F9-4308-9707-7E91FB6D19EC}"/>
                </a:ext>
              </a:extLst>
            </p:cNvPr>
            <p:cNvGrpSpPr/>
            <p:nvPr/>
          </p:nvGrpSpPr>
          <p:grpSpPr>
            <a:xfrm>
              <a:off x="2901935" y="5274617"/>
              <a:ext cx="711053" cy="712492"/>
              <a:chOff x="8636294" y="5274617"/>
              <a:chExt cx="711053" cy="712492"/>
            </a:xfrm>
          </p:grpSpPr>
          <p:sp>
            <p:nvSpPr>
              <p:cNvPr id="263" name="Arrow: Right 262">
                <a:extLst>
                  <a:ext uri="{FF2B5EF4-FFF2-40B4-BE49-F238E27FC236}">
                    <a16:creationId xmlns:a16="http://schemas.microsoft.com/office/drawing/2014/main" id="{9DF43ABA-DF27-44A1-906D-99A98B547FBF}"/>
                  </a:ext>
                </a:extLst>
              </p:cNvPr>
              <p:cNvSpPr/>
              <p:nvPr/>
            </p:nvSpPr>
            <p:spPr>
              <a:xfrm rot="10800000">
                <a:off x="9014082" y="5778853"/>
                <a:ext cx="312113" cy="203976"/>
              </a:xfrm>
              <a:prstGeom prst="rightArrow">
                <a:avLst/>
              </a:prstGeom>
              <a:solidFill>
                <a:srgbClr val="038F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Symbio AR+LT"/>
                  <a:ea typeface="+mn-ea"/>
                  <a:cs typeface="Symbio AR+LT"/>
                </a:endParaRPr>
              </a:p>
            </p:txBody>
          </p:sp>
          <p:grpSp>
            <p:nvGrpSpPr>
              <p:cNvPr id="264" name="Group 263">
                <a:extLst>
                  <a:ext uri="{FF2B5EF4-FFF2-40B4-BE49-F238E27FC236}">
                    <a16:creationId xmlns:a16="http://schemas.microsoft.com/office/drawing/2014/main" id="{CC199A7E-F75B-4D70-ACE1-B46BB2B43CE3}"/>
                  </a:ext>
                </a:extLst>
              </p:cNvPr>
              <p:cNvGrpSpPr/>
              <p:nvPr/>
            </p:nvGrpSpPr>
            <p:grpSpPr>
              <a:xfrm>
                <a:off x="8636294" y="5274617"/>
                <a:ext cx="711053" cy="270730"/>
                <a:chOff x="9337187" y="5365682"/>
                <a:chExt cx="711053" cy="270730"/>
              </a:xfrm>
            </p:grpSpPr>
            <p:pic>
              <p:nvPicPr>
                <p:cNvPr id="266" name="Picture 265">
                  <a:extLst>
                    <a:ext uri="{FF2B5EF4-FFF2-40B4-BE49-F238E27FC236}">
                      <a16:creationId xmlns:a16="http://schemas.microsoft.com/office/drawing/2014/main" id="{C520E172-4C6D-4546-A5DD-60C77510A618}"/>
                    </a:ext>
                  </a:extLst>
                </p:cNvPr>
                <p:cNvPicPr>
                  <a:picLocks noChangeAspect="1"/>
                </p:cNvPicPr>
                <p:nvPr/>
              </p:nvPicPr>
              <p:blipFill>
                <a:blip r:embed="rId8">
                  <a:duotone>
                    <a:schemeClr val="accent2">
                      <a:shade val="45000"/>
                      <a:satMod val="135000"/>
                    </a:schemeClr>
                    <a:prstClr val="white"/>
                  </a:duotone>
                  <a:extLst>
                    <a:ext uri="{BEBA8EAE-BF5A-486C-A8C5-ECC9F3942E4B}">
                      <a14:imgProps xmlns:a14="http://schemas.microsoft.com/office/drawing/2010/main">
                        <a14:imgLayer r:embed="rId7">
                          <a14:imgEffect>
                            <a14:sharpenSoften amount="50000"/>
                          </a14:imgEffect>
                          <a14:imgEffect>
                            <a14:brightnessContrast bright="-40000" contrast="40000"/>
                          </a14:imgEffect>
                        </a14:imgLayer>
                      </a14:imgProps>
                    </a:ext>
                  </a:extLst>
                </a:blip>
                <a:stretch>
                  <a:fillRect/>
                </a:stretch>
              </p:blipFill>
              <p:spPr>
                <a:xfrm>
                  <a:off x="9337187" y="5365682"/>
                  <a:ext cx="314633" cy="268868"/>
                </a:xfrm>
                <a:prstGeom prst="rect">
                  <a:avLst/>
                </a:prstGeom>
                <a:effectLst/>
              </p:spPr>
            </p:pic>
            <p:sp>
              <p:nvSpPr>
                <p:cNvPr id="267" name="Arrow: Right 266">
                  <a:extLst>
                    <a:ext uri="{FF2B5EF4-FFF2-40B4-BE49-F238E27FC236}">
                      <a16:creationId xmlns:a16="http://schemas.microsoft.com/office/drawing/2014/main" id="{C78AF593-6913-4477-82A8-CC20661D4006}"/>
                    </a:ext>
                  </a:extLst>
                </p:cNvPr>
                <p:cNvSpPr/>
                <p:nvPr/>
              </p:nvSpPr>
              <p:spPr>
                <a:xfrm rot="10800000" flipH="1">
                  <a:off x="9725098" y="5430302"/>
                  <a:ext cx="323142" cy="206110"/>
                </a:xfrm>
                <a:prstGeom prst="rightArrow">
                  <a:avLst/>
                </a:prstGeom>
                <a:solidFill>
                  <a:srgbClr val="1438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Symbio AR+LT"/>
                    <a:ea typeface="+mn-ea"/>
                    <a:cs typeface="Symbio AR+LT"/>
                  </a:endParaRPr>
                </a:p>
              </p:txBody>
            </p:sp>
          </p:grpSp>
          <p:pic>
            <p:nvPicPr>
              <p:cNvPr id="265" name="Picture 264">
                <a:extLst>
                  <a:ext uri="{FF2B5EF4-FFF2-40B4-BE49-F238E27FC236}">
                    <a16:creationId xmlns:a16="http://schemas.microsoft.com/office/drawing/2014/main" id="{7FC9ED12-C721-46BC-8F18-833EAEB6321C}"/>
                  </a:ext>
                </a:extLst>
              </p:cNvPr>
              <p:cNvPicPr>
                <a:picLocks noChangeAspect="1"/>
              </p:cNvPicPr>
              <p:nvPr/>
            </p:nvPicPr>
            <p:blipFill>
              <a:blip r:embed="rId8">
                <a:duotone>
                  <a:schemeClr val="accent2">
                    <a:shade val="45000"/>
                    <a:satMod val="135000"/>
                  </a:schemeClr>
                  <a:prstClr val="white"/>
                </a:duotone>
                <a:extLst>
                  <a:ext uri="{BEBA8EAE-BF5A-486C-A8C5-ECC9F3942E4B}">
                    <a14:imgProps xmlns:a14="http://schemas.microsoft.com/office/drawing/2010/main">
                      <a14:imgLayer r:embed="rId7">
                        <a14:imgEffect>
                          <a14:sharpenSoften amount="50000"/>
                        </a14:imgEffect>
                        <a14:imgEffect>
                          <a14:brightnessContrast bright="-40000" contrast="40000"/>
                        </a14:imgEffect>
                      </a14:imgLayer>
                    </a14:imgProps>
                  </a:ext>
                </a:extLst>
              </a:blip>
              <a:stretch>
                <a:fillRect/>
              </a:stretch>
            </p:blipFill>
            <p:spPr>
              <a:xfrm>
                <a:off x="8636294" y="5718241"/>
                <a:ext cx="314633" cy="268868"/>
              </a:xfrm>
              <a:prstGeom prst="rect">
                <a:avLst/>
              </a:prstGeom>
              <a:effectLst/>
            </p:spPr>
          </p:pic>
        </p:grpSp>
        <p:grpSp>
          <p:nvGrpSpPr>
            <p:cNvPr id="243" name="Group 242">
              <a:extLst>
                <a:ext uri="{FF2B5EF4-FFF2-40B4-BE49-F238E27FC236}">
                  <a16:creationId xmlns:a16="http://schemas.microsoft.com/office/drawing/2014/main" id="{171793EF-93E5-4B7C-B92A-47ED9DFF3367}"/>
                </a:ext>
              </a:extLst>
            </p:cNvPr>
            <p:cNvGrpSpPr/>
            <p:nvPr/>
          </p:nvGrpSpPr>
          <p:grpSpPr>
            <a:xfrm>
              <a:off x="3719185" y="5289814"/>
              <a:ext cx="442388" cy="755134"/>
              <a:chOff x="9365891" y="5269616"/>
              <a:chExt cx="442388" cy="755134"/>
            </a:xfrm>
          </p:grpSpPr>
          <p:grpSp>
            <p:nvGrpSpPr>
              <p:cNvPr id="244" name="Group 243">
                <a:extLst>
                  <a:ext uri="{FF2B5EF4-FFF2-40B4-BE49-F238E27FC236}">
                    <a16:creationId xmlns:a16="http://schemas.microsoft.com/office/drawing/2014/main" id="{1126FC27-AF49-4072-B1BF-2A1573EFF6DA}"/>
                  </a:ext>
                </a:extLst>
              </p:cNvPr>
              <p:cNvGrpSpPr/>
              <p:nvPr/>
            </p:nvGrpSpPr>
            <p:grpSpPr>
              <a:xfrm>
                <a:off x="9369702" y="5269616"/>
                <a:ext cx="438577" cy="307777"/>
                <a:chOff x="9366424" y="3548530"/>
                <a:chExt cx="549186" cy="364999"/>
              </a:xfrm>
            </p:grpSpPr>
            <p:grpSp>
              <p:nvGrpSpPr>
                <p:cNvPr id="255" name="Group 254">
                  <a:extLst>
                    <a:ext uri="{FF2B5EF4-FFF2-40B4-BE49-F238E27FC236}">
                      <a16:creationId xmlns:a16="http://schemas.microsoft.com/office/drawing/2014/main" id="{ED5E4AA0-D690-43AC-9971-6D2035969302}"/>
                    </a:ext>
                  </a:extLst>
                </p:cNvPr>
                <p:cNvGrpSpPr/>
                <p:nvPr/>
              </p:nvGrpSpPr>
              <p:grpSpPr>
                <a:xfrm>
                  <a:off x="9453162" y="3553966"/>
                  <a:ext cx="387627" cy="352509"/>
                  <a:chOff x="5112361" y="3348237"/>
                  <a:chExt cx="1033500" cy="1033500"/>
                </a:xfrm>
              </p:grpSpPr>
              <p:sp>
                <p:nvSpPr>
                  <p:cNvPr id="257" name="Google Shape;1186;p42">
                    <a:extLst>
                      <a:ext uri="{FF2B5EF4-FFF2-40B4-BE49-F238E27FC236}">
                        <a16:creationId xmlns:a16="http://schemas.microsoft.com/office/drawing/2014/main" id="{648118CF-C505-45DE-8CB9-F074E4AB967D}"/>
                      </a:ext>
                    </a:extLst>
                  </p:cNvPr>
                  <p:cNvSpPr/>
                  <p:nvPr/>
                </p:nvSpPr>
                <p:spPr>
                  <a:xfrm>
                    <a:off x="5112361" y="3348237"/>
                    <a:ext cx="1033500" cy="1033500"/>
                  </a:xfrm>
                  <a:prstGeom prst="ellipse">
                    <a:avLst/>
                  </a:prstGeom>
                  <a:solidFill>
                    <a:schemeClr val="accent3">
                      <a:lumMod val="50000"/>
                    </a:scheme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0D2547"/>
                      </a:solidFill>
                      <a:effectLst/>
                      <a:uLnTx/>
                      <a:uFillTx/>
                      <a:latin typeface="Symbio AR+LT"/>
                      <a:ea typeface="+mn-ea"/>
                      <a:cs typeface="Symbio AR+LT"/>
                    </a:endParaRPr>
                  </a:p>
                </p:txBody>
              </p:sp>
              <p:sp>
                <p:nvSpPr>
                  <p:cNvPr id="258" name="Google Shape;1187;p42">
                    <a:extLst>
                      <a:ext uri="{FF2B5EF4-FFF2-40B4-BE49-F238E27FC236}">
                        <a16:creationId xmlns:a16="http://schemas.microsoft.com/office/drawing/2014/main" id="{66C47A34-8533-4AEB-9351-605170FA787A}"/>
                      </a:ext>
                    </a:extLst>
                  </p:cNvPr>
                  <p:cNvSpPr/>
                  <p:nvPr/>
                </p:nvSpPr>
                <p:spPr>
                  <a:xfrm>
                    <a:off x="5221432" y="3457310"/>
                    <a:ext cx="815400" cy="815400"/>
                  </a:xfrm>
                  <a:prstGeom prst="ellipse">
                    <a:avLst/>
                  </a:prstGeom>
                  <a:solidFill>
                    <a:schemeClr val="bg1"/>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endParaRPr kumimoji="0" sz="900" b="0" i="0" u="none" strike="noStrike" kern="1200" cap="none" spc="0" normalizeH="0" baseline="0" noProof="0" dirty="0">
                      <a:ln>
                        <a:noFill/>
                      </a:ln>
                      <a:solidFill>
                        <a:srgbClr val="0D2547"/>
                      </a:solidFill>
                      <a:effectLst/>
                      <a:uLnTx/>
                      <a:uFillTx/>
                      <a:latin typeface="Symbio AR+LT"/>
                      <a:ea typeface="+mn-ea"/>
                      <a:cs typeface="Symbio AR+LT"/>
                    </a:endParaRPr>
                  </a:p>
                </p:txBody>
              </p:sp>
              <p:grpSp>
                <p:nvGrpSpPr>
                  <p:cNvPr id="259" name="Google Shape;1188;p42">
                    <a:extLst>
                      <a:ext uri="{FF2B5EF4-FFF2-40B4-BE49-F238E27FC236}">
                        <a16:creationId xmlns:a16="http://schemas.microsoft.com/office/drawing/2014/main" id="{4CE58163-8F3F-47C6-9475-1E99390FDA5F}"/>
                      </a:ext>
                    </a:extLst>
                  </p:cNvPr>
                  <p:cNvGrpSpPr/>
                  <p:nvPr/>
                </p:nvGrpSpPr>
                <p:grpSpPr>
                  <a:xfrm>
                    <a:off x="5400545" y="3665715"/>
                    <a:ext cx="457189" cy="398590"/>
                    <a:chOff x="5046550" y="2327025"/>
                    <a:chExt cx="299325" cy="261525"/>
                  </a:xfrm>
                </p:grpSpPr>
                <p:sp>
                  <p:nvSpPr>
                    <p:cNvPr id="260" name="Google Shape;1189;p42">
                      <a:extLst>
                        <a:ext uri="{FF2B5EF4-FFF2-40B4-BE49-F238E27FC236}">
                          <a16:creationId xmlns:a16="http://schemas.microsoft.com/office/drawing/2014/main" id="{FBF5C2AA-8BED-4685-8C3A-5A798D8A5B56}"/>
                        </a:ext>
                      </a:extLst>
                    </p:cNvPr>
                    <p:cNvSpPr/>
                    <p:nvPr/>
                  </p:nvSpPr>
                  <p:spPr>
                    <a:xfrm>
                      <a:off x="5046550" y="2448325"/>
                      <a:ext cx="297750" cy="140225"/>
                    </a:xfrm>
                    <a:custGeom>
                      <a:avLst/>
                      <a:gdLst/>
                      <a:ahLst/>
                      <a:cxnLst/>
                      <a:rect l="l" t="t" r="r" b="b"/>
                      <a:pathLst>
                        <a:path w="11910" h="5609" extrusionOk="0">
                          <a:moveTo>
                            <a:pt x="4569" y="1386"/>
                          </a:moveTo>
                          <a:cubicBezTo>
                            <a:pt x="4538" y="1575"/>
                            <a:pt x="4506" y="1828"/>
                            <a:pt x="4443" y="2111"/>
                          </a:cubicBezTo>
                          <a:lnTo>
                            <a:pt x="757" y="2111"/>
                          </a:lnTo>
                          <a:lnTo>
                            <a:pt x="757" y="1386"/>
                          </a:lnTo>
                          <a:close/>
                          <a:moveTo>
                            <a:pt x="11185" y="1386"/>
                          </a:moveTo>
                          <a:lnTo>
                            <a:pt x="11185" y="2111"/>
                          </a:lnTo>
                          <a:lnTo>
                            <a:pt x="7530" y="2111"/>
                          </a:lnTo>
                          <a:cubicBezTo>
                            <a:pt x="7467" y="1828"/>
                            <a:pt x="7436" y="1575"/>
                            <a:pt x="7373" y="1386"/>
                          </a:cubicBezTo>
                          <a:close/>
                          <a:moveTo>
                            <a:pt x="5955" y="725"/>
                          </a:moveTo>
                          <a:cubicBezTo>
                            <a:pt x="6270" y="725"/>
                            <a:pt x="6396" y="788"/>
                            <a:pt x="6491" y="1071"/>
                          </a:cubicBezTo>
                          <a:cubicBezTo>
                            <a:pt x="6743" y="1639"/>
                            <a:pt x="6900" y="2804"/>
                            <a:pt x="7247" y="4852"/>
                          </a:cubicBezTo>
                          <a:lnTo>
                            <a:pt x="4664" y="4852"/>
                          </a:lnTo>
                          <a:cubicBezTo>
                            <a:pt x="5010" y="2804"/>
                            <a:pt x="5168" y="1639"/>
                            <a:pt x="5388" y="1071"/>
                          </a:cubicBezTo>
                          <a:cubicBezTo>
                            <a:pt x="5514" y="788"/>
                            <a:pt x="5640" y="725"/>
                            <a:pt x="5955" y="725"/>
                          </a:cubicBezTo>
                          <a:close/>
                          <a:moveTo>
                            <a:pt x="5955" y="0"/>
                          </a:moveTo>
                          <a:cubicBezTo>
                            <a:pt x="5357" y="0"/>
                            <a:pt x="5010" y="221"/>
                            <a:pt x="4758" y="725"/>
                          </a:cubicBezTo>
                          <a:lnTo>
                            <a:pt x="347" y="725"/>
                          </a:lnTo>
                          <a:cubicBezTo>
                            <a:pt x="158" y="725"/>
                            <a:pt x="1" y="882"/>
                            <a:pt x="1" y="1071"/>
                          </a:cubicBezTo>
                          <a:lnTo>
                            <a:pt x="1" y="2458"/>
                          </a:lnTo>
                          <a:cubicBezTo>
                            <a:pt x="1" y="2647"/>
                            <a:pt x="158" y="2804"/>
                            <a:pt x="347" y="2804"/>
                          </a:cubicBezTo>
                          <a:lnTo>
                            <a:pt x="4254" y="2804"/>
                          </a:lnTo>
                          <a:cubicBezTo>
                            <a:pt x="4191" y="3371"/>
                            <a:pt x="4065" y="4064"/>
                            <a:pt x="3907" y="4884"/>
                          </a:cubicBezTo>
                          <a:lnTo>
                            <a:pt x="3498" y="4884"/>
                          </a:lnTo>
                          <a:cubicBezTo>
                            <a:pt x="3309" y="4884"/>
                            <a:pt x="3151" y="5041"/>
                            <a:pt x="3151" y="5262"/>
                          </a:cubicBezTo>
                          <a:cubicBezTo>
                            <a:pt x="3151" y="5451"/>
                            <a:pt x="3309" y="5608"/>
                            <a:pt x="3498" y="5608"/>
                          </a:cubicBezTo>
                          <a:lnTo>
                            <a:pt x="8350" y="5608"/>
                          </a:lnTo>
                          <a:cubicBezTo>
                            <a:pt x="8539" y="5608"/>
                            <a:pt x="8696" y="5451"/>
                            <a:pt x="8696" y="5262"/>
                          </a:cubicBezTo>
                          <a:cubicBezTo>
                            <a:pt x="8696" y="5041"/>
                            <a:pt x="8539" y="4884"/>
                            <a:pt x="8350" y="4884"/>
                          </a:cubicBezTo>
                          <a:lnTo>
                            <a:pt x="7972" y="4884"/>
                          </a:lnTo>
                          <a:cubicBezTo>
                            <a:pt x="7814" y="4064"/>
                            <a:pt x="7688" y="3403"/>
                            <a:pt x="7593" y="2804"/>
                          </a:cubicBezTo>
                          <a:lnTo>
                            <a:pt x="11500" y="2804"/>
                          </a:lnTo>
                          <a:cubicBezTo>
                            <a:pt x="11689" y="2804"/>
                            <a:pt x="11847" y="2647"/>
                            <a:pt x="11847" y="2458"/>
                          </a:cubicBezTo>
                          <a:lnTo>
                            <a:pt x="11847" y="1071"/>
                          </a:lnTo>
                          <a:cubicBezTo>
                            <a:pt x="11910" y="882"/>
                            <a:pt x="11752" y="725"/>
                            <a:pt x="11532" y="725"/>
                          </a:cubicBezTo>
                          <a:lnTo>
                            <a:pt x="7121" y="725"/>
                          </a:lnTo>
                          <a:cubicBezTo>
                            <a:pt x="6900" y="252"/>
                            <a:pt x="6554" y="0"/>
                            <a:pt x="5955"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D2547"/>
                        </a:solidFill>
                        <a:effectLst/>
                        <a:uLnTx/>
                        <a:uFillTx/>
                        <a:latin typeface="Symbio AR+LT"/>
                        <a:ea typeface="+mn-ea"/>
                        <a:cs typeface="Symbio AR+LT"/>
                      </a:endParaRPr>
                    </a:p>
                  </p:txBody>
                </p:sp>
                <p:sp>
                  <p:nvSpPr>
                    <p:cNvPr id="261" name="Google Shape;1190;p42">
                      <a:extLst>
                        <a:ext uri="{FF2B5EF4-FFF2-40B4-BE49-F238E27FC236}">
                          <a16:creationId xmlns:a16="http://schemas.microsoft.com/office/drawing/2014/main" id="{DF4C6B91-3221-4A7E-8FA4-C99A731DFBDE}"/>
                        </a:ext>
                      </a:extLst>
                    </p:cNvPr>
                    <p:cNvSpPr/>
                    <p:nvPr/>
                  </p:nvSpPr>
                  <p:spPr>
                    <a:xfrm>
                      <a:off x="5241900" y="2327025"/>
                      <a:ext cx="103975" cy="121325"/>
                    </a:xfrm>
                    <a:custGeom>
                      <a:avLst/>
                      <a:gdLst/>
                      <a:ahLst/>
                      <a:cxnLst/>
                      <a:rect l="l" t="t" r="r" b="b"/>
                      <a:pathLst>
                        <a:path w="4159" h="4853" extrusionOk="0">
                          <a:moveTo>
                            <a:pt x="1985" y="725"/>
                          </a:moveTo>
                          <a:cubicBezTo>
                            <a:pt x="2394" y="725"/>
                            <a:pt x="2709" y="1040"/>
                            <a:pt x="2709" y="1450"/>
                          </a:cubicBezTo>
                          <a:cubicBezTo>
                            <a:pt x="2709" y="1828"/>
                            <a:pt x="2394" y="2143"/>
                            <a:pt x="1985" y="2143"/>
                          </a:cubicBezTo>
                          <a:cubicBezTo>
                            <a:pt x="1607" y="2143"/>
                            <a:pt x="1292" y="1828"/>
                            <a:pt x="1292" y="1450"/>
                          </a:cubicBezTo>
                          <a:cubicBezTo>
                            <a:pt x="1292" y="1040"/>
                            <a:pt x="1638" y="725"/>
                            <a:pt x="1985" y="725"/>
                          </a:cubicBezTo>
                          <a:close/>
                          <a:moveTo>
                            <a:pt x="1985" y="2804"/>
                          </a:moveTo>
                          <a:cubicBezTo>
                            <a:pt x="2741" y="2804"/>
                            <a:pt x="3371" y="3435"/>
                            <a:pt x="3371" y="4191"/>
                          </a:cubicBezTo>
                          <a:lnTo>
                            <a:pt x="630" y="4191"/>
                          </a:lnTo>
                          <a:cubicBezTo>
                            <a:pt x="630" y="3435"/>
                            <a:pt x="1260" y="2804"/>
                            <a:pt x="1985" y="2804"/>
                          </a:cubicBezTo>
                          <a:close/>
                          <a:moveTo>
                            <a:pt x="2048" y="1"/>
                          </a:moveTo>
                          <a:cubicBezTo>
                            <a:pt x="1292" y="1"/>
                            <a:pt x="662" y="631"/>
                            <a:pt x="662" y="1387"/>
                          </a:cubicBezTo>
                          <a:cubicBezTo>
                            <a:pt x="662" y="1765"/>
                            <a:pt x="819" y="2111"/>
                            <a:pt x="1040" y="2332"/>
                          </a:cubicBezTo>
                          <a:cubicBezTo>
                            <a:pt x="410" y="2710"/>
                            <a:pt x="0" y="3372"/>
                            <a:pt x="0" y="4159"/>
                          </a:cubicBezTo>
                          <a:lnTo>
                            <a:pt x="0" y="4506"/>
                          </a:lnTo>
                          <a:cubicBezTo>
                            <a:pt x="0" y="4695"/>
                            <a:pt x="158" y="4852"/>
                            <a:pt x="347" y="4852"/>
                          </a:cubicBezTo>
                          <a:lnTo>
                            <a:pt x="3812" y="4852"/>
                          </a:lnTo>
                          <a:cubicBezTo>
                            <a:pt x="4001" y="4852"/>
                            <a:pt x="4159" y="4695"/>
                            <a:pt x="4159" y="4506"/>
                          </a:cubicBezTo>
                          <a:lnTo>
                            <a:pt x="4159" y="4159"/>
                          </a:lnTo>
                          <a:cubicBezTo>
                            <a:pt x="4096" y="3403"/>
                            <a:pt x="3655" y="2710"/>
                            <a:pt x="3025" y="2332"/>
                          </a:cubicBezTo>
                          <a:cubicBezTo>
                            <a:pt x="3245" y="2111"/>
                            <a:pt x="3403" y="1765"/>
                            <a:pt x="3403" y="1387"/>
                          </a:cubicBezTo>
                          <a:cubicBezTo>
                            <a:pt x="3403" y="631"/>
                            <a:pt x="2772" y="1"/>
                            <a:pt x="2048"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D2547"/>
                        </a:solidFill>
                        <a:effectLst/>
                        <a:uLnTx/>
                        <a:uFillTx/>
                        <a:latin typeface="Symbio AR+LT"/>
                        <a:ea typeface="+mn-ea"/>
                        <a:cs typeface="Symbio AR+LT"/>
                      </a:endParaRPr>
                    </a:p>
                  </p:txBody>
                </p:sp>
                <p:sp>
                  <p:nvSpPr>
                    <p:cNvPr id="262" name="Google Shape;1191;p42">
                      <a:extLst>
                        <a:ext uri="{FF2B5EF4-FFF2-40B4-BE49-F238E27FC236}">
                          <a16:creationId xmlns:a16="http://schemas.microsoft.com/office/drawing/2014/main" id="{CC70647C-1384-4A61-91D2-7A14E714646E}"/>
                        </a:ext>
                      </a:extLst>
                    </p:cNvPr>
                    <p:cNvSpPr/>
                    <p:nvPr/>
                  </p:nvSpPr>
                  <p:spPr>
                    <a:xfrm>
                      <a:off x="5048925" y="2328600"/>
                      <a:ext cx="103975" cy="121325"/>
                    </a:xfrm>
                    <a:custGeom>
                      <a:avLst/>
                      <a:gdLst/>
                      <a:ahLst/>
                      <a:cxnLst/>
                      <a:rect l="l" t="t" r="r" b="b"/>
                      <a:pathLst>
                        <a:path w="4159" h="4853" extrusionOk="0">
                          <a:moveTo>
                            <a:pt x="2048" y="662"/>
                          </a:moveTo>
                          <a:cubicBezTo>
                            <a:pt x="2426" y="662"/>
                            <a:pt x="2741" y="977"/>
                            <a:pt x="2741" y="1387"/>
                          </a:cubicBezTo>
                          <a:cubicBezTo>
                            <a:pt x="2741" y="1765"/>
                            <a:pt x="2426" y="2080"/>
                            <a:pt x="2048" y="2080"/>
                          </a:cubicBezTo>
                          <a:cubicBezTo>
                            <a:pt x="1639" y="2080"/>
                            <a:pt x="1324" y="1765"/>
                            <a:pt x="1324" y="1387"/>
                          </a:cubicBezTo>
                          <a:cubicBezTo>
                            <a:pt x="1324" y="977"/>
                            <a:pt x="1670" y="662"/>
                            <a:pt x="2048" y="662"/>
                          </a:cubicBezTo>
                          <a:close/>
                          <a:moveTo>
                            <a:pt x="2048" y="2710"/>
                          </a:moveTo>
                          <a:cubicBezTo>
                            <a:pt x="2773" y="2710"/>
                            <a:pt x="3403" y="3340"/>
                            <a:pt x="3403" y="4096"/>
                          </a:cubicBezTo>
                          <a:lnTo>
                            <a:pt x="662" y="4096"/>
                          </a:lnTo>
                          <a:cubicBezTo>
                            <a:pt x="662" y="3340"/>
                            <a:pt x="1292" y="2710"/>
                            <a:pt x="2048" y="2710"/>
                          </a:cubicBezTo>
                          <a:close/>
                          <a:moveTo>
                            <a:pt x="2111" y="1"/>
                          </a:moveTo>
                          <a:cubicBezTo>
                            <a:pt x="1355" y="1"/>
                            <a:pt x="725" y="631"/>
                            <a:pt x="725" y="1387"/>
                          </a:cubicBezTo>
                          <a:cubicBezTo>
                            <a:pt x="725" y="1733"/>
                            <a:pt x="882" y="2080"/>
                            <a:pt x="1134" y="2332"/>
                          </a:cubicBezTo>
                          <a:cubicBezTo>
                            <a:pt x="410" y="2647"/>
                            <a:pt x="0" y="3340"/>
                            <a:pt x="0" y="4128"/>
                          </a:cubicBezTo>
                          <a:lnTo>
                            <a:pt x="0" y="4474"/>
                          </a:lnTo>
                          <a:cubicBezTo>
                            <a:pt x="0" y="4695"/>
                            <a:pt x="158" y="4852"/>
                            <a:pt x="347" y="4852"/>
                          </a:cubicBezTo>
                          <a:lnTo>
                            <a:pt x="3812" y="4852"/>
                          </a:lnTo>
                          <a:cubicBezTo>
                            <a:pt x="4001" y="4852"/>
                            <a:pt x="4159" y="4695"/>
                            <a:pt x="4159" y="4474"/>
                          </a:cubicBezTo>
                          <a:lnTo>
                            <a:pt x="4159" y="4128"/>
                          </a:lnTo>
                          <a:cubicBezTo>
                            <a:pt x="4159" y="3340"/>
                            <a:pt x="3718" y="2678"/>
                            <a:pt x="3088" y="2332"/>
                          </a:cubicBezTo>
                          <a:cubicBezTo>
                            <a:pt x="3340" y="2080"/>
                            <a:pt x="3497" y="1733"/>
                            <a:pt x="3497" y="1387"/>
                          </a:cubicBezTo>
                          <a:cubicBezTo>
                            <a:pt x="3497" y="631"/>
                            <a:pt x="2867" y="1"/>
                            <a:pt x="2111"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D2547"/>
                        </a:solidFill>
                        <a:effectLst/>
                        <a:uLnTx/>
                        <a:uFillTx/>
                        <a:latin typeface="Symbio AR+LT"/>
                        <a:ea typeface="+mn-ea"/>
                        <a:cs typeface="Symbio AR+LT"/>
                      </a:endParaRPr>
                    </a:p>
                  </p:txBody>
                </p:sp>
              </p:grpSp>
            </p:grpSp>
            <p:sp>
              <p:nvSpPr>
                <p:cNvPr id="256" name="Rectangle 255">
                  <a:extLst>
                    <a:ext uri="{FF2B5EF4-FFF2-40B4-BE49-F238E27FC236}">
                      <a16:creationId xmlns:a16="http://schemas.microsoft.com/office/drawing/2014/main" id="{B2B0BBEF-65AA-455E-A38E-DF39AFBF05D8}"/>
                    </a:ext>
                  </a:extLst>
                </p:cNvPr>
                <p:cNvSpPr/>
                <p:nvPr/>
              </p:nvSpPr>
              <p:spPr>
                <a:xfrm>
                  <a:off x="9366424" y="3548530"/>
                  <a:ext cx="549186" cy="364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SA" sz="1400" b="1" i="0" u="none" strike="noStrike" kern="1200" cap="none" spc="0" normalizeH="0" baseline="0" noProof="0" dirty="0">
                      <a:ln>
                        <a:noFill/>
                      </a:ln>
                      <a:solidFill>
                        <a:srgbClr val="04DAD5"/>
                      </a:solidFill>
                      <a:effectLst>
                        <a:outerShdw blurRad="38100" dist="38100" dir="2700000" algn="tl">
                          <a:srgbClr val="000000">
                            <a:alpha val="43137"/>
                          </a:srgbClr>
                        </a:outerShdw>
                      </a:effectLst>
                      <a:uLnTx/>
                      <a:uFillTx/>
                      <a:latin typeface="SST Arabic" panose="020B0504030504020204" pitchFamily="34" charset="-78"/>
                      <a:ea typeface="+mn-ea"/>
                      <a:cs typeface="SST Arabic" panose="020B0504030504020204" pitchFamily="34" charset="-78"/>
                    </a:rPr>
                    <a:t>5</a:t>
                  </a:r>
                </a:p>
              </p:txBody>
            </p:sp>
          </p:grpSp>
          <p:grpSp>
            <p:nvGrpSpPr>
              <p:cNvPr id="245" name="Group 244">
                <a:extLst>
                  <a:ext uri="{FF2B5EF4-FFF2-40B4-BE49-F238E27FC236}">
                    <a16:creationId xmlns:a16="http://schemas.microsoft.com/office/drawing/2014/main" id="{B6E24158-6434-43EF-AECD-D8869E109A1D}"/>
                  </a:ext>
                </a:extLst>
              </p:cNvPr>
              <p:cNvGrpSpPr/>
              <p:nvPr/>
            </p:nvGrpSpPr>
            <p:grpSpPr>
              <a:xfrm>
                <a:off x="9365891" y="5716973"/>
                <a:ext cx="438577" cy="307777"/>
                <a:chOff x="9353702" y="3548530"/>
                <a:chExt cx="549186" cy="364999"/>
              </a:xfrm>
            </p:grpSpPr>
            <p:grpSp>
              <p:nvGrpSpPr>
                <p:cNvPr id="247" name="Group 246">
                  <a:extLst>
                    <a:ext uri="{FF2B5EF4-FFF2-40B4-BE49-F238E27FC236}">
                      <a16:creationId xmlns:a16="http://schemas.microsoft.com/office/drawing/2014/main" id="{719C1470-25FF-463D-8DB2-75C23B8F5B3B}"/>
                    </a:ext>
                  </a:extLst>
                </p:cNvPr>
                <p:cNvGrpSpPr/>
                <p:nvPr/>
              </p:nvGrpSpPr>
              <p:grpSpPr>
                <a:xfrm>
                  <a:off x="9453162" y="3553966"/>
                  <a:ext cx="387627" cy="352509"/>
                  <a:chOff x="5112361" y="3348237"/>
                  <a:chExt cx="1033500" cy="1033500"/>
                </a:xfrm>
              </p:grpSpPr>
              <p:sp>
                <p:nvSpPr>
                  <p:cNvPr id="249" name="Google Shape;1186;p42">
                    <a:extLst>
                      <a:ext uri="{FF2B5EF4-FFF2-40B4-BE49-F238E27FC236}">
                        <a16:creationId xmlns:a16="http://schemas.microsoft.com/office/drawing/2014/main" id="{5A0F94F5-8815-49C7-BEFA-3C1FC0DAADF6}"/>
                      </a:ext>
                    </a:extLst>
                  </p:cNvPr>
                  <p:cNvSpPr/>
                  <p:nvPr/>
                </p:nvSpPr>
                <p:spPr>
                  <a:xfrm>
                    <a:off x="5112361" y="3348237"/>
                    <a:ext cx="1033500" cy="1033500"/>
                  </a:xfrm>
                  <a:prstGeom prst="ellipse">
                    <a:avLst/>
                  </a:prstGeom>
                  <a:solidFill>
                    <a:schemeClr val="accent3">
                      <a:lumMod val="50000"/>
                    </a:scheme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0D2547"/>
                      </a:solidFill>
                      <a:effectLst/>
                      <a:uLnTx/>
                      <a:uFillTx/>
                      <a:latin typeface="Symbio AR+LT"/>
                      <a:ea typeface="+mn-ea"/>
                      <a:cs typeface="Symbio AR+LT"/>
                    </a:endParaRPr>
                  </a:p>
                </p:txBody>
              </p:sp>
              <p:sp>
                <p:nvSpPr>
                  <p:cNvPr id="250" name="Google Shape;1187;p42">
                    <a:extLst>
                      <a:ext uri="{FF2B5EF4-FFF2-40B4-BE49-F238E27FC236}">
                        <a16:creationId xmlns:a16="http://schemas.microsoft.com/office/drawing/2014/main" id="{0136E15D-223E-4CF3-A55E-22970E139799}"/>
                      </a:ext>
                    </a:extLst>
                  </p:cNvPr>
                  <p:cNvSpPr/>
                  <p:nvPr/>
                </p:nvSpPr>
                <p:spPr>
                  <a:xfrm>
                    <a:off x="5221432" y="3457310"/>
                    <a:ext cx="815400" cy="815400"/>
                  </a:xfrm>
                  <a:prstGeom prst="ellipse">
                    <a:avLst/>
                  </a:prstGeom>
                  <a:solidFill>
                    <a:schemeClr val="bg1"/>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endParaRPr kumimoji="0" sz="900" b="0" i="0" u="none" strike="noStrike" kern="1200" cap="none" spc="0" normalizeH="0" baseline="0" noProof="0" dirty="0">
                      <a:ln>
                        <a:noFill/>
                      </a:ln>
                      <a:solidFill>
                        <a:srgbClr val="0D2547"/>
                      </a:solidFill>
                      <a:effectLst/>
                      <a:uLnTx/>
                      <a:uFillTx/>
                      <a:latin typeface="Symbio AR+LT"/>
                      <a:ea typeface="+mn-ea"/>
                      <a:cs typeface="Symbio AR+LT"/>
                    </a:endParaRPr>
                  </a:p>
                </p:txBody>
              </p:sp>
              <p:grpSp>
                <p:nvGrpSpPr>
                  <p:cNvPr id="251" name="Google Shape;1188;p42">
                    <a:extLst>
                      <a:ext uri="{FF2B5EF4-FFF2-40B4-BE49-F238E27FC236}">
                        <a16:creationId xmlns:a16="http://schemas.microsoft.com/office/drawing/2014/main" id="{FC15EEED-F4E0-4013-9093-61F9901DC7C1}"/>
                      </a:ext>
                    </a:extLst>
                  </p:cNvPr>
                  <p:cNvGrpSpPr/>
                  <p:nvPr/>
                </p:nvGrpSpPr>
                <p:grpSpPr>
                  <a:xfrm>
                    <a:off x="5400545" y="3665715"/>
                    <a:ext cx="457189" cy="398590"/>
                    <a:chOff x="5046550" y="2327025"/>
                    <a:chExt cx="299325" cy="261525"/>
                  </a:xfrm>
                </p:grpSpPr>
                <p:sp>
                  <p:nvSpPr>
                    <p:cNvPr id="252" name="Google Shape;1189;p42">
                      <a:extLst>
                        <a:ext uri="{FF2B5EF4-FFF2-40B4-BE49-F238E27FC236}">
                          <a16:creationId xmlns:a16="http://schemas.microsoft.com/office/drawing/2014/main" id="{09A7435B-979F-4EE1-A3F0-516DA5BCE099}"/>
                        </a:ext>
                      </a:extLst>
                    </p:cNvPr>
                    <p:cNvSpPr/>
                    <p:nvPr/>
                  </p:nvSpPr>
                  <p:spPr>
                    <a:xfrm>
                      <a:off x="5046550" y="2448325"/>
                      <a:ext cx="297750" cy="140225"/>
                    </a:xfrm>
                    <a:custGeom>
                      <a:avLst/>
                      <a:gdLst/>
                      <a:ahLst/>
                      <a:cxnLst/>
                      <a:rect l="l" t="t" r="r" b="b"/>
                      <a:pathLst>
                        <a:path w="11910" h="5609" extrusionOk="0">
                          <a:moveTo>
                            <a:pt x="4569" y="1386"/>
                          </a:moveTo>
                          <a:cubicBezTo>
                            <a:pt x="4538" y="1575"/>
                            <a:pt x="4506" y="1828"/>
                            <a:pt x="4443" y="2111"/>
                          </a:cubicBezTo>
                          <a:lnTo>
                            <a:pt x="757" y="2111"/>
                          </a:lnTo>
                          <a:lnTo>
                            <a:pt x="757" y="1386"/>
                          </a:lnTo>
                          <a:close/>
                          <a:moveTo>
                            <a:pt x="11185" y="1386"/>
                          </a:moveTo>
                          <a:lnTo>
                            <a:pt x="11185" y="2111"/>
                          </a:lnTo>
                          <a:lnTo>
                            <a:pt x="7530" y="2111"/>
                          </a:lnTo>
                          <a:cubicBezTo>
                            <a:pt x="7467" y="1828"/>
                            <a:pt x="7436" y="1575"/>
                            <a:pt x="7373" y="1386"/>
                          </a:cubicBezTo>
                          <a:close/>
                          <a:moveTo>
                            <a:pt x="5955" y="725"/>
                          </a:moveTo>
                          <a:cubicBezTo>
                            <a:pt x="6270" y="725"/>
                            <a:pt x="6396" y="788"/>
                            <a:pt x="6491" y="1071"/>
                          </a:cubicBezTo>
                          <a:cubicBezTo>
                            <a:pt x="6743" y="1639"/>
                            <a:pt x="6900" y="2804"/>
                            <a:pt x="7247" y="4852"/>
                          </a:cubicBezTo>
                          <a:lnTo>
                            <a:pt x="4664" y="4852"/>
                          </a:lnTo>
                          <a:cubicBezTo>
                            <a:pt x="5010" y="2804"/>
                            <a:pt x="5168" y="1639"/>
                            <a:pt x="5388" y="1071"/>
                          </a:cubicBezTo>
                          <a:cubicBezTo>
                            <a:pt x="5514" y="788"/>
                            <a:pt x="5640" y="725"/>
                            <a:pt x="5955" y="725"/>
                          </a:cubicBezTo>
                          <a:close/>
                          <a:moveTo>
                            <a:pt x="5955" y="0"/>
                          </a:moveTo>
                          <a:cubicBezTo>
                            <a:pt x="5357" y="0"/>
                            <a:pt x="5010" y="221"/>
                            <a:pt x="4758" y="725"/>
                          </a:cubicBezTo>
                          <a:lnTo>
                            <a:pt x="347" y="725"/>
                          </a:lnTo>
                          <a:cubicBezTo>
                            <a:pt x="158" y="725"/>
                            <a:pt x="1" y="882"/>
                            <a:pt x="1" y="1071"/>
                          </a:cubicBezTo>
                          <a:lnTo>
                            <a:pt x="1" y="2458"/>
                          </a:lnTo>
                          <a:cubicBezTo>
                            <a:pt x="1" y="2647"/>
                            <a:pt x="158" y="2804"/>
                            <a:pt x="347" y="2804"/>
                          </a:cubicBezTo>
                          <a:lnTo>
                            <a:pt x="4254" y="2804"/>
                          </a:lnTo>
                          <a:cubicBezTo>
                            <a:pt x="4191" y="3371"/>
                            <a:pt x="4065" y="4064"/>
                            <a:pt x="3907" y="4884"/>
                          </a:cubicBezTo>
                          <a:lnTo>
                            <a:pt x="3498" y="4884"/>
                          </a:lnTo>
                          <a:cubicBezTo>
                            <a:pt x="3309" y="4884"/>
                            <a:pt x="3151" y="5041"/>
                            <a:pt x="3151" y="5262"/>
                          </a:cubicBezTo>
                          <a:cubicBezTo>
                            <a:pt x="3151" y="5451"/>
                            <a:pt x="3309" y="5608"/>
                            <a:pt x="3498" y="5608"/>
                          </a:cubicBezTo>
                          <a:lnTo>
                            <a:pt x="8350" y="5608"/>
                          </a:lnTo>
                          <a:cubicBezTo>
                            <a:pt x="8539" y="5608"/>
                            <a:pt x="8696" y="5451"/>
                            <a:pt x="8696" y="5262"/>
                          </a:cubicBezTo>
                          <a:cubicBezTo>
                            <a:pt x="8696" y="5041"/>
                            <a:pt x="8539" y="4884"/>
                            <a:pt x="8350" y="4884"/>
                          </a:cubicBezTo>
                          <a:lnTo>
                            <a:pt x="7972" y="4884"/>
                          </a:lnTo>
                          <a:cubicBezTo>
                            <a:pt x="7814" y="4064"/>
                            <a:pt x="7688" y="3403"/>
                            <a:pt x="7593" y="2804"/>
                          </a:cubicBezTo>
                          <a:lnTo>
                            <a:pt x="11500" y="2804"/>
                          </a:lnTo>
                          <a:cubicBezTo>
                            <a:pt x="11689" y="2804"/>
                            <a:pt x="11847" y="2647"/>
                            <a:pt x="11847" y="2458"/>
                          </a:cubicBezTo>
                          <a:lnTo>
                            <a:pt x="11847" y="1071"/>
                          </a:lnTo>
                          <a:cubicBezTo>
                            <a:pt x="11910" y="882"/>
                            <a:pt x="11752" y="725"/>
                            <a:pt x="11532" y="725"/>
                          </a:cubicBezTo>
                          <a:lnTo>
                            <a:pt x="7121" y="725"/>
                          </a:lnTo>
                          <a:cubicBezTo>
                            <a:pt x="6900" y="252"/>
                            <a:pt x="6554" y="0"/>
                            <a:pt x="5955"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D2547"/>
                        </a:solidFill>
                        <a:effectLst/>
                        <a:uLnTx/>
                        <a:uFillTx/>
                        <a:latin typeface="Symbio AR+LT"/>
                        <a:ea typeface="+mn-ea"/>
                        <a:cs typeface="Symbio AR+LT"/>
                      </a:endParaRPr>
                    </a:p>
                  </p:txBody>
                </p:sp>
                <p:sp>
                  <p:nvSpPr>
                    <p:cNvPr id="253" name="Google Shape;1190;p42">
                      <a:extLst>
                        <a:ext uri="{FF2B5EF4-FFF2-40B4-BE49-F238E27FC236}">
                          <a16:creationId xmlns:a16="http://schemas.microsoft.com/office/drawing/2014/main" id="{5B0EBA78-B63F-4A16-8FFF-4B2CCDBA82D8}"/>
                        </a:ext>
                      </a:extLst>
                    </p:cNvPr>
                    <p:cNvSpPr/>
                    <p:nvPr/>
                  </p:nvSpPr>
                  <p:spPr>
                    <a:xfrm>
                      <a:off x="5241900" y="2327025"/>
                      <a:ext cx="103975" cy="121325"/>
                    </a:xfrm>
                    <a:custGeom>
                      <a:avLst/>
                      <a:gdLst/>
                      <a:ahLst/>
                      <a:cxnLst/>
                      <a:rect l="l" t="t" r="r" b="b"/>
                      <a:pathLst>
                        <a:path w="4159" h="4853" extrusionOk="0">
                          <a:moveTo>
                            <a:pt x="1985" y="725"/>
                          </a:moveTo>
                          <a:cubicBezTo>
                            <a:pt x="2394" y="725"/>
                            <a:pt x="2709" y="1040"/>
                            <a:pt x="2709" y="1450"/>
                          </a:cubicBezTo>
                          <a:cubicBezTo>
                            <a:pt x="2709" y="1828"/>
                            <a:pt x="2394" y="2143"/>
                            <a:pt x="1985" y="2143"/>
                          </a:cubicBezTo>
                          <a:cubicBezTo>
                            <a:pt x="1607" y="2143"/>
                            <a:pt x="1292" y="1828"/>
                            <a:pt x="1292" y="1450"/>
                          </a:cubicBezTo>
                          <a:cubicBezTo>
                            <a:pt x="1292" y="1040"/>
                            <a:pt x="1638" y="725"/>
                            <a:pt x="1985" y="725"/>
                          </a:cubicBezTo>
                          <a:close/>
                          <a:moveTo>
                            <a:pt x="1985" y="2804"/>
                          </a:moveTo>
                          <a:cubicBezTo>
                            <a:pt x="2741" y="2804"/>
                            <a:pt x="3371" y="3435"/>
                            <a:pt x="3371" y="4191"/>
                          </a:cubicBezTo>
                          <a:lnTo>
                            <a:pt x="630" y="4191"/>
                          </a:lnTo>
                          <a:cubicBezTo>
                            <a:pt x="630" y="3435"/>
                            <a:pt x="1260" y="2804"/>
                            <a:pt x="1985" y="2804"/>
                          </a:cubicBezTo>
                          <a:close/>
                          <a:moveTo>
                            <a:pt x="2048" y="1"/>
                          </a:moveTo>
                          <a:cubicBezTo>
                            <a:pt x="1292" y="1"/>
                            <a:pt x="662" y="631"/>
                            <a:pt x="662" y="1387"/>
                          </a:cubicBezTo>
                          <a:cubicBezTo>
                            <a:pt x="662" y="1765"/>
                            <a:pt x="819" y="2111"/>
                            <a:pt x="1040" y="2332"/>
                          </a:cubicBezTo>
                          <a:cubicBezTo>
                            <a:pt x="410" y="2710"/>
                            <a:pt x="0" y="3372"/>
                            <a:pt x="0" y="4159"/>
                          </a:cubicBezTo>
                          <a:lnTo>
                            <a:pt x="0" y="4506"/>
                          </a:lnTo>
                          <a:cubicBezTo>
                            <a:pt x="0" y="4695"/>
                            <a:pt x="158" y="4852"/>
                            <a:pt x="347" y="4852"/>
                          </a:cubicBezTo>
                          <a:lnTo>
                            <a:pt x="3812" y="4852"/>
                          </a:lnTo>
                          <a:cubicBezTo>
                            <a:pt x="4001" y="4852"/>
                            <a:pt x="4159" y="4695"/>
                            <a:pt x="4159" y="4506"/>
                          </a:cubicBezTo>
                          <a:lnTo>
                            <a:pt x="4159" y="4159"/>
                          </a:lnTo>
                          <a:cubicBezTo>
                            <a:pt x="4096" y="3403"/>
                            <a:pt x="3655" y="2710"/>
                            <a:pt x="3025" y="2332"/>
                          </a:cubicBezTo>
                          <a:cubicBezTo>
                            <a:pt x="3245" y="2111"/>
                            <a:pt x="3403" y="1765"/>
                            <a:pt x="3403" y="1387"/>
                          </a:cubicBezTo>
                          <a:cubicBezTo>
                            <a:pt x="3403" y="631"/>
                            <a:pt x="2772" y="1"/>
                            <a:pt x="2048"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D2547"/>
                        </a:solidFill>
                        <a:effectLst/>
                        <a:uLnTx/>
                        <a:uFillTx/>
                        <a:latin typeface="Symbio AR+LT"/>
                        <a:ea typeface="+mn-ea"/>
                        <a:cs typeface="Symbio AR+LT"/>
                      </a:endParaRPr>
                    </a:p>
                  </p:txBody>
                </p:sp>
                <p:sp>
                  <p:nvSpPr>
                    <p:cNvPr id="254" name="Google Shape;1191;p42">
                      <a:extLst>
                        <a:ext uri="{FF2B5EF4-FFF2-40B4-BE49-F238E27FC236}">
                          <a16:creationId xmlns:a16="http://schemas.microsoft.com/office/drawing/2014/main" id="{6537CD6E-6469-436D-A361-723C8FACC925}"/>
                        </a:ext>
                      </a:extLst>
                    </p:cNvPr>
                    <p:cNvSpPr/>
                    <p:nvPr/>
                  </p:nvSpPr>
                  <p:spPr>
                    <a:xfrm>
                      <a:off x="5048925" y="2328600"/>
                      <a:ext cx="103975" cy="121325"/>
                    </a:xfrm>
                    <a:custGeom>
                      <a:avLst/>
                      <a:gdLst/>
                      <a:ahLst/>
                      <a:cxnLst/>
                      <a:rect l="l" t="t" r="r" b="b"/>
                      <a:pathLst>
                        <a:path w="4159" h="4853" extrusionOk="0">
                          <a:moveTo>
                            <a:pt x="2048" y="662"/>
                          </a:moveTo>
                          <a:cubicBezTo>
                            <a:pt x="2426" y="662"/>
                            <a:pt x="2741" y="977"/>
                            <a:pt x="2741" y="1387"/>
                          </a:cubicBezTo>
                          <a:cubicBezTo>
                            <a:pt x="2741" y="1765"/>
                            <a:pt x="2426" y="2080"/>
                            <a:pt x="2048" y="2080"/>
                          </a:cubicBezTo>
                          <a:cubicBezTo>
                            <a:pt x="1639" y="2080"/>
                            <a:pt x="1324" y="1765"/>
                            <a:pt x="1324" y="1387"/>
                          </a:cubicBezTo>
                          <a:cubicBezTo>
                            <a:pt x="1324" y="977"/>
                            <a:pt x="1670" y="662"/>
                            <a:pt x="2048" y="662"/>
                          </a:cubicBezTo>
                          <a:close/>
                          <a:moveTo>
                            <a:pt x="2048" y="2710"/>
                          </a:moveTo>
                          <a:cubicBezTo>
                            <a:pt x="2773" y="2710"/>
                            <a:pt x="3403" y="3340"/>
                            <a:pt x="3403" y="4096"/>
                          </a:cubicBezTo>
                          <a:lnTo>
                            <a:pt x="662" y="4096"/>
                          </a:lnTo>
                          <a:cubicBezTo>
                            <a:pt x="662" y="3340"/>
                            <a:pt x="1292" y="2710"/>
                            <a:pt x="2048" y="2710"/>
                          </a:cubicBezTo>
                          <a:close/>
                          <a:moveTo>
                            <a:pt x="2111" y="1"/>
                          </a:moveTo>
                          <a:cubicBezTo>
                            <a:pt x="1355" y="1"/>
                            <a:pt x="725" y="631"/>
                            <a:pt x="725" y="1387"/>
                          </a:cubicBezTo>
                          <a:cubicBezTo>
                            <a:pt x="725" y="1733"/>
                            <a:pt x="882" y="2080"/>
                            <a:pt x="1134" y="2332"/>
                          </a:cubicBezTo>
                          <a:cubicBezTo>
                            <a:pt x="410" y="2647"/>
                            <a:pt x="0" y="3340"/>
                            <a:pt x="0" y="4128"/>
                          </a:cubicBezTo>
                          <a:lnTo>
                            <a:pt x="0" y="4474"/>
                          </a:lnTo>
                          <a:cubicBezTo>
                            <a:pt x="0" y="4695"/>
                            <a:pt x="158" y="4852"/>
                            <a:pt x="347" y="4852"/>
                          </a:cubicBezTo>
                          <a:lnTo>
                            <a:pt x="3812" y="4852"/>
                          </a:lnTo>
                          <a:cubicBezTo>
                            <a:pt x="4001" y="4852"/>
                            <a:pt x="4159" y="4695"/>
                            <a:pt x="4159" y="4474"/>
                          </a:cubicBezTo>
                          <a:lnTo>
                            <a:pt x="4159" y="4128"/>
                          </a:lnTo>
                          <a:cubicBezTo>
                            <a:pt x="4159" y="3340"/>
                            <a:pt x="3718" y="2678"/>
                            <a:pt x="3088" y="2332"/>
                          </a:cubicBezTo>
                          <a:cubicBezTo>
                            <a:pt x="3340" y="2080"/>
                            <a:pt x="3497" y="1733"/>
                            <a:pt x="3497" y="1387"/>
                          </a:cubicBezTo>
                          <a:cubicBezTo>
                            <a:pt x="3497" y="631"/>
                            <a:pt x="2867" y="1"/>
                            <a:pt x="2111"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D2547"/>
                        </a:solidFill>
                        <a:effectLst/>
                        <a:uLnTx/>
                        <a:uFillTx/>
                        <a:latin typeface="Symbio AR+LT"/>
                        <a:ea typeface="+mn-ea"/>
                        <a:cs typeface="Symbio AR+LT"/>
                      </a:endParaRPr>
                    </a:p>
                  </p:txBody>
                </p:sp>
              </p:grpSp>
            </p:grpSp>
            <p:sp>
              <p:nvSpPr>
                <p:cNvPr id="248" name="Rectangle 247">
                  <a:extLst>
                    <a:ext uri="{FF2B5EF4-FFF2-40B4-BE49-F238E27FC236}">
                      <a16:creationId xmlns:a16="http://schemas.microsoft.com/office/drawing/2014/main" id="{AEB3DFB8-4A2B-4BB0-BFFC-A0C9B1BDA075}"/>
                    </a:ext>
                  </a:extLst>
                </p:cNvPr>
                <p:cNvSpPr/>
                <p:nvPr/>
              </p:nvSpPr>
              <p:spPr>
                <a:xfrm>
                  <a:off x="9353702" y="3548530"/>
                  <a:ext cx="549186" cy="364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SA" sz="1400" b="1" i="0" u="none" strike="noStrike" kern="1200" cap="none" spc="0" normalizeH="0" baseline="0" noProof="0" dirty="0">
                      <a:ln>
                        <a:noFill/>
                      </a:ln>
                      <a:solidFill>
                        <a:srgbClr val="04DAD5"/>
                      </a:solidFill>
                      <a:effectLst>
                        <a:outerShdw blurRad="38100" dist="38100" dir="2700000" algn="tl">
                          <a:srgbClr val="000000">
                            <a:alpha val="43137"/>
                          </a:srgbClr>
                        </a:outerShdw>
                      </a:effectLst>
                      <a:uLnTx/>
                      <a:uFillTx/>
                      <a:latin typeface="SST Arabic" panose="020B0504030504020204" pitchFamily="34" charset="-78"/>
                      <a:ea typeface="+mn-ea"/>
                      <a:cs typeface="SST Arabic" panose="020B0504030504020204" pitchFamily="34" charset="-78"/>
                    </a:rPr>
                    <a:t>6</a:t>
                  </a:r>
                </a:p>
              </p:txBody>
            </p:sp>
          </p:grpSp>
        </p:grpSp>
      </p:grpSp>
      <p:pic>
        <p:nvPicPr>
          <p:cNvPr id="268" name="Picture 6" descr="High Risk Icon #161711 - Free Icons Library">
            <a:extLst>
              <a:ext uri="{FF2B5EF4-FFF2-40B4-BE49-F238E27FC236}">
                <a16:creationId xmlns:a16="http://schemas.microsoft.com/office/drawing/2014/main" id="{ED1A90BE-6F56-4A97-B987-086C4D1E4ECA}"/>
              </a:ext>
            </a:extLst>
          </p:cNvPr>
          <p:cNvPicPr>
            <a:picLocks noChangeAspect="1" noChangeArrowheads="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339872" y="4860643"/>
            <a:ext cx="297168" cy="297168"/>
          </a:xfrm>
          <a:prstGeom prst="rect">
            <a:avLst/>
          </a:prstGeom>
          <a:noFill/>
          <a:extLst>
            <a:ext uri="{909E8E84-426E-40DD-AFC4-6F175D3DCCD1}">
              <a14:hiddenFill xmlns:a14="http://schemas.microsoft.com/office/drawing/2010/main">
                <a:solidFill>
                  <a:srgbClr val="FFFFFF"/>
                </a:solidFill>
              </a14:hiddenFill>
            </a:ext>
          </a:extLst>
        </p:spPr>
      </p:pic>
      <p:sp>
        <p:nvSpPr>
          <p:cNvPr id="269" name="Rounded Rectangle 149">
            <a:extLst>
              <a:ext uri="{FF2B5EF4-FFF2-40B4-BE49-F238E27FC236}">
                <a16:creationId xmlns:a16="http://schemas.microsoft.com/office/drawing/2014/main" id="{54E5FEDC-3A3D-4A16-8C09-898DE94D3CF1}"/>
              </a:ext>
            </a:extLst>
          </p:cNvPr>
          <p:cNvSpPr/>
          <p:nvPr/>
        </p:nvSpPr>
        <p:spPr>
          <a:xfrm>
            <a:off x="1336448" y="4794539"/>
            <a:ext cx="1459844" cy="485961"/>
          </a:xfrm>
          <a:prstGeom prst="roundRect">
            <a:avLst/>
          </a:prstGeom>
        </p:spPr>
        <p:txBody>
          <a:bodyPr vert="horz" lIns="0" tIns="0" rIns="0" bIns="0" rtlCol="0" anchor="t">
            <a:noAutofit/>
          </a:bodyPr>
          <a:lstStyle/>
          <a:p>
            <a:pPr marL="0" marR="0" lvl="0" indent="0" algn="ctr" defTabSz="914400" rtl="1" eaLnBrk="1" fontAlgn="auto" latinLnBrk="0" hangingPunct="1">
              <a:lnSpc>
                <a:spcPct val="150000"/>
              </a:lnSpc>
              <a:spcBef>
                <a:spcPct val="0"/>
              </a:spcBef>
              <a:spcAft>
                <a:spcPts val="0"/>
              </a:spcAft>
              <a:buClrTx/>
              <a:buSzTx/>
              <a:buFontTx/>
              <a:buNone/>
              <a:tabLst/>
              <a:defRPr/>
            </a:pPr>
            <a:r>
              <a:rPr kumimoji="0" lang="ar-SA" sz="900" b="1" i="0" u="none" strike="noStrike" kern="1200" cap="none" spc="0" normalizeH="0" baseline="0" noProof="0" dirty="0">
                <a:ln>
                  <a:noFill/>
                </a:ln>
                <a:solidFill>
                  <a:srgbClr val="E6E6E6">
                    <a:lumMod val="10000"/>
                  </a:srgbClr>
                </a:solidFill>
                <a:effectLst/>
                <a:uLnTx/>
                <a:uFillTx/>
                <a:latin typeface="Somar Light" panose="00000400000000000000" pitchFamily="50" charset="-78"/>
                <a:ea typeface="+mn-ea"/>
                <a:cs typeface="Somar Bold"/>
              </a:rPr>
              <a:t>استهداف</a:t>
            </a:r>
          </a:p>
          <a:p>
            <a:pPr marL="0" marR="0" lvl="0" indent="0" algn="ctr" defTabSz="914400" rtl="1" eaLnBrk="1" fontAlgn="auto" latinLnBrk="0" hangingPunct="1">
              <a:lnSpc>
                <a:spcPct val="150000"/>
              </a:lnSpc>
              <a:spcBef>
                <a:spcPct val="0"/>
              </a:spcBef>
              <a:spcAft>
                <a:spcPts val="0"/>
              </a:spcAft>
              <a:buClrTx/>
              <a:buSzTx/>
              <a:buFontTx/>
              <a:buNone/>
              <a:tabLst/>
              <a:defRPr/>
            </a:pPr>
            <a:r>
              <a:rPr kumimoji="0" lang="ar-SA" sz="900" b="1" i="0" u="none" strike="noStrike" kern="1200" cap="none" spc="0" normalizeH="0" baseline="0" noProof="0" dirty="0">
                <a:ln>
                  <a:noFill/>
                </a:ln>
                <a:solidFill>
                  <a:srgbClr val="E6E6E6">
                    <a:lumMod val="10000"/>
                  </a:srgbClr>
                </a:solidFill>
                <a:effectLst/>
                <a:uLnTx/>
                <a:uFillTx/>
                <a:latin typeface="Somar Light" panose="00000400000000000000" pitchFamily="50" charset="-78"/>
                <a:ea typeface="+mn-ea"/>
                <a:cs typeface="Somar Bold"/>
              </a:rPr>
              <a:t> المسافر</a:t>
            </a:r>
          </a:p>
        </p:txBody>
      </p:sp>
      <p:pic>
        <p:nvPicPr>
          <p:cNvPr id="270" name="Picture 269">
            <a:extLst>
              <a:ext uri="{FF2B5EF4-FFF2-40B4-BE49-F238E27FC236}">
                <a16:creationId xmlns:a16="http://schemas.microsoft.com/office/drawing/2014/main" id="{2328EB74-9EB0-41F6-94AF-E8F02894A7BE}"/>
              </a:ext>
            </a:extLst>
          </p:cNvPr>
          <p:cNvPicPr>
            <a:picLocks noChangeAspect="1"/>
          </p:cNvPicPr>
          <p:nvPr/>
        </p:nvPicPr>
        <p:blipFill>
          <a:blip r:embed="rId10">
            <a:extLst>
              <a:ext uri="{BEBA8EAE-BF5A-486C-A8C5-ECC9F3942E4B}">
                <a14:imgProps xmlns:a14="http://schemas.microsoft.com/office/drawing/2010/main">
                  <a14:imgLayer r:embed="rId11">
                    <a14:imgEffect>
                      <a14:brightnessContrast contrast="-20000"/>
                    </a14:imgEffect>
                  </a14:imgLayer>
                </a14:imgProps>
              </a:ext>
            </a:extLst>
          </a:blip>
          <a:stretch>
            <a:fillRect/>
          </a:stretch>
        </p:blipFill>
        <p:spPr>
          <a:xfrm>
            <a:off x="8410874" y="4447719"/>
            <a:ext cx="317019" cy="268247"/>
          </a:xfrm>
          <a:prstGeom prst="rect">
            <a:avLst/>
          </a:prstGeom>
        </p:spPr>
      </p:pic>
      <p:pic>
        <p:nvPicPr>
          <p:cNvPr id="271" name="Picture 270">
            <a:extLst>
              <a:ext uri="{FF2B5EF4-FFF2-40B4-BE49-F238E27FC236}">
                <a16:creationId xmlns:a16="http://schemas.microsoft.com/office/drawing/2014/main" id="{F06F20FE-061B-4BBC-9626-611B2F36F971}"/>
              </a:ext>
            </a:extLst>
          </p:cNvPr>
          <p:cNvPicPr>
            <a:picLocks noChangeAspect="1"/>
          </p:cNvPicPr>
          <p:nvPr/>
        </p:nvPicPr>
        <p:blipFill>
          <a:blip r:embed="rId10">
            <a:extLst>
              <a:ext uri="{BEBA8EAE-BF5A-486C-A8C5-ECC9F3942E4B}">
                <a14:imgProps xmlns:a14="http://schemas.microsoft.com/office/drawing/2010/main">
                  <a14:imgLayer r:embed="rId11">
                    <a14:imgEffect>
                      <a14:brightnessContrast contrast="-20000"/>
                    </a14:imgEffect>
                  </a14:imgLayer>
                </a14:imgProps>
              </a:ext>
            </a:extLst>
          </a:blip>
          <a:stretch>
            <a:fillRect/>
          </a:stretch>
        </p:blipFill>
        <p:spPr>
          <a:xfrm>
            <a:off x="8410874" y="4893199"/>
            <a:ext cx="317019" cy="268247"/>
          </a:xfrm>
          <a:prstGeom prst="rect">
            <a:avLst/>
          </a:prstGeom>
        </p:spPr>
      </p:pic>
      <p:sp>
        <p:nvSpPr>
          <p:cNvPr id="2" name="Slide Number Placeholder 1"/>
          <p:cNvSpPr>
            <a:spLocks noGrp="1"/>
          </p:cNvSpPr>
          <p:nvPr>
            <p:ph type="sldNum" sz="quarter" idx="12"/>
          </p:nvPr>
        </p:nvSpPr>
        <p:spPr/>
        <p:txBody>
          <a:bodyPr/>
          <a:lstStyle/>
          <a:p>
            <a:fld id="{008E1BDA-5E07-414A-8101-29DABEB15B19}" type="slidenum">
              <a:rPr lang="en-US" smtClean="0"/>
              <a:t>72</a:t>
            </a:fld>
            <a:endParaRPr lang="en-US"/>
          </a:p>
        </p:txBody>
      </p:sp>
      <p:sp>
        <p:nvSpPr>
          <p:cNvPr id="147" name="Rectangle: Rounded Corners 62">
            <a:extLst>
              <a:ext uri="{FF2B5EF4-FFF2-40B4-BE49-F238E27FC236}">
                <a16:creationId xmlns:a16="http://schemas.microsoft.com/office/drawing/2014/main" id="{0752DDA2-8A79-4E12-BE1B-11A9C7DF659B}"/>
              </a:ext>
            </a:extLst>
          </p:cNvPr>
          <p:cNvSpPr>
            <a:spLocks/>
          </p:cNvSpPr>
          <p:nvPr/>
        </p:nvSpPr>
        <p:spPr>
          <a:xfrm>
            <a:off x="759124" y="212123"/>
            <a:ext cx="7607005" cy="698989"/>
          </a:xfrm>
          <a:prstGeom prst="roundRect">
            <a:avLst>
              <a:gd name="adj" fmla="val 50000"/>
            </a:avLst>
          </a:prstGeom>
          <a:solidFill>
            <a:schemeClr val="bg2"/>
          </a:solidFill>
          <a:ln w="9525">
            <a:no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err="1">
              <a:ln>
                <a:noFill/>
              </a:ln>
              <a:solidFill>
                <a:srgbClr val="000000"/>
              </a:solidFill>
              <a:effectLst/>
              <a:uLnTx/>
              <a:uFillTx/>
              <a:latin typeface="Calibri"/>
              <a:ea typeface="+mn-ea"/>
              <a:cs typeface="Symbio AR+LT"/>
            </a:endParaRPr>
          </a:p>
        </p:txBody>
      </p:sp>
      <p:sp>
        <p:nvSpPr>
          <p:cNvPr id="148" name="Rectangle: Rounded Corners 64">
            <a:extLst>
              <a:ext uri="{FF2B5EF4-FFF2-40B4-BE49-F238E27FC236}">
                <a16:creationId xmlns:a16="http://schemas.microsoft.com/office/drawing/2014/main" id="{7E72F10C-A213-4A58-8264-12004E6C844C}"/>
              </a:ext>
            </a:extLst>
          </p:cNvPr>
          <p:cNvSpPr>
            <a:spLocks/>
          </p:cNvSpPr>
          <p:nvPr/>
        </p:nvSpPr>
        <p:spPr>
          <a:xfrm>
            <a:off x="7409861" y="212211"/>
            <a:ext cx="4480807" cy="698989"/>
          </a:xfrm>
          <a:prstGeom prst="roundRect">
            <a:avLst>
              <a:gd name="adj" fmla="val 50000"/>
            </a:avLst>
          </a:prstGeom>
          <a:solidFill>
            <a:srgbClr val="002C81"/>
          </a:solidFill>
          <a:ln w="9525">
            <a:no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err="1">
              <a:ln>
                <a:noFill/>
              </a:ln>
              <a:solidFill>
                <a:srgbClr val="000000"/>
              </a:solidFill>
              <a:effectLst/>
              <a:uLnTx/>
              <a:uFillTx/>
              <a:latin typeface="Calibri"/>
              <a:ea typeface="+mn-ea"/>
              <a:cs typeface="Symbio AR+LT"/>
            </a:endParaRPr>
          </a:p>
        </p:txBody>
      </p:sp>
      <p:sp>
        <p:nvSpPr>
          <p:cNvPr id="149" name="TextBox 148">
            <a:extLst>
              <a:ext uri="{FF2B5EF4-FFF2-40B4-BE49-F238E27FC236}">
                <a16:creationId xmlns:a16="http://schemas.microsoft.com/office/drawing/2014/main" id="{1230462A-05CF-4777-9826-0C347DF2641B}"/>
              </a:ext>
            </a:extLst>
          </p:cNvPr>
          <p:cNvSpPr txBox="1">
            <a:spLocks/>
          </p:cNvSpPr>
          <p:nvPr/>
        </p:nvSpPr>
        <p:spPr>
          <a:xfrm>
            <a:off x="7548031" y="407817"/>
            <a:ext cx="4154507" cy="307777"/>
          </a:xfrm>
          <a:prstGeom prst="rect">
            <a:avLst/>
          </a:prstGeom>
        </p:spPr>
        <p:txBody>
          <a:bodyPr vert="horz" wrap="square" lIns="0" tIns="0" rIns="0" bIns="0" rtlCol="0" anchor="ctr">
            <a:spAutoFit/>
          </a:bodyPr>
          <a:lstStyle>
            <a:lvl1pPr marL="179994" lvl="0" indent="-179994" defTabSz="914370">
              <a:spcBef>
                <a:spcPts val="600"/>
              </a:spcBef>
              <a:buFont typeface="Arial" panose="020B0604020202020204" pitchFamily="34" charset="0"/>
              <a:buChar char="•"/>
              <a:defRPr sz="1400" kern="0">
                <a:latin typeface="Calibri" panose="020F0502020204030204" pitchFamily="34" charset="0"/>
                <a:cs typeface="Calibri" panose="020F0502020204030204" pitchFamily="34" charset="0"/>
                <a:sym typeface="Calibri" panose="020F0502020204030204" pitchFamily="34" charset="0"/>
              </a:defRPr>
            </a:lvl1pPr>
            <a:lvl2pPr marL="359988" lvl="1" indent="-179994" defTabSz="914370">
              <a:spcBef>
                <a:spcPts val="300"/>
              </a:spcBef>
              <a:buFont typeface="Arial" panose="020B0604020202020204" pitchFamily="34" charset="0"/>
              <a:buChar char="–"/>
              <a:defRPr sz="1400" kern="0">
                <a:latin typeface="Calibri" panose="020F0502020204030204" pitchFamily="34" charset="0"/>
                <a:cs typeface="Calibri" panose="020F0502020204030204" pitchFamily="34" charset="0"/>
                <a:sym typeface="Calibri" panose="020F0502020204030204" pitchFamily="34" charset="0"/>
              </a:defRPr>
            </a:lvl2pPr>
            <a:lvl3pPr marL="539982" lvl="2" indent="-179994" defTabSz="914370">
              <a:spcBef>
                <a:spcPts val="300"/>
              </a:spcBef>
              <a:buFont typeface="Arial" panose="020B0604020202020204" pitchFamily="34" charset="0"/>
              <a:buChar char="-"/>
              <a:defRPr sz="1400" kern="0">
                <a:latin typeface="Calibri" panose="020F0502020204030204" pitchFamily="34" charset="0"/>
                <a:cs typeface="Calibri" panose="020F0502020204030204" pitchFamily="34" charset="0"/>
                <a:sym typeface="Calibri" panose="020F0502020204030204" pitchFamily="34" charset="0"/>
              </a:defRPr>
            </a:lvl3pPr>
            <a:lvl4pPr marL="719977" lvl="3" indent="-179994" defTabSz="914370">
              <a:spcBef>
                <a:spcPts val="300"/>
              </a:spcBef>
              <a:buFont typeface="Arial" panose="020B0604020202020204" pitchFamily="34" charset="0"/>
              <a:buChar char="-"/>
              <a:defRPr sz="1400" kern="0">
                <a:latin typeface="Calibri" panose="020F0502020204030204" pitchFamily="34" charset="0"/>
                <a:cs typeface="Calibri" panose="020F0502020204030204" pitchFamily="34" charset="0"/>
                <a:sym typeface="Calibri" panose="020F0502020204030204" pitchFamily="34" charset="0"/>
              </a:defRPr>
            </a:lvl4pPr>
            <a:lvl5pPr marL="899971" lvl="4" indent="-179994" defTabSz="914370">
              <a:spcBef>
                <a:spcPts val="300"/>
              </a:spcBef>
              <a:buFont typeface="Arial" panose="020B0604020202020204" pitchFamily="34" charset="0"/>
              <a:buChar char="-"/>
              <a:defRPr sz="1400" kern="0">
                <a:latin typeface="Calibri" panose="020F0502020204030204" pitchFamily="34" charset="0"/>
                <a:cs typeface="Calibri" panose="020F0502020204030204" pitchFamily="34" charset="0"/>
                <a:sym typeface="Calibri" panose="020F0502020204030204" pitchFamily="34" charset="0"/>
              </a:defRPr>
            </a:lvl5pPr>
            <a:lvl6pPr marL="1079965" indent="-179994" defTabSz="914370">
              <a:spcBef>
                <a:spcPts val="300"/>
              </a:spcBef>
              <a:buFont typeface="Arial" panose="020B0604020202020204" pitchFamily="34" charset="0"/>
              <a:buChar char="-"/>
              <a:defRPr sz="1400" kern="0"/>
            </a:lvl6pPr>
            <a:lvl7pPr marL="1259959" indent="-179994" defTabSz="914370">
              <a:spcBef>
                <a:spcPts val="300"/>
              </a:spcBef>
              <a:buFont typeface="Arial" panose="020B0604020202020204" pitchFamily="34" charset="0"/>
              <a:buChar char="-"/>
              <a:defRPr sz="1400" kern="0"/>
            </a:lvl7pPr>
            <a:lvl8pPr marL="1439953" indent="-179994" defTabSz="914370">
              <a:spcBef>
                <a:spcPts val="300"/>
              </a:spcBef>
              <a:buFont typeface="Arial" panose="020B0604020202020204" pitchFamily="34" charset="0"/>
              <a:buChar char="-"/>
              <a:defRPr sz="1400" kern="0"/>
            </a:lvl8pPr>
            <a:lvl9pPr marL="1619947" indent="-179994" defTabSz="914370">
              <a:spcBef>
                <a:spcPts val="300"/>
              </a:spcBef>
              <a:buFont typeface="Arial" panose="020B0604020202020204" pitchFamily="34" charset="0"/>
              <a:buChar char="-"/>
              <a:defRPr sz="1400" kern="0"/>
            </a:lvl9pPr>
          </a:lstStyle>
          <a:p>
            <a:pPr marL="0" lvl="0" indent="0" algn="ctr" defTabSz="914400">
              <a:spcBef>
                <a:spcPts val="0"/>
              </a:spcBef>
              <a:buNone/>
              <a:defRPr/>
            </a:pPr>
            <a:r>
              <a:rPr lang="ar-SA" sz="2000" b="1" kern="1200" dirty="0">
                <a:solidFill>
                  <a:srgbClr val="FFFFFF"/>
                </a:solidFill>
                <a:cs typeface="SST Arabic" panose="020B0504030504020204"/>
              </a:rPr>
              <a:t>قاعدة مجمعة #1</a:t>
            </a:r>
            <a:endParaRPr lang="en-US" sz="2000" b="1" kern="1200" dirty="0">
              <a:solidFill>
                <a:srgbClr val="FFFFFF"/>
              </a:solidFill>
              <a:cs typeface="SST Arabic" panose="020B0504030504020204"/>
            </a:endParaRPr>
          </a:p>
        </p:txBody>
      </p:sp>
      <p:sp>
        <p:nvSpPr>
          <p:cNvPr id="150" name="Oval 149">
            <a:extLst>
              <a:ext uri="{FF2B5EF4-FFF2-40B4-BE49-F238E27FC236}">
                <a16:creationId xmlns:a16="http://schemas.microsoft.com/office/drawing/2014/main" id="{1EF12738-BE68-4C05-9B96-9B122E48E8A0}"/>
              </a:ext>
            </a:extLst>
          </p:cNvPr>
          <p:cNvSpPr/>
          <p:nvPr/>
        </p:nvSpPr>
        <p:spPr>
          <a:xfrm>
            <a:off x="11171415" y="81797"/>
            <a:ext cx="883696" cy="883696"/>
          </a:xfrm>
          <a:prstGeom prst="ellipse">
            <a:avLst/>
          </a:prstGeom>
          <a:solidFill>
            <a:schemeClr val="bg1"/>
          </a:solidFill>
          <a:ln w="9525">
            <a:solidFill>
              <a:srgbClr val="002C8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err="1">
              <a:ln>
                <a:noFill/>
              </a:ln>
              <a:solidFill>
                <a:srgbClr val="000000"/>
              </a:solidFill>
              <a:effectLst/>
              <a:uLnTx/>
              <a:uFillTx/>
              <a:latin typeface="Calibri"/>
              <a:ea typeface="+mn-ea"/>
              <a:cs typeface="Symbio AR+LT"/>
            </a:endParaRPr>
          </a:p>
        </p:txBody>
      </p:sp>
      <p:sp>
        <p:nvSpPr>
          <p:cNvPr id="151" name="TextBox 150">
            <a:extLst>
              <a:ext uri="{FF2B5EF4-FFF2-40B4-BE49-F238E27FC236}">
                <a16:creationId xmlns:a16="http://schemas.microsoft.com/office/drawing/2014/main" id="{ABD998DB-0D50-444A-A860-2234F2EFE47D}"/>
              </a:ext>
            </a:extLst>
          </p:cNvPr>
          <p:cNvSpPr txBox="1"/>
          <p:nvPr/>
        </p:nvSpPr>
        <p:spPr>
          <a:xfrm>
            <a:off x="872591" y="380774"/>
            <a:ext cx="6765870" cy="352509"/>
          </a:xfrm>
          <a:prstGeom prst="rect">
            <a:avLst/>
          </a:prstGeom>
          <a:noFill/>
        </p:spPr>
        <p:txBody>
          <a:bodyPr wrap="square" rtlCol="0" anchor="ctr" anchorCtr="0">
            <a:noAutofit/>
          </a:bodyPr>
          <a:lstStyle>
            <a:defPPr>
              <a:defRPr lang="en-US"/>
            </a:defPPr>
            <a:lvl1pPr algn="ctr" rtl="1">
              <a:defRPr sz="1200" b="1">
                <a:solidFill>
                  <a:srgbClr val="575756">
                    <a:lumMod val="50000"/>
                  </a:srgbClr>
                </a:solidFill>
                <a:latin typeface="SST Arabic" panose="020B0504030504020204" pitchFamily="34" charset="-78"/>
                <a:cs typeface="SST Arabic" panose="020B0504030504020204" pitchFamily="34" charset="-78"/>
              </a:defRPr>
            </a:lvl1pPr>
          </a:lstStyle>
          <a:p>
            <a:pPr lvl="0">
              <a:defRPr/>
            </a:pPr>
            <a:r>
              <a:rPr lang="en-US" dirty="0"/>
              <a:t>2,246</a:t>
            </a:r>
            <a:r>
              <a:rPr kumimoji="0" lang="ar-SA" sz="1200" b="1" i="0" u="none" strike="noStrike" kern="1200" cap="none" spc="0" normalizeH="0" baseline="0" noProof="0" dirty="0">
                <a:ln>
                  <a:noFill/>
                </a:ln>
                <a:solidFill>
                  <a:srgbClr val="575756">
                    <a:lumMod val="50000"/>
                  </a:srgbClr>
                </a:solidFill>
                <a:effectLst/>
                <a:uLnTx/>
                <a:uFillTx/>
                <a:latin typeface="SST Arabic" panose="020B0504030504020204" pitchFamily="34" charset="-78"/>
                <a:ea typeface="+mn-ea"/>
                <a:cs typeface="SST Arabic" panose="020B0504030504020204" pitchFamily="34" charset="-78"/>
              </a:rPr>
              <a:t> حركة تم استهدافها لفترة يناير 2023 حتى يونيو 2023</a:t>
            </a:r>
            <a:endParaRPr kumimoji="0" lang="en-US" sz="1200" b="1" i="0" u="none" strike="noStrike" kern="1200" cap="none" spc="0" normalizeH="0" baseline="0" noProof="0" dirty="0">
              <a:ln>
                <a:noFill/>
              </a:ln>
              <a:solidFill>
                <a:srgbClr val="575756">
                  <a:lumMod val="50000"/>
                </a:srgbClr>
              </a:solidFill>
              <a:effectLst/>
              <a:uLnTx/>
              <a:uFillTx/>
              <a:latin typeface="SST Arabic" panose="020B0504030504020204" pitchFamily="34" charset="-78"/>
              <a:ea typeface="+mn-ea"/>
              <a:cs typeface="SST Arabic" panose="020B0504030504020204" pitchFamily="34" charset="-78"/>
            </a:endParaRPr>
          </a:p>
        </p:txBody>
      </p:sp>
      <p:grpSp>
        <p:nvGrpSpPr>
          <p:cNvPr id="152" name="Group 151">
            <a:extLst>
              <a:ext uri="{FF2B5EF4-FFF2-40B4-BE49-F238E27FC236}">
                <a16:creationId xmlns:a16="http://schemas.microsoft.com/office/drawing/2014/main" id="{DAE1B454-75EA-4488-BD5F-E76BF75CC7CD}"/>
              </a:ext>
            </a:extLst>
          </p:cNvPr>
          <p:cNvGrpSpPr/>
          <p:nvPr/>
        </p:nvGrpSpPr>
        <p:grpSpPr>
          <a:xfrm>
            <a:off x="11415986" y="280973"/>
            <a:ext cx="394554" cy="424008"/>
            <a:chOff x="4402859" y="2189177"/>
            <a:chExt cx="1144835" cy="1230298"/>
          </a:xfrm>
        </p:grpSpPr>
        <p:sp>
          <p:nvSpPr>
            <p:cNvPr id="154" name="Freeform: Shape 77">
              <a:extLst>
                <a:ext uri="{FF2B5EF4-FFF2-40B4-BE49-F238E27FC236}">
                  <a16:creationId xmlns:a16="http://schemas.microsoft.com/office/drawing/2014/main" id="{2CCB72F0-684C-4FA4-8D16-1A09529B2468}"/>
                </a:ext>
              </a:extLst>
            </p:cNvPr>
            <p:cNvSpPr/>
            <p:nvPr/>
          </p:nvSpPr>
          <p:spPr>
            <a:xfrm>
              <a:off x="4586522" y="2189177"/>
              <a:ext cx="734651" cy="734651"/>
            </a:xfrm>
            <a:custGeom>
              <a:avLst/>
              <a:gdLst>
                <a:gd name="connsiteX0" fmla="*/ 118060 w 114300"/>
                <a:gd name="connsiteY0" fmla="*/ 60910 h 114300"/>
                <a:gd name="connsiteX1" fmla="*/ 60910 w 114300"/>
                <a:gd name="connsiteY1" fmla="*/ 118060 h 114300"/>
                <a:gd name="connsiteX2" fmla="*/ 3760 w 114300"/>
                <a:gd name="connsiteY2" fmla="*/ 60910 h 114300"/>
                <a:gd name="connsiteX3" fmla="*/ 60910 w 114300"/>
                <a:gd name="connsiteY3" fmla="*/ 3760 h 114300"/>
                <a:gd name="connsiteX4" fmla="*/ 118060 w 114300"/>
                <a:gd name="connsiteY4" fmla="*/ 60910 h 114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300" h="114300">
                  <a:moveTo>
                    <a:pt x="118060" y="60910"/>
                  </a:moveTo>
                  <a:cubicBezTo>
                    <a:pt x="118060" y="92473"/>
                    <a:pt x="92473" y="118060"/>
                    <a:pt x="60910" y="118060"/>
                  </a:cubicBezTo>
                  <a:cubicBezTo>
                    <a:pt x="29347" y="118060"/>
                    <a:pt x="3760" y="92473"/>
                    <a:pt x="3760" y="60910"/>
                  </a:cubicBezTo>
                  <a:cubicBezTo>
                    <a:pt x="3760" y="29347"/>
                    <a:pt x="29347" y="3760"/>
                    <a:pt x="60910" y="3760"/>
                  </a:cubicBezTo>
                  <a:cubicBezTo>
                    <a:pt x="92473" y="3760"/>
                    <a:pt x="118060" y="29347"/>
                    <a:pt x="118060" y="60910"/>
                  </a:cubicBezTo>
                  <a:close/>
                </a:path>
              </a:pathLst>
            </a:custGeom>
            <a:noFill/>
            <a:ln w="6350" cap="flat">
              <a:solidFill>
                <a:srgbClr val="002C8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Symbio AR+LT"/>
              </a:endParaRPr>
            </a:p>
          </p:txBody>
        </p:sp>
        <p:sp>
          <p:nvSpPr>
            <p:cNvPr id="155" name="Freeform: Shape 78">
              <a:extLst>
                <a:ext uri="{FF2B5EF4-FFF2-40B4-BE49-F238E27FC236}">
                  <a16:creationId xmlns:a16="http://schemas.microsoft.com/office/drawing/2014/main" id="{04CC0EFA-7DD5-4E88-B699-6B1319516E48}"/>
                </a:ext>
              </a:extLst>
            </p:cNvPr>
            <p:cNvSpPr/>
            <p:nvPr/>
          </p:nvSpPr>
          <p:spPr>
            <a:xfrm>
              <a:off x="4953847" y="2262641"/>
              <a:ext cx="306103" cy="306103"/>
            </a:xfrm>
            <a:custGeom>
              <a:avLst/>
              <a:gdLst>
                <a:gd name="connsiteX0" fmla="*/ 49480 w 47625"/>
                <a:gd name="connsiteY0" fmla="*/ 49480 h 47625"/>
                <a:gd name="connsiteX1" fmla="*/ 3760 w 47625"/>
                <a:gd name="connsiteY1" fmla="*/ 3760 h 47625"/>
              </a:gdLst>
              <a:ahLst/>
              <a:cxnLst>
                <a:cxn ang="0">
                  <a:pos x="connsiteX0" y="connsiteY0"/>
                </a:cxn>
                <a:cxn ang="0">
                  <a:pos x="connsiteX1" y="connsiteY1"/>
                </a:cxn>
              </a:cxnLst>
              <a:rect l="l" t="t" r="r" b="b"/>
              <a:pathLst>
                <a:path w="47625" h="47625">
                  <a:moveTo>
                    <a:pt x="49480" y="49480"/>
                  </a:moveTo>
                  <a:cubicBezTo>
                    <a:pt x="49480" y="24715"/>
                    <a:pt x="29477" y="3760"/>
                    <a:pt x="3760" y="3760"/>
                  </a:cubicBezTo>
                </a:path>
              </a:pathLst>
            </a:custGeom>
            <a:noFill/>
            <a:ln w="6350" cap="rnd">
              <a:solidFill>
                <a:srgbClr val="002C8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Symbio AR+LT"/>
              </a:endParaRPr>
            </a:p>
          </p:txBody>
        </p:sp>
        <p:sp>
          <p:nvSpPr>
            <p:cNvPr id="156" name="Freeform: Shape 79">
              <a:extLst>
                <a:ext uri="{FF2B5EF4-FFF2-40B4-BE49-F238E27FC236}">
                  <a16:creationId xmlns:a16="http://schemas.microsoft.com/office/drawing/2014/main" id="{A53DBAF7-4173-410C-9E56-C39B9FC781DA}"/>
                </a:ext>
              </a:extLst>
            </p:cNvPr>
            <p:cNvSpPr/>
            <p:nvPr/>
          </p:nvSpPr>
          <p:spPr>
            <a:xfrm>
              <a:off x="4898752" y="2923828"/>
              <a:ext cx="122441" cy="122441"/>
            </a:xfrm>
            <a:custGeom>
              <a:avLst/>
              <a:gdLst>
                <a:gd name="connsiteX0" fmla="*/ 3760 w 19050"/>
                <a:gd name="connsiteY0" fmla="*/ 3760 h 19050"/>
                <a:gd name="connsiteX1" fmla="*/ 3760 w 19050"/>
                <a:gd name="connsiteY1" fmla="*/ 24715 h 19050"/>
                <a:gd name="connsiteX2" fmla="*/ 20905 w 19050"/>
                <a:gd name="connsiteY2" fmla="*/ 24715 h 19050"/>
                <a:gd name="connsiteX3" fmla="*/ 20905 w 19050"/>
                <a:gd name="connsiteY3" fmla="*/ 3760 h 19050"/>
              </a:gdLst>
              <a:ahLst/>
              <a:cxnLst>
                <a:cxn ang="0">
                  <a:pos x="connsiteX0" y="connsiteY0"/>
                </a:cxn>
                <a:cxn ang="0">
                  <a:pos x="connsiteX1" y="connsiteY1"/>
                </a:cxn>
                <a:cxn ang="0">
                  <a:pos x="connsiteX2" y="connsiteY2"/>
                </a:cxn>
                <a:cxn ang="0">
                  <a:pos x="connsiteX3" y="connsiteY3"/>
                </a:cxn>
              </a:cxnLst>
              <a:rect l="l" t="t" r="r" b="b"/>
              <a:pathLst>
                <a:path w="19050" h="19050">
                  <a:moveTo>
                    <a:pt x="3760" y="3760"/>
                  </a:moveTo>
                  <a:lnTo>
                    <a:pt x="3760" y="24715"/>
                  </a:lnTo>
                  <a:lnTo>
                    <a:pt x="20905" y="24715"/>
                  </a:lnTo>
                  <a:lnTo>
                    <a:pt x="20905" y="3760"/>
                  </a:lnTo>
                </a:path>
              </a:pathLst>
            </a:custGeom>
            <a:noFill/>
            <a:ln w="6350" cap="flat">
              <a:solidFill>
                <a:srgbClr val="002C8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Symbio AR+LT"/>
              </a:endParaRPr>
            </a:p>
          </p:txBody>
        </p:sp>
        <p:sp>
          <p:nvSpPr>
            <p:cNvPr id="158" name="Freeform: Shape 80">
              <a:extLst>
                <a:ext uri="{FF2B5EF4-FFF2-40B4-BE49-F238E27FC236}">
                  <a16:creationId xmlns:a16="http://schemas.microsoft.com/office/drawing/2014/main" id="{641CEAD3-24EA-423F-BCFB-A2A3752C7F0F}"/>
                </a:ext>
              </a:extLst>
            </p:cNvPr>
            <p:cNvSpPr/>
            <p:nvPr/>
          </p:nvSpPr>
          <p:spPr>
            <a:xfrm>
              <a:off x="4764067" y="2513650"/>
              <a:ext cx="122441" cy="183663"/>
            </a:xfrm>
            <a:custGeom>
              <a:avLst/>
              <a:gdLst>
                <a:gd name="connsiteX0" fmla="*/ 3760 w 19050"/>
                <a:gd name="connsiteY0" fmla="*/ 3760 h 28575"/>
                <a:gd name="connsiteX1" fmla="*/ 23762 w 19050"/>
                <a:gd name="connsiteY1" fmla="*/ 3760 h 28575"/>
                <a:gd name="connsiteX2" fmla="*/ 23762 w 19050"/>
                <a:gd name="connsiteY2" fmla="*/ 31382 h 28575"/>
                <a:gd name="connsiteX3" fmla="*/ 3760 w 19050"/>
                <a:gd name="connsiteY3" fmla="*/ 31382 h 28575"/>
              </a:gdLst>
              <a:ahLst/>
              <a:cxnLst>
                <a:cxn ang="0">
                  <a:pos x="connsiteX0" y="connsiteY0"/>
                </a:cxn>
                <a:cxn ang="0">
                  <a:pos x="connsiteX1" y="connsiteY1"/>
                </a:cxn>
                <a:cxn ang="0">
                  <a:pos x="connsiteX2" y="connsiteY2"/>
                </a:cxn>
                <a:cxn ang="0">
                  <a:pos x="connsiteX3" y="connsiteY3"/>
                </a:cxn>
              </a:cxnLst>
              <a:rect l="l" t="t" r="r" b="b"/>
              <a:pathLst>
                <a:path w="19050" h="28575">
                  <a:moveTo>
                    <a:pt x="3760" y="3760"/>
                  </a:moveTo>
                  <a:lnTo>
                    <a:pt x="23762" y="3760"/>
                  </a:lnTo>
                  <a:lnTo>
                    <a:pt x="23762" y="31382"/>
                  </a:lnTo>
                  <a:lnTo>
                    <a:pt x="3760" y="31382"/>
                  </a:lnTo>
                  <a:close/>
                </a:path>
              </a:pathLst>
            </a:custGeom>
            <a:noFill/>
            <a:ln w="6350" cap="flat">
              <a:solidFill>
                <a:srgbClr val="002C8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Symbio AR+LT"/>
              </a:endParaRPr>
            </a:p>
          </p:txBody>
        </p:sp>
        <p:sp>
          <p:nvSpPr>
            <p:cNvPr id="159" name="Freeform: Shape 81">
              <a:extLst>
                <a:ext uri="{FF2B5EF4-FFF2-40B4-BE49-F238E27FC236}">
                  <a16:creationId xmlns:a16="http://schemas.microsoft.com/office/drawing/2014/main" id="{4DCD7DF8-DEC8-40E1-A19B-DFFC4E1D777B}"/>
                </a:ext>
              </a:extLst>
            </p:cNvPr>
            <p:cNvSpPr/>
            <p:nvPr/>
          </p:nvSpPr>
          <p:spPr>
            <a:xfrm>
              <a:off x="4892628" y="2427941"/>
              <a:ext cx="122441" cy="306103"/>
            </a:xfrm>
            <a:custGeom>
              <a:avLst/>
              <a:gdLst>
                <a:gd name="connsiteX0" fmla="*/ 3760 w 19050"/>
                <a:gd name="connsiteY0" fmla="*/ 3760 h 47625"/>
                <a:gd name="connsiteX1" fmla="*/ 23762 w 19050"/>
                <a:gd name="connsiteY1" fmla="*/ 3760 h 47625"/>
                <a:gd name="connsiteX2" fmla="*/ 23762 w 19050"/>
                <a:gd name="connsiteY2" fmla="*/ 44717 h 47625"/>
                <a:gd name="connsiteX3" fmla="*/ 3760 w 19050"/>
                <a:gd name="connsiteY3" fmla="*/ 44717 h 47625"/>
              </a:gdLst>
              <a:ahLst/>
              <a:cxnLst>
                <a:cxn ang="0">
                  <a:pos x="connsiteX0" y="connsiteY0"/>
                </a:cxn>
                <a:cxn ang="0">
                  <a:pos x="connsiteX1" y="connsiteY1"/>
                </a:cxn>
                <a:cxn ang="0">
                  <a:pos x="connsiteX2" y="connsiteY2"/>
                </a:cxn>
                <a:cxn ang="0">
                  <a:pos x="connsiteX3" y="connsiteY3"/>
                </a:cxn>
              </a:cxnLst>
              <a:rect l="l" t="t" r="r" b="b"/>
              <a:pathLst>
                <a:path w="19050" h="47625">
                  <a:moveTo>
                    <a:pt x="3760" y="3760"/>
                  </a:moveTo>
                  <a:lnTo>
                    <a:pt x="23762" y="3760"/>
                  </a:lnTo>
                  <a:lnTo>
                    <a:pt x="23762" y="44717"/>
                  </a:lnTo>
                  <a:lnTo>
                    <a:pt x="3760" y="44717"/>
                  </a:lnTo>
                  <a:close/>
                </a:path>
              </a:pathLst>
            </a:custGeom>
            <a:noFill/>
            <a:ln w="6350" cap="flat">
              <a:solidFill>
                <a:srgbClr val="002C8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Symbio AR+LT"/>
              </a:endParaRPr>
            </a:p>
          </p:txBody>
        </p:sp>
        <p:sp>
          <p:nvSpPr>
            <p:cNvPr id="160" name="Freeform: Shape 82">
              <a:extLst>
                <a:ext uri="{FF2B5EF4-FFF2-40B4-BE49-F238E27FC236}">
                  <a16:creationId xmlns:a16="http://schemas.microsoft.com/office/drawing/2014/main" id="{FFC0E6BA-0131-40D9-855A-6F74A966AC80}"/>
                </a:ext>
              </a:extLst>
            </p:cNvPr>
            <p:cNvSpPr/>
            <p:nvPr/>
          </p:nvSpPr>
          <p:spPr>
            <a:xfrm>
              <a:off x="5021193" y="2513650"/>
              <a:ext cx="122441" cy="183663"/>
            </a:xfrm>
            <a:custGeom>
              <a:avLst/>
              <a:gdLst>
                <a:gd name="connsiteX0" fmla="*/ 3760 w 19050"/>
                <a:gd name="connsiteY0" fmla="*/ 3760 h 28575"/>
                <a:gd name="connsiteX1" fmla="*/ 23762 w 19050"/>
                <a:gd name="connsiteY1" fmla="*/ 3760 h 28575"/>
                <a:gd name="connsiteX2" fmla="*/ 23762 w 19050"/>
                <a:gd name="connsiteY2" fmla="*/ 31382 h 28575"/>
                <a:gd name="connsiteX3" fmla="*/ 3760 w 19050"/>
                <a:gd name="connsiteY3" fmla="*/ 31382 h 28575"/>
              </a:gdLst>
              <a:ahLst/>
              <a:cxnLst>
                <a:cxn ang="0">
                  <a:pos x="connsiteX0" y="connsiteY0"/>
                </a:cxn>
                <a:cxn ang="0">
                  <a:pos x="connsiteX1" y="connsiteY1"/>
                </a:cxn>
                <a:cxn ang="0">
                  <a:pos x="connsiteX2" y="connsiteY2"/>
                </a:cxn>
                <a:cxn ang="0">
                  <a:pos x="connsiteX3" y="connsiteY3"/>
                </a:cxn>
              </a:cxnLst>
              <a:rect l="l" t="t" r="r" b="b"/>
              <a:pathLst>
                <a:path w="19050" h="28575">
                  <a:moveTo>
                    <a:pt x="3760" y="3760"/>
                  </a:moveTo>
                  <a:lnTo>
                    <a:pt x="23762" y="3760"/>
                  </a:lnTo>
                  <a:lnTo>
                    <a:pt x="23762" y="31382"/>
                  </a:lnTo>
                  <a:lnTo>
                    <a:pt x="3760" y="31382"/>
                  </a:lnTo>
                  <a:close/>
                </a:path>
              </a:pathLst>
            </a:custGeom>
            <a:noFill/>
            <a:ln w="6350" cap="flat">
              <a:solidFill>
                <a:srgbClr val="002C8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Symbio AR+LT"/>
              </a:endParaRPr>
            </a:p>
          </p:txBody>
        </p:sp>
        <p:sp>
          <p:nvSpPr>
            <p:cNvPr id="161" name="Freeform: Shape 83">
              <a:extLst>
                <a:ext uri="{FF2B5EF4-FFF2-40B4-BE49-F238E27FC236}">
                  <a16:creationId xmlns:a16="http://schemas.microsoft.com/office/drawing/2014/main" id="{0275EF87-5238-432E-9934-71DE692C8133}"/>
                </a:ext>
              </a:extLst>
            </p:cNvPr>
            <p:cNvSpPr/>
            <p:nvPr/>
          </p:nvSpPr>
          <p:spPr>
            <a:xfrm>
              <a:off x="4476326" y="3193199"/>
              <a:ext cx="61222" cy="61222"/>
            </a:xfrm>
            <a:custGeom>
              <a:avLst/>
              <a:gdLst>
                <a:gd name="connsiteX0" fmla="*/ 14237 w 9525"/>
                <a:gd name="connsiteY0" fmla="*/ 3760 h 9525"/>
                <a:gd name="connsiteX1" fmla="*/ 3760 w 9525"/>
                <a:gd name="connsiteY1" fmla="*/ 14237 h 9525"/>
              </a:gdLst>
              <a:ahLst/>
              <a:cxnLst>
                <a:cxn ang="0">
                  <a:pos x="connsiteX0" y="connsiteY0"/>
                </a:cxn>
                <a:cxn ang="0">
                  <a:pos x="connsiteX1" y="connsiteY1"/>
                </a:cxn>
              </a:cxnLst>
              <a:rect l="l" t="t" r="r" b="b"/>
              <a:pathLst>
                <a:path w="9525" h="9525">
                  <a:moveTo>
                    <a:pt x="14237" y="3760"/>
                  </a:moveTo>
                  <a:lnTo>
                    <a:pt x="3760" y="14237"/>
                  </a:lnTo>
                </a:path>
              </a:pathLst>
            </a:custGeom>
            <a:ln w="6350" cap="rnd">
              <a:solidFill>
                <a:srgbClr val="002C8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Symbio AR+LT"/>
              </a:endParaRPr>
            </a:p>
          </p:txBody>
        </p:sp>
        <p:sp>
          <p:nvSpPr>
            <p:cNvPr id="162" name="Freeform: Shape 84">
              <a:extLst>
                <a:ext uri="{FF2B5EF4-FFF2-40B4-BE49-F238E27FC236}">
                  <a16:creationId xmlns:a16="http://schemas.microsoft.com/office/drawing/2014/main" id="{D0177E95-5DDC-4457-BDD0-C0C22C06BD6B}"/>
                </a:ext>
              </a:extLst>
            </p:cNvPr>
            <p:cNvSpPr/>
            <p:nvPr/>
          </p:nvSpPr>
          <p:spPr>
            <a:xfrm>
              <a:off x="4604891" y="3193199"/>
              <a:ext cx="61222" cy="61222"/>
            </a:xfrm>
            <a:custGeom>
              <a:avLst/>
              <a:gdLst>
                <a:gd name="connsiteX0" fmla="*/ 14237 w 9525"/>
                <a:gd name="connsiteY0" fmla="*/ 14237 h 9525"/>
                <a:gd name="connsiteX1" fmla="*/ 3760 w 9525"/>
                <a:gd name="connsiteY1" fmla="*/ 3760 h 9525"/>
              </a:gdLst>
              <a:ahLst/>
              <a:cxnLst>
                <a:cxn ang="0">
                  <a:pos x="connsiteX0" y="connsiteY0"/>
                </a:cxn>
                <a:cxn ang="0">
                  <a:pos x="connsiteX1" y="connsiteY1"/>
                </a:cxn>
              </a:cxnLst>
              <a:rect l="l" t="t" r="r" b="b"/>
              <a:pathLst>
                <a:path w="9525" h="9525">
                  <a:moveTo>
                    <a:pt x="14237" y="14237"/>
                  </a:moveTo>
                  <a:lnTo>
                    <a:pt x="3760" y="3760"/>
                  </a:lnTo>
                </a:path>
              </a:pathLst>
            </a:custGeom>
            <a:ln w="6350" cap="rnd">
              <a:solidFill>
                <a:srgbClr val="002C8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Symbio AR+LT"/>
              </a:endParaRPr>
            </a:p>
          </p:txBody>
        </p:sp>
        <p:sp>
          <p:nvSpPr>
            <p:cNvPr id="163" name="Freeform: Shape 85">
              <a:extLst>
                <a:ext uri="{FF2B5EF4-FFF2-40B4-BE49-F238E27FC236}">
                  <a16:creationId xmlns:a16="http://schemas.microsoft.com/office/drawing/2014/main" id="{9C0CEC34-7B38-473D-81E9-6BAE52574BBC}"/>
                </a:ext>
              </a:extLst>
            </p:cNvPr>
            <p:cNvSpPr/>
            <p:nvPr/>
          </p:nvSpPr>
          <p:spPr>
            <a:xfrm>
              <a:off x="4733452" y="3187082"/>
              <a:ext cx="61222" cy="61222"/>
            </a:xfrm>
            <a:custGeom>
              <a:avLst/>
              <a:gdLst>
                <a:gd name="connsiteX0" fmla="*/ 14237 w 9525"/>
                <a:gd name="connsiteY0" fmla="*/ 3760 h 9525"/>
                <a:gd name="connsiteX1" fmla="*/ 3760 w 9525"/>
                <a:gd name="connsiteY1" fmla="*/ 15190 h 9525"/>
              </a:gdLst>
              <a:ahLst/>
              <a:cxnLst>
                <a:cxn ang="0">
                  <a:pos x="connsiteX0" y="connsiteY0"/>
                </a:cxn>
                <a:cxn ang="0">
                  <a:pos x="connsiteX1" y="connsiteY1"/>
                </a:cxn>
              </a:cxnLst>
              <a:rect l="l" t="t" r="r" b="b"/>
              <a:pathLst>
                <a:path w="9525" h="9525">
                  <a:moveTo>
                    <a:pt x="14237" y="3760"/>
                  </a:moveTo>
                  <a:lnTo>
                    <a:pt x="3760" y="15190"/>
                  </a:lnTo>
                </a:path>
              </a:pathLst>
            </a:custGeom>
            <a:ln w="6350" cap="rnd">
              <a:solidFill>
                <a:srgbClr val="002C8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Symbio AR+LT"/>
              </a:endParaRPr>
            </a:p>
          </p:txBody>
        </p:sp>
        <p:sp>
          <p:nvSpPr>
            <p:cNvPr id="164" name="Freeform: Shape 86">
              <a:extLst>
                <a:ext uri="{FF2B5EF4-FFF2-40B4-BE49-F238E27FC236}">
                  <a16:creationId xmlns:a16="http://schemas.microsoft.com/office/drawing/2014/main" id="{E571F473-131E-4978-8CEC-B1FE623D8DF4}"/>
                </a:ext>
              </a:extLst>
            </p:cNvPr>
            <p:cNvSpPr/>
            <p:nvPr/>
          </p:nvSpPr>
          <p:spPr>
            <a:xfrm>
              <a:off x="4402859" y="3254421"/>
              <a:ext cx="122441" cy="122441"/>
            </a:xfrm>
            <a:custGeom>
              <a:avLst/>
              <a:gdLst>
                <a:gd name="connsiteX0" fmla="*/ 17095 w 19050"/>
                <a:gd name="connsiteY0" fmla="*/ 10427 h 19050"/>
                <a:gd name="connsiteX1" fmla="*/ 10427 w 19050"/>
                <a:gd name="connsiteY1" fmla="*/ 17095 h 19050"/>
                <a:gd name="connsiteX2" fmla="*/ 3760 w 19050"/>
                <a:gd name="connsiteY2" fmla="*/ 10427 h 19050"/>
                <a:gd name="connsiteX3" fmla="*/ 10427 w 19050"/>
                <a:gd name="connsiteY3" fmla="*/ 3760 h 19050"/>
                <a:gd name="connsiteX4" fmla="*/ 17095 w 19050"/>
                <a:gd name="connsiteY4" fmla="*/ 10427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7095" y="10427"/>
                  </a:moveTo>
                  <a:cubicBezTo>
                    <a:pt x="17095" y="14110"/>
                    <a:pt x="14110" y="17095"/>
                    <a:pt x="10427" y="17095"/>
                  </a:cubicBezTo>
                  <a:cubicBezTo>
                    <a:pt x="6745" y="17095"/>
                    <a:pt x="3760" y="14110"/>
                    <a:pt x="3760" y="10427"/>
                  </a:cubicBezTo>
                  <a:cubicBezTo>
                    <a:pt x="3760" y="6745"/>
                    <a:pt x="6745" y="3760"/>
                    <a:pt x="10427" y="3760"/>
                  </a:cubicBezTo>
                  <a:cubicBezTo>
                    <a:pt x="14110" y="3760"/>
                    <a:pt x="17095" y="6745"/>
                    <a:pt x="17095" y="10427"/>
                  </a:cubicBezTo>
                  <a:close/>
                </a:path>
              </a:pathLst>
            </a:custGeom>
            <a:noFill/>
            <a:ln w="6350" cap="rnd">
              <a:solidFill>
                <a:srgbClr val="002C8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Symbio AR+LT"/>
              </a:endParaRPr>
            </a:p>
          </p:txBody>
        </p:sp>
        <p:sp>
          <p:nvSpPr>
            <p:cNvPr id="165" name="Freeform: Shape 87">
              <a:extLst>
                <a:ext uri="{FF2B5EF4-FFF2-40B4-BE49-F238E27FC236}">
                  <a16:creationId xmlns:a16="http://schemas.microsoft.com/office/drawing/2014/main" id="{6AEE0C3E-3EC7-4447-83FC-19B96832D4C8}"/>
                </a:ext>
              </a:extLst>
            </p:cNvPr>
            <p:cNvSpPr/>
            <p:nvPr/>
          </p:nvSpPr>
          <p:spPr>
            <a:xfrm>
              <a:off x="4531427" y="3119736"/>
              <a:ext cx="122441" cy="122441"/>
            </a:xfrm>
            <a:custGeom>
              <a:avLst/>
              <a:gdLst>
                <a:gd name="connsiteX0" fmla="*/ 17095 w 19050"/>
                <a:gd name="connsiteY0" fmla="*/ 10427 h 19050"/>
                <a:gd name="connsiteX1" fmla="*/ 10427 w 19050"/>
                <a:gd name="connsiteY1" fmla="*/ 17095 h 19050"/>
                <a:gd name="connsiteX2" fmla="*/ 3760 w 19050"/>
                <a:gd name="connsiteY2" fmla="*/ 10427 h 19050"/>
                <a:gd name="connsiteX3" fmla="*/ 10427 w 19050"/>
                <a:gd name="connsiteY3" fmla="*/ 3760 h 19050"/>
                <a:gd name="connsiteX4" fmla="*/ 17095 w 19050"/>
                <a:gd name="connsiteY4" fmla="*/ 10427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7095" y="10427"/>
                  </a:moveTo>
                  <a:cubicBezTo>
                    <a:pt x="17095" y="14110"/>
                    <a:pt x="14110" y="17095"/>
                    <a:pt x="10427" y="17095"/>
                  </a:cubicBezTo>
                  <a:cubicBezTo>
                    <a:pt x="6745" y="17095"/>
                    <a:pt x="3760" y="14110"/>
                    <a:pt x="3760" y="10427"/>
                  </a:cubicBezTo>
                  <a:cubicBezTo>
                    <a:pt x="3760" y="6745"/>
                    <a:pt x="6745" y="3760"/>
                    <a:pt x="10427" y="3760"/>
                  </a:cubicBezTo>
                  <a:cubicBezTo>
                    <a:pt x="14110" y="3760"/>
                    <a:pt x="17095" y="6745"/>
                    <a:pt x="17095" y="10427"/>
                  </a:cubicBezTo>
                  <a:close/>
                </a:path>
              </a:pathLst>
            </a:custGeom>
            <a:noFill/>
            <a:ln w="6350" cap="rnd">
              <a:solidFill>
                <a:srgbClr val="002C8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Symbio AR+LT"/>
              </a:endParaRPr>
            </a:p>
          </p:txBody>
        </p:sp>
        <p:sp>
          <p:nvSpPr>
            <p:cNvPr id="167" name="Freeform: Shape 88">
              <a:extLst>
                <a:ext uri="{FF2B5EF4-FFF2-40B4-BE49-F238E27FC236}">
                  <a16:creationId xmlns:a16="http://schemas.microsoft.com/office/drawing/2014/main" id="{3359A1C3-02C6-4C61-8D09-EC7A8E273290}"/>
                </a:ext>
              </a:extLst>
            </p:cNvPr>
            <p:cNvSpPr/>
            <p:nvPr/>
          </p:nvSpPr>
          <p:spPr>
            <a:xfrm>
              <a:off x="4659989" y="3254421"/>
              <a:ext cx="122441" cy="122441"/>
            </a:xfrm>
            <a:custGeom>
              <a:avLst/>
              <a:gdLst>
                <a:gd name="connsiteX0" fmla="*/ 17095 w 19050"/>
                <a:gd name="connsiteY0" fmla="*/ 10427 h 19050"/>
                <a:gd name="connsiteX1" fmla="*/ 10427 w 19050"/>
                <a:gd name="connsiteY1" fmla="*/ 17095 h 19050"/>
                <a:gd name="connsiteX2" fmla="*/ 3760 w 19050"/>
                <a:gd name="connsiteY2" fmla="*/ 10427 h 19050"/>
                <a:gd name="connsiteX3" fmla="*/ 10427 w 19050"/>
                <a:gd name="connsiteY3" fmla="*/ 3760 h 19050"/>
                <a:gd name="connsiteX4" fmla="*/ 17095 w 19050"/>
                <a:gd name="connsiteY4" fmla="*/ 10427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7095" y="10427"/>
                  </a:moveTo>
                  <a:cubicBezTo>
                    <a:pt x="17095" y="14110"/>
                    <a:pt x="14110" y="17095"/>
                    <a:pt x="10427" y="17095"/>
                  </a:cubicBezTo>
                  <a:cubicBezTo>
                    <a:pt x="6745" y="17095"/>
                    <a:pt x="3760" y="14110"/>
                    <a:pt x="3760" y="10427"/>
                  </a:cubicBezTo>
                  <a:cubicBezTo>
                    <a:pt x="3760" y="6745"/>
                    <a:pt x="6745" y="3760"/>
                    <a:pt x="10427" y="3760"/>
                  </a:cubicBezTo>
                  <a:cubicBezTo>
                    <a:pt x="14110" y="3760"/>
                    <a:pt x="17095" y="6745"/>
                    <a:pt x="17095" y="10427"/>
                  </a:cubicBezTo>
                  <a:close/>
                </a:path>
              </a:pathLst>
            </a:custGeom>
            <a:noFill/>
            <a:ln w="6350" cap="rnd">
              <a:solidFill>
                <a:srgbClr val="002C8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Symbio AR+LT"/>
              </a:endParaRPr>
            </a:p>
          </p:txBody>
        </p:sp>
        <p:sp>
          <p:nvSpPr>
            <p:cNvPr id="168" name="Freeform: Shape 89">
              <a:extLst>
                <a:ext uri="{FF2B5EF4-FFF2-40B4-BE49-F238E27FC236}">
                  <a16:creationId xmlns:a16="http://schemas.microsoft.com/office/drawing/2014/main" id="{C8FFD7A6-0DA0-401A-9345-FD1E7F96D329}"/>
                </a:ext>
              </a:extLst>
            </p:cNvPr>
            <p:cNvSpPr/>
            <p:nvPr/>
          </p:nvSpPr>
          <p:spPr>
            <a:xfrm>
              <a:off x="5370149" y="3193199"/>
              <a:ext cx="61222" cy="61222"/>
            </a:xfrm>
            <a:custGeom>
              <a:avLst/>
              <a:gdLst>
                <a:gd name="connsiteX0" fmla="*/ 3760 w 9525"/>
                <a:gd name="connsiteY0" fmla="*/ 3760 h 9525"/>
                <a:gd name="connsiteX1" fmla="*/ 14237 w 9525"/>
                <a:gd name="connsiteY1" fmla="*/ 14237 h 9525"/>
              </a:gdLst>
              <a:ahLst/>
              <a:cxnLst>
                <a:cxn ang="0">
                  <a:pos x="connsiteX0" y="connsiteY0"/>
                </a:cxn>
                <a:cxn ang="0">
                  <a:pos x="connsiteX1" y="connsiteY1"/>
                </a:cxn>
              </a:cxnLst>
              <a:rect l="l" t="t" r="r" b="b"/>
              <a:pathLst>
                <a:path w="9525" h="9525">
                  <a:moveTo>
                    <a:pt x="3760" y="3760"/>
                  </a:moveTo>
                  <a:lnTo>
                    <a:pt x="14237" y="14237"/>
                  </a:lnTo>
                </a:path>
              </a:pathLst>
            </a:custGeom>
            <a:ln w="6350" cap="rnd">
              <a:solidFill>
                <a:srgbClr val="002C8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Symbio AR+LT"/>
              </a:endParaRPr>
            </a:p>
          </p:txBody>
        </p:sp>
        <p:sp>
          <p:nvSpPr>
            <p:cNvPr id="170" name="Freeform: Shape 90">
              <a:extLst>
                <a:ext uri="{FF2B5EF4-FFF2-40B4-BE49-F238E27FC236}">
                  <a16:creationId xmlns:a16="http://schemas.microsoft.com/office/drawing/2014/main" id="{A639906B-A1AF-4288-877F-6857857D28EC}"/>
                </a:ext>
              </a:extLst>
            </p:cNvPr>
            <p:cNvSpPr/>
            <p:nvPr/>
          </p:nvSpPr>
          <p:spPr>
            <a:xfrm>
              <a:off x="5241591" y="3193199"/>
              <a:ext cx="61222" cy="61222"/>
            </a:xfrm>
            <a:custGeom>
              <a:avLst/>
              <a:gdLst>
                <a:gd name="connsiteX0" fmla="*/ 3760 w 9525"/>
                <a:gd name="connsiteY0" fmla="*/ 14237 h 9525"/>
                <a:gd name="connsiteX1" fmla="*/ 14237 w 9525"/>
                <a:gd name="connsiteY1" fmla="*/ 3760 h 9525"/>
              </a:gdLst>
              <a:ahLst/>
              <a:cxnLst>
                <a:cxn ang="0">
                  <a:pos x="connsiteX0" y="connsiteY0"/>
                </a:cxn>
                <a:cxn ang="0">
                  <a:pos x="connsiteX1" y="connsiteY1"/>
                </a:cxn>
              </a:cxnLst>
              <a:rect l="l" t="t" r="r" b="b"/>
              <a:pathLst>
                <a:path w="9525" h="9525">
                  <a:moveTo>
                    <a:pt x="3760" y="14237"/>
                  </a:moveTo>
                  <a:lnTo>
                    <a:pt x="14237" y="3760"/>
                  </a:lnTo>
                </a:path>
              </a:pathLst>
            </a:custGeom>
            <a:ln w="6350" cap="rnd">
              <a:solidFill>
                <a:srgbClr val="002C8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Symbio AR+LT"/>
              </a:endParaRPr>
            </a:p>
          </p:txBody>
        </p:sp>
        <p:sp>
          <p:nvSpPr>
            <p:cNvPr id="171" name="Freeform: Shape 91">
              <a:extLst>
                <a:ext uri="{FF2B5EF4-FFF2-40B4-BE49-F238E27FC236}">
                  <a16:creationId xmlns:a16="http://schemas.microsoft.com/office/drawing/2014/main" id="{AC7A1D0A-3F48-4BF9-99C4-24A5803E02ED}"/>
                </a:ext>
              </a:extLst>
            </p:cNvPr>
            <p:cNvSpPr/>
            <p:nvPr/>
          </p:nvSpPr>
          <p:spPr>
            <a:xfrm>
              <a:off x="5106905" y="3187082"/>
              <a:ext cx="61222" cy="61222"/>
            </a:xfrm>
            <a:custGeom>
              <a:avLst/>
              <a:gdLst>
                <a:gd name="connsiteX0" fmla="*/ 3760 w 9525"/>
                <a:gd name="connsiteY0" fmla="*/ 3760 h 9525"/>
                <a:gd name="connsiteX1" fmla="*/ 15190 w 9525"/>
                <a:gd name="connsiteY1" fmla="*/ 15190 h 9525"/>
              </a:gdLst>
              <a:ahLst/>
              <a:cxnLst>
                <a:cxn ang="0">
                  <a:pos x="connsiteX0" y="connsiteY0"/>
                </a:cxn>
                <a:cxn ang="0">
                  <a:pos x="connsiteX1" y="connsiteY1"/>
                </a:cxn>
              </a:cxnLst>
              <a:rect l="l" t="t" r="r" b="b"/>
              <a:pathLst>
                <a:path w="9525" h="9525">
                  <a:moveTo>
                    <a:pt x="3760" y="3760"/>
                  </a:moveTo>
                  <a:lnTo>
                    <a:pt x="15190" y="15190"/>
                  </a:lnTo>
                </a:path>
              </a:pathLst>
            </a:custGeom>
            <a:ln w="6350" cap="rnd">
              <a:solidFill>
                <a:srgbClr val="002C8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Symbio AR+LT"/>
              </a:endParaRPr>
            </a:p>
          </p:txBody>
        </p:sp>
        <p:sp>
          <p:nvSpPr>
            <p:cNvPr id="173" name="Freeform: Shape 92">
              <a:extLst>
                <a:ext uri="{FF2B5EF4-FFF2-40B4-BE49-F238E27FC236}">
                  <a16:creationId xmlns:a16="http://schemas.microsoft.com/office/drawing/2014/main" id="{1950CB6E-47DA-48A0-B5ED-8D50FE2EC6C1}"/>
                </a:ext>
              </a:extLst>
            </p:cNvPr>
            <p:cNvSpPr/>
            <p:nvPr/>
          </p:nvSpPr>
          <p:spPr>
            <a:xfrm>
              <a:off x="5425253" y="3254421"/>
              <a:ext cx="122441" cy="122441"/>
            </a:xfrm>
            <a:custGeom>
              <a:avLst/>
              <a:gdLst>
                <a:gd name="connsiteX0" fmla="*/ 17095 w 19050"/>
                <a:gd name="connsiteY0" fmla="*/ 10427 h 19050"/>
                <a:gd name="connsiteX1" fmla="*/ 10427 w 19050"/>
                <a:gd name="connsiteY1" fmla="*/ 17095 h 19050"/>
                <a:gd name="connsiteX2" fmla="*/ 3760 w 19050"/>
                <a:gd name="connsiteY2" fmla="*/ 10427 h 19050"/>
                <a:gd name="connsiteX3" fmla="*/ 10427 w 19050"/>
                <a:gd name="connsiteY3" fmla="*/ 3760 h 19050"/>
                <a:gd name="connsiteX4" fmla="*/ 17095 w 19050"/>
                <a:gd name="connsiteY4" fmla="*/ 10427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7095" y="10427"/>
                  </a:moveTo>
                  <a:cubicBezTo>
                    <a:pt x="17095" y="14110"/>
                    <a:pt x="14110" y="17095"/>
                    <a:pt x="10427" y="17095"/>
                  </a:cubicBezTo>
                  <a:cubicBezTo>
                    <a:pt x="6745" y="17095"/>
                    <a:pt x="3760" y="14110"/>
                    <a:pt x="3760" y="10427"/>
                  </a:cubicBezTo>
                  <a:cubicBezTo>
                    <a:pt x="3760" y="6745"/>
                    <a:pt x="6745" y="3760"/>
                    <a:pt x="10427" y="3760"/>
                  </a:cubicBezTo>
                  <a:cubicBezTo>
                    <a:pt x="14110" y="3760"/>
                    <a:pt x="17095" y="6745"/>
                    <a:pt x="17095" y="10427"/>
                  </a:cubicBezTo>
                  <a:close/>
                </a:path>
              </a:pathLst>
            </a:custGeom>
            <a:noFill/>
            <a:ln w="6350" cap="rnd">
              <a:solidFill>
                <a:srgbClr val="002C8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Symbio AR+LT"/>
              </a:endParaRPr>
            </a:p>
          </p:txBody>
        </p:sp>
        <p:sp>
          <p:nvSpPr>
            <p:cNvPr id="175" name="Freeform: Shape 93">
              <a:extLst>
                <a:ext uri="{FF2B5EF4-FFF2-40B4-BE49-F238E27FC236}">
                  <a16:creationId xmlns:a16="http://schemas.microsoft.com/office/drawing/2014/main" id="{8ACC57BE-DCE1-47C8-909C-E4A7D1DEECEE}"/>
                </a:ext>
              </a:extLst>
            </p:cNvPr>
            <p:cNvSpPr/>
            <p:nvPr/>
          </p:nvSpPr>
          <p:spPr>
            <a:xfrm>
              <a:off x="5296685" y="3119736"/>
              <a:ext cx="122441" cy="122441"/>
            </a:xfrm>
            <a:custGeom>
              <a:avLst/>
              <a:gdLst>
                <a:gd name="connsiteX0" fmla="*/ 17095 w 19050"/>
                <a:gd name="connsiteY0" fmla="*/ 10427 h 19050"/>
                <a:gd name="connsiteX1" fmla="*/ 10427 w 19050"/>
                <a:gd name="connsiteY1" fmla="*/ 17095 h 19050"/>
                <a:gd name="connsiteX2" fmla="*/ 3760 w 19050"/>
                <a:gd name="connsiteY2" fmla="*/ 10427 h 19050"/>
                <a:gd name="connsiteX3" fmla="*/ 10427 w 19050"/>
                <a:gd name="connsiteY3" fmla="*/ 3760 h 19050"/>
                <a:gd name="connsiteX4" fmla="*/ 17095 w 19050"/>
                <a:gd name="connsiteY4" fmla="*/ 10427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7095" y="10427"/>
                  </a:moveTo>
                  <a:cubicBezTo>
                    <a:pt x="17095" y="14110"/>
                    <a:pt x="14110" y="17095"/>
                    <a:pt x="10427" y="17095"/>
                  </a:cubicBezTo>
                  <a:cubicBezTo>
                    <a:pt x="6745" y="17095"/>
                    <a:pt x="3760" y="14110"/>
                    <a:pt x="3760" y="10427"/>
                  </a:cubicBezTo>
                  <a:cubicBezTo>
                    <a:pt x="3760" y="6745"/>
                    <a:pt x="6745" y="3760"/>
                    <a:pt x="10427" y="3760"/>
                  </a:cubicBezTo>
                  <a:cubicBezTo>
                    <a:pt x="14110" y="3760"/>
                    <a:pt x="17095" y="6745"/>
                    <a:pt x="17095" y="10427"/>
                  </a:cubicBezTo>
                  <a:close/>
                </a:path>
              </a:pathLst>
            </a:custGeom>
            <a:noFill/>
            <a:ln w="6350" cap="rnd">
              <a:solidFill>
                <a:srgbClr val="002C8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Symbio AR+LT"/>
              </a:endParaRPr>
            </a:p>
          </p:txBody>
        </p:sp>
        <p:sp>
          <p:nvSpPr>
            <p:cNvPr id="177" name="Freeform: Shape 94">
              <a:extLst>
                <a:ext uri="{FF2B5EF4-FFF2-40B4-BE49-F238E27FC236}">
                  <a16:creationId xmlns:a16="http://schemas.microsoft.com/office/drawing/2014/main" id="{3D5C160A-81BC-43A3-8438-9B2B8CC9E188}"/>
                </a:ext>
              </a:extLst>
            </p:cNvPr>
            <p:cNvSpPr/>
            <p:nvPr/>
          </p:nvSpPr>
          <p:spPr>
            <a:xfrm>
              <a:off x="5168124" y="3254421"/>
              <a:ext cx="122441" cy="122441"/>
            </a:xfrm>
            <a:custGeom>
              <a:avLst/>
              <a:gdLst>
                <a:gd name="connsiteX0" fmla="*/ 3760 w 19050"/>
                <a:gd name="connsiteY0" fmla="*/ 10427 h 19050"/>
                <a:gd name="connsiteX1" fmla="*/ 10427 w 19050"/>
                <a:gd name="connsiteY1" fmla="*/ 3760 h 19050"/>
                <a:gd name="connsiteX2" fmla="*/ 17095 w 19050"/>
                <a:gd name="connsiteY2" fmla="*/ 10427 h 19050"/>
                <a:gd name="connsiteX3" fmla="*/ 10427 w 19050"/>
                <a:gd name="connsiteY3" fmla="*/ 17095 h 19050"/>
                <a:gd name="connsiteX4" fmla="*/ 3760 w 19050"/>
                <a:gd name="connsiteY4" fmla="*/ 10427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3760" y="10427"/>
                  </a:moveTo>
                  <a:cubicBezTo>
                    <a:pt x="3760" y="6617"/>
                    <a:pt x="6617" y="3760"/>
                    <a:pt x="10427" y="3760"/>
                  </a:cubicBezTo>
                  <a:cubicBezTo>
                    <a:pt x="14237" y="3760"/>
                    <a:pt x="17095" y="6617"/>
                    <a:pt x="17095" y="10427"/>
                  </a:cubicBezTo>
                  <a:cubicBezTo>
                    <a:pt x="17095" y="14237"/>
                    <a:pt x="14237" y="17095"/>
                    <a:pt x="10427" y="17095"/>
                  </a:cubicBezTo>
                  <a:cubicBezTo>
                    <a:pt x="6617" y="17095"/>
                    <a:pt x="3760" y="14237"/>
                    <a:pt x="3760" y="10427"/>
                  </a:cubicBezTo>
                  <a:close/>
                </a:path>
              </a:pathLst>
            </a:custGeom>
            <a:noFill/>
            <a:ln w="6350" cap="rnd">
              <a:solidFill>
                <a:srgbClr val="002C8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Symbio AR+LT"/>
              </a:endParaRPr>
            </a:p>
          </p:txBody>
        </p:sp>
        <p:sp>
          <p:nvSpPr>
            <p:cNvPr id="178" name="Rectangle: Rounded Corners 95">
              <a:extLst>
                <a:ext uri="{FF2B5EF4-FFF2-40B4-BE49-F238E27FC236}">
                  <a16:creationId xmlns:a16="http://schemas.microsoft.com/office/drawing/2014/main" id="{421E1E92-C54C-482B-BADE-FC4B4ECCB2D5}"/>
                </a:ext>
              </a:extLst>
            </p:cNvPr>
            <p:cNvSpPr/>
            <p:nvPr/>
          </p:nvSpPr>
          <p:spPr>
            <a:xfrm>
              <a:off x="4903237" y="3081878"/>
              <a:ext cx="146822" cy="337597"/>
            </a:xfrm>
            <a:prstGeom prst="roundRect">
              <a:avLst/>
            </a:prstGeom>
            <a:noFill/>
            <a:ln w="6350" cap="rnd">
              <a:solidFill>
                <a:srgbClr val="002C8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dirty="0" err="1">
                <a:ln>
                  <a:noFill/>
                </a:ln>
                <a:solidFill>
                  <a:srgbClr val="000000"/>
                </a:solidFill>
                <a:effectLst/>
                <a:uLnTx/>
                <a:uFillTx/>
                <a:latin typeface="Calibri"/>
                <a:ea typeface="+mn-ea"/>
                <a:cs typeface="Symbio AR+LT"/>
              </a:endParaRPr>
            </a:p>
          </p:txBody>
        </p:sp>
      </p:grpSp>
      <p:sp>
        <p:nvSpPr>
          <p:cNvPr id="179" name="Rounded Rectangle 57">
            <a:extLst>
              <a:ext uri="{FF2B5EF4-FFF2-40B4-BE49-F238E27FC236}">
                <a16:creationId xmlns:a16="http://schemas.microsoft.com/office/drawing/2014/main" id="{7F800706-C46B-489C-A9B5-0F5CFD2A591A}"/>
              </a:ext>
            </a:extLst>
          </p:cNvPr>
          <p:cNvSpPr/>
          <p:nvPr/>
        </p:nvSpPr>
        <p:spPr>
          <a:xfrm>
            <a:off x="3893295" y="862612"/>
            <a:ext cx="1828800" cy="218593"/>
          </a:xfrm>
          <a:prstGeom prst="roundRect">
            <a:avLst/>
          </a:prstGeom>
          <a:solidFill>
            <a:srgbClr val="FFAB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1100" b="1" i="0" u="none" strike="noStrike" kern="1200" cap="none" spc="0" normalizeH="0" baseline="0" noProof="0" dirty="0">
                <a:ln>
                  <a:noFill/>
                </a:ln>
                <a:solidFill>
                  <a:srgbClr val="0D2547"/>
                </a:solidFill>
                <a:effectLst/>
                <a:uLnTx/>
                <a:uFillTx/>
                <a:latin typeface="SST Arabic" panose="020B0504030504020204" pitchFamily="34" charset="-78"/>
                <a:ea typeface="+mn-ea"/>
                <a:cs typeface="SST Arabic" panose="020B0504030504020204" pitchFamily="34" charset="-78"/>
              </a:rPr>
              <a:t>عدد </a:t>
            </a:r>
            <a:r>
              <a:rPr kumimoji="0" lang="ar-SA" sz="1100" b="1" i="0" u="none" strike="noStrike" kern="1200" cap="none" spc="0" normalizeH="0" baseline="0" noProof="0">
                <a:ln>
                  <a:noFill/>
                </a:ln>
                <a:solidFill>
                  <a:srgbClr val="0D2547"/>
                </a:solidFill>
                <a:effectLst/>
                <a:uLnTx/>
                <a:uFillTx/>
                <a:latin typeface="SST Arabic" panose="020B0504030504020204" pitchFamily="34" charset="-78"/>
                <a:ea typeface="+mn-ea"/>
                <a:cs typeface="SST Arabic" panose="020B0504030504020204" pitchFamily="34" charset="-78"/>
              </a:rPr>
              <a:t>المحاضر الامنية</a:t>
            </a:r>
            <a:endParaRPr kumimoji="0" lang="ar-SA" sz="1100" b="1" i="0" u="none" strike="noStrike" kern="1200" cap="none" spc="0" normalizeH="0" baseline="0" noProof="0" dirty="0">
              <a:ln>
                <a:noFill/>
              </a:ln>
              <a:solidFill>
                <a:srgbClr val="0D2547"/>
              </a:solidFill>
              <a:effectLst/>
              <a:uLnTx/>
              <a:uFillTx/>
              <a:latin typeface="SST Arabic" panose="020B0504030504020204" pitchFamily="34" charset="-78"/>
              <a:ea typeface="+mn-ea"/>
              <a:cs typeface="SST Arabic" panose="020B0504030504020204" pitchFamily="34" charset="-78"/>
            </a:endParaRPr>
          </a:p>
        </p:txBody>
      </p:sp>
      <p:sp>
        <p:nvSpPr>
          <p:cNvPr id="180" name="Rounded Rectangle 56">
            <a:extLst>
              <a:ext uri="{FF2B5EF4-FFF2-40B4-BE49-F238E27FC236}">
                <a16:creationId xmlns:a16="http://schemas.microsoft.com/office/drawing/2014/main" id="{BAEE44CD-F43D-4CDD-BF65-F75D0C730CBE}"/>
              </a:ext>
            </a:extLst>
          </p:cNvPr>
          <p:cNvSpPr/>
          <p:nvPr/>
        </p:nvSpPr>
        <p:spPr>
          <a:xfrm>
            <a:off x="2750178" y="851977"/>
            <a:ext cx="1005840" cy="212900"/>
          </a:xfrm>
          <a:prstGeom prst="roundRect">
            <a:avLst/>
          </a:prstGeom>
          <a:solidFill>
            <a:schemeClr val="bg1"/>
          </a:solidFill>
          <a:ln w="952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lgn="ctr" rtl="1">
              <a:defRPr/>
            </a:pPr>
            <a:r>
              <a:rPr lang="ar-SA" sz="1050" b="1" noProof="0" dirty="0">
                <a:solidFill>
                  <a:srgbClr val="002060"/>
                </a:solidFill>
                <a:latin typeface="SST Arabic" panose="020B0504030504020204" pitchFamily="34" charset="-78"/>
                <a:cs typeface="SST Arabic" panose="020B0504030504020204" pitchFamily="34" charset="-78"/>
              </a:rPr>
              <a:t>6</a:t>
            </a:r>
            <a:endParaRPr kumimoji="0" lang="ar-SA" sz="1050" b="1" i="0" u="none" strike="noStrike" kern="1200" cap="none" spc="0" normalizeH="0" baseline="0" noProof="0" dirty="0">
              <a:ln>
                <a:noFill/>
              </a:ln>
              <a:solidFill>
                <a:srgbClr val="002060"/>
              </a:solidFill>
              <a:effectLst/>
              <a:uLnTx/>
              <a:uFillTx/>
              <a:latin typeface="SST Arabic" panose="020B0504030504020204" pitchFamily="34" charset="-78"/>
              <a:ea typeface="+mn-ea"/>
              <a:cs typeface="SST Arabic" panose="020B0504030504020204" pitchFamily="34" charset="-78"/>
            </a:endParaRPr>
          </a:p>
        </p:txBody>
      </p:sp>
      <p:pic>
        <p:nvPicPr>
          <p:cNvPr id="202" name="Picture 201">
            <a:extLst>
              <a:ext uri="{FF2B5EF4-FFF2-40B4-BE49-F238E27FC236}">
                <a16:creationId xmlns:a16="http://schemas.microsoft.com/office/drawing/2014/main" id="{46EB89E5-00CD-499B-AACF-8F1FB85758B7}"/>
              </a:ext>
            </a:extLst>
          </p:cNvPr>
          <p:cNvPicPr>
            <a:picLocks noChangeAspect="1"/>
          </p:cNvPicPr>
          <p:nvPr/>
        </p:nvPicPr>
        <p:blipFill>
          <a:blip r:embed="rId6">
            <a:duotone>
              <a:prstClr val="black"/>
              <a:srgbClr val="14536E">
                <a:tint val="45000"/>
                <a:satMod val="400000"/>
              </a:srgbClr>
            </a:duotone>
            <a:extLst>
              <a:ext uri="{BEBA8EAE-BF5A-486C-A8C5-ECC9F3942E4B}">
                <a14:imgProps xmlns:a14="http://schemas.microsoft.com/office/drawing/2010/main">
                  <a14:imgLayer r:embed="rId7">
                    <a14:imgEffect>
                      <a14:brightnessContrast bright="-40000" contrast="20000"/>
                    </a14:imgEffect>
                  </a14:imgLayer>
                </a14:imgProps>
              </a:ext>
            </a:extLst>
          </a:blip>
          <a:stretch>
            <a:fillRect/>
          </a:stretch>
        </p:blipFill>
        <p:spPr>
          <a:xfrm>
            <a:off x="8068813" y="3361266"/>
            <a:ext cx="237293" cy="202777"/>
          </a:xfrm>
          <a:prstGeom prst="rect">
            <a:avLst/>
          </a:prstGeom>
          <a:effectLst/>
        </p:spPr>
      </p:pic>
      <p:grpSp>
        <p:nvGrpSpPr>
          <p:cNvPr id="312" name="Group 311">
            <a:extLst>
              <a:ext uri="{FF2B5EF4-FFF2-40B4-BE49-F238E27FC236}">
                <a16:creationId xmlns:a16="http://schemas.microsoft.com/office/drawing/2014/main" id="{2BE2C336-D823-4D0B-838C-4FA719A1F23F}"/>
              </a:ext>
            </a:extLst>
          </p:cNvPr>
          <p:cNvGrpSpPr/>
          <p:nvPr/>
        </p:nvGrpSpPr>
        <p:grpSpPr>
          <a:xfrm>
            <a:off x="5755228" y="1768267"/>
            <a:ext cx="3595543" cy="1415367"/>
            <a:chOff x="3873589" y="754032"/>
            <a:chExt cx="3595543" cy="1415367"/>
          </a:xfrm>
        </p:grpSpPr>
        <p:grpSp>
          <p:nvGrpSpPr>
            <p:cNvPr id="314" name="Group 313">
              <a:extLst>
                <a:ext uri="{FF2B5EF4-FFF2-40B4-BE49-F238E27FC236}">
                  <a16:creationId xmlns:a16="http://schemas.microsoft.com/office/drawing/2014/main" id="{F32D0E06-FD97-4D64-B632-556AF814A4D8}"/>
                </a:ext>
              </a:extLst>
            </p:cNvPr>
            <p:cNvGrpSpPr/>
            <p:nvPr/>
          </p:nvGrpSpPr>
          <p:grpSpPr>
            <a:xfrm>
              <a:off x="4766742" y="754032"/>
              <a:ext cx="1973905" cy="1415367"/>
              <a:chOff x="5493196" y="791509"/>
              <a:chExt cx="2234404" cy="1623633"/>
            </a:xfrm>
          </p:grpSpPr>
          <p:sp>
            <p:nvSpPr>
              <p:cNvPr id="316" name="Rectangle: Rounded Corners 315">
                <a:extLst>
                  <a:ext uri="{FF2B5EF4-FFF2-40B4-BE49-F238E27FC236}">
                    <a16:creationId xmlns:a16="http://schemas.microsoft.com/office/drawing/2014/main" id="{1656E5D2-B75B-486F-8D88-B276423AEF1E}"/>
                  </a:ext>
                </a:extLst>
              </p:cNvPr>
              <p:cNvSpPr/>
              <p:nvPr/>
            </p:nvSpPr>
            <p:spPr>
              <a:xfrm>
                <a:off x="5493196" y="919167"/>
                <a:ext cx="2048006" cy="1495975"/>
              </a:xfrm>
              <a:prstGeom prst="roundRect">
                <a:avLst/>
              </a:prstGeom>
              <a:solidFill>
                <a:schemeClr val="bg1"/>
              </a:solidFill>
              <a:ln w="12700">
                <a:solidFill>
                  <a:srgbClr val="53CAFF"/>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ymbio AR+LT"/>
                  <a:ea typeface="+mn-ea"/>
                  <a:cs typeface="Symbio AR+LT"/>
                </a:endParaRPr>
              </a:p>
            </p:txBody>
          </p:sp>
          <p:grpSp>
            <p:nvGrpSpPr>
              <p:cNvPr id="317" name="Group 316">
                <a:extLst>
                  <a:ext uri="{FF2B5EF4-FFF2-40B4-BE49-F238E27FC236}">
                    <a16:creationId xmlns:a16="http://schemas.microsoft.com/office/drawing/2014/main" id="{762FE9AE-76B6-4635-BA31-FD9A9C91C9A3}"/>
                  </a:ext>
                </a:extLst>
              </p:cNvPr>
              <p:cNvGrpSpPr/>
              <p:nvPr/>
            </p:nvGrpSpPr>
            <p:grpSpPr>
              <a:xfrm>
                <a:off x="7265152" y="799071"/>
                <a:ext cx="387627" cy="352509"/>
                <a:chOff x="5112361" y="3348237"/>
                <a:chExt cx="1033500" cy="1033500"/>
              </a:xfrm>
            </p:grpSpPr>
            <p:sp>
              <p:nvSpPr>
                <p:cNvPr id="319" name="Google Shape;1186;p42">
                  <a:extLst>
                    <a:ext uri="{FF2B5EF4-FFF2-40B4-BE49-F238E27FC236}">
                      <a16:creationId xmlns:a16="http://schemas.microsoft.com/office/drawing/2014/main" id="{3936FB39-75E7-4705-B692-43C16A07DFEF}"/>
                    </a:ext>
                  </a:extLst>
                </p:cNvPr>
                <p:cNvSpPr/>
                <p:nvPr/>
              </p:nvSpPr>
              <p:spPr>
                <a:xfrm>
                  <a:off x="5112361" y="3348237"/>
                  <a:ext cx="1033500" cy="1033500"/>
                </a:xfrm>
                <a:prstGeom prst="ellipse">
                  <a:avLst/>
                </a:prstGeom>
                <a:solidFill>
                  <a:schemeClr val="accent3">
                    <a:lumMod val="50000"/>
                  </a:scheme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0D2547"/>
                    </a:solidFill>
                    <a:effectLst/>
                    <a:uLnTx/>
                    <a:uFillTx/>
                    <a:latin typeface="Symbio AR+LT"/>
                    <a:ea typeface="+mn-ea"/>
                    <a:cs typeface="Symbio AR+LT"/>
                  </a:endParaRPr>
                </a:p>
              </p:txBody>
            </p:sp>
            <p:sp>
              <p:nvSpPr>
                <p:cNvPr id="320" name="Google Shape;1187;p42">
                  <a:extLst>
                    <a:ext uri="{FF2B5EF4-FFF2-40B4-BE49-F238E27FC236}">
                      <a16:creationId xmlns:a16="http://schemas.microsoft.com/office/drawing/2014/main" id="{CBB10E22-FB6C-4E28-B35C-5B815A82ECF5}"/>
                    </a:ext>
                  </a:extLst>
                </p:cNvPr>
                <p:cNvSpPr/>
                <p:nvPr/>
              </p:nvSpPr>
              <p:spPr>
                <a:xfrm>
                  <a:off x="5221432" y="3457310"/>
                  <a:ext cx="815400" cy="815400"/>
                </a:xfrm>
                <a:prstGeom prst="ellipse">
                  <a:avLst/>
                </a:prstGeom>
                <a:solidFill>
                  <a:schemeClr val="bg1"/>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endParaRPr kumimoji="0" sz="900" b="0" i="0" u="none" strike="noStrike" kern="1200" cap="none" spc="0" normalizeH="0" baseline="0" noProof="0" dirty="0">
                    <a:ln>
                      <a:noFill/>
                    </a:ln>
                    <a:solidFill>
                      <a:srgbClr val="0D2547"/>
                    </a:solidFill>
                    <a:effectLst/>
                    <a:uLnTx/>
                    <a:uFillTx/>
                    <a:latin typeface="Symbio AR+LT"/>
                    <a:ea typeface="+mn-ea"/>
                    <a:cs typeface="Symbio AR+LT"/>
                  </a:endParaRPr>
                </a:p>
              </p:txBody>
            </p:sp>
            <p:grpSp>
              <p:nvGrpSpPr>
                <p:cNvPr id="321" name="Google Shape;1188;p42">
                  <a:extLst>
                    <a:ext uri="{FF2B5EF4-FFF2-40B4-BE49-F238E27FC236}">
                      <a16:creationId xmlns:a16="http://schemas.microsoft.com/office/drawing/2014/main" id="{08A010AC-2BE5-4CAA-8FA6-5C2F0B1F9AE6}"/>
                    </a:ext>
                  </a:extLst>
                </p:cNvPr>
                <p:cNvGrpSpPr/>
                <p:nvPr/>
              </p:nvGrpSpPr>
              <p:grpSpPr>
                <a:xfrm>
                  <a:off x="5400545" y="3665715"/>
                  <a:ext cx="457189" cy="398590"/>
                  <a:chOff x="5046550" y="2327025"/>
                  <a:chExt cx="299325" cy="261525"/>
                </a:xfrm>
              </p:grpSpPr>
              <p:sp>
                <p:nvSpPr>
                  <p:cNvPr id="322" name="Google Shape;1189;p42">
                    <a:extLst>
                      <a:ext uri="{FF2B5EF4-FFF2-40B4-BE49-F238E27FC236}">
                        <a16:creationId xmlns:a16="http://schemas.microsoft.com/office/drawing/2014/main" id="{79CF35BA-33A1-477E-BB12-62082AC60F68}"/>
                      </a:ext>
                    </a:extLst>
                  </p:cNvPr>
                  <p:cNvSpPr/>
                  <p:nvPr/>
                </p:nvSpPr>
                <p:spPr>
                  <a:xfrm>
                    <a:off x="5046550" y="2448325"/>
                    <a:ext cx="297750" cy="140225"/>
                  </a:xfrm>
                  <a:custGeom>
                    <a:avLst/>
                    <a:gdLst/>
                    <a:ahLst/>
                    <a:cxnLst/>
                    <a:rect l="l" t="t" r="r" b="b"/>
                    <a:pathLst>
                      <a:path w="11910" h="5609" extrusionOk="0">
                        <a:moveTo>
                          <a:pt x="4569" y="1386"/>
                        </a:moveTo>
                        <a:cubicBezTo>
                          <a:pt x="4538" y="1575"/>
                          <a:pt x="4506" y="1828"/>
                          <a:pt x="4443" y="2111"/>
                        </a:cubicBezTo>
                        <a:lnTo>
                          <a:pt x="757" y="2111"/>
                        </a:lnTo>
                        <a:lnTo>
                          <a:pt x="757" y="1386"/>
                        </a:lnTo>
                        <a:close/>
                        <a:moveTo>
                          <a:pt x="11185" y="1386"/>
                        </a:moveTo>
                        <a:lnTo>
                          <a:pt x="11185" y="2111"/>
                        </a:lnTo>
                        <a:lnTo>
                          <a:pt x="7530" y="2111"/>
                        </a:lnTo>
                        <a:cubicBezTo>
                          <a:pt x="7467" y="1828"/>
                          <a:pt x="7436" y="1575"/>
                          <a:pt x="7373" y="1386"/>
                        </a:cubicBezTo>
                        <a:close/>
                        <a:moveTo>
                          <a:pt x="5955" y="725"/>
                        </a:moveTo>
                        <a:cubicBezTo>
                          <a:pt x="6270" y="725"/>
                          <a:pt x="6396" y="788"/>
                          <a:pt x="6491" y="1071"/>
                        </a:cubicBezTo>
                        <a:cubicBezTo>
                          <a:pt x="6743" y="1639"/>
                          <a:pt x="6900" y="2804"/>
                          <a:pt x="7247" y="4852"/>
                        </a:cubicBezTo>
                        <a:lnTo>
                          <a:pt x="4664" y="4852"/>
                        </a:lnTo>
                        <a:cubicBezTo>
                          <a:pt x="5010" y="2804"/>
                          <a:pt x="5168" y="1639"/>
                          <a:pt x="5388" y="1071"/>
                        </a:cubicBezTo>
                        <a:cubicBezTo>
                          <a:pt x="5514" y="788"/>
                          <a:pt x="5640" y="725"/>
                          <a:pt x="5955" y="725"/>
                        </a:cubicBezTo>
                        <a:close/>
                        <a:moveTo>
                          <a:pt x="5955" y="0"/>
                        </a:moveTo>
                        <a:cubicBezTo>
                          <a:pt x="5357" y="0"/>
                          <a:pt x="5010" y="221"/>
                          <a:pt x="4758" y="725"/>
                        </a:cubicBezTo>
                        <a:lnTo>
                          <a:pt x="347" y="725"/>
                        </a:lnTo>
                        <a:cubicBezTo>
                          <a:pt x="158" y="725"/>
                          <a:pt x="1" y="882"/>
                          <a:pt x="1" y="1071"/>
                        </a:cubicBezTo>
                        <a:lnTo>
                          <a:pt x="1" y="2458"/>
                        </a:lnTo>
                        <a:cubicBezTo>
                          <a:pt x="1" y="2647"/>
                          <a:pt x="158" y="2804"/>
                          <a:pt x="347" y="2804"/>
                        </a:cubicBezTo>
                        <a:lnTo>
                          <a:pt x="4254" y="2804"/>
                        </a:lnTo>
                        <a:cubicBezTo>
                          <a:pt x="4191" y="3371"/>
                          <a:pt x="4065" y="4064"/>
                          <a:pt x="3907" y="4884"/>
                        </a:cubicBezTo>
                        <a:lnTo>
                          <a:pt x="3498" y="4884"/>
                        </a:lnTo>
                        <a:cubicBezTo>
                          <a:pt x="3309" y="4884"/>
                          <a:pt x="3151" y="5041"/>
                          <a:pt x="3151" y="5262"/>
                        </a:cubicBezTo>
                        <a:cubicBezTo>
                          <a:pt x="3151" y="5451"/>
                          <a:pt x="3309" y="5608"/>
                          <a:pt x="3498" y="5608"/>
                        </a:cubicBezTo>
                        <a:lnTo>
                          <a:pt x="8350" y="5608"/>
                        </a:lnTo>
                        <a:cubicBezTo>
                          <a:pt x="8539" y="5608"/>
                          <a:pt x="8696" y="5451"/>
                          <a:pt x="8696" y="5262"/>
                        </a:cubicBezTo>
                        <a:cubicBezTo>
                          <a:pt x="8696" y="5041"/>
                          <a:pt x="8539" y="4884"/>
                          <a:pt x="8350" y="4884"/>
                        </a:cubicBezTo>
                        <a:lnTo>
                          <a:pt x="7972" y="4884"/>
                        </a:lnTo>
                        <a:cubicBezTo>
                          <a:pt x="7814" y="4064"/>
                          <a:pt x="7688" y="3403"/>
                          <a:pt x="7593" y="2804"/>
                        </a:cubicBezTo>
                        <a:lnTo>
                          <a:pt x="11500" y="2804"/>
                        </a:lnTo>
                        <a:cubicBezTo>
                          <a:pt x="11689" y="2804"/>
                          <a:pt x="11847" y="2647"/>
                          <a:pt x="11847" y="2458"/>
                        </a:cubicBezTo>
                        <a:lnTo>
                          <a:pt x="11847" y="1071"/>
                        </a:lnTo>
                        <a:cubicBezTo>
                          <a:pt x="11910" y="882"/>
                          <a:pt x="11752" y="725"/>
                          <a:pt x="11532" y="725"/>
                        </a:cubicBezTo>
                        <a:lnTo>
                          <a:pt x="7121" y="725"/>
                        </a:lnTo>
                        <a:cubicBezTo>
                          <a:pt x="6900" y="252"/>
                          <a:pt x="6554" y="0"/>
                          <a:pt x="5955"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D2547"/>
                      </a:solidFill>
                      <a:effectLst/>
                      <a:uLnTx/>
                      <a:uFillTx/>
                      <a:latin typeface="Symbio AR+LT"/>
                      <a:ea typeface="+mn-ea"/>
                      <a:cs typeface="Symbio AR+LT"/>
                    </a:endParaRPr>
                  </a:p>
                </p:txBody>
              </p:sp>
              <p:sp>
                <p:nvSpPr>
                  <p:cNvPr id="323" name="Google Shape;1190;p42">
                    <a:extLst>
                      <a:ext uri="{FF2B5EF4-FFF2-40B4-BE49-F238E27FC236}">
                        <a16:creationId xmlns:a16="http://schemas.microsoft.com/office/drawing/2014/main" id="{7D5B7028-10FB-4BA7-B64E-53FEC4CCFBC0}"/>
                      </a:ext>
                    </a:extLst>
                  </p:cNvPr>
                  <p:cNvSpPr/>
                  <p:nvPr/>
                </p:nvSpPr>
                <p:spPr>
                  <a:xfrm>
                    <a:off x="5241900" y="2327025"/>
                    <a:ext cx="103975" cy="121325"/>
                  </a:xfrm>
                  <a:custGeom>
                    <a:avLst/>
                    <a:gdLst/>
                    <a:ahLst/>
                    <a:cxnLst/>
                    <a:rect l="l" t="t" r="r" b="b"/>
                    <a:pathLst>
                      <a:path w="4159" h="4853" extrusionOk="0">
                        <a:moveTo>
                          <a:pt x="1985" y="725"/>
                        </a:moveTo>
                        <a:cubicBezTo>
                          <a:pt x="2394" y="725"/>
                          <a:pt x="2709" y="1040"/>
                          <a:pt x="2709" y="1450"/>
                        </a:cubicBezTo>
                        <a:cubicBezTo>
                          <a:pt x="2709" y="1828"/>
                          <a:pt x="2394" y="2143"/>
                          <a:pt x="1985" y="2143"/>
                        </a:cubicBezTo>
                        <a:cubicBezTo>
                          <a:pt x="1607" y="2143"/>
                          <a:pt x="1292" y="1828"/>
                          <a:pt x="1292" y="1450"/>
                        </a:cubicBezTo>
                        <a:cubicBezTo>
                          <a:pt x="1292" y="1040"/>
                          <a:pt x="1638" y="725"/>
                          <a:pt x="1985" y="725"/>
                        </a:cubicBezTo>
                        <a:close/>
                        <a:moveTo>
                          <a:pt x="1985" y="2804"/>
                        </a:moveTo>
                        <a:cubicBezTo>
                          <a:pt x="2741" y="2804"/>
                          <a:pt x="3371" y="3435"/>
                          <a:pt x="3371" y="4191"/>
                        </a:cubicBezTo>
                        <a:lnTo>
                          <a:pt x="630" y="4191"/>
                        </a:lnTo>
                        <a:cubicBezTo>
                          <a:pt x="630" y="3435"/>
                          <a:pt x="1260" y="2804"/>
                          <a:pt x="1985" y="2804"/>
                        </a:cubicBezTo>
                        <a:close/>
                        <a:moveTo>
                          <a:pt x="2048" y="1"/>
                        </a:moveTo>
                        <a:cubicBezTo>
                          <a:pt x="1292" y="1"/>
                          <a:pt x="662" y="631"/>
                          <a:pt x="662" y="1387"/>
                        </a:cubicBezTo>
                        <a:cubicBezTo>
                          <a:pt x="662" y="1765"/>
                          <a:pt x="819" y="2111"/>
                          <a:pt x="1040" y="2332"/>
                        </a:cubicBezTo>
                        <a:cubicBezTo>
                          <a:pt x="410" y="2710"/>
                          <a:pt x="0" y="3372"/>
                          <a:pt x="0" y="4159"/>
                        </a:cubicBezTo>
                        <a:lnTo>
                          <a:pt x="0" y="4506"/>
                        </a:lnTo>
                        <a:cubicBezTo>
                          <a:pt x="0" y="4695"/>
                          <a:pt x="158" y="4852"/>
                          <a:pt x="347" y="4852"/>
                        </a:cubicBezTo>
                        <a:lnTo>
                          <a:pt x="3812" y="4852"/>
                        </a:lnTo>
                        <a:cubicBezTo>
                          <a:pt x="4001" y="4852"/>
                          <a:pt x="4159" y="4695"/>
                          <a:pt x="4159" y="4506"/>
                        </a:cubicBezTo>
                        <a:lnTo>
                          <a:pt x="4159" y="4159"/>
                        </a:lnTo>
                        <a:cubicBezTo>
                          <a:pt x="4096" y="3403"/>
                          <a:pt x="3655" y="2710"/>
                          <a:pt x="3025" y="2332"/>
                        </a:cubicBezTo>
                        <a:cubicBezTo>
                          <a:pt x="3245" y="2111"/>
                          <a:pt x="3403" y="1765"/>
                          <a:pt x="3403" y="1387"/>
                        </a:cubicBezTo>
                        <a:cubicBezTo>
                          <a:pt x="3403" y="631"/>
                          <a:pt x="2772" y="1"/>
                          <a:pt x="2048"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D2547"/>
                      </a:solidFill>
                      <a:effectLst/>
                      <a:uLnTx/>
                      <a:uFillTx/>
                      <a:latin typeface="Symbio AR+LT"/>
                      <a:ea typeface="+mn-ea"/>
                      <a:cs typeface="Symbio AR+LT"/>
                    </a:endParaRPr>
                  </a:p>
                </p:txBody>
              </p:sp>
              <p:sp>
                <p:nvSpPr>
                  <p:cNvPr id="324" name="Google Shape;1191;p42">
                    <a:extLst>
                      <a:ext uri="{FF2B5EF4-FFF2-40B4-BE49-F238E27FC236}">
                        <a16:creationId xmlns:a16="http://schemas.microsoft.com/office/drawing/2014/main" id="{8375860F-FCD5-442A-9BC0-56820DA0C289}"/>
                      </a:ext>
                    </a:extLst>
                  </p:cNvPr>
                  <p:cNvSpPr/>
                  <p:nvPr/>
                </p:nvSpPr>
                <p:spPr>
                  <a:xfrm>
                    <a:off x="5048925" y="2328600"/>
                    <a:ext cx="103975" cy="121325"/>
                  </a:xfrm>
                  <a:custGeom>
                    <a:avLst/>
                    <a:gdLst/>
                    <a:ahLst/>
                    <a:cxnLst/>
                    <a:rect l="l" t="t" r="r" b="b"/>
                    <a:pathLst>
                      <a:path w="4159" h="4853" extrusionOk="0">
                        <a:moveTo>
                          <a:pt x="2048" y="662"/>
                        </a:moveTo>
                        <a:cubicBezTo>
                          <a:pt x="2426" y="662"/>
                          <a:pt x="2741" y="977"/>
                          <a:pt x="2741" y="1387"/>
                        </a:cubicBezTo>
                        <a:cubicBezTo>
                          <a:pt x="2741" y="1765"/>
                          <a:pt x="2426" y="2080"/>
                          <a:pt x="2048" y="2080"/>
                        </a:cubicBezTo>
                        <a:cubicBezTo>
                          <a:pt x="1639" y="2080"/>
                          <a:pt x="1324" y="1765"/>
                          <a:pt x="1324" y="1387"/>
                        </a:cubicBezTo>
                        <a:cubicBezTo>
                          <a:pt x="1324" y="977"/>
                          <a:pt x="1670" y="662"/>
                          <a:pt x="2048" y="662"/>
                        </a:cubicBezTo>
                        <a:close/>
                        <a:moveTo>
                          <a:pt x="2048" y="2710"/>
                        </a:moveTo>
                        <a:cubicBezTo>
                          <a:pt x="2773" y="2710"/>
                          <a:pt x="3403" y="3340"/>
                          <a:pt x="3403" y="4096"/>
                        </a:cubicBezTo>
                        <a:lnTo>
                          <a:pt x="662" y="4096"/>
                        </a:lnTo>
                        <a:cubicBezTo>
                          <a:pt x="662" y="3340"/>
                          <a:pt x="1292" y="2710"/>
                          <a:pt x="2048" y="2710"/>
                        </a:cubicBezTo>
                        <a:close/>
                        <a:moveTo>
                          <a:pt x="2111" y="1"/>
                        </a:moveTo>
                        <a:cubicBezTo>
                          <a:pt x="1355" y="1"/>
                          <a:pt x="725" y="631"/>
                          <a:pt x="725" y="1387"/>
                        </a:cubicBezTo>
                        <a:cubicBezTo>
                          <a:pt x="725" y="1733"/>
                          <a:pt x="882" y="2080"/>
                          <a:pt x="1134" y="2332"/>
                        </a:cubicBezTo>
                        <a:cubicBezTo>
                          <a:pt x="410" y="2647"/>
                          <a:pt x="0" y="3340"/>
                          <a:pt x="0" y="4128"/>
                        </a:cubicBezTo>
                        <a:lnTo>
                          <a:pt x="0" y="4474"/>
                        </a:lnTo>
                        <a:cubicBezTo>
                          <a:pt x="0" y="4695"/>
                          <a:pt x="158" y="4852"/>
                          <a:pt x="347" y="4852"/>
                        </a:cubicBezTo>
                        <a:lnTo>
                          <a:pt x="3812" y="4852"/>
                        </a:lnTo>
                        <a:cubicBezTo>
                          <a:pt x="4001" y="4852"/>
                          <a:pt x="4159" y="4695"/>
                          <a:pt x="4159" y="4474"/>
                        </a:cubicBezTo>
                        <a:lnTo>
                          <a:pt x="4159" y="4128"/>
                        </a:lnTo>
                        <a:cubicBezTo>
                          <a:pt x="4159" y="3340"/>
                          <a:pt x="3718" y="2678"/>
                          <a:pt x="3088" y="2332"/>
                        </a:cubicBezTo>
                        <a:cubicBezTo>
                          <a:pt x="3340" y="2080"/>
                          <a:pt x="3497" y="1733"/>
                          <a:pt x="3497" y="1387"/>
                        </a:cubicBezTo>
                        <a:cubicBezTo>
                          <a:pt x="3497" y="631"/>
                          <a:pt x="2867" y="1"/>
                          <a:pt x="2111"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D2547"/>
                      </a:solidFill>
                      <a:effectLst/>
                      <a:uLnTx/>
                      <a:uFillTx/>
                      <a:latin typeface="Symbio AR+LT"/>
                      <a:ea typeface="+mn-ea"/>
                      <a:cs typeface="Symbio AR+LT"/>
                    </a:endParaRPr>
                  </a:p>
                </p:txBody>
              </p:sp>
            </p:grpSp>
          </p:grpSp>
          <p:sp>
            <p:nvSpPr>
              <p:cNvPr id="318" name="Rectangle 317">
                <a:extLst>
                  <a:ext uri="{FF2B5EF4-FFF2-40B4-BE49-F238E27FC236}">
                    <a16:creationId xmlns:a16="http://schemas.microsoft.com/office/drawing/2014/main" id="{F0EFE45C-822F-479A-BA91-F34C6516D43B}"/>
                  </a:ext>
                </a:extLst>
              </p:cNvPr>
              <p:cNvSpPr/>
              <p:nvPr/>
            </p:nvSpPr>
            <p:spPr>
              <a:xfrm>
                <a:off x="7178414" y="791509"/>
                <a:ext cx="549186" cy="38837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SA" sz="1600" b="1" i="0" u="none" strike="noStrike" kern="1200" cap="none" spc="0" normalizeH="0" baseline="0" noProof="0" dirty="0">
                    <a:ln>
                      <a:noFill/>
                    </a:ln>
                    <a:solidFill>
                      <a:srgbClr val="04DAD5"/>
                    </a:solidFill>
                    <a:effectLst>
                      <a:outerShdw blurRad="38100" dist="38100" dir="2700000" algn="tl">
                        <a:srgbClr val="000000">
                          <a:alpha val="43137"/>
                        </a:srgbClr>
                      </a:outerShdw>
                    </a:effectLst>
                    <a:uLnTx/>
                    <a:uFillTx/>
                    <a:latin typeface="SST Arabic" panose="020B0504030504020204" pitchFamily="34" charset="-78"/>
                    <a:ea typeface="+mn-ea"/>
                    <a:cs typeface="SST Arabic" panose="020B0504030504020204" pitchFamily="34" charset="-78"/>
                  </a:rPr>
                  <a:t>1</a:t>
                </a:r>
              </a:p>
            </p:txBody>
          </p:sp>
        </p:grpSp>
        <p:sp>
          <p:nvSpPr>
            <p:cNvPr id="315" name="Rectangle 314">
              <a:extLst>
                <a:ext uri="{FF2B5EF4-FFF2-40B4-BE49-F238E27FC236}">
                  <a16:creationId xmlns:a16="http://schemas.microsoft.com/office/drawing/2014/main" id="{5C497591-6DF9-46A1-95F3-07A26B05BEDE}"/>
                </a:ext>
              </a:extLst>
            </p:cNvPr>
            <p:cNvSpPr/>
            <p:nvPr/>
          </p:nvSpPr>
          <p:spPr>
            <a:xfrm>
              <a:off x="3873589" y="1137259"/>
              <a:ext cx="3595543" cy="650178"/>
            </a:xfrm>
            <a:prstGeom prst="rect">
              <a:avLst/>
            </a:prstGeom>
          </p:spPr>
          <p:txBody>
            <a:bodyPr wrap="square">
              <a:spAutoFit/>
            </a:bodyPr>
            <a:lstStyle/>
            <a:p>
              <a:pPr lvl="0" algn="ctr" rtl="1">
                <a:lnSpc>
                  <a:spcPct val="90000"/>
                </a:lnSpc>
                <a:spcBef>
                  <a:spcPct val="0"/>
                </a:spcBef>
                <a:defRPr/>
              </a:pPr>
              <a:r>
                <a:rPr lang="ar-SA" sz="1000" dirty="0">
                  <a:solidFill>
                    <a:srgbClr val="0D2547"/>
                  </a:solidFill>
                  <a:latin typeface="Somar Light" panose="00000400000000000000" pitchFamily="50" charset="-78"/>
                  <a:cs typeface="Somar Bold"/>
                </a:rPr>
                <a:t> </a:t>
              </a:r>
            </a:p>
            <a:p>
              <a:pPr lvl="0" algn="ctr" rtl="1">
                <a:lnSpc>
                  <a:spcPct val="90000"/>
                </a:lnSpc>
                <a:spcBef>
                  <a:spcPct val="0"/>
                </a:spcBef>
                <a:defRPr/>
              </a:pPr>
              <a:r>
                <a:rPr lang="ar-SA" sz="1000" dirty="0">
                  <a:solidFill>
                    <a:srgbClr val="575756">
                      <a:lumMod val="50000"/>
                    </a:srgbClr>
                  </a:solidFill>
                  <a:latin typeface="Somar Light" panose="00000400000000000000" pitchFamily="50" charset="-78"/>
                  <a:cs typeface="Somar Light" panose="00000400000000000000" pitchFamily="50" charset="-78"/>
                </a:rPr>
                <a:t>لدى المسافر </a:t>
              </a:r>
              <a:r>
                <a:rPr lang="ar-SA" sz="1000" dirty="0">
                  <a:solidFill>
                    <a:srgbClr val="575756">
                      <a:lumMod val="50000"/>
                    </a:srgbClr>
                  </a:solidFill>
                  <a:latin typeface="Somar Light" panose="00000400000000000000" pitchFamily="50" charset="-78"/>
                  <a:cs typeface="Somar Bold"/>
                </a:rPr>
                <a:t>على الأقل</a:t>
              </a:r>
            </a:p>
            <a:p>
              <a:pPr lvl="0" algn="ctr" rtl="1">
                <a:lnSpc>
                  <a:spcPct val="90000"/>
                </a:lnSpc>
                <a:spcBef>
                  <a:spcPct val="0"/>
                </a:spcBef>
                <a:defRPr/>
              </a:pPr>
              <a:r>
                <a:rPr lang="ar-SA" sz="1000" dirty="0">
                  <a:solidFill>
                    <a:srgbClr val="575756">
                      <a:lumMod val="50000"/>
                    </a:srgbClr>
                  </a:solidFill>
                  <a:latin typeface="Somar Light" panose="00000400000000000000" pitchFamily="50" charset="-78"/>
                  <a:cs typeface="Somar Bold"/>
                </a:rPr>
                <a:t> </a:t>
              </a:r>
              <a:r>
                <a:rPr lang="ar-SA" sz="1000" dirty="0">
                  <a:solidFill>
                    <a:srgbClr val="04ACA8"/>
                  </a:solidFill>
                  <a:latin typeface="Somar Light" panose="00000400000000000000" pitchFamily="50" charset="-78"/>
                  <a:cs typeface="Somar Bold"/>
                </a:rPr>
                <a:t>5</a:t>
              </a:r>
              <a:r>
                <a:rPr lang="ar-SA" sz="1000" dirty="0">
                  <a:solidFill>
                    <a:srgbClr val="0D2547"/>
                  </a:solidFill>
                  <a:latin typeface="Somar Light" panose="00000400000000000000" pitchFamily="50" charset="-78"/>
                  <a:cs typeface="Somar Bold"/>
                </a:rPr>
                <a:t> </a:t>
              </a:r>
              <a:r>
                <a:rPr lang="ar-SA" sz="1000" dirty="0">
                  <a:solidFill>
                    <a:srgbClr val="575756">
                      <a:lumMod val="50000"/>
                    </a:srgbClr>
                  </a:solidFill>
                  <a:latin typeface="Somar Light" panose="00000400000000000000" pitchFamily="50" charset="-78"/>
                  <a:cs typeface="Somar Bold"/>
                </a:rPr>
                <a:t>حركات مختلفة</a:t>
              </a:r>
              <a:r>
                <a:rPr lang="ar-SA" sz="1000" dirty="0">
                  <a:solidFill>
                    <a:srgbClr val="0D2547"/>
                  </a:solidFill>
                  <a:latin typeface="Somar Light" panose="00000400000000000000" pitchFamily="50" charset="-78"/>
                  <a:cs typeface="Somar Bold"/>
                </a:rPr>
                <a:t> </a:t>
              </a:r>
            </a:p>
            <a:p>
              <a:pPr lvl="0" algn="ctr" rtl="1">
                <a:lnSpc>
                  <a:spcPct val="90000"/>
                </a:lnSpc>
                <a:spcBef>
                  <a:spcPct val="0"/>
                </a:spcBef>
                <a:defRPr/>
              </a:pPr>
              <a:r>
                <a:rPr lang="ar-SA" sz="1000" dirty="0">
                  <a:solidFill>
                    <a:srgbClr val="0D2547"/>
                  </a:solidFill>
                  <a:latin typeface="Somar Light" panose="00000400000000000000" pitchFamily="50" charset="-78"/>
                  <a:cs typeface="Somar Bold"/>
                </a:rPr>
                <a:t>(</a:t>
              </a:r>
              <a:r>
                <a:rPr lang="ar-SA" sz="1000" dirty="0">
                  <a:solidFill>
                    <a:srgbClr val="04ACA8"/>
                  </a:solidFill>
                  <a:latin typeface="Somar Light" panose="00000400000000000000" pitchFamily="50" charset="-78"/>
                  <a:cs typeface="Somar Bold"/>
                </a:rPr>
                <a:t>دخول وخروج</a:t>
              </a:r>
              <a:r>
                <a:rPr lang="ar-SA" sz="1000" dirty="0">
                  <a:solidFill>
                    <a:srgbClr val="0D2547"/>
                  </a:solidFill>
                  <a:latin typeface="Somar Light" panose="00000400000000000000" pitchFamily="50" charset="-78"/>
                  <a:cs typeface="Somar Bold"/>
                </a:rPr>
                <a:t>) خلال 3 ايام</a:t>
              </a:r>
              <a:endParaRPr lang="en-US" sz="1000" dirty="0">
                <a:solidFill>
                  <a:srgbClr val="04ACA8"/>
                </a:solidFill>
                <a:latin typeface="Somar Light" panose="00000400000000000000" pitchFamily="50" charset="-78"/>
                <a:cs typeface="Somar Bold"/>
              </a:endParaRPr>
            </a:p>
          </p:txBody>
        </p:sp>
      </p:grpSp>
      <p:grpSp>
        <p:nvGrpSpPr>
          <p:cNvPr id="325" name="Group 324">
            <a:extLst>
              <a:ext uri="{FF2B5EF4-FFF2-40B4-BE49-F238E27FC236}">
                <a16:creationId xmlns:a16="http://schemas.microsoft.com/office/drawing/2014/main" id="{3D607183-BD10-4282-A872-474C91AD9396}"/>
              </a:ext>
            </a:extLst>
          </p:cNvPr>
          <p:cNvGrpSpPr/>
          <p:nvPr/>
        </p:nvGrpSpPr>
        <p:grpSpPr>
          <a:xfrm>
            <a:off x="2586270" y="1776857"/>
            <a:ext cx="3595543" cy="1415367"/>
            <a:chOff x="3885175" y="754032"/>
            <a:chExt cx="3595543" cy="1415367"/>
          </a:xfrm>
        </p:grpSpPr>
        <p:grpSp>
          <p:nvGrpSpPr>
            <p:cNvPr id="326" name="Group 325">
              <a:extLst>
                <a:ext uri="{FF2B5EF4-FFF2-40B4-BE49-F238E27FC236}">
                  <a16:creationId xmlns:a16="http://schemas.microsoft.com/office/drawing/2014/main" id="{76DCC63C-5FE4-4EAC-A60A-B64C5110C64D}"/>
                </a:ext>
              </a:extLst>
            </p:cNvPr>
            <p:cNvGrpSpPr/>
            <p:nvPr/>
          </p:nvGrpSpPr>
          <p:grpSpPr>
            <a:xfrm>
              <a:off x="4766742" y="754032"/>
              <a:ext cx="1973905" cy="1415367"/>
              <a:chOff x="5493196" y="791509"/>
              <a:chExt cx="2234404" cy="1623633"/>
            </a:xfrm>
          </p:grpSpPr>
          <p:sp>
            <p:nvSpPr>
              <p:cNvPr id="328" name="Rectangle: Rounded Corners 327">
                <a:extLst>
                  <a:ext uri="{FF2B5EF4-FFF2-40B4-BE49-F238E27FC236}">
                    <a16:creationId xmlns:a16="http://schemas.microsoft.com/office/drawing/2014/main" id="{55C7E5C1-0FA5-405B-A78A-9C959EBE86C9}"/>
                  </a:ext>
                </a:extLst>
              </p:cNvPr>
              <p:cNvSpPr/>
              <p:nvPr/>
            </p:nvSpPr>
            <p:spPr>
              <a:xfrm>
                <a:off x="5493196" y="919167"/>
                <a:ext cx="2048006" cy="1495975"/>
              </a:xfrm>
              <a:prstGeom prst="roundRect">
                <a:avLst/>
              </a:prstGeom>
              <a:solidFill>
                <a:schemeClr val="bg1"/>
              </a:solidFill>
              <a:ln w="12700">
                <a:solidFill>
                  <a:srgbClr val="53CAFF"/>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ymbio AR+LT"/>
                  <a:ea typeface="+mn-ea"/>
                  <a:cs typeface="Symbio AR+LT"/>
                </a:endParaRPr>
              </a:p>
            </p:txBody>
          </p:sp>
          <p:grpSp>
            <p:nvGrpSpPr>
              <p:cNvPr id="329" name="Group 328">
                <a:extLst>
                  <a:ext uri="{FF2B5EF4-FFF2-40B4-BE49-F238E27FC236}">
                    <a16:creationId xmlns:a16="http://schemas.microsoft.com/office/drawing/2014/main" id="{0FB8BA8E-2CEE-4036-834A-2A154C674EB0}"/>
                  </a:ext>
                </a:extLst>
              </p:cNvPr>
              <p:cNvGrpSpPr/>
              <p:nvPr/>
            </p:nvGrpSpPr>
            <p:grpSpPr>
              <a:xfrm>
                <a:off x="7265152" y="799071"/>
                <a:ext cx="387627" cy="352509"/>
                <a:chOff x="5112361" y="3348237"/>
                <a:chExt cx="1033500" cy="1033500"/>
              </a:xfrm>
            </p:grpSpPr>
            <p:sp>
              <p:nvSpPr>
                <p:cNvPr id="331" name="Google Shape;1186;p42">
                  <a:extLst>
                    <a:ext uri="{FF2B5EF4-FFF2-40B4-BE49-F238E27FC236}">
                      <a16:creationId xmlns:a16="http://schemas.microsoft.com/office/drawing/2014/main" id="{D1952F18-FBAF-4149-B811-4FB260C18524}"/>
                    </a:ext>
                  </a:extLst>
                </p:cNvPr>
                <p:cNvSpPr/>
                <p:nvPr/>
              </p:nvSpPr>
              <p:spPr>
                <a:xfrm>
                  <a:off x="5112361" y="3348237"/>
                  <a:ext cx="1033500" cy="1033500"/>
                </a:xfrm>
                <a:prstGeom prst="ellipse">
                  <a:avLst/>
                </a:prstGeom>
                <a:solidFill>
                  <a:schemeClr val="accent3">
                    <a:lumMod val="50000"/>
                  </a:scheme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0D2547"/>
                    </a:solidFill>
                    <a:effectLst/>
                    <a:uLnTx/>
                    <a:uFillTx/>
                    <a:latin typeface="Symbio AR+LT"/>
                    <a:ea typeface="+mn-ea"/>
                    <a:cs typeface="Symbio AR+LT"/>
                  </a:endParaRPr>
                </a:p>
              </p:txBody>
            </p:sp>
            <p:sp>
              <p:nvSpPr>
                <p:cNvPr id="332" name="Google Shape;1187;p42">
                  <a:extLst>
                    <a:ext uri="{FF2B5EF4-FFF2-40B4-BE49-F238E27FC236}">
                      <a16:creationId xmlns:a16="http://schemas.microsoft.com/office/drawing/2014/main" id="{CE3AEB7D-123A-470A-923C-48E6D7756F01}"/>
                    </a:ext>
                  </a:extLst>
                </p:cNvPr>
                <p:cNvSpPr/>
                <p:nvPr/>
              </p:nvSpPr>
              <p:spPr>
                <a:xfrm>
                  <a:off x="5221432" y="3457310"/>
                  <a:ext cx="815400" cy="815400"/>
                </a:xfrm>
                <a:prstGeom prst="ellipse">
                  <a:avLst/>
                </a:prstGeom>
                <a:solidFill>
                  <a:schemeClr val="bg1"/>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endParaRPr kumimoji="0" sz="900" b="0" i="0" u="none" strike="noStrike" kern="1200" cap="none" spc="0" normalizeH="0" baseline="0" noProof="0" dirty="0">
                    <a:ln>
                      <a:noFill/>
                    </a:ln>
                    <a:solidFill>
                      <a:srgbClr val="0D2547"/>
                    </a:solidFill>
                    <a:effectLst/>
                    <a:uLnTx/>
                    <a:uFillTx/>
                    <a:latin typeface="Symbio AR+LT"/>
                    <a:ea typeface="+mn-ea"/>
                    <a:cs typeface="Symbio AR+LT"/>
                  </a:endParaRPr>
                </a:p>
              </p:txBody>
            </p:sp>
            <p:grpSp>
              <p:nvGrpSpPr>
                <p:cNvPr id="333" name="Google Shape;1188;p42">
                  <a:extLst>
                    <a:ext uri="{FF2B5EF4-FFF2-40B4-BE49-F238E27FC236}">
                      <a16:creationId xmlns:a16="http://schemas.microsoft.com/office/drawing/2014/main" id="{77A9D4C2-DAFB-44EB-8C1C-FAD11E4C7767}"/>
                    </a:ext>
                  </a:extLst>
                </p:cNvPr>
                <p:cNvGrpSpPr/>
                <p:nvPr/>
              </p:nvGrpSpPr>
              <p:grpSpPr>
                <a:xfrm>
                  <a:off x="5400545" y="3665715"/>
                  <a:ext cx="457189" cy="398590"/>
                  <a:chOff x="5046550" y="2327025"/>
                  <a:chExt cx="299325" cy="261525"/>
                </a:xfrm>
              </p:grpSpPr>
              <p:sp>
                <p:nvSpPr>
                  <p:cNvPr id="334" name="Google Shape;1189;p42">
                    <a:extLst>
                      <a:ext uri="{FF2B5EF4-FFF2-40B4-BE49-F238E27FC236}">
                        <a16:creationId xmlns:a16="http://schemas.microsoft.com/office/drawing/2014/main" id="{19878D7E-CD02-4A24-B64A-5E9976E1BCAD}"/>
                      </a:ext>
                    </a:extLst>
                  </p:cNvPr>
                  <p:cNvSpPr/>
                  <p:nvPr/>
                </p:nvSpPr>
                <p:spPr>
                  <a:xfrm>
                    <a:off x="5046550" y="2448325"/>
                    <a:ext cx="297750" cy="140225"/>
                  </a:xfrm>
                  <a:custGeom>
                    <a:avLst/>
                    <a:gdLst/>
                    <a:ahLst/>
                    <a:cxnLst/>
                    <a:rect l="l" t="t" r="r" b="b"/>
                    <a:pathLst>
                      <a:path w="11910" h="5609" extrusionOk="0">
                        <a:moveTo>
                          <a:pt x="4569" y="1386"/>
                        </a:moveTo>
                        <a:cubicBezTo>
                          <a:pt x="4538" y="1575"/>
                          <a:pt x="4506" y="1828"/>
                          <a:pt x="4443" y="2111"/>
                        </a:cubicBezTo>
                        <a:lnTo>
                          <a:pt x="757" y="2111"/>
                        </a:lnTo>
                        <a:lnTo>
                          <a:pt x="757" y="1386"/>
                        </a:lnTo>
                        <a:close/>
                        <a:moveTo>
                          <a:pt x="11185" y="1386"/>
                        </a:moveTo>
                        <a:lnTo>
                          <a:pt x="11185" y="2111"/>
                        </a:lnTo>
                        <a:lnTo>
                          <a:pt x="7530" y="2111"/>
                        </a:lnTo>
                        <a:cubicBezTo>
                          <a:pt x="7467" y="1828"/>
                          <a:pt x="7436" y="1575"/>
                          <a:pt x="7373" y="1386"/>
                        </a:cubicBezTo>
                        <a:close/>
                        <a:moveTo>
                          <a:pt x="5955" y="725"/>
                        </a:moveTo>
                        <a:cubicBezTo>
                          <a:pt x="6270" y="725"/>
                          <a:pt x="6396" y="788"/>
                          <a:pt x="6491" y="1071"/>
                        </a:cubicBezTo>
                        <a:cubicBezTo>
                          <a:pt x="6743" y="1639"/>
                          <a:pt x="6900" y="2804"/>
                          <a:pt x="7247" y="4852"/>
                        </a:cubicBezTo>
                        <a:lnTo>
                          <a:pt x="4664" y="4852"/>
                        </a:lnTo>
                        <a:cubicBezTo>
                          <a:pt x="5010" y="2804"/>
                          <a:pt x="5168" y="1639"/>
                          <a:pt x="5388" y="1071"/>
                        </a:cubicBezTo>
                        <a:cubicBezTo>
                          <a:pt x="5514" y="788"/>
                          <a:pt x="5640" y="725"/>
                          <a:pt x="5955" y="725"/>
                        </a:cubicBezTo>
                        <a:close/>
                        <a:moveTo>
                          <a:pt x="5955" y="0"/>
                        </a:moveTo>
                        <a:cubicBezTo>
                          <a:pt x="5357" y="0"/>
                          <a:pt x="5010" y="221"/>
                          <a:pt x="4758" y="725"/>
                        </a:cubicBezTo>
                        <a:lnTo>
                          <a:pt x="347" y="725"/>
                        </a:lnTo>
                        <a:cubicBezTo>
                          <a:pt x="158" y="725"/>
                          <a:pt x="1" y="882"/>
                          <a:pt x="1" y="1071"/>
                        </a:cubicBezTo>
                        <a:lnTo>
                          <a:pt x="1" y="2458"/>
                        </a:lnTo>
                        <a:cubicBezTo>
                          <a:pt x="1" y="2647"/>
                          <a:pt x="158" y="2804"/>
                          <a:pt x="347" y="2804"/>
                        </a:cubicBezTo>
                        <a:lnTo>
                          <a:pt x="4254" y="2804"/>
                        </a:lnTo>
                        <a:cubicBezTo>
                          <a:pt x="4191" y="3371"/>
                          <a:pt x="4065" y="4064"/>
                          <a:pt x="3907" y="4884"/>
                        </a:cubicBezTo>
                        <a:lnTo>
                          <a:pt x="3498" y="4884"/>
                        </a:lnTo>
                        <a:cubicBezTo>
                          <a:pt x="3309" y="4884"/>
                          <a:pt x="3151" y="5041"/>
                          <a:pt x="3151" y="5262"/>
                        </a:cubicBezTo>
                        <a:cubicBezTo>
                          <a:pt x="3151" y="5451"/>
                          <a:pt x="3309" y="5608"/>
                          <a:pt x="3498" y="5608"/>
                        </a:cubicBezTo>
                        <a:lnTo>
                          <a:pt x="8350" y="5608"/>
                        </a:lnTo>
                        <a:cubicBezTo>
                          <a:pt x="8539" y="5608"/>
                          <a:pt x="8696" y="5451"/>
                          <a:pt x="8696" y="5262"/>
                        </a:cubicBezTo>
                        <a:cubicBezTo>
                          <a:pt x="8696" y="5041"/>
                          <a:pt x="8539" y="4884"/>
                          <a:pt x="8350" y="4884"/>
                        </a:cubicBezTo>
                        <a:lnTo>
                          <a:pt x="7972" y="4884"/>
                        </a:lnTo>
                        <a:cubicBezTo>
                          <a:pt x="7814" y="4064"/>
                          <a:pt x="7688" y="3403"/>
                          <a:pt x="7593" y="2804"/>
                        </a:cubicBezTo>
                        <a:lnTo>
                          <a:pt x="11500" y="2804"/>
                        </a:lnTo>
                        <a:cubicBezTo>
                          <a:pt x="11689" y="2804"/>
                          <a:pt x="11847" y="2647"/>
                          <a:pt x="11847" y="2458"/>
                        </a:cubicBezTo>
                        <a:lnTo>
                          <a:pt x="11847" y="1071"/>
                        </a:lnTo>
                        <a:cubicBezTo>
                          <a:pt x="11910" y="882"/>
                          <a:pt x="11752" y="725"/>
                          <a:pt x="11532" y="725"/>
                        </a:cubicBezTo>
                        <a:lnTo>
                          <a:pt x="7121" y="725"/>
                        </a:lnTo>
                        <a:cubicBezTo>
                          <a:pt x="6900" y="252"/>
                          <a:pt x="6554" y="0"/>
                          <a:pt x="5955"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D2547"/>
                      </a:solidFill>
                      <a:effectLst/>
                      <a:uLnTx/>
                      <a:uFillTx/>
                      <a:latin typeface="Symbio AR+LT"/>
                      <a:ea typeface="+mn-ea"/>
                      <a:cs typeface="Symbio AR+LT"/>
                    </a:endParaRPr>
                  </a:p>
                </p:txBody>
              </p:sp>
              <p:sp>
                <p:nvSpPr>
                  <p:cNvPr id="335" name="Google Shape;1190;p42">
                    <a:extLst>
                      <a:ext uri="{FF2B5EF4-FFF2-40B4-BE49-F238E27FC236}">
                        <a16:creationId xmlns:a16="http://schemas.microsoft.com/office/drawing/2014/main" id="{1C01BB94-36E8-4C6F-8CF2-796E0ED282B0}"/>
                      </a:ext>
                    </a:extLst>
                  </p:cNvPr>
                  <p:cNvSpPr/>
                  <p:nvPr/>
                </p:nvSpPr>
                <p:spPr>
                  <a:xfrm>
                    <a:off x="5241900" y="2327025"/>
                    <a:ext cx="103975" cy="121325"/>
                  </a:xfrm>
                  <a:custGeom>
                    <a:avLst/>
                    <a:gdLst/>
                    <a:ahLst/>
                    <a:cxnLst/>
                    <a:rect l="l" t="t" r="r" b="b"/>
                    <a:pathLst>
                      <a:path w="4159" h="4853" extrusionOk="0">
                        <a:moveTo>
                          <a:pt x="1985" y="725"/>
                        </a:moveTo>
                        <a:cubicBezTo>
                          <a:pt x="2394" y="725"/>
                          <a:pt x="2709" y="1040"/>
                          <a:pt x="2709" y="1450"/>
                        </a:cubicBezTo>
                        <a:cubicBezTo>
                          <a:pt x="2709" y="1828"/>
                          <a:pt x="2394" y="2143"/>
                          <a:pt x="1985" y="2143"/>
                        </a:cubicBezTo>
                        <a:cubicBezTo>
                          <a:pt x="1607" y="2143"/>
                          <a:pt x="1292" y="1828"/>
                          <a:pt x="1292" y="1450"/>
                        </a:cubicBezTo>
                        <a:cubicBezTo>
                          <a:pt x="1292" y="1040"/>
                          <a:pt x="1638" y="725"/>
                          <a:pt x="1985" y="725"/>
                        </a:cubicBezTo>
                        <a:close/>
                        <a:moveTo>
                          <a:pt x="1985" y="2804"/>
                        </a:moveTo>
                        <a:cubicBezTo>
                          <a:pt x="2741" y="2804"/>
                          <a:pt x="3371" y="3435"/>
                          <a:pt x="3371" y="4191"/>
                        </a:cubicBezTo>
                        <a:lnTo>
                          <a:pt x="630" y="4191"/>
                        </a:lnTo>
                        <a:cubicBezTo>
                          <a:pt x="630" y="3435"/>
                          <a:pt x="1260" y="2804"/>
                          <a:pt x="1985" y="2804"/>
                        </a:cubicBezTo>
                        <a:close/>
                        <a:moveTo>
                          <a:pt x="2048" y="1"/>
                        </a:moveTo>
                        <a:cubicBezTo>
                          <a:pt x="1292" y="1"/>
                          <a:pt x="662" y="631"/>
                          <a:pt x="662" y="1387"/>
                        </a:cubicBezTo>
                        <a:cubicBezTo>
                          <a:pt x="662" y="1765"/>
                          <a:pt x="819" y="2111"/>
                          <a:pt x="1040" y="2332"/>
                        </a:cubicBezTo>
                        <a:cubicBezTo>
                          <a:pt x="410" y="2710"/>
                          <a:pt x="0" y="3372"/>
                          <a:pt x="0" y="4159"/>
                        </a:cubicBezTo>
                        <a:lnTo>
                          <a:pt x="0" y="4506"/>
                        </a:lnTo>
                        <a:cubicBezTo>
                          <a:pt x="0" y="4695"/>
                          <a:pt x="158" y="4852"/>
                          <a:pt x="347" y="4852"/>
                        </a:cubicBezTo>
                        <a:lnTo>
                          <a:pt x="3812" y="4852"/>
                        </a:lnTo>
                        <a:cubicBezTo>
                          <a:pt x="4001" y="4852"/>
                          <a:pt x="4159" y="4695"/>
                          <a:pt x="4159" y="4506"/>
                        </a:cubicBezTo>
                        <a:lnTo>
                          <a:pt x="4159" y="4159"/>
                        </a:lnTo>
                        <a:cubicBezTo>
                          <a:pt x="4096" y="3403"/>
                          <a:pt x="3655" y="2710"/>
                          <a:pt x="3025" y="2332"/>
                        </a:cubicBezTo>
                        <a:cubicBezTo>
                          <a:pt x="3245" y="2111"/>
                          <a:pt x="3403" y="1765"/>
                          <a:pt x="3403" y="1387"/>
                        </a:cubicBezTo>
                        <a:cubicBezTo>
                          <a:pt x="3403" y="631"/>
                          <a:pt x="2772" y="1"/>
                          <a:pt x="2048"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D2547"/>
                      </a:solidFill>
                      <a:effectLst/>
                      <a:uLnTx/>
                      <a:uFillTx/>
                      <a:latin typeface="Symbio AR+LT"/>
                      <a:ea typeface="+mn-ea"/>
                      <a:cs typeface="Symbio AR+LT"/>
                    </a:endParaRPr>
                  </a:p>
                </p:txBody>
              </p:sp>
              <p:sp>
                <p:nvSpPr>
                  <p:cNvPr id="336" name="Google Shape;1191;p42">
                    <a:extLst>
                      <a:ext uri="{FF2B5EF4-FFF2-40B4-BE49-F238E27FC236}">
                        <a16:creationId xmlns:a16="http://schemas.microsoft.com/office/drawing/2014/main" id="{01458D45-70C9-4A7D-B723-52342F70DF86}"/>
                      </a:ext>
                    </a:extLst>
                  </p:cNvPr>
                  <p:cNvSpPr/>
                  <p:nvPr/>
                </p:nvSpPr>
                <p:spPr>
                  <a:xfrm>
                    <a:off x="5048925" y="2328600"/>
                    <a:ext cx="103975" cy="121325"/>
                  </a:xfrm>
                  <a:custGeom>
                    <a:avLst/>
                    <a:gdLst/>
                    <a:ahLst/>
                    <a:cxnLst/>
                    <a:rect l="l" t="t" r="r" b="b"/>
                    <a:pathLst>
                      <a:path w="4159" h="4853" extrusionOk="0">
                        <a:moveTo>
                          <a:pt x="2048" y="662"/>
                        </a:moveTo>
                        <a:cubicBezTo>
                          <a:pt x="2426" y="662"/>
                          <a:pt x="2741" y="977"/>
                          <a:pt x="2741" y="1387"/>
                        </a:cubicBezTo>
                        <a:cubicBezTo>
                          <a:pt x="2741" y="1765"/>
                          <a:pt x="2426" y="2080"/>
                          <a:pt x="2048" y="2080"/>
                        </a:cubicBezTo>
                        <a:cubicBezTo>
                          <a:pt x="1639" y="2080"/>
                          <a:pt x="1324" y="1765"/>
                          <a:pt x="1324" y="1387"/>
                        </a:cubicBezTo>
                        <a:cubicBezTo>
                          <a:pt x="1324" y="977"/>
                          <a:pt x="1670" y="662"/>
                          <a:pt x="2048" y="662"/>
                        </a:cubicBezTo>
                        <a:close/>
                        <a:moveTo>
                          <a:pt x="2048" y="2710"/>
                        </a:moveTo>
                        <a:cubicBezTo>
                          <a:pt x="2773" y="2710"/>
                          <a:pt x="3403" y="3340"/>
                          <a:pt x="3403" y="4096"/>
                        </a:cubicBezTo>
                        <a:lnTo>
                          <a:pt x="662" y="4096"/>
                        </a:lnTo>
                        <a:cubicBezTo>
                          <a:pt x="662" y="3340"/>
                          <a:pt x="1292" y="2710"/>
                          <a:pt x="2048" y="2710"/>
                        </a:cubicBezTo>
                        <a:close/>
                        <a:moveTo>
                          <a:pt x="2111" y="1"/>
                        </a:moveTo>
                        <a:cubicBezTo>
                          <a:pt x="1355" y="1"/>
                          <a:pt x="725" y="631"/>
                          <a:pt x="725" y="1387"/>
                        </a:cubicBezTo>
                        <a:cubicBezTo>
                          <a:pt x="725" y="1733"/>
                          <a:pt x="882" y="2080"/>
                          <a:pt x="1134" y="2332"/>
                        </a:cubicBezTo>
                        <a:cubicBezTo>
                          <a:pt x="410" y="2647"/>
                          <a:pt x="0" y="3340"/>
                          <a:pt x="0" y="4128"/>
                        </a:cubicBezTo>
                        <a:lnTo>
                          <a:pt x="0" y="4474"/>
                        </a:lnTo>
                        <a:cubicBezTo>
                          <a:pt x="0" y="4695"/>
                          <a:pt x="158" y="4852"/>
                          <a:pt x="347" y="4852"/>
                        </a:cubicBezTo>
                        <a:lnTo>
                          <a:pt x="3812" y="4852"/>
                        </a:lnTo>
                        <a:cubicBezTo>
                          <a:pt x="4001" y="4852"/>
                          <a:pt x="4159" y="4695"/>
                          <a:pt x="4159" y="4474"/>
                        </a:cubicBezTo>
                        <a:lnTo>
                          <a:pt x="4159" y="4128"/>
                        </a:lnTo>
                        <a:cubicBezTo>
                          <a:pt x="4159" y="3340"/>
                          <a:pt x="3718" y="2678"/>
                          <a:pt x="3088" y="2332"/>
                        </a:cubicBezTo>
                        <a:cubicBezTo>
                          <a:pt x="3340" y="2080"/>
                          <a:pt x="3497" y="1733"/>
                          <a:pt x="3497" y="1387"/>
                        </a:cubicBezTo>
                        <a:cubicBezTo>
                          <a:pt x="3497" y="631"/>
                          <a:pt x="2867" y="1"/>
                          <a:pt x="2111"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D2547"/>
                      </a:solidFill>
                      <a:effectLst/>
                      <a:uLnTx/>
                      <a:uFillTx/>
                      <a:latin typeface="Symbio AR+LT"/>
                      <a:ea typeface="+mn-ea"/>
                      <a:cs typeface="Symbio AR+LT"/>
                    </a:endParaRPr>
                  </a:p>
                </p:txBody>
              </p:sp>
            </p:grpSp>
          </p:grpSp>
          <p:sp>
            <p:nvSpPr>
              <p:cNvPr id="330" name="Rectangle 329">
                <a:extLst>
                  <a:ext uri="{FF2B5EF4-FFF2-40B4-BE49-F238E27FC236}">
                    <a16:creationId xmlns:a16="http://schemas.microsoft.com/office/drawing/2014/main" id="{4C37C55C-46C2-4E3D-96F2-46D289D0FE16}"/>
                  </a:ext>
                </a:extLst>
              </p:cNvPr>
              <p:cNvSpPr/>
              <p:nvPr/>
            </p:nvSpPr>
            <p:spPr>
              <a:xfrm>
                <a:off x="7178414" y="791509"/>
                <a:ext cx="549186" cy="38837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SA" sz="1600" b="1" i="0" u="none" strike="noStrike" kern="1200" cap="none" spc="0" normalizeH="0" baseline="0" noProof="0" dirty="0">
                    <a:ln>
                      <a:noFill/>
                    </a:ln>
                    <a:solidFill>
                      <a:srgbClr val="04DAD5"/>
                    </a:solidFill>
                    <a:effectLst>
                      <a:outerShdw blurRad="38100" dist="38100" dir="2700000" algn="tl">
                        <a:srgbClr val="000000">
                          <a:alpha val="43137"/>
                        </a:srgbClr>
                      </a:outerShdw>
                    </a:effectLst>
                    <a:uLnTx/>
                    <a:uFillTx/>
                    <a:latin typeface="SST Arabic" panose="020B0504030504020204" pitchFamily="34" charset="-78"/>
                    <a:ea typeface="+mn-ea"/>
                    <a:cs typeface="SST Arabic" panose="020B0504030504020204" pitchFamily="34" charset="-78"/>
                  </a:rPr>
                  <a:t>2</a:t>
                </a:r>
              </a:p>
            </p:txBody>
          </p:sp>
        </p:grpSp>
        <p:sp>
          <p:nvSpPr>
            <p:cNvPr id="327" name="Rectangle 326">
              <a:extLst>
                <a:ext uri="{FF2B5EF4-FFF2-40B4-BE49-F238E27FC236}">
                  <a16:creationId xmlns:a16="http://schemas.microsoft.com/office/drawing/2014/main" id="{CA840434-E2E5-4636-BC56-BCFF32867E8B}"/>
                </a:ext>
              </a:extLst>
            </p:cNvPr>
            <p:cNvSpPr/>
            <p:nvPr/>
          </p:nvSpPr>
          <p:spPr>
            <a:xfrm>
              <a:off x="3885175" y="1293288"/>
              <a:ext cx="3595543" cy="511679"/>
            </a:xfrm>
            <a:prstGeom prst="rect">
              <a:avLst/>
            </a:prstGeom>
          </p:spPr>
          <p:txBody>
            <a:bodyPr wrap="square">
              <a:spAutoFit/>
            </a:bodyPr>
            <a:lstStyle/>
            <a:p>
              <a:pPr lvl="0" algn="ctr" rtl="1">
                <a:lnSpc>
                  <a:spcPct val="90000"/>
                </a:lnSpc>
                <a:spcBef>
                  <a:spcPct val="0"/>
                </a:spcBef>
                <a:defRPr/>
              </a:pPr>
              <a:r>
                <a:rPr lang="ar-SA" sz="1000" dirty="0">
                  <a:solidFill>
                    <a:srgbClr val="575756">
                      <a:lumMod val="50000"/>
                    </a:srgbClr>
                  </a:solidFill>
                  <a:latin typeface="Somar Light" panose="00000400000000000000" pitchFamily="50" charset="-78"/>
                  <a:cs typeface="Somar Light" panose="00000400000000000000" pitchFamily="50" charset="-78"/>
                </a:rPr>
                <a:t>ارتباط حركات المسافر</a:t>
              </a:r>
            </a:p>
            <a:p>
              <a:pPr lvl="0" algn="ctr" rtl="1">
                <a:lnSpc>
                  <a:spcPct val="90000"/>
                </a:lnSpc>
                <a:spcBef>
                  <a:spcPct val="0"/>
                </a:spcBef>
                <a:defRPr/>
              </a:pPr>
              <a:r>
                <a:rPr lang="ar-SA" sz="1000" dirty="0">
                  <a:solidFill>
                    <a:srgbClr val="575756">
                      <a:lumMod val="50000"/>
                    </a:srgbClr>
                  </a:solidFill>
                  <a:latin typeface="Somar Light" panose="00000400000000000000" pitchFamily="50" charset="-78"/>
                  <a:cs typeface="Somar Light" panose="00000400000000000000" pitchFamily="50" charset="-78"/>
                </a:rPr>
                <a:t>  </a:t>
              </a:r>
              <a:r>
                <a:rPr lang="ar-SA" sz="1000" dirty="0">
                  <a:solidFill>
                    <a:srgbClr val="04ACA8"/>
                  </a:solidFill>
                  <a:latin typeface="Somar Light" panose="00000400000000000000" pitchFamily="50" charset="-78"/>
                  <a:cs typeface="Somar Bold"/>
                </a:rPr>
                <a:t>بثلاث مركبات </a:t>
              </a:r>
            </a:p>
            <a:p>
              <a:pPr lvl="0" algn="ctr" rtl="1">
                <a:lnSpc>
                  <a:spcPct val="90000"/>
                </a:lnSpc>
                <a:spcBef>
                  <a:spcPct val="0"/>
                </a:spcBef>
                <a:defRPr/>
              </a:pPr>
              <a:r>
                <a:rPr lang="ar-SA" sz="1000" dirty="0">
                  <a:solidFill>
                    <a:srgbClr val="575756">
                      <a:lumMod val="50000"/>
                    </a:srgbClr>
                  </a:solidFill>
                  <a:latin typeface="Somar Light" panose="00000400000000000000" pitchFamily="50" charset="-78"/>
                  <a:cs typeface="Somar Bold"/>
                </a:rPr>
                <a:t>مختلفة  على الأقل   </a:t>
              </a:r>
              <a:endParaRPr lang="en-US" sz="1000" b="1" dirty="0">
                <a:solidFill>
                  <a:srgbClr val="575756">
                    <a:lumMod val="50000"/>
                  </a:srgbClr>
                </a:solidFill>
                <a:latin typeface="Somar Bold"/>
                <a:cs typeface="Somar Bold"/>
              </a:endParaRPr>
            </a:p>
          </p:txBody>
        </p:sp>
      </p:grpSp>
      <p:sp>
        <p:nvSpPr>
          <p:cNvPr id="337" name="Google Shape;1225;p43">
            <a:extLst>
              <a:ext uri="{FF2B5EF4-FFF2-40B4-BE49-F238E27FC236}">
                <a16:creationId xmlns:a16="http://schemas.microsoft.com/office/drawing/2014/main" id="{47F8C4F6-94A3-43EA-942B-60F12FF0D3E0}"/>
              </a:ext>
            </a:extLst>
          </p:cNvPr>
          <p:cNvSpPr/>
          <p:nvPr/>
        </p:nvSpPr>
        <p:spPr>
          <a:xfrm rot="4943053" flipV="1">
            <a:off x="10825281" y="1710243"/>
            <a:ext cx="447104" cy="331178"/>
          </a:xfrm>
          <a:custGeom>
            <a:avLst/>
            <a:gdLst/>
            <a:ahLst/>
            <a:cxnLst/>
            <a:rect l="l" t="t" r="r" b="b"/>
            <a:pathLst>
              <a:path w="16872" h="9216" extrusionOk="0">
                <a:moveTo>
                  <a:pt x="1" y="1"/>
                </a:moveTo>
                <a:lnTo>
                  <a:pt x="3346" y="9216"/>
                </a:lnTo>
                <a:lnTo>
                  <a:pt x="16872" y="7025"/>
                </a:lnTo>
                <a:lnTo>
                  <a:pt x="16872" y="1"/>
                </a:lnTo>
                <a:close/>
              </a:path>
            </a:pathLst>
          </a:custGeom>
          <a:solidFill>
            <a:schemeClr val="tx1">
              <a:lumMod val="90000"/>
              <a:lumOff val="10000"/>
            </a:scheme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0D2547"/>
              </a:solidFill>
              <a:effectLst/>
              <a:uLnTx/>
              <a:uFillTx/>
              <a:latin typeface="Symbio AR+LT"/>
              <a:ea typeface="+mn-ea"/>
              <a:cs typeface="Symbio AR+LT"/>
            </a:endParaRPr>
          </a:p>
        </p:txBody>
      </p:sp>
      <p:sp>
        <p:nvSpPr>
          <p:cNvPr id="338" name="Google Shape;841;p33">
            <a:extLst>
              <a:ext uri="{FF2B5EF4-FFF2-40B4-BE49-F238E27FC236}">
                <a16:creationId xmlns:a16="http://schemas.microsoft.com/office/drawing/2014/main" id="{2CDA5A9F-18C7-4410-97DA-AAB46875088C}"/>
              </a:ext>
            </a:extLst>
          </p:cNvPr>
          <p:cNvSpPr/>
          <p:nvPr/>
        </p:nvSpPr>
        <p:spPr>
          <a:xfrm rot="16200000">
            <a:off x="10350869" y="1320180"/>
            <a:ext cx="377053" cy="1193038"/>
          </a:xfrm>
          <a:prstGeom prst="round2SameRect">
            <a:avLst>
              <a:gd name="adj1" fmla="val 50000"/>
              <a:gd name="adj2" fmla="val 0"/>
            </a:avLst>
          </a:prstGeom>
          <a:solidFill>
            <a:schemeClr val="tx1">
              <a:lumMod val="75000"/>
              <a:lumOff val="25000"/>
            </a:schemeClr>
          </a:solidFill>
          <a:ln>
            <a:noFill/>
          </a:ln>
        </p:spPr>
        <p:txBody>
          <a:bodyPr spcFirstLastPara="1" wrap="square" lIns="0" tIns="1371600" rIns="0" bIns="91425"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endParaRPr kumimoji="0" sz="1300" b="0" i="0" u="none" strike="noStrike" kern="1200" cap="none" spc="0" normalizeH="0" baseline="0" noProof="0" dirty="0">
              <a:ln>
                <a:noFill/>
              </a:ln>
              <a:solidFill>
                <a:srgbClr val="FFFFFF"/>
              </a:solidFill>
              <a:effectLst/>
              <a:uLnTx/>
              <a:uFillTx/>
              <a:latin typeface="Symbio AR+LT"/>
              <a:ea typeface="+mn-ea"/>
              <a:cs typeface="Symbio AR+LT"/>
            </a:endParaRPr>
          </a:p>
        </p:txBody>
      </p:sp>
      <p:sp>
        <p:nvSpPr>
          <p:cNvPr id="339" name="Google Shape;841;p33">
            <a:extLst>
              <a:ext uri="{FF2B5EF4-FFF2-40B4-BE49-F238E27FC236}">
                <a16:creationId xmlns:a16="http://schemas.microsoft.com/office/drawing/2014/main" id="{BD7571DC-B838-487F-9449-FA9549F71509}"/>
              </a:ext>
            </a:extLst>
          </p:cNvPr>
          <p:cNvSpPr/>
          <p:nvPr/>
        </p:nvSpPr>
        <p:spPr>
          <a:xfrm rot="16200000">
            <a:off x="10368836" y="1394836"/>
            <a:ext cx="255511" cy="1043369"/>
          </a:xfrm>
          <a:prstGeom prst="round2SameRect">
            <a:avLst>
              <a:gd name="adj1" fmla="val 50000"/>
              <a:gd name="adj2" fmla="val 0"/>
            </a:avLst>
          </a:prstGeom>
          <a:solidFill>
            <a:schemeClr val="bg1"/>
          </a:solidFill>
          <a:ln>
            <a:noFill/>
          </a:ln>
        </p:spPr>
        <p:txBody>
          <a:bodyPr spcFirstLastPara="1" wrap="square" lIns="0" tIns="1371600" rIns="0" bIns="91425"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endParaRPr kumimoji="0" sz="1300" b="0" i="0" u="none" strike="noStrike" kern="1200" cap="none" spc="0" normalizeH="0" baseline="0" noProof="0" dirty="0">
              <a:ln>
                <a:noFill/>
              </a:ln>
              <a:solidFill>
                <a:srgbClr val="FFFFFF"/>
              </a:solidFill>
              <a:effectLst/>
              <a:uLnTx/>
              <a:uFillTx/>
              <a:latin typeface="Symbio AR+LT"/>
              <a:ea typeface="+mn-ea"/>
              <a:cs typeface="Symbio AR+LT"/>
            </a:endParaRPr>
          </a:p>
        </p:txBody>
      </p:sp>
      <p:sp>
        <p:nvSpPr>
          <p:cNvPr id="340" name="Title 1">
            <a:extLst>
              <a:ext uri="{FF2B5EF4-FFF2-40B4-BE49-F238E27FC236}">
                <a16:creationId xmlns:a16="http://schemas.microsoft.com/office/drawing/2014/main" id="{8ED704E3-D7DB-4435-8ED7-179ADFBEC292}"/>
              </a:ext>
            </a:extLst>
          </p:cNvPr>
          <p:cNvSpPr txBox="1">
            <a:spLocks/>
          </p:cNvSpPr>
          <p:nvPr/>
        </p:nvSpPr>
        <p:spPr>
          <a:xfrm>
            <a:off x="8396375" y="1846996"/>
            <a:ext cx="2379578" cy="352509"/>
          </a:xfrm>
          <a:prstGeom prst="rect">
            <a:avLst/>
          </a:prstGeom>
        </p:spPr>
        <p:txBody>
          <a:bodyPr vert="horz" lIns="0" tIns="0" rIns="0" bIns="0" rtlCol="0" anchor="t">
            <a:noAutofit/>
          </a:bodyPr>
          <a:lstStyle>
            <a:lvl1pPr algn="r" defTabSz="914400" rtl="1" eaLnBrk="1" latinLnBrk="0" hangingPunct="1">
              <a:lnSpc>
                <a:spcPct val="90000"/>
              </a:lnSpc>
              <a:spcBef>
                <a:spcPct val="0"/>
              </a:spcBef>
              <a:buNone/>
              <a:defRPr sz="2600" kern="1200">
                <a:solidFill>
                  <a:schemeClr val="accent3"/>
                </a:solidFill>
                <a:latin typeface="Greta Arabic" pitchFamily="2" charset="-78"/>
                <a:ea typeface="+mj-ea"/>
                <a:cs typeface="+mj-cs"/>
              </a:defRPr>
            </a:lvl1pPr>
          </a:lstStyle>
          <a:p>
            <a:pPr marL="0" marR="0" lvl="0" indent="0" algn="r" defTabSz="914400" rtl="1" eaLnBrk="1" fontAlgn="auto" latinLnBrk="0" hangingPunct="1">
              <a:lnSpc>
                <a:spcPct val="90000"/>
              </a:lnSpc>
              <a:spcBef>
                <a:spcPct val="0"/>
              </a:spcBef>
              <a:spcAft>
                <a:spcPts val="0"/>
              </a:spcAft>
              <a:buClrTx/>
              <a:buSzTx/>
              <a:buFontTx/>
              <a:buNone/>
              <a:tabLst/>
              <a:defRPr/>
            </a:pPr>
            <a:r>
              <a:rPr kumimoji="0" lang="ar-SA" sz="1100" b="0" i="0" u="none" strike="noStrike" kern="1200" cap="none" spc="0" normalizeH="0" baseline="0" noProof="0" dirty="0">
                <a:ln>
                  <a:noFill/>
                </a:ln>
                <a:solidFill>
                  <a:srgbClr val="0D2547"/>
                </a:solidFill>
                <a:effectLst/>
                <a:uLnTx/>
                <a:uFillTx/>
                <a:latin typeface="Greta Arabic" pitchFamily="2" charset="-78"/>
                <a:ea typeface="+mj-ea"/>
                <a:cs typeface="Somar Bold"/>
              </a:rPr>
              <a:t>المعايير</a:t>
            </a:r>
            <a:endParaRPr kumimoji="0" lang="en-US" sz="1100" b="0" i="0" u="none" strike="noStrike" kern="1200" cap="none" spc="0" normalizeH="0" baseline="0" noProof="0" dirty="0">
              <a:ln>
                <a:noFill/>
              </a:ln>
              <a:solidFill>
                <a:srgbClr val="0D2547"/>
              </a:solidFill>
              <a:effectLst/>
              <a:uLnTx/>
              <a:uFillTx/>
              <a:latin typeface="Greta Arabic" pitchFamily="2" charset="-78"/>
              <a:ea typeface="+mj-ea"/>
              <a:cs typeface="Somar Bold"/>
            </a:endParaRPr>
          </a:p>
        </p:txBody>
      </p:sp>
      <p:sp>
        <p:nvSpPr>
          <p:cNvPr id="166" name="Rounded Rectangle 51">
            <a:hlinkClick r:id="rId12" action="ppaction://hlinksldjump"/>
            <a:extLst>
              <a:ext uri="{FF2B5EF4-FFF2-40B4-BE49-F238E27FC236}">
                <a16:creationId xmlns:a16="http://schemas.microsoft.com/office/drawing/2014/main" id="{F85C5887-0738-464B-9883-4F8DA4DF5F1B}"/>
              </a:ext>
            </a:extLst>
          </p:cNvPr>
          <p:cNvSpPr/>
          <p:nvPr/>
        </p:nvSpPr>
        <p:spPr>
          <a:xfrm>
            <a:off x="6543853" y="5245063"/>
            <a:ext cx="1398550" cy="182196"/>
          </a:xfrm>
          <a:prstGeom prst="roundRect">
            <a:avLst>
              <a:gd name="adj" fmla="val 36374"/>
            </a:avLst>
          </a:prstGeom>
          <a:solidFill>
            <a:schemeClr val="tx1">
              <a:lumMod val="75000"/>
              <a:lumOff val="25000"/>
            </a:schemeClr>
          </a:solidFill>
          <a:ln w="12700" cap="flat" cmpd="sng" algn="ctr">
            <a:noFill/>
            <a:prstDash val="solid"/>
            <a:miter lim="800000"/>
          </a:ln>
          <a:effectLst/>
        </p:spPr>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1400" b="0"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SST Arabic" panose="020B0504030504020204" pitchFamily="34" charset="-78"/>
                <a:ea typeface="+mn-ea"/>
                <a:cs typeface="SST Arabic" panose="020B0504030504020204" pitchFamily="34" charset="-78"/>
              </a:rPr>
              <a:t>تفاصيل المؤشر</a:t>
            </a:r>
          </a:p>
        </p:txBody>
      </p:sp>
      <p:sp>
        <p:nvSpPr>
          <p:cNvPr id="181" name="Right Arrow 101">
            <a:hlinkClick r:id="rId13" action="ppaction://hlinksldjump"/>
            <a:extLst>
              <a:ext uri="{FF2B5EF4-FFF2-40B4-BE49-F238E27FC236}">
                <a16:creationId xmlns:a16="http://schemas.microsoft.com/office/drawing/2014/main" id="{6D7DA869-A065-427D-BF13-7070BFC0D2AF}"/>
              </a:ext>
            </a:extLst>
          </p:cNvPr>
          <p:cNvSpPr/>
          <p:nvPr/>
        </p:nvSpPr>
        <p:spPr>
          <a:xfrm flipH="1">
            <a:off x="263745" y="5836799"/>
            <a:ext cx="438819" cy="370936"/>
          </a:xfrm>
          <a:prstGeom prst="rightArrow">
            <a:avLst/>
          </a:prstGeom>
          <a:solidFill>
            <a:srgbClr val="53CAFF"/>
          </a:solidFill>
          <a:ln w="9525">
            <a:no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000000"/>
              </a:solidFill>
              <a:effectLst/>
              <a:uLnTx/>
              <a:uFillTx/>
              <a:latin typeface="Calibri"/>
              <a:ea typeface="+mn-ea"/>
              <a:cs typeface="Symbio AR+LT"/>
            </a:endParaRPr>
          </a:p>
        </p:txBody>
      </p:sp>
      <p:sp>
        <p:nvSpPr>
          <p:cNvPr id="182" name="Rectangle: Rounded Corners 181">
            <a:hlinkClick r:id="rId14" action="ppaction://hlinksldjump"/>
            <a:extLst>
              <a:ext uri="{FF2B5EF4-FFF2-40B4-BE49-F238E27FC236}">
                <a16:creationId xmlns:a16="http://schemas.microsoft.com/office/drawing/2014/main" id="{C2562B12-0975-45BD-BA71-BF9D60D80BA1}"/>
              </a:ext>
            </a:extLst>
          </p:cNvPr>
          <p:cNvSpPr/>
          <p:nvPr/>
        </p:nvSpPr>
        <p:spPr>
          <a:xfrm>
            <a:off x="4617764" y="5245063"/>
            <a:ext cx="1287590" cy="199576"/>
          </a:xfrm>
          <a:prstGeom prst="roundRect">
            <a:avLst/>
          </a:prstGeom>
          <a:solidFill>
            <a:srgbClr val="049C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1000" b="0" i="0" u="none" strike="noStrike" kern="1200" cap="none" spc="0" normalizeH="0" baseline="0" noProof="0" dirty="0">
                <a:ln>
                  <a:noFill/>
                </a:ln>
                <a:solidFill>
                  <a:srgbClr val="FFFFFF"/>
                </a:solidFill>
                <a:effectLst/>
                <a:uLnTx/>
                <a:uFillTx/>
                <a:latin typeface="Symbio AR+LT"/>
                <a:ea typeface="+mn-ea"/>
                <a:cs typeface="Somar Bold"/>
              </a:rPr>
              <a:t>الية النتيجة السلبية </a:t>
            </a:r>
            <a:endParaRPr kumimoji="0" lang="en-US" sz="1000" b="0" i="0" u="none" strike="noStrike" kern="1200" cap="none" spc="0" normalizeH="0" baseline="0" noProof="0" dirty="0">
              <a:ln>
                <a:noFill/>
              </a:ln>
              <a:solidFill>
                <a:srgbClr val="FFFFFF"/>
              </a:solidFill>
              <a:effectLst/>
              <a:uLnTx/>
              <a:uFillTx/>
              <a:latin typeface="Symbio AR+LT"/>
              <a:ea typeface="+mn-ea"/>
              <a:cs typeface="Somar Bold"/>
            </a:endParaRPr>
          </a:p>
        </p:txBody>
      </p:sp>
      <p:sp>
        <p:nvSpPr>
          <p:cNvPr id="4" name="BJPseudoFooter">
            <a:extLst>
              <a:ext uri="{FF2B5EF4-FFF2-40B4-BE49-F238E27FC236}">
                <a16:creationId xmlns:a16="http://schemas.microsoft.com/office/drawing/2014/main" id="{5BC26B88-A124-4159-8B74-7B45A15C5D93}"/>
              </a:ext>
            </a:extLst>
          </p:cNvPr>
          <p:cNvSpPr txBox="1"/>
          <p:nvPr>
            <p:custDataLst>
              <p:tags r:id="rId1"/>
            </p:custDataLst>
          </p:nvPr>
        </p:nvSpPr>
        <p:spPr>
          <a:xfrm>
            <a:off x="5772834" y="6496278"/>
            <a:ext cx="646331" cy="215444"/>
          </a:xfrm>
          <a:prstGeom prst="rect">
            <a:avLst/>
          </a:prstGeom>
          <a:noFill/>
        </p:spPr>
        <p:txBody>
          <a:bodyPr vert="horz" wrap="none" rtlCol="0" anchor="ctr" anchorCtr="0">
            <a:spAutoFit/>
          </a:bodyPr>
          <a:lstStyle/>
          <a:p>
            <a:pPr marL="0" algn="ctr" defTabSz="914400" rtl="1" eaLnBrk="1" latinLnBrk="0" hangingPunct="1"/>
            <a:r>
              <a:rPr lang="en-US" sz="800">
                <a:solidFill>
                  <a:srgbClr val="AEC90B"/>
                </a:solidFill>
                <a:latin typeface="Segoe UI" panose="020B0502040204020203" pitchFamily="34" charset="0"/>
              </a:rPr>
              <a:t>Public | </a:t>
            </a:r>
            <a:r>
              <a:rPr lang="ar-SA" sz="800">
                <a:solidFill>
                  <a:srgbClr val="AEC90B"/>
                </a:solidFill>
                <a:latin typeface="Segoe UI" panose="020B0502040204020203" pitchFamily="34" charset="0"/>
              </a:rPr>
              <a:t>عام</a:t>
            </a:r>
            <a:endParaRPr lang="en-US" sz="800">
              <a:solidFill>
                <a:srgbClr val="AEC90B"/>
              </a:solidFill>
              <a:latin typeface="Segoe UI" panose="020B0502040204020203" pitchFamily="34" charset="0"/>
            </a:endParaRPr>
          </a:p>
        </p:txBody>
      </p:sp>
    </p:spTree>
    <p:extLst>
      <p:ext uri="{BB962C8B-B14F-4D97-AF65-F5344CB8AC3E}">
        <p14:creationId xmlns:p14="http://schemas.microsoft.com/office/powerpoint/2010/main" val="321018314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1" name="Group 130">
            <a:extLst>
              <a:ext uri="{FF2B5EF4-FFF2-40B4-BE49-F238E27FC236}">
                <a16:creationId xmlns:a16="http://schemas.microsoft.com/office/drawing/2014/main" id="{42C8C680-8222-4D55-8514-78FD2A7C5EAB}"/>
              </a:ext>
            </a:extLst>
          </p:cNvPr>
          <p:cNvGrpSpPr/>
          <p:nvPr/>
        </p:nvGrpSpPr>
        <p:grpSpPr>
          <a:xfrm>
            <a:off x="-3109" y="6372049"/>
            <a:ext cx="12252960" cy="369332"/>
            <a:chOff x="-3109" y="6478729"/>
            <a:chExt cx="12252960" cy="369332"/>
          </a:xfrm>
        </p:grpSpPr>
        <p:sp>
          <p:nvSpPr>
            <p:cNvPr id="132" name="TextBox 131">
              <a:extLst>
                <a:ext uri="{FF2B5EF4-FFF2-40B4-BE49-F238E27FC236}">
                  <a16:creationId xmlns:a16="http://schemas.microsoft.com/office/drawing/2014/main" id="{8DC80B3E-FAED-4E66-9782-534CECEAE87A}"/>
                </a:ext>
              </a:extLst>
            </p:cNvPr>
            <p:cNvSpPr txBox="1"/>
            <p:nvPr/>
          </p:nvSpPr>
          <p:spPr>
            <a:xfrm>
              <a:off x="11784280" y="6478729"/>
              <a:ext cx="32776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Symbio AR+LT"/>
              </a:endParaRPr>
            </a:p>
          </p:txBody>
        </p:sp>
        <p:sp>
          <p:nvSpPr>
            <p:cNvPr id="133" name="Isosceles Triangle 69">
              <a:extLst>
                <a:ext uri="{FF2B5EF4-FFF2-40B4-BE49-F238E27FC236}">
                  <a16:creationId xmlns:a16="http://schemas.microsoft.com/office/drawing/2014/main" id="{005D241D-BA1A-40CA-8773-FE12FCFAF46F}"/>
                </a:ext>
              </a:extLst>
            </p:cNvPr>
            <p:cNvSpPr/>
            <p:nvPr/>
          </p:nvSpPr>
          <p:spPr>
            <a:xfrm rot="16200000">
              <a:off x="6114227" y="446439"/>
              <a:ext cx="18288" cy="12252960"/>
            </a:xfrm>
            <a:prstGeom prst="roundRect">
              <a:avLst>
                <a:gd name="adj" fmla="val 0"/>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ymbio AR+LT"/>
                <a:ea typeface="+mn-ea"/>
                <a:cs typeface="Symbio AR+LT"/>
              </a:endParaRPr>
            </a:p>
          </p:txBody>
        </p:sp>
      </p:grpSp>
      <p:pic>
        <p:nvPicPr>
          <p:cNvPr id="112" name="Picture 111">
            <a:extLst>
              <a:ext uri="{FF2B5EF4-FFF2-40B4-BE49-F238E27FC236}">
                <a16:creationId xmlns:a16="http://schemas.microsoft.com/office/drawing/2014/main" id="{490D8D8D-D2C4-4772-8E04-1EA995880C28}"/>
              </a:ext>
            </a:extLst>
          </p:cNvPr>
          <p:cNvPicPr>
            <a:picLocks noChangeAspect="1"/>
          </p:cNvPicPr>
          <p:nvPr/>
        </p:nvPicPr>
        <p:blipFill>
          <a:blip r:embed="rId4">
            <a:duotone>
              <a:prstClr val="black"/>
              <a:srgbClr val="14536E">
                <a:tint val="45000"/>
                <a:satMod val="400000"/>
              </a:srgbClr>
            </a:duotone>
            <a:extLst>
              <a:ext uri="{BEBA8EAE-BF5A-486C-A8C5-ECC9F3942E4B}">
                <a14:imgProps xmlns:a14="http://schemas.microsoft.com/office/drawing/2010/main">
                  <a14:imgLayer r:embed="rId5">
                    <a14:imgEffect>
                      <a14:brightnessContrast bright="-40000"/>
                    </a14:imgEffect>
                  </a14:imgLayer>
                </a14:imgProps>
              </a:ext>
            </a:extLst>
          </a:blip>
          <a:stretch>
            <a:fillRect/>
          </a:stretch>
        </p:blipFill>
        <p:spPr>
          <a:xfrm rot="12039751">
            <a:off x="1029597" y="6547228"/>
            <a:ext cx="222092" cy="219568"/>
          </a:xfrm>
          <a:prstGeom prst="rect">
            <a:avLst/>
          </a:prstGeom>
          <a:effectLst/>
        </p:spPr>
      </p:pic>
      <p:pic>
        <p:nvPicPr>
          <p:cNvPr id="113" name="Picture 112">
            <a:extLst>
              <a:ext uri="{FF2B5EF4-FFF2-40B4-BE49-F238E27FC236}">
                <a16:creationId xmlns:a16="http://schemas.microsoft.com/office/drawing/2014/main" id="{4E636C40-C927-449F-90B1-9C27AACADBB5}"/>
              </a:ext>
            </a:extLst>
          </p:cNvPr>
          <p:cNvPicPr>
            <a:picLocks noChangeAspect="1"/>
          </p:cNvPicPr>
          <p:nvPr/>
        </p:nvPicPr>
        <p:blipFill>
          <a:blip r:embed="rId6">
            <a:duotone>
              <a:prstClr val="black"/>
              <a:srgbClr val="14536E">
                <a:tint val="45000"/>
                <a:satMod val="400000"/>
              </a:srgbClr>
            </a:duotone>
            <a:extLst>
              <a:ext uri="{BEBA8EAE-BF5A-486C-A8C5-ECC9F3942E4B}">
                <a14:imgProps xmlns:a14="http://schemas.microsoft.com/office/drawing/2010/main">
                  <a14:imgLayer r:embed="rId7">
                    <a14:imgEffect>
                      <a14:brightnessContrast bright="-40000" contrast="20000"/>
                    </a14:imgEffect>
                  </a14:imgLayer>
                </a14:imgProps>
              </a:ext>
            </a:extLst>
          </a:blip>
          <a:stretch>
            <a:fillRect/>
          </a:stretch>
        </p:blipFill>
        <p:spPr>
          <a:xfrm>
            <a:off x="1828942" y="6559380"/>
            <a:ext cx="237293" cy="202777"/>
          </a:xfrm>
          <a:prstGeom prst="rect">
            <a:avLst/>
          </a:prstGeom>
          <a:effectLst/>
        </p:spPr>
      </p:pic>
      <p:sp>
        <p:nvSpPr>
          <p:cNvPr id="116" name="TextBox 115">
            <a:extLst>
              <a:ext uri="{FF2B5EF4-FFF2-40B4-BE49-F238E27FC236}">
                <a16:creationId xmlns:a16="http://schemas.microsoft.com/office/drawing/2014/main" id="{42B7C80F-E89E-4C1E-A777-A97A97424648}"/>
              </a:ext>
            </a:extLst>
          </p:cNvPr>
          <p:cNvSpPr txBox="1"/>
          <p:nvPr/>
        </p:nvSpPr>
        <p:spPr>
          <a:xfrm>
            <a:off x="1425809" y="6508867"/>
            <a:ext cx="403134"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SA" sz="1200" b="0" i="0" u="none" strike="noStrike" kern="1200" cap="none" spc="0" normalizeH="0" baseline="0" noProof="0" dirty="0">
                <a:ln>
                  <a:noFill/>
                </a:ln>
                <a:solidFill>
                  <a:srgbClr val="575756">
                    <a:lumMod val="75000"/>
                  </a:srgbClr>
                </a:solidFill>
                <a:effectLst/>
                <a:uLnTx/>
                <a:uFillTx/>
                <a:latin typeface="SST Arabic" panose="020B0504030504020204" pitchFamily="34" charset="-78"/>
                <a:ea typeface="+mn-ea"/>
                <a:cs typeface="SST Arabic" panose="020B0504030504020204" pitchFamily="34" charset="-78"/>
              </a:rPr>
              <a:t>بري</a:t>
            </a:r>
            <a:endParaRPr kumimoji="0" lang="en-US" sz="1200" b="0" i="0" u="none" strike="noStrike" kern="1200" cap="none" spc="0" normalizeH="0" baseline="0" noProof="0" dirty="0">
              <a:ln>
                <a:noFill/>
              </a:ln>
              <a:solidFill>
                <a:srgbClr val="575756">
                  <a:lumMod val="75000"/>
                </a:srgbClr>
              </a:solidFill>
              <a:effectLst/>
              <a:uLnTx/>
              <a:uFillTx/>
              <a:latin typeface="SST Arabic" panose="020B0504030504020204" pitchFamily="34" charset="-78"/>
              <a:ea typeface="+mn-ea"/>
              <a:cs typeface="SST Arabic" panose="020B0504030504020204" pitchFamily="34" charset="-78"/>
            </a:endParaRPr>
          </a:p>
        </p:txBody>
      </p:sp>
      <p:sp>
        <p:nvSpPr>
          <p:cNvPr id="127" name="TextBox 126">
            <a:extLst>
              <a:ext uri="{FF2B5EF4-FFF2-40B4-BE49-F238E27FC236}">
                <a16:creationId xmlns:a16="http://schemas.microsoft.com/office/drawing/2014/main" id="{D599C782-031A-47B9-90D0-98777032AF66}"/>
              </a:ext>
            </a:extLst>
          </p:cNvPr>
          <p:cNvSpPr txBox="1"/>
          <p:nvPr/>
        </p:nvSpPr>
        <p:spPr>
          <a:xfrm>
            <a:off x="601218" y="6508867"/>
            <a:ext cx="506859"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SA" sz="1200" b="0" i="0" u="none" strike="noStrike" kern="1200" cap="none" spc="0" normalizeH="0" baseline="0" noProof="0" dirty="0">
                <a:ln>
                  <a:noFill/>
                </a:ln>
                <a:solidFill>
                  <a:srgbClr val="575756">
                    <a:lumMod val="75000"/>
                  </a:srgbClr>
                </a:solidFill>
                <a:effectLst/>
                <a:uLnTx/>
                <a:uFillTx/>
                <a:latin typeface="SST Arabic" panose="020B0504030504020204" pitchFamily="34" charset="-78"/>
                <a:ea typeface="+mn-ea"/>
                <a:cs typeface="SST Arabic" panose="020B0504030504020204" pitchFamily="34" charset="-78"/>
              </a:rPr>
              <a:t>جوي</a:t>
            </a:r>
            <a:endParaRPr kumimoji="0" lang="en-US" sz="1200" b="0" i="0" u="none" strike="noStrike" kern="1200" cap="none" spc="0" normalizeH="0" baseline="0" noProof="0" dirty="0">
              <a:ln>
                <a:noFill/>
              </a:ln>
              <a:solidFill>
                <a:srgbClr val="575756">
                  <a:lumMod val="75000"/>
                </a:srgbClr>
              </a:solidFill>
              <a:effectLst/>
              <a:uLnTx/>
              <a:uFillTx/>
              <a:latin typeface="SST Arabic" panose="020B0504030504020204" pitchFamily="34" charset="-78"/>
              <a:ea typeface="+mn-ea"/>
              <a:cs typeface="SST Arabic" panose="020B0504030504020204" pitchFamily="34" charset="-78"/>
            </a:endParaRPr>
          </a:p>
        </p:txBody>
      </p:sp>
      <p:sp>
        <p:nvSpPr>
          <p:cNvPr id="2" name="Slide Number Placeholder 1"/>
          <p:cNvSpPr>
            <a:spLocks noGrp="1"/>
          </p:cNvSpPr>
          <p:nvPr>
            <p:ph type="sldNum" sz="quarter" idx="12"/>
          </p:nvPr>
        </p:nvSpPr>
        <p:spPr/>
        <p:txBody>
          <a:bodyPr/>
          <a:lstStyle/>
          <a:p>
            <a:fld id="{008E1BDA-5E07-414A-8101-29DABEB15B19}" type="slidenum">
              <a:rPr lang="en-US" smtClean="0"/>
              <a:t>73</a:t>
            </a:fld>
            <a:endParaRPr lang="en-US"/>
          </a:p>
        </p:txBody>
      </p:sp>
      <p:sp>
        <p:nvSpPr>
          <p:cNvPr id="64" name="Rectangle: Rounded Corners 62">
            <a:extLst>
              <a:ext uri="{FF2B5EF4-FFF2-40B4-BE49-F238E27FC236}">
                <a16:creationId xmlns:a16="http://schemas.microsoft.com/office/drawing/2014/main" id="{0752DDA2-8A79-4E12-BE1B-11A9C7DF659B}"/>
              </a:ext>
            </a:extLst>
          </p:cNvPr>
          <p:cNvSpPr>
            <a:spLocks/>
          </p:cNvSpPr>
          <p:nvPr/>
        </p:nvSpPr>
        <p:spPr>
          <a:xfrm>
            <a:off x="759124" y="212123"/>
            <a:ext cx="7607005" cy="698989"/>
          </a:xfrm>
          <a:prstGeom prst="roundRect">
            <a:avLst>
              <a:gd name="adj" fmla="val 50000"/>
            </a:avLst>
          </a:prstGeom>
          <a:solidFill>
            <a:schemeClr val="bg2"/>
          </a:solidFill>
          <a:ln w="9525">
            <a:no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err="1">
              <a:ln>
                <a:noFill/>
              </a:ln>
              <a:solidFill>
                <a:srgbClr val="000000"/>
              </a:solidFill>
              <a:effectLst/>
              <a:uLnTx/>
              <a:uFillTx/>
              <a:latin typeface="Calibri"/>
              <a:ea typeface="+mn-ea"/>
              <a:cs typeface="Symbio AR+LT"/>
            </a:endParaRPr>
          </a:p>
        </p:txBody>
      </p:sp>
      <p:sp>
        <p:nvSpPr>
          <p:cNvPr id="65" name="Rectangle: Rounded Corners 64">
            <a:extLst>
              <a:ext uri="{FF2B5EF4-FFF2-40B4-BE49-F238E27FC236}">
                <a16:creationId xmlns:a16="http://schemas.microsoft.com/office/drawing/2014/main" id="{7E72F10C-A213-4A58-8264-12004E6C844C}"/>
              </a:ext>
            </a:extLst>
          </p:cNvPr>
          <p:cNvSpPr>
            <a:spLocks/>
          </p:cNvSpPr>
          <p:nvPr/>
        </p:nvSpPr>
        <p:spPr>
          <a:xfrm>
            <a:off x="7409861" y="212211"/>
            <a:ext cx="4480807" cy="698989"/>
          </a:xfrm>
          <a:prstGeom prst="roundRect">
            <a:avLst>
              <a:gd name="adj" fmla="val 50000"/>
            </a:avLst>
          </a:prstGeom>
          <a:solidFill>
            <a:srgbClr val="002C81"/>
          </a:solidFill>
          <a:ln w="9525">
            <a:no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err="1">
              <a:ln>
                <a:noFill/>
              </a:ln>
              <a:solidFill>
                <a:srgbClr val="000000"/>
              </a:solidFill>
              <a:effectLst/>
              <a:uLnTx/>
              <a:uFillTx/>
              <a:latin typeface="Calibri"/>
              <a:ea typeface="+mn-ea"/>
              <a:cs typeface="Symbio AR+LT"/>
            </a:endParaRPr>
          </a:p>
        </p:txBody>
      </p:sp>
      <p:sp>
        <p:nvSpPr>
          <p:cNvPr id="66" name="TextBox 65">
            <a:extLst>
              <a:ext uri="{FF2B5EF4-FFF2-40B4-BE49-F238E27FC236}">
                <a16:creationId xmlns:a16="http://schemas.microsoft.com/office/drawing/2014/main" id="{1230462A-05CF-4777-9826-0C347DF2641B}"/>
              </a:ext>
            </a:extLst>
          </p:cNvPr>
          <p:cNvSpPr txBox="1">
            <a:spLocks/>
          </p:cNvSpPr>
          <p:nvPr/>
        </p:nvSpPr>
        <p:spPr>
          <a:xfrm>
            <a:off x="7548031" y="407817"/>
            <a:ext cx="4154507" cy="307777"/>
          </a:xfrm>
          <a:prstGeom prst="rect">
            <a:avLst/>
          </a:prstGeom>
        </p:spPr>
        <p:txBody>
          <a:bodyPr vert="horz" wrap="square" lIns="0" tIns="0" rIns="0" bIns="0" rtlCol="0" anchor="ctr">
            <a:spAutoFit/>
          </a:bodyPr>
          <a:lstStyle>
            <a:lvl1pPr marL="179994" lvl="0" indent="-179994" defTabSz="914370">
              <a:spcBef>
                <a:spcPts val="600"/>
              </a:spcBef>
              <a:buFont typeface="Arial" panose="020B0604020202020204" pitchFamily="34" charset="0"/>
              <a:buChar char="•"/>
              <a:defRPr sz="1400" kern="0">
                <a:latin typeface="Calibri" panose="020F0502020204030204" pitchFamily="34" charset="0"/>
                <a:cs typeface="Calibri" panose="020F0502020204030204" pitchFamily="34" charset="0"/>
                <a:sym typeface="Calibri" panose="020F0502020204030204" pitchFamily="34" charset="0"/>
              </a:defRPr>
            </a:lvl1pPr>
            <a:lvl2pPr marL="359988" lvl="1" indent="-179994" defTabSz="914370">
              <a:spcBef>
                <a:spcPts val="300"/>
              </a:spcBef>
              <a:buFont typeface="Arial" panose="020B0604020202020204" pitchFamily="34" charset="0"/>
              <a:buChar char="–"/>
              <a:defRPr sz="1400" kern="0">
                <a:latin typeface="Calibri" panose="020F0502020204030204" pitchFamily="34" charset="0"/>
                <a:cs typeface="Calibri" panose="020F0502020204030204" pitchFamily="34" charset="0"/>
                <a:sym typeface="Calibri" panose="020F0502020204030204" pitchFamily="34" charset="0"/>
              </a:defRPr>
            </a:lvl2pPr>
            <a:lvl3pPr marL="539982" lvl="2" indent="-179994" defTabSz="914370">
              <a:spcBef>
                <a:spcPts val="300"/>
              </a:spcBef>
              <a:buFont typeface="Arial" panose="020B0604020202020204" pitchFamily="34" charset="0"/>
              <a:buChar char="-"/>
              <a:defRPr sz="1400" kern="0">
                <a:latin typeface="Calibri" panose="020F0502020204030204" pitchFamily="34" charset="0"/>
                <a:cs typeface="Calibri" panose="020F0502020204030204" pitchFamily="34" charset="0"/>
                <a:sym typeface="Calibri" panose="020F0502020204030204" pitchFamily="34" charset="0"/>
              </a:defRPr>
            </a:lvl3pPr>
            <a:lvl4pPr marL="719977" lvl="3" indent="-179994" defTabSz="914370">
              <a:spcBef>
                <a:spcPts val="300"/>
              </a:spcBef>
              <a:buFont typeface="Arial" panose="020B0604020202020204" pitchFamily="34" charset="0"/>
              <a:buChar char="-"/>
              <a:defRPr sz="1400" kern="0">
                <a:latin typeface="Calibri" panose="020F0502020204030204" pitchFamily="34" charset="0"/>
                <a:cs typeface="Calibri" panose="020F0502020204030204" pitchFamily="34" charset="0"/>
                <a:sym typeface="Calibri" panose="020F0502020204030204" pitchFamily="34" charset="0"/>
              </a:defRPr>
            </a:lvl4pPr>
            <a:lvl5pPr marL="899971" lvl="4" indent="-179994" defTabSz="914370">
              <a:spcBef>
                <a:spcPts val="300"/>
              </a:spcBef>
              <a:buFont typeface="Arial" panose="020B0604020202020204" pitchFamily="34" charset="0"/>
              <a:buChar char="-"/>
              <a:defRPr sz="1400" kern="0">
                <a:latin typeface="Calibri" panose="020F0502020204030204" pitchFamily="34" charset="0"/>
                <a:cs typeface="Calibri" panose="020F0502020204030204" pitchFamily="34" charset="0"/>
                <a:sym typeface="Calibri" panose="020F0502020204030204" pitchFamily="34" charset="0"/>
              </a:defRPr>
            </a:lvl5pPr>
            <a:lvl6pPr marL="1079965" indent="-179994" defTabSz="914370">
              <a:spcBef>
                <a:spcPts val="300"/>
              </a:spcBef>
              <a:buFont typeface="Arial" panose="020B0604020202020204" pitchFamily="34" charset="0"/>
              <a:buChar char="-"/>
              <a:defRPr sz="1400" kern="0"/>
            </a:lvl6pPr>
            <a:lvl7pPr marL="1259959" indent="-179994" defTabSz="914370">
              <a:spcBef>
                <a:spcPts val="300"/>
              </a:spcBef>
              <a:buFont typeface="Arial" panose="020B0604020202020204" pitchFamily="34" charset="0"/>
              <a:buChar char="-"/>
              <a:defRPr sz="1400" kern="0"/>
            </a:lvl7pPr>
            <a:lvl8pPr marL="1439953" indent="-179994" defTabSz="914370">
              <a:spcBef>
                <a:spcPts val="300"/>
              </a:spcBef>
              <a:buFont typeface="Arial" panose="020B0604020202020204" pitchFamily="34" charset="0"/>
              <a:buChar char="-"/>
              <a:defRPr sz="1400" kern="0"/>
            </a:lvl8pPr>
            <a:lvl9pPr marL="1619947" indent="-179994" defTabSz="914370">
              <a:spcBef>
                <a:spcPts val="300"/>
              </a:spcBef>
              <a:buFont typeface="Arial" panose="020B0604020202020204" pitchFamily="34" charset="0"/>
              <a:buChar char="-"/>
              <a:defRPr sz="1400" kern="0"/>
            </a:lvl9pPr>
          </a:lstStyle>
          <a:p>
            <a:pPr marL="0" lvl="0" indent="0" algn="ctr" defTabSz="914400">
              <a:spcBef>
                <a:spcPts val="0"/>
              </a:spcBef>
              <a:buNone/>
              <a:defRPr/>
            </a:pPr>
            <a:r>
              <a:rPr lang="ar-SA" sz="2000" b="1" kern="1200" dirty="0">
                <a:solidFill>
                  <a:srgbClr val="FFFFFF"/>
                </a:solidFill>
                <a:cs typeface="SST Arabic" panose="020B0504030504020204"/>
              </a:rPr>
              <a:t>قاعدة مجمعة #2</a:t>
            </a:r>
            <a:endParaRPr lang="en-US" sz="2000" b="1" kern="1200" dirty="0">
              <a:solidFill>
                <a:srgbClr val="FFFFFF"/>
              </a:solidFill>
              <a:cs typeface="SST Arabic" panose="020B0504030504020204"/>
            </a:endParaRPr>
          </a:p>
        </p:txBody>
      </p:sp>
      <p:sp>
        <p:nvSpPr>
          <p:cNvPr id="67" name="Oval 66">
            <a:extLst>
              <a:ext uri="{FF2B5EF4-FFF2-40B4-BE49-F238E27FC236}">
                <a16:creationId xmlns:a16="http://schemas.microsoft.com/office/drawing/2014/main" id="{1EF12738-BE68-4C05-9B96-9B122E48E8A0}"/>
              </a:ext>
            </a:extLst>
          </p:cNvPr>
          <p:cNvSpPr/>
          <p:nvPr/>
        </p:nvSpPr>
        <p:spPr>
          <a:xfrm>
            <a:off x="11171415" y="81797"/>
            <a:ext cx="883696" cy="883696"/>
          </a:xfrm>
          <a:prstGeom prst="ellipse">
            <a:avLst/>
          </a:prstGeom>
          <a:solidFill>
            <a:schemeClr val="bg1"/>
          </a:solidFill>
          <a:ln w="9525">
            <a:solidFill>
              <a:srgbClr val="002C8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err="1">
              <a:ln>
                <a:noFill/>
              </a:ln>
              <a:solidFill>
                <a:srgbClr val="000000"/>
              </a:solidFill>
              <a:effectLst/>
              <a:uLnTx/>
              <a:uFillTx/>
              <a:latin typeface="Calibri"/>
              <a:ea typeface="+mn-ea"/>
              <a:cs typeface="Symbio AR+LT"/>
            </a:endParaRPr>
          </a:p>
        </p:txBody>
      </p:sp>
      <p:grpSp>
        <p:nvGrpSpPr>
          <p:cNvPr id="69" name="Group 68">
            <a:extLst>
              <a:ext uri="{FF2B5EF4-FFF2-40B4-BE49-F238E27FC236}">
                <a16:creationId xmlns:a16="http://schemas.microsoft.com/office/drawing/2014/main" id="{DAE1B454-75EA-4488-BD5F-E76BF75CC7CD}"/>
              </a:ext>
            </a:extLst>
          </p:cNvPr>
          <p:cNvGrpSpPr/>
          <p:nvPr/>
        </p:nvGrpSpPr>
        <p:grpSpPr>
          <a:xfrm>
            <a:off x="11415986" y="280973"/>
            <a:ext cx="394554" cy="424008"/>
            <a:chOff x="4402859" y="2189177"/>
            <a:chExt cx="1144835" cy="1230298"/>
          </a:xfrm>
        </p:grpSpPr>
        <p:sp>
          <p:nvSpPr>
            <p:cNvPr id="70" name="Freeform: Shape 77">
              <a:extLst>
                <a:ext uri="{FF2B5EF4-FFF2-40B4-BE49-F238E27FC236}">
                  <a16:creationId xmlns:a16="http://schemas.microsoft.com/office/drawing/2014/main" id="{2CCB72F0-684C-4FA4-8D16-1A09529B2468}"/>
                </a:ext>
              </a:extLst>
            </p:cNvPr>
            <p:cNvSpPr/>
            <p:nvPr/>
          </p:nvSpPr>
          <p:spPr>
            <a:xfrm>
              <a:off x="4586522" y="2189177"/>
              <a:ext cx="734651" cy="734651"/>
            </a:xfrm>
            <a:custGeom>
              <a:avLst/>
              <a:gdLst>
                <a:gd name="connsiteX0" fmla="*/ 118060 w 114300"/>
                <a:gd name="connsiteY0" fmla="*/ 60910 h 114300"/>
                <a:gd name="connsiteX1" fmla="*/ 60910 w 114300"/>
                <a:gd name="connsiteY1" fmla="*/ 118060 h 114300"/>
                <a:gd name="connsiteX2" fmla="*/ 3760 w 114300"/>
                <a:gd name="connsiteY2" fmla="*/ 60910 h 114300"/>
                <a:gd name="connsiteX3" fmla="*/ 60910 w 114300"/>
                <a:gd name="connsiteY3" fmla="*/ 3760 h 114300"/>
                <a:gd name="connsiteX4" fmla="*/ 118060 w 114300"/>
                <a:gd name="connsiteY4" fmla="*/ 60910 h 114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300" h="114300">
                  <a:moveTo>
                    <a:pt x="118060" y="60910"/>
                  </a:moveTo>
                  <a:cubicBezTo>
                    <a:pt x="118060" y="92473"/>
                    <a:pt x="92473" y="118060"/>
                    <a:pt x="60910" y="118060"/>
                  </a:cubicBezTo>
                  <a:cubicBezTo>
                    <a:pt x="29347" y="118060"/>
                    <a:pt x="3760" y="92473"/>
                    <a:pt x="3760" y="60910"/>
                  </a:cubicBezTo>
                  <a:cubicBezTo>
                    <a:pt x="3760" y="29347"/>
                    <a:pt x="29347" y="3760"/>
                    <a:pt x="60910" y="3760"/>
                  </a:cubicBezTo>
                  <a:cubicBezTo>
                    <a:pt x="92473" y="3760"/>
                    <a:pt x="118060" y="29347"/>
                    <a:pt x="118060" y="60910"/>
                  </a:cubicBezTo>
                  <a:close/>
                </a:path>
              </a:pathLst>
            </a:custGeom>
            <a:noFill/>
            <a:ln w="6350" cap="flat">
              <a:solidFill>
                <a:srgbClr val="002C8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Symbio AR+LT"/>
              </a:endParaRPr>
            </a:p>
          </p:txBody>
        </p:sp>
        <p:sp>
          <p:nvSpPr>
            <p:cNvPr id="71" name="Freeform: Shape 78">
              <a:extLst>
                <a:ext uri="{FF2B5EF4-FFF2-40B4-BE49-F238E27FC236}">
                  <a16:creationId xmlns:a16="http://schemas.microsoft.com/office/drawing/2014/main" id="{04CC0EFA-7DD5-4E88-B699-6B1319516E48}"/>
                </a:ext>
              </a:extLst>
            </p:cNvPr>
            <p:cNvSpPr/>
            <p:nvPr/>
          </p:nvSpPr>
          <p:spPr>
            <a:xfrm>
              <a:off x="4953847" y="2262641"/>
              <a:ext cx="306103" cy="306103"/>
            </a:xfrm>
            <a:custGeom>
              <a:avLst/>
              <a:gdLst>
                <a:gd name="connsiteX0" fmla="*/ 49480 w 47625"/>
                <a:gd name="connsiteY0" fmla="*/ 49480 h 47625"/>
                <a:gd name="connsiteX1" fmla="*/ 3760 w 47625"/>
                <a:gd name="connsiteY1" fmla="*/ 3760 h 47625"/>
              </a:gdLst>
              <a:ahLst/>
              <a:cxnLst>
                <a:cxn ang="0">
                  <a:pos x="connsiteX0" y="connsiteY0"/>
                </a:cxn>
                <a:cxn ang="0">
                  <a:pos x="connsiteX1" y="connsiteY1"/>
                </a:cxn>
              </a:cxnLst>
              <a:rect l="l" t="t" r="r" b="b"/>
              <a:pathLst>
                <a:path w="47625" h="47625">
                  <a:moveTo>
                    <a:pt x="49480" y="49480"/>
                  </a:moveTo>
                  <a:cubicBezTo>
                    <a:pt x="49480" y="24715"/>
                    <a:pt x="29477" y="3760"/>
                    <a:pt x="3760" y="3760"/>
                  </a:cubicBezTo>
                </a:path>
              </a:pathLst>
            </a:custGeom>
            <a:noFill/>
            <a:ln w="6350" cap="rnd">
              <a:solidFill>
                <a:srgbClr val="002C8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Symbio AR+LT"/>
              </a:endParaRPr>
            </a:p>
          </p:txBody>
        </p:sp>
        <p:sp>
          <p:nvSpPr>
            <p:cNvPr id="72" name="Freeform: Shape 79">
              <a:extLst>
                <a:ext uri="{FF2B5EF4-FFF2-40B4-BE49-F238E27FC236}">
                  <a16:creationId xmlns:a16="http://schemas.microsoft.com/office/drawing/2014/main" id="{A53DBAF7-4173-410C-9E56-C39B9FC781DA}"/>
                </a:ext>
              </a:extLst>
            </p:cNvPr>
            <p:cNvSpPr/>
            <p:nvPr/>
          </p:nvSpPr>
          <p:spPr>
            <a:xfrm>
              <a:off x="4898752" y="2923828"/>
              <a:ext cx="122441" cy="122441"/>
            </a:xfrm>
            <a:custGeom>
              <a:avLst/>
              <a:gdLst>
                <a:gd name="connsiteX0" fmla="*/ 3760 w 19050"/>
                <a:gd name="connsiteY0" fmla="*/ 3760 h 19050"/>
                <a:gd name="connsiteX1" fmla="*/ 3760 w 19050"/>
                <a:gd name="connsiteY1" fmla="*/ 24715 h 19050"/>
                <a:gd name="connsiteX2" fmla="*/ 20905 w 19050"/>
                <a:gd name="connsiteY2" fmla="*/ 24715 h 19050"/>
                <a:gd name="connsiteX3" fmla="*/ 20905 w 19050"/>
                <a:gd name="connsiteY3" fmla="*/ 3760 h 19050"/>
              </a:gdLst>
              <a:ahLst/>
              <a:cxnLst>
                <a:cxn ang="0">
                  <a:pos x="connsiteX0" y="connsiteY0"/>
                </a:cxn>
                <a:cxn ang="0">
                  <a:pos x="connsiteX1" y="connsiteY1"/>
                </a:cxn>
                <a:cxn ang="0">
                  <a:pos x="connsiteX2" y="connsiteY2"/>
                </a:cxn>
                <a:cxn ang="0">
                  <a:pos x="connsiteX3" y="connsiteY3"/>
                </a:cxn>
              </a:cxnLst>
              <a:rect l="l" t="t" r="r" b="b"/>
              <a:pathLst>
                <a:path w="19050" h="19050">
                  <a:moveTo>
                    <a:pt x="3760" y="3760"/>
                  </a:moveTo>
                  <a:lnTo>
                    <a:pt x="3760" y="24715"/>
                  </a:lnTo>
                  <a:lnTo>
                    <a:pt x="20905" y="24715"/>
                  </a:lnTo>
                  <a:lnTo>
                    <a:pt x="20905" y="3760"/>
                  </a:lnTo>
                </a:path>
              </a:pathLst>
            </a:custGeom>
            <a:noFill/>
            <a:ln w="6350" cap="flat">
              <a:solidFill>
                <a:srgbClr val="002C8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Symbio AR+LT"/>
              </a:endParaRPr>
            </a:p>
          </p:txBody>
        </p:sp>
        <p:sp>
          <p:nvSpPr>
            <p:cNvPr id="73" name="Freeform: Shape 80">
              <a:extLst>
                <a:ext uri="{FF2B5EF4-FFF2-40B4-BE49-F238E27FC236}">
                  <a16:creationId xmlns:a16="http://schemas.microsoft.com/office/drawing/2014/main" id="{641CEAD3-24EA-423F-BCFB-A2A3752C7F0F}"/>
                </a:ext>
              </a:extLst>
            </p:cNvPr>
            <p:cNvSpPr/>
            <p:nvPr/>
          </p:nvSpPr>
          <p:spPr>
            <a:xfrm>
              <a:off x="4764067" y="2513650"/>
              <a:ext cx="122441" cy="183663"/>
            </a:xfrm>
            <a:custGeom>
              <a:avLst/>
              <a:gdLst>
                <a:gd name="connsiteX0" fmla="*/ 3760 w 19050"/>
                <a:gd name="connsiteY0" fmla="*/ 3760 h 28575"/>
                <a:gd name="connsiteX1" fmla="*/ 23762 w 19050"/>
                <a:gd name="connsiteY1" fmla="*/ 3760 h 28575"/>
                <a:gd name="connsiteX2" fmla="*/ 23762 w 19050"/>
                <a:gd name="connsiteY2" fmla="*/ 31382 h 28575"/>
                <a:gd name="connsiteX3" fmla="*/ 3760 w 19050"/>
                <a:gd name="connsiteY3" fmla="*/ 31382 h 28575"/>
              </a:gdLst>
              <a:ahLst/>
              <a:cxnLst>
                <a:cxn ang="0">
                  <a:pos x="connsiteX0" y="connsiteY0"/>
                </a:cxn>
                <a:cxn ang="0">
                  <a:pos x="connsiteX1" y="connsiteY1"/>
                </a:cxn>
                <a:cxn ang="0">
                  <a:pos x="connsiteX2" y="connsiteY2"/>
                </a:cxn>
                <a:cxn ang="0">
                  <a:pos x="connsiteX3" y="connsiteY3"/>
                </a:cxn>
              </a:cxnLst>
              <a:rect l="l" t="t" r="r" b="b"/>
              <a:pathLst>
                <a:path w="19050" h="28575">
                  <a:moveTo>
                    <a:pt x="3760" y="3760"/>
                  </a:moveTo>
                  <a:lnTo>
                    <a:pt x="23762" y="3760"/>
                  </a:lnTo>
                  <a:lnTo>
                    <a:pt x="23762" y="31382"/>
                  </a:lnTo>
                  <a:lnTo>
                    <a:pt x="3760" y="31382"/>
                  </a:lnTo>
                  <a:close/>
                </a:path>
              </a:pathLst>
            </a:custGeom>
            <a:noFill/>
            <a:ln w="6350" cap="flat">
              <a:solidFill>
                <a:srgbClr val="002C8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Symbio AR+LT"/>
              </a:endParaRPr>
            </a:p>
          </p:txBody>
        </p:sp>
        <p:sp>
          <p:nvSpPr>
            <p:cNvPr id="74" name="Freeform: Shape 81">
              <a:extLst>
                <a:ext uri="{FF2B5EF4-FFF2-40B4-BE49-F238E27FC236}">
                  <a16:creationId xmlns:a16="http://schemas.microsoft.com/office/drawing/2014/main" id="{4DCD7DF8-DEC8-40E1-A19B-DFFC4E1D777B}"/>
                </a:ext>
              </a:extLst>
            </p:cNvPr>
            <p:cNvSpPr/>
            <p:nvPr/>
          </p:nvSpPr>
          <p:spPr>
            <a:xfrm>
              <a:off x="4892628" y="2427941"/>
              <a:ext cx="122441" cy="306103"/>
            </a:xfrm>
            <a:custGeom>
              <a:avLst/>
              <a:gdLst>
                <a:gd name="connsiteX0" fmla="*/ 3760 w 19050"/>
                <a:gd name="connsiteY0" fmla="*/ 3760 h 47625"/>
                <a:gd name="connsiteX1" fmla="*/ 23762 w 19050"/>
                <a:gd name="connsiteY1" fmla="*/ 3760 h 47625"/>
                <a:gd name="connsiteX2" fmla="*/ 23762 w 19050"/>
                <a:gd name="connsiteY2" fmla="*/ 44717 h 47625"/>
                <a:gd name="connsiteX3" fmla="*/ 3760 w 19050"/>
                <a:gd name="connsiteY3" fmla="*/ 44717 h 47625"/>
              </a:gdLst>
              <a:ahLst/>
              <a:cxnLst>
                <a:cxn ang="0">
                  <a:pos x="connsiteX0" y="connsiteY0"/>
                </a:cxn>
                <a:cxn ang="0">
                  <a:pos x="connsiteX1" y="connsiteY1"/>
                </a:cxn>
                <a:cxn ang="0">
                  <a:pos x="connsiteX2" y="connsiteY2"/>
                </a:cxn>
                <a:cxn ang="0">
                  <a:pos x="connsiteX3" y="connsiteY3"/>
                </a:cxn>
              </a:cxnLst>
              <a:rect l="l" t="t" r="r" b="b"/>
              <a:pathLst>
                <a:path w="19050" h="47625">
                  <a:moveTo>
                    <a:pt x="3760" y="3760"/>
                  </a:moveTo>
                  <a:lnTo>
                    <a:pt x="23762" y="3760"/>
                  </a:lnTo>
                  <a:lnTo>
                    <a:pt x="23762" y="44717"/>
                  </a:lnTo>
                  <a:lnTo>
                    <a:pt x="3760" y="44717"/>
                  </a:lnTo>
                  <a:close/>
                </a:path>
              </a:pathLst>
            </a:custGeom>
            <a:noFill/>
            <a:ln w="6350" cap="flat">
              <a:solidFill>
                <a:srgbClr val="002C8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Symbio AR+LT"/>
              </a:endParaRPr>
            </a:p>
          </p:txBody>
        </p:sp>
        <p:sp>
          <p:nvSpPr>
            <p:cNvPr id="75" name="Freeform: Shape 82">
              <a:extLst>
                <a:ext uri="{FF2B5EF4-FFF2-40B4-BE49-F238E27FC236}">
                  <a16:creationId xmlns:a16="http://schemas.microsoft.com/office/drawing/2014/main" id="{FFC0E6BA-0131-40D9-855A-6F74A966AC80}"/>
                </a:ext>
              </a:extLst>
            </p:cNvPr>
            <p:cNvSpPr/>
            <p:nvPr/>
          </p:nvSpPr>
          <p:spPr>
            <a:xfrm>
              <a:off x="5021193" y="2513650"/>
              <a:ext cx="122441" cy="183663"/>
            </a:xfrm>
            <a:custGeom>
              <a:avLst/>
              <a:gdLst>
                <a:gd name="connsiteX0" fmla="*/ 3760 w 19050"/>
                <a:gd name="connsiteY0" fmla="*/ 3760 h 28575"/>
                <a:gd name="connsiteX1" fmla="*/ 23762 w 19050"/>
                <a:gd name="connsiteY1" fmla="*/ 3760 h 28575"/>
                <a:gd name="connsiteX2" fmla="*/ 23762 w 19050"/>
                <a:gd name="connsiteY2" fmla="*/ 31382 h 28575"/>
                <a:gd name="connsiteX3" fmla="*/ 3760 w 19050"/>
                <a:gd name="connsiteY3" fmla="*/ 31382 h 28575"/>
              </a:gdLst>
              <a:ahLst/>
              <a:cxnLst>
                <a:cxn ang="0">
                  <a:pos x="connsiteX0" y="connsiteY0"/>
                </a:cxn>
                <a:cxn ang="0">
                  <a:pos x="connsiteX1" y="connsiteY1"/>
                </a:cxn>
                <a:cxn ang="0">
                  <a:pos x="connsiteX2" y="connsiteY2"/>
                </a:cxn>
                <a:cxn ang="0">
                  <a:pos x="connsiteX3" y="connsiteY3"/>
                </a:cxn>
              </a:cxnLst>
              <a:rect l="l" t="t" r="r" b="b"/>
              <a:pathLst>
                <a:path w="19050" h="28575">
                  <a:moveTo>
                    <a:pt x="3760" y="3760"/>
                  </a:moveTo>
                  <a:lnTo>
                    <a:pt x="23762" y="3760"/>
                  </a:lnTo>
                  <a:lnTo>
                    <a:pt x="23762" y="31382"/>
                  </a:lnTo>
                  <a:lnTo>
                    <a:pt x="3760" y="31382"/>
                  </a:lnTo>
                  <a:close/>
                </a:path>
              </a:pathLst>
            </a:custGeom>
            <a:noFill/>
            <a:ln w="6350" cap="flat">
              <a:solidFill>
                <a:srgbClr val="002C8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Symbio AR+LT"/>
              </a:endParaRPr>
            </a:p>
          </p:txBody>
        </p:sp>
        <p:sp>
          <p:nvSpPr>
            <p:cNvPr id="76" name="Freeform: Shape 83">
              <a:extLst>
                <a:ext uri="{FF2B5EF4-FFF2-40B4-BE49-F238E27FC236}">
                  <a16:creationId xmlns:a16="http://schemas.microsoft.com/office/drawing/2014/main" id="{0275EF87-5238-432E-9934-71DE692C8133}"/>
                </a:ext>
              </a:extLst>
            </p:cNvPr>
            <p:cNvSpPr/>
            <p:nvPr/>
          </p:nvSpPr>
          <p:spPr>
            <a:xfrm>
              <a:off x="4476326" y="3193199"/>
              <a:ext cx="61222" cy="61222"/>
            </a:xfrm>
            <a:custGeom>
              <a:avLst/>
              <a:gdLst>
                <a:gd name="connsiteX0" fmla="*/ 14237 w 9525"/>
                <a:gd name="connsiteY0" fmla="*/ 3760 h 9525"/>
                <a:gd name="connsiteX1" fmla="*/ 3760 w 9525"/>
                <a:gd name="connsiteY1" fmla="*/ 14237 h 9525"/>
              </a:gdLst>
              <a:ahLst/>
              <a:cxnLst>
                <a:cxn ang="0">
                  <a:pos x="connsiteX0" y="connsiteY0"/>
                </a:cxn>
                <a:cxn ang="0">
                  <a:pos x="connsiteX1" y="connsiteY1"/>
                </a:cxn>
              </a:cxnLst>
              <a:rect l="l" t="t" r="r" b="b"/>
              <a:pathLst>
                <a:path w="9525" h="9525">
                  <a:moveTo>
                    <a:pt x="14237" y="3760"/>
                  </a:moveTo>
                  <a:lnTo>
                    <a:pt x="3760" y="14237"/>
                  </a:lnTo>
                </a:path>
              </a:pathLst>
            </a:custGeom>
            <a:ln w="6350" cap="rnd">
              <a:solidFill>
                <a:srgbClr val="002C8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Symbio AR+LT"/>
              </a:endParaRPr>
            </a:p>
          </p:txBody>
        </p:sp>
        <p:sp>
          <p:nvSpPr>
            <p:cNvPr id="77" name="Freeform: Shape 84">
              <a:extLst>
                <a:ext uri="{FF2B5EF4-FFF2-40B4-BE49-F238E27FC236}">
                  <a16:creationId xmlns:a16="http://schemas.microsoft.com/office/drawing/2014/main" id="{D0177E95-5DDC-4457-BDD0-C0C22C06BD6B}"/>
                </a:ext>
              </a:extLst>
            </p:cNvPr>
            <p:cNvSpPr/>
            <p:nvPr/>
          </p:nvSpPr>
          <p:spPr>
            <a:xfrm>
              <a:off x="4604891" y="3193199"/>
              <a:ext cx="61222" cy="61222"/>
            </a:xfrm>
            <a:custGeom>
              <a:avLst/>
              <a:gdLst>
                <a:gd name="connsiteX0" fmla="*/ 14237 w 9525"/>
                <a:gd name="connsiteY0" fmla="*/ 14237 h 9525"/>
                <a:gd name="connsiteX1" fmla="*/ 3760 w 9525"/>
                <a:gd name="connsiteY1" fmla="*/ 3760 h 9525"/>
              </a:gdLst>
              <a:ahLst/>
              <a:cxnLst>
                <a:cxn ang="0">
                  <a:pos x="connsiteX0" y="connsiteY0"/>
                </a:cxn>
                <a:cxn ang="0">
                  <a:pos x="connsiteX1" y="connsiteY1"/>
                </a:cxn>
              </a:cxnLst>
              <a:rect l="l" t="t" r="r" b="b"/>
              <a:pathLst>
                <a:path w="9525" h="9525">
                  <a:moveTo>
                    <a:pt x="14237" y="14237"/>
                  </a:moveTo>
                  <a:lnTo>
                    <a:pt x="3760" y="3760"/>
                  </a:lnTo>
                </a:path>
              </a:pathLst>
            </a:custGeom>
            <a:ln w="6350" cap="rnd">
              <a:solidFill>
                <a:srgbClr val="002C8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Symbio AR+LT"/>
              </a:endParaRPr>
            </a:p>
          </p:txBody>
        </p:sp>
        <p:sp>
          <p:nvSpPr>
            <p:cNvPr id="78" name="Freeform: Shape 85">
              <a:extLst>
                <a:ext uri="{FF2B5EF4-FFF2-40B4-BE49-F238E27FC236}">
                  <a16:creationId xmlns:a16="http://schemas.microsoft.com/office/drawing/2014/main" id="{9C0CEC34-7B38-473D-81E9-6BAE52574BBC}"/>
                </a:ext>
              </a:extLst>
            </p:cNvPr>
            <p:cNvSpPr/>
            <p:nvPr/>
          </p:nvSpPr>
          <p:spPr>
            <a:xfrm>
              <a:off x="4733452" y="3187082"/>
              <a:ext cx="61222" cy="61222"/>
            </a:xfrm>
            <a:custGeom>
              <a:avLst/>
              <a:gdLst>
                <a:gd name="connsiteX0" fmla="*/ 14237 w 9525"/>
                <a:gd name="connsiteY0" fmla="*/ 3760 h 9525"/>
                <a:gd name="connsiteX1" fmla="*/ 3760 w 9525"/>
                <a:gd name="connsiteY1" fmla="*/ 15190 h 9525"/>
              </a:gdLst>
              <a:ahLst/>
              <a:cxnLst>
                <a:cxn ang="0">
                  <a:pos x="connsiteX0" y="connsiteY0"/>
                </a:cxn>
                <a:cxn ang="0">
                  <a:pos x="connsiteX1" y="connsiteY1"/>
                </a:cxn>
              </a:cxnLst>
              <a:rect l="l" t="t" r="r" b="b"/>
              <a:pathLst>
                <a:path w="9525" h="9525">
                  <a:moveTo>
                    <a:pt x="14237" y="3760"/>
                  </a:moveTo>
                  <a:lnTo>
                    <a:pt x="3760" y="15190"/>
                  </a:lnTo>
                </a:path>
              </a:pathLst>
            </a:custGeom>
            <a:ln w="6350" cap="rnd">
              <a:solidFill>
                <a:srgbClr val="002C8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Symbio AR+LT"/>
              </a:endParaRPr>
            </a:p>
          </p:txBody>
        </p:sp>
        <p:sp>
          <p:nvSpPr>
            <p:cNvPr id="79" name="Freeform: Shape 86">
              <a:extLst>
                <a:ext uri="{FF2B5EF4-FFF2-40B4-BE49-F238E27FC236}">
                  <a16:creationId xmlns:a16="http://schemas.microsoft.com/office/drawing/2014/main" id="{E571F473-131E-4978-8CEC-B1FE623D8DF4}"/>
                </a:ext>
              </a:extLst>
            </p:cNvPr>
            <p:cNvSpPr/>
            <p:nvPr/>
          </p:nvSpPr>
          <p:spPr>
            <a:xfrm>
              <a:off x="4402859" y="3254421"/>
              <a:ext cx="122441" cy="122441"/>
            </a:xfrm>
            <a:custGeom>
              <a:avLst/>
              <a:gdLst>
                <a:gd name="connsiteX0" fmla="*/ 17095 w 19050"/>
                <a:gd name="connsiteY0" fmla="*/ 10427 h 19050"/>
                <a:gd name="connsiteX1" fmla="*/ 10427 w 19050"/>
                <a:gd name="connsiteY1" fmla="*/ 17095 h 19050"/>
                <a:gd name="connsiteX2" fmla="*/ 3760 w 19050"/>
                <a:gd name="connsiteY2" fmla="*/ 10427 h 19050"/>
                <a:gd name="connsiteX3" fmla="*/ 10427 w 19050"/>
                <a:gd name="connsiteY3" fmla="*/ 3760 h 19050"/>
                <a:gd name="connsiteX4" fmla="*/ 17095 w 19050"/>
                <a:gd name="connsiteY4" fmla="*/ 10427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7095" y="10427"/>
                  </a:moveTo>
                  <a:cubicBezTo>
                    <a:pt x="17095" y="14110"/>
                    <a:pt x="14110" y="17095"/>
                    <a:pt x="10427" y="17095"/>
                  </a:cubicBezTo>
                  <a:cubicBezTo>
                    <a:pt x="6745" y="17095"/>
                    <a:pt x="3760" y="14110"/>
                    <a:pt x="3760" y="10427"/>
                  </a:cubicBezTo>
                  <a:cubicBezTo>
                    <a:pt x="3760" y="6745"/>
                    <a:pt x="6745" y="3760"/>
                    <a:pt x="10427" y="3760"/>
                  </a:cubicBezTo>
                  <a:cubicBezTo>
                    <a:pt x="14110" y="3760"/>
                    <a:pt x="17095" y="6745"/>
                    <a:pt x="17095" y="10427"/>
                  </a:cubicBezTo>
                  <a:close/>
                </a:path>
              </a:pathLst>
            </a:custGeom>
            <a:noFill/>
            <a:ln w="6350" cap="rnd">
              <a:solidFill>
                <a:srgbClr val="002C8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Symbio AR+LT"/>
              </a:endParaRPr>
            </a:p>
          </p:txBody>
        </p:sp>
        <p:sp>
          <p:nvSpPr>
            <p:cNvPr id="80" name="Freeform: Shape 87">
              <a:extLst>
                <a:ext uri="{FF2B5EF4-FFF2-40B4-BE49-F238E27FC236}">
                  <a16:creationId xmlns:a16="http://schemas.microsoft.com/office/drawing/2014/main" id="{6AEE0C3E-3EC7-4447-83FC-19B96832D4C8}"/>
                </a:ext>
              </a:extLst>
            </p:cNvPr>
            <p:cNvSpPr/>
            <p:nvPr/>
          </p:nvSpPr>
          <p:spPr>
            <a:xfrm>
              <a:off x="4531427" y="3119736"/>
              <a:ext cx="122441" cy="122441"/>
            </a:xfrm>
            <a:custGeom>
              <a:avLst/>
              <a:gdLst>
                <a:gd name="connsiteX0" fmla="*/ 17095 w 19050"/>
                <a:gd name="connsiteY0" fmla="*/ 10427 h 19050"/>
                <a:gd name="connsiteX1" fmla="*/ 10427 w 19050"/>
                <a:gd name="connsiteY1" fmla="*/ 17095 h 19050"/>
                <a:gd name="connsiteX2" fmla="*/ 3760 w 19050"/>
                <a:gd name="connsiteY2" fmla="*/ 10427 h 19050"/>
                <a:gd name="connsiteX3" fmla="*/ 10427 w 19050"/>
                <a:gd name="connsiteY3" fmla="*/ 3760 h 19050"/>
                <a:gd name="connsiteX4" fmla="*/ 17095 w 19050"/>
                <a:gd name="connsiteY4" fmla="*/ 10427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7095" y="10427"/>
                  </a:moveTo>
                  <a:cubicBezTo>
                    <a:pt x="17095" y="14110"/>
                    <a:pt x="14110" y="17095"/>
                    <a:pt x="10427" y="17095"/>
                  </a:cubicBezTo>
                  <a:cubicBezTo>
                    <a:pt x="6745" y="17095"/>
                    <a:pt x="3760" y="14110"/>
                    <a:pt x="3760" y="10427"/>
                  </a:cubicBezTo>
                  <a:cubicBezTo>
                    <a:pt x="3760" y="6745"/>
                    <a:pt x="6745" y="3760"/>
                    <a:pt x="10427" y="3760"/>
                  </a:cubicBezTo>
                  <a:cubicBezTo>
                    <a:pt x="14110" y="3760"/>
                    <a:pt x="17095" y="6745"/>
                    <a:pt x="17095" y="10427"/>
                  </a:cubicBezTo>
                  <a:close/>
                </a:path>
              </a:pathLst>
            </a:custGeom>
            <a:noFill/>
            <a:ln w="6350" cap="rnd">
              <a:solidFill>
                <a:srgbClr val="002C8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Symbio AR+LT"/>
              </a:endParaRPr>
            </a:p>
          </p:txBody>
        </p:sp>
        <p:sp>
          <p:nvSpPr>
            <p:cNvPr id="81" name="Freeform: Shape 88">
              <a:extLst>
                <a:ext uri="{FF2B5EF4-FFF2-40B4-BE49-F238E27FC236}">
                  <a16:creationId xmlns:a16="http://schemas.microsoft.com/office/drawing/2014/main" id="{3359A1C3-02C6-4C61-8D09-EC7A8E273290}"/>
                </a:ext>
              </a:extLst>
            </p:cNvPr>
            <p:cNvSpPr/>
            <p:nvPr/>
          </p:nvSpPr>
          <p:spPr>
            <a:xfrm>
              <a:off x="4659989" y="3254421"/>
              <a:ext cx="122441" cy="122441"/>
            </a:xfrm>
            <a:custGeom>
              <a:avLst/>
              <a:gdLst>
                <a:gd name="connsiteX0" fmla="*/ 17095 w 19050"/>
                <a:gd name="connsiteY0" fmla="*/ 10427 h 19050"/>
                <a:gd name="connsiteX1" fmla="*/ 10427 w 19050"/>
                <a:gd name="connsiteY1" fmla="*/ 17095 h 19050"/>
                <a:gd name="connsiteX2" fmla="*/ 3760 w 19050"/>
                <a:gd name="connsiteY2" fmla="*/ 10427 h 19050"/>
                <a:gd name="connsiteX3" fmla="*/ 10427 w 19050"/>
                <a:gd name="connsiteY3" fmla="*/ 3760 h 19050"/>
                <a:gd name="connsiteX4" fmla="*/ 17095 w 19050"/>
                <a:gd name="connsiteY4" fmla="*/ 10427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7095" y="10427"/>
                  </a:moveTo>
                  <a:cubicBezTo>
                    <a:pt x="17095" y="14110"/>
                    <a:pt x="14110" y="17095"/>
                    <a:pt x="10427" y="17095"/>
                  </a:cubicBezTo>
                  <a:cubicBezTo>
                    <a:pt x="6745" y="17095"/>
                    <a:pt x="3760" y="14110"/>
                    <a:pt x="3760" y="10427"/>
                  </a:cubicBezTo>
                  <a:cubicBezTo>
                    <a:pt x="3760" y="6745"/>
                    <a:pt x="6745" y="3760"/>
                    <a:pt x="10427" y="3760"/>
                  </a:cubicBezTo>
                  <a:cubicBezTo>
                    <a:pt x="14110" y="3760"/>
                    <a:pt x="17095" y="6745"/>
                    <a:pt x="17095" y="10427"/>
                  </a:cubicBezTo>
                  <a:close/>
                </a:path>
              </a:pathLst>
            </a:custGeom>
            <a:noFill/>
            <a:ln w="6350" cap="rnd">
              <a:solidFill>
                <a:srgbClr val="002C8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Symbio AR+LT"/>
              </a:endParaRPr>
            </a:p>
          </p:txBody>
        </p:sp>
        <p:sp>
          <p:nvSpPr>
            <p:cNvPr id="82" name="Freeform: Shape 89">
              <a:extLst>
                <a:ext uri="{FF2B5EF4-FFF2-40B4-BE49-F238E27FC236}">
                  <a16:creationId xmlns:a16="http://schemas.microsoft.com/office/drawing/2014/main" id="{C8FFD7A6-0DA0-401A-9345-FD1E7F96D329}"/>
                </a:ext>
              </a:extLst>
            </p:cNvPr>
            <p:cNvSpPr/>
            <p:nvPr/>
          </p:nvSpPr>
          <p:spPr>
            <a:xfrm>
              <a:off x="5370149" y="3193199"/>
              <a:ext cx="61222" cy="61222"/>
            </a:xfrm>
            <a:custGeom>
              <a:avLst/>
              <a:gdLst>
                <a:gd name="connsiteX0" fmla="*/ 3760 w 9525"/>
                <a:gd name="connsiteY0" fmla="*/ 3760 h 9525"/>
                <a:gd name="connsiteX1" fmla="*/ 14237 w 9525"/>
                <a:gd name="connsiteY1" fmla="*/ 14237 h 9525"/>
              </a:gdLst>
              <a:ahLst/>
              <a:cxnLst>
                <a:cxn ang="0">
                  <a:pos x="connsiteX0" y="connsiteY0"/>
                </a:cxn>
                <a:cxn ang="0">
                  <a:pos x="connsiteX1" y="connsiteY1"/>
                </a:cxn>
              </a:cxnLst>
              <a:rect l="l" t="t" r="r" b="b"/>
              <a:pathLst>
                <a:path w="9525" h="9525">
                  <a:moveTo>
                    <a:pt x="3760" y="3760"/>
                  </a:moveTo>
                  <a:lnTo>
                    <a:pt x="14237" y="14237"/>
                  </a:lnTo>
                </a:path>
              </a:pathLst>
            </a:custGeom>
            <a:ln w="6350" cap="rnd">
              <a:solidFill>
                <a:srgbClr val="002C8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Symbio AR+LT"/>
              </a:endParaRPr>
            </a:p>
          </p:txBody>
        </p:sp>
        <p:sp>
          <p:nvSpPr>
            <p:cNvPr id="83" name="Freeform: Shape 90">
              <a:extLst>
                <a:ext uri="{FF2B5EF4-FFF2-40B4-BE49-F238E27FC236}">
                  <a16:creationId xmlns:a16="http://schemas.microsoft.com/office/drawing/2014/main" id="{A639906B-A1AF-4288-877F-6857857D28EC}"/>
                </a:ext>
              </a:extLst>
            </p:cNvPr>
            <p:cNvSpPr/>
            <p:nvPr/>
          </p:nvSpPr>
          <p:spPr>
            <a:xfrm>
              <a:off x="5241591" y="3193199"/>
              <a:ext cx="61222" cy="61222"/>
            </a:xfrm>
            <a:custGeom>
              <a:avLst/>
              <a:gdLst>
                <a:gd name="connsiteX0" fmla="*/ 3760 w 9525"/>
                <a:gd name="connsiteY0" fmla="*/ 14237 h 9525"/>
                <a:gd name="connsiteX1" fmla="*/ 14237 w 9525"/>
                <a:gd name="connsiteY1" fmla="*/ 3760 h 9525"/>
              </a:gdLst>
              <a:ahLst/>
              <a:cxnLst>
                <a:cxn ang="0">
                  <a:pos x="connsiteX0" y="connsiteY0"/>
                </a:cxn>
                <a:cxn ang="0">
                  <a:pos x="connsiteX1" y="connsiteY1"/>
                </a:cxn>
              </a:cxnLst>
              <a:rect l="l" t="t" r="r" b="b"/>
              <a:pathLst>
                <a:path w="9525" h="9525">
                  <a:moveTo>
                    <a:pt x="3760" y="14237"/>
                  </a:moveTo>
                  <a:lnTo>
                    <a:pt x="14237" y="3760"/>
                  </a:lnTo>
                </a:path>
              </a:pathLst>
            </a:custGeom>
            <a:ln w="6350" cap="rnd">
              <a:solidFill>
                <a:srgbClr val="002C8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Symbio AR+LT"/>
              </a:endParaRPr>
            </a:p>
          </p:txBody>
        </p:sp>
        <p:sp>
          <p:nvSpPr>
            <p:cNvPr id="84" name="Freeform: Shape 91">
              <a:extLst>
                <a:ext uri="{FF2B5EF4-FFF2-40B4-BE49-F238E27FC236}">
                  <a16:creationId xmlns:a16="http://schemas.microsoft.com/office/drawing/2014/main" id="{AC7A1D0A-3F48-4BF9-99C4-24A5803E02ED}"/>
                </a:ext>
              </a:extLst>
            </p:cNvPr>
            <p:cNvSpPr/>
            <p:nvPr/>
          </p:nvSpPr>
          <p:spPr>
            <a:xfrm>
              <a:off x="5106905" y="3187082"/>
              <a:ext cx="61222" cy="61222"/>
            </a:xfrm>
            <a:custGeom>
              <a:avLst/>
              <a:gdLst>
                <a:gd name="connsiteX0" fmla="*/ 3760 w 9525"/>
                <a:gd name="connsiteY0" fmla="*/ 3760 h 9525"/>
                <a:gd name="connsiteX1" fmla="*/ 15190 w 9525"/>
                <a:gd name="connsiteY1" fmla="*/ 15190 h 9525"/>
              </a:gdLst>
              <a:ahLst/>
              <a:cxnLst>
                <a:cxn ang="0">
                  <a:pos x="connsiteX0" y="connsiteY0"/>
                </a:cxn>
                <a:cxn ang="0">
                  <a:pos x="connsiteX1" y="connsiteY1"/>
                </a:cxn>
              </a:cxnLst>
              <a:rect l="l" t="t" r="r" b="b"/>
              <a:pathLst>
                <a:path w="9525" h="9525">
                  <a:moveTo>
                    <a:pt x="3760" y="3760"/>
                  </a:moveTo>
                  <a:lnTo>
                    <a:pt x="15190" y="15190"/>
                  </a:lnTo>
                </a:path>
              </a:pathLst>
            </a:custGeom>
            <a:ln w="6350" cap="rnd">
              <a:solidFill>
                <a:srgbClr val="002C8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Symbio AR+LT"/>
              </a:endParaRPr>
            </a:p>
          </p:txBody>
        </p:sp>
        <p:sp>
          <p:nvSpPr>
            <p:cNvPr id="85" name="Freeform: Shape 92">
              <a:extLst>
                <a:ext uri="{FF2B5EF4-FFF2-40B4-BE49-F238E27FC236}">
                  <a16:creationId xmlns:a16="http://schemas.microsoft.com/office/drawing/2014/main" id="{1950CB6E-47DA-48A0-B5ED-8D50FE2EC6C1}"/>
                </a:ext>
              </a:extLst>
            </p:cNvPr>
            <p:cNvSpPr/>
            <p:nvPr/>
          </p:nvSpPr>
          <p:spPr>
            <a:xfrm>
              <a:off x="5425253" y="3254421"/>
              <a:ext cx="122441" cy="122441"/>
            </a:xfrm>
            <a:custGeom>
              <a:avLst/>
              <a:gdLst>
                <a:gd name="connsiteX0" fmla="*/ 17095 w 19050"/>
                <a:gd name="connsiteY0" fmla="*/ 10427 h 19050"/>
                <a:gd name="connsiteX1" fmla="*/ 10427 w 19050"/>
                <a:gd name="connsiteY1" fmla="*/ 17095 h 19050"/>
                <a:gd name="connsiteX2" fmla="*/ 3760 w 19050"/>
                <a:gd name="connsiteY2" fmla="*/ 10427 h 19050"/>
                <a:gd name="connsiteX3" fmla="*/ 10427 w 19050"/>
                <a:gd name="connsiteY3" fmla="*/ 3760 h 19050"/>
                <a:gd name="connsiteX4" fmla="*/ 17095 w 19050"/>
                <a:gd name="connsiteY4" fmla="*/ 10427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7095" y="10427"/>
                  </a:moveTo>
                  <a:cubicBezTo>
                    <a:pt x="17095" y="14110"/>
                    <a:pt x="14110" y="17095"/>
                    <a:pt x="10427" y="17095"/>
                  </a:cubicBezTo>
                  <a:cubicBezTo>
                    <a:pt x="6745" y="17095"/>
                    <a:pt x="3760" y="14110"/>
                    <a:pt x="3760" y="10427"/>
                  </a:cubicBezTo>
                  <a:cubicBezTo>
                    <a:pt x="3760" y="6745"/>
                    <a:pt x="6745" y="3760"/>
                    <a:pt x="10427" y="3760"/>
                  </a:cubicBezTo>
                  <a:cubicBezTo>
                    <a:pt x="14110" y="3760"/>
                    <a:pt x="17095" y="6745"/>
                    <a:pt x="17095" y="10427"/>
                  </a:cubicBezTo>
                  <a:close/>
                </a:path>
              </a:pathLst>
            </a:custGeom>
            <a:noFill/>
            <a:ln w="6350" cap="rnd">
              <a:solidFill>
                <a:srgbClr val="002C8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Symbio AR+LT"/>
              </a:endParaRPr>
            </a:p>
          </p:txBody>
        </p:sp>
        <p:sp>
          <p:nvSpPr>
            <p:cNvPr id="86" name="Freeform: Shape 93">
              <a:extLst>
                <a:ext uri="{FF2B5EF4-FFF2-40B4-BE49-F238E27FC236}">
                  <a16:creationId xmlns:a16="http://schemas.microsoft.com/office/drawing/2014/main" id="{8ACC57BE-DCE1-47C8-909C-E4A7D1DEECEE}"/>
                </a:ext>
              </a:extLst>
            </p:cNvPr>
            <p:cNvSpPr/>
            <p:nvPr/>
          </p:nvSpPr>
          <p:spPr>
            <a:xfrm>
              <a:off x="5296685" y="3119736"/>
              <a:ext cx="122441" cy="122441"/>
            </a:xfrm>
            <a:custGeom>
              <a:avLst/>
              <a:gdLst>
                <a:gd name="connsiteX0" fmla="*/ 17095 w 19050"/>
                <a:gd name="connsiteY0" fmla="*/ 10427 h 19050"/>
                <a:gd name="connsiteX1" fmla="*/ 10427 w 19050"/>
                <a:gd name="connsiteY1" fmla="*/ 17095 h 19050"/>
                <a:gd name="connsiteX2" fmla="*/ 3760 w 19050"/>
                <a:gd name="connsiteY2" fmla="*/ 10427 h 19050"/>
                <a:gd name="connsiteX3" fmla="*/ 10427 w 19050"/>
                <a:gd name="connsiteY3" fmla="*/ 3760 h 19050"/>
                <a:gd name="connsiteX4" fmla="*/ 17095 w 19050"/>
                <a:gd name="connsiteY4" fmla="*/ 10427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7095" y="10427"/>
                  </a:moveTo>
                  <a:cubicBezTo>
                    <a:pt x="17095" y="14110"/>
                    <a:pt x="14110" y="17095"/>
                    <a:pt x="10427" y="17095"/>
                  </a:cubicBezTo>
                  <a:cubicBezTo>
                    <a:pt x="6745" y="17095"/>
                    <a:pt x="3760" y="14110"/>
                    <a:pt x="3760" y="10427"/>
                  </a:cubicBezTo>
                  <a:cubicBezTo>
                    <a:pt x="3760" y="6745"/>
                    <a:pt x="6745" y="3760"/>
                    <a:pt x="10427" y="3760"/>
                  </a:cubicBezTo>
                  <a:cubicBezTo>
                    <a:pt x="14110" y="3760"/>
                    <a:pt x="17095" y="6745"/>
                    <a:pt x="17095" y="10427"/>
                  </a:cubicBezTo>
                  <a:close/>
                </a:path>
              </a:pathLst>
            </a:custGeom>
            <a:noFill/>
            <a:ln w="6350" cap="rnd">
              <a:solidFill>
                <a:srgbClr val="002C8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Symbio AR+LT"/>
              </a:endParaRPr>
            </a:p>
          </p:txBody>
        </p:sp>
        <p:sp>
          <p:nvSpPr>
            <p:cNvPr id="87" name="Freeform: Shape 94">
              <a:extLst>
                <a:ext uri="{FF2B5EF4-FFF2-40B4-BE49-F238E27FC236}">
                  <a16:creationId xmlns:a16="http://schemas.microsoft.com/office/drawing/2014/main" id="{3D5C160A-81BC-43A3-8438-9B2B8CC9E188}"/>
                </a:ext>
              </a:extLst>
            </p:cNvPr>
            <p:cNvSpPr/>
            <p:nvPr/>
          </p:nvSpPr>
          <p:spPr>
            <a:xfrm>
              <a:off x="5168124" y="3254421"/>
              <a:ext cx="122441" cy="122441"/>
            </a:xfrm>
            <a:custGeom>
              <a:avLst/>
              <a:gdLst>
                <a:gd name="connsiteX0" fmla="*/ 3760 w 19050"/>
                <a:gd name="connsiteY0" fmla="*/ 10427 h 19050"/>
                <a:gd name="connsiteX1" fmla="*/ 10427 w 19050"/>
                <a:gd name="connsiteY1" fmla="*/ 3760 h 19050"/>
                <a:gd name="connsiteX2" fmla="*/ 17095 w 19050"/>
                <a:gd name="connsiteY2" fmla="*/ 10427 h 19050"/>
                <a:gd name="connsiteX3" fmla="*/ 10427 w 19050"/>
                <a:gd name="connsiteY3" fmla="*/ 17095 h 19050"/>
                <a:gd name="connsiteX4" fmla="*/ 3760 w 19050"/>
                <a:gd name="connsiteY4" fmla="*/ 10427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3760" y="10427"/>
                  </a:moveTo>
                  <a:cubicBezTo>
                    <a:pt x="3760" y="6617"/>
                    <a:pt x="6617" y="3760"/>
                    <a:pt x="10427" y="3760"/>
                  </a:cubicBezTo>
                  <a:cubicBezTo>
                    <a:pt x="14237" y="3760"/>
                    <a:pt x="17095" y="6617"/>
                    <a:pt x="17095" y="10427"/>
                  </a:cubicBezTo>
                  <a:cubicBezTo>
                    <a:pt x="17095" y="14237"/>
                    <a:pt x="14237" y="17095"/>
                    <a:pt x="10427" y="17095"/>
                  </a:cubicBezTo>
                  <a:cubicBezTo>
                    <a:pt x="6617" y="17095"/>
                    <a:pt x="3760" y="14237"/>
                    <a:pt x="3760" y="10427"/>
                  </a:cubicBezTo>
                  <a:close/>
                </a:path>
              </a:pathLst>
            </a:custGeom>
            <a:noFill/>
            <a:ln w="6350" cap="rnd">
              <a:solidFill>
                <a:srgbClr val="002C8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Symbio AR+LT"/>
              </a:endParaRPr>
            </a:p>
          </p:txBody>
        </p:sp>
        <p:sp>
          <p:nvSpPr>
            <p:cNvPr id="88" name="Rectangle: Rounded Corners 95">
              <a:extLst>
                <a:ext uri="{FF2B5EF4-FFF2-40B4-BE49-F238E27FC236}">
                  <a16:creationId xmlns:a16="http://schemas.microsoft.com/office/drawing/2014/main" id="{421E1E92-C54C-482B-BADE-FC4B4ECCB2D5}"/>
                </a:ext>
              </a:extLst>
            </p:cNvPr>
            <p:cNvSpPr/>
            <p:nvPr/>
          </p:nvSpPr>
          <p:spPr>
            <a:xfrm>
              <a:off x="4903237" y="3081878"/>
              <a:ext cx="146822" cy="337597"/>
            </a:xfrm>
            <a:prstGeom prst="roundRect">
              <a:avLst/>
            </a:prstGeom>
            <a:noFill/>
            <a:ln w="6350" cap="rnd">
              <a:solidFill>
                <a:srgbClr val="002C8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dirty="0" err="1">
                <a:ln>
                  <a:noFill/>
                </a:ln>
                <a:solidFill>
                  <a:srgbClr val="000000"/>
                </a:solidFill>
                <a:effectLst/>
                <a:uLnTx/>
                <a:uFillTx/>
                <a:latin typeface="Calibri"/>
                <a:ea typeface="+mn-ea"/>
                <a:cs typeface="Symbio AR+LT"/>
              </a:endParaRPr>
            </a:p>
          </p:txBody>
        </p:sp>
      </p:grpSp>
      <p:sp>
        <p:nvSpPr>
          <p:cNvPr id="100" name="Flowchart: Alternate Process 99">
            <a:hlinkClick r:id="" action="ppaction://noaction"/>
            <a:extLst>
              <a:ext uri="{FF2B5EF4-FFF2-40B4-BE49-F238E27FC236}">
                <a16:creationId xmlns:a16="http://schemas.microsoft.com/office/drawing/2014/main" id="{F5D89345-E8BB-4A9C-AF46-36C585130AA3}"/>
              </a:ext>
            </a:extLst>
          </p:cNvPr>
          <p:cNvSpPr/>
          <p:nvPr/>
        </p:nvSpPr>
        <p:spPr>
          <a:xfrm>
            <a:off x="4423052" y="5573561"/>
            <a:ext cx="738886" cy="245701"/>
          </a:xfrm>
          <a:prstGeom prst="flowChartAlternateProcess">
            <a:avLst/>
          </a:prstGeom>
          <a:solidFill>
            <a:srgbClr val="FFFFFF"/>
          </a:solidFill>
          <a:ln>
            <a:solidFill>
              <a:srgbClr val="FF9B9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0D2547">
                  <a:lumMod val="90000"/>
                  <a:lumOff val="10000"/>
                </a:srgbClr>
              </a:solidFill>
              <a:effectLst/>
              <a:uLnTx/>
              <a:uFillTx/>
              <a:latin typeface="SST Arabic" panose="020B0504030504020204" pitchFamily="34" charset="-78"/>
              <a:ea typeface="+mn-ea"/>
              <a:cs typeface="SST Arabic" panose="020B0504030504020204" pitchFamily="34" charset="-78"/>
            </a:endParaRPr>
          </a:p>
        </p:txBody>
      </p:sp>
      <p:sp>
        <p:nvSpPr>
          <p:cNvPr id="101" name="Flowchart: Alternate Process 100">
            <a:hlinkClick r:id="" action="ppaction://noaction"/>
            <a:extLst>
              <a:ext uri="{FF2B5EF4-FFF2-40B4-BE49-F238E27FC236}">
                <a16:creationId xmlns:a16="http://schemas.microsoft.com/office/drawing/2014/main" id="{B3631C4B-388F-48C6-A0E1-52BE351D2581}"/>
              </a:ext>
            </a:extLst>
          </p:cNvPr>
          <p:cNvSpPr/>
          <p:nvPr/>
        </p:nvSpPr>
        <p:spPr>
          <a:xfrm>
            <a:off x="6197277" y="5569214"/>
            <a:ext cx="753378" cy="238986"/>
          </a:xfrm>
          <a:prstGeom prst="flowChartAlternateProcess">
            <a:avLst/>
          </a:prstGeom>
          <a:solidFill>
            <a:srgbClr val="FFFFFF"/>
          </a:solidFill>
          <a:ln>
            <a:solidFill>
              <a:srgbClr val="A0D48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0D2547">
                  <a:lumMod val="90000"/>
                  <a:lumOff val="10000"/>
                </a:srgbClr>
              </a:solidFill>
              <a:effectLst/>
              <a:uLnTx/>
              <a:uFillTx/>
              <a:latin typeface="SST Arabic" panose="020B0504030504020204" pitchFamily="34" charset="-78"/>
              <a:ea typeface="+mn-ea"/>
              <a:cs typeface="SST Arabic" panose="020B0504030504020204" pitchFamily="34" charset="-78"/>
            </a:endParaRPr>
          </a:p>
        </p:txBody>
      </p:sp>
      <p:sp>
        <p:nvSpPr>
          <p:cNvPr id="102" name="Flowchart: Alternate Process 101">
            <a:hlinkClick r:id="" action="ppaction://noaction"/>
            <a:extLst>
              <a:ext uri="{FF2B5EF4-FFF2-40B4-BE49-F238E27FC236}">
                <a16:creationId xmlns:a16="http://schemas.microsoft.com/office/drawing/2014/main" id="{FC84B046-2BBB-4C6B-94F9-EB6A33B24ED4}"/>
              </a:ext>
            </a:extLst>
          </p:cNvPr>
          <p:cNvSpPr/>
          <p:nvPr/>
        </p:nvSpPr>
        <p:spPr>
          <a:xfrm>
            <a:off x="10700884" y="6080442"/>
            <a:ext cx="182880" cy="182880"/>
          </a:xfrm>
          <a:prstGeom prst="flowChartAlternateProcess">
            <a:avLst/>
          </a:prstGeom>
          <a:solidFill>
            <a:srgbClr val="89CC6E">
              <a:alpha val="50196"/>
            </a:srgbClr>
          </a:solidFill>
          <a:ln>
            <a:solidFill>
              <a:srgbClr val="A0D48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050" b="1" i="0" u="none" strike="noStrike" kern="1200" cap="none" spc="0" normalizeH="0" baseline="0" noProof="0" dirty="0">
              <a:ln>
                <a:noFill/>
              </a:ln>
              <a:solidFill>
                <a:srgbClr val="E6E6E6">
                  <a:lumMod val="25000"/>
                </a:srgbClr>
              </a:solidFill>
              <a:effectLst/>
              <a:uLnTx/>
              <a:uFillTx/>
              <a:latin typeface="SST Arabic" panose="020B0504030504020204" pitchFamily="34" charset="-78"/>
              <a:ea typeface="+mn-ea"/>
              <a:cs typeface="SST Arabic" panose="020B0504030504020204" pitchFamily="34" charset="-78"/>
            </a:endParaRPr>
          </a:p>
        </p:txBody>
      </p:sp>
      <p:sp>
        <p:nvSpPr>
          <p:cNvPr id="103" name="Rectangle 102">
            <a:extLst>
              <a:ext uri="{FF2B5EF4-FFF2-40B4-BE49-F238E27FC236}">
                <a16:creationId xmlns:a16="http://schemas.microsoft.com/office/drawing/2014/main" id="{758DC3C4-1B7A-4C78-BF30-8EB2C0D5B910}"/>
              </a:ext>
            </a:extLst>
          </p:cNvPr>
          <p:cNvSpPr/>
          <p:nvPr/>
        </p:nvSpPr>
        <p:spPr>
          <a:xfrm>
            <a:off x="7726077" y="6055194"/>
            <a:ext cx="3004098" cy="233375"/>
          </a:xfrm>
          <a:prstGeom prst="rect">
            <a:avLst/>
          </a:prstGeom>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ar-SA" sz="900" b="0" i="0" u="none" strike="noStrike" kern="1200" cap="none" spc="0" normalizeH="0" baseline="0" noProof="0" dirty="0">
                <a:ln>
                  <a:noFill/>
                </a:ln>
                <a:solidFill>
                  <a:srgbClr val="E6E6E6">
                    <a:lumMod val="25000"/>
                  </a:srgbClr>
                </a:solidFill>
                <a:effectLst/>
                <a:uLnTx/>
                <a:uFillTx/>
                <a:latin typeface="SST Arabic" panose="020B0504030504020204" pitchFamily="34" charset="-78"/>
                <a:ea typeface="+mn-ea"/>
                <a:cs typeface="SST Arabic" panose="020B0504030504020204" pitchFamily="34" charset="-78"/>
              </a:rPr>
              <a:t>محاكاة المستهدفات بتحقيق جميع الشروط </a:t>
            </a:r>
            <a:endParaRPr kumimoji="0" lang="en-US" sz="900" b="0" i="0" u="none" strike="noStrike" kern="1200" cap="none" spc="0" normalizeH="0" baseline="0" noProof="0" dirty="0">
              <a:ln>
                <a:noFill/>
              </a:ln>
              <a:solidFill>
                <a:srgbClr val="E6E6E6">
                  <a:lumMod val="25000"/>
                </a:srgbClr>
              </a:solidFill>
              <a:effectLst/>
              <a:uLnTx/>
              <a:uFillTx/>
              <a:latin typeface="SST Arabic" panose="020B0504030504020204" pitchFamily="34" charset="-78"/>
              <a:ea typeface="+mn-ea"/>
              <a:cs typeface="SST Arabic" panose="020B0504030504020204" pitchFamily="34" charset="-78"/>
            </a:endParaRPr>
          </a:p>
        </p:txBody>
      </p:sp>
      <p:grpSp>
        <p:nvGrpSpPr>
          <p:cNvPr id="104" name="Group 103">
            <a:extLst>
              <a:ext uri="{FF2B5EF4-FFF2-40B4-BE49-F238E27FC236}">
                <a16:creationId xmlns:a16="http://schemas.microsoft.com/office/drawing/2014/main" id="{A931EB98-2C2A-4805-82EA-A96CB847D4A6}"/>
              </a:ext>
            </a:extLst>
          </p:cNvPr>
          <p:cNvGrpSpPr/>
          <p:nvPr/>
        </p:nvGrpSpPr>
        <p:grpSpPr>
          <a:xfrm>
            <a:off x="5051283" y="5278521"/>
            <a:ext cx="2263873" cy="227006"/>
            <a:chOff x="7497574" y="3971794"/>
            <a:chExt cx="2263873" cy="227006"/>
          </a:xfrm>
        </p:grpSpPr>
        <p:sp>
          <p:nvSpPr>
            <p:cNvPr id="105" name="Flowchart: Alternate Process 104">
              <a:hlinkClick r:id="" action="ppaction://noaction"/>
              <a:extLst>
                <a:ext uri="{FF2B5EF4-FFF2-40B4-BE49-F238E27FC236}">
                  <a16:creationId xmlns:a16="http://schemas.microsoft.com/office/drawing/2014/main" id="{B962397E-141E-4FCC-8826-A5FFF7F37285}"/>
                </a:ext>
              </a:extLst>
            </p:cNvPr>
            <p:cNvSpPr/>
            <p:nvPr/>
          </p:nvSpPr>
          <p:spPr>
            <a:xfrm>
              <a:off x="7497574" y="3971794"/>
              <a:ext cx="538147" cy="222271"/>
            </a:xfrm>
            <a:prstGeom prst="flowChartAlternateProcess">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0D2547">
                    <a:lumMod val="90000"/>
                    <a:lumOff val="10000"/>
                  </a:srgbClr>
                </a:solidFill>
                <a:effectLst/>
                <a:uLnTx/>
                <a:uFillTx/>
                <a:latin typeface="SST Arabic" panose="020B0504030504020204" pitchFamily="34" charset="-78"/>
                <a:ea typeface="+mn-ea"/>
                <a:cs typeface="SST Arabic" panose="020B0504030504020204" pitchFamily="34" charset="-78"/>
              </a:endParaRPr>
            </a:p>
          </p:txBody>
        </p:sp>
        <p:sp>
          <p:nvSpPr>
            <p:cNvPr id="106" name="Flowchart: Alternate Process 105">
              <a:hlinkClick r:id="" action="ppaction://noaction"/>
              <a:extLst>
                <a:ext uri="{FF2B5EF4-FFF2-40B4-BE49-F238E27FC236}">
                  <a16:creationId xmlns:a16="http://schemas.microsoft.com/office/drawing/2014/main" id="{29D91AD7-BC96-46C3-A3BC-FC579D9AB176}"/>
                </a:ext>
              </a:extLst>
            </p:cNvPr>
            <p:cNvSpPr/>
            <p:nvPr/>
          </p:nvSpPr>
          <p:spPr>
            <a:xfrm>
              <a:off x="8206967" y="3976529"/>
              <a:ext cx="1554480" cy="222271"/>
            </a:xfrm>
            <a:prstGeom prst="flowChartAlternateProcess">
              <a:avLst/>
            </a:prstGeom>
            <a:solidFill>
              <a:srgbClr val="89CC6E">
                <a:alpha val="50196"/>
              </a:srgbClr>
            </a:solidFill>
            <a:ln>
              <a:solidFill>
                <a:srgbClr val="A0D48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1050" b="1" i="0" u="none" strike="noStrike" kern="1200" cap="none" spc="0" normalizeH="0" baseline="0" noProof="0" dirty="0">
                  <a:ln>
                    <a:noFill/>
                  </a:ln>
                  <a:solidFill>
                    <a:srgbClr val="E6E6E6">
                      <a:lumMod val="25000"/>
                    </a:srgbClr>
                  </a:solidFill>
                  <a:effectLst/>
                  <a:uLnTx/>
                  <a:uFillTx/>
                  <a:latin typeface="SST Arabic" panose="020B0504030504020204" pitchFamily="34" charset="-78"/>
                  <a:ea typeface="+mn-ea"/>
                  <a:cs typeface="SST Arabic" panose="020B0504030504020204" pitchFamily="34" charset="-78"/>
                </a:rPr>
                <a:t>اجمالي حركات الترانزيت</a:t>
              </a:r>
              <a:endParaRPr kumimoji="0" lang="en-US" sz="1050" b="1" i="0" u="none" strike="noStrike" kern="1200" cap="none" spc="0" normalizeH="0" baseline="0" noProof="0" dirty="0">
                <a:ln>
                  <a:noFill/>
                </a:ln>
                <a:solidFill>
                  <a:srgbClr val="E6E6E6">
                    <a:lumMod val="25000"/>
                  </a:srgbClr>
                </a:solidFill>
                <a:effectLst/>
                <a:uLnTx/>
                <a:uFillTx/>
                <a:latin typeface="SST Arabic" panose="020B0504030504020204" pitchFamily="34" charset="-78"/>
                <a:ea typeface="+mn-ea"/>
                <a:cs typeface="SST Arabic" panose="020B0504030504020204" pitchFamily="34" charset="-78"/>
              </a:endParaRPr>
            </a:p>
          </p:txBody>
        </p:sp>
      </p:grpSp>
      <p:grpSp>
        <p:nvGrpSpPr>
          <p:cNvPr id="107" name="Group 106">
            <a:extLst>
              <a:ext uri="{FF2B5EF4-FFF2-40B4-BE49-F238E27FC236}">
                <a16:creationId xmlns:a16="http://schemas.microsoft.com/office/drawing/2014/main" id="{FE6E27D7-CBEA-419B-87C8-5FCD785700A3}"/>
              </a:ext>
            </a:extLst>
          </p:cNvPr>
          <p:cNvGrpSpPr/>
          <p:nvPr/>
        </p:nvGrpSpPr>
        <p:grpSpPr>
          <a:xfrm>
            <a:off x="5152867" y="4621849"/>
            <a:ext cx="2514356" cy="451718"/>
            <a:chOff x="198969" y="3898583"/>
            <a:chExt cx="2514356" cy="451718"/>
          </a:xfrm>
        </p:grpSpPr>
        <p:grpSp>
          <p:nvGrpSpPr>
            <p:cNvPr id="108" name="Group 107">
              <a:extLst>
                <a:ext uri="{FF2B5EF4-FFF2-40B4-BE49-F238E27FC236}">
                  <a16:creationId xmlns:a16="http://schemas.microsoft.com/office/drawing/2014/main" id="{83BA1CB3-64F1-4B4E-BBC2-F10D909B0329}"/>
                </a:ext>
              </a:extLst>
            </p:cNvPr>
            <p:cNvGrpSpPr/>
            <p:nvPr/>
          </p:nvGrpSpPr>
          <p:grpSpPr>
            <a:xfrm>
              <a:off x="1496764" y="3905402"/>
              <a:ext cx="1216561" cy="363534"/>
              <a:chOff x="6609822" y="3300822"/>
              <a:chExt cx="1829352" cy="583620"/>
            </a:xfrm>
          </p:grpSpPr>
          <p:grpSp>
            <p:nvGrpSpPr>
              <p:cNvPr id="124" name="Group 123">
                <a:extLst>
                  <a:ext uri="{FF2B5EF4-FFF2-40B4-BE49-F238E27FC236}">
                    <a16:creationId xmlns:a16="http://schemas.microsoft.com/office/drawing/2014/main" id="{3E2855CC-53E8-4711-904F-237A5E845619}"/>
                  </a:ext>
                </a:extLst>
              </p:cNvPr>
              <p:cNvGrpSpPr/>
              <p:nvPr/>
            </p:nvGrpSpPr>
            <p:grpSpPr>
              <a:xfrm>
                <a:off x="6734452" y="3300822"/>
                <a:ext cx="1704722" cy="565921"/>
                <a:chOff x="2835089" y="3366294"/>
                <a:chExt cx="3022645" cy="1033500"/>
              </a:xfrm>
            </p:grpSpPr>
            <p:sp>
              <p:nvSpPr>
                <p:cNvPr id="126" name="Google Shape;1186;p42">
                  <a:extLst>
                    <a:ext uri="{FF2B5EF4-FFF2-40B4-BE49-F238E27FC236}">
                      <a16:creationId xmlns:a16="http://schemas.microsoft.com/office/drawing/2014/main" id="{4F51C76D-B2E2-4B67-B23A-620D7D2C1E6E}"/>
                    </a:ext>
                  </a:extLst>
                </p:cNvPr>
                <p:cNvSpPr/>
                <p:nvPr/>
              </p:nvSpPr>
              <p:spPr>
                <a:xfrm>
                  <a:off x="2835089" y="3366294"/>
                  <a:ext cx="1033501" cy="1033500"/>
                </a:xfrm>
                <a:prstGeom prst="ellipse">
                  <a:avLst/>
                </a:prstGeom>
                <a:solidFill>
                  <a:schemeClr val="accent3">
                    <a:lumMod val="50000"/>
                  </a:scheme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0D2547"/>
                    </a:solidFill>
                    <a:effectLst/>
                    <a:uLnTx/>
                    <a:uFillTx/>
                    <a:latin typeface="Symbio AR+LT"/>
                    <a:ea typeface="+mn-ea"/>
                    <a:cs typeface="Symbio AR+LT"/>
                  </a:endParaRPr>
                </a:p>
              </p:txBody>
            </p:sp>
            <p:sp>
              <p:nvSpPr>
                <p:cNvPr id="128" name="Google Shape;1187;p42">
                  <a:extLst>
                    <a:ext uri="{FF2B5EF4-FFF2-40B4-BE49-F238E27FC236}">
                      <a16:creationId xmlns:a16="http://schemas.microsoft.com/office/drawing/2014/main" id="{560EEB98-1BA6-4D43-AA9D-DB5D541F5FC9}"/>
                    </a:ext>
                  </a:extLst>
                </p:cNvPr>
                <p:cNvSpPr/>
                <p:nvPr/>
              </p:nvSpPr>
              <p:spPr>
                <a:xfrm>
                  <a:off x="2953170" y="3473511"/>
                  <a:ext cx="815401" cy="815400"/>
                </a:xfrm>
                <a:prstGeom prst="ellipse">
                  <a:avLst/>
                </a:prstGeom>
                <a:solidFill>
                  <a:schemeClr val="bg1"/>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endParaRPr kumimoji="0" sz="900" b="0" i="0" u="none" strike="noStrike" kern="1200" cap="none" spc="0" normalizeH="0" baseline="0" noProof="0" dirty="0">
                    <a:ln>
                      <a:noFill/>
                    </a:ln>
                    <a:solidFill>
                      <a:srgbClr val="0D2547"/>
                    </a:solidFill>
                    <a:effectLst/>
                    <a:uLnTx/>
                    <a:uFillTx/>
                    <a:latin typeface="Symbio AR+LT"/>
                    <a:ea typeface="+mn-ea"/>
                    <a:cs typeface="Symbio AR+LT"/>
                  </a:endParaRPr>
                </a:p>
              </p:txBody>
            </p:sp>
            <p:sp>
              <p:nvSpPr>
                <p:cNvPr id="134" name="Google Shape;1190;p42">
                  <a:extLst>
                    <a:ext uri="{FF2B5EF4-FFF2-40B4-BE49-F238E27FC236}">
                      <a16:creationId xmlns:a16="http://schemas.microsoft.com/office/drawing/2014/main" id="{E53EFC52-4C6F-4D18-912E-611B7D17FA9C}"/>
                    </a:ext>
                  </a:extLst>
                </p:cNvPr>
                <p:cNvSpPr/>
                <p:nvPr/>
              </p:nvSpPr>
              <p:spPr>
                <a:xfrm>
                  <a:off x="5698923" y="3665714"/>
                  <a:ext cx="158811" cy="184911"/>
                </a:xfrm>
                <a:custGeom>
                  <a:avLst/>
                  <a:gdLst/>
                  <a:ahLst/>
                  <a:cxnLst/>
                  <a:rect l="l" t="t" r="r" b="b"/>
                  <a:pathLst>
                    <a:path w="4159" h="4853" extrusionOk="0">
                      <a:moveTo>
                        <a:pt x="1985" y="725"/>
                      </a:moveTo>
                      <a:cubicBezTo>
                        <a:pt x="2394" y="725"/>
                        <a:pt x="2709" y="1040"/>
                        <a:pt x="2709" y="1450"/>
                      </a:cubicBezTo>
                      <a:cubicBezTo>
                        <a:pt x="2709" y="1828"/>
                        <a:pt x="2394" y="2143"/>
                        <a:pt x="1985" y="2143"/>
                      </a:cubicBezTo>
                      <a:cubicBezTo>
                        <a:pt x="1607" y="2143"/>
                        <a:pt x="1292" y="1828"/>
                        <a:pt x="1292" y="1450"/>
                      </a:cubicBezTo>
                      <a:cubicBezTo>
                        <a:pt x="1292" y="1040"/>
                        <a:pt x="1638" y="725"/>
                        <a:pt x="1985" y="725"/>
                      </a:cubicBezTo>
                      <a:close/>
                      <a:moveTo>
                        <a:pt x="1985" y="2804"/>
                      </a:moveTo>
                      <a:cubicBezTo>
                        <a:pt x="2741" y="2804"/>
                        <a:pt x="3371" y="3435"/>
                        <a:pt x="3371" y="4191"/>
                      </a:cubicBezTo>
                      <a:lnTo>
                        <a:pt x="630" y="4191"/>
                      </a:lnTo>
                      <a:cubicBezTo>
                        <a:pt x="630" y="3435"/>
                        <a:pt x="1260" y="2804"/>
                        <a:pt x="1985" y="2804"/>
                      </a:cubicBezTo>
                      <a:close/>
                      <a:moveTo>
                        <a:pt x="2048" y="1"/>
                      </a:moveTo>
                      <a:cubicBezTo>
                        <a:pt x="1292" y="1"/>
                        <a:pt x="662" y="631"/>
                        <a:pt x="662" y="1387"/>
                      </a:cubicBezTo>
                      <a:cubicBezTo>
                        <a:pt x="662" y="1765"/>
                        <a:pt x="819" y="2111"/>
                        <a:pt x="1040" y="2332"/>
                      </a:cubicBezTo>
                      <a:cubicBezTo>
                        <a:pt x="410" y="2710"/>
                        <a:pt x="0" y="3372"/>
                        <a:pt x="0" y="4159"/>
                      </a:cubicBezTo>
                      <a:lnTo>
                        <a:pt x="0" y="4506"/>
                      </a:lnTo>
                      <a:cubicBezTo>
                        <a:pt x="0" y="4695"/>
                        <a:pt x="158" y="4852"/>
                        <a:pt x="347" y="4852"/>
                      </a:cubicBezTo>
                      <a:lnTo>
                        <a:pt x="3812" y="4852"/>
                      </a:lnTo>
                      <a:cubicBezTo>
                        <a:pt x="4001" y="4852"/>
                        <a:pt x="4159" y="4695"/>
                        <a:pt x="4159" y="4506"/>
                      </a:cubicBezTo>
                      <a:lnTo>
                        <a:pt x="4159" y="4159"/>
                      </a:lnTo>
                      <a:cubicBezTo>
                        <a:pt x="4096" y="3403"/>
                        <a:pt x="3655" y="2710"/>
                        <a:pt x="3025" y="2332"/>
                      </a:cubicBezTo>
                      <a:cubicBezTo>
                        <a:pt x="3245" y="2111"/>
                        <a:pt x="3403" y="1765"/>
                        <a:pt x="3403" y="1387"/>
                      </a:cubicBezTo>
                      <a:cubicBezTo>
                        <a:pt x="3403" y="631"/>
                        <a:pt x="2772" y="1"/>
                        <a:pt x="2048"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D2547"/>
                    </a:solidFill>
                    <a:effectLst/>
                    <a:uLnTx/>
                    <a:uFillTx/>
                    <a:latin typeface="Symbio AR+LT"/>
                    <a:ea typeface="+mn-ea"/>
                    <a:cs typeface="Symbio AR+LT"/>
                  </a:endParaRPr>
                </a:p>
              </p:txBody>
            </p:sp>
          </p:grpSp>
          <p:sp>
            <p:nvSpPr>
              <p:cNvPr id="125" name="Rectangle 124">
                <a:extLst>
                  <a:ext uri="{FF2B5EF4-FFF2-40B4-BE49-F238E27FC236}">
                    <a16:creationId xmlns:a16="http://schemas.microsoft.com/office/drawing/2014/main" id="{A1C1E326-3999-4846-A7E4-B1FB5BF7DD09}"/>
                  </a:ext>
                </a:extLst>
              </p:cNvPr>
              <p:cNvSpPr/>
              <p:nvPr/>
            </p:nvSpPr>
            <p:spPr>
              <a:xfrm>
                <a:off x="6609822" y="3340924"/>
                <a:ext cx="825815" cy="543518"/>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SA" sz="1600" b="1" i="0" u="none" strike="noStrike" kern="1200" cap="none" spc="0" normalizeH="0" baseline="0" noProof="0" dirty="0">
                    <a:ln>
                      <a:noFill/>
                    </a:ln>
                    <a:solidFill>
                      <a:srgbClr val="04DAD5"/>
                    </a:solidFill>
                    <a:effectLst>
                      <a:outerShdw blurRad="38100" dist="38100" dir="2700000" algn="tl">
                        <a:srgbClr val="000000">
                          <a:alpha val="43137"/>
                        </a:srgbClr>
                      </a:outerShdw>
                    </a:effectLst>
                    <a:uLnTx/>
                    <a:uFillTx/>
                    <a:latin typeface="SST Arabic" panose="020B0504030504020204" pitchFamily="34" charset="-78"/>
                    <a:ea typeface="+mn-ea"/>
                    <a:cs typeface="SST Arabic" panose="020B0504030504020204" pitchFamily="34" charset="-78"/>
                  </a:rPr>
                  <a:t>1</a:t>
                </a:r>
              </a:p>
            </p:txBody>
          </p:sp>
        </p:grpSp>
        <p:grpSp>
          <p:nvGrpSpPr>
            <p:cNvPr id="109" name="Group 108">
              <a:extLst>
                <a:ext uri="{FF2B5EF4-FFF2-40B4-BE49-F238E27FC236}">
                  <a16:creationId xmlns:a16="http://schemas.microsoft.com/office/drawing/2014/main" id="{FED73A39-7D94-4CF3-A629-8AC42106B3D7}"/>
                </a:ext>
              </a:extLst>
            </p:cNvPr>
            <p:cNvGrpSpPr/>
            <p:nvPr/>
          </p:nvGrpSpPr>
          <p:grpSpPr>
            <a:xfrm>
              <a:off x="887933" y="3904378"/>
              <a:ext cx="549186" cy="352509"/>
              <a:chOff x="6817429" y="3298106"/>
              <a:chExt cx="825816" cy="565921"/>
            </a:xfrm>
          </p:grpSpPr>
          <p:grpSp>
            <p:nvGrpSpPr>
              <p:cNvPr id="120" name="Group 119">
                <a:extLst>
                  <a:ext uri="{FF2B5EF4-FFF2-40B4-BE49-F238E27FC236}">
                    <a16:creationId xmlns:a16="http://schemas.microsoft.com/office/drawing/2014/main" id="{1FD68289-F87C-484D-A93B-811E9C990BC6}"/>
                  </a:ext>
                </a:extLst>
              </p:cNvPr>
              <p:cNvGrpSpPr/>
              <p:nvPr/>
            </p:nvGrpSpPr>
            <p:grpSpPr>
              <a:xfrm>
                <a:off x="6940809" y="3298106"/>
                <a:ext cx="582876" cy="565921"/>
                <a:chOff x="3200983" y="3361336"/>
                <a:chExt cx="1033499" cy="1033500"/>
              </a:xfrm>
            </p:grpSpPr>
            <p:sp>
              <p:nvSpPr>
                <p:cNvPr id="122" name="Google Shape;1186;p42">
                  <a:extLst>
                    <a:ext uri="{FF2B5EF4-FFF2-40B4-BE49-F238E27FC236}">
                      <a16:creationId xmlns:a16="http://schemas.microsoft.com/office/drawing/2014/main" id="{F4CF3169-A0EB-4ACC-AA69-AD4CE6835538}"/>
                    </a:ext>
                  </a:extLst>
                </p:cNvPr>
                <p:cNvSpPr/>
                <p:nvPr/>
              </p:nvSpPr>
              <p:spPr>
                <a:xfrm>
                  <a:off x="3200983" y="3361336"/>
                  <a:ext cx="1033499" cy="1033500"/>
                </a:xfrm>
                <a:prstGeom prst="ellipse">
                  <a:avLst/>
                </a:prstGeom>
                <a:solidFill>
                  <a:schemeClr val="accent3">
                    <a:lumMod val="50000"/>
                  </a:scheme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0D2547"/>
                    </a:solidFill>
                    <a:effectLst/>
                    <a:uLnTx/>
                    <a:uFillTx/>
                    <a:latin typeface="Symbio AR+LT"/>
                    <a:ea typeface="+mn-ea"/>
                    <a:cs typeface="Symbio AR+LT"/>
                  </a:endParaRPr>
                </a:p>
              </p:txBody>
            </p:sp>
            <p:sp>
              <p:nvSpPr>
                <p:cNvPr id="123" name="Google Shape;1187;p42">
                  <a:extLst>
                    <a:ext uri="{FF2B5EF4-FFF2-40B4-BE49-F238E27FC236}">
                      <a16:creationId xmlns:a16="http://schemas.microsoft.com/office/drawing/2014/main" id="{509701F6-3ED5-45E7-A3BE-59FB1D621350}"/>
                    </a:ext>
                  </a:extLst>
                </p:cNvPr>
                <p:cNvSpPr/>
                <p:nvPr/>
              </p:nvSpPr>
              <p:spPr>
                <a:xfrm>
                  <a:off x="3322113" y="3458550"/>
                  <a:ext cx="815398" cy="815400"/>
                </a:xfrm>
                <a:prstGeom prst="ellipse">
                  <a:avLst/>
                </a:prstGeom>
                <a:solidFill>
                  <a:schemeClr val="bg1"/>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endParaRPr kumimoji="0" sz="900" b="0" i="0" u="none" strike="noStrike" kern="1200" cap="none" spc="0" normalizeH="0" baseline="0" noProof="0" dirty="0">
                    <a:ln>
                      <a:noFill/>
                    </a:ln>
                    <a:solidFill>
                      <a:srgbClr val="0D2547"/>
                    </a:solidFill>
                    <a:effectLst/>
                    <a:uLnTx/>
                    <a:uFillTx/>
                    <a:latin typeface="Symbio AR+LT"/>
                    <a:ea typeface="+mn-ea"/>
                    <a:cs typeface="Symbio AR+LT"/>
                  </a:endParaRPr>
                </a:p>
              </p:txBody>
            </p:sp>
          </p:grpSp>
          <p:sp>
            <p:nvSpPr>
              <p:cNvPr id="121" name="Rectangle 120">
                <a:extLst>
                  <a:ext uri="{FF2B5EF4-FFF2-40B4-BE49-F238E27FC236}">
                    <a16:creationId xmlns:a16="http://schemas.microsoft.com/office/drawing/2014/main" id="{D9ABD0C7-8B43-4404-9C38-01FC556A45A4}"/>
                  </a:ext>
                </a:extLst>
              </p:cNvPr>
              <p:cNvSpPr/>
              <p:nvPr/>
            </p:nvSpPr>
            <p:spPr>
              <a:xfrm>
                <a:off x="6817429" y="3310949"/>
                <a:ext cx="825816" cy="54351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SA" sz="1600" b="1" i="0" u="none" strike="noStrike" kern="1200" cap="none" spc="0" normalizeH="0" baseline="0" noProof="0" dirty="0">
                    <a:ln>
                      <a:noFill/>
                    </a:ln>
                    <a:solidFill>
                      <a:srgbClr val="04DAD5"/>
                    </a:solidFill>
                    <a:effectLst>
                      <a:outerShdw blurRad="38100" dist="38100" dir="2700000" algn="tl">
                        <a:srgbClr val="000000">
                          <a:alpha val="43137"/>
                        </a:srgbClr>
                      </a:outerShdw>
                    </a:effectLst>
                    <a:uLnTx/>
                    <a:uFillTx/>
                    <a:latin typeface="SST Arabic" panose="020B0504030504020204" pitchFamily="34" charset="-78"/>
                    <a:ea typeface="+mn-ea"/>
                    <a:cs typeface="SST Arabic" panose="020B0504030504020204" pitchFamily="34" charset="-78"/>
                  </a:rPr>
                  <a:t>2</a:t>
                </a:r>
              </a:p>
            </p:txBody>
          </p:sp>
        </p:grpSp>
        <p:grpSp>
          <p:nvGrpSpPr>
            <p:cNvPr id="110" name="Group 109">
              <a:extLst>
                <a:ext uri="{FF2B5EF4-FFF2-40B4-BE49-F238E27FC236}">
                  <a16:creationId xmlns:a16="http://schemas.microsoft.com/office/drawing/2014/main" id="{6A7F7C3D-EC74-45C1-97AA-BA038AD1A868}"/>
                </a:ext>
              </a:extLst>
            </p:cNvPr>
            <p:cNvGrpSpPr/>
            <p:nvPr/>
          </p:nvGrpSpPr>
          <p:grpSpPr>
            <a:xfrm>
              <a:off x="198969" y="3898583"/>
              <a:ext cx="549186" cy="372169"/>
              <a:chOff x="6890521" y="3301554"/>
              <a:chExt cx="825816" cy="597486"/>
            </a:xfrm>
          </p:grpSpPr>
          <p:grpSp>
            <p:nvGrpSpPr>
              <p:cNvPr id="115" name="Group 114">
                <a:extLst>
                  <a:ext uri="{FF2B5EF4-FFF2-40B4-BE49-F238E27FC236}">
                    <a16:creationId xmlns:a16="http://schemas.microsoft.com/office/drawing/2014/main" id="{8921138F-54BD-4808-89CC-7A0CEA5D271A}"/>
                  </a:ext>
                </a:extLst>
              </p:cNvPr>
              <p:cNvGrpSpPr/>
              <p:nvPr/>
            </p:nvGrpSpPr>
            <p:grpSpPr>
              <a:xfrm>
                <a:off x="7005738" y="3301554"/>
                <a:ext cx="582878" cy="565921"/>
                <a:chOff x="3316101" y="3367634"/>
                <a:chExt cx="1033500" cy="1033500"/>
              </a:xfrm>
            </p:grpSpPr>
            <p:sp>
              <p:nvSpPr>
                <p:cNvPr id="118" name="Google Shape;1186;p42">
                  <a:extLst>
                    <a:ext uri="{FF2B5EF4-FFF2-40B4-BE49-F238E27FC236}">
                      <a16:creationId xmlns:a16="http://schemas.microsoft.com/office/drawing/2014/main" id="{DAD77EEA-E6CA-4ED0-A99E-17B6FC9BEAEA}"/>
                    </a:ext>
                  </a:extLst>
                </p:cNvPr>
                <p:cNvSpPr/>
                <p:nvPr/>
              </p:nvSpPr>
              <p:spPr>
                <a:xfrm>
                  <a:off x="3316101" y="3367634"/>
                  <a:ext cx="1033500" cy="1033500"/>
                </a:xfrm>
                <a:prstGeom prst="ellipse">
                  <a:avLst/>
                </a:prstGeom>
                <a:solidFill>
                  <a:schemeClr val="accent3">
                    <a:lumMod val="50000"/>
                  </a:scheme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0D2547"/>
                    </a:solidFill>
                    <a:effectLst/>
                    <a:uLnTx/>
                    <a:uFillTx/>
                    <a:latin typeface="Symbio AR+LT"/>
                    <a:ea typeface="+mn-ea"/>
                    <a:cs typeface="Symbio AR+LT"/>
                  </a:endParaRPr>
                </a:p>
              </p:txBody>
            </p:sp>
            <p:sp>
              <p:nvSpPr>
                <p:cNvPr id="119" name="Google Shape;1187;p42">
                  <a:extLst>
                    <a:ext uri="{FF2B5EF4-FFF2-40B4-BE49-F238E27FC236}">
                      <a16:creationId xmlns:a16="http://schemas.microsoft.com/office/drawing/2014/main" id="{6A6F046E-A5BF-4C78-BD58-7460C24BCD22}"/>
                    </a:ext>
                  </a:extLst>
                </p:cNvPr>
                <p:cNvSpPr/>
                <p:nvPr/>
              </p:nvSpPr>
              <p:spPr>
                <a:xfrm>
                  <a:off x="3430063" y="3474418"/>
                  <a:ext cx="815401" cy="815400"/>
                </a:xfrm>
                <a:prstGeom prst="ellipse">
                  <a:avLst/>
                </a:prstGeom>
                <a:solidFill>
                  <a:schemeClr val="bg1"/>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endParaRPr kumimoji="0" sz="900" b="0" i="0" u="none" strike="noStrike" kern="1200" cap="none" spc="0" normalizeH="0" baseline="0" noProof="0" dirty="0">
                    <a:ln>
                      <a:noFill/>
                    </a:ln>
                    <a:solidFill>
                      <a:srgbClr val="0D2547"/>
                    </a:solidFill>
                    <a:effectLst/>
                    <a:uLnTx/>
                    <a:uFillTx/>
                    <a:latin typeface="Symbio AR+LT"/>
                    <a:ea typeface="+mn-ea"/>
                    <a:cs typeface="Symbio AR+LT"/>
                  </a:endParaRPr>
                </a:p>
              </p:txBody>
            </p:sp>
          </p:grpSp>
          <p:sp>
            <p:nvSpPr>
              <p:cNvPr id="117" name="Rectangle 116">
                <a:extLst>
                  <a:ext uri="{FF2B5EF4-FFF2-40B4-BE49-F238E27FC236}">
                    <a16:creationId xmlns:a16="http://schemas.microsoft.com/office/drawing/2014/main" id="{6ED24A11-2F9A-455A-A4A2-3EA72F4DC295}"/>
                  </a:ext>
                </a:extLst>
              </p:cNvPr>
              <p:cNvSpPr/>
              <p:nvPr/>
            </p:nvSpPr>
            <p:spPr>
              <a:xfrm>
                <a:off x="6890521" y="3355522"/>
                <a:ext cx="825816" cy="543518"/>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4DAD5"/>
                    </a:solidFill>
                    <a:effectLst>
                      <a:outerShdw blurRad="38100" dist="38100" dir="2700000" algn="tl">
                        <a:srgbClr val="000000">
                          <a:alpha val="43137"/>
                        </a:srgbClr>
                      </a:outerShdw>
                    </a:effectLst>
                    <a:uLnTx/>
                    <a:uFillTx/>
                    <a:latin typeface="SST Arabic" panose="020B0504030504020204" pitchFamily="34" charset="-78"/>
                    <a:ea typeface="+mn-ea"/>
                    <a:cs typeface="SST Arabic" panose="020B0504030504020204" pitchFamily="34" charset="-78"/>
                  </a:rPr>
                  <a:t>3</a:t>
                </a:r>
                <a:endParaRPr kumimoji="0" lang="ar-SA" sz="1600" b="1" i="0" u="none" strike="noStrike" kern="1200" cap="none" spc="0" normalizeH="0" baseline="0" noProof="0" dirty="0">
                  <a:ln>
                    <a:noFill/>
                  </a:ln>
                  <a:solidFill>
                    <a:srgbClr val="04DAD5"/>
                  </a:solidFill>
                  <a:effectLst>
                    <a:outerShdw blurRad="38100" dist="38100" dir="2700000" algn="tl">
                      <a:srgbClr val="000000">
                        <a:alpha val="43137"/>
                      </a:srgbClr>
                    </a:outerShdw>
                  </a:effectLst>
                  <a:uLnTx/>
                  <a:uFillTx/>
                  <a:latin typeface="SST Arabic" panose="020B0504030504020204" pitchFamily="34" charset="-78"/>
                  <a:ea typeface="+mn-ea"/>
                  <a:cs typeface="SST Arabic" panose="020B0504030504020204" pitchFamily="34" charset="-78"/>
                </a:endParaRPr>
              </a:p>
            </p:txBody>
          </p:sp>
        </p:grpSp>
        <p:sp>
          <p:nvSpPr>
            <p:cNvPr id="111" name="Title 1">
              <a:extLst>
                <a:ext uri="{FF2B5EF4-FFF2-40B4-BE49-F238E27FC236}">
                  <a16:creationId xmlns:a16="http://schemas.microsoft.com/office/drawing/2014/main" id="{1E96C7E9-EE98-4627-B3DA-9BC1EE77803F}"/>
                </a:ext>
              </a:extLst>
            </p:cNvPr>
            <p:cNvSpPr txBox="1">
              <a:spLocks/>
            </p:cNvSpPr>
            <p:nvPr/>
          </p:nvSpPr>
          <p:spPr>
            <a:xfrm>
              <a:off x="701590" y="3987376"/>
              <a:ext cx="178748" cy="352509"/>
            </a:xfrm>
            <a:prstGeom prst="rect">
              <a:avLst/>
            </a:prstGeom>
          </p:spPr>
          <p:txBody>
            <a:bodyPr vert="horz" lIns="0" tIns="0" rIns="0" bIns="0" rtlCol="0" anchor="t">
              <a:noAutofit/>
            </a:bodyPr>
            <a:lstStyle>
              <a:lvl1pPr algn="r" defTabSz="914400" rtl="1" eaLnBrk="1" latinLnBrk="0" hangingPunct="1">
                <a:lnSpc>
                  <a:spcPct val="90000"/>
                </a:lnSpc>
                <a:spcBef>
                  <a:spcPct val="0"/>
                </a:spcBef>
                <a:buNone/>
                <a:defRPr sz="2600" kern="1200">
                  <a:solidFill>
                    <a:schemeClr val="accent3"/>
                  </a:solidFill>
                  <a:latin typeface="Greta Arabic" pitchFamily="2" charset="-78"/>
                  <a:ea typeface="+mj-ea"/>
                  <a:cs typeface="+mj-cs"/>
                </a:defRPr>
              </a:lvl1pPr>
            </a:lstStyle>
            <a:p>
              <a:pPr marL="0" marR="0" lvl="0" indent="0" algn="r" defTabSz="914400" rtl="1" eaLnBrk="1" fontAlgn="auto" latinLnBrk="0" hangingPunct="1">
                <a:lnSpc>
                  <a:spcPct val="90000"/>
                </a:lnSpc>
                <a:spcBef>
                  <a:spcPct val="0"/>
                </a:spcBef>
                <a:spcAft>
                  <a:spcPts val="0"/>
                </a:spcAft>
                <a:buClrTx/>
                <a:buSzTx/>
                <a:buFontTx/>
                <a:buNone/>
                <a:tabLst/>
                <a:defRPr/>
              </a:pPr>
              <a:r>
                <a:rPr kumimoji="0" lang="en-US" sz="1400" b="1" i="0" u="none" strike="noStrike" kern="1200" cap="none" spc="0" normalizeH="0" baseline="0" noProof="0" dirty="0">
                  <a:ln>
                    <a:noFill/>
                  </a:ln>
                  <a:solidFill>
                    <a:srgbClr val="E6E6E6">
                      <a:lumMod val="25000"/>
                    </a:srgbClr>
                  </a:solidFill>
                  <a:effectLst/>
                  <a:uLnTx/>
                  <a:uFillTx/>
                  <a:latin typeface="Somar Light" panose="00000400000000000000" pitchFamily="50" charset="-78"/>
                  <a:ea typeface="+mj-ea"/>
                  <a:cs typeface="Somar Bold"/>
                </a:rPr>
                <a:t>+</a:t>
              </a:r>
              <a:endParaRPr kumimoji="0" lang="en-US" sz="1400" b="0" i="0" u="none" strike="noStrike" kern="1200" cap="none" spc="0" normalizeH="0" baseline="0" noProof="0" dirty="0">
                <a:ln>
                  <a:noFill/>
                </a:ln>
                <a:solidFill>
                  <a:srgbClr val="E6E6E6">
                    <a:lumMod val="25000"/>
                  </a:srgbClr>
                </a:solidFill>
                <a:effectLst/>
                <a:uLnTx/>
                <a:uFillTx/>
                <a:latin typeface="Somar Light" panose="00000400000000000000" pitchFamily="50" charset="-78"/>
                <a:ea typeface="+mj-ea"/>
                <a:cs typeface="Somar Light" panose="00000400000000000000" pitchFamily="50" charset="-78"/>
              </a:endParaRPr>
            </a:p>
          </p:txBody>
        </p:sp>
        <p:sp>
          <p:nvSpPr>
            <p:cNvPr id="114" name="Title 1">
              <a:extLst>
                <a:ext uri="{FF2B5EF4-FFF2-40B4-BE49-F238E27FC236}">
                  <a16:creationId xmlns:a16="http://schemas.microsoft.com/office/drawing/2014/main" id="{E488F1AF-BEC2-4B5A-9FE1-5FB87D429F6A}"/>
                </a:ext>
              </a:extLst>
            </p:cNvPr>
            <p:cNvSpPr txBox="1">
              <a:spLocks/>
            </p:cNvSpPr>
            <p:nvPr/>
          </p:nvSpPr>
          <p:spPr>
            <a:xfrm>
              <a:off x="1391735" y="3997792"/>
              <a:ext cx="119357" cy="352509"/>
            </a:xfrm>
            <a:prstGeom prst="rect">
              <a:avLst/>
            </a:prstGeom>
          </p:spPr>
          <p:txBody>
            <a:bodyPr vert="horz" lIns="0" tIns="0" rIns="0" bIns="0" rtlCol="0" anchor="t">
              <a:noAutofit/>
            </a:bodyPr>
            <a:lstStyle>
              <a:lvl1pPr algn="r" defTabSz="914400" rtl="1" eaLnBrk="1" latinLnBrk="0" hangingPunct="1">
                <a:lnSpc>
                  <a:spcPct val="90000"/>
                </a:lnSpc>
                <a:spcBef>
                  <a:spcPct val="0"/>
                </a:spcBef>
                <a:buNone/>
                <a:defRPr sz="2600" kern="1200">
                  <a:solidFill>
                    <a:schemeClr val="accent3"/>
                  </a:solidFill>
                  <a:latin typeface="Greta Arabic" pitchFamily="2" charset="-78"/>
                  <a:ea typeface="+mj-ea"/>
                  <a:cs typeface="+mj-cs"/>
                </a:defRPr>
              </a:lvl1pPr>
            </a:lstStyle>
            <a:p>
              <a:pPr marL="0" marR="0" lvl="0" indent="0" algn="r" defTabSz="914400" rtl="1" eaLnBrk="1" fontAlgn="auto" latinLnBrk="0" hangingPunct="1">
                <a:lnSpc>
                  <a:spcPct val="90000"/>
                </a:lnSpc>
                <a:spcBef>
                  <a:spcPct val="0"/>
                </a:spcBef>
                <a:spcAft>
                  <a:spcPts val="0"/>
                </a:spcAft>
                <a:buClrTx/>
                <a:buSzTx/>
                <a:buFontTx/>
                <a:buNone/>
                <a:tabLst/>
                <a:defRPr/>
              </a:pPr>
              <a:r>
                <a:rPr kumimoji="0" lang="en-US" sz="1400" b="1" i="0" u="none" strike="noStrike" kern="1200" cap="none" spc="0" normalizeH="0" baseline="0" noProof="0" dirty="0">
                  <a:ln>
                    <a:noFill/>
                  </a:ln>
                  <a:solidFill>
                    <a:srgbClr val="E6E6E6">
                      <a:lumMod val="25000"/>
                    </a:srgbClr>
                  </a:solidFill>
                  <a:effectLst/>
                  <a:uLnTx/>
                  <a:uFillTx/>
                  <a:latin typeface="Somar Light" panose="00000400000000000000" pitchFamily="50" charset="-78"/>
                  <a:ea typeface="+mj-ea"/>
                  <a:cs typeface="Somar Bold"/>
                </a:rPr>
                <a:t>+</a:t>
              </a:r>
              <a:endParaRPr kumimoji="0" lang="en-US" sz="1400" b="0" i="0" u="none" strike="noStrike" kern="1200" cap="none" spc="0" normalizeH="0" baseline="0" noProof="0" dirty="0">
                <a:ln>
                  <a:noFill/>
                </a:ln>
                <a:solidFill>
                  <a:srgbClr val="E6E6E6">
                    <a:lumMod val="25000"/>
                  </a:srgbClr>
                </a:solidFill>
                <a:effectLst/>
                <a:uLnTx/>
                <a:uFillTx/>
                <a:latin typeface="Somar Light" panose="00000400000000000000" pitchFamily="50" charset="-78"/>
                <a:ea typeface="+mj-ea"/>
                <a:cs typeface="Somar Light" panose="00000400000000000000" pitchFamily="50" charset="-78"/>
              </a:endParaRPr>
            </a:p>
          </p:txBody>
        </p:sp>
      </p:grpSp>
      <p:sp>
        <p:nvSpPr>
          <p:cNvPr id="136" name="Rectangle 135">
            <a:extLst>
              <a:ext uri="{FF2B5EF4-FFF2-40B4-BE49-F238E27FC236}">
                <a16:creationId xmlns:a16="http://schemas.microsoft.com/office/drawing/2014/main" id="{F395011C-68B0-43BA-88E2-146EA07E353F}"/>
              </a:ext>
            </a:extLst>
          </p:cNvPr>
          <p:cNvSpPr/>
          <p:nvPr/>
        </p:nvSpPr>
        <p:spPr>
          <a:xfrm>
            <a:off x="5005898" y="4293748"/>
            <a:ext cx="1574158" cy="314510"/>
          </a:xfrm>
          <a:prstGeom prst="rect">
            <a:avLst/>
          </a:prstGeom>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ar-SA" sz="1050" b="0" i="0" u="none" strike="noStrike" kern="1200" cap="none" spc="0" normalizeH="0" baseline="0" noProof="0" dirty="0">
                <a:ln>
                  <a:noFill/>
                </a:ln>
                <a:solidFill>
                  <a:srgbClr val="E6E6E6">
                    <a:lumMod val="10000"/>
                  </a:srgbClr>
                </a:solidFill>
                <a:effectLst/>
                <a:uLnTx/>
                <a:uFillTx/>
                <a:latin typeface="SST Arabic" panose="020B0504030504020204" pitchFamily="34" charset="-78"/>
                <a:ea typeface="+mn-ea"/>
                <a:cs typeface="SST Arabic" panose="020B0504030504020204" pitchFamily="34" charset="-78"/>
              </a:rPr>
              <a:t>تنفيذ المعايير</a:t>
            </a:r>
          </a:p>
        </p:txBody>
      </p:sp>
      <p:sp>
        <p:nvSpPr>
          <p:cNvPr id="137" name="Flowchart: Alternate Process 136">
            <a:hlinkClick r:id="" action="ppaction://noaction"/>
            <a:extLst>
              <a:ext uri="{FF2B5EF4-FFF2-40B4-BE49-F238E27FC236}">
                <a16:creationId xmlns:a16="http://schemas.microsoft.com/office/drawing/2014/main" id="{503DFC12-8633-490C-8B5E-81AAFA20ACDB}"/>
              </a:ext>
            </a:extLst>
          </p:cNvPr>
          <p:cNvSpPr/>
          <p:nvPr/>
        </p:nvSpPr>
        <p:spPr>
          <a:xfrm>
            <a:off x="3945735" y="5272501"/>
            <a:ext cx="1554480" cy="245702"/>
          </a:xfrm>
          <a:prstGeom prst="flowChartAlternateProcess">
            <a:avLst/>
          </a:prstGeom>
          <a:solidFill>
            <a:srgbClr val="FF8585">
              <a:alpha val="50196"/>
            </a:srgbClr>
          </a:solidFill>
          <a:ln>
            <a:solidFill>
              <a:srgbClr val="FF9B9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1050" b="1" i="0" u="none" strike="noStrike" kern="1200" cap="none" spc="0" normalizeH="0" baseline="0" noProof="0" dirty="0">
                <a:ln>
                  <a:noFill/>
                </a:ln>
                <a:solidFill>
                  <a:srgbClr val="E6E6E6">
                    <a:lumMod val="25000"/>
                  </a:srgbClr>
                </a:solidFill>
                <a:effectLst/>
                <a:uLnTx/>
                <a:uFillTx/>
                <a:latin typeface="SST Arabic" panose="020B0504030504020204" pitchFamily="34" charset="-78"/>
                <a:ea typeface="+mn-ea"/>
                <a:cs typeface="SST Arabic" panose="020B0504030504020204" pitchFamily="34" charset="-78"/>
              </a:rPr>
              <a:t>عدد الحركات المستهدفة </a:t>
            </a:r>
          </a:p>
        </p:txBody>
      </p:sp>
      <p:sp>
        <p:nvSpPr>
          <p:cNvPr id="138" name="Google Shape;1225;p43">
            <a:extLst>
              <a:ext uri="{FF2B5EF4-FFF2-40B4-BE49-F238E27FC236}">
                <a16:creationId xmlns:a16="http://schemas.microsoft.com/office/drawing/2014/main" id="{CE5BC222-D23F-4E40-B188-0FBF22888590}"/>
              </a:ext>
            </a:extLst>
          </p:cNvPr>
          <p:cNvSpPr/>
          <p:nvPr/>
        </p:nvSpPr>
        <p:spPr>
          <a:xfrm rot="4943053" flipV="1">
            <a:off x="11259580" y="4273780"/>
            <a:ext cx="447104" cy="331178"/>
          </a:xfrm>
          <a:custGeom>
            <a:avLst/>
            <a:gdLst/>
            <a:ahLst/>
            <a:cxnLst/>
            <a:rect l="l" t="t" r="r" b="b"/>
            <a:pathLst>
              <a:path w="16872" h="9216" extrusionOk="0">
                <a:moveTo>
                  <a:pt x="1" y="1"/>
                </a:moveTo>
                <a:lnTo>
                  <a:pt x="3346" y="9216"/>
                </a:lnTo>
                <a:lnTo>
                  <a:pt x="16872" y="7025"/>
                </a:lnTo>
                <a:lnTo>
                  <a:pt x="16872" y="1"/>
                </a:lnTo>
                <a:close/>
              </a:path>
            </a:pathLst>
          </a:custGeom>
          <a:solidFill>
            <a:schemeClr val="tx1">
              <a:lumMod val="90000"/>
              <a:lumOff val="10000"/>
            </a:scheme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0D2547"/>
              </a:solidFill>
              <a:effectLst/>
              <a:uLnTx/>
              <a:uFillTx/>
              <a:latin typeface="Symbio AR+LT"/>
              <a:ea typeface="+mn-ea"/>
              <a:cs typeface="Symbio AR+LT"/>
            </a:endParaRPr>
          </a:p>
        </p:txBody>
      </p:sp>
      <p:sp>
        <p:nvSpPr>
          <p:cNvPr id="139" name="Google Shape;841;p33">
            <a:extLst>
              <a:ext uri="{FF2B5EF4-FFF2-40B4-BE49-F238E27FC236}">
                <a16:creationId xmlns:a16="http://schemas.microsoft.com/office/drawing/2014/main" id="{56299408-4846-40BF-AFDC-1534AA154478}"/>
              </a:ext>
            </a:extLst>
          </p:cNvPr>
          <p:cNvSpPr/>
          <p:nvPr/>
        </p:nvSpPr>
        <p:spPr>
          <a:xfrm rot="16200000">
            <a:off x="10713584" y="3801641"/>
            <a:ext cx="366560" cy="1346700"/>
          </a:xfrm>
          <a:prstGeom prst="round2SameRect">
            <a:avLst>
              <a:gd name="adj1" fmla="val 50000"/>
              <a:gd name="adj2" fmla="val 0"/>
            </a:avLst>
          </a:prstGeom>
          <a:solidFill>
            <a:schemeClr val="tx1">
              <a:lumMod val="75000"/>
              <a:lumOff val="25000"/>
            </a:schemeClr>
          </a:solidFill>
          <a:ln>
            <a:noFill/>
          </a:ln>
        </p:spPr>
        <p:txBody>
          <a:bodyPr spcFirstLastPara="1" wrap="square" lIns="0" tIns="1371600" rIns="0" bIns="91425"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endParaRPr kumimoji="0" sz="1300" b="0" i="0" u="none" strike="noStrike" kern="1200" cap="none" spc="0" normalizeH="0" baseline="0" noProof="0" dirty="0">
              <a:ln>
                <a:noFill/>
              </a:ln>
              <a:solidFill>
                <a:srgbClr val="FFFFFF"/>
              </a:solidFill>
              <a:effectLst/>
              <a:uLnTx/>
              <a:uFillTx/>
              <a:latin typeface="Symbio AR+LT"/>
              <a:ea typeface="+mn-ea"/>
              <a:cs typeface="Symbio AR+LT"/>
            </a:endParaRPr>
          </a:p>
        </p:txBody>
      </p:sp>
      <p:sp>
        <p:nvSpPr>
          <p:cNvPr id="140" name="Google Shape;841;p33">
            <a:extLst>
              <a:ext uri="{FF2B5EF4-FFF2-40B4-BE49-F238E27FC236}">
                <a16:creationId xmlns:a16="http://schemas.microsoft.com/office/drawing/2014/main" id="{F0290D08-A93E-4A97-BDE9-2A3AFF077389}"/>
              </a:ext>
            </a:extLst>
          </p:cNvPr>
          <p:cNvSpPr/>
          <p:nvPr/>
        </p:nvSpPr>
        <p:spPr>
          <a:xfrm rot="16200000">
            <a:off x="10755753" y="3904129"/>
            <a:ext cx="248647" cy="1144996"/>
          </a:xfrm>
          <a:prstGeom prst="round2SameRect">
            <a:avLst>
              <a:gd name="adj1" fmla="val 50000"/>
              <a:gd name="adj2" fmla="val 0"/>
            </a:avLst>
          </a:prstGeom>
          <a:solidFill>
            <a:schemeClr val="bg1"/>
          </a:solidFill>
          <a:ln>
            <a:noFill/>
          </a:ln>
        </p:spPr>
        <p:txBody>
          <a:bodyPr spcFirstLastPara="1" wrap="square" lIns="0" tIns="1371600" rIns="0" bIns="91425"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endParaRPr kumimoji="0" sz="1300" b="0" i="0" u="none" strike="noStrike" kern="1200" cap="none" spc="0" normalizeH="0" baseline="0" noProof="0" dirty="0">
              <a:ln>
                <a:noFill/>
              </a:ln>
              <a:solidFill>
                <a:srgbClr val="FFFFFF"/>
              </a:solidFill>
              <a:effectLst/>
              <a:uLnTx/>
              <a:uFillTx/>
              <a:latin typeface="Symbio AR+LT"/>
              <a:ea typeface="+mn-ea"/>
              <a:cs typeface="Symbio AR+LT"/>
            </a:endParaRPr>
          </a:p>
        </p:txBody>
      </p:sp>
      <p:sp>
        <p:nvSpPr>
          <p:cNvPr id="141" name="Rectangle 140">
            <a:extLst>
              <a:ext uri="{FF2B5EF4-FFF2-40B4-BE49-F238E27FC236}">
                <a16:creationId xmlns:a16="http://schemas.microsoft.com/office/drawing/2014/main" id="{79E6059F-A3AA-4843-96A9-994C5B44CFB0}"/>
              </a:ext>
            </a:extLst>
          </p:cNvPr>
          <p:cNvSpPr/>
          <p:nvPr/>
        </p:nvSpPr>
        <p:spPr>
          <a:xfrm>
            <a:off x="10504250" y="4303027"/>
            <a:ext cx="836034" cy="314510"/>
          </a:xfrm>
          <a:prstGeom prst="rect">
            <a:avLst/>
          </a:prstGeom>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ar-SA" sz="1050" b="0" i="0" u="none" strike="noStrike" kern="1200" cap="none" spc="0" normalizeH="0" baseline="0" noProof="0" dirty="0">
                <a:ln>
                  <a:noFill/>
                </a:ln>
                <a:solidFill>
                  <a:srgbClr val="0D2547"/>
                </a:solidFill>
                <a:effectLst/>
                <a:uLnTx/>
                <a:uFillTx/>
                <a:latin typeface="SST Arabic" panose="020B0504030504020204" pitchFamily="34" charset="-78"/>
                <a:ea typeface="+mn-ea"/>
                <a:cs typeface="Somar Bold"/>
              </a:rPr>
              <a:t>الاستهداف</a:t>
            </a:r>
            <a:endParaRPr kumimoji="0" lang="ar-SA" sz="1050" b="0" i="0" u="none" strike="noStrike" kern="1200" cap="none" spc="0" normalizeH="0" baseline="0" noProof="0" dirty="0">
              <a:ln>
                <a:noFill/>
              </a:ln>
              <a:solidFill>
                <a:srgbClr val="0D2547"/>
              </a:solidFill>
              <a:effectLst/>
              <a:uLnTx/>
              <a:uFillTx/>
              <a:latin typeface="SST Arabic" panose="020B0504030504020204" pitchFamily="34" charset="-78"/>
              <a:ea typeface="+mn-ea"/>
              <a:cs typeface="SST Arabic" panose="020B0504030504020204" pitchFamily="34" charset="-78"/>
            </a:endParaRPr>
          </a:p>
        </p:txBody>
      </p:sp>
      <p:sp>
        <p:nvSpPr>
          <p:cNvPr id="143" name="Rectangle: Rounded Corners 142">
            <a:extLst>
              <a:ext uri="{FF2B5EF4-FFF2-40B4-BE49-F238E27FC236}">
                <a16:creationId xmlns:a16="http://schemas.microsoft.com/office/drawing/2014/main" id="{CA268442-7E27-4671-8DAB-E7533EBD4113}"/>
              </a:ext>
            </a:extLst>
          </p:cNvPr>
          <p:cNvSpPr/>
          <p:nvPr/>
        </p:nvSpPr>
        <p:spPr>
          <a:xfrm>
            <a:off x="7319552" y="1445679"/>
            <a:ext cx="2456242" cy="2245108"/>
          </a:xfrm>
          <a:prstGeom prst="roundRect">
            <a:avLst/>
          </a:prstGeom>
          <a:solidFill>
            <a:srgbClr val="002C81">
              <a:alpha val="69804"/>
            </a:srgbClr>
          </a:solidFill>
          <a:ln w="28575">
            <a:no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ymbio AR+LT"/>
              <a:ea typeface="+mn-ea"/>
              <a:cs typeface="Symbio AR+LT"/>
            </a:endParaRPr>
          </a:p>
        </p:txBody>
      </p:sp>
      <p:sp>
        <p:nvSpPr>
          <p:cNvPr id="144" name="Rectangle: Rounded Corners 143">
            <a:extLst>
              <a:ext uri="{FF2B5EF4-FFF2-40B4-BE49-F238E27FC236}">
                <a16:creationId xmlns:a16="http://schemas.microsoft.com/office/drawing/2014/main" id="{D3436A2B-499C-4C97-AF0C-027593B382E4}"/>
              </a:ext>
            </a:extLst>
          </p:cNvPr>
          <p:cNvSpPr/>
          <p:nvPr/>
        </p:nvSpPr>
        <p:spPr>
          <a:xfrm>
            <a:off x="7359494" y="1388777"/>
            <a:ext cx="2408165" cy="2227725"/>
          </a:xfrm>
          <a:prstGeom prst="roundRect">
            <a:avLst/>
          </a:prstGeom>
          <a:solidFill>
            <a:schemeClr val="bg1"/>
          </a:solidFill>
          <a:ln w="28575">
            <a:no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ymbio AR+LT"/>
              <a:ea typeface="+mn-ea"/>
              <a:cs typeface="Symbio AR+LT"/>
            </a:endParaRPr>
          </a:p>
        </p:txBody>
      </p:sp>
      <p:grpSp>
        <p:nvGrpSpPr>
          <p:cNvPr id="145" name="Group 144">
            <a:extLst>
              <a:ext uri="{FF2B5EF4-FFF2-40B4-BE49-F238E27FC236}">
                <a16:creationId xmlns:a16="http://schemas.microsoft.com/office/drawing/2014/main" id="{4758D417-3A10-4FCF-8ABC-ACBBA47F762A}"/>
              </a:ext>
            </a:extLst>
          </p:cNvPr>
          <p:cNvGrpSpPr/>
          <p:nvPr/>
        </p:nvGrpSpPr>
        <p:grpSpPr>
          <a:xfrm>
            <a:off x="9533530" y="1249606"/>
            <a:ext cx="645765" cy="389947"/>
            <a:chOff x="9366424" y="3553966"/>
            <a:chExt cx="549186" cy="357216"/>
          </a:xfrm>
        </p:grpSpPr>
        <p:grpSp>
          <p:nvGrpSpPr>
            <p:cNvPr id="146" name="Group 145">
              <a:extLst>
                <a:ext uri="{FF2B5EF4-FFF2-40B4-BE49-F238E27FC236}">
                  <a16:creationId xmlns:a16="http://schemas.microsoft.com/office/drawing/2014/main" id="{6963B3E6-8E6D-4D3B-9F14-D1589F0C9644}"/>
                </a:ext>
              </a:extLst>
            </p:cNvPr>
            <p:cNvGrpSpPr/>
            <p:nvPr/>
          </p:nvGrpSpPr>
          <p:grpSpPr>
            <a:xfrm>
              <a:off x="9453162" y="3553966"/>
              <a:ext cx="387627" cy="352509"/>
              <a:chOff x="5112361" y="3348237"/>
              <a:chExt cx="1033500" cy="1033500"/>
            </a:xfrm>
          </p:grpSpPr>
          <p:sp>
            <p:nvSpPr>
              <p:cNvPr id="148" name="Google Shape;1186;p42">
                <a:extLst>
                  <a:ext uri="{FF2B5EF4-FFF2-40B4-BE49-F238E27FC236}">
                    <a16:creationId xmlns:a16="http://schemas.microsoft.com/office/drawing/2014/main" id="{E2814306-509D-4457-880A-8B4CE98B8E7E}"/>
                  </a:ext>
                </a:extLst>
              </p:cNvPr>
              <p:cNvSpPr/>
              <p:nvPr/>
            </p:nvSpPr>
            <p:spPr>
              <a:xfrm>
                <a:off x="5112361" y="3348237"/>
                <a:ext cx="1033500" cy="1033500"/>
              </a:xfrm>
              <a:prstGeom prst="ellipse">
                <a:avLst/>
              </a:prstGeom>
              <a:solidFill>
                <a:schemeClr val="accent3">
                  <a:lumMod val="50000"/>
                </a:scheme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0D2547"/>
                  </a:solidFill>
                  <a:effectLst/>
                  <a:uLnTx/>
                  <a:uFillTx/>
                  <a:latin typeface="Symbio AR+LT"/>
                  <a:ea typeface="+mn-ea"/>
                  <a:cs typeface="Symbio AR+LT"/>
                </a:endParaRPr>
              </a:p>
            </p:txBody>
          </p:sp>
          <p:sp>
            <p:nvSpPr>
              <p:cNvPr id="149" name="Google Shape;1187;p42">
                <a:extLst>
                  <a:ext uri="{FF2B5EF4-FFF2-40B4-BE49-F238E27FC236}">
                    <a16:creationId xmlns:a16="http://schemas.microsoft.com/office/drawing/2014/main" id="{08BF4386-5A3B-430B-A830-9653752762A0}"/>
                  </a:ext>
                </a:extLst>
              </p:cNvPr>
              <p:cNvSpPr/>
              <p:nvPr/>
            </p:nvSpPr>
            <p:spPr>
              <a:xfrm>
                <a:off x="5221432" y="3457310"/>
                <a:ext cx="815400" cy="815400"/>
              </a:xfrm>
              <a:prstGeom prst="ellipse">
                <a:avLst/>
              </a:prstGeom>
              <a:solidFill>
                <a:schemeClr val="bg1"/>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endParaRPr kumimoji="0" sz="900" b="0" i="0" u="none" strike="noStrike" kern="1200" cap="none" spc="0" normalizeH="0" baseline="0" noProof="0" dirty="0">
                  <a:ln>
                    <a:noFill/>
                  </a:ln>
                  <a:solidFill>
                    <a:srgbClr val="0D2547"/>
                  </a:solidFill>
                  <a:effectLst/>
                  <a:uLnTx/>
                  <a:uFillTx/>
                  <a:latin typeface="Symbio AR+LT"/>
                  <a:ea typeface="+mn-ea"/>
                  <a:cs typeface="Symbio AR+LT"/>
                </a:endParaRPr>
              </a:p>
            </p:txBody>
          </p:sp>
          <p:grpSp>
            <p:nvGrpSpPr>
              <p:cNvPr id="150" name="Google Shape;1188;p42">
                <a:extLst>
                  <a:ext uri="{FF2B5EF4-FFF2-40B4-BE49-F238E27FC236}">
                    <a16:creationId xmlns:a16="http://schemas.microsoft.com/office/drawing/2014/main" id="{62CAB7A2-B394-45E5-AFA9-3B52362CDB5B}"/>
                  </a:ext>
                </a:extLst>
              </p:cNvPr>
              <p:cNvGrpSpPr/>
              <p:nvPr/>
            </p:nvGrpSpPr>
            <p:grpSpPr>
              <a:xfrm>
                <a:off x="5400545" y="3665715"/>
                <a:ext cx="457189" cy="398590"/>
                <a:chOff x="5046550" y="2327025"/>
                <a:chExt cx="299325" cy="261525"/>
              </a:xfrm>
            </p:grpSpPr>
            <p:sp>
              <p:nvSpPr>
                <p:cNvPr id="151" name="Google Shape;1189;p42">
                  <a:extLst>
                    <a:ext uri="{FF2B5EF4-FFF2-40B4-BE49-F238E27FC236}">
                      <a16:creationId xmlns:a16="http://schemas.microsoft.com/office/drawing/2014/main" id="{BE3C74E5-9DFF-4CD4-A66B-422839B2E8BA}"/>
                    </a:ext>
                  </a:extLst>
                </p:cNvPr>
                <p:cNvSpPr/>
                <p:nvPr/>
              </p:nvSpPr>
              <p:spPr>
                <a:xfrm>
                  <a:off x="5046550" y="2448325"/>
                  <a:ext cx="297750" cy="140225"/>
                </a:xfrm>
                <a:custGeom>
                  <a:avLst/>
                  <a:gdLst/>
                  <a:ahLst/>
                  <a:cxnLst/>
                  <a:rect l="l" t="t" r="r" b="b"/>
                  <a:pathLst>
                    <a:path w="11910" h="5609" extrusionOk="0">
                      <a:moveTo>
                        <a:pt x="4569" y="1386"/>
                      </a:moveTo>
                      <a:cubicBezTo>
                        <a:pt x="4538" y="1575"/>
                        <a:pt x="4506" y="1828"/>
                        <a:pt x="4443" y="2111"/>
                      </a:cubicBezTo>
                      <a:lnTo>
                        <a:pt x="757" y="2111"/>
                      </a:lnTo>
                      <a:lnTo>
                        <a:pt x="757" y="1386"/>
                      </a:lnTo>
                      <a:close/>
                      <a:moveTo>
                        <a:pt x="11185" y="1386"/>
                      </a:moveTo>
                      <a:lnTo>
                        <a:pt x="11185" y="2111"/>
                      </a:lnTo>
                      <a:lnTo>
                        <a:pt x="7530" y="2111"/>
                      </a:lnTo>
                      <a:cubicBezTo>
                        <a:pt x="7467" y="1828"/>
                        <a:pt x="7436" y="1575"/>
                        <a:pt x="7373" y="1386"/>
                      </a:cubicBezTo>
                      <a:close/>
                      <a:moveTo>
                        <a:pt x="5955" y="725"/>
                      </a:moveTo>
                      <a:cubicBezTo>
                        <a:pt x="6270" y="725"/>
                        <a:pt x="6396" y="788"/>
                        <a:pt x="6491" y="1071"/>
                      </a:cubicBezTo>
                      <a:cubicBezTo>
                        <a:pt x="6743" y="1639"/>
                        <a:pt x="6900" y="2804"/>
                        <a:pt x="7247" y="4852"/>
                      </a:cubicBezTo>
                      <a:lnTo>
                        <a:pt x="4664" y="4852"/>
                      </a:lnTo>
                      <a:cubicBezTo>
                        <a:pt x="5010" y="2804"/>
                        <a:pt x="5168" y="1639"/>
                        <a:pt x="5388" y="1071"/>
                      </a:cubicBezTo>
                      <a:cubicBezTo>
                        <a:pt x="5514" y="788"/>
                        <a:pt x="5640" y="725"/>
                        <a:pt x="5955" y="725"/>
                      </a:cubicBezTo>
                      <a:close/>
                      <a:moveTo>
                        <a:pt x="5955" y="0"/>
                      </a:moveTo>
                      <a:cubicBezTo>
                        <a:pt x="5357" y="0"/>
                        <a:pt x="5010" y="221"/>
                        <a:pt x="4758" y="725"/>
                      </a:cubicBezTo>
                      <a:lnTo>
                        <a:pt x="347" y="725"/>
                      </a:lnTo>
                      <a:cubicBezTo>
                        <a:pt x="158" y="725"/>
                        <a:pt x="1" y="882"/>
                        <a:pt x="1" y="1071"/>
                      </a:cubicBezTo>
                      <a:lnTo>
                        <a:pt x="1" y="2458"/>
                      </a:lnTo>
                      <a:cubicBezTo>
                        <a:pt x="1" y="2647"/>
                        <a:pt x="158" y="2804"/>
                        <a:pt x="347" y="2804"/>
                      </a:cubicBezTo>
                      <a:lnTo>
                        <a:pt x="4254" y="2804"/>
                      </a:lnTo>
                      <a:cubicBezTo>
                        <a:pt x="4191" y="3371"/>
                        <a:pt x="4065" y="4064"/>
                        <a:pt x="3907" y="4884"/>
                      </a:cubicBezTo>
                      <a:lnTo>
                        <a:pt x="3498" y="4884"/>
                      </a:lnTo>
                      <a:cubicBezTo>
                        <a:pt x="3309" y="4884"/>
                        <a:pt x="3151" y="5041"/>
                        <a:pt x="3151" y="5262"/>
                      </a:cubicBezTo>
                      <a:cubicBezTo>
                        <a:pt x="3151" y="5451"/>
                        <a:pt x="3309" y="5608"/>
                        <a:pt x="3498" y="5608"/>
                      </a:cubicBezTo>
                      <a:lnTo>
                        <a:pt x="8350" y="5608"/>
                      </a:lnTo>
                      <a:cubicBezTo>
                        <a:pt x="8539" y="5608"/>
                        <a:pt x="8696" y="5451"/>
                        <a:pt x="8696" y="5262"/>
                      </a:cubicBezTo>
                      <a:cubicBezTo>
                        <a:pt x="8696" y="5041"/>
                        <a:pt x="8539" y="4884"/>
                        <a:pt x="8350" y="4884"/>
                      </a:cubicBezTo>
                      <a:lnTo>
                        <a:pt x="7972" y="4884"/>
                      </a:lnTo>
                      <a:cubicBezTo>
                        <a:pt x="7814" y="4064"/>
                        <a:pt x="7688" y="3403"/>
                        <a:pt x="7593" y="2804"/>
                      </a:cubicBezTo>
                      <a:lnTo>
                        <a:pt x="11500" y="2804"/>
                      </a:lnTo>
                      <a:cubicBezTo>
                        <a:pt x="11689" y="2804"/>
                        <a:pt x="11847" y="2647"/>
                        <a:pt x="11847" y="2458"/>
                      </a:cubicBezTo>
                      <a:lnTo>
                        <a:pt x="11847" y="1071"/>
                      </a:lnTo>
                      <a:cubicBezTo>
                        <a:pt x="11910" y="882"/>
                        <a:pt x="11752" y="725"/>
                        <a:pt x="11532" y="725"/>
                      </a:cubicBezTo>
                      <a:lnTo>
                        <a:pt x="7121" y="725"/>
                      </a:lnTo>
                      <a:cubicBezTo>
                        <a:pt x="6900" y="252"/>
                        <a:pt x="6554" y="0"/>
                        <a:pt x="5955"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D2547"/>
                    </a:solidFill>
                    <a:effectLst/>
                    <a:uLnTx/>
                    <a:uFillTx/>
                    <a:latin typeface="Symbio AR+LT"/>
                    <a:ea typeface="+mn-ea"/>
                    <a:cs typeface="Symbio AR+LT"/>
                  </a:endParaRPr>
                </a:p>
              </p:txBody>
            </p:sp>
            <p:sp>
              <p:nvSpPr>
                <p:cNvPr id="152" name="Google Shape;1190;p42">
                  <a:extLst>
                    <a:ext uri="{FF2B5EF4-FFF2-40B4-BE49-F238E27FC236}">
                      <a16:creationId xmlns:a16="http://schemas.microsoft.com/office/drawing/2014/main" id="{BB3BBF26-5C67-4793-BC06-BD5729298665}"/>
                    </a:ext>
                  </a:extLst>
                </p:cNvPr>
                <p:cNvSpPr/>
                <p:nvPr/>
              </p:nvSpPr>
              <p:spPr>
                <a:xfrm>
                  <a:off x="5241900" y="2327025"/>
                  <a:ext cx="103975" cy="121325"/>
                </a:xfrm>
                <a:custGeom>
                  <a:avLst/>
                  <a:gdLst/>
                  <a:ahLst/>
                  <a:cxnLst/>
                  <a:rect l="l" t="t" r="r" b="b"/>
                  <a:pathLst>
                    <a:path w="4159" h="4853" extrusionOk="0">
                      <a:moveTo>
                        <a:pt x="1985" y="725"/>
                      </a:moveTo>
                      <a:cubicBezTo>
                        <a:pt x="2394" y="725"/>
                        <a:pt x="2709" y="1040"/>
                        <a:pt x="2709" y="1450"/>
                      </a:cubicBezTo>
                      <a:cubicBezTo>
                        <a:pt x="2709" y="1828"/>
                        <a:pt x="2394" y="2143"/>
                        <a:pt x="1985" y="2143"/>
                      </a:cubicBezTo>
                      <a:cubicBezTo>
                        <a:pt x="1607" y="2143"/>
                        <a:pt x="1292" y="1828"/>
                        <a:pt x="1292" y="1450"/>
                      </a:cubicBezTo>
                      <a:cubicBezTo>
                        <a:pt x="1292" y="1040"/>
                        <a:pt x="1638" y="725"/>
                        <a:pt x="1985" y="725"/>
                      </a:cubicBezTo>
                      <a:close/>
                      <a:moveTo>
                        <a:pt x="1985" y="2804"/>
                      </a:moveTo>
                      <a:cubicBezTo>
                        <a:pt x="2741" y="2804"/>
                        <a:pt x="3371" y="3435"/>
                        <a:pt x="3371" y="4191"/>
                      </a:cubicBezTo>
                      <a:lnTo>
                        <a:pt x="630" y="4191"/>
                      </a:lnTo>
                      <a:cubicBezTo>
                        <a:pt x="630" y="3435"/>
                        <a:pt x="1260" y="2804"/>
                        <a:pt x="1985" y="2804"/>
                      </a:cubicBezTo>
                      <a:close/>
                      <a:moveTo>
                        <a:pt x="2048" y="1"/>
                      </a:moveTo>
                      <a:cubicBezTo>
                        <a:pt x="1292" y="1"/>
                        <a:pt x="662" y="631"/>
                        <a:pt x="662" y="1387"/>
                      </a:cubicBezTo>
                      <a:cubicBezTo>
                        <a:pt x="662" y="1765"/>
                        <a:pt x="819" y="2111"/>
                        <a:pt x="1040" y="2332"/>
                      </a:cubicBezTo>
                      <a:cubicBezTo>
                        <a:pt x="410" y="2710"/>
                        <a:pt x="0" y="3372"/>
                        <a:pt x="0" y="4159"/>
                      </a:cubicBezTo>
                      <a:lnTo>
                        <a:pt x="0" y="4506"/>
                      </a:lnTo>
                      <a:cubicBezTo>
                        <a:pt x="0" y="4695"/>
                        <a:pt x="158" y="4852"/>
                        <a:pt x="347" y="4852"/>
                      </a:cubicBezTo>
                      <a:lnTo>
                        <a:pt x="3812" y="4852"/>
                      </a:lnTo>
                      <a:cubicBezTo>
                        <a:pt x="4001" y="4852"/>
                        <a:pt x="4159" y="4695"/>
                        <a:pt x="4159" y="4506"/>
                      </a:cubicBezTo>
                      <a:lnTo>
                        <a:pt x="4159" y="4159"/>
                      </a:lnTo>
                      <a:cubicBezTo>
                        <a:pt x="4096" y="3403"/>
                        <a:pt x="3655" y="2710"/>
                        <a:pt x="3025" y="2332"/>
                      </a:cubicBezTo>
                      <a:cubicBezTo>
                        <a:pt x="3245" y="2111"/>
                        <a:pt x="3403" y="1765"/>
                        <a:pt x="3403" y="1387"/>
                      </a:cubicBezTo>
                      <a:cubicBezTo>
                        <a:pt x="3403" y="631"/>
                        <a:pt x="2772" y="1"/>
                        <a:pt x="2048"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D2547"/>
                    </a:solidFill>
                    <a:effectLst/>
                    <a:uLnTx/>
                    <a:uFillTx/>
                    <a:latin typeface="Symbio AR+LT"/>
                    <a:ea typeface="+mn-ea"/>
                    <a:cs typeface="Symbio AR+LT"/>
                  </a:endParaRPr>
                </a:p>
              </p:txBody>
            </p:sp>
            <p:sp>
              <p:nvSpPr>
                <p:cNvPr id="153" name="Google Shape;1191;p42">
                  <a:extLst>
                    <a:ext uri="{FF2B5EF4-FFF2-40B4-BE49-F238E27FC236}">
                      <a16:creationId xmlns:a16="http://schemas.microsoft.com/office/drawing/2014/main" id="{456DD050-F714-4596-8F94-DE7520BDB860}"/>
                    </a:ext>
                  </a:extLst>
                </p:cNvPr>
                <p:cNvSpPr/>
                <p:nvPr/>
              </p:nvSpPr>
              <p:spPr>
                <a:xfrm>
                  <a:off x="5048925" y="2328600"/>
                  <a:ext cx="103975" cy="121325"/>
                </a:xfrm>
                <a:custGeom>
                  <a:avLst/>
                  <a:gdLst/>
                  <a:ahLst/>
                  <a:cxnLst/>
                  <a:rect l="l" t="t" r="r" b="b"/>
                  <a:pathLst>
                    <a:path w="4159" h="4853" extrusionOk="0">
                      <a:moveTo>
                        <a:pt x="2048" y="662"/>
                      </a:moveTo>
                      <a:cubicBezTo>
                        <a:pt x="2426" y="662"/>
                        <a:pt x="2741" y="977"/>
                        <a:pt x="2741" y="1387"/>
                      </a:cubicBezTo>
                      <a:cubicBezTo>
                        <a:pt x="2741" y="1765"/>
                        <a:pt x="2426" y="2080"/>
                        <a:pt x="2048" y="2080"/>
                      </a:cubicBezTo>
                      <a:cubicBezTo>
                        <a:pt x="1639" y="2080"/>
                        <a:pt x="1324" y="1765"/>
                        <a:pt x="1324" y="1387"/>
                      </a:cubicBezTo>
                      <a:cubicBezTo>
                        <a:pt x="1324" y="977"/>
                        <a:pt x="1670" y="662"/>
                        <a:pt x="2048" y="662"/>
                      </a:cubicBezTo>
                      <a:close/>
                      <a:moveTo>
                        <a:pt x="2048" y="2710"/>
                      </a:moveTo>
                      <a:cubicBezTo>
                        <a:pt x="2773" y="2710"/>
                        <a:pt x="3403" y="3340"/>
                        <a:pt x="3403" y="4096"/>
                      </a:cubicBezTo>
                      <a:lnTo>
                        <a:pt x="662" y="4096"/>
                      </a:lnTo>
                      <a:cubicBezTo>
                        <a:pt x="662" y="3340"/>
                        <a:pt x="1292" y="2710"/>
                        <a:pt x="2048" y="2710"/>
                      </a:cubicBezTo>
                      <a:close/>
                      <a:moveTo>
                        <a:pt x="2111" y="1"/>
                      </a:moveTo>
                      <a:cubicBezTo>
                        <a:pt x="1355" y="1"/>
                        <a:pt x="725" y="631"/>
                        <a:pt x="725" y="1387"/>
                      </a:cubicBezTo>
                      <a:cubicBezTo>
                        <a:pt x="725" y="1733"/>
                        <a:pt x="882" y="2080"/>
                        <a:pt x="1134" y="2332"/>
                      </a:cubicBezTo>
                      <a:cubicBezTo>
                        <a:pt x="410" y="2647"/>
                        <a:pt x="0" y="3340"/>
                        <a:pt x="0" y="4128"/>
                      </a:cubicBezTo>
                      <a:lnTo>
                        <a:pt x="0" y="4474"/>
                      </a:lnTo>
                      <a:cubicBezTo>
                        <a:pt x="0" y="4695"/>
                        <a:pt x="158" y="4852"/>
                        <a:pt x="347" y="4852"/>
                      </a:cubicBezTo>
                      <a:lnTo>
                        <a:pt x="3812" y="4852"/>
                      </a:lnTo>
                      <a:cubicBezTo>
                        <a:pt x="4001" y="4852"/>
                        <a:pt x="4159" y="4695"/>
                        <a:pt x="4159" y="4474"/>
                      </a:cubicBezTo>
                      <a:lnTo>
                        <a:pt x="4159" y="4128"/>
                      </a:lnTo>
                      <a:cubicBezTo>
                        <a:pt x="4159" y="3340"/>
                        <a:pt x="3718" y="2678"/>
                        <a:pt x="3088" y="2332"/>
                      </a:cubicBezTo>
                      <a:cubicBezTo>
                        <a:pt x="3340" y="2080"/>
                        <a:pt x="3497" y="1733"/>
                        <a:pt x="3497" y="1387"/>
                      </a:cubicBezTo>
                      <a:cubicBezTo>
                        <a:pt x="3497" y="631"/>
                        <a:pt x="2867" y="1"/>
                        <a:pt x="2111"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D2547"/>
                    </a:solidFill>
                    <a:effectLst/>
                    <a:uLnTx/>
                    <a:uFillTx/>
                    <a:latin typeface="Symbio AR+LT"/>
                    <a:ea typeface="+mn-ea"/>
                    <a:cs typeface="Symbio AR+LT"/>
                  </a:endParaRPr>
                </a:p>
              </p:txBody>
            </p:sp>
          </p:grpSp>
        </p:grpSp>
        <p:sp>
          <p:nvSpPr>
            <p:cNvPr id="147" name="Rectangle 146">
              <a:extLst>
                <a:ext uri="{FF2B5EF4-FFF2-40B4-BE49-F238E27FC236}">
                  <a16:creationId xmlns:a16="http://schemas.microsoft.com/office/drawing/2014/main" id="{D9D30F2A-24EC-41A4-B888-540271F73F53}"/>
                </a:ext>
              </a:extLst>
            </p:cNvPr>
            <p:cNvSpPr/>
            <p:nvPr/>
          </p:nvSpPr>
          <p:spPr>
            <a:xfrm>
              <a:off x="9366424" y="3572628"/>
              <a:ext cx="549186" cy="338554"/>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SA" sz="1600" b="1" i="0" u="none" strike="noStrike" kern="1200" cap="none" spc="0" normalizeH="0" baseline="0" noProof="0" dirty="0">
                  <a:ln>
                    <a:noFill/>
                  </a:ln>
                  <a:solidFill>
                    <a:srgbClr val="04DAD5"/>
                  </a:solidFill>
                  <a:effectLst>
                    <a:outerShdw blurRad="38100" dist="38100" dir="2700000" algn="tl">
                      <a:srgbClr val="000000">
                        <a:alpha val="43137"/>
                      </a:srgbClr>
                    </a:outerShdw>
                  </a:effectLst>
                  <a:uLnTx/>
                  <a:uFillTx/>
                  <a:latin typeface="SST Arabic" panose="020B0504030504020204" pitchFamily="34" charset="-78"/>
                  <a:ea typeface="+mn-ea"/>
                  <a:cs typeface="SST Arabic" panose="020B0504030504020204" pitchFamily="34" charset="-78"/>
                </a:rPr>
                <a:t>1</a:t>
              </a:r>
            </a:p>
          </p:txBody>
        </p:sp>
      </p:grpSp>
      <p:sp>
        <p:nvSpPr>
          <p:cNvPr id="154" name="Flowchart: Alternate Process 153">
            <a:hlinkClick r:id="" action="ppaction://noaction"/>
            <a:extLst>
              <a:ext uri="{FF2B5EF4-FFF2-40B4-BE49-F238E27FC236}">
                <a16:creationId xmlns:a16="http://schemas.microsoft.com/office/drawing/2014/main" id="{2F03455D-9FF0-4947-98BB-B5A5A71F40A9}"/>
              </a:ext>
            </a:extLst>
          </p:cNvPr>
          <p:cNvSpPr/>
          <p:nvPr/>
        </p:nvSpPr>
        <p:spPr>
          <a:xfrm>
            <a:off x="10868012" y="3855782"/>
            <a:ext cx="162156" cy="173404"/>
          </a:xfrm>
          <a:prstGeom prst="flowChartAlternateProcess">
            <a:avLst/>
          </a:prstGeom>
          <a:solidFill>
            <a:srgbClr val="04DAD5">
              <a:alpha val="20000"/>
            </a:srgbClr>
          </a:solidFill>
          <a:ln>
            <a:solidFill>
              <a:srgbClr val="04DA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050" b="1" i="0" u="none" strike="noStrike" kern="1200" cap="none" spc="0" normalizeH="0" baseline="0" noProof="0" dirty="0">
              <a:ln>
                <a:noFill/>
              </a:ln>
              <a:solidFill>
                <a:srgbClr val="E6E6E6">
                  <a:lumMod val="25000"/>
                </a:srgbClr>
              </a:solidFill>
              <a:effectLst/>
              <a:uLnTx/>
              <a:uFillTx/>
              <a:latin typeface="SST Arabic" panose="020B0504030504020204" pitchFamily="34" charset="-78"/>
              <a:ea typeface="+mn-ea"/>
              <a:cs typeface="SST Arabic" panose="020B0504030504020204" pitchFamily="34" charset="-78"/>
            </a:endParaRPr>
          </a:p>
        </p:txBody>
      </p:sp>
      <p:sp>
        <p:nvSpPr>
          <p:cNvPr id="155" name="Rectangle 154">
            <a:extLst>
              <a:ext uri="{FF2B5EF4-FFF2-40B4-BE49-F238E27FC236}">
                <a16:creationId xmlns:a16="http://schemas.microsoft.com/office/drawing/2014/main" id="{1A9FE5DE-5150-42BB-8B87-1AB1E1244831}"/>
              </a:ext>
            </a:extLst>
          </p:cNvPr>
          <p:cNvSpPr/>
          <p:nvPr/>
        </p:nvSpPr>
        <p:spPr>
          <a:xfrm>
            <a:off x="8936401" y="3825524"/>
            <a:ext cx="2267783" cy="2308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SA" sz="900" b="0" i="0" u="none" strike="noStrike" kern="1200" cap="none" spc="0" normalizeH="0" baseline="0" noProof="0" dirty="0">
                <a:ln>
                  <a:noFill/>
                </a:ln>
                <a:solidFill>
                  <a:srgbClr val="E6E6E6">
                    <a:lumMod val="25000"/>
                  </a:srgbClr>
                </a:solidFill>
                <a:effectLst/>
                <a:uLnTx/>
                <a:uFillTx/>
                <a:latin typeface="SST Arabic" panose="020B0504030504020204" pitchFamily="34" charset="-78"/>
                <a:ea typeface="+mn-ea"/>
                <a:cs typeface="SST Arabic" panose="020B0504030504020204" pitchFamily="34" charset="-78"/>
              </a:rPr>
              <a:t>محاكاة المستهدفات كل شرط على حدى</a:t>
            </a:r>
            <a:endParaRPr kumimoji="0" lang="en-US" sz="900" b="0" i="0" u="none" strike="noStrike" kern="1200" cap="none" spc="0" normalizeH="0" baseline="0" noProof="0" dirty="0">
              <a:ln>
                <a:noFill/>
              </a:ln>
              <a:solidFill>
                <a:srgbClr val="E6E6E6">
                  <a:lumMod val="25000"/>
                </a:srgbClr>
              </a:solidFill>
              <a:effectLst/>
              <a:uLnTx/>
              <a:uFillTx/>
              <a:latin typeface="SST Arabic" panose="020B0504030504020204" pitchFamily="34" charset="-78"/>
              <a:ea typeface="+mn-ea"/>
              <a:cs typeface="SST Arabic" panose="020B0504030504020204" pitchFamily="34" charset="-78"/>
            </a:endParaRPr>
          </a:p>
        </p:txBody>
      </p:sp>
      <p:sp>
        <p:nvSpPr>
          <p:cNvPr id="156" name="Isosceles Triangle 155">
            <a:extLst>
              <a:ext uri="{FF2B5EF4-FFF2-40B4-BE49-F238E27FC236}">
                <a16:creationId xmlns:a16="http://schemas.microsoft.com/office/drawing/2014/main" id="{E2AE21BA-0A30-4618-A29D-352A630913FA}"/>
              </a:ext>
            </a:extLst>
          </p:cNvPr>
          <p:cNvSpPr/>
          <p:nvPr/>
        </p:nvSpPr>
        <p:spPr>
          <a:xfrm flipV="1">
            <a:off x="4151022" y="3969439"/>
            <a:ext cx="3145322" cy="157293"/>
          </a:xfrm>
          <a:prstGeom prst="triangle">
            <a:avLst/>
          </a:prstGeom>
          <a:solidFill>
            <a:schemeClr val="bg1">
              <a:lumMod val="6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SST Arabic" panose="020B0504030504020204" pitchFamily="34" charset="-78"/>
              <a:ea typeface="Calibri" panose="020F0502020204030204" pitchFamily="34" charset="0"/>
              <a:cs typeface="SST Arabic" panose="020B0504030504020204" pitchFamily="34" charset="-78"/>
            </a:endParaRPr>
          </a:p>
        </p:txBody>
      </p:sp>
      <p:sp>
        <p:nvSpPr>
          <p:cNvPr id="157" name="Rectangle 156">
            <a:extLst>
              <a:ext uri="{FF2B5EF4-FFF2-40B4-BE49-F238E27FC236}">
                <a16:creationId xmlns:a16="http://schemas.microsoft.com/office/drawing/2014/main" id="{1E50DA8A-0976-4E5B-8019-687F0F3883E8}"/>
              </a:ext>
            </a:extLst>
          </p:cNvPr>
          <p:cNvSpPr/>
          <p:nvPr/>
        </p:nvSpPr>
        <p:spPr>
          <a:xfrm>
            <a:off x="6271811" y="5544055"/>
            <a:ext cx="1068761" cy="30777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3A3A3A"/>
                </a:solidFill>
                <a:effectLst/>
                <a:uLnTx/>
                <a:uFillTx/>
                <a:latin typeface="Symbio AR+LT" panose="020B0604020202020204" charset="-78"/>
                <a:ea typeface="+mn-ea"/>
                <a:cs typeface="Somar Bold" panose="00000800000000000000" pitchFamily="50" charset="-78"/>
              </a:rPr>
              <a:t>150,182</a:t>
            </a:r>
            <a:endParaRPr kumimoji="0" lang="en-US" sz="1400" b="0" i="0" u="none" strike="noStrike" kern="1200" cap="none" spc="0" normalizeH="0" baseline="0" noProof="0" dirty="0">
              <a:ln>
                <a:noFill/>
              </a:ln>
              <a:solidFill>
                <a:srgbClr val="0D2547"/>
              </a:solidFill>
              <a:effectLst/>
              <a:uLnTx/>
              <a:uFillTx/>
              <a:latin typeface="Symbio AR+LT"/>
              <a:ea typeface="+mn-ea"/>
              <a:cs typeface="Symbio AR+LT"/>
            </a:endParaRPr>
          </a:p>
        </p:txBody>
      </p:sp>
      <p:sp>
        <p:nvSpPr>
          <p:cNvPr id="158" name="Rectangle 157">
            <a:extLst>
              <a:ext uri="{FF2B5EF4-FFF2-40B4-BE49-F238E27FC236}">
                <a16:creationId xmlns:a16="http://schemas.microsoft.com/office/drawing/2014/main" id="{DE45F3B3-1187-4C6E-A406-E1EF61FEAB99}"/>
              </a:ext>
            </a:extLst>
          </p:cNvPr>
          <p:cNvSpPr/>
          <p:nvPr/>
        </p:nvSpPr>
        <p:spPr>
          <a:xfrm>
            <a:off x="4518272" y="5549870"/>
            <a:ext cx="731290" cy="307777"/>
          </a:xfrm>
          <a:prstGeom prst="rect">
            <a:avLst/>
          </a:prstGeom>
        </p:spPr>
        <p:txBody>
          <a:bodyPr wrap="square">
            <a:spAutoFit/>
          </a:bodyPr>
          <a:lstStyle/>
          <a:p>
            <a:r>
              <a:rPr lang="en-US" sz="1400" dirty="0">
                <a:solidFill>
                  <a:srgbClr val="3A3A3A"/>
                </a:solidFill>
                <a:latin typeface="Symbio AR+LT" panose="020B0604020202020204" charset="-78"/>
                <a:cs typeface="Somar Bold" panose="00000800000000000000" pitchFamily="50" charset="-78"/>
              </a:rPr>
              <a:t>19,844</a:t>
            </a:r>
          </a:p>
        </p:txBody>
      </p:sp>
      <p:sp>
        <p:nvSpPr>
          <p:cNvPr id="159" name="Rectangle: Rounded Corners 230">
            <a:extLst>
              <a:ext uri="{FF2B5EF4-FFF2-40B4-BE49-F238E27FC236}">
                <a16:creationId xmlns:a16="http://schemas.microsoft.com/office/drawing/2014/main" id="{727659E7-1D18-4B1C-AADF-22346799D774}"/>
              </a:ext>
            </a:extLst>
          </p:cNvPr>
          <p:cNvSpPr/>
          <p:nvPr/>
        </p:nvSpPr>
        <p:spPr>
          <a:xfrm>
            <a:off x="4465679" y="1436649"/>
            <a:ext cx="2456242" cy="2285023"/>
          </a:xfrm>
          <a:prstGeom prst="roundRect">
            <a:avLst/>
          </a:prstGeom>
          <a:solidFill>
            <a:srgbClr val="002C81">
              <a:alpha val="69804"/>
            </a:srgbClr>
          </a:solidFill>
          <a:ln w="28575">
            <a:no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ymbio AR+LT"/>
              <a:ea typeface="+mn-ea"/>
              <a:cs typeface="Symbio AR+LT"/>
            </a:endParaRPr>
          </a:p>
        </p:txBody>
      </p:sp>
      <p:sp>
        <p:nvSpPr>
          <p:cNvPr id="160" name="Rectangle: Rounded Corners 231">
            <a:extLst>
              <a:ext uri="{FF2B5EF4-FFF2-40B4-BE49-F238E27FC236}">
                <a16:creationId xmlns:a16="http://schemas.microsoft.com/office/drawing/2014/main" id="{6A0C9097-08BF-4A56-A08B-13D70837F31A}"/>
              </a:ext>
            </a:extLst>
          </p:cNvPr>
          <p:cNvSpPr/>
          <p:nvPr/>
        </p:nvSpPr>
        <p:spPr>
          <a:xfrm>
            <a:off x="4505621" y="1388777"/>
            <a:ext cx="2408165" cy="2258611"/>
          </a:xfrm>
          <a:prstGeom prst="roundRect">
            <a:avLst/>
          </a:prstGeom>
          <a:solidFill>
            <a:schemeClr val="bg1"/>
          </a:solidFill>
          <a:ln w="28575">
            <a:no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ymbio AR+LT"/>
              <a:ea typeface="+mn-ea"/>
              <a:cs typeface="Symbio AR+LT"/>
            </a:endParaRPr>
          </a:p>
        </p:txBody>
      </p:sp>
      <p:grpSp>
        <p:nvGrpSpPr>
          <p:cNvPr id="161" name="Group 160">
            <a:extLst>
              <a:ext uri="{FF2B5EF4-FFF2-40B4-BE49-F238E27FC236}">
                <a16:creationId xmlns:a16="http://schemas.microsoft.com/office/drawing/2014/main" id="{9B4ADBC3-E02E-4BE6-A097-AA08778B03A8}"/>
              </a:ext>
            </a:extLst>
          </p:cNvPr>
          <p:cNvGrpSpPr/>
          <p:nvPr/>
        </p:nvGrpSpPr>
        <p:grpSpPr>
          <a:xfrm>
            <a:off x="6679657" y="1280492"/>
            <a:ext cx="645765" cy="389947"/>
            <a:chOff x="9366424" y="3553966"/>
            <a:chExt cx="549186" cy="357216"/>
          </a:xfrm>
        </p:grpSpPr>
        <p:grpSp>
          <p:nvGrpSpPr>
            <p:cNvPr id="162" name="Group 161">
              <a:extLst>
                <a:ext uri="{FF2B5EF4-FFF2-40B4-BE49-F238E27FC236}">
                  <a16:creationId xmlns:a16="http://schemas.microsoft.com/office/drawing/2014/main" id="{40A50738-1C81-42CA-9E0A-B6B4D7E1B331}"/>
                </a:ext>
              </a:extLst>
            </p:cNvPr>
            <p:cNvGrpSpPr/>
            <p:nvPr/>
          </p:nvGrpSpPr>
          <p:grpSpPr>
            <a:xfrm>
              <a:off x="9453162" y="3553966"/>
              <a:ext cx="387627" cy="352509"/>
              <a:chOff x="5112361" y="3348237"/>
              <a:chExt cx="1033500" cy="1033500"/>
            </a:xfrm>
          </p:grpSpPr>
          <p:sp>
            <p:nvSpPr>
              <p:cNvPr id="164" name="Google Shape;1186;p42">
                <a:extLst>
                  <a:ext uri="{FF2B5EF4-FFF2-40B4-BE49-F238E27FC236}">
                    <a16:creationId xmlns:a16="http://schemas.microsoft.com/office/drawing/2014/main" id="{55C34EDF-146A-4523-9E9D-C81CC9CA7296}"/>
                  </a:ext>
                </a:extLst>
              </p:cNvPr>
              <p:cNvSpPr/>
              <p:nvPr/>
            </p:nvSpPr>
            <p:spPr>
              <a:xfrm>
                <a:off x="5112361" y="3348237"/>
                <a:ext cx="1033500" cy="1033500"/>
              </a:xfrm>
              <a:prstGeom prst="ellipse">
                <a:avLst/>
              </a:prstGeom>
              <a:solidFill>
                <a:schemeClr val="accent3">
                  <a:lumMod val="50000"/>
                </a:scheme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0D2547"/>
                  </a:solidFill>
                  <a:effectLst/>
                  <a:uLnTx/>
                  <a:uFillTx/>
                  <a:latin typeface="Symbio AR+LT"/>
                  <a:ea typeface="+mn-ea"/>
                  <a:cs typeface="Symbio AR+LT"/>
                </a:endParaRPr>
              </a:p>
            </p:txBody>
          </p:sp>
          <p:sp>
            <p:nvSpPr>
              <p:cNvPr id="165" name="Google Shape;1187;p42">
                <a:extLst>
                  <a:ext uri="{FF2B5EF4-FFF2-40B4-BE49-F238E27FC236}">
                    <a16:creationId xmlns:a16="http://schemas.microsoft.com/office/drawing/2014/main" id="{23F4BEFD-7EED-4F9A-8775-DB554BE7181F}"/>
                  </a:ext>
                </a:extLst>
              </p:cNvPr>
              <p:cNvSpPr/>
              <p:nvPr/>
            </p:nvSpPr>
            <p:spPr>
              <a:xfrm>
                <a:off x="5221432" y="3457310"/>
                <a:ext cx="815400" cy="815400"/>
              </a:xfrm>
              <a:prstGeom prst="ellipse">
                <a:avLst/>
              </a:prstGeom>
              <a:solidFill>
                <a:schemeClr val="bg1"/>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endParaRPr kumimoji="0" sz="900" b="0" i="0" u="none" strike="noStrike" kern="1200" cap="none" spc="0" normalizeH="0" baseline="0" noProof="0" dirty="0">
                  <a:ln>
                    <a:noFill/>
                  </a:ln>
                  <a:solidFill>
                    <a:srgbClr val="0D2547"/>
                  </a:solidFill>
                  <a:effectLst/>
                  <a:uLnTx/>
                  <a:uFillTx/>
                  <a:latin typeface="Symbio AR+LT"/>
                  <a:ea typeface="+mn-ea"/>
                  <a:cs typeface="Symbio AR+LT"/>
                </a:endParaRPr>
              </a:p>
            </p:txBody>
          </p:sp>
          <p:grpSp>
            <p:nvGrpSpPr>
              <p:cNvPr id="166" name="Google Shape;1188;p42">
                <a:extLst>
                  <a:ext uri="{FF2B5EF4-FFF2-40B4-BE49-F238E27FC236}">
                    <a16:creationId xmlns:a16="http://schemas.microsoft.com/office/drawing/2014/main" id="{7ACEBEDA-44B0-4DF3-A049-729DE3C1AFB0}"/>
                  </a:ext>
                </a:extLst>
              </p:cNvPr>
              <p:cNvGrpSpPr/>
              <p:nvPr/>
            </p:nvGrpSpPr>
            <p:grpSpPr>
              <a:xfrm>
                <a:off x="5400545" y="3665715"/>
                <a:ext cx="457189" cy="398590"/>
                <a:chOff x="5046550" y="2327025"/>
                <a:chExt cx="299325" cy="261525"/>
              </a:xfrm>
            </p:grpSpPr>
            <p:sp>
              <p:nvSpPr>
                <p:cNvPr id="167" name="Google Shape;1189;p42">
                  <a:extLst>
                    <a:ext uri="{FF2B5EF4-FFF2-40B4-BE49-F238E27FC236}">
                      <a16:creationId xmlns:a16="http://schemas.microsoft.com/office/drawing/2014/main" id="{2E1A890C-F61B-4791-9C34-61CACAD9D416}"/>
                    </a:ext>
                  </a:extLst>
                </p:cNvPr>
                <p:cNvSpPr/>
                <p:nvPr/>
              </p:nvSpPr>
              <p:spPr>
                <a:xfrm>
                  <a:off x="5046550" y="2448325"/>
                  <a:ext cx="297750" cy="140225"/>
                </a:xfrm>
                <a:custGeom>
                  <a:avLst/>
                  <a:gdLst/>
                  <a:ahLst/>
                  <a:cxnLst/>
                  <a:rect l="l" t="t" r="r" b="b"/>
                  <a:pathLst>
                    <a:path w="11910" h="5609" extrusionOk="0">
                      <a:moveTo>
                        <a:pt x="4569" y="1386"/>
                      </a:moveTo>
                      <a:cubicBezTo>
                        <a:pt x="4538" y="1575"/>
                        <a:pt x="4506" y="1828"/>
                        <a:pt x="4443" y="2111"/>
                      </a:cubicBezTo>
                      <a:lnTo>
                        <a:pt x="757" y="2111"/>
                      </a:lnTo>
                      <a:lnTo>
                        <a:pt x="757" y="1386"/>
                      </a:lnTo>
                      <a:close/>
                      <a:moveTo>
                        <a:pt x="11185" y="1386"/>
                      </a:moveTo>
                      <a:lnTo>
                        <a:pt x="11185" y="2111"/>
                      </a:lnTo>
                      <a:lnTo>
                        <a:pt x="7530" y="2111"/>
                      </a:lnTo>
                      <a:cubicBezTo>
                        <a:pt x="7467" y="1828"/>
                        <a:pt x="7436" y="1575"/>
                        <a:pt x="7373" y="1386"/>
                      </a:cubicBezTo>
                      <a:close/>
                      <a:moveTo>
                        <a:pt x="5955" y="725"/>
                      </a:moveTo>
                      <a:cubicBezTo>
                        <a:pt x="6270" y="725"/>
                        <a:pt x="6396" y="788"/>
                        <a:pt x="6491" y="1071"/>
                      </a:cubicBezTo>
                      <a:cubicBezTo>
                        <a:pt x="6743" y="1639"/>
                        <a:pt x="6900" y="2804"/>
                        <a:pt x="7247" y="4852"/>
                      </a:cubicBezTo>
                      <a:lnTo>
                        <a:pt x="4664" y="4852"/>
                      </a:lnTo>
                      <a:cubicBezTo>
                        <a:pt x="5010" y="2804"/>
                        <a:pt x="5168" y="1639"/>
                        <a:pt x="5388" y="1071"/>
                      </a:cubicBezTo>
                      <a:cubicBezTo>
                        <a:pt x="5514" y="788"/>
                        <a:pt x="5640" y="725"/>
                        <a:pt x="5955" y="725"/>
                      </a:cubicBezTo>
                      <a:close/>
                      <a:moveTo>
                        <a:pt x="5955" y="0"/>
                      </a:moveTo>
                      <a:cubicBezTo>
                        <a:pt x="5357" y="0"/>
                        <a:pt x="5010" y="221"/>
                        <a:pt x="4758" y="725"/>
                      </a:cubicBezTo>
                      <a:lnTo>
                        <a:pt x="347" y="725"/>
                      </a:lnTo>
                      <a:cubicBezTo>
                        <a:pt x="158" y="725"/>
                        <a:pt x="1" y="882"/>
                        <a:pt x="1" y="1071"/>
                      </a:cubicBezTo>
                      <a:lnTo>
                        <a:pt x="1" y="2458"/>
                      </a:lnTo>
                      <a:cubicBezTo>
                        <a:pt x="1" y="2647"/>
                        <a:pt x="158" y="2804"/>
                        <a:pt x="347" y="2804"/>
                      </a:cubicBezTo>
                      <a:lnTo>
                        <a:pt x="4254" y="2804"/>
                      </a:lnTo>
                      <a:cubicBezTo>
                        <a:pt x="4191" y="3371"/>
                        <a:pt x="4065" y="4064"/>
                        <a:pt x="3907" y="4884"/>
                      </a:cubicBezTo>
                      <a:lnTo>
                        <a:pt x="3498" y="4884"/>
                      </a:lnTo>
                      <a:cubicBezTo>
                        <a:pt x="3309" y="4884"/>
                        <a:pt x="3151" y="5041"/>
                        <a:pt x="3151" y="5262"/>
                      </a:cubicBezTo>
                      <a:cubicBezTo>
                        <a:pt x="3151" y="5451"/>
                        <a:pt x="3309" y="5608"/>
                        <a:pt x="3498" y="5608"/>
                      </a:cubicBezTo>
                      <a:lnTo>
                        <a:pt x="8350" y="5608"/>
                      </a:lnTo>
                      <a:cubicBezTo>
                        <a:pt x="8539" y="5608"/>
                        <a:pt x="8696" y="5451"/>
                        <a:pt x="8696" y="5262"/>
                      </a:cubicBezTo>
                      <a:cubicBezTo>
                        <a:pt x="8696" y="5041"/>
                        <a:pt x="8539" y="4884"/>
                        <a:pt x="8350" y="4884"/>
                      </a:cubicBezTo>
                      <a:lnTo>
                        <a:pt x="7972" y="4884"/>
                      </a:lnTo>
                      <a:cubicBezTo>
                        <a:pt x="7814" y="4064"/>
                        <a:pt x="7688" y="3403"/>
                        <a:pt x="7593" y="2804"/>
                      </a:cubicBezTo>
                      <a:lnTo>
                        <a:pt x="11500" y="2804"/>
                      </a:lnTo>
                      <a:cubicBezTo>
                        <a:pt x="11689" y="2804"/>
                        <a:pt x="11847" y="2647"/>
                        <a:pt x="11847" y="2458"/>
                      </a:cubicBezTo>
                      <a:lnTo>
                        <a:pt x="11847" y="1071"/>
                      </a:lnTo>
                      <a:cubicBezTo>
                        <a:pt x="11910" y="882"/>
                        <a:pt x="11752" y="725"/>
                        <a:pt x="11532" y="725"/>
                      </a:cubicBezTo>
                      <a:lnTo>
                        <a:pt x="7121" y="725"/>
                      </a:lnTo>
                      <a:cubicBezTo>
                        <a:pt x="6900" y="252"/>
                        <a:pt x="6554" y="0"/>
                        <a:pt x="5955"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D2547"/>
                    </a:solidFill>
                    <a:effectLst/>
                    <a:uLnTx/>
                    <a:uFillTx/>
                    <a:latin typeface="Symbio AR+LT"/>
                    <a:ea typeface="+mn-ea"/>
                    <a:cs typeface="Symbio AR+LT"/>
                  </a:endParaRPr>
                </a:p>
              </p:txBody>
            </p:sp>
            <p:sp>
              <p:nvSpPr>
                <p:cNvPr id="168" name="Google Shape;1190;p42">
                  <a:extLst>
                    <a:ext uri="{FF2B5EF4-FFF2-40B4-BE49-F238E27FC236}">
                      <a16:creationId xmlns:a16="http://schemas.microsoft.com/office/drawing/2014/main" id="{2FBCFBF8-E979-44B4-850C-10C1DD9DD790}"/>
                    </a:ext>
                  </a:extLst>
                </p:cNvPr>
                <p:cNvSpPr/>
                <p:nvPr/>
              </p:nvSpPr>
              <p:spPr>
                <a:xfrm>
                  <a:off x="5241900" y="2327025"/>
                  <a:ext cx="103975" cy="121325"/>
                </a:xfrm>
                <a:custGeom>
                  <a:avLst/>
                  <a:gdLst/>
                  <a:ahLst/>
                  <a:cxnLst/>
                  <a:rect l="l" t="t" r="r" b="b"/>
                  <a:pathLst>
                    <a:path w="4159" h="4853" extrusionOk="0">
                      <a:moveTo>
                        <a:pt x="1985" y="725"/>
                      </a:moveTo>
                      <a:cubicBezTo>
                        <a:pt x="2394" y="725"/>
                        <a:pt x="2709" y="1040"/>
                        <a:pt x="2709" y="1450"/>
                      </a:cubicBezTo>
                      <a:cubicBezTo>
                        <a:pt x="2709" y="1828"/>
                        <a:pt x="2394" y="2143"/>
                        <a:pt x="1985" y="2143"/>
                      </a:cubicBezTo>
                      <a:cubicBezTo>
                        <a:pt x="1607" y="2143"/>
                        <a:pt x="1292" y="1828"/>
                        <a:pt x="1292" y="1450"/>
                      </a:cubicBezTo>
                      <a:cubicBezTo>
                        <a:pt x="1292" y="1040"/>
                        <a:pt x="1638" y="725"/>
                        <a:pt x="1985" y="725"/>
                      </a:cubicBezTo>
                      <a:close/>
                      <a:moveTo>
                        <a:pt x="1985" y="2804"/>
                      </a:moveTo>
                      <a:cubicBezTo>
                        <a:pt x="2741" y="2804"/>
                        <a:pt x="3371" y="3435"/>
                        <a:pt x="3371" y="4191"/>
                      </a:cubicBezTo>
                      <a:lnTo>
                        <a:pt x="630" y="4191"/>
                      </a:lnTo>
                      <a:cubicBezTo>
                        <a:pt x="630" y="3435"/>
                        <a:pt x="1260" y="2804"/>
                        <a:pt x="1985" y="2804"/>
                      </a:cubicBezTo>
                      <a:close/>
                      <a:moveTo>
                        <a:pt x="2048" y="1"/>
                      </a:moveTo>
                      <a:cubicBezTo>
                        <a:pt x="1292" y="1"/>
                        <a:pt x="662" y="631"/>
                        <a:pt x="662" y="1387"/>
                      </a:cubicBezTo>
                      <a:cubicBezTo>
                        <a:pt x="662" y="1765"/>
                        <a:pt x="819" y="2111"/>
                        <a:pt x="1040" y="2332"/>
                      </a:cubicBezTo>
                      <a:cubicBezTo>
                        <a:pt x="410" y="2710"/>
                        <a:pt x="0" y="3372"/>
                        <a:pt x="0" y="4159"/>
                      </a:cubicBezTo>
                      <a:lnTo>
                        <a:pt x="0" y="4506"/>
                      </a:lnTo>
                      <a:cubicBezTo>
                        <a:pt x="0" y="4695"/>
                        <a:pt x="158" y="4852"/>
                        <a:pt x="347" y="4852"/>
                      </a:cubicBezTo>
                      <a:lnTo>
                        <a:pt x="3812" y="4852"/>
                      </a:lnTo>
                      <a:cubicBezTo>
                        <a:pt x="4001" y="4852"/>
                        <a:pt x="4159" y="4695"/>
                        <a:pt x="4159" y="4506"/>
                      </a:cubicBezTo>
                      <a:lnTo>
                        <a:pt x="4159" y="4159"/>
                      </a:lnTo>
                      <a:cubicBezTo>
                        <a:pt x="4096" y="3403"/>
                        <a:pt x="3655" y="2710"/>
                        <a:pt x="3025" y="2332"/>
                      </a:cubicBezTo>
                      <a:cubicBezTo>
                        <a:pt x="3245" y="2111"/>
                        <a:pt x="3403" y="1765"/>
                        <a:pt x="3403" y="1387"/>
                      </a:cubicBezTo>
                      <a:cubicBezTo>
                        <a:pt x="3403" y="631"/>
                        <a:pt x="2772" y="1"/>
                        <a:pt x="2048"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D2547"/>
                    </a:solidFill>
                    <a:effectLst/>
                    <a:uLnTx/>
                    <a:uFillTx/>
                    <a:latin typeface="Symbio AR+LT"/>
                    <a:ea typeface="+mn-ea"/>
                    <a:cs typeface="Symbio AR+LT"/>
                  </a:endParaRPr>
                </a:p>
              </p:txBody>
            </p:sp>
            <p:sp>
              <p:nvSpPr>
                <p:cNvPr id="169" name="Google Shape;1191;p42">
                  <a:extLst>
                    <a:ext uri="{FF2B5EF4-FFF2-40B4-BE49-F238E27FC236}">
                      <a16:creationId xmlns:a16="http://schemas.microsoft.com/office/drawing/2014/main" id="{03D26214-3DF6-4993-A42C-D2E1E5D01D26}"/>
                    </a:ext>
                  </a:extLst>
                </p:cNvPr>
                <p:cNvSpPr/>
                <p:nvPr/>
              </p:nvSpPr>
              <p:spPr>
                <a:xfrm>
                  <a:off x="5048925" y="2328600"/>
                  <a:ext cx="103975" cy="121325"/>
                </a:xfrm>
                <a:custGeom>
                  <a:avLst/>
                  <a:gdLst/>
                  <a:ahLst/>
                  <a:cxnLst/>
                  <a:rect l="l" t="t" r="r" b="b"/>
                  <a:pathLst>
                    <a:path w="4159" h="4853" extrusionOk="0">
                      <a:moveTo>
                        <a:pt x="2048" y="662"/>
                      </a:moveTo>
                      <a:cubicBezTo>
                        <a:pt x="2426" y="662"/>
                        <a:pt x="2741" y="977"/>
                        <a:pt x="2741" y="1387"/>
                      </a:cubicBezTo>
                      <a:cubicBezTo>
                        <a:pt x="2741" y="1765"/>
                        <a:pt x="2426" y="2080"/>
                        <a:pt x="2048" y="2080"/>
                      </a:cubicBezTo>
                      <a:cubicBezTo>
                        <a:pt x="1639" y="2080"/>
                        <a:pt x="1324" y="1765"/>
                        <a:pt x="1324" y="1387"/>
                      </a:cubicBezTo>
                      <a:cubicBezTo>
                        <a:pt x="1324" y="977"/>
                        <a:pt x="1670" y="662"/>
                        <a:pt x="2048" y="662"/>
                      </a:cubicBezTo>
                      <a:close/>
                      <a:moveTo>
                        <a:pt x="2048" y="2710"/>
                      </a:moveTo>
                      <a:cubicBezTo>
                        <a:pt x="2773" y="2710"/>
                        <a:pt x="3403" y="3340"/>
                        <a:pt x="3403" y="4096"/>
                      </a:cubicBezTo>
                      <a:lnTo>
                        <a:pt x="662" y="4096"/>
                      </a:lnTo>
                      <a:cubicBezTo>
                        <a:pt x="662" y="3340"/>
                        <a:pt x="1292" y="2710"/>
                        <a:pt x="2048" y="2710"/>
                      </a:cubicBezTo>
                      <a:close/>
                      <a:moveTo>
                        <a:pt x="2111" y="1"/>
                      </a:moveTo>
                      <a:cubicBezTo>
                        <a:pt x="1355" y="1"/>
                        <a:pt x="725" y="631"/>
                        <a:pt x="725" y="1387"/>
                      </a:cubicBezTo>
                      <a:cubicBezTo>
                        <a:pt x="725" y="1733"/>
                        <a:pt x="882" y="2080"/>
                        <a:pt x="1134" y="2332"/>
                      </a:cubicBezTo>
                      <a:cubicBezTo>
                        <a:pt x="410" y="2647"/>
                        <a:pt x="0" y="3340"/>
                        <a:pt x="0" y="4128"/>
                      </a:cubicBezTo>
                      <a:lnTo>
                        <a:pt x="0" y="4474"/>
                      </a:lnTo>
                      <a:cubicBezTo>
                        <a:pt x="0" y="4695"/>
                        <a:pt x="158" y="4852"/>
                        <a:pt x="347" y="4852"/>
                      </a:cubicBezTo>
                      <a:lnTo>
                        <a:pt x="3812" y="4852"/>
                      </a:lnTo>
                      <a:cubicBezTo>
                        <a:pt x="4001" y="4852"/>
                        <a:pt x="4159" y="4695"/>
                        <a:pt x="4159" y="4474"/>
                      </a:cubicBezTo>
                      <a:lnTo>
                        <a:pt x="4159" y="4128"/>
                      </a:lnTo>
                      <a:cubicBezTo>
                        <a:pt x="4159" y="3340"/>
                        <a:pt x="3718" y="2678"/>
                        <a:pt x="3088" y="2332"/>
                      </a:cubicBezTo>
                      <a:cubicBezTo>
                        <a:pt x="3340" y="2080"/>
                        <a:pt x="3497" y="1733"/>
                        <a:pt x="3497" y="1387"/>
                      </a:cubicBezTo>
                      <a:cubicBezTo>
                        <a:pt x="3497" y="631"/>
                        <a:pt x="2867" y="1"/>
                        <a:pt x="2111"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D2547"/>
                    </a:solidFill>
                    <a:effectLst/>
                    <a:uLnTx/>
                    <a:uFillTx/>
                    <a:latin typeface="Symbio AR+LT"/>
                    <a:ea typeface="+mn-ea"/>
                    <a:cs typeface="Symbio AR+LT"/>
                  </a:endParaRPr>
                </a:p>
              </p:txBody>
            </p:sp>
          </p:grpSp>
        </p:grpSp>
        <p:sp>
          <p:nvSpPr>
            <p:cNvPr id="163" name="Rectangle 162">
              <a:extLst>
                <a:ext uri="{FF2B5EF4-FFF2-40B4-BE49-F238E27FC236}">
                  <a16:creationId xmlns:a16="http://schemas.microsoft.com/office/drawing/2014/main" id="{97FCDA99-B3E0-4E44-98B6-531ED6E476C7}"/>
                </a:ext>
              </a:extLst>
            </p:cNvPr>
            <p:cNvSpPr/>
            <p:nvPr/>
          </p:nvSpPr>
          <p:spPr>
            <a:xfrm>
              <a:off x="9366424" y="3572628"/>
              <a:ext cx="549186" cy="338554"/>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SA" sz="1600" b="1" i="0" u="none" strike="noStrike" kern="1200" cap="none" spc="0" normalizeH="0" baseline="0" noProof="0" dirty="0">
                  <a:ln>
                    <a:noFill/>
                  </a:ln>
                  <a:solidFill>
                    <a:srgbClr val="04DAD5"/>
                  </a:solidFill>
                  <a:effectLst>
                    <a:outerShdw blurRad="38100" dist="38100" dir="2700000" algn="tl">
                      <a:srgbClr val="000000">
                        <a:alpha val="43137"/>
                      </a:srgbClr>
                    </a:outerShdw>
                  </a:effectLst>
                  <a:uLnTx/>
                  <a:uFillTx/>
                  <a:latin typeface="SST Arabic" panose="020B0504030504020204" pitchFamily="34" charset="-78"/>
                  <a:ea typeface="+mn-ea"/>
                  <a:cs typeface="SST Arabic" panose="020B0504030504020204" pitchFamily="34" charset="-78"/>
                </a:rPr>
                <a:t>2</a:t>
              </a:r>
            </a:p>
          </p:txBody>
        </p:sp>
      </p:grpSp>
      <p:sp>
        <p:nvSpPr>
          <p:cNvPr id="170" name="Rectangle: Rounded Corners 231">
            <a:extLst>
              <a:ext uri="{FF2B5EF4-FFF2-40B4-BE49-F238E27FC236}">
                <a16:creationId xmlns:a16="http://schemas.microsoft.com/office/drawing/2014/main" id="{1F5D3D9D-187A-4909-BF3E-880B55D44F5B}"/>
              </a:ext>
            </a:extLst>
          </p:cNvPr>
          <p:cNvSpPr/>
          <p:nvPr/>
        </p:nvSpPr>
        <p:spPr>
          <a:xfrm>
            <a:off x="1592794" y="1388777"/>
            <a:ext cx="2408165" cy="2299216"/>
          </a:xfrm>
          <a:prstGeom prst="roundRect">
            <a:avLst/>
          </a:prstGeom>
          <a:solidFill>
            <a:schemeClr val="bg1"/>
          </a:solidFill>
          <a:ln w="28575">
            <a:no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ymbio AR+LT"/>
              <a:ea typeface="+mn-ea"/>
              <a:cs typeface="Symbio AR+LT"/>
            </a:endParaRPr>
          </a:p>
        </p:txBody>
      </p:sp>
      <p:sp>
        <p:nvSpPr>
          <p:cNvPr id="171" name="Rectangle 170">
            <a:extLst>
              <a:ext uri="{FF2B5EF4-FFF2-40B4-BE49-F238E27FC236}">
                <a16:creationId xmlns:a16="http://schemas.microsoft.com/office/drawing/2014/main" id="{F03F3000-2502-44A7-87E8-A00B8E068EA4}"/>
              </a:ext>
            </a:extLst>
          </p:cNvPr>
          <p:cNvSpPr/>
          <p:nvPr/>
        </p:nvSpPr>
        <p:spPr>
          <a:xfrm>
            <a:off x="7438308" y="1556773"/>
            <a:ext cx="2264401" cy="248914"/>
          </a:xfrm>
          <a:prstGeom prst="rect">
            <a:avLst/>
          </a:prstGeom>
        </p:spPr>
        <p:txBody>
          <a:bodyPr wrap="square">
            <a:spAutoFit/>
          </a:bodyPr>
          <a:lstStyle/>
          <a:p>
            <a:pPr marL="0" marR="0" lvl="0" indent="0" algn="ctr" defTabSz="400050" rtl="0" eaLnBrk="1" fontAlgn="auto" latinLnBrk="0" hangingPunct="1">
              <a:lnSpc>
                <a:spcPct val="90000"/>
              </a:lnSpc>
              <a:spcBef>
                <a:spcPct val="0"/>
              </a:spcBef>
              <a:spcAft>
                <a:spcPct val="35000"/>
              </a:spcAft>
              <a:buClrTx/>
              <a:buSzTx/>
              <a:buFontTx/>
              <a:buNone/>
              <a:tabLst/>
              <a:defRPr/>
            </a:pPr>
            <a:r>
              <a:rPr lang="ar-SA" sz="1100" b="1" dirty="0">
                <a:solidFill>
                  <a:srgbClr val="002448"/>
                </a:solidFill>
                <a:latin typeface="SST Arabic" panose="020B0504030504020204" pitchFamily="34" charset="-78"/>
                <a:cs typeface="SST Arabic" panose="020B0504030504020204" pitchFamily="34" charset="-78"/>
              </a:rPr>
              <a:t>انذار خطر على الشاحنة</a:t>
            </a:r>
            <a:endParaRPr kumimoji="0" lang="ar-SA" sz="1100" b="1" i="0" u="none" strike="noStrike" kern="1200" cap="none" spc="0" normalizeH="0" baseline="0" noProof="0" dirty="0">
              <a:ln>
                <a:noFill/>
              </a:ln>
              <a:solidFill>
                <a:srgbClr val="002448"/>
              </a:solidFill>
              <a:effectLst/>
              <a:uLnTx/>
              <a:uFillTx/>
              <a:latin typeface="SST Arabic" panose="020B0504030504020204" pitchFamily="34" charset="-78"/>
              <a:ea typeface="+mn-ea"/>
              <a:cs typeface="SST Arabic" panose="020B0504030504020204" pitchFamily="34" charset="-78"/>
            </a:endParaRPr>
          </a:p>
        </p:txBody>
      </p:sp>
      <p:sp>
        <p:nvSpPr>
          <p:cNvPr id="172" name="Rectangle 171">
            <a:extLst>
              <a:ext uri="{FF2B5EF4-FFF2-40B4-BE49-F238E27FC236}">
                <a16:creationId xmlns:a16="http://schemas.microsoft.com/office/drawing/2014/main" id="{C68541CC-B76D-4E29-AC4A-FA7C6846760E}"/>
              </a:ext>
            </a:extLst>
          </p:cNvPr>
          <p:cNvSpPr/>
          <p:nvPr/>
        </p:nvSpPr>
        <p:spPr>
          <a:xfrm>
            <a:off x="3753733" y="4606891"/>
            <a:ext cx="1574158" cy="388568"/>
          </a:xfrm>
          <a:prstGeom prst="rect">
            <a:avLst/>
          </a:prstGeom>
        </p:spPr>
        <p:txBody>
          <a:bodyPr wrap="square">
            <a:spAutoFit/>
          </a:bodyPr>
          <a:lstStyle/>
          <a:p>
            <a:pPr marL="0" marR="0" lvl="0" indent="0" algn="ctr" defTabSz="914400" rtl="1" eaLnBrk="1" fontAlgn="auto" latinLnBrk="0" hangingPunct="1">
              <a:lnSpc>
                <a:spcPct val="15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E6E6E6">
                    <a:lumMod val="10000"/>
                  </a:srgbClr>
                </a:solidFill>
                <a:effectLst/>
                <a:uLnTx/>
                <a:uFillTx/>
                <a:latin typeface="SST Arabic" panose="020B0504030504020204" pitchFamily="34" charset="-78"/>
                <a:ea typeface="+mn-ea"/>
                <a:cs typeface="SST Arabic" panose="020B0504030504020204" pitchFamily="34" charset="-78"/>
              </a:rPr>
              <a:t>  70 &lt;=</a:t>
            </a:r>
            <a:endParaRPr kumimoji="0" lang="ar-SA" sz="1400" b="1" i="0" u="none" strike="noStrike" kern="1200" cap="none" spc="0" normalizeH="0" baseline="0" noProof="0" dirty="0">
              <a:ln>
                <a:noFill/>
              </a:ln>
              <a:solidFill>
                <a:srgbClr val="E6E6E6">
                  <a:lumMod val="10000"/>
                </a:srgbClr>
              </a:solidFill>
              <a:effectLst/>
              <a:uLnTx/>
              <a:uFillTx/>
              <a:latin typeface="SST Arabic" panose="020B0504030504020204" pitchFamily="34" charset="-78"/>
              <a:ea typeface="+mn-ea"/>
              <a:cs typeface="SST Arabic" panose="020B0504030504020204" pitchFamily="34" charset="-78"/>
            </a:endParaRPr>
          </a:p>
        </p:txBody>
      </p:sp>
      <p:sp>
        <p:nvSpPr>
          <p:cNvPr id="173" name="Flowchart: Alternate Process 172">
            <a:hlinkClick r:id="" action="ppaction://noaction"/>
            <a:extLst>
              <a:ext uri="{FF2B5EF4-FFF2-40B4-BE49-F238E27FC236}">
                <a16:creationId xmlns:a16="http://schemas.microsoft.com/office/drawing/2014/main" id="{8D489C69-C6CC-4024-8559-C6D17EA58D1D}"/>
              </a:ext>
            </a:extLst>
          </p:cNvPr>
          <p:cNvSpPr/>
          <p:nvPr/>
        </p:nvSpPr>
        <p:spPr>
          <a:xfrm>
            <a:off x="8087029" y="3083198"/>
            <a:ext cx="1015848" cy="242638"/>
          </a:xfrm>
          <a:prstGeom prst="flowChartAlternateProcess">
            <a:avLst/>
          </a:prstGeom>
          <a:solidFill>
            <a:srgbClr val="FFFFFF"/>
          </a:solidFill>
          <a:ln>
            <a:solidFill>
              <a:srgbClr val="04DA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0D2547">
                  <a:lumMod val="90000"/>
                  <a:lumOff val="10000"/>
                </a:srgbClr>
              </a:solidFill>
              <a:effectLst/>
              <a:uLnTx/>
              <a:uFillTx/>
              <a:latin typeface="SST Arabic" panose="020B0504030504020204" pitchFamily="34" charset="-78"/>
              <a:ea typeface="+mn-ea"/>
              <a:cs typeface="SST Arabic" panose="020B0504030504020204" pitchFamily="34" charset="-78"/>
            </a:endParaRPr>
          </a:p>
        </p:txBody>
      </p:sp>
      <p:sp>
        <p:nvSpPr>
          <p:cNvPr id="174" name="Flowchart: Alternate Process 173">
            <a:hlinkClick r:id="" action="ppaction://noaction"/>
            <a:extLst>
              <a:ext uri="{FF2B5EF4-FFF2-40B4-BE49-F238E27FC236}">
                <a16:creationId xmlns:a16="http://schemas.microsoft.com/office/drawing/2014/main" id="{35D44D44-1996-47F4-90BA-DE9245F75DF7}"/>
              </a:ext>
            </a:extLst>
          </p:cNvPr>
          <p:cNvSpPr/>
          <p:nvPr/>
        </p:nvSpPr>
        <p:spPr>
          <a:xfrm>
            <a:off x="7752882" y="2819153"/>
            <a:ext cx="1635251" cy="242638"/>
          </a:xfrm>
          <a:prstGeom prst="flowChartAlternateProcess">
            <a:avLst/>
          </a:prstGeom>
          <a:solidFill>
            <a:schemeClr val="accent3">
              <a:lumMod val="20000"/>
              <a:lumOff val="80000"/>
              <a:alpha val="80000"/>
            </a:schemeClr>
          </a:solidFill>
          <a:ln>
            <a:solidFill>
              <a:srgbClr val="04DAD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1000" b="1" i="0" u="none" strike="noStrike" kern="1200" cap="none" spc="0" normalizeH="0" baseline="0" noProof="0" dirty="0">
                <a:ln>
                  <a:noFill/>
                </a:ln>
                <a:solidFill>
                  <a:srgbClr val="E6E6E6">
                    <a:lumMod val="25000"/>
                  </a:srgbClr>
                </a:solidFill>
                <a:effectLst/>
                <a:uLnTx/>
                <a:uFillTx/>
                <a:latin typeface="SST Arabic" panose="020B0504030504020204" pitchFamily="34" charset="-78"/>
                <a:ea typeface="+mn-ea"/>
                <a:cs typeface="SST Arabic" panose="020B0504030504020204" pitchFamily="34" charset="-78"/>
              </a:rPr>
              <a:t>اجمالي المستهدفات</a:t>
            </a:r>
            <a:endParaRPr kumimoji="0" lang="en-US" sz="1000" b="1" i="0" u="none" strike="noStrike" kern="1200" cap="none" spc="0" normalizeH="0" baseline="0" noProof="0" dirty="0">
              <a:ln>
                <a:noFill/>
              </a:ln>
              <a:solidFill>
                <a:srgbClr val="E6E6E6">
                  <a:lumMod val="25000"/>
                </a:srgbClr>
              </a:solidFill>
              <a:effectLst/>
              <a:uLnTx/>
              <a:uFillTx/>
              <a:latin typeface="SST Arabic" panose="020B0504030504020204" pitchFamily="34" charset="-78"/>
              <a:ea typeface="+mn-ea"/>
              <a:cs typeface="SST Arabic" panose="020B0504030504020204" pitchFamily="34" charset="-78"/>
            </a:endParaRPr>
          </a:p>
        </p:txBody>
      </p:sp>
      <p:sp>
        <p:nvSpPr>
          <p:cNvPr id="175" name="Rectangle 174">
            <a:extLst>
              <a:ext uri="{FF2B5EF4-FFF2-40B4-BE49-F238E27FC236}">
                <a16:creationId xmlns:a16="http://schemas.microsoft.com/office/drawing/2014/main" id="{B5CEF465-AD72-4090-B21B-3F4475C984E1}"/>
              </a:ext>
            </a:extLst>
          </p:cNvPr>
          <p:cNvSpPr/>
          <p:nvPr/>
        </p:nvSpPr>
        <p:spPr>
          <a:xfrm>
            <a:off x="8210832" y="3050628"/>
            <a:ext cx="852138" cy="30777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3A3A3A"/>
                </a:solidFill>
                <a:effectLst/>
                <a:uLnTx/>
                <a:uFillTx/>
                <a:latin typeface="Symbio AR+LT" panose="020B0604020202020204" charset="-78"/>
                <a:ea typeface="+mn-ea"/>
                <a:cs typeface="Somar Bold" panose="00000800000000000000" pitchFamily="50" charset="-78"/>
              </a:rPr>
              <a:t>162,335</a:t>
            </a:r>
            <a:endParaRPr kumimoji="0" lang="en-US" sz="1400" b="0" i="0" u="none" strike="noStrike" kern="1200" cap="none" spc="0" normalizeH="0" baseline="0" noProof="0" dirty="0">
              <a:ln>
                <a:noFill/>
              </a:ln>
              <a:solidFill>
                <a:srgbClr val="0D2547"/>
              </a:solidFill>
              <a:effectLst/>
              <a:uLnTx/>
              <a:uFillTx/>
              <a:latin typeface="Symbio AR+LT"/>
              <a:ea typeface="+mn-ea"/>
              <a:cs typeface="Symbio AR+LT"/>
            </a:endParaRPr>
          </a:p>
        </p:txBody>
      </p:sp>
      <p:sp>
        <p:nvSpPr>
          <p:cNvPr id="176" name="Flowchart: Alternate Process 175">
            <a:hlinkClick r:id="" action="ppaction://noaction"/>
            <a:extLst>
              <a:ext uri="{FF2B5EF4-FFF2-40B4-BE49-F238E27FC236}">
                <a16:creationId xmlns:a16="http://schemas.microsoft.com/office/drawing/2014/main" id="{90616502-858D-43EF-9A09-968F49FA594D}"/>
              </a:ext>
            </a:extLst>
          </p:cNvPr>
          <p:cNvSpPr/>
          <p:nvPr/>
        </p:nvSpPr>
        <p:spPr>
          <a:xfrm>
            <a:off x="5294190" y="3083198"/>
            <a:ext cx="1015848" cy="242638"/>
          </a:xfrm>
          <a:prstGeom prst="flowChartAlternateProcess">
            <a:avLst/>
          </a:prstGeom>
          <a:solidFill>
            <a:srgbClr val="FFFFFF"/>
          </a:solidFill>
          <a:ln>
            <a:solidFill>
              <a:srgbClr val="04DA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0D2547">
                  <a:lumMod val="90000"/>
                  <a:lumOff val="10000"/>
                </a:srgbClr>
              </a:solidFill>
              <a:effectLst/>
              <a:uLnTx/>
              <a:uFillTx/>
              <a:latin typeface="SST Arabic" panose="020B0504030504020204" pitchFamily="34" charset="-78"/>
              <a:ea typeface="+mn-ea"/>
              <a:cs typeface="SST Arabic" panose="020B0504030504020204" pitchFamily="34" charset="-78"/>
            </a:endParaRPr>
          </a:p>
        </p:txBody>
      </p:sp>
      <p:sp>
        <p:nvSpPr>
          <p:cNvPr id="177" name="Flowchart: Alternate Process 176">
            <a:hlinkClick r:id="" action="ppaction://noaction"/>
            <a:extLst>
              <a:ext uri="{FF2B5EF4-FFF2-40B4-BE49-F238E27FC236}">
                <a16:creationId xmlns:a16="http://schemas.microsoft.com/office/drawing/2014/main" id="{5FB1CD15-01A1-4E24-80E3-11C67F301098}"/>
              </a:ext>
            </a:extLst>
          </p:cNvPr>
          <p:cNvSpPr/>
          <p:nvPr/>
        </p:nvSpPr>
        <p:spPr>
          <a:xfrm>
            <a:off x="4953345" y="2816010"/>
            <a:ext cx="1635251" cy="242638"/>
          </a:xfrm>
          <a:prstGeom prst="flowChartAlternateProcess">
            <a:avLst/>
          </a:prstGeom>
          <a:solidFill>
            <a:schemeClr val="accent3">
              <a:lumMod val="20000"/>
              <a:lumOff val="80000"/>
              <a:alpha val="80000"/>
            </a:schemeClr>
          </a:solidFill>
          <a:ln>
            <a:solidFill>
              <a:srgbClr val="04DAD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1000" b="1" i="0" u="none" strike="noStrike" kern="1200" cap="none" spc="0" normalizeH="0" baseline="0" noProof="0" dirty="0">
                <a:ln>
                  <a:noFill/>
                </a:ln>
                <a:solidFill>
                  <a:srgbClr val="E6E6E6">
                    <a:lumMod val="25000"/>
                  </a:srgbClr>
                </a:solidFill>
                <a:effectLst/>
                <a:uLnTx/>
                <a:uFillTx/>
                <a:latin typeface="SST Arabic" panose="020B0504030504020204" pitchFamily="34" charset="-78"/>
                <a:ea typeface="+mn-ea"/>
                <a:cs typeface="SST Arabic" panose="020B0504030504020204" pitchFamily="34" charset="-78"/>
              </a:rPr>
              <a:t>اجمالي المستهدفات</a:t>
            </a:r>
            <a:endParaRPr kumimoji="0" lang="en-US" sz="1000" b="1" i="0" u="none" strike="noStrike" kern="1200" cap="none" spc="0" normalizeH="0" baseline="0" noProof="0" dirty="0">
              <a:ln>
                <a:noFill/>
              </a:ln>
              <a:solidFill>
                <a:srgbClr val="E6E6E6">
                  <a:lumMod val="25000"/>
                </a:srgbClr>
              </a:solidFill>
              <a:effectLst/>
              <a:uLnTx/>
              <a:uFillTx/>
              <a:latin typeface="SST Arabic" panose="020B0504030504020204" pitchFamily="34" charset="-78"/>
              <a:ea typeface="+mn-ea"/>
              <a:cs typeface="SST Arabic" panose="020B0504030504020204" pitchFamily="34" charset="-78"/>
            </a:endParaRPr>
          </a:p>
        </p:txBody>
      </p:sp>
      <p:sp>
        <p:nvSpPr>
          <p:cNvPr id="178" name="Rectangle 177">
            <a:extLst>
              <a:ext uri="{FF2B5EF4-FFF2-40B4-BE49-F238E27FC236}">
                <a16:creationId xmlns:a16="http://schemas.microsoft.com/office/drawing/2014/main" id="{BEEF058D-C043-45A7-9C7D-6919B4311D3A}"/>
              </a:ext>
            </a:extLst>
          </p:cNvPr>
          <p:cNvSpPr/>
          <p:nvPr/>
        </p:nvSpPr>
        <p:spPr>
          <a:xfrm>
            <a:off x="5450314" y="3050628"/>
            <a:ext cx="870797" cy="30777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3A3A3A"/>
                </a:solidFill>
                <a:effectLst/>
                <a:uLnTx/>
                <a:uFillTx/>
                <a:latin typeface="Symbio AR+LT" panose="020B0604020202020204" charset="-78"/>
                <a:ea typeface="+mn-ea"/>
                <a:cs typeface="Somar Bold" panose="00000800000000000000" pitchFamily="50" charset="-78"/>
              </a:rPr>
              <a:t>19,922</a:t>
            </a:r>
            <a:endParaRPr kumimoji="0" lang="en-US" sz="1400" b="0" i="0" u="none" strike="noStrike" kern="1200" cap="none" spc="0" normalizeH="0" baseline="0" noProof="0" dirty="0">
              <a:ln>
                <a:noFill/>
              </a:ln>
              <a:solidFill>
                <a:srgbClr val="0D2547"/>
              </a:solidFill>
              <a:effectLst/>
              <a:uLnTx/>
              <a:uFillTx/>
              <a:latin typeface="Symbio AR+LT"/>
              <a:ea typeface="+mn-ea"/>
              <a:cs typeface="Symbio AR+LT"/>
            </a:endParaRPr>
          </a:p>
        </p:txBody>
      </p:sp>
      <p:grpSp>
        <p:nvGrpSpPr>
          <p:cNvPr id="179" name="Group 178">
            <a:extLst>
              <a:ext uri="{FF2B5EF4-FFF2-40B4-BE49-F238E27FC236}">
                <a16:creationId xmlns:a16="http://schemas.microsoft.com/office/drawing/2014/main" id="{3AE51FFB-F47C-4004-BEC5-911CD8248065}"/>
              </a:ext>
            </a:extLst>
          </p:cNvPr>
          <p:cNvGrpSpPr/>
          <p:nvPr/>
        </p:nvGrpSpPr>
        <p:grpSpPr>
          <a:xfrm>
            <a:off x="5012257" y="2254704"/>
            <a:ext cx="1532042" cy="388383"/>
            <a:chOff x="7343535" y="1784278"/>
            <a:chExt cx="1302914" cy="355783"/>
          </a:xfrm>
        </p:grpSpPr>
        <p:grpSp>
          <p:nvGrpSpPr>
            <p:cNvPr id="180" name="Group 179">
              <a:extLst>
                <a:ext uri="{FF2B5EF4-FFF2-40B4-BE49-F238E27FC236}">
                  <a16:creationId xmlns:a16="http://schemas.microsoft.com/office/drawing/2014/main" id="{D3B77D2B-EFB1-4057-AF60-C1C1DF429CCB}"/>
                </a:ext>
              </a:extLst>
            </p:cNvPr>
            <p:cNvGrpSpPr/>
            <p:nvPr/>
          </p:nvGrpSpPr>
          <p:grpSpPr>
            <a:xfrm>
              <a:off x="7343535" y="1787552"/>
              <a:ext cx="1302914" cy="352509"/>
              <a:chOff x="9366424" y="3553966"/>
              <a:chExt cx="1302914" cy="352509"/>
            </a:xfrm>
          </p:grpSpPr>
          <p:grpSp>
            <p:nvGrpSpPr>
              <p:cNvPr id="182" name="Group 181">
                <a:extLst>
                  <a:ext uri="{FF2B5EF4-FFF2-40B4-BE49-F238E27FC236}">
                    <a16:creationId xmlns:a16="http://schemas.microsoft.com/office/drawing/2014/main" id="{4F26B4A8-FB93-441C-A1B2-5B1F2BC86DFB}"/>
                  </a:ext>
                </a:extLst>
              </p:cNvPr>
              <p:cNvGrpSpPr/>
              <p:nvPr/>
            </p:nvGrpSpPr>
            <p:grpSpPr>
              <a:xfrm>
                <a:off x="9453162" y="3553966"/>
                <a:ext cx="1216176" cy="352509"/>
                <a:chOff x="5112361" y="3348237"/>
                <a:chExt cx="3242596" cy="1033500"/>
              </a:xfrm>
            </p:grpSpPr>
            <p:sp>
              <p:nvSpPr>
                <p:cNvPr id="184" name="Google Shape;1186;p42">
                  <a:extLst>
                    <a:ext uri="{FF2B5EF4-FFF2-40B4-BE49-F238E27FC236}">
                      <a16:creationId xmlns:a16="http://schemas.microsoft.com/office/drawing/2014/main" id="{6F8F8EAD-2D1D-490E-A4CE-AC7872CA1BCC}"/>
                    </a:ext>
                  </a:extLst>
                </p:cNvPr>
                <p:cNvSpPr/>
                <p:nvPr/>
              </p:nvSpPr>
              <p:spPr>
                <a:xfrm>
                  <a:off x="5112361" y="3348237"/>
                  <a:ext cx="3242596" cy="1033500"/>
                </a:xfrm>
                <a:prstGeom prst="roundRect">
                  <a:avLst/>
                </a:prstGeom>
                <a:solidFill>
                  <a:schemeClr val="accent3">
                    <a:lumMod val="50000"/>
                  </a:scheme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0D2547"/>
                    </a:solidFill>
                    <a:effectLst/>
                    <a:uLnTx/>
                    <a:uFillTx/>
                    <a:latin typeface="Symbio AR+LT"/>
                    <a:ea typeface="+mn-ea"/>
                    <a:cs typeface="Symbio AR+LT"/>
                  </a:endParaRPr>
                </a:p>
              </p:txBody>
            </p:sp>
            <p:sp>
              <p:nvSpPr>
                <p:cNvPr id="185" name="Google Shape;1187;p42">
                  <a:extLst>
                    <a:ext uri="{FF2B5EF4-FFF2-40B4-BE49-F238E27FC236}">
                      <a16:creationId xmlns:a16="http://schemas.microsoft.com/office/drawing/2014/main" id="{19E166F4-0828-46DB-9E50-DB5A605F1866}"/>
                    </a:ext>
                  </a:extLst>
                </p:cNvPr>
                <p:cNvSpPr/>
                <p:nvPr/>
              </p:nvSpPr>
              <p:spPr>
                <a:xfrm>
                  <a:off x="5221432" y="3457310"/>
                  <a:ext cx="815400" cy="815400"/>
                </a:xfrm>
                <a:prstGeom prst="ellipse">
                  <a:avLst/>
                </a:prstGeom>
                <a:solidFill>
                  <a:schemeClr val="bg1"/>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endParaRPr kumimoji="0" sz="900" b="0" i="0" u="none" strike="noStrike" kern="1200" cap="none" spc="0" normalizeH="0" baseline="0" noProof="0" dirty="0">
                    <a:ln>
                      <a:noFill/>
                    </a:ln>
                    <a:solidFill>
                      <a:srgbClr val="0D2547"/>
                    </a:solidFill>
                    <a:effectLst/>
                    <a:uLnTx/>
                    <a:uFillTx/>
                    <a:latin typeface="Symbio AR+LT"/>
                    <a:ea typeface="+mn-ea"/>
                    <a:cs typeface="Symbio AR+LT"/>
                  </a:endParaRPr>
                </a:p>
              </p:txBody>
            </p:sp>
            <p:grpSp>
              <p:nvGrpSpPr>
                <p:cNvPr id="186" name="Google Shape;1188;p42">
                  <a:extLst>
                    <a:ext uri="{FF2B5EF4-FFF2-40B4-BE49-F238E27FC236}">
                      <a16:creationId xmlns:a16="http://schemas.microsoft.com/office/drawing/2014/main" id="{E65C8068-5707-4AA8-A08F-640E4E3E0A49}"/>
                    </a:ext>
                  </a:extLst>
                </p:cNvPr>
                <p:cNvGrpSpPr/>
                <p:nvPr/>
              </p:nvGrpSpPr>
              <p:grpSpPr>
                <a:xfrm>
                  <a:off x="5400545" y="3665715"/>
                  <a:ext cx="457189" cy="398590"/>
                  <a:chOff x="5046550" y="2327025"/>
                  <a:chExt cx="299325" cy="261525"/>
                </a:xfrm>
              </p:grpSpPr>
              <p:sp>
                <p:nvSpPr>
                  <p:cNvPr id="187" name="Google Shape;1189;p42">
                    <a:extLst>
                      <a:ext uri="{FF2B5EF4-FFF2-40B4-BE49-F238E27FC236}">
                        <a16:creationId xmlns:a16="http://schemas.microsoft.com/office/drawing/2014/main" id="{D8417B0F-9579-46DD-AD4E-2AFF802FE8F1}"/>
                      </a:ext>
                    </a:extLst>
                  </p:cNvPr>
                  <p:cNvSpPr/>
                  <p:nvPr/>
                </p:nvSpPr>
                <p:spPr>
                  <a:xfrm>
                    <a:off x="5046550" y="2448325"/>
                    <a:ext cx="297750" cy="140225"/>
                  </a:xfrm>
                  <a:custGeom>
                    <a:avLst/>
                    <a:gdLst/>
                    <a:ahLst/>
                    <a:cxnLst/>
                    <a:rect l="l" t="t" r="r" b="b"/>
                    <a:pathLst>
                      <a:path w="11910" h="5609" extrusionOk="0">
                        <a:moveTo>
                          <a:pt x="4569" y="1386"/>
                        </a:moveTo>
                        <a:cubicBezTo>
                          <a:pt x="4538" y="1575"/>
                          <a:pt x="4506" y="1828"/>
                          <a:pt x="4443" y="2111"/>
                        </a:cubicBezTo>
                        <a:lnTo>
                          <a:pt x="757" y="2111"/>
                        </a:lnTo>
                        <a:lnTo>
                          <a:pt x="757" y="1386"/>
                        </a:lnTo>
                        <a:close/>
                        <a:moveTo>
                          <a:pt x="11185" y="1386"/>
                        </a:moveTo>
                        <a:lnTo>
                          <a:pt x="11185" y="2111"/>
                        </a:lnTo>
                        <a:lnTo>
                          <a:pt x="7530" y="2111"/>
                        </a:lnTo>
                        <a:cubicBezTo>
                          <a:pt x="7467" y="1828"/>
                          <a:pt x="7436" y="1575"/>
                          <a:pt x="7373" y="1386"/>
                        </a:cubicBezTo>
                        <a:close/>
                        <a:moveTo>
                          <a:pt x="5955" y="725"/>
                        </a:moveTo>
                        <a:cubicBezTo>
                          <a:pt x="6270" y="725"/>
                          <a:pt x="6396" y="788"/>
                          <a:pt x="6491" y="1071"/>
                        </a:cubicBezTo>
                        <a:cubicBezTo>
                          <a:pt x="6743" y="1639"/>
                          <a:pt x="6900" y="2804"/>
                          <a:pt x="7247" y="4852"/>
                        </a:cubicBezTo>
                        <a:lnTo>
                          <a:pt x="4664" y="4852"/>
                        </a:lnTo>
                        <a:cubicBezTo>
                          <a:pt x="5010" y="2804"/>
                          <a:pt x="5168" y="1639"/>
                          <a:pt x="5388" y="1071"/>
                        </a:cubicBezTo>
                        <a:cubicBezTo>
                          <a:pt x="5514" y="788"/>
                          <a:pt x="5640" y="725"/>
                          <a:pt x="5955" y="725"/>
                        </a:cubicBezTo>
                        <a:close/>
                        <a:moveTo>
                          <a:pt x="5955" y="0"/>
                        </a:moveTo>
                        <a:cubicBezTo>
                          <a:pt x="5357" y="0"/>
                          <a:pt x="5010" y="221"/>
                          <a:pt x="4758" y="725"/>
                        </a:cubicBezTo>
                        <a:lnTo>
                          <a:pt x="347" y="725"/>
                        </a:lnTo>
                        <a:cubicBezTo>
                          <a:pt x="158" y="725"/>
                          <a:pt x="1" y="882"/>
                          <a:pt x="1" y="1071"/>
                        </a:cubicBezTo>
                        <a:lnTo>
                          <a:pt x="1" y="2458"/>
                        </a:lnTo>
                        <a:cubicBezTo>
                          <a:pt x="1" y="2647"/>
                          <a:pt x="158" y="2804"/>
                          <a:pt x="347" y="2804"/>
                        </a:cubicBezTo>
                        <a:lnTo>
                          <a:pt x="4254" y="2804"/>
                        </a:lnTo>
                        <a:cubicBezTo>
                          <a:pt x="4191" y="3371"/>
                          <a:pt x="4065" y="4064"/>
                          <a:pt x="3907" y="4884"/>
                        </a:cubicBezTo>
                        <a:lnTo>
                          <a:pt x="3498" y="4884"/>
                        </a:lnTo>
                        <a:cubicBezTo>
                          <a:pt x="3309" y="4884"/>
                          <a:pt x="3151" y="5041"/>
                          <a:pt x="3151" y="5262"/>
                        </a:cubicBezTo>
                        <a:cubicBezTo>
                          <a:pt x="3151" y="5451"/>
                          <a:pt x="3309" y="5608"/>
                          <a:pt x="3498" y="5608"/>
                        </a:cubicBezTo>
                        <a:lnTo>
                          <a:pt x="8350" y="5608"/>
                        </a:lnTo>
                        <a:cubicBezTo>
                          <a:pt x="8539" y="5608"/>
                          <a:pt x="8696" y="5451"/>
                          <a:pt x="8696" y="5262"/>
                        </a:cubicBezTo>
                        <a:cubicBezTo>
                          <a:pt x="8696" y="5041"/>
                          <a:pt x="8539" y="4884"/>
                          <a:pt x="8350" y="4884"/>
                        </a:cubicBezTo>
                        <a:lnTo>
                          <a:pt x="7972" y="4884"/>
                        </a:lnTo>
                        <a:cubicBezTo>
                          <a:pt x="7814" y="4064"/>
                          <a:pt x="7688" y="3403"/>
                          <a:pt x="7593" y="2804"/>
                        </a:cubicBezTo>
                        <a:lnTo>
                          <a:pt x="11500" y="2804"/>
                        </a:lnTo>
                        <a:cubicBezTo>
                          <a:pt x="11689" y="2804"/>
                          <a:pt x="11847" y="2647"/>
                          <a:pt x="11847" y="2458"/>
                        </a:cubicBezTo>
                        <a:lnTo>
                          <a:pt x="11847" y="1071"/>
                        </a:lnTo>
                        <a:cubicBezTo>
                          <a:pt x="11910" y="882"/>
                          <a:pt x="11752" y="725"/>
                          <a:pt x="11532" y="725"/>
                        </a:cubicBezTo>
                        <a:lnTo>
                          <a:pt x="7121" y="725"/>
                        </a:lnTo>
                        <a:cubicBezTo>
                          <a:pt x="6900" y="252"/>
                          <a:pt x="6554" y="0"/>
                          <a:pt x="5955"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D2547"/>
                      </a:solidFill>
                      <a:effectLst/>
                      <a:uLnTx/>
                      <a:uFillTx/>
                      <a:latin typeface="Symbio AR+LT"/>
                      <a:ea typeface="+mn-ea"/>
                      <a:cs typeface="Symbio AR+LT"/>
                    </a:endParaRPr>
                  </a:p>
                </p:txBody>
              </p:sp>
              <p:sp>
                <p:nvSpPr>
                  <p:cNvPr id="188" name="Google Shape;1190;p42">
                    <a:extLst>
                      <a:ext uri="{FF2B5EF4-FFF2-40B4-BE49-F238E27FC236}">
                        <a16:creationId xmlns:a16="http://schemas.microsoft.com/office/drawing/2014/main" id="{8FC6C130-32B4-4A72-A749-8AF15FD53A33}"/>
                      </a:ext>
                    </a:extLst>
                  </p:cNvPr>
                  <p:cNvSpPr/>
                  <p:nvPr/>
                </p:nvSpPr>
                <p:spPr>
                  <a:xfrm>
                    <a:off x="5241900" y="2327025"/>
                    <a:ext cx="103975" cy="121325"/>
                  </a:xfrm>
                  <a:custGeom>
                    <a:avLst/>
                    <a:gdLst/>
                    <a:ahLst/>
                    <a:cxnLst/>
                    <a:rect l="l" t="t" r="r" b="b"/>
                    <a:pathLst>
                      <a:path w="4159" h="4853" extrusionOk="0">
                        <a:moveTo>
                          <a:pt x="1985" y="725"/>
                        </a:moveTo>
                        <a:cubicBezTo>
                          <a:pt x="2394" y="725"/>
                          <a:pt x="2709" y="1040"/>
                          <a:pt x="2709" y="1450"/>
                        </a:cubicBezTo>
                        <a:cubicBezTo>
                          <a:pt x="2709" y="1828"/>
                          <a:pt x="2394" y="2143"/>
                          <a:pt x="1985" y="2143"/>
                        </a:cubicBezTo>
                        <a:cubicBezTo>
                          <a:pt x="1607" y="2143"/>
                          <a:pt x="1292" y="1828"/>
                          <a:pt x="1292" y="1450"/>
                        </a:cubicBezTo>
                        <a:cubicBezTo>
                          <a:pt x="1292" y="1040"/>
                          <a:pt x="1638" y="725"/>
                          <a:pt x="1985" y="725"/>
                        </a:cubicBezTo>
                        <a:close/>
                        <a:moveTo>
                          <a:pt x="1985" y="2804"/>
                        </a:moveTo>
                        <a:cubicBezTo>
                          <a:pt x="2741" y="2804"/>
                          <a:pt x="3371" y="3435"/>
                          <a:pt x="3371" y="4191"/>
                        </a:cubicBezTo>
                        <a:lnTo>
                          <a:pt x="630" y="4191"/>
                        </a:lnTo>
                        <a:cubicBezTo>
                          <a:pt x="630" y="3435"/>
                          <a:pt x="1260" y="2804"/>
                          <a:pt x="1985" y="2804"/>
                        </a:cubicBezTo>
                        <a:close/>
                        <a:moveTo>
                          <a:pt x="2048" y="1"/>
                        </a:moveTo>
                        <a:cubicBezTo>
                          <a:pt x="1292" y="1"/>
                          <a:pt x="662" y="631"/>
                          <a:pt x="662" y="1387"/>
                        </a:cubicBezTo>
                        <a:cubicBezTo>
                          <a:pt x="662" y="1765"/>
                          <a:pt x="819" y="2111"/>
                          <a:pt x="1040" y="2332"/>
                        </a:cubicBezTo>
                        <a:cubicBezTo>
                          <a:pt x="410" y="2710"/>
                          <a:pt x="0" y="3372"/>
                          <a:pt x="0" y="4159"/>
                        </a:cubicBezTo>
                        <a:lnTo>
                          <a:pt x="0" y="4506"/>
                        </a:lnTo>
                        <a:cubicBezTo>
                          <a:pt x="0" y="4695"/>
                          <a:pt x="158" y="4852"/>
                          <a:pt x="347" y="4852"/>
                        </a:cubicBezTo>
                        <a:lnTo>
                          <a:pt x="3812" y="4852"/>
                        </a:lnTo>
                        <a:cubicBezTo>
                          <a:pt x="4001" y="4852"/>
                          <a:pt x="4159" y="4695"/>
                          <a:pt x="4159" y="4506"/>
                        </a:cubicBezTo>
                        <a:lnTo>
                          <a:pt x="4159" y="4159"/>
                        </a:lnTo>
                        <a:cubicBezTo>
                          <a:pt x="4096" y="3403"/>
                          <a:pt x="3655" y="2710"/>
                          <a:pt x="3025" y="2332"/>
                        </a:cubicBezTo>
                        <a:cubicBezTo>
                          <a:pt x="3245" y="2111"/>
                          <a:pt x="3403" y="1765"/>
                          <a:pt x="3403" y="1387"/>
                        </a:cubicBezTo>
                        <a:cubicBezTo>
                          <a:pt x="3403" y="631"/>
                          <a:pt x="2772" y="1"/>
                          <a:pt x="2048"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D2547"/>
                      </a:solidFill>
                      <a:effectLst/>
                      <a:uLnTx/>
                      <a:uFillTx/>
                      <a:latin typeface="Symbio AR+LT"/>
                      <a:ea typeface="+mn-ea"/>
                      <a:cs typeface="Symbio AR+LT"/>
                    </a:endParaRPr>
                  </a:p>
                </p:txBody>
              </p:sp>
              <p:sp>
                <p:nvSpPr>
                  <p:cNvPr id="189" name="Google Shape;1191;p42">
                    <a:extLst>
                      <a:ext uri="{FF2B5EF4-FFF2-40B4-BE49-F238E27FC236}">
                        <a16:creationId xmlns:a16="http://schemas.microsoft.com/office/drawing/2014/main" id="{8925AFDC-42AC-48A2-81E7-F3AA91DA6665}"/>
                      </a:ext>
                    </a:extLst>
                  </p:cNvPr>
                  <p:cNvSpPr/>
                  <p:nvPr/>
                </p:nvSpPr>
                <p:spPr>
                  <a:xfrm>
                    <a:off x="5048925" y="2328600"/>
                    <a:ext cx="103975" cy="121325"/>
                  </a:xfrm>
                  <a:custGeom>
                    <a:avLst/>
                    <a:gdLst/>
                    <a:ahLst/>
                    <a:cxnLst/>
                    <a:rect l="l" t="t" r="r" b="b"/>
                    <a:pathLst>
                      <a:path w="4159" h="4853" extrusionOk="0">
                        <a:moveTo>
                          <a:pt x="2048" y="662"/>
                        </a:moveTo>
                        <a:cubicBezTo>
                          <a:pt x="2426" y="662"/>
                          <a:pt x="2741" y="977"/>
                          <a:pt x="2741" y="1387"/>
                        </a:cubicBezTo>
                        <a:cubicBezTo>
                          <a:pt x="2741" y="1765"/>
                          <a:pt x="2426" y="2080"/>
                          <a:pt x="2048" y="2080"/>
                        </a:cubicBezTo>
                        <a:cubicBezTo>
                          <a:pt x="1639" y="2080"/>
                          <a:pt x="1324" y="1765"/>
                          <a:pt x="1324" y="1387"/>
                        </a:cubicBezTo>
                        <a:cubicBezTo>
                          <a:pt x="1324" y="977"/>
                          <a:pt x="1670" y="662"/>
                          <a:pt x="2048" y="662"/>
                        </a:cubicBezTo>
                        <a:close/>
                        <a:moveTo>
                          <a:pt x="2048" y="2710"/>
                        </a:moveTo>
                        <a:cubicBezTo>
                          <a:pt x="2773" y="2710"/>
                          <a:pt x="3403" y="3340"/>
                          <a:pt x="3403" y="4096"/>
                        </a:cubicBezTo>
                        <a:lnTo>
                          <a:pt x="662" y="4096"/>
                        </a:lnTo>
                        <a:cubicBezTo>
                          <a:pt x="662" y="3340"/>
                          <a:pt x="1292" y="2710"/>
                          <a:pt x="2048" y="2710"/>
                        </a:cubicBezTo>
                        <a:close/>
                        <a:moveTo>
                          <a:pt x="2111" y="1"/>
                        </a:moveTo>
                        <a:cubicBezTo>
                          <a:pt x="1355" y="1"/>
                          <a:pt x="725" y="631"/>
                          <a:pt x="725" y="1387"/>
                        </a:cubicBezTo>
                        <a:cubicBezTo>
                          <a:pt x="725" y="1733"/>
                          <a:pt x="882" y="2080"/>
                          <a:pt x="1134" y="2332"/>
                        </a:cubicBezTo>
                        <a:cubicBezTo>
                          <a:pt x="410" y="2647"/>
                          <a:pt x="0" y="3340"/>
                          <a:pt x="0" y="4128"/>
                        </a:cubicBezTo>
                        <a:lnTo>
                          <a:pt x="0" y="4474"/>
                        </a:lnTo>
                        <a:cubicBezTo>
                          <a:pt x="0" y="4695"/>
                          <a:pt x="158" y="4852"/>
                          <a:pt x="347" y="4852"/>
                        </a:cubicBezTo>
                        <a:lnTo>
                          <a:pt x="3812" y="4852"/>
                        </a:lnTo>
                        <a:cubicBezTo>
                          <a:pt x="4001" y="4852"/>
                          <a:pt x="4159" y="4695"/>
                          <a:pt x="4159" y="4474"/>
                        </a:cubicBezTo>
                        <a:lnTo>
                          <a:pt x="4159" y="4128"/>
                        </a:lnTo>
                        <a:cubicBezTo>
                          <a:pt x="4159" y="3340"/>
                          <a:pt x="3718" y="2678"/>
                          <a:pt x="3088" y="2332"/>
                        </a:cubicBezTo>
                        <a:cubicBezTo>
                          <a:pt x="3340" y="2080"/>
                          <a:pt x="3497" y="1733"/>
                          <a:pt x="3497" y="1387"/>
                        </a:cubicBezTo>
                        <a:cubicBezTo>
                          <a:pt x="3497" y="631"/>
                          <a:pt x="2867" y="1"/>
                          <a:pt x="2111"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D2547"/>
                      </a:solidFill>
                      <a:effectLst/>
                      <a:uLnTx/>
                      <a:uFillTx/>
                      <a:latin typeface="Symbio AR+LT"/>
                      <a:ea typeface="+mn-ea"/>
                      <a:cs typeface="Symbio AR+LT"/>
                    </a:endParaRPr>
                  </a:p>
                </p:txBody>
              </p:sp>
            </p:grpSp>
          </p:grpSp>
          <p:sp>
            <p:nvSpPr>
              <p:cNvPr id="183" name="Rectangle 182">
                <a:extLst>
                  <a:ext uri="{FF2B5EF4-FFF2-40B4-BE49-F238E27FC236}">
                    <a16:creationId xmlns:a16="http://schemas.microsoft.com/office/drawing/2014/main" id="{8765B27E-2291-42CF-AF7D-1E8734E6CA3A}"/>
                  </a:ext>
                </a:extLst>
              </p:cNvPr>
              <p:cNvSpPr/>
              <p:nvPr/>
            </p:nvSpPr>
            <p:spPr>
              <a:xfrm>
                <a:off x="9366424" y="3595763"/>
                <a:ext cx="549186" cy="28194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4DAD5"/>
                    </a:solidFill>
                    <a:effectLst>
                      <a:outerShdw blurRad="38100" dist="38100" dir="2700000" algn="tl">
                        <a:srgbClr val="000000">
                          <a:alpha val="43137"/>
                        </a:srgbClr>
                      </a:outerShdw>
                    </a:effectLst>
                    <a:uLnTx/>
                    <a:uFillTx/>
                    <a:latin typeface="SST Arabic" panose="020B0504030504020204" pitchFamily="34" charset="-78"/>
                    <a:ea typeface="+mn-ea"/>
                    <a:cs typeface="SST Arabic" panose="020B0504030504020204" pitchFamily="34" charset="-78"/>
                  </a:rPr>
                  <a:t>25</a:t>
                </a:r>
                <a:endParaRPr kumimoji="0" lang="ar-SA" sz="1400" b="1" i="0" u="none" strike="noStrike" kern="1200" cap="none" spc="0" normalizeH="0" baseline="0" noProof="0" dirty="0">
                  <a:ln>
                    <a:noFill/>
                  </a:ln>
                  <a:solidFill>
                    <a:srgbClr val="04DAD5"/>
                  </a:solidFill>
                  <a:effectLst>
                    <a:outerShdw blurRad="38100" dist="38100" dir="2700000" algn="tl">
                      <a:srgbClr val="000000">
                        <a:alpha val="43137"/>
                      </a:srgbClr>
                    </a:outerShdw>
                  </a:effectLst>
                  <a:uLnTx/>
                  <a:uFillTx/>
                  <a:latin typeface="SST Arabic" panose="020B0504030504020204" pitchFamily="34" charset="-78"/>
                  <a:ea typeface="+mn-ea"/>
                  <a:cs typeface="SST Arabic" panose="020B0504030504020204" pitchFamily="34" charset="-78"/>
                </a:endParaRPr>
              </a:p>
            </p:txBody>
          </p:sp>
        </p:grpSp>
        <p:sp>
          <p:nvSpPr>
            <p:cNvPr id="181" name="Rectangle 180">
              <a:extLst>
                <a:ext uri="{FF2B5EF4-FFF2-40B4-BE49-F238E27FC236}">
                  <a16:creationId xmlns:a16="http://schemas.microsoft.com/office/drawing/2014/main" id="{40567D0E-68FB-493A-8C9C-6CC18CD52A8C}"/>
                </a:ext>
              </a:extLst>
            </p:cNvPr>
            <p:cNvSpPr/>
            <p:nvPr/>
          </p:nvSpPr>
          <p:spPr>
            <a:xfrm>
              <a:off x="7401510" y="1784278"/>
              <a:ext cx="1206684" cy="334707"/>
            </a:xfrm>
            <a:prstGeom prst="rect">
              <a:avLst/>
            </a:prstGeom>
          </p:spPr>
          <p:txBody>
            <a:bodyPr wrap="square">
              <a:spAutoFit/>
            </a:bodyPr>
            <a:lstStyle/>
            <a:p>
              <a:pPr marL="0" marR="0" lvl="0" indent="0" algn="r" defTabSz="914400" rtl="1" eaLnBrk="1" fontAlgn="auto" latinLnBrk="0" hangingPunct="1">
                <a:lnSpc>
                  <a:spcPct val="150000"/>
                </a:lnSpc>
                <a:spcBef>
                  <a:spcPts val="0"/>
                </a:spcBef>
                <a:spcAft>
                  <a:spcPts val="0"/>
                </a:spcAft>
                <a:buClrTx/>
                <a:buSzTx/>
                <a:buFontTx/>
                <a:buNone/>
                <a:tabLst/>
                <a:defRPr/>
              </a:pPr>
              <a:r>
                <a:rPr kumimoji="0" lang="ar-SA" sz="1050" b="1" i="0" u="none" strike="noStrike" kern="1200" cap="none" spc="0" normalizeH="0" baseline="0" noProof="0" dirty="0">
                  <a:ln>
                    <a:noFill/>
                  </a:ln>
                  <a:solidFill>
                    <a:srgbClr val="FFFFFF"/>
                  </a:solidFill>
                  <a:effectLst/>
                  <a:uLnTx/>
                  <a:uFillTx/>
                  <a:latin typeface="SST Arabic" panose="020B0504030504020204" pitchFamily="34" charset="-78"/>
                  <a:ea typeface="+mn-ea"/>
                  <a:cs typeface="SST Arabic" panose="020B0504030504020204" pitchFamily="34" charset="-78"/>
                </a:rPr>
                <a:t>وزن المؤشر</a:t>
              </a:r>
            </a:p>
          </p:txBody>
        </p:sp>
      </p:grpSp>
      <p:grpSp>
        <p:nvGrpSpPr>
          <p:cNvPr id="190" name="Group 189">
            <a:extLst>
              <a:ext uri="{FF2B5EF4-FFF2-40B4-BE49-F238E27FC236}">
                <a16:creationId xmlns:a16="http://schemas.microsoft.com/office/drawing/2014/main" id="{2F120BEF-EECA-4BF2-9C94-ED8F61336C31}"/>
              </a:ext>
            </a:extLst>
          </p:cNvPr>
          <p:cNvGrpSpPr/>
          <p:nvPr/>
        </p:nvGrpSpPr>
        <p:grpSpPr>
          <a:xfrm>
            <a:off x="7777784" y="2255884"/>
            <a:ext cx="1532042" cy="384809"/>
            <a:chOff x="7343535" y="1787552"/>
            <a:chExt cx="1302914" cy="352509"/>
          </a:xfrm>
        </p:grpSpPr>
        <p:grpSp>
          <p:nvGrpSpPr>
            <p:cNvPr id="191" name="Group 190">
              <a:extLst>
                <a:ext uri="{FF2B5EF4-FFF2-40B4-BE49-F238E27FC236}">
                  <a16:creationId xmlns:a16="http://schemas.microsoft.com/office/drawing/2014/main" id="{D775C3E1-2A94-4023-B6B3-E21075FBEEB6}"/>
                </a:ext>
              </a:extLst>
            </p:cNvPr>
            <p:cNvGrpSpPr/>
            <p:nvPr/>
          </p:nvGrpSpPr>
          <p:grpSpPr>
            <a:xfrm>
              <a:off x="7343535" y="1787552"/>
              <a:ext cx="1302914" cy="352509"/>
              <a:chOff x="9366424" y="3553966"/>
              <a:chExt cx="1302914" cy="352509"/>
            </a:xfrm>
          </p:grpSpPr>
          <p:grpSp>
            <p:nvGrpSpPr>
              <p:cNvPr id="193" name="Group 192">
                <a:extLst>
                  <a:ext uri="{FF2B5EF4-FFF2-40B4-BE49-F238E27FC236}">
                    <a16:creationId xmlns:a16="http://schemas.microsoft.com/office/drawing/2014/main" id="{1437AF1A-EB20-4C08-A194-5AEA9DA0C4DE}"/>
                  </a:ext>
                </a:extLst>
              </p:cNvPr>
              <p:cNvGrpSpPr/>
              <p:nvPr/>
            </p:nvGrpSpPr>
            <p:grpSpPr>
              <a:xfrm>
                <a:off x="9453162" y="3553966"/>
                <a:ext cx="1216176" cy="352509"/>
                <a:chOff x="5112361" y="3348237"/>
                <a:chExt cx="3242596" cy="1033500"/>
              </a:xfrm>
            </p:grpSpPr>
            <p:sp>
              <p:nvSpPr>
                <p:cNvPr id="195" name="Google Shape;1186;p42">
                  <a:extLst>
                    <a:ext uri="{FF2B5EF4-FFF2-40B4-BE49-F238E27FC236}">
                      <a16:creationId xmlns:a16="http://schemas.microsoft.com/office/drawing/2014/main" id="{37DF263C-296F-430A-B7BF-62327A569326}"/>
                    </a:ext>
                  </a:extLst>
                </p:cNvPr>
                <p:cNvSpPr/>
                <p:nvPr/>
              </p:nvSpPr>
              <p:spPr>
                <a:xfrm>
                  <a:off x="5112361" y="3348237"/>
                  <a:ext cx="3242596" cy="1033500"/>
                </a:xfrm>
                <a:prstGeom prst="roundRect">
                  <a:avLst/>
                </a:prstGeom>
                <a:solidFill>
                  <a:schemeClr val="accent3">
                    <a:lumMod val="50000"/>
                  </a:scheme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0D2547"/>
                    </a:solidFill>
                    <a:effectLst/>
                    <a:uLnTx/>
                    <a:uFillTx/>
                    <a:latin typeface="Symbio AR+LT"/>
                    <a:ea typeface="+mn-ea"/>
                    <a:cs typeface="Symbio AR+LT"/>
                  </a:endParaRPr>
                </a:p>
              </p:txBody>
            </p:sp>
            <p:sp>
              <p:nvSpPr>
                <p:cNvPr id="196" name="Google Shape;1187;p42">
                  <a:extLst>
                    <a:ext uri="{FF2B5EF4-FFF2-40B4-BE49-F238E27FC236}">
                      <a16:creationId xmlns:a16="http://schemas.microsoft.com/office/drawing/2014/main" id="{11577310-F681-40C6-8A4D-E6E3163898B8}"/>
                    </a:ext>
                  </a:extLst>
                </p:cNvPr>
                <p:cNvSpPr/>
                <p:nvPr/>
              </p:nvSpPr>
              <p:spPr>
                <a:xfrm>
                  <a:off x="5221432" y="3457310"/>
                  <a:ext cx="815400" cy="815400"/>
                </a:xfrm>
                <a:prstGeom prst="ellipse">
                  <a:avLst/>
                </a:prstGeom>
                <a:solidFill>
                  <a:schemeClr val="bg1"/>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endParaRPr kumimoji="0" sz="900" b="0" i="0" u="none" strike="noStrike" kern="1200" cap="none" spc="0" normalizeH="0" baseline="0" noProof="0" dirty="0">
                    <a:ln>
                      <a:noFill/>
                    </a:ln>
                    <a:solidFill>
                      <a:srgbClr val="0D2547"/>
                    </a:solidFill>
                    <a:effectLst/>
                    <a:uLnTx/>
                    <a:uFillTx/>
                    <a:latin typeface="Symbio AR+LT"/>
                    <a:ea typeface="+mn-ea"/>
                    <a:cs typeface="Symbio AR+LT"/>
                  </a:endParaRPr>
                </a:p>
              </p:txBody>
            </p:sp>
            <p:grpSp>
              <p:nvGrpSpPr>
                <p:cNvPr id="197" name="Google Shape;1188;p42">
                  <a:extLst>
                    <a:ext uri="{FF2B5EF4-FFF2-40B4-BE49-F238E27FC236}">
                      <a16:creationId xmlns:a16="http://schemas.microsoft.com/office/drawing/2014/main" id="{D25DE8C8-CCF8-4A1E-AFF4-673CE047AF97}"/>
                    </a:ext>
                  </a:extLst>
                </p:cNvPr>
                <p:cNvGrpSpPr/>
                <p:nvPr/>
              </p:nvGrpSpPr>
              <p:grpSpPr>
                <a:xfrm>
                  <a:off x="5400545" y="3665715"/>
                  <a:ext cx="457189" cy="398590"/>
                  <a:chOff x="5046550" y="2327025"/>
                  <a:chExt cx="299325" cy="261525"/>
                </a:xfrm>
              </p:grpSpPr>
              <p:sp>
                <p:nvSpPr>
                  <p:cNvPr id="198" name="Google Shape;1189;p42">
                    <a:extLst>
                      <a:ext uri="{FF2B5EF4-FFF2-40B4-BE49-F238E27FC236}">
                        <a16:creationId xmlns:a16="http://schemas.microsoft.com/office/drawing/2014/main" id="{C50030E7-5D86-4350-96F7-EA6A6659283B}"/>
                      </a:ext>
                    </a:extLst>
                  </p:cNvPr>
                  <p:cNvSpPr/>
                  <p:nvPr/>
                </p:nvSpPr>
                <p:spPr>
                  <a:xfrm>
                    <a:off x="5046550" y="2448325"/>
                    <a:ext cx="297750" cy="140225"/>
                  </a:xfrm>
                  <a:custGeom>
                    <a:avLst/>
                    <a:gdLst/>
                    <a:ahLst/>
                    <a:cxnLst/>
                    <a:rect l="l" t="t" r="r" b="b"/>
                    <a:pathLst>
                      <a:path w="11910" h="5609" extrusionOk="0">
                        <a:moveTo>
                          <a:pt x="4569" y="1386"/>
                        </a:moveTo>
                        <a:cubicBezTo>
                          <a:pt x="4538" y="1575"/>
                          <a:pt x="4506" y="1828"/>
                          <a:pt x="4443" y="2111"/>
                        </a:cubicBezTo>
                        <a:lnTo>
                          <a:pt x="757" y="2111"/>
                        </a:lnTo>
                        <a:lnTo>
                          <a:pt x="757" y="1386"/>
                        </a:lnTo>
                        <a:close/>
                        <a:moveTo>
                          <a:pt x="11185" y="1386"/>
                        </a:moveTo>
                        <a:lnTo>
                          <a:pt x="11185" y="2111"/>
                        </a:lnTo>
                        <a:lnTo>
                          <a:pt x="7530" y="2111"/>
                        </a:lnTo>
                        <a:cubicBezTo>
                          <a:pt x="7467" y="1828"/>
                          <a:pt x="7436" y="1575"/>
                          <a:pt x="7373" y="1386"/>
                        </a:cubicBezTo>
                        <a:close/>
                        <a:moveTo>
                          <a:pt x="5955" y="725"/>
                        </a:moveTo>
                        <a:cubicBezTo>
                          <a:pt x="6270" y="725"/>
                          <a:pt x="6396" y="788"/>
                          <a:pt x="6491" y="1071"/>
                        </a:cubicBezTo>
                        <a:cubicBezTo>
                          <a:pt x="6743" y="1639"/>
                          <a:pt x="6900" y="2804"/>
                          <a:pt x="7247" y="4852"/>
                        </a:cubicBezTo>
                        <a:lnTo>
                          <a:pt x="4664" y="4852"/>
                        </a:lnTo>
                        <a:cubicBezTo>
                          <a:pt x="5010" y="2804"/>
                          <a:pt x="5168" y="1639"/>
                          <a:pt x="5388" y="1071"/>
                        </a:cubicBezTo>
                        <a:cubicBezTo>
                          <a:pt x="5514" y="788"/>
                          <a:pt x="5640" y="725"/>
                          <a:pt x="5955" y="725"/>
                        </a:cubicBezTo>
                        <a:close/>
                        <a:moveTo>
                          <a:pt x="5955" y="0"/>
                        </a:moveTo>
                        <a:cubicBezTo>
                          <a:pt x="5357" y="0"/>
                          <a:pt x="5010" y="221"/>
                          <a:pt x="4758" y="725"/>
                        </a:cubicBezTo>
                        <a:lnTo>
                          <a:pt x="347" y="725"/>
                        </a:lnTo>
                        <a:cubicBezTo>
                          <a:pt x="158" y="725"/>
                          <a:pt x="1" y="882"/>
                          <a:pt x="1" y="1071"/>
                        </a:cubicBezTo>
                        <a:lnTo>
                          <a:pt x="1" y="2458"/>
                        </a:lnTo>
                        <a:cubicBezTo>
                          <a:pt x="1" y="2647"/>
                          <a:pt x="158" y="2804"/>
                          <a:pt x="347" y="2804"/>
                        </a:cubicBezTo>
                        <a:lnTo>
                          <a:pt x="4254" y="2804"/>
                        </a:lnTo>
                        <a:cubicBezTo>
                          <a:pt x="4191" y="3371"/>
                          <a:pt x="4065" y="4064"/>
                          <a:pt x="3907" y="4884"/>
                        </a:cubicBezTo>
                        <a:lnTo>
                          <a:pt x="3498" y="4884"/>
                        </a:lnTo>
                        <a:cubicBezTo>
                          <a:pt x="3309" y="4884"/>
                          <a:pt x="3151" y="5041"/>
                          <a:pt x="3151" y="5262"/>
                        </a:cubicBezTo>
                        <a:cubicBezTo>
                          <a:pt x="3151" y="5451"/>
                          <a:pt x="3309" y="5608"/>
                          <a:pt x="3498" y="5608"/>
                        </a:cubicBezTo>
                        <a:lnTo>
                          <a:pt x="8350" y="5608"/>
                        </a:lnTo>
                        <a:cubicBezTo>
                          <a:pt x="8539" y="5608"/>
                          <a:pt x="8696" y="5451"/>
                          <a:pt x="8696" y="5262"/>
                        </a:cubicBezTo>
                        <a:cubicBezTo>
                          <a:pt x="8696" y="5041"/>
                          <a:pt x="8539" y="4884"/>
                          <a:pt x="8350" y="4884"/>
                        </a:cubicBezTo>
                        <a:lnTo>
                          <a:pt x="7972" y="4884"/>
                        </a:lnTo>
                        <a:cubicBezTo>
                          <a:pt x="7814" y="4064"/>
                          <a:pt x="7688" y="3403"/>
                          <a:pt x="7593" y="2804"/>
                        </a:cubicBezTo>
                        <a:lnTo>
                          <a:pt x="11500" y="2804"/>
                        </a:lnTo>
                        <a:cubicBezTo>
                          <a:pt x="11689" y="2804"/>
                          <a:pt x="11847" y="2647"/>
                          <a:pt x="11847" y="2458"/>
                        </a:cubicBezTo>
                        <a:lnTo>
                          <a:pt x="11847" y="1071"/>
                        </a:lnTo>
                        <a:cubicBezTo>
                          <a:pt x="11910" y="882"/>
                          <a:pt x="11752" y="725"/>
                          <a:pt x="11532" y="725"/>
                        </a:cubicBezTo>
                        <a:lnTo>
                          <a:pt x="7121" y="725"/>
                        </a:lnTo>
                        <a:cubicBezTo>
                          <a:pt x="6900" y="252"/>
                          <a:pt x="6554" y="0"/>
                          <a:pt x="5955"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D2547"/>
                      </a:solidFill>
                      <a:effectLst/>
                      <a:uLnTx/>
                      <a:uFillTx/>
                      <a:latin typeface="Symbio AR+LT"/>
                      <a:ea typeface="+mn-ea"/>
                      <a:cs typeface="Symbio AR+LT"/>
                    </a:endParaRPr>
                  </a:p>
                </p:txBody>
              </p:sp>
              <p:sp>
                <p:nvSpPr>
                  <p:cNvPr id="199" name="Google Shape;1190;p42">
                    <a:extLst>
                      <a:ext uri="{FF2B5EF4-FFF2-40B4-BE49-F238E27FC236}">
                        <a16:creationId xmlns:a16="http://schemas.microsoft.com/office/drawing/2014/main" id="{79AC06B6-499F-48A2-979B-3F8AB7F9CB4E}"/>
                      </a:ext>
                    </a:extLst>
                  </p:cNvPr>
                  <p:cNvSpPr/>
                  <p:nvPr/>
                </p:nvSpPr>
                <p:spPr>
                  <a:xfrm>
                    <a:off x="5241900" y="2327025"/>
                    <a:ext cx="103975" cy="121325"/>
                  </a:xfrm>
                  <a:custGeom>
                    <a:avLst/>
                    <a:gdLst/>
                    <a:ahLst/>
                    <a:cxnLst/>
                    <a:rect l="l" t="t" r="r" b="b"/>
                    <a:pathLst>
                      <a:path w="4159" h="4853" extrusionOk="0">
                        <a:moveTo>
                          <a:pt x="1985" y="725"/>
                        </a:moveTo>
                        <a:cubicBezTo>
                          <a:pt x="2394" y="725"/>
                          <a:pt x="2709" y="1040"/>
                          <a:pt x="2709" y="1450"/>
                        </a:cubicBezTo>
                        <a:cubicBezTo>
                          <a:pt x="2709" y="1828"/>
                          <a:pt x="2394" y="2143"/>
                          <a:pt x="1985" y="2143"/>
                        </a:cubicBezTo>
                        <a:cubicBezTo>
                          <a:pt x="1607" y="2143"/>
                          <a:pt x="1292" y="1828"/>
                          <a:pt x="1292" y="1450"/>
                        </a:cubicBezTo>
                        <a:cubicBezTo>
                          <a:pt x="1292" y="1040"/>
                          <a:pt x="1638" y="725"/>
                          <a:pt x="1985" y="725"/>
                        </a:cubicBezTo>
                        <a:close/>
                        <a:moveTo>
                          <a:pt x="1985" y="2804"/>
                        </a:moveTo>
                        <a:cubicBezTo>
                          <a:pt x="2741" y="2804"/>
                          <a:pt x="3371" y="3435"/>
                          <a:pt x="3371" y="4191"/>
                        </a:cubicBezTo>
                        <a:lnTo>
                          <a:pt x="630" y="4191"/>
                        </a:lnTo>
                        <a:cubicBezTo>
                          <a:pt x="630" y="3435"/>
                          <a:pt x="1260" y="2804"/>
                          <a:pt x="1985" y="2804"/>
                        </a:cubicBezTo>
                        <a:close/>
                        <a:moveTo>
                          <a:pt x="2048" y="1"/>
                        </a:moveTo>
                        <a:cubicBezTo>
                          <a:pt x="1292" y="1"/>
                          <a:pt x="662" y="631"/>
                          <a:pt x="662" y="1387"/>
                        </a:cubicBezTo>
                        <a:cubicBezTo>
                          <a:pt x="662" y="1765"/>
                          <a:pt x="819" y="2111"/>
                          <a:pt x="1040" y="2332"/>
                        </a:cubicBezTo>
                        <a:cubicBezTo>
                          <a:pt x="410" y="2710"/>
                          <a:pt x="0" y="3372"/>
                          <a:pt x="0" y="4159"/>
                        </a:cubicBezTo>
                        <a:lnTo>
                          <a:pt x="0" y="4506"/>
                        </a:lnTo>
                        <a:cubicBezTo>
                          <a:pt x="0" y="4695"/>
                          <a:pt x="158" y="4852"/>
                          <a:pt x="347" y="4852"/>
                        </a:cubicBezTo>
                        <a:lnTo>
                          <a:pt x="3812" y="4852"/>
                        </a:lnTo>
                        <a:cubicBezTo>
                          <a:pt x="4001" y="4852"/>
                          <a:pt x="4159" y="4695"/>
                          <a:pt x="4159" y="4506"/>
                        </a:cubicBezTo>
                        <a:lnTo>
                          <a:pt x="4159" y="4159"/>
                        </a:lnTo>
                        <a:cubicBezTo>
                          <a:pt x="4096" y="3403"/>
                          <a:pt x="3655" y="2710"/>
                          <a:pt x="3025" y="2332"/>
                        </a:cubicBezTo>
                        <a:cubicBezTo>
                          <a:pt x="3245" y="2111"/>
                          <a:pt x="3403" y="1765"/>
                          <a:pt x="3403" y="1387"/>
                        </a:cubicBezTo>
                        <a:cubicBezTo>
                          <a:pt x="3403" y="631"/>
                          <a:pt x="2772" y="1"/>
                          <a:pt x="2048"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D2547"/>
                      </a:solidFill>
                      <a:effectLst/>
                      <a:uLnTx/>
                      <a:uFillTx/>
                      <a:latin typeface="Symbio AR+LT"/>
                      <a:ea typeface="+mn-ea"/>
                      <a:cs typeface="Symbio AR+LT"/>
                    </a:endParaRPr>
                  </a:p>
                </p:txBody>
              </p:sp>
              <p:sp>
                <p:nvSpPr>
                  <p:cNvPr id="200" name="Google Shape;1191;p42">
                    <a:extLst>
                      <a:ext uri="{FF2B5EF4-FFF2-40B4-BE49-F238E27FC236}">
                        <a16:creationId xmlns:a16="http://schemas.microsoft.com/office/drawing/2014/main" id="{C688FA4C-FF18-403A-AEC4-8D02CE72281A}"/>
                      </a:ext>
                    </a:extLst>
                  </p:cNvPr>
                  <p:cNvSpPr/>
                  <p:nvPr/>
                </p:nvSpPr>
                <p:spPr>
                  <a:xfrm>
                    <a:off x="5048925" y="2328600"/>
                    <a:ext cx="103975" cy="121325"/>
                  </a:xfrm>
                  <a:custGeom>
                    <a:avLst/>
                    <a:gdLst/>
                    <a:ahLst/>
                    <a:cxnLst/>
                    <a:rect l="l" t="t" r="r" b="b"/>
                    <a:pathLst>
                      <a:path w="4159" h="4853" extrusionOk="0">
                        <a:moveTo>
                          <a:pt x="2048" y="662"/>
                        </a:moveTo>
                        <a:cubicBezTo>
                          <a:pt x="2426" y="662"/>
                          <a:pt x="2741" y="977"/>
                          <a:pt x="2741" y="1387"/>
                        </a:cubicBezTo>
                        <a:cubicBezTo>
                          <a:pt x="2741" y="1765"/>
                          <a:pt x="2426" y="2080"/>
                          <a:pt x="2048" y="2080"/>
                        </a:cubicBezTo>
                        <a:cubicBezTo>
                          <a:pt x="1639" y="2080"/>
                          <a:pt x="1324" y="1765"/>
                          <a:pt x="1324" y="1387"/>
                        </a:cubicBezTo>
                        <a:cubicBezTo>
                          <a:pt x="1324" y="977"/>
                          <a:pt x="1670" y="662"/>
                          <a:pt x="2048" y="662"/>
                        </a:cubicBezTo>
                        <a:close/>
                        <a:moveTo>
                          <a:pt x="2048" y="2710"/>
                        </a:moveTo>
                        <a:cubicBezTo>
                          <a:pt x="2773" y="2710"/>
                          <a:pt x="3403" y="3340"/>
                          <a:pt x="3403" y="4096"/>
                        </a:cubicBezTo>
                        <a:lnTo>
                          <a:pt x="662" y="4096"/>
                        </a:lnTo>
                        <a:cubicBezTo>
                          <a:pt x="662" y="3340"/>
                          <a:pt x="1292" y="2710"/>
                          <a:pt x="2048" y="2710"/>
                        </a:cubicBezTo>
                        <a:close/>
                        <a:moveTo>
                          <a:pt x="2111" y="1"/>
                        </a:moveTo>
                        <a:cubicBezTo>
                          <a:pt x="1355" y="1"/>
                          <a:pt x="725" y="631"/>
                          <a:pt x="725" y="1387"/>
                        </a:cubicBezTo>
                        <a:cubicBezTo>
                          <a:pt x="725" y="1733"/>
                          <a:pt x="882" y="2080"/>
                          <a:pt x="1134" y="2332"/>
                        </a:cubicBezTo>
                        <a:cubicBezTo>
                          <a:pt x="410" y="2647"/>
                          <a:pt x="0" y="3340"/>
                          <a:pt x="0" y="4128"/>
                        </a:cubicBezTo>
                        <a:lnTo>
                          <a:pt x="0" y="4474"/>
                        </a:lnTo>
                        <a:cubicBezTo>
                          <a:pt x="0" y="4695"/>
                          <a:pt x="158" y="4852"/>
                          <a:pt x="347" y="4852"/>
                        </a:cubicBezTo>
                        <a:lnTo>
                          <a:pt x="3812" y="4852"/>
                        </a:lnTo>
                        <a:cubicBezTo>
                          <a:pt x="4001" y="4852"/>
                          <a:pt x="4159" y="4695"/>
                          <a:pt x="4159" y="4474"/>
                        </a:cubicBezTo>
                        <a:lnTo>
                          <a:pt x="4159" y="4128"/>
                        </a:lnTo>
                        <a:cubicBezTo>
                          <a:pt x="4159" y="3340"/>
                          <a:pt x="3718" y="2678"/>
                          <a:pt x="3088" y="2332"/>
                        </a:cubicBezTo>
                        <a:cubicBezTo>
                          <a:pt x="3340" y="2080"/>
                          <a:pt x="3497" y="1733"/>
                          <a:pt x="3497" y="1387"/>
                        </a:cubicBezTo>
                        <a:cubicBezTo>
                          <a:pt x="3497" y="631"/>
                          <a:pt x="2867" y="1"/>
                          <a:pt x="2111"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D2547"/>
                      </a:solidFill>
                      <a:effectLst/>
                      <a:uLnTx/>
                      <a:uFillTx/>
                      <a:latin typeface="Symbio AR+LT"/>
                      <a:ea typeface="+mn-ea"/>
                      <a:cs typeface="Symbio AR+LT"/>
                    </a:endParaRPr>
                  </a:p>
                </p:txBody>
              </p:sp>
            </p:grpSp>
          </p:grpSp>
          <p:sp>
            <p:nvSpPr>
              <p:cNvPr id="194" name="Rectangle 193">
                <a:extLst>
                  <a:ext uri="{FF2B5EF4-FFF2-40B4-BE49-F238E27FC236}">
                    <a16:creationId xmlns:a16="http://schemas.microsoft.com/office/drawing/2014/main" id="{67776C6C-ED39-411C-93E6-C246B6FE0F4A}"/>
                  </a:ext>
                </a:extLst>
              </p:cNvPr>
              <p:cNvSpPr/>
              <p:nvPr/>
            </p:nvSpPr>
            <p:spPr>
              <a:xfrm>
                <a:off x="9366424" y="3588051"/>
                <a:ext cx="549186" cy="28194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4DAD5"/>
                    </a:solidFill>
                    <a:effectLst>
                      <a:outerShdw blurRad="38100" dist="38100" dir="2700000" algn="tl">
                        <a:srgbClr val="000000">
                          <a:alpha val="43137"/>
                        </a:srgbClr>
                      </a:outerShdw>
                    </a:effectLst>
                    <a:uLnTx/>
                    <a:uFillTx/>
                    <a:latin typeface="SST Arabic" panose="020B0504030504020204" pitchFamily="34" charset="-78"/>
                    <a:ea typeface="+mn-ea"/>
                    <a:cs typeface="SST Arabic" panose="020B0504030504020204" pitchFamily="34" charset="-78"/>
                  </a:rPr>
                  <a:t>50</a:t>
                </a:r>
                <a:endParaRPr kumimoji="0" lang="ar-SA" sz="1400" b="1" i="0" u="none" strike="noStrike" kern="1200" cap="none" spc="0" normalizeH="0" baseline="0" noProof="0" dirty="0">
                  <a:ln>
                    <a:noFill/>
                  </a:ln>
                  <a:solidFill>
                    <a:srgbClr val="04DAD5"/>
                  </a:solidFill>
                  <a:effectLst>
                    <a:outerShdw blurRad="38100" dist="38100" dir="2700000" algn="tl">
                      <a:srgbClr val="000000">
                        <a:alpha val="43137"/>
                      </a:srgbClr>
                    </a:outerShdw>
                  </a:effectLst>
                  <a:uLnTx/>
                  <a:uFillTx/>
                  <a:latin typeface="SST Arabic" panose="020B0504030504020204" pitchFamily="34" charset="-78"/>
                  <a:ea typeface="+mn-ea"/>
                  <a:cs typeface="SST Arabic" panose="020B0504030504020204" pitchFamily="34" charset="-78"/>
                </a:endParaRPr>
              </a:p>
            </p:txBody>
          </p:sp>
        </p:grpSp>
        <p:sp>
          <p:nvSpPr>
            <p:cNvPr id="192" name="Rectangle 191">
              <a:extLst>
                <a:ext uri="{FF2B5EF4-FFF2-40B4-BE49-F238E27FC236}">
                  <a16:creationId xmlns:a16="http://schemas.microsoft.com/office/drawing/2014/main" id="{791A9F25-305B-421E-B0AA-D3D8B6AF7F83}"/>
                </a:ext>
              </a:extLst>
            </p:cNvPr>
            <p:cNvSpPr/>
            <p:nvPr/>
          </p:nvSpPr>
          <p:spPr>
            <a:xfrm>
              <a:off x="7380555" y="1801546"/>
              <a:ext cx="1206684" cy="334707"/>
            </a:xfrm>
            <a:prstGeom prst="rect">
              <a:avLst/>
            </a:prstGeom>
          </p:spPr>
          <p:txBody>
            <a:bodyPr wrap="square">
              <a:spAutoFit/>
            </a:bodyPr>
            <a:lstStyle/>
            <a:p>
              <a:pPr marL="0" marR="0" lvl="0" indent="0" algn="r" defTabSz="914400" rtl="1" eaLnBrk="1" fontAlgn="auto" latinLnBrk="0" hangingPunct="1">
                <a:lnSpc>
                  <a:spcPct val="150000"/>
                </a:lnSpc>
                <a:spcBef>
                  <a:spcPts val="0"/>
                </a:spcBef>
                <a:spcAft>
                  <a:spcPts val="0"/>
                </a:spcAft>
                <a:buClrTx/>
                <a:buSzTx/>
                <a:buFontTx/>
                <a:buNone/>
                <a:tabLst/>
                <a:defRPr/>
              </a:pPr>
              <a:r>
                <a:rPr kumimoji="0" lang="ar-SA" sz="1050" b="1" i="0" u="none" strike="noStrike" kern="1200" cap="none" spc="0" normalizeH="0" baseline="0" noProof="0" dirty="0">
                  <a:ln>
                    <a:noFill/>
                  </a:ln>
                  <a:solidFill>
                    <a:srgbClr val="FFFFFF"/>
                  </a:solidFill>
                  <a:effectLst/>
                  <a:uLnTx/>
                  <a:uFillTx/>
                  <a:latin typeface="SST Arabic" panose="020B0504030504020204" pitchFamily="34" charset="-78"/>
                  <a:ea typeface="+mn-ea"/>
                  <a:cs typeface="SST Arabic" panose="020B0504030504020204" pitchFamily="34" charset="-78"/>
                </a:rPr>
                <a:t>وزن المؤشر</a:t>
              </a:r>
            </a:p>
          </p:txBody>
        </p:sp>
      </p:grpSp>
      <p:sp>
        <p:nvSpPr>
          <p:cNvPr id="201" name="Rectangle 200">
            <a:extLst>
              <a:ext uri="{FF2B5EF4-FFF2-40B4-BE49-F238E27FC236}">
                <a16:creationId xmlns:a16="http://schemas.microsoft.com/office/drawing/2014/main" id="{27AA00F4-676A-477D-A0CA-CDC95421648D}"/>
              </a:ext>
            </a:extLst>
          </p:cNvPr>
          <p:cNvSpPr/>
          <p:nvPr/>
        </p:nvSpPr>
        <p:spPr>
          <a:xfrm>
            <a:off x="4473971" y="1588277"/>
            <a:ext cx="2383225" cy="246671"/>
          </a:xfrm>
          <a:prstGeom prst="rect">
            <a:avLst/>
          </a:prstGeom>
        </p:spPr>
        <p:txBody>
          <a:bodyPr wrap="square">
            <a:spAutoFit/>
          </a:bodyPr>
          <a:lstStyle/>
          <a:p>
            <a:pPr marL="0" marR="0" lvl="0" indent="0" algn="ctr" defTabSz="914400" rtl="0" eaLnBrk="1" fontAlgn="auto" latinLnBrk="0" hangingPunct="1">
              <a:lnSpc>
                <a:spcPct val="90000"/>
              </a:lnSpc>
              <a:spcBef>
                <a:spcPts val="0"/>
              </a:spcBef>
              <a:spcAft>
                <a:spcPts val="462"/>
              </a:spcAft>
              <a:buClrTx/>
              <a:buSzTx/>
              <a:buFontTx/>
              <a:buNone/>
              <a:tabLst/>
              <a:defRPr/>
            </a:pPr>
            <a:r>
              <a:rPr kumimoji="0" lang="ar-SA" sz="1100" b="1" i="0" u="none" strike="noStrike" kern="1200" cap="none" spc="0" normalizeH="0" baseline="0" noProof="0" dirty="0">
                <a:ln>
                  <a:noFill/>
                </a:ln>
                <a:solidFill>
                  <a:srgbClr val="002448"/>
                </a:solidFill>
                <a:effectLst/>
                <a:uLnTx/>
                <a:uFillTx/>
                <a:latin typeface="SST Arabic" panose="020B0504030504020204" pitchFamily="34" charset="-78"/>
                <a:ea typeface="+mn-ea"/>
                <a:cs typeface="SST Arabic" panose="020B0504030504020204" pitchFamily="34" charset="-78"/>
              </a:rPr>
              <a:t>تأخر الوصول عن عدد الأيام المحددة له</a:t>
            </a:r>
            <a:endParaRPr kumimoji="0" lang="en-US" sz="1100" b="0" i="0" u="none" strike="noStrike" kern="1200" cap="none" spc="0" normalizeH="0" baseline="0" noProof="0" dirty="0">
              <a:ln>
                <a:noFill/>
              </a:ln>
              <a:solidFill>
                <a:srgbClr val="0D2547"/>
              </a:solidFill>
              <a:effectLst/>
              <a:uLnTx/>
              <a:uFillTx/>
              <a:latin typeface="Symbio AR+LT"/>
              <a:ea typeface="+mn-ea"/>
              <a:cs typeface="Symbio AR+LT"/>
            </a:endParaRPr>
          </a:p>
        </p:txBody>
      </p:sp>
      <p:sp>
        <p:nvSpPr>
          <p:cNvPr id="202" name="Rectangle: Rounded Corners 230">
            <a:extLst>
              <a:ext uri="{FF2B5EF4-FFF2-40B4-BE49-F238E27FC236}">
                <a16:creationId xmlns:a16="http://schemas.microsoft.com/office/drawing/2014/main" id="{BDE3CF1D-CBA9-4F3F-B740-AB639E3D847A}"/>
              </a:ext>
            </a:extLst>
          </p:cNvPr>
          <p:cNvSpPr/>
          <p:nvPr/>
        </p:nvSpPr>
        <p:spPr>
          <a:xfrm>
            <a:off x="1576367" y="1474020"/>
            <a:ext cx="2456242" cy="2219743"/>
          </a:xfrm>
          <a:prstGeom prst="roundRect">
            <a:avLst/>
          </a:prstGeom>
          <a:solidFill>
            <a:srgbClr val="002C81">
              <a:alpha val="69804"/>
            </a:srgbClr>
          </a:solidFill>
          <a:ln w="28575">
            <a:no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ymbio AR+LT"/>
              <a:ea typeface="+mn-ea"/>
              <a:cs typeface="Symbio AR+LT"/>
            </a:endParaRPr>
          </a:p>
        </p:txBody>
      </p:sp>
      <p:sp>
        <p:nvSpPr>
          <p:cNvPr id="203" name="Rectangle: Rounded Corners 231">
            <a:extLst>
              <a:ext uri="{FF2B5EF4-FFF2-40B4-BE49-F238E27FC236}">
                <a16:creationId xmlns:a16="http://schemas.microsoft.com/office/drawing/2014/main" id="{6539A9E2-6090-4BF6-89DA-1E16258F6F71}"/>
              </a:ext>
            </a:extLst>
          </p:cNvPr>
          <p:cNvSpPr/>
          <p:nvPr/>
        </p:nvSpPr>
        <p:spPr>
          <a:xfrm>
            <a:off x="1616309" y="1388777"/>
            <a:ext cx="2408165" cy="2230702"/>
          </a:xfrm>
          <a:prstGeom prst="roundRect">
            <a:avLst/>
          </a:prstGeom>
          <a:solidFill>
            <a:schemeClr val="bg1"/>
          </a:solidFill>
          <a:ln w="28575">
            <a:no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ymbio AR+LT"/>
              <a:ea typeface="+mn-ea"/>
              <a:cs typeface="Symbio AR+LT"/>
            </a:endParaRPr>
          </a:p>
        </p:txBody>
      </p:sp>
      <p:grpSp>
        <p:nvGrpSpPr>
          <p:cNvPr id="204" name="Group 203">
            <a:extLst>
              <a:ext uri="{FF2B5EF4-FFF2-40B4-BE49-F238E27FC236}">
                <a16:creationId xmlns:a16="http://schemas.microsoft.com/office/drawing/2014/main" id="{DC758FBD-00DD-4B3E-B418-5E3F6019DCC2}"/>
              </a:ext>
            </a:extLst>
          </p:cNvPr>
          <p:cNvGrpSpPr/>
          <p:nvPr/>
        </p:nvGrpSpPr>
        <p:grpSpPr>
          <a:xfrm>
            <a:off x="3790345" y="1252586"/>
            <a:ext cx="645765" cy="384808"/>
            <a:chOff x="9366424" y="3553966"/>
            <a:chExt cx="549186" cy="352509"/>
          </a:xfrm>
        </p:grpSpPr>
        <p:grpSp>
          <p:nvGrpSpPr>
            <p:cNvPr id="205" name="Group 204">
              <a:extLst>
                <a:ext uri="{FF2B5EF4-FFF2-40B4-BE49-F238E27FC236}">
                  <a16:creationId xmlns:a16="http://schemas.microsoft.com/office/drawing/2014/main" id="{DB256382-2EE6-4D98-B8E2-0606B263D5DE}"/>
                </a:ext>
              </a:extLst>
            </p:cNvPr>
            <p:cNvGrpSpPr/>
            <p:nvPr/>
          </p:nvGrpSpPr>
          <p:grpSpPr>
            <a:xfrm>
              <a:off x="9453162" y="3553966"/>
              <a:ext cx="387627" cy="352509"/>
              <a:chOff x="5112361" y="3348237"/>
              <a:chExt cx="1033500" cy="1033500"/>
            </a:xfrm>
          </p:grpSpPr>
          <p:sp>
            <p:nvSpPr>
              <p:cNvPr id="207" name="Google Shape;1186;p42">
                <a:extLst>
                  <a:ext uri="{FF2B5EF4-FFF2-40B4-BE49-F238E27FC236}">
                    <a16:creationId xmlns:a16="http://schemas.microsoft.com/office/drawing/2014/main" id="{93DF6E4E-65DD-4FC0-B067-A33B53FEB114}"/>
                  </a:ext>
                </a:extLst>
              </p:cNvPr>
              <p:cNvSpPr/>
              <p:nvPr/>
            </p:nvSpPr>
            <p:spPr>
              <a:xfrm>
                <a:off x="5112361" y="3348237"/>
                <a:ext cx="1033500" cy="1033500"/>
              </a:xfrm>
              <a:prstGeom prst="ellipse">
                <a:avLst/>
              </a:prstGeom>
              <a:solidFill>
                <a:schemeClr val="accent3">
                  <a:lumMod val="50000"/>
                </a:scheme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0D2547"/>
                  </a:solidFill>
                  <a:effectLst/>
                  <a:uLnTx/>
                  <a:uFillTx/>
                  <a:latin typeface="Symbio AR+LT"/>
                  <a:ea typeface="+mn-ea"/>
                  <a:cs typeface="Symbio AR+LT"/>
                </a:endParaRPr>
              </a:p>
            </p:txBody>
          </p:sp>
          <p:sp>
            <p:nvSpPr>
              <p:cNvPr id="208" name="Google Shape;1187;p42">
                <a:extLst>
                  <a:ext uri="{FF2B5EF4-FFF2-40B4-BE49-F238E27FC236}">
                    <a16:creationId xmlns:a16="http://schemas.microsoft.com/office/drawing/2014/main" id="{F0A7B334-7CF3-4859-BAF3-031B35765106}"/>
                  </a:ext>
                </a:extLst>
              </p:cNvPr>
              <p:cNvSpPr/>
              <p:nvPr/>
            </p:nvSpPr>
            <p:spPr>
              <a:xfrm>
                <a:off x="5221432" y="3457310"/>
                <a:ext cx="815400" cy="815400"/>
              </a:xfrm>
              <a:prstGeom prst="ellipse">
                <a:avLst/>
              </a:prstGeom>
              <a:solidFill>
                <a:schemeClr val="bg1"/>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endParaRPr kumimoji="0" sz="900" b="0" i="0" u="none" strike="noStrike" kern="1200" cap="none" spc="0" normalizeH="0" baseline="0" noProof="0" dirty="0">
                  <a:ln>
                    <a:noFill/>
                  </a:ln>
                  <a:solidFill>
                    <a:srgbClr val="0D2547"/>
                  </a:solidFill>
                  <a:effectLst/>
                  <a:uLnTx/>
                  <a:uFillTx/>
                  <a:latin typeface="Symbio AR+LT"/>
                  <a:ea typeface="+mn-ea"/>
                  <a:cs typeface="Symbio AR+LT"/>
                </a:endParaRPr>
              </a:p>
            </p:txBody>
          </p:sp>
          <p:grpSp>
            <p:nvGrpSpPr>
              <p:cNvPr id="209" name="Google Shape;1188;p42">
                <a:extLst>
                  <a:ext uri="{FF2B5EF4-FFF2-40B4-BE49-F238E27FC236}">
                    <a16:creationId xmlns:a16="http://schemas.microsoft.com/office/drawing/2014/main" id="{CFC2C24A-F1C4-48D2-857B-C85B1B25C74C}"/>
                  </a:ext>
                </a:extLst>
              </p:cNvPr>
              <p:cNvGrpSpPr/>
              <p:nvPr/>
            </p:nvGrpSpPr>
            <p:grpSpPr>
              <a:xfrm>
                <a:off x="5400545" y="3665715"/>
                <a:ext cx="457189" cy="398590"/>
                <a:chOff x="5046550" y="2327025"/>
                <a:chExt cx="299325" cy="261525"/>
              </a:xfrm>
            </p:grpSpPr>
            <p:sp>
              <p:nvSpPr>
                <p:cNvPr id="210" name="Google Shape;1189;p42">
                  <a:extLst>
                    <a:ext uri="{FF2B5EF4-FFF2-40B4-BE49-F238E27FC236}">
                      <a16:creationId xmlns:a16="http://schemas.microsoft.com/office/drawing/2014/main" id="{D707A492-7C99-4CE2-ACBA-D98CA75987A7}"/>
                    </a:ext>
                  </a:extLst>
                </p:cNvPr>
                <p:cNvSpPr/>
                <p:nvPr/>
              </p:nvSpPr>
              <p:spPr>
                <a:xfrm>
                  <a:off x="5046550" y="2448325"/>
                  <a:ext cx="297750" cy="140225"/>
                </a:xfrm>
                <a:custGeom>
                  <a:avLst/>
                  <a:gdLst/>
                  <a:ahLst/>
                  <a:cxnLst/>
                  <a:rect l="l" t="t" r="r" b="b"/>
                  <a:pathLst>
                    <a:path w="11910" h="5609" extrusionOk="0">
                      <a:moveTo>
                        <a:pt x="4569" y="1386"/>
                      </a:moveTo>
                      <a:cubicBezTo>
                        <a:pt x="4538" y="1575"/>
                        <a:pt x="4506" y="1828"/>
                        <a:pt x="4443" y="2111"/>
                      </a:cubicBezTo>
                      <a:lnTo>
                        <a:pt x="757" y="2111"/>
                      </a:lnTo>
                      <a:lnTo>
                        <a:pt x="757" y="1386"/>
                      </a:lnTo>
                      <a:close/>
                      <a:moveTo>
                        <a:pt x="11185" y="1386"/>
                      </a:moveTo>
                      <a:lnTo>
                        <a:pt x="11185" y="2111"/>
                      </a:lnTo>
                      <a:lnTo>
                        <a:pt x="7530" y="2111"/>
                      </a:lnTo>
                      <a:cubicBezTo>
                        <a:pt x="7467" y="1828"/>
                        <a:pt x="7436" y="1575"/>
                        <a:pt x="7373" y="1386"/>
                      </a:cubicBezTo>
                      <a:close/>
                      <a:moveTo>
                        <a:pt x="5955" y="725"/>
                      </a:moveTo>
                      <a:cubicBezTo>
                        <a:pt x="6270" y="725"/>
                        <a:pt x="6396" y="788"/>
                        <a:pt x="6491" y="1071"/>
                      </a:cubicBezTo>
                      <a:cubicBezTo>
                        <a:pt x="6743" y="1639"/>
                        <a:pt x="6900" y="2804"/>
                        <a:pt x="7247" y="4852"/>
                      </a:cubicBezTo>
                      <a:lnTo>
                        <a:pt x="4664" y="4852"/>
                      </a:lnTo>
                      <a:cubicBezTo>
                        <a:pt x="5010" y="2804"/>
                        <a:pt x="5168" y="1639"/>
                        <a:pt x="5388" y="1071"/>
                      </a:cubicBezTo>
                      <a:cubicBezTo>
                        <a:pt x="5514" y="788"/>
                        <a:pt x="5640" y="725"/>
                        <a:pt x="5955" y="725"/>
                      </a:cubicBezTo>
                      <a:close/>
                      <a:moveTo>
                        <a:pt x="5955" y="0"/>
                      </a:moveTo>
                      <a:cubicBezTo>
                        <a:pt x="5357" y="0"/>
                        <a:pt x="5010" y="221"/>
                        <a:pt x="4758" y="725"/>
                      </a:cubicBezTo>
                      <a:lnTo>
                        <a:pt x="347" y="725"/>
                      </a:lnTo>
                      <a:cubicBezTo>
                        <a:pt x="158" y="725"/>
                        <a:pt x="1" y="882"/>
                        <a:pt x="1" y="1071"/>
                      </a:cubicBezTo>
                      <a:lnTo>
                        <a:pt x="1" y="2458"/>
                      </a:lnTo>
                      <a:cubicBezTo>
                        <a:pt x="1" y="2647"/>
                        <a:pt x="158" y="2804"/>
                        <a:pt x="347" y="2804"/>
                      </a:cubicBezTo>
                      <a:lnTo>
                        <a:pt x="4254" y="2804"/>
                      </a:lnTo>
                      <a:cubicBezTo>
                        <a:pt x="4191" y="3371"/>
                        <a:pt x="4065" y="4064"/>
                        <a:pt x="3907" y="4884"/>
                      </a:cubicBezTo>
                      <a:lnTo>
                        <a:pt x="3498" y="4884"/>
                      </a:lnTo>
                      <a:cubicBezTo>
                        <a:pt x="3309" y="4884"/>
                        <a:pt x="3151" y="5041"/>
                        <a:pt x="3151" y="5262"/>
                      </a:cubicBezTo>
                      <a:cubicBezTo>
                        <a:pt x="3151" y="5451"/>
                        <a:pt x="3309" y="5608"/>
                        <a:pt x="3498" y="5608"/>
                      </a:cubicBezTo>
                      <a:lnTo>
                        <a:pt x="8350" y="5608"/>
                      </a:lnTo>
                      <a:cubicBezTo>
                        <a:pt x="8539" y="5608"/>
                        <a:pt x="8696" y="5451"/>
                        <a:pt x="8696" y="5262"/>
                      </a:cubicBezTo>
                      <a:cubicBezTo>
                        <a:pt x="8696" y="5041"/>
                        <a:pt x="8539" y="4884"/>
                        <a:pt x="8350" y="4884"/>
                      </a:cubicBezTo>
                      <a:lnTo>
                        <a:pt x="7972" y="4884"/>
                      </a:lnTo>
                      <a:cubicBezTo>
                        <a:pt x="7814" y="4064"/>
                        <a:pt x="7688" y="3403"/>
                        <a:pt x="7593" y="2804"/>
                      </a:cubicBezTo>
                      <a:lnTo>
                        <a:pt x="11500" y="2804"/>
                      </a:lnTo>
                      <a:cubicBezTo>
                        <a:pt x="11689" y="2804"/>
                        <a:pt x="11847" y="2647"/>
                        <a:pt x="11847" y="2458"/>
                      </a:cubicBezTo>
                      <a:lnTo>
                        <a:pt x="11847" y="1071"/>
                      </a:lnTo>
                      <a:cubicBezTo>
                        <a:pt x="11910" y="882"/>
                        <a:pt x="11752" y="725"/>
                        <a:pt x="11532" y="725"/>
                      </a:cubicBezTo>
                      <a:lnTo>
                        <a:pt x="7121" y="725"/>
                      </a:lnTo>
                      <a:cubicBezTo>
                        <a:pt x="6900" y="252"/>
                        <a:pt x="6554" y="0"/>
                        <a:pt x="5955"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D2547"/>
                    </a:solidFill>
                    <a:effectLst/>
                    <a:uLnTx/>
                    <a:uFillTx/>
                    <a:latin typeface="Symbio AR+LT"/>
                    <a:ea typeface="+mn-ea"/>
                    <a:cs typeface="Symbio AR+LT"/>
                  </a:endParaRPr>
                </a:p>
              </p:txBody>
            </p:sp>
            <p:sp>
              <p:nvSpPr>
                <p:cNvPr id="211" name="Google Shape;1190;p42">
                  <a:extLst>
                    <a:ext uri="{FF2B5EF4-FFF2-40B4-BE49-F238E27FC236}">
                      <a16:creationId xmlns:a16="http://schemas.microsoft.com/office/drawing/2014/main" id="{47B391F4-85BD-47C3-807F-B9862497F183}"/>
                    </a:ext>
                  </a:extLst>
                </p:cNvPr>
                <p:cNvSpPr/>
                <p:nvPr/>
              </p:nvSpPr>
              <p:spPr>
                <a:xfrm>
                  <a:off x="5241900" y="2327025"/>
                  <a:ext cx="103975" cy="121325"/>
                </a:xfrm>
                <a:custGeom>
                  <a:avLst/>
                  <a:gdLst/>
                  <a:ahLst/>
                  <a:cxnLst/>
                  <a:rect l="l" t="t" r="r" b="b"/>
                  <a:pathLst>
                    <a:path w="4159" h="4853" extrusionOk="0">
                      <a:moveTo>
                        <a:pt x="1985" y="725"/>
                      </a:moveTo>
                      <a:cubicBezTo>
                        <a:pt x="2394" y="725"/>
                        <a:pt x="2709" y="1040"/>
                        <a:pt x="2709" y="1450"/>
                      </a:cubicBezTo>
                      <a:cubicBezTo>
                        <a:pt x="2709" y="1828"/>
                        <a:pt x="2394" y="2143"/>
                        <a:pt x="1985" y="2143"/>
                      </a:cubicBezTo>
                      <a:cubicBezTo>
                        <a:pt x="1607" y="2143"/>
                        <a:pt x="1292" y="1828"/>
                        <a:pt x="1292" y="1450"/>
                      </a:cubicBezTo>
                      <a:cubicBezTo>
                        <a:pt x="1292" y="1040"/>
                        <a:pt x="1638" y="725"/>
                        <a:pt x="1985" y="725"/>
                      </a:cubicBezTo>
                      <a:close/>
                      <a:moveTo>
                        <a:pt x="1985" y="2804"/>
                      </a:moveTo>
                      <a:cubicBezTo>
                        <a:pt x="2741" y="2804"/>
                        <a:pt x="3371" y="3435"/>
                        <a:pt x="3371" y="4191"/>
                      </a:cubicBezTo>
                      <a:lnTo>
                        <a:pt x="630" y="4191"/>
                      </a:lnTo>
                      <a:cubicBezTo>
                        <a:pt x="630" y="3435"/>
                        <a:pt x="1260" y="2804"/>
                        <a:pt x="1985" y="2804"/>
                      </a:cubicBezTo>
                      <a:close/>
                      <a:moveTo>
                        <a:pt x="2048" y="1"/>
                      </a:moveTo>
                      <a:cubicBezTo>
                        <a:pt x="1292" y="1"/>
                        <a:pt x="662" y="631"/>
                        <a:pt x="662" y="1387"/>
                      </a:cubicBezTo>
                      <a:cubicBezTo>
                        <a:pt x="662" y="1765"/>
                        <a:pt x="819" y="2111"/>
                        <a:pt x="1040" y="2332"/>
                      </a:cubicBezTo>
                      <a:cubicBezTo>
                        <a:pt x="410" y="2710"/>
                        <a:pt x="0" y="3372"/>
                        <a:pt x="0" y="4159"/>
                      </a:cubicBezTo>
                      <a:lnTo>
                        <a:pt x="0" y="4506"/>
                      </a:lnTo>
                      <a:cubicBezTo>
                        <a:pt x="0" y="4695"/>
                        <a:pt x="158" y="4852"/>
                        <a:pt x="347" y="4852"/>
                      </a:cubicBezTo>
                      <a:lnTo>
                        <a:pt x="3812" y="4852"/>
                      </a:lnTo>
                      <a:cubicBezTo>
                        <a:pt x="4001" y="4852"/>
                        <a:pt x="4159" y="4695"/>
                        <a:pt x="4159" y="4506"/>
                      </a:cubicBezTo>
                      <a:lnTo>
                        <a:pt x="4159" y="4159"/>
                      </a:lnTo>
                      <a:cubicBezTo>
                        <a:pt x="4096" y="3403"/>
                        <a:pt x="3655" y="2710"/>
                        <a:pt x="3025" y="2332"/>
                      </a:cubicBezTo>
                      <a:cubicBezTo>
                        <a:pt x="3245" y="2111"/>
                        <a:pt x="3403" y="1765"/>
                        <a:pt x="3403" y="1387"/>
                      </a:cubicBezTo>
                      <a:cubicBezTo>
                        <a:pt x="3403" y="631"/>
                        <a:pt x="2772" y="1"/>
                        <a:pt x="2048"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D2547"/>
                    </a:solidFill>
                    <a:effectLst/>
                    <a:uLnTx/>
                    <a:uFillTx/>
                    <a:latin typeface="Symbio AR+LT"/>
                    <a:ea typeface="+mn-ea"/>
                    <a:cs typeface="Symbio AR+LT"/>
                  </a:endParaRPr>
                </a:p>
              </p:txBody>
            </p:sp>
            <p:sp>
              <p:nvSpPr>
                <p:cNvPr id="212" name="Google Shape;1191;p42">
                  <a:extLst>
                    <a:ext uri="{FF2B5EF4-FFF2-40B4-BE49-F238E27FC236}">
                      <a16:creationId xmlns:a16="http://schemas.microsoft.com/office/drawing/2014/main" id="{CCE826E9-D751-4E79-B1EB-918D7E6683BC}"/>
                    </a:ext>
                  </a:extLst>
                </p:cNvPr>
                <p:cNvSpPr/>
                <p:nvPr/>
              </p:nvSpPr>
              <p:spPr>
                <a:xfrm>
                  <a:off x="5048925" y="2328600"/>
                  <a:ext cx="103975" cy="121325"/>
                </a:xfrm>
                <a:custGeom>
                  <a:avLst/>
                  <a:gdLst/>
                  <a:ahLst/>
                  <a:cxnLst/>
                  <a:rect l="l" t="t" r="r" b="b"/>
                  <a:pathLst>
                    <a:path w="4159" h="4853" extrusionOk="0">
                      <a:moveTo>
                        <a:pt x="2048" y="662"/>
                      </a:moveTo>
                      <a:cubicBezTo>
                        <a:pt x="2426" y="662"/>
                        <a:pt x="2741" y="977"/>
                        <a:pt x="2741" y="1387"/>
                      </a:cubicBezTo>
                      <a:cubicBezTo>
                        <a:pt x="2741" y="1765"/>
                        <a:pt x="2426" y="2080"/>
                        <a:pt x="2048" y="2080"/>
                      </a:cubicBezTo>
                      <a:cubicBezTo>
                        <a:pt x="1639" y="2080"/>
                        <a:pt x="1324" y="1765"/>
                        <a:pt x="1324" y="1387"/>
                      </a:cubicBezTo>
                      <a:cubicBezTo>
                        <a:pt x="1324" y="977"/>
                        <a:pt x="1670" y="662"/>
                        <a:pt x="2048" y="662"/>
                      </a:cubicBezTo>
                      <a:close/>
                      <a:moveTo>
                        <a:pt x="2048" y="2710"/>
                      </a:moveTo>
                      <a:cubicBezTo>
                        <a:pt x="2773" y="2710"/>
                        <a:pt x="3403" y="3340"/>
                        <a:pt x="3403" y="4096"/>
                      </a:cubicBezTo>
                      <a:lnTo>
                        <a:pt x="662" y="4096"/>
                      </a:lnTo>
                      <a:cubicBezTo>
                        <a:pt x="662" y="3340"/>
                        <a:pt x="1292" y="2710"/>
                        <a:pt x="2048" y="2710"/>
                      </a:cubicBezTo>
                      <a:close/>
                      <a:moveTo>
                        <a:pt x="2111" y="1"/>
                      </a:moveTo>
                      <a:cubicBezTo>
                        <a:pt x="1355" y="1"/>
                        <a:pt x="725" y="631"/>
                        <a:pt x="725" y="1387"/>
                      </a:cubicBezTo>
                      <a:cubicBezTo>
                        <a:pt x="725" y="1733"/>
                        <a:pt x="882" y="2080"/>
                        <a:pt x="1134" y="2332"/>
                      </a:cubicBezTo>
                      <a:cubicBezTo>
                        <a:pt x="410" y="2647"/>
                        <a:pt x="0" y="3340"/>
                        <a:pt x="0" y="4128"/>
                      </a:cubicBezTo>
                      <a:lnTo>
                        <a:pt x="0" y="4474"/>
                      </a:lnTo>
                      <a:cubicBezTo>
                        <a:pt x="0" y="4695"/>
                        <a:pt x="158" y="4852"/>
                        <a:pt x="347" y="4852"/>
                      </a:cubicBezTo>
                      <a:lnTo>
                        <a:pt x="3812" y="4852"/>
                      </a:lnTo>
                      <a:cubicBezTo>
                        <a:pt x="4001" y="4852"/>
                        <a:pt x="4159" y="4695"/>
                        <a:pt x="4159" y="4474"/>
                      </a:cubicBezTo>
                      <a:lnTo>
                        <a:pt x="4159" y="4128"/>
                      </a:lnTo>
                      <a:cubicBezTo>
                        <a:pt x="4159" y="3340"/>
                        <a:pt x="3718" y="2678"/>
                        <a:pt x="3088" y="2332"/>
                      </a:cubicBezTo>
                      <a:cubicBezTo>
                        <a:pt x="3340" y="2080"/>
                        <a:pt x="3497" y="1733"/>
                        <a:pt x="3497" y="1387"/>
                      </a:cubicBezTo>
                      <a:cubicBezTo>
                        <a:pt x="3497" y="631"/>
                        <a:pt x="2867" y="1"/>
                        <a:pt x="2111"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D2547"/>
                    </a:solidFill>
                    <a:effectLst/>
                    <a:uLnTx/>
                    <a:uFillTx/>
                    <a:latin typeface="Symbio AR+LT"/>
                    <a:ea typeface="+mn-ea"/>
                    <a:cs typeface="Symbio AR+LT"/>
                  </a:endParaRPr>
                </a:p>
              </p:txBody>
            </p:sp>
          </p:grpSp>
        </p:grpSp>
        <p:sp>
          <p:nvSpPr>
            <p:cNvPr id="206" name="Rectangle 205">
              <a:extLst>
                <a:ext uri="{FF2B5EF4-FFF2-40B4-BE49-F238E27FC236}">
                  <a16:creationId xmlns:a16="http://schemas.microsoft.com/office/drawing/2014/main" id="{8DF4F6C6-14B0-46F5-95DD-55FBFEBA810C}"/>
                </a:ext>
              </a:extLst>
            </p:cNvPr>
            <p:cNvSpPr/>
            <p:nvPr/>
          </p:nvSpPr>
          <p:spPr>
            <a:xfrm>
              <a:off x="9366424" y="3572628"/>
              <a:ext cx="549186" cy="29406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SA" sz="1600" b="1" i="0" u="none" strike="noStrike" kern="1200" cap="none" spc="0" normalizeH="0" baseline="0" noProof="0" dirty="0">
                  <a:ln>
                    <a:noFill/>
                  </a:ln>
                  <a:solidFill>
                    <a:srgbClr val="04DAD5"/>
                  </a:solidFill>
                  <a:effectLst>
                    <a:outerShdw blurRad="38100" dist="38100" dir="2700000" algn="tl">
                      <a:srgbClr val="000000">
                        <a:alpha val="43137"/>
                      </a:srgbClr>
                    </a:outerShdw>
                  </a:effectLst>
                  <a:uLnTx/>
                  <a:uFillTx/>
                  <a:latin typeface="SST Arabic" panose="020B0504030504020204" pitchFamily="34" charset="-78"/>
                  <a:ea typeface="+mn-ea"/>
                  <a:cs typeface="SST Arabic" panose="020B0504030504020204" pitchFamily="34" charset="-78"/>
                </a:rPr>
                <a:t>3</a:t>
              </a:r>
            </a:p>
          </p:txBody>
        </p:sp>
      </p:grpSp>
      <p:sp>
        <p:nvSpPr>
          <p:cNvPr id="213" name="Flowchart: Alternate Process 212">
            <a:hlinkClick r:id="" action="ppaction://noaction"/>
            <a:extLst>
              <a:ext uri="{FF2B5EF4-FFF2-40B4-BE49-F238E27FC236}">
                <a16:creationId xmlns:a16="http://schemas.microsoft.com/office/drawing/2014/main" id="{826439C4-9C91-4B02-98CB-4EF154BD95C8}"/>
              </a:ext>
            </a:extLst>
          </p:cNvPr>
          <p:cNvSpPr/>
          <p:nvPr/>
        </p:nvSpPr>
        <p:spPr>
          <a:xfrm>
            <a:off x="2347045" y="3091284"/>
            <a:ext cx="1015848" cy="242638"/>
          </a:xfrm>
          <a:prstGeom prst="flowChartAlternateProcess">
            <a:avLst/>
          </a:prstGeom>
          <a:solidFill>
            <a:srgbClr val="FFFFFF"/>
          </a:solidFill>
          <a:ln>
            <a:solidFill>
              <a:srgbClr val="04DA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0D2547">
                  <a:lumMod val="90000"/>
                  <a:lumOff val="10000"/>
                </a:srgbClr>
              </a:solidFill>
              <a:effectLst/>
              <a:uLnTx/>
              <a:uFillTx/>
              <a:latin typeface="SST Arabic" panose="020B0504030504020204" pitchFamily="34" charset="-78"/>
              <a:ea typeface="+mn-ea"/>
              <a:cs typeface="SST Arabic" panose="020B0504030504020204" pitchFamily="34" charset="-78"/>
            </a:endParaRPr>
          </a:p>
        </p:txBody>
      </p:sp>
      <p:sp>
        <p:nvSpPr>
          <p:cNvPr id="214" name="Flowchart: Alternate Process 213">
            <a:hlinkClick r:id="" action="ppaction://noaction"/>
            <a:extLst>
              <a:ext uri="{FF2B5EF4-FFF2-40B4-BE49-F238E27FC236}">
                <a16:creationId xmlns:a16="http://schemas.microsoft.com/office/drawing/2014/main" id="{079A6255-C8A3-4524-91E5-EB268846AA01}"/>
              </a:ext>
            </a:extLst>
          </p:cNvPr>
          <p:cNvSpPr/>
          <p:nvPr/>
        </p:nvSpPr>
        <p:spPr>
          <a:xfrm>
            <a:off x="2037344" y="2812413"/>
            <a:ext cx="1635251" cy="242638"/>
          </a:xfrm>
          <a:prstGeom prst="flowChartAlternateProcess">
            <a:avLst/>
          </a:prstGeom>
          <a:solidFill>
            <a:schemeClr val="accent3">
              <a:lumMod val="20000"/>
              <a:lumOff val="80000"/>
              <a:alpha val="80000"/>
            </a:schemeClr>
          </a:solidFill>
          <a:ln>
            <a:solidFill>
              <a:srgbClr val="04DAD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1000" b="1" i="0" u="none" strike="noStrike" kern="1200" cap="none" spc="0" normalizeH="0" baseline="0" noProof="0" dirty="0">
                <a:ln>
                  <a:noFill/>
                </a:ln>
                <a:solidFill>
                  <a:srgbClr val="E6E6E6">
                    <a:lumMod val="25000"/>
                  </a:srgbClr>
                </a:solidFill>
                <a:effectLst/>
                <a:uLnTx/>
                <a:uFillTx/>
                <a:latin typeface="SST Arabic" panose="020B0504030504020204" pitchFamily="34" charset="-78"/>
                <a:ea typeface="+mn-ea"/>
                <a:cs typeface="SST Arabic" panose="020B0504030504020204" pitchFamily="34" charset="-78"/>
              </a:rPr>
              <a:t>اجمالي المستهدفات</a:t>
            </a:r>
            <a:endParaRPr kumimoji="0" lang="en-US" sz="1000" b="1" i="0" u="none" strike="noStrike" kern="1200" cap="none" spc="0" normalizeH="0" baseline="0" noProof="0" dirty="0">
              <a:ln>
                <a:noFill/>
              </a:ln>
              <a:solidFill>
                <a:srgbClr val="E6E6E6">
                  <a:lumMod val="25000"/>
                </a:srgbClr>
              </a:solidFill>
              <a:effectLst/>
              <a:uLnTx/>
              <a:uFillTx/>
              <a:latin typeface="SST Arabic" panose="020B0504030504020204" pitchFamily="34" charset="-78"/>
              <a:ea typeface="+mn-ea"/>
              <a:cs typeface="SST Arabic" panose="020B0504030504020204" pitchFamily="34" charset="-78"/>
            </a:endParaRPr>
          </a:p>
        </p:txBody>
      </p:sp>
      <p:sp>
        <p:nvSpPr>
          <p:cNvPr id="215" name="Rectangle 214">
            <a:extLst>
              <a:ext uri="{FF2B5EF4-FFF2-40B4-BE49-F238E27FC236}">
                <a16:creationId xmlns:a16="http://schemas.microsoft.com/office/drawing/2014/main" id="{25891E3A-B627-4E33-B79E-92C24AE40956}"/>
              </a:ext>
            </a:extLst>
          </p:cNvPr>
          <p:cNvSpPr/>
          <p:nvPr/>
        </p:nvSpPr>
        <p:spPr>
          <a:xfrm>
            <a:off x="2445402" y="3055663"/>
            <a:ext cx="933316" cy="30777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3A3A3A"/>
                </a:solidFill>
                <a:effectLst/>
                <a:uLnTx/>
                <a:uFillTx/>
                <a:latin typeface="Symbio AR+LT" panose="020B0604020202020204" charset="-78"/>
                <a:ea typeface="+mn-ea"/>
                <a:cs typeface="Somar Bold" panose="00000800000000000000" pitchFamily="50" charset="-78"/>
              </a:rPr>
              <a:t>100,344</a:t>
            </a:r>
            <a:endParaRPr kumimoji="0" lang="en-US" sz="1400" b="0" i="0" u="none" strike="noStrike" kern="1200" cap="none" spc="0" normalizeH="0" baseline="0" noProof="0" dirty="0">
              <a:ln>
                <a:noFill/>
              </a:ln>
              <a:solidFill>
                <a:srgbClr val="0D2547"/>
              </a:solidFill>
              <a:effectLst/>
              <a:uLnTx/>
              <a:uFillTx/>
              <a:latin typeface="Symbio AR+LT"/>
              <a:ea typeface="+mn-ea"/>
              <a:cs typeface="Symbio AR+LT"/>
            </a:endParaRPr>
          </a:p>
        </p:txBody>
      </p:sp>
      <p:grpSp>
        <p:nvGrpSpPr>
          <p:cNvPr id="216" name="Group 215">
            <a:extLst>
              <a:ext uri="{FF2B5EF4-FFF2-40B4-BE49-F238E27FC236}">
                <a16:creationId xmlns:a16="http://schemas.microsoft.com/office/drawing/2014/main" id="{CE084E01-9BC1-40B5-9503-927682ED41F0}"/>
              </a:ext>
            </a:extLst>
          </p:cNvPr>
          <p:cNvGrpSpPr/>
          <p:nvPr/>
        </p:nvGrpSpPr>
        <p:grpSpPr>
          <a:xfrm>
            <a:off x="2054370" y="2252846"/>
            <a:ext cx="1532042" cy="388383"/>
            <a:chOff x="7343535" y="1784278"/>
            <a:chExt cx="1302914" cy="355783"/>
          </a:xfrm>
        </p:grpSpPr>
        <p:grpSp>
          <p:nvGrpSpPr>
            <p:cNvPr id="217" name="Group 216">
              <a:extLst>
                <a:ext uri="{FF2B5EF4-FFF2-40B4-BE49-F238E27FC236}">
                  <a16:creationId xmlns:a16="http://schemas.microsoft.com/office/drawing/2014/main" id="{B16DCC5B-0303-499F-ABCD-70509A36A862}"/>
                </a:ext>
              </a:extLst>
            </p:cNvPr>
            <p:cNvGrpSpPr/>
            <p:nvPr/>
          </p:nvGrpSpPr>
          <p:grpSpPr>
            <a:xfrm>
              <a:off x="7343535" y="1787552"/>
              <a:ext cx="1302914" cy="352509"/>
              <a:chOff x="9366424" y="3553966"/>
              <a:chExt cx="1302914" cy="352509"/>
            </a:xfrm>
          </p:grpSpPr>
          <p:grpSp>
            <p:nvGrpSpPr>
              <p:cNvPr id="219" name="Group 218">
                <a:extLst>
                  <a:ext uri="{FF2B5EF4-FFF2-40B4-BE49-F238E27FC236}">
                    <a16:creationId xmlns:a16="http://schemas.microsoft.com/office/drawing/2014/main" id="{FB55E35E-5D9F-43A2-A5EE-379A443F855B}"/>
                  </a:ext>
                </a:extLst>
              </p:cNvPr>
              <p:cNvGrpSpPr/>
              <p:nvPr/>
            </p:nvGrpSpPr>
            <p:grpSpPr>
              <a:xfrm>
                <a:off x="9453162" y="3553966"/>
                <a:ext cx="1216176" cy="352509"/>
                <a:chOff x="5112361" y="3348237"/>
                <a:chExt cx="3242596" cy="1033500"/>
              </a:xfrm>
            </p:grpSpPr>
            <p:sp>
              <p:nvSpPr>
                <p:cNvPr id="221" name="Google Shape;1186;p42">
                  <a:extLst>
                    <a:ext uri="{FF2B5EF4-FFF2-40B4-BE49-F238E27FC236}">
                      <a16:creationId xmlns:a16="http://schemas.microsoft.com/office/drawing/2014/main" id="{93610B20-B3A9-4C92-A6E7-855EA518D106}"/>
                    </a:ext>
                  </a:extLst>
                </p:cNvPr>
                <p:cNvSpPr/>
                <p:nvPr/>
              </p:nvSpPr>
              <p:spPr>
                <a:xfrm>
                  <a:off x="5112361" y="3348237"/>
                  <a:ext cx="3242596" cy="1033500"/>
                </a:xfrm>
                <a:prstGeom prst="roundRect">
                  <a:avLst/>
                </a:prstGeom>
                <a:solidFill>
                  <a:schemeClr val="accent3">
                    <a:lumMod val="50000"/>
                  </a:scheme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0D2547"/>
                    </a:solidFill>
                    <a:effectLst/>
                    <a:uLnTx/>
                    <a:uFillTx/>
                    <a:latin typeface="Symbio AR+LT"/>
                    <a:ea typeface="+mn-ea"/>
                    <a:cs typeface="Symbio AR+LT"/>
                  </a:endParaRPr>
                </a:p>
              </p:txBody>
            </p:sp>
            <p:sp>
              <p:nvSpPr>
                <p:cNvPr id="222" name="Google Shape;1187;p42">
                  <a:extLst>
                    <a:ext uri="{FF2B5EF4-FFF2-40B4-BE49-F238E27FC236}">
                      <a16:creationId xmlns:a16="http://schemas.microsoft.com/office/drawing/2014/main" id="{C047BBC8-F62C-440B-94A4-3550027BA0F2}"/>
                    </a:ext>
                  </a:extLst>
                </p:cNvPr>
                <p:cNvSpPr/>
                <p:nvPr/>
              </p:nvSpPr>
              <p:spPr>
                <a:xfrm>
                  <a:off x="5221432" y="3457310"/>
                  <a:ext cx="815400" cy="815400"/>
                </a:xfrm>
                <a:prstGeom prst="ellipse">
                  <a:avLst/>
                </a:prstGeom>
                <a:solidFill>
                  <a:schemeClr val="bg1"/>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endParaRPr kumimoji="0" sz="900" b="0" i="0" u="none" strike="noStrike" kern="1200" cap="none" spc="0" normalizeH="0" baseline="0" noProof="0" dirty="0">
                    <a:ln>
                      <a:noFill/>
                    </a:ln>
                    <a:solidFill>
                      <a:srgbClr val="0D2547"/>
                    </a:solidFill>
                    <a:effectLst/>
                    <a:uLnTx/>
                    <a:uFillTx/>
                    <a:latin typeface="Symbio AR+LT"/>
                    <a:ea typeface="+mn-ea"/>
                    <a:cs typeface="Symbio AR+LT"/>
                  </a:endParaRPr>
                </a:p>
              </p:txBody>
            </p:sp>
            <p:grpSp>
              <p:nvGrpSpPr>
                <p:cNvPr id="223" name="Google Shape;1188;p42">
                  <a:extLst>
                    <a:ext uri="{FF2B5EF4-FFF2-40B4-BE49-F238E27FC236}">
                      <a16:creationId xmlns:a16="http://schemas.microsoft.com/office/drawing/2014/main" id="{50D3ADAD-BD94-4ECD-974F-52496626F1BE}"/>
                    </a:ext>
                  </a:extLst>
                </p:cNvPr>
                <p:cNvGrpSpPr/>
                <p:nvPr/>
              </p:nvGrpSpPr>
              <p:grpSpPr>
                <a:xfrm>
                  <a:off x="5400545" y="3665715"/>
                  <a:ext cx="457189" cy="398590"/>
                  <a:chOff x="5046550" y="2327025"/>
                  <a:chExt cx="299325" cy="261525"/>
                </a:xfrm>
              </p:grpSpPr>
              <p:sp>
                <p:nvSpPr>
                  <p:cNvPr id="224" name="Google Shape;1189;p42">
                    <a:extLst>
                      <a:ext uri="{FF2B5EF4-FFF2-40B4-BE49-F238E27FC236}">
                        <a16:creationId xmlns:a16="http://schemas.microsoft.com/office/drawing/2014/main" id="{1CA5B4CA-5ABE-46AD-BDBD-A16F3E7C30A0}"/>
                      </a:ext>
                    </a:extLst>
                  </p:cNvPr>
                  <p:cNvSpPr/>
                  <p:nvPr/>
                </p:nvSpPr>
                <p:spPr>
                  <a:xfrm>
                    <a:off x="5046550" y="2448325"/>
                    <a:ext cx="297750" cy="140225"/>
                  </a:xfrm>
                  <a:custGeom>
                    <a:avLst/>
                    <a:gdLst/>
                    <a:ahLst/>
                    <a:cxnLst/>
                    <a:rect l="l" t="t" r="r" b="b"/>
                    <a:pathLst>
                      <a:path w="11910" h="5609" extrusionOk="0">
                        <a:moveTo>
                          <a:pt x="4569" y="1386"/>
                        </a:moveTo>
                        <a:cubicBezTo>
                          <a:pt x="4538" y="1575"/>
                          <a:pt x="4506" y="1828"/>
                          <a:pt x="4443" y="2111"/>
                        </a:cubicBezTo>
                        <a:lnTo>
                          <a:pt x="757" y="2111"/>
                        </a:lnTo>
                        <a:lnTo>
                          <a:pt x="757" y="1386"/>
                        </a:lnTo>
                        <a:close/>
                        <a:moveTo>
                          <a:pt x="11185" y="1386"/>
                        </a:moveTo>
                        <a:lnTo>
                          <a:pt x="11185" y="2111"/>
                        </a:lnTo>
                        <a:lnTo>
                          <a:pt x="7530" y="2111"/>
                        </a:lnTo>
                        <a:cubicBezTo>
                          <a:pt x="7467" y="1828"/>
                          <a:pt x="7436" y="1575"/>
                          <a:pt x="7373" y="1386"/>
                        </a:cubicBezTo>
                        <a:close/>
                        <a:moveTo>
                          <a:pt x="5955" y="725"/>
                        </a:moveTo>
                        <a:cubicBezTo>
                          <a:pt x="6270" y="725"/>
                          <a:pt x="6396" y="788"/>
                          <a:pt x="6491" y="1071"/>
                        </a:cubicBezTo>
                        <a:cubicBezTo>
                          <a:pt x="6743" y="1639"/>
                          <a:pt x="6900" y="2804"/>
                          <a:pt x="7247" y="4852"/>
                        </a:cubicBezTo>
                        <a:lnTo>
                          <a:pt x="4664" y="4852"/>
                        </a:lnTo>
                        <a:cubicBezTo>
                          <a:pt x="5010" y="2804"/>
                          <a:pt x="5168" y="1639"/>
                          <a:pt x="5388" y="1071"/>
                        </a:cubicBezTo>
                        <a:cubicBezTo>
                          <a:pt x="5514" y="788"/>
                          <a:pt x="5640" y="725"/>
                          <a:pt x="5955" y="725"/>
                        </a:cubicBezTo>
                        <a:close/>
                        <a:moveTo>
                          <a:pt x="5955" y="0"/>
                        </a:moveTo>
                        <a:cubicBezTo>
                          <a:pt x="5357" y="0"/>
                          <a:pt x="5010" y="221"/>
                          <a:pt x="4758" y="725"/>
                        </a:cubicBezTo>
                        <a:lnTo>
                          <a:pt x="347" y="725"/>
                        </a:lnTo>
                        <a:cubicBezTo>
                          <a:pt x="158" y="725"/>
                          <a:pt x="1" y="882"/>
                          <a:pt x="1" y="1071"/>
                        </a:cubicBezTo>
                        <a:lnTo>
                          <a:pt x="1" y="2458"/>
                        </a:lnTo>
                        <a:cubicBezTo>
                          <a:pt x="1" y="2647"/>
                          <a:pt x="158" y="2804"/>
                          <a:pt x="347" y="2804"/>
                        </a:cubicBezTo>
                        <a:lnTo>
                          <a:pt x="4254" y="2804"/>
                        </a:lnTo>
                        <a:cubicBezTo>
                          <a:pt x="4191" y="3371"/>
                          <a:pt x="4065" y="4064"/>
                          <a:pt x="3907" y="4884"/>
                        </a:cubicBezTo>
                        <a:lnTo>
                          <a:pt x="3498" y="4884"/>
                        </a:lnTo>
                        <a:cubicBezTo>
                          <a:pt x="3309" y="4884"/>
                          <a:pt x="3151" y="5041"/>
                          <a:pt x="3151" y="5262"/>
                        </a:cubicBezTo>
                        <a:cubicBezTo>
                          <a:pt x="3151" y="5451"/>
                          <a:pt x="3309" y="5608"/>
                          <a:pt x="3498" y="5608"/>
                        </a:cubicBezTo>
                        <a:lnTo>
                          <a:pt x="8350" y="5608"/>
                        </a:lnTo>
                        <a:cubicBezTo>
                          <a:pt x="8539" y="5608"/>
                          <a:pt x="8696" y="5451"/>
                          <a:pt x="8696" y="5262"/>
                        </a:cubicBezTo>
                        <a:cubicBezTo>
                          <a:pt x="8696" y="5041"/>
                          <a:pt x="8539" y="4884"/>
                          <a:pt x="8350" y="4884"/>
                        </a:cubicBezTo>
                        <a:lnTo>
                          <a:pt x="7972" y="4884"/>
                        </a:lnTo>
                        <a:cubicBezTo>
                          <a:pt x="7814" y="4064"/>
                          <a:pt x="7688" y="3403"/>
                          <a:pt x="7593" y="2804"/>
                        </a:cubicBezTo>
                        <a:lnTo>
                          <a:pt x="11500" y="2804"/>
                        </a:lnTo>
                        <a:cubicBezTo>
                          <a:pt x="11689" y="2804"/>
                          <a:pt x="11847" y="2647"/>
                          <a:pt x="11847" y="2458"/>
                        </a:cubicBezTo>
                        <a:lnTo>
                          <a:pt x="11847" y="1071"/>
                        </a:lnTo>
                        <a:cubicBezTo>
                          <a:pt x="11910" y="882"/>
                          <a:pt x="11752" y="725"/>
                          <a:pt x="11532" y="725"/>
                        </a:cubicBezTo>
                        <a:lnTo>
                          <a:pt x="7121" y="725"/>
                        </a:lnTo>
                        <a:cubicBezTo>
                          <a:pt x="6900" y="252"/>
                          <a:pt x="6554" y="0"/>
                          <a:pt x="5955"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D2547"/>
                      </a:solidFill>
                      <a:effectLst/>
                      <a:uLnTx/>
                      <a:uFillTx/>
                      <a:latin typeface="Symbio AR+LT"/>
                      <a:ea typeface="+mn-ea"/>
                      <a:cs typeface="Symbio AR+LT"/>
                    </a:endParaRPr>
                  </a:p>
                </p:txBody>
              </p:sp>
              <p:sp>
                <p:nvSpPr>
                  <p:cNvPr id="225" name="Google Shape;1190;p42">
                    <a:extLst>
                      <a:ext uri="{FF2B5EF4-FFF2-40B4-BE49-F238E27FC236}">
                        <a16:creationId xmlns:a16="http://schemas.microsoft.com/office/drawing/2014/main" id="{5E89331F-8BA7-4276-B28D-11A1A0127449}"/>
                      </a:ext>
                    </a:extLst>
                  </p:cNvPr>
                  <p:cNvSpPr/>
                  <p:nvPr/>
                </p:nvSpPr>
                <p:spPr>
                  <a:xfrm>
                    <a:off x="5241900" y="2327025"/>
                    <a:ext cx="103975" cy="121325"/>
                  </a:xfrm>
                  <a:custGeom>
                    <a:avLst/>
                    <a:gdLst/>
                    <a:ahLst/>
                    <a:cxnLst/>
                    <a:rect l="l" t="t" r="r" b="b"/>
                    <a:pathLst>
                      <a:path w="4159" h="4853" extrusionOk="0">
                        <a:moveTo>
                          <a:pt x="1985" y="725"/>
                        </a:moveTo>
                        <a:cubicBezTo>
                          <a:pt x="2394" y="725"/>
                          <a:pt x="2709" y="1040"/>
                          <a:pt x="2709" y="1450"/>
                        </a:cubicBezTo>
                        <a:cubicBezTo>
                          <a:pt x="2709" y="1828"/>
                          <a:pt x="2394" y="2143"/>
                          <a:pt x="1985" y="2143"/>
                        </a:cubicBezTo>
                        <a:cubicBezTo>
                          <a:pt x="1607" y="2143"/>
                          <a:pt x="1292" y="1828"/>
                          <a:pt x="1292" y="1450"/>
                        </a:cubicBezTo>
                        <a:cubicBezTo>
                          <a:pt x="1292" y="1040"/>
                          <a:pt x="1638" y="725"/>
                          <a:pt x="1985" y="725"/>
                        </a:cubicBezTo>
                        <a:close/>
                        <a:moveTo>
                          <a:pt x="1985" y="2804"/>
                        </a:moveTo>
                        <a:cubicBezTo>
                          <a:pt x="2741" y="2804"/>
                          <a:pt x="3371" y="3435"/>
                          <a:pt x="3371" y="4191"/>
                        </a:cubicBezTo>
                        <a:lnTo>
                          <a:pt x="630" y="4191"/>
                        </a:lnTo>
                        <a:cubicBezTo>
                          <a:pt x="630" y="3435"/>
                          <a:pt x="1260" y="2804"/>
                          <a:pt x="1985" y="2804"/>
                        </a:cubicBezTo>
                        <a:close/>
                        <a:moveTo>
                          <a:pt x="2048" y="1"/>
                        </a:moveTo>
                        <a:cubicBezTo>
                          <a:pt x="1292" y="1"/>
                          <a:pt x="662" y="631"/>
                          <a:pt x="662" y="1387"/>
                        </a:cubicBezTo>
                        <a:cubicBezTo>
                          <a:pt x="662" y="1765"/>
                          <a:pt x="819" y="2111"/>
                          <a:pt x="1040" y="2332"/>
                        </a:cubicBezTo>
                        <a:cubicBezTo>
                          <a:pt x="410" y="2710"/>
                          <a:pt x="0" y="3372"/>
                          <a:pt x="0" y="4159"/>
                        </a:cubicBezTo>
                        <a:lnTo>
                          <a:pt x="0" y="4506"/>
                        </a:lnTo>
                        <a:cubicBezTo>
                          <a:pt x="0" y="4695"/>
                          <a:pt x="158" y="4852"/>
                          <a:pt x="347" y="4852"/>
                        </a:cubicBezTo>
                        <a:lnTo>
                          <a:pt x="3812" y="4852"/>
                        </a:lnTo>
                        <a:cubicBezTo>
                          <a:pt x="4001" y="4852"/>
                          <a:pt x="4159" y="4695"/>
                          <a:pt x="4159" y="4506"/>
                        </a:cubicBezTo>
                        <a:lnTo>
                          <a:pt x="4159" y="4159"/>
                        </a:lnTo>
                        <a:cubicBezTo>
                          <a:pt x="4096" y="3403"/>
                          <a:pt x="3655" y="2710"/>
                          <a:pt x="3025" y="2332"/>
                        </a:cubicBezTo>
                        <a:cubicBezTo>
                          <a:pt x="3245" y="2111"/>
                          <a:pt x="3403" y="1765"/>
                          <a:pt x="3403" y="1387"/>
                        </a:cubicBezTo>
                        <a:cubicBezTo>
                          <a:pt x="3403" y="631"/>
                          <a:pt x="2772" y="1"/>
                          <a:pt x="2048"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D2547"/>
                      </a:solidFill>
                      <a:effectLst/>
                      <a:uLnTx/>
                      <a:uFillTx/>
                      <a:latin typeface="Symbio AR+LT"/>
                      <a:ea typeface="+mn-ea"/>
                      <a:cs typeface="Symbio AR+LT"/>
                    </a:endParaRPr>
                  </a:p>
                </p:txBody>
              </p:sp>
              <p:sp>
                <p:nvSpPr>
                  <p:cNvPr id="226" name="Google Shape;1191;p42">
                    <a:extLst>
                      <a:ext uri="{FF2B5EF4-FFF2-40B4-BE49-F238E27FC236}">
                        <a16:creationId xmlns:a16="http://schemas.microsoft.com/office/drawing/2014/main" id="{ACD4821D-F1ED-4DB5-8DD2-54224C6D5C84}"/>
                      </a:ext>
                    </a:extLst>
                  </p:cNvPr>
                  <p:cNvSpPr/>
                  <p:nvPr/>
                </p:nvSpPr>
                <p:spPr>
                  <a:xfrm>
                    <a:off x="5048925" y="2328600"/>
                    <a:ext cx="103975" cy="121325"/>
                  </a:xfrm>
                  <a:custGeom>
                    <a:avLst/>
                    <a:gdLst/>
                    <a:ahLst/>
                    <a:cxnLst/>
                    <a:rect l="l" t="t" r="r" b="b"/>
                    <a:pathLst>
                      <a:path w="4159" h="4853" extrusionOk="0">
                        <a:moveTo>
                          <a:pt x="2048" y="662"/>
                        </a:moveTo>
                        <a:cubicBezTo>
                          <a:pt x="2426" y="662"/>
                          <a:pt x="2741" y="977"/>
                          <a:pt x="2741" y="1387"/>
                        </a:cubicBezTo>
                        <a:cubicBezTo>
                          <a:pt x="2741" y="1765"/>
                          <a:pt x="2426" y="2080"/>
                          <a:pt x="2048" y="2080"/>
                        </a:cubicBezTo>
                        <a:cubicBezTo>
                          <a:pt x="1639" y="2080"/>
                          <a:pt x="1324" y="1765"/>
                          <a:pt x="1324" y="1387"/>
                        </a:cubicBezTo>
                        <a:cubicBezTo>
                          <a:pt x="1324" y="977"/>
                          <a:pt x="1670" y="662"/>
                          <a:pt x="2048" y="662"/>
                        </a:cubicBezTo>
                        <a:close/>
                        <a:moveTo>
                          <a:pt x="2048" y="2710"/>
                        </a:moveTo>
                        <a:cubicBezTo>
                          <a:pt x="2773" y="2710"/>
                          <a:pt x="3403" y="3340"/>
                          <a:pt x="3403" y="4096"/>
                        </a:cubicBezTo>
                        <a:lnTo>
                          <a:pt x="662" y="4096"/>
                        </a:lnTo>
                        <a:cubicBezTo>
                          <a:pt x="662" y="3340"/>
                          <a:pt x="1292" y="2710"/>
                          <a:pt x="2048" y="2710"/>
                        </a:cubicBezTo>
                        <a:close/>
                        <a:moveTo>
                          <a:pt x="2111" y="1"/>
                        </a:moveTo>
                        <a:cubicBezTo>
                          <a:pt x="1355" y="1"/>
                          <a:pt x="725" y="631"/>
                          <a:pt x="725" y="1387"/>
                        </a:cubicBezTo>
                        <a:cubicBezTo>
                          <a:pt x="725" y="1733"/>
                          <a:pt x="882" y="2080"/>
                          <a:pt x="1134" y="2332"/>
                        </a:cubicBezTo>
                        <a:cubicBezTo>
                          <a:pt x="410" y="2647"/>
                          <a:pt x="0" y="3340"/>
                          <a:pt x="0" y="4128"/>
                        </a:cubicBezTo>
                        <a:lnTo>
                          <a:pt x="0" y="4474"/>
                        </a:lnTo>
                        <a:cubicBezTo>
                          <a:pt x="0" y="4695"/>
                          <a:pt x="158" y="4852"/>
                          <a:pt x="347" y="4852"/>
                        </a:cubicBezTo>
                        <a:lnTo>
                          <a:pt x="3812" y="4852"/>
                        </a:lnTo>
                        <a:cubicBezTo>
                          <a:pt x="4001" y="4852"/>
                          <a:pt x="4159" y="4695"/>
                          <a:pt x="4159" y="4474"/>
                        </a:cubicBezTo>
                        <a:lnTo>
                          <a:pt x="4159" y="4128"/>
                        </a:lnTo>
                        <a:cubicBezTo>
                          <a:pt x="4159" y="3340"/>
                          <a:pt x="3718" y="2678"/>
                          <a:pt x="3088" y="2332"/>
                        </a:cubicBezTo>
                        <a:cubicBezTo>
                          <a:pt x="3340" y="2080"/>
                          <a:pt x="3497" y="1733"/>
                          <a:pt x="3497" y="1387"/>
                        </a:cubicBezTo>
                        <a:cubicBezTo>
                          <a:pt x="3497" y="631"/>
                          <a:pt x="2867" y="1"/>
                          <a:pt x="2111"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D2547"/>
                      </a:solidFill>
                      <a:effectLst/>
                      <a:uLnTx/>
                      <a:uFillTx/>
                      <a:latin typeface="Symbio AR+LT"/>
                      <a:ea typeface="+mn-ea"/>
                      <a:cs typeface="Symbio AR+LT"/>
                    </a:endParaRPr>
                  </a:p>
                </p:txBody>
              </p:sp>
            </p:grpSp>
          </p:grpSp>
          <p:sp>
            <p:nvSpPr>
              <p:cNvPr id="220" name="Rectangle 219">
                <a:extLst>
                  <a:ext uri="{FF2B5EF4-FFF2-40B4-BE49-F238E27FC236}">
                    <a16:creationId xmlns:a16="http://schemas.microsoft.com/office/drawing/2014/main" id="{5D09598C-1E10-4651-A522-D22EED2B74BE}"/>
                  </a:ext>
                </a:extLst>
              </p:cNvPr>
              <p:cNvSpPr/>
              <p:nvPr/>
            </p:nvSpPr>
            <p:spPr>
              <a:xfrm>
                <a:off x="9366424" y="3572628"/>
                <a:ext cx="549186" cy="31013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4DAD5"/>
                    </a:solidFill>
                    <a:effectLst>
                      <a:outerShdw blurRad="38100" dist="38100" dir="2700000" algn="tl">
                        <a:srgbClr val="000000">
                          <a:alpha val="43137"/>
                        </a:srgbClr>
                      </a:outerShdw>
                    </a:effectLst>
                    <a:uLnTx/>
                    <a:uFillTx/>
                    <a:latin typeface="SST Arabic" panose="020B0504030504020204" pitchFamily="34" charset="-78"/>
                    <a:ea typeface="+mn-ea"/>
                    <a:cs typeface="SST Arabic" panose="020B0504030504020204" pitchFamily="34" charset="-78"/>
                  </a:rPr>
                  <a:t>25</a:t>
                </a:r>
                <a:endParaRPr kumimoji="0" lang="ar-SA" sz="1600" b="1" i="0" u="none" strike="noStrike" kern="1200" cap="none" spc="0" normalizeH="0" baseline="0" noProof="0" dirty="0">
                  <a:ln>
                    <a:noFill/>
                  </a:ln>
                  <a:solidFill>
                    <a:srgbClr val="04DAD5"/>
                  </a:solidFill>
                  <a:effectLst>
                    <a:outerShdw blurRad="38100" dist="38100" dir="2700000" algn="tl">
                      <a:srgbClr val="000000">
                        <a:alpha val="43137"/>
                      </a:srgbClr>
                    </a:outerShdw>
                  </a:effectLst>
                  <a:uLnTx/>
                  <a:uFillTx/>
                  <a:latin typeface="SST Arabic" panose="020B0504030504020204" pitchFamily="34" charset="-78"/>
                  <a:ea typeface="+mn-ea"/>
                  <a:cs typeface="SST Arabic" panose="020B0504030504020204" pitchFamily="34" charset="-78"/>
                </a:endParaRPr>
              </a:p>
            </p:txBody>
          </p:sp>
        </p:grpSp>
        <p:sp>
          <p:nvSpPr>
            <p:cNvPr id="218" name="Rectangle 217">
              <a:extLst>
                <a:ext uri="{FF2B5EF4-FFF2-40B4-BE49-F238E27FC236}">
                  <a16:creationId xmlns:a16="http://schemas.microsoft.com/office/drawing/2014/main" id="{0A7547AE-A4A8-4F49-9582-8B1D584BDF60}"/>
                </a:ext>
              </a:extLst>
            </p:cNvPr>
            <p:cNvSpPr/>
            <p:nvPr/>
          </p:nvSpPr>
          <p:spPr>
            <a:xfrm>
              <a:off x="7401510" y="1784278"/>
              <a:ext cx="1206684" cy="334707"/>
            </a:xfrm>
            <a:prstGeom prst="rect">
              <a:avLst/>
            </a:prstGeom>
          </p:spPr>
          <p:txBody>
            <a:bodyPr wrap="square">
              <a:spAutoFit/>
            </a:bodyPr>
            <a:lstStyle/>
            <a:p>
              <a:pPr marL="0" marR="0" lvl="0" indent="0" algn="r" defTabSz="914400" rtl="1" eaLnBrk="1" fontAlgn="auto" latinLnBrk="0" hangingPunct="1">
                <a:lnSpc>
                  <a:spcPct val="150000"/>
                </a:lnSpc>
                <a:spcBef>
                  <a:spcPts val="0"/>
                </a:spcBef>
                <a:spcAft>
                  <a:spcPts val="0"/>
                </a:spcAft>
                <a:buClrTx/>
                <a:buSzTx/>
                <a:buFontTx/>
                <a:buNone/>
                <a:tabLst/>
                <a:defRPr/>
              </a:pPr>
              <a:r>
                <a:rPr kumimoji="0" lang="ar-SA" sz="1050" b="1" i="0" u="none" strike="noStrike" kern="1200" cap="none" spc="0" normalizeH="0" baseline="0" noProof="0" dirty="0">
                  <a:ln>
                    <a:noFill/>
                  </a:ln>
                  <a:solidFill>
                    <a:srgbClr val="FFFFFF"/>
                  </a:solidFill>
                  <a:effectLst/>
                  <a:uLnTx/>
                  <a:uFillTx/>
                  <a:latin typeface="SST Arabic" panose="020B0504030504020204" pitchFamily="34" charset="-78"/>
                  <a:ea typeface="+mn-ea"/>
                  <a:cs typeface="SST Arabic" panose="020B0504030504020204" pitchFamily="34" charset="-78"/>
                </a:rPr>
                <a:t>وزن المؤشر</a:t>
              </a:r>
            </a:p>
          </p:txBody>
        </p:sp>
      </p:grpSp>
      <p:sp>
        <p:nvSpPr>
          <p:cNvPr id="227" name="Rectangle 226">
            <a:extLst>
              <a:ext uri="{FF2B5EF4-FFF2-40B4-BE49-F238E27FC236}">
                <a16:creationId xmlns:a16="http://schemas.microsoft.com/office/drawing/2014/main" id="{C5339D3D-6CE2-4EC6-8E2D-5DF648D8CA7A}"/>
              </a:ext>
            </a:extLst>
          </p:cNvPr>
          <p:cNvSpPr/>
          <p:nvPr/>
        </p:nvSpPr>
        <p:spPr>
          <a:xfrm>
            <a:off x="1673860" y="1560046"/>
            <a:ext cx="2264401" cy="248914"/>
          </a:xfrm>
          <a:prstGeom prst="rect">
            <a:avLst/>
          </a:prstGeom>
        </p:spPr>
        <p:txBody>
          <a:bodyPr wrap="square">
            <a:spAutoFit/>
          </a:bodyPr>
          <a:lstStyle/>
          <a:p>
            <a:pPr marL="0" marR="0" lvl="0" indent="0" algn="ctr" defTabSz="400050" rtl="0" eaLnBrk="1" fontAlgn="auto" latinLnBrk="0" hangingPunct="1">
              <a:lnSpc>
                <a:spcPct val="90000"/>
              </a:lnSpc>
              <a:spcBef>
                <a:spcPct val="0"/>
              </a:spcBef>
              <a:spcAft>
                <a:spcPct val="35000"/>
              </a:spcAft>
              <a:buClrTx/>
              <a:buSzTx/>
              <a:buFontTx/>
              <a:buNone/>
              <a:tabLst/>
              <a:defRPr/>
            </a:pPr>
            <a:r>
              <a:rPr kumimoji="0" lang="ar-SA" sz="1100" b="1" i="0" u="none" strike="noStrike" kern="1200" cap="none" spc="0" normalizeH="0" baseline="0" noProof="0" dirty="0">
                <a:ln>
                  <a:noFill/>
                </a:ln>
                <a:solidFill>
                  <a:srgbClr val="002448"/>
                </a:solidFill>
                <a:effectLst/>
                <a:uLnTx/>
                <a:uFillTx/>
                <a:latin typeface="SST Arabic" panose="020B0504030504020204" pitchFamily="34" charset="-78"/>
                <a:ea typeface="+mn-ea"/>
                <a:cs typeface="SST Arabic" panose="020B0504030504020204" pitchFamily="34" charset="-78"/>
              </a:rPr>
              <a:t>نتائج الارسالية في منفذ الدخول</a:t>
            </a:r>
          </a:p>
        </p:txBody>
      </p:sp>
      <p:sp>
        <p:nvSpPr>
          <p:cNvPr id="232" name="Google Shape;1225;p43">
            <a:extLst>
              <a:ext uri="{FF2B5EF4-FFF2-40B4-BE49-F238E27FC236}">
                <a16:creationId xmlns:a16="http://schemas.microsoft.com/office/drawing/2014/main" id="{94F6AC63-BC7F-4522-8D11-A0812FE712D7}"/>
              </a:ext>
            </a:extLst>
          </p:cNvPr>
          <p:cNvSpPr/>
          <p:nvPr/>
        </p:nvSpPr>
        <p:spPr>
          <a:xfrm rot="4943053" flipV="1">
            <a:off x="11335282" y="1272651"/>
            <a:ext cx="447104" cy="331178"/>
          </a:xfrm>
          <a:custGeom>
            <a:avLst/>
            <a:gdLst/>
            <a:ahLst/>
            <a:cxnLst/>
            <a:rect l="l" t="t" r="r" b="b"/>
            <a:pathLst>
              <a:path w="16872" h="9216" extrusionOk="0">
                <a:moveTo>
                  <a:pt x="1" y="1"/>
                </a:moveTo>
                <a:lnTo>
                  <a:pt x="3346" y="9216"/>
                </a:lnTo>
                <a:lnTo>
                  <a:pt x="16872" y="7025"/>
                </a:lnTo>
                <a:lnTo>
                  <a:pt x="16872" y="1"/>
                </a:lnTo>
                <a:close/>
              </a:path>
            </a:pathLst>
          </a:custGeom>
          <a:solidFill>
            <a:schemeClr val="tx1">
              <a:lumMod val="90000"/>
              <a:lumOff val="10000"/>
            </a:scheme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0D2547"/>
              </a:solidFill>
              <a:effectLst/>
              <a:uLnTx/>
              <a:uFillTx/>
              <a:latin typeface="Symbio AR+LT"/>
              <a:ea typeface="+mn-ea"/>
              <a:cs typeface="Symbio AR+LT"/>
            </a:endParaRPr>
          </a:p>
        </p:txBody>
      </p:sp>
      <p:sp>
        <p:nvSpPr>
          <p:cNvPr id="233" name="Google Shape;841;p33">
            <a:extLst>
              <a:ext uri="{FF2B5EF4-FFF2-40B4-BE49-F238E27FC236}">
                <a16:creationId xmlns:a16="http://schemas.microsoft.com/office/drawing/2014/main" id="{4C890233-889A-45D2-AF08-84B84E95EBD7}"/>
              </a:ext>
            </a:extLst>
          </p:cNvPr>
          <p:cNvSpPr/>
          <p:nvPr/>
        </p:nvSpPr>
        <p:spPr>
          <a:xfrm rot="16200000">
            <a:off x="10789286" y="800512"/>
            <a:ext cx="366560" cy="1346700"/>
          </a:xfrm>
          <a:prstGeom prst="round2SameRect">
            <a:avLst>
              <a:gd name="adj1" fmla="val 50000"/>
              <a:gd name="adj2" fmla="val 0"/>
            </a:avLst>
          </a:prstGeom>
          <a:solidFill>
            <a:schemeClr val="tx1">
              <a:lumMod val="75000"/>
              <a:lumOff val="25000"/>
            </a:schemeClr>
          </a:solidFill>
          <a:ln>
            <a:noFill/>
          </a:ln>
        </p:spPr>
        <p:txBody>
          <a:bodyPr spcFirstLastPara="1" wrap="square" lIns="0" tIns="1371600" rIns="0" bIns="91425"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endParaRPr kumimoji="0" sz="1300" b="0" i="0" u="none" strike="noStrike" kern="1200" cap="none" spc="0" normalizeH="0" baseline="0" noProof="0" dirty="0">
              <a:ln>
                <a:noFill/>
              </a:ln>
              <a:solidFill>
                <a:srgbClr val="FFFFFF"/>
              </a:solidFill>
              <a:effectLst/>
              <a:uLnTx/>
              <a:uFillTx/>
              <a:latin typeface="Symbio AR+LT"/>
              <a:ea typeface="+mn-ea"/>
              <a:cs typeface="Symbio AR+LT"/>
            </a:endParaRPr>
          </a:p>
        </p:txBody>
      </p:sp>
      <p:sp>
        <p:nvSpPr>
          <p:cNvPr id="234" name="Google Shape;841;p33">
            <a:extLst>
              <a:ext uri="{FF2B5EF4-FFF2-40B4-BE49-F238E27FC236}">
                <a16:creationId xmlns:a16="http://schemas.microsoft.com/office/drawing/2014/main" id="{53E3CF10-26BB-45BB-88F5-64A9374C4E0E}"/>
              </a:ext>
            </a:extLst>
          </p:cNvPr>
          <p:cNvSpPr/>
          <p:nvPr/>
        </p:nvSpPr>
        <p:spPr>
          <a:xfrm rot="16200000">
            <a:off x="10831455" y="903000"/>
            <a:ext cx="248647" cy="1144996"/>
          </a:xfrm>
          <a:prstGeom prst="round2SameRect">
            <a:avLst>
              <a:gd name="adj1" fmla="val 50000"/>
              <a:gd name="adj2" fmla="val 0"/>
            </a:avLst>
          </a:prstGeom>
          <a:solidFill>
            <a:schemeClr val="bg1"/>
          </a:solidFill>
          <a:ln>
            <a:noFill/>
          </a:ln>
        </p:spPr>
        <p:txBody>
          <a:bodyPr spcFirstLastPara="1" wrap="square" lIns="0" tIns="1371600" rIns="0" bIns="91425"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endParaRPr kumimoji="0" sz="1300" b="0" i="0" u="none" strike="noStrike" kern="1200" cap="none" spc="0" normalizeH="0" baseline="0" noProof="0" dirty="0">
              <a:ln>
                <a:noFill/>
              </a:ln>
              <a:solidFill>
                <a:srgbClr val="FFFFFF"/>
              </a:solidFill>
              <a:effectLst/>
              <a:uLnTx/>
              <a:uFillTx/>
              <a:latin typeface="Symbio AR+LT"/>
              <a:ea typeface="+mn-ea"/>
              <a:cs typeface="Symbio AR+LT"/>
            </a:endParaRPr>
          </a:p>
        </p:txBody>
      </p:sp>
      <p:sp>
        <p:nvSpPr>
          <p:cNvPr id="235" name="Rectangle 234">
            <a:extLst>
              <a:ext uri="{FF2B5EF4-FFF2-40B4-BE49-F238E27FC236}">
                <a16:creationId xmlns:a16="http://schemas.microsoft.com/office/drawing/2014/main" id="{5D918DC0-619C-4286-AE32-73CAAEBFD3B2}"/>
              </a:ext>
            </a:extLst>
          </p:cNvPr>
          <p:cNvSpPr/>
          <p:nvPr/>
        </p:nvSpPr>
        <p:spPr>
          <a:xfrm>
            <a:off x="10579952" y="1301898"/>
            <a:ext cx="836034" cy="314510"/>
          </a:xfrm>
          <a:prstGeom prst="rect">
            <a:avLst/>
          </a:prstGeom>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ar-SA" sz="1050" b="0" i="0" u="none" strike="noStrike" kern="1200" cap="none" spc="0" normalizeH="0" baseline="0" noProof="0" dirty="0">
                <a:ln>
                  <a:noFill/>
                </a:ln>
                <a:solidFill>
                  <a:srgbClr val="0D2547"/>
                </a:solidFill>
                <a:effectLst/>
                <a:uLnTx/>
                <a:uFillTx/>
                <a:latin typeface="SST Arabic" panose="020B0504030504020204" pitchFamily="34" charset="-78"/>
                <a:ea typeface="+mn-ea"/>
                <a:cs typeface="Somar Bold"/>
              </a:rPr>
              <a:t>المعايير</a:t>
            </a:r>
            <a:endParaRPr kumimoji="0" lang="ar-SA" sz="1050" b="0" i="0" u="none" strike="noStrike" kern="1200" cap="none" spc="0" normalizeH="0" baseline="0" noProof="0" dirty="0">
              <a:ln>
                <a:noFill/>
              </a:ln>
              <a:solidFill>
                <a:srgbClr val="0D2547"/>
              </a:solidFill>
              <a:effectLst/>
              <a:uLnTx/>
              <a:uFillTx/>
              <a:latin typeface="SST Arabic" panose="020B0504030504020204" pitchFamily="34" charset="-78"/>
              <a:ea typeface="+mn-ea"/>
              <a:cs typeface="SST Arabic" panose="020B0504030504020204" pitchFamily="34" charset="-78"/>
            </a:endParaRPr>
          </a:p>
        </p:txBody>
      </p:sp>
      <p:sp>
        <p:nvSpPr>
          <p:cNvPr id="228" name="Right Arrow 101">
            <a:hlinkClick r:id="rId8" action="ppaction://hlinksldjump"/>
            <a:extLst>
              <a:ext uri="{FF2B5EF4-FFF2-40B4-BE49-F238E27FC236}">
                <a16:creationId xmlns:a16="http://schemas.microsoft.com/office/drawing/2014/main" id="{2AA64307-61DD-4F36-9759-8C3DC0AA33D8}"/>
              </a:ext>
            </a:extLst>
          </p:cNvPr>
          <p:cNvSpPr/>
          <p:nvPr/>
        </p:nvSpPr>
        <p:spPr>
          <a:xfrm flipH="1">
            <a:off x="263745" y="5836799"/>
            <a:ext cx="438819" cy="370936"/>
          </a:xfrm>
          <a:prstGeom prst="rightArrow">
            <a:avLst/>
          </a:prstGeom>
          <a:solidFill>
            <a:srgbClr val="53CAFF"/>
          </a:solidFill>
          <a:ln w="9525">
            <a:no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000000"/>
              </a:solidFill>
              <a:effectLst/>
              <a:uLnTx/>
              <a:uFillTx/>
              <a:latin typeface="Calibri"/>
              <a:ea typeface="+mn-ea"/>
              <a:cs typeface="Symbio AR+LT"/>
            </a:endParaRPr>
          </a:p>
        </p:txBody>
      </p:sp>
      <p:sp>
        <p:nvSpPr>
          <p:cNvPr id="229" name="TextBox 228">
            <a:extLst>
              <a:ext uri="{FF2B5EF4-FFF2-40B4-BE49-F238E27FC236}">
                <a16:creationId xmlns:a16="http://schemas.microsoft.com/office/drawing/2014/main" id="{1C250C8E-BB62-4560-9A06-91DC7CD3219E}"/>
              </a:ext>
            </a:extLst>
          </p:cNvPr>
          <p:cNvSpPr txBox="1"/>
          <p:nvPr/>
        </p:nvSpPr>
        <p:spPr>
          <a:xfrm>
            <a:off x="1072586" y="369412"/>
            <a:ext cx="6765870" cy="352509"/>
          </a:xfrm>
          <a:prstGeom prst="rect">
            <a:avLst/>
          </a:prstGeom>
          <a:noFill/>
        </p:spPr>
        <p:txBody>
          <a:bodyPr wrap="square" rtlCol="0" anchor="ctr" anchorCtr="0">
            <a:noAutofit/>
          </a:bodyPr>
          <a:lstStyle>
            <a:defPPr>
              <a:defRPr lang="en-US"/>
            </a:defPPr>
            <a:lvl1pPr algn="ctr" rtl="1">
              <a:defRPr sz="1200" b="1">
                <a:solidFill>
                  <a:srgbClr val="575756">
                    <a:lumMod val="50000"/>
                  </a:srgbClr>
                </a:solidFill>
                <a:latin typeface="SST Arabic" panose="020B0504030504020204" pitchFamily="34" charset="-78"/>
                <a:cs typeface="SST Arabic" panose="020B0504030504020204" pitchFamily="34" charset="-78"/>
              </a:defRPr>
            </a:lvl1pPr>
          </a:lstStyle>
          <a:p>
            <a:pPr lvl="0">
              <a:defRPr/>
            </a:pPr>
            <a:r>
              <a:rPr lang="ar-SA" dirty="0"/>
              <a:t>تم اطلاق المؤشر في أكتوبر 2023</a:t>
            </a:r>
          </a:p>
        </p:txBody>
      </p:sp>
      <p:sp>
        <p:nvSpPr>
          <p:cNvPr id="4" name="BJPseudoFooter">
            <a:extLst>
              <a:ext uri="{FF2B5EF4-FFF2-40B4-BE49-F238E27FC236}">
                <a16:creationId xmlns:a16="http://schemas.microsoft.com/office/drawing/2014/main" id="{5B41228E-5EF5-4802-8A4F-738CEB0D5F41}"/>
              </a:ext>
            </a:extLst>
          </p:cNvPr>
          <p:cNvSpPr txBox="1"/>
          <p:nvPr>
            <p:custDataLst>
              <p:tags r:id="rId1"/>
            </p:custDataLst>
          </p:nvPr>
        </p:nvSpPr>
        <p:spPr>
          <a:xfrm>
            <a:off x="5772834" y="6496278"/>
            <a:ext cx="646331" cy="215444"/>
          </a:xfrm>
          <a:prstGeom prst="rect">
            <a:avLst/>
          </a:prstGeom>
          <a:noFill/>
        </p:spPr>
        <p:txBody>
          <a:bodyPr vert="horz" wrap="none" rtlCol="0" anchor="ctr" anchorCtr="0">
            <a:spAutoFit/>
          </a:bodyPr>
          <a:lstStyle/>
          <a:p>
            <a:pPr marL="0" algn="ctr" defTabSz="914400" rtl="1" eaLnBrk="1" latinLnBrk="0" hangingPunct="1"/>
            <a:r>
              <a:rPr lang="en-US" sz="800">
                <a:solidFill>
                  <a:srgbClr val="AEC90B"/>
                </a:solidFill>
                <a:latin typeface="Segoe UI" panose="020B0502040204020203" pitchFamily="34" charset="0"/>
              </a:rPr>
              <a:t>Public | </a:t>
            </a:r>
            <a:r>
              <a:rPr lang="ar-SA" sz="800">
                <a:solidFill>
                  <a:srgbClr val="AEC90B"/>
                </a:solidFill>
                <a:latin typeface="Segoe UI" panose="020B0502040204020203" pitchFamily="34" charset="0"/>
              </a:rPr>
              <a:t>عام</a:t>
            </a:r>
            <a:endParaRPr lang="en-US" sz="800">
              <a:solidFill>
                <a:srgbClr val="AEC90B"/>
              </a:solidFill>
              <a:latin typeface="Segoe UI" panose="020B0502040204020203" pitchFamily="34" charset="0"/>
            </a:endParaRPr>
          </a:p>
        </p:txBody>
      </p:sp>
    </p:spTree>
    <p:extLst>
      <p:ext uri="{BB962C8B-B14F-4D97-AF65-F5344CB8AC3E}">
        <p14:creationId xmlns:p14="http://schemas.microsoft.com/office/powerpoint/2010/main" val="383267206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C85888E2-C9D6-4554-8CB7-128EBA55C1D9}"/>
              </a:ext>
            </a:extLst>
          </p:cNvPr>
          <p:cNvSpPr/>
          <p:nvPr/>
        </p:nvSpPr>
        <p:spPr>
          <a:xfrm>
            <a:off x="1425809" y="1959563"/>
            <a:ext cx="9202011" cy="3649792"/>
          </a:xfrm>
          <a:prstGeom prst="roundRect">
            <a:avLst>
              <a:gd name="adj" fmla="val 682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ymbio AR+LT"/>
              <a:ea typeface="+mn-ea"/>
              <a:cs typeface="Symbio AR+LT"/>
            </a:endParaRPr>
          </a:p>
        </p:txBody>
      </p:sp>
      <p:grpSp>
        <p:nvGrpSpPr>
          <p:cNvPr id="131" name="Group 130">
            <a:extLst>
              <a:ext uri="{FF2B5EF4-FFF2-40B4-BE49-F238E27FC236}">
                <a16:creationId xmlns:a16="http://schemas.microsoft.com/office/drawing/2014/main" id="{42C8C680-8222-4D55-8514-78FD2A7C5EAB}"/>
              </a:ext>
            </a:extLst>
          </p:cNvPr>
          <p:cNvGrpSpPr/>
          <p:nvPr/>
        </p:nvGrpSpPr>
        <p:grpSpPr>
          <a:xfrm>
            <a:off x="-3109" y="6372049"/>
            <a:ext cx="12252960" cy="369332"/>
            <a:chOff x="-3109" y="6478729"/>
            <a:chExt cx="12252960" cy="369332"/>
          </a:xfrm>
        </p:grpSpPr>
        <p:sp>
          <p:nvSpPr>
            <p:cNvPr id="132" name="TextBox 131">
              <a:extLst>
                <a:ext uri="{FF2B5EF4-FFF2-40B4-BE49-F238E27FC236}">
                  <a16:creationId xmlns:a16="http://schemas.microsoft.com/office/drawing/2014/main" id="{8DC80B3E-FAED-4E66-9782-534CECEAE87A}"/>
                </a:ext>
              </a:extLst>
            </p:cNvPr>
            <p:cNvSpPr txBox="1"/>
            <p:nvPr/>
          </p:nvSpPr>
          <p:spPr>
            <a:xfrm>
              <a:off x="11784280" y="6478729"/>
              <a:ext cx="32776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Symbio AR+LT"/>
              </a:endParaRPr>
            </a:p>
          </p:txBody>
        </p:sp>
        <p:sp>
          <p:nvSpPr>
            <p:cNvPr id="133" name="Isosceles Triangle 69">
              <a:extLst>
                <a:ext uri="{FF2B5EF4-FFF2-40B4-BE49-F238E27FC236}">
                  <a16:creationId xmlns:a16="http://schemas.microsoft.com/office/drawing/2014/main" id="{005D241D-BA1A-40CA-8773-FE12FCFAF46F}"/>
                </a:ext>
              </a:extLst>
            </p:cNvPr>
            <p:cNvSpPr/>
            <p:nvPr/>
          </p:nvSpPr>
          <p:spPr>
            <a:xfrm rot="16200000">
              <a:off x="6114227" y="446439"/>
              <a:ext cx="18288" cy="12252960"/>
            </a:xfrm>
            <a:prstGeom prst="roundRect">
              <a:avLst>
                <a:gd name="adj" fmla="val 0"/>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ymbio AR+LT"/>
                <a:ea typeface="+mn-ea"/>
                <a:cs typeface="Symbio AR+LT"/>
              </a:endParaRPr>
            </a:p>
          </p:txBody>
        </p:sp>
      </p:grpSp>
      <p:pic>
        <p:nvPicPr>
          <p:cNvPr id="112" name="Picture 111">
            <a:extLst>
              <a:ext uri="{FF2B5EF4-FFF2-40B4-BE49-F238E27FC236}">
                <a16:creationId xmlns:a16="http://schemas.microsoft.com/office/drawing/2014/main" id="{490D8D8D-D2C4-4772-8E04-1EA995880C28}"/>
              </a:ext>
            </a:extLst>
          </p:cNvPr>
          <p:cNvPicPr>
            <a:picLocks noChangeAspect="1"/>
          </p:cNvPicPr>
          <p:nvPr/>
        </p:nvPicPr>
        <p:blipFill>
          <a:blip r:embed="rId4">
            <a:duotone>
              <a:prstClr val="black"/>
              <a:srgbClr val="14536E">
                <a:tint val="45000"/>
                <a:satMod val="400000"/>
              </a:srgbClr>
            </a:duotone>
            <a:extLst>
              <a:ext uri="{BEBA8EAE-BF5A-486C-A8C5-ECC9F3942E4B}">
                <a14:imgProps xmlns:a14="http://schemas.microsoft.com/office/drawing/2010/main">
                  <a14:imgLayer r:embed="rId5">
                    <a14:imgEffect>
                      <a14:brightnessContrast bright="-40000"/>
                    </a14:imgEffect>
                  </a14:imgLayer>
                </a14:imgProps>
              </a:ext>
            </a:extLst>
          </a:blip>
          <a:stretch>
            <a:fillRect/>
          </a:stretch>
        </p:blipFill>
        <p:spPr>
          <a:xfrm rot="12039751">
            <a:off x="1029597" y="6547228"/>
            <a:ext cx="222092" cy="219568"/>
          </a:xfrm>
          <a:prstGeom prst="rect">
            <a:avLst/>
          </a:prstGeom>
          <a:effectLst/>
        </p:spPr>
      </p:pic>
      <p:pic>
        <p:nvPicPr>
          <p:cNvPr id="113" name="Picture 112">
            <a:extLst>
              <a:ext uri="{FF2B5EF4-FFF2-40B4-BE49-F238E27FC236}">
                <a16:creationId xmlns:a16="http://schemas.microsoft.com/office/drawing/2014/main" id="{4E636C40-C927-449F-90B1-9C27AACADBB5}"/>
              </a:ext>
            </a:extLst>
          </p:cNvPr>
          <p:cNvPicPr>
            <a:picLocks noChangeAspect="1"/>
          </p:cNvPicPr>
          <p:nvPr/>
        </p:nvPicPr>
        <p:blipFill>
          <a:blip r:embed="rId6">
            <a:duotone>
              <a:prstClr val="black"/>
              <a:srgbClr val="14536E">
                <a:tint val="45000"/>
                <a:satMod val="400000"/>
              </a:srgbClr>
            </a:duotone>
            <a:extLst>
              <a:ext uri="{BEBA8EAE-BF5A-486C-A8C5-ECC9F3942E4B}">
                <a14:imgProps xmlns:a14="http://schemas.microsoft.com/office/drawing/2010/main">
                  <a14:imgLayer r:embed="rId7">
                    <a14:imgEffect>
                      <a14:brightnessContrast bright="-40000" contrast="20000"/>
                    </a14:imgEffect>
                  </a14:imgLayer>
                </a14:imgProps>
              </a:ext>
            </a:extLst>
          </a:blip>
          <a:stretch>
            <a:fillRect/>
          </a:stretch>
        </p:blipFill>
        <p:spPr>
          <a:xfrm>
            <a:off x="1828942" y="6559380"/>
            <a:ext cx="237293" cy="202777"/>
          </a:xfrm>
          <a:prstGeom prst="rect">
            <a:avLst/>
          </a:prstGeom>
          <a:effectLst/>
        </p:spPr>
      </p:pic>
      <p:sp>
        <p:nvSpPr>
          <p:cNvPr id="116" name="TextBox 115">
            <a:extLst>
              <a:ext uri="{FF2B5EF4-FFF2-40B4-BE49-F238E27FC236}">
                <a16:creationId xmlns:a16="http://schemas.microsoft.com/office/drawing/2014/main" id="{42B7C80F-E89E-4C1E-A777-A97A97424648}"/>
              </a:ext>
            </a:extLst>
          </p:cNvPr>
          <p:cNvSpPr txBox="1"/>
          <p:nvPr/>
        </p:nvSpPr>
        <p:spPr>
          <a:xfrm>
            <a:off x="1425809" y="6508867"/>
            <a:ext cx="403134"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SA" sz="1200" b="0" i="0" u="none" strike="noStrike" kern="1200" cap="none" spc="0" normalizeH="0" baseline="0" noProof="0" dirty="0">
                <a:ln>
                  <a:noFill/>
                </a:ln>
                <a:solidFill>
                  <a:srgbClr val="575756">
                    <a:lumMod val="75000"/>
                  </a:srgbClr>
                </a:solidFill>
                <a:effectLst/>
                <a:uLnTx/>
                <a:uFillTx/>
                <a:latin typeface="SST Arabic" panose="020B0504030504020204" pitchFamily="34" charset="-78"/>
                <a:ea typeface="+mn-ea"/>
                <a:cs typeface="SST Arabic" panose="020B0504030504020204" pitchFamily="34" charset="-78"/>
              </a:rPr>
              <a:t>بري</a:t>
            </a:r>
            <a:endParaRPr kumimoji="0" lang="en-US" sz="1200" b="0" i="0" u="none" strike="noStrike" kern="1200" cap="none" spc="0" normalizeH="0" baseline="0" noProof="0" dirty="0">
              <a:ln>
                <a:noFill/>
              </a:ln>
              <a:solidFill>
                <a:srgbClr val="575756">
                  <a:lumMod val="75000"/>
                </a:srgbClr>
              </a:solidFill>
              <a:effectLst/>
              <a:uLnTx/>
              <a:uFillTx/>
              <a:latin typeface="SST Arabic" panose="020B0504030504020204" pitchFamily="34" charset="-78"/>
              <a:ea typeface="+mn-ea"/>
              <a:cs typeface="SST Arabic" panose="020B0504030504020204" pitchFamily="34" charset="-78"/>
            </a:endParaRPr>
          </a:p>
        </p:txBody>
      </p:sp>
      <p:sp>
        <p:nvSpPr>
          <p:cNvPr id="127" name="TextBox 126">
            <a:extLst>
              <a:ext uri="{FF2B5EF4-FFF2-40B4-BE49-F238E27FC236}">
                <a16:creationId xmlns:a16="http://schemas.microsoft.com/office/drawing/2014/main" id="{D599C782-031A-47B9-90D0-98777032AF66}"/>
              </a:ext>
            </a:extLst>
          </p:cNvPr>
          <p:cNvSpPr txBox="1"/>
          <p:nvPr/>
        </p:nvSpPr>
        <p:spPr>
          <a:xfrm>
            <a:off x="601218" y="6508867"/>
            <a:ext cx="506859"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SA" sz="1200" b="0" i="0" u="none" strike="noStrike" kern="1200" cap="none" spc="0" normalizeH="0" baseline="0" noProof="0" dirty="0">
                <a:ln>
                  <a:noFill/>
                </a:ln>
                <a:solidFill>
                  <a:srgbClr val="575756">
                    <a:lumMod val="75000"/>
                  </a:srgbClr>
                </a:solidFill>
                <a:effectLst/>
                <a:uLnTx/>
                <a:uFillTx/>
                <a:latin typeface="SST Arabic" panose="020B0504030504020204" pitchFamily="34" charset="-78"/>
                <a:ea typeface="+mn-ea"/>
                <a:cs typeface="SST Arabic" panose="020B0504030504020204" pitchFamily="34" charset="-78"/>
              </a:rPr>
              <a:t>جوي</a:t>
            </a:r>
            <a:endParaRPr kumimoji="0" lang="en-US" sz="1200" b="0" i="0" u="none" strike="noStrike" kern="1200" cap="none" spc="0" normalizeH="0" baseline="0" noProof="0" dirty="0">
              <a:ln>
                <a:noFill/>
              </a:ln>
              <a:solidFill>
                <a:srgbClr val="575756">
                  <a:lumMod val="75000"/>
                </a:srgbClr>
              </a:solidFill>
              <a:effectLst/>
              <a:uLnTx/>
              <a:uFillTx/>
              <a:latin typeface="SST Arabic" panose="020B0504030504020204" pitchFamily="34" charset="-78"/>
              <a:ea typeface="+mn-ea"/>
              <a:cs typeface="SST Arabic" panose="020B0504030504020204" pitchFamily="34" charset="-78"/>
            </a:endParaRPr>
          </a:p>
        </p:txBody>
      </p:sp>
      <p:grpSp>
        <p:nvGrpSpPr>
          <p:cNvPr id="60" name="Group 59">
            <a:extLst>
              <a:ext uri="{FF2B5EF4-FFF2-40B4-BE49-F238E27FC236}">
                <a16:creationId xmlns:a16="http://schemas.microsoft.com/office/drawing/2014/main" id="{251A1A01-C2B3-46E5-96C9-0A1AF1271C19}"/>
              </a:ext>
            </a:extLst>
          </p:cNvPr>
          <p:cNvGrpSpPr/>
          <p:nvPr/>
        </p:nvGrpSpPr>
        <p:grpSpPr>
          <a:xfrm>
            <a:off x="6118008" y="2517512"/>
            <a:ext cx="4011458" cy="924655"/>
            <a:chOff x="6668620" y="3872232"/>
            <a:chExt cx="3426646" cy="785085"/>
          </a:xfrm>
        </p:grpSpPr>
        <p:grpSp>
          <p:nvGrpSpPr>
            <p:cNvPr id="61" name="Group 60">
              <a:extLst>
                <a:ext uri="{FF2B5EF4-FFF2-40B4-BE49-F238E27FC236}">
                  <a16:creationId xmlns:a16="http://schemas.microsoft.com/office/drawing/2014/main" id="{EDF1E919-0ABF-401D-B4F4-AEC099FBD82D}"/>
                </a:ext>
              </a:extLst>
            </p:cNvPr>
            <p:cNvGrpSpPr/>
            <p:nvPr/>
          </p:nvGrpSpPr>
          <p:grpSpPr>
            <a:xfrm>
              <a:off x="6668620" y="3872232"/>
              <a:ext cx="3426646" cy="365760"/>
              <a:chOff x="6668620" y="3872232"/>
              <a:chExt cx="3426646" cy="365760"/>
            </a:xfrm>
          </p:grpSpPr>
          <p:sp>
            <p:nvSpPr>
              <p:cNvPr id="74" name="Straight Connector 3">
                <a:extLst>
                  <a:ext uri="{FF2B5EF4-FFF2-40B4-BE49-F238E27FC236}">
                    <a16:creationId xmlns:a16="http://schemas.microsoft.com/office/drawing/2014/main" id="{19102467-6626-47C0-AC8E-B602F0FFCCA3}"/>
                  </a:ext>
                </a:extLst>
              </p:cNvPr>
              <p:cNvSpPr/>
              <p:nvPr/>
            </p:nvSpPr>
            <p:spPr>
              <a:xfrm>
                <a:off x="7043292" y="4009392"/>
                <a:ext cx="223025" cy="91440"/>
              </a:xfrm>
              <a:custGeom>
                <a:avLst/>
                <a:gdLst/>
                <a:ahLst/>
                <a:cxnLst/>
                <a:rect l="0" t="0" r="0" b="0"/>
                <a:pathLst>
                  <a:path>
                    <a:moveTo>
                      <a:pt x="223025" y="45720"/>
                    </a:moveTo>
                    <a:lnTo>
                      <a:pt x="0" y="45720"/>
                    </a:lnTo>
                  </a:path>
                </a:pathLst>
              </a:custGeom>
              <a:ln>
                <a:solidFill>
                  <a:schemeClr val="accent5">
                    <a:lumMod val="60000"/>
                    <a:lumOff val="40000"/>
                  </a:schemeClr>
                </a:solidFill>
              </a:ln>
            </p:spPr>
            <p:style>
              <a:lnRef idx="2">
                <a:schemeClr val="accent5"/>
              </a:lnRef>
              <a:fillRef idx="0">
                <a:schemeClr val="accent5"/>
              </a:fillRef>
              <a:effectRef idx="1">
                <a:schemeClr val="accent5"/>
              </a:effectRef>
              <a:fontRef idx="minor">
                <a:schemeClr val="tx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D2547"/>
                  </a:solidFill>
                  <a:effectLst/>
                  <a:uLnTx/>
                  <a:uFillTx/>
                  <a:latin typeface="Symbio AR+LT"/>
                  <a:ea typeface="+mn-ea"/>
                  <a:cs typeface="Symbio AR+LT"/>
                </a:endParaRPr>
              </a:p>
            </p:txBody>
          </p:sp>
          <p:sp>
            <p:nvSpPr>
              <p:cNvPr id="75" name="Straight Connector 4">
                <a:extLst>
                  <a:ext uri="{FF2B5EF4-FFF2-40B4-BE49-F238E27FC236}">
                    <a16:creationId xmlns:a16="http://schemas.microsoft.com/office/drawing/2014/main" id="{025084D1-B673-4F6F-8BEA-9F1A76ED8731}"/>
                  </a:ext>
                </a:extLst>
              </p:cNvPr>
              <p:cNvSpPr/>
              <p:nvPr/>
            </p:nvSpPr>
            <p:spPr>
              <a:xfrm>
                <a:off x="7860560" y="4009392"/>
                <a:ext cx="223025" cy="91440"/>
              </a:xfrm>
              <a:custGeom>
                <a:avLst/>
                <a:gdLst/>
                <a:ahLst/>
                <a:cxnLst/>
                <a:rect l="0" t="0" r="0" b="0"/>
                <a:pathLst>
                  <a:path>
                    <a:moveTo>
                      <a:pt x="223025" y="45720"/>
                    </a:moveTo>
                    <a:lnTo>
                      <a:pt x="0" y="45720"/>
                    </a:lnTo>
                  </a:path>
                </a:pathLst>
              </a:custGeom>
              <a:ln>
                <a:solidFill>
                  <a:schemeClr val="accent5">
                    <a:lumMod val="60000"/>
                    <a:lumOff val="40000"/>
                  </a:schemeClr>
                </a:solidFill>
              </a:ln>
            </p:spPr>
            <p:style>
              <a:lnRef idx="2">
                <a:schemeClr val="accent5"/>
              </a:lnRef>
              <a:fillRef idx="0">
                <a:schemeClr val="accent5"/>
              </a:fillRef>
              <a:effectRef idx="1">
                <a:schemeClr val="accent5"/>
              </a:effectRef>
              <a:fontRef idx="minor">
                <a:schemeClr val="tx1"/>
              </a:fontRef>
            </p:style>
          </p:sp>
          <p:grpSp>
            <p:nvGrpSpPr>
              <p:cNvPr id="76" name="Group 75">
                <a:extLst>
                  <a:ext uri="{FF2B5EF4-FFF2-40B4-BE49-F238E27FC236}">
                    <a16:creationId xmlns:a16="http://schemas.microsoft.com/office/drawing/2014/main" id="{4A97A7BE-E798-41D4-B4BD-3F43F9295AE8}"/>
                  </a:ext>
                </a:extLst>
              </p:cNvPr>
              <p:cNvGrpSpPr/>
              <p:nvPr/>
            </p:nvGrpSpPr>
            <p:grpSpPr>
              <a:xfrm>
                <a:off x="8083586" y="3919891"/>
                <a:ext cx="2011680" cy="274320"/>
                <a:chOff x="1847912" y="1999"/>
                <a:chExt cx="2260423" cy="340114"/>
              </a:xfrm>
              <a:solidFill>
                <a:srgbClr val="E1F2DB"/>
              </a:solidFill>
            </p:grpSpPr>
            <p:sp>
              <p:nvSpPr>
                <p:cNvPr id="83" name="Rectangle: Rounded Corners 82">
                  <a:extLst>
                    <a:ext uri="{FF2B5EF4-FFF2-40B4-BE49-F238E27FC236}">
                      <a16:creationId xmlns:a16="http://schemas.microsoft.com/office/drawing/2014/main" id="{EDEE4D76-A978-4636-A35B-C301FC18CD24}"/>
                    </a:ext>
                  </a:extLst>
                </p:cNvPr>
                <p:cNvSpPr/>
                <p:nvPr/>
              </p:nvSpPr>
              <p:spPr>
                <a:xfrm>
                  <a:off x="1847912" y="1999"/>
                  <a:ext cx="2260423" cy="340114"/>
                </a:xfrm>
                <a:prstGeom prst="roundRect">
                  <a:avLst/>
                </a:prstGeom>
                <a:gr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84" name="Rectangle: Rounded Corners 6">
                  <a:extLst>
                    <a:ext uri="{FF2B5EF4-FFF2-40B4-BE49-F238E27FC236}">
                      <a16:creationId xmlns:a16="http://schemas.microsoft.com/office/drawing/2014/main" id="{71A7C4B1-E21F-4D15-8313-353E3714C497}"/>
                    </a:ext>
                  </a:extLst>
                </p:cNvPr>
                <p:cNvSpPr txBox="1"/>
                <p:nvPr/>
              </p:nvSpPr>
              <p:spPr>
                <a:xfrm>
                  <a:off x="1864515" y="18602"/>
                  <a:ext cx="2227217" cy="306908"/>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5715" tIns="5715" rIns="5715" bIns="5715" numCol="1" spcCol="1270" anchor="ctr" anchorCtr="0">
                  <a:noAutofit/>
                </a:bodyPr>
                <a:lstStyle/>
                <a:p>
                  <a:pPr marL="0" marR="0" lvl="0" indent="0" algn="ctr" defTabSz="400050" rtl="0" eaLnBrk="1" fontAlgn="auto" latinLnBrk="0" hangingPunct="1">
                    <a:lnSpc>
                      <a:spcPct val="90000"/>
                    </a:lnSpc>
                    <a:spcBef>
                      <a:spcPct val="0"/>
                    </a:spcBef>
                    <a:spcAft>
                      <a:spcPct val="35000"/>
                    </a:spcAft>
                    <a:buClrTx/>
                    <a:buSzTx/>
                    <a:buFontTx/>
                    <a:buNone/>
                    <a:tabLst/>
                    <a:defRPr/>
                  </a:pPr>
                  <a:r>
                    <a:rPr kumimoji="0" lang="ar-SA" sz="900" b="1" i="0" u="none" strike="noStrike" kern="1200" cap="none" spc="0" normalizeH="0" baseline="0" noProof="0" dirty="0">
                      <a:ln>
                        <a:noFill/>
                      </a:ln>
                      <a:solidFill>
                        <a:srgbClr val="002448"/>
                      </a:solidFill>
                      <a:effectLst/>
                      <a:uLnTx/>
                      <a:uFillTx/>
                      <a:latin typeface="SST Arabic" panose="020B0504030504020204" pitchFamily="34" charset="-78"/>
                      <a:ea typeface="+mn-ea"/>
                      <a:cs typeface="SST Arabic" panose="020B0504030504020204" pitchFamily="34" charset="-78"/>
                    </a:rPr>
                    <a:t>جنسية سائق المركبة</a:t>
                  </a:r>
                  <a:endParaRPr kumimoji="0" lang="en-US" sz="900" b="1" i="0" u="none" strike="noStrike" kern="1200" cap="none" spc="0" normalizeH="0" baseline="0" noProof="0" dirty="0">
                    <a:ln>
                      <a:noFill/>
                    </a:ln>
                    <a:solidFill>
                      <a:srgbClr val="002448"/>
                    </a:solidFill>
                    <a:effectLst/>
                    <a:uLnTx/>
                    <a:uFillTx/>
                    <a:latin typeface="SST Arabic" panose="020B0504030504020204" pitchFamily="34" charset="-78"/>
                    <a:ea typeface="+mn-ea"/>
                    <a:cs typeface="SST Arabic" panose="020B0504030504020204" pitchFamily="34" charset="-78"/>
                  </a:endParaRPr>
                </a:p>
              </p:txBody>
            </p:sp>
          </p:grpSp>
          <p:grpSp>
            <p:nvGrpSpPr>
              <p:cNvPr id="77" name="Group 76">
                <a:extLst>
                  <a:ext uri="{FF2B5EF4-FFF2-40B4-BE49-F238E27FC236}">
                    <a16:creationId xmlns:a16="http://schemas.microsoft.com/office/drawing/2014/main" id="{081B842D-5CF1-43A5-B0EF-EA08AF600E2B}"/>
                  </a:ext>
                </a:extLst>
              </p:cNvPr>
              <p:cNvGrpSpPr/>
              <p:nvPr/>
            </p:nvGrpSpPr>
            <p:grpSpPr>
              <a:xfrm>
                <a:off x="7266318" y="3919891"/>
                <a:ext cx="594241" cy="274320"/>
                <a:chOff x="1030644" y="1999"/>
                <a:chExt cx="594241" cy="340114"/>
              </a:xfrm>
            </p:grpSpPr>
            <p:sp>
              <p:nvSpPr>
                <p:cNvPr id="81" name="Rectangle: Rounded Corners 80">
                  <a:extLst>
                    <a:ext uri="{FF2B5EF4-FFF2-40B4-BE49-F238E27FC236}">
                      <a16:creationId xmlns:a16="http://schemas.microsoft.com/office/drawing/2014/main" id="{F00C8460-6C61-4FA1-BD4B-231DDF43B668}"/>
                    </a:ext>
                  </a:extLst>
                </p:cNvPr>
                <p:cNvSpPr/>
                <p:nvPr/>
              </p:nvSpPr>
              <p:spPr>
                <a:xfrm>
                  <a:off x="1030644" y="1999"/>
                  <a:ext cx="594241" cy="340114"/>
                </a:xfrm>
                <a:prstGeom prst="roundRect">
                  <a:avLst/>
                </a:prstGeom>
                <a:solidFill>
                  <a:srgbClr val="E6E6E6"/>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82" name="Rectangle: Rounded Corners 8">
                  <a:extLst>
                    <a:ext uri="{FF2B5EF4-FFF2-40B4-BE49-F238E27FC236}">
                      <a16:creationId xmlns:a16="http://schemas.microsoft.com/office/drawing/2014/main" id="{A60961A1-5F32-4789-AF56-058DDBD5AC04}"/>
                    </a:ext>
                  </a:extLst>
                </p:cNvPr>
                <p:cNvSpPr txBox="1"/>
                <p:nvPr/>
              </p:nvSpPr>
              <p:spPr>
                <a:xfrm>
                  <a:off x="1047247" y="18602"/>
                  <a:ext cx="561035" cy="30690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5080" tIns="5080" rIns="5080" bIns="5080" numCol="1" spcCol="1270" anchor="ctr" anchorCtr="0">
                  <a:noAutofit/>
                </a:bodyPr>
                <a:lstStyle/>
                <a:p>
                  <a:pPr marL="0" marR="0" lvl="0" indent="0" algn="ctr" defTabSz="355600" rtl="0" eaLnBrk="1" fontAlgn="auto" latinLnBrk="0" hangingPunct="1">
                    <a:lnSpc>
                      <a:spcPct val="90000"/>
                    </a:lnSpc>
                    <a:spcBef>
                      <a:spcPct val="0"/>
                    </a:spcBef>
                    <a:spcAft>
                      <a:spcPct val="35000"/>
                    </a:spcAft>
                    <a:buClrTx/>
                    <a:buSzTx/>
                    <a:buFontTx/>
                    <a:buNone/>
                    <a:tabLst/>
                    <a:defRPr/>
                  </a:pPr>
                  <a:r>
                    <a:rPr kumimoji="0" lang="ar-SA" sz="800" b="1" i="0" u="none" strike="noStrike" kern="1200" cap="none" spc="0" normalizeH="0" baseline="0" noProof="0" dirty="0">
                      <a:ln>
                        <a:noFill/>
                      </a:ln>
                      <a:solidFill>
                        <a:srgbClr val="2D4553"/>
                      </a:solidFill>
                      <a:effectLst/>
                      <a:uLnTx/>
                      <a:uFillTx/>
                      <a:latin typeface="SST Arabic" panose="020B0504030504020204" pitchFamily="34" charset="-78"/>
                      <a:ea typeface="+mn-ea"/>
                      <a:cs typeface="SST Arabic" panose="020B0504030504020204" pitchFamily="34" charset="-78"/>
                    </a:rPr>
                    <a:t>جنسية خطرة</a:t>
                  </a:r>
                  <a:endParaRPr kumimoji="0" lang="en-US" sz="800" b="0" i="0" u="none" strike="noStrike" kern="1200" cap="none" spc="0" normalizeH="0" baseline="0" noProof="0" dirty="0">
                    <a:ln>
                      <a:noFill/>
                    </a:ln>
                    <a:solidFill>
                      <a:srgbClr val="FFFFFF"/>
                    </a:solidFill>
                    <a:effectLst/>
                    <a:uLnTx/>
                    <a:uFillTx/>
                    <a:latin typeface="Symbio AR+LT"/>
                    <a:ea typeface="+mn-ea"/>
                    <a:cs typeface="Symbio AR+LT"/>
                  </a:endParaRPr>
                </a:p>
              </p:txBody>
            </p:sp>
          </p:grpSp>
          <p:grpSp>
            <p:nvGrpSpPr>
              <p:cNvPr id="78" name="Group 77">
                <a:extLst>
                  <a:ext uri="{FF2B5EF4-FFF2-40B4-BE49-F238E27FC236}">
                    <a16:creationId xmlns:a16="http://schemas.microsoft.com/office/drawing/2014/main" id="{F22BD426-2BE0-4E20-B37E-5D4F16966994}"/>
                  </a:ext>
                </a:extLst>
              </p:cNvPr>
              <p:cNvGrpSpPr/>
              <p:nvPr/>
            </p:nvGrpSpPr>
            <p:grpSpPr>
              <a:xfrm>
                <a:off x="6668620" y="3872232"/>
                <a:ext cx="365760" cy="365760"/>
                <a:chOff x="432946" y="22190"/>
                <a:chExt cx="374672" cy="299732"/>
              </a:xfrm>
              <a:solidFill>
                <a:srgbClr val="ACDBDD"/>
              </a:solidFill>
            </p:grpSpPr>
            <p:sp>
              <p:nvSpPr>
                <p:cNvPr id="79" name="Oval 78">
                  <a:extLst>
                    <a:ext uri="{FF2B5EF4-FFF2-40B4-BE49-F238E27FC236}">
                      <a16:creationId xmlns:a16="http://schemas.microsoft.com/office/drawing/2014/main" id="{5B0C6D5A-A47C-4B0C-8A33-E1591C82B083}"/>
                    </a:ext>
                  </a:extLst>
                </p:cNvPr>
                <p:cNvSpPr/>
                <p:nvPr/>
              </p:nvSpPr>
              <p:spPr>
                <a:xfrm>
                  <a:off x="432946" y="22190"/>
                  <a:ext cx="374672" cy="299732"/>
                </a:xfrm>
                <a:prstGeom prst="ellipse">
                  <a:avLst/>
                </a:prstGeom>
                <a:grpFill/>
                <a:ln>
                  <a:noFill/>
                  <a:prstDash val="sysDot"/>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80" name="Oval 10">
                  <a:extLst>
                    <a:ext uri="{FF2B5EF4-FFF2-40B4-BE49-F238E27FC236}">
                      <a16:creationId xmlns:a16="http://schemas.microsoft.com/office/drawing/2014/main" id="{49466634-3C9D-4D72-858A-ECE4BFC11A7F}"/>
                    </a:ext>
                  </a:extLst>
                </p:cNvPr>
                <p:cNvSpPr txBox="1"/>
                <p:nvPr/>
              </p:nvSpPr>
              <p:spPr>
                <a:xfrm>
                  <a:off x="450351" y="71183"/>
                  <a:ext cx="319803" cy="211942"/>
                </a:xfrm>
                <a:prstGeom prst="rect">
                  <a:avLst/>
                </a:prstGeom>
                <a:noFill/>
                <a:ln>
                  <a:noFill/>
                </a:ln>
              </p:spPr>
              <p:style>
                <a:lnRef idx="0">
                  <a:scrgbClr r="0" g="0" b="0"/>
                </a:lnRef>
                <a:fillRef idx="0">
                  <a:scrgbClr r="0" g="0" b="0"/>
                </a:fillRef>
                <a:effectRef idx="0">
                  <a:scrgbClr r="0" g="0" b="0"/>
                </a:effectRef>
                <a:fontRef idx="minor">
                  <a:schemeClr val="lt1"/>
                </a:fontRef>
              </p:style>
              <p:txBody>
                <a:bodyPr spcFirstLastPara="0" vert="horz" wrap="square" lIns="5080" tIns="5080" rIns="5080" bIns="5080" numCol="1" spcCol="1270" anchor="ctr" anchorCtr="0">
                  <a:noAutofit/>
                </a:bodyPr>
                <a:lstStyle/>
                <a:p>
                  <a:pPr marL="0" marR="0" lvl="0" indent="0" algn="ctr" defTabSz="355600" rtl="0" eaLnBrk="1" fontAlgn="auto" latinLnBrk="0" hangingPunct="1">
                    <a:lnSpc>
                      <a:spcPct val="90000"/>
                    </a:lnSpc>
                    <a:spcBef>
                      <a:spcPct val="0"/>
                    </a:spcBef>
                    <a:spcAft>
                      <a:spcPct val="35000"/>
                    </a:spcAft>
                    <a:buClrTx/>
                    <a:buSzTx/>
                    <a:buFontTx/>
                    <a:buNone/>
                    <a:tabLst/>
                    <a:defRPr/>
                  </a:pPr>
                  <a:r>
                    <a:rPr kumimoji="0" lang="ar-SA" sz="800" b="1" i="0" u="none" strike="noStrike" kern="1200" cap="none" spc="0" normalizeH="0" baseline="0" noProof="0" dirty="0">
                      <a:ln>
                        <a:noFill/>
                      </a:ln>
                      <a:solidFill>
                        <a:srgbClr val="2D4553"/>
                      </a:solidFill>
                      <a:effectLst/>
                      <a:uLnTx/>
                      <a:uFillTx/>
                      <a:latin typeface="SST Arabic" panose="020B0504030504020204" pitchFamily="34" charset="-78"/>
                      <a:ea typeface="+mn-ea"/>
                      <a:cs typeface="SST Arabic" panose="020B0504030504020204" pitchFamily="34" charset="-78"/>
                    </a:rPr>
                    <a:t>3</a:t>
                  </a:r>
                  <a:r>
                    <a:rPr kumimoji="0" lang="en-US" sz="800" b="1" i="0" u="none" strike="noStrike" kern="1200" cap="none" spc="0" normalizeH="0" baseline="0" noProof="0" dirty="0">
                      <a:ln>
                        <a:noFill/>
                      </a:ln>
                      <a:solidFill>
                        <a:srgbClr val="2D4553"/>
                      </a:solidFill>
                      <a:effectLst/>
                      <a:uLnTx/>
                      <a:uFillTx/>
                      <a:latin typeface="SST Arabic" panose="020B0504030504020204" pitchFamily="34" charset="-78"/>
                      <a:ea typeface="+mn-ea"/>
                      <a:cs typeface="SST Arabic" panose="020B0504030504020204" pitchFamily="34" charset="-78"/>
                    </a:rPr>
                    <a:t>,</a:t>
                  </a:r>
                  <a:r>
                    <a:rPr kumimoji="0" lang="ar-SA" sz="800" b="1" i="0" u="none" strike="noStrike" kern="1200" cap="none" spc="0" normalizeH="0" baseline="0" noProof="0" dirty="0">
                      <a:ln>
                        <a:noFill/>
                      </a:ln>
                      <a:solidFill>
                        <a:srgbClr val="2D4553"/>
                      </a:solidFill>
                      <a:effectLst/>
                      <a:uLnTx/>
                      <a:uFillTx/>
                      <a:latin typeface="SST Arabic" panose="020B0504030504020204" pitchFamily="34" charset="-78"/>
                      <a:ea typeface="+mn-ea"/>
                      <a:cs typeface="SST Arabic" panose="020B0504030504020204" pitchFamily="34" charset="-78"/>
                    </a:rPr>
                    <a:t>000</a:t>
                  </a:r>
                  <a:endParaRPr kumimoji="0" lang="en-US" sz="800" b="0" i="0" u="none" strike="noStrike" kern="1200" cap="none" spc="0" normalizeH="0" baseline="0" noProof="0" dirty="0">
                    <a:ln>
                      <a:noFill/>
                    </a:ln>
                    <a:solidFill>
                      <a:srgbClr val="FFFFFF"/>
                    </a:solidFill>
                    <a:effectLst/>
                    <a:uLnTx/>
                    <a:uFillTx/>
                    <a:latin typeface="Symbio AR+LT"/>
                    <a:ea typeface="+mn-ea"/>
                    <a:cs typeface="Symbio AR+LT"/>
                  </a:endParaRPr>
                </a:p>
              </p:txBody>
            </p:sp>
          </p:grpSp>
        </p:grpSp>
        <p:grpSp>
          <p:nvGrpSpPr>
            <p:cNvPr id="62" name="Group 61">
              <a:extLst>
                <a:ext uri="{FF2B5EF4-FFF2-40B4-BE49-F238E27FC236}">
                  <a16:creationId xmlns:a16="http://schemas.microsoft.com/office/drawing/2014/main" id="{59F9107F-0EEC-425B-8193-4802C68DFB5E}"/>
                </a:ext>
              </a:extLst>
            </p:cNvPr>
            <p:cNvGrpSpPr/>
            <p:nvPr/>
          </p:nvGrpSpPr>
          <p:grpSpPr>
            <a:xfrm>
              <a:off x="6668620" y="4291557"/>
              <a:ext cx="3426646" cy="365760"/>
              <a:chOff x="6668620" y="3872232"/>
              <a:chExt cx="3426646" cy="365760"/>
            </a:xfrm>
          </p:grpSpPr>
          <p:sp>
            <p:nvSpPr>
              <p:cNvPr id="63" name="Straight Connector 3">
                <a:extLst>
                  <a:ext uri="{FF2B5EF4-FFF2-40B4-BE49-F238E27FC236}">
                    <a16:creationId xmlns:a16="http://schemas.microsoft.com/office/drawing/2014/main" id="{107829D1-7F45-4605-A663-5BE5EAD9F5AB}"/>
                  </a:ext>
                </a:extLst>
              </p:cNvPr>
              <p:cNvSpPr/>
              <p:nvPr/>
            </p:nvSpPr>
            <p:spPr>
              <a:xfrm>
                <a:off x="7043292" y="4009392"/>
                <a:ext cx="223025" cy="91440"/>
              </a:xfrm>
              <a:custGeom>
                <a:avLst/>
                <a:gdLst/>
                <a:ahLst/>
                <a:cxnLst/>
                <a:rect l="0" t="0" r="0" b="0"/>
                <a:pathLst>
                  <a:path>
                    <a:moveTo>
                      <a:pt x="223025" y="45720"/>
                    </a:moveTo>
                    <a:lnTo>
                      <a:pt x="0" y="45720"/>
                    </a:lnTo>
                  </a:path>
                </a:pathLst>
              </a:custGeom>
              <a:ln>
                <a:solidFill>
                  <a:schemeClr val="accent5">
                    <a:lumMod val="60000"/>
                    <a:lumOff val="40000"/>
                  </a:schemeClr>
                </a:solidFill>
              </a:ln>
            </p:spPr>
            <p:style>
              <a:lnRef idx="2">
                <a:schemeClr val="accent5"/>
              </a:lnRef>
              <a:fillRef idx="0">
                <a:schemeClr val="accent5"/>
              </a:fillRef>
              <a:effectRef idx="1">
                <a:schemeClr val="accent5"/>
              </a:effectRef>
              <a:fontRef idx="minor">
                <a:schemeClr val="tx1"/>
              </a:fontRef>
            </p:style>
          </p:sp>
          <p:sp>
            <p:nvSpPr>
              <p:cNvPr id="64" name="Straight Connector 4">
                <a:extLst>
                  <a:ext uri="{FF2B5EF4-FFF2-40B4-BE49-F238E27FC236}">
                    <a16:creationId xmlns:a16="http://schemas.microsoft.com/office/drawing/2014/main" id="{90E01B01-E9E7-44CF-A597-02E369EBBFF9}"/>
                  </a:ext>
                </a:extLst>
              </p:cNvPr>
              <p:cNvSpPr/>
              <p:nvPr/>
            </p:nvSpPr>
            <p:spPr>
              <a:xfrm>
                <a:off x="7860560" y="4009392"/>
                <a:ext cx="223025" cy="91440"/>
              </a:xfrm>
              <a:custGeom>
                <a:avLst/>
                <a:gdLst/>
                <a:ahLst/>
                <a:cxnLst/>
                <a:rect l="0" t="0" r="0" b="0"/>
                <a:pathLst>
                  <a:path>
                    <a:moveTo>
                      <a:pt x="223025" y="45720"/>
                    </a:moveTo>
                    <a:lnTo>
                      <a:pt x="0" y="45720"/>
                    </a:lnTo>
                  </a:path>
                </a:pathLst>
              </a:custGeom>
              <a:ln>
                <a:solidFill>
                  <a:schemeClr val="accent5">
                    <a:lumMod val="60000"/>
                    <a:lumOff val="40000"/>
                  </a:schemeClr>
                </a:solidFill>
              </a:ln>
            </p:spPr>
            <p:style>
              <a:lnRef idx="2">
                <a:schemeClr val="accent5"/>
              </a:lnRef>
              <a:fillRef idx="0">
                <a:schemeClr val="accent5"/>
              </a:fillRef>
              <a:effectRef idx="1">
                <a:schemeClr val="accent5"/>
              </a:effectRef>
              <a:fontRef idx="minor">
                <a:schemeClr val="tx1"/>
              </a:fontRef>
            </p:style>
          </p:sp>
          <p:grpSp>
            <p:nvGrpSpPr>
              <p:cNvPr id="65" name="Group 64">
                <a:extLst>
                  <a:ext uri="{FF2B5EF4-FFF2-40B4-BE49-F238E27FC236}">
                    <a16:creationId xmlns:a16="http://schemas.microsoft.com/office/drawing/2014/main" id="{36BA78DD-2599-4922-8C8D-C72621D8B0FF}"/>
                  </a:ext>
                </a:extLst>
              </p:cNvPr>
              <p:cNvGrpSpPr/>
              <p:nvPr/>
            </p:nvGrpSpPr>
            <p:grpSpPr>
              <a:xfrm>
                <a:off x="8083586" y="3919891"/>
                <a:ext cx="2011680" cy="274320"/>
                <a:chOff x="1847912" y="1999"/>
                <a:chExt cx="2260423" cy="340114"/>
              </a:xfrm>
              <a:solidFill>
                <a:srgbClr val="E1F2DB"/>
              </a:solidFill>
            </p:grpSpPr>
            <p:sp>
              <p:nvSpPr>
                <p:cNvPr id="72" name="Rectangle: Rounded Corners 71">
                  <a:extLst>
                    <a:ext uri="{FF2B5EF4-FFF2-40B4-BE49-F238E27FC236}">
                      <a16:creationId xmlns:a16="http://schemas.microsoft.com/office/drawing/2014/main" id="{861832C3-A5AC-4B2A-851A-B5AEEBAFF8AA}"/>
                    </a:ext>
                  </a:extLst>
                </p:cNvPr>
                <p:cNvSpPr/>
                <p:nvPr/>
              </p:nvSpPr>
              <p:spPr>
                <a:xfrm>
                  <a:off x="1847912" y="1999"/>
                  <a:ext cx="2260423" cy="340114"/>
                </a:xfrm>
                <a:prstGeom prst="roundRect">
                  <a:avLst/>
                </a:prstGeom>
                <a:gr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73" name="Rectangle: Rounded Corners 6">
                  <a:extLst>
                    <a:ext uri="{FF2B5EF4-FFF2-40B4-BE49-F238E27FC236}">
                      <a16:creationId xmlns:a16="http://schemas.microsoft.com/office/drawing/2014/main" id="{3B27E0A3-2D69-488E-9C9C-3238097B56A5}"/>
                    </a:ext>
                  </a:extLst>
                </p:cNvPr>
                <p:cNvSpPr txBox="1"/>
                <p:nvPr/>
              </p:nvSpPr>
              <p:spPr>
                <a:xfrm>
                  <a:off x="1864515" y="18602"/>
                  <a:ext cx="2227217" cy="306908"/>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5715" tIns="5715" rIns="5715" bIns="5715" numCol="1" spcCol="1270" anchor="ctr" anchorCtr="0">
                  <a:noAutofit/>
                </a:bodyPr>
                <a:lstStyle/>
                <a:p>
                  <a:pPr marL="0" marR="0" lvl="0" indent="0" algn="ctr" defTabSz="400050" rtl="0" eaLnBrk="1" fontAlgn="auto" latinLnBrk="0" hangingPunct="1">
                    <a:lnSpc>
                      <a:spcPct val="90000"/>
                    </a:lnSpc>
                    <a:spcBef>
                      <a:spcPct val="0"/>
                    </a:spcBef>
                    <a:spcAft>
                      <a:spcPct val="35000"/>
                    </a:spcAft>
                    <a:buClrTx/>
                    <a:buSzTx/>
                    <a:buFontTx/>
                    <a:buNone/>
                    <a:tabLst/>
                    <a:defRPr/>
                  </a:pPr>
                  <a:r>
                    <a:rPr kumimoji="0" lang="ar-SA" sz="900" b="1" i="0" u="none" strike="noStrike" kern="1200" cap="none" spc="0" normalizeH="0" baseline="0" noProof="0" dirty="0">
                      <a:ln>
                        <a:noFill/>
                      </a:ln>
                      <a:solidFill>
                        <a:srgbClr val="002448"/>
                      </a:solidFill>
                      <a:effectLst/>
                      <a:uLnTx/>
                      <a:uFillTx/>
                      <a:latin typeface="SST Arabic" panose="020B0504030504020204" pitchFamily="34" charset="-78"/>
                      <a:ea typeface="+mn-ea"/>
                      <a:cs typeface="SST Arabic" panose="020B0504030504020204" pitchFamily="34" charset="-78"/>
                    </a:rPr>
                    <a:t>عمر وثيقة السفر</a:t>
                  </a:r>
                  <a:endParaRPr kumimoji="0" lang="en-US" sz="900" b="1" i="0" u="none" strike="noStrike" kern="1200" cap="none" spc="0" normalizeH="0" baseline="0" noProof="0" dirty="0">
                    <a:ln>
                      <a:noFill/>
                    </a:ln>
                    <a:solidFill>
                      <a:srgbClr val="002448"/>
                    </a:solidFill>
                    <a:effectLst/>
                    <a:uLnTx/>
                    <a:uFillTx/>
                    <a:latin typeface="SST Arabic" panose="020B0504030504020204" pitchFamily="34" charset="-78"/>
                    <a:ea typeface="+mn-ea"/>
                    <a:cs typeface="SST Arabic" panose="020B0504030504020204" pitchFamily="34" charset="-78"/>
                  </a:endParaRPr>
                </a:p>
              </p:txBody>
            </p:sp>
          </p:grpSp>
          <p:grpSp>
            <p:nvGrpSpPr>
              <p:cNvPr id="66" name="Group 65">
                <a:extLst>
                  <a:ext uri="{FF2B5EF4-FFF2-40B4-BE49-F238E27FC236}">
                    <a16:creationId xmlns:a16="http://schemas.microsoft.com/office/drawing/2014/main" id="{0156FF63-C11C-4271-860A-9988692EA3C2}"/>
                  </a:ext>
                </a:extLst>
              </p:cNvPr>
              <p:cNvGrpSpPr/>
              <p:nvPr/>
            </p:nvGrpSpPr>
            <p:grpSpPr>
              <a:xfrm>
                <a:off x="7266318" y="3919891"/>
                <a:ext cx="594241" cy="274320"/>
                <a:chOff x="1030644" y="1999"/>
                <a:chExt cx="594241" cy="340114"/>
              </a:xfrm>
            </p:grpSpPr>
            <p:sp>
              <p:nvSpPr>
                <p:cNvPr id="70" name="Rectangle: Rounded Corners 69">
                  <a:extLst>
                    <a:ext uri="{FF2B5EF4-FFF2-40B4-BE49-F238E27FC236}">
                      <a16:creationId xmlns:a16="http://schemas.microsoft.com/office/drawing/2014/main" id="{C9C58797-251C-48D9-A99E-A0CABDE349CD}"/>
                    </a:ext>
                  </a:extLst>
                </p:cNvPr>
                <p:cNvSpPr/>
                <p:nvPr/>
              </p:nvSpPr>
              <p:spPr>
                <a:xfrm>
                  <a:off x="1030644" y="1999"/>
                  <a:ext cx="594241" cy="340114"/>
                </a:xfrm>
                <a:prstGeom prst="roundRect">
                  <a:avLst/>
                </a:prstGeom>
                <a:solidFill>
                  <a:srgbClr val="E6E6E6"/>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71" name="Rectangle: Rounded Corners 8">
                  <a:extLst>
                    <a:ext uri="{FF2B5EF4-FFF2-40B4-BE49-F238E27FC236}">
                      <a16:creationId xmlns:a16="http://schemas.microsoft.com/office/drawing/2014/main" id="{478291BC-9CBA-4E33-973D-F55C97A8D76D}"/>
                    </a:ext>
                  </a:extLst>
                </p:cNvPr>
                <p:cNvSpPr txBox="1"/>
                <p:nvPr/>
              </p:nvSpPr>
              <p:spPr>
                <a:xfrm>
                  <a:off x="1047247" y="18602"/>
                  <a:ext cx="561035" cy="30690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5080" tIns="5080" rIns="5080" bIns="5080" numCol="1" spcCol="1270" anchor="ctr" anchorCtr="0">
                  <a:noAutofit/>
                </a:bodyPr>
                <a:lstStyle/>
                <a:p>
                  <a:pPr marL="0" marR="0" lvl="0" indent="0" algn="ctr" defTabSz="355600" rtl="0" eaLnBrk="1" fontAlgn="auto" latinLnBrk="0" hangingPunct="1">
                    <a:lnSpc>
                      <a:spcPct val="90000"/>
                    </a:lnSpc>
                    <a:spcBef>
                      <a:spcPct val="0"/>
                    </a:spcBef>
                    <a:spcAft>
                      <a:spcPct val="35000"/>
                    </a:spcAft>
                    <a:buClrTx/>
                    <a:buSzTx/>
                    <a:buFontTx/>
                    <a:buNone/>
                    <a:tabLst/>
                    <a:defRPr/>
                  </a:pPr>
                  <a:r>
                    <a:rPr kumimoji="0" lang="ar-SA" sz="800" b="1" i="0" u="none" strike="noStrike" kern="1200" cap="none" spc="0" normalizeH="0" baseline="0" noProof="0" dirty="0">
                      <a:ln>
                        <a:noFill/>
                      </a:ln>
                      <a:solidFill>
                        <a:srgbClr val="2D4553"/>
                      </a:solidFill>
                      <a:effectLst/>
                      <a:uLnTx/>
                      <a:uFillTx/>
                      <a:latin typeface="SST Arabic" panose="020B0504030504020204" pitchFamily="34" charset="-78"/>
                      <a:ea typeface="+mn-ea"/>
                      <a:cs typeface="SST Arabic" panose="020B0504030504020204" pitchFamily="34" charset="-78"/>
                    </a:rPr>
                    <a:t>اقل من سنتين</a:t>
                  </a:r>
                  <a:endParaRPr kumimoji="0" lang="en-US" sz="800" b="0" i="0" u="none" strike="noStrike" kern="1200" cap="none" spc="0" normalizeH="0" baseline="0" noProof="0" dirty="0">
                    <a:ln>
                      <a:noFill/>
                    </a:ln>
                    <a:solidFill>
                      <a:srgbClr val="FFFFFF"/>
                    </a:solidFill>
                    <a:effectLst/>
                    <a:uLnTx/>
                    <a:uFillTx/>
                    <a:latin typeface="Symbio AR+LT"/>
                    <a:ea typeface="+mn-ea"/>
                    <a:cs typeface="Symbio AR+LT"/>
                  </a:endParaRPr>
                </a:p>
              </p:txBody>
            </p:sp>
          </p:grpSp>
          <p:grpSp>
            <p:nvGrpSpPr>
              <p:cNvPr id="67" name="Group 66">
                <a:extLst>
                  <a:ext uri="{FF2B5EF4-FFF2-40B4-BE49-F238E27FC236}">
                    <a16:creationId xmlns:a16="http://schemas.microsoft.com/office/drawing/2014/main" id="{6316F9F1-5600-4864-A0E3-0B0CEB506BCB}"/>
                  </a:ext>
                </a:extLst>
              </p:cNvPr>
              <p:cNvGrpSpPr/>
              <p:nvPr/>
            </p:nvGrpSpPr>
            <p:grpSpPr>
              <a:xfrm>
                <a:off x="6668620" y="3872232"/>
                <a:ext cx="365760" cy="365760"/>
                <a:chOff x="432946" y="22190"/>
                <a:chExt cx="374672" cy="299732"/>
              </a:xfrm>
              <a:solidFill>
                <a:srgbClr val="ACDBDD"/>
              </a:solidFill>
            </p:grpSpPr>
            <p:sp>
              <p:nvSpPr>
                <p:cNvPr id="68" name="Oval 67">
                  <a:extLst>
                    <a:ext uri="{FF2B5EF4-FFF2-40B4-BE49-F238E27FC236}">
                      <a16:creationId xmlns:a16="http://schemas.microsoft.com/office/drawing/2014/main" id="{C81BDABF-E2BF-457A-A483-1691439A54E0}"/>
                    </a:ext>
                  </a:extLst>
                </p:cNvPr>
                <p:cNvSpPr/>
                <p:nvPr/>
              </p:nvSpPr>
              <p:spPr>
                <a:xfrm>
                  <a:off x="432946" y="22190"/>
                  <a:ext cx="374672" cy="299732"/>
                </a:xfrm>
                <a:prstGeom prst="ellipse">
                  <a:avLst/>
                </a:prstGeom>
                <a:grpFill/>
                <a:ln>
                  <a:noFill/>
                  <a:prstDash val="sysDot"/>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69" name="Oval 10">
                  <a:extLst>
                    <a:ext uri="{FF2B5EF4-FFF2-40B4-BE49-F238E27FC236}">
                      <a16:creationId xmlns:a16="http://schemas.microsoft.com/office/drawing/2014/main" id="{273C314A-ADE6-4BA9-8A78-B72E7C2B0485}"/>
                    </a:ext>
                  </a:extLst>
                </p:cNvPr>
                <p:cNvSpPr txBox="1"/>
                <p:nvPr/>
              </p:nvSpPr>
              <p:spPr>
                <a:xfrm>
                  <a:off x="453962" y="77595"/>
                  <a:ext cx="311924" cy="211942"/>
                </a:xfrm>
                <a:prstGeom prst="rect">
                  <a:avLst/>
                </a:prstGeom>
                <a:noFill/>
                <a:ln>
                  <a:noFill/>
                </a:ln>
              </p:spPr>
              <p:style>
                <a:lnRef idx="0">
                  <a:scrgbClr r="0" g="0" b="0"/>
                </a:lnRef>
                <a:fillRef idx="0">
                  <a:scrgbClr r="0" g="0" b="0"/>
                </a:fillRef>
                <a:effectRef idx="0">
                  <a:scrgbClr r="0" g="0" b="0"/>
                </a:effectRef>
                <a:fontRef idx="minor">
                  <a:schemeClr val="lt1"/>
                </a:fontRef>
              </p:style>
              <p:txBody>
                <a:bodyPr spcFirstLastPara="0" vert="horz" wrap="square" lIns="5080" tIns="5080" rIns="5080" bIns="5080" numCol="1" spcCol="1270" anchor="ctr" anchorCtr="0">
                  <a:noAutofit/>
                </a:bodyPr>
                <a:lstStyle/>
                <a:p>
                  <a:pPr marL="0" marR="0" lvl="0" indent="0" algn="ctr" defTabSz="355600" rtl="0" eaLnBrk="1" fontAlgn="auto" latinLnBrk="0" hangingPunct="1">
                    <a:lnSpc>
                      <a:spcPct val="90000"/>
                    </a:lnSpc>
                    <a:spcBef>
                      <a:spcPct val="0"/>
                    </a:spcBef>
                    <a:spcAft>
                      <a:spcPct val="35000"/>
                    </a:spcAft>
                    <a:buClrTx/>
                    <a:buSzTx/>
                    <a:buFontTx/>
                    <a:buNone/>
                    <a:tabLst/>
                    <a:defRPr/>
                  </a:pPr>
                  <a:r>
                    <a:rPr kumimoji="0" lang="ar-SA" sz="800" b="1" i="0" u="none" strike="noStrike" kern="1200" cap="none" spc="0" normalizeH="0" baseline="0" noProof="0" dirty="0">
                      <a:ln>
                        <a:noFill/>
                      </a:ln>
                      <a:solidFill>
                        <a:srgbClr val="2D4553"/>
                      </a:solidFill>
                      <a:effectLst/>
                      <a:uLnTx/>
                      <a:uFillTx/>
                      <a:latin typeface="SST Arabic" panose="020B0504030504020204" pitchFamily="34" charset="-78"/>
                      <a:ea typeface="+mn-ea"/>
                      <a:cs typeface="SST Arabic" panose="020B0504030504020204" pitchFamily="34" charset="-78"/>
                    </a:rPr>
                    <a:t>2</a:t>
                  </a:r>
                  <a:r>
                    <a:rPr kumimoji="0" lang="en-US" sz="800" b="1" i="0" u="none" strike="noStrike" kern="1200" cap="none" spc="0" normalizeH="0" baseline="0" noProof="0" dirty="0">
                      <a:ln>
                        <a:noFill/>
                      </a:ln>
                      <a:solidFill>
                        <a:srgbClr val="2D4553"/>
                      </a:solidFill>
                      <a:effectLst/>
                      <a:uLnTx/>
                      <a:uFillTx/>
                      <a:latin typeface="SST Arabic" panose="020B0504030504020204" pitchFamily="34" charset="-78"/>
                      <a:ea typeface="+mn-ea"/>
                      <a:cs typeface="SST Arabic" panose="020B0504030504020204" pitchFamily="34" charset="-78"/>
                    </a:rPr>
                    <a:t>,</a:t>
                  </a:r>
                  <a:r>
                    <a:rPr kumimoji="0" lang="ar-SA" sz="800" b="1" i="0" u="none" strike="noStrike" kern="1200" cap="none" spc="0" normalizeH="0" baseline="0" noProof="0" dirty="0">
                      <a:ln>
                        <a:noFill/>
                      </a:ln>
                      <a:solidFill>
                        <a:srgbClr val="2D4553"/>
                      </a:solidFill>
                      <a:effectLst/>
                      <a:uLnTx/>
                      <a:uFillTx/>
                      <a:latin typeface="SST Arabic" panose="020B0504030504020204" pitchFamily="34" charset="-78"/>
                      <a:ea typeface="+mn-ea"/>
                      <a:cs typeface="SST Arabic" panose="020B0504030504020204" pitchFamily="34" charset="-78"/>
                    </a:rPr>
                    <a:t>000</a:t>
                  </a:r>
                  <a:endParaRPr kumimoji="0" lang="en-US" sz="800" b="0" i="0" u="none" strike="noStrike" kern="1200" cap="none" spc="0" normalizeH="0" baseline="0" noProof="0" dirty="0">
                    <a:ln>
                      <a:noFill/>
                    </a:ln>
                    <a:solidFill>
                      <a:srgbClr val="FFFFFF"/>
                    </a:solidFill>
                    <a:effectLst/>
                    <a:uLnTx/>
                    <a:uFillTx/>
                    <a:latin typeface="Symbio AR+LT"/>
                    <a:ea typeface="+mn-ea"/>
                    <a:cs typeface="Symbio AR+LT"/>
                  </a:endParaRPr>
                </a:p>
              </p:txBody>
            </p:sp>
          </p:grpSp>
        </p:grpSp>
      </p:grpSp>
      <p:grpSp>
        <p:nvGrpSpPr>
          <p:cNvPr id="85" name="Group 84">
            <a:extLst>
              <a:ext uri="{FF2B5EF4-FFF2-40B4-BE49-F238E27FC236}">
                <a16:creationId xmlns:a16="http://schemas.microsoft.com/office/drawing/2014/main" id="{BDCAC09E-C90F-42E1-B8EB-B57883FDE65C}"/>
              </a:ext>
            </a:extLst>
          </p:cNvPr>
          <p:cNvGrpSpPr/>
          <p:nvPr/>
        </p:nvGrpSpPr>
        <p:grpSpPr>
          <a:xfrm>
            <a:off x="6118008" y="3511774"/>
            <a:ext cx="4011458" cy="924655"/>
            <a:chOff x="6668620" y="3872232"/>
            <a:chExt cx="3426646" cy="785085"/>
          </a:xfrm>
        </p:grpSpPr>
        <p:grpSp>
          <p:nvGrpSpPr>
            <p:cNvPr id="86" name="Group 85">
              <a:extLst>
                <a:ext uri="{FF2B5EF4-FFF2-40B4-BE49-F238E27FC236}">
                  <a16:creationId xmlns:a16="http://schemas.microsoft.com/office/drawing/2014/main" id="{32B4A5EA-FA6C-4A6F-BE5B-F6A4FEE8E4E2}"/>
                </a:ext>
              </a:extLst>
            </p:cNvPr>
            <p:cNvGrpSpPr/>
            <p:nvPr/>
          </p:nvGrpSpPr>
          <p:grpSpPr>
            <a:xfrm>
              <a:off x="6668620" y="3872232"/>
              <a:ext cx="3426646" cy="365760"/>
              <a:chOff x="6668620" y="3872232"/>
              <a:chExt cx="3426646" cy="365760"/>
            </a:xfrm>
          </p:grpSpPr>
          <p:sp>
            <p:nvSpPr>
              <p:cNvPr id="97" name="Straight Connector 3">
                <a:extLst>
                  <a:ext uri="{FF2B5EF4-FFF2-40B4-BE49-F238E27FC236}">
                    <a16:creationId xmlns:a16="http://schemas.microsoft.com/office/drawing/2014/main" id="{1A012B40-30C8-4B2E-9385-CA7880D71705}"/>
                  </a:ext>
                </a:extLst>
              </p:cNvPr>
              <p:cNvSpPr/>
              <p:nvPr/>
            </p:nvSpPr>
            <p:spPr>
              <a:xfrm>
                <a:off x="7043292" y="4009392"/>
                <a:ext cx="223025" cy="91440"/>
              </a:xfrm>
              <a:custGeom>
                <a:avLst/>
                <a:gdLst/>
                <a:ahLst/>
                <a:cxnLst/>
                <a:rect l="0" t="0" r="0" b="0"/>
                <a:pathLst>
                  <a:path>
                    <a:moveTo>
                      <a:pt x="223025" y="45720"/>
                    </a:moveTo>
                    <a:lnTo>
                      <a:pt x="0" y="45720"/>
                    </a:lnTo>
                  </a:path>
                </a:pathLst>
              </a:custGeom>
              <a:ln>
                <a:solidFill>
                  <a:schemeClr val="accent5">
                    <a:lumMod val="60000"/>
                    <a:lumOff val="40000"/>
                  </a:schemeClr>
                </a:solidFill>
              </a:ln>
            </p:spPr>
            <p:style>
              <a:lnRef idx="2">
                <a:schemeClr val="accent5"/>
              </a:lnRef>
              <a:fillRef idx="0">
                <a:schemeClr val="accent5"/>
              </a:fillRef>
              <a:effectRef idx="1">
                <a:schemeClr val="accent5"/>
              </a:effectRef>
              <a:fontRef idx="minor">
                <a:schemeClr val="tx1"/>
              </a:fontRef>
            </p:style>
          </p:sp>
          <p:sp>
            <p:nvSpPr>
              <p:cNvPr id="98" name="Straight Connector 4">
                <a:extLst>
                  <a:ext uri="{FF2B5EF4-FFF2-40B4-BE49-F238E27FC236}">
                    <a16:creationId xmlns:a16="http://schemas.microsoft.com/office/drawing/2014/main" id="{319D5057-99BA-405B-ACCE-DFB8408CE154}"/>
                  </a:ext>
                </a:extLst>
              </p:cNvPr>
              <p:cNvSpPr/>
              <p:nvPr/>
            </p:nvSpPr>
            <p:spPr>
              <a:xfrm>
                <a:off x="7860560" y="4009392"/>
                <a:ext cx="223025" cy="91440"/>
              </a:xfrm>
              <a:custGeom>
                <a:avLst/>
                <a:gdLst/>
                <a:ahLst/>
                <a:cxnLst/>
                <a:rect l="0" t="0" r="0" b="0"/>
                <a:pathLst>
                  <a:path>
                    <a:moveTo>
                      <a:pt x="223025" y="45720"/>
                    </a:moveTo>
                    <a:lnTo>
                      <a:pt x="0" y="45720"/>
                    </a:lnTo>
                  </a:path>
                </a:pathLst>
              </a:custGeom>
              <a:ln>
                <a:solidFill>
                  <a:schemeClr val="accent5">
                    <a:lumMod val="60000"/>
                    <a:lumOff val="40000"/>
                  </a:schemeClr>
                </a:solidFill>
              </a:ln>
            </p:spPr>
            <p:style>
              <a:lnRef idx="2">
                <a:schemeClr val="accent5"/>
              </a:lnRef>
              <a:fillRef idx="0">
                <a:schemeClr val="accent5"/>
              </a:fillRef>
              <a:effectRef idx="1">
                <a:schemeClr val="accent5"/>
              </a:effectRef>
              <a:fontRef idx="minor">
                <a:schemeClr val="tx1"/>
              </a:fontRef>
            </p:style>
          </p:sp>
          <p:grpSp>
            <p:nvGrpSpPr>
              <p:cNvPr id="99" name="Group 98">
                <a:extLst>
                  <a:ext uri="{FF2B5EF4-FFF2-40B4-BE49-F238E27FC236}">
                    <a16:creationId xmlns:a16="http://schemas.microsoft.com/office/drawing/2014/main" id="{9F5A637C-5CD8-4C8D-AB40-257F4D9F77C8}"/>
                  </a:ext>
                </a:extLst>
              </p:cNvPr>
              <p:cNvGrpSpPr/>
              <p:nvPr/>
            </p:nvGrpSpPr>
            <p:grpSpPr>
              <a:xfrm>
                <a:off x="8083586" y="3919891"/>
                <a:ext cx="2011680" cy="274320"/>
                <a:chOff x="1847912" y="1999"/>
                <a:chExt cx="2260423" cy="340114"/>
              </a:xfrm>
              <a:solidFill>
                <a:srgbClr val="E1F2DB"/>
              </a:solidFill>
            </p:grpSpPr>
            <p:sp>
              <p:nvSpPr>
                <p:cNvPr id="104" name="Rectangle: Rounded Corners 103">
                  <a:extLst>
                    <a:ext uri="{FF2B5EF4-FFF2-40B4-BE49-F238E27FC236}">
                      <a16:creationId xmlns:a16="http://schemas.microsoft.com/office/drawing/2014/main" id="{A8D5DD4B-6ECF-431C-85BA-732ECDDE2CA2}"/>
                    </a:ext>
                  </a:extLst>
                </p:cNvPr>
                <p:cNvSpPr/>
                <p:nvPr/>
              </p:nvSpPr>
              <p:spPr>
                <a:xfrm>
                  <a:off x="1847912" y="1999"/>
                  <a:ext cx="2260423" cy="340114"/>
                </a:xfrm>
                <a:prstGeom prst="roundRect">
                  <a:avLst/>
                </a:prstGeom>
                <a:gr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05" name="Rectangle: Rounded Corners 6">
                  <a:extLst>
                    <a:ext uri="{FF2B5EF4-FFF2-40B4-BE49-F238E27FC236}">
                      <a16:creationId xmlns:a16="http://schemas.microsoft.com/office/drawing/2014/main" id="{475ED1E8-5BD1-498E-B91D-5662A17E9DD8}"/>
                    </a:ext>
                  </a:extLst>
                </p:cNvPr>
                <p:cNvSpPr txBox="1"/>
                <p:nvPr/>
              </p:nvSpPr>
              <p:spPr>
                <a:xfrm>
                  <a:off x="1864515" y="18602"/>
                  <a:ext cx="2227217" cy="306908"/>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5715" tIns="5715" rIns="5715" bIns="5715" numCol="1" spcCol="1270" anchor="ctr" anchorCtr="0">
                  <a:noAutofit/>
                </a:bodyPr>
                <a:lstStyle/>
                <a:p>
                  <a:pPr marL="0" marR="0" lvl="0" indent="0" algn="ctr" defTabSz="400050" rtl="0" eaLnBrk="1" fontAlgn="auto" latinLnBrk="0" hangingPunct="1">
                    <a:lnSpc>
                      <a:spcPct val="90000"/>
                    </a:lnSpc>
                    <a:spcBef>
                      <a:spcPct val="0"/>
                    </a:spcBef>
                    <a:spcAft>
                      <a:spcPct val="35000"/>
                    </a:spcAft>
                    <a:buClrTx/>
                    <a:buSzTx/>
                    <a:buFontTx/>
                    <a:buNone/>
                    <a:tabLst/>
                    <a:defRPr/>
                  </a:pPr>
                  <a:r>
                    <a:rPr kumimoji="0" lang="ar-SA" sz="900" b="1" i="0" u="none" strike="noStrike" kern="1200" cap="none" spc="0" normalizeH="0" baseline="0" noProof="0" dirty="0">
                      <a:ln>
                        <a:noFill/>
                      </a:ln>
                      <a:solidFill>
                        <a:srgbClr val="002448"/>
                      </a:solidFill>
                      <a:effectLst/>
                      <a:uLnTx/>
                      <a:uFillTx/>
                      <a:latin typeface="SST Arabic" panose="020B0504030504020204" pitchFamily="34" charset="-78"/>
                      <a:ea typeface="+mn-ea"/>
                      <a:cs typeface="SST Arabic" panose="020B0504030504020204" pitchFamily="34" charset="-78"/>
                    </a:rPr>
                    <a:t>عدد ركاب المركبة</a:t>
                  </a:r>
                  <a:endParaRPr kumimoji="0" lang="en-US" sz="900" b="1" i="0" u="none" strike="noStrike" kern="1200" cap="none" spc="0" normalizeH="0" baseline="0" noProof="0" dirty="0">
                    <a:ln>
                      <a:noFill/>
                    </a:ln>
                    <a:solidFill>
                      <a:srgbClr val="002448"/>
                    </a:solidFill>
                    <a:effectLst/>
                    <a:uLnTx/>
                    <a:uFillTx/>
                    <a:latin typeface="SST Arabic" panose="020B0504030504020204" pitchFamily="34" charset="-78"/>
                    <a:ea typeface="+mn-ea"/>
                    <a:cs typeface="SST Arabic" panose="020B0504030504020204" pitchFamily="34" charset="-78"/>
                  </a:endParaRPr>
                </a:p>
              </p:txBody>
            </p:sp>
          </p:grpSp>
          <p:grpSp>
            <p:nvGrpSpPr>
              <p:cNvPr id="100" name="Group 99">
                <a:extLst>
                  <a:ext uri="{FF2B5EF4-FFF2-40B4-BE49-F238E27FC236}">
                    <a16:creationId xmlns:a16="http://schemas.microsoft.com/office/drawing/2014/main" id="{EB1EDC5A-B4A1-4CC7-95AF-65D062BA13DC}"/>
                  </a:ext>
                </a:extLst>
              </p:cNvPr>
              <p:cNvGrpSpPr/>
              <p:nvPr/>
            </p:nvGrpSpPr>
            <p:grpSpPr>
              <a:xfrm>
                <a:off x="7266318" y="3919891"/>
                <a:ext cx="594241" cy="274320"/>
                <a:chOff x="1030644" y="1999"/>
                <a:chExt cx="594241" cy="340114"/>
              </a:xfrm>
            </p:grpSpPr>
            <p:sp>
              <p:nvSpPr>
                <p:cNvPr id="102" name="Rectangle: Rounded Corners 101">
                  <a:extLst>
                    <a:ext uri="{FF2B5EF4-FFF2-40B4-BE49-F238E27FC236}">
                      <a16:creationId xmlns:a16="http://schemas.microsoft.com/office/drawing/2014/main" id="{F221CE32-3B7A-46CA-AE9F-396775BBCBA2}"/>
                    </a:ext>
                  </a:extLst>
                </p:cNvPr>
                <p:cNvSpPr/>
                <p:nvPr/>
              </p:nvSpPr>
              <p:spPr>
                <a:xfrm>
                  <a:off x="1030644" y="1999"/>
                  <a:ext cx="594241" cy="340114"/>
                </a:xfrm>
                <a:prstGeom prst="roundRect">
                  <a:avLst/>
                </a:prstGeom>
                <a:solidFill>
                  <a:srgbClr val="E6E6E6"/>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03" name="Rectangle: Rounded Corners 8">
                  <a:extLst>
                    <a:ext uri="{FF2B5EF4-FFF2-40B4-BE49-F238E27FC236}">
                      <a16:creationId xmlns:a16="http://schemas.microsoft.com/office/drawing/2014/main" id="{18400B6C-0DAB-4871-9200-45320E181654}"/>
                    </a:ext>
                  </a:extLst>
                </p:cNvPr>
                <p:cNvSpPr txBox="1"/>
                <p:nvPr/>
              </p:nvSpPr>
              <p:spPr>
                <a:xfrm>
                  <a:off x="1047247" y="18602"/>
                  <a:ext cx="561035" cy="30690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5080" tIns="5080" rIns="5080" bIns="5080" numCol="1" spcCol="1270" anchor="ctr" anchorCtr="0">
                  <a:noAutofit/>
                </a:bodyPr>
                <a:lstStyle/>
                <a:p>
                  <a:pPr marL="0" marR="0" lvl="0" indent="0" algn="ctr" defTabSz="355600" rtl="0" eaLnBrk="1" fontAlgn="auto" latinLnBrk="0" hangingPunct="1">
                    <a:lnSpc>
                      <a:spcPct val="90000"/>
                    </a:lnSpc>
                    <a:spcBef>
                      <a:spcPct val="0"/>
                    </a:spcBef>
                    <a:spcAft>
                      <a:spcPct val="35000"/>
                    </a:spcAft>
                    <a:buClrTx/>
                    <a:buSzTx/>
                    <a:buFontTx/>
                    <a:buNone/>
                    <a:tabLst/>
                    <a:defRPr/>
                  </a:pPr>
                  <a:r>
                    <a:rPr kumimoji="0" lang="ar-SA" sz="800" b="1" i="0" u="none" strike="noStrike" kern="1200" cap="none" spc="0" normalizeH="0" baseline="0" noProof="0" dirty="0">
                      <a:ln>
                        <a:noFill/>
                      </a:ln>
                      <a:solidFill>
                        <a:srgbClr val="2D4553"/>
                      </a:solidFill>
                      <a:effectLst/>
                      <a:uLnTx/>
                      <a:uFillTx/>
                      <a:latin typeface="SST Arabic" panose="020B0504030504020204" pitchFamily="34" charset="-78"/>
                      <a:ea typeface="+mn-ea"/>
                      <a:cs typeface="SST Arabic" panose="020B0504030504020204" pitchFamily="34" charset="-78"/>
                    </a:rPr>
                    <a:t>2</a:t>
                  </a:r>
                  <a:endParaRPr kumimoji="0" lang="en-US" sz="800" b="0" i="0" u="none" strike="noStrike" kern="1200" cap="none" spc="0" normalizeH="0" baseline="0" noProof="0" dirty="0">
                    <a:ln>
                      <a:noFill/>
                    </a:ln>
                    <a:solidFill>
                      <a:srgbClr val="FFFFFF"/>
                    </a:solidFill>
                    <a:effectLst/>
                    <a:uLnTx/>
                    <a:uFillTx/>
                    <a:latin typeface="Symbio AR+LT"/>
                    <a:ea typeface="+mn-ea"/>
                    <a:cs typeface="Symbio AR+LT"/>
                  </a:endParaRPr>
                </a:p>
              </p:txBody>
            </p:sp>
          </p:grpSp>
          <p:sp>
            <p:nvSpPr>
              <p:cNvPr id="101" name="Oval 100">
                <a:extLst>
                  <a:ext uri="{FF2B5EF4-FFF2-40B4-BE49-F238E27FC236}">
                    <a16:creationId xmlns:a16="http://schemas.microsoft.com/office/drawing/2014/main" id="{033DC383-9E2F-4F26-86AC-6A5D7A2ACF8C}"/>
                  </a:ext>
                </a:extLst>
              </p:cNvPr>
              <p:cNvSpPr/>
              <p:nvPr/>
            </p:nvSpPr>
            <p:spPr>
              <a:xfrm>
                <a:off x="6668620" y="3872232"/>
                <a:ext cx="365760" cy="365760"/>
              </a:xfrm>
              <a:prstGeom prst="ellipse">
                <a:avLst/>
              </a:prstGeom>
              <a:solidFill>
                <a:srgbClr val="ACDBDD"/>
              </a:solidFill>
              <a:ln>
                <a:noFill/>
                <a:prstDash val="sysDot"/>
              </a:ln>
            </p:spPr>
            <p:style>
              <a:lnRef idx="2">
                <a:scrgbClr r="0" g="0" b="0"/>
              </a:lnRef>
              <a:fillRef idx="1">
                <a:scrgbClr r="0" g="0" b="0"/>
              </a:fillRef>
              <a:effectRef idx="0">
                <a:schemeClr val="accent1">
                  <a:hueOff val="0"/>
                  <a:satOff val="0"/>
                  <a:lumOff val="0"/>
                  <a:alphaOff val="0"/>
                </a:schemeClr>
              </a:effectRef>
              <a:fontRef idx="minor">
                <a:schemeClr val="lt1"/>
              </a:fontRef>
            </p:style>
          </p:sp>
        </p:grpSp>
        <p:grpSp>
          <p:nvGrpSpPr>
            <p:cNvPr id="87" name="Group 86">
              <a:extLst>
                <a:ext uri="{FF2B5EF4-FFF2-40B4-BE49-F238E27FC236}">
                  <a16:creationId xmlns:a16="http://schemas.microsoft.com/office/drawing/2014/main" id="{EBAEA155-078E-482F-8716-5C235C802C59}"/>
                </a:ext>
              </a:extLst>
            </p:cNvPr>
            <p:cNvGrpSpPr/>
            <p:nvPr/>
          </p:nvGrpSpPr>
          <p:grpSpPr>
            <a:xfrm>
              <a:off x="6668620" y="4291557"/>
              <a:ext cx="3426646" cy="365760"/>
              <a:chOff x="6668620" y="3872232"/>
              <a:chExt cx="3426646" cy="365760"/>
            </a:xfrm>
          </p:grpSpPr>
          <p:sp>
            <p:nvSpPr>
              <p:cNvPr id="88" name="Straight Connector 3">
                <a:extLst>
                  <a:ext uri="{FF2B5EF4-FFF2-40B4-BE49-F238E27FC236}">
                    <a16:creationId xmlns:a16="http://schemas.microsoft.com/office/drawing/2014/main" id="{8DF9F9D8-0659-460C-A986-BBFDED8D21D0}"/>
                  </a:ext>
                </a:extLst>
              </p:cNvPr>
              <p:cNvSpPr/>
              <p:nvPr/>
            </p:nvSpPr>
            <p:spPr>
              <a:xfrm>
                <a:off x="7043292" y="4009392"/>
                <a:ext cx="223025" cy="91440"/>
              </a:xfrm>
              <a:custGeom>
                <a:avLst/>
                <a:gdLst/>
                <a:ahLst/>
                <a:cxnLst/>
                <a:rect l="0" t="0" r="0" b="0"/>
                <a:pathLst>
                  <a:path>
                    <a:moveTo>
                      <a:pt x="223025" y="45720"/>
                    </a:moveTo>
                    <a:lnTo>
                      <a:pt x="0" y="45720"/>
                    </a:lnTo>
                  </a:path>
                </a:pathLst>
              </a:custGeom>
              <a:ln>
                <a:solidFill>
                  <a:schemeClr val="accent5">
                    <a:lumMod val="60000"/>
                    <a:lumOff val="40000"/>
                  </a:schemeClr>
                </a:solidFill>
              </a:ln>
            </p:spPr>
            <p:style>
              <a:lnRef idx="2">
                <a:schemeClr val="accent5"/>
              </a:lnRef>
              <a:fillRef idx="0">
                <a:schemeClr val="accent5"/>
              </a:fillRef>
              <a:effectRef idx="1">
                <a:schemeClr val="accent5"/>
              </a:effectRef>
              <a:fontRef idx="minor">
                <a:schemeClr val="tx1"/>
              </a:fontRef>
            </p:style>
          </p:sp>
          <p:sp>
            <p:nvSpPr>
              <p:cNvPr id="89" name="Straight Connector 4">
                <a:extLst>
                  <a:ext uri="{FF2B5EF4-FFF2-40B4-BE49-F238E27FC236}">
                    <a16:creationId xmlns:a16="http://schemas.microsoft.com/office/drawing/2014/main" id="{EBABE3A7-C05C-4980-ADBB-BF776F12D3FE}"/>
                  </a:ext>
                </a:extLst>
              </p:cNvPr>
              <p:cNvSpPr/>
              <p:nvPr/>
            </p:nvSpPr>
            <p:spPr>
              <a:xfrm>
                <a:off x="7860560" y="4009392"/>
                <a:ext cx="223025" cy="91440"/>
              </a:xfrm>
              <a:custGeom>
                <a:avLst/>
                <a:gdLst/>
                <a:ahLst/>
                <a:cxnLst/>
                <a:rect l="0" t="0" r="0" b="0"/>
                <a:pathLst>
                  <a:path>
                    <a:moveTo>
                      <a:pt x="223025" y="45720"/>
                    </a:moveTo>
                    <a:lnTo>
                      <a:pt x="0" y="45720"/>
                    </a:lnTo>
                  </a:path>
                </a:pathLst>
              </a:custGeom>
              <a:ln>
                <a:solidFill>
                  <a:schemeClr val="accent5">
                    <a:lumMod val="60000"/>
                    <a:lumOff val="40000"/>
                  </a:schemeClr>
                </a:solidFill>
              </a:ln>
            </p:spPr>
            <p:style>
              <a:lnRef idx="2">
                <a:schemeClr val="accent5"/>
              </a:lnRef>
              <a:fillRef idx="0">
                <a:schemeClr val="accent5"/>
              </a:fillRef>
              <a:effectRef idx="1">
                <a:schemeClr val="accent5"/>
              </a:effectRef>
              <a:fontRef idx="minor">
                <a:schemeClr val="tx1"/>
              </a:fontRef>
            </p:style>
          </p:sp>
          <p:grpSp>
            <p:nvGrpSpPr>
              <p:cNvPr id="90" name="Group 89">
                <a:extLst>
                  <a:ext uri="{FF2B5EF4-FFF2-40B4-BE49-F238E27FC236}">
                    <a16:creationId xmlns:a16="http://schemas.microsoft.com/office/drawing/2014/main" id="{B33ED03D-9557-414A-ACE8-20BD9AEC39E7}"/>
                  </a:ext>
                </a:extLst>
              </p:cNvPr>
              <p:cNvGrpSpPr/>
              <p:nvPr/>
            </p:nvGrpSpPr>
            <p:grpSpPr>
              <a:xfrm>
                <a:off x="8083586" y="3919891"/>
                <a:ext cx="2011680" cy="274320"/>
                <a:chOff x="1847912" y="1999"/>
                <a:chExt cx="2260423" cy="340114"/>
              </a:xfrm>
              <a:solidFill>
                <a:srgbClr val="E1F2DB"/>
              </a:solidFill>
            </p:grpSpPr>
            <p:sp>
              <p:nvSpPr>
                <p:cNvPr id="95" name="Rectangle: Rounded Corners 94">
                  <a:extLst>
                    <a:ext uri="{FF2B5EF4-FFF2-40B4-BE49-F238E27FC236}">
                      <a16:creationId xmlns:a16="http://schemas.microsoft.com/office/drawing/2014/main" id="{D2931AED-B82A-4793-A8F9-8CC265E51750}"/>
                    </a:ext>
                  </a:extLst>
                </p:cNvPr>
                <p:cNvSpPr/>
                <p:nvPr/>
              </p:nvSpPr>
              <p:spPr>
                <a:xfrm>
                  <a:off x="1847912" y="1999"/>
                  <a:ext cx="2260423" cy="340114"/>
                </a:xfrm>
                <a:prstGeom prst="roundRect">
                  <a:avLst/>
                </a:prstGeom>
                <a:gr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96" name="Rectangle: Rounded Corners 6">
                  <a:extLst>
                    <a:ext uri="{FF2B5EF4-FFF2-40B4-BE49-F238E27FC236}">
                      <a16:creationId xmlns:a16="http://schemas.microsoft.com/office/drawing/2014/main" id="{2EDE2811-4718-4D79-9434-599AE93A104A}"/>
                    </a:ext>
                  </a:extLst>
                </p:cNvPr>
                <p:cNvSpPr txBox="1"/>
                <p:nvPr/>
              </p:nvSpPr>
              <p:spPr>
                <a:xfrm>
                  <a:off x="1864515" y="18602"/>
                  <a:ext cx="2227217" cy="306908"/>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5715" tIns="5715" rIns="5715" bIns="5715" numCol="1" spcCol="1270" anchor="ctr" anchorCtr="0">
                  <a:noAutofit/>
                </a:bodyPr>
                <a:lstStyle/>
                <a:p>
                  <a:pPr marL="0" marR="0" lvl="0" indent="0" algn="ctr" defTabSz="400050" rtl="0" eaLnBrk="1" fontAlgn="auto" latinLnBrk="0" hangingPunct="1">
                    <a:lnSpc>
                      <a:spcPct val="90000"/>
                    </a:lnSpc>
                    <a:spcBef>
                      <a:spcPct val="0"/>
                    </a:spcBef>
                    <a:spcAft>
                      <a:spcPct val="35000"/>
                    </a:spcAft>
                    <a:buClrTx/>
                    <a:buSzTx/>
                    <a:buFontTx/>
                    <a:buNone/>
                    <a:tabLst/>
                    <a:defRPr/>
                  </a:pPr>
                  <a:r>
                    <a:rPr kumimoji="0" lang="ar-SA" sz="900" b="1" i="0" u="none" strike="noStrike" kern="1200" cap="none" spc="0" normalizeH="0" baseline="0" noProof="0" dirty="0">
                      <a:ln>
                        <a:noFill/>
                      </a:ln>
                      <a:solidFill>
                        <a:srgbClr val="002448"/>
                      </a:solidFill>
                      <a:effectLst/>
                      <a:uLnTx/>
                      <a:uFillTx/>
                      <a:latin typeface="SST Arabic" panose="020B0504030504020204" pitchFamily="34" charset="-78"/>
                      <a:ea typeface="+mn-ea"/>
                      <a:cs typeface="SST Arabic" panose="020B0504030504020204" pitchFamily="34" charset="-78"/>
                    </a:rPr>
                    <a:t>جنسية لوحة المركبة</a:t>
                  </a:r>
                  <a:endParaRPr kumimoji="0" lang="en-US" sz="900" b="1" i="0" u="none" strike="noStrike" kern="1200" cap="none" spc="0" normalizeH="0" baseline="0" noProof="0" dirty="0">
                    <a:ln>
                      <a:noFill/>
                    </a:ln>
                    <a:solidFill>
                      <a:srgbClr val="002448"/>
                    </a:solidFill>
                    <a:effectLst/>
                    <a:uLnTx/>
                    <a:uFillTx/>
                    <a:latin typeface="SST Arabic" panose="020B0504030504020204" pitchFamily="34" charset="-78"/>
                    <a:ea typeface="+mn-ea"/>
                    <a:cs typeface="SST Arabic" panose="020B0504030504020204" pitchFamily="34" charset="-78"/>
                  </a:endParaRPr>
                </a:p>
              </p:txBody>
            </p:sp>
          </p:grpSp>
          <p:sp>
            <p:nvSpPr>
              <p:cNvPr id="91" name="Rectangle: Rounded Corners 90">
                <a:extLst>
                  <a:ext uri="{FF2B5EF4-FFF2-40B4-BE49-F238E27FC236}">
                    <a16:creationId xmlns:a16="http://schemas.microsoft.com/office/drawing/2014/main" id="{323CBF43-CF9A-4237-BBF3-79EA32E83D44}"/>
                  </a:ext>
                </a:extLst>
              </p:cNvPr>
              <p:cNvSpPr/>
              <p:nvPr/>
            </p:nvSpPr>
            <p:spPr>
              <a:xfrm>
                <a:off x="7266318" y="3919891"/>
                <a:ext cx="594241" cy="274320"/>
              </a:xfrm>
              <a:prstGeom prst="roundRect">
                <a:avLst/>
              </a:prstGeom>
              <a:solidFill>
                <a:srgbClr val="E6E6E6"/>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grpSp>
            <p:nvGrpSpPr>
              <p:cNvPr id="92" name="Group 91">
                <a:extLst>
                  <a:ext uri="{FF2B5EF4-FFF2-40B4-BE49-F238E27FC236}">
                    <a16:creationId xmlns:a16="http://schemas.microsoft.com/office/drawing/2014/main" id="{F5E76EAE-356A-4DEA-89D0-ADD808D8AA83}"/>
                  </a:ext>
                </a:extLst>
              </p:cNvPr>
              <p:cNvGrpSpPr/>
              <p:nvPr/>
            </p:nvGrpSpPr>
            <p:grpSpPr>
              <a:xfrm>
                <a:off x="6668620" y="3872232"/>
                <a:ext cx="365760" cy="365760"/>
                <a:chOff x="432946" y="22190"/>
                <a:chExt cx="374672" cy="299732"/>
              </a:xfrm>
              <a:solidFill>
                <a:srgbClr val="ACDBDD"/>
              </a:solidFill>
            </p:grpSpPr>
            <p:sp>
              <p:nvSpPr>
                <p:cNvPr id="93" name="Oval 92">
                  <a:extLst>
                    <a:ext uri="{FF2B5EF4-FFF2-40B4-BE49-F238E27FC236}">
                      <a16:creationId xmlns:a16="http://schemas.microsoft.com/office/drawing/2014/main" id="{EB86349E-7C45-49B2-95F1-8327A2739E09}"/>
                    </a:ext>
                  </a:extLst>
                </p:cNvPr>
                <p:cNvSpPr/>
                <p:nvPr/>
              </p:nvSpPr>
              <p:spPr>
                <a:xfrm>
                  <a:off x="432946" y="22190"/>
                  <a:ext cx="374672" cy="299732"/>
                </a:xfrm>
                <a:prstGeom prst="ellipse">
                  <a:avLst/>
                </a:prstGeom>
                <a:grpFill/>
                <a:ln>
                  <a:noFill/>
                  <a:prstDash val="sysDot"/>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94" name="Oval 10">
                  <a:extLst>
                    <a:ext uri="{FF2B5EF4-FFF2-40B4-BE49-F238E27FC236}">
                      <a16:creationId xmlns:a16="http://schemas.microsoft.com/office/drawing/2014/main" id="{0A96E4DB-59B5-4296-A463-39AAB80BF6C8}"/>
                    </a:ext>
                  </a:extLst>
                </p:cNvPr>
                <p:cNvSpPr txBox="1"/>
                <p:nvPr/>
              </p:nvSpPr>
              <p:spPr>
                <a:xfrm>
                  <a:off x="487815" y="66085"/>
                  <a:ext cx="264934" cy="211942"/>
                </a:xfrm>
                <a:prstGeom prst="rect">
                  <a:avLst/>
                </a:prstGeom>
                <a:grpFill/>
                <a:ln>
                  <a:noFill/>
                </a:ln>
              </p:spPr>
              <p:style>
                <a:lnRef idx="0">
                  <a:scrgbClr r="0" g="0" b="0"/>
                </a:lnRef>
                <a:fillRef idx="0">
                  <a:scrgbClr r="0" g="0" b="0"/>
                </a:fillRef>
                <a:effectRef idx="0">
                  <a:scrgbClr r="0" g="0" b="0"/>
                </a:effectRef>
                <a:fontRef idx="minor">
                  <a:schemeClr val="lt1"/>
                </a:fontRef>
              </p:style>
              <p:txBody>
                <a:bodyPr spcFirstLastPara="0" vert="horz" wrap="square" lIns="5080" tIns="5080" rIns="5080" bIns="5080" numCol="1" spcCol="1270" anchor="ctr" anchorCtr="0">
                  <a:noAutofit/>
                </a:bodyPr>
                <a:lstStyle/>
                <a:p>
                  <a:pPr marL="0" marR="0" lvl="0" indent="0" algn="ctr" defTabSz="355600" rtl="0" eaLnBrk="1" fontAlgn="auto" latinLnBrk="0" hangingPunct="1">
                    <a:lnSpc>
                      <a:spcPct val="90000"/>
                    </a:lnSpc>
                    <a:spcBef>
                      <a:spcPct val="0"/>
                    </a:spcBef>
                    <a:spcAft>
                      <a:spcPct val="35000"/>
                    </a:spcAft>
                    <a:buClrTx/>
                    <a:buSzTx/>
                    <a:buFontTx/>
                    <a:buNone/>
                    <a:tabLst/>
                    <a:defRPr/>
                  </a:pPr>
                  <a:endParaRPr kumimoji="0" lang="en-US" sz="800" b="0" i="0" u="none" strike="noStrike" kern="1200" cap="none" spc="0" normalizeH="0" baseline="0" noProof="0" dirty="0">
                    <a:ln>
                      <a:noFill/>
                    </a:ln>
                    <a:solidFill>
                      <a:srgbClr val="FFFFFF"/>
                    </a:solidFill>
                    <a:effectLst/>
                    <a:uLnTx/>
                    <a:uFillTx/>
                    <a:latin typeface="Symbio AR+LT"/>
                    <a:ea typeface="+mn-ea"/>
                    <a:cs typeface="Symbio AR+LT"/>
                  </a:endParaRPr>
                </a:p>
              </p:txBody>
            </p:sp>
          </p:grpSp>
        </p:grpSp>
      </p:grpSp>
      <p:grpSp>
        <p:nvGrpSpPr>
          <p:cNvPr id="106" name="Group 105">
            <a:extLst>
              <a:ext uri="{FF2B5EF4-FFF2-40B4-BE49-F238E27FC236}">
                <a16:creationId xmlns:a16="http://schemas.microsoft.com/office/drawing/2014/main" id="{435C74DB-5F6A-42E5-B7B5-E77354492504}"/>
              </a:ext>
            </a:extLst>
          </p:cNvPr>
          <p:cNvGrpSpPr/>
          <p:nvPr/>
        </p:nvGrpSpPr>
        <p:grpSpPr>
          <a:xfrm>
            <a:off x="6118008" y="4499362"/>
            <a:ext cx="4011458" cy="430784"/>
            <a:chOff x="6668620" y="3872232"/>
            <a:chExt cx="3426646" cy="365760"/>
          </a:xfrm>
        </p:grpSpPr>
        <p:sp>
          <p:nvSpPr>
            <p:cNvPr id="107" name="Straight Connector 3">
              <a:extLst>
                <a:ext uri="{FF2B5EF4-FFF2-40B4-BE49-F238E27FC236}">
                  <a16:creationId xmlns:a16="http://schemas.microsoft.com/office/drawing/2014/main" id="{BA9B71B1-7D71-4DB6-900F-C63F1F1D4F5A}"/>
                </a:ext>
              </a:extLst>
            </p:cNvPr>
            <p:cNvSpPr/>
            <p:nvPr/>
          </p:nvSpPr>
          <p:spPr>
            <a:xfrm>
              <a:off x="7043292" y="4009392"/>
              <a:ext cx="223025" cy="91440"/>
            </a:xfrm>
            <a:custGeom>
              <a:avLst/>
              <a:gdLst/>
              <a:ahLst/>
              <a:cxnLst/>
              <a:rect l="0" t="0" r="0" b="0"/>
              <a:pathLst>
                <a:path>
                  <a:moveTo>
                    <a:pt x="223025" y="45720"/>
                  </a:moveTo>
                  <a:lnTo>
                    <a:pt x="0" y="45720"/>
                  </a:lnTo>
                </a:path>
              </a:pathLst>
            </a:custGeom>
            <a:ln>
              <a:solidFill>
                <a:schemeClr val="accent5">
                  <a:lumMod val="60000"/>
                  <a:lumOff val="40000"/>
                </a:schemeClr>
              </a:solidFill>
            </a:ln>
          </p:spPr>
          <p:style>
            <a:lnRef idx="2">
              <a:schemeClr val="accent5"/>
            </a:lnRef>
            <a:fillRef idx="0">
              <a:schemeClr val="accent5"/>
            </a:fillRef>
            <a:effectRef idx="1">
              <a:schemeClr val="accent5"/>
            </a:effectRef>
            <a:fontRef idx="minor">
              <a:schemeClr val="tx1"/>
            </a:fontRef>
          </p:style>
        </p:sp>
        <p:sp>
          <p:nvSpPr>
            <p:cNvPr id="108" name="Straight Connector 4">
              <a:extLst>
                <a:ext uri="{FF2B5EF4-FFF2-40B4-BE49-F238E27FC236}">
                  <a16:creationId xmlns:a16="http://schemas.microsoft.com/office/drawing/2014/main" id="{A15FA408-396A-460C-AB8A-8CB270539B3E}"/>
                </a:ext>
              </a:extLst>
            </p:cNvPr>
            <p:cNvSpPr/>
            <p:nvPr/>
          </p:nvSpPr>
          <p:spPr>
            <a:xfrm>
              <a:off x="7860560" y="4009392"/>
              <a:ext cx="223025" cy="91440"/>
            </a:xfrm>
            <a:custGeom>
              <a:avLst/>
              <a:gdLst/>
              <a:ahLst/>
              <a:cxnLst/>
              <a:rect l="0" t="0" r="0" b="0"/>
              <a:pathLst>
                <a:path>
                  <a:moveTo>
                    <a:pt x="223025" y="45720"/>
                  </a:moveTo>
                  <a:lnTo>
                    <a:pt x="0" y="45720"/>
                  </a:lnTo>
                </a:path>
              </a:pathLst>
            </a:custGeom>
            <a:ln>
              <a:solidFill>
                <a:schemeClr val="accent5">
                  <a:lumMod val="60000"/>
                  <a:lumOff val="40000"/>
                </a:schemeClr>
              </a:solidFill>
            </a:ln>
          </p:spPr>
          <p:style>
            <a:lnRef idx="2">
              <a:schemeClr val="accent5"/>
            </a:lnRef>
            <a:fillRef idx="0">
              <a:schemeClr val="accent5"/>
            </a:fillRef>
            <a:effectRef idx="1">
              <a:schemeClr val="accent5"/>
            </a:effectRef>
            <a:fontRef idx="minor">
              <a:schemeClr val="tx1"/>
            </a:fontRef>
          </p:style>
        </p:sp>
        <p:grpSp>
          <p:nvGrpSpPr>
            <p:cNvPr id="109" name="Group 108">
              <a:extLst>
                <a:ext uri="{FF2B5EF4-FFF2-40B4-BE49-F238E27FC236}">
                  <a16:creationId xmlns:a16="http://schemas.microsoft.com/office/drawing/2014/main" id="{B9E7DCB5-AD97-474A-A55F-3760A7B84186}"/>
                </a:ext>
              </a:extLst>
            </p:cNvPr>
            <p:cNvGrpSpPr/>
            <p:nvPr/>
          </p:nvGrpSpPr>
          <p:grpSpPr>
            <a:xfrm>
              <a:off x="8083586" y="3919891"/>
              <a:ext cx="2011680" cy="274320"/>
              <a:chOff x="1847912" y="1999"/>
              <a:chExt cx="2260423" cy="340114"/>
            </a:xfrm>
            <a:solidFill>
              <a:srgbClr val="E1F2DB"/>
            </a:solidFill>
          </p:grpSpPr>
          <p:sp>
            <p:nvSpPr>
              <p:cNvPr id="117" name="Rectangle: Rounded Corners 116">
                <a:extLst>
                  <a:ext uri="{FF2B5EF4-FFF2-40B4-BE49-F238E27FC236}">
                    <a16:creationId xmlns:a16="http://schemas.microsoft.com/office/drawing/2014/main" id="{798A9C13-C45C-43A3-9F6D-DDD556F0AB0D}"/>
                  </a:ext>
                </a:extLst>
              </p:cNvPr>
              <p:cNvSpPr/>
              <p:nvPr/>
            </p:nvSpPr>
            <p:spPr>
              <a:xfrm>
                <a:off x="1847912" y="1999"/>
                <a:ext cx="2260423" cy="340114"/>
              </a:xfrm>
              <a:prstGeom prst="roundRect">
                <a:avLst/>
              </a:prstGeom>
              <a:gr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18" name="Rectangle: Rounded Corners 6">
                <a:extLst>
                  <a:ext uri="{FF2B5EF4-FFF2-40B4-BE49-F238E27FC236}">
                    <a16:creationId xmlns:a16="http://schemas.microsoft.com/office/drawing/2014/main" id="{F7443BFD-3832-4ED7-86C2-967E34C7D768}"/>
                  </a:ext>
                </a:extLst>
              </p:cNvPr>
              <p:cNvSpPr txBox="1"/>
              <p:nvPr/>
            </p:nvSpPr>
            <p:spPr>
              <a:xfrm>
                <a:off x="1864515" y="18602"/>
                <a:ext cx="2227217" cy="306908"/>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5715" tIns="5715" rIns="5715" bIns="5715" numCol="1" spcCol="1270" anchor="ctr" anchorCtr="0">
                <a:noAutofit/>
              </a:bodyPr>
              <a:lstStyle/>
              <a:p>
                <a:pPr marL="0" marR="0" lvl="0" indent="0" algn="ctr" defTabSz="400050" rtl="0" eaLnBrk="1" fontAlgn="auto" latinLnBrk="0" hangingPunct="1">
                  <a:lnSpc>
                    <a:spcPct val="90000"/>
                  </a:lnSpc>
                  <a:spcBef>
                    <a:spcPct val="0"/>
                  </a:spcBef>
                  <a:spcAft>
                    <a:spcPct val="35000"/>
                  </a:spcAft>
                  <a:buClrTx/>
                  <a:buSzTx/>
                  <a:buFontTx/>
                  <a:buNone/>
                  <a:tabLst/>
                  <a:defRPr/>
                </a:pPr>
                <a:r>
                  <a:rPr kumimoji="0" lang="ar-SA" sz="900" b="1" i="0" u="none" strike="noStrike" kern="1200" cap="none" spc="0" normalizeH="0" baseline="0" noProof="0" dirty="0">
                    <a:ln>
                      <a:noFill/>
                    </a:ln>
                    <a:solidFill>
                      <a:srgbClr val="002448"/>
                    </a:solidFill>
                    <a:effectLst/>
                    <a:uLnTx/>
                    <a:uFillTx/>
                    <a:latin typeface="SST Arabic" panose="020B0504030504020204" pitchFamily="34" charset="-78"/>
                    <a:ea typeface="+mn-ea"/>
                    <a:cs typeface="SST Arabic" panose="020B0504030504020204" pitchFamily="34" charset="-78"/>
                  </a:rPr>
                  <a:t>تطرف الجنسية بالنسبة للمنفذ</a:t>
                </a:r>
                <a:endParaRPr kumimoji="0" lang="en-US" sz="900" b="1" i="0" u="none" strike="noStrike" kern="1200" cap="none" spc="0" normalizeH="0" baseline="0" noProof="0" dirty="0">
                  <a:ln>
                    <a:noFill/>
                  </a:ln>
                  <a:solidFill>
                    <a:srgbClr val="002448"/>
                  </a:solidFill>
                  <a:effectLst/>
                  <a:uLnTx/>
                  <a:uFillTx/>
                  <a:latin typeface="SST Arabic" panose="020B0504030504020204" pitchFamily="34" charset="-78"/>
                  <a:ea typeface="+mn-ea"/>
                  <a:cs typeface="SST Arabic" panose="020B0504030504020204" pitchFamily="34" charset="-78"/>
                </a:endParaRPr>
              </a:p>
            </p:txBody>
          </p:sp>
        </p:grpSp>
        <p:grpSp>
          <p:nvGrpSpPr>
            <p:cNvPr id="110" name="Group 109">
              <a:extLst>
                <a:ext uri="{FF2B5EF4-FFF2-40B4-BE49-F238E27FC236}">
                  <a16:creationId xmlns:a16="http://schemas.microsoft.com/office/drawing/2014/main" id="{E437E3F7-E2B6-423C-9561-AFCCD6503D8B}"/>
                </a:ext>
              </a:extLst>
            </p:cNvPr>
            <p:cNvGrpSpPr/>
            <p:nvPr/>
          </p:nvGrpSpPr>
          <p:grpSpPr>
            <a:xfrm>
              <a:off x="7266318" y="3919891"/>
              <a:ext cx="594241" cy="274320"/>
              <a:chOff x="1030644" y="1999"/>
              <a:chExt cx="594241" cy="340114"/>
            </a:xfrm>
          </p:grpSpPr>
          <p:sp>
            <p:nvSpPr>
              <p:cNvPr id="114" name="Rectangle: Rounded Corners 113">
                <a:extLst>
                  <a:ext uri="{FF2B5EF4-FFF2-40B4-BE49-F238E27FC236}">
                    <a16:creationId xmlns:a16="http://schemas.microsoft.com/office/drawing/2014/main" id="{0A6BC478-9A0E-4C2B-B85A-7E741BFBA721}"/>
                  </a:ext>
                </a:extLst>
              </p:cNvPr>
              <p:cNvSpPr/>
              <p:nvPr/>
            </p:nvSpPr>
            <p:spPr>
              <a:xfrm>
                <a:off x="1030644" y="1999"/>
                <a:ext cx="594241" cy="340114"/>
              </a:xfrm>
              <a:prstGeom prst="roundRect">
                <a:avLst/>
              </a:prstGeom>
              <a:solidFill>
                <a:srgbClr val="E6E6E6"/>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15" name="Rectangle: Rounded Corners 8">
                <a:extLst>
                  <a:ext uri="{FF2B5EF4-FFF2-40B4-BE49-F238E27FC236}">
                    <a16:creationId xmlns:a16="http://schemas.microsoft.com/office/drawing/2014/main" id="{BC6A9B6B-78D3-46B5-AA59-241945F30115}"/>
                  </a:ext>
                </a:extLst>
              </p:cNvPr>
              <p:cNvSpPr txBox="1"/>
              <p:nvPr/>
            </p:nvSpPr>
            <p:spPr>
              <a:xfrm>
                <a:off x="1047247" y="18602"/>
                <a:ext cx="561035" cy="30690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5080" tIns="5080" rIns="5080" bIns="5080" numCol="1" spcCol="1270" anchor="ctr" anchorCtr="0">
                <a:noAutofit/>
              </a:bodyPr>
              <a:lstStyle/>
              <a:p>
                <a:pPr marL="0" marR="0" lvl="0" indent="0" algn="ctr" defTabSz="355600" rtl="0" eaLnBrk="1" fontAlgn="auto" latinLnBrk="0" hangingPunct="1">
                  <a:lnSpc>
                    <a:spcPct val="90000"/>
                  </a:lnSpc>
                  <a:spcBef>
                    <a:spcPct val="0"/>
                  </a:spcBef>
                  <a:spcAft>
                    <a:spcPct val="35000"/>
                  </a:spcAft>
                  <a:buClrTx/>
                  <a:buSzTx/>
                  <a:buFontTx/>
                  <a:buNone/>
                  <a:tabLst/>
                  <a:defRPr/>
                </a:pPr>
                <a:r>
                  <a:rPr kumimoji="0" lang="ar-SA" sz="800" b="1" i="0" u="none" strike="noStrike" kern="1200" cap="none" spc="0" normalizeH="0" baseline="0" noProof="0" dirty="0">
                    <a:ln>
                      <a:noFill/>
                    </a:ln>
                    <a:solidFill>
                      <a:srgbClr val="2D4553"/>
                    </a:solidFill>
                    <a:effectLst/>
                    <a:uLnTx/>
                    <a:uFillTx/>
                    <a:latin typeface="SST Arabic" panose="020B0504030504020204" pitchFamily="34" charset="-78"/>
                    <a:ea typeface="+mn-ea"/>
                    <a:cs typeface="SST Arabic" panose="020B0504030504020204" pitchFamily="34" charset="-78"/>
                  </a:rPr>
                  <a:t>متطرفة</a:t>
                </a:r>
                <a:endParaRPr kumimoji="0" lang="en-US" sz="800" b="0" i="0" u="none" strike="noStrike" kern="1200" cap="none" spc="0" normalizeH="0" baseline="0" noProof="0" dirty="0">
                  <a:ln>
                    <a:noFill/>
                  </a:ln>
                  <a:solidFill>
                    <a:srgbClr val="FFFFFF"/>
                  </a:solidFill>
                  <a:effectLst/>
                  <a:uLnTx/>
                  <a:uFillTx/>
                  <a:latin typeface="Symbio AR+LT"/>
                  <a:ea typeface="+mn-ea"/>
                  <a:cs typeface="Symbio AR+LT"/>
                </a:endParaRPr>
              </a:p>
            </p:txBody>
          </p:sp>
        </p:grpSp>
        <p:sp>
          <p:nvSpPr>
            <p:cNvPr id="111" name="Oval 110">
              <a:extLst>
                <a:ext uri="{FF2B5EF4-FFF2-40B4-BE49-F238E27FC236}">
                  <a16:creationId xmlns:a16="http://schemas.microsoft.com/office/drawing/2014/main" id="{9C9BD63E-C0C0-4977-9E88-702101881571}"/>
                </a:ext>
              </a:extLst>
            </p:cNvPr>
            <p:cNvSpPr/>
            <p:nvPr/>
          </p:nvSpPr>
          <p:spPr>
            <a:xfrm>
              <a:off x="6668620" y="3872232"/>
              <a:ext cx="365760" cy="365760"/>
            </a:xfrm>
            <a:prstGeom prst="ellipse">
              <a:avLst/>
            </a:prstGeom>
            <a:solidFill>
              <a:srgbClr val="ACDBDD"/>
            </a:solidFill>
            <a:ln>
              <a:noFill/>
              <a:prstDash val="sysDot"/>
            </a:ln>
          </p:spPr>
          <p:style>
            <a:lnRef idx="2">
              <a:scrgbClr r="0" g="0" b="0"/>
            </a:lnRef>
            <a:fillRef idx="1">
              <a:scrgbClr r="0" g="0" b="0"/>
            </a:fillRef>
            <a:effectRef idx="0">
              <a:schemeClr val="accent1">
                <a:hueOff val="0"/>
                <a:satOff val="0"/>
                <a:lumOff val="0"/>
                <a:alphaOff val="0"/>
              </a:schemeClr>
            </a:effectRef>
            <a:fontRef idx="minor">
              <a:schemeClr val="lt1"/>
            </a:fontRef>
          </p:style>
        </p:sp>
      </p:grpSp>
      <p:sp>
        <p:nvSpPr>
          <p:cNvPr id="119" name="Straight Connector 3">
            <a:extLst>
              <a:ext uri="{FF2B5EF4-FFF2-40B4-BE49-F238E27FC236}">
                <a16:creationId xmlns:a16="http://schemas.microsoft.com/office/drawing/2014/main" id="{CBE9E102-B342-4429-952A-214C6BAFBA5F}"/>
              </a:ext>
            </a:extLst>
          </p:cNvPr>
          <p:cNvSpPr/>
          <p:nvPr/>
        </p:nvSpPr>
        <p:spPr>
          <a:xfrm>
            <a:off x="6556624" y="5154777"/>
            <a:ext cx="261088" cy="107696"/>
          </a:xfrm>
          <a:custGeom>
            <a:avLst/>
            <a:gdLst/>
            <a:ahLst/>
            <a:cxnLst/>
            <a:rect l="0" t="0" r="0" b="0"/>
            <a:pathLst>
              <a:path>
                <a:moveTo>
                  <a:pt x="223025" y="45720"/>
                </a:moveTo>
                <a:lnTo>
                  <a:pt x="0" y="45720"/>
                </a:lnTo>
              </a:path>
            </a:pathLst>
          </a:custGeom>
          <a:ln>
            <a:solidFill>
              <a:schemeClr val="accent5">
                <a:lumMod val="60000"/>
                <a:lumOff val="40000"/>
              </a:schemeClr>
            </a:solidFill>
          </a:ln>
        </p:spPr>
        <p:style>
          <a:lnRef idx="2">
            <a:schemeClr val="accent5"/>
          </a:lnRef>
          <a:fillRef idx="0">
            <a:schemeClr val="accent5"/>
          </a:fillRef>
          <a:effectRef idx="1">
            <a:schemeClr val="accent5"/>
          </a:effectRef>
          <a:fontRef idx="minor">
            <a:schemeClr val="tx1"/>
          </a:fontRef>
        </p:style>
      </p:sp>
      <p:sp>
        <p:nvSpPr>
          <p:cNvPr id="120" name="Straight Connector 4">
            <a:extLst>
              <a:ext uri="{FF2B5EF4-FFF2-40B4-BE49-F238E27FC236}">
                <a16:creationId xmlns:a16="http://schemas.microsoft.com/office/drawing/2014/main" id="{8ACB97E1-52C9-44DB-8D20-BD9D274EF1C1}"/>
              </a:ext>
            </a:extLst>
          </p:cNvPr>
          <p:cNvSpPr/>
          <p:nvPr/>
        </p:nvSpPr>
        <p:spPr>
          <a:xfrm>
            <a:off x="7513371" y="5154777"/>
            <a:ext cx="261088" cy="107696"/>
          </a:xfrm>
          <a:custGeom>
            <a:avLst/>
            <a:gdLst/>
            <a:ahLst/>
            <a:cxnLst/>
            <a:rect l="0" t="0" r="0" b="0"/>
            <a:pathLst>
              <a:path>
                <a:moveTo>
                  <a:pt x="223025" y="45720"/>
                </a:moveTo>
                <a:lnTo>
                  <a:pt x="0" y="45720"/>
                </a:lnTo>
              </a:path>
            </a:pathLst>
          </a:custGeom>
          <a:ln>
            <a:solidFill>
              <a:schemeClr val="accent5">
                <a:lumMod val="60000"/>
                <a:lumOff val="40000"/>
              </a:schemeClr>
            </a:solidFill>
          </a:ln>
        </p:spPr>
        <p:style>
          <a:lnRef idx="2">
            <a:schemeClr val="accent5"/>
          </a:lnRef>
          <a:fillRef idx="0">
            <a:schemeClr val="accent5"/>
          </a:fillRef>
          <a:effectRef idx="1">
            <a:schemeClr val="accent5"/>
          </a:effectRef>
          <a:fontRef idx="minor">
            <a:schemeClr val="tx1"/>
          </a:fontRef>
        </p:style>
      </p:sp>
      <p:grpSp>
        <p:nvGrpSpPr>
          <p:cNvPr id="121" name="Group 120">
            <a:extLst>
              <a:ext uri="{FF2B5EF4-FFF2-40B4-BE49-F238E27FC236}">
                <a16:creationId xmlns:a16="http://schemas.microsoft.com/office/drawing/2014/main" id="{79168F47-2389-4D7B-B7FE-0269B435BF25}"/>
              </a:ext>
            </a:extLst>
          </p:cNvPr>
          <p:cNvGrpSpPr/>
          <p:nvPr/>
        </p:nvGrpSpPr>
        <p:grpSpPr>
          <a:xfrm>
            <a:off x="7774460" y="5049365"/>
            <a:ext cx="2355006" cy="323088"/>
            <a:chOff x="1847912" y="1999"/>
            <a:chExt cx="2260423" cy="340114"/>
          </a:xfrm>
          <a:solidFill>
            <a:srgbClr val="E1F2DB"/>
          </a:solidFill>
        </p:grpSpPr>
        <p:sp>
          <p:nvSpPr>
            <p:cNvPr id="122" name="Rectangle: Rounded Corners 121">
              <a:extLst>
                <a:ext uri="{FF2B5EF4-FFF2-40B4-BE49-F238E27FC236}">
                  <a16:creationId xmlns:a16="http://schemas.microsoft.com/office/drawing/2014/main" id="{5540E77E-370D-4FF3-BA01-1763039488D6}"/>
                </a:ext>
              </a:extLst>
            </p:cNvPr>
            <p:cNvSpPr/>
            <p:nvPr/>
          </p:nvSpPr>
          <p:spPr>
            <a:xfrm>
              <a:off x="1847912" y="1999"/>
              <a:ext cx="2260423" cy="340114"/>
            </a:xfrm>
            <a:prstGeom prst="roundRect">
              <a:avLst/>
            </a:prstGeom>
            <a:gr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23" name="Rectangle: Rounded Corners 6">
              <a:extLst>
                <a:ext uri="{FF2B5EF4-FFF2-40B4-BE49-F238E27FC236}">
                  <a16:creationId xmlns:a16="http://schemas.microsoft.com/office/drawing/2014/main" id="{B3C3F92F-E729-48E9-9D65-D8E0D42997F0}"/>
                </a:ext>
              </a:extLst>
            </p:cNvPr>
            <p:cNvSpPr txBox="1"/>
            <p:nvPr/>
          </p:nvSpPr>
          <p:spPr>
            <a:xfrm>
              <a:off x="1864515" y="18602"/>
              <a:ext cx="2227217" cy="306908"/>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5715" tIns="5715" rIns="5715" bIns="5715" numCol="1" spcCol="1270" anchor="ctr" anchorCtr="0">
              <a:noAutofit/>
            </a:bodyPr>
            <a:lstStyle/>
            <a:p>
              <a:pPr marL="0" marR="0" lvl="0" indent="0" algn="ctr" defTabSz="400050" rtl="0" eaLnBrk="1" fontAlgn="auto" latinLnBrk="0" hangingPunct="1">
                <a:lnSpc>
                  <a:spcPct val="90000"/>
                </a:lnSpc>
                <a:spcBef>
                  <a:spcPct val="0"/>
                </a:spcBef>
                <a:spcAft>
                  <a:spcPct val="35000"/>
                </a:spcAft>
                <a:buClrTx/>
                <a:buSzTx/>
                <a:buFontTx/>
                <a:buNone/>
                <a:tabLst/>
                <a:defRPr/>
              </a:pPr>
              <a:r>
                <a:rPr kumimoji="0" lang="ar-SA" sz="900" b="1" i="0" u="none" strike="noStrike" kern="1200" cap="none" spc="0" normalizeH="0" baseline="0" noProof="0" dirty="0">
                  <a:ln>
                    <a:noFill/>
                  </a:ln>
                  <a:solidFill>
                    <a:srgbClr val="002448"/>
                  </a:solidFill>
                  <a:effectLst/>
                  <a:uLnTx/>
                  <a:uFillTx/>
                  <a:latin typeface="SST Arabic" panose="020B0504030504020204" pitchFamily="34" charset="-78"/>
                  <a:ea typeface="+mn-ea"/>
                  <a:cs typeface="SST Arabic" panose="020B0504030504020204" pitchFamily="34" charset="-78"/>
                </a:rPr>
                <a:t>نوع المركبة</a:t>
              </a:r>
              <a:endParaRPr kumimoji="0" lang="en-US" sz="900" b="1" i="0" u="none" strike="noStrike" kern="1200" cap="none" spc="0" normalizeH="0" baseline="0" noProof="0" dirty="0">
                <a:ln>
                  <a:noFill/>
                </a:ln>
                <a:solidFill>
                  <a:srgbClr val="002448"/>
                </a:solidFill>
                <a:effectLst/>
                <a:uLnTx/>
                <a:uFillTx/>
                <a:latin typeface="SST Arabic" panose="020B0504030504020204" pitchFamily="34" charset="-78"/>
                <a:ea typeface="+mn-ea"/>
                <a:cs typeface="SST Arabic" panose="020B0504030504020204" pitchFamily="34" charset="-78"/>
              </a:endParaRPr>
            </a:p>
          </p:txBody>
        </p:sp>
      </p:grpSp>
      <p:grpSp>
        <p:nvGrpSpPr>
          <p:cNvPr id="124" name="Group 123">
            <a:extLst>
              <a:ext uri="{FF2B5EF4-FFF2-40B4-BE49-F238E27FC236}">
                <a16:creationId xmlns:a16="http://schemas.microsoft.com/office/drawing/2014/main" id="{D6F4F7A2-7776-406D-927A-A8B9E1072620}"/>
              </a:ext>
            </a:extLst>
          </p:cNvPr>
          <p:cNvGrpSpPr/>
          <p:nvPr/>
        </p:nvGrpSpPr>
        <p:grpSpPr>
          <a:xfrm>
            <a:off x="6817713" y="5049365"/>
            <a:ext cx="695658" cy="323088"/>
            <a:chOff x="1030644" y="1999"/>
            <a:chExt cx="594241" cy="340114"/>
          </a:xfrm>
        </p:grpSpPr>
        <p:sp>
          <p:nvSpPr>
            <p:cNvPr id="125" name="Rectangle: Rounded Corners 124">
              <a:extLst>
                <a:ext uri="{FF2B5EF4-FFF2-40B4-BE49-F238E27FC236}">
                  <a16:creationId xmlns:a16="http://schemas.microsoft.com/office/drawing/2014/main" id="{09073734-B577-4F22-8F53-CFC8BD0BA3A8}"/>
                </a:ext>
              </a:extLst>
            </p:cNvPr>
            <p:cNvSpPr/>
            <p:nvPr/>
          </p:nvSpPr>
          <p:spPr>
            <a:xfrm>
              <a:off x="1030644" y="1999"/>
              <a:ext cx="594241" cy="340114"/>
            </a:xfrm>
            <a:prstGeom prst="roundRect">
              <a:avLst/>
            </a:prstGeom>
            <a:solidFill>
              <a:srgbClr val="E6E6E6"/>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26" name="Rectangle: Rounded Corners 8">
              <a:extLst>
                <a:ext uri="{FF2B5EF4-FFF2-40B4-BE49-F238E27FC236}">
                  <a16:creationId xmlns:a16="http://schemas.microsoft.com/office/drawing/2014/main" id="{3E4E42E8-5B05-4F82-881E-3CBEFACB26A1}"/>
                </a:ext>
              </a:extLst>
            </p:cNvPr>
            <p:cNvSpPr txBox="1"/>
            <p:nvPr/>
          </p:nvSpPr>
          <p:spPr>
            <a:xfrm>
              <a:off x="1047247" y="18602"/>
              <a:ext cx="561035" cy="30690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5080" tIns="5080" rIns="5080" bIns="5080" numCol="1" spcCol="1270" anchor="ctr" anchorCtr="0">
              <a:noAutofit/>
            </a:bodyPr>
            <a:lstStyle/>
            <a:p>
              <a:pPr marL="0" marR="0" lvl="0" indent="0" algn="ctr" defTabSz="355600" rtl="0" eaLnBrk="1" fontAlgn="auto" latinLnBrk="0" hangingPunct="1">
                <a:lnSpc>
                  <a:spcPct val="90000"/>
                </a:lnSpc>
                <a:spcBef>
                  <a:spcPct val="0"/>
                </a:spcBef>
                <a:spcAft>
                  <a:spcPct val="35000"/>
                </a:spcAft>
                <a:buClrTx/>
                <a:buSzTx/>
                <a:buFontTx/>
                <a:buNone/>
                <a:tabLst/>
                <a:defRPr/>
              </a:pPr>
              <a:r>
                <a:rPr kumimoji="0" lang="ar-SA" sz="800" b="1" i="0" u="none" strike="noStrike" kern="1200" cap="none" spc="0" normalizeH="0" baseline="0" noProof="0" dirty="0">
                  <a:ln>
                    <a:noFill/>
                  </a:ln>
                  <a:solidFill>
                    <a:srgbClr val="2D4553"/>
                  </a:solidFill>
                  <a:effectLst/>
                  <a:uLnTx/>
                  <a:uFillTx/>
                  <a:latin typeface="SST Arabic" panose="020B0504030504020204" pitchFamily="34" charset="-78"/>
                  <a:ea typeface="+mn-ea"/>
                  <a:cs typeface="SST Arabic" panose="020B0504030504020204" pitchFamily="34" charset="-78"/>
                </a:rPr>
                <a:t>عمومي</a:t>
              </a:r>
              <a:endParaRPr kumimoji="0" lang="en-US" sz="800" b="0" i="0" u="none" strike="noStrike" kern="1200" cap="none" spc="0" normalizeH="0" baseline="0" noProof="0" dirty="0">
                <a:ln>
                  <a:noFill/>
                </a:ln>
                <a:solidFill>
                  <a:srgbClr val="FFFFFF"/>
                </a:solidFill>
                <a:effectLst/>
                <a:uLnTx/>
                <a:uFillTx/>
                <a:latin typeface="Symbio AR+LT"/>
                <a:ea typeface="+mn-ea"/>
                <a:cs typeface="Symbio AR+LT"/>
              </a:endParaRPr>
            </a:p>
          </p:txBody>
        </p:sp>
      </p:grpSp>
      <p:sp>
        <p:nvSpPr>
          <p:cNvPr id="128" name="Rounded Rectangle 51">
            <a:extLst>
              <a:ext uri="{FF2B5EF4-FFF2-40B4-BE49-F238E27FC236}">
                <a16:creationId xmlns:a16="http://schemas.microsoft.com/office/drawing/2014/main" id="{7C5BAB33-5AE5-4C8A-9360-1B4407454648}"/>
              </a:ext>
            </a:extLst>
          </p:cNvPr>
          <p:cNvSpPr/>
          <p:nvPr/>
        </p:nvSpPr>
        <p:spPr>
          <a:xfrm>
            <a:off x="4406099" y="2245192"/>
            <a:ext cx="2176493" cy="244325"/>
          </a:xfrm>
          <a:prstGeom prst="round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914400" rtl="1" eaLnBrk="1" fontAlgn="auto" latinLnBrk="0" hangingPunct="1">
              <a:lnSpc>
                <a:spcPct val="100000"/>
              </a:lnSpc>
              <a:spcBef>
                <a:spcPts val="0"/>
              </a:spcBef>
              <a:spcAft>
                <a:spcPts val="0"/>
              </a:spcAft>
              <a:buClrTx/>
              <a:buSzTx/>
              <a:buFontTx/>
              <a:buNone/>
              <a:tabLst/>
              <a:defRPr/>
            </a:pPr>
            <a:r>
              <a:rPr kumimoji="0" lang="ar-SA" sz="1050" b="1" i="0" u="none" strike="noStrike" kern="1200" cap="none" spc="0" normalizeH="0" baseline="0" noProof="0" dirty="0">
                <a:ln>
                  <a:noFill/>
                </a:ln>
                <a:solidFill>
                  <a:srgbClr val="0D2547"/>
                </a:solidFill>
                <a:effectLst/>
                <a:uLnTx/>
                <a:uFillTx/>
                <a:latin typeface="SST Arabic" panose="020B0504030504020204" pitchFamily="34" charset="-78"/>
                <a:ea typeface="+mn-ea"/>
                <a:cs typeface="SST Arabic" panose="020B0504030504020204" pitchFamily="34" charset="-78"/>
              </a:rPr>
              <a:t>الوزن</a:t>
            </a:r>
          </a:p>
        </p:txBody>
      </p:sp>
      <p:sp>
        <p:nvSpPr>
          <p:cNvPr id="129" name="Oval 10">
            <a:extLst>
              <a:ext uri="{FF2B5EF4-FFF2-40B4-BE49-F238E27FC236}">
                <a16:creationId xmlns:a16="http://schemas.microsoft.com/office/drawing/2014/main" id="{683A38E4-405F-41C8-A242-03786B06AEF3}"/>
              </a:ext>
            </a:extLst>
          </p:cNvPr>
          <p:cNvSpPr txBox="1"/>
          <p:nvPr/>
        </p:nvSpPr>
        <p:spPr>
          <a:xfrm>
            <a:off x="6146366" y="3603714"/>
            <a:ext cx="356474" cy="304610"/>
          </a:xfrm>
          <a:prstGeom prst="rect">
            <a:avLst/>
          </a:prstGeom>
          <a:noFill/>
          <a:ln>
            <a:noFill/>
          </a:ln>
        </p:spPr>
        <p:style>
          <a:lnRef idx="0">
            <a:scrgbClr r="0" g="0" b="0"/>
          </a:lnRef>
          <a:fillRef idx="0">
            <a:scrgbClr r="0" g="0" b="0"/>
          </a:fillRef>
          <a:effectRef idx="0">
            <a:scrgbClr r="0" g="0" b="0"/>
          </a:effectRef>
          <a:fontRef idx="minor">
            <a:schemeClr val="lt1"/>
          </a:fontRef>
        </p:style>
        <p:txBody>
          <a:bodyPr spcFirstLastPara="0" vert="horz" wrap="square" lIns="5080" tIns="5080" rIns="5080" bIns="5080" numCol="1" spcCol="1270" anchor="ctr" anchorCtr="0">
            <a:noAutofit/>
          </a:bodyPr>
          <a:lstStyle/>
          <a:p>
            <a:pPr marL="0" marR="0" lvl="0" indent="0" algn="ctr" defTabSz="355600" rtl="0" eaLnBrk="1" fontAlgn="auto" latinLnBrk="0" hangingPunct="1">
              <a:lnSpc>
                <a:spcPct val="90000"/>
              </a:lnSpc>
              <a:spcBef>
                <a:spcPct val="0"/>
              </a:spcBef>
              <a:spcAft>
                <a:spcPct val="35000"/>
              </a:spcAft>
              <a:buClrTx/>
              <a:buSzTx/>
              <a:buFontTx/>
              <a:buNone/>
              <a:tabLst/>
              <a:defRPr/>
            </a:pPr>
            <a:r>
              <a:rPr kumimoji="0" lang="ar-SA" sz="800" b="1" i="0" u="none" strike="noStrike" kern="1200" cap="none" spc="0" normalizeH="0" baseline="0" noProof="0" dirty="0">
                <a:ln>
                  <a:noFill/>
                </a:ln>
                <a:solidFill>
                  <a:srgbClr val="2D4553"/>
                </a:solidFill>
                <a:effectLst/>
                <a:uLnTx/>
                <a:uFillTx/>
                <a:latin typeface="SST Arabic" panose="020B0504030504020204" pitchFamily="34" charset="-78"/>
                <a:ea typeface="+mn-ea"/>
                <a:cs typeface="SST Arabic" panose="020B0504030504020204" pitchFamily="34" charset="-78"/>
              </a:rPr>
              <a:t>2</a:t>
            </a:r>
            <a:r>
              <a:rPr kumimoji="0" lang="en-US" sz="800" b="1" i="0" u="none" strike="noStrike" kern="1200" cap="none" spc="0" normalizeH="0" baseline="0" noProof="0" dirty="0">
                <a:ln>
                  <a:noFill/>
                </a:ln>
                <a:solidFill>
                  <a:srgbClr val="2D4553"/>
                </a:solidFill>
                <a:effectLst/>
                <a:uLnTx/>
                <a:uFillTx/>
                <a:latin typeface="SST Arabic" panose="020B0504030504020204" pitchFamily="34" charset="-78"/>
                <a:ea typeface="+mn-ea"/>
                <a:cs typeface="SST Arabic" panose="020B0504030504020204" pitchFamily="34" charset="-78"/>
              </a:rPr>
              <a:t>,</a:t>
            </a:r>
            <a:r>
              <a:rPr kumimoji="0" lang="ar-SA" sz="800" b="1" i="0" u="none" strike="noStrike" kern="1200" cap="none" spc="0" normalizeH="0" baseline="0" noProof="0" dirty="0">
                <a:ln>
                  <a:noFill/>
                </a:ln>
                <a:solidFill>
                  <a:srgbClr val="2D4553"/>
                </a:solidFill>
                <a:effectLst/>
                <a:uLnTx/>
                <a:uFillTx/>
                <a:latin typeface="SST Arabic" panose="020B0504030504020204" pitchFamily="34" charset="-78"/>
                <a:ea typeface="+mn-ea"/>
                <a:cs typeface="SST Arabic" panose="020B0504030504020204" pitchFamily="34" charset="-78"/>
              </a:rPr>
              <a:t>000</a:t>
            </a:r>
            <a:endParaRPr kumimoji="0" lang="en-US" sz="800" b="0" i="0" u="none" strike="noStrike" kern="1200" cap="none" spc="0" normalizeH="0" baseline="0" noProof="0" dirty="0">
              <a:ln>
                <a:noFill/>
              </a:ln>
              <a:solidFill>
                <a:srgbClr val="FFFFFF"/>
              </a:solidFill>
              <a:effectLst/>
              <a:uLnTx/>
              <a:uFillTx/>
              <a:latin typeface="Symbio AR+LT"/>
              <a:ea typeface="+mn-ea"/>
              <a:cs typeface="Symbio AR+LT"/>
            </a:endParaRPr>
          </a:p>
        </p:txBody>
      </p:sp>
      <p:sp>
        <p:nvSpPr>
          <p:cNvPr id="130" name="Rectangle: Rounded Corners 8">
            <a:extLst>
              <a:ext uri="{FF2B5EF4-FFF2-40B4-BE49-F238E27FC236}">
                <a16:creationId xmlns:a16="http://schemas.microsoft.com/office/drawing/2014/main" id="{21AE75CB-B6CE-4E0B-93EE-4A852AD772B9}"/>
              </a:ext>
            </a:extLst>
          </p:cNvPr>
          <p:cNvSpPr txBox="1"/>
          <p:nvPr/>
        </p:nvSpPr>
        <p:spPr>
          <a:xfrm>
            <a:off x="6840075" y="4077549"/>
            <a:ext cx="656785" cy="29154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5080" tIns="5080" rIns="5080" bIns="5080" numCol="1" spcCol="1270" anchor="ctr" anchorCtr="0">
            <a:noAutofit/>
          </a:bodyPr>
          <a:lstStyle/>
          <a:p>
            <a:pPr marL="0" marR="0" lvl="0" indent="0" algn="ctr" defTabSz="355600" rtl="0" eaLnBrk="1" fontAlgn="auto" latinLnBrk="0" hangingPunct="1">
              <a:lnSpc>
                <a:spcPct val="90000"/>
              </a:lnSpc>
              <a:spcBef>
                <a:spcPct val="0"/>
              </a:spcBef>
              <a:spcAft>
                <a:spcPct val="35000"/>
              </a:spcAft>
              <a:buClrTx/>
              <a:buSzTx/>
              <a:buFontTx/>
              <a:buNone/>
              <a:tabLst/>
              <a:defRPr/>
            </a:pPr>
            <a:r>
              <a:rPr kumimoji="0" lang="ar-SA" sz="800" b="1" i="0" u="none" strike="noStrike" kern="1200" cap="none" spc="0" normalizeH="0" baseline="0" noProof="0" dirty="0">
                <a:ln>
                  <a:noFill/>
                </a:ln>
                <a:solidFill>
                  <a:srgbClr val="2D4553"/>
                </a:solidFill>
                <a:effectLst/>
                <a:uLnTx/>
                <a:uFillTx/>
                <a:latin typeface="SST Arabic" panose="020B0504030504020204" pitchFamily="34" charset="-78"/>
                <a:ea typeface="+mn-ea"/>
                <a:cs typeface="SST Arabic" panose="020B0504030504020204" pitchFamily="34" charset="-78"/>
              </a:rPr>
              <a:t>جنسية خطرة</a:t>
            </a:r>
            <a:endParaRPr kumimoji="0" lang="en-US" sz="800" b="0" i="0" u="none" strike="noStrike" kern="1200" cap="none" spc="0" normalizeH="0" baseline="0" noProof="0" dirty="0">
              <a:ln>
                <a:noFill/>
              </a:ln>
              <a:solidFill>
                <a:srgbClr val="FFFFFF"/>
              </a:solidFill>
              <a:effectLst/>
              <a:uLnTx/>
              <a:uFillTx/>
              <a:latin typeface="Symbio AR+LT"/>
              <a:ea typeface="+mn-ea"/>
              <a:cs typeface="Symbio AR+LT"/>
            </a:endParaRPr>
          </a:p>
        </p:txBody>
      </p:sp>
      <p:cxnSp>
        <p:nvCxnSpPr>
          <p:cNvPr id="134" name="Straight Connector 133">
            <a:extLst>
              <a:ext uri="{FF2B5EF4-FFF2-40B4-BE49-F238E27FC236}">
                <a16:creationId xmlns:a16="http://schemas.microsoft.com/office/drawing/2014/main" id="{82403423-CED1-47E2-A9B3-027F3DB83E1C}"/>
              </a:ext>
            </a:extLst>
          </p:cNvPr>
          <p:cNvCxnSpPr>
            <a:cxnSpLocks/>
            <a:stCxn id="138" idx="1"/>
          </p:cNvCxnSpPr>
          <p:nvPr/>
        </p:nvCxnSpPr>
        <p:spPr>
          <a:xfrm flipH="1" flipV="1">
            <a:off x="5195598" y="3747405"/>
            <a:ext cx="951304" cy="1473575"/>
          </a:xfrm>
          <a:prstGeom prst="line">
            <a:avLst/>
          </a:prstGeom>
          <a:ln>
            <a:solidFill>
              <a:schemeClr val="accent5">
                <a:lumMod val="60000"/>
                <a:lumOff val="40000"/>
              </a:schemeClr>
            </a:solidFill>
          </a:ln>
        </p:spPr>
        <p:style>
          <a:lnRef idx="2">
            <a:schemeClr val="accent5"/>
          </a:lnRef>
          <a:fillRef idx="0">
            <a:schemeClr val="accent5"/>
          </a:fillRef>
          <a:effectRef idx="1">
            <a:schemeClr val="accent5"/>
          </a:effectRef>
          <a:fontRef idx="minor">
            <a:schemeClr val="tx1"/>
          </a:fontRef>
        </p:style>
      </p:cxnSp>
      <p:sp>
        <p:nvSpPr>
          <p:cNvPr id="135" name="Oval 10">
            <a:extLst>
              <a:ext uri="{FF2B5EF4-FFF2-40B4-BE49-F238E27FC236}">
                <a16:creationId xmlns:a16="http://schemas.microsoft.com/office/drawing/2014/main" id="{D0AE97AE-9ECE-41D6-A50C-FC3AC7209384}"/>
              </a:ext>
            </a:extLst>
          </p:cNvPr>
          <p:cNvSpPr txBox="1"/>
          <p:nvPr/>
        </p:nvSpPr>
        <p:spPr>
          <a:xfrm>
            <a:off x="6146902" y="4077549"/>
            <a:ext cx="356474" cy="304610"/>
          </a:xfrm>
          <a:prstGeom prst="rect">
            <a:avLst/>
          </a:prstGeom>
          <a:noFill/>
          <a:ln>
            <a:noFill/>
          </a:ln>
        </p:spPr>
        <p:style>
          <a:lnRef idx="0">
            <a:scrgbClr r="0" g="0" b="0"/>
          </a:lnRef>
          <a:fillRef idx="0">
            <a:scrgbClr r="0" g="0" b="0"/>
          </a:fillRef>
          <a:effectRef idx="0">
            <a:scrgbClr r="0" g="0" b="0"/>
          </a:effectRef>
          <a:fontRef idx="minor">
            <a:schemeClr val="lt1"/>
          </a:fontRef>
        </p:style>
        <p:txBody>
          <a:bodyPr spcFirstLastPara="0" vert="horz" wrap="square" lIns="5080" tIns="5080" rIns="5080" bIns="5080" numCol="1" spcCol="1270" anchor="ctr" anchorCtr="0">
            <a:noAutofit/>
          </a:bodyPr>
          <a:lstStyle/>
          <a:p>
            <a:pPr marL="0" marR="0" lvl="0" indent="0" algn="ctr" defTabSz="355600" rtl="0" eaLnBrk="1" fontAlgn="auto" latinLnBrk="0" hangingPunct="1">
              <a:lnSpc>
                <a:spcPct val="90000"/>
              </a:lnSpc>
              <a:spcBef>
                <a:spcPct val="0"/>
              </a:spcBef>
              <a:spcAft>
                <a:spcPct val="35000"/>
              </a:spcAft>
              <a:buClrTx/>
              <a:buSzTx/>
              <a:buFontTx/>
              <a:buNone/>
              <a:tabLst/>
              <a:defRPr/>
            </a:pPr>
            <a:r>
              <a:rPr kumimoji="0" lang="ar-SA" sz="800" b="1" i="0" u="none" strike="noStrike" kern="1200" cap="none" spc="0" normalizeH="0" baseline="0" noProof="0" dirty="0">
                <a:ln>
                  <a:noFill/>
                </a:ln>
                <a:solidFill>
                  <a:srgbClr val="2D4553"/>
                </a:solidFill>
                <a:effectLst/>
                <a:uLnTx/>
                <a:uFillTx/>
                <a:latin typeface="SST Arabic" panose="020B0504030504020204" pitchFamily="34" charset="-78"/>
                <a:ea typeface="+mn-ea"/>
                <a:cs typeface="SST Arabic" panose="020B0504030504020204" pitchFamily="34" charset="-78"/>
              </a:rPr>
              <a:t>2</a:t>
            </a:r>
            <a:r>
              <a:rPr kumimoji="0" lang="en-US" sz="800" b="1" i="0" u="none" strike="noStrike" kern="1200" cap="none" spc="0" normalizeH="0" baseline="0" noProof="0" dirty="0">
                <a:ln>
                  <a:noFill/>
                </a:ln>
                <a:solidFill>
                  <a:srgbClr val="2D4553"/>
                </a:solidFill>
                <a:effectLst/>
                <a:uLnTx/>
                <a:uFillTx/>
                <a:latin typeface="SST Arabic" panose="020B0504030504020204" pitchFamily="34" charset="-78"/>
                <a:ea typeface="+mn-ea"/>
                <a:cs typeface="SST Arabic" panose="020B0504030504020204" pitchFamily="34" charset="-78"/>
              </a:rPr>
              <a:t>,</a:t>
            </a:r>
            <a:r>
              <a:rPr kumimoji="0" lang="ar-SA" sz="800" b="1" i="0" u="none" strike="noStrike" kern="1200" cap="none" spc="0" normalizeH="0" baseline="0" noProof="0" dirty="0">
                <a:ln>
                  <a:noFill/>
                </a:ln>
                <a:solidFill>
                  <a:srgbClr val="2D4553"/>
                </a:solidFill>
                <a:effectLst/>
                <a:uLnTx/>
                <a:uFillTx/>
                <a:latin typeface="SST Arabic" panose="020B0504030504020204" pitchFamily="34" charset="-78"/>
                <a:ea typeface="+mn-ea"/>
                <a:cs typeface="SST Arabic" panose="020B0504030504020204" pitchFamily="34" charset="-78"/>
              </a:rPr>
              <a:t>000</a:t>
            </a:r>
            <a:endParaRPr kumimoji="0" lang="en-US" sz="800" b="0" i="0" u="none" strike="noStrike" kern="1200" cap="none" spc="0" normalizeH="0" baseline="0" noProof="0" dirty="0">
              <a:ln>
                <a:noFill/>
              </a:ln>
              <a:solidFill>
                <a:srgbClr val="FFFFFF"/>
              </a:solidFill>
              <a:effectLst/>
              <a:uLnTx/>
              <a:uFillTx/>
              <a:latin typeface="Symbio AR+LT"/>
              <a:ea typeface="+mn-ea"/>
              <a:cs typeface="Symbio AR+LT"/>
            </a:endParaRPr>
          </a:p>
        </p:txBody>
      </p:sp>
      <p:sp>
        <p:nvSpPr>
          <p:cNvPr id="136" name="Oval 135">
            <a:extLst>
              <a:ext uri="{FF2B5EF4-FFF2-40B4-BE49-F238E27FC236}">
                <a16:creationId xmlns:a16="http://schemas.microsoft.com/office/drawing/2014/main" id="{DA4E6671-F5B0-471D-97F2-B4F32CE18959}"/>
              </a:ext>
            </a:extLst>
          </p:cNvPr>
          <p:cNvSpPr/>
          <p:nvPr/>
        </p:nvSpPr>
        <p:spPr>
          <a:xfrm>
            <a:off x="6118008" y="4993233"/>
            <a:ext cx="428183" cy="430784"/>
          </a:xfrm>
          <a:prstGeom prst="ellipse">
            <a:avLst/>
          </a:prstGeom>
          <a:solidFill>
            <a:srgbClr val="ACDBDD"/>
          </a:solidFill>
          <a:ln>
            <a:noFill/>
            <a:prstDash val="sysDot"/>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137" name="Oval 10">
            <a:extLst>
              <a:ext uri="{FF2B5EF4-FFF2-40B4-BE49-F238E27FC236}">
                <a16:creationId xmlns:a16="http://schemas.microsoft.com/office/drawing/2014/main" id="{BF822FCD-33CA-4949-BA70-0EE1039D89C5}"/>
              </a:ext>
            </a:extLst>
          </p:cNvPr>
          <p:cNvSpPr txBox="1"/>
          <p:nvPr/>
        </p:nvSpPr>
        <p:spPr>
          <a:xfrm>
            <a:off x="6143247" y="4575229"/>
            <a:ext cx="356474" cy="304610"/>
          </a:xfrm>
          <a:prstGeom prst="rect">
            <a:avLst/>
          </a:prstGeom>
          <a:noFill/>
          <a:ln>
            <a:noFill/>
          </a:ln>
        </p:spPr>
        <p:style>
          <a:lnRef idx="0">
            <a:scrgbClr r="0" g="0" b="0"/>
          </a:lnRef>
          <a:fillRef idx="0">
            <a:scrgbClr r="0" g="0" b="0"/>
          </a:fillRef>
          <a:effectRef idx="0">
            <a:scrgbClr r="0" g="0" b="0"/>
          </a:effectRef>
          <a:fontRef idx="minor">
            <a:schemeClr val="lt1"/>
          </a:fontRef>
        </p:style>
        <p:txBody>
          <a:bodyPr spcFirstLastPara="0" vert="horz" wrap="square" lIns="5080" tIns="5080" rIns="5080" bIns="5080" numCol="1" spcCol="1270" anchor="ctr" anchorCtr="0">
            <a:noAutofit/>
          </a:bodyPr>
          <a:lstStyle/>
          <a:p>
            <a:pPr marL="0" marR="0" lvl="0" indent="0" algn="ctr" defTabSz="355600" rtl="0" eaLnBrk="1" fontAlgn="auto" latinLnBrk="0" hangingPunct="1">
              <a:lnSpc>
                <a:spcPct val="90000"/>
              </a:lnSpc>
              <a:spcBef>
                <a:spcPct val="0"/>
              </a:spcBef>
              <a:spcAft>
                <a:spcPct val="35000"/>
              </a:spcAft>
              <a:buClrTx/>
              <a:buSzTx/>
              <a:buFontTx/>
              <a:buNone/>
              <a:tabLst/>
              <a:defRPr/>
            </a:pPr>
            <a:r>
              <a:rPr kumimoji="0" lang="ar-SA" sz="800" b="1" i="0" u="none" strike="noStrike" kern="1200" cap="none" spc="0" normalizeH="0" baseline="0" noProof="0" dirty="0">
                <a:ln>
                  <a:noFill/>
                </a:ln>
                <a:solidFill>
                  <a:srgbClr val="2D4553"/>
                </a:solidFill>
                <a:effectLst/>
                <a:uLnTx/>
                <a:uFillTx/>
                <a:latin typeface="SST Arabic" panose="020B0504030504020204" pitchFamily="34" charset="-78"/>
                <a:ea typeface="+mn-ea"/>
                <a:cs typeface="SST Arabic" panose="020B0504030504020204" pitchFamily="34" charset="-78"/>
              </a:rPr>
              <a:t>1</a:t>
            </a:r>
            <a:r>
              <a:rPr kumimoji="0" lang="en-US" sz="800" b="1" i="0" u="none" strike="noStrike" kern="1200" cap="none" spc="0" normalizeH="0" baseline="0" noProof="0" dirty="0">
                <a:ln>
                  <a:noFill/>
                </a:ln>
                <a:solidFill>
                  <a:srgbClr val="2D4553"/>
                </a:solidFill>
                <a:effectLst/>
                <a:uLnTx/>
                <a:uFillTx/>
                <a:latin typeface="SST Arabic" panose="020B0504030504020204" pitchFamily="34" charset="-78"/>
                <a:ea typeface="+mn-ea"/>
                <a:cs typeface="SST Arabic" panose="020B0504030504020204" pitchFamily="34" charset="-78"/>
              </a:rPr>
              <a:t>,</a:t>
            </a:r>
            <a:r>
              <a:rPr kumimoji="0" lang="ar-SA" sz="800" b="1" i="0" u="none" strike="noStrike" kern="1200" cap="none" spc="0" normalizeH="0" baseline="0" noProof="0" dirty="0">
                <a:ln>
                  <a:noFill/>
                </a:ln>
                <a:solidFill>
                  <a:srgbClr val="2D4553"/>
                </a:solidFill>
                <a:effectLst/>
                <a:uLnTx/>
                <a:uFillTx/>
                <a:latin typeface="SST Arabic" panose="020B0504030504020204" pitchFamily="34" charset="-78"/>
                <a:ea typeface="+mn-ea"/>
                <a:cs typeface="SST Arabic" panose="020B0504030504020204" pitchFamily="34" charset="-78"/>
              </a:rPr>
              <a:t>500</a:t>
            </a:r>
            <a:endParaRPr kumimoji="0" lang="en-US" sz="800" b="0" i="0" u="none" strike="noStrike" kern="1200" cap="none" spc="0" normalizeH="0" baseline="0" noProof="0" dirty="0">
              <a:ln>
                <a:noFill/>
              </a:ln>
              <a:solidFill>
                <a:srgbClr val="FFFFFF"/>
              </a:solidFill>
              <a:effectLst/>
              <a:uLnTx/>
              <a:uFillTx/>
              <a:latin typeface="Symbio AR+LT"/>
              <a:ea typeface="+mn-ea"/>
              <a:cs typeface="Symbio AR+LT"/>
            </a:endParaRPr>
          </a:p>
        </p:txBody>
      </p:sp>
      <p:sp>
        <p:nvSpPr>
          <p:cNvPr id="138" name="Oval 10">
            <a:extLst>
              <a:ext uri="{FF2B5EF4-FFF2-40B4-BE49-F238E27FC236}">
                <a16:creationId xmlns:a16="http://schemas.microsoft.com/office/drawing/2014/main" id="{48C77D78-01A3-45BC-8676-2890A0C093DD}"/>
              </a:ext>
            </a:extLst>
          </p:cNvPr>
          <p:cNvSpPr txBox="1"/>
          <p:nvPr/>
        </p:nvSpPr>
        <p:spPr>
          <a:xfrm>
            <a:off x="6146902" y="5068675"/>
            <a:ext cx="356474" cy="304610"/>
          </a:xfrm>
          <a:prstGeom prst="rect">
            <a:avLst/>
          </a:prstGeom>
          <a:noFill/>
          <a:ln>
            <a:noFill/>
          </a:ln>
        </p:spPr>
        <p:style>
          <a:lnRef idx="0">
            <a:scrgbClr r="0" g="0" b="0"/>
          </a:lnRef>
          <a:fillRef idx="0">
            <a:scrgbClr r="0" g="0" b="0"/>
          </a:fillRef>
          <a:effectRef idx="0">
            <a:scrgbClr r="0" g="0" b="0"/>
          </a:effectRef>
          <a:fontRef idx="minor">
            <a:schemeClr val="lt1"/>
          </a:fontRef>
        </p:style>
        <p:txBody>
          <a:bodyPr spcFirstLastPara="0" vert="horz" wrap="square" lIns="5080" tIns="5080" rIns="5080" bIns="5080" numCol="1" spcCol="1270" anchor="ctr" anchorCtr="0">
            <a:noAutofit/>
          </a:bodyPr>
          <a:lstStyle/>
          <a:p>
            <a:pPr marL="0" marR="0" lvl="0" indent="0" algn="ctr" defTabSz="355600" rtl="0" eaLnBrk="1" fontAlgn="auto" latinLnBrk="0" hangingPunct="1">
              <a:lnSpc>
                <a:spcPct val="90000"/>
              </a:lnSpc>
              <a:spcBef>
                <a:spcPct val="0"/>
              </a:spcBef>
              <a:spcAft>
                <a:spcPct val="35000"/>
              </a:spcAft>
              <a:buClrTx/>
              <a:buSzTx/>
              <a:buFontTx/>
              <a:buNone/>
              <a:tabLst/>
              <a:defRPr/>
            </a:pPr>
            <a:r>
              <a:rPr kumimoji="0" lang="ar-SA" sz="800" b="1" i="0" u="none" strike="noStrike" kern="1200" cap="none" spc="0" normalizeH="0" baseline="0" noProof="0" dirty="0">
                <a:ln>
                  <a:noFill/>
                </a:ln>
                <a:solidFill>
                  <a:srgbClr val="2D4553"/>
                </a:solidFill>
                <a:effectLst/>
                <a:uLnTx/>
                <a:uFillTx/>
                <a:latin typeface="SST Arabic" panose="020B0504030504020204" pitchFamily="34" charset="-78"/>
                <a:ea typeface="+mn-ea"/>
                <a:cs typeface="SST Arabic" panose="020B0504030504020204" pitchFamily="34" charset="-78"/>
              </a:rPr>
              <a:t>1</a:t>
            </a:r>
            <a:r>
              <a:rPr kumimoji="0" lang="en-US" sz="800" b="1" i="0" u="none" strike="noStrike" kern="1200" cap="none" spc="0" normalizeH="0" baseline="0" noProof="0" dirty="0">
                <a:ln>
                  <a:noFill/>
                </a:ln>
                <a:solidFill>
                  <a:srgbClr val="2D4553"/>
                </a:solidFill>
                <a:effectLst/>
                <a:uLnTx/>
                <a:uFillTx/>
                <a:latin typeface="SST Arabic" panose="020B0504030504020204" pitchFamily="34" charset="-78"/>
                <a:ea typeface="+mn-ea"/>
                <a:cs typeface="SST Arabic" panose="020B0504030504020204" pitchFamily="34" charset="-78"/>
              </a:rPr>
              <a:t>,</a:t>
            </a:r>
            <a:r>
              <a:rPr kumimoji="0" lang="ar-SA" sz="800" b="1" i="0" u="none" strike="noStrike" kern="1200" cap="none" spc="0" normalizeH="0" baseline="0" noProof="0" dirty="0">
                <a:ln>
                  <a:noFill/>
                </a:ln>
                <a:solidFill>
                  <a:srgbClr val="2D4553"/>
                </a:solidFill>
                <a:effectLst/>
                <a:uLnTx/>
                <a:uFillTx/>
                <a:latin typeface="SST Arabic" panose="020B0504030504020204" pitchFamily="34" charset="-78"/>
                <a:ea typeface="+mn-ea"/>
                <a:cs typeface="SST Arabic" panose="020B0504030504020204" pitchFamily="34" charset="-78"/>
              </a:rPr>
              <a:t>500</a:t>
            </a:r>
            <a:endParaRPr kumimoji="0" lang="en-US" sz="800" b="0" i="0" u="none" strike="noStrike" kern="1200" cap="none" spc="0" normalizeH="0" baseline="0" noProof="0" dirty="0">
              <a:ln>
                <a:noFill/>
              </a:ln>
              <a:solidFill>
                <a:srgbClr val="FFFFFF"/>
              </a:solidFill>
              <a:effectLst/>
              <a:uLnTx/>
              <a:uFillTx/>
              <a:latin typeface="Symbio AR+LT"/>
              <a:ea typeface="+mn-ea"/>
              <a:cs typeface="Symbio AR+LT"/>
            </a:endParaRPr>
          </a:p>
        </p:txBody>
      </p:sp>
      <p:cxnSp>
        <p:nvCxnSpPr>
          <p:cNvPr id="139" name="Straight Connector 138">
            <a:extLst>
              <a:ext uri="{FF2B5EF4-FFF2-40B4-BE49-F238E27FC236}">
                <a16:creationId xmlns:a16="http://schemas.microsoft.com/office/drawing/2014/main" id="{D1849159-984A-44CC-9467-914FBCA37E2D}"/>
              </a:ext>
            </a:extLst>
          </p:cNvPr>
          <p:cNvCxnSpPr>
            <a:cxnSpLocks/>
            <a:stCxn id="79" idx="2"/>
          </p:cNvCxnSpPr>
          <p:nvPr/>
        </p:nvCxnSpPr>
        <p:spPr>
          <a:xfrm flipH="1">
            <a:off x="5188733" y="2732903"/>
            <a:ext cx="929275" cy="996940"/>
          </a:xfrm>
          <a:prstGeom prst="line">
            <a:avLst/>
          </a:prstGeom>
          <a:ln>
            <a:solidFill>
              <a:schemeClr val="accent5">
                <a:lumMod val="60000"/>
                <a:lumOff val="40000"/>
              </a:schemeClr>
            </a:solidFill>
          </a:ln>
        </p:spPr>
        <p:style>
          <a:lnRef idx="2">
            <a:schemeClr val="accent5"/>
          </a:lnRef>
          <a:fillRef idx="0">
            <a:schemeClr val="accent5"/>
          </a:fillRef>
          <a:effectRef idx="1">
            <a:schemeClr val="accent5"/>
          </a:effectRef>
          <a:fontRef idx="minor">
            <a:schemeClr val="tx1"/>
          </a:fontRef>
        </p:style>
      </p:cxnSp>
      <p:cxnSp>
        <p:nvCxnSpPr>
          <p:cNvPr id="140" name="Straight Connector 139">
            <a:extLst>
              <a:ext uri="{FF2B5EF4-FFF2-40B4-BE49-F238E27FC236}">
                <a16:creationId xmlns:a16="http://schemas.microsoft.com/office/drawing/2014/main" id="{E5152E2A-702E-4B27-B1AA-2C3C0106B355}"/>
              </a:ext>
            </a:extLst>
          </p:cNvPr>
          <p:cNvCxnSpPr>
            <a:cxnSpLocks/>
            <a:stCxn id="68" idx="2"/>
          </p:cNvCxnSpPr>
          <p:nvPr/>
        </p:nvCxnSpPr>
        <p:spPr>
          <a:xfrm flipH="1">
            <a:off x="5197737" y="3226775"/>
            <a:ext cx="920271" cy="503068"/>
          </a:xfrm>
          <a:prstGeom prst="line">
            <a:avLst/>
          </a:prstGeom>
          <a:ln>
            <a:solidFill>
              <a:schemeClr val="accent5">
                <a:lumMod val="60000"/>
                <a:lumOff val="40000"/>
              </a:schemeClr>
            </a:solidFill>
          </a:ln>
        </p:spPr>
        <p:style>
          <a:lnRef idx="2">
            <a:schemeClr val="accent5"/>
          </a:lnRef>
          <a:fillRef idx="0">
            <a:schemeClr val="accent5"/>
          </a:fillRef>
          <a:effectRef idx="1">
            <a:schemeClr val="accent5"/>
          </a:effectRef>
          <a:fontRef idx="minor">
            <a:schemeClr val="tx1"/>
          </a:fontRef>
        </p:style>
      </p:cxnSp>
      <p:cxnSp>
        <p:nvCxnSpPr>
          <p:cNvPr id="143" name="Straight Connector 142">
            <a:extLst>
              <a:ext uri="{FF2B5EF4-FFF2-40B4-BE49-F238E27FC236}">
                <a16:creationId xmlns:a16="http://schemas.microsoft.com/office/drawing/2014/main" id="{2C79EB5D-D3A5-4367-9B11-1B59BA6AB1A2}"/>
              </a:ext>
            </a:extLst>
          </p:cNvPr>
          <p:cNvCxnSpPr>
            <a:cxnSpLocks/>
          </p:cNvCxnSpPr>
          <p:nvPr/>
        </p:nvCxnSpPr>
        <p:spPr>
          <a:xfrm flipH="1">
            <a:off x="5178300" y="3729843"/>
            <a:ext cx="939708" cy="0"/>
          </a:xfrm>
          <a:prstGeom prst="line">
            <a:avLst/>
          </a:prstGeom>
          <a:ln>
            <a:solidFill>
              <a:schemeClr val="accent5">
                <a:lumMod val="60000"/>
                <a:lumOff val="40000"/>
              </a:schemeClr>
            </a:solidFill>
          </a:ln>
        </p:spPr>
        <p:style>
          <a:lnRef idx="2">
            <a:schemeClr val="accent5"/>
          </a:lnRef>
          <a:fillRef idx="0">
            <a:schemeClr val="accent5"/>
          </a:fillRef>
          <a:effectRef idx="1">
            <a:schemeClr val="accent5"/>
          </a:effectRef>
          <a:fontRef idx="minor">
            <a:schemeClr val="tx1"/>
          </a:fontRef>
        </p:style>
      </p:cxnSp>
      <p:cxnSp>
        <p:nvCxnSpPr>
          <p:cNvPr id="144" name="Straight Connector 143">
            <a:extLst>
              <a:ext uri="{FF2B5EF4-FFF2-40B4-BE49-F238E27FC236}">
                <a16:creationId xmlns:a16="http://schemas.microsoft.com/office/drawing/2014/main" id="{A84C512C-D7AC-4F4F-9E64-C982741CE1F9}"/>
              </a:ext>
            </a:extLst>
          </p:cNvPr>
          <p:cNvCxnSpPr>
            <a:cxnSpLocks/>
          </p:cNvCxnSpPr>
          <p:nvPr/>
        </p:nvCxnSpPr>
        <p:spPr>
          <a:xfrm flipH="1" flipV="1">
            <a:off x="5197737" y="3729843"/>
            <a:ext cx="920271" cy="505929"/>
          </a:xfrm>
          <a:prstGeom prst="line">
            <a:avLst/>
          </a:prstGeom>
          <a:ln>
            <a:solidFill>
              <a:schemeClr val="accent5">
                <a:lumMod val="60000"/>
                <a:lumOff val="40000"/>
              </a:schemeClr>
            </a:solidFill>
          </a:ln>
        </p:spPr>
        <p:style>
          <a:lnRef idx="2">
            <a:schemeClr val="accent5"/>
          </a:lnRef>
          <a:fillRef idx="0">
            <a:schemeClr val="accent5"/>
          </a:fillRef>
          <a:effectRef idx="1">
            <a:schemeClr val="accent5"/>
          </a:effectRef>
          <a:fontRef idx="minor">
            <a:schemeClr val="tx1"/>
          </a:fontRef>
        </p:style>
      </p:cxnSp>
      <p:cxnSp>
        <p:nvCxnSpPr>
          <p:cNvPr id="147" name="Straight Connector 146">
            <a:extLst>
              <a:ext uri="{FF2B5EF4-FFF2-40B4-BE49-F238E27FC236}">
                <a16:creationId xmlns:a16="http://schemas.microsoft.com/office/drawing/2014/main" id="{F5E8F0D4-4B42-472E-9AA0-1A698B54B803}"/>
              </a:ext>
            </a:extLst>
          </p:cNvPr>
          <p:cNvCxnSpPr>
            <a:cxnSpLocks/>
            <a:stCxn id="111" idx="2"/>
          </p:cNvCxnSpPr>
          <p:nvPr/>
        </p:nvCxnSpPr>
        <p:spPr>
          <a:xfrm flipH="1" flipV="1">
            <a:off x="5177848" y="3729845"/>
            <a:ext cx="940160" cy="984909"/>
          </a:xfrm>
          <a:prstGeom prst="line">
            <a:avLst/>
          </a:prstGeom>
          <a:ln>
            <a:solidFill>
              <a:schemeClr val="accent5">
                <a:lumMod val="60000"/>
                <a:lumOff val="40000"/>
              </a:schemeClr>
            </a:solidFill>
          </a:ln>
        </p:spPr>
        <p:style>
          <a:lnRef idx="2">
            <a:schemeClr val="accent5"/>
          </a:lnRef>
          <a:fillRef idx="0">
            <a:schemeClr val="accent5"/>
          </a:fillRef>
          <a:effectRef idx="1">
            <a:schemeClr val="accent5"/>
          </a:effectRef>
          <a:fontRef idx="minor">
            <a:schemeClr val="tx1"/>
          </a:fontRef>
        </p:style>
      </p:cxnSp>
      <p:sp>
        <p:nvSpPr>
          <p:cNvPr id="148" name="Oval 147">
            <a:extLst>
              <a:ext uri="{FF2B5EF4-FFF2-40B4-BE49-F238E27FC236}">
                <a16:creationId xmlns:a16="http://schemas.microsoft.com/office/drawing/2014/main" id="{C0960711-A7A7-40A6-A394-AAAF217F6770}"/>
              </a:ext>
            </a:extLst>
          </p:cNvPr>
          <p:cNvSpPr/>
          <p:nvPr/>
        </p:nvSpPr>
        <p:spPr>
          <a:xfrm>
            <a:off x="4573918" y="3403758"/>
            <a:ext cx="642274" cy="646175"/>
          </a:xfrm>
          <a:prstGeom prst="ellipse">
            <a:avLst/>
          </a:prstGeom>
          <a:solidFill>
            <a:srgbClr val="ACDBDD"/>
          </a:solidFill>
          <a:ln>
            <a:noFill/>
            <a:prstDash val="sysDot"/>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149" name="Oval 148">
            <a:extLst>
              <a:ext uri="{FF2B5EF4-FFF2-40B4-BE49-F238E27FC236}">
                <a16:creationId xmlns:a16="http://schemas.microsoft.com/office/drawing/2014/main" id="{75FECD45-97CE-440F-9954-1F703DD59C53}"/>
              </a:ext>
            </a:extLst>
          </p:cNvPr>
          <p:cNvSpPr/>
          <p:nvPr/>
        </p:nvSpPr>
        <p:spPr>
          <a:xfrm>
            <a:off x="3518912" y="3411075"/>
            <a:ext cx="642274" cy="646175"/>
          </a:xfrm>
          <a:prstGeom prst="ellipse">
            <a:avLst/>
          </a:prstGeom>
          <a:solidFill>
            <a:srgbClr val="C9E8BE"/>
          </a:solidFill>
          <a:ln>
            <a:noFill/>
            <a:prstDash val="sysDot"/>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150" name="Rectangle: Rounded Corners 8">
            <a:extLst>
              <a:ext uri="{FF2B5EF4-FFF2-40B4-BE49-F238E27FC236}">
                <a16:creationId xmlns:a16="http://schemas.microsoft.com/office/drawing/2014/main" id="{03549EE1-D115-4AAA-9FA2-469EA74A9CEC}"/>
              </a:ext>
            </a:extLst>
          </p:cNvPr>
          <p:cNvSpPr txBox="1"/>
          <p:nvPr/>
        </p:nvSpPr>
        <p:spPr>
          <a:xfrm>
            <a:off x="4041892" y="3584071"/>
            <a:ext cx="656785" cy="29154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5080" tIns="5080" rIns="5080" bIns="5080" numCol="1" spcCol="1270" anchor="ctr" anchorCtr="0">
            <a:noAutofit/>
          </a:bodyPr>
          <a:lstStyle/>
          <a:p>
            <a:pPr marL="0" marR="0" lvl="0" indent="0" algn="ctr" defTabSz="355600" rtl="0" eaLnBrk="1" fontAlgn="auto" latinLnBrk="0" hangingPunct="1">
              <a:lnSpc>
                <a:spcPct val="90000"/>
              </a:lnSpc>
              <a:spcBef>
                <a:spcPct val="0"/>
              </a:spcBef>
              <a:spcAft>
                <a:spcPct val="35000"/>
              </a:spcAft>
              <a:buClrTx/>
              <a:buSzTx/>
              <a:buFontTx/>
              <a:buNone/>
              <a:tabLst/>
              <a:defRPr/>
            </a:pPr>
            <a:r>
              <a:rPr kumimoji="0" lang="en-US" sz="1800" b="1" i="0" u="none" strike="noStrike" kern="1200" cap="none" spc="0" normalizeH="0" baseline="0" noProof="0" dirty="0">
                <a:ln>
                  <a:noFill/>
                </a:ln>
                <a:solidFill>
                  <a:srgbClr val="2D4553"/>
                </a:solidFill>
                <a:effectLst/>
                <a:uLnTx/>
                <a:uFillTx/>
                <a:latin typeface="SST Arabic" panose="020B0504030504020204" pitchFamily="34" charset="-78"/>
                <a:ea typeface="+mn-ea"/>
                <a:cs typeface="SST Arabic" panose="020B0504030504020204" pitchFamily="34" charset="-78"/>
              </a:rPr>
              <a:t>&lt;</a:t>
            </a:r>
            <a:endParaRPr kumimoji="0" lang="en-US" sz="1800" b="0" i="0" u="none" strike="noStrike" kern="1200" cap="none" spc="0" normalizeH="0" baseline="0" noProof="0" dirty="0">
              <a:ln>
                <a:noFill/>
              </a:ln>
              <a:solidFill>
                <a:srgbClr val="FFFFFF"/>
              </a:solidFill>
              <a:effectLst/>
              <a:uLnTx/>
              <a:uFillTx/>
              <a:latin typeface="Symbio AR+LT"/>
              <a:ea typeface="+mn-ea"/>
              <a:cs typeface="Symbio AR+LT"/>
            </a:endParaRPr>
          </a:p>
        </p:txBody>
      </p:sp>
      <p:cxnSp>
        <p:nvCxnSpPr>
          <p:cNvPr id="151" name="Straight Connector 150">
            <a:extLst>
              <a:ext uri="{FF2B5EF4-FFF2-40B4-BE49-F238E27FC236}">
                <a16:creationId xmlns:a16="http://schemas.microsoft.com/office/drawing/2014/main" id="{5FDC6471-C1B8-4A55-9C5C-4C22DCA41E0D}"/>
              </a:ext>
            </a:extLst>
          </p:cNvPr>
          <p:cNvCxnSpPr>
            <a:cxnSpLocks/>
          </p:cNvCxnSpPr>
          <p:nvPr/>
        </p:nvCxnSpPr>
        <p:spPr>
          <a:xfrm flipH="1" flipV="1">
            <a:off x="4302653" y="3762373"/>
            <a:ext cx="103446" cy="37281"/>
          </a:xfrm>
          <a:prstGeom prst="line">
            <a:avLst/>
          </a:prstGeom>
          <a:ln>
            <a:solidFill>
              <a:srgbClr val="2D4553"/>
            </a:solidFill>
          </a:ln>
        </p:spPr>
        <p:style>
          <a:lnRef idx="3">
            <a:schemeClr val="accent5"/>
          </a:lnRef>
          <a:fillRef idx="0">
            <a:schemeClr val="accent5"/>
          </a:fillRef>
          <a:effectRef idx="2">
            <a:schemeClr val="accent5"/>
          </a:effectRef>
          <a:fontRef idx="minor">
            <a:schemeClr val="tx1"/>
          </a:fontRef>
        </p:style>
      </p:cxnSp>
      <p:sp>
        <p:nvSpPr>
          <p:cNvPr id="152" name="Oval 10">
            <a:extLst>
              <a:ext uri="{FF2B5EF4-FFF2-40B4-BE49-F238E27FC236}">
                <a16:creationId xmlns:a16="http://schemas.microsoft.com/office/drawing/2014/main" id="{C356A155-F299-4A99-A12D-6D245E032EF5}"/>
              </a:ext>
            </a:extLst>
          </p:cNvPr>
          <p:cNvSpPr txBox="1"/>
          <p:nvPr/>
        </p:nvSpPr>
        <p:spPr>
          <a:xfrm>
            <a:off x="4620726" y="3530388"/>
            <a:ext cx="526295" cy="430784"/>
          </a:xfrm>
          <a:prstGeom prst="rect">
            <a:avLst/>
          </a:prstGeom>
          <a:noFill/>
          <a:ln>
            <a:noFill/>
          </a:ln>
        </p:spPr>
        <p:style>
          <a:lnRef idx="0">
            <a:scrgbClr r="0" g="0" b="0"/>
          </a:lnRef>
          <a:fillRef idx="0">
            <a:scrgbClr r="0" g="0" b="0"/>
          </a:fillRef>
          <a:effectRef idx="0">
            <a:scrgbClr r="0" g="0" b="0"/>
          </a:effectRef>
          <a:fontRef idx="minor">
            <a:schemeClr val="lt1"/>
          </a:fontRef>
        </p:style>
        <p:txBody>
          <a:bodyPr spcFirstLastPara="0" vert="horz" wrap="square" lIns="5080" tIns="5080" rIns="5080" bIns="5080" numCol="1" spcCol="1270" anchor="ctr" anchorCtr="0">
            <a:noAutofit/>
          </a:bodyPr>
          <a:lstStyle/>
          <a:p>
            <a:pPr marL="0" marR="0" lvl="0" indent="0" algn="ctr" defTabSz="355600" rtl="0" eaLnBrk="1" fontAlgn="auto" latinLnBrk="0" hangingPunct="1">
              <a:lnSpc>
                <a:spcPct val="90000"/>
              </a:lnSpc>
              <a:spcBef>
                <a:spcPct val="0"/>
              </a:spcBef>
              <a:spcAft>
                <a:spcPct val="35000"/>
              </a:spcAft>
              <a:buClrTx/>
              <a:buSzTx/>
              <a:buFontTx/>
              <a:buNone/>
              <a:tabLst/>
              <a:defRPr/>
            </a:pPr>
            <a:r>
              <a:rPr kumimoji="0" lang="en-US" sz="900" b="1" i="0" u="none" strike="noStrike" kern="1200" cap="none" spc="0" normalizeH="0" baseline="0" noProof="0" dirty="0">
                <a:ln>
                  <a:noFill/>
                </a:ln>
                <a:solidFill>
                  <a:srgbClr val="2D4553"/>
                </a:solidFill>
                <a:effectLst/>
                <a:uLnTx/>
                <a:uFillTx/>
                <a:latin typeface="SST Arabic" panose="020B0504030504020204" pitchFamily="34" charset="-78"/>
                <a:ea typeface="+mn-ea"/>
                <a:cs typeface="SST Arabic" panose="020B0504030504020204" pitchFamily="34" charset="-78"/>
              </a:rPr>
              <a:t>12,</a:t>
            </a:r>
            <a:r>
              <a:rPr kumimoji="0" lang="ar-SA" sz="900" b="1" i="0" u="none" strike="noStrike" kern="1200" cap="none" spc="0" normalizeH="0" baseline="0" noProof="0" dirty="0">
                <a:ln>
                  <a:noFill/>
                </a:ln>
                <a:solidFill>
                  <a:srgbClr val="2D4553"/>
                </a:solidFill>
                <a:effectLst/>
                <a:uLnTx/>
                <a:uFillTx/>
                <a:latin typeface="SST Arabic" panose="020B0504030504020204" pitchFamily="34" charset="-78"/>
                <a:ea typeface="+mn-ea"/>
                <a:cs typeface="SST Arabic" panose="020B0504030504020204" pitchFamily="34" charset="-78"/>
              </a:rPr>
              <a:t>000</a:t>
            </a:r>
            <a:endParaRPr kumimoji="0" lang="en-US" sz="900" b="0" i="0" u="none" strike="noStrike" kern="1200" cap="none" spc="0" normalizeH="0" baseline="0" noProof="0" dirty="0">
              <a:ln>
                <a:noFill/>
              </a:ln>
              <a:solidFill>
                <a:srgbClr val="FFFFFF"/>
              </a:solidFill>
              <a:effectLst/>
              <a:uLnTx/>
              <a:uFillTx/>
              <a:latin typeface="Symbio AR+LT"/>
              <a:ea typeface="+mn-ea"/>
              <a:cs typeface="Symbio AR+LT"/>
            </a:endParaRPr>
          </a:p>
        </p:txBody>
      </p:sp>
      <p:sp>
        <p:nvSpPr>
          <p:cNvPr id="153" name="Oval 10">
            <a:extLst>
              <a:ext uri="{FF2B5EF4-FFF2-40B4-BE49-F238E27FC236}">
                <a16:creationId xmlns:a16="http://schemas.microsoft.com/office/drawing/2014/main" id="{4471BA0A-AB69-4BF6-9824-20DF5FDD7C6A}"/>
              </a:ext>
            </a:extLst>
          </p:cNvPr>
          <p:cNvSpPr txBox="1"/>
          <p:nvPr/>
        </p:nvSpPr>
        <p:spPr>
          <a:xfrm>
            <a:off x="3566649" y="3533360"/>
            <a:ext cx="526295" cy="430784"/>
          </a:xfrm>
          <a:prstGeom prst="rect">
            <a:avLst/>
          </a:prstGeom>
          <a:noFill/>
          <a:ln>
            <a:noFill/>
          </a:ln>
        </p:spPr>
        <p:style>
          <a:lnRef idx="0">
            <a:scrgbClr r="0" g="0" b="0"/>
          </a:lnRef>
          <a:fillRef idx="0">
            <a:scrgbClr r="0" g="0" b="0"/>
          </a:fillRef>
          <a:effectRef idx="0">
            <a:scrgbClr r="0" g="0" b="0"/>
          </a:effectRef>
          <a:fontRef idx="minor">
            <a:schemeClr val="lt1"/>
          </a:fontRef>
        </p:style>
        <p:txBody>
          <a:bodyPr spcFirstLastPara="0" vert="horz" wrap="square" lIns="5080" tIns="5080" rIns="5080" bIns="5080" numCol="1" spcCol="1270" anchor="ctr" anchorCtr="0">
            <a:noAutofit/>
          </a:bodyPr>
          <a:lstStyle/>
          <a:p>
            <a:pPr marL="0" marR="0" lvl="0" indent="0" algn="ctr" defTabSz="355600" rtl="0" eaLnBrk="1" fontAlgn="auto" latinLnBrk="0" hangingPunct="1">
              <a:lnSpc>
                <a:spcPct val="90000"/>
              </a:lnSpc>
              <a:spcBef>
                <a:spcPct val="0"/>
              </a:spcBef>
              <a:spcAft>
                <a:spcPct val="35000"/>
              </a:spcAft>
              <a:buClrTx/>
              <a:buSzTx/>
              <a:buFontTx/>
              <a:buNone/>
              <a:tabLst/>
              <a:defRPr/>
            </a:pPr>
            <a:r>
              <a:rPr kumimoji="0" lang="en-US" sz="900" b="1" i="0" u="none" strike="noStrike" kern="1200" cap="none" spc="0" normalizeH="0" baseline="0" noProof="0" dirty="0">
                <a:ln>
                  <a:noFill/>
                </a:ln>
                <a:solidFill>
                  <a:srgbClr val="2D4553"/>
                </a:solidFill>
                <a:effectLst/>
                <a:uLnTx/>
                <a:uFillTx/>
                <a:latin typeface="SST Arabic" panose="020B0504030504020204" pitchFamily="34" charset="-78"/>
                <a:ea typeface="+mn-ea"/>
                <a:cs typeface="SST Arabic" panose="020B0504030504020204" pitchFamily="34" charset="-78"/>
              </a:rPr>
              <a:t>10,</a:t>
            </a:r>
            <a:r>
              <a:rPr kumimoji="0" lang="ar-SA" sz="900" b="1" i="0" u="none" strike="noStrike" kern="1200" cap="none" spc="0" normalizeH="0" baseline="0" noProof="0" dirty="0">
                <a:ln>
                  <a:noFill/>
                </a:ln>
                <a:solidFill>
                  <a:srgbClr val="2D4553"/>
                </a:solidFill>
                <a:effectLst/>
                <a:uLnTx/>
                <a:uFillTx/>
                <a:latin typeface="SST Arabic" panose="020B0504030504020204" pitchFamily="34" charset="-78"/>
                <a:ea typeface="+mn-ea"/>
                <a:cs typeface="SST Arabic" panose="020B0504030504020204" pitchFamily="34" charset="-78"/>
              </a:rPr>
              <a:t>000</a:t>
            </a:r>
            <a:endParaRPr kumimoji="0" lang="en-US" sz="900" b="0" i="0" u="none" strike="noStrike" kern="1200" cap="none" spc="0" normalizeH="0" baseline="0" noProof="0" dirty="0">
              <a:ln>
                <a:noFill/>
              </a:ln>
              <a:solidFill>
                <a:srgbClr val="FFFFFF"/>
              </a:solidFill>
              <a:effectLst/>
              <a:uLnTx/>
              <a:uFillTx/>
              <a:latin typeface="Symbio AR+LT"/>
              <a:ea typeface="+mn-ea"/>
              <a:cs typeface="Symbio AR+LT"/>
            </a:endParaRPr>
          </a:p>
        </p:txBody>
      </p:sp>
      <p:sp>
        <p:nvSpPr>
          <p:cNvPr id="154" name="Arrow: Pentagon 153">
            <a:extLst>
              <a:ext uri="{FF2B5EF4-FFF2-40B4-BE49-F238E27FC236}">
                <a16:creationId xmlns:a16="http://schemas.microsoft.com/office/drawing/2014/main" id="{A00DFBFA-3901-47C9-A7A9-E440B56E3D7C}"/>
              </a:ext>
            </a:extLst>
          </p:cNvPr>
          <p:cNvSpPr/>
          <p:nvPr/>
        </p:nvSpPr>
        <p:spPr>
          <a:xfrm>
            <a:off x="1554653" y="3453264"/>
            <a:ext cx="1796440" cy="547161"/>
          </a:xfrm>
          <a:prstGeom prst="homePlate">
            <a:avLst>
              <a:gd name="adj" fmla="val 57936"/>
            </a:avLst>
          </a:prstGeom>
          <a:solidFill>
            <a:srgbClr val="FFC5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ymbio AR+LT"/>
              <a:ea typeface="+mn-ea"/>
              <a:cs typeface="Symbio AR+LT"/>
            </a:endParaRPr>
          </a:p>
        </p:txBody>
      </p:sp>
      <p:sp>
        <p:nvSpPr>
          <p:cNvPr id="155" name="Oval 10">
            <a:extLst>
              <a:ext uri="{FF2B5EF4-FFF2-40B4-BE49-F238E27FC236}">
                <a16:creationId xmlns:a16="http://schemas.microsoft.com/office/drawing/2014/main" id="{2A1ED824-8057-4DE7-B29B-9F32847EBE98}"/>
              </a:ext>
            </a:extLst>
          </p:cNvPr>
          <p:cNvSpPr txBox="1"/>
          <p:nvPr/>
        </p:nvSpPr>
        <p:spPr>
          <a:xfrm>
            <a:off x="1569486" y="3538607"/>
            <a:ext cx="1571873" cy="430784"/>
          </a:xfrm>
          <a:prstGeom prst="rect">
            <a:avLst/>
          </a:prstGeom>
          <a:noFill/>
          <a:ln>
            <a:noFill/>
          </a:ln>
        </p:spPr>
        <p:style>
          <a:lnRef idx="0">
            <a:scrgbClr r="0" g="0" b="0"/>
          </a:lnRef>
          <a:fillRef idx="0">
            <a:scrgbClr r="0" g="0" b="0"/>
          </a:fillRef>
          <a:effectRef idx="0">
            <a:scrgbClr r="0" g="0" b="0"/>
          </a:effectRef>
          <a:fontRef idx="minor">
            <a:schemeClr val="lt1"/>
          </a:fontRef>
        </p:style>
        <p:txBody>
          <a:bodyPr spcFirstLastPara="0" vert="horz" wrap="square" lIns="5080" tIns="5080" rIns="5080" bIns="5080" numCol="1" spcCol="1270" anchor="ctr" anchorCtr="0">
            <a:noAutofit/>
          </a:bodyPr>
          <a:lstStyle/>
          <a:p>
            <a:pPr marL="0" marR="0" lvl="0" indent="0" algn="ctr" defTabSz="355600" rtl="0" eaLnBrk="1" fontAlgn="auto" latinLnBrk="0" hangingPunct="1">
              <a:lnSpc>
                <a:spcPct val="90000"/>
              </a:lnSpc>
              <a:spcBef>
                <a:spcPct val="0"/>
              </a:spcBef>
              <a:spcAft>
                <a:spcPct val="35000"/>
              </a:spcAft>
              <a:buClrTx/>
              <a:buSzTx/>
              <a:buFontTx/>
              <a:buNone/>
              <a:tabLst/>
              <a:defRPr/>
            </a:pPr>
            <a:r>
              <a:rPr kumimoji="0" lang="ar-SA" sz="900" b="1" i="0" u="none" strike="noStrike" kern="1200" cap="none" spc="0" normalizeH="0" baseline="0" noProof="0" dirty="0">
                <a:ln>
                  <a:noFill/>
                </a:ln>
                <a:solidFill>
                  <a:srgbClr val="2D4553"/>
                </a:solidFill>
                <a:effectLst/>
                <a:uLnTx/>
                <a:uFillTx/>
                <a:latin typeface="SST Arabic" panose="020B0504030504020204" pitchFamily="34" charset="-78"/>
                <a:ea typeface="+mn-ea"/>
                <a:cs typeface="SST Arabic" panose="020B0504030504020204" pitchFamily="34" charset="-78"/>
              </a:rPr>
              <a:t>تجاوز وزن معايير المسافر الحد لذا سيتم استهدافه </a:t>
            </a:r>
            <a:endParaRPr kumimoji="0" lang="en-US" sz="900" b="0" i="0" u="none" strike="noStrike" kern="1200" cap="none" spc="0" normalizeH="0" baseline="0" noProof="0" dirty="0">
              <a:ln>
                <a:noFill/>
              </a:ln>
              <a:solidFill>
                <a:srgbClr val="FFFFFF"/>
              </a:solidFill>
              <a:effectLst/>
              <a:uLnTx/>
              <a:uFillTx/>
              <a:latin typeface="Symbio AR+LT"/>
              <a:ea typeface="+mn-ea"/>
              <a:cs typeface="Symbio AR+LT"/>
            </a:endParaRPr>
          </a:p>
        </p:txBody>
      </p:sp>
      <p:sp>
        <p:nvSpPr>
          <p:cNvPr id="156" name="Rounded Rectangle 51">
            <a:extLst>
              <a:ext uri="{FF2B5EF4-FFF2-40B4-BE49-F238E27FC236}">
                <a16:creationId xmlns:a16="http://schemas.microsoft.com/office/drawing/2014/main" id="{18F642DD-9E64-4E2D-8B3B-8C3038668D55}"/>
              </a:ext>
            </a:extLst>
          </p:cNvPr>
          <p:cNvSpPr/>
          <p:nvPr/>
        </p:nvSpPr>
        <p:spPr>
          <a:xfrm>
            <a:off x="10058797" y="2073736"/>
            <a:ext cx="908680" cy="322605"/>
          </a:xfrm>
          <a:prstGeom prst="roundRect">
            <a:avLst>
              <a:gd name="adj" fmla="val 10250"/>
            </a:avLst>
          </a:prstGeom>
          <a:solidFill>
            <a:schemeClr val="accent6">
              <a:lumMod val="50000"/>
            </a:schemeClr>
          </a:solidFill>
          <a:ln w="12700" cap="flat" cmpd="sng" algn="ctr">
            <a:noFill/>
            <a:prstDash val="solid"/>
            <a:miter lim="800000"/>
          </a:ln>
          <a:effectLst/>
        </p:spPr>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1400" b="1"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SST Arabic" panose="020B0504030504020204" pitchFamily="34" charset="-78"/>
                <a:ea typeface="+mn-ea"/>
                <a:cs typeface="SST Arabic" panose="020B0504030504020204" pitchFamily="34" charset="-78"/>
              </a:rPr>
              <a:t>المعايير</a:t>
            </a:r>
          </a:p>
        </p:txBody>
      </p:sp>
      <p:sp>
        <p:nvSpPr>
          <p:cNvPr id="157" name="Rounded Rectangle 51">
            <a:extLst>
              <a:ext uri="{FF2B5EF4-FFF2-40B4-BE49-F238E27FC236}">
                <a16:creationId xmlns:a16="http://schemas.microsoft.com/office/drawing/2014/main" id="{454BADBE-16C3-45C1-8788-50DCD879586D}"/>
              </a:ext>
            </a:extLst>
          </p:cNvPr>
          <p:cNvSpPr/>
          <p:nvPr/>
        </p:nvSpPr>
        <p:spPr>
          <a:xfrm>
            <a:off x="5213830" y="2251103"/>
            <a:ext cx="2176493" cy="244325"/>
          </a:xfrm>
          <a:prstGeom prst="round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914400" rtl="1" eaLnBrk="1" fontAlgn="auto" latinLnBrk="0" hangingPunct="1">
              <a:lnSpc>
                <a:spcPct val="100000"/>
              </a:lnSpc>
              <a:spcBef>
                <a:spcPts val="0"/>
              </a:spcBef>
              <a:spcAft>
                <a:spcPts val="0"/>
              </a:spcAft>
              <a:buClrTx/>
              <a:buSzTx/>
              <a:buFontTx/>
              <a:buNone/>
              <a:tabLst/>
              <a:defRPr/>
            </a:pPr>
            <a:r>
              <a:rPr kumimoji="0" lang="ar-SA" sz="1050" b="1" i="0" u="none" strike="noStrike" kern="1200" cap="none" spc="0" normalizeH="0" baseline="0" noProof="0" dirty="0">
                <a:ln>
                  <a:noFill/>
                </a:ln>
                <a:solidFill>
                  <a:srgbClr val="0D2547"/>
                </a:solidFill>
                <a:effectLst/>
                <a:uLnTx/>
                <a:uFillTx/>
                <a:latin typeface="SST Arabic" panose="020B0504030504020204" pitchFamily="34" charset="-78"/>
                <a:ea typeface="+mn-ea"/>
                <a:cs typeface="SST Arabic" panose="020B0504030504020204" pitchFamily="34" charset="-78"/>
              </a:rPr>
              <a:t>مثال</a:t>
            </a:r>
          </a:p>
        </p:txBody>
      </p:sp>
      <p:pic>
        <p:nvPicPr>
          <p:cNvPr id="158" name="Picture 157">
            <a:extLst>
              <a:ext uri="{FF2B5EF4-FFF2-40B4-BE49-F238E27FC236}">
                <a16:creationId xmlns:a16="http://schemas.microsoft.com/office/drawing/2014/main" id="{933DF33A-2359-43E2-B081-08FB16E08274}"/>
              </a:ext>
            </a:extLst>
          </p:cNvPr>
          <p:cNvPicPr>
            <a:picLocks noChangeAspect="1"/>
          </p:cNvPicPr>
          <p:nvPr/>
        </p:nvPicPr>
        <p:blipFill>
          <a:blip r:embed="rId8">
            <a:extLst/>
          </a:blip>
          <a:stretch>
            <a:fillRect/>
          </a:stretch>
        </p:blipFill>
        <p:spPr>
          <a:xfrm>
            <a:off x="4450784" y="3460966"/>
            <a:ext cx="338660" cy="457981"/>
          </a:xfrm>
          <a:prstGeom prst="rect">
            <a:avLst/>
          </a:prstGeom>
        </p:spPr>
      </p:pic>
      <p:sp>
        <p:nvSpPr>
          <p:cNvPr id="159" name="TextBox 158">
            <a:extLst>
              <a:ext uri="{FF2B5EF4-FFF2-40B4-BE49-F238E27FC236}">
                <a16:creationId xmlns:a16="http://schemas.microsoft.com/office/drawing/2014/main" id="{9AE3BF8C-3A5D-4A8A-AC40-9487D00D8813}"/>
              </a:ext>
            </a:extLst>
          </p:cNvPr>
          <p:cNvSpPr txBox="1"/>
          <p:nvPr/>
        </p:nvSpPr>
        <p:spPr>
          <a:xfrm>
            <a:off x="4302653" y="5868110"/>
            <a:ext cx="3975024" cy="233893"/>
          </a:xfrm>
          <a:prstGeom prst="rect">
            <a:avLst/>
          </a:prstGeom>
          <a:noFill/>
        </p:spPr>
        <p:txBody>
          <a:bodyPr wrap="none" rtlCol="0" anchor="ctr" anchorCtr="0">
            <a:noAutofit/>
          </a:bodyPr>
          <a:lstStyle>
            <a:defPPr>
              <a:defRPr lang="en-SA"/>
            </a:defPPr>
            <a:lvl1pPr algn="ctr" rtl="1">
              <a:defRPr sz="800">
                <a:solidFill>
                  <a:srgbClr val="002060"/>
                </a:solidFill>
                <a:latin typeface="SST Arabic" panose="020B0504030504020204" pitchFamily="34" charset="-78"/>
                <a:cs typeface="SST Arabic" panose="020B0504030504020204" pitchFamily="34" charset="-78"/>
              </a:defRPr>
            </a:lvl1p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800" b="0" i="0" u="none" strike="noStrike" kern="1200" cap="none" spc="0" normalizeH="0" baseline="0" noProof="0" dirty="0">
                <a:ln>
                  <a:noFill/>
                </a:ln>
                <a:solidFill>
                  <a:srgbClr val="002060"/>
                </a:solidFill>
                <a:effectLst/>
                <a:uLnTx/>
                <a:uFillTx/>
                <a:latin typeface="SST Arabic" panose="020B0504030504020204" pitchFamily="34" charset="-78"/>
                <a:ea typeface="+mn-ea"/>
                <a:cs typeface="SST Arabic" panose="020B0504030504020204" pitchFamily="34" charset="-78"/>
              </a:rPr>
              <a:t>تم تقديم مقترح التطوير في مايو 2023 </a:t>
            </a:r>
          </a:p>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700" b="0" i="0" u="none" strike="noStrike" kern="1200" cap="none" spc="0" normalizeH="0" baseline="0" noProof="0" dirty="0">
                <a:ln>
                  <a:noFill/>
                </a:ln>
                <a:solidFill>
                  <a:srgbClr val="002060"/>
                </a:solidFill>
                <a:effectLst/>
                <a:uLnTx/>
                <a:uFillTx/>
                <a:latin typeface="SST Arabic" panose="020B0504030504020204" pitchFamily="34" charset="-78"/>
                <a:ea typeface="+mn-ea"/>
                <a:cs typeface="SST Arabic" panose="020B0504030504020204" pitchFamily="34" charset="-78"/>
              </a:rPr>
              <a:t>معلق لدى التقنية</a:t>
            </a:r>
          </a:p>
        </p:txBody>
      </p:sp>
      <p:sp>
        <p:nvSpPr>
          <p:cNvPr id="2" name="Slide Number Placeholder 1"/>
          <p:cNvSpPr>
            <a:spLocks noGrp="1"/>
          </p:cNvSpPr>
          <p:nvPr>
            <p:ph type="sldNum" sz="quarter" idx="12"/>
          </p:nvPr>
        </p:nvSpPr>
        <p:spPr/>
        <p:txBody>
          <a:bodyPr/>
          <a:lstStyle/>
          <a:p>
            <a:fld id="{008E1BDA-5E07-414A-8101-29DABEB15B19}" type="slidenum">
              <a:rPr lang="en-US" smtClean="0"/>
              <a:t>74</a:t>
            </a:fld>
            <a:endParaRPr lang="en-US"/>
          </a:p>
        </p:txBody>
      </p:sp>
      <p:sp>
        <p:nvSpPr>
          <p:cNvPr id="141" name="Rectangle: Rounded Corners 62">
            <a:extLst>
              <a:ext uri="{FF2B5EF4-FFF2-40B4-BE49-F238E27FC236}">
                <a16:creationId xmlns:a16="http://schemas.microsoft.com/office/drawing/2014/main" id="{ABE5045C-F155-430B-A660-4DAA215290A5}"/>
              </a:ext>
            </a:extLst>
          </p:cNvPr>
          <p:cNvSpPr>
            <a:spLocks/>
          </p:cNvSpPr>
          <p:nvPr/>
        </p:nvSpPr>
        <p:spPr>
          <a:xfrm>
            <a:off x="499150" y="411787"/>
            <a:ext cx="7607005" cy="698989"/>
          </a:xfrm>
          <a:prstGeom prst="roundRect">
            <a:avLst>
              <a:gd name="adj" fmla="val 50000"/>
            </a:avLst>
          </a:prstGeom>
          <a:solidFill>
            <a:schemeClr val="bg2"/>
          </a:solidFill>
          <a:ln w="9525">
            <a:no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err="1">
              <a:ln>
                <a:noFill/>
              </a:ln>
              <a:solidFill>
                <a:srgbClr val="000000"/>
              </a:solidFill>
              <a:effectLst/>
              <a:uLnTx/>
              <a:uFillTx/>
              <a:latin typeface="Calibri"/>
              <a:ea typeface="+mn-ea"/>
              <a:cs typeface="Symbio AR+LT"/>
            </a:endParaRPr>
          </a:p>
        </p:txBody>
      </p:sp>
      <p:sp>
        <p:nvSpPr>
          <p:cNvPr id="142" name="Rectangle: Rounded Corners 141">
            <a:extLst>
              <a:ext uri="{FF2B5EF4-FFF2-40B4-BE49-F238E27FC236}">
                <a16:creationId xmlns:a16="http://schemas.microsoft.com/office/drawing/2014/main" id="{4CC79453-2678-4538-9FF5-D71FEC1105B7}"/>
              </a:ext>
            </a:extLst>
          </p:cNvPr>
          <p:cNvSpPr>
            <a:spLocks/>
          </p:cNvSpPr>
          <p:nvPr/>
        </p:nvSpPr>
        <p:spPr>
          <a:xfrm>
            <a:off x="7149887" y="411875"/>
            <a:ext cx="4480807" cy="698989"/>
          </a:xfrm>
          <a:prstGeom prst="roundRect">
            <a:avLst>
              <a:gd name="adj" fmla="val 50000"/>
            </a:avLst>
          </a:prstGeom>
          <a:solidFill>
            <a:schemeClr val="bg2">
              <a:lumMod val="50000"/>
            </a:schemeClr>
          </a:solidFill>
          <a:ln w="9525">
            <a:no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err="1">
              <a:ln>
                <a:noFill/>
              </a:ln>
              <a:solidFill>
                <a:srgbClr val="000000"/>
              </a:solidFill>
              <a:effectLst/>
              <a:uLnTx/>
              <a:uFillTx/>
              <a:latin typeface="Calibri"/>
              <a:ea typeface="+mn-ea"/>
              <a:cs typeface="Symbio AR+LT"/>
            </a:endParaRPr>
          </a:p>
        </p:txBody>
      </p:sp>
      <p:sp>
        <p:nvSpPr>
          <p:cNvPr id="145" name="TextBox 144">
            <a:extLst>
              <a:ext uri="{FF2B5EF4-FFF2-40B4-BE49-F238E27FC236}">
                <a16:creationId xmlns:a16="http://schemas.microsoft.com/office/drawing/2014/main" id="{B56E2E77-006F-4C52-9936-5B007A539FD4}"/>
              </a:ext>
            </a:extLst>
          </p:cNvPr>
          <p:cNvSpPr txBox="1">
            <a:spLocks/>
          </p:cNvSpPr>
          <p:nvPr/>
        </p:nvSpPr>
        <p:spPr>
          <a:xfrm>
            <a:off x="7088012" y="596868"/>
            <a:ext cx="4154507" cy="307777"/>
          </a:xfrm>
          <a:prstGeom prst="rect">
            <a:avLst/>
          </a:prstGeom>
        </p:spPr>
        <p:txBody>
          <a:bodyPr vert="horz" wrap="square" lIns="0" tIns="0" rIns="0" bIns="0" rtlCol="0" anchor="ctr">
            <a:spAutoFit/>
          </a:bodyPr>
          <a:lstStyle>
            <a:lvl1pPr marL="179994" lvl="0" indent="-179994" defTabSz="914370">
              <a:spcBef>
                <a:spcPts val="600"/>
              </a:spcBef>
              <a:buFont typeface="Arial" panose="020B0604020202020204" pitchFamily="34" charset="0"/>
              <a:buChar char="•"/>
              <a:defRPr sz="1400" kern="0">
                <a:latin typeface="Calibri" panose="020F0502020204030204" pitchFamily="34" charset="0"/>
                <a:cs typeface="Calibri" panose="020F0502020204030204" pitchFamily="34" charset="0"/>
                <a:sym typeface="Calibri" panose="020F0502020204030204" pitchFamily="34" charset="0"/>
              </a:defRPr>
            </a:lvl1pPr>
            <a:lvl2pPr marL="359988" lvl="1" indent="-179994" defTabSz="914370">
              <a:spcBef>
                <a:spcPts val="300"/>
              </a:spcBef>
              <a:buFont typeface="Arial" panose="020B0604020202020204" pitchFamily="34" charset="0"/>
              <a:buChar char="–"/>
              <a:defRPr sz="1400" kern="0">
                <a:latin typeface="Calibri" panose="020F0502020204030204" pitchFamily="34" charset="0"/>
                <a:cs typeface="Calibri" panose="020F0502020204030204" pitchFamily="34" charset="0"/>
                <a:sym typeface="Calibri" panose="020F0502020204030204" pitchFamily="34" charset="0"/>
              </a:defRPr>
            </a:lvl2pPr>
            <a:lvl3pPr marL="539982" lvl="2" indent="-179994" defTabSz="914370">
              <a:spcBef>
                <a:spcPts val="300"/>
              </a:spcBef>
              <a:buFont typeface="Arial" panose="020B0604020202020204" pitchFamily="34" charset="0"/>
              <a:buChar char="-"/>
              <a:defRPr sz="1400" kern="0">
                <a:latin typeface="Calibri" panose="020F0502020204030204" pitchFamily="34" charset="0"/>
                <a:cs typeface="Calibri" panose="020F0502020204030204" pitchFamily="34" charset="0"/>
                <a:sym typeface="Calibri" panose="020F0502020204030204" pitchFamily="34" charset="0"/>
              </a:defRPr>
            </a:lvl3pPr>
            <a:lvl4pPr marL="719977" lvl="3" indent="-179994" defTabSz="914370">
              <a:spcBef>
                <a:spcPts val="300"/>
              </a:spcBef>
              <a:buFont typeface="Arial" panose="020B0604020202020204" pitchFamily="34" charset="0"/>
              <a:buChar char="-"/>
              <a:defRPr sz="1400" kern="0">
                <a:latin typeface="Calibri" panose="020F0502020204030204" pitchFamily="34" charset="0"/>
                <a:cs typeface="Calibri" panose="020F0502020204030204" pitchFamily="34" charset="0"/>
                <a:sym typeface="Calibri" panose="020F0502020204030204" pitchFamily="34" charset="0"/>
              </a:defRPr>
            </a:lvl4pPr>
            <a:lvl5pPr marL="899971" lvl="4" indent="-179994" defTabSz="914370">
              <a:spcBef>
                <a:spcPts val="300"/>
              </a:spcBef>
              <a:buFont typeface="Arial" panose="020B0604020202020204" pitchFamily="34" charset="0"/>
              <a:buChar char="-"/>
              <a:defRPr sz="1400" kern="0">
                <a:latin typeface="Calibri" panose="020F0502020204030204" pitchFamily="34" charset="0"/>
                <a:cs typeface="Calibri" panose="020F0502020204030204" pitchFamily="34" charset="0"/>
                <a:sym typeface="Calibri" panose="020F0502020204030204" pitchFamily="34" charset="0"/>
              </a:defRPr>
            </a:lvl5pPr>
            <a:lvl6pPr marL="1079965" indent="-179994" defTabSz="914370">
              <a:spcBef>
                <a:spcPts val="300"/>
              </a:spcBef>
              <a:buFont typeface="Arial" panose="020B0604020202020204" pitchFamily="34" charset="0"/>
              <a:buChar char="-"/>
              <a:defRPr sz="1400" kern="0"/>
            </a:lvl6pPr>
            <a:lvl7pPr marL="1259959" indent="-179994" defTabSz="914370">
              <a:spcBef>
                <a:spcPts val="300"/>
              </a:spcBef>
              <a:buFont typeface="Arial" panose="020B0604020202020204" pitchFamily="34" charset="0"/>
              <a:buChar char="-"/>
              <a:defRPr sz="1400" kern="0"/>
            </a:lvl7pPr>
            <a:lvl8pPr marL="1439953" indent="-179994" defTabSz="914370">
              <a:spcBef>
                <a:spcPts val="300"/>
              </a:spcBef>
              <a:buFont typeface="Arial" panose="020B0604020202020204" pitchFamily="34" charset="0"/>
              <a:buChar char="-"/>
              <a:defRPr sz="1400" kern="0"/>
            </a:lvl8pPr>
            <a:lvl9pPr marL="1619947" indent="-179994" defTabSz="914370">
              <a:spcBef>
                <a:spcPts val="300"/>
              </a:spcBef>
              <a:buFont typeface="Arial" panose="020B0604020202020204" pitchFamily="34" charset="0"/>
              <a:buChar char="-"/>
              <a:defRPr sz="1400" kern="0"/>
            </a:lvl9pPr>
          </a:lstStyle>
          <a:p>
            <a:pPr marL="0" lvl="0" indent="0" algn="ctr" defTabSz="914400">
              <a:spcBef>
                <a:spcPts val="0"/>
              </a:spcBef>
              <a:buNone/>
              <a:defRPr/>
            </a:pPr>
            <a:r>
              <a:rPr lang="ar-SA" sz="2000" b="1" kern="1200" dirty="0">
                <a:solidFill>
                  <a:srgbClr val="FFFFFF"/>
                </a:solidFill>
                <a:cs typeface="SST Arabic" panose="020B0504030504020204"/>
              </a:rPr>
              <a:t>قاعدة مجمعة #3 – تحت التنفيذ</a:t>
            </a:r>
            <a:endParaRPr lang="en-US" sz="2000" b="1" kern="1200" dirty="0">
              <a:solidFill>
                <a:srgbClr val="FFFFFF"/>
              </a:solidFill>
              <a:cs typeface="SST Arabic" panose="020B0504030504020204"/>
            </a:endParaRPr>
          </a:p>
        </p:txBody>
      </p:sp>
      <p:sp>
        <p:nvSpPr>
          <p:cNvPr id="146" name="Oval 145">
            <a:extLst>
              <a:ext uri="{FF2B5EF4-FFF2-40B4-BE49-F238E27FC236}">
                <a16:creationId xmlns:a16="http://schemas.microsoft.com/office/drawing/2014/main" id="{32B122C2-D058-4ED4-8F35-83EA924A05B9}"/>
              </a:ext>
            </a:extLst>
          </p:cNvPr>
          <p:cNvSpPr/>
          <p:nvPr/>
        </p:nvSpPr>
        <p:spPr>
          <a:xfrm>
            <a:off x="10911441" y="281461"/>
            <a:ext cx="883696" cy="883696"/>
          </a:xfrm>
          <a:prstGeom prst="ellipse">
            <a:avLst/>
          </a:prstGeom>
          <a:solidFill>
            <a:schemeClr val="bg1"/>
          </a:solidFill>
          <a:ln w="9525">
            <a:solidFill>
              <a:schemeClr val="bg1">
                <a:lumMod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err="1">
              <a:ln>
                <a:noFill/>
              </a:ln>
              <a:solidFill>
                <a:srgbClr val="000000"/>
              </a:solidFill>
              <a:effectLst/>
              <a:uLnTx/>
              <a:uFillTx/>
              <a:latin typeface="Calibri"/>
              <a:ea typeface="+mn-ea"/>
              <a:cs typeface="Symbio AR+LT"/>
            </a:endParaRPr>
          </a:p>
        </p:txBody>
      </p:sp>
      <p:sp>
        <p:nvSpPr>
          <p:cNvPr id="160" name="TextBox 159">
            <a:extLst>
              <a:ext uri="{FF2B5EF4-FFF2-40B4-BE49-F238E27FC236}">
                <a16:creationId xmlns:a16="http://schemas.microsoft.com/office/drawing/2014/main" id="{6406DBCF-1A1C-4CFF-B91C-88151AC1CD14}"/>
              </a:ext>
            </a:extLst>
          </p:cNvPr>
          <p:cNvSpPr txBox="1"/>
          <p:nvPr/>
        </p:nvSpPr>
        <p:spPr>
          <a:xfrm>
            <a:off x="612617" y="580438"/>
            <a:ext cx="6765870" cy="352509"/>
          </a:xfrm>
          <a:prstGeom prst="rect">
            <a:avLst/>
          </a:prstGeom>
          <a:noFill/>
        </p:spPr>
        <p:txBody>
          <a:bodyPr wrap="square" rtlCol="0" anchor="ctr" anchorCtr="0">
            <a:noAutofit/>
          </a:bodyPr>
          <a:lstStyle>
            <a:defPPr>
              <a:defRPr lang="en-US"/>
            </a:defPPr>
            <a:lvl1pPr algn="ctr" rtl="1">
              <a:defRPr sz="1200" b="1">
                <a:solidFill>
                  <a:srgbClr val="575756">
                    <a:lumMod val="50000"/>
                  </a:srgbClr>
                </a:solidFill>
                <a:latin typeface="SST Arabic" panose="020B0504030504020204" pitchFamily="34" charset="-78"/>
                <a:cs typeface="SST Arabic" panose="020B0504030504020204" pitchFamily="34" charset="-78"/>
              </a:defRPr>
            </a:lvl1pPr>
          </a:lstStyle>
          <a:p>
            <a:pPr lvl="0">
              <a:defRPr/>
            </a:pPr>
            <a:r>
              <a:rPr lang="ar-SA" noProof="0" dirty="0"/>
              <a:t>0</a:t>
            </a:r>
            <a:r>
              <a:rPr kumimoji="0" lang="ar-SA" sz="1200" b="1" i="0" u="none" strike="noStrike" kern="1200" cap="none" spc="0" normalizeH="0" baseline="0" noProof="0" dirty="0">
                <a:ln>
                  <a:noFill/>
                </a:ln>
                <a:solidFill>
                  <a:srgbClr val="575756">
                    <a:lumMod val="50000"/>
                  </a:srgbClr>
                </a:solidFill>
                <a:effectLst/>
                <a:uLnTx/>
                <a:uFillTx/>
                <a:latin typeface="SST Arabic" panose="020B0504030504020204" pitchFamily="34" charset="-78"/>
                <a:ea typeface="+mn-ea"/>
                <a:cs typeface="SST Arabic" panose="020B0504030504020204" pitchFamily="34" charset="-78"/>
              </a:rPr>
              <a:t> حركة تم استهدافها لفترة يناير 2023 حتى يونيو 2023</a:t>
            </a:r>
            <a:endParaRPr kumimoji="0" lang="en-US" sz="1200" b="1" i="0" u="none" strike="noStrike" kern="1200" cap="none" spc="0" normalizeH="0" baseline="0" noProof="0" dirty="0">
              <a:ln>
                <a:noFill/>
              </a:ln>
              <a:solidFill>
                <a:srgbClr val="575756">
                  <a:lumMod val="50000"/>
                </a:srgbClr>
              </a:solidFill>
              <a:effectLst/>
              <a:uLnTx/>
              <a:uFillTx/>
              <a:latin typeface="SST Arabic" panose="020B0504030504020204" pitchFamily="34" charset="-78"/>
              <a:ea typeface="+mn-ea"/>
              <a:cs typeface="SST Arabic" panose="020B0504030504020204" pitchFamily="34" charset="-78"/>
            </a:endParaRPr>
          </a:p>
        </p:txBody>
      </p:sp>
      <p:grpSp>
        <p:nvGrpSpPr>
          <p:cNvPr id="161" name="Group 160">
            <a:extLst>
              <a:ext uri="{FF2B5EF4-FFF2-40B4-BE49-F238E27FC236}">
                <a16:creationId xmlns:a16="http://schemas.microsoft.com/office/drawing/2014/main" id="{DFEBF12B-6BF4-4800-8DFB-18CCA1484AE8}"/>
              </a:ext>
            </a:extLst>
          </p:cNvPr>
          <p:cNvGrpSpPr/>
          <p:nvPr/>
        </p:nvGrpSpPr>
        <p:grpSpPr>
          <a:xfrm>
            <a:off x="11156012" y="480637"/>
            <a:ext cx="394554" cy="424008"/>
            <a:chOff x="4402859" y="2189177"/>
            <a:chExt cx="1144835" cy="1230298"/>
          </a:xfrm>
        </p:grpSpPr>
        <p:sp>
          <p:nvSpPr>
            <p:cNvPr id="162" name="Freeform: Shape 77">
              <a:extLst>
                <a:ext uri="{FF2B5EF4-FFF2-40B4-BE49-F238E27FC236}">
                  <a16:creationId xmlns:a16="http://schemas.microsoft.com/office/drawing/2014/main" id="{6C60502E-3297-42BE-BF3D-B7EB7FC78371}"/>
                </a:ext>
              </a:extLst>
            </p:cNvPr>
            <p:cNvSpPr/>
            <p:nvPr/>
          </p:nvSpPr>
          <p:spPr>
            <a:xfrm>
              <a:off x="4586522" y="2189177"/>
              <a:ext cx="734651" cy="734651"/>
            </a:xfrm>
            <a:custGeom>
              <a:avLst/>
              <a:gdLst>
                <a:gd name="connsiteX0" fmla="*/ 118060 w 114300"/>
                <a:gd name="connsiteY0" fmla="*/ 60910 h 114300"/>
                <a:gd name="connsiteX1" fmla="*/ 60910 w 114300"/>
                <a:gd name="connsiteY1" fmla="*/ 118060 h 114300"/>
                <a:gd name="connsiteX2" fmla="*/ 3760 w 114300"/>
                <a:gd name="connsiteY2" fmla="*/ 60910 h 114300"/>
                <a:gd name="connsiteX3" fmla="*/ 60910 w 114300"/>
                <a:gd name="connsiteY3" fmla="*/ 3760 h 114300"/>
                <a:gd name="connsiteX4" fmla="*/ 118060 w 114300"/>
                <a:gd name="connsiteY4" fmla="*/ 60910 h 114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300" h="114300">
                  <a:moveTo>
                    <a:pt x="118060" y="60910"/>
                  </a:moveTo>
                  <a:cubicBezTo>
                    <a:pt x="118060" y="92473"/>
                    <a:pt x="92473" y="118060"/>
                    <a:pt x="60910" y="118060"/>
                  </a:cubicBezTo>
                  <a:cubicBezTo>
                    <a:pt x="29347" y="118060"/>
                    <a:pt x="3760" y="92473"/>
                    <a:pt x="3760" y="60910"/>
                  </a:cubicBezTo>
                  <a:cubicBezTo>
                    <a:pt x="3760" y="29347"/>
                    <a:pt x="29347" y="3760"/>
                    <a:pt x="60910" y="3760"/>
                  </a:cubicBezTo>
                  <a:cubicBezTo>
                    <a:pt x="92473" y="3760"/>
                    <a:pt x="118060" y="29347"/>
                    <a:pt x="118060" y="60910"/>
                  </a:cubicBezTo>
                  <a:close/>
                </a:path>
              </a:pathLst>
            </a:custGeom>
            <a:noFill/>
            <a:ln w="6350" cap="flat">
              <a:solidFill>
                <a:schemeClr val="bg1">
                  <a:lumMod val="50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Symbio AR+LT"/>
              </a:endParaRPr>
            </a:p>
          </p:txBody>
        </p:sp>
        <p:sp>
          <p:nvSpPr>
            <p:cNvPr id="163" name="Freeform: Shape 78">
              <a:extLst>
                <a:ext uri="{FF2B5EF4-FFF2-40B4-BE49-F238E27FC236}">
                  <a16:creationId xmlns:a16="http://schemas.microsoft.com/office/drawing/2014/main" id="{507FF40F-5098-4F01-821F-7B63D1AF0F14}"/>
                </a:ext>
              </a:extLst>
            </p:cNvPr>
            <p:cNvSpPr/>
            <p:nvPr/>
          </p:nvSpPr>
          <p:spPr>
            <a:xfrm>
              <a:off x="4953847" y="2262641"/>
              <a:ext cx="306103" cy="306103"/>
            </a:xfrm>
            <a:custGeom>
              <a:avLst/>
              <a:gdLst>
                <a:gd name="connsiteX0" fmla="*/ 49480 w 47625"/>
                <a:gd name="connsiteY0" fmla="*/ 49480 h 47625"/>
                <a:gd name="connsiteX1" fmla="*/ 3760 w 47625"/>
                <a:gd name="connsiteY1" fmla="*/ 3760 h 47625"/>
              </a:gdLst>
              <a:ahLst/>
              <a:cxnLst>
                <a:cxn ang="0">
                  <a:pos x="connsiteX0" y="connsiteY0"/>
                </a:cxn>
                <a:cxn ang="0">
                  <a:pos x="connsiteX1" y="connsiteY1"/>
                </a:cxn>
              </a:cxnLst>
              <a:rect l="l" t="t" r="r" b="b"/>
              <a:pathLst>
                <a:path w="47625" h="47625">
                  <a:moveTo>
                    <a:pt x="49480" y="49480"/>
                  </a:moveTo>
                  <a:cubicBezTo>
                    <a:pt x="49480" y="24715"/>
                    <a:pt x="29477" y="3760"/>
                    <a:pt x="3760" y="3760"/>
                  </a:cubicBezTo>
                </a:path>
              </a:pathLst>
            </a:custGeom>
            <a:noFill/>
            <a:ln w="6350" cap="rnd">
              <a:solidFill>
                <a:schemeClr val="bg1">
                  <a:lumMod val="50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Symbio AR+LT"/>
              </a:endParaRPr>
            </a:p>
          </p:txBody>
        </p:sp>
        <p:sp>
          <p:nvSpPr>
            <p:cNvPr id="164" name="Freeform: Shape 79">
              <a:extLst>
                <a:ext uri="{FF2B5EF4-FFF2-40B4-BE49-F238E27FC236}">
                  <a16:creationId xmlns:a16="http://schemas.microsoft.com/office/drawing/2014/main" id="{28899B90-B3FB-4639-BAF8-DCB21AD26E24}"/>
                </a:ext>
              </a:extLst>
            </p:cNvPr>
            <p:cNvSpPr/>
            <p:nvPr/>
          </p:nvSpPr>
          <p:spPr>
            <a:xfrm>
              <a:off x="4898752" y="2923828"/>
              <a:ext cx="122441" cy="122441"/>
            </a:xfrm>
            <a:custGeom>
              <a:avLst/>
              <a:gdLst>
                <a:gd name="connsiteX0" fmla="*/ 3760 w 19050"/>
                <a:gd name="connsiteY0" fmla="*/ 3760 h 19050"/>
                <a:gd name="connsiteX1" fmla="*/ 3760 w 19050"/>
                <a:gd name="connsiteY1" fmla="*/ 24715 h 19050"/>
                <a:gd name="connsiteX2" fmla="*/ 20905 w 19050"/>
                <a:gd name="connsiteY2" fmla="*/ 24715 h 19050"/>
                <a:gd name="connsiteX3" fmla="*/ 20905 w 19050"/>
                <a:gd name="connsiteY3" fmla="*/ 3760 h 19050"/>
              </a:gdLst>
              <a:ahLst/>
              <a:cxnLst>
                <a:cxn ang="0">
                  <a:pos x="connsiteX0" y="connsiteY0"/>
                </a:cxn>
                <a:cxn ang="0">
                  <a:pos x="connsiteX1" y="connsiteY1"/>
                </a:cxn>
                <a:cxn ang="0">
                  <a:pos x="connsiteX2" y="connsiteY2"/>
                </a:cxn>
                <a:cxn ang="0">
                  <a:pos x="connsiteX3" y="connsiteY3"/>
                </a:cxn>
              </a:cxnLst>
              <a:rect l="l" t="t" r="r" b="b"/>
              <a:pathLst>
                <a:path w="19050" h="19050">
                  <a:moveTo>
                    <a:pt x="3760" y="3760"/>
                  </a:moveTo>
                  <a:lnTo>
                    <a:pt x="3760" y="24715"/>
                  </a:lnTo>
                  <a:lnTo>
                    <a:pt x="20905" y="24715"/>
                  </a:lnTo>
                  <a:lnTo>
                    <a:pt x="20905" y="3760"/>
                  </a:lnTo>
                </a:path>
              </a:pathLst>
            </a:custGeom>
            <a:noFill/>
            <a:ln w="6350" cap="flat">
              <a:solidFill>
                <a:schemeClr val="bg1">
                  <a:lumMod val="50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Symbio AR+LT"/>
              </a:endParaRPr>
            </a:p>
          </p:txBody>
        </p:sp>
        <p:sp>
          <p:nvSpPr>
            <p:cNvPr id="165" name="Freeform: Shape 80">
              <a:extLst>
                <a:ext uri="{FF2B5EF4-FFF2-40B4-BE49-F238E27FC236}">
                  <a16:creationId xmlns:a16="http://schemas.microsoft.com/office/drawing/2014/main" id="{8243008F-E6F7-402A-92AC-46912E769E6D}"/>
                </a:ext>
              </a:extLst>
            </p:cNvPr>
            <p:cNvSpPr/>
            <p:nvPr/>
          </p:nvSpPr>
          <p:spPr>
            <a:xfrm>
              <a:off x="4764067" y="2513650"/>
              <a:ext cx="122441" cy="183663"/>
            </a:xfrm>
            <a:custGeom>
              <a:avLst/>
              <a:gdLst>
                <a:gd name="connsiteX0" fmla="*/ 3760 w 19050"/>
                <a:gd name="connsiteY0" fmla="*/ 3760 h 28575"/>
                <a:gd name="connsiteX1" fmla="*/ 23762 w 19050"/>
                <a:gd name="connsiteY1" fmla="*/ 3760 h 28575"/>
                <a:gd name="connsiteX2" fmla="*/ 23762 w 19050"/>
                <a:gd name="connsiteY2" fmla="*/ 31382 h 28575"/>
                <a:gd name="connsiteX3" fmla="*/ 3760 w 19050"/>
                <a:gd name="connsiteY3" fmla="*/ 31382 h 28575"/>
              </a:gdLst>
              <a:ahLst/>
              <a:cxnLst>
                <a:cxn ang="0">
                  <a:pos x="connsiteX0" y="connsiteY0"/>
                </a:cxn>
                <a:cxn ang="0">
                  <a:pos x="connsiteX1" y="connsiteY1"/>
                </a:cxn>
                <a:cxn ang="0">
                  <a:pos x="connsiteX2" y="connsiteY2"/>
                </a:cxn>
                <a:cxn ang="0">
                  <a:pos x="connsiteX3" y="connsiteY3"/>
                </a:cxn>
              </a:cxnLst>
              <a:rect l="l" t="t" r="r" b="b"/>
              <a:pathLst>
                <a:path w="19050" h="28575">
                  <a:moveTo>
                    <a:pt x="3760" y="3760"/>
                  </a:moveTo>
                  <a:lnTo>
                    <a:pt x="23762" y="3760"/>
                  </a:lnTo>
                  <a:lnTo>
                    <a:pt x="23762" y="31382"/>
                  </a:lnTo>
                  <a:lnTo>
                    <a:pt x="3760" y="31382"/>
                  </a:lnTo>
                  <a:close/>
                </a:path>
              </a:pathLst>
            </a:custGeom>
            <a:noFill/>
            <a:ln w="6350" cap="flat">
              <a:solidFill>
                <a:schemeClr val="bg1">
                  <a:lumMod val="50000"/>
                </a:schemeClr>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Symbio AR+LT"/>
              </a:endParaRPr>
            </a:p>
          </p:txBody>
        </p:sp>
        <p:sp>
          <p:nvSpPr>
            <p:cNvPr id="166" name="Freeform: Shape 81">
              <a:extLst>
                <a:ext uri="{FF2B5EF4-FFF2-40B4-BE49-F238E27FC236}">
                  <a16:creationId xmlns:a16="http://schemas.microsoft.com/office/drawing/2014/main" id="{1D2CEA07-707B-4D9A-B2AA-B4F630F61F48}"/>
                </a:ext>
              </a:extLst>
            </p:cNvPr>
            <p:cNvSpPr/>
            <p:nvPr/>
          </p:nvSpPr>
          <p:spPr>
            <a:xfrm>
              <a:off x="4892628" y="2427941"/>
              <a:ext cx="122441" cy="306103"/>
            </a:xfrm>
            <a:custGeom>
              <a:avLst/>
              <a:gdLst>
                <a:gd name="connsiteX0" fmla="*/ 3760 w 19050"/>
                <a:gd name="connsiteY0" fmla="*/ 3760 h 47625"/>
                <a:gd name="connsiteX1" fmla="*/ 23762 w 19050"/>
                <a:gd name="connsiteY1" fmla="*/ 3760 h 47625"/>
                <a:gd name="connsiteX2" fmla="*/ 23762 w 19050"/>
                <a:gd name="connsiteY2" fmla="*/ 44717 h 47625"/>
                <a:gd name="connsiteX3" fmla="*/ 3760 w 19050"/>
                <a:gd name="connsiteY3" fmla="*/ 44717 h 47625"/>
              </a:gdLst>
              <a:ahLst/>
              <a:cxnLst>
                <a:cxn ang="0">
                  <a:pos x="connsiteX0" y="connsiteY0"/>
                </a:cxn>
                <a:cxn ang="0">
                  <a:pos x="connsiteX1" y="connsiteY1"/>
                </a:cxn>
                <a:cxn ang="0">
                  <a:pos x="connsiteX2" y="connsiteY2"/>
                </a:cxn>
                <a:cxn ang="0">
                  <a:pos x="connsiteX3" y="connsiteY3"/>
                </a:cxn>
              </a:cxnLst>
              <a:rect l="l" t="t" r="r" b="b"/>
              <a:pathLst>
                <a:path w="19050" h="47625">
                  <a:moveTo>
                    <a:pt x="3760" y="3760"/>
                  </a:moveTo>
                  <a:lnTo>
                    <a:pt x="23762" y="3760"/>
                  </a:lnTo>
                  <a:lnTo>
                    <a:pt x="23762" y="44717"/>
                  </a:lnTo>
                  <a:lnTo>
                    <a:pt x="3760" y="44717"/>
                  </a:lnTo>
                  <a:close/>
                </a:path>
              </a:pathLst>
            </a:custGeom>
            <a:noFill/>
            <a:ln w="6350" cap="flat">
              <a:solidFill>
                <a:schemeClr val="bg1">
                  <a:lumMod val="50000"/>
                </a:schemeClr>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Symbio AR+LT"/>
              </a:endParaRPr>
            </a:p>
          </p:txBody>
        </p:sp>
        <p:sp>
          <p:nvSpPr>
            <p:cNvPr id="167" name="Freeform: Shape 82">
              <a:extLst>
                <a:ext uri="{FF2B5EF4-FFF2-40B4-BE49-F238E27FC236}">
                  <a16:creationId xmlns:a16="http://schemas.microsoft.com/office/drawing/2014/main" id="{3DAE8965-A32B-4AE4-BA28-89196284551A}"/>
                </a:ext>
              </a:extLst>
            </p:cNvPr>
            <p:cNvSpPr/>
            <p:nvPr/>
          </p:nvSpPr>
          <p:spPr>
            <a:xfrm>
              <a:off x="5021193" y="2513650"/>
              <a:ext cx="122441" cy="183663"/>
            </a:xfrm>
            <a:custGeom>
              <a:avLst/>
              <a:gdLst>
                <a:gd name="connsiteX0" fmla="*/ 3760 w 19050"/>
                <a:gd name="connsiteY0" fmla="*/ 3760 h 28575"/>
                <a:gd name="connsiteX1" fmla="*/ 23762 w 19050"/>
                <a:gd name="connsiteY1" fmla="*/ 3760 h 28575"/>
                <a:gd name="connsiteX2" fmla="*/ 23762 w 19050"/>
                <a:gd name="connsiteY2" fmla="*/ 31382 h 28575"/>
                <a:gd name="connsiteX3" fmla="*/ 3760 w 19050"/>
                <a:gd name="connsiteY3" fmla="*/ 31382 h 28575"/>
              </a:gdLst>
              <a:ahLst/>
              <a:cxnLst>
                <a:cxn ang="0">
                  <a:pos x="connsiteX0" y="connsiteY0"/>
                </a:cxn>
                <a:cxn ang="0">
                  <a:pos x="connsiteX1" y="connsiteY1"/>
                </a:cxn>
                <a:cxn ang="0">
                  <a:pos x="connsiteX2" y="connsiteY2"/>
                </a:cxn>
                <a:cxn ang="0">
                  <a:pos x="connsiteX3" y="connsiteY3"/>
                </a:cxn>
              </a:cxnLst>
              <a:rect l="l" t="t" r="r" b="b"/>
              <a:pathLst>
                <a:path w="19050" h="28575">
                  <a:moveTo>
                    <a:pt x="3760" y="3760"/>
                  </a:moveTo>
                  <a:lnTo>
                    <a:pt x="23762" y="3760"/>
                  </a:lnTo>
                  <a:lnTo>
                    <a:pt x="23762" y="31382"/>
                  </a:lnTo>
                  <a:lnTo>
                    <a:pt x="3760" y="31382"/>
                  </a:lnTo>
                  <a:close/>
                </a:path>
              </a:pathLst>
            </a:custGeom>
            <a:noFill/>
            <a:ln w="6350" cap="flat">
              <a:solidFill>
                <a:schemeClr val="bg1">
                  <a:lumMod val="50000"/>
                </a:schemeClr>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Symbio AR+LT"/>
              </a:endParaRPr>
            </a:p>
          </p:txBody>
        </p:sp>
        <p:sp>
          <p:nvSpPr>
            <p:cNvPr id="168" name="Freeform: Shape 83">
              <a:extLst>
                <a:ext uri="{FF2B5EF4-FFF2-40B4-BE49-F238E27FC236}">
                  <a16:creationId xmlns:a16="http://schemas.microsoft.com/office/drawing/2014/main" id="{22D1AD19-855C-4BC7-8B40-30B5CE5AD425}"/>
                </a:ext>
              </a:extLst>
            </p:cNvPr>
            <p:cNvSpPr/>
            <p:nvPr/>
          </p:nvSpPr>
          <p:spPr>
            <a:xfrm>
              <a:off x="4476326" y="3193199"/>
              <a:ext cx="61222" cy="61222"/>
            </a:xfrm>
            <a:custGeom>
              <a:avLst/>
              <a:gdLst>
                <a:gd name="connsiteX0" fmla="*/ 14237 w 9525"/>
                <a:gd name="connsiteY0" fmla="*/ 3760 h 9525"/>
                <a:gd name="connsiteX1" fmla="*/ 3760 w 9525"/>
                <a:gd name="connsiteY1" fmla="*/ 14237 h 9525"/>
              </a:gdLst>
              <a:ahLst/>
              <a:cxnLst>
                <a:cxn ang="0">
                  <a:pos x="connsiteX0" y="connsiteY0"/>
                </a:cxn>
                <a:cxn ang="0">
                  <a:pos x="connsiteX1" y="connsiteY1"/>
                </a:cxn>
              </a:cxnLst>
              <a:rect l="l" t="t" r="r" b="b"/>
              <a:pathLst>
                <a:path w="9525" h="9525">
                  <a:moveTo>
                    <a:pt x="14237" y="3760"/>
                  </a:moveTo>
                  <a:lnTo>
                    <a:pt x="3760" y="14237"/>
                  </a:lnTo>
                </a:path>
              </a:pathLst>
            </a:custGeom>
            <a:ln w="6350" cap="rnd">
              <a:solidFill>
                <a:schemeClr val="bg1">
                  <a:lumMod val="50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Symbio AR+LT"/>
              </a:endParaRPr>
            </a:p>
          </p:txBody>
        </p:sp>
        <p:sp>
          <p:nvSpPr>
            <p:cNvPr id="169" name="Freeform: Shape 84">
              <a:extLst>
                <a:ext uri="{FF2B5EF4-FFF2-40B4-BE49-F238E27FC236}">
                  <a16:creationId xmlns:a16="http://schemas.microsoft.com/office/drawing/2014/main" id="{790FF8AF-BA9D-4A1D-A88C-5A374EE22153}"/>
                </a:ext>
              </a:extLst>
            </p:cNvPr>
            <p:cNvSpPr/>
            <p:nvPr/>
          </p:nvSpPr>
          <p:spPr>
            <a:xfrm>
              <a:off x="4604891" y="3193199"/>
              <a:ext cx="61222" cy="61222"/>
            </a:xfrm>
            <a:custGeom>
              <a:avLst/>
              <a:gdLst>
                <a:gd name="connsiteX0" fmla="*/ 14237 w 9525"/>
                <a:gd name="connsiteY0" fmla="*/ 14237 h 9525"/>
                <a:gd name="connsiteX1" fmla="*/ 3760 w 9525"/>
                <a:gd name="connsiteY1" fmla="*/ 3760 h 9525"/>
              </a:gdLst>
              <a:ahLst/>
              <a:cxnLst>
                <a:cxn ang="0">
                  <a:pos x="connsiteX0" y="connsiteY0"/>
                </a:cxn>
                <a:cxn ang="0">
                  <a:pos x="connsiteX1" y="connsiteY1"/>
                </a:cxn>
              </a:cxnLst>
              <a:rect l="l" t="t" r="r" b="b"/>
              <a:pathLst>
                <a:path w="9525" h="9525">
                  <a:moveTo>
                    <a:pt x="14237" y="14237"/>
                  </a:moveTo>
                  <a:lnTo>
                    <a:pt x="3760" y="3760"/>
                  </a:lnTo>
                </a:path>
              </a:pathLst>
            </a:custGeom>
            <a:ln w="6350" cap="rnd">
              <a:solidFill>
                <a:schemeClr val="bg1">
                  <a:lumMod val="50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Symbio AR+LT"/>
              </a:endParaRPr>
            </a:p>
          </p:txBody>
        </p:sp>
        <p:sp>
          <p:nvSpPr>
            <p:cNvPr id="170" name="Freeform: Shape 85">
              <a:extLst>
                <a:ext uri="{FF2B5EF4-FFF2-40B4-BE49-F238E27FC236}">
                  <a16:creationId xmlns:a16="http://schemas.microsoft.com/office/drawing/2014/main" id="{9773605E-30D1-47F4-96D1-949ABF95A5A6}"/>
                </a:ext>
              </a:extLst>
            </p:cNvPr>
            <p:cNvSpPr/>
            <p:nvPr/>
          </p:nvSpPr>
          <p:spPr>
            <a:xfrm>
              <a:off x="4733452" y="3187082"/>
              <a:ext cx="61222" cy="61222"/>
            </a:xfrm>
            <a:custGeom>
              <a:avLst/>
              <a:gdLst>
                <a:gd name="connsiteX0" fmla="*/ 14237 w 9525"/>
                <a:gd name="connsiteY0" fmla="*/ 3760 h 9525"/>
                <a:gd name="connsiteX1" fmla="*/ 3760 w 9525"/>
                <a:gd name="connsiteY1" fmla="*/ 15190 h 9525"/>
              </a:gdLst>
              <a:ahLst/>
              <a:cxnLst>
                <a:cxn ang="0">
                  <a:pos x="connsiteX0" y="connsiteY0"/>
                </a:cxn>
                <a:cxn ang="0">
                  <a:pos x="connsiteX1" y="connsiteY1"/>
                </a:cxn>
              </a:cxnLst>
              <a:rect l="l" t="t" r="r" b="b"/>
              <a:pathLst>
                <a:path w="9525" h="9525">
                  <a:moveTo>
                    <a:pt x="14237" y="3760"/>
                  </a:moveTo>
                  <a:lnTo>
                    <a:pt x="3760" y="15190"/>
                  </a:lnTo>
                </a:path>
              </a:pathLst>
            </a:custGeom>
            <a:ln w="6350" cap="rnd">
              <a:solidFill>
                <a:schemeClr val="bg1">
                  <a:lumMod val="50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Symbio AR+LT"/>
              </a:endParaRPr>
            </a:p>
          </p:txBody>
        </p:sp>
        <p:sp>
          <p:nvSpPr>
            <p:cNvPr id="171" name="Freeform: Shape 86">
              <a:extLst>
                <a:ext uri="{FF2B5EF4-FFF2-40B4-BE49-F238E27FC236}">
                  <a16:creationId xmlns:a16="http://schemas.microsoft.com/office/drawing/2014/main" id="{94BFAD57-9E97-43C2-94EC-D9F9AC2B0C70}"/>
                </a:ext>
              </a:extLst>
            </p:cNvPr>
            <p:cNvSpPr/>
            <p:nvPr/>
          </p:nvSpPr>
          <p:spPr>
            <a:xfrm>
              <a:off x="4402859" y="3254421"/>
              <a:ext cx="122441" cy="122441"/>
            </a:xfrm>
            <a:custGeom>
              <a:avLst/>
              <a:gdLst>
                <a:gd name="connsiteX0" fmla="*/ 17095 w 19050"/>
                <a:gd name="connsiteY0" fmla="*/ 10427 h 19050"/>
                <a:gd name="connsiteX1" fmla="*/ 10427 w 19050"/>
                <a:gd name="connsiteY1" fmla="*/ 17095 h 19050"/>
                <a:gd name="connsiteX2" fmla="*/ 3760 w 19050"/>
                <a:gd name="connsiteY2" fmla="*/ 10427 h 19050"/>
                <a:gd name="connsiteX3" fmla="*/ 10427 w 19050"/>
                <a:gd name="connsiteY3" fmla="*/ 3760 h 19050"/>
                <a:gd name="connsiteX4" fmla="*/ 17095 w 19050"/>
                <a:gd name="connsiteY4" fmla="*/ 10427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7095" y="10427"/>
                  </a:moveTo>
                  <a:cubicBezTo>
                    <a:pt x="17095" y="14110"/>
                    <a:pt x="14110" y="17095"/>
                    <a:pt x="10427" y="17095"/>
                  </a:cubicBezTo>
                  <a:cubicBezTo>
                    <a:pt x="6745" y="17095"/>
                    <a:pt x="3760" y="14110"/>
                    <a:pt x="3760" y="10427"/>
                  </a:cubicBezTo>
                  <a:cubicBezTo>
                    <a:pt x="3760" y="6745"/>
                    <a:pt x="6745" y="3760"/>
                    <a:pt x="10427" y="3760"/>
                  </a:cubicBezTo>
                  <a:cubicBezTo>
                    <a:pt x="14110" y="3760"/>
                    <a:pt x="17095" y="6745"/>
                    <a:pt x="17095" y="10427"/>
                  </a:cubicBezTo>
                  <a:close/>
                </a:path>
              </a:pathLst>
            </a:custGeom>
            <a:noFill/>
            <a:ln w="6350" cap="rnd">
              <a:solidFill>
                <a:schemeClr val="bg1">
                  <a:lumMod val="50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Symbio AR+LT"/>
              </a:endParaRPr>
            </a:p>
          </p:txBody>
        </p:sp>
        <p:sp>
          <p:nvSpPr>
            <p:cNvPr id="172" name="Freeform: Shape 87">
              <a:extLst>
                <a:ext uri="{FF2B5EF4-FFF2-40B4-BE49-F238E27FC236}">
                  <a16:creationId xmlns:a16="http://schemas.microsoft.com/office/drawing/2014/main" id="{3B1D4666-5E7A-4FB8-9FCB-21E42EC56241}"/>
                </a:ext>
              </a:extLst>
            </p:cNvPr>
            <p:cNvSpPr/>
            <p:nvPr/>
          </p:nvSpPr>
          <p:spPr>
            <a:xfrm>
              <a:off x="4531427" y="3119736"/>
              <a:ext cx="122441" cy="122441"/>
            </a:xfrm>
            <a:custGeom>
              <a:avLst/>
              <a:gdLst>
                <a:gd name="connsiteX0" fmla="*/ 17095 w 19050"/>
                <a:gd name="connsiteY0" fmla="*/ 10427 h 19050"/>
                <a:gd name="connsiteX1" fmla="*/ 10427 w 19050"/>
                <a:gd name="connsiteY1" fmla="*/ 17095 h 19050"/>
                <a:gd name="connsiteX2" fmla="*/ 3760 w 19050"/>
                <a:gd name="connsiteY2" fmla="*/ 10427 h 19050"/>
                <a:gd name="connsiteX3" fmla="*/ 10427 w 19050"/>
                <a:gd name="connsiteY3" fmla="*/ 3760 h 19050"/>
                <a:gd name="connsiteX4" fmla="*/ 17095 w 19050"/>
                <a:gd name="connsiteY4" fmla="*/ 10427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7095" y="10427"/>
                  </a:moveTo>
                  <a:cubicBezTo>
                    <a:pt x="17095" y="14110"/>
                    <a:pt x="14110" y="17095"/>
                    <a:pt x="10427" y="17095"/>
                  </a:cubicBezTo>
                  <a:cubicBezTo>
                    <a:pt x="6745" y="17095"/>
                    <a:pt x="3760" y="14110"/>
                    <a:pt x="3760" y="10427"/>
                  </a:cubicBezTo>
                  <a:cubicBezTo>
                    <a:pt x="3760" y="6745"/>
                    <a:pt x="6745" y="3760"/>
                    <a:pt x="10427" y="3760"/>
                  </a:cubicBezTo>
                  <a:cubicBezTo>
                    <a:pt x="14110" y="3760"/>
                    <a:pt x="17095" y="6745"/>
                    <a:pt x="17095" y="10427"/>
                  </a:cubicBezTo>
                  <a:close/>
                </a:path>
              </a:pathLst>
            </a:custGeom>
            <a:noFill/>
            <a:ln w="6350" cap="rnd">
              <a:solidFill>
                <a:schemeClr val="bg1">
                  <a:lumMod val="50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Symbio AR+LT"/>
              </a:endParaRPr>
            </a:p>
          </p:txBody>
        </p:sp>
        <p:sp>
          <p:nvSpPr>
            <p:cNvPr id="173" name="Freeform: Shape 88">
              <a:extLst>
                <a:ext uri="{FF2B5EF4-FFF2-40B4-BE49-F238E27FC236}">
                  <a16:creationId xmlns:a16="http://schemas.microsoft.com/office/drawing/2014/main" id="{41470E0D-4C86-4076-B0B2-5582E2451904}"/>
                </a:ext>
              </a:extLst>
            </p:cNvPr>
            <p:cNvSpPr/>
            <p:nvPr/>
          </p:nvSpPr>
          <p:spPr>
            <a:xfrm>
              <a:off x="4659989" y="3254421"/>
              <a:ext cx="122441" cy="122441"/>
            </a:xfrm>
            <a:custGeom>
              <a:avLst/>
              <a:gdLst>
                <a:gd name="connsiteX0" fmla="*/ 17095 w 19050"/>
                <a:gd name="connsiteY0" fmla="*/ 10427 h 19050"/>
                <a:gd name="connsiteX1" fmla="*/ 10427 w 19050"/>
                <a:gd name="connsiteY1" fmla="*/ 17095 h 19050"/>
                <a:gd name="connsiteX2" fmla="*/ 3760 w 19050"/>
                <a:gd name="connsiteY2" fmla="*/ 10427 h 19050"/>
                <a:gd name="connsiteX3" fmla="*/ 10427 w 19050"/>
                <a:gd name="connsiteY3" fmla="*/ 3760 h 19050"/>
                <a:gd name="connsiteX4" fmla="*/ 17095 w 19050"/>
                <a:gd name="connsiteY4" fmla="*/ 10427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7095" y="10427"/>
                  </a:moveTo>
                  <a:cubicBezTo>
                    <a:pt x="17095" y="14110"/>
                    <a:pt x="14110" y="17095"/>
                    <a:pt x="10427" y="17095"/>
                  </a:cubicBezTo>
                  <a:cubicBezTo>
                    <a:pt x="6745" y="17095"/>
                    <a:pt x="3760" y="14110"/>
                    <a:pt x="3760" y="10427"/>
                  </a:cubicBezTo>
                  <a:cubicBezTo>
                    <a:pt x="3760" y="6745"/>
                    <a:pt x="6745" y="3760"/>
                    <a:pt x="10427" y="3760"/>
                  </a:cubicBezTo>
                  <a:cubicBezTo>
                    <a:pt x="14110" y="3760"/>
                    <a:pt x="17095" y="6745"/>
                    <a:pt x="17095" y="10427"/>
                  </a:cubicBezTo>
                  <a:close/>
                </a:path>
              </a:pathLst>
            </a:custGeom>
            <a:noFill/>
            <a:ln w="6350" cap="rnd">
              <a:solidFill>
                <a:schemeClr val="bg1">
                  <a:lumMod val="50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Symbio AR+LT"/>
              </a:endParaRPr>
            </a:p>
          </p:txBody>
        </p:sp>
        <p:sp>
          <p:nvSpPr>
            <p:cNvPr id="174" name="Freeform: Shape 89">
              <a:extLst>
                <a:ext uri="{FF2B5EF4-FFF2-40B4-BE49-F238E27FC236}">
                  <a16:creationId xmlns:a16="http://schemas.microsoft.com/office/drawing/2014/main" id="{A7BD3936-177C-4126-99FD-601817BA5D5D}"/>
                </a:ext>
              </a:extLst>
            </p:cNvPr>
            <p:cNvSpPr/>
            <p:nvPr/>
          </p:nvSpPr>
          <p:spPr>
            <a:xfrm>
              <a:off x="5370149" y="3193199"/>
              <a:ext cx="61222" cy="61222"/>
            </a:xfrm>
            <a:custGeom>
              <a:avLst/>
              <a:gdLst>
                <a:gd name="connsiteX0" fmla="*/ 3760 w 9525"/>
                <a:gd name="connsiteY0" fmla="*/ 3760 h 9525"/>
                <a:gd name="connsiteX1" fmla="*/ 14237 w 9525"/>
                <a:gd name="connsiteY1" fmla="*/ 14237 h 9525"/>
              </a:gdLst>
              <a:ahLst/>
              <a:cxnLst>
                <a:cxn ang="0">
                  <a:pos x="connsiteX0" y="connsiteY0"/>
                </a:cxn>
                <a:cxn ang="0">
                  <a:pos x="connsiteX1" y="connsiteY1"/>
                </a:cxn>
              </a:cxnLst>
              <a:rect l="l" t="t" r="r" b="b"/>
              <a:pathLst>
                <a:path w="9525" h="9525">
                  <a:moveTo>
                    <a:pt x="3760" y="3760"/>
                  </a:moveTo>
                  <a:lnTo>
                    <a:pt x="14237" y="14237"/>
                  </a:lnTo>
                </a:path>
              </a:pathLst>
            </a:custGeom>
            <a:ln w="6350" cap="rnd">
              <a:solidFill>
                <a:schemeClr val="bg1">
                  <a:lumMod val="50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Symbio AR+LT"/>
              </a:endParaRPr>
            </a:p>
          </p:txBody>
        </p:sp>
        <p:sp>
          <p:nvSpPr>
            <p:cNvPr id="175" name="Freeform: Shape 90">
              <a:extLst>
                <a:ext uri="{FF2B5EF4-FFF2-40B4-BE49-F238E27FC236}">
                  <a16:creationId xmlns:a16="http://schemas.microsoft.com/office/drawing/2014/main" id="{951F861E-5622-45E3-B183-841292704E8A}"/>
                </a:ext>
              </a:extLst>
            </p:cNvPr>
            <p:cNvSpPr/>
            <p:nvPr/>
          </p:nvSpPr>
          <p:spPr>
            <a:xfrm>
              <a:off x="5241591" y="3193199"/>
              <a:ext cx="61222" cy="61222"/>
            </a:xfrm>
            <a:custGeom>
              <a:avLst/>
              <a:gdLst>
                <a:gd name="connsiteX0" fmla="*/ 3760 w 9525"/>
                <a:gd name="connsiteY0" fmla="*/ 14237 h 9525"/>
                <a:gd name="connsiteX1" fmla="*/ 14237 w 9525"/>
                <a:gd name="connsiteY1" fmla="*/ 3760 h 9525"/>
              </a:gdLst>
              <a:ahLst/>
              <a:cxnLst>
                <a:cxn ang="0">
                  <a:pos x="connsiteX0" y="connsiteY0"/>
                </a:cxn>
                <a:cxn ang="0">
                  <a:pos x="connsiteX1" y="connsiteY1"/>
                </a:cxn>
              </a:cxnLst>
              <a:rect l="l" t="t" r="r" b="b"/>
              <a:pathLst>
                <a:path w="9525" h="9525">
                  <a:moveTo>
                    <a:pt x="3760" y="14237"/>
                  </a:moveTo>
                  <a:lnTo>
                    <a:pt x="14237" y="3760"/>
                  </a:lnTo>
                </a:path>
              </a:pathLst>
            </a:custGeom>
            <a:ln w="6350" cap="rnd">
              <a:solidFill>
                <a:schemeClr val="bg1">
                  <a:lumMod val="50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Symbio AR+LT"/>
              </a:endParaRPr>
            </a:p>
          </p:txBody>
        </p:sp>
        <p:sp>
          <p:nvSpPr>
            <p:cNvPr id="176" name="Freeform: Shape 91">
              <a:extLst>
                <a:ext uri="{FF2B5EF4-FFF2-40B4-BE49-F238E27FC236}">
                  <a16:creationId xmlns:a16="http://schemas.microsoft.com/office/drawing/2014/main" id="{CA199778-689D-47E1-97E9-A6164309A442}"/>
                </a:ext>
              </a:extLst>
            </p:cNvPr>
            <p:cNvSpPr/>
            <p:nvPr/>
          </p:nvSpPr>
          <p:spPr>
            <a:xfrm>
              <a:off x="5106905" y="3187082"/>
              <a:ext cx="61222" cy="61222"/>
            </a:xfrm>
            <a:custGeom>
              <a:avLst/>
              <a:gdLst>
                <a:gd name="connsiteX0" fmla="*/ 3760 w 9525"/>
                <a:gd name="connsiteY0" fmla="*/ 3760 h 9525"/>
                <a:gd name="connsiteX1" fmla="*/ 15190 w 9525"/>
                <a:gd name="connsiteY1" fmla="*/ 15190 h 9525"/>
              </a:gdLst>
              <a:ahLst/>
              <a:cxnLst>
                <a:cxn ang="0">
                  <a:pos x="connsiteX0" y="connsiteY0"/>
                </a:cxn>
                <a:cxn ang="0">
                  <a:pos x="connsiteX1" y="connsiteY1"/>
                </a:cxn>
              </a:cxnLst>
              <a:rect l="l" t="t" r="r" b="b"/>
              <a:pathLst>
                <a:path w="9525" h="9525">
                  <a:moveTo>
                    <a:pt x="3760" y="3760"/>
                  </a:moveTo>
                  <a:lnTo>
                    <a:pt x="15190" y="15190"/>
                  </a:lnTo>
                </a:path>
              </a:pathLst>
            </a:custGeom>
            <a:ln w="6350" cap="rnd">
              <a:solidFill>
                <a:schemeClr val="bg1">
                  <a:lumMod val="50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Symbio AR+LT"/>
              </a:endParaRPr>
            </a:p>
          </p:txBody>
        </p:sp>
        <p:sp>
          <p:nvSpPr>
            <p:cNvPr id="177" name="Freeform: Shape 92">
              <a:extLst>
                <a:ext uri="{FF2B5EF4-FFF2-40B4-BE49-F238E27FC236}">
                  <a16:creationId xmlns:a16="http://schemas.microsoft.com/office/drawing/2014/main" id="{3126D88D-D641-4229-8D16-81546D911032}"/>
                </a:ext>
              </a:extLst>
            </p:cNvPr>
            <p:cNvSpPr/>
            <p:nvPr/>
          </p:nvSpPr>
          <p:spPr>
            <a:xfrm>
              <a:off x="5425253" y="3254421"/>
              <a:ext cx="122441" cy="122441"/>
            </a:xfrm>
            <a:custGeom>
              <a:avLst/>
              <a:gdLst>
                <a:gd name="connsiteX0" fmla="*/ 17095 w 19050"/>
                <a:gd name="connsiteY0" fmla="*/ 10427 h 19050"/>
                <a:gd name="connsiteX1" fmla="*/ 10427 w 19050"/>
                <a:gd name="connsiteY1" fmla="*/ 17095 h 19050"/>
                <a:gd name="connsiteX2" fmla="*/ 3760 w 19050"/>
                <a:gd name="connsiteY2" fmla="*/ 10427 h 19050"/>
                <a:gd name="connsiteX3" fmla="*/ 10427 w 19050"/>
                <a:gd name="connsiteY3" fmla="*/ 3760 h 19050"/>
                <a:gd name="connsiteX4" fmla="*/ 17095 w 19050"/>
                <a:gd name="connsiteY4" fmla="*/ 10427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7095" y="10427"/>
                  </a:moveTo>
                  <a:cubicBezTo>
                    <a:pt x="17095" y="14110"/>
                    <a:pt x="14110" y="17095"/>
                    <a:pt x="10427" y="17095"/>
                  </a:cubicBezTo>
                  <a:cubicBezTo>
                    <a:pt x="6745" y="17095"/>
                    <a:pt x="3760" y="14110"/>
                    <a:pt x="3760" y="10427"/>
                  </a:cubicBezTo>
                  <a:cubicBezTo>
                    <a:pt x="3760" y="6745"/>
                    <a:pt x="6745" y="3760"/>
                    <a:pt x="10427" y="3760"/>
                  </a:cubicBezTo>
                  <a:cubicBezTo>
                    <a:pt x="14110" y="3760"/>
                    <a:pt x="17095" y="6745"/>
                    <a:pt x="17095" y="10427"/>
                  </a:cubicBezTo>
                  <a:close/>
                </a:path>
              </a:pathLst>
            </a:custGeom>
            <a:noFill/>
            <a:ln w="6350" cap="rnd">
              <a:solidFill>
                <a:schemeClr val="bg1">
                  <a:lumMod val="50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Symbio AR+LT"/>
              </a:endParaRPr>
            </a:p>
          </p:txBody>
        </p:sp>
        <p:sp>
          <p:nvSpPr>
            <p:cNvPr id="178" name="Freeform: Shape 93">
              <a:extLst>
                <a:ext uri="{FF2B5EF4-FFF2-40B4-BE49-F238E27FC236}">
                  <a16:creationId xmlns:a16="http://schemas.microsoft.com/office/drawing/2014/main" id="{0DA4EC22-7378-4C26-8A59-9CABD0D7D178}"/>
                </a:ext>
              </a:extLst>
            </p:cNvPr>
            <p:cNvSpPr/>
            <p:nvPr/>
          </p:nvSpPr>
          <p:spPr>
            <a:xfrm>
              <a:off x="5296685" y="3119736"/>
              <a:ext cx="122441" cy="122441"/>
            </a:xfrm>
            <a:custGeom>
              <a:avLst/>
              <a:gdLst>
                <a:gd name="connsiteX0" fmla="*/ 17095 w 19050"/>
                <a:gd name="connsiteY0" fmla="*/ 10427 h 19050"/>
                <a:gd name="connsiteX1" fmla="*/ 10427 w 19050"/>
                <a:gd name="connsiteY1" fmla="*/ 17095 h 19050"/>
                <a:gd name="connsiteX2" fmla="*/ 3760 w 19050"/>
                <a:gd name="connsiteY2" fmla="*/ 10427 h 19050"/>
                <a:gd name="connsiteX3" fmla="*/ 10427 w 19050"/>
                <a:gd name="connsiteY3" fmla="*/ 3760 h 19050"/>
                <a:gd name="connsiteX4" fmla="*/ 17095 w 19050"/>
                <a:gd name="connsiteY4" fmla="*/ 10427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7095" y="10427"/>
                  </a:moveTo>
                  <a:cubicBezTo>
                    <a:pt x="17095" y="14110"/>
                    <a:pt x="14110" y="17095"/>
                    <a:pt x="10427" y="17095"/>
                  </a:cubicBezTo>
                  <a:cubicBezTo>
                    <a:pt x="6745" y="17095"/>
                    <a:pt x="3760" y="14110"/>
                    <a:pt x="3760" y="10427"/>
                  </a:cubicBezTo>
                  <a:cubicBezTo>
                    <a:pt x="3760" y="6745"/>
                    <a:pt x="6745" y="3760"/>
                    <a:pt x="10427" y="3760"/>
                  </a:cubicBezTo>
                  <a:cubicBezTo>
                    <a:pt x="14110" y="3760"/>
                    <a:pt x="17095" y="6745"/>
                    <a:pt x="17095" y="10427"/>
                  </a:cubicBezTo>
                  <a:close/>
                </a:path>
              </a:pathLst>
            </a:custGeom>
            <a:noFill/>
            <a:ln w="6350" cap="rnd">
              <a:solidFill>
                <a:schemeClr val="bg1">
                  <a:lumMod val="50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Symbio AR+LT"/>
              </a:endParaRPr>
            </a:p>
          </p:txBody>
        </p:sp>
        <p:sp>
          <p:nvSpPr>
            <p:cNvPr id="179" name="Freeform: Shape 94">
              <a:extLst>
                <a:ext uri="{FF2B5EF4-FFF2-40B4-BE49-F238E27FC236}">
                  <a16:creationId xmlns:a16="http://schemas.microsoft.com/office/drawing/2014/main" id="{67EB71DA-7DD5-4FE0-9DA2-5154FFCD0FB3}"/>
                </a:ext>
              </a:extLst>
            </p:cNvPr>
            <p:cNvSpPr/>
            <p:nvPr/>
          </p:nvSpPr>
          <p:spPr>
            <a:xfrm>
              <a:off x="5168124" y="3254421"/>
              <a:ext cx="122441" cy="122441"/>
            </a:xfrm>
            <a:custGeom>
              <a:avLst/>
              <a:gdLst>
                <a:gd name="connsiteX0" fmla="*/ 3760 w 19050"/>
                <a:gd name="connsiteY0" fmla="*/ 10427 h 19050"/>
                <a:gd name="connsiteX1" fmla="*/ 10427 w 19050"/>
                <a:gd name="connsiteY1" fmla="*/ 3760 h 19050"/>
                <a:gd name="connsiteX2" fmla="*/ 17095 w 19050"/>
                <a:gd name="connsiteY2" fmla="*/ 10427 h 19050"/>
                <a:gd name="connsiteX3" fmla="*/ 10427 w 19050"/>
                <a:gd name="connsiteY3" fmla="*/ 17095 h 19050"/>
                <a:gd name="connsiteX4" fmla="*/ 3760 w 19050"/>
                <a:gd name="connsiteY4" fmla="*/ 10427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3760" y="10427"/>
                  </a:moveTo>
                  <a:cubicBezTo>
                    <a:pt x="3760" y="6617"/>
                    <a:pt x="6617" y="3760"/>
                    <a:pt x="10427" y="3760"/>
                  </a:cubicBezTo>
                  <a:cubicBezTo>
                    <a:pt x="14237" y="3760"/>
                    <a:pt x="17095" y="6617"/>
                    <a:pt x="17095" y="10427"/>
                  </a:cubicBezTo>
                  <a:cubicBezTo>
                    <a:pt x="17095" y="14237"/>
                    <a:pt x="14237" y="17095"/>
                    <a:pt x="10427" y="17095"/>
                  </a:cubicBezTo>
                  <a:cubicBezTo>
                    <a:pt x="6617" y="17095"/>
                    <a:pt x="3760" y="14237"/>
                    <a:pt x="3760" y="10427"/>
                  </a:cubicBezTo>
                  <a:close/>
                </a:path>
              </a:pathLst>
            </a:custGeom>
            <a:noFill/>
            <a:ln w="6350" cap="rnd">
              <a:solidFill>
                <a:schemeClr val="bg1">
                  <a:lumMod val="50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Calibri"/>
                <a:ea typeface="+mn-ea"/>
                <a:cs typeface="Symbio AR+LT"/>
              </a:endParaRPr>
            </a:p>
          </p:txBody>
        </p:sp>
        <p:sp>
          <p:nvSpPr>
            <p:cNvPr id="180" name="Rectangle: Rounded Corners 95">
              <a:extLst>
                <a:ext uri="{FF2B5EF4-FFF2-40B4-BE49-F238E27FC236}">
                  <a16:creationId xmlns:a16="http://schemas.microsoft.com/office/drawing/2014/main" id="{DCB94E33-D714-42B5-AAE8-05D997CD4DF9}"/>
                </a:ext>
              </a:extLst>
            </p:cNvPr>
            <p:cNvSpPr/>
            <p:nvPr/>
          </p:nvSpPr>
          <p:spPr>
            <a:xfrm>
              <a:off x="4903237" y="3081878"/>
              <a:ext cx="146822" cy="337597"/>
            </a:xfrm>
            <a:prstGeom prst="roundRect">
              <a:avLst/>
            </a:prstGeom>
            <a:noFill/>
            <a:ln w="6350" cap="rnd">
              <a:solidFill>
                <a:schemeClr val="bg1">
                  <a:lumMod val="50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dirty="0" err="1">
                <a:ln>
                  <a:noFill/>
                </a:ln>
                <a:solidFill>
                  <a:srgbClr val="000000"/>
                </a:solidFill>
                <a:effectLst/>
                <a:uLnTx/>
                <a:uFillTx/>
                <a:latin typeface="Calibri"/>
                <a:ea typeface="+mn-ea"/>
                <a:cs typeface="Symbio AR+LT"/>
              </a:endParaRPr>
            </a:p>
          </p:txBody>
        </p:sp>
      </p:grpSp>
      <p:sp>
        <p:nvSpPr>
          <p:cNvPr id="181" name="Right Arrow 101">
            <a:hlinkClick r:id="rId9" action="ppaction://hlinksldjump"/>
            <a:extLst>
              <a:ext uri="{FF2B5EF4-FFF2-40B4-BE49-F238E27FC236}">
                <a16:creationId xmlns:a16="http://schemas.microsoft.com/office/drawing/2014/main" id="{CEC9032A-B138-4157-A7EF-91809EEDC974}"/>
              </a:ext>
            </a:extLst>
          </p:cNvPr>
          <p:cNvSpPr/>
          <p:nvPr/>
        </p:nvSpPr>
        <p:spPr>
          <a:xfrm flipH="1">
            <a:off x="263745" y="5836799"/>
            <a:ext cx="438819" cy="370936"/>
          </a:xfrm>
          <a:prstGeom prst="rightArrow">
            <a:avLst/>
          </a:prstGeom>
          <a:solidFill>
            <a:srgbClr val="53CAFF"/>
          </a:solidFill>
          <a:ln w="9525">
            <a:no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000000"/>
              </a:solidFill>
              <a:effectLst/>
              <a:uLnTx/>
              <a:uFillTx/>
              <a:latin typeface="Calibri"/>
              <a:ea typeface="+mn-ea"/>
              <a:cs typeface="Symbio AR+LT"/>
            </a:endParaRPr>
          </a:p>
        </p:txBody>
      </p:sp>
      <p:sp>
        <p:nvSpPr>
          <p:cNvPr id="5" name="BJPseudoFooter">
            <a:extLst>
              <a:ext uri="{FF2B5EF4-FFF2-40B4-BE49-F238E27FC236}">
                <a16:creationId xmlns:a16="http://schemas.microsoft.com/office/drawing/2014/main" id="{A1017F3C-AC06-4157-B17D-EA1352437240}"/>
              </a:ext>
            </a:extLst>
          </p:cNvPr>
          <p:cNvSpPr txBox="1"/>
          <p:nvPr>
            <p:custDataLst>
              <p:tags r:id="rId1"/>
            </p:custDataLst>
          </p:nvPr>
        </p:nvSpPr>
        <p:spPr>
          <a:xfrm>
            <a:off x="5772834" y="6496278"/>
            <a:ext cx="646331" cy="215444"/>
          </a:xfrm>
          <a:prstGeom prst="rect">
            <a:avLst/>
          </a:prstGeom>
          <a:noFill/>
        </p:spPr>
        <p:txBody>
          <a:bodyPr vert="horz" wrap="none" rtlCol="0" anchor="ctr" anchorCtr="0">
            <a:spAutoFit/>
          </a:bodyPr>
          <a:lstStyle/>
          <a:p>
            <a:pPr marL="0" algn="ctr" defTabSz="914400" rtl="1" eaLnBrk="1" latinLnBrk="0" hangingPunct="1"/>
            <a:r>
              <a:rPr lang="en-US" sz="800">
                <a:solidFill>
                  <a:srgbClr val="AEC90B"/>
                </a:solidFill>
                <a:latin typeface="Segoe UI" panose="020B0502040204020203" pitchFamily="34" charset="0"/>
              </a:rPr>
              <a:t>Public | </a:t>
            </a:r>
            <a:r>
              <a:rPr lang="ar-SA" sz="800">
                <a:solidFill>
                  <a:srgbClr val="AEC90B"/>
                </a:solidFill>
                <a:latin typeface="Segoe UI" panose="020B0502040204020203" pitchFamily="34" charset="0"/>
              </a:rPr>
              <a:t>عام</a:t>
            </a:r>
            <a:endParaRPr lang="en-US" sz="800">
              <a:solidFill>
                <a:srgbClr val="AEC90B"/>
              </a:solidFill>
              <a:latin typeface="Segoe UI" panose="020B0502040204020203" pitchFamily="34" charset="0"/>
            </a:endParaRPr>
          </a:p>
        </p:txBody>
      </p:sp>
    </p:spTree>
    <p:extLst>
      <p:ext uri="{BB962C8B-B14F-4D97-AF65-F5344CB8AC3E}">
        <p14:creationId xmlns:p14="http://schemas.microsoft.com/office/powerpoint/2010/main" val="413884980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Rounded Rectangle 117">
            <a:extLst>
              <a:ext uri="{FF2B5EF4-FFF2-40B4-BE49-F238E27FC236}">
                <a16:creationId xmlns:a16="http://schemas.microsoft.com/office/drawing/2014/main" id="{B3B625A0-6A95-4F98-8BCE-09670006A9FD}"/>
              </a:ext>
            </a:extLst>
          </p:cNvPr>
          <p:cNvSpPr/>
          <p:nvPr/>
        </p:nvSpPr>
        <p:spPr>
          <a:xfrm>
            <a:off x="1281545" y="1852413"/>
            <a:ext cx="9407237" cy="3329139"/>
          </a:xfrm>
          <a:prstGeom prst="roundRect">
            <a:avLst>
              <a:gd name="adj" fmla="val 3508"/>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a:noFill/>
              </a:ln>
              <a:solidFill>
                <a:srgbClr val="FFFFFF"/>
              </a:solidFill>
              <a:effectLst/>
              <a:uLnTx/>
              <a:uFillTx/>
              <a:latin typeface="SST Arabic" panose="020B0504030504020204" pitchFamily="34" charset="-78"/>
              <a:ea typeface="+mn-ea"/>
              <a:cs typeface="SST Arabic" panose="020B0504030504020204" pitchFamily="34" charset="-78"/>
            </a:endParaRPr>
          </a:p>
        </p:txBody>
      </p:sp>
      <p:sp>
        <p:nvSpPr>
          <p:cNvPr id="52" name="Rectangle: Rounded Corners 51">
            <a:extLst>
              <a:ext uri="{FF2B5EF4-FFF2-40B4-BE49-F238E27FC236}">
                <a16:creationId xmlns:a16="http://schemas.microsoft.com/office/drawing/2014/main" id="{78D9B195-4C9D-4167-A99B-4ED76D6F5B08}"/>
              </a:ext>
            </a:extLst>
          </p:cNvPr>
          <p:cNvSpPr/>
          <p:nvPr/>
        </p:nvSpPr>
        <p:spPr>
          <a:xfrm>
            <a:off x="4691444" y="1729425"/>
            <a:ext cx="2710553" cy="368936"/>
          </a:xfrm>
          <a:prstGeom prst="roundRect">
            <a:avLst/>
          </a:prstGeom>
          <a:solidFill>
            <a:srgbClr val="0A95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ymbio AR+LT"/>
              <a:ea typeface="+mn-ea"/>
              <a:cs typeface="Symbio AR+LT"/>
            </a:endParaRPr>
          </a:p>
        </p:txBody>
      </p:sp>
      <p:sp>
        <p:nvSpPr>
          <p:cNvPr id="53" name="Title 1">
            <a:extLst>
              <a:ext uri="{FF2B5EF4-FFF2-40B4-BE49-F238E27FC236}">
                <a16:creationId xmlns:a16="http://schemas.microsoft.com/office/drawing/2014/main" id="{63A55196-1FE0-40C6-AC4E-524003D35022}"/>
              </a:ext>
            </a:extLst>
          </p:cNvPr>
          <p:cNvSpPr txBox="1">
            <a:spLocks/>
          </p:cNvSpPr>
          <p:nvPr/>
        </p:nvSpPr>
        <p:spPr>
          <a:xfrm>
            <a:off x="4543345" y="1843492"/>
            <a:ext cx="2126058" cy="352509"/>
          </a:xfrm>
          <a:prstGeom prst="rect">
            <a:avLst/>
          </a:prstGeom>
        </p:spPr>
        <p:txBody>
          <a:bodyPr vert="horz" lIns="0" tIns="0" rIns="0" bIns="0" rtlCol="0" anchor="t">
            <a:noAutofit/>
          </a:bodyPr>
          <a:lstStyle>
            <a:lvl1pPr algn="r" defTabSz="914400" rtl="1" eaLnBrk="1" latinLnBrk="0" hangingPunct="1">
              <a:lnSpc>
                <a:spcPct val="90000"/>
              </a:lnSpc>
              <a:spcBef>
                <a:spcPct val="0"/>
              </a:spcBef>
              <a:buNone/>
              <a:defRPr sz="2600" kern="1200">
                <a:solidFill>
                  <a:schemeClr val="accent3"/>
                </a:solidFill>
                <a:latin typeface="Greta Arabic" pitchFamily="2" charset="-78"/>
                <a:ea typeface="+mj-ea"/>
                <a:cs typeface="+mj-cs"/>
              </a:defRPr>
            </a:lvl1pPr>
          </a:lstStyle>
          <a:p>
            <a:pPr marL="0" marR="0" lvl="0" indent="0" algn="r" defTabSz="914400" rtl="1" eaLnBrk="1" fontAlgn="auto" latinLnBrk="0" hangingPunct="1">
              <a:lnSpc>
                <a:spcPct val="90000"/>
              </a:lnSpc>
              <a:spcBef>
                <a:spcPct val="0"/>
              </a:spcBef>
              <a:spcAft>
                <a:spcPts val="0"/>
              </a:spcAft>
              <a:buClrTx/>
              <a:buSzTx/>
              <a:buFontTx/>
              <a:buNone/>
              <a:tabLst/>
              <a:defRPr/>
            </a:pPr>
            <a:r>
              <a:rPr kumimoji="0" lang="ar-SA" sz="1100" b="0"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Greta Arabic" pitchFamily="2" charset="-78"/>
                <a:ea typeface="+mj-ea"/>
                <a:cs typeface="Somar Bold"/>
              </a:rPr>
              <a:t>قلة عدد استيرادات المستور د</a:t>
            </a:r>
            <a:endParaRPr kumimoji="0" lang="en-US" sz="1100" b="0"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Greta Arabic" pitchFamily="2" charset="-78"/>
              <a:ea typeface="+mj-ea"/>
              <a:cs typeface="Somar Bold"/>
            </a:endParaRPr>
          </a:p>
        </p:txBody>
      </p:sp>
      <p:sp>
        <p:nvSpPr>
          <p:cNvPr id="54" name="Title 1">
            <a:extLst>
              <a:ext uri="{FF2B5EF4-FFF2-40B4-BE49-F238E27FC236}">
                <a16:creationId xmlns:a16="http://schemas.microsoft.com/office/drawing/2014/main" id="{AB94AD1D-C31B-4BEA-BD91-788D22C9CF61}"/>
              </a:ext>
            </a:extLst>
          </p:cNvPr>
          <p:cNvSpPr txBox="1">
            <a:spLocks/>
          </p:cNvSpPr>
          <p:nvPr/>
        </p:nvSpPr>
        <p:spPr>
          <a:xfrm>
            <a:off x="3899434" y="2249734"/>
            <a:ext cx="4314728" cy="352509"/>
          </a:xfrm>
          <a:prstGeom prst="rect">
            <a:avLst/>
          </a:prstGeom>
        </p:spPr>
        <p:txBody>
          <a:bodyPr vert="horz" lIns="0" tIns="0" rIns="0" bIns="0" rtlCol="0" anchor="t">
            <a:noAutofit/>
          </a:bodyPr>
          <a:lstStyle>
            <a:lvl1pPr algn="r" defTabSz="914400" rtl="1" eaLnBrk="1" latinLnBrk="0" hangingPunct="1">
              <a:lnSpc>
                <a:spcPct val="90000"/>
              </a:lnSpc>
              <a:spcBef>
                <a:spcPct val="0"/>
              </a:spcBef>
              <a:buNone/>
              <a:defRPr sz="2600" kern="1200">
                <a:solidFill>
                  <a:schemeClr val="accent3"/>
                </a:solidFill>
                <a:latin typeface="Greta Arabic" pitchFamily="2" charset="-78"/>
                <a:ea typeface="+mj-ea"/>
                <a:cs typeface="+mj-cs"/>
              </a:defRPr>
            </a:lvl1pPr>
          </a:lstStyle>
          <a:p>
            <a:pPr marL="0" marR="0" lvl="0" indent="0" algn="r" defTabSz="914400" rtl="1" eaLnBrk="1" fontAlgn="auto" latinLnBrk="0" hangingPunct="1">
              <a:lnSpc>
                <a:spcPct val="90000"/>
              </a:lnSpc>
              <a:spcBef>
                <a:spcPct val="0"/>
              </a:spcBef>
              <a:spcAft>
                <a:spcPts val="0"/>
              </a:spcAft>
              <a:buClrTx/>
              <a:buSzTx/>
              <a:buFontTx/>
              <a:buNone/>
              <a:tabLst/>
              <a:defRPr/>
            </a:pPr>
            <a:r>
              <a:rPr kumimoji="0" lang="ar-SA" sz="900" b="1" i="0" u="none" strike="noStrike" kern="1200" cap="none" spc="0" normalizeH="0" baseline="0" noProof="0" dirty="0">
                <a:ln>
                  <a:noFill/>
                </a:ln>
                <a:solidFill>
                  <a:srgbClr val="E6E6E6">
                    <a:lumMod val="10000"/>
                  </a:srgbClr>
                </a:solidFill>
                <a:effectLst/>
                <a:uLnTx/>
                <a:uFillTx/>
                <a:latin typeface="Somar Light" panose="00000400000000000000" pitchFamily="50" charset="-78"/>
                <a:ea typeface="+mj-ea"/>
                <a:cs typeface="Somar Light" panose="00000400000000000000" pitchFamily="50" charset="-78"/>
              </a:rPr>
              <a:t>يتم استهداف  (</a:t>
            </a:r>
            <a:r>
              <a:rPr kumimoji="0" lang="ar-SA" sz="900" b="1" i="0" u="none" strike="noStrike" kern="1200" cap="none" spc="0" normalizeH="0" baseline="0" noProof="0" dirty="0">
                <a:ln>
                  <a:noFill/>
                </a:ln>
                <a:solidFill>
                  <a:srgbClr val="1BACA9"/>
                </a:solidFill>
                <a:effectLst/>
                <a:uLnTx/>
                <a:uFillTx/>
                <a:latin typeface="Somar Light" panose="00000400000000000000" pitchFamily="50" charset="-78"/>
                <a:ea typeface="+mj-ea"/>
                <a:cs typeface="Somar Light" panose="00000400000000000000" pitchFamily="50" charset="-78"/>
              </a:rPr>
              <a:t> البيان 2 حتى 9 </a:t>
            </a:r>
            <a:r>
              <a:rPr kumimoji="0" lang="ar-SA" sz="900" b="1" i="0" u="none" strike="noStrike" kern="1200" cap="none" spc="0" normalizeH="0" baseline="0" noProof="0" dirty="0">
                <a:ln>
                  <a:noFill/>
                </a:ln>
                <a:solidFill>
                  <a:srgbClr val="E6E6E6">
                    <a:lumMod val="10000"/>
                  </a:srgbClr>
                </a:solidFill>
                <a:effectLst/>
                <a:uLnTx/>
                <a:uFillTx/>
                <a:latin typeface="Somar Light" panose="00000400000000000000" pitchFamily="50" charset="-78"/>
                <a:ea typeface="+mj-ea"/>
                <a:cs typeface="Somar Light" panose="00000400000000000000" pitchFamily="50" charset="-78"/>
              </a:rPr>
              <a:t>) للمستورد الذي لديه اقل من </a:t>
            </a:r>
            <a:r>
              <a:rPr kumimoji="0" lang="ar-SA" sz="900" b="1" i="0" u="none" strike="noStrike" kern="1200" cap="none" spc="0" normalizeH="0" baseline="0" noProof="0" dirty="0">
                <a:ln>
                  <a:noFill/>
                </a:ln>
                <a:solidFill>
                  <a:srgbClr val="1BACA9"/>
                </a:solidFill>
                <a:effectLst/>
                <a:uLnTx/>
                <a:uFillTx/>
                <a:latin typeface="Somar Light" panose="00000400000000000000" pitchFamily="50" charset="-78"/>
                <a:ea typeface="+mj-ea"/>
                <a:cs typeface="Somar Light" panose="00000400000000000000" pitchFamily="50" charset="-78"/>
              </a:rPr>
              <a:t>9</a:t>
            </a:r>
            <a:r>
              <a:rPr kumimoji="0" lang="ar-SA" sz="900" b="1" i="0" u="none" strike="noStrike" kern="1200" cap="none" spc="0" normalizeH="0" baseline="0" noProof="0" dirty="0">
                <a:ln>
                  <a:noFill/>
                </a:ln>
                <a:solidFill>
                  <a:srgbClr val="E6E6E6">
                    <a:lumMod val="10000"/>
                  </a:srgbClr>
                </a:solidFill>
                <a:effectLst/>
                <a:uLnTx/>
                <a:uFillTx/>
                <a:latin typeface="Somar Light" panose="00000400000000000000" pitchFamily="50" charset="-78"/>
                <a:ea typeface="+mj-ea"/>
                <a:cs typeface="Somar Light" panose="00000400000000000000" pitchFamily="50" charset="-78"/>
              </a:rPr>
              <a:t> استيرادات سابقة </a:t>
            </a:r>
          </a:p>
        </p:txBody>
      </p:sp>
      <p:sp>
        <p:nvSpPr>
          <p:cNvPr id="56" name="Title 1">
            <a:extLst>
              <a:ext uri="{FF2B5EF4-FFF2-40B4-BE49-F238E27FC236}">
                <a16:creationId xmlns:a16="http://schemas.microsoft.com/office/drawing/2014/main" id="{0CA13A4E-268F-4295-81A9-9850DED06C44}"/>
              </a:ext>
            </a:extLst>
          </p:cNvPr>
          <p:cNvSpPr txBox="1">
            <a:spLocks/>
          </p:cNvSpPr>
          <p:nvPr/>
        </p:nvSpPr>
        <p:spPr>
          <a:xfrm>
            <a:off x="6259240" y="3208103"/>
            <a:ext cx="3556174" cy="352509"/>
          </a:xfrm>
          <a:prstGeom prst="rect">
            <a:avLst/>
          </a:prstGeom>
        </p:spPr>
        <p:txBody>
          <a:bodyPr vert="horz" lIns="0" tIns="0" rIns="0" bIns="0" rtlCol="0" anchor="t">
            <a:noAutofit/>
          </a:bodyPr>
          <a:lstStyle>
            <a:lvl1pPr algn="r" defTabSz="914400" rtl="1" eaLnBrk="1" latinLnBrk="0" hangingPunct="1">
              <a:lnSpc>
                <a:spcPct val="90000"/>
              </a:lnSpc>
              <a:spcBef>
                <a:spcPct val="0"/>
              </a:spcBef>
              <a:buNone/>
              <a:defRPr sz="2600" kern="1200">
                <a:solidFill>
                  <a:schemeClr val="accent3"/>
                </a:solidFill>
                <a:latin typeface="Greta Arabic" pitchFamily="2" charset="-78"/>
                <a:ea typeface="+mj-ea"/>
                <a:cs typeface="+mj-cs"/>
              </a:defRPr>
            </a:lvl1pPr>
          </a:lstStyle>
          <a:p>
            <a:pPr marL="0" marR="0" lvl="0" indent="0" algn="r" defTabSz="914400" rtl="1" eaLnBrk="1" fontAlgn="auto" latinLnBrk="0" hangingPunct="1">
              <a:lnSpc>
                <a:spcPct val="90000"/>
              </a:lnSpc>
              <a:spcBef>
                <a:spcPct val="0"/>
              </a:spcBef>
              <a:spcAft>
                <a:spcPts val="0"/>
              </a:spcAft>
              <a:buClrTx/>
              <a:buSzTx/>
              <a:buFontTx/>
              <a:buNone/>
              <a:tabLst/>
              <a:defRPr/>
            </a:pPr>
            <a:endParaRPr kumimoji="0" lang="ar-SA" sz="900" b="1" i="0" u="none" strike="noStrike" kern="1200" cap="none" spc="0" normalizeH="0" baseline="0" noProof="0" dirty="0">
              <a:ln>
                <a:noFill/>
              </a:ln>
              <a:solidFill>
                <a:srgbClr val="E6E6E6">
                  <a:lumMod val="10000"/>
                </a:srgbClr>
              </a:solidFill>
              <a:effectLst/>
              <a:uLnTx/>
              <a:uFillTx/>
              <a:latin typeface="Somar Light" panose="00000400000000000000" pitchFamily="50" charset="-78"/>
              <a:ea typeface="+mj-ea"/>
              <a:cs typeface="Somar Light" panose="00000400000000000000" pitchFamily="50" charset="-78"/>
            </a:endParaRPr>
          </a:p>
        </p:txBody>
      </p:sp>
      <p:pic>
        <p:nvPicPr>
          <p:cNvPr id="122" name="Picture 121">
            <a:extLst>
              <a:ext uri="{FF2B5EF4-FFF2-40B4-BE49-F238E27FC236}">
                <a16:creationId xmlns:a16="http://schemas.microsoft.com/office/drawing/2014/main" id="{55A3E41A-9D4D-493A-A4B1-EAE0DF4418DD}"/>
              </a:ext>
            </a:extLst>
          </p:cNvPr>
          <p:cNvPicPr>
            <a:picLocks noChangeAspect="1"/>
          </p:cNvPicPr>
          <p:nvPr/>
        </p:nvPicPr>
        <p:blipFill>
          <a:blip r:embed="rId4">
            <a:biLevel thresh="25000"/>
            <a:extLst>
              <a:ext uri="{BEBA8EAE-BF5A-486C-A8C5-ECC9F3942E4B}">
                <a14:imgProps xmlns:a14="http://schemas.microsoft.com/office/drawing/2010/main">
                  <a14:imgLayer r:embed="rId5">
                    <a14:imgEffect>
                      <a14:brightnessContrast bright="-20000"/>
                    </a14:imgEffect>
                  </a14:imgLayer>
                </a14:imgProps>
              </a:ext>
            </a:extLst>
          </a:blip>
          <a:stretch>
            <a:fillRect/>
          </a:stretch>
        </p:blipFill>
        <p:spPr>
          <a:xfrm>
            <a:off x="6866756" y="1744924"/>
            <a:ext cx="357504" cy="338654"/>
          </a:xfrm>
          <a:prstGeom prst="rect">
            <a:avLst/>
          </a:prstGeom>
        </p:spPr>
      </p:pic>
      <p:sp>
        <p:nvSpPr>
          <p:cNvPr id="99" name="Title 1">
            <a:extLst>
              <a:ext uri="{FF2B5EF4-FFF2-40B4-BE49-F238E27FC236}">
                <a16:creationId xmlns:a16="http://schemas.microsoft.com/office/drawing/2014/main" id="{02BFA864-F748-4B6C-90D1-58C574D81E30}"/>
              </a:ext>
            </a:extLst>
          </p:cNvPr>
          <p:cNvSpPr txBox="1">
            <a:spLocks/>
          </p:cNvSpPr>
          <p:nvPr/>
        </p:nvSpPr>
        <p:spPr>
          <a:xfrm>
            <a:off x="9608811" y="3167474"/>
            <a:ext cx="908736" cy="774755"/>
          </a:xfrm>
          <a:prstGeom prst="rect">
            <a:avLst/>
          </a:prstGeom>
        </p:spPr>
        <p:txBody>
          <a:bodyPr vert="horz" lIns="0" tIns="0" rIns="0" bIns="0" rtlCol="0" anchor="t">
            <a:noAutofit/>
          </a:bodyPr>
          <a:lstStyle>
            <a:lvl1pPr algn="r" defTabSz="914400" rtl="1" eaLnBrk="1" latinLnBrk="0" hangingPunct="1">
              <a:lnSpc>
                <a:spcPct val="90000"/>
              </a:lnSpc>
              <a:spcBef>
                <a:spcPct val="0"/>
              </a:spcBef>
              <a:buNone/>
              <a:defRPr sz="2600" kern="1200">
                <a:solidFill>
                  <a:schemeClr val="accent3"/>
                </a:solidFill>
                <a:latin typeface="Greta Arabic" pitchFamily="2" charset="-78"/>
                <a:ea typeface="+mj-ea"/>
                <a:cs typeface="+mj-cs"/>
              </a:defRPr>
            </a:lvl1pPr>
          </a:lstStyle>
          <a:p>
            <a:pPr marL="0" marR="0" lvl="0" indent="0" algn="ctr" defTabSz="914400" rtl="1" eaLnBrk="1" fontAlgn="auto" latinLnBrk="0" hangingPunct="1">
              <a:lnSpc>
                <a:spcPct val="90000"/>
              </a:lnSpc>
              <a:spcBef>
                <a:spcPct val="0"/>
              </a:spcBef>
              <a:spcAft>
                <a:spcPts val="0"/>
              </a:spcAft>
              <a:buClrTx/>
              <a:buSzTx/>
              <a:buFontTx/>
              <a:buNone/>
              <a:tabLst/>
              <a:defRPr/>
            </a:pPr>
            <a:r>
              <a:rPr kumimoji="0" lang="ar-SA" sz="1600" b="0" i="0" u="none" strike="noStrike" kern="1200" cap="none" spc="0" normalizeH="0" baseline="0" noProof="0" dirty="0">
                <a:ln>
                  <a:noFill/>
                </a:ln>
                <a:solidFill>
                  <a:srgbClr val="575756">
                    <a:lumMod val="75000"/>
                  </a:srgbClr>
                </a:solidFill>
                <a:effectLst/>
                <a:uLnTx/>
                <a:uFillTx/>
                <a:latin typeface="Greta Arabic" pitchFamily="2" charset="-78"/>
                <a:ea typeface="+mj-ea"/>
                <a:cs typeface="Somar Bold"/>
              </a:rPr>
              <a:t>عدد البيانات للمستورد</a:t>
            </a:r>
            <a:endParaRPr kumimoji="0" lang="en-US" sz="1600" b="0" i="0" u="none" strike="noStrike" kern="1200" cap="none" spc="0" normalizeH="0" baseline="0" noProof="0" dirty="0">
              <a:ln>
                <a:noFill/>
              </a:ln>
              <a:solidFill>
                <a:srgbClr val="575756">
                  <a:lumMod val="75000"/>
                </a:srgbClr>
              </a:solidFill>
              <a:effectLst/>
              <a:uLnTx/>
              <a:uFillTx/>
              <a:latin typeface="Greta Arabic" pitchFamily="2" charset="-78"/>
              <a:ea typeface="+mj-ea"/>
              <a:cs typeface="Somar Bold"/>
            </a:endParaRPr>
          </a:p>
        </p:txBody>
      </p:sp>
      <p:sp>
        <p:nvSpPr>
          <p:cNvPr id="63" name="Rectangle 62">
            <a:extLst>
              <a:ext uri="{FF2B5EF4-FFF2-40B4-BE49-F238E27FC236}">
                <a16:creationId xmlns:a16="http://schemas.microsoft.com/office/drawing/2014/main" id="{B65FC2F4-4C39-402C-86FC-ACA608A7F1F6}"/>
              </a:ext>
            </a:extLst>
          </p:cNvPr>
          <p:cNvSpPr/>
          <p:nvPr/>
        </p:nvSpPr>
        <p:spPr>
          <a:xfrm rot="16200000">
            <a:off x="7776669" y="3509132"/>
            <a:ext cx="2743200" cy="91440"/>
          </a:xfrm>
          <a:prstGeom prst="rect">
            <a:avLst/>
          </a:prstGeom>
          <a:solidFill>
            <a:srgbClr val="1BACA9">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ymbio AR+LT"/>
              <a:ea typeface="+mn-ea"/>
              <a:cs typeface="Symbio AR+LT"/>
            </a:endParaRPr>
          </a:p>
        </p:txBody>
      </p:sp>
      <p:grpSp>
        <p:nvGrpSpPr>
          <p:cNvPr id="66" name="Group 65">
            <a:extLst>
              <a:ext uri="{FF2B5EF4-FFF2-40B4-BE49-F238E27FC236}">
                <a16:creationId xmlns:a16="http://schemas.microsoft.com/office/drawing/2014/main" id="{FB090656-9596-4863-BE8F-7FE953AF126D}"/>
              </a:ext>
            </a:extLst>
          </p:cNvPr>
          <p:cNvGrpSpPr/>
          <p:nvPr/>
        </p:nvGrpSpPr>
        <p:grpSpPr>
          <a:xfrm>
            <a:off x="8963222" y="2225788"/>
            <a:ext cx="353000" cy="261610"/>
            <a:chOff x="7906187" y="3302244"/>
            <a:chExt cx="825814" cy="614268"/>
          </a:xfrm>
        </p:grpSpPr>
        <p:sp>
          <p:nvSpPr>
            <p:cNvPr id="67" name="Google Shape;1187;p42">
              <a:extLst>
                <a:ext uri="{FF2B5EF4-FFF2-40B4-BE49-F238E27FC236}">
                  <a16:creationId xmlns:a16="http://schemas.microsoft.com/office/drawing/2014/main" id="{420A4F21-96D0-4E40-B67D-FC6823B47494}"/>
                </a:ext>
              </a:extLst>
            </p:cNvPr>
            <p:cNvSpPr/>
            <p:nvPr/>
          </p:nvSpPr>
          <p:spPr>
            <a:xfrm>
              <a:off x="8080310" y="3350656"/>
              <a:ext cx="492007" cy="493819"/>
            </a:xfrm>
            <a:prstGeom prst="ellipse">
              <a:avLst/>
            </a:prstGeom>
            <a:solidFill>
              <a:schemeClr val="bg1"/>
            </a:solidFill>
            <a:ln>
              <a:noFill/>
            </a:ln>
            <a:effectLst>
              <a:outerShdw blurRad="63500" sx="102000" sy="102000" algn="ctr" rotWithShape="0">
                <a:prstClr val="black">
                  <a:alpha val="40000"/>
                </a:prstClr>
              </a:outerShdw>
            </a:effectLst>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endParaRPr kumimoji="0" sz="900" b="0" i="0" u="none" strike="noStrike" kern="1200" cap="none" spc="0" normalizeH="0" baseline="0" noProof="0" dirty="0">
                <a:ln>
                  <a:noFill/>
                </a:ln>
                <a:solidFill>
                  <a:srgbClr val="0D2547"/>
                </a:solidFill>
                <a:effectLst/>
                <a:uLnTx/>
                <a:uFillTx/>
                <a:latin typeface="Symbio AR+LT"/>
                <a:ea typeface="+mn-ea"/>
                <a:cs typeface="Symbio AR+LT"/>
              </a:endParaRPr>
            </a:p>
          </p:txBody>
        </p:sp>
        <p:sp>
          <p:nvSpPr>
            <p:cNvPr id="68" name="Rectangle 67">
              <a:extLst>
                <a:ext uri="{FF2B5EF4-FFF2-40B4-BE49-F238E27FC236}">
                  <a16:creationId xmlns:a16="http://schemas.microsoft.com/office/drawing/2014/main" id="{9BF2122E-A98C-4BF7-B9A0-0500BCF59481}"/>
                </a:ext>
              </a:extLst>
            </p:cNvPr>
            <p:cNvSpPr/>
            <p:nvPr/>
          </p:nvSpPr>
          <p:spPr>
            <a:xfrm>
              <a:off x="7906187" y="3302244"/>
              <a:ext cx="825814" cy="614268"/>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E6E6E6">
                      <a:lumMod val="25000"/>
                    </a:srgbClr>
                  </a:solidFill>
                  <a:effectLst>
                    <a:outerShdw blurRad="38100" dist="38100" dir="2700000" algn="tl">
                      <a:srgbClr val="000000">
                        <a:alpha val="43137"/>
                      </a:srgbClr>
                    </a:outerShdw>
                  </a:effectLst>
                  <a:uLnTx/>
                  <a:uFillTx/>
                  <a:latin typeface="SST Arabic" panose="020B0504030504020204" pitchFamily="34" charset="-78"/>
                  <a:ea typeface="+mn-ea"/>
                  <a:cs typeface="SST Arabic" panose="020B0504030504020204" pitchFamily="34" charset="-78"/>
                </a:rPr>
                <a:t>1</a:t>
              </a:r>
              <a:endParaRPr kumimoji="0" lang="ar-SA" sz="1100" b="1" i="0" u="none" strike="noStrike" kern="1200" cap="none" spc="0" normalizeH="0" baseline="0" noProof="0" dirty="0">
                <a:ln>
                  <a:noFill/>
                </a:ln>
                <a:solidFill>
                  <a:srgbClr val="E6E6E6">
                    <a:lumMod val="25000"/>
                  </a:srgbClr>
                </a:solidFill>
                <a:effectLst>
                  <a:outerShdw blurRad="38100" dist="38100" dir="2700000" algn="tl">
                    <a:srgbClr val="000000">
                      <a:alpha val="43137"/>
                    </a:srgbClr>
                  </a:outerShdw>
                </a:effectLst>
                <a:uLnTx/>
                <a:uFillTx/>
                <a:latin typeface="SST Arabic" panose="020B0504030504020204" pitchFamily="34" charset="-78"/>
                <a:ea typeface="+mn-ea"/>
                <a:cs typeface="SST Arabic" panose="020B0504030504020204" pitchFamily="34" charset="-78"/>
              </a:endParaRPr>
            </a:p>
          </p:txBody>
        </p:sp>
      </p:grpSp>
      <p:grpSp>
        <p:nvGrpSpPr>
          <p:cNvPr id="69" name="Group 68">
            <a:extLst>
              <a:ext uri="{FF2B5EF4-FFF2-40B4-BE49-F238E27FC236}">
                <a16:creationId xmlns:a16="http://schemas.microsoft.com/office/drawing/2014/main" id="{043ECE2E-8E37-472C-8737-BEDF5CD579F1}"/>
              </a:ext>
            </a:extLst>
          </p:cNvPr>
          <p:cNvGrpSpPr/>
          <p:nvPr/>
        </p:nvGrpSpPr>
        <p:grpSpPr>
          <a:xfrm>
            <a:off x="8961421" y="2522313"/>
            <a:ext cx="353000" cy="261610"/>
            <a:chOff x="7906187" y="3302244"/>
            <a:chExt cx="825814" cy="614268"/>
          </a:xfrm>
        </p:grpSpPr>
        <p:sp>
          <p:nvSpPr>
            <p:cNvPr id="70" name="Google Shape;1187;p42">
              <a:extLst>
                <a:ext uri="{FF2B5EF4-FFF2-40B4-BE49-F238E27FC236}">
                  <a16:creationId xmlns:a16="http://schemas.microsoft.com/office/drawing/2014/main" id="{25D430EE-2675-4A19-9424-7557382EE42A}"/>
                </a:ext>
              </a:extLst>
            </p:cNvPr>
            <p:cNvSpPr/>
            <p:nvPr/>
          </p:nvSpPr>
          <p:spPr>
            <a:xfrm>
              <a:off x="8080310" y="3350656"/>
              <a:ext cx="492007" cy="493819"/>
            </a:xfrm>
            <a:prstGeom prst="ellipse">
              <a:avLst/>
            </a:prstGeom>
            <a:solidFill>
              <a:srgbClr val="FF9B9B"/>
            </a:solidFill>
            <a:ln>
              <a:solidFill>
                <a:srgbClr val="FF9B9B"/>
              </a:solidFill>
            </a:ln>
            <a:effectLst>
              <a:outerShdw blurRad="63500" sx="102000" sy="102000" algn="ctr" rotWithShape="0">
                <a:prstClr val="black">
                  <a:alpha val="40000"/>
                </a:prstClr>
              </a:outerShdw>
            </a:effectLst>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endParaRPr kumimoji="0" sz="900" b="0" i="0" u="none" strike="noStrike" kern="1200" cap="none" spc="0" normalizeH="0" baseline="0" noProof="0" dirty="0">
                <a:ln>
                  <a:noFill/>
                </a:ln>
                <a:solidFill>
                  <a:srgbClr val="0D2547"/>
                </a:solidFill>
                <a:effectLst/>
                <a:uLnTx/>
                <a:uFillTx/>
                <a:latin typeface="Symbio AR+LT"/>
                <a:ea typeface="+mn-ea"/>
                <a:cs typeface="Symbio AR+LT"/>
              </a:endParaRPr>
            </a:p>
          </p:txBody>
        </p:sp>
        <p:sp>
          <p:nvSpPr>
            <p:cNvPr id="71" name="Rectangle 70">
              <a:extLst>
                <a:ext uri="{FF2B5EF4-FFF2-40B4-BE49-F238E27FC236}">
                  <a16:creationId xmlns:a16="http://schemas.microsoft.com/office/drawing/2014/main" id="{36EDF8D7-3B21-4623-A7CC-265025E98423}"/>
                </a:ext>
              </a:extLst>
            </p:cNvPr>
            <p:cNvSpPr/>
            <p:nvPr/>
          </p:nvSpPr>
          <p:spPr>
            <a:xfrm>
              <a:off x="7906187" y="3302244"/>
              <a:ext cx="825814" cy="614268"/>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E6E6E6">
                      <a:lumMod val="25000"/>
                    </a:srgbClr>
                  </a:solidFill>
                  <a:effectLst>
                    <a:outerShdw blurRad="38100" dist="38100" dir="2700000" algn="tl">
                      <a:srgbClr val="000000">
                        <a:alpha val="43137"/>
                      </a:srgbClr>
                    </a:outerShdw>
                  </a:effectLst>
                  <a:uLnTx/>
                  <a:uFillTx/>
                  <a:latin typeface="SST Arabic" panose="020B0504030504020204" pitchFamily="34" charset="-78"/>
                  <a:ea typeface="+mn-ea"/>
                  <a:cs typeface="SST Arabic" panose="020B0504030504020204" pitchFamily="34" charset="-78"/>
                </a:rPr>
                <a:t>2</a:t>
              </a:r>
              <a:endParaRPr kumimoji="0" lang="ar-SA" sz="1100" b="1" i="0" u="none" strike="noStrike" kern="1200" cap="none" spc="0" normalizeH="0" baseline="0" noProof="0" dirty="0">
                <a:ln>
                  <a:noFill/>
                </a:ln>
                <a:solidFill>
                  <a:srgbClr val="E6E6E6">
                    <a:lumMod val="25000"/>
                  </a:srgbClr>
                </a:solidFill>
                <a:effectLst>
                  <a:outerShdw blurRad="38100" dist="38100" dir="2700000" algn="tl">
                    <a:srgbClr val="000000">
                      <a:alpha val="43137"/>
                    </a:srgbClr>
                  </a:outerShdw>
                </a:effectLst>
                <a:uLnTx/>
                <a:uFillTx/>
                <a:latin typeface="SST Arabic" panose="020B0504030504020204" pitchFamily="34" charset="-78"/>
                <a:ea typeface="+mn-ea"/>
                <a:cs typeface="SST Arabic" panose="020B0504030504020204" pitchFamily="34" charset="-78"/>
              </a:endParaRPr>
            </a:p>
          </p:txBody>
        </p:sp>
      </p:grpSp>
      <p:sp>
        <p:nvSpPr>
          <p:cNvPr id="73" name="Google Shape;1187;p42">
            <a:extLst>
              <a:ext uri="{FF2B5EF4-FFF2-40B4-BE49-F238E27FC236}">
                <a16:creationId xmlns:a16="http://schemas.microsoft.com/office/drawing/2014/main" id="{CDBE684B-A964-4CA2-B613-7990E90F8CB8}"/>
              </a:ext>
            </a:extLst>
          </p:cNvPr>
          <p:cNvSpPr/>
          <p:nvPr/>
        </p:nvSpPr>
        <p:spPr>
          <a:xfrm>
            <a:off x="9035851" y="2839456"/>
            <a:ext cx="210312" cy="210312"/>
          </a:xfrm>
          <a:prstGeom prst="ellipse">
            <a:avLst/>
          </a:prstGeom>
          <a:solidFill>
            <a:srgbClr val="FF9B9B"/>
          </a:solidFill>
          <a:ln>
            <a:noFill/>
          </a:ln>
          <a:effectLst>
            <a:outerShdw blurRad="63500" sx="102000" sy="102000" algn="ctr" rotWithShape="0">
              <a:prstClr val="black">
                <a:alpha val="40000"/>
              </a:prstClr>
            </a:outerShdw>
          </a:effectLst>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endParaRPr kumimoji="0" sz="900" b="0" i="0" u="none" strike="noStrike" kern="1200" cap="none" spc="0" normalizeH="0" baseline="0" noProof="0" dirty="0">
              <a:ln>
                <a:noFill/>
              </a:ln>
              <a:solidFill>
                <a:srgbClr val="0D2547"/>
              </a:solidFill>
              <a:effectLst/>
              <a:uLnTx/>
              <a:uFillTx/>
              <a:latin typeface="Symbio AR+LT"/>
              <a:ea typeface="+mn-ea"/>
              <a:cs typeface="Symbio AR+LT"/>
            </a:endParaRPr>
          </a:p>
        </p:txBody>
      </p:sp>
      <p:sp>
        <p:nvSpPr>
          <p:cNvPr id="74" name="Rectangle 73">
            <a:extLst>
              <a:ext uri="{FF2B5EF4-FFF2-40B4-BE49-F238E27FC236}">
                <a16:creationId xmlns:a16="http://schemas.microsoft.com/office/drawing/2014/main" id="{6755E25C-E86A-40BC-9420-A5EAA088B886}"/>
              </a:ext>
            </a:extLst>
          </p:cNvPr>
          <p:cNvSpPr/>
          <p:nvPr/>
        </p:nvSpPr>
        <p:spPr>
          <a:xfrm>
            <a:off x="8961421" y="2818838"/>
            <a:ext cx="353000" cy="26161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E6E6E6">
                    <a:lumMod val="25000"/>
                  </a:srgbClr>
                </a:solidFill>
                <a:effectLst>
                  <a:outerShdw blurRad="38100" dist="38100" dir="2700000" algn="tl">
                    <a:srgbClr val="000000">
                      <a:alpha val="43137"/>
                    </a:srgbClr>
                  </a:outerShdw>
                </a:effectLst>
                <a:uLnTx/>
                <a:uFillTx/>
                <a:latin typeface="SST Arabic" panose="020B0504030504020204" pitchFamily="34" charset="-78"/>
                <a:ea typeface="+mn-ea"/>
                <a:cs typeface="SST Arabic" panose="020B0504030504020204" pitchFamily="34" charset="-78"/>
              </a:rPr>
              <a:t>3</a:t>
            </a:r>
            <a:endParaRPr kumimoji="0" lang="ar-SA" sz="1100" b="1" i="0" u="none" strike="noStrike" kern="1200" cap="none" spc="0" normalizeH="0" baseline="0" noProof="0" dirty="0">
              <a:ln>
                <a:noFill/>
              </a:ln>
              <a:solidFill>
                <a:srgbClr val="E6E6E6">
                  <a:lumMod val="25000"/>
                </a:srgbClr>
              </a:solidFill>
              <a:effectLst>
                <a:outerShdw blurRad="38100" dist="38100" dir="2700000" algn="tl">
                  <a:srgbClr val="000000">
                    <a:alpha val="43137"/>
                  </a:srgbClr>
                </a:outerShdw>
              </a:effectLst>
              <a:uLnTx/>
              <a:uFillTx/>
              <a:latin typeface="SST Arabic" panose="020B0504030504020204" pitchFamily="34" charset="-78"/>
              <a:ea typeface="+mn-ea"/>
              <a:cs typeface="SST Arabic" panose="020B0504030504020204" pitchFamily="34" charset="-78"/>
            </a:endParaRPr>
          </a:p>
        </p:txBody>
      </p:sp>
      <p:grpSp>
        <p:nvGrpSpPr>
          <p:cNvPr id="75" name="Group 74">
            <a:extLst>
              <a:ext uri="{FF2B5EF4-FFF2-40B4-BE49-F238E27FC236}">
                <a16:creationId xmlns:a16="http://schemas.microsoft.com/office/drawing/2014/main" id="{6C27F100-51AF-4C62-ADE9-8B974DEB1583}"/>
              </a:ext>
            </a:extLst>
          </p:cNvPr>
          <p:cNvGrpSpPr/>
          <p:nvPr/>
        </p:nvGrpSpPr>
        <p:grpSpPr>
          <a:xfrm>
            <a:off x="8961421" y="3115363"/>
            <a:ext cx="353000" cy="261610"/>
            <a:chOff x="7906187" y="3302244"/>
            <a:chExt cx="825814" cy="614268"/>
          </a:xfrm>
        </p:grpSpPr>
        <p:sp>
          <p:nvSpPr>
            <p:cNvPr id="76" name="Google Shape;1187;p42">
              <a:extLst>
                <a:ext uri="{FF2B5EF4-FFF2-40B4-BE49-F238E27FC236}">
                  <a16:creationId xmlns:a16="http://schemas.microsoft.com/office/drawing/2014/main" id="{96428DEF-AFEB-4EA0-ADF5-A198FEA391F0}"/>
                </a:ext>
              </a:extLst>
            </p:cNvPr>
            <p:cNvSpPr/>
            <p:nvPr/>
          </p:nvSpPr>
          <p:spPr>
            <a:xfrm>
              <a:off x="8080310" y="3350656"/>
              <a:ext cx="492007" cy="493819"/>
            </a:xfrm>
            <a:prstGeom prst="ellipse">
              <a:avLst/>
            </a:prstGeom>
            <a:solidFill>
              <a:srgbClr val="FF9B9B"/>
            </a:solidFill>
            <a:ln>
              <a:noFill/>
            </a:ln>
            <a:effectLst>
              <a:outerShdw blurRad="63500" sx="102000" sy="102000" algn="ctr" rotWithShape="0">
                <a:prstClr val="black">
                  <a:alpha val="40000"/>
                </a:prstClr>
              </a:outerShdw>
            </a:effectLst>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endParaRPr kumimoji="0" sz="900" b="0" i="0" u="none" strike="noStrike" kern="1200" cap="none" spc="0" normalizeH="0" baseline="0" noProof="0" dirty="0">
                <a:ln>
                  <a:noFill/>
                </a:ln>
                <a:solidFill>
                  <a:srgbClr val="0D2547"/>
                </a:solidFill>
                <a:effectLst/>
                <a:uLnTx/>
                <a:uFillTx/>
                <a:latin typeface="Symbio AR+LT"/>
                <a:ea typeface="+mn-ea"/>
                <a:cs typeface="Symbio AR+LT"/>
              </a:endParaRPr>
            </a:p>
          </p:txBody>
        </p:sp>
        <p:sp>
          <p:nvSpPr>
            <p:cNvPr id="77" name="Rectangle 76">
              <a:extLst>
                <a:ext uri="{FF2B5EF4-FFF2-40B4-BE49-F238E27FC236}">
                  <a16:creationId xmlns:a16="http://schemas.microsoft.com/office/drawing/2014/main" id="{7CFADFB8-2E5E-4E6B-B38C-0967C6FAC29E}"/>
                </a:ext>
              </a:extLst>
            </p:cNvPr>
            <p:cNvSpPr/>
            <p:nvPr/>
          </p:nvSpPr>
          <p:spPr>
            <a:xfrm>
              <a:off x="7906187" y="3302244"/>
              <a:ext cx="825814" cy="614268"/>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E6E6E6">
                      <a:lumMod val="25000"/>
                    </a:srgbClr>
                  </a:solidFill>
                  <a:effectLst>
                    <a:outerShdw blurRad="38100" dist="38100" dir="2700000" algn="tl">
                      <a:srgbClr val="000000">
                        <a:alpha val="43137"/>
                      </a:srgbClr>
                    </a:outerShdw>
                  </a:effectLst>
                  <a:uLnTx/>
                  <a:uFillTx/>
                  <a:latin typeface="SST Arabic" panose="020B0504030504020204" pitchFamily="34" charset="-78"/>
                  <a:ea typeface="+mn-ea"/>
                  <a:cs typeface="SST Arabic" panose="020B0504030504020204" pitchFamily="34" charset="-78"/>
                </a:rPr>
                <a:t>4</a:t>
              </a:r>
              <a:endParaRPr kumimoji="0" lang="ar-SA" sz="1100" b="1" i="0" u="none" strike="noStrike" kern="1200" cap="none" spc="0" normalizeH="0" baseline="0" noProof="0" dirty="0">
                <a:ln>
                  <a:noFill/>
                </a:ln>
                <a:solidFill>
                  <a:srgbClr val="E6E6E6">
                    <a:lumMod val="25000"/>
                  </a:srgbClr>
                </a:solidFill>
                <a:effectLst>
                  <a:outerShdw blurRad="38100" dist="38100" dir="2700000" algn="tl">
                    <a:srgbClr val="000000">
                      <a:alpha val="43137"/>
                    </a:srgbClr>
                  </a:outerShdw>
                </a:effectLst>
                <a:uLnTx/>
                <a:uFillTx/>
                <a:latin typeface="SST Arabic" panose="020B0504030504020204" pitchFamily="34" charset="-78"/>
                <a:ea typeface="+mn-ea"/>
                <a:cs typeface="SST Arabic" panose="020B0504030504020204" pitchFamily="34" charset="-78"/>
              </a:endParaRPr>
            </a:p>
          </p:txBody>
        </p:sp>
      </p:grpSp>
      <p:grpSp>
        <p:nvGrpSpPr>
          <p:cNvPr id="78" name="Group 77">
            <a:extLst>
              <a:ext uri="{FF2B5EF4-FFF2-40B4-BE49-F238E27FC236}">
                <a16:creationId xmlns:a16="http://schemas.microsoft.com/office/drawing/2014/main" id="{0622C3A6-B547-49CD-9888-BBC605C17CCE}"/>
              </a:ext>
            </a:extLst>
          </p:cNvPr>
          <p:cNvGrpSpPr/>
          <p:nvPr/>
        </p:nvGrpSpPr>
        <p:grpSpPr>
          <a:xfrm>
            <a:off x="8957761" y="3411888"/>
            <a:ext cx="353000" cy="261610"/>
            <a:chOff x="7906187" y="3302244"/>
            <a:chExt cx="825814" cy="614268"/>
          </a:xfrm>
        </p:grpSpPr>
        <p:sp>
          <p:nvSpPr>
            <p:cNvPr id="79" name="Google Shape;1187;p42">
              <a:extLst>
                <a:ext uri="{FF2B5EF4-FFF2-40B4-BE49-F238E27FC236}">
                  <a16:creationId xmlns:a16="http://schemas.microsoft.com/office/drawing/2014/main" id="{E21ABEB8-E395-4FD2-A4E9-9BFF5D517156}"/>
                </a:ext>
              </a:extLst>
            </p:cNvPr>
            <p:cNvSpPr/>
            <p:nvPr/>
          </p:nvSpPr>
          <p:spPr>
            <a:xfrm>
              <a:off x="8080310" y="3350656"/>
              <a:ext cx="492007" cy="493819"/>
            </a:xfrm>
            <a:prstGeom prst="ellipse">
              <a:avLst/>
            </a:prstGeom>
            <a:solidFill>
              <a:srgbClr val="FF9B9B"/>
            </a:solidFill>
            <a:ln>
              <a:noFill/>
            </a:ln>
            <a:effectLst>
              <a:outerShdw blurRad="63500" sx="102000" sy="102000" algn="ctr" rotWithShape="0">
                <a:prstClr val="black">
                  <a:alpha val="40000"/>
                </a:prstClr>
              </a:outerShdw>
            </a:effectLst>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endParaRPr kumimoji="0" sz="900" b="0" i="0" u="none" strike="noStrike" kern="1200" cap="none" spc="0" normalizeH="0" baseline="0" noProof="0" dirty="0">
                <a:ln>
                  <a:noFill/>
                </a:ln>
                <a:solidFill>
                  <a:srgbClr val="0D2547"/>
                </a:solidFill>
                <a:effectLst/>
                <a:uLnTx/>
                <a:uFillTx/>
                <a:latin typeface="Symbio AR+LT"/>
                <a:ea typeface="+mn-ea"/>
                <a:cs typeface="Symbio AR+LT"/>
              </a:endParaRPr>
            </a:p>
          </p:txBody>
        </p:sp>
        <p:sp>
          <p:nvSpPr>
            <p:cNvPr id="80" name="Rectangle 79">
              <a:extLst>
                <a:ext uri="{FF2B5EF4-FFF2-40B4-BE49-F238E27FC236}">
                  <a16:creationId xmlns:a16="http://schemas.microsoft.com/office/drawing/2014/main" id="{C9AB3CF3-BACE-4CA2-8AA4-8B05544A6BF5}"/>
                </a:ext>
              </a:extLst>
            </p:cNvPr>
            <p:cNvSpPr/>
            <p:nvPr/>
          </p:nvSpPr>
          <p:spPr>
            <a:xfrm>
              <a:off x="7906187" y="3302244"/>
              <a:ext cx="825814" cy="614268"/>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E6E6E6">
                      <a:lumMod val="25000"/>
                    </a:srgbClr>
                  </a:solidFill>
                  <a:effectLst>
                    <a:outerShdw blurRad="38100" dist="38100" dir="2700000" algn="tl">
                      <a:srgbClr val="000000">
                        <a:alpha val="43137"/>
                      </a:srgbClr>
                    </a:outerShdw>
                  </a:effectLst>
                  <a:uLnTx/>
                  <a:uFillTx/>
                  <a:latin typeface="SST Arabic" panose="020B0504030504020204" pitchFamily="34" charset="-78"/>
                  <a:ea typeface="+mn-ea"/>
                  <a:cs typeface="SST Arabic" panose="020B0504030504020204" pitchFamily="34" charset="-78"/>
                </a:rPr>
                <a:t>5</a:t>
              </a:r>
              <a:endParaRPr kumimoji="0" lang="ar-SA" sz="1100" b="1" i="0" u="none" strike="noStrike" kern="1200" cap="none" spc="0" normalizeH="0" baseline="0" noProof="0" dirty="0">
                <a:ln>
                  <a:noFill/>
                </a:ln>
                <a:solidFill>
                  <a:srgbClr val="E6E6E6">
                    <a:lumMod val="25000"/>
                  </a:srgbClr>
                </a:solidFill>
                <a:effectLst>
                  <a:outerShdw blurRad="38100" dist="38100" dir="2700000" algn="tl">
                    <a:srgbClr val="000000">
                      <a:alpha val="43137"/>
                    </a:srgbClr>
                  </a:outerShdw>
                </a:effectLst>
                <a:uLnTx/>
                <a:uFillTx/>
                <a:latin typeface="SST Arabic" panose="020B0504030504020204" pitchFamily="34" charset="-78"/>
                <a:ea typeface="+mn-ea"/>
                <a:cs typeface="SST Arabic" panose="020B0504030504020204" pitchFamily="34" charset="-78"/>
              </a:endParaRPr>
            </a:p>
          </p:txBody>
        </p:sp>
      </p:grpSp>
      <p:grpSp>
        <p:nvGrpSpPr>
          <p:cNvPr id="81" name="Group 80">
            <a:extLst>
              <a:ext uri="{FF2B5EF4-FFF2-40B4-BE49-F238E27FC236}">
                <a16:creationId xmlns:a16="http://schemas.microsoft.com/office/drawing/2014/main" id="{6EB646F5-BA3E-4925-A8B8-A3F8CA11E827}"/>
              </a:ext>
            </a:extLst>
          </p:cNvPr>
          <p:cNvGrpSpPr/>
          <p:nvPr/>
        </p:nvGrpSpPr>
        <p:grpSpPr>
          <a:xfrm>
            <a:off x="8964507" y="3708413"/>
            <a:ext cx="353000" cy="261610"/>
            <a:chOff x="7906187" y="3302244"/>
            <a:chExt cx="825814" cy="614268"/>
          </a:xfrm>
        </p:grpSpPr>
        <p:sp>
          <p:nvSpPr>
            <p:cNvPr id="82" name="Google Shape;1187;p42">
              <a:extLst>
                <a:ext uri="{FF2B5EF4-FFF2-40B4-BE49-F238E27FC236}">
                  <a16:creationId xmlns:a16="http://schemas.microsoft.com/office/drawing/2014/main" id="{1EC9CD98-1A74-48C6-A3F5-2E884E885A46}"/>
                </a:ext>
              </a:extLst>
            </p:cNvPr>
            <p:cNvSpPr/>
            <p:nvPr/>
          </p:nvSpPr>
          <p:spPr>
            <a:xfrm>
              <a:off x="8080310" y="3350656"/>
              <a:ext cx="492007" cy="493819"/>
            </a:xfrm>
            <a:prstGeom prst="ellipse">
              <a:avLst/>
            </a:prstGeom>
            <a:solidFill>
              <a:srgbClr val="FF9B9B"/>
            </a:solidFill>
            <a:ln>
              <a:noFill/>
            </a:ln>
            <a:effectLst>
              <a:outerShdw blurRad="63500" sx="102000" sy="102000" algn="ctr" rotWithShape="0">
                <a:prstClr val="black">
                  <a:alpha val="40000"/>
                </a:prstClr>
              </a:outerShdw>
            </a:effectLst>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endParaRPr kumimoji="0" sz="900" b="0" i="0" u="none" strike="noStrike" kern="1200" cap="none" spc="0" normalizeH="0" baseline="0" noProof="0" dirty="0">
                <a:ln>
                  <a:noFill/>
                </a:ln>
                <a:solidFill>
                  <a:srgbClr val="0D2547"/>
                </a:solidFill>
                <a:effectLst/>
                <a:uLnTx/>
                <a:uFillTx/>
                <a:latin typeface="Symbio AR+LT"/>
                <a:ea typeface="+mn-ea"/>
                <a:cs typeface="Symbio AR+LT"/>
              </a:endParaRPr>
            </a:p>
          </p:txBody>
        </p:sp>
        <p:sp>
          <p:nvSpPr>
            <p:cNvPr id="83" name="Rectangle 82">
              <a:extLst>
                <a:ext uri="{FF2B5EF4-FFF2-40B4-BE49-F238E27FC236}">
                  <a16:creationId xmlns:a16="http://schemas.microsoft.com/office/drawing/2014/main" id="{71F16741-CCB2-4260-B444-7240821D4856}"/>
                </a:ext>
              </a:extLst>
            </p:cNvPr>
            <p:cNvSpPr/>
            <p:nvPr/>
          </p:nvSpPr>
          <p:spPr>
            <a:xfrm>
              <a:off x="7906187" y="3302244"/>
              <a:ext cx="825814" cy="614268"/>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E6E6E6">
                      <a:lumMod val="25000"/>
                    </a:srgbClr>
                  </a:solidFill>
                  <a:effectLst>
                    <a:outerShdw blurRad="38100" dist="38100" dir="2700000" algn="tl">
                      <a:srgbClr val="000000">
                        <a:alpha val="43137"/>
                      </a:srgbClr>
                    </a:outerShdw>
                  </a:effectLst>
                  <a:uLnTx/>
                  <a:uFillTx/>
                  <a:latin typeface="SST Arabic" panose="020B0504030504020204" pitchFamily="34" charset="-78"/>
                  <a:ea typeface="+mn-ea"/>
                  <a:cs typeface="SST Arabic" panose="020B0504030504020204" pitchFamily="34" charset="-78"/>
                </a:rPr>
                <a:t>6</a:t>
              </a:r>
              <a:endParaRPr kumimoji="0" lang="ar-SA" sz="1100" b="1" i="0" u="none" strike="noStrike" kern="1200" cap="none" spc="0" normalizeH="0" baseline="0" noProof="0" dirty="0">
                <a:ln>
                  <a:noFill/>
                </a:ln>
                <a:solidFill>
                  <a:srgbClr val="E6E6E6">
                    <a:lumMod val="25000"/>
                  </a:srgbClr>
                </a:solidFill>
                <a:effectLst>
                  <a:outerShdw blurRad="38100" dist="38100" dir="2700000" algn="tl">
                    <a:srgbClr val="000000">
                      <a:alpha val="43137"/>
                    </a:srgbClr>
                  </a:outerShdw>
                </a:effectLst>
                <a:uLnTx/>
                <a:uFillTx/>
                <a:latin typeface="SST Arabic" panose="020B0504030504020204" pitchFamily="34" charset="-78"/>
                <a:ea typeface="+mn-ea"/>
                <a:cs typeface="SST Arabic" panose="020B0504030504020204" pitchFamily="34" charset="-78"/>
              </a:endParaRPr>
            </a:p>
          </p:txBody>
        </p:sp>
      </p:grpSp>
      <p:grpSp>
        <p:nvGrpSpPr>
          <p:cNvPr id="84" name="Group 83">
            <a:extLst>
              <a:ext uri="{FF2B5EF4-FFF2-40B4-BE49-F238E27FC236}">
                <a16:creationId xmlns:a16="http://schemas.microsoft.com/office/drawing/2014/main" id="{2A7B4BFE-9EA7-49D6-AB90-F8B8AFBAB602}"/>
              </a:ext>
            </a:extLst>
          </p:cNvPr>
          <p:cNvGrpSpPr/>
          <p:nvPr/>
        </p:nvGrpSpPr>
        <p:grpSpPr>
          <a:xfrm>
            <a:off x="8963222" y="4004938"/>
            <a:ext cx="353000" cy="261610"/>
            <a:chOff x="7906187" y="3302244"/>
            <a:chExt cx="825814" cy="614268"/>
          </a:xfrm>
        </p:grpSpPr>
        <p:sp>
          <p:nvSpPr>
            <p:cNvPr id="85" name="Google Shape;1187;p42">
              <a:extLst>
                <a:ext uri="{FF2B5EF4-FFF2-40B4-BE49-F238E27FC236}">
                  <a16:creationId xmlns:a16="http://schemas.microsoft.com/office/drawing/2014/main" id="{00CE1957-E28D-4908-9354-5D8A6571517A}"/>
                </a:ext>
              </a:extLst>
            </p:cNvPr>
            <p:cNvSpPr/>
            <p:nvPr/>
          </p:nvSpPr>
          <p:spPr>
            <a:xfrm>
              <a:off x="8080310" y="3350656"/>
              <a:ext cx="492007" cy="493819"/>
            </a:xfrm>
            <a:prstGeom prst="ellipse">
              <a:avLst/>
            </a:prstGeom>
            <a:solidFill>
              <a:srgbClr val="FF9B9B"/>
            </a:solidFill>
            <a:ln>
              <a:noFill/>
            </a:ln>
            <a:effectLst>
              <a:outerShdw blurRad="63500" sx="102000" sy="102000" algn="ctr" rotWithShape="0">
                <a:prstClr val="black">
                  <a:alpha val="40000"/>
                </a:prstClr>
              </a:outerShdw>
            </a:effectLst>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endParaRPr kumimoji="0" sz="900" b="0" i="0" u="none" strike="noStrike" kern="1200" cap="none" spc="0" normalizeH="0" baseline="0" noProof="0" dirty="0">
                <a:ln>
                  <a:noFill/>
                </a:ln>
                <a:solidFill>
                  <a:srgbClr val="0D2547"/>
                </a:solidFill>
                <a:effectLst/>
                <a:uLnTx/>
                <a:uFillTx/>
                <a:latin typeface="Symbio AR+LT"/>
                <a:ea typeface="+mn-ea"/>
                <a:cs typeface="Symbio AR+LT"/>
              </a:endParaRPr>
            </a:p>
          </p:txBody>
        </p:sp>
        <p:sp>
          <p:nvSpPr>
            <p:cNvPr id="86" name="Rectangle 85">
              <a:extLst>
                <a:ext uri="{FF2B5EF4-FFF2-40B4-BE49-F238E27FC236}">
                  <a16:creationId xmlns:a16="http://schemas.microsoft.com/office/drawing/2014/main" id="{07C5BA29-E386-4FB0-9EC7-FBE45C67902C}"/>
                </a:ext>
              </a:extLst>
            </p:cNvPr>
            <p:cNvSpPr/>
            <p:nvPr/>
          </p:nvSpPr>
          <p:spPr>
            <a:xfrm>
              <a:off x="7906187" y="3302244"/>
              <a:ext cx="825814" cy="614268"/>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E6E6E6">
                      <a:lumMod val="25000"/>
                    </a:srgbClr>
                  </a:solidFill>
                  <a:effectLst>
                    <a:outerShdw blurRad="38100" dist="38100" dir="2700000" algn="tl">
                      <a:srgbClr val="000000">
                        <a:alpha val="43137"/>
                      </a:srgbClr>
                    </a:outerShdw>
                  </a:effectLst>
                  <a:uLnTx/>
                  <a:uFillTx/>
                  <a:latin typeface="SST Arabic" panose="020B0504030504020204" pitchFamily="34" charset="-78"/>
                  <a:ea typeface="+mn-ea"/>
                  <a:cs typeface="SST Arabic" panose="020B0504030504020204" pitchFamily="34" charset="-78"/>
                </a:rPr>
                <a:t>7</a:t>
              </a:r>
              <a:endParaRPr kumimoji="0" lang="ar-SA" sz="1100" b="1" i="0" u="none" strike="noStrike" kern="1200" cap="none" spc="0" normalizeH="0" baseline="0" noProof="0" dirty="0">
                <a:ln>
                  <a:noFill/>
                </a:ln>
                <a:solidFill>
                  <a:srgbClr val="E6E6E6">
                    <a:lumMod val="25000"/>
                  </a:srgbClr>
                </a:solidFill>
                <a:effectLst>
                  <a:outerShdw blurRad="38100" dist="38100" dir="2700000" algn="tl">
                    <a:srgbClr val="000000">
                      <a:alpha val="43137"/>
                    </a:srgbClr>
                  </a:outerShdw>
                </a:effectLst>
                <a:uLnTx/>
                <a:uFillTx/>
                <a:latin typeface="SST Arabic" panose="020B0504030504020204" pitchFamily="34" charset="-78"/>
                <a:ea typeface="+mn-ea"/>
                <a:cs typeface="SST Arabic" panose="020B0504030504020204" pitchFamily="34" charset="-78"/>
              </a:endParaRPr>
            </a:p>
          </p:txBody>
        </p:sp>
      </p:grpSp>
      <p:grpSp>
        <p:nvGrpSpPr>
          <p:cNvPr id="87" name="Group 86">
            <a:extLst>
              <a:ext uri="{FF2B5EF4-FFF2-40B4-BE49-F238E27FC236}">
                <a16:creationId xmlns:a16="http://schemas.microsoft.com/office/drawing/2014/main" id="{230C6202-64C9-4AA6-8A96-D893BBE4CF98}"/>
              </a:ext>
            </a:extLst>
          </p:cNvPr>
          <p:cNvGrpSpPr/>
          <p:nvPr/>
        </p:nvGrpSpPr>
        <p:grpSpPr>
          <a:xfrm>
            <a:off x="8961421" y="4301463"/>
            <a:ext cx="353000" cy="261610"/>
            <a:chOff x="7906187" y="3302244"/>
            <a:chExt cx="825814" cy="614268"/>
          </a:xfrm>
        </p:grpSpPr>
        <p:sp>
          <p:nvSpPr>
            <p:cNvPr id="88" name="Google Shape;1187;p42">
              <a:extLst>
                <a:ext uri="{FF2B5EF4-FFF2-40B4-BE49-F238E27FC236}">
                  <a16:creationId xmlns:a16="http://schemas.microsoft.com/office/drawing/2014/main" id="{5EC57B67-487B-411A-B637-0B7977A9B935}"/>
                </a:ext>
              </a:extLst>
            </p:cNvPr>
            <p:cNvSpPr/>
            <p:nvPr/>
          </p:nvSpPr>
          <p:spPr>
            <a:xfrm>
              <a:off x="8080310" y="3350656"/>
              <a:ext cx="492007" cy="493819"/>
            </a:xfrm>
            <a:prstGeom prst="ellipse">
              <a:avLst/>
            </a:prstGeom>
            <a:solidFill>
              <a:srgbClr val="FF9B9B"/>
            </a:solidFill>
            <a:ln>
              <a:noFill/>
            </a:ln>
            <a:effectLst>
              <a:outerShdw blurRad="63500" sx="102000" sy="102000" algn="ctr" rotWithShape="0">
                <a:prstClr val="black">
                  <a:alpha val="40000"/>
                </a:prstClr>
              </a:outerShdw>
            </a:effectLst>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endParaRPr kumimoji="0" sz="900" b="0" i="0" u="none" strike="noStrike" kern="1200" cap="none" spc="0" normalizeH="0" baseline="0" noProof="0" dirty="0">
                <a:ln>
                  <a:noFill/>
                </a:ln>
                <a:solidFill>
                  <a:srgbClr val="0D2547"/>
                </a:solidFill>
                <a:effectLst/>
                <a:uLnTx/>
                <a:uFillTx/>
                <a:latin typeface="Symbio AR+LT"/>
                <a:ea typeface="+mn-ea"/>
                <a:cs typeface="Symbio AR+LT"/>
              </a:endParaRPr>
            </a:p>
          </p:txBody>
        </p:sp>
        <p:sp>
          <p:nvSpPr>
            <p:cNvPr id="89" name="Rectangle 88">
              <a:extLst>
                <a:ext uri="{FF2B5EF4-FFF2-40B4-BE49-F238E27FC236}">
                  <a16:creationId xmlns:a16="http://schemas.microsoft.com/office/drawing/2014/main" id="{65954BF1-C3D6-4065-9155-FE17565CA278}"/>
                </a:ext>
              </a:extLst>
            </p:cNvPr>
            <p:cNvSpPr/>
            <p:nvPr/>
          </p:nvSpPr>
          <p:spPr>
            <a:xfrm>
              <a:off x="7906187" y="3302244"/>
              <a:ext cx="825814" cy="614268"/>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E6E6E6">
                      <a:lumMod val="25000"/>
                    </a:srgbClr>
                  </a:solidFill>
                  <a:effectLst>
                    <a:outerShdw blurRad="38100" dist="38100" dir="2700000" algn="tl">
                      <a:srgbClr val="000000">
                        <a:alpha val="43137"/>
                      </a:srgbClr>
                    </a:outerShdw>
                  </a:effectLst>
                  <a:uLnTx/>
                  <a:uFillTx/>
                  <a:latin typeface="SST Arabic" panose="020B0504030504020204" pitchFamily="34" charset="-78"/>
                  <a:ea typeface="+mn-ea"/>
                  <a:cs typeface="SST Arabic" panose="020B0504030504020204" pitchFamily="34" charset="-78"/>
                </a:rPr>
                <a:t>8</a:t>
              </a:r>
              <a:endParaRPr kumimoji="0" lang="ar-SA" sz="1100" b="1" i="0" u="none" strike="noStrike" kern="1200" cap="none" spc="0" normalizeH="0" baseline="0" noProof="0" dirty="0">
                <a:ln>
                  <a:noFill/>
                </a:ln>
                <a:solidFill>
                  <a:srgbClr val="E6E6E6">
                    <a:lumMod val="25000"/>
                  </a:srgbClr>
                </a:solidFill>
                <a:effectLst>
                  <a:outerShdw blurRad="38100" dist="38100" dir="2700000" algn="tl">
                    <a:srgbClr val="000000">
                      <a:alpha val="43137"/>
                    </a:srgbClr>
                  </a:outerShdw>
                </a:effectLst>
                <a:uLnTx/>
                <a:uFillTx/>
                <a:latin typeface="SST Arabic" panose="020B0504030504020204" pitchFamily="34" charset="-78"/>
                <a:ea typeface="+mn-ea"/>
                <a:cs typeface="SST Arabic" panose="020B0504030504020204" pitchFamily="34" charset="-78"/>
              </a:endParaRPr>
            </a:p>
          </p:txBody>
        </p:sp>
      </p:grpSp>
      <p:grpSp>
        <p:nvGrpSpPr>
          <p:cNvPr id="90" name="Group 89">
            <a:extLst>
              <a:ext uri="{FF2B5EF4-FFF2-40B4-BE49-F238E27FC236}">
                <a16:creationId xmlns:a16="http://schemas.microsoft.com/office/drawing/2014/main" id="{C722870B-B715-42C1-AD4C-819608ADA419}"/>
              </a:ext>
            </a:extLst>
          </p:cNvPr>
          <p:cNvGrpSpPr/>
          <p:nvPr/>
        </p:nvGrpSpPr>
        <p:grpSpPr>
          <a:xfrm>
            <a:off x="8959236" y="4597987"/>
            <a:ext cx="353000" cy="261610"/>
            <a:chOff x="7906187" y="3302244"/>
            <a:chExt cx="825814" cy="614268"/>
          </a:xfrm>
        </p:grpSpPr>
        <p:sp>
          <p:nvSpPr>
            <p:cNvPr id="91" name="Google Shape;1187;p42">
              <a:extLst>
                <a:ext uri="{FF2B5EF4-FFF2-40B4-BE49-F238E27FC236}">
                  <a16:creationId xmlns:a16="http://schemas.microsoft.com/office/drawing/2014/main" id="{E6DDDFCD-2DE6-450F-BB40-EE6E22B029F1}"/>
                </a:ext>
              </a:extLst>
            </p:cNvPr>
            <p:cNvSpPr/>
            <p:nvPr/>
          </p:nvSpPr>
          <p:spPr>
            <a:xfrm>
              <a:off x="8080310" y="3350656"/>
              <a:ext cx="492007" cy="493819"/>
            </a:xfrm>
            <a:prstGeom prst="ellipse">
              <a:avLst/>
            </a:prstGeom>
            <a:solidFill>
              <a:srgbClr val="FF9B9B"/>
            </a:solidFill>
            <a:ln>
              <a:noFill/>
            </a:ln>
            <a:effectLst>
              <a:outerShdw blurRad="63500" sx="102000" sy="102000" algn="ctr" rotWithShape="0">
                <a:prstClr val="black">
                  <a:alpha val="40000"/>
                </a:prstClr>
              </a:outerShdw>
            </a:effectLst>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endParaRPr kumimoji="0" sz="900" b="0" i="0" u="none" strike="noStrike" kern="1200" cap="none" spc="0" normalizeH="0" baseline="0" noProof="0" dirty="0">
                <a:ln>
                  <a:noFill/>
                </a:ln>
                <a:solidFill>
                  <a:srgbClr val="0D2547"/>
                </a:solidFill>
                <a:effectLst/>
                <a:uLnTx/>
                <a:uFillTx/>
                <a:latin typeface="Symbio AR+LT"/>
                <a:ea typeface="+mn-ea"/>
                <a:cs typeface="Symbio AR+LT"/>
              </a:endParaRPr>
            </a:p>
          </p:txBody>
        </p:sp>
        <p:sp>
          <p:nvSpPr>
            <p:cNvPr id="97" name="Rectangle 96">
              <a:extLst>
                <a:ext uri="{FF2B5EF4-FFF2-40B4-BE49-F238E27FC236}">
                  <a16:creationId xmlns:a16="http://schemas.microsoft.com/office/drawing/2014/main" id="{59297163-A06D-42E7-9092-29FC183DF587}"/>
                </a:ext>
              </a:extLst>
            </p:cNvPr>
            <p:cNvSpPr/>
            <p:nvPr/>
          </p:nvSpPr>
          <p:spPr>
            <a:xfrm>
              <a:off x="7906187" y="3302244"/>
              <a:ext cx="825814" cy="614268"/>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E6E6E6">
                      <a:lumMod val="25000"/>
                    </a:srgbClr>
                  </a:solidFill>
                  <a:effectLst>
                    <a:outerShdw blurRad="38100" dist="38100" dir="2700000" algn="tl">
                      <a:srgbClr val="000000">
                        <a:alpha val="43137"/>
                      </a:srgbClr>
                    </a:outerShdw>
                  </a:effectLst>
                  <a:uLnTx/>
                  <a:uFillTx/>
                  <a:latin typeface="SST Arabic" panose="020B0504030504020204" pitchFamily="34" charset="-78"/>
                  <a:ea typeface="+mn-ea"/>
                  <a:cs typeface="SST Arabic" panose="020B0504030504020204" pitchFamily="34" charset="-78"/>
                </a:rPr>
                <a:t>9</a:t>
              </a:r>
              <a:endParaRPr kumimoji="0" lang="ar-SA" sz="1100" b="1" i="0" u="none" strike="noStrike" kern="1200" cap="none" spc="0" normalizeH="0" baseline="0" noProof="0" dirty="0">
                <a:ln>
                  <a:noFill/>
                </a:ln>
                <a:solidFill>
                  <a:srgbClr val="E6E6E6">
                    <a:lumMod val="25000"/>
                  </a:srgbClr>
                </a:solidFill>
                <a:effectLst>
                  <a:outerShdw blurRad="38100" dist="38100" dir="2700000" algn="tl">
                    <a:srgbClr val="000000">
                      <a:alpha val="43137"/>
                    </a:srgbClr>
                  </a:outerShdw>
                </a:effectLst>
                <a:uLnTx/>
                <a:uFillTx/>
                <a:latin typeface="SST Arabic" panose="020B0504030504020204" pitchFamily="34" charset="-78"/>
                <a:ea typeface="+mn-ea"/>
                <a:cs typeface="SST Arabic" panose="020B0504030504020204" pitchFamily="34" charset="-78"/>
              </a:endParaRPr>
            </a:p>
          </p:txBody>
        </p:sp>
      </p:grpSp>
      <p:grpSp>
        <p:nvGrpSpPr>
          <p:cNvPr id="3" name="Group 2">
            <a:extLst>
              <a:ext uri="{FF2B5EF4-FFF2-40B4-BE49-F238E27FC236}">
                <a16:creationId xmlns:a16="http://schemas.microsoft.com/office/drawing/2014/main" id="{D5915B82-DA3C-41D2-B981-91227D118BFA}"/>
              </a:ext>
            </a:extLst>
          </p:cNvPr>
          <p:cNvGrpSpPr/>
          <p:nvPr/>
        </p:nvGrpSpPr>
        <p:grpSpPr>
          <a:xfrm>
            <a:off x="8502036" y="2617012"/>
            <a:ext cx="483740" cy="2132963"/>
            <a:chOff x="2965540" y="2219214"/>
            <a:chExt cx="483740" cy="1846578"/>
          </a:xfrm>
        </p:grpSpPr>
        <p:sp>
          <p:nvSpPr>
            <p:cNvPr id="100" name="Rectangle 99">
              <a:extLst>
                <a:ext uri="{FF2B5EF4-FFF2-40B4-BE49-F238E27FC236}">
                  <a16:creationId xmlns:a16="http://schemas.microsoft.com/office/drawing/2014/main" id="{6918F352-7B7A-4714-A277-40CC563A7351}"/>
                </a:ext>
              </a:extLst>
            </p:cNvPr>
            <p:cNvSpPr/>
            <p:nvPr/>
          </p:nvSpPr>
          <p:spPr>
            <a:xfrm rot="16200000">
              <a:off x="2074424" y="3111075"/>
              <a:ext cx="1828800" cy="45720"/>
            </a:xfrm>
            <a:prstGeom prst="rect">
              <a:avLst/>
            </a:prstGeom>
            <a:solidFill>
              <a:schemeClr val="accent6">
                <a:lumMod val="2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ymbio AR+LT"/>
                <a:ea typeface="+mn-ea"/>
                <a:cs typeface="Symbio AR+LT"/>
              </a:endParaRPr>
            </a:p>
          </p:txBody>
        </p:sp>
        <p:sp>
          <p:nvSpPr>
            <p:cNvPr id="101" name="Rectangle 100">
              <a:extLst>
                <a:ext uri="{FF2B5EF4-FFF2-40B4-BE49-F238E27FC236}">
                  <a16:creationId xmlns:a16="http://schemas.microsoft.com/office/drawing/2014/main" id="{0EA3F75D-D10A-484B-A82A-2DDCDB63A2F7}"/>
                </a:ext>
              </a:extLst>
            </p:cNvPr>
            <p:cNvSpPr/>
            <p:nvPr/>
          </p:nvSpPr>
          <p:spPr>
            <a:xfrm>
              <a:off x="2992080" y="2219214"/>
              <a:ext cx="457200" cy="45720"/>
            </a:xfrm>
            <a:prstGeom prst="rect">
              <a:avLst/>
            </a:prstGeom>
            <a:solidFill>
              <a:schemeClr val="accent6">
                <a:lumMod val="2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ymbio AR+LT"/>
                <a:ea typeface="+mn-ea"/>
                <a:cs typeface="Symbio AR+LT"/>
              </a:endParaRPr>
            </a:p>
          </p:txBody>
        </p:sp>
        <p:sp>
          <p:nvSpPr>
            <p:cNvPr id="106" name="Rectangle 105">
              <a:extLst>
                <a:ext uri="{FF2B5EF4-FFF2-40B4-BE49-F238E27FC236}">
                  <a16:creationId xmlns:a16="http://schemas.microsoft.com/office/drawing/2014/main" id="{DE1D0B0A-3DDF-4410-B0B3-55B4843625B5}"/>
                </a:ext>
              </a:extLst>
            </p:cNvPr>
            <p:cNvSpPr/>
            <p:nvPr/>
          </p:nvSpPr>
          <p:spPr>
            <a:xfrm>
              <a:off x="2965540" y="4020072"/>
              <a:ext cx="457200" cy="45720"/>
            </a:xfrm>
            <a:prstGeom prst="rect">
              <a:avLst/>
            </a:prstGeom>
            <a:solidFill>
              <a:schemeClr val="accent6">
                <a:lumMod val="2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ymbio AR+LT"/>
                <a:ea typeface="+mn-ea"/>
                <a:cs typeface="Symbio AR+LT"/>
              </a:endParaRPr>
            </a:p>
          </p:txBody>
        </p:sp>
      </p:grpSp>
      <p:sp>
        <p:nvSpPr>
          <p:cNvPr id="4" name="Rectangle: Rounded Corners 3">
            <a:extLst>
              <a:ext uri="{FF2B5EF4-FFF2-40B4-BE49-F238E27FC236}">
                <a16:creationId xmlns:a16="http://schemas.microsoft.com/office/drawing/2014/main" id="{CAF944DE-51C3-4CA6-8134-007A80F3904C}"/>
              </a:ext>
            </a:extLst>
          </p:cNvPr>
          <p:cNvSpPr/>
          <p:nvPr/>
        </p:nvSpPr>
        <p:spPr>
          <a:xfrm>
            <a:off x="7973142" y="3013990"/>
            <a:ext cx="929365" cy="467276"/>
          </a:xfrm>
          <a:prstGeom prst="round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ymbio AR+LT"/>
              <a:ea typeface="+mn-ea"/>
              <a:cs typeface="Symbio AR+LT"/>
            </a:endParaRPr>
          </a:p>
        </p:txBody>
      </p:sp>
      <p:sp>
        <p:nvSpPr>
          <p:cNvPr id="107" name="Title 1">
            <a:extLst>
              <a:ext uri="{FF2B5EF4-FFF2-40B4-BE49-F238E27FC236}">
                <a16:creationId xmlns:a16="http://schemas.microsoft.com/office/drawing/2014/main" id="{3A724F93-4AE2-49EF-825D-7381301498FE}"/>
              </a:ext>
            </a:extLst>
          </p:cNvPr>
          <p:cNvSpPr txBox="1">
            <a:spLocks/>
          </p:cNvSpPr>
          <p:nvPr/>
        </p:nvSpPr>
        <p:spPr>
          <a:xfrm>
            <a:off x="8045151" y="3137627"/>
            <a:ext cx="789091" cy="285633"/>
          </a:xfrm>
          <a:prstGeom prst="rect">
            <a:avLst/>
          </a:prstGeom>
        </p:spPr>
        <p:txBody>
          <a:bodyPr vert="horz" lIns="0" tIns="0" rIns="0" bIns="0" rtlCol="0" anchor="t">
            <a:noAutofit/>
          </a:bodyPr>
          <a:lstStyle>
            <a:lvl1pPr algn="r" defTabSz="914400" rtl="1" eaLnBrk="1" latinLnBrk="0" hangingPunct="1">
              <a:lnSpc>
                <a:spcPct val="90000"/>
              </a:lnSpc>
              <a:spcBef>
                <a:spcPct val="0"/>
              </a:spcBef>
              <a:buNone/>
              <a:defRPr sz="2600" kern="1200">
                <a:solidFill>
                  <a:schemeClr val="accent3"/>
                </a:solidFill>
                <a:latin typeface="Greta Arabic" pitchFamily="2" charset="-78"/>
                <a:ea typeface="+mj-ea"/>
                <a:cs typeface="+mj-cs"/>
              </a:defRPr>
            </a:lvl1pPr>
          </a:lstStyle>
          <a:p>
            <a:pPr marL="0" marR="0" lvl="0" indent="0" algn="ctr" defTabSz="914400" rtl="1" eaLnBrk="1" fontAlgn="auto" latinLnBrk="0" hangingPunct="1">
              <a:lnSpc>
                <a:spcPct val="90000"/>
              </a:lnSpc>
              <a:spcBef>
                <a:spcPct val="0"/>
              </a:spcBef>
              <a:spcAft>
                <a:spcPts val="0"/>
              </a:spcAft>
              <a:buClrTx/>
              <a:buSzTx/>
              <a:buFontTx/>
              <a:buNone/>
              <a:tabLst/>
              <a:defRPr/>
            </a:pPr>
            <a:r>
              <a:rPr kumimoji="0" lang="ar-SA" sz="900" b="0" i="0" u="none" strike="noStrike" kern="1200" cap="none" spc="0" normalizeH="0" baseline="0" noProof="0" dirty="0">
                <a:ln>
                  <a:noFill/>
                </a:ln>
                <a:solidFill>
                  <a:srgbClr val="575756">
                    <a:lumMod val="75000"/>
                  </a:srgbClr>
                </a:solidFill>
                <a:effectLst/>
                <a:uLnTx/>
                <a:uFillTx/>
                <a:latin typeface="Somar Light" panose="00000400000000000000" pitchFamily="50" charset="-78"/>
                <a:ea typeface="+mj-ea"/>
                <a:cs typeface="Somar Light" panose="00000400000000000000" pitchFamily="50" charset="-78"/>
              </a:rPr>
              <a:t>مراقبة البيان </a:t>
            </a:r>
            <a:r>
              <a:rPr kumimoji="0" lang="ar-SA" sz="900" b="0" i="0" u="none" strike="noStrike" kern="1200" cap="none" spc="0" normalizeH="0" baseline="0" noProof="0" dirty="0">
                <a:ln>
                  <a:noFill/>
                </a:ln>
                <a:solidFill>
                  <a:srgbClr val="1BACA9"/>
                </a:solidFill>
                <a:effectLst/>
                <a:uLnTx/>
                <a:uFillTx/>
                <a:latin typeface="Somar Light" panose="00000400000000000000" pitchFamily="50" charset="-78"/>
                <a:ea typeface="+mj-ea"/>
                <a:cs typeface="Somar Bold"/>
              </a:rPr>
              <a:t>2</a:t>
            </a:r>
            <a:r>
              <a:rPr kumimoji="0" lang="ar-SA" sz="900" b="0" i="0" u="none" strike="noStrike" kern="1200" cap="none" spc="0" normalizeH="0" baseline="0" noProof="0" dirty="0">
                <a:ln>
                  <a:noFill/>
                </a:ln>
                <a:solidFill>
                  <a:srgbClr val="575756">
                    <a:lumMod val="75000"/>
                  </a:srgbClr>
                </a:solidFill>
                <a:effectLst/>
                <a:uLnTx/>
                <a:uFillTx/>
                <a:latin typeface="Somar Light" panose="00000400000000000000" pitchFamily="50" charset="-78"/>
                <a:ea typeface="+mj-ea"/>
                <a:cs typeface="Somar Light" panose="00000400000000000000" pitchFamily="50" charset="-78"/>
              </a:rPr>
              <a:t> </a:t>
            </a:r>
          </a:p>
          <a:p>
            <a:pPr marL="0" marR="0" lvl="0" indent="0" algn="ctr" defTabSz="914400" rtl="1" eaLnBrk="1" fontAlgn="auto" latinLnBrk="0" hangingPunct="1">
              <a:lnSpc>
                <a:spcPct val="90000"/>
              </a:lnSpc>
              <a:spcBef>
                <a:spcPct val="0"/>
              </a:spcBef>
              <a:spcAft>
                <a:spcPts val="0"/>
              </a:spcAft>
              <a:buClrTx/>
              <a:buSzTx/>
              <a:buFontTx/>
              <a:buNone/>
              <a:tabLst/>
              <a:defRPr/>
            </a:pPr>
            <a:r>
              <a:rPr kumimoji="0" lang="ar-SA" sz="900" b="0" i="0" u="none" strike="noStrike" kern="1200" cap="none" spc="0" normalizeH="0" baseline="0" noProof="0" dirty="0">
                <a:ln>
                  <a:noFill/>
                </a:ln>
                <a:solidFill>
                  <a:srgbClr val="575756">
                    <a:lumMod val="75000"/>
                  </a:srgbClr>
                </a:solidFill>
                <a:effectLst/>
                <a:uLnTx/>
                <a:uFillTx/>
                <a:latin typeface="Somar Light" panose="00000400000000000000" pitchFamily="50" charset="-78"/>
                <a:ea typeface="+mj-ea"/>
                <a:cs typeface="Somar Light" panose="00000400000000000000" pitchFamily="50" charset="-78"/>
              </a:rPr>
              <a:t>حتى </a:t>
            </a:r>
            <a:r>
              <a:rPr kumimoji="0" lang="ar-SA" sz="900" b="1" i="0" u="none" strike="noStrike" kern="1200" cap="none" spc="0" normalizeH="0" baseline="0" noProof="0" dirty="0">
                <a:ln>
                  <a:noFill/>
                </a:ln>
                <a:solidFill>
                  <a:srgbClr val="1BACA9"/>
                </a:solidFill>
                <a:effectLst/>
                <a:uLnTx/>
                <a:uFillTx/>
                <a:latin typeface="Somar Light" panose="00000400000000000000" pitchFamily="50" charset="-78"/>
                <a:ea typeface="+mj-ea"/>
                <a:cs typeface="Somar Bold"/>
              </a:rPr>
              <a:t>9</a:t>
            </a:r>
            <a:r>
              <a:rPr kumimoji="0" lang="ar-SA" sz="900" b="0" i="0" u="none" strike="noStrike" kern="1200" cap="none" spc="0" normalizeH="0" baseline="0" noProof="0" dirty="0">
                <a:ln>
                  <a:noFill/>
                </a:ln>
                <a:solidFill>
                  <a:srgbClr val="575756">
                    <a:lumMod val="75000"/>
                  </a:srgbClr>
                </a:solidFill>
                <a:effectLst/>
                <a:uLnTx/>
                <a:uFillTx/>
                <a:latin typeface="Somar Light" panose="00000400000000000000" pitchFamily="50" charset="-78"/>
                <a:ea typeface="+mj-ea"/>
                <a:cs typeface="Somar Light" panose="00000400000000000000" pitchFamily="50" charset="-78"/>
              </a:rPr>
              <a:t> للمستورد </a:t>
            </a:r>
            <a:endParaRPr kumimoji="0" lang="en-US" sz="900" b="0" i="0" u="none" strike="noStrike" kern="1200" cap="none" spc="0" normalizeH="0" baseline="0" noProof="0" dirty="0">
              <a:ln>
                <a:noFill/>
              </a:ln>
              <a:solidFill>
                <a:srgbClr val="575756">
                  <a:lumMod val="75000"/>
                </a:srgbClr>
              </a:solidFill>
              <a:effectLst/>
              <a:uLnTx/>
              <a:uFillTx/>
              <a:latin typeface="Somar Light" panose="00000400000000000000" pitchFamily="50" charset="-78"/>
              <a:ea typeface="+mj-ea"/>
              <a:cs typeface="Somar Light" panose="00000400000000000000" pitchFamily="50" charset="-78"/>
            </a:endParaRPr>
          </a:p>
        </p:txBody>
      </p:sp>
      <p:sp>
        <p:nvSpPr>
          <p:cNvPr id="109" name="Shape 108">
            <a:extLst>
              <a:ext uri="{FF2B5EF4-FFF2-40B4-BE49-F238E27FC236}">
                <a16:creationId xmlns:a16="http://schemas.microsoft.com/office/drawing/2014/main" id="{C02E25E2-9726-402F-AA40-582113CF25B7}"/>
              </a:ext>
            </a:extLst>
          </p:cNvPr>
          <p:cNvSpPr/>
          <p:nvPr/>
        </p:nvSpPr>
        <p:spPr>
          <a:xfrm rot="12167879" flipH="1" flipV="1">
            <a:off x="7524404" y="3247619"/>
            <a:ext cx="1133674" cy="984320"/>
          </a:xfrm>
          <a:prstGeom prst="leftCircularArrow">
            <a:avLst>
              <a:gd name="adj1" fmla="val 4418"/>
              <a:gd name="adj2" fmla="val 429999"/>
              <a:gd name="adj3" fmla="val 11402777"/>
              <a:gd name="adj4" fmla="val 13134376"/>
              <a:gd name="adj5" fmla="val 7527"/>
            </a:avLst>
          </a:prstGeom>
          <a:solidFill>
            <a:srgbClr val="0A958E"/>
          </a:solidFill>
        </p:spPr>
        <p:style>
          <a:lnRef idx="0">
            <a:schemeClr val="lt1">
              <a:hueOff val="0"/>
              <a:satOff val="0"/>
              <a:lumOff val="0"/>
              <a:alphaOff val="0"/>
            </a:schemeClr>
          </a:lnRef>
          <a:fillRef idx="1">
            <a:schemeClr val="accent3">
              <a:hueOff val="0"/>
              <a:satOff val="0"/>
              <a:lumOff val="0"/>
              <a:alphaOff val="0"/>
            </a:schemeClr>
          </a:fillRef>
          <a:effectRef idx="1">
            <a:schemeClr val="accent3">
              <a:hueOff val="0"/>
              <a:satOff val="0"/>
              <a:lumOff val="0"/>
              <a:alphaOff val="0"/>
            </a:schemeClr>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ymbio AR+LT"/>
              <a:ea typeface="+mn-ea"/>
              <a:cs typeface="Symbio AR+LT"/>
            </a:endParaRPr>
          </a:p>
        </p:txBody>
      </p:sp>
      <p:sp>
        <p:nvSpPr>
          <p:cNvPr id="113" name="Title 1">
            <a:extLst>
              <a:ext uri="{FF2B5EF4-FFF2-40B4-BE49-F238E27FC236}">
                <a16:creationId xmlns:a16="http://schemas.microsoft.com/office/drawing/2014/main" id="{7AAD3EF5-10D3-468C-B9C3-FFD9288D062A}"/>
              </a:ext>
            </a:extLst>
          </p:cNvPr>
          <p:cNvSpPr txBox="1">
            <a:spLocks/>
          </p:cNvSpPr>
          <p:nvPr/>
        </p:nvSpPr>
        <p:spPr>
          <a:xfrm>
            <a:off x="6484610" y="3612095"/>
            <a:ext cx="2063570" cy="352509"/>
          </a:xfrm>
          <a:prstGeom prst="rect">
            <a:avLst/>
          </a:prstGeom>
        </p:spPr>
        <p:txBody>
          <a:bodyPr vert="horz" lIns="0" tIns="0" rIns="0" bIns="0" rtlCol="0" anchor="t">
            <a:noAutofit/>
          </a:bodyPr>
          <a:lstStyle>
            <a:lvl1pPr algn="r" defTabSz="914400" rtl="1" eaLnBrk="1" latinLnBrk="0" hangingPunct="1">
              <a:lnSpc>
                <a:spcPct val="90000"/>
              </a:lnSpc>
              <a:spcBef>
                <a:spcPct val="0"/>
              </a:spcBef>
              <a:buNone/>
              <a:defRPr sz="2600" kern="1200">
                <a:solidFill>
                  <a:schemeClr val="accent3"/>
                </a:solidFill>
                <a:latin typeface="Greta Arabic" pitchFamily="2" charset="-78"/>
                <a:ea typeface="+mj-ea"/>
                <a:cs typeface="+mj-cs"/>
              </a:defRPr>
            </a:lvl1pPr>
          </a:lstStyle>
          <a:p>
            <a:pPr marL="0" marR="0" lvl="0" indent="0" algn="ctr" defTabSz="914400" rtl="1" eaLnBrk="1" fontAlgn="auto" latinLnBrk="0" hangingPunct="1">
              <a:lnSpc>
                <a:spcPct val="150000"/>
              </a:lnSpc>
              <a:spcBef>
                <a:spcPct val="0"/>
              </a:spcBef>
              <a:spcAft>
                <a:spcPts val="0"/>
              </a:spcAft>
              <a:buClrTx/>
              <a:buSzTx/>
              <a:buFontTx/>
              <a:buNone/>
              <a:tabLst/>
              <a:defRPr/>
            </a:pPr>
            <a:r>
              <a:rPr kumimoji="0" lang="ar-SA" sz="900" b="1" i="0" u="none" strike="noStrike" kern="1200" cap="none" spc="0" normalizeH="0" baseline="0" noProof="0" dirty="0">
                <a:ln>
                  <a:noFill/>
                </a:ln>
                <a:solidFill>
                  <a:srgbClr val="E6E6E6">
                    <a:lumMod val="10000"/>
                  </a:srgbClr>
                </a:solidFill>
                <a:effectLst/>
                <a:uLnTx/>
                <a:uFillTx/>
                <a:latin typeface="Somar Light" panose="00000400000000000000" pitchFamily="50" charset="-78"/>
                <a:ea typeface="+mj-ea"/>
                <a:cs typeface="Somar Light" panose="00000400000000000000" pitchFamily="50" charset="-78"/>
              </a:rPr>
              <a:t>حسب دراسة الشؤون الأمنية تم تحديد</a:t>
            </a:r>
          </a:p>
          <a:p>
            <a:pPr marL="0" marR="0" lvl="0" indent="0" algn="ctr" defTabSz="914400" rtl="1" eaLnBrk="1" fontAlgn="auto" latinLnBrk="0" hangingPunct="1">
              <a:lnSpc>
                <a:spcPct val="150000"/>
              </a:lnSpc>
              <a:spcBef>
                <a:spcPct val="0"/>
              </a:spcBef>
              <a:spcAft>
                <a:spcPts val="0"/>
              </a:spcAft>
              <a:buClrTx/>
              <a:buSzTx/>
              <a:buFontTx/>
              <a:buNone/>
              <a:tabLst/>
              <a:defRPr/>
            </a:pPr>
            <a:r>
              <a:rPr kumimoji="0" lang="ar-SA" sz="900" b="1" i="0" u="none" strike="noStrike" kern="1200" cap="none" spc="0" normalizeH="0" baseline="0" noProof="0" dirty="0">
                <a:ln>
                  <a:noFill/>
                </a:ln>
                <a:solidFill>
                  <a:srgbClr val="E6E6E6">
                    <a:lumMod val="10000"/>
                  </a:srgbClr>
                </a:solidFill>
                <a:effectLst/>
                <a:uLnTx/>
                <a:uFillTx/>
                <a:latin typeface="Somar Light" panose="00000400000000000000" pitchFamily="50" charset="-78"/>
                <a:ea typeface="+mj-ea"/>
                <a:cs typeface="Somar Light" panose="00000400000000000000" pitchFamily="50" charset="-78"/>
              </a:rPr>
              <a:t> الحد باستهداف البيان 2 الى 9 للمستورد</a:t>
            </a:r>
          </a:p>
        </p:txBody>
      </p:sp>
      <p:sp>
        <p:nvSpPr>
          <p:cNvPr id="112" name="Arrow: Pentagon 111">
            <a:extLst>
              <a:ext uri="{FF2B5EF4-FFF2-40B4-BE49-F238E27FC236}">
                <a16:creationId xmlns:a16="http://schemas.microsoft.com/office/drawing/2014/main" id="{3E3EF00A-7DBA-40EE-AF57-69F3E905F3DB}"/>
              </a:ext>
            </a:extLst>
          </p:cNvPr>
          <p:cNvSpPr/>
          <p:nvPr/>
        </p:nvSpPr>
        <p:spPr>
          <a:xfrm flipH="1">
            <a:off x="5972248" y="3678871"/>
            <a:ext cx="428624" cy="390538"/>
          </a:xfrm>
          <a:prstGeom prst="homePlate">
            <a:avLst>
              <a:gd name="adj" fmla="val 90000"/>
            </a:avLst>
          </a:prstGeom>
          <a:solidFill>
            <a:srgbClr val="05D0CB">
              <a:alpha val="40000"/>
            </a:srgb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ymbio AR+LT"/>
              <a:ea typeface="+mn-ea"/>
              <a:cs typeface="Symbio AR+LT"/>
            </a:endParaRPr>
          </a:p>
        </p:txBody>
      </p:sp>
      <p:sp>
        <p:nvSpPr>
          <p:cNvPr id="116" name="Rectangle 115">
            <a:extLst>
              <a:ext uri="{FF2B5EF4-FFF2-40B4-BE49-F238E27FC236}">
                <a16:creationId xmlns:a16="http://schemas.microsoft.com/office/drawing/2014/main" id="{D3CE13A8-8946-40D5-B430-D93AC68E2917}"/>
              </a:ext>
            </a:extLst>
          </p:cNvPr>
          <p:cNvSpPr/>
          <p:nvPr/>
        </p:nvSpPr>
        <p:spPr>
          <a:xfrm>
            <a:off x="2981994" y="3643465"/>
            <a:ext cx="2800320" cy="556884"/>
          </a:xfrm>
          <a:prstGeom prst="rect">
            <a:avLst/>
          </a:prstGeom>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ar-SA" sz="1050" b="0" i="0" u="none" strike="noStrike" kern="1200" cap="none" spc="0" normalizeH="0" baseline="0" noProof="0" dirty="0">
                <a:ln>
                  <a:noFill/>
                </a:ln>
                <a:solidFill>
                  <a:srgbClr val="0A958E"/>
                </a:solidFill>
                <a:effectLst/>
                <a:uLnTx/>
                <a:uFillTx/>
                <a:latin typeface="SST Arabic" panose="020B0504030504020204" pitchFamily="34" charset="-78"/>
                <a:ea typeface="+mn-ea"/>
                <a:cs typeface="Somar Bold"/>
              </a:rPr>
              <a:t>كتابة دراسات اللوك فلاق</a:t>
            </a:r>
            <a:endParaRPr kumimoji="0" lang="ar-SA" sz="1050" b="0" i="0" u="none" strike="noStrike" kern="1200" cap="none" spc="0" normalizeH="0" baseline="0" noProof="0" dirty="0">
              <a:ln>
                <a:noFill/>
              </a:ln>
              <a:solidFill>
                <a:srgbClr val="E6E6E6">
                  <a:lumMod val="10000"/>
                </a:srgbClr>
              </a:solidFill>
              <a:effectLst/>
              <a:uLnTx/>
              <a:uFillTx/>
              <a:latin typeface="SST Arabic" panose="020B0504030504020204" pitchFamily="34" charset="-78"/>
              <a:ea typeface="+mn-ea"/>
              <a:cs typeface="SST Arabic" panose="020B0504030504020204" pitchFamily="34" charset="-78"/>
            </a:endParaRPr>
          </a:p>
          <a:p>
            <a:pPr marL="0" marR="0" lvl="0" indent="0" algn="ctr" defTabSz="914400" rtl="0" eaLnBrk="1" fontAlgn="auto" latinLnBrk="0" hangingPunct="1">
              <a:lnSpc>
                <a:spcPct val="150000"/>
              </a:lnSpc>
              <a:spcBef>
                <a:spcPts val="0"/>
              </a:spcBef>
              <a:spcAft>
                <a:spcPts val="0"/>
              </a:spcAft>
              <a:buClrTx/>
              <a:buSzTx/>
              <a:buFontTx/>
              <a:buNone/>
              <a:tabLst/>
              <a:defRPr/>
            </a:pPr>
            <a:endParaRPr kumimoji="0" lang="ar-SA" sz="1050" b="0" i="0" u="none" strike="noStrike" kern="1200" cap="none" spc="0" normalizeH="0" baseline="0" noProof="0" dirty="0">
              <a:ln>
                <a:noFill/>
              </a:ln>
              <a:solidFill>
                <a:srgbClr val="E6E6E6">
                  <a:lumMod val="10000"/>
                </a:srgbClr>
              </a:solidFill>
              <a:effectLst/>
              <a:uLnTx/>
              <a:uFillTx/>
              <a:latin typeface="SST Arabic" panose="020B0504030504020204" pitchFamily="34" charset="-78"/>
              <a:ea typeface="+mn-ea"/>
              <a:cs typeface="SST Arabic" panose="020B0504030504020204" pitchFamily="34" charset="-78"/>
            </a:endParaRPr>
          </a:p>
        </p:txBody>
      </p:sp>
      <p:pic>
        <p:nvPicPr>
          <p:cNvPr id="65" name="Picture 64">
            <a:extLst>
              <a:ext uri="{FF2B5EF4-FFF2-40B4-BE49-F238E27FC236}">
                <a16:creationId xmlns:a16="http://schemas.microsoft.com/office/drawing/2014/main" id="{63AB0799-9EB5-4B5C-B4A7-4C318A16D361}"/>
              </a:ext>
            </a:extLst>
          </p:cNvPr>
          <p:cNvPicPr>
            <a:picLocks noChangeAspect="1"/>
          </p:cNvPicPr>
          <p:nvPr/>
        </p:nvPicPr>
        <p:blipFill>
          <a:blip r:embed="rId6"/>
          <a:stretch>
            <a:fillRect/>
          </a:stretch>
        </p:blipFill>
        <p:spPr>
          <a:xfrm>
            <a:off x="591547" y="6398149"/>
            <a:ext cx="408467" cy="298730"/>
          </a:xfrm>
          <a:prstGeom prst="rect">
            <a:avLst/>
          </a:prstGeom>
        </p:spPr>
      </p:pic>
      <p:sp>
        <p:nvSpPr>
          <p:cNvPr id="62" name="Rectangle 61">
            <a:extLst>
              <a:ext uri="{FF2B5EF4-FFF2-40B4-BE49-F238E27FC236}">
                <a16:creationId xmlns:a16="http://schemas.microsoft.com/office/drawing/2014/main" id="{AB95B77C-766D-454B-9DD8-D19F10093059}"/>
              </a:ext>
            </a:extLst>
          </p:cNvPr>
          <p:cNvSpPr/>
          <p:nvPr/>
        </p:nvSpPr>
        <p:spPr>
          <a:xfrm>
            <a:off x="1030856" y="2383820"/>
            <a:ext cx="2800320" cy="556884"/>
          </a:xfrm>
          <a:prstGeom prst="rect">
            <a:avLst/>
          </a:prstGeom>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ar-SA" sz="1050" b="0" i="0" u="none" strike="noStrike" kern="1200" cap="none" spc="0" normalizeH="0" baseline="0" noProof="0" dirty="0">
                <a:ln>
                  <a:noFill/>
                </a:ln>
                <a:solidFill>
                  <a:srgbClr val="0A958E"/>
                </a:solidFill>
                <a:effectLst/>
                <a:highlight>
                  <a:srgbClr val="FFFF00"/>
                </a:highlight>
                <a:uLnTx/>
                <a:uFillTx/>
                <a:latin typeface="SST Arabic" panose="020B0504030504020204" pitchFamily="34" charset="-78"/>
                <a:ea typeface="+mn-ea"/>
                <a:cs typeface="Somar Bold"/>
              </a:rPr>
              <a:t>كتابة دراسات اللوك فلاق</a:t>
            </a:r>
            <a:endParaRPr kumimoji="0" lang="ar-SA" sz="1050" b="0" i="0" u="none" strike="noStrike" kern="1200" cap="none" spc="0" normalizeH="0" baseline="0" noProof="0" dirty="0">
              <a:ln>
                <a:noFill/>
              </a:ln>
              <a:solidFill>
                <a:srgbClr val="E6E6E6">
                  <a:lumMod val="10000"/>
                </a:srgbClr>
              </a:solidFill>
              <a:effectLst/>
              <a:highlight>
                <a:srgbClr val="FFFF00"/>
              </a:highlight>
              <a:uLnTx/>
              <a:uFillTx/>
              <a:latin typeface="SST Arabic" panose="020B0504030504020204" pitchFamily="34" charset="-78"/>
              <a:ea typeface="+mn-ea"/>
              <a:cs typeface="SST Arabic" panose="020B0504030504020204" pitchFamily="34" charset="-78"/>
            </a:endParaRPr>
          </a:p>
          <a:p>
            <a:pPr marL="0" marR="0" lvl="0" indent="0" algn="ctr" defTabSz="914400" rtl="0" eaLnBrk="1" fontAlgn="auto" latinLnBrk="0" hangingPunct="1">
              <a:lnSpc>
                <a:spcPct val="150000"/>
              </a:lnSpc>
              <a:spcBef>
                <a:spcPts val="0"/>
              </a:spcBef>
              <a:spcAft>
                <a:spcPts val="0"/>
              </a:spcAft>
              <a:buClrTx/>
              <a:buSzTx/>
              <a:buFontTx/>
              <a:buNone/>
              <a:tabLst/>
              <a:defRPr/>
            </a:pPr>
            <a:endParaRPr kumimoji="0" lang="ar-SA" sz="1050" b="0" i="0" u="none" strike="noStrike" kern="1200" cap="none" spc="0" normalizeH="0" baseline="0" noProof="0" dirty="0">
              <a:ln>
                <a:noFill/>
              </a:ln>
              <a:solidFill>
                <a:srgbClr val="E6E6E6">
                  <a:lumMod val="10000"/>
                </a:srgbClr>
              </a:solidFill>
              <a:effectLst/>
              <a:uLnTx/>
              <a:uFillTx/>
              <a:latin typeface="SST Arabic" panose="020B0504030504020204" pitchFamily="34" charset="-78"/>
              <a:ea typeface="+mn-ea"/>
              <a:cs typeface="SST Arabic" panose="020B0504030504020204" pitchFamily="34" charset="-78"/>
            </a:endParaRPr>
          </a:p>
        </p:txBody>
      </p:sp>
      <p:sp>
        <p:nvSpPr>
          <p:cNvPr id="2" name="Slide Number Placeholder 1"/>
          <p:cNvSpPr>
            <a:spLocks noGrp="1"/>
          </p:cNvSpPr>
          <p:nvPr>
            <p:ph type="sldNum" sz="quarter" idx="12"/>
          </p:nvPr>
        </p:nvSpPr>
        <p:spPr/>
        <p:txBody>
          <a:bodyPr/>
          <a:lstStyle/>
          <a:p>
            <a:fld id="{008E1BDA-5E07-414A-8101-29DABEB15B19}" type="slidenum">
              <a:rPr lang="en-US" smtClean="0"/>
              <a:t>75</a:t>
            </a:fld>
            <a:endParaRPr lang="en-US"/>
          </a:p>
        </p:txBody>
      </p:sp>
      <p:sp>
        <p:nvSpPr>
          <p:cNvPr id="6" name="BJPseudoFooter">
            <a:extLst>
              <a:ext uri="{FF2B5EF4-FFF2-40B4-BE49-F238E27FC236}">
                <a16:creationId xmlns:a16="http://schemas.microsoft.com/office/drawing/2014/main" id="{2DBD842A-604C-401C-BFCF-DB121C193B63}"/>
              </a:ext>
            </a:extLst>
          </p:cNvPr>
          <p:cNvSpPr txBox="1"/>
          <p:nvPr>
            <p:custDataLst>
              <p:tags r:id="rId1"/>
            </p:custDataLst>
          </p:nvPr>
        </p:nvSpPr>
        <p:spPr>
          <a:xfrm>
            <a:off x="5772834" y="6496278"/>
            <a:ext cx="646331" cy="215444"/>
          </a:xfrm>
          <a:prstGeom prst="rect">
            <a:avLst/>
          </a:prstGeom>
          <a:noFill/>
        </p:spPr>
        <p:txBody>
          <a:bodyPr vert="horz" wrap="none" rtlCol="0" anchor="ctr" anchorCtr="0">
            <a:spAutoFit/>
          </a:bodyPr>
          <a:lstStyle/>
          <a:p>
            <a:pPr marL="0" algn="ctr" defTabSz="914400" rtl="1" eaLnBrk="1" latinLnBrk="0" hangingPunct="1"/>
            <a:r>
              <a:rPr lang="en-US" sz="800">
                <a:solidFill>
                  <a:srgbClr val="AEC90B"/>
                </a:solidFill>
                <a:latin typeface="Segoe UI" panose="020B0502040204020203" pitchFamily="34" charset="0"/>
              </a:rPr>
              <a:t>Public | </a:t>
            </a:r>
            <a:r>
              <a:rPr lang="ar-SA" sz="800">
                <a:solidFill>
                  <a:srgbClr val="AEC90B"/>
                </a:solidFill>
                <a:latin typeface="Segoe UI" panose="020B0502040204020203" pitchFamily="34" charset="0"/>
              </a:rPr>
              <a:t>عام</a:t>
            </a:r>
            <a:endParaRPr lang="en-US" sz="800">
              <a:solidFill>
                <a:srgbClr val="AEC90B"/>
              </a:solidFill>
              <a:latin typeface="Segoe UI" panose="020B0502040204020203" pitchFamily="34" charset="0"/>
            </a:endParaRPr>
          </a:p>
        </p:txBody>
      </p:sp>
    </p:spTree>
    <p:extLst>
      <p:ext uri="{BB962C8B-B14F-4D97-AF65-F5344CB8AC3E}">
        <p14:creationId xmlns:p14="http://schemas.microsoft.com/office/powerpoint/2010/main" val="213217441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Google Shape;1225;p43">
            <a:extLst>
              <a:ext uri="{FF2B5EF4-FFF2-40B4-BE49-F238E27FC236}">
                <a16:creationId xmlns:a16="http://schemas.microsoft.com/office/drawing/2014/main" id="{0FE7920E-47D5-4C07-BC80-81401CBB7BE2}"/>
              </a:ext>
            </a:extLst>
          </p:cNvPr>
          <p:cNvSpPr/>
          <p:nvPr/>
        </p:nvSpPr>
        <p:spPr>
          <a:xfrm rot="4943053" flipV="1">
            <a:off x="11342357" y="263148"/>
            <a:ext cx="447104" cy="331178"/>
          </a:xfrm>
          <a:custGeom>
            <a:avLst/>
            <a:gdLst/>
            <a:ahLst/>
            <a:cxnLst/>
            <a:rect l="l" t="t" r="r" b="b"/>
            <a:pathLst>
              <a:path w="16872" h="9216" extrusionOk="0">
                <a:moveTo>
                  <a:pt x="1" y="1"/>
                </a:moveTo>
                <a:lnTo>
                  <a:pt x="3346" y="9216"/>
                </a:lnTo>
                <a:lnTo>
                  <a:pt x="16872" y="7025"/>
                </a:lnTo>
                <a:lnTo>
                  <a:pt x="16872" y="1"/>
                </a:lnTo>
                <a:close/>
              </a:path>
            </a:pathLst>
          </a:custGeom>
          <a:solidFill>
            <a:schemeClr val="tx1">
              <a:lumMod val="90000"/>
              <a:lumOff val="10000"/>
            </a:scheme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0D2547"/>
              </a:solidFill>
              <a:effectLst/>
              <a:uLnTx/>
              <a:uFillTx/>
              <a:latin typeface="Symbio AR+LT"/>
              <a:ea typeface="+mn-ea"/>
              <a:cs typeface="Symbio AR+LT"/>
            </a:endParaRPr>
          </a:p>
        </p:txBody>
      </p:sp>
      <p:sp>
        <p:nvSpPr>
          <p:cNvPr id="138" name="Rounded Rectangle 117">
            <a:extLst>
              <a:ext uri="{FF2B5EF4-FFF2-40B4-BE49-F238E27FC236}">
                <a16:creationId xmlns:a16="http://schemas.microsoft.com/office/drawing/2014/main" id="{8C8E997B-0B95-4B83-B844-C02786F3F8A9}"/>
              </a:ext>
            </a:extLst>
          </p:cNvPr>
          <p:cNvSpPr/>
          <p:nvPr/>
        </p:nvSpPr>
        <p:spPr>
          <a:xfrm>
            <a:off x="1056047" y="4208577"/>
            <a:ext cx="9953060" cy="2071415"/>
          </a:xfrm>
          <a:prstGeom prst="roundRect">
            <a:avLst>
              <a:gd name="adj" fmla="val 3508"/>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a:noFill/>
              </a:ln>
              <a:solidFill>
                <a:srgbClr val="FFFFFF"/>
              </a:solidFill>
              <a:effectLst/>
              <a:uLnTx/>
              <a:uFillTx/>
              <a:latin typeface="SST Arabic" panose="020B0504030504020204" pitchFamily="34" charset="-78"/>
              <a:ea typeface="+mn-ea"/>
              <a:cs typeface="SST Arabic" panose="020B0504030504020204" pitchFamily="34" charset="-78"/>
            </a:endParaRPr>
          </a:p>
        </p:txBody>
      </p:sp>
      <p:sp>
        <p:nvSpPr>
          <p:cNvPr id="118" name="Rounded Rectangle 117">
            <a:extLst>
              <a:ext uri="{FF2B5EF4-FFF2-40B4-BE49-F238E27FC236}">
                <a16:creationId xmlns:a16="http://schemas.microsoft.com/office/drawing/2014/main" id="{DC19E485-57AF-42F3-BB06-A63399381A3A}"/>
              </a:ext>
            </a:extLst>
          </p:cNvPr>
          <p:cNvSpPr/>
          <p:nvPr/>
        </p:nvSpPr>
        <p:spPr>
          <a:xfrm>
            <a:off x="1057491" y="936872"/>
            <a:ext cx="9953060" cy="2903855"/>
          </a:xfrm>
          <a:prstGeom prst="roundRect">
            <a:avLst>
              <a:gd name="adj" fmla="val 3508"/>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a:noFill/>
              </a:ln>
              <a:solidFill>
                <a:srgbClr val="FFFFFF"/>
              </a:solidFill>
              <a:effectLst/>
              <a:uLnTx/>
              <a:uFillTx/>
              <a:latin typeface="SST Arabic" panose="020B0504030504020204" pitchFamily="34" charset="-78"/>
              <a:ea typeface="+mn-ea"/>
              <a:cs typeface="SST Arabic" panose="020B0504030504020204" pitchFamily="34" charset="-78"/>
            </a:endParaRPr>
          </a:p>
        </p:txBody>
      </p:sp>
      <p:sp>
        <p:nvSpPr>
          <p:cNvPr id="241" name="Rectangle 240">
            <a:hlinkClick r:id="" action="ppaction://noaction"/>
            <a:extLst>
              <a:ext uri="{FF2B5EF4-FFF2-40B4-BE49-F238E27FC236}">
                <a16:creationId xmlns:a16="http://schemas.microsoft.com/office/drawing/2014/main" id="{D2F98ACB-F2B5-4217-8632-DEFC7CFB3D01}"/>
              </a:ext>
            </a:extLst>
          </p:cNvPr>
          <p:cNvSpPr/>
          <p:nvPr/>
        </p:nvSpPr>
        <p:spPr>
          <a:xfrm>
            <a:off x="6002494" y="2775150"/>
            <a:ext cx="1653062" cy="236971"/>
          </a:xfrm>
          <a:prstGeom prst="rect">
            <a:avLst/>
          </a:prstGeom>
          <a:solidFill>
            <a:srgbClr val="04DAD5">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900" b="1" i="0" u="none" strike="noStrike" kern="1200" cap="none" spc="0" normalizeH="0" baseline="0" noProof="0" dirty="0">
              <a:ln>
                <a:noFill/>
              </a:ln>
              <a:solidFill>
                <a:srgbClr val="E6E6E6">
                  <a:lumMod val="25000"/>
                </a:srgbClr>
              </a:solidFill>
              <a:effectLst/>
              <a:uLnTx/>
              <a:uFillTx/>
              <a:latin typeface="SST Arabic" panose="020B0504030504020204" pitchFamily="34" charset="-78"/>
              <a:ea typeface="+mn-ea"/>
              <a:cs typeface="Somar Bold"/>
            </a:endParaRPr>
          </a:p>
        </p:txBody>
      </p:sp>
      <p:sp>
        <p:nvSpPr>
          <p:cNvPr id="242" name="Rectangle 241">
            <a:hlinkClick r:id="" action="ppaction://noaction"/>
            <a:extLst>
              <a:ext uri="{FF2B5EF4-FFF2-40B4-BE49-F238E27FC236}">
                <a16:creationId xmlns:a16="http://schemas.microsoft.com/office/drawing/2014/main" id="{EF14D030-107F-4514-869F-5F80A98001BB}"/>
              </a:ext>
            </a:extLst>
          </p:cNvPr>
          <p:cNvSpPr/>
          <p:nvPr/>
        </p:nvSpPr>
        <p:spPr>
          <a:xfrm>
            <a:off x="5996011" y="3292163"/>
            <a:ext cx="1653062" cy="236971"/>
          </a:xfrm>
          <a:prstGeom prst="rect">
            <a:avLst/>
          </a:prstGeom>
          <a:solidFill>
            <a:srgbClr val="04DAD5">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900" b="1" i="0" u="none" strike="noStrike" kern="1200" cap="none" spc="0" normalizeH="0" baseline="0" noProof="0" dirty="0">
              <a:ln>
                <a:noFill/>
              </a:ln>
              <a:solidFill>
                <a:srgbClr val="E6E6E6">
                  <a:lumMod val="25000"/>
                </a:srgbClr>
              </a:solidFill>
              <a:effectLst/>
              <a:uLnTx/>
              <a:uFillTx/>
              <a:latin typeface="SST Arabic" panose="020B0504030504020204" pitchFamily="34" charset="-78"/>
              <a:ea typeface="+mn-ea"/>
              <a:cs typeface="Somar Bold"/>
            </a:endParaRPr>
          </a:p>
        </p:txBody>
      </p:sp>
      <p:sp>
        <p:nvSpPr>
          <p:cNvPr id="240" name="Rectangle 239">
            <a:hlinkClick r:id="" action="ppaction://noaction"/>
            <a:extLst>
              <a:ext uri="{FF2B5EF4-FFF2-40B4-BE49-F238E27FC236}">
                <a16:creationId xmlns:a16="http://schemas.microsoft.com/office/drawing/2014/main" id="{A76B6F48-686E-454C-911D-3AAD20910FD6}"/>
              </a:ext>
            </a:extLst>
          </p:cNvPr>
          <p:cNvSpPr/>
          <p:nvPr/>
        </p:nvSpPr>
        <p:spPr>
          <a:xfrm>
            <a:off x="5996609" y="2247985"/>
            <a:ext cx="1653062" cy="236971"/>
          </a:xfrm>
          <a:prstGeom prst="rect">
            <a:avLst/>
          </a:prstGeom>
          <a:solidFill>
            <a:srgbClr val="04DAD5">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900" b="1" i="0" u="none" strike="noStrike" kern="1200" cap="none" spc="0" normalizeH="0" baseline="0" noProof="0" dirty="0">
              <a:ln>
                <a:noFill/>
              </a:ln>
              <a:solidFill>
                <a:srgbClr val="E6E6E6">
                  <a:lumMod val="25000"/>
                </a:srgbClr>
              </a:solidFill>
              <a:effectLst/>
              <a:uLnTx/>
              <a:uFillTx/>
              <a:latin typeface="SST Arabic" panose="020B0504030504020204" pitchFamily="34" charset="-78"/>
              <a:ea typeface="+mn-ea"/>
              <a:cs typeface="Somar Bold"/>
            </a:endParaRPr>
          </a:p>
        </p:txBody>
      </p:sp>
      <p:sp>
        <p:nvSpPr>
          <p:cNvPr id="15" name="Rectangle 14">
            <a:extLst>
              <a:ext uri="{FF2B5EF4-FFF2-40B4-BE49-F238E27FC236}">
                <a16:creationId xmlns:a16="http://schemas.microsoft.com/office/drawing/2014/main" id="{D2B5EA92-0498-4C72-BB3A-993D22319DBE}"/>
              </a:ext>
            </a:extLst>
          </p:cNvPr>
          <p:cNvSpPr/>
          <p:nvPr/>
        </p:nvSpPr>
        <p:spPr>
          <a:xfrm>
            <a:off x="2571693" y="1003326"/>
            <a:ext cx="5240563" cy="2777038"/>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ymbio AR+LT"/>
              <a:ea typeface="+mn-ea"/>
              <a:cs typeface="Symbio AR+LT"/>
            </a:endParaRPr>
          </a:p>
        </p:txBody>
      </p:sp>
      <p:sp>
        <p:nvSpPr>
          <p:cNvPr id="160" name="Flowchart: Alternate Process 159">
            <a:hlinkClick r:id="" action="ppaction://noaction"/>
            <a:extLst>
              <a:ext uri="{FF2B5EF4-FFF2-40B4-BE49-F238E27FC236}">
                <a16:creationId xmlns:a16="http://schemas.microsoft.com/office/drawing/2014/main" id="{F0AD3467-19E6-487D-A574-C899BCCDF0FF}"/>
              </a:ext>
            </a:extLst>
          </p:cNvPr>
          <p:cNvSpPr/>
          <p:nvPr/>
        </p:nvSpPr>
        <p:spPr>
          <a:xfrm flipH="1">
            <a:off x="6493317" y="1152142"/>
            <a:ext cx="1159489" cy="2509715"/>
          </a:xfrm>
          <a:prstGeom prst="flowChartAlternateProcess">
            <a:avLst/>
          </a:prstGeom>
          <a:solidFill>
            <a:schemeClr val="bg1">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0D2547">
                  <a:lumMod val="90000"/>
                  <a:lumOff val="10000"/>
                </a:srgbClr>
              </a:solidFill>
              <a:effectLst/>
              <a:uLnTx/>
              <a:uFillTx/>
              <a:latin typeface="SST Arabic" panose="020B0504030504020204" pitchFamily="34" charset="-78"/>
              <a:ea typeface="+mn-ea"/>
              <a:cs typeface="SST Arabic" panose="020B0504030504020204" pitchFamily="34" charset="-78"/>
            </a:endParaRPr>
          </a:p>
        </p:txBody>
      </p:sp>
      <p:sp>
        <p:nvSpPr>
          <p:cNvPr id="239" name="Rectangle 238">
            <a:hlinkClick r:id="" action="ppaction://noaction"/>
            <a:extLst>
              <a:ext uri="{FF2B5EF4-FFF2-40B4-BE49-F238E27FC236}">
                <a16:creationId xmlns:a16="http://schemas.microsoft.com/office/drawing/2014/main" id="{FA9C3B4C-E6E8-4910-AEAC-138545756B84}"/>
              </a:ext>
            </a:extLst>
          </p:cNvPr>
          <p:cNvSpPr/>
          <p:nvPr/>
        </p:nvSpPr>
        <p:spPr>
          <a:xfrm>
            <a:off x="5996609" y="1729171"/>
            <a:ext cx="1653062" cy="236971"/>
          </a:xfrm>
          <a:prstGeom prst="rect">
            <a:avLst/>
          </a:prstGeom>
          <a:solidFill>
            <a:srgbClr val="04DAD5">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900" b="1" i="0" u="none" strike="noStrike" kern="1200" cap="none" spc="0" normalizeH="0" baseline="0" noProof="0" dirty="0">
              <a:ln>
                <a:noFill/>
              </a:ln>
              <a:solidFill>
                <a:srgbClr val="E6E6E6">
                  <a:lumMod val="25000"/>
                </a:srgbClr>
              </a:solidFill>
              <a:effectLst/>
              <a:uLnTx/>
              <a:uFillTx/>
              <a:latin typeface="SST Arabic" panose="020B0504030504020204" pitchFamily="34" charset="-78"/>
              <a:ea typeface="+mn-ea"/>
              <a:cs typeface="Somar Bold"/>
            </a:endParaRPr>
          </a:p>
        </p:txBody>
      </p:sp>
      <p:sp>
        <p:nvSpPr>
          <p:cNvPr id="205" name="Rectangle 204">
            <a:hlinkClick r:id="" action="ppaction://noaction"/>
            <a:extLst>
              <a:ext uri="{FF2B5EF4-FFF2-40B4-BE49-F238E27FC236}">
                <a16:creationId xmlns:a16="http://schemas.microsoft.com/office/drawing/2014/main" id="{C37F5D03-71BB-4FF0-8403-5D44E4C4BC4F}"/>
              </a:ext>
            </a:extLst>
          </p:cNvPr>
          <p:cNvSpPr/>
          <p:nvPr/>
        </p:nvSpPr>
        <p:spPr>
          <a:xfrm>
            <a:off x="5999748" y="1229416"/>
            <a:ext cx="1653062" cy="236971"/>
          </a:xfrm>
          <a:prstGeom prst="rect">
            <a:avLst/>
          </a:prstGeom>
          <a:solidFill>
            <a:srgbClr val="04DAD5">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900" b="1" i="0" u="none" strike="noStrike" kern="1200" cap="none" spc="0" normalizeH="0" baseline="0" noProof="0" dirty="0">
              <a:ln>
                <a:noFill/>
              </a:ln>
              <a:solidFill>
                <a:srgbClr val="E6E6E6">
                  <a:lumMod val="25000"/>
                </a:srgbClr>
              </a:solidFill>
              <a:effectLst/>
              <a:uLnTx/>
              <a:uFillTx/>
              <a:latin typeface="SST Arabic" panose="020B0504030504020204" pitchFamily="34" charset="-78"/>
              <a:ea typeface="+mn-ea"/>
              <a:cs typeface="Somar Bold"/>
            </a:endParaRPr>
          </a:p>
        </p:txBody>
      </p:sp>
      <p:sp>
        <p:nvSpPr>
          <p:cNvPr id="184" name="Rounded Rectangle 135">
            <a:extLst>
              <a:ext uri="{FF2B5EF4-FFF2-40B4-BE49-F238E27FC236}">
                <a16:creationId xmlns:a16="http://schemas.microsoft.com/office/drawing/2014/main" id="{1DD9B6B4-9D9F-4DD6-95C0-16BE0F4E8701}"/>
              </a:ext>
            </a:extLst>
          </p:cNvPr>
          <p:cNvSpPr/>
          <p:nvPr/>
        </p:nvSpPr>
        <p:spPr>
          <a:xfrm>
            <a:off x="6583741" y="1215008"/>
            <a:ext cx="990671" cy="24577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900" b="0" i="0" u="none" strike="noStrike" kern="0" cap="none" spc="0" normalizeH="0" baseline="0" noProof="0" dirty="0">
                <a:ln>
                  <a:noFill/>
                </a:ln>
                <a:solidFill>
                  <a:srgbClr val="0D2547"/>
                </a:solidFill>
                <a:effectLst/>
                <a:uLnTx/>
                <a:uFillTx/>
                <a:latin typeface="Somar Light" panose="00000400000000000000" pitchFamily="50" charset="-78"/>
                <a:ea typeface="+mn-ea"/>
                <a:cs typeface="Somar Bold"/>
              </a:rPr>
              <a:t>اسم المسافر</a:t>
            </a:r>
          </a:p>
        </p:txBody>
      </p:sp>
      <p:sp>
        <p:nvSpPr>
          <p:cNvPr id="185" name="Rounded Rectangle 135">
            <a:extLst>
              <a:ext uri="{FF2B5EF4-FFF2-40B4-BE49-F238E27FC236}">
                <a16:creationId xmlns:a16="http://schemas.microsoft.com/office/drawing/2014/main" id="{B168ED7B-841C-4D31-A56E-117DE64C931A}"/>
              </a:ext>
            </a:extLst>
          </p:cNvPr>
          <p:cNvSpPr/>
          <p:nvPr/>
        </p:nvSpPr>
        <p:spPr>
          <a:xfrm>
            <a:off x="6434114" y="1734297"/>
            <a:ext cx="1258067" cy="24577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900" b="0" i="0" u="none" strike="noStrike" kern="0" cap="none" spc="0" normalizeH="0" baseline="0" noProof="0" dirty="0">
                <a:ln>
                  <a:noFill/>
                </a:ln>
                <a:solidFill>
                  <a:srgbClr val="0D2547"/>
                </a:solidFill>
                <a:effectLst/>
                <a:uLnTx/>
                <a:uFillTx/>
                <a:latin typeface="Somar Light" panose="00000400000000000000" pitchFamily="50" charset="-78"/>
                <a:ea typeface="+mn-ea"/>
                <a:cs typeface="Somar Bold"/>
              </a:rPr>
              <a:t>رقم جواز سفر المسافر</a:t>
            </a:r>
          </a:p>
        </p:txBody>
      </p:sp>
      <p:sp>
        <p:nvSpPr>
          <p:cNvPr id="186" name="Rounded Rectangle 135">
            <a:extLst>
              <a:ext uri="{FF2B5EF4-FFF2-40B4-BE49-F238E27FC236}">
                <a16:creationId xmlns:a16="http://schemas.microsoft.com/office/drawing/2014/main" id="{6B5537AF-B3EC-4E65-A8E8-BBDF0B5EE6CB}"/>
              </a:ext>
            </a:extLst>
          </p:cNvPr>
          <p:cNvSpPr/>
          <p:nvPr/>
        </p:nvSpPr>
        <p:spPr>
          <a:xfrm>
            <a:off x="6453948" y="2253586"/>
            <a:ext cx="1238234" cy="24577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900" b="0" i="0" u="none" strike="noStrike" kern="0" cap="none" spc="0" normalizeH="0" baseline="0" noProof="0" dirty="0">
                <a:ln>
                  <a:noFill/>
                </a:ln>
                <a:solidFill>
                  <a:srgbClr val="0D2547"/>
                </a:solidFill>
                <a:effectLst/>
                <a:uLnTx/>
                <a:uFillTx/>
                <a:latin typeface="Somar Light" panose="00000400000000000000" pitchFamily="50" charset="-78"/>
                <a:ea typeface="+mn-ea"/>
                <a:cs typeface="Somar Bold"/>
              </a:rPr>
              <a:t>رقم هوية المسافر</a:t>
            </a:r>
          </a:p>
        </p:txBody>
      </p:sp>
      <p:sp>
        <p:nvSpPr>
          <p:cNvPr id="187" name="Rounded Rectangle 135">
            <a:extLst>
              <a:ext uri="{FF2B5EF4-FFF2-40B4-BE49-F238E27FC236}">
                <a16:creationId xmlns:a16="http://schemas.microsoft.com/office/drawing/2014/main" id="{628EA3A1-60B0-4321-A0D5-626ED24FA7E9}"/>
              </a:ext>
            </a:extLst>
          </p:cNvPr>
          <p:cNvSpPr/>
          <p:nvPr/>
        </p:nvSpPr>
        <p:spPr>
          <a:xfrm>
            <a:off x="6382474" y="2772875"/>
            <a:ext cx="1332404" cy="24577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900" b="0" i="0" u="none" strike="noStrike" kern="0" cap="none" spc="0" normalizeH="0" baseline="0" noProof="0" dirty="0">
                <a:ln>
                  <a:noFill/>
                </a:ln>
                <a:solidFill>
                  <a:srgbClr val="0D2547"/>
                </a:solidFill>
                <a:effectLst/>
                <a:uLnTx/>
                <a:uFillTx/>
                <a:latin typeface="Somar Light" panose="00000400000000000000" pitchFamily="50" charset="-78"/>
                <a:ea typeface="+mn-ea"/>
                <a:cs typeface="Somar Bold"/>
              </a:rPr>
              <a:t>اسم مالك المركبة</a:t>
            </a:r>
          </a:p>
        </p:txBody>
      </p:sp>
      <p:sp>
        <p:nvSpPr>
          <p:cNvPr id="208" name="Rectangle 207">
            <a:hlinkClick r:id="" action="ppaction://noaction"/>
            <a:extLst>
              <a:ext uri="{FF2B5EF4-FFF2-40B4-BE49-F238E27FC236}">
                <a16:creationId xmlns:a16="http://schemas.microsoft.com/office/drawing/2014/main" id="{1E8421BC-AF69-43EF-8696-805B4913A953}"/>
              </a:ext>
            </a:extLst>
          </p:cNvPr>
          <p:cNvSpPr/>
          <p:nvPr/>
        </p:nvSpPr>
        <p:spPr>
          <a:xfrm>
            <a:off x="4375530" y="1125902"/>
            <a:ext cx="1626964" cy="2519991"/>
          </a:xfrm>
          <a:prstGeom prst="rect">
            <a:avLst/>
          </a:prstGeom>
          <a:solidFill>
            <a:srgbClr val="04DAD5">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900" b="1" i="0" u="none" strike="noStrike" kern="1200" cap="none" spc="0" normalizeH="0" baseline="0" noProof="0" dirty="0">
              <a:ln>
                <a:noFill/>
              </a:ln>
              <a:solidFill>
                <a:srgbClr val="E6E6E6">
                  <a:lumMod val="25000"/>
                </a:srgbClr>
              </a:solidFill>
              <a:effectLst/>
              <a:uLnTx/>
              <a:uFillTx/>
              <a:latin typeface="SST Arabic" panose="020B0504030504020204" pitchFamily="34" charset="-78"/>
              <a:ea typeface="+mn-ea"/>
              <a:cs typeface="Somar Bold"/>
            </a:endParaRPr>
          </a:p>
        </p:txBody>
      </p:sp>
      <p:sp>
        <p:nvSpPr>
          <p:cNvPr id="207" name="Rounded Rectangle 135">
            <a:extLst>
              <a:ext uri="{FF2B5EF4-FFF2-40B4-BE49-F238E27FC236}">
                <a16:creationId xmlns:a16="http://schemas.microsoft.com/office/drawing/2014/main" id="{A3C098D7-A017-49C8-8458-2A2D27DD31E0}"/>
              </a:ext>
            </a:extLst>
          </p:cNvPr>
          <p:cNvSpPr/>
          <p:nvPr/>
        </p:nvSpPr>
        <p:spPr>
          <a:xfrm>
            <a:off x="6406863" y="3292163"/>
            <a:ext cx="1332404" cy="24577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900" b="0" i="0" u="none" strike="noStrike" kern="0" cap="none" spc="0" normalizeH="0" baseline="0" noProof="0" dirty="0">
                <a:ln>
                  <a:noFill/>
                </a:ln>
                <a:solidFill>
                  <a:srgbClr val="0D2547"/>
                </a:solidFill>
                <a:effectLst/>
                <a:uLnTx/>
                <a:uFillTx/>
                <a:latin typeface="Somar Light" panose="00000400000000000000" pitchFamily="50" charset="-78"/>
                <a:ea typeface="+mn-ea"/>
                <a:cs typeface="Somar Bold"/>
              </a:rPr>
              <a:t>هوية مالك المركبة</a:t>
            </a:r>
          </a:p>
        </p:txBody>
      </p:sp>
      <p:sp>
        <p:nvSpPr>
          <p:cNvPr id="210" name="Title 1">
            <a:extLst>
              <a:ext uri="{FF2B5EF4-FFF2-40B4-BE49-F238E27FC236}">
                <a16:creationId xmlns:a16="http://schemas.microsoft.com/office/drawing/2014/main" id="{B25AC0B1-A08E-400E-B5FF-CBC645EA3B48}"/>
              </a:ext>
            </a:extLst>
          </p:cNvPr>
          <p:cNvSpPr txBox="1">
            <a:spLocks/>
          </p:cNvSpPr>
          <p:nvPr/>
        </p:nvSpPr>
        <p:spPr>
          <a:xfrm>
            <a:off x="6215988" y="1566428"/>
            <a:ext cx="350723" cy="255817"/>
          </a:xfrm>
          <a:prstGeom prst="rect">
            <a:avLst/>
          </a:prstGeom>
        </p:spPr>
        <p:txBody>
          <a:bodyPr vert="horz" lIns="0" tIns="0" rIns="0" bIns="0" rtlCol="0" anchor="t">
            <a:noAutofit/>
          </a:bodyPr>
          <a:lstStyle>
            <a:lvl1pPr algn="r" defTabSz="914400" rtl="1" eaLnBrk="1" latinLnBrk="0" hangingPunct="1">
              <a:lnSpc>
                <a:spcPct val="90000"/>
              </a:lnSpc>
              <a:spcBef>
                <a:spcPct val="0"/>
              </a:spcBef>
              <a:buNone/>
              <a:defRPr sz="2600" kern="1200">
                <a:solidFill>
                  <a:schemeClr val="accent3"/>
                </a:solidFill>
                <a:latin typeface="Greta Arabic" pitchFamily="2" charset="-78"/>
                <a:ea typeface="+mj-ea"/>
                <a:cs typeface="+mj-cs"/>
              </a:defRPr>
            </a:lvl1pPr>
          </a:lstStyle>
          <a:p>
            <a:pPr marL="0" marR="0" lvl="0" indent="0" algn="ctr" defTabSz="914400" rtl="1" eaLnBrk="1" fontAlgn="auto" latinLnBrk="0" hangingPunct="1">
              <a:lnSpc>
                <a:spcPct val="90000"/>
              </a:lnSpc>
              <a:spcBef>
                <a:spcPct val="0"/>
              </a:spcBef>
              <a:spcAft>
                <a:spcPts val="0"/>
              </a:spcAft>
              <a:buClrTx/>
              <a:buSzTx/>
              <a:buFontTx/>
              <a:buNone/>
              <a:tabLst/>
              <a:defRPr/>
            </a:pPr>
            <a:r>
              <a:rPr kumimoji="0" lang="ar-SA" sz="1000" b="1" i="0" u="none" strike="noStrike" kern="1200" cap="none" spc="0" normalizeH="0" baseline="0" noProof="0" dirty="0">
                <a:ln>
                  <a:noFill/>
                </a:ln>
                <a:solidFill>
                  <a:srgbClr val="E6E6E6">
                    <a:lumMod val="10000"/>
                  </a:srgbClr>
                </a:solidFill>
                <a:effectLst/>
                <a:uLnTx/>
                <a:uFillTx/>
                <a:latin typeface="Somar Light" panose="00000400000000000000" pitchFamily="50" charset="-78"/>
                <a:ea typeface="+mj-ea"/>
                <a:cs typeface="Somar Light" panose="00000400000000000000" pitchFamily="50" charset="-78"/>
              </a:rPr>
              <a:t>أو</a:t>
            </a:r>
            <a:endParaRPr kumimoji="0" lang="en-US" sz="1000" b="0" i="0" u="none" strike="noStrike" kern="1200" cap="none" spc="0" normalizeH="0" baseline="0" noProof="0" dirty="0">
              <a:ln>
                <a:noFill/>
              </a:ln>
              <a:solidFill>
                <a:srgbClr val="E6E6E6">
                  <a:lumMod val="10000"/>
                </a:srgbClr>
              </a:solidFill>
              <a:effectLst/>
              <a:uLnTx/>
              <a:uFillTx/>
              <a:latin typeface="Somar Light" panose="00000400000000000000" pitchFamily="50" charset="-78"/>
              <a:ea typeface="+mj-ea"/>
              <a:cs typeface="Somar Light" panose="00000400000000000000" pitchFamily="50" charset="-78"/>
            </a:endParaRPr>
          </a:p>
        </p:txBody>
      </p:sp>
      <p:sp>
        <p:nvSpPr>
          <p:cNvPr id="212" name="Rounded Rectangle 88">
            <a:extLst>
              <a:ext uri="{FF2B5EF4-FFF2-40B4-BE49-F238E27FC236}">
                <a16:creationId xmlns:a16="http://schemas.microsoft.com/office/drawing/2014/main" id="{CC826CD0-9D35-4D63-941B-C7BB6B30CB0C}"/>
              </a:ext>
            </a:extLst>
          </p:cNvPr>
          <p:cNvSpPr/>
          <p:nvPr/>
        </p:nvSpPr>
        <p:spPr>
          <a:xfrm>
            <a:off x="4543237" y="2737130"/>
            <a:ext cx="618372" cy="301213"/>
          </a:xfrm>
          <a:prstGeom prst="roundRect">
            <a:avLst/>
          </a:prstGeom>
          <a:solidFill>
            <a:schemeClr val="bg1"/>
          </a:solidFill>
          <a:ln>
            <a:noFill/>
          </a:ln>
          <a:effectLst>
            <a:outerShdw blurRad="50800" dist="38100" dir="8100000" algn="tr"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900" b="0" i="0" u="none" strike="noStrike" kern="1200" cap="none" spc="0" normalizeH="0" baseline="0" noProof="0" dirty="0">
                <a:ln>
                  <a:noFill/>
                </a:ln>
                <a:solidFill>
                  <a:srgbClr val="0D2547"/>
                </a:solidFill>
                <a:effectLst/>
                <a:uLnTx/>
                <a:uFillTx/>
                <a:latin typeface="Somar Medium" panose="00000600000000000000" pitchFamily="50" charset="-78"/>
                <a:ea typeface="+mn-ea"/>
                <a:cs typeface="Somar Medium" panose="00000600000000000000" pitchFamily="50" charset="-78"/>
              </a:rPr>
              <a:t>مدرج</a:t>
            </a:r>
          </a:p>
        </p:txBody>
      </p:sp>
      <p:sp>
        <p:nvSpPr>
          <p:cNvPr id="213" name="Diamond 212">
            <a:extLst>
              <a:ext uri="{FF2B5EF4-FFF2-40B4-BE49-F238E27FC236}">
                <a16:creationId xmlns:a16="http://schemas.microsoft.com/office/drawing/2014/main" id="{DD718D5E-5724-4422-BD1E-AA5619F83A77}"/>
              </a:ext>
            </a:extLst>
          </p:cNvPr>
          <p:cNvSpPr/>
          <p:nvPr/>
        </p:nvSpPr>
        <p:spPr>
          <a:xfrm>
            <a:off x="4269340" y="1766880"/>
            <a:ext cx="2020502" cy="620925"/>
          </a:xfrm>
          <a:prstGeom prst="diamond">
            <a:avLst/>
          </a:prstGeom>
          <a:solidFill>
            <a:schemeClr val="bg1"/>
          </a:solidFill>
          <a:ln>
            <a:noFill/>
          </a:ln>
          <a:effectLst>
            <a:outerShdw blurRad="50800" dist="38100" dir="8100000" algn="tr"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90000"/>
              </a:lnSpc>
              <a:spcBef>
                <a:spcPct val="0"/>
              </a:spcBef>
              <a:spcAft>
                <a:spcPts val="0"/>
              </a:spcAft>
              <a:buClrTx/>
              <a:buSzTx/>
              <a:buFontTx/>
              <a:buNone/>
              <a:tabLst/>
              <a:defRPr/>
            </a:pPr>
            <a:r>
              <a:rPr kumimoji="0" lang="ar-SA" sz="800" b="1" i="0" u="none" strike="noStrike" kern="1200" cap="none" spc="0" normalizeH="0" baseline="0" noProof="0" dirty="0">
                <a:ln>
                  <a:noFill/>
                </a:ln>
                <a:solidFill>
                  <a:srgbClr val="E6E6E6">
                    <a:lumMod val="10000"/>
                  </a:srgbClr>
                </a:solidFill>
                <a:effectLst/>
                <a:uLnTx/>
                <a:uFillTx/>
                <a:latin typeface="Somar Light" panose="00000400000000000000" pitchFamily="50" charset="-78"/>
                <a:ea typeface="+mn-ea"/>
                <a:cs typeface="Somar Light" panose="00000400000000000000" pitchFamily="50" charset="-78"/>
              </a:rPr>
              <a:t>التحقق من المطابقة مع نظام المشبوهين</a:t>
            </a:r>
          </a:p>
        </p:txBody>
      </p:sp>
      <p:sp>
        <p:nvSpPr>
          <p:cNvPr id="214" name="Rounded Rectangle 108">
            <a:extLst>
              <a:ext uri="{FF2B5EF4-FFF2-40B4-BE49-F238E27FC236}">
                <a16:creationId xmlns:a16="http://schemas.microsoft.com/office/drawing/2014/main" id="{1B25E0A3-CA0F-488D-A375-525F7EDC3C5F}"/>
              </a:ext>
            </a:extLst>
          </p:cNvPr>
          <p:cNvSpPr/>
          <p:nvPr/>
        </p:nvSpPr>
        <p:spPr>
          <a:xfrm>
            <a:off x="5336075" y="2729590"/>
            <a:ext cx="612754" cy="301213"/>
          </a:xfrm>
          <a:prstGeom prst="roundRect">
            <a:avLst/>
          </a:prstGeom>
          <a:solidFill>
            <a:schemeClr val="bg1"/>
          </a:solidFill>
          <a:ln>
            <a:noFill/>
          </a:ln>
          <a:effectLst>
            <a:outerShdw blurRad="50800" dist="38100" dir="8100000" algn="tr"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900" b="0" i="0" u="none" strike="noStrike" kern="1200" cap="none" spc="0" normalizeH="0" baseline="0" noProof="0" dirty="0">
                <a:ln>
                  <a:noFill/>
                </a:ln>
                <a:solidFill>
                  <a:srgbClr val="0D2547"/>
                </a:solidFill>
                <a:effectLst/>
                <a:uLnTx/>
                <a:uFillTx/>
                <a:latin typeface="Somar Medium" panose="00000600000000000000" pitchFamily="50" charset="-78"/>
                <a:ea typeface="+mn-ea"/>
                <a:cs typeface="Somar Medium" panose="00000600000000000000" pitchFamily="50" charset="-78"/>
              </a:rPr>
              <a:t>غير مدرج</a:t>
            </a:r>
          </a:p>
        </p:txBody>
      </p:sp>
      <p:cxnSp>
        <p:nvCxnSpPr>
          <p:cNvPr id="215" name="Elbow Connector 111">
            <a:extLst>
              <a:ext uri="{FF2B5EF4-FFF2-40B4-BE49-F238E27FC236}">
                <a16:creationId xmlns:a16="http://schemas.microsoft.com/office/drawing/2014/main" id="{EECA55EC-ADFF-425D-A363-F352E7C7D4D8}"/>
              </a:ext>
            </a:extLst>
          </p:cNvPr>
          <p:cNvCxnSpPr>
            <a:cxnSpLocks/>
            <a:stCxn id="213" idx="2"/>
            <a:endCxn id="212" idx="0"/>
          </p:cNvCxnSpPr>
          <p:nvPr/>
        </p:nvCxnSpPr>
        <p:spPr>
          <a:xfrm rot="5400000">
            <a:off x="4891345" y="2348883"/>
            <a:ext cx="349325" cy="427168"/>
          </a:xfrm>
          <a:prstGeom prst="bentConnector3">
            <a:avLst>
              <a:gd name="adj1" fmla="val 50000"/>
            </a:avLst>
          </a:prstGeom>
          <a:ln w="1270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6" name="Elbow Connector 112">
            <a:extLst>
              <a:ext uri="{FF2B5EF4-FFF2-40B4-BE49-F238E27FC236}">
                <a16:creationId xmlns:a16="http://schemas.microsoft.com/office/drawing/2014/main" id="{11F99644-2D91-43BA-9AE6-BE893AABC1F6}"/>
              </a:ext>
            </a:extLst>
          </p:cNvPr>
          <p:cNvCxnSpPr>
            <a:cxnSpLocks/>
            <a:stCxn id="213" idx="2"/>
            <a:endCxn id="214" idx="0"/>
          </p:cNvCxnSpPr>
          <p:nvPr/>
        </p:nvCxnSpPr>
        <p:spPr>
          <a:xfrm rot="16200000" flipH="1">
            <a:off x="5290129" y="2377266"/>
            <a:ext cx="341785" cy="362861"/>
          </a:xfrm>
          <a:prstGeom prst="bentConnector3">
            <a:avLst>
              <a:gd name="adj1" fmla="val 50000"/>
            </a:avLst>
          </a:prstGeom>
          <a:ln w="1270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232" name="Picture 2" descr="True Svg Png Icon Free Download (#393749) - OnlineWebFonts.COM">
            <a:extLst>
              <a:ext uri="{FF2B5EF4-FFF2-40B4-BE49-F238E27FC236}">
                <a16:creationId xmlns:a16="http://schemas.microsoft.com/office/drawing/2014/main" id="{9E3AC6A4-558F-450B-A07C-4CB65855AE16}"/>
              </a:ext>
            </a:extLst>
          </p:cNvPr>
          <p:cNvPicPr>
            <a:picLocks noChangeAspect="1" noChangeArrowheads="1"/>
          </p:cNvPicPr>
          <p:nvPr/>
        </p:nvPicPr>
        <p:blipFill>
          <a:blip r:embed="rId4">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854776" y="2835911"/>
            <a:ext cx="285925" cy="285925"/>
          </a:xfrm>
          <a:prstGeom prst="rect">
            <a:avLst/>
          </a:prstGeom>
          <a:noFill/>
          <a:extLst>
            <a:ext uri="{909E8E84-426E-40DD-AFC4-6F175D3DCCD1}">
              <a14:hiddenFill xmlns:a14="http://schemas.microsoft.com/office/drawing/2010/main">
                <a:solidFill>
                  <a:srgbClr val="FFFFFF"/>
                </a:solidFill>
              </a14:hiddenFill>
            </a:ext>
          </a:extLst>
        </p:spPr>
      </p:pic>
      <p:sp>
        <p:nvSpPr>
          <p:cNvPr id="223" name="Rounded Rectangle 117">
            <a:extLst>
              <a:ext uri="{FF2B5EF4-FFF2-40B4-BE49-F238E27FC236}">
                <a16:creationId xmlns:a16="http://schemas.microsoft.com/office/drawing/2014/main" id="{7EFD22DF-4539-4263-9425-D3B0110317C4}"/>
              </a:ext>
            </a:extLst>
          </p:cNvPr>
          <p:cNvSpPr/>
          <p:nvPr/>
        </p:nvSpPr>
        <p:spPr>
          <a:xfrm>
            <a:off x="2726159" y="1727058"/>
            <a:ext cx="1230923" cy="1430673"/>
          </a:xfrm>
          <a:prstGeom prst="roundRect">
            <a:avLst>
              <a:gd name="adj" fmla="val 3508"/>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a:noFill/>
              </a:ln>
              <a:solidFill>
                <a:srgbClr val="FFFFFF"/>
              </a:solidFill>
              <a:effectLst/>
              <a:uLnTx/>
              <a:uFillTx/>
              <a:latin typeface="SST Arabic" panose="020B0504030504020204" pitchFamily="34" charset="-78"/>
              <a:ea typeface="+mn-ea"/>
              <a:cs typeface="SST Arabic" panose="020B0504030504020204" pitchFamily="34" charset="-78"/>
            </a:endParaRPr>
          </a:p>
        </p:txBody>
      </p:sp>
      <p:sp>
        <p:nvSpPr>
          <p:cNvPr id="217" name="Arrow: Pentagon 216">
            <a:extLst>
              <a:ext uri="{FF2B5EF4-FFF2-40B4-BE49-F238E27FC236}">
                <a16:creationId xmlns:a16="http://schemas.microsoft.com/office/drawing/2014/main" id="{9DA38994-D652-4E3E-B5F4-5187B7B45E06}"/>
              </a:ext>
            </a:extLst>
          </p:cNvPr>
          <p:cNvSpPr/>
          <p:nvPr/>
        </p:nvSpPr>
        <p:spPr>
          <a:xfrm flipH="1">
            <a:off x="3860722" y="2100723"/>
            <a:ext cx="428624" cy="562489"/>
          </a:xfrm>
          <a:prstGeom prst="homePlate">
            <a:avLst>
              <a:gd name="adj" fmla="val 90000"/>
            </a:avLst>
          </a:prstGeom>
          <a:solidFill>
            <a:srgbClr val="05D0CB"/>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ymbio AR+LT"/>
              <a:ea typeface="+mn-ea"/>
              <a:cs typeface="Symbio AR+LT"/>
            </a:endParaRPr>
          </a:p>
        </p:txBody>
      </p:sp>
      <p:sp>
        <p:nvSpPr>
          <p:cNvPr id="226" name="Rounded Rectangle 149">
            <a:extLst>
              <a:ext uri="{FF2B5EF4-FFF2-40B4-BE49-F238E27FC236}">
                <a16:creationId xmlns:a16="http://schemas.microsoft.com/office/drawing/2014/main" id="{AD5923B9-88A5-48A9-BDAA-1E891349DCEB}"/>
              </a:ext>
            </a:extLst>
          </p:cNvPr>
          <p:cNvSpPr/>
          <p:nvPr/>
        </p:nvSpPr>
        <p:spPr>
          <a:xfrm>
            <a:off x="2750400" y="2425667"/>
            <a:ext cx="1182454" cy="665676"/>
          </a:xfrm>
          <a:prstGeom prst="roundRect">
            <a:avLst/>
          </a:prstGeom>
        </p:spPr>
        <p:txBody>
          <a:bodyPr vert="horz" lIns="0" tIns="0" rIns="0" bIns="0" rtlCol="0" anchor="t">
            <a:noAutofit/>
          </a:bodyPr>
          <a:lstStyle/>
          <a:p>
            <a:pPr marL="0" marR="0" lvl="0" indent="0" algn="ctr" defTabSz="914400" rtl="1" eaLnBrk="1" fontAlgn="auto" latinLnBrk="0" hangingPunct="1">
              <a:lnSpc>
                <a:spcPct val="150000"/>
              </a:lnSpc>
              <a:spcBef>
                <a:spcPct val="0"/>
              </a:spcBef>
              <a:spcAft>
                <a:spcPts val="0"/>
              </a:spcAft>
              <a:buClrTx/>
              <a:buSzTx/>
              <a:buFontTx/>
              <a:buNone/>
              <a:tabLst/>
              <a:defRPr/>
            </a:pPr>
            <a:r>
              <a:rPr kumimoji="0" lang="ar-SA" sz="800" b="1" i="0" u="none" strike="noStrike" kern="1200" cap="none" spc="0" normalizeH="0" baseline="0" noProof="0" dirty="0">
                <a:ln>
                  <a:noFill/>
                </a:ln>
                <a:solidFill>
                  <a:srgbClr val="E6E6E6">
                    <a:lumMod val="10000"/>
                  </a:srgbClr>
                </a:solidFill>
                <a:effectLst/>
                <a:uLnTx/>
                <a:uFillTx/>
                <a:latin typeface="Somar Light" panose="00000400000000000000" pitchFamily="50" charset="-78"/>
                <a:ea typeface="+mn-ea"/>
                <a:cs typeface="Somar Light" panose="00000400000000000000" pitchFamily="50" charset="-78"/>
              </a:rPr>
              <a:t>التحقق من مطابقة </a:t>
            </a:r>
            <a:r>
              <a:rPr kumimoji="0" lang="ar-SA" sz="800" b="1" i="0" u="none" strike="noStrike" kern="1200" cap="none" spc="0" normalizeH="0" baseline="0" noProof="0" dirty="0">
                <a:ln>
                  <a:noFill/>
                </a:ln>
                <a:solidFill>
                  <a:srgbClr val="E6E6E6">
                    <a:lumMod val="10000"/>
                  </a:srgbClr>
                </a:solidFill>
                <a:effectLst/>
                <a:uLnTx/>
                <a:uFillTx/>
                <a:latin typeface="Somar Light" panose="00000400000000000000" pitchFamily="50" charset="-78"/>
                <a:ea typeface="+mn-ea"/>
                <a:cs typeface="Somar Bold"/>
              </a:rPr>
              <a:t>نوع الحركة </a:t>
            </a:r>
            <a:r>
              <a:rPr kumimoji="0" lang="ar-SA" sz="800" b="1" i="0" u="none" strike="noStrike" kern="1200" cap="none" spc="0" normalizeH="0" baseline="0" noProof="0" dirty="0">
                <a:ln>
                  <a:noFill/>
                </a:ln>
                <a:solidFill>
                  <a:srgbClr val="E6E6E6">
                    <a:lumMod val="10000"/>
                  </a:srgbClr>
                </a:solidFill>
                <a:effectLst/>
                <a:uLnTx/>
                <a:uFillTx/>
                <a:latin typeface="Somar Light" panose="00000400000000000000" pitchFamily="50" charset="-78"/>
                <a:ea typeface="+mn-ea"/>
                <a:cs typeface="Somar Light" panose="00000400000000000000" pitchFamily="50" charset="-78"/>
              </a:rPr>
              <a:t>المدخلة مع نوع الحركة المسجل بالنظام </a:t>
            </a:r>
          </a:p>
        </p:txBody>
      </p:sp>
      <p:sp>
        <p:nvSpPr>
          <p:cNvPr id="234" name="Rounded Rectangle 117">
            <a:extLst>
              <a:ext uri="{FF2B5EF4-FFF2-40B4-BE49-F238E27FC236}">
                <a16:creationId xmlns:a16="http://schemas.microsoft.com/office/drawing/2014/main" id="{A1A3C996-94CA-4B51-9443-1731104886B6}"/>
              </a:ext>
            </a:extLst>
          </p:cNvPr>
          <p:cNvSpPr/>
          <p:nvPr/>
        </p:nvSpPr>
        <p:spPr>
          <a:xfrm>
            <a:off x="1204410" y="1743022"/>
            <a:ext cx="1230923" cy="1430673"/>
          </a:xfrm>
          <a:prstGeom prst="roundRect">
            <a:avLst>
              <a:gd name="adj" fmla="val 3508"/>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a:noFill/>
              </a:ln>
              <a:solidFill>
                <a:srgbClr val="FFFFFF"/>
              </a:solidFill>
              <a:effectLst/>
              <a:uLnTx/>
              <a:uFillTx/>
              <a:latin typeface="SST Arabic" panose="020B0504030504020204" pitchFamily="34" charset="-78"/>
              <a:ea typeface="+mn-ea"/>
              <a:cs typeface="SST Arabic" panose="020B0504030504020204" pitchFamily="34" charset="-78"/>
            </a:endParaRPr>
          </a:p>
        </p:txBody>
      </p:sp>
      <p:grpSp>
        <p:nvGrpSpPr>
          <p:cNvPr id="194" name="Group 193">
            <a:extLst>
              <a:ext uri="{FF2B5EF4-FFF2-40B4-BE49-F238E27FC236}">
                <a16:creationId xmlns:a16="http://schemas.microsoft.com/office/drawing/2014/main" id="{B18475B6-8FA6-43AC-BE3D-156EEBDA093E}"/>
              </a:ext>
            </a:extLst>
          </p:cNvPr>
          <p:cNvGrpSpPr/>
          <p:nvPr/>
        </p:nvGrpSpPr>
        <p:grpSpPr>
          <a:xfrm>
            <a:off x="3244688" y="1872636"/>
            <a:ext cx="554320" cy="484461"/>
            <a:chOff x="12627988" y="4023638"/>
            <a:chExt cx="557659" cy="564972"/>
          </a:xfrm>
        </p:grpSpPr>
        <p:sp>
          <p:nvSpPr>
            <p:cNvPr id="195" name="Arrow: Right 194">
              <a:extLst>
                <a:ext uri="{FF2B5EF4-FFF2-40B4-BE49-F238E27FC236}">
                  <a16:creationId xmlns:a16="http://schemas.microsoft.com/office/drawing/2014/main" id="{6EE2F98D-6B37-4F9E-ACFE-504DB54839C3}"/>
                </a:ext>
              </a:extLst>
            </p:cNvPr>
            <p:cNvSpPr/>
            <p:nvPr/>
          </p:nvSpPr>
          <p:spPr>
            <a:xfrm rot="10800000">
              <a:off x="12726302" y="4023638"/>
              <a:ext cx="459345" cy="283186"/>
            </a:xfrm>
            <a:prstGeom prst="rightArrow">
              <a:avLst/>
            </a:prstGeom>
            <a:solidFill>
              <a:srgbClr val="038F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Symbio AR+LT"/>
                <a:ea typeface="+mn-ea"/>
                <a:cs typeface="Symbio AR+LT"/>
              </a:endParaRPr>
            </a:p>
          </p:txBody>
        </p:sp>
        <p:sp>
          <p:nvSpPr>
            <p:cNvPr id="196" name="Arrow: Right 195">
              <a:extLst>
                <a:ext uri="{FF2B5EF4-FFF2-40B4-BE49-F238E27FC236}">
                  <a16:creationId xmlns:a16="http://schemas.microsoft.com/office/drawing/2014/main" id="{BCAA99AE-2C15-4315-97D3-6BC5A0AB82D6}"/>
                </a:ext>
              </a:extLst>
            </p:cNvPr>
            <p:cNvSpPr/>
            <p:nvPr/>
          </p:nvSpPr>
          <p:spPr>
            <a:xfrm rot="10800000" flipH="1">
              <a:off x="12627988" y="4302461"/>
              <a:ext cx="475577" cy="286149"/>
            </a:xfrm>
            <a:prstGeom prst="rightArrow">
              <a:avLst/>
            </a:prstGeom>
            <a:solidFill>
              <a:srgbClr val="1438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Symbio AR+LT"/>
                <a:ea typeface="+mn-ea"/>
                <a:cs typeface="Symbio AR+LT"/>
              </a:endParaRPr>
            </a:p>
          </p:txBody>
        </p:sp>
      </p:grpSp>
      <p:pic>
        <p:nvPicPr>
          <p:cNvPr id="227" name="Picture 226">
            <a:extLst>
              <a:ext uri="{FF2B5EF4-FFF2-40B4-BE49-F238E27FC236}">
                <a16:creationId xmlns:a16="http://schemas.microsoft.com/office/drawing/2014/main" id="{52276AAF-49A4-4685-9D06-159B9754211C}"/>
              </a:ext>
            </a:extLst>
          </p:cNvPr>
          <p:cNvPicPr>
            <a:picLocks noChangeAspect="1"/>
          </p:cNvPicPr>
          <p:nvPr/>
        </p:nvPicPr>
        <p:blipFill>
          <a:blip r:embed="rId5">
            <a:duotone>
              <a:prstClr val="black"/>
              <a:schemeClr val="accent2">
                <a:tint val="45000"/>
                <a:satMod val="400000"/>
              </a:schemeClr>
            </a:duotone>
            <a:extLst/>
          </a:blip>
          <a:stretch>
            <a:fillRect/>
          </a:stretch>
        </p:blipFill>
        <p:spPr>
          <a:xfrm>
            <a:off x="2799936" y="1771942"/>
            <a:ext cx="493819" cy="445047"/>
          </a:xfrm>
          <a:prstGeom prst="rect">
            <a:avLst/>
          </a:prstGeom>
        </p:spPr>
      </p:pic>
      <p:sp>
        <p:nvSpPr>
          <p:cNvPr id="231" name="Arrow: Pentagon 230">
            <a:extLst>
              <a:ext uri="{FF2B5EF4-FFF2-40B4-BE49-F238E27FC236}">
                <a16:creationId xmlns:a16="http://schemas.microsoft.com/office/drawing/2014/main" id="{8FCDA011-9865-4CCA-B43A-8057CC1BD118}"/>
              </a:ext>
            </a:extLst>
          </p:cNvPr>
          <p:cNvSpPr/>
          <p:nvPr/>
        </p:nvSpPr>
        <p:spPr>
          <a:xfrm flipH="1">
            <a:off x="2346929" y="2110069"/>
            <a:ext cx="428624" cy="562489"/>
          </a:xfrm>
          <a:prstGeom prst="homePlate">
            <a:avLst>
              <a:gd name="adj" fmla="val 90000"/>
            </a:avLst>
          </a:prstGeom>
          <a:solidFill>
            <a:srgbClr val="05D0CB"/>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ymbio AR+LT"/>
              <a:ea typeface="+mn-ea"/>
              <a:cs typeface="Symbio AR+LT"/>
            </a:endParaRPr>
          </a:p>
        </p:txBody>
      </p:sp>
      <p:sp>
        <p:nvSpPr>
          <p:cNvPr id="238" name="Rounded Rectangle 149">
            <a:extLst>
              <a:ext uri="{FF2B5EF4-FFF2-40B4-BE49-F238E27FC236}">
                <a16:creationId xmlns:a16="http://schemas.microsoft.com/office/drawing/2014/main" id="{F2E33CBA-B079-4175-8A99-169B5C2E60C3}"/>
              </a:ext>
            </a:extLst>
          </p:cNvPr>
          <p:cNvSpPr/>
          <p:nvPr/>
        </p:nvSpPr>
        <p:spPr>
          <a:xfrm>
            <a:off x="1095932" y="2728739"/>
            <a:ext cx="1459844" cy="485961"/>
          </a:xfrm>
          <a:prstGeom prst="roundRect">
            <a:avLst/>
          </a:prstGeom>
        </p:spPr>
        <p:txBody>
          <a:bodyPr vert="horz" lIns="0" tIns="0" rIns="0" bIns="0" rtlCol="0" anchor="t">
            <a:noAutofit/>
          </a:bodyPr>
          <a:lstStyle/>
          <a:p>
            <a:pPr marL="0" marR="0" lvl="0" indent="0" algn="ctr" defTabSz="914400" rtl="1" eaLnBrk="1" fontAlgn="auto" latinLnBrk="0" hangingPunct="1">
              <a:lnSpc>
                <a:spcPct val="150000"/>
              </a:lnSpc>
              <a:spcBef>
                <a:spcPct val="0"/>
              </a:spcBef>
              <a:spcAft>
                <a:spcPts val="0"/>
              </a:spcAft>
              <a:buClrTx/>
              <a:buSzTx/>
              <a:buFontTx/>
              <a:buNone/>
              <a:tabLst/>
              <a:defRPr/>
            </a:pPr>
            <a:r>
              <a:rPr kumimoji="0" lang="ar-SA" sz="900" b="1" i="0" u="none" strike="noStrike" kern="1200" cap="none" spc="0" normalizeH="0" baseline="0" noProof="0" dirty="0">
                <a:ln>
                  <a:noFill/>
                </a:ln>
                <a:solidFill>
                  <a:srgbClr val="E6E6E6">
                    <a:lumMod val="10000"/>
                  </a:srgbClr>
                </a:solidFill>
                <a:effectLst/>
                <a:uLnTx/>
                <a:uFillTx/>
                <a:latin typeface="Somar Light" panose="00000400000000000000" pitchFamily="50" charset="-78"/>
                <a:ea typeface="+mn-ea"/>
                <a:cs typeface="Somar Bold"/>
              </a:rPr>
              <a:t>استهداف المسافر</a:t>
            </a:r>
          </a:p>
        </p:txBody>
      </p:sp>
      <p:sp>
        <p:nvSpPr>
          <p:cNvPr id="243" name="Title 1">
            <a:extLst>
              <a:ext uri="{FF2B5EF4-FFF2-40B4-BE49-F238E27FC236}">
                <a16:creationId xmlns:a16="http://schemas.microsoft.com/office/drawing/2014/main" id="{E959E19C-3FB8-423B-AE8D-BF891FF25B4D}"/>
              </a:ext>
            </a:extLst>
          </p:cNvPr>
          <p:cNvSpPr txBox="1">
            <a:spLocks/>
          </p:cNvSpPr>
          <p:nvPr/>
        </p:nvSpPr>
        <p:spPr>
          <a:xfrm>
            <a:off x="6215988" y="2048259"/>
            <a:ext cx="350723" cy="255817"/>
          </a:xfrm>
          <a:prstGeom prst="rect">
            <a:avLst/>
          </a:prstGeom>
        </p:spPr>
        <p:txBody>
          <a:bodyPr vert="horz" lIns="0" tIns="0" rIns="0" bIns="0" rtlCol="0" anchor="t">
            <a:noAutofit/>
          </a:bodyPr>
          <a:lstStyle>
            <a:lvl1pPr algn="r" defTabSz="914400" rtl="1" eaLnBrk="1" latinLnBrk="0" hangingPunct="1">
              <a:lnSpc>
                <a:spcPct val="90000"/>
              </a:lnSpc>
              <a:spcBef>
                <a:spcPct val="0"/>
              </a:spcBef>
              <a:buNone/>
              <a:defRPr sz="2600" kern="1200">
                <a:solidFill>
                  <a:schemeClr val="accent3"/>
                </a:solidFill>
                <a:latin typeface="Greta Arabic" pitchFamily="2" charset="-78"/>
                <a:ea typeface="+mj-ea"/>
                <a:cs typeface="+mj-cs"/>
              </a:defRPr>
            </a:lvl1pPr>
          </a:lstStyle>
          <a:p>
            <a:pPr marL="0" marR="0" lvl="0" indent="0" algn="ctr" defTabSz="914400" rtl="1" eaLnBrk="1" fontAlgn="auto" latinLnBrk="0" hangingPunct="1">
              <a:lnSpc>
                <a:spcPct val="90000"/>
              </a:lnSpc>
              <a:spcBef>
                <a:spcPct val="0"/>
              </a:spcBef>
              <a:spcAft>
                <a:spcPts val="0"/>
              </a:spcAft>
              <a:buClrTx/>
              <a:buSzTx/>
              <a:buFontTx/>
              <a:buNone/>
              <a:tabLst/>
              <a:defRPr/>
            </a:pPr>
            <a:r>
              <a:rPr kumimoji="0" lang="ar-SA" sz="1000" b="1" i="0" u="none" strike="noStrike" kern="1200" cap="none" spc="0" normalizeH="0" baseline="0" noProof="0" dirty="0">
                <a:ln>
                  <a:noFill/>
                </a:ln>
                <a:solidFill>
                  <a:srgbClr val="E6E6E6">
                    <a:lumMod val="10000"/>
                  </a:srgbClr>
                </a:solidFill>
                <a:effectLst/>
                <a:uLnTx/>
                <a:uFillTx/>
                <a:latin typeface="Somar Light" panose="00000400000000000000" pitchFamily="50" charset="-78"/>
                <a:ea typeface="+mj-ea"/>
                <a:cs typeface="Somar Light" panose="00000400000000000000" pitchFamily="50" charset="-78"/>
              </a:rPr>
              <a:t>أو</a:t>
            </a:r>
            <a:endParaRPr kumimoji="0" lang="en-US" sz="1000" b="0" i="0" u="none" strike="noStrike" kern="1200" cap="none" spc="0" normalizeH="0" baseline="0" noProof="0" dirty="0">
              <a:ln>
                <a:noFill/>
              </a:ln>
              <a:solidFill>
                <a:srgbClr val="E6E6E6">
                  <a:lumMod val="10000"/>
                </a:srgbClr>
              </a:solidFill>
              <a:effectLst/>
              <a:uLnTx/>
              <a:uFillTx/>
              <a:latin typeface="Somar Light" panose="00000400000000000000" pitchFamily="50" charset="-78"/>
              <a:ea typeface="+mj-ea"/>
              <a:cs typeface="Somar Light" panose="00000400000000000000" pitchFamily="50" charset="-78"/>
            </a:endParaRPr>
          </a:p>
        </p:txBody>
      </p:sp>
      <p:sp>
        <p:nvSpPr>
          <p:cNvPr id="249" name="Title 1">
            <a:extLst>
              <a:ext uri="{FF2B5EF4-FFF2-40B4-BE49-F238E27FC236}">
                <a16:creationId xmlns:a16="http://schemas.microsoft.com/office/drawing/2014/main" id="{E9779B8B-C25C-4EA6-AAB5-D0E714B5E32F}"/>
              </a:ext>
            </a:extLst>
          </p:cNvPr>
          <p:cNvSpPr txBox="1">
            <a:spLocks/>
          </p:cNvSpPr>
          <p:nvPr/>
        </p:nvSpPr>
        <p:spPr>
          <a:xfrm>
            <a:off x="6215988" y="2603629"/>
            <a:ext cx="350723" cy="255817"/>
          </a:xfrm>
          <a:prstGeom prst="rect">
            <a:avLst/>
          </a:prstGeom>
        </p:spPr>
        <p:txBody>
          <a:bodyPr vert="horz" lIns="0" tIns="0" rIns="0" bIns="0" rtlCol="0" anchor="t">
            <a:noAutofit/>
          </a:bodyPr>
          <a:lstStyle>
            <a:lvl1pPr algn="r" defTabSz="914400" rtl="1" eaLnBrk="1" latinLnBrk="0" hangingPunct="1">
              <a:lnSpc>
                <a:spcPct val="90000"/>
              </a:lnSpc>
              <a:spcBef>
                <a:spcPct val="0"/>
              </a:spcBef>
              <a:buNone/>
              <a:defRPr sz="2600" kern="1200">
                <a:solidFill>
                  <a:schemeClr val="accent3"/>
                </a:solidFill>
                <a:latin typeface="Greta Arabic" pitchFamily="2" charset="-78"/>
                <a:ea typeface="+mj-ea"/>
                <a:cs typeface="+mj-cs"/>
              </a:defRPr>
            </a:lvl1pPr>
          </a:lstStyle>
          <a:p>
            <a:pPr marL="0" marR="0" lvl="0" indent="0" algn="ctr" defTabSz="914400" rtl="1" eaLnBrk="1" fontAlgn="auto" latinLnBrk="0" hangingPunct="1">
              <a:lnSpc>
                <a:spcPct val="90000"/>
              </a:lnSpc>
              <a:spcBef>
                <a:spcPct val="0"/>
              </a:spcBef>
              <a:spcAft>
                <a:spcPts val="0"/>
              </a:spcAft>
              <a:buClrTx/>
              <a:buSzTx/>
              <a:buFontTx/>
              <a:buNone/>
              <a:tabLst/>
              <a:defRPr/>
            </a:pPr>
            <a:r>
              <a:rPr kumimoji="0" lang="ar-SA" sz="1000" b="1" i="0" u="none" strike="noStrike" kern="1200" cap="none" spc="0" normalizeH="0" baseline="0" noProof="0" dirty="0">
                <a:ln>
                  <a:noFill/>
                </a:ln>
                <a:solidFill>
                  <a:srgbClr val="E6E6E6">
                    <a:lumMod val="10000"/>
                  </a:srgbClr>
                </a:solidFill>
                <a:effectLst/>
                <a:uLnTx/>
                <a:uFillTx/>
                <a:latin typeface="Somar Light" panose="00000400000000000000" pitchFamily="50" charset="-78"/>
                <a:ea typeface="+mj-ea"/>
                <a:cs typeface="Somar Light" panose="00000400000000000000" pitchFamily="50" charset="-78"/>
              </a:rPr>
              <a:t>أو</a:t>
            </a:r>
            <a:endParaRPr kumimoji="0" lang="en-US" sz="1000" b="0" i="0" u="none" strike="noStrike" kern="1200" cap="none" spc="0" normalizeH="0" baseline="0" noProof="0" dirty="0">
              <a:ln>
                <a:noFill/>
              </a:ln>
              <a:solidFill>
                <a:srgbClr val="E6E6E6">
                  <a:lumMod val="10000"/>
                </a:srgbClr>
              </a:solidFill>
              <a:effectLst/>
              <a:uLnTx/>
              <a:uFillTx/>
              <a:latin typeface="Somar Light" panose="00000400000000000000" pitchFamily="50" charset="-78"/>
              <a:ea typeface="+mj-ea"/>
              <a:cs typeface="Somar Light" panose="00000400000000000000" pitchFamily="50" charset="-78"/>
            </a:endParaRPr>
          </a:p>
        </p:txBody>
      </p:sp>
      <p:sp>
        <p:nvSpPr>
          <p:cNvPr id="251" name="Title 1">
            <a:extLst>
              <a:ext uri="{FF2B5EF4-FFF2-40B4-BE49-F238E27FC236}">
                <a16:creationId xmlns:a16="http://schemas.microsoft.com/office/drawing/2014/main" id="{4A60C7E1-F443-46A4-BF36-BA7AFF00CE31}"/>
              </a:ext>
            </a:extLst>
          </p:cNvPr>
          <p:cNvSpPr txBox="1">
            <a:spLocks/>
          </p:cNvSpPr>
          <p:nvPr/>
        </p:nvSpPr>
        <p:spPr>
          <a:xfrm>
            <a:off x="6215988" y="3112248"/>
            <a:ext cx="350723" cy="255817"/>
          </a:xfrm>
          <a:prstGeom prst="rect">
            <a:avLst/>
          </a:prstGeom>
        </p:spPr>
        <p:txBody>
          <a:bodyPr vert="horz" lIns="0" tIns="0" rIns="0" bIns="0" rtlCol="0" anchor="t">
            <a:noAutofit/>
          </a:bodyPr>
          <a:lstStyle>
            <a:lvl1pPr algn="r" defTabSz="914400" rtl="1" eaLnBrk="1" latinLnBrk="0" hangingPunct="1">
              <a:lnSpc>
                <a:spcPct val="90000"/>
              </a:lnSpc>
              <a:spcBef>
                <a:spcPct val="0"/>
              </a:spcBef>
              <a:buNone/>
              <a:defRPr sz="2600" kern="1200">
                <a:solidFill>
                  <a:schemeClr val="accent3"/>
                </a:solidFill>
                <a:latin typeface="Greta Arabic" pitchFamily="2" charset="-78"/>
                <a:ea typeface="+mj-ea"/>
                <a:cs typeface="+mj-cs"/>
              </a:defRPr>
            </a:lvl1pPr>
          </a:lstStyle>
          <a:p>
            <a:pPr marL="0" marR="0" lvl="0" indent="0" algn="ctr" defTabSz="914400" rtl="1" eaLnBrk="1" fontAlgn="auto" latinLnBrk="0" hangingPunct="1">
              <a:lnSpc>
                <a:spcPct val="90000"/>
              </a:lnSpc>
              <a:spcBef>
                <a:spcPct val="0"/>
              </a:spcBef>
              <a:spcAft>
                <a:spcPts val="0"/>
              </a:spcAft>
              <a:buClrTx/>
              <a:buSzTx/>
              <a:buFontTx/>
              <a:buNone/>
              <a:tabLst/>
              <a:defRPr/>
            </a:pPr>
            <a:r>
              <a:rPr kumimoji="0" lang="ar-SA" sz="1000" b="1" i="0" u="none" strike="noStrike" kern="1200" cap="none" spc="0" normalizeH="0" baseline="0" noProof="0" dirty="0">
                <a:ln>
                  <a:noFill/>
                </a:ln>
                <a:solidFill>
                  <a:srgbClr val="E6E6E6">
                    <a:lumMod val="10000"/>
                  </a:srgbClr>
                </a:solidFill>
                <a:effectLst/>
                <a:uLnTx/>
                <a:uFillTx/>
                <a:latin typeface="Somar Light" panose="00000400000000000000" pitchFamily="50" charset="-78"/>
                <a:ea typeface="+mj-ea"/>
                <a:cs typeface="Somar Light" panose="00000400000000000000" pitchFamily="50" charset="-78"/>
              </a:rPr>
              <a:t>أو</a:t>
            </a:r>
            <a:endParaRPr kumimoji="0" lang="en-US" sz="1000" b="0" i="0" u="none" strike="noStrike" kern="1200" cap="none" spc="0" normalizeH="0" baseline="0" noProof="0" dirty="0">
              <a:ln>
                <a:noFill/>
              </a:ln>
              <a:solidFill>
                <a:srgbClr val="E6E6E6">
                  <a:lumMod val="10000"/>
                </a:srgbClr>
              </a:solidFill>
              <a:effectLst/>
              <a:uLnTx/>
              <a:uFillTx/>
              <a:latin typeface="Somar Light" panose="00000400000000000000" pitchFamily="50" charset="-78"/>
              <a:ea typeface="+mj-ea"/>
              <a:cs typeface="Somar Light" panose="00000400000000000000" pitchFamily="50" charset="-78"/>
            </a:endParaRPr>
          </a:p>
        </p:txBody>
      </p:sp>
      <p:sp>
        <p:nvSpPr>
          <p:cNvPr id="81" name="Google Shape;841;p33">
            <a:extLst>
              <a:ext uri="{FF2B5EF4-FFF2-40B4-BE49-F238E27FC236}">
                <a16:creationId xmlns:a16="http://schemas.microsoft.com/office/drawing/2014/main" id="{5D8C56F2-6E6D-46D6-AD08-08A845A07818}"/>
              </a:ext>
            </a:extLst>
          </p:cNvPr>
          <p:cNvSpPr/>
          <p:nvPr/>
        </p:nvSpPr>
        <p:spPr>
          <a:xfrm rot="16200000">
            <a:off x="10668001" y="-326859"/>
            <a:ext cx="377053" cy="1592927"/>
          </a:xfrm>
          <a:prstGeom prst="round2SameRect">
            <a:avLst>
              <a:gd name="adj1" fmla="val 50000"/>
              <a:gd name="adj2" fmla="val 0"/>
            </a:avLst>
          </a:prstGeom>
          <a:solidFill>
            <a:schemeClr val="tx1">
              <a:lumMod val="75000"/>
              <a:lumOff val="25000"/>
            </a:schemeClr>
          </a:solidFill>
          <a:ln>
            <a:noFill/>
          </a:ln>
        </p:spPr>
        <p:txBody>
          <a:bodyPr spcFirstLastPara="1" wrap="square" lIns="0" tIns="1371600" rIns="0" bIns="91425"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endParaRPr kumimoji="0" sz="1300" b="0" i="0" u="none" strike="noStrike" kern="1200" cap="none" spc="0" normalizeH="0" baseline="0" noProof="0" dirty="0">
              <a:ln>
                <a:noFill/>
              </a:ln>
              <a:solidFill>
                <a:srgbClr val="FFFFFF"/>
              </a:solidFill>
              <a:effectLst/>
              <a:uLnTx/>
              <a:uFillTx/>
              <a:latin typeface="Symbio AR+LT"/>
              <a:ea typeface="+mn-ea"/>
              <a:cs typeface="Symbio AR+LT"/>
            </a:endParaRPr>
          </a:p>
        </p:txBody>
      </p:sp>
      <p:sp>
        <p:nvSpPr>
          <p:cNvPr id="83" name="Google Shape;841;p33">
            <a:extLst>
              <a:ext uri="{FF2B5EF4-FFF2-40B4-BE49-F238E27FC236}">
                <a16:creationId xmlns:a16="http://schemas.microsoft.com/office/drawing/2014/main" id="{2D79A37D-6C14-4480-A31D-59EA904AFC9A}"/>
              </a:ext>
            </a:extLst>
          </p:cNvPr>
          <p:cNvSpPr/>
          <p:nvPr/>
        </p:nvSpPr>
        <p:spPr>
          <a:xfrm rot="16200000">
            <a:off x="10711051" y="-227119"/>
            <a:ext cx="255511" cy="1393091"/>
          </a:xfrm>
          <a:prstGeom prst="round2SameRect">
            <a:avLst>
              <a:gd name="adj1" fmla="val 50000"/>
              <a:gd name="adj2" fmla="val 0"/>
            </a:avLst>
          </a:prstGeom>
          <a:solidFill>
            <a:schemeClr val="bg1"/>
          </a:solidFill>
          <a:ln>
            <a:noFill/>
          </a:ln>
        </p:spPr>
        <p:txBody>
          <a:bodyPr spcFirstLastPara="1" wrap="square" lIns="0" tIns="1371600" rIns="0" bIns="91425"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endParaRPr kumimoji="0" sz="1300" b="0" i="0" u="none" strike="noStrike" kern="1200" cap="none" spc="0" normalizeH="0" baseline="0" noProof="0" dirty="0">
              <a:ln>
                <a:noFill/>
              </a:ln>
              <a:solidFill>
                <a:srgbClr val="FFFFFF"/>
              </a:solidFill>
              <a:effectLst/>
              <a:uLnTx/>
              <a:uFillTx/>
              <a:latin typeface="Symbio AR+LT"/>
              <a:ea typeface="+mn-ea"/>
              <a:cs typeface="Symbio AR+LT"/>
            </a:endParaRPr>
          </a:p>
        </p:txBody>
      </p:sp>
      <p:sp>
        <p:nvSpPr>
          <p:cNvPr id="157" name="Title 1">
            <a:extLst>
              <a:ext uri="{FF2B5EF4-FFF2-40B4-BE49-F238E27FC236}">
                <a16:creationId xmlns:a16="http://schemas.microsoft.com/office/drawing/2014/main" id="{6AB7FA29-D0C9-48FA-92C1-07FAD67247BE}"/>
              </a:ext>
            </a:extLst>
          </p:cNvPr>
          <p:cNvSpPr txBox="1">
            <a:spLocks/>
          </p:cNvSpPr>
          <p:nvPr/>
        </p:nvSpPr>
        <p:spPr>
          <a:xfrm>
            <a:off x="8936344" y="400376"/>
            <a:ext cx="2379578" cy="352509"/>
          </a:xfrm>
          <a:prstGeom prst="rect">
            <a:avLst/>
          </a:prstGeom>
        </p:spPr>
        <p:txBody>
          <a:bodyPr vert="horz" lIns="0" tIns="0" rIns="0" bIns="0" rtlCol="0" anchor="t">
            <a:noAutofit/>
          </a:bodyPr>
          <a:lstStyle>
            <a:lvl1pPr algn="r" defTabSz="914400" rtl="1" eaLnBrk="1" latinLnBrk="0" hangingPunct="1">
              <a:lnSpc>
                <a:spcPct val="90000"/>
              </a:lnSpc>
              <a:spcBef>
                <a:spcPct val="0"/>
              </a:spcBef>
              <a:buNone/>
              <a:defRPr sz="2600" kern="1200">
                <a:solidFill>
                  <a:schemeClr val="accent3"/>
                </a:solidFill>
                <a:latin typeface="Greta Arabic" pitchFamily="2" charset="-78"/>
                <a:ea typeface="+mj-ea"/>
                <a:cs typeface="+mj-cs"/>
              </a:defRPr>
            </a:lvl1pPr>
          </a:lstStyle>
          <a:p>
            <a:pPr marL="0" marR="0" lvl="0" indent="0" algn="r" defTabSz="914400" rtl="1" eaLnBrk="1" fontAlgn="auto" latinLnBrk="0" hangingPunct="1">
              <a:lnSpc>
                <a:spcPct val="90000"/>
              </a:lnSpc>
              <a:spcBef>
                <a:spcPct val="0"/>
              </a:spcBef>
              <a:spcAft>
                <a:spcPts val="0"/>
              </a:spcAft>
              <a:buClrTx/>
              <a:buSzTx/>
              <a:buFontTx/>
              <a:buNone/>
              <a:tabLst/>
              <a:defRPr/>
            </a:pPr>
            <a:r>
              <a:rPr kumimoji="0" lang="ar-SA" sz="1100" b="0" i="0" u="none" strike="noStrike" kern="1200" cap="none" spc="0" normalizeH="0" baseline="0" noProof="0" dirty="0">
                <a:ln>
                  <a:noFill/>
                </a:ln>
                <a:solidFill>
                  <a:srgbClr val="0D2547"/>
                </a:solidFill>
                <a:effectLst/>
                <a:uLnTx/>
                <a:uFillTx/>
                <a:latin typeface="Greta Arabic" pitchFamily="2" charset="-78"/>
                <a:ea typeface="+mj-ea"/>
                <a:cs typeface="Somar Bold"/>
              </a:rPr>
              <a:t>آلية عمل المؤشر</a:t>
            </a:r>
            <a:endParaRPr kumimoji="0" lang="en-US" sz="1100" b="0" i="0" u="none" strike="noStrike" kern="1200" cap="none" spc="0" normalizeH="0" baseline="0" noProof="0" dirty="0">
              <a:ln>
                <a:noFill/>
              </a:ln>
              <a:solidFill>
                <a:srgbClr val="0D2547"/>
              </a:solidFill>
              <a:effectLst/>
              <a:uLnTx/>
              <a:uFillTx/>
              <a:latin typeface="Greta Arabic" pitchFamily="2" charset="-78"/>
              <a:ea typeface="+mj-ea"/>
              <a:cs typeface="Somar Bold"/>
            </a:endParaRPr>
          </a:p>
        </p:txBody>
      </p:sp>
      <p:grpSp>
        <p:nvGrpSpPr>
          <p:cNvPr id="10" name="Group 9">
            <a:extLst>
              <a:ext uri="{FF2B5EF4-FFF2-40B4-BE49-F238E27FC236}">
                <a16:creationId xmlns:a16="http://schemas.microsoft.com/office/drawing/2014/main" id="{A5110DBA-69D4-4096-9A9B-9DF2AA0B88F0}"/>
              </a:ext>
            </a:extLst>
          </p:cNvPr>
          <p:cNvGrpSpPr/>
          <p:nvPr/>
        </p:nvGrpSpPr>
        <p:grpSpPr>
          <a:xfrm>
            <a:off x="10941200" y="2100723"/>
            <a:ext cx="672606" cy="633459"/>
            <a:chOff x="10941316" y="2089854"/>
            <a:chExt cx="672606" cy="633459"/>
          </a:xfrm>
        </p:grpSpPr>
        <p:sp>
          <p:nvSpPr>
            <p:cNvPr id="77" name="Google Shape;689;p30">
              <a:extLst>
                <a:ext uri="{FF2B5EF4-FFF2-40B4-BE49-F238E27FC236}">
                  <a16:creationId xmlns:a16="http://schemas.microsoft.com/office/drawing/2014/main" id="{19655645-5ECF-4B72-AA50-2DCB60979D32}"/>
                </a:ext>
              </a:extLst>
            </p:cNvPr>
            <p:cNvSpPr/>
            <p:nvPr/>
          </p:nvSpPr>
          <p:spPr>
            <a:xfrm>
              <a:off x="10941316" y="2089854"/>
              <a:ext cx="672606" cy="633459"/>
            </a:xfrm>
            <a:custGeom>
              <a:avLst/>
              <a:gdLst/>
              <a:ahLst/>
              <a:cxnLst/>
              <a:rect l="l" t="t" r="r" b="b"/>
              <a:pathLst>
                <a:path w="36505" h="36517" extrusionOk="0">
                  <a:moveTo>
                    <a:pt x="18252" y="0"/>
                  </a:moveTo>
                  <a:cubicBezTo>
                    <a:pt x="8180" y="0"/>
                    <a:pt x="0" y="8180"/>
                    <a:pt x="0" y="18252"/>
                  </a:cubicBezTo>
                  <a:cubicBezTo>
                    <a:pt x="0" y="28337"/>
                    <a:pt x="8180" y="36517"/>
                    <a:pt x="18252" y="36517"/>
                  </a:cubicBezTo>
                  <a:cubicBezTo>
                    <a:pt x="28337" y="36517"/>
                    <a:pt x="36505" y="28337"/>
                    <a:pt x="36505" y="18252"/>
                  </a:cubicBezTo>
                  <a:cubicBezTo>
                    <a:pt x="36505" y="8180"/>
                    <a:pt x="28337" y="0"/>
                    <a:pt x="18252" y="0"/>
                  </a:cubicBezTo>
                  <a:close/>
                </a:path>
              </a:pathLst>
            </a:custGeom>
            <a:solidFill>
              <a:schemeClr val="tx1">
                <a:lumMod val="90000"/>
                <a:lumOff val="10000"/>
              </a:scheme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0D2547"/>
                </a:solidFill>
                <a:effectLst/>
                <a:uLnTx/>
                <a:uFillTx/>
                <a:latin typeface="Symbio AR+LT"/>
                <a:ea typeface="+mn-ea"/>
                <a:cs typeface="Symbio AR+LT"/>
              </a:endParaRPr>
            </a:p>
          </p:txBody>
        </p:sp>
        <p:pic>
          <p:nvPicPr>
            <p:cNvPr id="84" name="Picture 83">
              <a:extLst>
                <a:ext uri="{FF2B5EF4-FFF2-40B4-BE49-F238E27FC236}">
                  <a16:creationId xmlns:a16="http://schemas.microsoft.com/office/drawing/2014/main" id="{B63D815A-D37D-4E8C-8758-DB85FF94A5AA}"/>
                </a:ext>
              </a:extLst>
            </p:cNvPr>
            <p:cNvPicPr>
              <a:picLocks noChangeAspect="1"/>
            </p:cNvPicPr>
            <p:nvPr/>
          </p:nvPicPr>
          <p:blipFill>
            <a:blip r:embed="rId6">
              <a:biLevel thresh="25000"/>
              <a:extLst>
                <a:ext uri="{BEBA8EAE-BF5A-486C-A8C5-ECC9F3942E4B}">
                  <a14:imgProps xmlns:a14="http://schemas.microsoft.com/office/drawing/2010/main">
                    <a14:imgLayer r:embed="rId7">
                      <a14:imgEffect>
                        <a14:brightnessContrast bright="-40000" contrast="40000"/>
                      </a14:imgEffect>
                    </a14:imgLayer>
                  </a14:imgProps>
                </a:ext>
              </a:extLst>
            </a:blip>
            <a:stretch>
              <a:fillRect/>
            </a:stretch>
          </p:blipFill>
          <p:spPr>
            <a:xfrm>
              <a:off x="11104665" y="2247134"/>
              <a:ext cx="353659" cy="302217"/>
            </a:xfrm>
            <a:prstGeom prst="rect">
              <a:avLst/>
            </a:prstGeom>
            <a:effectLst>
              <a:outerShdw blurRad="50800" dist="38100" dir="5400000" algn="t" rotWithShape="0">
                <a:prstClr val="black">
                  <a:alpha val="40000"/>
                </a:prstClr>
              </a:outerShdw>
            </a:effectLst>
          </p:spPr>
        </p:pic>
      </p:grpSp>
      <p:grpSp>
        <p:nvGrpSpPr>
          <p:cNvPr id="20" name="Group 19">
            <a:extLst>
              <a:ext uri="{FF2B5EF4-FFF2-40B4-BE49-F238E27FC236}">
                <a16:creationId xmlns:a16="http://schemas.microsoft.com/office/drawing/2014/main" id="{373F7BE5-0F9C-4AFF-998C-B99BEFBA13C6}"/>
              </a:ext>
            </a:extLst>
          </p:cNvPr>
          <p:cNvGrpSpPr/>
          <p:nvPr/>
        </p:nvGrpSpPr>
        <p:grpSpPr>
          <a:xfrm>
            <a:off x="10941200" y="4883854"/>
            <a:ext cx="672606" cy="633459"/>
            <a:chOff x="10984907" y="4883854"/>
            <a:chExt cx="672606" cy="633459"/>
          </a:xfrm>
        </p:grpSpPr>
        <p:sp>
          <p:nvSpPr>
            <p:cNvPr id="85" name="Google Shape;689;p30">
              <a:extLst>
                <a:ext uri="{FF2B5EF4-FFF2-40B4-BE49-F238E27FC236}">
                  <a16:creationId xmlns:a16="http://schemas.microsoft.com/office/drawing/2014/main" id="{3CF24FEE-98FC-42F4-ADB8-D889C97D6485}"/>
                </a:ext>
              </a:extLst>
            </p:cNvPr>
            <p:cNvSpPr/>
            <p:nvPr/>
          </p:nvSpPr>
          <p:spPr>
            <a:xfrm>
              <a:off x="10984907" y="4883854"/>
              <a:ext cx="672606" cy="633459"/>
            </a:xfrm>
            <a:custGeom>
              <a:avLst/>
              <a:gdLst/>
              <a:ahLst/>
              <a:cxnLst/>
              <a:rect l="l" t="t" r="r" b="b"/>
              <a:pathLst>
                <a:path w="36505" h="36517" extrusionOk="0">
                  <a:moveTo>
                    <a:pt x="18252" y="0"/>
                  </a:moveTo>
                  <a:cubicBezTo>
                    <a:pt x="8180" y="0"/>
                    <a:pt x="0" y="8180"/>
                    <a:pt x="0" y="18252"/>
                  </a:cubicBezTo>
                  <a:cubicBezTo>
                    <a:pt x="0" y="28337"/>
                    <a:pt x="8180" y="36517"/>
                    <a:pt x="18252" y="36517"/>
                  </a:cubicBezTo>
                  <a:cubicBezTo>
                    <a:pt x="28337" y="36517"/>
                    <a:pt x="36505" y="28337"/>
                    <a:pt x="36505" y="18252"/>
                  </a:cubicBezTo>
                  <a:cubicBezTo>
                    <a:pt x="36505" y="8180"/>
                    <a:pt x="28337" y="0"/>
                    <a:pt x="18252" y="0"/>
                  </a:cubicBezTo>
                  <a:close/>
                </a:path>
              </a:pathLst>
            </a:custGeom>
            <a:solidFill>
              <a:schemeClr val="tx1">
                <a:lumMod val="90000"/>
                <a:lumOff val="10000"/>
              </a:scheme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0D2547"/>
                </a:solidFill>
                <a:effectLst/>
                <a:uLnTx/>
                <a:uFillTx/>
                <a:latin typeface="Symbio AR+LT"/>
                <a:ea typeface="+mn-ea"/>
                <a:cs typeface="Symbio AR+LT"/>
              </a:endParaRPr>
            </a:p>
          </p:txBody>
        </p:sp>
        <p:pic>
          <p:nvPicPr>
            <p:cNvPr id="93" name="Picture 92">
              <a:extLst>
                <a:ext uri="{FF2B5EF4-FFF2-40B4-BE49-F238E27FC236}">
                  <a16:creationId xmlns:a16="http://schemas.microsoft.com/office/drawing/2014/main" id="{138BF241-557A-4794-B4D2-81EAC7569D2D}"/>
                </a:ext>
              </a:extLst>
            </p:cNvPr>
            <p:cNvPicPr>
              <a:picLocks noChangeAspect="1"/>
            </p:cNvPicPr>
            <p:nvPr/>
          </p:nvPicPr>
          <p:blipFill>
            <a:blip r:embed="rId8">
              <a:biLevel thresh="25000"/>
              <a:extLst>
                <a:ext uri="{BEBA8EAE-BF5A-486C-A8C5-ECC9F3942E4B}">
                  <a14:imgProps xmlns:a14="http://schemas.microsoft.com/office/drawing/2010/main">
                    <a14:imgLayer r:embed="rId9">
                      <a14:imgEffect>
                        <a14:brightnessContrast bright="-40000"/>
                      </a14:imgEffect>
                    </a14:imgLayer>
                  </a14:imgProps>
                </a:ext>
              </a:extLst>
            </a:blip>
            <a:stretch>
              <a:fillRect/>
            </a:stretch>
          </p:blipFill>
          <p:spPr>
            <a:xfrm rot="12039751">
              <a:off x="11148991" y="5046566"/>
              <a:ext cx="311574" cy="308033"/>
            </a:xfrm>
            <a:prstGeom prst="rect">
              <a:avLst/>
            </a:prstGeom>
            <a:effectLst>
              <a:outerShdw blurRad="50800" dist="38100" dir="5400000" algn="t" rotWithShape="0">
                <a:prstClr val="black">
                  <a:alpha val="40000"/>
                </a:prstClr>
              </a:outerShdw>
            </a:effectLst>
          </p:spPr>
        </p:pic>
      </p:grpSp>
      <p:grpSp>
        <p:nvGrpSpPr>
          <p:cNvPr id="98" name="Group 97">
            <a:extLst>
              <a:ext uri="{FF2B5EF4-FFF2-40B4-BE49-F238E27FC236}">
                <a16:creationId xmlns:a16="http://schemas.microsoft.com/office/drawing/2014/main" id="{76EB5D19-446F-4B93-B8FF-30053FE7443F}"/>
              </a:ext>
            </a:extLst>
          </p:cNvPr>
          <p:cNvGrpSpPr/>
          <p:nvPr/>
        </p:nvGrpSpPr>
        <p:grpSpPr>
          <a:xfrm>
            <a:off x="9523201" y="4588577"/>
            <a:ext cx="1378696" cy="1423132"/>
            <a:chOff x="7751601" y="4242947"/>
            <a:chExt cx="1378696" cy="1423132"/>
          </a:xfrm>
        </p:grpSpPr>
        <p:sp>
          <p:nvSpPr>
            <p:cNvPr id="115" name="Rounded Rectangle 117">
              <a:extLst>
                <a:ext uri="{FF2B5EF4-FFF2-40B4-BE49-F238E27FC236}">
                  <a16:creationId xmlns:a16="http://schemas.microsoft.com/office/drawing/2014/main" id="{125535B3-5837-48AC-9DEE-D148F9A62750}"/>
                </a:ext>
              </a:extLst>
            </p:cNvPr>
            <p:cNvSpPr/>
            <p:nvPr/>
          </p:nvSpPr>
          <p:spPr>
            <a:xfrm>
              <a:off x="7751601" y="4242947"/>
              <a:ext cx="1378696" cy="1423132"/>
            </a:xfrm>
            <a:prstGeom prst="roundRect">
              <a:avLst>
                <a:gd name="adj" fmla="val 3508"/>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a:noFill/>
                </a:ln>
                <a:solidFill>
                  <a:srgbClr val="FFFFFF"/>
                </a:solidFill>
                <a:effectLst/>
                <a:uLnTx/>
                <a:uFillTx/>
                <a:latin typeface="SST Arabic" panose="020B0504030504020204" pitchFamily="34" charset="-78"/>
                <a:ea typeface="+mn-ea"/>
                <a:cs typeface="SST Arabic" panose="020B0504030504020204" pitchFamily="34" charset="-78"/>
              </a:endParaRPr>
            </a:p>
          </p:txBody>
        </p:sp>
        <p:sp>
          <p:nvSpPr>
            <p:cNvPr id="116" name="Rounded Rectangle 149">
              <a:extLst>
                <a:ext uri="{FF2B5EF4-FFF2-40B4-BE49-F238E27FC236}">
                  <a16:creationId xmlns:a16="http://schemas.microsoft.com/office/drawing/2014/main" id="{33465357-F0E2-490D-BC04-99873B848BBC}"/>
                </a:ext>
              </a:extLst>
            </p:cNvPr>
            <p:cNvSpPr/>
            <p:nvPr/>
          </p:nvSpPr>
          <p:spPr>
            <a:xfrm>
              <a:off x="7844721" y="5147348"/>
              <a:ext cx="1201909" cy="449622"/>
            </a:xfrm>
            <a:prstGeom prst="roundRect">
              <a:avLst/>
            </a:prstGeom>
          </p:spPr>
          <p:txBody>
            <a:bodyPr vert="horz" lIns="0" tIns="0" rIns="0" bIns="0" rtlCol="0" anchor="t">
              <a:noAutofit/>
            </a:bodyPr>
            <a:lstStyle/>
            <a:p>
              <a:pPr marL="0" marR="0" lvl="0" indent="0" algn="ctr" defTabSz="914400" rtl="1" eaLnBrk="1" fontAlgn="auto" latinLnBrk="0" hangingPunct="1">
                <a:lnSpc>
                  <a:spcPct val="90000"/>
                </a:lnSpc>
                <a:spcBef>
                  <a:spcPct val="0"/>
                </a:spcBef>
                <a:spcAft>
                  <a:spcPts val="0"/>
                </a:spcAft>
                <a:buClrTx/>
                <a:buSzTx/>
                <a:buFontTx/>
                <a:buNone/>
                <a:tabLst/>
                <a:defRPr/>
              </a:pPr>
              <a:r>
                <a:rPr kumimoji="0" lang="ar-SA" sz="900" b="1" i="0" u="none" strike="noStrike" kern="1200" cap="none" spc="0" normalizeH="0" baseline="0" noProof="0" dirty="0">
                  <a:ln>
                    <a:noFill/>
                  </a:ln>
                  <a:solidFill>
                    <a:srgbClr val="E6E6E6">
                      <a:lumMod val="10000"/>
                    </a:srgbClr>
                  </a:solidFill>
                  <a:effectLst/>
                  <a:uLnTx/>
                  <a:uFillTx/>
                  <a:latin typeface="Somar Light" panose="00000400000000000000" pitchFamily="50" charset="-78"/>
                  <a:ea typeface="+mn-ea"/>
                  <a:cs typeface="Somar Light" panose="00000400000000000000" pitchFamily="50" charset="-78"/>
                </a:rPr>
                <a:t>إدراج المسافرين  المشبوهين في </a:t>
              </a:r>
            </a:p>
            <a:p>
              <a:pPr marL="0" marR="0" lvl="0" indent="0" algn="ctr" defTabSz="914400" rtl="1" eaLnBrk="1" fontAlgn="auto" latinLnBrk="0" hangingPunct="1">
                <a:lnSpc>
                  <a:spcPct val="90000"/>
                </a:lnSpc>
                <a:spcBef>
                  <a:spcPct val="0"/>
                </a:spcBef>
                <a:spcAft>
                  <a:spcPts val="0"/>
                </a:spcAft>
                <a:buClrTx/>
                <a:buSzTx/>
                <a:buFontTx/>
                <a:buNone/>
                <a:tabLst/>
                <a:defRPr/>
              </a:pPr>
              <a:r>
                <a:rPr kumimoji="0" lang="ar-SA" sz="900" b="1" i="0" u="none" strike="noStrike" kern="1200" cap="none" spc="0" normalizeH="0" baseline="0" noProof="0" dirty="0">
                  <a:ln>
                    <a:noFill/>
                  </a:ln>
                  <a:solidFill>
                    <a:srgbClr val="E6E6E6">
                      <a:lumMod val="10000"/>
                    </a:srgbClr>
                  </a:solidFill>
                  <a:effectLst/>
                  <a:uLnTx/>
                  <a:uFillTx/>
                  <a:latin typeface="Somar Light" panose="00000400000000000000" pitchFamily="50" charset="-78"/>
                  <a:ea typeface="+mn-ea"/>
                  <a:cs typeface="Somar Bold"/>
                </a:rPr>
                <a:t>نظام المشبوهين</a:t>
              </a:r>
            </a:p>
          </p:txBody>
        </p:sp>
        <p:pic>
          <p:nvPicPr>
            <p:cNvPr id="117" name="Picture 2" descr="Office worker - Free user icons">
              <a:extLst>
                <a:ext uri="{FF2B5EF4-FFF2-40B4-BE49-F238E27FC236}">
                  <a16:creationId xmlns:a16="http://schemas.microsoft.com/office/drawing/2014/main" id="{F6AC3555-B523-49B9-BB30-3F18F111696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104012" y="4334774"/>
              <a:ext cx="674097" cy="674097"/>
            </a:xfrm>
            <a:prstGeom prst="rect">
              <a:avLst/>
            </a:prstGeom>
            <a:noFill/>
            <a:extLst>
              <a:ext uri="{909E8E84-426E-40DD-AFC4-6F175D3DCCD1}">
                <a14:hiddenFill xmlns:a14="http://schemas.microsoft.com/office/drawing/2010/main">
                  <a:solidFill>
                    <a:srgbClr val="FFFFFF"/>
                  </a:solidFill>
                </a14:hiddenFill>
              </a:ext>
            </a:extLst>
          </p:spPr>
        </p:pic>
      </p:grpSp>
      <p:sp>
        <p:nvSpPr>
          <p:cNvPr id="111" name="Rounded Rectangle 117">
            <a:extLst>
              <a:ext uri="{FF2B5EF4-FFF2-40B4-BE49-F238E27FC236}">
                <a16:creationId xmlns:a16="http://schemas.microsoft.com/office/drawing/2014/main" id="{774B23D8-7986-4174-AD49-CBBF847B7BC9}"/>
              </a:ext>
            </a:extLst>
          </p:cNvPr>
          <p:cNvSpPr/>
          <p:nvPr/>
        </p:nvSpPr>
        <p:spPr>
          <a:xfrm>
            <a:off x="8067898" y="4588577"/>
            <a:ext cx="1230923" cy="1430672"/>
          </a:xfrm>
          <a:prstGeom prst="roundRect">
            <a:avLst>
              <a:gd name="adj" fmla="val 3508"/>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a:noFill/>
              </a:ln>
              <a:solidFill>
                <a:srgbClr val="FFFFFF"/>
              </a:solidFill>
              <a:effectLst/>
              <a:uLnTx/>
              <a:uFillTx/>
              <a:latin typeface="SST Arabic" panose="020B0504030504020204" pitchFamily="34" charset="-78"/>
              <a:ea typeface="+mn-ea"/>
              <a:cs typeface="SST Arabic" panose="020B0504030504020204" pitchFamily="34" charset="-78"/>
            </a:endParaRPr>
          </a:p>
        </p:txBody>
      </p:sp>
      <p:sp>
        <p:nvSpPr>
          <p:cNvPr id="113" name="Arrow: Pentagon 112">
            <a:extLst>
              <a:ext uri="{FF2B5EF4-FFF2-40B4-BE49-F238E27FC236}">
                <a16:creationId xmlns:a16="http://schemas.microsoft.com/office/drawing/2014/main" id="{E76C6C66-4F43-4DAE-B970-CB17CCF61B91}"/>
              </a:ext>
            </a:extLst>
          </p:cNvPr>
          <p:cNvSpPr/>
          <p:nvPr/>
        </p:nvSpPr>
        <p:spPr>
          <a:xfrm flipH="1">
            <a:off x="9178112" y="4951933"/>
            <a:ext cx="428624" cy="562489"/>
          </a:xfrm>
          <a:prstGeom prst="homePlate">
            <a:avLst>
              <a:gd name="adj" fmla="val 90000"/>
            </a:avLst>
          </a:prstGeom>
          <a:solidFill>
            <a:srgbClr val="05D0CB"/>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ymbio AR+LT"/>
              <a:ea typeface="+mn-ea"/>
              <a:cs typeface="Symbio AR+LT"/>
            </a:endParaRPr>
          </a:p>
        </p:txBody>
      </p:sp>
      <p:sp>
        <p:nvSpPr>
          <p:cNvPr id="114" name="Rounded Rectangle 149">
            <a:extLst>
              <a:ext uri="{FF2B5EF4-FFF2-40B4-BE49-F238E27FC236}">
                <a16:creationId xmlns:a16="http://schemas.microsoft.com/office/drawing/2014/main" id="{27517744-F044-4976-B0FB-F549685A6320}"/>
              </a:ext>
            </a:extLst>
          </p:cNvPr>
          <p:cNvSpPr/>
          <p:nvPr/>
        </p:nvSpPr>
        <p:spPr>
          <a:xfrm>
            <a:off x="8103614" y="5452390"/>
            <a:ext cx="1288327" cy="449622"/>
          </a:xfrm>
          <a:prstGeom prst="roundRect">
            <a:avLst/>
          </a:prstGeom>
        </p:spPr>
        <p:txBody>
          <a:bodyPr vert="horz" lIns="0" tIns="0" rIns="0" bIns="0" rtlCol="0" anchor="t">
            <a:noAutofit/>
          </a:bodyPr>
          <a:lstStyle/>
          <a:p>
            <a:pPr marL="0" marR="0" lvl="0" indent="0" algn="ctr" defTabSz="914400" rtl="1" eaLnBrk="1" fontAlgn="auto" latinLnBrk="0" hangingPunct="1">
              <a:lnSpc>
                <a:spcPct val="90000"/>
              </a:lnSpc>
              <a:spcBef>
                <a:spcPct val="0"/>
              </a:spcBef>
              <a:spcAft>
                <a:spcPts val="0"/>
              </a:spcAft>
              <a:buClrTx/>
              <a:buSzTx/>
              <a:buFontTx/>
              <a:buNone/>
              <a:tabLst/>
              <a:defRPr/>
            </a:pPr>
            <a:r>
              <a:rPr kumimoji="0" lang="ar-SA" sz="900" b="1" i="0" u="none" strike="noStrike" kern="1200" cap="none" spc="0" normalizeH="0" baseline="0" noProof="0" dirty="0">
                <a:ln>
                  <a:noFill/>
                </a:ln>
                <a:solidFill>
                  <a:srgbClr val="E6E6E6">
                    <a:lumMod val="10000"/>
                  </a:srgbClr>
                </a:solidFill>
                <a:effectLst/>
                <a:uLnTx/>
                <a:uFillTx/>
                <a:latin typeface="Somar Light" panose="00000400000000000000" pitchFamily="50" charset="-78"/>
                <a:ea typeface="+mn-ea"/>
                <a:cs typeface="Somar Light" panose="00000400000000000000" pitchFamily="50" charset="-78"/>
              </a:rPr>
              <a:t>استقبال بيانات</a:t>
            </a:r>
            <a:endParaRPr kumimoji="0" lang="en-US" sz="900" b="1" i="0" u="none" strike="noStrike" kern="1200" cap="none" spc="0" normalizeH="0" baseline="0" noProof="0" dirty="0">
              <a:ln>
                <a:noFill/>
              </a:ln>
              <a:solidFill>
                <a:srgbClr val="E6E6E6">
                  <a:lumMod val="10000"/>
                </a:srgbClr>
              </a:solidFill>
              <a:effectLst/>
              <a:uLnTx/>
              <a:uFillTx/>
              <a:latin typeface="Somar Light" panose="00000400000000000000" pitchFamily="50" charset="-78"/>
              <a:ea typeface="+mn-ea"/>
              <a:cs typeface="Somar Light" panose="00000400000000000000" pitchFamily="50" charset="-78"/>
            </a:endParaRPr>
          </a:p>
          <a:p>
            <a:pPr marL="0" marR="0" lvl="0" indent="0" algn="ctr" defTabSz="914400" rtl="1" eaLnBrk="1" fontAlgn="auto" latinLnBrk="0" hangingPunct="1">
              <a:lnSpc>
                <a:spcPct val="90000"/>
              </a:lnSpc>
              <a:spcBef>
                <a:spcPct val="0"/>
              </a:spcBef>
              <a:spcAft>
                <a:spcPts val="0"/>
              </a:spcAft>
              <a:buClrTx/>
              <a:buSzTx/>
              <a:buFontTx/>
              <a:buNone/>
              <a:tabLst/>
              <a:defRPr/>
            </a:pPr>
            <a:r>
              <a:rPr kumimoji="0" lang="ar-SA" sz="900" b="1" i="0" u="none" strike="noStrike" kern="1200" cap="none" spc="0" normalizeH="0" baseline="0" noProof="0" dirty="0">
                <a:ln>
                  <a:noFill/>
                </a:ln>
                <a:solidFill>
                  <a:srgbClr val="E6E6E6">
                    <a:lumMod val="10000"/>
                  </a:srgbClr>
                </a:solidFill>
                <a:effectLst/>
                <a:uLnTx/>
                <a:uFillTx/>
                <a:latin typeface="Somar Light" panose="00000400000000000000" pitchFamily="50" charset="-78"/>
                <a:ea typeface="+mn-ea"/>
                <a:cs typeface="Somar Light" panose="00000400000000000000" pitchFamily="50" charset="-78"/>
              </a:rPr>
              <a:t> صعود الطائرة </a:t>
            </a:r>
            <a:endParaRPr kumimoji="0" lang="en-US" sz="900" b="1" i="0" u="none" strike="noStrike" kern="1200" cap="none" spc="0" normalizeH="0" baseline="0" noProof="0" dirty="0">
              <a:ln>
                <a:noFill/>
              </a:ln>
              <a:solidFill>
                <a:srgbClr val="E6E6E6">
                  <a:lumMod val="10000"/>
                </a:srgbClr>
              </a:solidFill>
              <a:effectLst/>
              <a:uLnTx/>
              <a:uFillTx/>
              <a:latin typeface="Somar Light" panose="00000400000000000000" pitchFamily="50" charset="-78"/>
              <a:ea typeface="+mn-ea"/>
              <a:cs typeface="Somar Light" panose="00000400000000000000" pitchFamily="50" charset="-78"/>
            </a:endParaRPr>
          </a:p>
          <a:p>
            <a:pPr marL="0" marR="0" lvl="0" indent="0" algn="ctr" defTabSz="914400" rtl="1" eaLnBrk="1" fontAlgn="auto" latinLnBrk="0" hangingPunct="1">
              <a:lnSpc>
                <a:spcPct val="90000"/>
              </a:lnSpc>
              <a:spcBef>
                <a:spcPct val="0"/>
              </a:spcBef>
              <a:spcAft>
                <a:spcPts val="0"/>
              </a:spcAft>
              <a:buClrTx/>
              <a:buSzTx/>
              <a:buFontTx/>
              <a:buNone/>
              <a:tabLst/>
              <a:defRPr/>
            </a:pPr>
            <a:r>
              <a:rPr kumimoji="0" lang="ar-SA" sz="900" b="1" i="0" u="none" strike="noStrike" kern="1200" cap="none" spc="0" normalizeH="0" baseline="0" noProof="0" dirty="0">
                <a:ln>
                  <a:noFill/>
                </a:ln>
                <a:solidFill>
                  <a:srgbClr val="E6E6E6">
                    <a:lumMod val="10000"/>
                  </a:srgbClr>
                </a:solidFill>
                <a:effectLst/>
                <a:uLnTx/>
                <a:uFillTx/>
                <a:latin typeface="Somar Light" panose="00000400000000000000" pitchFamily="50" charset="-78"/>
                <a:ea typeface="+mn-ea"/>
                <a:cs typeface="Somar Light" panose="00000400000000000000" pitchFamily="50" charset="-78"/>
              </a:rPr>
              <a:t>من </a:t>
            </a:r>
            <a:r>
              <a:rPr kumimoji="0" lang="ar-SA" sz="900" b="1" i="0" u="none" strike="noStrike" kern="1200" cap="none" spc="0" normalizeH="0" baseline="0" noProof="0" dirty="0">
                <a:ln>
                  <a:noFill/>
                </a:ln>
                <a:solidFill>
                  <a:srgbClr val="E6E6E6">
                    <a:lumMod val="10000"/>
                  </a:srgbClr>
                </a:solidFill>
                <a:effectLst/>
                <a:uLnTx/>
                <a:uFillTx/>
                <a:latin typeface="Somar Light" panose="00000400000000000000" pitchFamily="50" charset="-78"/>
                <a:ea typeface="+mn-ea"/>
                <a:cs typeface="Somar Bold"/>
              </a:rPr>
              <a:t>شركات الطيران</a:t>
            </a:r>
          </a:p>
        </p:txBody>
      </p:sp>
      <p:grpSp>
        <p:nvGrpSpPr>
          <p:cNvPr id="107" name="Group 106">
            <a:extLst>
              <a:ext uri="{FF2B5EF4-FFF2-40B4-BE49-F238E27FC236}">
                <a16:creationId xmlns:a16="http://schemas.microsoft.com/office/drawing/2014/main" id="{5F957147-BCA0-494A-90A2-03FF8B721388}"/>
              </a:ext>
            </a:extLst>
          </p:cNvPr>
          <p:cNvGrpSpPr/>
          <p:nvPr/>
        </p:nvGrpSpPr>
        <p:grpSpPr>
          <a:xfrm>
            <a:off x="8688426" y="4892634"/>
            <a:ext cx="378915" cy="406944"/>
            <a:chOff x="12627988" y="4023638"/>
            <a:chExt cx="557659" cy="564972"/>
          </a:xfrm>
        </p:grpSpPr>
        <p:sp>
          <p:nvSpPr>
            <p:cNvPr id="109" name="Arrow: Right 108">
              <a:extLst>
                <a:ext uri="{FF2B5EF4-FFF2-40B4-BE49-F238E27FC236}">
                  <a16:creationId xmlns:a16="http://schemas.microsoft.com/office/drawing/2014/main" id="{33258B01-AD5C-43D7-9970-9463687CE1FA}"/>
                </a:ext>
              </a:extLst>
            </p:cNvPr>
            <p:cNvSpPr/>
            <p:nvPr/>
          </p:nvSpPr>
          <p:spPr>
            <a:xfrm rot="10800000">
              <a:off x="12726302" y="4023638"/>
              <a:ext cx="459345" cy="283186"/>
            </a:xfrm>
            <a:prstGeom prst="rightArrow">
              <a:avLst/>
            </a:prstGeom>
            <a:solidFill>
              <a:srgbClr val="038F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Symbio AR+LT"/>
                <a:ea typeface="+mn-ea"/>
                <a:cs typeface="Symbio AR+LT"/>
              </a:endParaRPr>
            </a:p>
          </p:txBody>
        </p:sp>
        <p:sp>
          <p:nvSpPr>
            <p:cNvPr id="110" name="Arrow: Right 109">
              <a:extLst>
                <a:ext uri="{FF2B5EF4-FFF2-40B4-BE49-F238E27FC236}">
                  <a16:creationId xmlns:a16="http://schemas.microsoft.com/office/drawing/2014/main" id="{88E9A1E5-CEAE-4023-8B6F-91442A94C6B4}"/>
                </a:ext>
              </a:extLst>
            </p:cNvPr>
            <p:cNvSpPr/>
            <p:nvPr/>
          </p:nvSpPr>
          <p:spPr>
            <a:xfrm rot="10800000" flipH="1">
              <a:off x="12627988" y="4302461"/>
              <a:ext cx="475577" cy="286149"/>
            </a:xfrm>
            <a:prstGeom prst="rightArrow">
              <a:avLst/>
            </a:prstGeom>
            <a:solidFill>
              <a:srgbClr val="1438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Symbio AR+LT"/>
                <a:ea typeface="+mn-ea"/>
                <a:cs typeface="Symbio AR+LT"/>
              </a:endParaRPr>
            </a:p>
          </p:txBody>
        </p:sp>
      </p:grpSp>
      <p:grpSp>
        <p:nvGrpSpPr>
          <p:cNvPr id="167" name="Group 166">
            <a:extLst>
              <a:ext uri="{FF2B5EF4-FFF2-40B4-BE49-F238E27FC236}">
                <a16:creationId xmlns:a16="http://schemas.microsoft.com/office/drawing/2014/main" id="{53E37581-31E4-4875-AB73-9055D6805C25}"/>
              </a:ext>
            </a:extLst>
          </p:cNvPr>
          <p:cNvGrpSpPr/>
          <p:nvPr/>
        </p:nvGrpSpPr>
        <p:grpSpPr>
          <a:xfrm>
            <a:off x="9491940" y="1784028"/>
            <a:ext cx="1378696" cy="1423132"/>
            <a:chOff x="7751601" y="4242947"/>
            <a:chExt cx="1378696" cy="1423132"/>
          </a:xfrm>
        </p:grpSpPr>
        <p:sp>
          <p:nvSpPr>
            <p:cNvPr id="168" name="Rounded Rectangle 117">
              <a:extLst>
                <a:ext uri="{FF2B5EF4-FFF2-40B4-BE49-F238E27FC236}">
                  <a16:creationId xmlns:a16="http://schemas.microsoft.com/office/drawing/2014/main" id="{91E12833-A12C-4765-8048-9B9A50531573}"/>
                </a:ext>
              </a:extLst>
            </p:cNvPr>
            <p:cNvSpPr/>
            <p:nvPr/>
          </p:nvSpPr>
          <p:spPr>
            <a:xfrm>
              <a:off x="7751601" y="4242947"/>
              <a:ext cx="1378696" cy="1423132"/>
            </a:xfrm>
            <a:prstGeom prst="roundRect">
              <a:avLst>
                <a:gd name="adj" fmla="val 3508"/>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a:noFill/>
                </a:ln>
                <a:solidFill>
                  <a:srgbClr val="FFFFFF"/>
                </a:solidFill>
                <a:effectLst/>
                <a:uLnTx/>
                <a:uFillTx/>
                <a:latin typeface="SST Arabic" panose="020B0504030504020204" pitchFamily="34" charset="-78"/>
                <a:ea typeface="+mn-ea"/>
                <a:cs typeface="SST Arabic" panose="020B0504030504020204" pitchFamily="34" charset="-78"/>
              </a:endParaRPr>
            </a:p>
          </p:txBody>
        </p:sp>
        <p:sp>
          <p:nvSpPr>
            <p:cNvPr id="169" name="Rounded Rectangle 149">
              <a:extLst>
                <a:ext uri="{FF2B5EF4-FFF2-40B4-BE49-F238E27FC236}">
                  <a16:creationId xmlns:a16="http://schemas.microsoft.com/office/drawing/2014/main" id="{B41F9BA6-CCCE-4FBB-9907-C66E8B0D259E}"/>
                </a:ext>
              </a:extLst>
            </p:cNvPr>
            <p:cNvSpPr/>
            <p:nvPr/>
          </p:nvSpPr>
          <p:spPr>
            <a:xfrm>
              <a:off x="7844721" y="5147348"/>
              <a:ext cx="1201909" cy="449622"/>
            </a:xfrm>
            <a:prstGeom prst="roundRect">
              <a:avLst/>
            </a:prstGeom>
          </p:spPr>
          <p:txBody>
            <a:bodyPr vert="horz" lIns="0" tIns="0" rIns="0" bIns="0" rtlCol="0" anchor="t">
              <a:noAutofit/>
            </a:bodyPr>
            <a:lstStyle/>
            <a:p>
              <a:pPr marL="0" marR="0" lvl="0" indent="0" algn="ctr" defTabSz="914400" rtl="1" eaLnBrk="1" fontAlgn="auto" latinLnBrk="0" hangingPunct="1">
                <a:lnSpc>
                  <a:spcPct val="90000"/>
                </a:lnSpc>
                <a:spcBef>
                  <a:spcPct val="0"/>
                </a:spcBef>
                <a:spcAft>
                  <a:spcPts val="0"/>
                </a:spcAft>
                <a:buClrTx/>
                <a:buSzTx/>
                <a:buFontTx/>
                <a:buNone/>
                <a:tabLst/>
                <a:defRPr/>
              </a:pPr>
              <a:r>
                <a:rPr kumimoji="0" lang="ar-SA" sz="900" b="1" i="0" u="none" strike="noStrike" kern="1200" cap="none" spc="0" normalizeH="0" baseline="0" noProof="0" dirty="0">
                  <a:ln>
                    <a:noFill/>
                  </a:ln>
                  <a:solidFill>
                    <a:srgbClr val="E6E6E6">
                      <a:lumMod val="10000"/>
                    </a:srgbClr>
                  </a:solidFill>
                  <a:effectLst/>
                  <a:uLnTx/>
                  <a:uFillTx/>
                  <a:latin typeface="Somar Light" panose="00000400000000000000" pitchFamily="50" charset="-78"/>
                  <a:ea typeface="+mn-ea"/>
                  <a:cs typeface="Somar Light" panose="00000400000000000000" pitchFamily="50" charset="-78"/>
                </a:rPr>
                <a:t>إدراج المسافرين  المشبوهين في </a:t>
              </a:r>
            </a:p>
            <a:p>
              <a:pPr marL="0" marR="0" lvl="0" indent="0" algn="ctr" defTabSz="914400" rtl="1" eaLnBrk="1" fontAlgn="auto" latinLnBrk="0" hangingPunct="1">
                <a:lnSpc>
                  <a:spcPct val="90000"/>
                </a:lnSpc>
                <a:spcBef>
                  <a:spcPct val="0"/>
                </a:spcBef>
                <a:spcAft>
                  <a:spcPts val="0"/>
                </a:spcAft>
                <a:buClrTx/>
                <a:buSzTx/>
                <a:buFontTx/>
                <a:buNone/>
                <a:tabLst/>
                <a:defRPr/>
              </a:pPr>
              <a:r>
                <a:rPr kumimoji="0" lang="ar-SA" sz="900" b="1" i="0" u="none" strike="noStrike" kern="1200" cap="none" spc="0" normalizeH="0" baseline="0" noProof="0" dirty="0">
                  <a:ln>
                    <a:noFill/>
                  </a:ln>
                  <a:solidFill>
                    <a:srgbClr val="E6E6E6">
                      <a:lumMod val="10000"/>
                    </a:srgbClr>
                  </a:solidFill>
                  <a:effectLst/>
                  <a:uLnTx/>
                  <a:uFillTx/>
                  <a:latin typeface="Somar Light" panose="00000400000000000000" pitchFamily="50" charset="-78"/>
                  <a:ea typeface="+mn-ea"/>
                  <a:cs typeface="Somar Bold"/>
                </a:rPr>
                <a:t>نظام المشبوهين</a:t>
              </a:r>
            </a:p>
          </p:txBody>
        </p:sp>
        <p:pic>
          <p:nvPicPr>
            <p:cNvPr id="170" name="Picture 2" descr="Office worker - Free user icons">
              <a:extLst>
                <a:ext uri="{FF2B5EF4-FFF2-40B4-BE49-F238E27FC236}">
                  <a16:creationId xmlns:a16="http://schemas.microsoft.com/office/drawing/2014/main" id="{A1CA348A-7D80-4C46-924D-C0464DAF9C4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104012" y="4334774"/>
              <a:ext cx="674097" cy="674097"/>
            </a:xfrm>
            <a:prstGeom prst="rect">
              <a:avLst/>
            </a:prstGeom>
            <a:noFill/>
            <a:extLst>
              <a:ext uri="{909E8E84-426E-40DD-AFC4-6F175D3DCCD1}">
                <a14:hiddenFill xmlns:a14="http://schemas.microsoft.com/office/drawing/2010/main">
                  <a:solidFill>
                    <a:srgbClr val="FFFFFF"/>
                  </a:solidFill>
                </a14:hiddenFill>
              </a:ext>
            </a:extLst>
          </p:spPr>
        </p:pic>
      </p:grpSp>
      <p:sp>
        <p:nvSpPr>
          <p:cNvPr id="172" name="Rounded Rectangle 117">
            <a:extLst>
              <a:ext uri="{FF2B5EF4-FFF2-40B4-BE49-F238E27FC236}">
                <a16:creationId xmlns:a16="http://schemas.microsoft.com/office/drawing/2014/main" id="{5ABFDC64-8849-4619-B31C-2DF0A242D586}"/>
              </a:ext>
            </a:extLst>
          </p:cNvPr>
          <p:cNvSpPr/>
          <p:nvPr/>
        </p:nvSpPr>
        <p:spPr>
          <a:xfrm>
            <a:off x="8036637" y="1784028"/>
            <a:ext cx="1230923" cy="1430672"/>
          </a:xfrm>
          <a:prstGeom prst="roundRect">
            <a:avLst>
              <a:gd name="adj" fmla="val 3508"/>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a:noFill/>
              </a:ln>
              <a:solidFill>
                <a:srgbClr val="FFFFFF"/>
              </a:solidFill>
              <a:effectLst/>
              <a:uLnTx/>
              <a:uFillTx/>
              <a:latin typeface="SST Arabic" panose="020B0504030504020204" pitchFamily="34" charset="-78"/>
              <a:ea typeface="+mn-ea"/>
              <a:cs typeface="SST Arabic" panose="020B0504030504020204" pitchFamily="34" charset="-78"/>
            </a:endParaRPr>
          </a:p>
        </p:txBody>
      </p:sp>
      <p:sp>
        <p:nvSpPr>
          <p:cNvPr id="173" name="Arrow: Pentagon 172">
            <a:extLst>
              <a:ext uri="{FF2B5EF4-FFF2-40B4-BE49-F238E27FC236}">
                <a16:creationId xmlns:a16="http://schemas.microsoft.com/office/drawing/2014/main" id="{E5394DF3-8928-4D91-AF07-E22B1822D707}"/>
              </a:ext>
            </a:extLst>
          </p:cNvPr>
          <p:cNvSpPr/>
          <p:nvPr/>
        </p:nvSpPr>
        <p:spPr>
          <a:xfrm flipH="1">
            <a:off x="9146851" y="2100723"/>
            <a:ext cx="428624" cy="562489"/>
          </a:xfrm>
          <a:prstGeom prst="homePlate">
            <a:avLst>
              <a:gd name="adj" fmla="val 90000"/>
            </a:avLst>
          </a:prstGeom>
          <a:solidFill>
            <a:srgbClr val="05D0CB"/>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ymbio AR+LT"/>
              <a:ea typeface="+mn-ea"/>
              <a:cs typeface="Symbio AR+LT"/>
            </a:endParaRPr>
          </a:p>
        </p:txBody>
      </p:sp>
      <p:sp>
        <p:nvSpPr>
          <p:cNvPr id="174" name="Rounded Rectangle 149">
            <a:extLst>
              <a:ext uri="{FF2B5EF4-FFF2-40B4-BE49-F238E27FC236}">
                <a16:creationId xmlns:a16="http://schemas.microsoft.com/office/drawing/2014/main" id="{1C44A2F1-DBF8-4999-A148-6B84E4C44F94}"/>
              </a:ext>
            </a:extLst>
          </p:cNvPr>
          <p:cNvSpPr/>
          <p:nvPr/>
        </p:nvSpPr>
        <p:spPr>
          <a:xfrm>
            <a:off x="8072353" y="2757079"/>
            <a:ext cx="1159489" cy="449622"/>
          </a:xfrm>
          <a:prstGeom prst="roundRect">
            <a:avLst/>
          </a:prstGeom>
        </p:spPr>
        <p:txBody>
          <a:bodyPr vert="horz" lIns="0" tIns="0" rIns="0" bIns="0" rtlCol="0" anchor="t">
            <a:noAutofit/>
          </a:bodyPr>
          <a:lstStyle/>
          <a:p>
            <a:pPr marL="0" marR="0" lvl="0" indent="0" algn="ctr" defTabSz="914400" rtl="1" eaLnBrk="1" fontAlgn="auto" latinLnBrk="0" hangingPunct="1">
              <a:lnSpc>
                <a:spcPct val="90000"/>
              </a:lnSpc>
              <a:spcBef>
                <a:spcPct val="0"/>
              </a:spcBef>
              <a:spcAft>
                <a:spcPts val="0"/>
              </a:spcAft>
              <a:buClrTx/>
              <a:buSzTx/>
              <a:buFontTx/>
              <a:buNone/>
              <a:tabLst/>
              <a:defRPr/>
            </a:pPr>
            <a:r>
              <a:rPr kumimoji="0" lang="ar-SA" sz="900" b="1" i="0" u="none" strike="noStrike" kern="1200" cap="none" spc="0" normalizeH="0" baseline="0" noProof="0" dirty="0">
                <a:ln>
                  <a:noFill/>
                </a:ln>
                <a:solidFill>
                  <a:srgbClr val="E6E6E6">
                    <a:lumMod val="10000"/>
                  </a:srgbClr>
                </a:solidFill>
                <a:effectLst/>
                <a:uLnTx/>
                <a:uFillTx/>
                <a:latin typeface="Somar Light" panose="00000400000000000000" pitchFamily="50" charset="-78"/>
                <a:ea typeface="+mn-ea"/>
                <a:cs typeface="Somar Light" panose="00000400000000000000" pitchFamily="50" charset="-78"/>
              </a:rPr>
              <a:t>ادخال تفاصيل  الحركة من قبل </a:t>
            </a:r>
            <a:r>
              <a:rPr kumimoji="0" lang="ar-SA" sz="900" b="1" i="0" u="none" strike="noStrike" kern="1200" cap="none" spc="0" normalizeH="0" baseline="0" noProof="0" dirty="0">
                <a:ln>
                  <a:noFill/>
                </a:ln>
                <a:solidFill>
                  <a:srgbClr val="E6E6E6">
                    <a:lumMod val="10000"/>
                  </a:srgbClr>
                </a:solidFill>
                <a:effectLst/>
                <a:uLnTx/>
                <a:uFillTx/>
                <a:latin typeface="Somar Light" panose="00000400000000000000" pitchFamily="50" charset="-78"/>
                <a:ea typeface="+mn-ea"/>
                <a:cs typeface="Somar Bold"/>
              </a:rPr>
              <a:t>موظف الحركة  </a:t>
            </a:r>
          </a:p>
        </p:txBody>
      </p:sp>
      <p:grpSp>
        <p:nvGrpSpPr>
          <p:cNvPr id="2" name="Group 1">
            <a:extLst>
              <a:ext uri="{FF2B5EF4-FFF2-40B4-BE49-F238E27FC236}">
                <a16:creationId xmlns:a16="http://schemas.microsoft.com/office/drawing/2014/main" id="{1F5B2916-CD5B-4A1B-AE33-F28917F7E46B}"/>
              </a:ext>
            </a:extLst>
          </p:cNvPr>
          <p:cNvGrpSpPr/>
          <p:nvPr/>
        </p:nvGrpSpPr>
        <p:grpSpPr>
          <a:xfrm>
            <a:off x="8247793" y="1894866"/>
            <a:ext cx="808607" cy="681443"/>
            <a:chOff x="9439587" y="4817122"/>
            <a:chExt cx="808607" cy="681443"/>
          </a:xfrm>
        </p:grpSpPr>
        <p:grpSp>
          <p:nvGrpSpPr>
            <p:cNvPr id="4" name="Group 3">
              <a:extLst>
                <a:ext uri="{FF2B5EF4-FFF2-40B4-BE49-F238E27FC236}">
                  <a16:creationId xmlns:a16="http://schemas.microsoft.com/office/drawing/2014/main" id="{E2B9BE6D-5FDB-4CFD-9BBC-7D60C5D4CE72}"/>
                </a:ext>
              </a:extLst>
            </p:cNvPr>
            <p:cNvGrpSpPr/>
            <p:nvPr/>
          </p:nvGrpSpPr>
          <p:grpSpPr>
            <a:xfrm>
              <a:off x="9869279" y="5091621"/>
              <a:ext cx="378915" cy="406944"/>
              <a:chOff x="12627988" y="4023638"/>
              <a:chExt cx="557659" cy="564972"/>
            </a:xfrm>
          </p:grpSpPr>
          <p:sp>
            <p:nvSpPr>
              <p:cNvPr id="192" name="Arrow: Right 191">
                <a:extLst>
                  <a:ext uri="{FF2B5EF4-FFF2-40B4-BE49-F238E27FC236}">
                    <a16:creationId xmlns:a16="http://schemas.microsoft.com/office/drawing/2014/main" id="{55202417-0854-4FC8-B237-3C6B18D5FE05}"/>
                  </a:ext>
                </a:extLst>
              </p:cNvPr>
              <p:cNvSpPr/>
              <p:nvPr/>
            </p:nvSpPr>
            <p:spPr>
              <a:xfrm rot="10800000">
                <a:off x="12726302" y="4023638"/>
                <a:ext cx="459345" cy="283186"/>
              </a:xfrm>
              <a:prstGeom prst="rightArrow">
                <a:avLst/>
              </a:prstGeom>
              <a:solidFill>
                <a:srgbClr val="038F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Symbio AR+LT"/>
                  <a:ea typeface="+mn-ea"/>
                  <a:cs typeface="Symbio AR+LT"/>
                </a:endParaRPr>
              </a:p>
            </p:txBody>
          </p:sp>
          <p:sp>
            <p:nvSpPr>
              <p:cNvPr id="193" name="Arrow: Right 192">
                <a:extLst>
                  <a:ext uri="{FF2B5EF4-FFF2-40B4-BE49-F238E27FC236}">
                    <a16:creationId xmlns:a16="http://schemas.microsoft.com/office/drawing/2014/main" id="{B591C049-A932-4A47-975C-6620B393D541}"/>
                  </a:ext>
                </a:extLst>
              </p:cNvPr>
              <p:cNvSpPr/>
              <p:nvPr/>
            </p:nvSpPr>
            <p:spPr>
              <a:xfrm rot="10800000" flipH="1">
                <a:off x="12627988" y="4302461"/>
                <a:ext cx="475577" cy="286149"/>
              </a:xfrm>
              <a:prstGeom prst="rightArrow">
                <a:avLst/>
              </a:prstGeom>
              <a:solidFill>
                <a:srgbClr val="1438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Symbio AR+LT"/>
                  <a:ea typeface="+mn-ea"/>
                  <a:cs typeface="Symbio AR+LT"/>
                </a:endParaRPr>
              </a:p>
            </p:txBody>
          </p:sp>
        </p:grpSp>
        <p:pic>
          <p:nvPicPr>
            <p:cNvPr id="112" name="Picture 2" descr="Office worker - Free user icons">
              <a:extLst>
                <a:ext uri="{FF2B5EF4-FFF2-40B4-BE49-F238E27FC236}">
                  <a16:creationId xmlns:a16="http://schemas.microsoft.com/office/drawing/2014/main" id="{5824920F-703C-4CE9-AB35-B68C634B566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439587" y="4817122"/>
              <a:ext cx="521449" cy="521449"/>
            </a:xfrm>
            <a:prstGeom prst="rect">
              <a:avLst/>
            </a:prstGeom>
            <a:noFill/>
            <a:extLst>
              <a:ext uri="{909E8E84-426E-40DD-AFC4-6F175D3DCCD1}">
                <a14:hiddenFill xmlns:a14="http://schemas.microsoft.com/office/drawing/2010/main">
                  <a:solidFill>
                    <a:srgbClr val="FFFFFF"/>
                  </a:solidFill>
                </a14:hiddenFill>
              </a:ext>
            </a:extLst>
          </p:spPr>
        </p:pic>
      </p:grpSp>
      <p:sp>
        <p:nvSpPr>
          <p:cNvPr id="176" name="Arrow: Pentagon 175">
            <a:extLst>
              <a:ext uri="{FF2B5EF4-FFF2-40B4-BE49-F238E27FC236}">
                <a16:creationId xmlns:a16="http://schemas.microsoft.com/office/drawing/2014/main" id="{23DE2B02-453B-4020-9FE2-6EDBEE5BAB12}"/>
              </a:ext>
            </a:extLst>
          </p:cNvPr>
          <p:cNvSpPr/>
          <p:nvPr/>
        </p:nvSpPr>
        <p:spPr>
          <a:xfrm flipH="1">
            <a:off x="7724379" y="2100723"/>
            <a:ext cx="428624" cy="562489"/>
          </a:xfrm>
          <a:prstGeom prst="homePlate">
            <a:avLst>
              <a:gd name="adj" fmla="val 90000"/>
            </a:avLst>
          </a:prstGeom>
          <a:solidFill>
            <a:srgbClr val="05D0CB"/>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ymbio AR+LT"/>
              <a:ea typeface="+mn-ea"/>
              <a:cs typeface="Symbio AR+LT"/>
            </a:endParaRPr>
          </a:p>
        </p:txBody>
      </p:sp>
      <p:pic>
        <p:nvPicPr>
          <p:cNvPr id="139" name="Picture 138">
            <a:extLst>
              <a:ext uri="{FF2B5EF4-FFF2-40B4-BE49-F238E27FC236}">
                <a16:creationId xmlns:a16="http://schemas.microsoft.com/office/drawing/2014/main" id="{83902B9D-5E51-4C7A-8F45-3B81EA8E008B}"/>
              </a:ext>
            </a:extLst>
          </p:cNvPr>
          <p:cNvPicPr>
            <a:picLocks noChangeAspect="1"/>
          </p:cNvPicPr>
          <p:nvPr/>
        </p:nvPicPr>
        <p:blipFill>
          <a:blip r:embed="rId8">
            <a:biLevel thresh="50000"/>
            <a:extLst>
              <a:ext uri="{BEBA8EAE-BF5A-486C-A8C5-ECC9F3942E4B}">
                <a14:imgProps xmlns:a14="http://schemas.microsoft.com/office/drawing/2010/main">
                  <a14:imgLayer r:embed="rId9">
                    <a14:imgEffect>
                      <a14:brightnessContrast bright="-40000"/>
                    </a14:imgEffect>
                  </a14:imgLayer>
                </a14:imgProps>
              </a:ext>
            </a:extLst>
          </a:blip>
          <a:stretch>
            <a:fillRect/>
          </a:stretch>
        </p:blipFill>
        <p:spPr>
          <a:xfrm rot="12039751">
            <a:off x="8299342" y="4774862"/>
            <a:ext cx="374021" cy="369771"/>
          </a:xfrm>
          <a:prstGeom prst="rect">
            <a:avLst/>
          </a:prstGeom>
          <a:effectLst/>
        </p:spPr>
      </p:pic>
      <p:sp>
        <p:nvSpPr>
          <p:cNvPr id="140" name="Flowchart: Alternate Process 139">
            <a:hlinkClick r:id="" action="ppaction://noaction"/>
            <a:extLst>
              <a:ext uri="{FF2B5EF4-FFF2-40B4-BE49-F238E27FC236}">
                <a16:creationId xmlns:a16="http://schemas.microsoft.com/office/drawing/2014/main" id="{F8C650EA-43E0-4522-BDBD-BC5C6EE787F0}"/>
              </a:ext>
            </a:extLst>
          </p:cNvPr>
          <p:cNvSpPr/>
          <p:nvPr/>
        </p:nvSpPr>
        <p:spPr>
          <a:xfrm flipH="1">
            <a:off x="6493317" y="4380252"/>
            <a:ext cx="1159489" cy="1710258"/>
          </a:xfrm>
          <a:prstGeom prst="flowChartAlternateProcess">
            <a:avLst/>
          </a:prstGeom>
          <a:solidFill>
            <a:schemeClr val="bg1">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0D2547">
                  <a:lumMod val="90000"/>
                  <a:lumOff val="10000"/>
                </a:srgbClr>
              </a:solidFill>
              <a:effectLst/>
              <a:uLnTx/>
              <a:uFillTx/>
              <a:latin typeface="SST Arabic" panose="020B0504030504020204" pitchFamily="34" charset="-78"/>
              <a:ea typeface="+mn-ea"/>
              <a:cs typeface="SST Arabic" panose="020B0504030504020204" pitchFamily="34" charset="-78"/>
            </a:endParaRPr>
          </a:p>
        </p:txBody>
      </p:sp>
      <p:sp>
        <p:nvSpPr>
          <p:cNvPr id="141" name="Rectangle 140">
            <a:hlinkClick r:id="" action="ppaction://noaction"/>
            <a:extLst>
              <a:ext uri="{FF2B5EF4-FFF2-40B4-BE49-F238E27FC236}">
                <a16:creationId xmlns:a16="http://schemas.microsoft.com/office/drawing/2014/main" id="{87F8CD09-C274-49B9-B4C7-42A5E6D2FBFE}"/>
              </a:ext>
            </a:extLst>
          </p:cNvPr>
          <p:cNvSpPr/>
          <p:nvPr/>
        </p:nvSpPr>
        <p:spPr>
          <a:xfrm>
            <a:off x="5996609" y="5669504"/>
            <a:ext cx="1653062" cy="236971"/>
          </a:xfrm>
          <a:prstGeom prst="rect">
            <a:avLst/>
          </a:prstGeom>
          <a:solidFill>
            <a:srgbClr val="04DAD5">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900" b="1" i="0" u="none" strike="noStrike" kern="1200" cap="none" spc="0" normalizeH="0" baseline="0" noProof="0" dirty="0">
              <a:ln>
                <a:noFill/>
              </a:ln>
              <a:solidFill>
                <a:srgbClr val="E6E6E6">
                  <a:lumMod val="25000"/>
                </a:srgbClr>
              </a:solidFill>
              <a:effectLst/>
              <a:uLnTx/>
              <a:uFillTx/>
              <a:latin typeface="SST Arabic" panose="020B0504030504020204" pitchFamily="34" charset="-78"/>
              <a:ea typeface="+mn-ea"/>
              <a:cs typeface="Somar Bold"/>
            </a:endParaRPr>
          </a:p>
        </p:txBody>
      </p:sp>
      <p:sp>
        <p:nvSpPr>
          <p:cNvPr id="142" name="Rectangle 141">
            <a:hlinkClick r:id="" action="ppaction://noaction"/>
            <a:extLst>
              <a:ext uri="{FF2B5EF4-FFF2-40B4-BE49-F238E27FC236}">
                <a16:creationId xmlns:a16="http://schemas.microsoft.com/office/drawing/2014/main" id="{42AC4AC8-2814-45C5-9E0B-17254F2C70DB}"/>
              </a:ext>
            </a:extLst>
          </p:cNvPr>
          <p:cNvSpPr/>
          <p:nvPr/>
        </p:nvSpPr>
        <p:spPr>
          <a:xfrm>
            <a:off x="5996609" y="5150690"/>
            <a:ext cx="1653062" cy="236971"/>
          </a:xfrm>
          <a:prstGeom prst="rect">
            <a:avLst/>
          </a:prstGeom>
          <a:solidFill>
            <a:srgbClr val="04DAD5">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900" b="1" i="0" u="none" strike="noStrike" kern="1200" cap="none" spc="0" normalizeH="0" baseline="0" noProof="0" dirty="0">
              <a:ln>
                <a:noFill/>
              </a:ln>
              <a:solidFill>
                <a:srgbClr val="E6E6E6">
                  <a:lumMod val="25000"/>
                </a:srgbClr>
              </a:solidFill>
              <a:effectLst/>
              <a:uLnTx/>
              <a:uFillTx/>
              <a:latin typeface="SST Arabic" panose="020B0504030504020204" pitchFamily="34" charset="-78"/>
              <a:ea typeface="+mn-ea"/>
              <a:cs typeface="Somar Bold"/>
            </a:endParaRPr>
          </a:p>
        </p:txBody>
      </p:sp>
      <p:sp>
        <p:nvSpPr>
          <p:cNvPr id="143" name="Rectangle 142">
            <a:hlinkClick r:id="" action="ppaction://noaction"/>
            <a:extLst>
              <a:ext uri="{FF2B5EF4-FFF2-40B4-BE49-F238E27FC236}">
                <a16:creationId xmlns:a16="http://schemas.microsoft.com/office/drawing/2014/main" id="{9D461466-9114-49E6-ADBE-FC1E53C8CE20}"/>
              </a:ext>
            </a:extLst>
          </p:cNvPr>
          <p:cNvSpPr/>
          <p:nvPr/>
        </p:nvSpPr>
        <p:spPr>
          <a:xfrm>
            <a:off x="5999748" y="4650935"/>
            <a:ext cx="1653062" cy="236971"/>
          </a:xfrm>
          <a:prstGeom prst="rect">
            <a:avLst/>
          </a:prstGeom>
          <a:solidFill>
            <a:srgbClr val="04DAD5">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900" b="1" i="0" u="none" strike="noStrike" kern="1200" cap="none" spc="0" normalizeH="0" baseline="0" noProof="0" dirty="0">
              <a:ln>
                <a:noFill/>
              </a:ln>
              <a:solidFill>
                <a:srgbClr val="E6E6E6">
                  <a:lumMod val="25000"/>
                </a:srgbClr>
              </a:solidFill>
              <a:effectLst/>
              <a:uLnTx/>
              <a:uFillTx/>
              <a:latin typeface="SST Arabic" panose="020B0504030504020204" pitchFamily="34" charset="-78"/>
              <a:ea typeface="+mn-ea"/>
              <a:cs typeface="Somar Bold"/>
            </a:endParaRPr>
          </a:p>
        </p:txBody>
      </p:sp>
      <p:sp>
        <p:nvSpPr>
          <p:cNvPr id="144" name="Rounded Rectangle 135">
            <a:extLst>
              <a:ext uri="{FF2B5EF4-FFF2-40B4-BE49-F238E27FC236}">
                <a16:creationId xmlns:a16="http://schemas.microsoft.com/office/drawing/2014/main" id="{CD3BE610-9364-4636-96AF-25ECF2A49C22}"/>
              </a:ext>
            </a:extLst>
          </p:cNvPr>
          <p:cNvSpPr/>
          <p:nvPr/>
        </p:nvSpPr>
        <p:spPr>
          <a:xfrm>
            <a:off x="6583741" y="4636527"/>
            <a:ext cx="990671" cy="24577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900" b="0" i="0" u="none" strike="noStrike" kern="0" cap="none" spc="0" normalizeH="0" baseline="0" noProof="0" dirty="0">
                <a:ln>
                  <a:noFill/>
                </a:ln>
                <a:solidFill>
                  <a:srgbClr val="0D2547"/>
                </a:solidFill>
                <a:effectLst/>
                <a:uLnTx/>
                <a:uFillTx/>
                <a:latin typeface="Somar Light" panose="00000400000000000000" pitchFamily="50" charset="-78"/>
                <a:ea typeface="+mn-ea"/>
                <a:cs typeface="Somar Bold"/>
              </a:rPr>
              <a:t>اسم المسافر</a:t>
            </a:r>
          </a:p>
        </p:txBody>
      </p:sp>
      <p:sp>
        <p:nvSpPr>
          <p:cNvPr id="145" name="Rounded Rectangle 135">
            <a:extLst>
              <a:ext uri="{FF2B5EF4-FFF2-40B4-BE49-F238E27FC236}">
                <a16:creationId xmlns:a16="http://schemas.microsoft.com/office/drawing/2014/main" id="{33E36FFC-C0CC-4BED-A287-0B652ED1CB6B}"/>
              </a:ext>
            </a:extLst>
          </p:cNvPr>
          <p:cNvSpPr/>
          <p:nvPr/>
        </p:nvSpPr>
        <p:spPr>
          <a:xfrm>
            <a:off x="6434114" y="5155816"/>
            <a:ext cx="1253051" cy="24577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900" b="0" i="0" u="none" strike="noStrike" kern="0" cap="none" spc="0" normalizeH="0" baseline="0" noProof="0" dirty="0">
                <a:ln>
                  <a:noFill/>
                </a:ln>
                <a:solidFill>
                  <a:srgbClr val="0D2547"/>
                </a:solidFill>
                <a:effectLst/>
                <a:uLnTx/>
                <a:uFillTx/>
                <a:latin typeface="Somar Light" panose="00000400000000000000" pitchFamily="50" charset="-78"/>
                <a:ea typeface="+mn-ea"/>
                <a:cs typeface="Somar Bold"/>
              </a:rPr>
              <a:t>رقم جواز سفر المسافر</a:t>
            </a:r>
          </a:p>
        </p:txBody>
      </p:sp>
      <p:sp>
        <p:nvSpPr>
          <p:cNvPr id="146" name="Rounded Rectangle 135">
            <a:extLst>
              <a:ext uri="{FF2B5EF4-FFF2-40B4-BE49-F238E27FC236}">
                <a16:creationId xmlns:a16="http://schemas.microsoft.com/office/drawing/2014/main" id="{FA786038-C6CE-47A6-A335-7F21A76DEA61}"/>
              </a:ext>
            </a:extLst>
          </p:cNvPr>
          <p:cNvSpPr/>
          <p:nvPr/>
        </p:nvSpPr>
        <p:spPr>
          <a:xfrm>
            <a:off x="6453948" y="5675105"/>
            <a:ext cx="1238234" cy="24577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900" b="0" i="0" u="none" strike="noStrike" kern="0" cap="none" spc="0" normalizeH="0" baseline="0" noProof="0" dirty="0">
                <a:ln>
                  <a:noFill/>
                </a:ln>
                <a:solidFill>
                  <a:srgbClr val="0D2547"/>
                </a:solidFill>
                <a:effectLst/>
                <a:uLnTx/>
                <a:uFillTx/>
                <a:latin typeface="Somar Light" panose="00000400000000000000" pitchFamily="50" charset="-78"/>
                <a:ea typeface="+mn-ea"/>
                <a:cs typeface="Somar Bold"/>
              </a:rPr>
              <a:t>رقم هوية المسافر</a:t>
            </a:r>
          </a:p>
        </p:txBody>
      </p:sp>
      <p:sp>
        <p:nvSpPr>
          <p:cNvPr id="147" name="Title 1">
            <a:extLst>
              <a:ext uri="{FF2B5EF4-FFF2-40B4-BE49-F238E27FC236}">
                <a16:creationId xmlns:a16="http://schemas.microsoft.com/office/drawing/2014/main" id="{4EEE209D-63F0-4161-BB08-BDA7D714D89C}"/>
              </a:ext>
            </a:extLst>
          </p:cNvPr>
          <p:cNvSpPr txBox="1">
            <a:spLocks/>
          </p:cNvSpPr>
          <p:nvPr/>
        </p:nvSpPr>
        <p:spPr>
          <a:xfrm>
            <a:off x="6215988" y="4987947"/>
            <a:ext cx="350723" cy="255817"/>
          </a:xfrm>
          <a:prstGeom prst="rect">
            <a:avLst/>
          </a:prstGeom>
        </p:spPr>
        <p:txBody>
          <a:bodyPr vert="horz" lIns="0" tIns="0" rIns="0" bIns="0" rtlCol="0" anchor="t">
            <a:noAutofit/>
          </a:bodyPr>
          <a:lstStyle>
            <a:lvl1pPr algn="r" defTabSz="914400" rtl="1" eaLnBrk="1" latinLnBrk="0" hangingPunct="1">
              <a:lnSpc>
                <a:spcPct val="90000"/>
              </a:lnSpc>
              <a:spcBef>
                <a:spcPct val="0"/>
              </a:spcBef>
              <a:buNone/>
              <a:defRPr sz="2600" kern="1200">
                <a:solidFill>
                  <a:schemeClr val="accent3"/>
                </a:solidFill>
                <a:latin typeface="Greta Arabic" pitchFamily="2" charset="-78"/>
                <a:ea typeface="+mj-ea"/>
                <a:cs typeface="+mj-cs"/>
              </a:defRPr>
            </a:lvl1pPr>
          </a:lstStyle>
          <a:p>
            <a:pPr marL="0" marR="0" lvl="0" indent="0" algn="ctr" defTabSz="914400" rtl="1" eaLnBrk="1" fontAlgn="auto" latinLnBrk="0" hangingPunct="1">
              <a:lnSpc>
                <a:spcPct val="90000"/>
              </a:lnSpc>
              <a:spcBef>
                <a:spcPct val="0"/>
              </a:spcBef>
              <a:spcAft>
                <a:spcPts val="0"/>
              </a:spcAft>
              <a:buClrTx/>
              <a:buSzTx/>
              <a:buFontTx/>
              <a:buNone/>
              <a:tabLst/>
              <a:defRPr/>
            </a:pPr>
            <a:r>
              <a:rPr kumimoji="0" lang="ar-SA" sz="1000" b="1" i="0" u="none" strike="noStrike" kern="1200" cap="none" spc="0" normalizeH="0" baseline="0" noProof="0" dirty="0">
                <a:ln>
                  <a:noFill/>
                </a:ln>
                <a:solidFill>
                  <a:srgbClr val="E6E6E6">
                    <a:lumMod val="10000"/>
                  </a:srgbClr>
                </a:solidFill>
                <a:effectLst/>
                <a:uLnTx/>
                <a:uFillTx/>
                <a:latin typeface="Somar Light" panose="00000400000000000000" pitchFamily="50" charset="-78"/>
                <a:ea typeface="+mj-ea"/>
                <a:cs typeface="Somar Light" panose="00000400000000000000" pitchFamily="50" charset="-78"/>
              </a:rPr>
              <a:t>أو</a:t>
            </a:r>
            <a:endParaRPr kumimoji="0" lang="en-US" sz="1000" b="0" i="0" u="none" strike="noStrike" kern="1200" cap="none" spc="0" normalizeH="0" baseline="0" noProof="0" dirty="0">
              <a:ln>
                <a:noFill/>
              </a:ln>
              <a:solidFill>
                <a:srgbClr val="E6E6E6">
                  <a:lumMod val="10000"/>
                </a:srgbClr>
              </a:solidFill>
              <a:effectLst/>
              <a:uLnTx/>
              <a:uFillTx/>
              <a:latin typeface="Somar Light" panose="00000400000000000000" pitchFamily="50" charset="-78"/>
              <a:ea typeface="+mj-ea"/>
              <a:cs typeface="Somar Light" panose="00000400000000000000" pitchFamily="50" charset="-78"/>
            </a:endParaRPr>
          </a:p>
        </p:txBody>
      </p:sp>
      <p:sp>
        <p:nvSpPr>
          <p:cNvPr id="148" name="Title 1">
            <a:extLst>
              <a:ext uri="{FF2B5EF4-FFF2-40B4-BE49-F238E27FC236}">
                <a16:creationId xmlns:a16="http://schemas.microsoft.com/office/drawing/2014/main" id="{F690FC6C-4EE6-4D5C-8A70-246CA96F9A9D}"/>
              </a:ext>
            </a:extLst>
          </p:cNvPr>
          <p:cNvSpPr txBox="1">
            <a:spLocks/>
          </p:cNvSpPr>
          <p:nvPr/>
        </p:nvSpPr>
        <p:spPr>
          <a:xfrm>
            <a:off x="6215988" y="5469778"/>
            <a:ext cx="350723" cy="255817"/>
          </a:xfrm>
          <a:prstGeom prst="rect">
            <a:avLst/>
          </a:prstGeom>
        </p:spPr>
        <p:txBody>
          <a:bodyPr vert="horz" lIns="0" tIns="0" rIns="0" bIns="0" rtlCol="0" anchor="t">
            <a:noAutofit/>
          </a:bodyPr>
          <a:lstStyle>
            <a:lvl1pPr algn="r" defTabSz="914400" rtl="1" eaLnBrk="1" latinLnBrk="0" hangingPunct="1">
              <a:lnSpc>
                <a:spcPct val="90000"/>
              </a:lnSpc>
              <a:spcBef>
                <a:spcPct val="0"/>
              </a:spcBef>
              <a:buNone/>
              <a:defRPr sz="2600" kern="1200">
                <a:solidFill>
                  <a:schemeClr val="accent3"/>
                </a:solidFill>
                <a:latin typeface="Greta Arabic" pitchFamily="2" charset="-78"/>
                <a:ea typeface="+mj-ea"/>
                <a:cs typeface="+mj-cs"/>
              </a:defRPr>
            </a:lvl1pPr>
          </a:lstStyle>
          <a:p>
            <a:pPr marL="0" marR="0" lvl="0" indent="0" algn="ctr" defTabSz="914400" rtl="1" eaLnBrk="1" fontAlgn="auto" latinLnBrk="0" hangingPunct="1">
              <a:lnSpc>
                <a:spcPct val="90000"/>
              </a:lnSpc>
              <a:spcBef>
                <a:spcPct val="0"/>
              </a:spcBef>
              <a:spcAft>
                <a:spcPts val="0"/>
              </a:spcAft>
              <a:buClrTx/>
              <a:buSzTx/>
              <a:buFontTx/>
              <a:buNone/>
              <a:tabLst/>
              <a:defRPr/>
            </a:pPr>
            <a:r>
              <a:rPr kumimoji="0" lang="ar-SA" sz="1000" b="1" i="0" u="none" strike="noStrike" kern="1200" cap="none" spc="0" normalizeH="0" baseline="0" noProof="0" dirty="0">
                <a:ln>
                  <a:noFill/>
                </a:ln>
                <a:solidFill>
                  <a:srgbClr val="E6E6E6">
                    <a:lumMod val="10000"/>
                  </a:srgbClr>
                </a:solidFill>
                <a:effectLst/>
                <a:uLnTx/>
                <a:uFillTx/>
                <a:latin typeface="Somar Light" panose="00000400000000000000" pitchFamily="50" charset="-78"/>
                <a:ea typeface="+mj-ea"/>
                <a:cs typeface="Somar Light" panose="00000400000000000000" pitchFamily="50" charset="-78"/>
              </a:rPr>
              <a:t>أو</a:t>
            </a:r>
            <a:endParaRPr kumimoji="0" lang="en-US" sz="1000" b="0" i="0" u="none" strike="noStrike" kern="1200" cap="none" spc="0" normalizeH="0" baseline="0" noProof="0" dirty="0">
              <a:ln>
                <a:noFill/>
              </a:ln>
              <a:solidFill>
                <a:srgbClr val="E6E6E6">
                  <a:lumMod val="10000"/>
                </a:srgbClr>
              </a:solidFill>
              <a:effectLst/>
              <a:uLnTx/>
              <a:uFillTx/>
              <a:latin typeface="Somar Light" panose="00000400000000000000" pitchFamily="50" charset="-78"/>
              <a:ea typeface="+mj-ea"/>
              <a:cs typeface="Somar Light" panose="00000400000000000000" pitchFamily="50" charset="-78"/>
            </a:endParaRPr>
          </a:p>
        </p:txBody>
      </p:sp>
      <p:sp>
        <p:nvSpPr>
          <p:cNvPr id="149" name="Rectangle 148">
            <a:hlinkClick r:id="" action="ppaction://noaction"/>
            <a:extLst>
              <a:ext uri="{FF2B5EF4-FFF2-40B4-BE49-F238E27FC236}">
                <a16:creationId xmlns:a16="http://schemas.microsoft.com/office/drawing/2014/main" id="{D3644C11-45C1-4EB2-AB6F-E2B58BB96096}"/>
              </a:ext>
            </a:extLst>
          </p:cNvPr>
          <p:cNvSpPr/>
          <p:nvPr/>
        </p:nvSpPr>
        <p:spPr>
          <a:xfrm>
            <a:off x="4375530" y="4327568"/>
            <a:ext cx="1626964" cy="1854290"/>
          </a:xfrm>
          <a:prstGeom prst="rect">
            <a:avLst/>
          </a:prstGeom>
          <a:solidFill>
            <a:srgbClr val="04DAD5">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900" b="1" i="0" u="none" strike="noStrike" kern="1200" cap="none" spc="0" normalizeH="0" baseline="0" noProof="0" dirty="0">
              <a:ln>
                <a:noFill/>
              </a:ln>
              <a:solidFill>
                <a:srgbClr val="E6E6E6">
                  <a:lumMod val="25000"/>
                </a:srgbClr>
              </a:solidFill>
              <a:effectLst/>
              <a:uLnTx/>
              <a:uFillTx/>
              <a:latin typeface="SST Arabic" panose="020B0504030504020204" pitchFamily="34" charset="-78"/>
              <a:ea typeface="+mn-ea"/>
              <a:cs typeface="Somar Bold"/>
            </a:endParaRPr>
          </a:p>
        </p:txBody>
      </p:sp>
      <p:sp>
        <p:nvSpPr>
          <p:cNvPr id="150" name="Rounded Rectangle 88">
            <a:extLst>
              <a:ext uri="{FF2B5EF4-FFF2-40B4-BE49-F238E27FC236}">
                <a16:creationId xmlns:a16="http://schemas.microsoft.com/office/drawing/2014/main" id="{8C3C4F3A-19F1-4A95-9059-A7CB93B4C016}"/>
              </a:ext>
            </a:extLst>
          </p:cNvPr>
          <p:cNvSpPr/>
          <p:nvPr/>
        </p:nvSpPr>
        <p:spPr>
          <a:xfrm>
            <a:off x="4422048" y="5582897"/>
            <a:ext cx="618372" cy="301213"/>
          </a:xfrm>
          <a:prstGeom prst="roundRect">
            <a:avLst/>
          </a:prstGeom>
          <a:solidFill>
            <a:schemeClr val="bg1"/>
          </a:solidFill>
          <a:ln>
            <a:noFill/>
          </a:ln>
          <a:effectLst>
            <a:outerShdw blurRad="50800" dist="38100" dir="8100000" algn="tr"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900" b="0" i="0" u="none" strike="noStrike" kern="1200" cap="none" spc="0" normalizeH="0" baseline="0" noProof="0" dirty="0">
                <a:ln>
                  <a:noFill/>
                </a:ln>
                <a:solidFill>
                  <a:srgbClr val="0D2547"/>
                </a:solidFill>
                <a:effectLst/>
                <a:uLnTx/>
                <a:uFillTx/>
                <a:latin typeface="Somar Medium" panose="00000600000000000000" pitchFamily="50" charset="-78"/>
                <a:ea typeface="+mn-ea"/>
                <a:cs typeface="Somar Medium" panose="00000600000000000000" pitchFamily="50" charset="-78"/>
              </a:rPr>
              <a:t>مدرج</a:t>
            </a:r>
          </a:p>
        </p:txBody>
      </p:sp>
      <p:sp>
        <p:nvSpPr>
          <p:cNvPr id="151" name="Diamond 150">
            <a:extLst>
              <a:ext uri="{FF2B5EF4-FFF2-40B4-BE49-F238E27FC236}">
                <a16:creationId xmlns:a16="http://schemas.microsoft.com/office/drawing/2014/main" id="{3BAA09AC-4051-4BE0-AE8E-938E6A428C90}"/>
              </a:ext>
            </a:extLst>
          </p:cNvPr>
          <p:cNvSpPr/>
          <p:nvPr/>
        </p:nvSpPr>
        <p:spPr>
          <a:xfrm>
            <a:off x="4148151" y="4612647"/>
            <a:ext cx="2020502" cy="620925"/>
          </a:xfrm>
          <a:prstGeom prst="diamond">
            <a:avLst/>
          </a:prstGeom>
          <a:solidFill>
            <a:schemeClr val="bg1"/>
          </a:solidFill>
          <a:ln>
            <a:noFill/>
          </a:ln>
          <a:effectLst>
            <a:outerShdw blurRad="50800" dist="38100" dir="8100000" algn="tr"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90000"/>
              </a:lnSpc>
              <a:spcBef>
                <a:spcPct val="0"/>
              </a:spcBef>
              <a:spcAft>
                <a:spcPts val="0"/>
              </a:spcAft>
              <a:buClrTx/>
              <a:buSzTx/>
              <a:buFontTx/>
              <a:buNone/>
              <a:tabLst/>
              <a:defRPr/>
            </a:pPr>
            <a:r>
              <a:rPr kumimoji="0" lang="ar-SA" sz="800" b="1" i="0" u="none" strike="noStrike" kern="1200" cap="none" spc="0" normalizeH="0" baseline="0" noProof="0" dirty="0">
                <a:ln>
                  <a:noFill/>
                </a:ln>
                <a:solidFill>
                  <a:srgbClr val="E6E6E6">
                    <a:lumMod val="10000"/>
                  </a:srgbClr>
                </a:solidFill>
                <a:effectLst/>
                <a:uLnTx/>
                <a:uFillTx/>
                <a:latin typeface="Somar Light" panose="00000400000000000000" pitchFamily="50" charset="-78"/>
                <a:ea typeface="+mn-ea"/>
                <a:cs typeface="Somar Light" panose="00000400000000000000" pitchFamily="50" charset="-78"/>
              </a:rPr>
              <a:t>التحقق من المطابقة مع نظام المشبوهين</a:t>
            </a:r>
          </a:p>
        </p:txBody>
      </p:sp>
      <p:sp>
        <p:nvSpPr>
          <p:cNvPr id="152" name="Rounded Rectangle 108">
            <a:extLst>
              <a:ext uri="{FF2B5EF4-FFF2-40B4-BE49-F238E27FC236}">
                <a16:creationId xmlns:a16="http://schemas.microsoft.com/office/drawing/2014/main" id="{431D3E4C-E5F1-4A8E-B65B-CCA8891CB4C5}"/>
              </a:ext>
            </a:extLst>
          </p:cNvPr>
          <p:cNvSpPr/>
          <p:nvPr/>
        </p:nvSpPr>
        <p:spPr>
          <a:xfrm>
            <a:off x="5214886" y="5575357"/>
            <a:ext cx="612754" cy="301213"/>
          </a:xfrm>
          <a:prstGeom prst="roundRect">
            <a:avLst/>
          </a:prstGeom>
          <a:solidFill>
            <a:schemeClr val="bg1"/>
          </a:solidFill>
          <a:ln>
            <a:noFill/>
          </a:ln>
          <a:effectLst>
            <a:outerShdw blurRad="50800" dist="38100" dir="8100000" algn="tr"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900" b="0" i="0" u="none" strike="noStrike" kern="1200" cap="none" spc="0" normalizeH="0" baseline="0" noProof="0" dirty="0">
                <a:ln>
                  <a:noFill/>
                </a:ln>
                <a:solidFill>
                  <a:srgbClr val="0D2547"/>
                </a:solidFill>
                <a:effectLst/>
                <a:uLnTx/>
                <a:uFillTx/>
                <a:latin typeface="Somar Medium" panose="00000600000000000000" pitchFamily="50" charset="-78"/>
                <a:ea typeface="+mn-ea"/>
                <a:cs typeface="Somar Medium" panose="00000600000000000000" pitchFamily="50" charset="-78"/>
              </a:rPr>
              <a:t>غير مدرج</a:t>
            </a:r>
          </a:p>
        </p:txBody>
      </p:sp>
      <p:cxnSp>
        <p:nvCxnSpPr>
          <p:cNvPr id="153" name="Elbow Connector 111">
            <a:extLst>
              <a:ext uri="{FF2B5EF4-FFF2-40B4-BE49-F238E27FC236}">
                <a16:creationId xmlns:a16="http://schemas.microsoft.com/office/drawing/2014/main" id="{AC74D495-DB64-4986-B2EF-D02DFDC702F5}"/>
              </a:ext>
            </a:extLst>
          </p:cNvPr>
          <p:cNvCxnSpPr>
            <a:cxnSpLocks/>
            <a:stCxn id="151" idx="2"/>
            <a:endCxn id="150" idx="0"/>
          </p:cNvCxnSpPr>
          <p:nvPr/>
        </p:nvCxnSpPr>
        <p:spPr>
          <a:xfrm rot="5400000">
            <a:off x="4770156" y="5194650"/>
            <a:ext cx="349325" cy="427168"/>
          </a:xfrm>
          <a:prstGeom prst="bentConnector3">
            <a:avLst>
              <a:gd name="adj1" fmla="val 50000"/>
            </a:avLst>
          </a:prstGeom>
          <a:ln w="1270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4" name="Elbow Connector 112">
            <a:extLst>
              <a:ext uri="{FF2B5EF4-FFF2-40B4-BE49-F238E27FC236}">
                <a16:creationId xmlns:a16="http://schemas.microsoft.com/office/drawing/2014/main" id="{92D5D92B-A97C-4788-A51B-FDD0280CD271}"/>
              </a:ext>
            </a:extLst>
          </p:cNvPr>
          <p:cNvCxnSpPr>
            <a:cxnSpLocks/>
            <a:stCxn id="151" idx="2"/>
            <a:endCxn id="152" idx="0"/>
          </p:cNvCxnSpPr>
          <p:nvPr/>
        </p:nvCxnSpPr>
        <p:spPr>
          <a:xfrm rot="16200000" flipH="1">
            <a:off x="5168940" y="5223033"/>
            <a:ext cx="341785" cy="362861"/>
          </a:xfrm>
          <a:prstGeom prst="bentConnector3">
            <a:avLst>
              <a:gd name="adj1" fmla="val 50000"/>
            </a:avLst>
          </a:prstGeom>
          <a:ln w="1270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55" name="Picture 2" descr="True Svg Png Icon Free Download (#393749) - OnlineWebFonts.COM">
            <a:extLst>
              <a:ext uri="{FF2B5EF4-FFF2-40B4-BE49-F238E27FC236}">
                <a16:creationId xmlns:a16="http://schemas.microsoft.com/office/drawing/2014/main" id="{B0E7DCF1-D46F-4F0D-A52E-0432D3E18F9B}"/>
              </a:ext>
            </a:extLst>
          </p:cNvPr>
          <p:cNvPicPr>
            <a:picLocks noChangeAspect="1" noChangeArrowheads="1"/>
          </p:cNvPicPr>
          <p:nvPr/>
        </p:nvPicPr>
        <p:blipFill>
          <a:blip r:embed="rId4">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733587" y="5681678"/>
            <a:ext cx="285925" cy="285925"/>
          </a:xfrm>
          <a:prstGeom prst="rect">
            <a:avLst/>
          </a:prstGeom>
          <a:noFill/>
          <a:extLst>
            <a:ext uri="{909E8E84-426E-40DD-AFC4-6F175D3DCCD1}">
              <a14:hiddenFill xmlns:a14="http://schemas.microsoft.com/office/drawing/2010/main">
                <a:solidFill>
                  <a:srgbClr val="FFFFFF"/>
                </a:solidFill>
              </a14:hiddenFill>
            </a:ext>
          </a:extLst>
        </p:spPr>
      </p:pic>
      <p:sp>
        <p:nvSpPr>
          <p:cNvPr id="156" name="Rounded Rectangle 117">
            <a:extLst>
              <a:ext uri="{FF2B5EF4-FFF2-40B4-BE49-F238E27FC236}">
                <a16:creationId xmlns:a16="http://schemas.microsoft.com/office/drawing/2014/main" id="{BD3BC71F-A6E3-48EE-AB35-57904AC2AFB8}"/>
              </a:ext>
            </a:extLst>
          </p:cNvPr>
          <p:cNvSpPr/>
          <p:nvPr/>
        </p:nvSpPr>
        <p:spPr>
          <a:xfrm>
            <a:off x="2695331" y="4511927"/>
            <a:ext cx="1230923" cy="1430673"/>
          </a:xfrm>
          <a:prstGeom prst="roundRect">
            <a:avLst>
              <a:gd name="adj" fmla="val 3508"/>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a:noFill/>
              </a:ln>
              <a:solidFill>
                <a:srgbClr val="FFFFFF"/>
              </a:solidFill>
              <a:effectLst/>
              <a:uLnTx/>
              <a:uFillTx/>
              <a:latin typeface="SST Arabic" panose="020B0504030504020204" pitchFamily="34" charset="-78"/>
              <a:ea typeface="+mn-ea"/>
              <a:cs typeface="SST Arabic" panose="020B0504030504020204" pitchFamily="34" charset="-78"/>
            </a:endParaRPr>
          </a:p>
        </p:txBody>
      </p:sp>
      <p:sp>
        <p:nvSpPr>
          <p:cNvPr id="158" name="Arrow: Pentagon 157">
            <a:extLst>
              <a:ext uri="{FF2B5EF4-FFF2-40B4-BE49-F238E27FC236}">
                <a16:creationId xmlns:a16="http://schemas.microsoft.com/office/drawing/2014/main" id="{5C332EC3-2B3F-495C-8C57-3D2B8BE87BC0}"/>
              </a:ext>
            </a:extLst>
          </p:cNvPr>
          <p:cNvSpPr/>
          <p:nvPr/>
        </p:nvSpPr>
        <p:spPr>
          <a:xfrm flipH="1">
            <a:off x="3829894" y="4951933"/>
            <a:ext cx="428624" cy="562489"/>
          </a:xfrm>
          <a:prstGeom prst="homePlate">
            <a:avLst>
              <a:gd name="adj" fmla="val 90000"/>
            </a:avLst>
          </a:prstGeom>
          <a:solidFill>
            <a:srgbClr val="05D0CB"/>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ymbio AR+LT"/>
              <a:ea typeface="+mn-ea"/>
              <a:cs typeface="Symbio AR+LT"/>
            </a:endParaRPr>
          </a:p>
        </p:txBody>
      </p:sp>
      <p:sp>
        <p:nvSpPr>
          <p:cNvPr id="159" name="Rounded Rectangle 149">
            <a:extLst>
              <a:ext uri="{FF2B5EF4-FFF2-40B4-BE49-F238E27FC236}">
                <a16:creationId xmlns:a16="http://schemas.microsoft.com/office/drawing/2014/main" id="{F5113061-612D-44D7-9031-7F9D7A53E1F3}"/>
              </a:ext>
            </a:extLst>
          </p:cNvPr>
          <p:cNvSpPr/>
          <p:nvPr/>
        </p:nvSpPr>
        <p:spPr>
          <a:xfrm>
            <a:off x="2719572" y="5210536"/>
            <a:ext cx="1182454" cy="665676"/>
          </a:xfrm>
          <a:prstGeom prst="roundRect">
            <a:avLst/>
          </a:prstGeom>
        </p:spPr>
        <p:txBody>
          <a:bodyPr vert="horz" lIns="0" tIns="0" rIns="0" bIns="0" rtlCol="0" anchor="t">
            <a:noAutofit/>
          </a:bodyPr>
          <a:lstStyle/>
          <a:p>
            <a:pPr marL="0" marR="0" lvl="0" indent="0" algn="ctr" defTabSz="914400" rtl="1" eaLnBrk="1" fontAlgn="auto" latinLnBrk="0" hangingPunct="1">
              <a:lnSpc>
                <a:spcPct val="150000"/>
              </a:lnSpc>
              <a:spcBef>
                <a:spcPct val="0"/>
              </a:spcBef>
              <a:spcAft>
                <a:spcPts val="0"/>
              </a:spcAft>
              <a:buClrTx/>
              <a:buSzTx/>
              <a:buFontTx/>
              <a:buNone/>
              <a:tabLst/>
              <a:defRPr/>
            </a:pPr>
            <a:r>
              <a:rPr kumimoji="0" lang="ar-SA" sz="800" b="1" i="0" u="none" strike="noStrike" kern="1200" cap="none" spc="0" normalizeH="0" baseline="0" noProof="0" dirty="0">
                <a:ln>
                  <a:noFill/>
                </a:ln>
                <a:solidFill>
                  <a:srgbClr val="E6E6E6">
                    <a:lumMod val="10000"/>
                  </a:srgbClr>
                </a:solidFill>
                <a:effectLst/>
                <a:uLnTx/>
                <a:uFillTx/>
                <a:latin typeface="Somar Light" panose="00000400000000000000" pitchFamily="50" charset="-78"/>
                <a:ea typeface="+mn-ea"/>
                <a:cs typeface="Somar Light" panose="00000400000000000000" pitchFamily="50" charset="-78"/>
              </a:rPr>
              <a:t>التحقق من مطابقة </a:t>
            </a:r>
            <a:r>
              <a:rPr kumimoji="0" lang="ar-SA" sz="800" b="1" i="0" u="none" strike="noStrike" kern="1200" cap="none" spc="0" normalizeH="0" baseline="0" noProof="0" dirty="0">
                <a:ln>
                  <a:noFill/>
                </a:ln>
                <a:solidFill>
                  <a:srgbClr val="E6E6E6">
                    <a:lumMod val="10000"/>
                  </a:srgbClr>
                </a:solidFill>
                <a:effectLst/>
                <a:uLnTx/>
                <a:uFillTx/>
                <a:latin typeface="Somar Light" panose="00000400000000000000" pitchFamily="50" charset="-78"/>
                <a:ea typeface="+mn-ea"/>
                <a:cs typeface="Somar Bold"/>
              </a:rPr>
              <a:t>نوع الرحلة </a:t>
            </a:r>
            <a:r>
              <a:rPr kumimoji="0" lang="ar-SA" sz="800" b="1" i="0" u="none" strike="noStrike" kern="1200" cap="none" spc="0" normalizeH="0" baseline="0" noProof="0" dirty="0">
                <a:ln>
                  <a:noFill/>
                </a:ln>
                <a:solidFill>
                  <a:srgbClr val="E6E6E6">
                    <a:lumMod val="10000"/>
                  </a:srgbClr>
                </a:solidFill>
                <a:effectLst/>
                <a:uLnTx/>
                <a:uFillTx/>
                <a:latin typeface="Somar Light" panose="00000400000000000000" pitchFamily="50" charset="-78"/>
                <a:ea typeface="+mn-ea"/>
                <a:cs typeface="Somar Light" panose="00000400000000000000" pitchFamily="50" charset="-78"/>
              </a:rPr>
              <a:t>المدخلة مع نوع الحركة المسجل بالنظام </a:t>
            </a:r>
          </a:p>
        </p:txBody>
      </p:sp>
      <p:sp>
        <p:nvSpPr>
          <p:cNvPr id="161" name="Rounded Rectangle 117">
            <a:extLst>
              <a:ext uri="{FF2B5EF4-FFF2-40B4-BE49-F238E27FC236}">
                <a16:creationId xmlns:a16="http://schemas.microsoft.com/office/drawing/2014/main" id="{CD674EB5-7718-49F3-BF90-FEB30626CB8D}"/>
              </a:ext>
            </a:extLst>
          </p:cNvPr>
          <p:cNvSpPr/>
          <p:nvPr/>
        </p:nvSpPr>
        <p:spPr>
          <a:xfrm>
            <a:off x="1173582" y="4527891"/>
            <a:ext cx="1230923" cy="1430673"/>
          </a:xfrm>
          <a:prstGeom prst="roundRect">
            <a:avLst>
              <a:gd name="adj" fmla="val 3508"/>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a:noFill/>
              </a:ln>
              <a:solidFill>
                <a:srgbClr val="FFFFFF"/>
              </a:solidFill>
              <a:effectLst/>
              <a:uLnTx/>
              <a:uFillTx/>
              <a:latin typeface="SST Arabic" panose="020B0504030504020204" pitchFamily="34" charset="-78"/>
              <a:ea typeface="+mn-ea"/>
              <a:cs typeface="SST Arabic" panose="020B0504030504020204" pitchFamily="34" charset="-78"/>
            </a:endParaRPr>
          </a:p>
        </p:txBody>
      </p:sp>
      <p:grpSp>
        <p:nvGrpSpPr>
          <p:cNvPr id="162" name="Group 161">
            <a:extLst>
              <a:ext uri="{FF2B5EF4-FFF2-40B4-BE49-F238E27FC236}">
                <a16:creationId xmlns:a16="http://schemas.microsoft.com/office/drawing/2014/main" id="{EB8A734D-55E0-4645-B87B-4A3701F6ED3E}"/>
              </a:ext>
            </a:extLst>
          </p:cNvPr>
          <p:cNvGrpSpPr/>
          <p:nvPr/>
        </p:nvGrpSpPr>
        <p:grpSpPr>
          <a:xfrm>
            <a:off x="3213860" y="4657505"/>
            <a:ext cx="554320" cy="484461"/>
            <a:chOff x="12627988" y="4023638"/>
            <a:chExt cx="557659" cy="564972"/>
          </a:xfrm>
        </p:grpSpPr>
        <p:sp>
          <p:nvSpPr>
            <p:cNvPr id="163" name="Arrow: Right 162">
              <a:extLst>
                <a:ext uri="{FF2B5EF4-FFF2-40B4-BE49-F238E27FC236}">
                  <a16:creationId xmlns:a16="http://schemas.microsoft.com/office/drawing/2014/main" id="{89BEBAFD-8B94-45EC-A075-0337BCF32D7B}"/>
                </a:ext>
              </a:extLst>
            </p:cNvPr>
            <p:cNvSpPr/>
            <p:nvPr/>
          </p:nvSpPr>
          <p:spPr>
            <a:xfrm rot="10800000">
              <a:off x="12726302" y="4023638"/>
              <a:ext cx="459345" cy="283186"/>
            </a:xfrm>
            <a:prstGeom prst="rightArrow">
              <a:avLst/>
            </a:prstGeom>
            <a:solidFill>
              <a:srgbClr val="038F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Symbio AR+LT"/>
                <a:ea typeface="+mn-ea"/>
                <a:cs typeface="Symbio AR+LT"/>
              </a:endParaRPr>
            </a:p>
          </p:txBody>
        </p:sp>
        <p:sp>
          <p:nvSpPr>
            <p:cNvPr id="164" name="Arrow: Right 163">
              <a:extLst>
                <a:ext uri="{FF2B5EF4-FFF2-40B4-BE49-F238E27FC236}">
                  <a16:creationId xmlns:a16="http://schemas.microsoft.com/office/drawing/2014/main" id="{E7DBABD2-562F-467F-90C4-005D08D13D13}"/>
                </a:ext>
              </a:extLst>
            </p:cNvPr>
            <p:cNvSpPr/>
            <p:nvPr/>
          </p:nvSpPr>
          <p:spPr>
            <a:xfrm rot="10800000" flipH="1">
              <a:off x="12627988" y="4302461"/>
              <a:ext cx="475577" cy="286149"/>
            </a:xfrm>
            <a:prstGeom prst="rightArrow">
              <a:avLst/>
            </a:prstGeom>
            <a:solidFill>
              <a:srgbClr val="1438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Symbio AR+LT"/>
                <a:ea typeface="+mn-ea"/>
                <a:cs typeface="Symbio AR+LT"/>
              </a:endParaRPr>
            </a:p>
          </p:txBody>
        </p:sp>
      </p:grpSp>
      <p:pic>
        <p:nvPicPr>
          <p:cNvPr id="165" name="Picture 164">
            <a:extLst>
              <a:ext uri="{FF2B5EF4-FFF2-40B4-BE49-F238E27FC236}">
                <a16:creationId xmlns:a16="http://schemas.microsoft.com/office/drawing/2014/main" id="{ED0DD1C4-FFEE-405C-BF79-CE367C22AFE3}"/>
              </a:ext>
            </a:extLst>
          </p:cNvPr>
          <p:cNvPicPr>
            <a:picLocks noChangeAspect="1"/>
          </p:cNvPicPr>
          <p:nvPr/>
        </p:nvPicPr>
        <p:blipFill>
          <a:blip r:embed="rId5">
            <a:duotone>
              <a:prstClr val="black"/>
              <a:schemeClr val="accent2">
                <a:tint val="45000"/>
                <a:satMod val="400000"/>
              </a:schemeClr>
            </a:duotone>
            <a:extLst/>
          </a:blip>
          <a:stretch>
            <a:fillRect/>
          </a:stretch>
        </p:blipFill>
        <p:spPr>
          <a:xfrm>
            <a:off x="2769108" y="4556811"/>
            <a:ext cx="493819" cy="445047"/>
          </a:xfrm>
          <a:prstGeom prst="rect">
            <a:avLst/>
          </a:prstGeom>
        </p:spPr>
      </p:pic>
      <p:sp>
        <p:nvSpPr>
          <p:cNvPr id="181" name="Rounded Rectangle 149">
            <a:extLst>
              <a:ext uri="{FF2B5EF4-FFF2-40B4-BE49-F238E27FC236}">
                <a16:creationId xmlns:a16="http://schemas.microsoft.com/office/drawing/2014/main" id="{20290B93-0149-47BF-9744-C3CA91DA410A}"/>
              </a:ext>
            </a:extLst>
          </p:cNvPr>
          <p:cNvSpPr/>
          <p:nvPr/>
        </p:nvSpPr>
        <p:spPr>
          <a:xfrm>
            <a:off x="1065104" y="5513608"/>
            <a:ext cx="1459844" cy="485961"/>
          </a:xfrm>
          <a:prstGeom prst="roundRect">
            <a:avLst/>
          </a:prstGeom>
        </p:spPr>
        <p:txBody>
          <a:bodyPr vert="horz" lIns="0" tIns="0" rIns="0" bIns="0" rtlCol="0" anchor="t">
            <a:noAutofit/>
          </a:bodyPr>
          <a:lstStyle/>
          <a:p>
            <a:pPr marL="0" marR="0" lvl="0" indent="0" algn="ctr" defTabSz="914400" rtl="1" eaLnBrk="1" fontAlgn="auto" latinLnBrk="0" hangingPunct="1">
              <a:lnSpc>
                <a:spcPct val="150000"/>
              </a:lnSpc>
              <a:spcBef>
                <a:spcPct val="0"/>
              </a:spcBef>
              <a:spcAft>
                <a:spcPts val="0"/>
              </a:spcAft>
              <a:buClrTx/>
              <a:buSzTx/>
              <a:buFontTx/>
              <a:buNone/>
              <a:tabLst/>
              <a:defRPr/>
            </a:pPr>
            <a:r>
              <a:rPr kumimoji="0" lang="ar-SA" sz="900" b="1" i="0" u="none" strike="noStrike" kern="1200" cap="none" spc="0" normalizeH="0" baseline="0" noProof="0" dirty="0">
                <a:ln>
                  <a:noFill/>
                </a:ln>
                <a:solidFill>
                  <a:srgbClr val="E6E6E6">
                    <a:lumMod val="10000"/>
                  </a:srgbClr>
                </a:solidFill>
                <a:effectLst/>
                <a:uLnTx/>
                <a:uFillTx/>
                <a:latin typeface="Somar Light" panose="00000400000000000000" pitchFamily="50" charset="-78"/>
                <a:ea typeface="+mn-ea"/>
                <a:cs typeface="Somar Bold"/>
              </a:rPr>
              <a:t>استهداف المسافر</a:t>
            </a:r>
          </a:p>
        </p:txBody>
      </p:sp>
      <p:sp>
        <p:nvSpPr>
          <p:cNvPr id="182" name="Rectangle 181">
            <a:extLst>
              <a:ext uri="{FF2B5EF4-FFF2-40B4-BE49-F238E27FC236}">
                <a16:creationId xmlns:a16="http://schemas.microsoft.com/office/drawing/2014/main" id="{090C636A-C685-45FB-96E9-434924A763AC}"/>
              </a:ext>
            </a:extLst>
          </p:cNvPr>
          <p:cNvSpPr/>
          <p:nvPr/>
        </p:nvSpPr>
        <p:spPr>
          <a:xfrm>
            <a:off x="2571693" y="4280176"/>
            <a:ext cx="5240563" cy="1950697"/>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ymbio AR+LT"/>
              <a:ea typeface="+mn-ea"/>
              <a:cs typeface="Symbio AR+LT"/>
            </a:endParaRPr>
          </a:p>
        </p:txBody>
      </p:sp>
      <p:sp>
        <p:nvSpPr>
          <p:cNvPr id="175" name="Arrow: Pentagon 174">
            <a:extLst>
              <a:ext uri="{FF2B5EF4-FFF2-40B4-BE49-F238E27FC236}">
                <a16:creationId xmlns:a16="http://schemas.microsoft.com/office/drawing/2014/main" id="{70D777AF-0A7B-42CB-9913-5F8B719194CD}"/>
              </a:ext>
            </a:extLst>
          </p:cNvPr>
          <p:cNvSpPr/>
          <p:nvPr/>
        </p:nvSpPr>
        <p:spPr>
          <a:xfrm flipH="1">
            <a:off x="2316101" y="4951933"/>
            <a:ext cx="428624" cy="562489"/>
          </a:xfrm>
          <a:prstGeom prst="homePlate">
            <a:avLst>
              <a:gd name="adj" fmla="val 90000"/>
            </a:avLst>
          </a:prstGeom>
          <a:solidFill>
            <a:srgbClr val="05D0CB"/>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ymbio AR+LT"/>
              <a:ea typeface="+mn-ea"/>
              <a:cs typeface="Symbio AR+LT"/>
            </a:endParaRPr>
          </a:p>
        </p:txBody>
      </p:sp>
      <p:sp>
        <p:nvSpPr>
          <p:cNvPr id="101" name="Arrow: Pentagon 100">
            <a:extLst>
              <a:ext uri="{FF2B5EF4-FFF2-40B4-BE49-F238E27FC236}">
                <a16:creationId xmlns:a16="http://schemas.microsoft.com/office/drawing/2014/main" id="{C7BC28F9-6476-4AAE-BD13-1F7D6051E646}"/>
              </a:ext>
            </a:extLst>
          </p:cNvPr>
          <p:cNvSpPr/>
          <p:nvPr/>
        </p:nvSpPr>
        <p:spPr>
          <a:xfrm flipH="1">
            <a:off x="7755640" y="4951933"/>
            <a:ext cx="428624" cy="562489"/>
          </a:xfrm>
          <a:prstGeom prst="homePlate">
            <a:avLst>
              <a:gd name="adj" fmla="val 90000"/>
            </a:avLst>
          </a:prstGeom>
          <a:solidFill>
            <a:srgbClr val="05D0CB"/>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ymbio AR+LT"/>
              <a:ea typeface="+mn-ea"/>
              <a:cs typeface="Symbio AR+LT"/>
            </a:endParaRPr>
          </a:p>
        </p:txBody>
      </p:sp>
      <p:grpSp>
        <p:nvGrpSpPr>
          <p:cNvPr id="183" name="Group 182">
            <a:extLst>
              <a:ext uri="{FF2B5EF4-FFF2-40B4-BE49-F238E27FC236}">
                <a16:creationId xmlns:a16="http://schemas.microsoft.com/office/drawing/2014/main" id="{C0DF5BFD-CFF1-4A1B-8772-612FCEE28192}"/>
              </a:ext>
            </a:extLst>
          </p:cNvPr>
          <p:cNvGrpSpPr/>
          <p:nvPr/>
        </p:nvGrpSpPr>
        <p:grpSpPr>
          <a:xfrm>
            <a:off x="1754313" y="3826654"/>
            <a:ext cx="2237925" cy="754472"/>
            <a:chOff x="1017891" y="816189"/>
            <a:chExt cx="2499373" cy="837557"/>
          </a:xfrm>
        </p:grpSpPr>
        <p:sp>
          <p:nvSpPr>
            <p:cNvPr id="188" name="Rounded Rectangle 117">
              <a:extLst>
                <a:ext uri="{FF2B5EF4-FFF2-40B4-BE49-F238E27FC236}">
                  <a16:creationId xmlns:a16="http://schemas.microsoft.com/office/drawing/2014/main" id="{55CD0DF7-7E3B-4E9C-9204-55FCFA3CF443}"/>
                </a:ext>
              </a:extLst>
            </p:cNvPr>
            <p:cNvSpPr/>
            <p:nvPr/>
          </p:nvSpPr>
          <p:spPr>
            <a:xfrm>
              <a:off x="2138568" y="1145530"/>
              <a:ext cx="1378696" cy="290700"/>
            </a:xfrm>
            <a:prstGeom prst="roundRect">
              <a:avLst>
                <a:gd name="adj" fmla="val 16653"/>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a:noFill/>
                </a:ln>
                <a:solidFill>
                  <a:srgbClr val="FFFFFF"/>
                </a:solidFill>
                <a:effectLst/>
                <a:uLnTx/>
                <a:uFillTx/>
                <a:latin typeface="SST Arabic" panose="020B0504030504020204" pitchFamily="34" charset="-78"/>
                <a:ea typeface="+mn-ea"/>
                <a:cs typeface="SST Arabic" panose="020B0504030504020204" pitchFamily="34" charset="-78"/>
              </a:endParaRPr>
            </a:p>
          </p:txBody>
        </p:sp>
        <p:sp>
          <p:nvSpPr>
            <p:cNvPr id="189" name="Title 1">
              <a:extLst>
                <a:ext uri="{FF2B5EF4-FFF2-40B4-BE49-F238E27FC236}">
                  <a16:creationId xmlns:a16="http://schemas.microsoft.com/office/drawing/2014/main" id="{254F2971-0DC8-45EF-B7B4-C7468450A1D3}"/>
                </a:ext>
              </a:extLst>
            </p:cNvPr>
            <p:cNvSpPr txBox="1">
              <a:spLocks/>
            </p:cNvSpPr>
            <p:nvPr/>
          </p:nvSpPr>
          <p:spPr>
            <a:xfrm>
              <a:off x="1017891" y="1212463"/>
              <a:ext cx="2379578" cy="352509"/>
            </a:xfrm>
            <a:prstGeom prst="rect">
              <a:avLst/>
            </a:prstGeom>
          </p:spPr>
          <p:txBody>
            <a:bodyPr vert="horz" lIns="0" tIns="0" rIns="0" bIns="0" rtlCol="0" anchor="t">
              <a:noAutofit/>
            </a:bodyPr>
            <a:lstStyle>
              <a:lvl1pPr algn="r" defTabSz="914400" rtl="1" eaLnBrk="1" latinLnBrk="0" hangingPunct="1">
                <a:lnSpc>
                  <a:spcPct val="90000"/>
                </a:lnSpc>
                <a:spcBef>
                  <a:spcPct val="0"/>
                </a:spcBef>
                <a:buNone/>
                <a:defRPr sz="2600" kern="1200">
                  <a:solidFill>
                    <a:schemeClr val="accent3"/>
                  </a:solidFill>
                  <a:latin typeface="Greta Arabic" pitchFamily="2" charset="-78"/>
                  <a:ea typeface="+mj-ea"/>
                  <a:cs typeface="+mj-cs"/>
                </a:defRPr>
              </a:lvl1pPr>
            </a:lstStyle>
            <a:p>
              <a:pPr marL="0" marR="0" lvl="0" indent="0" algn="r" defTabSz="914400" rtl="1" eaLnBrk="1" fontAlgn="auto" latinLnBrk="0" hangingPunct="1">
                <a:lnSpc>
                  <a:spcPct val="90000"/>
                </a:lnSpc>
                <a:spcBef>
                  <a:spcPct val="0"/>
                </a:spcBef>
                <a:spcAft>
                  <a:spcPts val="0"/>
                </a:spcAft>
                <a:buClrTx/>
                <a:buSzTx/>
                <a:buFontTx/>
                <a:buNone/>
                <a:tabLst/>
                <a:defRPr/>
              </a:pPr>
              <a:r>
                <a:rPr kumimoji="0" lang="ar-SA" sz="1100" b="0" i="0" u="none" strike="noStrike" kern="1200" cap="none" spc="0" normalizeH="0" baseline="0" noProof="0" dirty="0">
                  <a:ln>
                    <a:noFill/>
                  </a:ln>
                  <a:solidFill>
                    <a:srgbClr val="FFFFFF"/>
                  </a:solidFill>
                  <a:effectLst/>
                  <a:uLnTx/>
                  <a:uFillTx/>
                  <a:latin typeface="Greta Arabic" pitchFamily="2" charset="-78"/>
                  <a:ea typeface="+mj-ea"/>
                  <a:cs typeface="Somar Bold"/>
                </a:rPr>
                <a:t>محرك المخاطر </a:t>
              </a:r>
              <a:endParaRPr kumimoji="0" lang="en-US" sz="1100" b="0" i="0" u="none" strike="noStrike" kern="1200" cap="none" spc="0" normalizeH="0" baseline="0" noProof="0" dirty="0">
                <a:ln>
                  <a:noFill/>
                </a:ln>
                <a:solidFill>
                  <a:srgbClr val="FFFFFF"/>
                </a:solidFill>
                <a:effectLst/>
                <a:uLnTx/>
                <a:uFillTx/>
                <a:latin typeface="Greta Arabic" pitchFamily="2" charset="-78"/>
                <a:ea typeface="+mj-ea"/>
                <a:cs typeface="Somar Bold"/>
              </a:endParaRPr>
            </a:p>
          </p:txBody>
        </p:sp>
        <p:grpSp>
          <p:nvGrpSpPr>
            <p:cNvPr id="190" name="Group 189">
              <a:extLst>
                <a:ext uri="{FF2B5EF4-FFF2-40B4-BE49-F238E27FC236}">
                  <a16:creationId xmlns:a16="http://schemas.microsoft.com/office/drawing/2014/main" id="{9C6A332B-3080-4303-A35A-E5141A6AF793}"/>
                </a:ext>
              </a:extLst>
            </p:cNvPr>
            <p:cNvGrpSpPr/>
            <p:nvPr/>
          </p:nvGrpSpPr>
          <p:grpSpPr>
            <a:xfrm>
              <a:off x="1500068" y="816189"/>
              <a:ext cx="927245" cy="837557"/>
              <a:chOff x="1999842" y="3006204"/>
              <a:chExt cx="2249019" cy="2124066"/>
            </a:xfrm>
          </p:grpSpPr>
          <p:sp>
            <p:nvSpPr>
              <p:cNvPr id="191" name="Oval 190">
                <a:extLst>
                  <a:ext uri="{FF2B5EF4-FFF2-40B4-BE49-F238E27FC236}">
                    <a16:creationId xmlns:a16="http://schemas.microsoft.com/office/drawing/2014/main" id="{A3C836BB-7C56-478A-A73F-7DC8376DC09E}"/>
                  </a:ext>
                </a:extLst>
              </p:cNvPr>
              <p:cNvSpPr/>
              <p:nvPr/>
            </p:nvSpPr>
            <p:spPr>
              <a:xfrm>
                <a:off x="2336214" y="3338993"/>
                <a:ext cx="985402" cy="988605"/>
              </a:xfrm>
              <a:prstGeom prst="ellipse">
                <a:avLst/>
              </a:prstGeom>
              <a:solidFill>
                <a:schemeClr val="bg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prst="cross"/>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Symbio AR+LT"/>
                </a:endParaRPr>
              </a:p>
            </p:txBody>
          </p:sp>
          <p:sp>
            <p:nvSpPr>
              <p:cNvPr id="197" name="Freeform 6">
                <a:extLst>
                  <a:ext uri="{FF2B5EF4-FFF2-40B4-BE49-F238E27FC236}">
                    <a16:creationId xmlns:a16="http://schemas.microsoft.com/office/drawing/2014/main" id="{6E8F04F0-1907-4D15-8DE3-C4F177FC4495}"/>
                  </a:ext>
                </a:extLst>
              </p:cNvPr>
              <p:cNvSpPr>
                <a:spLocks noEditPoints="1"/>
              </p:cNvSpPr>
              <p:nvPr/>
            </p:nvSpPr>
            <p:spPr bwMode="auto">
              <a:xfrm rot="1007925">
                <a:off x="1999842" y="3006204"/>
                <a:ext cx="1666171" cy="1665293"/>
              </a:xfrm>
              <a:custGeom>
                <a:avLst/>
                <a:gdLst>
                  <a:gd name="T0" fmla="*/ 4109 w 8218"/>
                  <a:gd name="T1" fmla="*/ 6534 h 8219"/>
                  <a:gd name="T2" fmla="*/ 1684 w 8218"/>
                  <a:gd name="T3" fmla="*/ 4109 h 8219"/>
                  <a:gd name="T4" fmla="*/ 4109 w 8218"/>
                  <a:gd name="T5" fmla="*/ 1684 h 8219"/>
                  <a:gd name="T6" fmla="*/ 6534 w 8218"/>
                  <a:gd name="T7" fmla="*/ 4109 h 8219"/>
                  <a:gd name="T8" fmla="*/ 4109 w 8218"/>
                  <a:gd name="T9" fmla="*/ 6534 h 8219"/>
                  <a:gd name="T10" fmla="*/ 8017 w 8218"/>
                  <a:gd name="T11" fmla="*/ 5432 h 8219"/>
                  <a:gd name="T12" fmla="*/ 8218 w 8218"/>
                  <a:gd name="T13" fmla="*/ 4462 h 8219"/>
                  <a:gd name="T14" fmla="*/ 7550 w 8218"/>
                  <a:gd name="T15" fmla="*/ 4138 h 8219"/>
                  <a:gd name="T16" fmla="*/ 7537 w 8218"/>
                  <a:gd name="T17" fmla="*/ 3811 h 8219"/>
                  <a:gd name="T18" fmla="*/ 7525 w 8218"/>
                  <a:gd name="T19" fmla="*/ 3698 h 8219"/>
                  <a:gd name="T20" fmla="*/ 8154 w 8218"/>
                  <a:gd name="T21" fmla="*/ 3300 h 8219"/>
                  <a:gd name="T22" fmla="*/ 7846 w 8218"/>
                  <a:gd name="T23" fmla="*/ 2360 h 8219"/>
                  <a:gd name="T24" fmla="*/ 7103 w 8218"/>
                  <a:gd name="T25" fmla="*/ 2414 h 8219"/>
                  <a:gd name="T26" fmla="*/ 6862 w 8218"/>
                  <a:gd name="T27" fmla="*/ 2044 h 8219"/>
                  <a:gd name="T28" fmla="*/ 7207 w 8218"/>
                  <a:gd name="T29" fmla="*/ 1387 h 8219"/>
                  <a:gd name="T30" fmla="*/ 6470 w 8218"/>
                  <a:gd name="T31" fmla="*/ 727 h 8219"/>
                  <a:gd name="T32" fmla="*/ 5854 w 8218"/>
                  <a:gd name="T33" fmla="*/ 1144 h 8219"/>
                  <a:gd name="T34" fmla="*/ 5460 w 8218"/>
                  <a:gd name="T35" fmla="*/ 944 h 8219"/>
                  <a:gd name="T36" fmla="*/ 5431 w 8218"/>
                  <a:gd name="T37" fmla="*/ 202 h 8219"/>
                  <a:gd name="T38" fmla="*/ 4462 w 8218"/>
                  <a:gd name="T39" fmla="*/ 0 h 8219"/>
                  <a:gd name="T40" fmla="*/ 4138 w 8218"/>
                  <a:gd name="T41" fmla="*/ 669 h 8219"/>
                  <a:gd name="T42" fmla="*/ 3811 w 8218"/>
                  <a:gd name="T43" fmla="*/ 682 h 8219"/>
                  <a:gd name="T44" fmla="*/ 3698 w 8218"/>
                  <a:gd name="T45" fmla="*/ 694 h 8219"/>
                  <a:gd name="T46" fmla="*/ 3301 w 8218"/>
                  <a:gd name="T47" fmla="*/ 64 h 8219"/>
                  <a:gd name="T48" fmla="*/ 2360 w 8218"/>
                  <a:gd name="T49" fmla="*/ 373 h 8219"/>
                  <a:gd name="T50" fmla="*/ 2414 w 8218"/>
                  <a:gd name="T51" fmla="*/ 1115 h 8219"/>
                  <a:gd name="T52" fmla="*/ 2045 w 8218"/>
                  <a:gd name="T53" fmla="*/ 1357 h 8219"/>
                  <a:gd name="T54" fmla="*/ 1386 w 8218"/>
                  <a:gd name="T55" fmla="*/ 1011 h 8219"/>
                  <a:gd name="T56" fmla="*/ 727 w 8218"/>
                  <a:gd name="T57" fmla="*/ 1749 h 8219"/>
                  <a:gd name="T58" fmla="*/ 1145 w 8218"/>
                  <a:gd name="T59" fmla="*/ 2365 h 8219"/>
                  <a:gd name="T60" fmla="*/ 944 w 8218"/>
                  <a:gd name="T61" fmla="*/ 2758 h 8219"/>
                  <a:gd name="T62" fmla="*/ 202 w 8218"/>
                  <a:gd name="T63" fmla="*/ 2787 h 8219"/>
                  <a:gd name="T64" fmla="*/ 0 w 8218"/>
                  <a:gd name="T65" fmla="*/ 3757 h 8219"/>
                  <a:gd name="T66" fmla="*/ 669 w 8218"/>
                  <a:gd name="T67" fmla="*/ 4081 h 8219"/>
                  <a:gd name="T68" fmla="*/ 681 w 8218"/>
                  <a:gd name="T69" fmla="*/ 4408 h 8219"/>
                  <a:gd name="T70" fmla="*/ 694 w 8218"/>
                  <a:gd name="T71" fmla="*/ 4521 h 8219"/>
                  <a:gd name="T72" fmla="*/ 65 w 8218"/>
                  <a:gd name="T73" fmla="*/ 4918 h 8219"/>
                  <a:gd name="T74" fmla="*/ 373 w 8218"/>
                  <a:gd name="T75" fmla="*/ 5859 h 8219"/>
                  <a:gd name="T76" fmla="*/ 1115 w 8218"/>
                  <a:gd name="T77" fmla="*/ 5805 h 8219"/>
                  <a:gd name="T78" fmla="*/ 1357 w 8218"/>
                  <a:gd name="T79" fmla="*/ 6174 h 8219"/>
                  <a:gd name="T80" fmla="*/ 1011 w 8218"/>
                  <a:gd name="T81" fmla="*/ 6832 h 8219"/>
                  <a:gd name="T82" fmla="*/ 1749 w 8218"/>
                  <a:gd name="T83" fmla="*/ 7492 h 8219"/>
                  <a:gd name="T84" fmla="*/ 2365 w 8218"/>
                  <a:gd name="T85" fmla="*/ 7074 h 8219"/>
                  <a:gd name="T86" fmla="*/ 2758 w 8218"/>
                  <a:gd name="T87" fmla="*/ 7274 h 8219"/>
                  <a:gd name="T88" fmla="*/ 2787 w 8218"/>
                  <a:gd name="T89" fmla="*/ 8017 h 8219"/>
                  <a:gd name="T90" fmla="*/ 3756 w 8218"/>
                  <a:gd name="T91" fmla="*/ 8219 h 8219"/>
                  <a:gd name="T92" fmla="*/ 4081 w 8218"/>
                  <a:gd name="T93" fmla="*/ 7550 h 8219"/>
                  <a:gd name="T94" fmla="*/ 4408 w 8218"/>
                  <a:gd name="T95" fmla="*/ 7537 h 8219"/>
                  <a:gd name="T96" fmla="*/ 4520 w 8218"/>
                  <a:gd name="T97" fmla="*/ 7524 h 8219"/>
                  <a:gd name="T98" fmla="*/ 4917 w 8218"/>
                  <a:gd name="T99" fmla="*/ 8155 h 8219"/>
                  <a:gd name="T100" fmla="*/ 5859 w 8218"/>
                  <a:gd name="T101" fmla="*/ 7847 h 8219"/>
                  <a:gd name="T102" fmla="*/ 5805 w 8218"/>
                  <a:gd name="T103" fmla="*/ 7104 h 8219"/>
                  <a:gd name="T104" fmla="*/ 6174 w 8218"/>
                  <a:gd name="T105" fmla="*/ 6862 h 8219"/>
                  <a:gd name="T106" fmla="*/ 6832 w 8218"/>
                  <a:gd name="T107" fmla="*/ 7208 h 8219"/>
                  <a:gd name="T108" fmla="*/ 7492 w 8218"/>
                  <a:gd name="T109" fmla="*/ 6470 h 8219"/>
                  <a:gd name="T110" fmla="*/ 7075 w 8218"/>
                  <a:gd name="T111" fmla="*/ 5854 h 8219"/>
                  <a:gd name="T112" fmla="*/ 7274 w 8218"/>
                  <a:gd name="T113" fmla="*/ 5461 h 8219"/>
                  <a:gd name="T114" fmla="*/ 8017 w 8218"/>
                  <a:gd name="T115" fmla="*/ 5432 h 8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218" h="8219">
                    <a:moveTo>
                      <a:pt x="4109" y="6534"/>
                    </a:moveTo>
                    <a:cubicBezTo>
                      <a:pt x="2772" y="6534"/>
                      <a:pt x="1684" y="5447"/>
                      <a:pt x="1684" y="4109"/>
                    </a:cubicBezTo>
                    <a:cubicBezTo>
                      <a:pt x="1684" y="2772"/>
                      <a:pt x="2772" y="1684"/>
                      <a:pt x="4109" y="1684"/>
                    </a:cubicBezTo>
                    <a:cubicBezTo>
                      <a:pt x="5446" y="1684"/>
                      <a:pt x="6534" y="2772"/>
                      <a:pt x="6534" y="4109"/>
                    </a:cubicBezTo>
                    <a:cubicBezTo>
                      <a:pt x="6534" y="5447"/>
                      <a:pt x="5446" y="6534"/>
                      <a:pt x="4109" y="6534"/>
                    </a:cubicBezTo>
                    <a:close/>
                    <a:moveTo>
                      <a:pt x="8017" y="5432"/>
                    </a:moveTo>
                    <a:cubicBezTo>
                      <a:pt x="8122" y="5122"/>
                      <a:pt x="8190" y="4797"/>
                      <a:pt x="8218" y="4462"/>
                    </a:cubicBezTo>
                    <a:lnTo>
                      <a:pt x="7550" y="4138"/>
                    </a:lnTo>
                    <a:cubicBezTo>
                      <a:pt x="7551" y="4030"/>
                      <a:pt x="7547" y="3921"/>
                      <a:pt x="7537" y="3811"/>
                    </a:cubicBezTo>
                    <a:cubicBezTo>
                      <a:pt x="7534" y="3773"/>
                      <a:pt x="7529" y="3736"/>
                      <a:pt x="7525" y="3698"/>
                    </a:cubicBezTo>
                    <a:lnTo>
                      <a:pt x="8154" y="3300"/>
                    </a:lnTo>
                    <a:cubicBezTo>
                      <a:pt x="8088" y="2970"/>
                      <a:pt x="7984" y="2655"/>
                      <a:pt x="7846" y="2360"/>
                    </a:cubicBezTo>
                    <a:lnTo>
                      <a:pt x="7103" y="2414"/>
                    </a:lnTo>
                    <a:cubicBezTo>
                      <a:pt x="7031" y="2285"/>
                      <a:pt x="6950" y="2162"/>
                      <a:pt x="6862" y="2044"/>
                    </a:cubicBezTo>
                    <a:lnTo>
                      <a:pt x="7207" y="1387"/>
                    </a:lnTo>
                    <a:cubicBezTo>
                      <a:pt x="6989" y="1138"/>
                      <a:pt x="6741" y="917"/>
                      <a:pt x="6470" y="727"/>
                    </a:cubicBezTo>
                    <a:lnTo>
                      <a:pt x="5854" y="1144"/>
                    </a:lnTo>
                    <a:cubicBezTo>
                      <a:pt x="5728" y="1070"/>
                      <a:pt x="5596" y="1003"/>
                      <a:pt x="5460" y="944"/>
                    </a:cubicBezTo>
                    <a:lnTo>
                      <a:pt x="5431" y="202"/>
                    </a:lnTo>
                    <a:cubicBezTo>
                      <a:pt x="5122" y="97"/>
                      <a:pt x="4796" y="28"/>
                      <a:pt x="4462" y="0"/>
                    </a:cubicBezTo>
                    <a:lnTo>
                      <a:pt x="4138" y="669"/>
                    </a:lnTo>
                    <a:cubicBezTo>
                      <a:pt x="4030" y="668"/>
                      <a:pt x="3921" y="672"/>
                      <a:pt x="3811" y="682"/>
                    </a:cubicBezTo>
                    <a:cubicBezTo>
                      <a:pt x="3772" y="685"/>
                      <a:pt x="3735" y="690"/>
                      <a:pt x="3698" y="694"/>
                    </a:cubicBezTo>
                    <a:lnTo>
                      <a:pt x="3301" y="64"/>
                    </a:lnTo>
                    <a:cubicBezTo>
                      <a:pt x="2970" y="130"/>
                      <a:pt x="2655" y="234"/>
                      <a:pt x="2360" y="373"/>
                    </a:cubicBezTo>
                    <a:lnTo>
                      <a:pt x="2414" y="1115"/>
                    </a:lnTo>
                    <a:cubicBezTo>
                      <a:pt x="2285" y="1188"/>
                      <a:pt x="2161" y="1269"/>
                      <a:pt x="2045" y="1357"/>
                    </a:cubicBezTo>
                    <a:lnTo>
                      <a:pt x="1386" y="1011"/>
                    </a:lnTo>
                    <a:cubicBezTo>
                      <a:pt x="1138" y="1230"/>
                      <a:pt x="916" y="1478"/>
                      <a:pt x="727" y="1749"/>
                    </a:cubicBezTo>
                    <a:lnTo>
                      <a:pt x="1145" y="2365"/>
                    </a:lnTo>
                    <a:cubicBezTo>
                      <a:pt x="1070" y="2491"/>
                      <a:pt x="1002" y="2623"/>
                      <a:pt x="944" y="2758"/>
                    </a:cubicBezTo>
                    <a:lnTo>
                      <a:pt x="202" y="2787"/>
                    </a:lnTo>
                    <a:cubicBezTo>
                      <a:pt x="96" y="3097"/>
                      <a:pt x="28" y="3422"/>
                      <a:pt x="0" y="3757"/>
                    </a:cubicBezTo>
                    <a:lnTo>
                      <a:pt x="669" y="4081"/>
                    </a:lnTo>
                    <a:cubicBezTo>
                      <a:pt x="668" y="4189"/>
                      <a:pt x="672" y="4298"/>
                      <a:pt x="681" y="4408"/>
                    </a:cubicBezTo>
                    <a:cubicBezTo>
                      <a:pt x="685" y="4446"/>
                      <a:pt x="689" y="4483"/>
                      <a:pt x="694" y="4521"/>
                    </a:cubicBezTo>
                    <a:lnTo>
                      <a:pt x="65" y="4918"/>
                    </a:lnTo>
                    <a:cubicBezTo>
                      <a:pt x="131" y="5248"/>
                      <a:pt x="234" y="5564"/>
                      <a:pt x="373" y="5859"/>
                    </a:cubicBezTo>
                    <a:lnTo>
                      <a:pt x="1115" y="5805"/>
                    </a:lnTo>
                    <a:cubicBezTo>
                      <a:pt x="1188" y="5933"/>
                      <a:pt x="1269" y="6057"/>
                      <a:pt x="1357" y="6174"/>
                    </a:cubicBezTo>
                    <a:lnTo>
                      <a:pt x="1011" y="6832"/>
                    </a:lnTo>
                    <a:cubicBezTo>
                      <a:pt x="1229" y="7081"/>
                      <a:pt x="1478" y="7302"/>
                      <a:pt x="1749" y="7492"/>
                    </a:cubicBezTo>
                    <a:lnTo>
                      <a:pt x="2365" y="7074"/>
                    </a:lnTo>
                    <a:cubicBezTo>
                      <a:pt x="2491" y="7149"/>
                      <a:pt x="2622" y="7216"/>
                      <a:pt x="2758" y="7274"/>
                    </a:cubicBezTo>
                    <a:lnTo>
                      <a:pt x="2787" y="8017"/>
                    </a:lnTo>
                    <a:cubicBezTo>
                      <a:pt x="3097" y="8122"/>
                      <a:pt x="3421" y="8191"/>
                      <a:pt x="3756" y="8219"/>
                    </a:cubicBezTo>
                    <a:lnTo>
                      <a:pt x="4081" y="7550"/>
                    </a:lnTo>
                    <a:cubicBezTo>
                      <a:pt x="4189" y="7551"/>
                      <a:pt x="4298" y="7547"/>
                      <a:pt x="4408" y="7537"/>
                    </a:cubicBezTo>
                    <a:cubicBezTo>
                      <a:pt x="4446" y="7534"/>
                      <a:pt x="4483" y="7529"/>
                      <a:pt x="4520" y="7524"/>
                    </a:cubicBezTo>
                    <a:lnTo>
                      <a:pt x="4917" y="8155"/>
                    </a:lnTo>
                    <a:cubicBezTo>
                      <a:pt x="5249" y="8089"/>
                      <a:pt x="5564" y="7985"/>
                      <a:pt x="5859" y="7847"/>
                    </a:cubicBezTo>
                    <a:lnTo>
                      <a:pt x="5805" y="7104"/>
                    </a:lnTo>
                    <a:cubicBezTo>
                      <a:pt x="5933" y="7030"/>
                      <a:pt x="6057" y="6950"/>
                      <a:pt x="6174" y="6862"/>
                    </a:cubicBezTo>
                    <a:lnTo>
                      <a:pt x="6832" y="7208"/>
                    </a:lnTo>
                    <a:cubicBezTo>
                      <a:pt x="7080" y="6989"/>
                      <a:pt x="7302" y="6741"/>
                      <a:pt x="7492" y="6470"/>
                    </a:cubicBezTo>
                    <a:lnTo>
                      <a:pt x="7075" y="5854"/>
                    </a:lnTo>
                    <a:cubicBezTo>
                      <a:pt x="7149" y="5728"/>
                      <a:pt x="7216" y="5596"/>
                      <a:pt x="7274" y="5461"/>
                    </a:cubicBezTo>
                    <a:lnTo>
                      <a:pt x="8017" y="5432"/>
                    </a:lnTo>
                  </a:path>
                </a:pathLst>
              </a:custGeom>
              <a:solidFill>
                <a:srgbClr val="14386B"/>
              </a:solidFill>
              <a:ln>
                <a:noFill/>
              </a:ln>
              <a:effectLst>
                <a:outerShdw blurRad="50800" dist="38100" dir="13500000" algn="br" rotWithShape="0">
                  <a:prstClr val="black">
                    <a:alpha val="40000"/>
                  </a:prstClr>
                </a:outerShdw>
              </a:effec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Symbio AR+LT"/>
                </a:endParaRPr>
              </a:p>
            </p:txBody>
          </p:sp>
          <p:sp>
            <p:nvSpPr>
              <p:cNvPr id="198" name="Oval 197">
                <a:extLst>
                  <a:ext uri="{FF2B5EF4-FFF2-40B4-BE49-F238E27FC236}">
                    <a16:creationId xmlns:a16="http://schemas.microsoft.com/office/drawing/2014/main" id="{ADD08E2C-4104-4567-9AC9-B9E411E778C8}"/>
                  </a:ext>
                </a:extLst>
              </p:cNvPr>
              <p:cNvSpPr/>
              <p:nvPr/>
            </p:nvSpPr>
            <p:spPr>
              <a:xfrm>
                <a:off x="2471753" y="3458787"/>
                <a:ext cx="728933" cy="75325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Symbio AR+LT"/>
                </a:endParaRPr>
              </a:p>
            </p:txBody>
          </p:sp>
          <p:sp>
            <p:nvSpPr>
              <p:cNvPr id="199" name="Oval 198">
                <a:extLst>
                  <a:ext uri="{FF2B5EF4-FFF2-40B4-BE49-F238E27FC236}">
                    <a16:creationId xmlns:a16="http://schemas.microsoft.com/office/drawing/2014/main" id="{1486D0DE-62B3-4938-AD77-577ED6C48FE6}"/>
                  </a:ext>
                </a:extLst>
              </p:cNvPr>
              <p:cNvSpPr/>
              <p:nvPr/>
            </p:nvSpPr>
            <p:spPr>
              <a:xfrm>
                <a:off x="3077743" y="4176213"/>
                <a:ext cx="750626" cy="712905"/>
              </a:xfrm>
              <a:prstGeom prst="ellipse">
                <a:avLst/>
              </a:prstGeom>
              <a:solidFill>
                <a:schemeClr val="bg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prst="cross"/>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Symbio AR+LT"/>
                </a:endParaRPr>
              </a:p>
            </p:txBody>
          </p:sp>
          <p:pic>
            <p:nvPicPr>
              <p:cNvPr id="200" name="Picture 4" descr="Data Analysis PNG Images Transparent Background | PNG Play">
                <a:extLst>
                  <a:ext uri="{FF2B5EF4-FFF2-40B4-BE49-F238E27FC236}">
                    <a16:creationId xmlns:a16="http://schemas.microsoft.com/office/drawing/2014/main" id="{7055B597-932A-40F3-99DD-E58E23DFB3A6}"/>
                  </a:ext>
                </a:extLst>
              </p:cNvPr>
              <p:cNvPicPr>
                <a:picLocks noChangeAspect="1" noChangeArrowheads="1"/>
              </p:cNvPicPr>
              <p:nvPr/>
            </p:nvPicPr>
            <p:blipFill>
              <a:blip r:embed="rId11">
                <a:clrChange>
                  <a:clrFrom>
                    <a:srgbClr val="006343"/>
                  </a:clrFrom>
                  <a:clrTo>
                    <a:srgbClr val="006343">
                      <a:alpha val="0"/>
                    </a:srgbClr>
                  </a:clrTo>
                </a:clrChange>
                <a:extLst>
                  <a:ext uri="{28A0092B-C50C-407E-A947-70E740481C1C}">
                    <a14:useLocalDpi xmlns:a14="http://schemas.microsoft.com/office/drawing/2010/main" val="0"/>
                  </a:ext>
                </a:extLst>
              </a:blip>
              <a:srcRect/>
              <a:stretch>
                <a:fillRect/>
              </a:stretch>
            </p:blipFill>
            <p:spPr bwMode="auto">
              <a:xfrm>
                <a:off x="2413486" y="3405963"/>
                <a:ext cx="830857" cy="831860"/>
              </a:xfrm>
              <a:prstGeom prst="rect">
                <a:avLst/>
              </a:prstGeom>
              <a:noFill/>
              <a:extLst>
                <a:ext uri="{909E8E84-426E-40DD-AFC4-6F175D3DCCD1}">
                  <a14:hiddenFill xmlns:a14="http://schemas.microsoft.com/office/drawing/2010/main">
                    <a:solidFill>
                      <a:srgbClr val="FFFFFF"/>
                    </a:solidFill>
                  </a14:hiddenFill>
                </a:ext>
              </a:extLst>
            </p:spPr>
          </p:pic>
          <p:sp>
            <p:nvSpPr>
              <p:cNvPr id="201" name="Freeform 6">
                <a:extLst>
                  <a:ext uri="{FF2B5EF4-FFF2-40B4-BE49-F238E27FC236}">
                    <a16:creationId xmlns:a16="http://schemas.microsoft.com/office/drawing/2014/main" id="{0AB34E6A-4DC2-401B-8B0D-89FAD489D190}"/>
                  </a:ext>
                </a:extLst>
              </p:cNvPr>
              <p:cNvSpPr>
                <a:spLocks noEditPoints="1"/>
              </p:cNvSpPr>
              <p:nvPr/>
            </p:nvSpPr>
            <p:spPr bwMode="auto">
              <a:xfrm>
                <a:off x="2832927" y="3938982"/>
                <a:ext cx="1255251" cy="1191288"/>
              </a:xfrm>
              <a:custGeom>
                <a:avLst/>
                <a:gdLst>
                  <a:gd name="T0" fmla="*/ 4109 w 8218"/>
                  <a:gd name="T1" fmla="*/ 6534 h 8219"/>
                  <a:gd name="T2" fmla="*/ 1684 w 8218"/>
                  <a:gd name="T3" fmla="*/ 4109 h 8219"/>
                  <a:gd name="T4" fmla="*/ 4109 w 8218"/>
                  <a:gd name="T5" fmla="*/ 1684 h 8219"/>
                  <a:gd name="T6" fmla="*/ 6534 w 8218"/>
                  <a:gd name="T7" fmla="*/ 4109 h 8219"/>
                  <a:gd name="T8" fmla="*/ 4109 w 8218"/>
                  <a:gd name="T9" fmla="*/ 6534 h 8219"/>
                  <a:gd name="T10" fmla="*/ 8017 w 8218"/>
                  <a:gd name="T11" fmla="*/ 5432 h 8219"/>
                  <a:gd name="T12" fmla="*/ 8218 w 8218"/>
                  <a:gd name="T13" fmla="*/ 4462 h 8219"/>
                  <a:gd name="T14" fmla="*/ 7550 w 8218"/>
                  <a:gd name="T15" fmla="*/ 4138 h 8219"/>
                  <a:gd name="T16" fmla="*/ 7537 w 8218"/>
                  <a:gd name="T17" fmla="*/ 3811 h 8219"/>
                  <a:gd name="T18" fmla="*/ 7525 w 8218"/>
                  <a:gd name="T19" fmla="*/ 3698 h 8219"/>
                  <a:gd name="T20" fmla="*/ 8154 w 8218"/>
                  <a:gd name="T21" fmla="*/ 3300 h 8219"/>
                  <a:gd name="T22" fmla="*/ 7846 w 8218"/>
                  <a:gd name="T23" fmla="*/ 2360 h 8219"/>
                  <a:gd name="T24" fmla="*/ 7103 w 8218"/>
                  <a:gd name="T25" fmla="*/ 2414 h 8219"/>
                  <a:gd name="T26" fmla="*/ 6862 w 8218"/>
                  <a:gd name="T27" fmla="*/ 2044 h 8219"/>
                  <a:gd name="T28" fmla="*/ 7207 w 8218"/>
                  <a:gd name="T29" fmla="*/ 1387 h 8219"/>
                  <a:gd name="T30" fmla="*/ 6470 w 8218"/>
                  <a:gd name="T31" fmla="*/ 727 h 8219"/>
                  <a:gd name="T32" fmla="*/ 5854 w 8218"/>
                  <a:gd name="T33" fmla="*/ 1144 h 8219"/>
                  <a:gd name="T34" fmla="*/ 5460 w 8218"/>
                  <a:gd name="T35" fmla="*/ 944 h 8219"/>
                  <a:gd name="T36" fmla="*/ 5431 w 8218"/>
                  <a:gd name="T37" fmla="*/ 202 h 8219"/>
                  <a:gd name="T38" fmla="*/ 4462 w 8218"/>
                  <a:gd name="T39" fmla="*/ 0 h 8219"/>
                  <a:gd name="T40" fmla="*/ 4138 w 8218"/>
                  <a:gd name="T41" fmla="*/ 669 h 8219"/>
                  <a:gd name="T42" fmla="*/ 3811 w 8218"/>
                  <a:gd name="T43" fmla="*/ 682 h 8219"/>
                  <a:gd name="T44" fmla="*/ 3698 w 8218"/>
                  <a:gd name="T45" fmla="*/ 694 h 8219"/>
                  <a:gd name="T46" fmla="*/ 3301 w 8218"/>
                  <a:gd name="T47" fmla="*/ 64 h 8219"/>
                  <a:gd name="T48" fmla="*/ 2360 w 8218"/>
                  <a:gd name="T49" fmla="*/ 373 h 8219"/>
                  <a:gd name="T50" fmla="*/ 2414 w 8218"/>
                  <a:gd name="T51" fmla="*/ 1115 h 8219"/>
                  <a:gd name="T52" fmla="*/ 2045 w 8218"/>
                  <a:gd name="T53" fmla="*/ 1357 h 8219"/>
                  <a:gd name="T54" fmla="*/ 1386 w 8218"/>
                  <a:gd name="T55" fmla="*/ 1011 h 8219"/>
                  <a:gd name="T56" fmla="*/ 727 w 8218"/>
                  <a:gd name="T57" fmla="*/ 1749 h 8219"/>
                  <a:gd name="T58" fmla="*/ 1145 w 8218"/>
                  <a:gd name="T59" fmla="*/ 2365 h 8219"/>
                  <a:gd name="T60" fmla="*/ 944 w 8218"/>
                  <a:gd name="T61" fmla="*/ 2758 h 8219"/>
                  <a:gd name="T62" fmla="*/ 202 w 8218"/>
                  <a:gd name="T63" fmla="*/ 2787 h 8219"/>
                  <a:gd name="T64" fmla="*/ 0 w 8218"/>
                  <a:gd name="T65" fmla="*/ 3757 h 8219"/>
                  <a:gd name="T66" fmla="*/ 669 w 8218"/>
                  <a:gd name="T67" fmla="*/ 4081 h 8219"/>
                  <a:gd name="T68" fmla="*/ 681 w 8218"/>
                  <a:gd name="T69" fmla="*/ 4408 h 8219"/>
                  <a:gd name="T70" fmla="*/ 694 w 8218"/>
                  <a:gd name="T71" fmla="*/ 4521 h 8219"/>
                  <a:gd name="T72" fmla="*/ 65 w 8218"/>
                  <a:gd name="T73" fmla="*/ 4918 h 8219"/>
                  <a:gd name="T74" fmla="*/ 373 w 8218"/>
                  <a:gd name="T75" fmla="*/ 5859 h 8219"/>
                  <a:gd name="T76" fmla="*/ 1115 w 8218"/>
                  <a:gd name="T77" fmla="*/ 5805 h 8219"/>
                  <a:gd name="T78" fmla="*/ 1357 w 8218"/>
                  <a:gd name="T79" fmla="*/ 6174 h 8219"/>
                  <a:gd name="T80" fmla="*/ 1011 w 8218"/>
                  <a:gd name="T81" fmla="*/ 6832 h 8219"/>
                  <a:gd name="T82" fmla="*/ 1749 w 8218"/>
                  <a:gd name="T83" fmla="*/ 7492 h 8219"/>
                  <a:gd name="T84" fmla="*/ 2365 w 8218"/>
                  <a:gd name="T85" fmla="*/ 7074 h 8219"/>
                  <a:gd name="T86" fmla="*/ 2758 w 8218"/>
                  <a:gd name="T87" fmla="*/ 7274 h 8219"/>
                  <a:gd name="T88" fmla="*/ 2787 w 8218"/>
                  <a:gd name="T89" fmla="*/ 8017 h 8219"/>
                  <a:gd name="T90" fmla="*/ 3756 w 8218"/>
                  <a:gd name="T91" fmla="*/ 8219 h 8219"/>
                  <a:gd name="T92" fmla="*/ 4081 w 8218"/>
                  <a:gd name="T93" fmla="*/ 7550 h 8219"/>
                  <a:gd name="T94" fmla="*/ 4408 w 8218"/>
                  <a:gd name="T95" fmla="*/ 7537 h 8219"/>
                  <a:gd name="T96" fmla="*/ 4520 w 8218"/>
                  <a:gd name="T97" fmla="*/ 7524 h 8219"/>
                  <a:gd name="T98" fmla="*/ 4917 w 8218"/>
                  <a:gd name="T99" fmla="*/ 8155 h 8219"/>
                  <a:gd name="T100" fmla="*/ 5859 w 8218"/>
                  <a:gd name="T101" fmla="*/ 7847 h 8219"/>
                  <a:gd name="T102" fmla="*/ 5805 w 8218"/>
                  <a:gd name="T103" fmla="*/ 7104 h 8219"/>
                  <a:gd name="T104" fmla="*/ 6174 w 8218"/>
                  <a:gd name="T105" fmla="*/ 6862 h 8219"/>
                  <a:gd name="T106" fmla="*/ 6832 w 8218"/>
                  <a:gd name="T107" fmla="*/ 7208 h 8219"/>
                  <a:gd name="T108" fmla="*/ 7492 w 8218"/>
                  <a:gd name="T109" fmla="*/ 6470 h 8219"/>
                  <a:gd name="T110" fmla="*/ 7075 w 8218"/>
                  <a:gd name="T111" fmla="*/ 5854 h 8219"/>
                  <a:gd name="T112" fmla="*/ 7274 w 8218"/>
                  <a:gd name="T113" fmla="*/ 5461 h 8219"/>
                  <a:gd name="T114" fmla="*/ 8017 w 8218"/>
                  <a:gd name="T115" fmla="*/ 5432 h 8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218" h="8219">
                    <a:moveTo>
                      <a:pt x="4109" y="6534"/>
                    </a:moveTo>
                    <a:cubicBezTo>
                      <a:pt x="2772" y="6534"/>
                      <a:pt x="1684" y="5447"/>
                      <a:pt x="1684" y="4109"/>
                    </a:cubicBezTo>
                    <a:cubicBezTo>
                      <a:pt x="1684" y="2772"/>
                      <a:pt x="2772" y="1684"/>
                      <a:pt x="4109" y="1684"/>
                    </a:cubicBezTo>
                    <a:cubicBezTo>
                      <a:pt x="5446" y="1684"/>
                      <a:pt x="6534" y="2772"/>
                      <a:pt x="6534" y="4109"/>
                    </a:cubicBezTo>
                    <a:cubicBezTo>
                      <a:pt x="6534" y="5447"/>
                      <a:pt x="5446" y="6534"/>
                      <a:pt x="4109" y="6534"/>
                    </a:cubicBezTo>
                    <a:close/>
                    <a:moveTo>
                      <a:pt x="8017" y="5432"/>
                    </a:moveTo>
                    <a:cubicBezTo>
                      <a:pt x="8122" y="5122"/>
                      <a:pt x="8190" y="4797"/>
                      <a:pt x="8218" y="4462"/>
                    </a:cubicBezTo>
                    <a:lnTo>
                      <a:pt x="7550" y="4138"/>
                    </a:lnTo>
                    <a:cubicBezTo>
                      <a:pt x="7551" y="4030"/>
                      <a:pt x="7547" y="3921"/>
                      <a:pt x="7537" y="3811"/>
                    </a:cubicBezTo>
                    <a:cubicBezTo>
                      <a:pt x="7534" y="3773"/>
                      <a:pt x="7529" y="3736"/>
                      <a:pt x="7525" y="3698"/>
                    </a:cubicBezTo>
                    <a:lnTo>
                      <a:pt x="8154" y="3300"/>
                    </a:lnTo>
                    <a:cubicBezTo>
                      <a:pt x="8088" y="2970"/>
                      <a:pt x="7984" y="2655"/>
                      <a:pt x="7846" y="2360"/>
                    </a:cubicBezTo>
                    <a:lnTo>
                      <a:pt x="7103" y="2414"/>
                    </a:lnTo>
                    <a:cubicBezTo>
                      <a:pt x="7031" y="2285"/>
                      <a:pt x="6950" y="2162"/>
                      <a:pt x="6862" y="2044"/>
                    </a:cubicBezTo>
                    <a:lnTo>
                      <a:pt x="7207" y="1387"/>
                    </a:lnTo>
                    <a:cubicBezTo>
                      <a:pt x="6989" y="1138"/>
                      <a:pt x="6741" y="917"/>
                      <a:pt x="6470" y="727"/>
                    </a:cubicBezTo>
                    <a:lnTo>
                      <a:pt x="5854" y="1144"/>
                    </a:lnTo>
                    <a:cubicBezTo>
                      <a:pt x="5728" y="1070"/>
                      <a:pt x="5596" y="1003"/>
                      <a:pt x="5460" y="944"/>
                    </a:cubicBezTo>
                    <a:lnTo>
                      <a:pt x="5431" y="202"/>
                    </a:lnTo>
                    <a:cubicBezTo>
                      <a:pt x="5122" y="97"/>
                      <a:pt x="4796" y="28"/>
                      <a:pt x="4462" y="0"/>
                    </a:cubicBezTo>
                    <a:lnTo>
                      <a:pt x="4138" y="669"/>
                    </a:lnTo>
                    <a:cubicBezTo>
                      <a:pt x="4030" y="668"/>
                      <a:pt x="3921" y="672"/>
                      <a:pt x="3811" y="682"/>
                    </a:cubicBezTo>
                    <a:cubicBezTo>
                      <a:pt x="3772" y="685"/>
                      <a:pt x="3735" y="690"/>
                      <a:pt x="3698" y="694"/>
                    </a:cubicBezTo>
                    <a:lnTo>
                      <a:pt x="3301" y="64"/>
                    </a:lnTo>
                    <a:cubicBezTo>
                      <a:pt x="2970" y="130"/>
                      <a:pt x="2655" y="234"/>
                      <a:pt x="2360" y="373"/>
                    </a:cubicBezTo>
                    <a:lnTo>
                      <a:pt x="2414" y="1115"/>
                    </a:lnTo>
                    <a:cubicBezTo>
                      <a:pt x="2285" y="1188"/>
                      <a:pt x="2161" y="1269"/>
                      <a:pt x="2045" y="1357"/>
                    </a:cubicBezTo>
                    <a:lnTo>
                      <a:pt x="1386" y="1011"/>
                    </a:lnTo>
                    <a:cubicBezTo>
                      <a:pt x="1138" y="1230"/>
                      <a:pt x="916" y="1478"/>
                      <a:pt x="727" y="1749"/>
                    </a:cubicBezTo>
                    <a:lnTo>
                      <a:pt x="1145" y="2365"/>
                    </a:lnTo>
                    <a:cubicBezTo>
                      <a:pt x="1070" y="2491"/>
                      <a:pt x="1002" y="2623"/>
                      <a:pt x="944" y="2758"/>
                    </a:cubicBezTo>
                    <a:lnTo>
                      <a:pt x="202" y="2787"/>
                    </a:lnTo>
                    <a:cubicBezTo>
                      <a:pt x="96" y="3097"/>
                      <a:pt x="28" y="3422"/>
                      <a:pt x="0" y="3757"/>
                    </a:cubicBezTo>
                    <a:lnTo>
                      <a:pt x="669" y="4081"/>
                    </a:lnTo>
                    <a:cubicBezTo>
                      <a:pt x="668" y="4189"/>
                      <a:pt x="672" y="4298"/>
                      <a:pt x="681" y="4408"/>
                    </a:cubicBezTo>
                    <a:cubicBezTo>
                      <a:pt x="685" y="4446"/>
                      <a:pt x="689" y="4483"/>
                      <a:pt x="694" y="4521"/>
                    </a:cubicBezTo>
                    <a:lnTo>
                      <a:pt x="65" y="4918"/>
                    </a:lnTo>
                    <a:cubicBezTo>
                      <a:pt x="131" y="5248"/>
                      <a:pt x="234" y="5564"/>
                      <a:pt x="373" y="5859"/>
                    </a:cubicBezTo>
                    <a:lnTo>
                      <a:pt x="1115" y="5805"/>
                    </a:lnTo>
                    <a:cubicBezTo>
                      <a:pt x="1188" y="5933"/>
                      <a:pt x="1269" y="6057"/>
                      <a:pt x="1357" y="6174"/>
                    </a:cubicBezTo>
                    <a:lnTo>
                      <a:pt x="1011" y="6832"/>
                    </a:lnTo>
                    <a:cubicBezTo>
                      <a:pt x="1229" y="7081"/>
                      <a:pt x="1478" y="7302"/>
                      <a:pt x="1749" y="7492"/>
                    </a:cubicBezTo>
                    <a:lnTo>
                      <a:pt x="2365" y="7074"/>
                    </a:lnTo>
                    <a:cubicBezTo>
                      <a:pt x="2491" y="7149"/>
                      <a:pt x="2622" y="7216"/>
                      <a:pt x="2758" y="7274"/>
                    </a:cubicBezTo>
                    <a:lnTo>
                      <a:pt x="2787" y="8017"/>
                    </a:lnTo>
                    <a:cubicBezTo>
                      <a:pt x="3097" y="8122"/>
                      <a:pt x="3421" y="8191"/>
                      <a:pt x="3756" y="8219"/>
                    </a:cubicBezTo>
                    <a:lnTo>
                      <a:pt x="4081" y="7550"/>
                    </a:lnTo>
                    <a:cubicBezTo>
                      <a:pt x="4189" y="7551"/>
                      <a:pt x="4298" y="7547"/>
                      <a:pt x="4408" y="7537"/>
                    </a:cubicBezTo>
                    <a:cubicBezTo>
                      <a:pt x="4446" y="7534"/>
                      <a:pt x="4483" y="7529"/>
                      <a:pt x="4520" y="7524"/>
                    </a:cubicBezTo>
                    <a:lnTo>
                      <a:pt x="4917" y="8155"/>
                    </a:lnTo>
                    <a:cubicBezTo>
                      <a:pt x="5249" y="8089"/>
                      <a:pt x="5564" y="7985"/>
                      <a:pt x="5859" y="7847"/>
                    </a:cubicBezTo>
                    <a:lnTo>
                      <a:pt x="5805" y="7104"/>
                    </a:lnTo>
                    <a:cubicBezTo>
                      <a:pt x="5933" y="7030"/>
                      <a:pt x="6057" y="6950"/>
                      <a:pt x="6174" y="6862"/>
                    </a:cubicBezTo>
                    <a:lnTo>
                      <a:pt x="6832" y="7208"/>
                    </a:lnTo>
                    <a:cubicBezTo>
                      <a:pt x="7080" y="6989"/>
                      <a:pt x="7302" y="6741"/>
                      <a:pt x="7492" y="6470"/>
                    </a:cubicBezTo>
                    <a:lnTo>
                      <a:pt x="7075" y="5854"/>
                    </a:lnTo>
                    <a:cubicBezTo>
                      <a:pt x="7149" y="5728"/>
                      <a:pt x="7216" y="5596"/>
                      <a:pt x="7274" y="5461"/>
                    </a:cubicBezTo>
                    <a:lnTo>
                      <a:pt x="8017" y="5432"/>
                    </a:lnTo>
                  </a:path>
                </a:pathLst>
              </a:custGeom>
              <a:solidFill>
                <a:srgbClr val="62BFCB"/>
              </a:solidFill>
              <a:ln>
                <a:noFill/>
              </a:ln>
              <a:effectLst>
                <a:outerShdw blurRad="50800" dist="381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Symbio AR+LT"/>
                </a:endParaRPr>
              </a:p>
            </p:txBody>
          </p:sp>
          <p:sp>
            <p:nvSpPr>
              <p:cNvPr id="202" name="Oval 201">
                <a:extLst>
                  <a:ext uri="{FF2B5EF4-FFF2-40B4-BE49-F238E27FC236}">
                    <a16:creationId xmlns:a16="http://schemas.microsoft.com/office/drawing/2014/main" id="{72DBB5D4-2AED-46FD-88FE-5909507BA238}"/>
                  </a:ext>
                </a:extLst>
              </p:cNvPr>
              <p:cNvSpPr/>
              <p:nvPr/>
            </p:nvSpPr>
            <p:spPr>
              <a:xfrm>
                <a:off x="3478578" y="3471479"/>
                <a:ext cx="581405" cy="572674"/>
              </a:xfrm>
              <a:prstGeom prst="ellipse">
                <a:avLst/>
              </a:prstGeom>
              <a:solidFill>
                <a:schemeClr val="bg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prst="cross"/>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Symbio AR+LT"/>
                </a:endParaRPr>
              </a:p>
            </p:txBody>
          </p:sp>
          <p:sp>
            <p:nvSpPr>
              <p:cNvPr id="203" name="Freeform 6">
                <a:extLst>
                  <a:ext uri="{FF2B5EF4-FFF2-40B4-BE49-F238E27FC236}">
                    <a16:creationId xmlns:a16="http://schemas.microsoft.com/office/drawing/2014/main" id="{2DE3B797-3510-46E3-9FAA-E93148204176}"/>
                  </a:ext>
                </a:extLst>
              </p:cNvPr>
              <p:cNvSpPr>
                <a:spLocks noEditPoints="1"/>
              </p:cNvSpPr>
              <p:nvPr/>
            </p:nvSpPr>
            <p:spPr bwMode="auto">
              <a:xfrm>
                <a:off x="3306114" y="3304454"/>
                <a:ext cx="942747" cy="921233"/>
              </a:xfrm>
              <a:custGeom>
                <a:avLst/>
                <a:gdLst>
                  <a:gd name="T0" fmla="*/ 4109 w 8218"/>
                  <a:gd name="T1" fmla="*/ 6534 h 8219"/>
                  <a:gd name="T2" fmla="*/ 1684 w 8218"/>
                  <a:gd name="T3" fmla="*/ 4109 h 8219"/>
                  <a:gd name="T4" fmla="*/ 4109 w 8218"/>
                  <a:gd name="T5" fmla="*/ 1684 h 8219"/>
                  <a:gd name="T6" fmla="*/ 6534 w 8218"/>
                  <a:gd name="T7" fmla="*/ 4109 h 8219"/>
                  <a:gd name="T8" fmla="*/ 4109 w 8218"/>
                  <a:gd name="T9" fmla="*/ 6534 h 8219"/>
                  <a:gd name="T10" fmla="*/ 8017 w 8218"/>
                  <a:gd name="T11" fmla="*/ 5432 h 8219"/>
                  <a:gd name="T12" fmla="*/ 8218 w 8218"/>
                  <a:gd name="T13" fmla="*/ 4462 h 8219"/>
                  <a:gd name="T14" fmla="*/ 7550 w 8218"/>
                  <a:gd name="T15" fmla="*/ 4138 h 8219"/>
                  <a:gd name="T16" fmla="*/ 7537 w 8218"/>
                  <a:gd name="T17" fmla="*/ 3811 h 8219"/>
                  <a:gd name="T18" fmla="*/ 7525 w 8218"/>
                  <a:gd name="T19" fmla="*/ 3698 h 8219"/>
                  <a:gd name="T20" fmla="*/ 8154 w 8218"/>
                  <a:gd name="T21" fmla="*/ 3300 h 8219"/>
                  <a:gd name="T22" fmla="*/ 7846 w 8218"/>
                  <a:gd name="T23" fmla="*/ 2360 h 8219"/>
                  <a:gd name="T24" fmla="*/ 7103 w 8218"/>
                  <a:gd name="T25" fmla="*/ 2414 h 8219"/>
                  <a:gd name="T26" fmla="*/ 6862 w 8218"/>
                  <a:gd name="T27" fmla="*/ 2044 h 8219"/>
                  <a:gd name="T28" fmla="*/ 7207 w 8218"/>
                  <a:gd name="T29" fmla="*/ 1387 h 8219"/>
                  <a:gd name="T30" fmla="*/ 6470 w 8218"/>
                  <a:gd name="T31" fmla="*/ 727 h 8219"/>
                  <a:gd name="T32" fmla="*/ 5854 w 8218"/>
                  <a:gd name="T33" fmla="*/ 1144 h 8219"/>
                  <a:gd name="T34" fmla="*/ 5460 w 8218"/>
                  <a:gd name="T35" fmla="*/ 944 h 8219"/>
                  <a:gd name="T36" fmla="*/ 5431 w 8218"/>
                  <a:gd name="T37" fmla="*/ 202 h 8219"/>
                  <a:gd name="T38" fmla="*/ 4462 w 8218"/>
                  <a:gd name="T39" fmla="*/ 0 h 8219"/>
                  <a:gd name="T40" fmla="*/ 4138 w 8218"/>
                  <a:gd name="T41" fmla="*/ 669 h 8219"/>
                  <a:gd name="T42" fmla="*/ 3811 w 8218"/>
                  <a:gd name="T43" fmla="*/ 682 h 8219"/>
                  <a:gd name="T44" fmla="*/ 3698 w 8218"/>
                  <a:gd name="T45" fmla="*/ 694 h 8219"/>
                  <a:gd name="T46" fmla="*/ 3301 w 8218"/>
                  <a:gd name="T47" fmla="*/ 64 h 8219"/>
                  <a:gd name="T48" fmla="*/ 2360 w 8218"/>
                  <a:gd name="T49" fmla="*/ 373 h 8219"/>
                  <a:gd name="T50" fmla="*/ 2414 w 8218"/>
                  <a:gd name="T51" fmla="*/ 1115 h 8219"/>
                  <a:gd name="T52" fmla="*/ 2045 w 8218"/>
                  <a:gd name="T53" fmla="*/ 1357 h 8219"/>
                  <a:gd name="T54" fmla="*/ 1386 w 8218"/>
                  <a:gd name="T55" fmla="*/ 1011 h 8219"/>
                  <a:gd name="T56" fmla="*/ 727 w 8218"/>
                  <a:gd name="T57" fmla="*/ 1749 h 8219"/>
                  <a:gd name="T58" fmla="*/ 1145 w 8218"/>
                  <a:gd name="T59" fmla="*/ 2365 h 8219"/>
                  <a:gd name="T60" fmla="*/ 944 w 8218"/>
                  <a:gd name="T61" fmla="*/ 2758 h 8219"/>
                  <a:gd name="T62" fmla="*/ 202 w 8218"/>
                  <a:gd name="T63" fmla="*/ 2787 h 8219"/>
                  <a:gd name="T64" fmla="*/ 0 w 8218"/>
                  <a:gd name="T65" fmla="*/ 3757 h 8219"/>
                  <a:gd name="T66" fmla="*/ 669 w 8218"/>
                  <a:gd name="T67" fmla="*/ 4081 h 8219"/>
                  <a:gd name="T68" fmla="*/ 681 w 8218"/>
                  <a:gd name="T69" fmla="*/ 4408 h 8219"/>
                  <a:gd name="T70" fmla="*/ 694 w 8218"/>
                  <a:gd name="T71" fmla="*/ 4521 h 8219"/>
                  <a:gd name="T72" fmla="*/ 65 w 8218"/>
                  <a:gd name="T73" fmla="*/ 4918 h 8219"/>
                  <a:gd name="T74" fmla="*/ 373 w 8218"/>
                  <a:gd name="T75" fmla="*/ 5859 h 8219"/>
                  <a:gd name="T76" fmla="*/ 1115 w 8218"/>
                  <a:gd name="T77" fmla="*/ 5805 h 8219"/>
                  <a:gd name="T78" fmla="*/ 1357 w 8218"/>
                  <a:gd name="T79" fmla="*/ 6174 h 8219"/>
                  <a:gd name="T80" fmla="*/ 1011 w 8218"/>
                  <a:gd name="T81" fmla="*/ 6832 h 8219"/>
                  <a:gd name="T82" fmla="*/ 1749 w 8218"/>
                  <a:gd name="T83" fmla="*/ 7492 h 8219"/>
                  <a:gd name="T84" fmla="*/ 2365 w 8218"/>
                  <a:gd name="T85" fmla="*/ 7074 h 8219"/>
                  <a:gd name="T86" fmla="*/ 2758 w 8218"/>
                  <a:gd name="T87" fmla="*/ 7274 h 8219"/>
                  <a:gd name="T88" fmla="*/ 2787 w 8218"/>
                  <a:gd name="T89" fmla="*/ 8017 h 8219"/>
                  <a:gd name="T90" fmla="*/ 3756 w 8218"/>
                  <a:gd name="T91" fmla="*/ 8219 h 8219"/>
                  <a:gd name="T92" fmla="*/ 4081 w 8218"/>
                  <a:gd name="T93" fmla="*/ 7550 h 8219"/>
                  <a:gd name="T94" fmla="*/ 4408 w 8218"/>
                  <a:gd name="T95" fmla="*/ 7537 h 8219"/>
                  <a:gd name="T96" fmla="*/ 4520 w 8218"/>
                  <a:gd name="T97" fmla="*/ 7524 h 8219"/>
                  <a:gd name="T98" fmla="*/ 4917 w 8218"/>
                  <a:gd name="T99" fmla="*/ 8155 h 8219"/>
                  <a:gd name="T100" fmla="*/ 5859 w 8218"/>
                  <a:gd name="T101" fmla="*/ 7847 h 8219"/>
                  <a:gd name="T102" fmla="*/ 5805 w 8218"/>
                  <a:gd name="T103" fmla="*/ 7104 h 8219"/>
                  <a:gd name="T104" fmla="*/ 6174 w 8218"/>
                  <a:gd name="T105" fmla="*/ 6862 h 8219"/>
                  <a:gd name="T106" fmla="*/ 6832 w 8218"/>
                  <a:gd name="T107" fmla="*/ 7208 h 8219"/>
                  <a:gd name="T108" fmla="*/ 7492 w 8218"/>
                  <a:gd name="T109" fmla="*/ 6470 h 8219"/>
                  <a:gd name="T110" fmla="*/ 7075 w 8218"/>
                  <a:gd name="T111" fmla="*/ 5854 h 8219"/>
                  <a:gd name="T112" fmla="*/ 7274 w 8218"/>
                  <a:gd name="T113" fmla="*/ 5461 h 8219"/>
                  <a:gd name="T114" fmla="*/ 8017 w 8218"/>
                  <a:gd name="T115" fmla="*/ 5432 h 8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218" h="8219">
                    <a:moveTo>
                      <a:pt x="4109" y="6534"/>
                    </a:moveTo>
                    <a:cubicBezTo>
                      <a:pt x="2772" y="6534"/>
                      <a:pt x="1684" y="5447"/>
                      <a:pt x="1684" y="4109"/>
                    </a:cubicBezTo>
                    <a:cubicBezTo>
                      <a:pt x="1684" y="2772"/>
                      <a:pt x="2772" y="1684"/>
                      <a:pt x="4109" y="1684"/>
                    </a:cubicBezTo>
                    <a:cubicBezTo>
                      <a:pt x="5446" y="1684"/>
                      <a:pt x="6534" y="2772"/>
                      <a:pt x="6534" y="4109"/>
                    </a:cubicBezTo>
                    <a:cubicBezTo>
                      <a:pt x="6534" y="5447"/>
                      <a:pt x="5446" y="6534"/>
                      <a:pt x="4109" y="6534"/>
                    </a:cubicBezTo>
                    <a:close/>
                    <a:moveTo>
                      <a:pt x="8017" y="5432"/>
                    </a:moveTo>
                    <a:cubicBezTo>
                      <a:pt x="8122" y="5122"/>
                      <a:pt x="8190" y="4797"/>
                      <a:pt x="8218" y="4462"/>
                    </a:cubicBezTo>
                    <a:lnTo>
                      <a:pt x="7550" y="4138"/>
                    </a:lnTo>
                    <a:cubicBezTo>
                      <a:pt x="7551" y="4030"/>
                      <a:pt x="7547" y="3921"/>
                      <a:pt x="7537" y="3811"/>
                    </a:cubicBezTo>
                    <a:cubicBezTo>
                      <a:pt x="7534" y="3773"/>
                      <a:pt x="7529" y="3736"/>
                      <a:pt x="7525" y="3698"/>
                    </a:cubicBezTo>
                    <a:lnTo>
                      <a:pt x="8154" y="3300"/>
                    </a:lnTo>
                    <a:cubicBezTo>
                      <a:pt x="8088" y="2970"/>
                      <a:pt x="7984" y="2655"/>
                      <a:pt x="7846" y="2360"/>
                    </a:cubicBezTo>
                    <a:lnTo>
                      <a:pt x="7103" y="2414"/>
                    </a:lnTo>
                    <a:cubicBezTo>
                      <a:pt x="7031" y="2285"/>
                      <a:pt x="6950" y="2162"/>
                      <a:pt x="6862" y="2044"/>
                    </a:cubicBezTo>
                    <a:lnTo>
                      <a:pt x="7207" y="1387"/>
                    </a:lnTo>
                    <a:cubicBezTo>
                      <a:pt x="6989" y="1138"/>
                      <a:pt x="6741" y="917"/>
                      <a:pt x="6470" y="727"/>
                    </a:cubicBezTo>
                    <a:lnTo>
                      <a:pt x="5854" y="1144"/>
                    </a:lnTo>
                    <a:cubicBezTo>
                      <a:pt x="5728" y="1070"/>
                      <a:pt x="5596" y="1003"/>
                      <a:pt x="5460" y="944"/>
                    </a:cubicBezTo>
                    <a:lnTo>
                      <a:pt x="5431" y="202"/>
                    </a:lnTo>
                    <a:cubicBezTo>
                      <a:pt x="5122" y="97"/>
                      <a:pt x="4796" y="28"/>
                      <a:pt x="4462" y="0"/>
                    </a:cubicBezTo>
                    <a:lnTo>
                      <a:pt x="4138" y="669"/>
                    </a:lnTo>
                    <a:cubicBezTo>
                      <a:pt x="4030" y="668"/>
                      <a:pt x="3921" y="672"/>
                      <a:pt x="3811" y="682"/>
                    </a:cubicBezTo>
                    <a:cubicBezTo>
                      <a:pt x="3772" y="685"/>
                      <a:pt x="3735" y="690"/>
                      <a:pt x="3698" y="694"/>
                    </a:cubicBezTo>
                    <a:lnTo>
                      <a:pt x="3301" y="64"/>
                    </a:lnTo>
                    <a:cubicBezTo>
                      <a:pt x="2970" y="130"/>
                      <a:pt x="2655" y="234"/>
                      <a:pt x="2360" y="373"/>
                    </a:cubicBezTo>
                    <a:lnTo>
                      <a:pt x="2414" y="1115"/>
                    </a:lnTo>
                    <a:cubicBezTo>
                      <a:pt x="2285" y="1188"/>
                      <a:pt x="2161" y="1269"/>
                      <a:pt x="2045" y="1357"/>
                    </a:cubicBezTo>
                    <a:lnTo>
                      <a:pt x="1386" y="1011"/>
                    </a:lnTo>
                    <a:cubicBezTo>
                      <a:pt x="1138" y="1230"/>
                      <a:pt x="916" y="1478"/>
                      <a:pt x="727" y="1749"/>
                    </a:cubicBezTo>
                    <a:lnTo>
                      <a:pt x="1145" y="2365"/>
                    </a:lnTo>
                    <a:cubicBezTo>
                      <a:pt x="1070" y="2491"/>
                      <a:pt x="1002" y="2623"/>
                      <a:pt x="944" y="2758"/>
                    </a:cubicBezTo>
                    <a:lnTo>
                      <a:pt x="202" y="2787"/>
                    </a:lnTo>
                    <a:cubicBezTo>
                      <a:pt x="96" y="3097"/>
                      <a:pt x="28" y="3422"/>
                      <a:pt x="0" y="3757"/>
                    </a:cubicBezTo>
                    <a:lnTo>
                      <a:pt x="669" y="4081"/>
                    </a:lnTo>
                    <a:cubicBezTo>
                      <a:pt x="668" y="4189"/>
                      <a:pt x="672" y="4298"/>
                      <a:pt x="681" y="4408"/>
                    </a:cubicBezTo>
                    <a:cubicBezTo>
                      <a:pt x="685" y="4446"/>
                      <a:pt x="689" y="4483"/>
                      <a:pt x="694" y="4521"/>
                    </a:cubicBezTo>
                    <a:lnTo>
                      <a:pt x="65" y="4918"/>
                    </a:lnTo>
                    <a:cubicBezTo>
                      <a:pt x="131" y="5248"/>
                      <a:pt x="234" y="5564"/>
                      <a:pt x="373" y="5859"/>
                    </a:cubicBezTo>
                    <a:lnTo>
                      <a:pt x="1115" y="5805"/>
                    </a:lnTo>
                    <a:cubicBezTo>
                      <a:pt x="1188" y="5933"/>
                      <a:pt x="1269" y="6057"/>
                      <a:pt x="1357" y="6174"/>
                    </a:cubicBezTo>
                    <a:lnTo>
                      <a:pt x="1011" y="6832"/>
                    </a:lnTo>
                    <a:cubicBezTo>
                      <a:pt x="1229" y="7081"/>
                      <a:pt x="1478" y="7302"/>
                      <a:pt x="1749" y="7492"/>
                    </a:cubicBezTo>
                    <a:lnTo>
                      <a:pt x="2365" y="7074"/>
                    </a:lnTo>
                    <a:cubicBezTo>
                      <a:pt x="2491" y="7149"/>
                      <a:pt x="2622" y="7216"/>
                      <a:pt x="2758" y="7274"/>
                    </a:cubicBezTo>
                    <a:lnTo>
                      <a:pt x="2787" y="8017"/>
                    </a:lnTo>
                    <a:cubicBezTo>
                      <a:pt x="3097" y="8122"/>
                      <a:pt x="3421" y="8191"/>
                      <a:pt x="3756" y="8219"/>
                    </a:cubicBezTo>
                    <a:lnTo>
                      <a:pt x="4081" y="7550"/>
                    </a:lnTo>
                    <a:cubicBezTo>
                      <a:pt x="4189" y="7551"/>
                      <a:pt x="4298" y="7547"/>
                      <a:pt x="4408" y="7537"/>
                    </a:cubicBezTo>
                    <a:cubicBezTo>
                      <a:pt x="4446" y="7534"/>
                      <a:pt x="4483" y="7529"/>
                      <a:pt x="4520" y="7524"/>
                    </a:cubicBezTo>
                    <a:lnTo>
                      <a:pt x="4917" y="8155"/>
                    </a:lnTo>
                    <a:cubicBezTo>
                      <a:pt x="5249" y="8089"/>
                      <a:pt x="5564" y="7985"/>
                      <a:pt x="5859" y="7847"/>
                    </a:cubicBezTo>
                    <a:lnTo>
                      <a:pt x="5805" y="7104"/>
                    </a:lnTo>
                    <a:cubicBezTo>
                      <a:pt x="5933" y="7030"/>
                      <a:pt x="6057" y="6950"/>
                      <a:pt x="6174" y="6862"/>
                    </a:cubicBezTo>
                    <a:lnTo>
                      <a:pt x="6832" y="7208"/>
                    </a:lnTo>
                    <a:cubicBezTo>
                      <a:pt x="7080" y="6989"/>
                      <a:pt x="7302" y="6741"/>
                      <a:pt x="7492" y="6470"/>
                    </a:cubicBezTo>
                    <a:lnTo>
                      <a:pt x="7075" y="5854"/>
                    </a:lnTo>
                    <a:cubicBezTo>
                      <a:pt x="7149" y="5728"/>
                      <a:pt x="7216" y="5596"/>
                      <a:pt x="7274" y="5461"/>
                    </a:cubicBezTo>
                    <a:lnTo>
                      <a:pt x="8017" y="5432"/>
                    </a:lnTo>
                  </a:path>
                </a:pathLst>
              </a:custGeom>
              <a:solidFill>
                <a:srgbClr val="8ACFC4"/>
              </a:solidFill>
              <a:ln>
                <a:noFill/>
              </a:ln>
              <a:effectLst>
                <a:outerShdw blurRad="50800" dist="38100" dir="18900000" algn="bl" rotWithShape="0">
                  <a:prstClr val="black">
                    <a:alpha val="40000"/>
                  </a:prstClr>
                </a:outerShdw>
              </a:effec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Symbio AR+LT"/>
                </a:endParaRPr>
              </a:p>
            </p:txBody>
          </p:sp>
          <p:sp>
            <p:nvSpPr>
              <p:cNvPr id="204" name="Oval 203">
                <a:extLst>
                  <a:ext uri="{FF2B5EF4-FFF2-40B4-BE49-F238E27FC236}">
                    <a16:creationId xmlns:a16="http://schemas.microsoft.com/office/drawing/2014/main" id="{B655B8E5-5482-451B-8122-B7EFCF27A592}"/>
                  </a:ext>
                </a:extLst>
              </p:cNvPr>
              <p:cNvSpPr/>
              <p:nvPr/>
            </p:nvSpPr>
            <p:spPr>
              <a:xfrm>
                <a:off x="3585652" y="3590812"/>
                <a:ext cx="369933" cy="34276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Symbio AR+LT"/>
                </a:endParaRPr>
              </a:p>
            </p:txBody>
          </p:sp>
          <p:pic>
            <p:nvPicPr>
              <p:cNvPr id="206" name="Picture 6" descr="See related image detail">
                <a:extLst>
                  <a:ext uri="{FF2B5EF4-FFF2-40B4-BE49-F238E27FC236}">
                    <a16:creationId xmlns:a16="http://schemas.microsoft.com/office/drawing/2014/main" id="{0F8AEBBC-B5DD-4AB1-9659-94CCCF6FF1AE}"/>
                  </a:ext>
                </a:extLst>
              </p:cNvPr>
              <p:cNvPicPr>
                <a:picLocks noChangeAspect="1" noChangeArrowheads="1"/>
              </p:cNvPicPr>
              <p:nvPr/>
            </p:nvPicPr>
            <p:blipFill>
              <a:blip r:embed="rId12">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3594508" y="3580110"/>
                <a:ext cx="492822" cy="492822"/>
              </a:xfrm>
              <a:prstGeom prst="rect">
                <a:avLst/>
              </a:prstGeom>
              <a:noFill/>
              <a:extLst>
                <a:ext uri="{909E8E84-426E-40DD-AFC4-6F175D3DCCD1}">
                  <a14:hiddenFill xmlns:a14="http://schemas.microsoft.com/office/drawing/2010/main">
                    <a:solidFill>
                      <a:srgbClr val="FFFFFF"/>
                    </a:solidFill>
                  </a14:hiddenFill>
                </a:ext>
              </a:extLst>
            </p:spPr>
          </p:pic>
          <p:sp>
            <p:nvSpPr>
              <p:cNvPr id="209" name="Oval 208">
                <a:extLst>
                  <a:ext uri="{FF2B5EF4-FFF2-40B4-BE49-F238E27FC236}">
                    <a16:creationId xmlns:a16="http://schemas.microsoft.com/office/drawing/2014/main" id="{1C929DC7-DBF6-4BA8-88DE-58C565794968}"/>
                  </a:ext>
                </a:extLst>
              </p:cNvPr>
              <p:cNvSpPr/>
              <p:nvPr/>
            </p:nvSpPr>
            <p:spPr>
              <a:xfrm>
                <a:off x="3190072" y="4297687"/>
                <a:ext cx="530373" cy="47338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Symbio AR+LT"/>
                </a:endParaRPr>
              </a:p>
            </p:txBody>
          </p:sp>
          <p:pic>
            <p:nvPicPr>
              <p:cNvPr id="211" name="Picture 10" descr="Clock face Royalty Free Vector Image - VectorStock">
                <a:extLst>
                  <a:ext uri="{FF2B5EF4-FFF2-40B4-BE49-F238E27FC236}">
                    <a16:creationId xmlns:a16="http://schemas.microsoft.com/office/drawing/2014/main" id="{A91AFEDE-CF09-4A54-82F1-F867360E18DD}"/>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204957" y="4257128"/>
                <a:ext cx="511190" cy="511190"/>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218" name="Group 217">
            <a:extLst>
              <a:ext uri="{FF2B5EF4-FFF2-40B4-BE49-F238E27FC236}">
                <a16:creationId xmlns:a16="http://schemas.microsoft.com/office/drawing/2014/main" id="{F0E18853-C99C-447E-9293-940FA61A096F}"/>
              </a:ext>
            </a:extLst>
          </p:cNvPr>
          <p:cNvGrpSpPr/>
          <p:nvPr/>
        </p:nvGrpSpPr>
        <p:grpSpPr>
          <a:xfrm>
            <a:off x="1754313" y="595926"/>
            <a:ext cx="2237925" cy="754472"/>
            <a:chOff x="1017891" y="816189"/>
            <a:chExt cx="2499373" cy="837557"/>
          </a:xfrm>
        </p:grpSpPr>
        <p:sp>
          <p:nvSpPr>
            <p:cNvPr id="219" name="Rounded Rectangle 117">
              <a:extLst>
                <a:ext uri="{FF2B5EF4-FFF2-40B4-BE49-F238E27FC236}">
                  <a16:creationId xmlns:a16="http://schemas.microsoft.com/office/drawing/2014/main" id="{8382ECB4-A2C7-45C5-AF97-E8791721C409}"/>
                </a:ext>
              </a:extLst>
            </p:cNvPr>
            <p:cNvSpPr/>
            <p:nvPr/>
          </p:nvSpPr>
          <p:spPr>
            <a:xfrm>
              <a:off x="2138568" y="1145530"/>
              <a:ext cx="1378696" cy="290700"/>
            </a:xfrm>
            <a:prstGeom prst="roundRect">
              <a:avLst>
                <a:gd name="adj" fmla="val 16653"/>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a:noFill/>
                </a:ln>
                <a:solidFill>
                  <a:srgbClr val="FFFFFF"/>
                </a:solidFill>
                <a:effectLst/>
                <a:uLnTx/>
                <a:uFillTx/>
                <a:latin typeface="SST Arabic" panose="020B0504030504020204" pitchFamily="34" charset="-78"/>
                <a:ea typeface="+mn-ea"/>
                <a:cs typeface="SST Arabic" panose="020B0504030504020204" pitchFamily="34" charset="-78"/>
              </a:endParaRPr>
            </a:p>
          </p:txBody>
        </p:sp>
        <p:sp>
          <p:nvSpPr>
            <p:cNvPr id="220" name="Title 1">
              <a:extLst>
                <a:ext uri="{FF2B5EF4-FFF2-40B4-BE49-F238E27FC236}">
                  <a16:creationId xmlns:a16="http://schemas.microsoft.com/office/drawing/2014/main" id="{DC9EA528-1C07-4945-8F71-B8951F96AC53}"/>
                </a:ext>
              </a:extLst>
            </p:cNvPr>
            <p:cNvSpPr txBox="1">
              <a:spLocks/>
            </p:cNvSpPr>
            <p:nvPr/>
          </p:nvSpPr>
          <p:spPr>
            <a:xfrm>
              <a:off x="1017891" y="1212463"/>
              <a:ext cx="2379578" cy="352509"/>
            </a:xfrm>
            <a:prstGeom prst="rect">
              <a:avLst/>
            </a:prstGeom>
          </p:spPr>
          <p:txBody>
            <a:bodyPr vert="horz" lIns="0" tIns="0" rIns="0" bIns="0" rtlCol="0" anchor="t">
              <a:noAutofit/>
            </a:bodyPr>
            <a:lstStyle>
              <a:lvl1pPr algn="r" defTabSz="914400" rtl="1" eaLnBrk="1" latinLnBrk="0" hangingPunct="1">
                <a:lnSpc>
                  <a:spcPct val="90000"/>
                </a:lnSpc>
                <a:spcBef>
                  <a:spcPct val="0"/>
                </a:spcBef>
                <a:buNone/>
                <a:defRPr sz="2600" kern="1200">
                  <a:solidFill>
                    <a:schemeClr val="accent3"/>
                  </a:solidFill>
                  <a:latin typeface="Greta Arabic" pitchFamily="2" charset="-78"/>
                  <a:ea typeface="+mj-ea"/>
                  <a:cs typeface="+mj-cs"/>
                </a:defRPr>
              </a:lvl1pPr>
            </a:lstStyle>
            <a:p>
              <a:pPr marL="0" marR="0" lvl="0" indent="0" algn="r" defTabSz="914400" rtl="1" eaLnBrk="1" fontAlgn="auto" latinLnBrk="0" hangingPunct="1">
                <a:lnSpc>
                  <a:spcPct val="90000"/>
                </a:lnSpc>
                <a:spcBef>
                  <a:spcPct val="0"/>
                </a:spcBef>
                <a:spcAft>
                  <a:spcPts val="0"/>
                </a:spcAft>
                <a:buClrTx/>
                <a:buSzTx/>
                <a:buFontTx/>
                <a:buNone/>
                <a:tabLst/>
                <a:defRPr/>
              </a:pPr>
              <a:r>
                <a:rPr kumimoji="0" lang="ar-SA" sz="1100" b="0" i="0" u="none" strike="noStrike" kern="1200" cap="none" spc="0" normalizeH="0" baseline="0" noProof="0" dirty="0">
                  <a:ln>
                    <a:noFill/>
                  </a:ln>
                  <a:solidFill>
                    <a:srgbClr val="FFFFFF"/>
                  </a:solidFill>
                  <a:effectLst/>
                  <a:uLnTx/>
                  <a:uFillTx/>
                  <a:latin typeface="Greta Arabic" pitchFamily="2" charset="-78"/>
                  <a:ea typeface="+mj-ea"/>
                  <a:cs typeface="Somar Bold"/>
                </a:rPr>
                <a:t>محرك المخاطر </a:t>
              </a:r>
              <a:endParaRPr kumimoji="0" lang="en-US" sz="1100" b="0" i="0" u="none" strike="noStrike" kern="1200" cap="none" spc="0" normalizeH="0" baseline="0" noProof="0" dirty="0">
                <a:ln>
                  <a:noFill/>
                </a:ln>
                <a:solidFill>
                  <a:srgbClr val="FFFFFF"/>
                </a:solidFill>
                <a:effectLst/>
                <a:uLnTx/>
                <a:uFillTx/>
                <a:latin typeface="Greta Arabic" pitchFamily="2" charset="-78"/>
                <a:ea typeface="+mj-ea"/>
                <a:cs typeface="Somar Bold"/>
              </a:endParaRPr>
            </a:p>
          </p:txBody>
        </p:sp>
        <p:grpSp>
          <p:nvGrpSpPr>
            <p:cNvPr id="221" name="Group 220">
              <a:extLst>
                <a:ext uri="{FF2B5EF4-FFF2-40B4-BE49-F238E27FC236}">
                  <a16:creationId xmlns:a16="http://schemas.microsoft.com/office/drawing/2014/main" id="{F3343E8D-4EB4-436D-A5F5-9BC0784C345A}"/>
                </a:ext>
              </a:extLst>
            </p:cNvPr>
            <p:cNvGrpSpPr/>
            <p:nvPr/>
          </p:nvGrpSpPr>
          <p:grpSpPr>
            <a:xfrm>
              <a:off x="1500068" y="816189"/>
              <a:ext cx="927245" cy="837557"/>
              <a:chOff x="1999842" y="3006204"/>
              <a:chExt cx="2249019" cy="2124066"/>
            </a:xfrm>
          </p:grpSpPr>
          <p:sp>
            <p:nvSpPr>
              <p:cNvPr id="222" name="Oval 221">
                <a:extLst>
                  <a:ext uri="{FF2B5EF4-FFF2-40B4-BE49-F238E27FC236}">
                    <a16:creationId xmlns:a16="http://schemas.microsoft.com/office/drawing/2014/main" id="{1B791847-1377-450E-A7BF-F174EA682D3F}"/>
                  </a:ext>
                </a:extLst>
              </p:cNvPr>
              <p:cNvSpPr/>
              <p:nvPr/>
            </p:nvSpPr>
            <p:spPr>
              <a:xfrm>
                <a:off x="2336214" y="3338993"/>
                <a:ext cx="985402" cy="988605"/>
              </a:xfrm>
              <a:prstGeom prst="ellipse">
                <a:avLst/>
              </a:prstGeom>
              <a:solidFill>
                <a:schemeClr val="bg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prst="cross"/>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Symbio AR+LT"/>
                </a:endParaRPr>
              </a:p>
            </p:txBody>
          </p:sp>
          <p:sp>
            <p:nvSpPr>
              <p:cNvPr id="224" name="Freeform 6">
                <a:extLst>
                  <a:ext uri="{FF2B5EF4-FFF2-40B4-BE49-F238E27FC236}">
                    <a16:creationId xmlns:a16="http://schemas.microsoft.com/office/drawing/2014/main" id="{341795B9-E5B8-44C8-95C2-2738B411C63E}"/>
                  </a:ext>
                </a:extLst>
              </p:cNvPr>
              <p:cNvSpPr>
                <a:spLocks noEditPoints="1"/>
              </p:cNvSpPr>
              <p:nvPr/>
            </p:nvSpPr>
            <p:spPr bwMode="auto">
              <a:xfrm rot="1007925">
                <a:off x="1999842" y="3006204"/>
                <a:ext cx="1666171" cy="1665293"/>
              </a:xfrm>
              <a:custGeom>
                <a:avLst/>
                <a:gdLst>
                  <a:gd name="T0" fmla="*/ 4109 w 8218"/>
                  <a:gd name="T1" fmla="*/ 6534 h 8219"/>
                  <a:gd name="T2" fmla="*/ 1684 w 8218"/>
                  <a:gd name="T3" fmla="*/ 4109 h 8219"/>
                  <a:gd name="T4" fmla="*/ 4109 w 8218"/>
                  <a:gd name="T5" fmla="*/ 1684 h 8219"/>
                  <a:gd name="T6" fmla="*/ 6534 w 8218"/>
                  <a:gd name="T7" fmla="*/ 4109 h 8219"/>
                  <a:gd name="T8" fmla="*/ 4109 w 8218"/>
                  <a:gd name="T9" fmla="*/ 6534 h 8219"/>
                  <a:gd name="T10" fmla="*/ 8017 w 8218"/>
                  <a:gd name="T11" fmla="*/ 5432 h 8219"/>
                  <a:gd name="T12" fmla="*/ 8218 w 8218"/>
                  <a:gd name="T13" fmla="*/ 4462 h 8219"/>
                  <a:gd name="T14" fmla="*/ 7550 w 8218"/>
                  <a:gd name="T15" fmla="*/ 4138 h 8219"/>
                  <a:gd name="T16" fmla="*/ 7537 w 8218"/>
                  <a:gd name="T17" fmla="*/ 3811 h 8219"/>
                  <a:gd name="T18" fmla="*/ 7525 w 8218"/>
                  <a:gd name="T19" fmla="*/ 3698 h 8219"/>
                  <a:gd name="T20" fmla="*/ 8154 w 8218"/>
                  <a:gd name="T21" fmla="*/ 3300 h 8219"/>
                  <a:gd name="T22" fmla="*/ 7846 w 8218"/>
                  <a:gd name="T23" fmla="*/ 2360 h 8219"/>
                  <a:gd name="T24" fmla="*/ 7103 w 8218"/>
                  <a:gd name="T25" fmla="*/ 2414 h 8219"/>
                  <a:gd name="T26" fmla="*/ 6862 w 8218"/>
                  <a:gd name="T27" fmla="*/ 2044 h 8219"/>
                  <a:gd name="T28" fmla="*/ 7207 w 8218"/>
                  <a:gd name="T29" fmla="*/ 1387 h 8219"/>
                  <a:gd name="T30" fmla="*/ 6470 w 8218"/>
                  <a:gd name="T31" fmla="*/ 727 h 8219"/>
                  <a:gd name="T32" fmla="*/ 5854 w 8218"/>
                  <a:gd name="T33" fmla="*/ 1144 h 8219"/>
                  <a:gd name="T34" fmla="*/ 5460 w 8218"/>
                  <a:gd name="T35" fmla="*/ 944 h 8219"/>
                  <a:gd name="T36" fmla="*/ 5431 w 8218"/>
                  <a:gd name="T37" fmla="*/ 202 h 8219"/>
                  <a:gd name="T38" fmla="*/ 4462 w 8218"/>
                  <a:gd name="T39" fmla="*/ 0 h 8219"/>
                  <a:gd name="T40" fmla="*/ 4138 w 8218"/>
                  <a:gd name="T41" fmla="*/ 669 h 8219"/>
                  <a:gd name="T42" fmla="*/ 3811 w 8218"/>
                  <a:gd name="T43" fmla="*/ 682 h 8219"/>
                  <a:gd name="T44" fmla="*/ 3698 w 8218"/>
                  <a:gd name="T45" fmla="*/ 694 h 8219"/>
                  <a:gd name="T46" fmla="*/ 3301 w 8218"/>
                  <a:gd name="T47" fmla="*/ 64 h 8219"/>
                  <a:gd name="T48" fmla="*/ 2360 w 8218"/>
                  <a:gd name="T49" fmla="*/ 373 h 8219"/>
                  <a:gd name="T50" fmla="*/ 2414 w 8218"/>
                  <a:gd name="T51" fmla="*/ 1115 h 8219"/>
                  <a:gd name="T52" fmla="*/ 2045 w 8218"/>
                  <a:gd name="T53" fmla="*/ 1357 h 8219"/>
                  <a:gd name="T54" fmla="*/ 1386 w 8218"/>
                  <a:gd name="T55" fmla="*/ 1011 h 8219"/>
                  <a:gd name="T56" fmla="*/ 727 w 8218"/>
                  <a:gd name="T57" fmla="*/ 1749 h 8219"/>
                  <a:gd name="T58" fmla="*/ 1145 w 8218"/>
                  <a:gd name="T59" fmla="*/ 2365 h 8219"/>
                  <a:gd name="T60" fmla="*/ 944 w 8218"/>
                  <a:gd name="T61" fmla="*/ 2758 h 8219"/>
                  <a:gd name="T62" fmla="*/ 202 w 8218"/>
                  <a:gd name="T63" fmla="*/ 2787 h 8219"/>
                  <a:gd name="T64" fmla="*/ 0 w 8218"/>
                  <a:gd name="T65" fmla="*/ 3757 h 8219"/>
                  <a:gd name="T66" fmla="*/ 669 w 8218"/>
                  <a:gd name="T67" fmla="*/ 4081 h 8219"/>
                  <a:gd name="T68" fmla="*/ 681 w 8218"/>
                  <a:gd name="T69" fmla="*/ 4408 h 8219"/>
                  <a:gd name="T70" fmla="*/ 694 w 8218"/>
                  <a:gd name="T71" fmla="*/ 4521 h 8219"/>
                  <a:gd name="T72" fmla="*/ 65 w 8218"/>
                  <a:gd name="T73" fmla="*/ 4918 h 8219"/>
                  <a:gd name="T74" fmla="*/ 373 w 8218"/>
                  <a:gd name="T75" fmla="*/ 5859 h 8219"/>
                  <a:gd name="T76" fmla="*/ 1115 w 8218"/>
                  <a:gd name="T77" fmla="*/ 5805 h 8219"/>
                  <a:gd name="T78" fmla="*/ 1357 w 8218"/>
                  <a:gd name="T79" fmla="*/ 6174 h 8219"/>
                  <a:gd name="T80" fmla="*/ 1011 w 8218"/>
                  <a:gd name="T81" fmla="*/ 6832 h 8219"/>
                  <a:gd name="T82" fmla="*/ 1749 w 8218"/>
                  <a:gd name="T83" fmla="*/ 7492 h 8219"/>
                  <a:gd name="T84" fmla="*/ 2365 w 8218"/>
                  <a:gd name="T85" fmla="*/ 7074 h 8219"/>
                  <a:gd name="T86" fmla="*/ 2758 w 8218"/>
                  <a:gd name="T87" fmla="*/ 7274 h 8219"/>
                  <a:gd name="T88" fmla="*/ 2787 w 8218"/>
                  <a:gd name="T89" fmla="*/ 8017 h 8219"/>
                  <a:gd name="T90" fmla="*/ 3756 w 8218"/>
                  <a:gd name="T91" fmla="*/ 8219 h 8219"/>
                  <a:gd name="T92" fmla="*/ 4081 w 8218"/>
                  <a:gd name="T93" fmla="*/ 7550 h 8219"/>
                  <a:gd name="T94" fmla="*/ 4408 w 8218"/>
                  <a:gd name="T95" fmla="*/ 7537 h 8219"/>
                  <a:gd name="T96" fmla="*/ 4520 w 8218"/>
                  <a:gd name="T97" fmla="*/ 7524 h 8219"/>
                  <a:gd name="T98" fmla="*/ 4917 w 8218"/>
                  <a:gd name="T99" fmla="*/ 8155 h 8219"/>
                  <a:gd name="T100" fmla="*/ 5859 w 8218"/>
                  <a:gd name="T101" fmla="*/ 7847 h 8219"/>
                  <a:gd name="T102" fmla="*/ 5805 w 8218"/>
                  <a:gd name="T103" fmla="*/ 7104 h 8219"/>
                  <a:gd name="T104" fmla="*/ 6174 w 8218"/>
                  <a:gd name="T105" fmla="*/ 6862 h 8219"/>
                  <a:gd name="T106" fmla="*/ 6832 w 8218"/>
                  <a:gd name="T107" fmla="*/ 7208 h 8219"/>
                  <a:gd name="T108" fmla="*/ 7492 w 8218"/>
                  <a:gd name="T109" fmla="*/ 6470 h 8219"/>
                  <a:gd name="T110" fmla="*/ 7075 w 8218"/>
                  <a:gd name="T111" fmla="*/ 5854 h 8219"/>
                  <a:gd name="T112" fmla="*/ 7274 w 8218"/>
                  <a:gd name="T113" fmla="*/ 5461 h 8219"/>
                  <a:gd name="T114" fmla="*/ 8017 w 8218"/>
                  <a:gd name="T115" fmla="*/ 5432 h 8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218" h="8219">
                    <a:moveTo>
                      <a:pt x="4109" y="6534"/>
                    </a:moveTo>
                    <a:cubicBezTo>
                      <a:pt x="2772" y="6534"/>
                      <a:pt x="1684" y="5447"/>
                      <a:pt x="1684" y="4109"/>
                    </a:cubicBezTo>
                    <a:cubicBezTo>
                      <a:pt x="1684" y="2772"/>
                      <a:pt x="2772" y="1684"/>
                      <a:pt x="4109" y="1684"/>
                    </a:cubicBezTo>
                    <a:cubicBezTo>
                      <a:pt x="5446" y="1684"/>
                      <a:pt x="6534" y="2772"/>
                      <a:pt x="6534" y="4109"/>
                    </a:cubicBezTo>
                    <a:cubicBezTo>
                      <a:pt x="6534" y="5447"/>
                      <a:pt x="5446" y="6534"/>
                      <a:pt x="4109" y="6534"/>
                    </a:cubicBezTo>
                    <a:close/>
                    <a:moveTo>
                      <a:pt x="8017" y="5432"/>
                    </a:moveTo>
                    <a:cubicBezTo>
                      <a:pt x="8122" y="5122"/>
                      <a:pt x="8190" y="4797"/>
                      <a:pt x="8218" y="4462"/>
                    </a:cubicBezTo>
                    <a:lnTo>
                      <a:pt x="7550" y="4138"/>
                    </a:lnTo>
                    <a:cubicBezTo>
                      <a:pt x="7551" y="4030"/>
                      <a:pt x="7547" y="3921"/>
                      <a:pt x="7537" y="3811"/>
                    </a:cubicBezTo>
                    <a:cubicBezTo>
                      <a:pt x="7534" y="3773"/>
                      <a:pt x="7529" y="3736"/>
                      <a:pt x="7525" y="3698"/>
                    </a:cubicBezTo>
                    <a:lnTo>
                      <a:pt x="8154" y="3300"/>
                    </a:lnTo>
                    <a:cubicBezTo>
                      <a:pt x="8088" y="2970"/>
                      <a:pt x="7984" y="2655"/>
                      <a:pt x="7846" y="2360"/>
                    </a:cubicBezTo>
                    <a:lnTo>
                      <a:pt x="7103" y="2414"/>
                    </a:lnTo>
                    <a:cubicBezTo>
                      <a:pt x="7031" y="2285"/>
                      <a:pt x="6950" y="2162"/>
                      <a:pt x="6862" y="2044"/>
                    </a:cubicBezTo>
                    <a:lnTo>
                      <a:pt x="7207" y="1387"/>
                    </a:lnTo>
                    <a:cubicBezTo>
                      <a:pt x="6989" y="1138"/>
                      <a:pt x="6741" y="917"/>
                      <a:pt x="6470" y="727"/>
                    </a:cubicBezTo>
                    <a:lnTo>
                      <a:pt x="5854" y="1144"/>
                    </a:lnTo>
                    <a:cubicBezTo>
                      <a:pt x="5728" y="1070"/>
                      <a:pt x="5596" y="1003"/>
                      <a:pt x="5460" y="944"/>
                    </a:cubicBezTo>
                    <a:lnTo>
                      <a:pt x="5431" y="202"/>
                    </a:lnTo>
                    <a:cubicBezTo>
                      <a:pt x="5122" y="97"/>
                      <a:pt x="4796" y="28"/>
                      <a:pt x="4462" y="0"/>
                    </a:cubicBezTo>
                    <a:lnTo>
                      <a:pt x="4138" y="669"/>
                    </a:lnTo>
                    <a:cubicBezTo>
                      <a:pt x="4030" y="668"/>
                      <a:pt x="3921" y="672"/>
                      <a:pt x="3811" y="682"/>
                    </a:cubicBezTo>
                    <a:cubicBezTo>
                      <a:pt x="3772" y="685"/>
                      <a:pt x="3735" y="690"/>
                      <a:pt x="3698" y="694"/>
                    </a:cubicBezTo>
                    <a:lnTo>
                      <a:pt x="3301" y="64"/>
                    </a:lnTo>
                    <a:cubicBezTo>
                      <a:pt x="2970" y="130"/>
                      <a:pt x="2655" y="234"/>
                      <a:pt x="2360" y="373"/>
                    </a:cubicBezTo>
                    <a:lnTo>
                      <a:pt x="2414" y="1115"/>
                    </a:lnTo>
                    <a:cubicBezTo>
                      <a:pt x="2285" y="1188"/>
                      <a:pt x="2161" y="1269"/>
                      <a:pt x="2045" y="1357"/>
                    </a:cubicBezTo>
                    <a:lnTo>
                      <a:pt x="1386" y="1011"/>
                    </a:lnTo>
                    <a:cubicBezTo>
                      <a:pt x="1138" y="1230"/>
                      <a:pt x="916" y="1478"/>
                      <a:pt x="727" y="1749"/>
                    </a:cubicBezTo>
                    <a:lnTo>
                      <a:pt x="1145" y="2365"/>
                    </a:lnTo>
                    <a:cubicBezTo>
                      <a:pt x="1070" y="2491"/>
                      <a:pt x="1002" y="2623"/>
                      <a:pt x="944" y="2758"/>
                    </a:cubicBezTo>
                    <a:lnTo>
                      <a:pt x="202" y="2787"/>
                    </a:lnTo>
                    <a:cubicBezTo>
                      <a:pt x="96" y="3097"/>
                      <a:pt x="28" y="3422"/>
                      <a:pt x="0" y="3757"/>
                    </a:cubicBezTo>
                    <a:lnTo>
                      <a:pt x="669" y="4081"/>
                    </a:lnTo>
                    <a:cubicBezTo>
                      <a:pt x="668" y="4189"/>
                      <a:pt x="672" y="4298"/>
                      <a:pt x="681" y="4408"/>
                    </a:cubicBezTo>
                    <a:cubicBezTo>
                      <a:pt x="685" y="4446"/>
                      <a:pt x="689" y="4483"/>
                      <a:pt x="694" y="4521"/>
                    </a:cubicBezTo>
                    <a:lnTo>
                      <a:pt x="65" y="4918"/>
                    </a:lnTo>
                    <a:cubicBezTo>
                      <a:pt x="131" y="5248"/>
                      <a:pt x="234" y="5564"/>
                      <a:pt x="373" y="5859"/>
                    </a:cubicBezTo>
                    <a:lnTo>
                      <a:pt x="1115" y="5805"/>
                    </a:lnTo>
                    <a:cubicBezTo>
                      <a:pt x="1188" y="5933"/>
                      <a:pt x="1269" y="6057"/>
                      <a:pt x="1357" y="6174"/>
                    </a:cubicBezTo>
                    <a:lnTo>
                      <a:pt x="1011" y="6832"/>
                    </a:lnTo>
                    <a:cubicBezTo>
                      <a:pt x="1229" y="7081"/>
                      <a:pt x="1478" y="7302"/>
                      <a:pt x="1749" y="7492"/>
                    </a:cubicBezTo>
                    <a:lnTo>
                      <a:pt x="2365" y="7074"/>
                    </a:lnTo>
                    <a:cubicBezTo>
                      <a:pt x="2491" y="7149"/>
                      <a:pt x="2622" y="7216"/>
                      <a:pt x="2758" y="7274"/>
                    </a:cubicBezTo>
                    <a:lnTo>
                      <a:pt x="2787" y="8017"/>
                    </a:lnTo>
                    <a:cubicBezTo>
                      <a:pt x="3097" y="8122"/>
                      <a:pt x="3421" y="8191"/>
                      <a:pt x="3756" y="8219"/>
                    </a:cubicBezTo>
                    <a:lnTo>
                      <a:pt x="4081" y="7550"/>
                    </a:lnTo>
                    <a:cubicBezTo>
                      <a:pt x="4189" y="7551"/>
                      <a:pt x="4298" y="7547"/>
                      <a:pt x="4408" y="7537"/>
                    </a:cubicBezTo>
                    <a:cubicBezTo>
                      <a:pt x="4446" y="7534"/>
                      <a:pt x="4483" y="7529"/>
                      <a:pt x="4520" y="7524"/>
                    </a:cubicBezTo>
                    <a:lnTo>
                      <a:pt x="4917" y="8155"/>
                    </a:lnTo>
                    <a:cubicBezTo>
                      <a:pt x="5249" y="8089"/>
                      <a:pt x="5564" y="7985"/>
                      <a:pt x="5859" y="7847"/>
                    </a:cubicBezTo>
                    <a:lnTo>
                      <a:pt x="5805" y="7104"/>
                    </a:lnTo>
                    <a:cubicBezTo>
                      <a:pt x="5933" y="7030"/>
                      <a:pt x="6057" y="6950"/>
                      <a:pt x="6174" y="6862"/>
                    </a:cubicBezTo>
                    <a:lnTo>
                      <a:pt x="6832" y="7208"/>
                    </a:lnTo>
                    <a:cubicBezTo>
                      <a:pt x="7080" y="6989"/>
                      <a:pt x="7302" y="6741"/>
                      <a:pt x="7492" y="6470"/>
                    </a:cubicBezTo>
                    <a:lnTo>
                      <a:pt x="7075" y="5854"/>
                    </a:lnTo>
                    <a:cubicBezTo>
                      <a:pt x="7149" y="5728"/>
                      <a:pt x="7216" y="5596"/>
                      <a:pt x="7274" y="5461"/>
                    </a:cubicBezTo>
                    <a:lnTo>
                      <a:pt x="8017" y="5432"/>
                    </a:lnTo>
                  </a:path>
                </a:pathLst>
              </a:custGeom>
              <a:solidFill>
                <a:srgbClr val="14386B"/>
              </a:solidFill>
              <a:ln>
                <a:noFill/>
              </a:ln>
              <a:effectLst>
                <a:outerShdw blurRad="50800" dist="38100" dir="13500000" algn="br" rotWithShape="0">
                  <a:prstClr val="black">
                    <a:alpha val="40000"/>
                  </a:prstClr>
                </a:outerShdw>
              </a:effec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Symbio AR+LT"/>
                </a:endParaRPr>
              </a:p>
            </p:txBody>
          </p:sp>
          <p:sp>
            <p:nvSpPr>
              <p:cNvPr id="225" name="Oval 224">
                <a:extLst>
                  <a:ext uri="{FF2B5EF4-FFF2-40B4-BE49-F238E27FC236}">
                    <a16:creationId xmlns:a16="http://schemas.microsoft.com/office/drawing/2014/main" id="{1BA91E78-4E51-4D19-A96C-C98E9829B5B8}"/>
                  </a:ext>
                </a:extLst>
              </p:cNvPr>
              <p:cNvSpPr/>
              <p:nvPr/>
            </p:nvSpPr>
            <p:spPr>
              <a:xfrm>
                <a:off x="2471753" y="3458787"/>
                <a:ext cx="728933" cy="75325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Symbio AR+LT"/>
                </a:endParaRPr>
              </a:p>
            </p:txBody>
          </p:sp>
          <p:sp>
            <p:nvSpPr>
              <p:cNvPr id="228" name="Oval 227">
                <a:extLst>
                  <a:ext uri="{FF2B5EF4-FFF2-40B4-BE49-F238E27FC236}">
                    <a16:creationId xmlns:a16="http://schemas.microsoft.com/office/drawing/2014/main" id="{35B4C1C4-D550-4A8D-8F65-9978B56A4034}"/>
                  </a:ext>
                </a:extLst>
              </p:cNvPr>
              <p:cNvSpPr/>
              <p:nvPr/>
            </p:nvSpPr>
            <p:spPr>
              <a:xfrm>
                <a:off x="3077743" y="4176213"/>
                <a:ext cx="750626" cy="712905"/>
              </a:xfrm>
              <a:prstGeom prst="ellipse">
                <a:avLst/>
              </a:prstGeom>
              <a:solidFill>
                <a:schemeClr val="bg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prst="cross"/>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Symbio AR+LT"/>
                </a:endParaRPr>
              </a:p>
            </p:txBody>
          </p:sp>
          <p:pic>
            <p:nvPicPr>
              <p:cNvPr id="229" name="Picture 4" descr="Data Analysis PNG Images Transparent Background | PNG Play">
                <a:extLst>
                  <a:ext uri="{FF2B5EF4-FFF2-40B4-BE49-F238E27FC236}">
                    <a16:creationId xmlns:a16="http://schemas.microsoft.com/office/drawing/2014/main" id="{0720E385-3714-47F3-B007-7BF55D34EC59}"/>
                  </a:ext>
                </a:extLst>
              </p:cNvPr>
              <p:cNvPicPr>
                <a:picLocks noChangeAspect="1" noChangeArrowheads="1"/>
              </p:cNvPicPr>
              <p:nvPr/>
            </p:nvPicPr>
            <p:blipFill>
              <a:blip r:embed="rId11">
                <a:clrChange>
                  <a:clrFrom>
                    <a:srgbClr val="006343"/>
                  </a:clrFrom>
                  <a:clrTo>
                    <a:srgbClr val="006343">
                      <a:alpha val="0"/>
                    </a:srgbClr>
                  </a:clrTo>
                </a:clrChange>
                <a:extLst>
                  <a:ext uri="{28A0092B-C50C-407E-A947-70E740481C1C}">
                    <a14:useLocalDpi xmlns:a14="http://schemas.microsoft.com/office/drawing/2010/main" val="0"/>
                  </a:ext>
                </a:extLst>
              </a:blip>
              <a:srcRect/>
              <a:stretch>
                <a:fillRect/>
              </a:stretch>
            </p:blipFill>
            <p:spPr bwMode="auto">
              <a:xfrm>
                <a:off x="2413486" y="3405963"/>
                <a:ext cx="830857" cy="831860"/>
              </a:xfrm>
              <a:prstGeom prst="rect">
                <a:avLst/>
              </a:prstGeom>
              <a:noFill/>
              <a:extLst>
                <a:ext uri="{909E8E84-426E-40DD-AFC4-6F175D3DCCD1}">
                  <a14:hiddenFill xmlns:a14="http://schemas.microsoft.com/office/drawing/2010/main">
                    <a:solidFill>
                      <a:srgbClr val="FFFFFF"/>
                    </a:solidFill>
                  </a14:hiddenFill>
                </a:ext>
              </a:extLst>
            </p:spPr>
          </p:pic>
          <p:sp>
            <p:nvSpPr>
              <p:cNvPr id="230" name="Freeform 6">
                <a:extLst>
                  <a:ext uri="{FF2B5EF4-FFF2-40B4-BE49-F238E27FC236}">
                    <a16:creationId xmlns:a16="http://schemas.microsoft.com/office/drawing/2014/main" id="{5BFEC68A-ECF9-4D06-927A-658F1DCFA111}"/>
                  </a:ext>
                </a:extLst>
              </p:cNvPr>
              <p:cNvSpPr>
                <a:spLocks noEditPoints="1"/>
              </p:cNvSpPr>
              <p:nvPr/>
            </p:nvSpPr>
            <p:spPr bwMode="auto">
              <a:xfrm>
                <a:off x="2832927" y="3938982"/>
                <a:ext cx="1255251" cy="1191288"/>
              </a:xfrm>
              <a:custGeom>
                <a:avLst/>
                <a:gdLst>
                  <a:gd name="T0" fmla="*/ 4109 w 8218"/>
                  <a:gd name="T1" fmla="*/ 6534 h 8219"/>
                  <a:gd name="T2" fmla="*/ 1684 w 8218"/>
                  <a:gd name="T3" fmla="*/ 4109 h 8219"/>
                  <a:gd name="T4" fmla="*/ 4109 w 8218"/>
                  <a:gd name="T5" fmla="*/ 1684 h 8219"/>
                  <a:gd name="T6" fmla="*/ 6534 w 8218"/>
                  <a:gd name="T7" fmla="*/ 4109 h 8219"/>
                  <a:gd name="T8" fmla="*/ 4109 w 8218"/>
                  <a:gd name="T9" fmla="*/ 6534 h 8219"/>
                  <a:gd name="T10" fmla="*/ 8017 w 8218"/>
                  <a:gd name="T11" fmla="*/ 5432 h 8219"/>
                  <a:gd name="T12" fmla="*/ 8218 w 8218"/>
                  <a:gd name="T13" fmla="*/ 4462 h 8219"/>
                  <a:gd name="T14" fmla="*/ 7550 w 8218"/>
                  <a:gd name="T15" fmla="*/ 4138 h 8219"/>
                  <a:gd name="T16" fmla="*/ 7537 w 8218"/>
                  <a:gd name="T17" fmla="*/ 3811 h 8219"/>
                  <a:gd name="T18" fmla="*/ 7525 w 8218"/>
                  <a:gd name="T19" fmla="*/ 3698 h 8219"/>
                  <a:gd name="T20" fmla="*/ 8154 w 8218"/>
                  <a:gd name="T21" fmla="*/ 3300 h 8219"/>
                  <a:gd name="T22" fmla="*/ 7846 w 8218"/>
                  <a:gd name="T23" fmla="*/ 2360 h 8219"/>
                  <a:gd name="T24" fmla="*/ 7103 w 8218"/>
                  <a:gd name="T25" fmla="*/ 2414 h 8219"/>
                  <a:gd name="T26" fmla="*/ 6862 w 8218"/>
                  <a:gd name="T27" fmla="*/ 2044 h 8219"/>
                  <a:gd name="T28" fmla="*/ 7207 w 8218"/>
                  <a:gd name="T29" fmla="*/ 1387 h 8219"/>
                  <a:gd name="T30" fmla="*/ 6470 w 8218"/>
                  <a:gd name="T31" fmla="*/ 727 h 8219"/>
                  <a:gd name="T32" fmla="*/ 5854 w 8218"/>
                  <a:gd name="T33" fmla="*/ 1144 h 8219"/>
                  <a:gd name="T34" fmla="*/ 5460 w 8218"/>
                  <a:gd name="T35" fmla="*/ 944 h 8219"/>
                  <a:gd name="T36" fmla="*/ 5431 w 8218"/>
                  <a:gd name="T37" fmla="*/ 202 h 8219"/>
                  <a:gd name="T38" fmla="*/ 4462 w 8218"/>
                  <a:gd name="T39" fmla="*/ 0 h 8219"/>
                  <a:gd name="T40" fmla="*/ 4138 w 8218"/>
                  <a:gd name="T41" fmla="*/ 669 h 8219"/>
                  <a:gd name="T42" fmla="*/ 3811 w 8218"/>
                  <a:gd name="T43" fmla="*/ 682 h 8219"/>
                  <a:gd name="T44" fmla="*/ 3698 w 8218"/>
                  <a:gd name="T45" fmla="*/ 694 h 8219"/>
                  <a:gd name="T46" fmla="*/ 3301 w 8218"/>
                  <a:gd name="T47" fmla="*/ 64 h 8219"/>
                  <a:gd name="T48" fmla="*/ 2360 w 8218"/>
                  <a:gd name="T49" fmla="*/ 373 h 8219"/>
                  <a:gd name="T50" fmla="*/ 2414 w 8218"/>
                  <a:gd name="T51" fmla="*/ 1115 h 8219"/>
                  <a:gd name="T52" fmla="*/ 2045 w 8218"/>
                  <a:gd name="T53" fmla="*/ 1357 h 8219"/>
                  <a:gd name="T54" fmla="*/ 1386 w 8218"/>
                  <a:gd name="T55" fmla="*/ 1011 h 8219"/>
                  <a:gd name="T56" fmla="*/ 727 w 8218"/>
                  <a:gd name="T57" fmla="*/ 1749 h 8219"/>
                  <a:gd name="T58" fmla="*/ 1145 w 8218"/>
                  <a:gd name="T59" fmla="*/ 2365 h 8219"/>
                  <a:gd name="T60" fmla="*/ 944 w 8218"/>
                  <a:gd name="T61" fmla="*/ 2758 h 8219"/>
                  <a:gd name="T62" fmla="*/ 202 w 8218"/>
                  <a:gd name="T63" fmla="*/ 2787 h 8219"/>
                  <a:gd name="T64" fmla="*/ 0 w 8218"/>
                  <a:gd name="T65" fmla="*/ 3757 h 8219"/>
                  <a:gd name="T66" fmla="*/ 669 w 8218"/>
                  <a:gd name="T67" fmla="*/ 4081 h 8219"/>
                  <a:gd name="T68" fmla="*/ 681 w 8218"/>
                  <a:gd name="T69" fmla="*/ 4408 h 8219"/>
                  <a:gd name="T70" fmla="*/ 694 w 8218"/>
                  <a:gd name="T71" fmla="*/ 4521 h 8219"/>
                  <a:gd name="T72" fmla="*/ 65 w 8218"/>
                  <a:gd name="T73" fmla="*/ 4918 h 8219"/>
                  <a:gd name="T74" fmla="*/ 373 w 8218"/>
                  <a:gd name="T75" fmla="*/ 5859 h 8219"/>
                  <a:gd name="T76" fmla="*/ 1115 w 8218"/>
                  <a:gd name="T77" fmla="*/ 5805 h 8219"/>
                  <a:gd name="T78" fmla="*/ 1357 w 8218"/>
                  <a:gd name="T79" fmla="*/ 6174 h 8219"/>
                  <a:gd name="T80" fmla="*/ 1011 w 8218"/>
                  <a:gd name="T81" fmla="*/ 6832 h 8219"/>
                  <a:gd name="T82" fmla="*/ 1749 w 8218"/>
                  <a:gd name="T83" fmla="*/ 7492 h 8219"/>
                  <a:gd name="T84" fmla="*/ 2365 w 8218"/>
                  <a:gd name="T85" fmla="*/ 7074 h 8219"/>
                  <a:gd name="T86" fmla="*/ 2758 w 8218"/>
                  <a:gd name="T87" fmla="*/ 7274 h 8219"/>
                  <a:gd name="T88" fmla="*/ 2787 w 8218"/>
                  <a:gd name="T89" fmla="*/ 8017 h 8219"/>
                  <a:gd name="T90" fmla="*/ 3756 w 8218"/>
                  <a:gd name="T91" fmla="*/ 8219 h 8219"/>
                  <a:gd name="T92" fmla="*/ 4081 w 8218"/>
                  <a:gd name="T93" fmla="*/ 7550 h 8219"/>
                  <a:gd name="T94" fmla="*/ 4408 w 8218"/>
                  <a:gd name="T95" fmla="*/ 7537 h 8219"/>
                  <a:gd name="T96" fmla="*/ 4520 w 8218"/>
                  <a:gd name="T97" fmla="*/ 7524 h 8219"/>
                  <a:gd name="T98" fmla="*/ 4917 w 8218"/>
                  <a:gd name="T99" fmla="*/ 8155 h 8219"/>
                  <a:gd name="T100" fmla="*/ 5859 w 8218"/>
                  <a:gd name="T101" fmla="*/ 7847 h 8219"/>
                  <a:gd name="T102" fmla="*/ 5805 w 8218"/>
                  <a:gd name="T103" fmla="*/ 7104 h 8219"/>
                  <a:gd name="T104" fmla="*/ 6174 w 8218"/>
                  <a:gd name="T105" fmla="*/ 6862 h 8219"/>
                  <a:gd name="T106" fmla="*/ 6832 w 8218"/>
                  <a:gd name="T107" fmla="*/ 7208 h 8219"/>
                  <a:gd name="T108" fmla="*/ 7492 w 8218"/>
                  <a:gd name="T109" fmla="*/ 6470 h 8219"/>
                  <a:gd name="T110" fmla="*/ 7075 w 8218"/>
                  <a:gd name="T111" fmla="*/ 5854 h 8219"/>
                  <a:gd name="T112" fmla="*/ 7274 w 8218"/>
                  <a:gd name="T113" fmla="*/ 5461 h 8219"/>
                  <a:gd name="T114" fmla="*/ 8017 w 8218"/>
                  <a:gd name="T115" fmla="*/ 5432 h 8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218" h="8219">
                    <a:moveTo>
                      <a:pt x="4109" y="6534"/>
                    </a:moveTo>
                    <a:cubicBezTo>
                      <a:pt x="2772" y="6534"/>
                      <a:pt x="1684" y="5447"/>
                      <a:pt x="1684" y="4109"/>
                    </a:cubicBezTo>
                    <a:cubicBezTo>
                      <a:pt x="1684" y="2772"/>
                      <a:pt x="2772" y="1684"/>
                      <a:pt x="4109" y="1684"/>
                    </a:cubicBezTo>
                    <a:cubicBezTo>
                      <a:pt x="5446" y="1684"/>
                      <a:pt x="6534" y="2772"/>
                      <a:pt x="6534" y="4109"/>
                    </a:cubicBezTo>
                    <a:cubicBezTo>
                      <a:pt x="6534" y="5447"/>
                      <a:pt x="5446" y="6534"/>
                      <a:pt x="4109" y="6534"/>
                    </a:cubicBezTo>
                    <a:close/>
                    <a:moveTo>
                      <a:pt x="8017" y="5432"/>
                    </a:moveTo>
                    <a:cubicBezTo>
                      <a:pt x="8122" y="5122"/>
                      <a:pt x="8190" y="4797"/>
                      <a:pt x="8218" y="4462"/>
                    </a:cubicBezTo>
                    <a:lnTo>
                      <a:pt x="7550" y="4138"/>
                    </a:lnTo>
                    <a:cubicBezTo>
                      <a:pt x="7551" y="4030"/>
                      <a:pt x="7547" y="3921"/>
                      <a:pt x="7537" y="3811"/>
                    </a:cubicBezTo>
                    <a:cubicBezTo>
                      <a:pt x="7534" y="3773"/>
                      <a:pt x="7529" y="3736"/>
                      <a:pt x="7525" y="3698"/>
                    </a:cubicBezTo>
                    <a:lnTo>
                      <a:pt x="8154" y="3300"/>
                    </a:lnTo>
                    <a:cubicBezTo>
                      <a:pt x="8088" y="2970"/>
                      <a:pt x="7984" y="2655"/>
                      <a:pt x="7846" y="2360"/>
                    </a:cubicBezTo>
                    <a:lnTo>
                      <a:pt x="7103" y="2414"/>
                    </a:lnTo>
                    <a:cubicBezTo>
                      <a:pt x="7031" y="2285"/>
                      <a:pt x="6950" y="2162"/>
                      <a:pt x="6862" y="2044"/>
                    </a:cubicBezTo>
                    <a:lnTo>
                      <a:pt x="7207" y="1387"/>
                    </a:lnTo>
                    <a:cubicBezTo>
                      <a:pt x="6989" y="1138"/>
                      <a:pt x="6741" y="917"/>
                      <a:pt x="6470" y="727"/>
                    </a:cubicBezTo>
                    <a:lnTo>
                      <a:pt x="5854" y="1144"/>
                    </a:lnTo>
                    <a:cubicBezTo>
                      <a:pt x="5728" y="1070"/>
                      <a:pt x="5596" y="1003"/>
                      <a:pt x="5460" y="944"/>
                    </a:cubicBezTo>
                    <a:lnTo>
                      <a:pt x="5431" y="202"/>
                    </a:lnTo>
                    <a:cubicBezTo>
                      <a:pt x="5122" y="97"/>
                      <a:pt x="4796" y="28"/>
                      <a:pt x="4462" y="0"/>
                    </a:cubicBezTo>
                    <a:lnTo>
                      <a:pt x="4138" y="669"/>
                    </a:lnTo>
                    <a:cubicBezTo>
                      <a:pt x="4030" y="668"/>
                      <a:pt x="3921" y="672"/>
                      <a:pt x="3811" y="682"/>
                    </a:cubicBezTo>
                    <a:cubicBezTo>
                      <a:pt x="3772" y="685"/>
                      <a:pt x="3735" y="690"/>
                      <a:pt x="3698" y="694"/>
                    </a:cubicBezTo>
                    <a:lnTo>
                      <a:pt x="3301" y="64"/>
                    </a:lnTo>
                    <a:cubicBezTo>
                      <a:pt x="2970" y="130"/>
                      <a:pt x="2655" y="234"/>
                      <a:pt x="2360" y="373"/>
                    </a:cubicBezTo>
                    <a:lnTo>
                      <a:pt x="2414" y="1115"/>
                    </a:lnTo>
                    <a:cubicBezTo>
                      <a:pt x="2285" y="1188"/>
                      <a:pt x="2161" y="1269"/>
                      <a:pt x="2045" y="1357"/>
                    </a:cubicBezTo>
                    <a:lnTo>
                      <a:pt x="1386" y="1011"/>
                    </a:lnTo>
                    <a:cubicBezTo>
                      <a:pt x="1138" y="1230"/>
                      <a:pt x="916" y="1478"/>
                      <a:pt x="727" y="1749"/>
                    </a:cubicBezTo>
                    <a:lnTo>
                      <a:pt x="1145" y="2365"/>
                    </a:lnTo>
                    <a:cubicBezTo>
                      <a:pt x="1070" y="2491"/>
                      <a:pt x="1002" y="2623"/>
                      <a:pt x="944" y="2758"/>
                    </a:cubicBezTo>
                    <a:lnTo>
                      <a:pt x="202" y="2787"/>
                    </a:lnTo>
                    <a:cubicBezTo>
                      <a:pt x="96" y="3097"/>
                      <a:pt x="28" y="3422"/>
                      <a:pt x="0" y="3757"/>
                    </a:cubicBezTo>
                    <a:lnTo>
                      <a:pt x="669" y="4081"/>
                    </a:lnTo>
                    <a:cubicBezTo>
                      <a:pt x="668" y="4189"/>
                      <a:pt x="672" y="4298"/>
                      <a:pt x="681" y="4408"/>
                    </a:cubicBezTo>
                    <a:cubicBezTo>
                      <a:pt x="685" y="4446"/>
                      <a:pt x="689" y="4483"/>
                      <a:pt x="694" y="4521"/>
                    </a:cubicBezTo>
                    <a:lnTo>
                      <a:pt x="65" y="4918"/>
                    </a:lnTo>
                    <a:cubicBezTo>
                      <a:pt x="131" y="5248"/>
                      <a:pt x="234" y="5564"/>
                      <a:pt x="373" y="5859"/>
                    </a:cubicBezTo>
                    <a:lnTo>
                      <a:pt x="1115" y="5805"/>
                    </a:lnTo>
                    <a:cubicBezTo>
                      <a:pt x="1188" y="5933"/>
                      <a:pt x="1269" y="6057"/>
                      <a:pt x="1357" y="6174"/>
                    </a:cubicBezTo>
                    <a:lnTo>
                      <a:pt x="1011" y="6832"/>
                    </a:lnTo>
                    <a:cubicBezTo>
                      <a:pt x="1229" y="7081"/>
                      <a:pt x="1478" y="7302"/>
                      <a:pt x="1749" y="7492"/>
                    </a:cubicBezTo>
                    <a:lnTo>
                      <a:pt x="2365" y="7074"/>
                    </a:lnTo>
                    <a:cubicBezTo>
                      <a:pt x="2491" y="7149"/>
                      <a:pt x="2622" y="7216"/>
                      <a:pt x="2758" y="7274"/>
                    </a:cubicBezTo>
                    <a:lnTo>
                      <a:pt x="2787" y="8017"/>
                    </a:lnTo>
                    <a:cubicBezTo>
                      <a:pt x="3097" y="8122"/>
                      <a:pt x="3421" y="8191"/>
                      <a:pt x="3756" y="8219"/>
                    </a:cubicBezTo>
                    <a:lnTo>
                      <a:pt x="4081" y="7550"/>
                    </a:lnTo>
                    <a:cubicBezTo>
                      <a:pt x="4189" y="7551"/>
                      <a:pt x="4298" y="7547"/>
                      <a:pt x="4408" y="7537"/>
                    </a:cubicBezTo>
                    <a:cubicBezTo>
                      <a:pt x="4446" y="7534"/>
                      <a:pt x="4483" y="7529"/>
                      <a:pt x="4520" y="7524"/>
                    </a:cubicBezTo>
                    <a:lnTo>
                      <a:pt x="4917" y="8155"/>
                    </a:lnTo>
                    <a:cubicBezTo>
                      <a:pt x="5249" y="8089"/>
                      <a:pt x="5564" y="7985"/>
                      <a:pt x="5859" y="7847"/>
                    </a:cubicBezTo>
                    <a:lnTo>
                      <a:pt x="5805" y="7104"/>
                    </a:lnTo>
                    <a:cubicBezTo>
                      <a:pt x="5933" y="7030"/>
                      <a:pt x="6057" y="6950"/>
                      <a:pt x="6174" y="6862"/>
                    </a:cubicBezTo>
                    <a:lnTo>
                      <a:pt x="6832" y="7208"/>
                    </a:lnTo>
                    <a:cubicBezTo>
                      <a:pt x="7080" y="6989"/>
                      <a:pt x="7302" y="6741"/>
                      <a:pt x="7492" y="6470"/>
                    </a:cubicBezTo>
                    <a:lnTo>
                      <a:pt x="7075" y="5854"/>
                    </a:lnTo>
                    <a:cubicBezTo>
                      <a:pt x="7149" y="5728"/>
                      <a:pt x="7216" y="5596"/>
                      <a:pt x="7274" y="5461"/>
                    </a:cubicBezTo>
                    <a:lnTo>
                      <a:pt x="8017" y="5432"/>
                    </a:lnTo>
                  </a:path>
                </a:pathLst>
              </a:custGeom>
              <a:solidFill>
                <a:srgbClr val="62BFCB"/>
              </a:solidFill>
              <a:ln>
                <a:noFill/>
              </a:ln>
              <a:effectLst>
                <a:outerShdw blurRad="50800" dist="381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Symbio AR+LT"/>
                </a:endParaRPr>
              </a:p>
            </p:txBody>
          </p:sp>
          <p:sp>
            <p:nvSpPr>
              <p:cNvPr id="233" name="Oval 232">
                <a:extLst>
                  <a:ext uri="{FF2B5EF4-FFF2-40B4-BE49-F238E27FC236}">
                    <a16:creationId xmlns:a16="http://schemas.microsoft.com/office/drawing/2014/main" id="{815672D2-0FEF-46DB-ABD1-8F3C506B75DC}"/>
                  </a:ext>
                </a:extLst>
              </p:cNvPr>
              <p:cNvSpPr/>
              <p:nvPr/>
            </p:nvSpPr>
            <p:spPr>
              <a:xfrm>
                <a:off x="3478578" y="3471479"/>
                <a:ext cx="581405" cy="572674"/>
              </a:xfrm>
              <a:prstGeom prst="ellipse">
                <a:avLst/>
              </a:prstGeom>
              <a:solidFill>
                <a:schemeClr val="bg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prst="cross"/>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Symbio AR+LT"/>
                </a:endParaRPr>
              </a:p>
            </p:txBody>
          </p:sp>
          <p:sp>
            <p:nvSpPr>
              <p:cNvPr id="244" name="Freeform 6">
                <a:extLst>
                  <a:ext uri="{FF2B5EF4-FFF2-40B4-BE49-F238E27FC236}">
                    <a16:creationId xmlns:a16="http://schemas.microsoft.com/office/drawing/2014/main" id="{51AED5BA-4130-4AC7-B302-2A01ECC2E3EC}"/>
                  </a:ext>
                </a:extLst>
              </p:cNvPr>
              <p:cNvSpPr>
                <a:spLocks noEditPoints="1"/>
              </p:cNvSpPr>
              <p:nvPr/>
            </p:nvSpPr>
            <p:spPr bwMode="auto">
              <a:xfrm>
                <a:off x="3306114" y="3304454"/>
                <a:ext cx="942747" cy="921233"/>
              </a:xfrm>
              <a:custGeom>
                <a:avLst/>
                <a:gdLst>
                  <a:gd name="T0" fmla="*/ 4109 w 8218"/>
                  <a:gd name="T1" fmla="*/ 6534 h 8219"/>
                  <a:gd name="T2" fmla="*/ 1684 w 8218"/>
                  <a:gd name="T3" fmla="*/ 4109 h 8219"/>
                  <a:gd name="T4" fmla="*/ 4109 w 8218"/>
                  <a:gd name="T5" fmla="*/ 1684 h 8219"/>
                  <a:gd name="T6" fmla="*/ 6534 w 8218"/>
                  <a:gd name="T7" fmla="*/ 4109 h 8219"/>
                  <a:gd name="T8" fmla="*/ 4109 w 8218"/>
                  <a:gd name="T9" fmla="*/ 6534 h 8219"/>
                  <a:gd name="T10" fmla="*/ 8017 w 8218"/>
                  <a:gd name="T11" fmla="*/ 5432 h 8219"/>
                  <a:gd name="T12" fmla="*/ 8218 w 8218"/>
                  <a:gd name="T13" fmla="*/ 4462 h 8219"/>
                  <a:gd name="T14" fmla="*/ 7550 w 8218"/>
                  <a:gd name="T15" fmla="*/ 4138 h 8219"/>
                  <a:gd name="T16" fmla="*/ 7537 w 8218"/>
                  <a:gd name="T17" fmla="*/ 3811 h 8219"/>
                  <a:gd name="T18" fmla="*/ 7525 w 8218"/>
                  <a:gd name="T19" fmla="*/ 3698 h 8219"/>
                  <a:gd name="T20" fmla="*/ 8154 w 8218"/>
                  <a:gd name="T21" fmla="*/ 3300 h 8219"/>
                  <a:gd name="T22" fmla="*/ 7846 w 8218"/>
                  <a:gd name="T23" fmla="*/ 2360 h 8219"/>
                  <a:gd name="T24" fmla="*/ 7103 w 8218"/>
                  <a:gd name="T25" fmla="*/ 2414 h 8219"/>
                  <a:gd name="T26" fmla="*/ 6862 w 8218"/>
                  <a:gd name="T27" fmla="*/ 2044 h 8219"/>
                  <a:gd name="T28" fmla="*/ 7207 w 8218"/>
                  <a:gd name="T29" fmla="*/ 1387 h 8219"/>
                  <a:gd name="T30" fmla="*/ 6470 w 8218"/>
                  <a:gd name="T31" fmla="*/ 727 h 8219"/>
                  <a:gd name="T32" fmla="*/ 5854 w 8218"/>
                  <a:gd name="T33" fmla="*/ 1144 h 8219"/>
                  <a:gd name="T34" fmla="*/ 5460 w 8218"/>
                  <a:gd name="T35" fmla="*/ 944 h 8219"/>
                  <a:gd name="T36" fmla="*/ 5431 w 8218"/>
                  <a:gd name="T37" fmla="*/ 202 h 8219"/>
                  <a:gd name="T38" fmla="*/ 4462 w 8218"/>
                  <a:gd name="T39" fmla="*/ 0 h 8219"/>
                  <a:gd name="T40" fmla="*/ 4138 w 8218"/>
                  <a:gd name="T41" fmla="*/ 669 h 8219"/>
                  <a:gd name="T42" fmla="*/ 3811 w 8218"/>
                  <a:gd name="T43" fmla="*/ 682 h 8219"/>
                  <a:gd name="T44" fmla="*/ 3698 w 8218"/>
                  <a:gd name="T45" fmla="*/ 694 h 8219"/>
                  <a:gd name="T46" fmla="*/ 3301 w 8218"/>
                  <a:gd name="T47" fmla="*/ 64 h 8219"/>
                  <a:gd name="T48" fmla="*/ 2360 w 8218"/>
                  <a:gd name="T49" fmla="*/ 373 h 8219"/>
                  <a:gd name="T50" fmla="*/ 2414 w 8218"/>
                  <a:gd name="T51" fmla="*/ 1115 h 8219"/>
                  <a:gd name="T52" fmla="*/ 2045 w 8218"/>
                  <a:gd name="T53" fmla="*/ 1357 h 8219"/>
                  <a:gd name="T54" fmla="*/ 1386 w 8218"/>
                  <a:gd name="T55" fmla="*/ 1011 h 8219"/>
                  <a:gd name="T56" fmla="*/ 727 w 8218"/>
                  <a:gd name="T57" fmla="*/ 1749 h 8219"/>
                  <a:gd name="T58" fmla="*/ 1145 w 8218"/>
                  <a:gd name="T59" fmla="*/ 2365 h 8219"/>
                  <a:gd name="T60" fmla="*/ 944 w 8218"/>
                  <a:gd name="T61" fmla="*/ 2758 h 8219"/>
                  <a:gd name="T62" fmla="*/ 202 w 8218"/>
                  <a:gd name="T63" fmla="*/ 2787 h 8219"/>
                  <a:gd name="T64" fmla="*/ 0 w 8218"/>
                  <a:gd name="T65" fmla="*/ 3757 h 8219"/>
                  <a:gd name="T66" fmla="*/ 669 w 8218"/>
                  <a:gd name="T67" fmla="*/ 4081 h 8219"/>
                  <a:gd name="T68" fmla="*/ 681 w 8218"/>
                  <a:gd name="T69" fmla="*/ 4408 h 8219"/>
                  <a:gd name="T70" fmla="*/ 694 w 8218"/>
                  <a:gd name="T71" fmla="*/ 4521 h 8219"/>
                  <a:gd name="T72" fmla="*/ 65 w 8218"/>
                  <a:gd name="T73" fmla="*/ 4918 h 8219"/>
                  <a:gd name="T74" fmla="*/ 373 w 8218"/>
                  <a:gd name="T75" fmla="*/ 5859 h 8219"/>
                  <a:gd name="T76" fmla="*/ 1115 w 8218"/>
                  <a:gd name="T77" fmla="*/ 5805 h 8219"/>
                  <a:gd name="T78" fmla="*/ 1357 w 8218"/>
                  <a:gd name="T79" fmla="*/ 6174 h 8219"/>
                  <a:gd name="T80" fmla="*/ 1011 w 8218"/>
                  <a:gd name="T81" fmla="*/ 6832 h 8219"/>
                  <a:gd name="T82" fmla="*/ 1749 w 8218"/>
                  <a:gd name="T83" fmla="*/ 7492 h 8219"/>
                  <a:gd name="T84" fmla="*/ 2365 w 8218"/>
                  <a:gd name="T85" fmla="*/ 7074 h 8219"/>
                  <a:gd name="T86" fmla="*/ 2758 w 8218"/>
                  <a:gd name="T87" fmla="*/ 7274 h 8219"/>
                  <a:gd name="T88" fmla="*/ 2787 w 8218"/>
                  <a:gd name="T89" fmla="*/ 8017 h 8219"/>
                  <a:gd name="T90" fmla="*/ 3756 w 8218"/>
                  <a:gd name="T91" fmla="*/ 8219 h 8219"/>
                  <a:gd name="T92" fmla="*/ 4081 w 8218"/>
                  <a:gd name="T93" fmla="*/ 7550 h 8219"/>
                  <a:gd name="T94" fmla="*/ 4408 w 8218"/>
                  <a:gd name="T95" fmla="*/ 7537 h 8219"/>
                  <a:gd name="T96" fmla="*/ 4520 w 8218"/>
                  <a:gd name="T97" fmla="*/ 7524 h 8219"/>
                  <a:gd name="T98" fmla="*/ 4917 w 8218"/>
                  <a:gd name="T99" fmla="*/ 8155 h 8219"/>
                  <a:gd name="T100" fmla="*/ 5859 w 8218"/>
                  <a:gd name="T101" fmla="*/ 7847 h 8219"/>
                  <a:gd name="T102" fmla="*/ 5805 w 8218"/>
                  <a:gd name="T103" fmla="*/ 7104 h 8219"/>
                  <a:gd name="T104" fmla="*/ 6174 w 8218"/>
                  <a:gd name="T105" fmla="*/ 6862 h 8219"/>
                  <a:gd name="T106" fmla="*/ 6832 w 8218"/>
                  <a:gd name="T107" fmla="*/ 7208 h 8219"/>
                  <a:gd name="T108" fmla="*/ 7492 w 8218"/>
                  <a:gd name="T109" fmla="*/ 6470 h 8219"/>
                  <a:gd name="T110" fmla="*/ 7075 w 8218"/>
                  <a:gd name="T111" fmla="*/ 5854 h 8219"/>
                  <a:gd name="T112" fmla="*/ 7274 w 8218"/>
                  <a:gd name="T113" fmla="*/ 5461 h 8219"/>
                  <a:gd name="T114" fmla="*/ 8017 w 8218"/>
                  <a:gd name="T115" fmla="*/ 5432 h 8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218" h="8219">
                    <a:moveTo>
                      <a:pt x="4109" y="6534"/>
                    </a:moveTo>
                    <a:cubicBezTo>
                      <a:pt x="2772" y="6534"/>
                      <a:pt x="1684" y="5447"/>
                      <a:pt x="1684" y="4109"/>
                    </a:cubicBezTo>
                    <a:cubicBezTo>
                      <a:pt x="1684" y="2772"/>
                      <a:pt x="2772" y="1684"/>
                      <a:pt x="4109" y="1684"/>
                    </a:cubicBezTo>
                    <a:cubicBezTo>
                      <a:pt x="5446" y="1684"/>
                      <a:pt x="6534" y="2772"/>
                      <a:pt x="6534" y="4109"/>
                    </a:cubicBezTo>
                    <a:cubicBezTo>
                      <a:pt x="6534" y="5447"/>
                      <a:pt x="5446" y="6534"/>
                      <a:pt x="4109" y="6534"/>
                    </a:cubicBezTo>
                    <a:close/>
                    <a:moveTo>
                      <a:pt x="8017" y="5432"/>
                    </a:moveTo>
                    <a:cubicBezTo>
                      <a:pt x="8122" y="5122"/>
                      <a:pt x="8190" y="4797"/>
                      <a:pt x="8218" y="4462"/>
                    </a:cubicBezTo>
                    <a:lnTo>
                      <a:pt x="7550" y="4138"/>
                    </a:lnTo>
                    <a:cubicBezTo>
                      <a:pt x="7551" y="4030"/>
                      <a:pt x="7547" y="3921"/>
                      <a:pt x="7537" y="3811"/>
                    </a:cubicBezTo>
                    <a:cubicBezTo>
                      <a:pt x="7534" y="3773"/>
                      <a:pt x="7529" y="3736"/>
                      <a:pt x="7525" y="3698"/>
                    </a:cubicBezTo>
                    <a:lnTo>
                      <a:pt x="8154" y="3300"/>
                    </a:lnTo>
                    <a:cubicBezTo>
                      <a:pt x="8088" y="2970"/>
                      <a:pt x="7984" y="2655"/>
                      <a:pt x="7846" y="2360"/>
                    </a:cubicBezTo>
                    <a:lnTo>
                      <a:pt x="7103" y="2414"/>
                    </a:lnTo>
                    <a:cubicBezTo>
                      <a:pt x="7031" y="2285"/>
                      <a:pt x="6950" y="2162"/>
                      <a:pt x="6862" y="2044"/>
                    </a:cubicBezTo>
                    <a:lnTo>
                      <a:pt x="7207" y="1387"/>
                    </a:lnTo>
                    <a:cubicBezTo>
                      <a:pt x="6989" y="1138"/>
                      <a:pt x="6741" y="917"/>
                      <a:pt x="6470" y="727"/>
                    </a:cubicBezTo>
                    <a:lnTo>
                      <a:pt x="5854" y="1144"/>
                    </a:lnTo>
                    <a:cubicBezTo>
                      <a:pt x="5728" y="1070"/>
                      <a:pt x="5596" y="1003"/>
                      <a:pt x="5460" y="944"/>
                    </a:cubicBezTo>
                    <a:lnTo>
                      <a:pt x="5431" y="202"/>
                    </a:lnTo>
                    <a:cubicBezTo>
                      <a:pt x="5122" y="97"/>
                      <a:pt x="4796" y="28"/>
                      <a:pt x="4462" y="0"/>
                    </a:cubicBezTo>
                    <a:lnTo>
                      <a:pt x="4138" y="669"/>
                    </a:lnTo>
                    <a:cubicBezTo>
                      <a:pt x="4030" y="668"/>
                      <a:pt x="3921" y="672"/>
                      <a:pt x="3811" y="682"/>
                    </a:cubicBezTo>
                    <a:cubicBezTo>
                      <a:pt x="3772" y="685"/>
                      <a:pt x="3735" y="690"/>
                      <a:pt x="3698" y="694"/>
                    </a:cubicBezTo>
                    <a:lnTo>
                      <a:pt x="3301" y="64"/>
                    </a:lnTo>
                    <a:cubicBezTo>
                      <a:pt x="2970" y="130"/>
                      <a:pt x="2655" y="234"/>
                      <a:pt x="2360" y="373"/>
                    </a:cubicBezTo>
                    <a:lnTo>
                      <a:pt x="2414" y="1115"/>
                    </a:lnTo>
                    <a:cubicBezTo>
                      <a:pt x="2285" y="1188"/>
                      <a:pt x="2161" y="1269"/>
                      <a:pt x="2045" y="1357"/>
                    </a:cubicBezTo>
                    <a:lnTo>
                      <a:pt x="1386" y="1011"/>
                    </a:lnTo>
                    <a:cubicBezTo>
                      <a:pt x="1138" y="1230"/>
                      <a:pt x="916" y="1478"/>
                      <a:pt x="727" y="1749"/>
                    </a:cubicBezTo>
                    <a:lnTo>
                      <a:pt x="1145" y="2365"/>
                    </a:lnTo>
                    <a:cubicBezTo>
                      <a:pt x="1070" y="2491"/>
                      <a:pt x="1002" y="2623"/>
                      <a:pt x="944" y="2758"/>
                    </a:cubicBezTo>
                    <a:lnTo>
                      <a:pt x="202" y="2787"/>
                    </a:lnTo>
                    <a:cubicBezTo>
                      <a:pt x="96" y="3097"/>
                      <a:pt x="28" y="3422"/>
                      <a:pt x="0" y="3757"/>
                    </a:cubicBezTo>
                    <a:lnTo>
                      <a:pt x="669" y="4081"/>
                    </a:lnTo>
                    <a:cubicBezTo>
                      <a:pt x="668" y="4189"/>
                      <a:pt x="672" y="4298"/>
                      <a:pt x="681" y="4408"/>
                    </a:cubicBezTo>
                    <a:cubicBezTo>
                      <a:pt x="685" y="4446"/>
                      <a:pt x="689" y="4483"/>
                      <a:pt x="694" y="4521"/>
                    </a:cubicBezTo>
                    <a:lnTo>
                      <a:pt x="65" y="4918"/>
                    </a:lnTo>
                    <a:cubicBezTo>
                      <a:pt x="131" y="5248"/>
                      <a:pt x="234" y="5564"/>
                      <a:pt x="373" y="5859"/>
                    </a:cubicBezTo>
                    <a:lnTo>
                      <a:pt x="1115" y="5805"/>
                    </a:lnTo>
                    <a:cubicBezTo>
                      <a:pt x="1188" y="5933"/>
                      <a:pt x="1269" y="6057"/>
                      <a:pt x="1357" y="6174"/>
                    </a:cubicBezTo>
                    <a:lnTo>
                      <a:pt x="1011" y="6832"/>
                    </a:lnTo>
                    <a:cubicBezTo>
                      <a:pt x="1229" y="7081"/>
                      <a:pt x="1478" y="7302"/>
                      <a:pt x="1749" y="7492"/>
                    </a:cubicBezTo>
                    <a:lnTo>
                      <a:pt x="2365" y="7074"/>
                    </a:lnTo>
                    <a:cubicBezTo>
                      <a:pt x="2491" y="7149"/>
                      <a:pt x="2622" y="7216"/>
                      <a:pt x="2758" y="7274"/>
                    </a:cubicBezTo>
                    <a:lnTo>
                      <a:pt x="2787" y="8017"/>
                    </a:lnTo>
                    <a:cubicBezTo>
                      <a:pt x="3097" y="8122"/>
                      <a:pt x="3421" y="8191"/>
                      <a:pt x="3756" y="8219"/>
                    </a:cubicBezTo>
                    <a:lnTo>
                      <a:pt x="4081" y="7550"/>
                    </a:lnTo>
                    <a:cubicBezTo>
                      <a:pt x="4189" y="7551"/>
                      <a:pt x="4298" y="7547"/>
                      <a:pt x="4408" y="7537"/>
                    </a:cubicBezTo>
                    <a:cubicBezTo>
                      <a:pt x="4446" y="7534"/>
                      <a:pt x="4483" y="7529"/>
                      <a:pt x="4520" y="7524"/>
                    </a:cubicBezTo>
                    <a:lnTo>
                      <a:pt x="4917" y="8155"/>
                    </a:lnTo>
                    <a:cubicBezTo>
                      <a:pt x="5249" y="8089"/>
                      <a:pt x="5564" y="7985"/>
                      <a:pt x="5859" y="7847"/>
                    </a:cubicBezTo>
                    <a:lnTo>
                      <a:pt x="5805" y="7104"/>
                    </a:lnTo>
                    <a:cubicBezTo>
                      <a:pt x="5933" y="7030"/>
                      <a:pt x="6057" y="6950"/>
                      <a:pt x="6174" y="6862"/>
                    </a:cubicBezTo>
                    <a:lnTo>
                      <a:pt x="6832" y="7208"/>
                    </a:lnTo>
                    <a:cubicBezTo>
                      <a:pt x="7080" y="6989"/>
                      <a:pt x="7302" y="6741"/>
                      <a:pt x="7492" y="6470"/>
                    </a:cubicBezTo>
                    <a:lnTo>
                      <a:pt x="7075" y="5854"/>
                    </a:lnTo>
                    <a:cubicBezTo>
                      <a:pt x="7149" y="5728"/>
                      <a:pt x="7216" y="5596"/>
                      <a:pt x="7274" y="5461"/>
                    </a:cubicBezTo>
                    <a:lnTo>
                      <a:pt x="8017" y="5432"/>
                    </a:lnTo>
                  </a:path>
                </a:pathLst>
              </a:custGeom>
              <a:solidFill>
                <a:srgbClr val="8ACFC4"/>
              </a:solidFill>
              <a:ln>
                <a:noFill/>
              </a:ln>
              <a:effectLst>
                <a:outerShdw blurRad="50800" dist="38100" dir="18900000" algn="bl" rotWithShape="0">
                  <a:prstClr val="black">
                    <a:alpha val="40000"/>
                  </a:prstClr>
                </a:outerShdw>
              </a:effec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Symbio AR+LT"/>
                </a:endParaRPr>
              </a:p>
            </p:txBody>
          </p:sp>
          <p:sp>
            <p:nvSpPr>
              <p:cNvPr id="245" name="Oval 244">
                <a:extLst>
                  <a:ext uri="{FF2B5EF4-FFF2-40B4-BE49-F238E27FC236}">
                    <a16:creationId xmlns:a16="http://schemas.microsoft.com/office/drawing/2014/main" id="{D43DEDE6-113D-4F18-B2CA-B407BF45096F}"/>
                  </a:ext>
                </a:extLst>
              </p:cNvPr>
              <p:cNvSpPr/>
              <p:nvPr/>
            </p:nvSpPr>
            <p:spPr>
              <a:xfrm>
                <a:off x="3585652" y="3590812"/>
                <a:ext cx="369933" cy="34276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Symbio AR+LT"/>
                </a:endParaRPr>
              </a:p>
            </p:txBody>
          </p:sp>
          <p:pic>
            <p:nvPicPr>
              <p:cNvPr id="246" name="Picture 6" descr="See related image detail">
                <a:extLst>
                  <a:ext uri="{FF2B5EF4-FFF2-40B4-BE49-F238E27FC236}">
                    <a16:creationId xmlns:a16="http://schemas.microsoft.com/office/drawing/2014/main" id="{5F646BF6-814E-42BC-AC39-5224DADE64E5}"/>
                  </a:ext>
                </a:extLst>
              </p:cNvPr>
              <p:cNvPicPr>
                <a:picLocks noChangeAspect="1" noChangeArrowheads="1"/>
              </p:cNvPicPr>
              <p:nvPr/>
            </p:nvPicPr>
            <p:blipFill>
              <a:blip r:embed="rId12">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3594508" y="3580110"/>
                <a:ext cx="492822" cy="492822"/>
              </a:xfrm>
              <a:prstGeom prst="rect">
                <a:avLst/>
              </a:prstGeom>
              <a:noFill/>
              <a:extLst>
                <a:ext uri="{909E8E84-426E-40DD-AFC4-6F175D3DCCD1}">
                  <a14:hiddenFill xmlns:a14="http://schemas.microsoft.com/office/drawing/2010/main">
                    <a:solidFill>
                      <a:srgbClr val="FFFFFF"/>
                    </a:solidFill>
                  </a14:hiddenFill>
                </a:ext>
              </a:extLst>
            </p:spPr>
          </p:pic>
          <p:sp>
            <p:nvSpPr>
              <p:cNvPr id="247" name="Oval 246">
                <a:extLst>
                  <a:ext uri="{FF2B5EF4-FFF2-40B4-BE49-F238E27FC236}">
                    <a16:creationId xmlns:a16="http://schemas.microsoft.com/office/drawing/2014/main" id="{DACE5400-9521-423E-8DBE-A5B1BB17850A}"/>
                  </a:ext>
                </a:extLst>
              </p:cNvPr>
              <p:cNvSpPr/>
              <p:nvPr/>
            </p:nvSpPr>
            <p:spPr>
              <a:xfrm>
                <a:off x="3190072" y="4297687"/>
                <a:ext cx="530373" cy="47338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Symbio AR+LT"/>
                </a:endParaRPr>
              </a:p>
            </p:txBody>
          </p:sp>
          <p:pic>
            <p:nvPicPr>
              <p:cNvPr id="248" name="Picture 10" descr="Clock face Royalty Free Vector Image - VectorStock">
                <a:extLst>
                  <a:ext uri="{FF2B5EF4-FFF2-40B4-BE49-F238E27FC236}">
                    <a16:creationId xmlns:a16="http://schemas.microsoft.com/office/drawing/2014/main" id="{C0EE8EB1-CF67-4F9D-86F0-14C210D6E1B0}"/>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204957" y="4257128"/>
                <a:ext cx="511190" cy="511190"/>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19" name="Group 18">
            <a:extLst>
              <a:ext uri="{FF2B5EF4-FFF2-40B4-BE49-F238E27FC236}">
                <a16:creationId xmlns:a16="http://schemas.microsoft.com/office/drawing/2014/main" id="{B2F392A8-5EE0-4D53-9C0D-E05F76DAA728}"/>
              </a:ext>
            </a:extLst>
          </p:cNvPr>
          <p:cNvGrpSpPr/>
          <p:nvPr/>
        </p:nvGrpSpPr>
        <p:grpSpPr>
          <a:xfrm>
            <a:off x="1449966" y="1977140"/>
            <a:ext cx="873510" cy="713191"/>
            <a:chOff x="1449966" y="1977140"/>
            <a:chExt cx="873510" cy="713191"/>
          </a:xfrm>
        </p:grpSpPr>
        <p:pic>
          <p:nvPicPr>
            <p:cNvPr id="268" name="Picture 267">
              <a:extLst>
                <a:ext uri="{FF2B5EF4-FFF2-40B4-BE49-F238E27FC236}">
                  <a16:creationId xmlns:a16="http://schemas.microsoft.com/office/drawing/2014/main" id="{7A21EB43-BA82-44D1-9272-A2178ED55F6C}"/>
                </a:ext>
              </a:extLst>
            </p:cNvPr>
            <p:cNvPicPr>
              <a:picLocks noChangeAspect="1"/>
            </p:cNvPicPr>
            <p:nvPr/>
          </p:nvPicPr>
          <p:blipFill>
            <a:blip r:embed="rId5">
              <a:duotone>
                <a:prstClr val="black"/>
                <a:schemeClr val="accent2">
                  <a:tint val="45000"/>
                  <a:satMod val="400000"/>
                </a:schemeClr>
              </a:duotone>
              <a:extLst/>
            </a:blip>
            <a:stretch>
              <a:fillRect/>
            </a:stretch>
          </p:blipFill>
          <p:spPr>
            <a:xfrm>
              <a:off x="1449966" y="1977140"/>
              <a:ext cx="643732" cy="580154"/>
            </a:xfrm>
            <a:prstGeom prst="rect">
              <a:avLst/>
            </a:prstGeom>
          </p:spPr>
        </p:pic>
        <p:pic>
          <p:nvPicPr>
            <p:cNvPr id="166" name="Picture 6" descr="High Risk Icon #161711 - Free Icons Library">
              <a:extLst>
                <a:ext uri="{FF2B5EF4-FFF2-40B4-BE49-F238E27FC236}">
                  <a16:creationId xmlns:a16="http://schemas.microsoft.com/office/drawing/2014/main" id="{61D6EA28-8351-45D2-9C23-D5232E2640AA}"/>
                </a:ext>
              </a:extLst>
            </p:cNvPr>
            <p:cNvPicPr>
              <a:picLocks noChangeAspect="1" noChangeArrowheads="1"/>
            </p:cNvPicPr>
            <p:nvPr/>
          </p:nvPicPr>
          <p:blipFill>
            <a:blip r:embed="rId1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836939" y="2203794"/>
              <a:ext cx="486537" cy="48653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69" name="Group 268">
            <a:extLst>
              <a:ext uri="{FF2B5EF4-FFF2-40B4-BE49-F238E27FC236}">
                <a16:creationId xmlns:a16="http://schemas.microsoft.com/office/drawing/2014/main" id="{B886F034-2E0E-4B51-A067-3B26E4F258D1}"/>
              </a:ext>
            </a:extLst>
          </p:cNvPr>
          <p:cNvGrpSpPr/>
          <p:nvPr/>
        </p:nvGrpSpPr>
        <p:grpSpPr>
          <a:xfrm>
            <a:off x="1338505" y="4759729"/>
            <a:ext cx="873510" cy="713191"/>
            <a:chOff x="1449966" y="1977140"/>
            <a:chExt cx="873510" cy="713191"/>
          </a:xfrm>
        </p:grpSpPr>
        <p:pic>
          <p:nvPicPr>
            <p:cNvPr id="270" name="Picture 269">
              <a:extLst>
                <a:ext uri="{FF2B5EF4-FFF2-40B4-BE49-F238E27FC236}">
                  <a16:creationId xmlns:a16="http://schemas.microsoft.com/office/drawing/2014/main" id="{E20097E4-8294-4497-981E-09CA31352C32}"/>
                </a:ext>
              </a:extLst>
            </p:cNvPr>
            <p:cNvPicPr>
              <a:picLocks noChangeAspect="1"/>
            </p:cNvPicPr>
            <p:nvPr/>
          </p:nvPicPr>
          <p:blipFill>
            <a:blip r:embed="rId5">
              <a:duotone>
                <a:prstClr val="black"/>
                <a:schemeClr val="accent2">
                  <a:tint val="45000"/>
                  <a:satMod val="400000"/>
                </a:schemeClr>
              </a:duotone>
              <a:extLst/>
            </a:blip>
            <a:stretch>
              <a:fillRect/>
            </a:stretch>
          </p:blipFill>
          <p:spPr>
            <a:xfrm>
              <a:off x="1449966" y="1977140"/>
              <a:ext cx="643732" cy="580154"/>
            </a:xfrm>
            <a:prstGeom prst="rect">
              <a:avLst/>
            </a:prstGeom>
          </p:spPr>
        </p:pic>
        <p:pic>
          <p:nvPicPr>
            <p:cNvPr id="271" name="Picture 6" descr="High Risk Icon #161711 - Free Icons Library">
              <a:extLst>
                <a:ext uri="{FF2B5EF4-FFF2-40B4-BE49-F238E27FC236}">
                  <a16:creationId xmlns:a16="http://schemas.microsoft.com/office/drawing/2014/main" id="{56BC0089-A80E-4927-8D06-C5F5C7BFF2E9}"/>
                </a:ext>
              </a:extLst>
            </p:cNvPr>
            <p:cNvPicPr>
              <a:picLocks noChangeAspect="1" noChangeArrowheads="1"/>
            </p:cNvPicPr>
            <p:nvPr/>
          </p:nvPicPr>
          <p:blipFill>
            <a:blip r:embed="rId1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836939" y="2203794"/>
              <a:ext cx="486537" cy="486537"/>
            </a:xfrm>
            <a:prstGeom prst="rect">
              <a:avLst/>
            </a:prstGeom>
            <a:noFill/>
            <a:extLst>
              <a:ext uri="{909E8E84-426E-40DD-AFC4-6F175D3DCCD1}">
                <a14:hiddenFill xmlns:a14="http://schemas.microsoft.com/office/drawing/2010/main">
                  <a:solidFill>
                    <a:srgbClr val="FFFFFF"/>
                  </a:solidFill>
                </a14:hiddenFill>
              </a:ext>
            </a:extLst>
          </p:spPr>
        </p:pic>
      </p:grpSp>
      <p:pic>
        <p:nvPicPr>
          <p:cNvPr id="171" name="Picture 170">
            <a:hlinkClick r:id="rId15" action="ppaction://hlinksldjump"/>
            <a:extLst>
              <a:ext uri="{FF2B5EF4-FFF2-40B4-BE49-F238E27FC236}">
                <a16:creationId xmlns:a16="http://schemas.microsoft.com/office/drawing/2014/main" id="{A8D83B0C-81B6-47D4-BB98-22D05FE75D35}"/>
              </a:ext>
            </a:extLst>
          </p:cNvPr>
          <p:cNvPicPr>
            <a:picLocks noChangeAspect="1"/>
          </p:cNvPicPr>
          <p:nvPr/>
        </p:nvPicPr>
        <p:blipFill>
          <a:blip r:embed="rId16"/>
          <a:stretch>
            <a:fillRect/>
          </a:stretch>
        </p:blipFill>
        <p:spPr>
          <a:xfrm>
            <a:off x="591547" y="6430806"/>
            <a:ext cx="408467" cy="298730"/>
          </a:xfrm>
          <a:prstGeom prst="rect">
            <a:avLst/>
          </a:prstGeom>
        </p:spPr>
      </p:pic>
      <p:sp>
        <p:nvSpPr>
          <p:cNvPr id="3" name="Slide Number Placeholder 2"/>
          <p:cNvSpPr>
            <a:spLocks noGrp="1"/>
          </p:cNvSpPr>
          <p:nvPr>
            <p:ph type="sldNum" sz="quarter" idx="12"/>
          </p:nvPr>
        </p:nvSpPr>
        <p:spPr/>
        <p:txBody>
          <a:bodyPr/>
          <a:lstStyle/>
          <a:p>
            <a:fld id="{008E1BDA-5E07-414A-8101-29DABEB15B19}" type="slidenum">
              <a:rPr lang="en-US" smtClean="0"/>
              <a:t>76</a:t>
            </a:fld>
            <a:endParaRPr lang="en-US"/>
          </a:p>
        </p:txBody>
      </p:sp>
      <p:sp>
        <p:nvSpPr>
          <p:cNvPr id="6" name="BJPseudoFooter">
            <a:extLst>
              <a:ext uri="{FF2B5EF4-FFF2-40B4-BE49-F238E27FC236}">
                <a16:creationId xmlns:a16="http://schemas.microsoft.com/office/drawing/2014/main" id="{D812484E-2ADF-4605-8AD2-3E76F78B2617}"/>
              </a:ext>
            </a:extLst>
          </p:cNvPr>
          <p:cNvSpPr txBox="1"/>
          <p:nvPr>
            <p:custDataLst>
              <p:tags r:id="rId1"/>
            </p:custDataLst>
          </p:nvPr>
        </p:nvSpPr>
        <p:spPr>
          <a:xfrm>
            <a:off x="5772834" y="6496278"/>
            <a:ext cx="646331" cy="215444"/>
          </a:xfrm>
          <a:prstGeom prst="rect">
            <a:avLst/>
          </a:prstGeom>
          <a:noFill/>
        </p:spPr>
        <p:txBody>
          <a:bodyPr vert="horz" wrap="none" rtlCol="0" anchor="ctr" anchorCtr="0">
            <a:spAutoFit/>
          </a:bodyPr>
          <a:lstStyle/>
          <a:p>
            <a:pPr marL="0" algn="ctr" defTabSz="914400" rtl="1" eaLnBrk="1" latinLnBrk="0" hangingPunct="1"/>
            <a:r>
              <a:rPr lang="en-US" sz="800">
                <a:solidFill>
                  <a:srgbClr val="AEC90B"/>
                </a:solidFill>
                <a:latin typeface="Segoe UI" panose="020B0502040204020203" pitchFamily="34" charset="0"/>
              </a:rPr>
              <a:t>Public | </a:t>
            </a:r>
            <a:r>
              <a:rPr lang="ar-SA" sz="800">
                <a:solidFill>
                  <a:srgbClr val="AEC90B"/>
                </a:solidFill>
                <a:latin typeface="Segoe UI" panose="020B0502040204020203" pitchFamily="34" charset="0"/>
              </a:rPr>
              <a:t>عام</a:t>
            </a:r>
            <a:endParaRPr lang="en-US" sz="800">
              <a:solidFill>
                <a:srgbClr val="AEC90B"/>
              </a:solidFill>
              <a:latin typeface="Segoe UI" panose="020B0502040204020203" pitchFamily="34" charset="0"/>
            </a:endParaRPr>
          </a:p>
        </p:txBody>
      </p:sp>
    </p:spTree>
    <p:extLst>
      <p:ext uri="{BB962C8B-B14F-4D97-AF65-F5344CB8AC3E}">
        <p14:creationId xmlns:p14="http://schemas.microsoft.com/office/powerpoint/2010/main" val="28911190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Google Shape;1225;p43">
            <a:extLst>
              <a:ext uri="{FF2B5EF4-FFF2-40B4-BE49-F238E27FC236}">
                <a16:creationId xmlns:a16="http://schemas.microsoft.com/office/drawing/2014/main" id="{295D1321-B5A2-4FBE-93DA-6941C6BD1D97}"/>
              </a:ext>
            </a:extLst>
          </p:cNvPr>
          <p:cNvSpPr/>
          <p:nvPr/>
        </p:nvSpPr>
        <p:spPr>
          <a:xfrm rot="4943053" flipV="1">
            <a:off x="11176344" y="997640"/>
            <a:ext cx="447104" cy="331178"/>
          </a:xfrm>
          <a:custGeom>
            <a:avLst/>
            <a:gdLst/>
            <a:ahLst/>
            <a:cxnLst/>
            <a:rect l="l" t="t" r="r" b="b"/>
            <a:pathLst>
              <a:path w="16872" h="9216" extrusionOk="0">
                <a:moveTo>
                  <a:pt x="1" y="1"/>
                </a:moveTo>
                <a:lnTo>
                  <a:pt x="3346" y="9216"/>
                </a:lnTo>
                <a:lnTo>
                  <a:pt x="16872" y="7025"/>
                </a:lnTo>
                <a:lnTo>
                  <a:pt x="16872" y="1"/>
                </a:lnTo>
                <a:close/>
              </a:path>
            </a:pathLst>
          </a:custGeom>
          <a:solidFill>
            <a:schemeClr val="tx1">
              <a:lumMod val="90000"/>
              <a:lumOff val="10000"/>
            </a:scheme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0D2547"/>
              </a:solidFill>
              <a:effectLst/>
              <a:uLnTx/>
              <a:uFillTx/>
              <a:latin typeface="Symbio AR+LT"/>
              <a:ea typeface="+mn-ea"/>
              <a:cs typeface="Symbio AR+LT"/>
            </a:endParaRPr>
          </a:p>
        </p:txBody>
      </p:sp>
      <p:sp>
        <p:nvSpPr>
          <p:cNvPr id="62" name="Rounded Rectangle 117">
            <a:extLst>
              <a:ext uri="{FF2B5EF4-FFF2-40B4-BE49-F238E27FC236}">
                <a16:creationId xmlns:a16="http://schemas.microsoft.com/office/drawing/2014/main" id="{40169F0E-5A40-4818-9913-0DFF2C3D3465}"/>
              </a:ext>
            </a:extLst>
          </p:cNvPr>
          <p:cNvSpPr/>
          <p:nvPr/>
        </p:nvSpPr>
        <p:spPr>
          <a:xfrm>
            <a:off x="1050961" y="2146010"/>
            <a:ext cx="9953060" cy="2903855"/>
          </a:xfrm>
          <a:prstGeom prst="roundRect">
            <a:avLst>
              <a:gd name="adj" fmla="val 3508"/>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a:noFill/>
              </a:ln>
              <a:solidFill>
                <a:srgbClr val="FFFFFF"/>
              </a:solidFill>
              <a:effectLst/>
              <a:uLnTx/>
              <a:uFillTx/>
              <a:latin typeface="SST Arabic" panose="020B0504030504020204" pitchFamily="34" charset="-78"/>
              <a:ea typeface="+mn-ea"/>
              <a:cs typeface="SST Arabic" panose="020B0504030504020204" pitchFamily="34" charset="-78"/>
            </a:endParaRPr>
          </a:p>
        </p:txBody>
      </p:sp>
      <p:sp>
        <p:nvSpPr>
          <p:cNvPr id="74" name="Flowchart: Alternate Process 73">
            <a:hlinkClick r:id="" action="ppaction://noaction"/>
            <a:extLst>
              <a:ext uri="{FF2B5EF4-FFF2-40B4-BE49-F238E27FC236}">
                <a16:creationId xmlns:a16="http://schemas.microsoft.com/office/drawing/2014/main" id="{2A813762-CAAD-4E41-ABBB-5F2AA0CC3788}"/>
              </a:ext>
            </a:extLst>
          </p:cNvPr>
          <p:cNvSpPr/>
          <p:nvPr/>
        </p:nvSpPr>
        <p:spPr>
          <a:xfrm flipH="1">
            <a:off x="6482887" y="2602603"/>
            <a:ext cx="1159489" cy="1898278"/>
          </a:xfrm>
          <a:prstGeom prst="flowChartAlternateProcess">
            <a:avLst/>
          </a:prstGeom>
          <a:solidFill>
            <a:schemeClr val="bg1">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0D2547">
                  <a:lumMod val="90000"/>
                  <a:lumOff val="10000"/>
                </a:srgbClr>
              </a:solidFill>
              <a:effectLst/>
              <a:uLnTx/>
              <a:uFillTx/>
              <a:latin typeface="SST Arabic" panose="020B0504030504020204" pitchFamily="34" charset="-78"/>
              <a:ea typeface="+mn-ea"/>
              <a:cs typeface="SST Arabic" panose="020B0504030504020204" pitchFamily="34" charset="-78"/>
            </a:endParaRPr>
          </a:p>
        </p:txBody>
      </p:sp>
      <p:sp>
        <p:nvSpPr>
          <p:cNvPr id="76" name="Rounded Rectangle 117">
            <a:extLst>
              <a:ext uri="{FF2B5EF4-FFF2-40B4-BE49-F238E27FC236}">
                <a16:creationId xmlns:a16="http://schemas.microsoft.com/office/drawing/2014/main" id="{F49CE7C6-254F-480D-97C6-66B767374C67}"/>
              </a:ext>
            </a:extLst>
          </p:cNvPr>
          <p:cNvSpPr/>
          <p:nvPr/>
        </p:nvSpPr>
        <p:spPr>
          <a:xfrm>
            <a:off x="9458867" y="2870896"/>
            <a:ext cx="1378696" cy="1423132"/>
          </a:xfrm>
          <a:prstGeom prst="roundRect">
            <a:avLst>
              <a:gd name="adj" fmla="val 3508"/>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a:noFill/>
              </a:ln>
              <a:solidFill>
                <a:srgbClr val="FFFFFF"/>
              </a:solidFill>
              <a:effectLst/>
              <a:uLnTx/>
              <a:uFillTx/>
              <a:latin typeface="SST Arabic" panose="020B0504030504020204" pitchFamily="34" charset="-78"/>
              <a:ea typeface="+mn-ea"/>
              <a:cs typeface="SST Arabic" panose="020B0504030504020204" pitchFamily="34" charset="-78"/>
            </a:endParaRPr>
          </a:p>
        </p:txBody>
      </p:sp>
      <p:sp>
        <p:nvSpPr>
          <p:cNvPr id="77" name="Rounded Rectangle 149">
            <a:extLst>
              <a:ext uri="{FF2B5EF4-FFF2-40B4-BE49-F238E27FC236}">
                <a16:creationId xmlns:a16="http://schemas.microsoft.com/office/drawing/2014/main" id="{4EE86ECC-41B3-4975-BF58-3F877758B6DD}"/>
              </a:ext>
            </a:extLst>
          </p:cNvPr>
          <p:cNvSpPr/>
          <p:nvPr/>
        </p:nvSpPr>
        <p:spPr>
          <a:xfrm>
            <a:off x="9456115" y="3918545"/>
            <a:ext cx="1349340" cy="449622"/>
          </a:xfrm>
          <a:prstGeom prst="roundRect">
            <a:avLst/>
          </a:prstGeom>
        </p:spPr>
        <p:txBody>
          <a:bodyPr vert="horz" lIns="0" tIns="0" rIns="0" bIns="0" rtlCol="0" anchor="t">
            <a:noAutofit/>
          </a:bodyPr>
          <a:lstStyle/>
          <a:p>
            <a:pPr marL="0" marR="0" lvl="0" indent="0" algn="ctr" defTabSz="914400" rtl="1" eaLnBrk="1" fontAlgn="auto" latinLnBrk="0" hangingPunct="1">
              <a:lnSpc>
                <a:spcPct val="90000"/>
              </a:lnSpc>
              <a:spcBef>
                <a:spcPct val="0"/>
              </a:spcBef>
              <a:spcAft>
                <a:spcPts val="0"/>
              </a:spcAft>
              <a:buClrTx/>
              <a:buSzTx/>
              <a:buFontTx/>
              <a:buNone/>
              <a:tabLst/>
              <a:defRPr/>
            </a:pPr>
            <a:r>
              <a:rPr kumimoji="0" lang="ar-SA" sz="900" b="1" i="0" u="none" strike="noStrike" kern="1200" cap="none" spc="0" normalizeH="0" baseline="0" noProof="0" dirty="0">
                <a:ln>
                  <a:noFill/>
                </a:ln>
                <a:solidFill>
                  <a:srgbClr val="E6E6E6">
                    <a:lumMod val="10000"/>
                  </a:srgbClr>
                </a:solidFill>
                <a:effectLst/>
                <a:uLnTx/>
                <a:uFillTx/>
                <a:latin typeface="Somar Light" panose="00000400000000000000" pitchFamily="50" charset="-78"/>
                <a:ea typeface="+mn-ea"/>
                <a:cs typeface="Somar Light" panose="00000400000000000000" pitchFamily="50" charset="-78"/>
              </a:rPr>
              <a:t>إدراج المركبات المشبوهة في </a:t>
            </a:r>
            <a:r>
              <a:rPr kumimoji="0" lang="ar-SA" sz="900" b="1" i="0" u="none" strike="noStrike" kern="1200" cap="none" spc="0" normalizeH="0" baseline="0" noProof="0" dirty="0">
                <a:ln>
                  <a:noFill/>
                </a:ln>
                <a:solidFill>
                  <a:srgbClr val="E6E6E6">
                    <a:lumMod val="10000"/>
                  </a:srgbClr>
                </a:solidFill>
                <a:effectLst/>
                <a:uLnTx/>
                <a:uFillTx/>
                <a:latin typeface="Somar Light" panose="00000400000000000000" pitchFamily="50" charset="-78"/>
                <a:ea typeface="+mn-ea"/>
                <a:cs typeface="Somar Bold"/>
              </a:rPr>
              <a:t>نظام المشبوهين</a:t>
            </a:r>
          </a:p>
        </p:txBody>
      </p:sp>
      <p:pic>
        <p:nvPicPr>
          <p:cNvPr id="78" name="Picture 2" descr="Office worker - Free user icons">
            <a:extLst>
              <a:ext uri="{FF2B5EF4-FFF2-40B4-BE49-F238E27FC236}">
                <a16:creationId xmlns:a16="http://schemas.microsoft.com/office/drawing/2014/main" id="{74652E54-F95F-48A8-A387-5665E520DEF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11278" y="3029322"/>
            <a:ext cx="674097" cy="674097"/>
          </a:xfrm>
          <a:prstGeom prst="rect">
            <a:avLst/>
          </a:prstGeom>
          <a:noFill/>
          <a:extLst>
            <a:ext uri="{909E8E84-426E-40DD-AFC4-6F175D3DCCD1}">
              <a14:hiddenFill xmlns:a14="http://schemas.microsoft.com/office/drawing/2010/main">
                <a:solidFill>
                  <a:srgbClr val="FFFFFF"/>
                </a:solidFill>
              </a14:hiddenFill>
            </a:ext>
          </a:extLst>
        </p:spPr>
      </p:pic>
      <p:sp>
        <p:nvSpPr>
          <p:cNvPr id="86" name="Rounded Rectangle 117">
            <a:extLst>
              <a:ext uri="{FF2B5EF4-FFF2-40B4-BE49-F238E27FC236}">
                <a16:creationId xmlns:a16="http://schemas.microsoft.com/office/drawing/2014/main" id="{49FBB84F-7D13-475F-BAC8-921E7D073AB7}"/>
              </a:ext>
            </a:extLst>
          </p:cNvPr>
          <p:cNvSpPr/>
          <p:nvPr/>
        </p:nvSpPr>
        <p:spPr>
          <a:xfrm>
            <a:off x="8003564" y="2870896"/>
            <a:ext cx="1230923" cy="1430672"/>
          </a:xfrm>
          <a:prstGeom prst="roundRect">
            <a:avLst>
              <a:gd name="adj" fmla="val 3508"/>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a:noFill/>
              </a:ln>
              <a:solidFill>
                <a:srgbClr val="FFFFFF"/>
              </a:solidFill>
              <a:effectLst/>
              <a:uLnTx/>
              <a:uFillTx/>
              <a:latin typeface="SST Arabic" panose="020B0504030504020204" pitchFamily="34" charset="-78"/>
              <a:ea typeface="+mn-ea"/>
              <a:cs typeface="SST Arabic" panose="020B0504030504020204" pitchFamily="34" charset="-78"/>
            </a:endParaRPr>
          </a:p>
        </p:txBody>
      </p:sp>
      <p:sp>
        <p:nvSpPr>
          <p:cNvPr id="87" name="Arrow: Pentagon 86">
            <a:extLst>
              <a:ext uri="{FF2B5EF4-FFF2-40B4-BE49-F238E27FC236}">
                <a16:creationId xmlns:a16="http://schemas.microsoft.com/office/drawing/2014/main" id="{FB5B2A1A-D1C3-4BDE-8BBA-51679A3D0430}"/>
              </a:ext>
            </a:extLst>
          </p:cNvPr>
          <p:cNvSpPr/>
          <p:nvPr/>
        </p:nvSpPr>
        <p:spPr>
          <a:xfrm flipH="1">
            <a:off x="9113778" y="3253907"/>
            <a:ext cx="428624" cy="562489"/>
          </a:xfrm>
          <a:prstGeom prst="homePlate">
            <a:avLst>
              <a:gd name="adj" fmla="val 90000"/>
            </a:avLst>
          </a:prstGeom>
          <a:solidFill>
            <a:srgbClr val="05D0CB"/>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ymbio AR+LT"/>
              <a:ea typeface="+mn-ea"/>
              <a:cs typeface="Symbio AR+LT"/>
            </a:endParaRPr>
          </a:p>
        </p:txBody>
      </p:sp>
      <p:sp>
        <p:nvSpPr>
          <p:cNvPr id="89" name="Rectangle 88">
            <a:hlinkClick r:id="" action="ppaction://noaction"/>
            <a:extLst>
              <a:ext uri="{FF2B5EF4-FFF2-40B4-BE49-F238E27FC236}">
                <a16:creationId xmlns:a16="http://schemas.microsoft.com/office/drawing/2014/main" id="{D1292C1C-BE37-4ABC-B047-6B31588125EB}"/>
              </a:ext>
            </a:extLst>
          </p:cNvPr>
          <p:cNvSpPr/>
          <p:nvPr/>
        </p:nvSpPr>
        <p:spPr>
          <a:xfrm>
            <a:off x="5986181" y="3802167"/>
            <a:ext cx="1653062" cy="236971"/>
          </a:xfrm>
          <a:prstGeom prst="rect">
            <a:avLst/>
          </a:prstGeom>
          <a:solidFill>
            <a:srgbClr val="04DAD5">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900" b="1" i="0" u="none" strike="noStrike" kern="1200" cap="none" spc="0" normalizeH="0" baseline="0" noProof="0" dirty="0">
              <a:ln>
                <a:noFill/>
              </a:ln>
              <a:solidFill>
                <a:srgbClr val="E6E6E6">
                  <a:lumMod val="25000"/>
                </a:srgbClr>
              </a:solidFill>
              <a:effectLst/>
              <a:uLnTx/>
              <a:uFillTx/>
              <a:latin typeface="SST Arabic" panose="020B0504030504020204" pitchFamily="34" charset="-78"/>
              <a:ea typeface="+mn-ea"/>
              <a:cs typeface="Somar Bold"/>
            </a:endParaRPr>
          </a:p>
        </p:txBody>
      </p:sp>
      <p:sp>
        <p:nvSpPr>
          <p:cNvPr id="90" name="Rectangle 89">
            <a:hlinkClick r:id="" action="ppaction://noaction"/>
            <a:extLst>
              <a:ext uri="{FF2B5EF4-FFF2-40B4-BE49-F238E27FC236}">
                <a16:creationId xmlns:a16="http://schemas.microsoft.com/office/drawing/2014/main" id="{686E1682-7AB3-483C-9A1C-BB74E8C24087}"/>
              </a:ext>
            </a:extLst>
          </p:cNvPr>
          <p:cNvSpPr/>
          <p:nvPr/>
        </p:nvSpPr>
        <p:spPr>
          <a:xfrm>
            <a:off x="5989320" y="2905640"/>
            <a:ext cx="1653062" cy="322848"/>
          </a:xfrm>
          <a:prstGeom prst="rect">
            <a:avLst/>
          </a:prstGeom>
          <a:solidFill>
            <a:srgbClr val="04DAD5">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900" b="1" i="0" u="none" strike="noStrike" kern="1200" cap="none" spc="0" normalizeH="0" baseline="0" noProof="0" dirty="0">
              <a:ln>
                <a:noFill/>
              </a:ln>
              <a:solidFill>
                <a:srgbClr val="E6E6E6">
                  <a:lumMod val="25000"/>
                </a:srgbClr>
              </a:solidFill>
              <a:effectLst/>
              <a:uLnTx/>
              <a:uFillTx/>
              <a:latin typeface="SST Arabic" panose="020B0504030504020204" pitchFamily="34" charset="-78"/>
              <a:ea typeface="+mn-ea"/>
              <a:cs typeface="Somar Bold"/>
            </a:endParaRPr>
          </a:p>
        </p:txBody>
      </p:sp>
      <p:sp>
        <p:nvSpPr>
          <p:cNvPr id="91" name="Rounded Rectangle 135">
            <a:extLst>
              <a:ext uri="{FF2B5EF4-FFF2-40B4-BE49-F238E27FC236}">
                <a16:creationId xmlns:a16="http://schemas.microsoft.com/office/drawing/2014/main" id="{AE64C771-6D9B-4ACC-8D18-E6E05A615081}"/>
              </a:ext>
            </a:extLst>
          </p:cNvPr>
          <p:cNvSpPr/>
          <p:nvPr/>
        </p:nvSpPr>
        <p:spPr>
          <a:xfrm>
            <a:off x="6573313" y="2949676"/>
            <a:ext cx="990671" cy="24577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900" b="0" i="0" u="none" strike="noStrike" kern="0" cap="none" spc="0" normalizeH="0" baseline="0" noProof="0" dirty="0">
                <a:ln>
                  <a:noFill/>
                </a:ln>
                <a:solidFill>
                  <a:srgbClr val="0D2547"/>
                </a:solidFill>
                <a:effectLst/>
                <a:uLnTx/>
                <a:uFillTx/>
                <a:latin typeface="Somar Light" panose="00000400000000000000" pitchFamily="50" charset="-78"/>
                <a:ea typeface="+mn-ea"/>
                <a:cs typeface="Somar Bold"/>
              </a:rPr>
              <a:t>رقم اللوحة وجنسيتها</a:t>
            </a:r>
          </a:p>
        </p:txBody>
      </p:sp>
      <p:sp>
        <p:nvSpPr>
          <p:cNvPr id="92" name="Rounded Rectangle 135">
            <a:extLst>
              <a:ext uri="{FF2B5EF4-FFF2-40B4-BE49-F238E27FC236}">
                <a16:creationId xmlns:a16="http://schemas.microsoft.com/office/drawing/2014/main" id="{22A13A9D-AAA3-431B-BDE7-6B1A19145A25}"/>
              </a:ext>
            </a:extLst>
          </p:cNvPr>
          <p:cNvSpPr/>
          <p:nvPr/>
        </p:nvSpPr>
        <p:spPr>
          <a:xfrm>
            <a:off x="6423687" y="3807293"/>
            <a:ext cx="1229122" cy="24577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900" b="0" i="0" u="none" strike="noStrike" kern="0" cap="none" spc="0" normalizeH="0" baseline="0" noProof="0" dirty="0">
                <a:ln>
                  <a:noFill/>
                </a:ln>
                <a:solidFill>
                  <a:srgbClr val="0D2547"/>
                </a:solidFill>
                <a:effectLst/>
                <a:uLnTx/>
                <a:uFillTx/>
                <a:latin typeface="Somar Light" panose="00000400000000000000" pitchFamily="50" charset="-78"/>
                <a:ea typeface="+mn-ea"/>
                <a:cs typeface="Somar Bold"/>
              </a:rPr>
              <a:t>رقم الهيكل </a:t>
            </a:r>
          </a:p>
        </p:txBody>
      </p:sp>
      <p:sp>
        <p:nvSpPr>
          <p:cNvPr id="93" name="Rectangle 92">
            <a:hlinkClick r:id="" action="ppaction://noaction"/>
            <a:extLst>
              <a:ext uri="{FF2B5EF4-FFF2-40B4-BE49-F238E27FC236}">
                <a16:creationId xmlns:a16="http://schemas.microsoft.com/office/drawing/2014/main" id="{FF4BEE89-4DBF-4710-9E97-AA66229DF0A8}"/>
              </a:ext>
            </a:extLst>
          </p:cNvPr>
          <p:cNvSpPr/>
          <p:nvPr/>
        </p:nvSpPr>
        <p:spPr>
          <a:xfrm>
            <a:off x="4365102" y="2602602"/>
            <a:ext cx="1626964" cy="1898279"/>
          </a:xfrm>
          <a:prstGeom prst="rect">
            <a:avLst/>
          </a:prstGeom>
          <a:solidFill>
            <a:srgbClr val="04DAD5">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900" b="1" i="0" u="none" strike="noStrike" kern="1200" cap="none" spc="0" normalizeH="0" baseline="0" noProof="0" dirty="0">
              <a:ln>
                <a:noFill/>
              </a:ln>
              <a:solidFill>
                <a:srgbClr val="E6E6E6">
                  <a:lumMod val="25000"/>
                </a:srgbClr>
              </a:solidFill>
              <a:effectLst/>
              <a:uLnTx/>
              <a:uFillTx/>
              <a:latin typeface="SST Arabic" panose="020B0504030504020204" pitchFamily="34" charset="-78"/>
              <a:ea typeface="+mn-ea"/>
              <a:cs typeface="Somar Bold"/>
            </a:endParaRPr>
          </a:p>
        </p:txBody>
      </p:sp>
      <p:sp>
        <p:nvSpPr>
          <p:cNvPr id="94" name="Title 1">
            <a:extLst>
              <a:ext uri="{FF2B5EF4-FFF2-40B4-BE49-F238E27FC236}">
                <a16:creationId xmlns:a16="http://schemas.microsoft.com/office/drawing/2014/main" id="{2CAFB15C-E4C6-48FF-A0F7-AA3CB29FDE4C}"/>
              </a:ext>
            </a:extLst>
          </p:cNvPr>
          <p:cNvSpPr txBox="1">
            <a:spLocks/>
          </p:cNvSpPr>
          <p:nvPr/>
        </p:nvSpPr>
        <p:spPr>
          <a:xfrm>
            <a:off x="6214824" y="3464680"/>
            <a:ext cx="350723" cy="255817"/>
          </a:xfrm>
          <a:prstGeom prst="rect">
            <a:avLst/>
          </a:prstGeom>
        </p:spPr>
        <p:txBody>
          <a:bodyPr vert="horz" lIns="0" tIns="0" rIns="0" bIns="0" rtlCol="0" anchor="t">
            <a:noAutofit/>
          </a:bodyPr>
          <a:lstStyle>
            <a:lvl1pPr algn="r" defTabSz="914400" rtl="1" eaLnBrk="1" latinLnBrk="0" hangingPunct="1">
              <a:lnSpc>
                <a:spcPct val="90000"/>
              </a:lnSpc>
              <a:spcBef>
                <a:spcPct val="0"/>
              </a:spcBef>
              <a:buNone/>
              <a:defRPr sz="2600" kern="1200">
                <a:solidFill>
                  <a:schemeClr val="accent3"/>
                </a:solidFill>
                <a:latin typeface="Greta Arabic" pitchFamily="2" charset="-78"/>
                <a:ea typeface="+mj-ea"/>
                <a:cs typeface="+mj-cs"/>
              </a:defRPr>
            </a:lvl1pPr>
          </a:lstStyle>
          <a:p>
            <a:pPr marL="0" marR="0" lvl="0" indent="0" algn="ctr" defTabSz="914400" rtl="1" eaLnBrk="1" fontAlgn="auto" latinLnBrk="0" hangingPunct="1">
              <a:lnSpc>
                <a:spcPct val="90000"/>
              </a:lnSpc>
              <a:spcBef>
                <a:spcPct val="0"/>
              </a:spcBef>
              <a:spcAft>
                <a:spcPts val="0"/>
              </a:spcAft>
              <a:buClrTx/>
              <a:buSzTx/>
              <a:buFontTx/>
              <a:buNone/>
              <a:tabLst/>
              <a:defRPr/>
            </a:pPr>
            <a:r>
              <a:rPr kumimoji="0" lang="ar-SA" sz="1000" b="1" i="0" u="none" strike="noStrike" kern="1200" cap="none" spc="0" normalizeH="0" baseline="0" noProof="0" dirty="0">
                <a:ln>
                  <a:noFill/>
                </a:ln>
                <a:solidFill>
                  <a:srgbClr val="E6E6E6">
                    <a:lumMod val="10000"/>
                  </a:srgbClr>
                </a:solidFill>
                <a:effectLst/>
                <a:uLnTx/>
                <a:uFillTx/>
                <a:latin typeface="Somar Light" panose="00000400000000000000" pitchFamily="50" charset="-78"/>
                <a:ea typeface="+mj-ea"/>
                <a:cs typeface="Somar Light" panose="00000400000000000000" pitchFamily="50" charset="-78"/>
              </a:rPr>
              <a:t>أو</a:t>
            </a:r>
            <a:endParaRPr kumimoji="0" lang="en-US" sz="1000" b="0" i="0" u="none" strike="noStrike" kern="1200" cap="none" spc="0" normalizeH="0" baseline="0" noProof="0" dirty="0">
              <a:ln>
                <a:noFill/>
              </a:ln>
              <a:solidFill>
                <a:srgbClr val="E6E6E6">
                  <a:lumMod val="10000"/>
                </a:srgbClr>
              </a:solidFill>
              <a:effectLst/>
              <a:uLnTx/>
              <a:uFillTx/>
              <a:latin typeface="Somar Light" panose="00000400000000000000" pitchFamily="50" charset="-78"/>
              <a:ea typeface="+mj-ea"/>
              <a:cs typeface="Somar Light" panose="00000400000000000000" pitchFamily="50" charset="-78"/>
            </a:endParaRPr>
          </a:p>
        </p:txBody>
      </p:sp>
      <p:sp>
        <p:nvSpPr>
          <p:cNvPr id="97" name="Rounded Rectangle 88">
            <a:extLst>
              <a:ext uri="{FF2B5EF4-FFF2-40B4-BE49-F238E27FC236}">
                <a16:creationId xmlns:a16="http://schemas.microsoft.com/office/drawing/2014/main" id="{C552FBF6-8513-4684-ABC0-675D1AEDD12F}"/>
              </a:ext>
            </a:extLst>
          </p:cNvPr>
          <p:cNvSpPr/>
          <p:nvPr/>
        </p:nvSpPr>
        <p:spPr>
          <a:xfrm>
            <a:off x="4422080" y="3941446"/>
            <a:ext cx="618372" cy="301213"/>
          </a:xfrm>
          <a:prstGeom prst="roundRect">
            <a:avLst/>
          </a:prstGeom>
          <a:solidFill>
            <a:schemeClr val="bg1"/>
          </a:solidFill>
          <a:ln>
            <a:noFill/>
          </a:ln>
          <a:effectLst>
            <a:outerShdw blurRad="50800" dist="38100" dir="8100000" algn="tr"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900" b="0" i="0" u="none" strike="noStrike" kern="1200" cap="none" spc="0" normalizeH="0" baseline="0" noProof="0" dirty="0">
                <a:ln>
                  <a:noFill/>
                </a:ln>
                <a:solidFill>
                  <a:srgbClr val="0D2547"/>
                </a:solidFill>
                <a:effectLst/>
                <a:uLnTx/>
                <a:uFillTx/>
                <a:latin typeface="Somar Medium" panose="00000600000000000000" pitchFamily="50" charset="-78"/>
                <a:ea typeface="+mn-ea"/>
                <a:cs typeface="Somar Medium" panose="00000600000000000000" pitchFamily="50" charset="-78"/>
              </a:rPr>
              <a:t>مدرج</a:t>
            </a:r>
          </a:p>
        </p:txBody>
      </p:sp>
      <p:sp>
        <p:nvSpPr>
          <p:cNvPr id="99" name="Diamond 98">
            <a:extLst>
              <a:ext uri="{FF2B5EF4-FFF2-40B4-BE49-F238E27FC236}">
                <a16:creationId xmlns:a16="http://schemas.microsoft.com/office/drawing/2014/main" id="{6498C0E2-E025-482E-91FA-3FC9794351E2}"/>
              </a:ext>
            </a:extLst>
          </p:cNvPr>
          <p:cNvSpPr/>
          <p:nvPr/>
        </p:nvSpPr>
        <p:spPr>
          <a:xfrm>
            <a:off x="4250134" y="2971196"/>
            <a:ext cx="2029280" cy="620925"/>
          </a:xfrm>
          <a:prstGeom prst="diamond">
            <a:avLst/>
          </a:prstGeom>
          <a:solidFill>
            <a:schemeClr val="bg1"/>
          </a:solidFill>
          <a:ln>
            <a:noFill/>
          </a:ln>
          <a:effectLst>
            <a:outerShdw blurRad="50800" dist="38100" dir="8100000" algn="tr"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90000"/>
              </a:lnSpc>
              <a:spcBef>
                <a:spcPct val="0"/>
              </a:spcBef>
              <a:spcAft>
                <a:spcPts val="0"/>
              </a:spcAft>
              <a:buClrTx/>
              <a:buSzTx/>
              <a:buFontTx/>
              <a:buNone/>
              <a:tabLst/>
              <a:defRPr/>
            </a:pPr>
            <a:r>
              <a:rPr kumimoji="0" lang="ar-SA" sz="800" b="1" i="0" u="none" strike="noStrike" kern="1200" cap="none" spc="0" normalizeH="0" baseline="0" noProof="0" dirty="0">
                <a:ln>
                  <a:noFill/>
                </a:ln>
                <a:solidFill>
                  <a:srgbClr val="E6E6E6">
                    <a:lumMod val="10000"/>
                  </a:srgbClr>
                </a:solidFill>
                <a:effectLst/>
                <a:uLnTx/>
                <a:uFillTx/>
                <a:latin typeface="Somar Light" panose="00000400000000000000" pitchFamily="50" charset="-78"/>
                <a:ea typeface="+mn-ea"/>
                <a:cs typeface="Somar Light" panose="00000400000000000000" pitchFamily="50" charset="-78"/>
              </a:rPr>
              <a:t>التحقق من المطابقة مع </a:t>
            </a:r>
          </a:p>
          <a:p>
            <a:pPr marL="0" marR="0" lvl="0" indent="0" algn="ctr" defTabSz="914400" rtl="1" eaLnBrk="1" fontAlgn="auto" latinLnBrk="0" hangingPunct="1">
              <a:lnSpc>
                <a:spcPct val="90000"/>
              </a:lnSpc>
              <a:spcBef>
                <a:spcPct val="0"/>
              </a:spcBef>
              <a:spcAft>
                <a:spcPts val="0"/>
              </a:spcAft>
              <a:buClrTx/>
              <a:buSzTx/>
              <a:buFontTx/>
              <a:buNone/>
              <a:tabLst/>
              <a:defRPr/>
            </a:pPr>
            <a:r>
              <a:rPr kumimoji="0" lang="ar-SA" sz="800" b="1" i="0" u="none" strike="noStrike" kern="1200" cap="none" spc="0" normalizeH="0" baseline="0" noProof="0" dirty="0">
                <a:ln>
                  <a:noFill/>
                </a:ln>
                <a:solidFill>
                  <a:srgbClr val="E6E6E6">
                    <a:lumMod val="10000"/>
                  </a:srgbClr>
                </a:solidFill>
                <a:effectLst/>
                <a:uLnTx/>
                <a:uFillTx/>
                <a:latin typeface="Somar Light" panose="00000400000000000000" pitchFamily="50" charset="-78"/>
                <a:ea typeface="+mn-ea"/>
                <a:cs typeface="Somar Light" panose="00000400000000000000" pitchFamily="50" charset="-78"/>
              </a:rPr>
              <a:t>نظام المشبوهين</a:t>
            </a:r>
          </a:p>
        </p:txBody>
      </p:sp>
      <p:sp>
        <p:nvSpPr>
          <p:cNvPr id="100" name="Rounded Rectangle 108">
            <a:extLst>
              <a:ext uri="{FF2B5EF4-FFF2-40B4-BE49-F238E27FC236}">
                <a16:creationId xmlns:a16="http://schemas.microsoft.com/office/drawing/2014/main" id="{7427AECA-3864-4A33-8718-3F61182763C4}"/>
              </a:ext>
            </a:extLst>
          </p:cNvPr>
          <p:cNvSpPr/>
          <p:nvPr/>
        </p:nvSpPr>
        <p:spPr>
          <a:xfrm>
            <a:off x="5325647" y="3933906"/>
            <a:ext cx="612754" cy="301213"/>
          </a:xfrm>
          <a:prstGeom prst="roundRect">
            <a:avLst/>
          </a:prstGeom>
          <a:solidFill>
            <a:schemeClr val="bg1"/>
          </a:solidFill>
          <a:ln>
            <a:noFill/>
          </a:ln>
          <a:effectLst>
            <a:outerShdw blurRad="50800" dist="38100" dir="8100000" algn="tr"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900" b="0" i="0" u="none" strike="noStrike" kern="1200" cap="none" spc="0" normalizeH="0" baseline="0" noProof="0" dirty="0">
                <a:ln>
                  <a:noFill/>
                </a:ln>
                <a:solidFill>
                  <a:srgbClr val="0D2547"/>
                </a:solidFill>
                <a:effectLst/>
                <a:uLnTx/>
                <a:uFillTx/>
                <a:latin typeface="Somar Medium" panose="00000600000000000000" pitchFamily="50" charset="-78"/>
                <a:ea typeface="+mn-ea"/>
                <a:cs typeface="Somar Medium" panose="00000600000000000000" pitchFamily="50" charset="-78"/>
              </a:rPr>
              <a:t>غير مدرج</a:t>
            </a:r>
          </a:p>
        </p:txBody>
      </p:sp>
      <p:sp>
        <p:nvSpPr>
          <p:cNvPr id="106" name="Rounded Rectangle 117">
            <a:extLst>
              <a:ext uri="{FF2B5EF4-FFF2-40B4-BE49-F238E27FC236}">
                <a16:creationId xmlns:a16="http://schemas.microsoft.com/office/drawing/2014/main" id="{182CA29A-53A1-4AD6-839C-682742AB618C}"/>
              </a:ext>
            </a:extLst>
          </p:cNvPr>
          <p:cNvSpPr/>
          <p:nvPr/>
        </p:nvSpPr>
        <p:spPr>
          <a:xfrm>
            <a:off x="2706953" y="2870896"/>
            <a:ext cx="1230923" cy="1430673"/>
          </a:xfrm>
          <a:prstGeom prst="roundRect">
            <a:avLst>
              <a:gd name="adj" fmla="val 3508"/>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a:noFill/>
              </a:ln>
              <a:solidFill>
                <a:srgbClr val="FFFFFF"/>
              </a:solidFill>
              <a:effectLst/>
              <a:uLnTx/>
              <a:uFillTx/>
              <a:latin typeface="SST Arabic" panose="020B0504030504020204" pitchFamily="34" charset="-78"/>
              <a:ea typeface="+mn-ea"/>
              <a:cs typeface="SST Arabic" panose="020B0504030504020204" pitchFamily="34" charset="-78"/>
            </a:endParaRPr>
          </a:p>
        </p:txBody>
      </p:sp>
      <p:cxnSp>
        <p:nvCxnSpPr>
          <p:cNvPr id="107" name="Elbow Connector 111">
            <a:extLst>
              <a:ext uri="{FF2B5EF4-FFF2-40B4-BE49-F238E27FC236}">
                <a16:creationId xmlns:a16="http://schemas.microsoft.com/office/drawing/2014/main" id="{D4539AFB-2441-4D9F-8BAB-33677B2050F0}"/>
              </a:ext>
            </a:extLst>
          </p:cNvPr>
          <p:cNvCxnSpPr>
            <a:cxnSpLocks/>
            <a:stCxn id="99" idx="2"/>
            <a:endCxn id="97" idx="0"/>
          </p:cNvCxnSpPr>
          <p:nvPr/>
        </p:nvCxnSpPr>
        <p:spPr>
          <a:xfrm rot="5400000">
            <a:off x="4823358" y="3500029"/>
            <a:ext cx="349325" cy="533508"/>
          </a:xfrm>
          <a:prstGeom prst="bentConnector3">
            <a:avLst>
              <a:gd name="adj1" fmla="val 50000"/>
            </a:avLst>
          </a:prstGeom>
          <a:ln w="1270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Elbow Connector 112">
            <a:extLst>
              <a:ext uri="{FF2B5EF4-FFF2-40B4-BE49-F238E27FC236}">
                <a16:creationId xmlns:a16="http://schemas.microsoft.com/office/drawing/2014/main" id="{6E05CDB8-776E-44A2-8835-0E69AB83D826}"/>
              </a:ext>
            </a:extLst>
          </p:cNvPr>
          <p:cNvCxnSpPr>
            <a:cxnSpLocks/>
            <a:stCxn id="99" idx="2"/>
            <a:endCxn id="100" idx="0"/>
          </p:cNvCxnSpPr>
          <p:nvPr/>
        </p:nvCxnSpPr>
        <p:spPr>
          <a:xfrm rot="16200000" flipH="1">
            <a:off x="5277507" y="3579388"/>
            <a:ext cx="341785" cy="367250"/>
          </a:xfrm>
          <a:prstGeom prst="bentConnector3">
            <a:avLst>
              <a:gd name="adj1" fmla="val 50000"/>
            </a:avLst>
          </a:prstGeom>
          <a:ln w="1270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9" name="Arrow: Pentagon 108">
            <a:extLst>
              <a:ext uri="{FF2B5EF4-FFF2-40B4-BE49-F238E27FC236}">
                <a16:creationId xmlns:a16="http://schemas.microsoft.com/office/drawing/2014/main" id="{A51CE470-604E-4CFC-A071-51537123E639}"/>
              </a:ext>
            </a:extLst>
          </p:cNvPr>
          <p:cNvSpPr/>
          <p:nvPr/>
        </p:nvSpPr>
        <p:spPr>
          <a:xfrm flipH="1">
            <a:off x="3841516" y="3253907"/>
            <a:ext cx="428624" cy="562489"/>
          </a:xfrm>
          <a:prstGeom prst="homePlate">
            <a:avLst>
              <a:gd name="adj" fmla="val 90000"/>
            </a:avLst>
          </a:prstGeom>
          <a:solidFill>
            <a:srgbClr val="05D0CB"/>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ymbio AR+LT"/>
              <a:ea typeface="+mn-ea"/>
              <a:cs typeface="Symbio AR+LT"/>
            </a:endParaRPr>
          </a:p>
        </p:txBody>
      </p:sp>
      <p:sp>
        <p:nvSpPr>
          <p:cNvPr id="110" name="Rounded Rectangle 149">
            <a:extLst>
              <a:ext uri="{FF2B5EF4-FFF2-40B4-BE49-F238E27FC236}">
                <a16:creationId xmlns:a16="http://schemas.microsoft.com/office/drawing/2014/main" id="{4F15FA2A-E631-4CFC-B67F-44A9FC5AAA9A}"/>
              </a:ext>
            </a:extLst>
          </p:cNvPr>
          <p:cNvSpPr/>
          <p:nvPr/>
        </p:nvSpPr>
        <p:spPr>
          <a:xfrm>
            <a:off x="2731194" y="3569505"/>
            <a:ext cx="1182454" cy="665676"/>
          </a:xfrm>
          <a:prstGeom prst="roundRect">
            <a:avLst/>
          </a:prstGeom>
        </p:spPr>
        <p:txBody>
          <a:bodyPr vert="horz" lIns="0" tIns="0" rIns="0" bIns="0" rtlCol="0" anchor="t">
            <a:noAutofit/>
          </a:bodyPr>
          <a:lstStyle/>
          <a:p>
            <a:pPr marL="0" marR="0" lvl="0" indent="0" algn="ctr" defTabSz="914400" rtl="1" eaLnBrk="1" fontAlgn="auto" latinLnBrk="0" hangingPunct="1">
              <a:lnSpc>
                <a:spcPct val="150000"/>
              </a:lnSpc>
              <a:spcBef>
                <a:spcPct val="0"/>
              </a:spcBef>
              <a:spcAft>
                <a:spcPts val="0"/>
              </a:spcAft>
              <a:buClrTx/>
              <a:buSzTx/>
              <a:buFontTx/>
              <a:buNone/>
              <a:tabLst/>
              <a:defRPr/>
            </a:pPr>
            <a:r>
              <a:rPr kumimoji="0" lang="ar-SA" sz="800" b="1" i="0" u="none" strike="noStrike" kern="1200" cap="none" spc="0" normalizeH="0" baseline="0" noProof="0" dirty="0">
                <a:ln>
                  <a:noFill/>
                </a:ln>
                <a:solidFill>
                  <a:srgbClr val="E6E6E6">
                    <a:lumMod val="10000"/>
                  </a:srgbClr>
                </a:solidFill>
                <a:effectLst/>
                <a:uLnTx/>
                <a:uFillTx/>
                <a:latin typeface="Somar Light" panose="00000400000000000000" pitchFamily="50" charset="-78"/>
                <a:ea typeface="+mn-ea"/>
                <a:cs typeface="Somar Light" panose="00000400000000000000" pitchFamily="50" charset="-78"/>
              </a:rPr>
              <a:t>التحقق من مطابقة </a:t>
            </a:r>
            <a:r>
              <a:rPr kumimoji="0" lang="ar-SA" sz="800" b="1" i="0" u="none" strike="noStrike" kern="1200" cap="none" spc="0" normalizeH="0" baseline="0" noProof="0" dirty="0">
                <a:ln>
                  <a:noFill/>
                </a:ln>
                <a:solidFill>
                  <a:srgbClr val="E6E6E6">
                    <a:lumMod val="10000"/>
                  </a:srgbClr>
                </a:solidFill>
                <a:effectLst/>
                <a:uLnTx/>
                <a:uFillTx/>
                <a:latin typeface="Somar Light" panose="00000400000000000000" pitchFamily="50" charset="-78"/>
                <a:ea typeface="+mn-ea"/>
                <a:cs typeface="Somar Bold"/>
              </a:rPr>
              <a:t>نوع الحركة </a:t>
            </a:r>
            <a:r>
              <a:rPr kumimoji="0" lang="ar-SA" sz="800" b="1" i="0" u="none" strike="noStrike" kern="1200" cap="none" spc="0" normalizeH="0" baseline="0" noProof="0" dirty="0">
                <a:ln>
                  <a:noFill/>
                </a:ln>
                <a:solidFill>
                  <a:srgbClr val="E6E6E6">
                    <a:lumMod val="10000"/>
                  </a:srgbClr>
                </a:solidFill>
                <a:effectLst/>
                <a:uLnTx/>
                <a:uFillTx/>
                <a:latin typeface="Somar Light" panose="00000400000000000000" pitchFamily="50" charset="-78"/>
                <a:ea typeface="+mn-ea"/>
                <a:cs typeface="Somar Light" panose="00000400000000000000" pitchFamily="50" charset="-78"/>
              </a:rPr>
              <a:t>المدخلة مع نوع الحركة المسجل بالنظام </a:t>
            </a:r>
          </a:p>
        </p:txBody>
      </p:sp>
      <p:sp>
        <p:nvSpPr>
          <p:cNvPr id="111" name="Rounded Rectangle 117">
            <a:extLst>
              <a:ext uri="{FF2B5EF4-FFF2-40B4-BE49-F238E27FC236}">
                <a16:creationId xmlns:a16="http://schemas.microsoft.com/office/drawing/2014/main" id="{069A45E5-BF16-44A1-9C6E-A7B9C65A96A2}"/>
              </a:ext>
            </a:extLst>
          </p:cNvPr>
          <p:cNvSpPr/>
          <p:nvPr/>
        </p:nvSpPr>
        <p:spPr>
          <a:xfrm>
            <a:off x="1185204" y="2870896"/>
            <a:ext cx="1230923" cy="1430673"/>
          </a:xfrm>
          <a:prstGeom prst="roundRect">
            <a:avLst>
              <a:gd name="adj" fmla="val 3508"/>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a:noFill/>
              </a:ln>
              <a:solidFill>
                <a:srgbClr val="FFFFFF"/>
              </a:solidFill>
              <a:effectLst/>
              <a:uLnTx/>
              <a:uFillTx/>
              <a:latin typeface="SST Arabic" panose="020B0504030504020204" pitchFamily="34" charset="-78"/>
              <a:ea typeface="+mn-ea"/>
              <a:cs typeface="SST Arabic" panose="020B0504030504020204" pitchFamily="34" charset="-78"/>
            </a:endParaRPr>
          </a:p>
        </p:txBody>
      </p:sp>
      <p:grpSp>
        <p:nvGrpSpPr>
          <p:cNvPr id="113" name="Group 112">
            <a:extLst>
              <a:ext uri="{FF2B5EF4-FFF2-40B4-BE49-F238E27FC236}">
                <a16:creationId xmlns:a16="http://schemas.microsoft.com/office/drawing/2014/main" id="{7A8DF89C-7FF0-4D8E-83D9-AF999FB01C49}"/>
              </a:ext>
            </a:extLst>
          </p:cNvPr>
          <p:cNvGrpSpPr/>
          <p:nvPr/>
        </p:nvGrpSpPr>
        <p:grpSpPr>
          <a:xfrm>
            <a:off x="3225482" y="3016474"/>
            <a:ext cx="554320" cy="484461"/>
            <a:chOff x="12627988" y="4023638"/>
            <a:chExt cx="557659" cy="564972"/>
          </a:xfrm>
        </p:grpSpPr>
        <p:sp>
          <p:nvSpPr>
            <p:cNvPr id="114" name="Arrow: Right 113">
              <a:extLst>
                <a:ext uri="{FF2B5EF4-FFF2-40B4-BE49-F238E27FC236}">
                  <a16:creationId xmlns:a16="http://schemas.microsoft.com/office/drawing/2014/main" id="{8CAB7813-6BE6-4051-B13C-798350DE9E93}"/>
                </a:ext>
              </a:extLst>
            </p:cNvPr>
            <p:cNvSpPr/>
            <p:nvPr/>
          </p:nvSpPr>
          <p:spPr>
            <a:xfrm rot="10800000">
              <a:off x="12726302" y="4023638"/>
              <a:ext cx="459345" cy="283186"/>
            </a:xfrm>
            <a:prstGeom prst="rightArrow">
              <a:avLst/>
            </a:prstGeom>
            <a:solidFill>
              <a:srgbClr val="038F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Symbio AR+LT"/>
                <a:ea typeface="+mn-ea"/>
                <a:cs typeface="Symbio AR+LT"/>
              </a:endParaRPr>
            </a:p>
          </p:txBody>
        </p:sp>
        <p:sp>
          <p:nvSpPr>
            <p:cNvPr id="115" name="Arrow: Right 114">
              <a:extLst>
                <a:ext uri="{FF2B5EF4-FFF2-40B4-BE49-F238E27FC236}">
                  <a16:creationId xmlns:a16="http://schemas.microsoft.com/office/drawing/2014/main" id="{CF9C044E-5887-43BC-8C66-D8DCBBBBB5FE}"/>
                </a:ext>
              </a:extLst>
            </p:cNvPr>
            <p:cNvSpPr/>
            <p:nvPr/>
          </p:nvSpPr>
          <p:spPr>
            <a:xfrm rot="10800000" flipH="1">
              <a:off x="12627988" y="4302461"/>
              <a:ext cx="475577" cy="286149"/>
            </a:xfrm>
            <a:prstGeom prst="rightArrow">
              <a:avLst/>
            </a:prstGeom>
            <a:solidFill>
              <a:srgbClr val="1438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Symbio AR+LT"/>
                <a:ea typeface="+mn-ea"/>
                <a:cs typeface="Symbio AR+LT"/>
              </a:endParaRPr>
            </a:p>
          </p:txBody>
        </p:sp>
      </p:grpSp>
      <p:pic>
        <p:nvPicPr>
          <p:cNvPr id="116" name="Picture 115">
            <a:extLst>
              <a:ext uri="{FF2B5EF4-FFF2-40B4-BE49-F238E27FC236}">
                <a16:creationId xmlns:a16="http://schemas.microsoft.com/office/drawing/2014/main" id="{8E9B92CE-3037-4CC1-BB72-3947CF2785FB}"/>
              </a:ext>
            </a:extLst>
          </p:cNvPr>
          <p:cNvPicPr>
            <a:picLocks noChangeAspect="1"/>
          </p:cNvPicPr>
          <p:nvPr/>
        </p:nvPicPr>
        <p:blipFill>
          <a:blip r:embed="rId5">
            <a:duotone>
              <a:prstClr val="black"/>
              <a:schemeClr val="accent2">
                <a:tint val="45000"/>
                <a:satMod val="400000"/>
              </a:schemeClr>
            </a:duotone>
            <a:extLst/>
          </a:blip>
          <a:stretch>
            <a:fillRect/>
          </a:stretch>
        </p:blipFill>
        <p:spPr>
          <a:xfrm>
            <a:off x="2780730" y="2915780"/>
            <a:ext cx="493819" cy="445047"/>
          </a:xfrm>
          <a:prstGeom prst="rect">
            <a:avLst/>
          </a:prstGeom>
        </p:spPr>
      </p:pic>
      <p:pic>
        <p:nvPicPr>
          <p:cNvPr id="118" name="Picture 2" descr="True Svg Png Icon Free Download (#393749) - OnlineWebFonts.COM">
            <a:extLst>
              <a:ext uri="{FF2B5EF4-FFF2-40B4-BE49-F238E27FC236}">
                <a16:creationId xmlns:a16="http://schemas.microsoft.com/office/drawing/2014/main" id="{A0E45DA8-0AD0-4700-8AD9-80B3D00AAB9D}"/>
              </a:ext>
            </a:extLst>
          </p:cNvPr>
          <p:cNvPicPr>
            <a:picLocks noChangeAspect="1" noChangeArrowheads="1"/>
          </p:cNvPicPr>
          <p:nvPr/>
        </p:nvPicPr>
        <p:blipFill>
          <a:blip r:embed="rId6">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752374" y="4040227"/>
            <a:ext cx="285925" cy="285925"/>
          </a:xfrm>
          <a:prstGeom prst="rect">
            <a:avLst/>
          </a:prstGeom>
          <a:noFill/>
          <a:extLst>
            <a:ext uri="{909E8E84-426E-40DD-AFC4-6F175D3DCCD1}">
              <a14:hiddenFill xmlns:a14="http://schemas.microsoft.com/office/drawing/2010/main">
                <a:solidFill>
                  <a:srgbClr val="FFFFFF"/>
                </a:solidFill>
              </a14:hiddenFill>
            </a:ext>
          </a:extLst>
        </p:spPr>
      </p:pic>
      <p:sp>
        <p:nvSpPr>
          <p:cNvPr id="128" name="Rounded Rectangle 149">
            <a:extLst>
              <a:ext uri="{FF2B5EF4-FFF2-40B4-BE49-F238E27FC236}">
                <a16:creationId xmlns:a16="http://schemas.microsoft.com/office/drawing/2014/main" id="{AFBF1699-F280-4413-95EC-55389D9A5DDA}"/>
              </a:ext>
            </a:extLst>
          </p:cNvPr>
          <p:cNvSpPr/>
          <p:nvPr/>
        </p:nvSpPr>
        <p:spPr>
          <a:xfrm>
            <a:off x="1076726" y="3845145"/>
            <a:ext cx="1459844" cy="485961"/>
          </a:xfrm>
          <a:prstGeom prst="roundRect">
            <a:avLst/>
          </a:prstGeom>
        </p:spPr>
        <p:txBody>
          <a:bodyPr vert="horz" lIns="0" tIns="0" rIns="0" bIns="0" rtlCol="0" anchor="t">
            <a:noAutofit/>
          </a:bodyPr>
          <a:lstStyle/>
          <a:p>
            <a:pPr marL="0" marR="0" lvl="0" indent="0" algn="ctr" defTabSz="914400" rtl="1" eaLnBrk="1" fontAlgn="auto" latinLnBrk="0" hangingPunct="1">
              <a:lnSpc>
                <a:spcPct val="150000"/>
              </a:lnSpc>
              <a:spcBef>
                <a:spcPct val="0"/>
              </a:spcBef>
              <a:spcAft>
                <a:spcPts val="0"/>
              </a:spcAft>
              <a:buClrTx/>
              <a:buSzTx/>
              <a:buFontTx/>
              <a:buNone/>
              <a:tabLst/>
              <a:defRPr/>
            </a:pPr>
            <a:r>
              <a:rPr kumimoji="0" lang="ar-SA" sz="900" b="1" i="0" u="none" strike="noStrike" kern="1200" cap="none" spc="0" normalizeH="0" baseline="0" noProof="0" dirty="0">
                <a:ln>
                  <a:noFill/>
                </a:ln>
                <a:solidFill>
                  <a:srgbClr val="E6E6E6">
                    <a:lumMod val="10000"/>
                  </a:srgbClr>
                </a:solidFill>
                <a:effectLst/>
                <a:uLnTx/>
                <a:uFillTx/>
                <a:latin typeface="Somar Light" panose="00000400000000000000" pitchFamily="50" charset="-78"/>
                <a:ea typeface="+mn-ea"/>
                <a:cs typeface="Somar Bold"/>
              </a:rPr>
              <a:t>استهداف مركبة المسافر</a:t>
            </a:r>
          </a:p>
        </p:txBody>
      </p:sp>
      <p:grpSp>
        <p:nvGrpSpPr>
          <p:cNvPr id="129" name="Group 128">
            <a:extLst>
              <a:ext uri="{FF2B5EF4-FFF2-40B4-BE49-F238E27FC236}">
                <a16:creationId xmlns:a16="http://schemas.microsoft.com/office/drawing/2014/main" id="{F43BC65F-B2AA-48DF-A3AE-D3719EF08EDB}"/>
              </a:ext>
            </a:extLst>
          </p:cNvPr>
          <p:cNvGrpSpPr/>
          <p:nvPr/>
        </p:nvGrpSpPr>
        <p:grpSpPr>
          <a:xfrm>
            <a:off x="8214720" y="3048333"/>
            <a:ext cx="808607" cy="681443"/>
            <a:chOff x="9439587" y="4817122"/>
            <a:chExt cx="808607" cy="681443"/>
          </a:xfrm>
        </p:grpSpPr>
        <p:grpSp>
          <p:nvGrpSpPr>
            <p:cNvPr id="130" name="Group 129">
              <a:extLst>
                <a:ext uri="{FF2B5EF4-FFF2-40B4-BE49-F238E27FC236}">
                  <a16:creationId xmlns:a16="http://schemas.microsoft.com/office/drawing/2014/main" id="{594CC25B-1C2C-4F2D-A643-49766B1C3906}"/>
                </a:ext>
              </a:extLst>
            </p:cNvPr>
            <p:cNvGrpSpPr/>
            <p:nvPr/>
          </p:nvGrpSpPr>
          <p:grpSpPr>
            <a:xfrm>
              <a:off x="9869279" y="5091621"/>
              <a:ext cx="378915" cy="406944"/>
              <a:chOff x="12627988" y="4023638"/>
              <a:chExt cx="557659" cy="564972"/>
            </a:xfrm>
          </p:grpSpPr>
          <p:sp>
            <p:nvSpPr>
              <p:cNvPr id="132" name="Arrow: Right 131">
                <a:extLst>
                  <a:ext uri="{FF2B5EF4-FFF2-40B4-BE49-F238E27FC236}">
                    <a16:creationId xmlns:a16="http://schemas.microsoft.com/office/drawing/2014/main" id="{DE2B1E2C-0DC4-4C91-9820-1183EF834F16}"/>
                  </a:ext>
                </a:extLst>
              </p:cNvPr>
              <p:cNvSpPr/>
              <p:nvPr/>
            </p:nvSpPr>
            <p:spPr>
              <a:xfrm rot="10800000">
                <a:off x="12726302" y="4023638"/>
                <a:ext cx="459345" cy="283186"/>
              </a:xfrm>
              <a:prstGeom prst="rightArrow">
                <a:avLst/>
              </a:prstGeom>
              <a:solidFill>
                <a:srgbClr val="038F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Symbio AR+LT"/>
                  <a:ea typeface="+mn-ea"/>
                  <a:cs typeface="Symbio AR+LT"/>
                </a:endParaRPr>
              </a:p>
            </p:txBody>
          </p:sp>
          <p:sp>
            <p:nvSpPr>
              <p:cNvPr id="133" name="Arrow: Right 132">
                <a:extLst>
                  <a:ext uri="{FF2B5EF4-FFF2-40B4-BE49-F238E27FC236}">
                    <a16:creationId xmlns:a16="http://schemas.microsoft.com/office/drawing/2014/main" id="{BA7009ED-F9A3-450A-BBDF-F434409FA8EE}"/>
                  </a:ext>
                </a:extLst>
              </p:cNvPr>
              <p:cNvSpPr/>
              <p:nvPr/>
            </p:nvSpPr>
            <p:spPr>
              <a:xfrm rot="10800000" flipH="1">
                <a:off x="12627988" y="4302461"/>
                <a:ext cx="475577" cy="286149"/>
              </a:xfrm>
              <a:prstGeom prst="rightArrow">
                <a:avLst/>
              </a:prstGeom>
              <a:solidFill>
                <a:srgbClr val="1438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Symbio AR+LT"/>
                  <a:ea typeface="+mn-ea"/>
                  <a:cs typeface="Symbio AR+LT"/>
                </a:endParaRPr>
              </a:p>
            </p:txBody>
          </p:sp>
        </p:grpSp>
        <p:pic>
          <p:nvPicPr>
            <p:cNvPr id="131" name="Picture 2" descr="Office worker - Free user icons">
              <a:extLst>
                <a:ext uri="{FF2B5EF4-FFF2-40B4-BE49-F238E27FC236}">
                  <a16:creationId xmlns:a16="http://schemas.microsoft.com/office/drawing/2014/main" id="{A5B5E052-9BA2-402B-933F-9A86AAE3DBC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39587" y="4817122"/>
              <a:ext cx="521449" cy="521449"/>
            </a:xfrm>
            <a:prstGeom prst="rect">
              <a:avLst/>
            </a:prstGeom>
            <a:noFill/>
            <a:extLst>
              <a:ext uri="{909E8E84-426E-40DD-AFC4-6F175D3DCCD1}">
                <a14:hiddenFill xmlns:a14="http://schemas.microsoft.com/office/drawing/2010/main">
                  <a:solidFill>
                    <a:srgbClr val="FFFFFF"/>
                  </a:solidFill>
                </a14:hiddenFill>
              </a:ext>
            </a:extLst>
          </p:spPr>
        </p:pic>
      </p:grpSp>
      <p:sp>
        <p:nvSpPr>
          <p:cNvPr id="134" name="Rounded Rectangle 149">
            <a:extLst>
              <a:ext uri="{FF2B5EF4-FFF2-40B4-BE49-F238E27FC236}">
                <a16:creationId xmlns:a16="http://schemas.microsoft.com/office/drawing/2014/main" id="{4645F369-7AC1-4827-A1A8-0E076B91C6C3}"/>
              </a:ext>
            </a:extLst>
          </p:cNvPr>
          <p:cNvSpPr/>
          <p:nvPr/>
        </p:nvSpPr>
        <p:spPr>
          <a:xfrm>
            <a:off x="8039280" y="3910546"/>
            <a:ext cx="1159489" cy="449622"/>
          </a:xfrm>
          <a:prstGeom prst="roundRect">
            <a:avLst/>
          </a:prstGeom>
        </p:spPr>
        <p:txBody>
          <a:bodyPr vert="horz" lIns="0" tIns="0" rIns="0" bIns="0" rtlCol="0" anchor="t">
            <a:noAutofit/>
          </a:bodyPr>
          <a:lstStyle/>
          <a:p>
            <a:pPr marL="0" marR="0" lvl="0" indent="0" algn="ctr" defTabSz="914400" rtl="1" eaLnBrk="1" fontAlgn="auto" latinLnBrk="0" hangingPunct="1">
              <a:lnSpc>
                <a:spcPct val="90000"/>
              </a:lnSpc>
              <a:spcBef>
                <a:spcPct val="0"/>
              </a:spcBef>
              <a:spcAft>
                <a:spcPts val="0"/>
              </a:spcAft>
              <a:buClrTx/>
              <a:buSzTx/>
              <a:buFontTx/>
              <a:buNone/>
              <a:tabLst/>
              <a:defRPr/>
            </a:pPr>
            <a:r>
              <a:rPr kumimoji="0" lang="ar-SA" sz="900" b="1" i="0" u="none" strike="noStrike" kern="1200" cap="none" spc="0" normalizeH="0" baseline="0" noProof="0" dirty="0">
                <a:ln>
                  <a:noFill/>
                </a:ln>
                <a:solidFill>
                  <a:srgbClr val="E6E6E6">
                    <a:lumMod val="10000"/>
                  </a:srgbClr>
                </a:solidFill>
                <a:effectLst/>
                <a:uLnTx/>
                <a:uFillTx/>
                <a:latin typeface="Somar Light" panose="00000400000000000000" pitchFamily="50" charset="-78"/>
                <a:ea typeface="+mn-ea"/>
                <a:cs typeface="Somar Light" panose="00000400000000000000" pitchFamily="50" charset="-78"/>
              </a:rPr>
              <a:t>ادخال تفاصيل  الحركة من قبل </a:t>
            </a:r>
            <a:r>
              <a:rPr kumimoji="0" lang="ar-SA" sz="900" b="1" i="0" u="none" strike="noStrike" kern="1200" cap="none" spc="0" normalizeH="0" baseline="0" noProof="0" dirty="0">
                <a:ln>
                  <a:noFill/>
                </a:ln>
                <a:solidFill>
                  <a:srgbClr val="E6E6E6">
                    <a:lumMod val="10000"/>
                  </a:srgbClr>
                </a:solidFill>
                <a:effectLst/>
                <a:uLnTx/>
                <a:uFillTx/>
                <a:latin typeface="Somar Light" panose="00000400000000000000" pitchFamily="50" charset="-78"/>
                <a:ea typeface="+mn-ea"/>
                <a:cs typeface="Somar Bold"/>
              </a:rPr>
              <a:t>موظف الحركة  </a:t>
            </a:r>
          </a:p>
        </p:txBody>
      </p:sp>
      <p:sp>
        <p:nvSpPr>
          <p:cNvPr id="66" name="Google Shape;841;p33">
            <a:extLst>
              <a:ext uri="{FF2B5EF4-FFF2-40B4-BE49-F238E27FC236}">
                <a16:creationId xmlns:a16="http://schemas.microsoft.com/office/drawing/2014/main" id="{3C453E25-E75A-43E2-91C9-4150E73E4177}"/>
              </a:ext>
            </a:extLst>
          </p:cNvPr>
          <p:cNvSpPr/>
          <p:nvPr/>
        </p:nvSpPr>
        <p:spPr>
          <a:xfrm rot="16200000">
            <a:off x="10501988" y="407633"/>
            <a:ext cx="377053" cy="1592927"/>
          </a:xfrm>
          <a:prstGeom prst="round2SameRect">
            <a:avLst>
              <a:gd name="adj1" fmla="val 50000"/>
              <a:gd name="adj2" fmla="val 0"/>
            </a:avLst>
          </a:prstGeom>
          <a:solidFill>
            <a:schemeClr val="tx1">
              <a:lumMod val="75000"/>
              <a:lumOff val="25000"/>
            </a:schemeClr>
          </a:solidFill>
          <a:ln>
            <a:noFill/>
          </a:ln>
        </p:spPr>
        <p:txBody>
          <a:bodyPr spcFirstLastPara="1" wrap="square" lIns="0" tIns="1371600" rIns="0" bIns="91425"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endParaRPr kumimoji="0" sz="1300" b="0" i="0" u="none" strike="noStrike" kern="1200" cap="none" spc="0" normalizeH="0" baseline="0" noProof="0" dirty="0">
              <a:ln>
                <a:noFill/>
              </a:ln>
              <a:solidFill>
                <a:srgbClr val="FFFFFF"/>
              </a:solidFill>
              <a:effectLst/>
              <a:uLnTx/>
              <a:uFillTx/>
              <a:latin typeface="Symbio AR+LT"/>
              <a:ea typeface="+mn-ea"/>
              <a:cs typeface="Symbio AR+LT"/>
            </a:endParaRPr>
          </a:p>
        </p:txBody>
      </p:sp>
      <p:sp>
        <p:nvSpPr>
          <p:cNvPr id="68" name="Google Shape;841;p33">
            <a:extLst>
              <a:ext uri="{FF2B5EF4-FFF2-40B4-BE49-F238E27FC236}">
                <a16:creationId xmlns:a16="http://schemas.microsoft.com/office/drawing/2014/main" id="{C85C5D82-06BB-49D4-BC9E-9D2AAD3003D4}"/>
              </a:ext>
            </a:extLst>
          </p:cNvPr>
          <p:cNvSpPr/>
          <p:nvPr/>
        </p:nvSpPr>
        <p:spPr>
          <a:xfrm rot="16200000">
            <a:off x="10545038" y="507373"/>
            <a:ext cx="255511" cy="1393091"/>
          </a:xfrm>
          <a:prstGeom prst="round2SameRect">
            <a:avLst>
              <a:gd name="adj1" fmla="val 50000"/>
              <a:gd name="adj2" fmla="val 0"/>
            </a:avLst>
          </a:prstGeom>
          <a:solidFill>
            <a:schemeClr val="bg1"/>
          </a:solidFill>
          <a:ln>
            <a:noFill/>
          </a:ln>
        </p:spPr>
        <p:txBody>
          <a:bodyPr spcFirstLastPara="1" wrap="square" lIns="0" tIns="1371600" rIns="0" bIns="91425"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endParaRPr kumimoji="0" sz="1300" b="0" i="0" u="none" strike="noStrike" kern="1200" cap="none" spc="0" normalizeH="0" baseline="0" noProof="0" dirty="0">
              <a:ln>
                <a:noFill/>
              </a:ln>
              <a:solidFill>
                <a:srgbClr val="FFFFFF"/>
              </a:solidFill>
              <a:effectLst/>
              <a:uLnTx/>
              <a:uFillTx/>
              <a:latin typeface="Symbio AR+LT"/>
              <a:ea typeface="+mn-ea"/>
              <a:cs typeface="Symbio AR+LT"/>
            </a:endParaRPr>
          </a:p>
        </p:txBody>
      </p:sp>
      <p:sp>
        <p:nvSpPr>
          <p:cNvPr id="69" name="Title 1">
            <a:extLst>
              <a:ext uri="{FF2B5EF4-FFF2-40B4-BE49-F238E27FC236}">
                <a16:creationId xmlns:a16="http://schemas.microsoft.com/office/drawing/2014/main" id="{132276A4-00AB-4656-B0A3-7923006F129B}"/>
              </a:ext>
            </a:extLst>
          </p:cNvPr>
          <p:cNvSpPr txBox="1">
            <a:spLocks/>
          </p:cNvSpPr>
          <p:nvPr/>
        </p:nvSpPr>
        <p:spPr>
          <a:xfrm>
            <a:off x="8770331" y="1134868"/>
            <a:ext cx="2379578" cy="352509"/>
          </a:xfrm>
          <a:prstGeom prst="rect">
            <a:avLst/>
          </a:prstGeom>
        </p:spPr>
        <p:txBody>
          <a:bodyPr vert="horz" lIns="0" tIns="0" rIns="0" bIns="0" rtlCol="0" anchor="t">
            <a:noAutofit/>
          </a:bodyPr>
          <a:lstStyle>
            <a:lvl1pPr algn="r" defTabSz="914400" rtl="1" eaLnBrk="1" latinLnBrk="0" hangingPunct="1">
              <a:lnSpc>
                <a:spcPct val="90000"/>
              </a:lnSpc>
              <a:spcBef>
                <a:spcPct val="0"/>
              </a:spcBef>
              <a:buNone/>
              <a:defRPr sz="2600" kern="1200">
                <a:solidFill>
                  <a:schemeClr val="accent3"/>
                </a:solidFill>
                <a:latin typeface="Greta Arabic" pitchFamily="2" charset="-78"/>
                <a:ea typeface="+mj-ea"/>
                <a:cs typeface="+mj-cs"/>
              </a:defRPr>
            </a:lvl1pPr>
          </a:lstStyle>
          <a:p>
            <a:pPr marL="0" marR="0" lvl="0" indent="0" algn="r" defTabSz="914400" rtl="1" eaLnBrk="1" fontAlgn="auto" latinLnBrk="0" hangingPunct="1">
              <a:lnSpc>
                <a:spcPct val="90000"/>
              </a:lnSpc>
              <a:spcBef>
                <a:spcPct val="0"/>
              </a:spcBef>
              <a:spcAft>
                <a:spcPts val="0"/>
              </a:spcAft>
              <a:buClrTx/>
              <a:buSzTx/>
              <a:buFontTx/>
              <a:buNone/>
              <a:tabLst/>
              <a:defRPr/>
            </a:pPr>
            <a:r>
              <a:rPr kumimoji="0" lang="ar-SA" sz="1100" b="0" i="0" u="none" strike="noStrike" kern="1200" cap="none" spc="0" normalizeH="0" baseline="0" noProof="0" dirty="0">
                <a:ln>
                  <a:noFill/>
                </a:ln>
                <a:solidFill>
                  <a:srgbClr val="0D2547"/>
                </a:solidFill>
                <a:effectLst/>
                <a:uLnTx/>
                <a:uFillTx/>
                <a:latin typeface="Greta Arabic" pitchFamily="2" charset="-78"/>
                <a:ea typeface="+mj-ea"/>
                <a:cs typeface="Somar Bold"/>
              </a:rPr>
              <a:t>آلية عمل المؤشر</a:t>
            </a:r>
            <a:endParaRPr kumimoji="0" lang="en-US" sz="1100" b="0" i="0" u="none" strike="noStrike" kern="1200" cap="none" spc="0" normalizeH="0" baseline="0" noProof="0" dirty="0">
              <a:ln>
                <a:noFill/>
              </a:ln>
              <a:solidFill>
                <a:srgbClr val="0D2547"/>
              </a:solidFill>
              <a:effectLst/>
              <a:uLnTx/>
              <a:uFillTx/>
              <a:latin typeface="Greta Arabic" pitchFamily="2" charset="-78"/>
              <a:ea typeface="+mj-ea"/>
              <a:cs typeface="Somar Bold"/>
            </a:endParaRPr>
          </a:p>
        </p:txBody>
      </p:sp>
      <p:sp>
        <p:nvSpPr>
          <p:cNvPr id="70" name="Rectangle 69">
            <a:extLst>
              <a:ext uri="{FF2B5EF4-FFF2-40B4-BE49-F238E27FC236}">
                <a16:creationId xmlns:a16="http://schemas.microsoft.com/office/drawing/2014/main" id="{D0EC2B42-454B-4F7D-8740-C754CC882C4C}"/>
              </a:ext>
            </a:extLst>
          </p:cNvPr>
          <p:cNvSpPr/>
          <p:nvPr/>
        </p:nvSpPr>
        <p:spPr>
          <a:xfrm>
            <a:off x="2603372" y="2203073"/>
            <a:ext cx="5240563" cy="2777038"/>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ymbio AR+LT"/>
              <a:ea typeface="+mn-ea"/>
              <a:cs typeface="Symbio AR+LT"/>
            </a:endParaRPr>
          </a:p>
        </p:txBody>
      </p:sp>
      <p:grpSp>
        <p:nvGrpSpPr>
          <p:cNvPr id="71" name="Group 70">
            <a:extLst>
              <a:ext uri="{FF2B5EF4-FFF2-40B4-BE49-F238E27FC236}">
                <a16:creationId xmlns:a16="http://schemas.microsoft.com/office/drawing/2014/main" id="{61D9B6C4-2715-4D32-B24C-E53FD66C32B7}"/>
              </a:ext>
            </a:extLst>
          </p:cNvPr>
          <p:cNvGrpSpPr/>
          <p:nvPr/>
        </p:nvGrpSpPr>
        <p:grpSpPr>
          <a:xfrm>
            <a:off x="1785992" y="1795673"/>
            <a:ext cx="2237925" cy="754472"/>
            <a:chOff x="1017891" y="816189"/>
            <a:chExt cx="2499373" cy="837557"/>
          </a:xfrm>
        </p:grpSpPr>
        <p:sp>
          <p:nvSpPr>
            <p:cNvPr id="72" name="Rounded Rectangle 117">
              <a:extLst>
                <a:ext uri="{FF2B5EF4-FFF2-40B4-BE49-F238E27FC236}">
                  <a16:creationId xmlns:a16="http://schemas.microsoft.com/office/drawing/2014/main" id="{1D8FB369-5458-41C8-9C1E-127DCB1C6617}"/>
                </a:ext>
              </a:extLst>
            </p:cNvPr>
            <p:cNvSpPr/>
            <p:nvPr/>
          </p:nvSpPr>
          <p:spPr>
            <a:xfrm>
              <a:off x="2138568" y="1145530"/>
              <a:ext cx="1378696" cy="290700"/>
            </a:xfrm>
            <a:prstGeom prst="roundRect">
              <a:avLst>
                <a:gd name="adj" fmla="val 16653"/>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a:noFill/>
                </a:ln>
                <a:solidFill>
                  <a:srgbClr val="FFFFFF"/>
                </a:solidFill>
                <a:effectLst/>
                <a:uLnTx/>
                <a:uFillTx/>
                <a:latin typeface="SST Arabic" panose="020B0504030504020204" pitchFamily="34" charset="-78"/>
                <a:ea typeface="+mn-ea"/>
                <a:cs typeface="SST Arabic" panose="020B0504030504020204" pitchFamily="34" charset="-78"/>
              </a:endParaRPr>
            </a:p>
          </p:txBody>
        </p:sp>
        <p:sp>
          <p:nvSpPr>
            <p:cNvPr id="73" name="Title 1">
              <a:extLst>
                <a:ext uri="{FF2B5EF4-FFF2-40B4-BE49-F238E27FC236}">
                  <a16:creationId xmlns:a16="http://schemas.microsoft.com/office/drawing/2014/main" id="{4ADC4196-EB55-4F9B-AF09-553415D08C6C}"/>
                </a:ext>
              </a:extLst>
            </p:cNvPr>
            <p:cNvSpPr txBox="1">
              <a:spLocks/>
            </p:cNvSpPr>
            <p:nvPr/>
          </p:nvSpPr>
          <p:spPr>
            <a:xfrm>
              <a:off x="1017891" y="1212463"/>
              <a:ext cx="2379578" cy="352509"/>
            </a:xfrm>
            <a:prstGeom prst="rect">
              <a:avLst/>
            </a:prstGeom>
          </p:spPr>
          <p:txBody>
            <a:bodyPr vert="horz" lIns="0" tIns="0" rIns="0" bIns="0" rtlCol="0" anchor="t">
              <a:noAutofit/>
            </a:bodyPr>
            <a:lstStyle>
              <a:lvl1pPr algn="r" defTabSz="914400" rtl="1" eaLnBrk="1" latinLnBrk="0" hangingPunct="1">
                <a:lnSpc>
                  <a:spcPct val="90000"/>
                </a:lnSpc>
                <a:spcBef>
                  <a:spcPct val="0"/>
                </a:spcBef>
                <a:buNone/>
                <a:defRPr sz="2600" kern="1200">
                  <a:solidFill>
                    <a:schemeClr val="accent3"/>
                  </a:solidFill>
                  <a:latin typeface="Greta Arabic" pitchFamily="2" charset="-78"/>
                  <a:ea typeface="+mj-ea"/>
                  <a:cs typeface="+mj-cs"/>
                </a:defRPr>
              </a:lvl1pPr>
            </a:lstStyle>
            <a:p>
              <a:pPr marL="0" marR="0" lvl="0" indent="0" algn="r" defTabSz="914400" rtl="1" eaLnBrk="1" fontAlgn="auto" latinLnBrk="0" hangingPunct="1">
                <a:lnSpc>
                  <a:spcPct val="90000"/>
                </a:lnSpc>
                <a:spcBef>
                  <a:spcPct val="0"/>
                </a:spcBef>
                <a:spcAft>
                  <a:spcPts val="0"/>
                </a:spcAft>
                <a:buClrTx/>
                <a:buSzTx/>
                <a:buFontTx/>
                <a:buNone/>
                <a:tabLst/>
                <a:defRPr/>
              </a:pPr>
              <a:r>
                <a:rPr kumimoji="0" lang="ar-SA" sz="1100" b="0" i="0" u="none" strike="noStrike" kern="1200" cap="none" spc="0" normalizeH="0" baseline="0" noProof="0" dirty="0">
                  <a:ln>
                    <a:noFill/>
                  </a:ln>
                  <a:solidFill>
                    <a:srgbClr val="FFFFFF"/>
                  </a:solidFill>
                  <a:effectLst/>
                  <a:uLnTx/>
                  <a:uFillTx/>
                  <a:latin typeface="Greta Arabic" pitchFamily="2" charset="-78"/>
                  <a:ea typeface="+mj-ea"/>
                  <a:cs typeface="Somar Bold"/>
                </a:rPr>
                <a:t>محرك المخاطر </a:t>
              </a:r>
              <a:endParaRPr kumimoji="0" lang="en-US" sz="1100" b="0" i="0" u="none" strike="noStrike" kern="1200" cap="none" spc="0" normalizeH="0" baseline="0" noProof="0" dirty="0">
                <a:ln>
                  <a:noFill/>
                </a:ln>
                <a:solidFill>
                  <a:srgbClr val="FFFFFF"/>
                </a:solidFill>
                <a:effectLst/>
                <a:uLnTx/>
                <a:uFillTx/>
                <a:latin typeface="Greta Arabic" pitchFamily="2" charset="-78"/>
                <a:ea typeface="+mj-ea"/>
                <a:cs typeface="Somar Bold"/>
              </a:endParaRPr>
            </a:p>
          </p:txBody>
        </p:sp>
        <p:grpSp>
          <p:nvGrpSpPr>
            <p:cNvPr id="82" name="Group 81">
              <a:extLst>
                <a:ext uri="{FF2B5EF4-FFF2-40B4-BE49-F238E27FC236}">
                  <a16:creationId xmlns:a16="http://schemas.microsoft.com/office/drawing/2014/main" id="{775FE527-A6FA-4ADD-BF3C-79C267113294}"/>
                </a:ext>
              </a:extLst>
            </p:cNvPr>
            <p:cNvGrpSpPr/>
            <p:nvPr/>
          </p:nvGrpSpPr>
          <p:grpSpPr>
            <a:xfrm>
              <a:off x="1500068" y="816189"/>
              <a:ext cx="927245" cy="837557"/>
              <a:chOff x="1999842" y="3006204"/>
              <a:chExt cx="2249019" cy="2124066"/>
            </a:xfrm>
          </p:grpSpPr>
          <p:sp>
            <p:nvSpPr>
              <p:cNvPr id="84" name="Oval 83">
                <a:extLst>
                  <a:ext uri="{FF2B5EF4-FFF2-40B4-BE49-F238E27FC236}">
                    <a16:creationId xmlns:a16="http://schemas.microsoft.com/office/drawing/2014/main" id="{4D1DC572-96C4-4CC4-8FB5-2070189303C9}"/>
                  </a:ext>
                </a:extLst>
              </p:cNvPr>
              <p:cNvSpPr/>
              <p:nvPr/>
            </p:nvSpPr>
            <p:spPr>
              <a:xfrm>
                <a:off x="2336214" y="3338993"/>
                <a:ext cx="985402" cy="988605"/>
              </a:xfrm>
              <a:prstGeom prst="ellipse">
                <a:avLst/>
              </a:prstGeom>
              <a:solidFill>
                <a:schemeClr val="bg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prst="cross"/>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Symbio AR+LT"/>
                </a:endParaRPr>
              </a:p>
            </p:txBody>
          </p:sp>
          <p:sp>
            <p:nvSpPr>
              <p:cNvPr id="85" name="Freeform 6">
                <a:extLst>
                  <a:ext uri="{FF2B5EF4-FFF2-40B4-BE49-F238E27FC236}">
                    <a16:creationId xmlns:a16="http://schemas.microsoft.com/office/drawing/2014/main" id="{2435F2A3-D267-42EC-8798-6D51232AF6CD}"/>
                  </a:ext>
                </a:extLst>
              </p:cNvPr>
              <p:cNvSpPr>
                <a:spLocks noEditPoints="1"/>
              </p:cNvSpPr>
              <p:nvPr/>
            </p:nvSpPr>
            <p:spPr bwMode="auto">
              <a:xfrm rot="1007925">
                <a:off x="1999842" y="3006204"/>
                <a:ext cx="1666171" cy="1665293"/>
              </a:xfrm>
              <a:custGeom>
                <a:avLst/>
                <a:gdLst>
                  <a:gd name="T0" fmla="*/ 4109 w 8218"/>
                  <a:gd name="T1" fmla="*/ 6534 h 8219"/>
                  <a:gd name="T2" fmla="*/ 1684 w 8218"/>
                  <a:gd name="T3" fmla="*/ 4109 h 8219"/>
                  <a:gd name="T4" fmla="*/ 4109 w 8218"/>
                  <a:gd name="T5" fmla="*/ 1684 h 8219"/>
                  <a:gd name="T6" fmla="*/ 6534 w 8218"/>
                  <a:gd name="T7" fmla="*/ 4109 h 8219"/>
                  <a:gd name="T8" fmla="*/ 4109 w 8218"/>
                  <a:gd name="T9" fmla="*/ 6534 h 8219"/>
                  <a:gd name="T10" fmla="*/ 8017 w 8218"/>
                  <a:gd name="T11" fmla="*/ 5432 h 8219"/>
                  <a:gd name="T12" fmla="*/ 8218 w 8218"/>
                  <a:gd name="T13" fmla="*/ 4462 h 8219"/>
                  <a:gd name="T14" fmla="*/ 7550 w 8218"/>
                  <a:gd name="T15" fmla="*/ 4138 h 8219"/>
                  <a:gd name="T16" fmla="*/ 7537 w 8218"/>
                  <a:gd name="T17" fmla="*/ 3811 h 8219"/>
                  <a:gd name="T18" fmla="*/ 7525 w 8218"/>
                  <a:gd name="T19" fmla="*/ 3698 h 8219"/>
                  <a:gd name="T20" fmla="*/ 8154 w 8218"/>
                  <a:gd name="T21" fmla="*/ 3300 h 8219"/>
                  <a:gd name="T22" fmla="*/ 7846 w 8218"/>
                  <a:gd name="T23" fmla="*/ 2360 h 8219"/>
                  <a:gd name="T24" fmla="*/ 7103 w 8218"/>
                  <a:gd name="T25" fmla="*/ 2414 h 8219"/>
                  <a:gd name="T26" fmla="*/ 6862 w 8218"/>
                  <a:gd name="T27" fmla="*/ 2044 h 8219"/>
                  <a:gd name="T28" fmla="*/ 7207 w 8218"/>
                  <a:gd name="T29" fmla="*/ 1387 h 8219"/>
                  <a:gd name="T30" fmla="*/ 6470 w 8218"/>
                  <a:gd name="T31" fmla="*/ 727 h 8219"/>
                  <a:gd name="T32" fmla="*/ 5854 w 8218"/>
                  <a:gd name="T33" fmla="*/ 1144 h 8219"/>
                  <a:gd name="T34" fmla="*/ 5460 w 8218"/>
                  <a:gd name="T35" fmla="*/ 944 h 8219"/>
                  <a:gd name="T36" fmla="*/ 5431 w 8218"/>
                  <a:gd name="T37" fmla="*/ 202 h 8219"/>
                  <a:gd name="T38" fmla="*/ 4462 w 8218"/>
                  <a:gd name="T39" fmla="*/ 0 h 8219"/>
                  <a:gd name="T40" fmla="*/ 4138 w 8218"/>
                  <a:gd name="T41" fmla="*/ 669 h 8219"/>
                  <a:gd name="T42" fmla="*/ 3811 w 8218"/>
                  <a:gd name="T43" fmla="*/ 682 h 8219"/>
                  <a:gd name="T44" fmla="*/ 3698 w 8218"/>
                  <a:gd name="T45" fmla="*/ 694 h 8219"/>
                  <a:gd name="T46" fmla="*/ 3301 w 8218"/>
                  <a:gd name="T47" fmla="*/ 64 h 8219"/>
                  <a:gd name="T48" fmla="*/ 2360 w 8218"/>
                  <a:gd name="T49" fmla="*/ 373 h 8219"/>
                  <a:gd name="T50" fmla="*/ 2414 w 8218"/>
                  <a:gd name="T51" fmla="*/ 1115 h 8219"/>
                  <a:gd name="T52" fmla="*/ 2045 w 8218"/>
                  <a:gd name="T53" fmla="*/ 1357 h 8219"/>
                  <a:gd name="T54" fmla="*/ 1386 w 8218"/>
                  <a:gd name="T55" fmla="*/ 1011 h 8219"/>
                  <a:gd name="T56" fmla="*/ 727 w 8218"/>
                  <a:gd name="T57" fmla="*/ 1749 h 8219"/>
                  <a:gd name="T58" fmla="*/ 1145 w 8218"/>
                  <a:gd name="T59" fmla="*/ 2365 h 8219"/>
                  <a:gd name="T60" fmla="*/ 944 w 8218"/>
                  <a:gd name="T61" fmla="*/ 2758 h 8219"/>
                  <a:gd name="T62" fmla="*/ 202 w 8218"/>
                  <a:gd name="T63" fmla="*/ 2787 h 8219"/>
                  <a:gd name="T64" fmla="*/ 0 w 8218"/>
                  <a:gd name="T65" fmla="*/ 3757 h 8219"/>
                  <a:gd name="T66" fmla="*/ 669 w 8218"/>
                  <a:gd name="T67" fmla="*/ 4081 h 8219"/>
                  <a:gd name="T68" fmla="*/ 681 w 8218"/>
                  <a:gd name="T69" fmla="*/ 4408 h 8219"/>
                  <a:gd name="T70" fmla="*/ 694 w 8218"/>
                  <a:gd name="T71" fmla="*/ 4521 h 8219"/>
                  <a:gd name="T72" fmla="*/ 65 w 8218"/>
                  <a:gd name="T73" fmla="*/ 4918 h 8219"/>
                  <a:gd name="T74" fmla="*/ 373 w 8218"/>
                  <a:gd name="T75" fmla="*/ 5859 h 8219"/>
                  <a:gd name="T76" fmla="*/ 1115 w 8218"/>
                  <a:gd name="T77" fmla="*/ 5805 h 8219"/>
                  <a:gd name="T78" fmla="*/ 1357 w 8218"/>
                  <a:gd name="T79" fmla="*/ 6174 h 8219"/>
                  <a:gd name="T80" fmla="*/ 1011 w 8218"/>
                  <a:gd name="T81" fmla="*/ 6832 h 8219"/>
                  <a:gd name="T82" fmla="*/ 1749 w 8218"/>
                  <a:gd name="T83" fmla="*/ 7492 h 8219"/>
                  <a:gd name="T84" fmla="*/ 2365 w 8218"/>
                  <a:gd name="T85" fmla="*/ 7074 h 8219"/>
                  <a:gd name="T86" fmla="*/ 2758 w 8218"/>
                  <a:gd name="T87" fmla="*/ 7274 h 8219"/>
                  <a:gd name="T88" fmla="*/ 2787 w 8218"/>
                  <a:gd name="T89" fmla="*/ 8017 h 8219"/>
                  <a:gd name="T90" fmla="*/ 3756 w 8218"/>
                  <a:gd name="T91" fmla="*/ 8219 h 8219"/>
                  <a:gd name="T92" fmla="*/ 4081 w 8218"/>
                  <a:gd name="T93" fmla="*/ 7550 h 8219"/>
                  <a:gd name="T94" fmla="*/ 4408 w 8218"/>
                  <a:gd name="T95" fmla="*/ 7537 h 8219"/>
                  <a:gd name="T96" fmla="*/ 4520 w 8218"/>
                  <a:gd name="T97" fmla="*/ 7524 h 8219"/>
                  <a:gd name="T98" fmla="*/ 4917 w 8218"/>
                  <a:gd name="T99" fmla="*/ 8155 h 8219"/>
                  <a:gd name="T100" fmla="*/ 5859 w 8218"/>
                  <a:gd name="T101" fmla="*/ 7847 h 8219"/>
                  <a:gd name="T102" fmla="*/ 5805 w 8218"/>
                  <a:gd name="T103" fmla="*/ 7104 h 8219"/>
                  <a:gd name="T104" fmla="*/ 6174 w 8218"/>
                  <a:gd name="T105" fmla="*/ 6862 h 8219"/>
                  <a:gd name="T106" fmla="*/ 6832 w 8218"/>
                  <a:gd name="T107" fmla="*/ 7208 h 8219"/>
                  <a:gd name="T108" fmla="*/ 7492 w 8218"/>
                  <a:gd name="T109" fmla="*/ 6470 h 8219"/>
                  <a:gd name="T110" fmla="*/ 7075 w 8218"/>
                  <a:gd name="T111" fmla="*/ 5854 h 8219"/>
                  <a:gd name="T112" fmla="*/ 7274 w 8218"/>
                  <a:gd name="T113" fmla="*/ 5461 h 8219"/>
                  <a:gd name="T114" fmla="*/ 8017 w 8218"/>
                  <a:gd name="T115" fmla="*/ 5432 h 8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218" h="8219">
                    <a:moveTo>
                      <a:pt x="4109" y="6534"/>
                    </a:moveTo>
                    <a:cubicBezTo>
                      <a:pt x="2772" y="6534"/>
                      <a:pt x="1684" y="5447"/>
                      <a:pt x="1684" y="4109"/>
                    </a:cubicBezTo>
                    <a:cubicBezTo>
                      <a:pt x="1684" y="2772"/>
                      <a:pt x="2772" y="1684"/>
                      <a:pt x="4109" y="1684"/>
                    </a:cubicBezTo>
                    <a:cubicBezTo>
                      <a:pt x="5446" y="1684"/>
                      <a:pt x="6534" y="2772"/>
                      <a:pt x="6534" y="4109"/>
                    </a:cubicBezTo>
                    <a:cubicBezTo>
                      <a:pt x="6534" y="5447"/>
                      <a:pt x="5446" y="6534"/>
                      <a:pt x="4109" y="6534"/>
                    </a:cubicBezTo>
                    <a:close/>
                    <a:moveTo>
                      <a:pt x="8017" y="5432"/>
                    </a:moveTo>
                    <a:cubicBezTo>
                      <a:pt x="8122" y="5122"/>
                      <a:pt x="8190" y="4797"/>
                      <a:pt x="8218" y="4462"/>
                    </a:cubicBezTo>
                    <a:lnTo>
                      <a:pt x="7550" y="4138"/>
                    </a:lnTo>
                    <a:cubicBezTo>
                      <a:pt x="7551" y="4030"/>
                      <a:pt x="7547" y="3921"/>
                      <a:pt x="7537" y="3811"/>
                    </a:cubicBezTo>
                    <a:cubicBezTo>
                      <a:pt x="7534" y="3773"/>
                      <a:pt x="7529" y="3736"/>
                      <a:pt x="7525" y="3698"/>
                    </a:cubicBezTo>
                    <a:lnTo>
                      <a:pt x="8154" y="3300"/>
                    </a:lnTo>
                    <a:cubicBezTo>
                      <a:pt x="8088" y="2970"/>
                      <a:pt x="7984" y="2655"/>
                      <a:pt x="7846" y="2360"/>
                    </a:cubicBezTo>
                    <a:lnTo>
                      <a:pt x="7103" y="2414"/>
                    </a:lnTo>
                    <a:cubicBezTo>
                      <a:pt x="7031" y="2285"/>
                      <a:pt x="6950" y="2162"/>
                      <a:pt x="6862" y="2044"/>
                    </a:cubicBezTo>
                    <a:lnTo>
                      <a:pt x="7207" y="1387"/>
                    </a:lnTo>
                    <a:cubicBezTo>
                      <a:pt x="6989" y="1138"/>
                      <a:pt x="6741" y="917"/>
                      <a:pt x="6470" y="727"/>
                    </a:cubicBezTo>
                    <a:lnTo>
                      <a:pt x="5854" y="1144"/>
                    </a:lnTo>
                    <a:cubicBezTo>
                      <a:pt x="5728" y="1070"/>
                      <a:pt x="5596" y="1003"/>
                      <a:pt x="5460" y="944"/>
                    </a:cubicBezTo>
                    <a:lnTo>
                      <a:pt x="5431" y="202"/>
                    </a:lnTo>
                    <a:cubicBezTo>
                      <a:pt x="5122" y="97"/>
                      <a:pt x="4796" y="28"/>
                      <a:pt x="4462" y="0"/>
                    </a:cubicBezTo>
                    <a:lnTo>
                      <a:pt x="4138" y="669"/>
                    </a:lnTo>
                    <a:cubicBezTo>
                      <a:pt x="4030" y="668"/>
                      <a:pt x="3921" y="672"/>
                      <a:pt x="3811" y="682"/>
                    </a:cubicBezTo>
                    <a:cubicBezTo>
                      <a:pt x="3772" y="685"/>
                      <a:pt x="3735" y="690"/>
                      <a:pt x="3698" y="694"/>
                    </a:cubicBezTo>
                    <a:lnTo>
                      <a:pt x="3301" y="64"/>
                    </a:lnTo>
                    <a:cubicBezTo>
                      <a:pt x="2970" y="130"/>
                      <a:pt x="2655" y="234"/>
                      <a:pt x="2360" y="373"/>
                    </a:cubicBezTo>
                    <a:lnTo>
                      <a:pt x="2414" y="1115"/>
                    </a:lnTo>
                    <a:cubicBezTo>
                      <a:pt x="2285" y="1188"/>
                      <a:pt x="2161" y="1269"/>
                      <a:pt x="2045" y="1357"/>
                    </a:cubicBezTo>
                    <a:lnTo>
                      <a:pt x="1386" y="1011"/>
                    </a:lnTo>
                    <a:cubicBezTo>
                      <a:pt x="1138" y="1230"/>
                      <a:pt x="916" y="1478"/>
                      <a:pt x="727" y="1749"/>
                    </a:cubicBezTo>
                    <a:lnTo>
                      <a:pt x="1145" y="2365"/>
                    </a:lnTo>
                    <a:cubicBezTo>
                      <a:pt x="1070" y="2491"/>
                      <a:pt x="1002" y="2623"/>
                      <a:pt x="944" y="2758"/>
                    </a:cubicBezTo>
                    <a:lnTo>
                      <a:pt x="202" y="2787"/>
                    </a:lnTo>
                    <a:cubicBezTo>
                      <a:pt x="96" y="3097"/>
                      <a:pt x="28" y="3422"/>
                      <a:pt x="0" y="3757"/>
                    </a:cubicBezTo>
                    <a:lnTo>
                      <a:pt x="669" y="4081"/>
                    </a:lnTo>
                    <a:cubicBezTo>
                      <a:pt x="668" y="4189"/>
                      <a:pt x="672" y="4298"/>
                      <a:pt x="681" y="4408"/>
                    </a:cubicBezTo>
                    <a:cubicBezTo>
                      <a:pt x="685" y="4446"/>
                      <a:pt x="689" y="4483"/>
                      <a:pt x="694" y="4521"/>
                    </a:cubicBezTo>
                    <a:lnTo>
                      <a:pt x="65" y="4918"/>
                    </a:lnTo>
                    <a:cubicBezTo>
                      <a:pt x="131" y="5248"/>
                      <a:pt x="234" y="5564"/>
                      <a:pt x="373" y="5859"/>
                    </a:cubicBezTo>
                    <a:lnTo>
                      <a:pt x="1115" y="5805"/>
                    </a:lnTo>
                    <a:cubicBezTo>
                      <a:pt x="1188" y="5933"/>
                      <a:pt x="1269" y="6057"/>
                      <a:pt x="1357" y="6174"/>
                    </a:cubicBezTo>
                    <a:lnTo>
                      <a:pt x="1011" y="6832"/>
                    </a:lnTo>
                    <a:cubicBezTo>
                      <a:pt x="1229" y="7081"/>
                      <a:pt x="1478" y="7302"/>
                      <a:pt x="1749" y="7492"/>
                    </a:cubicBezTo>
                    <a:lnTo>
                      <a:pt x="2365" y="7074"/>
                    </a:lnTo>
                    <a:cubicBezTo>
                      <a:pt x="2491" y="7149"/>
                      <a:pt x="2622" y="7216"/>
                      <a:pt x="2758" y="7274"/>
                    </a:cubicBezTo>
                    <a:lnTo>
                      <a:pt x="2787" y="8017"/>
                    </a:lnTo>
                    <a:cubicBezTo>
                      <a:pt x="3097" y="8122"/>
                      <a:pt x="3421" y="8191"/>
                      <a:pt x="3756" y="8219"/>
                    </a:cubicBezTo>
                    <a:lnTo>
                      <a:pt x="4081" y="7550"/>
                    </a:lnTo>
                    <a:cubicBezTo>
                      <a:pt x="4189" y="7551"/>
                      <a:pt x="4298" y="7547"/>
                      <a:pt x="4408" y="7537"/>
                    </a:cubicBezTo>
                    <a:cubicBezTo>
                      <a:pt x="4446" y="7534"/>
                      <a:pt x="4483" y="7529"/>
                      <a:pt x="4520" y="7524"/>
                    </a:cubicBezTo>
                    <a:lnTo>
                      <a:pt x="4917" y="8155"/>
                    </a:lnTo>
                    <a:cubicBezTo>
                      <a:pt x="5249" y="8089"/>
                      <a:pt x="5564" y="7985"/>
                      <a:pt x="5859" y="7847"/>
                    </a:cubicBezTo>
                    <a:lnTo>
                      <a:pt x="5805" y="7104"/>
                    </a:lnTo>
                    <a:cubicBezTo>
                      <a:pt x="5933" y="7030"/>
                      <a:pt x="6057" y="6950"/>
                      <a:pt x="6174" y="6862"/>
                    </a:cubicBezTo>
                    <a:lnTo>
                      <a:pt x="6832" y="7208"/>
                    </a:lnTo>
                    <a:cubicBezTo>
                      <a:pt x="7080" y="6989"/>
                      <a:pt x="7302" y="6741"/>
                      <a:pt x="7492" y="6470"/>
                    </a:cubicBezTo>
                    <a:lnTo>
                      <a:pt x="7075" y="5854"/>
                    </a:lnTo>
                    <a:cubicBezTo>
                      <a:pt x="7149" y="5728"/>
                      <a:pt x="7216" y="5596"/>
                      <a:pt x="7274" y="5461"/>
                    </a:cubicBezTo>
                    <a:lnTo>
                      <a:pt x="8017" y="5432"/>
                    </a:lnTo>
                  </a:path>
                </a:pathLst>
              </a:custGeom>
              <a:solidFill>
                <a:srgbClr val="14386B"/>
              </a:solidFill>
              <a:ln>
                <a:noFill/>
              </a:ln>
              <a:effectLst>
                <a:outerShdw blurRad="50800" dist="38100" dir="13500000" algn="br" rotWithShape="0">
                  <a:prstClr val="black">
                    <a:alpha val="40000"/>
                  </a:prstClr>
                </a:outerShdw>
              </a:effec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Symbio AR+LT"/>
                </a:endParaRPr>
              </a:p>
            </p:txBody>
          </p:sp>
          <p:sp>
            <p:nvSpPr>
              <p:cNvPr id="98" name="Oval 97">
                <a:extLst>
                  <a:ext uri="{FF2B5EF4-FFF2-40B4-BE49-F238E27FC236}">
                    <a16:creationId xmlns:a16="http://schemas.microsoft.com/office/drawing/2014/main" id="{A69F5425-10FF-4C31-8FB1-8C392FF6EAD7}"/>
                  </a:ext>
                </a:extLst>
              </p:cNvPr>
              <p:cNvSpPr/>
              <p:nvPr/>
            </p:nvSpPr>
            <p:spPr>
              <a:xfrm>
                <a:off x="2471753" y="3458787"/>
                <a:ext cx="728933" cy="75325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Symbio AR+LT"/>
                </a:endParaRPr>
              </a:p>
            </p:txBody>
          </p:sp>
          <p:sp>
            <p:nvSpPr>
              <p:cNvPr id="101" name="Oval 100">
                <a:extLst>
                  <a:ext uri="{FF2B5EF4-FFF2-40B4-BE49-F238E27FC236}">
                    <a16:creationId xmlns:a16="http://schemas.microsoft.com/office/drawing/2014/main" id="{D1F1F6F3-09C1-4E50-A950-FBD1D71A030B}"/>
                  </a:ext>
                </a:extLst>
              </p:cNvPr>
              <p:cNvSpPr/>
              <p:nvPr/>
            </p:nvSpPr>
            <p:spPr>
              <a:xfrm>
                <a:off x="3077743" y="4176213"/>
                <a:ext cx="750626" cy="712905"/>
              </a:xfrm>
              <a:prstGeom prst="ellipse">
                <a:avLst/>
              </a:prstGeom>
              <a:solidFill>
                <a:schemeClr val="bg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prst="cross"/>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Symbio AR+LT"/>
                </a:endParaRPr>
              </a:p>
            </p:txBody>
          </p:sp>
          <p:pic>
            <p:nvPicPr>
              <p:cNvPr id="112" name="Picture 4" descr="Data Analysis PNG Images Transparent Background | PNG Play">
                <a:extLst>
                  <a:ext uri="{FF2B5EF4-FFF2-40B4-BE49-F238E27FC236}">
                    <a16:creationId xmlns:a16="http://schemas.microsoft.com/office/drawing/2014/main" id="{4EEE7D8F-B22A-48D8-8790-49ABA103C0DC}"/>
                  </a:ext>
                </a:extLst>
              </p:cNvPr>
              <p:cNvPicPr>
                <a:picLocks noChangeAspect="1" noChangeArrowheads="1"/>
              </p:cNvPicPr>
              <p:nvPr/>
            </p:nvPicPr>
            <p:blipFill>
              <a:blip r:embed="rId7">
                <a:clrChange>
                  <a:clrFrom>
                    <a:srgbClr val="006343"/>
                  </a:clrFrom>
                  <a:clrTo>
                    <a:srgbClr val="006343">
                      <a:alpha val="0"/>
                    </a:srgbClr>
                  </a:clrTo>
                </a:clrChange>
                <a:extLst>
                  <a:ext uri="{28A0092B-C50C-407E-A947-70E740481C1C}">
                    <a14:useLocalDpi xmlns:a14="http://schemas.microsoft.com/office/drawing/2010/main" val="0"/>
                  </a:ext>
                </a:extLst>
              </a:blip>
              <a:srcRect/>
              <a:stretch>
                <a:fillRect/>
              </a:stretch>
            </p:blipFill>
            <p:spPr bwMode="auto">
              <a:xfrm>
                <a:off x="2413486" y="3405963"/>
                <a:ext cx="830857" cy="831860"/>
              </a:xfrm>
              <a:prstGeom prst="rect">
                <a:avLst/>
              </a:prstGeom>
              <a:noFill/>
              <a:extLst>
                <a:ext uri="{909E8E84-426E-40DD-AFC4-6F175D3DCCD1}">
                  <a14:hiddenFill xmlns:a14="http://schemas.microsoft.com/office/drawing/2010/main">
                    <a:solidFill>
                      <a:srgbClr val="FFFFFF"/>
                    </a:solidFill>
                  </a14:hiddenFill>
                </a:ext>
              </a:extLst>
            </p:spPr>
          </p:pic>
          <p:sp>
            <p:nvSpPr>
              <p:cNvPr id="119" name="Freeform 6">
                <a:extLst>
                  <a:ext uri="{FF2B5EF4-FFF2-40B4-BE49-F238E27FC236}">
                    <a16:creationId xmlns:a16="http://schemas.microsoft.com/office/drawing/2014/main" id="{B40E576F-6728-4B8E-97C4-4415D232149B}"/>
                  </a:ext>
                </a:extLst>
              </p:cNvPr>
              <p:cNvSpPr>
                <a:spLocks noEditPoints="1"/>
              </p:cNvSpPr>
              <p:nvPr/>
            </p:nvSpPr>
            <p:spPr bwMode="auto">
              <a:xfrm>
                <a:off x="2832927" y="3938982"/>
                <a:ext cx="1255251" cy="1191288"/>
              </a:xfrm>
              <a:custGeom>
                <a:avLst/>
                <a:gdLst>
                  <a:gd name="T0" fmla="*/ 4109 w 8218"/>
                  <a:gd name="T1" fmla="*/ 6534 h 8219"/>
                  <a:gd name="T2" fmla="*/ 1684 w 8218"/>
                  <a:gd name="T3" fmla="*/ 4109 h 8219"/>
                  <a:gd name="T4" fmla="*/ 4109 w 8218"/>
                  <a:gd name="T5" fmla="*/ 1684 h 8219"/>
                  <a:gd name="T6" fmla="*/ 6534 w 8218"/>
                  <a:gd name="T7" fmla="*/ 4109 h 8219"/>
                  <a:gd name="T8" fmla="*/ 4109 w 8218"/>
                  <a:gd name="T9" fmla="*/ 6534 h 8219"/>
                  <a:gd name="T10" fmla="*/ 8017 w 8218"/>
                  <a:gd name="T11" fmla="*/ 5432 h 8219"/>
                  <a:gd name="T12" fmla="*/ 8218 w 8218"/>
                  <a:gd name="T13" fmla="*/ 4462 h 8219"/>
                  <a:gd name="T14" fmla="*/ 7550 w 8218"/>
                  <a:gd name="T15" fmla="*/ 4138 h 8219"/>
                  <a:gd name="T16" fmla="*/ 7537 w 8218"/>
                  <a:gd name="T17" fmla="*/ 3811 h 8219"/>
                  <a:gd name="T18" fmla="*/ 7525 w 8218"/>
                  <a:gd name="T19" fmla="*/ 3698 h 8219"/>
                  <a:gd name="T20" fmla="*/ 8154 w 8218"/>
                  <a:gd name="T21" fmla="*/ 3300 h 8219"/>
                  <a:gd name="T22" fmla="*/ 7846 w 8218"/>
                  <a:gd name="T23" fmla="*/ 2360 h 8219"/>
                  <a:gd name="T24" fmla="*/ 7103 w 8218"/>
                  <a:gd name="T25" fmla="*/ 2414 h 8219"/>
                  <a:gd name="T26" fmla="*/ 6862 w 8218"/>
                  <a:gd name="T27" fmla="*/ 2044 h 8219"/>
                  <a:gd name="T28" fmla="*/ 7207 w 8218"/>
                  <a:gd name="T29" fmla="*/ 1387 h 8219"/>
                  <a:gd name="T30" fmla="*/ 6470 w 8218"/>
                  <a:gd name="T31" fmla="*/ 727 h 8219"/>
                  <a:gd name="T32" fmla="*/ 5854 w 8218"/>
                  <a:gd name="T33" fmla="*/ 1144 h 8219"/>
                  <a:gd name="T34" fmla="*/ 5460 w 8218"/>
                  <a:gd name="T35" fmla="*/ 944 h 8219"/>
                  <a:gd name="T36" fmla="*/ 5431 w 8218"/>
                  <a:gd name="T37" fmla="*/ 202 h 8219"/>
                  <a:gd name="T38" fmla="*/ 4462 w 8218"/>
                  <a:gd name="T39" fmla="*/ 0 h 8219"/>
                  <a:gd name="T40" fmla="*/ 4138 w 8218"/>
                  <a:gd name="T41" fmla="*/ 669 h 8219"/>
                  <a:gd name="T42" fmla="*/ 3811 w 8218"/>
                  <a:gd name="T43" fmla="*/ 682 h 8219"/>
                  <a:gd name="T44" fmla="*/ 3698 w 8218"/>
                  <a:gd name="T45" fmla="*/ 694 h 8219"/>
                  <a:gd name="T46" fmla="*/ 3301 w 8218"/>
                  <a:gd name="T47" fmla="*/ 64 h 8219"/>
                  <a:gd name="T48" fmla="*/ 2360 w 8218"/>
                  <a:gd name="T49" fmla="*/ 373 h 8219"/>
                  <a:gd name="T50" fmla="*/ 2414 w 8218"/>
                  <a:gd name="T51" fmla="*/ 1115 h 8219"/>
                  <a:gd name="T52" fmla="*/ 2045 w 8218"/>
                  <a:gd name="T53" fmla="*/ 1357 h 8219"/>
                  <a:gd name="T54" fmla="*/ 1386 w 8218"/>
                  <a:gd name="T55" fmla="*/ 1011 h 8219"/>
                  <a:gd name="T56" fmla="*/ 727 w 8218"/>
                  <a:gd name="T57" fmla="*/ 1749 h 8219"/>
                  <a:gd name="T58" fmla="*/ 1145 w 8218"/>
                  <a:gd name="T59" fmla="*/ 2365 h 8219"/>
                  <a:gd name="T60" fmla="*/ 944 w 8218"/>
                  <a:gd name="T61" fmla="*/ 2758 h 8219"/>
                  <a:gd name="T62" fmla="*/ 202 w 8218"/>
                  <a:gd name="T63" fmla="*/ 2787 h 8219"/>
                  <a:gd name="T64" fmla="*/ 0 w 8218"/>
                  <a:gd name="T65" fmla="*/ 3757 h 8219"/>
                  <a:gd name="T66" fmla="*/ 669 w 8218"/>
                  <a:gd name="T67" fmla="*/ 4081 h 8219"/>
                  <a:gd name="T68" fmla="*/ 681 w 8218"/>
                  <a:gd name="T69" fmla="*/ 4408 h 8219"/>
                  <a:gd name="T70" fmla="*/ 694 w 8218"/>
                  <a:gd name="T71" fmla="*/ 4521 h 8219"/>
                  <a:gd name="T72" fmla="*/ 65 w 8218"/>
                  <a:gd name="T73" fmla="*/ 4918 h 8219"/>
                  <a:gd name="T74" fmla="*/ 373 w 8218"/>
                  <a:gd name="T75" fmla="*/ 5859 h 8219"/>
                  <a:gd name="T76" fmla="*/ 1115 w 8218"/>
                  <a:gd name="T77" fmla="*/ 5805 h 8219"/>
                  <a:gd name="T78" fmla="*/ 1357 w 8218"/>
                  <a:gd name="T79" fmla="*/ 6174 h 8219"/>
                  <a:gd name="T80" fmla="*/ 1011 w 8218"/>
                  <a:gd name="T81" fmla="*/ 6832 h 8219"/>
                  <a:gd name="T82" fmla="*/ 1749 w 8218"/>
                  <a:gd name="T83" fmla="*/ 7492 h 8219"/>
                  <a:gd name="T84" fmla="*/ 2365 w 8218"/>
                  <a:gd name="T85" fmla="*/ 7074 h 8219"/>
                  <a:gd name="T86" fmla="*/ 2758 w 8218"/>
                  <a:gd name="T87" fmla="*/ 7274 h 8219"/>
                  <a:gd name="T88" fmla="*/ 2787 w 8218"/>
                  <a:gd name="T89" fmla="*/ 8017 h 8219"/>
                  <a:gd name="T90" fmla="*/ 3756 w 8218"/>
                  <a:gd name="T91" fmla="*/ 8219 h 8219"/>
                  <a:gd name="T92" fmla="*/ 4081 w 8218"/>
                  <a:gd name="T93" fmla="*/ 7550 h 8219"/>
                  <a:gd name="T94" fmla="*/ 4408 w 8218"/>
                  <a:gd name="T95" fmla="*/ 7537 h 8219"/>
                  <a:gd name="T96" fmla="*/ 4520 w 8218"/>
                  <a:gd name="T97" fmla="*/ 7524 h 8219"/>
                  <a:gd name="T98" fmla="*/ 4917 w 8218"/>
                  <a:gd name="T99" fmla="*/ 8155 h 8219"/>
                  <a:gd name="T100" fmla="*/ 5859 w 8218"/>
                  <a:gd name="T101" fmla="*/ 7847 h 8219"/>
                  <a:gd name="T102" fmla="*/ 5805 w 8218"/>
                  <a:gd name="T103" fmla="*/ 7104 h 8219"/>
                  <a:gd name="T104" fmla="*/ 6174 w 8218"/>
                  <a:gd name="T105" fmla="*/ 6862 h 8219"/>
                  <a:gd name="T106" fmla="*/ 6832 w 8218"/>
                  <a:gd name="T107" fmla="*/ 7208 h 8219"/>
                  <a:gd name="T108" fmla="*/ 7492 w 8218"/>
                  <a:gd name="T109" fmla="*/ 6470 h 8219"/>
                  <a:gd name="T110" fmla="*/ 7075 w 8218"/>
                  <a:gd name="T111" fmla="*/ 5854 h 8219"/>
                  <a:gd name="T112" fmla="*/ 7274 w 8218"/>
                  <a:gd name="T113" fmla="*/ 5461 h 8219"/>
                  <a:gd name="T114" fmla="*/ 8017 w 8218"/>
                  <a:gd name="T115" fmla="*/ 5432 h 8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218" h="8219">
                    <a:moveTo>
                      <a:pt x="4109" y="6534"/>
                    </a:moveTo>
                    <a:cubicBezTo>
                      <a:pt x="2772" y="6534"/>
                      <a:pt x="1684" y="5447"/>
                      <a:pt x="1684" y="4109"/>
                    </a:cubicBezTo>
                    <a:cubicBezTo>
                      <a:pt x="1684" y="2772"/>
                      <a:pt x="2772" y="1684"/>
                      <a:pt x="4109" y="1684"/>
                    </a:cubicBezTo>
                    <a:cubicBezTo>
                      <a:pt x="5446" y="1684"/>
                      <a:pt x="6534" y="2772"/>
                      <a:pt x="6534" y="4109"/>
                    </a:cubicBezTo>
                    <a:cubicBezTo>
                      <a:pt x="6534" y="5447"/>
                      <a:pt x="5446" y="6534"/>
                      <a:pt x="4109" y="6534"/>
                    </a:cubicBezTo>
                    <a:close/>
                    <a:moveTo>
                      <a:pt x="8017" y="5432"/>
                    </a:moveTo>
                    <a:cubicBezTo>
                      <a:pt x="8122" y="5122"/>
                      <a:pt x="8190" y="4797"/>
                      <a:pt x="8218" y="4462"/>
                    </a:cubicBezTo>
                    <a:lnTo>
                      <a:pt x="7550" y="4138"/>
                    </a:lnTo>
                    <a:cubicBezTo>
                      <a:pt x="7551" y="4030"/>
                      <a:pt x="7547" y="3921"/>
                      <a:pt x="7537" y="3811"/>
                    </a:cubicBezTo>
                    <a:cubicBezTo>
                      <a:pt x="7534" y="3773"/>
                      <a:pt x="7529" y="3736"/>
                      <a:pt x="7525" y="3698"/>
                    </a:cubicBezTo>
                    <a:lnTo>
                      <a:pt x="8154" y="3300"/>
                    </a:lnTo>
                    <a:cubicBezTo>
                      <a:pt x="8088" y="2970"/>
                      <a:pt x="7984" y="2655"/>
                      <a:pt x="7846" y="2360"/>
                    </a:cubicBezTo>
                    <a:lnTo>
                      <a:pt x="7103" y="2414"/>
                    </a:lnTo>
                    <a:cubicBezTo>
                      <a:pt x="7031" y="2285"/>
                      <a:pt x="6950" y="2162"/>
                      <a:pt x="6862" y="2044"/>
                    </a:cubicBezTo>
                    <a:lnTo>
                      <a:pt x="7207" y="1387"/>
                    </a:lnTo>
                    <a:cubicBezTo>
                      <a:pt x="6989" y="1138"/>
                      <a:pt x="6741" y="917"/>
                      <a:pt x="6470" y="727"/>
                    </a:cubicBezTo>
                    <a:lnTo>
                      <a:pt x="5854" y="1144"/>
                    </a:lnTo>
                    <a:cubicBezTo>
                      <a:pt x="5728" y="1070"/>
                      <a:pt x="5596" y="1003"/>
                      <a:pt x="5460" y="944"/>
                    </a:cubicBezTo>
                    <a:lnTo>
                      <a:pt x="5431" y="202"/>
                    </a:lnTo>
                    <a:cubicBezTo>
                      <a:pt x="5122" y="97"/>
                      <a:pt x="4796" y="28"/>
                      <a:pt x="4462" y="0"/>
                    </a:cubicBezTo>
                    <a:lnTo>
                      <a:pt x="4138" y="669"/>
                    </a:lnTo>
                    <a:cubicBezTo>
                      <a:pt x="4030" y="668"/>
                      <a:pt x="3921" y="672"/>
                      <a:pt x="3811" y="682"/>
                    </a:cubicBezTo>
                    <a:cubicBezTo>
                      <a:pt x="3772" y="685"/>
                      <a:pt x="3735" y="690"/>
                      <a:pt x="3698" y="694"/>
                    </a:cubicBezTo>
                    <a:lnTo>
                      <a:pt x="3301" y="64"/>
                    </a:lnTo>
                    <a:cubicBezTo>
                      <a:pt x="2970" y="130"/>
                      <a:pt x="2655" y="234"/>
                      <a:pt x="2360" y="373"/>
                    </a:cubicBezTo>
                    <a:lnTo>
                      <a:pt x="2414" y="1115"/>
                    </a:lnTo>
                    <a:cubicBezTo>
                      <a:pt x="2285" y="1188"/>
                      <a:pt x="2161" y="1269"/>
                      <a:pt x="2045" y="1357"/>
                    </a:cubicBezTo>
                    <a:lnTo>
                      <a:pt x="1386" y="1011"/>
                    </a:lnTo>
                    <a:cubicBezTo>
                      <a:pt x="1138" y="1230"/>
                      <a:pt x="916" y="1478"/>
                      <a:pt x="727" y="1749"/>
                    </a:cubicBezTo>
                    <a:lnTo>
                      <a:pt x="1145" y="2365"/>
                    </a:lnTo>
                    <a:cubicBezTo>
                      <a:pt x="1070" y="2491"/>
                      <a:pt x="1002" y="2623"/>
                      <a:pt x="944" y="2758"/>
                    </a:cubicBezTo>
                    <a:lnTo>
                      <a:pt x="202" y="2787"/>
                    </a:lnTo>
                    <a:cubicBezTo>
                      <a:pt x="96" y="3097"/>
                      <a:pt x="28" y="3422"/>
                      <a:pt x="0" y="3757"/>
                    </a:cubicBezTo>
                    <a:lnTo>
                      <a:pt x="669" y="4081"/>
                    </a:lnTo>
                    <a:cubicBezTo>
                      <a:pt x="668" y="4189"/>
                      <a:pt x="672" y="4298"/>
                      <a:pt x="681" y="4408"/>
                    </a:cubicBezTo>
                    <a:cubicBezTo>
                      <a:pt x="685" y="4446"/>
                      <a:pt x="689" y="4483"/>
                      <a:pt x="694" y="4521"/>
                    </a:cubicBezTo>
                    <a:lnTo>
                      <a:pt x="65" y="4918"/>
                    </a:lnTo>
                    <a:cubicBezTo>
                      <a:pt x="131" y="5248"/>
                      <a:pt x="234" y="5564"/>
                      <a:pt x="373" y="5859"/>
                    </a:cubicBezTo>
                    <a:lnTo>
                      <a:pt x="1115" y="5805"/>
                    </a:lnTo>
                    <a:cubicBezTo>
                      <a:pt x="1188" y="5933"/>
                      <a:pt x="1269" y="6057"/>
                      <a:pt x="1357" y="6174"/>
                    </a:cubicBezTo>
                    <a:lnTo>
                      <a:pt x="1011" y="6832"/>
                    </a:lnTo>
                    <a:cubicBezTo>
                      <a:pt x="1229" y="7081"/>
                      <a:pt x="1478" y="7302"/>
                      <a:pt x="1749" y="7492"/>
                    </a:cubicBezTo>
                    <a:lnTo>
                      <a:pt x="2365" y="7074"/>
                    </a:lnTo>
                    <a:cubicBezTo>
                      <a:pt x="2491" y="7149"/>
                      <a:pt x="2622" y="7216"/>
                      <a:pt x="2758" y="7274"/>
                    </a:cubicBezTo>
                    <a:lnTo>
                      <a:pt x="2787" y="8017"/>
                    </a:lnTo>
                    <a:cubicBezTo>
                      <a:pt x="3097" y="8122"/>
                      <a:pt x="3421" y="8191"/>
                      <a:pt x="3756" y="8219"/>
                    </a:cubicBezTo>
                    <a:lnTo>
                      <a:pt x="4081" y="7550"/>
                    </a:lnTo>
                    <a:cubicBezTo>
                      <a:pt x="4189" y="7551"/>
                      <a:pt x="4298" y="7547"/>
                      <a:pt x="4408" y="7537"/>
                    </a:cubicBezTo>
                    <a:cubicBezTo>
                      <a:pt x="4446" y="7534"/>
                      <a:pt x="4483" y="7529"/>
                      <a:pt x="4520" y="7524"/>
                    </a:cubicBezTo>
                    <a:lnTo>
                      <a:pt x="4917" y="8155"/>
                    </a:lnTo>
                    <a:cubicBezTo>
                      <a:pt x="5249" y="8089"/>
                      <a:pt x="5564" y="7985"/>
                      <a:pt x="5859" y="7847"/>
                    </a:cubicBezTo>
                    <a:lnTo>
                      <a:pt x="5805" y="7104"/>
                    </a:lnTo>
                    <a:cubicBezTo>
                      <a:pt x="5933" y="7030"/>
                      <a:pt x="6057" y="6950"/>
                      <a:pt x="6174" y="6862"/>
                    </a:cubicBezTo>
                    <a:lnTo>
                      <a:pt x="6832" y="7208"/>
                    </a:lnTo>
                    <a:cubicBezTo>
                      <a:pt x="7080" y="6989"/>
                      <a:pt x="7302" y="6741"/>
                      <a:pt x="7492" y="6470"/>
                    </a:cubicBezTo>
                    <a:lnTo>
                      <a:pt x="7075" y="5854"/>
                    </a:lnTo>
                    <a:cubicBezTo>
                      <a:pt x="7149" y="5728"/>
                      <a:pt x="7216" y="5596"/>
                      <a:pt x="7274" y="5461"/>
                    </a:cubicBezTo>
                    <a:lnTo>
                      <a:pt x="8017" y="5432"/>
                    </a:lnTo>
                  </a:path>
                </a:pathLst>
              </a:custGeom>
              <a:solidFill>
                <a:srgbClr val="62BFCB"/>
              </a:solidFill>
              <a:ln>
                <a:noFill/>
              </a:ln>
              <a:effectLst>
                <a:outerShdw blurRad="50800" dist="381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Symbio AR+LT"/>
                </a:endParaRPr>
              </a:p>
            </p:txBody>
          </p:sp>
          <p:sp>
            <p:nvSpPr>
              <p:cNvPr id="120" name="Oval 119">
                <a:extLst>
                  <a:ext uri="{FF2B5EF4-FFF2-40B4-BE49-F238E27FC236}">
                    <a16:creationId xmlns:a16="http://schemas.microsoft.com/office/drawing/2014/main" id="{8E4FBEBF-814A-4067-B6FE-DBE6455AE914}"/>
                  </a:ext>
                </a:extLst>
              </p:cNvPr>
              <p:cNvSpPr/>
              <p:nvPr/>
            </p:nvSpPr>
            <p:spPr>
              <a:xfrm>
                <a:off x="3478578" y="3471479"/>
                <a:ext cx="581405" cy="572674"/>
              </a:xfrm>
              <a:prstGeom prst="ellipse">
                <a:avLst/>
              </a:prstGeom>
              <a:solidFill>
                <a:schemeClr val="bg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prst="cross"/>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Symbio AR+LT"/>
                </a:endParaRPr>
              </a:p>
            </p:txBody>
          </p:sp>
          <p:sp>
            <p:nvSpPr>
              <p:cNvPr id="122" name="Freeform 6">
                <a:extLst>
                  <a:ext uri="{FF2B5EF4-FFF2-40B4-BE49-F238E27FC236}">
                    <a16:creationId xmlns:a16="http://schemas.microsoft.com/office/drawing/2014/main" id="{659F29EF-3991-47D3-B9F1-90C0185E636D}"/>
                  </a:ext>
                </a:extLst>
              </p:cNvPr>
              <p:cNvSpPr>
                <a:spLocks noEditPoints="1"/>
              </p:cNvSpPr>
              <p:nvPr/>
            </p:nvSpPr>
            <p:spPr bwMode="auto">
              <a:xfrm>
                <a:off x="3306114" y="3304454"/>
                <a:ext cx="942747" cy="921233"/>
              </a:xfrm>
              <a:custGeom>
                <a:avLst/>
                <a:gdLst>
                  <a:gd name="T0" fmla="*/ 4109 w 8218"/>
                  <a:gd name="T1" fmla="*/ 6534 h 8219"/>
                  <a:gd name="T2" fmla="*/ 1684 w 8218"/>
                  <a:gd name="T3" fmla="*/ 4109 h 8219"/>
                  <a:gd name="T4" fmla="*/ 4109 w 8218"/>
                  <a:gd name="T5" fmla="*/ 1684 h 8219"/>
                  <a:gd name="T6" fmla="*/ 6534 w 8218"/>
                  <a:gd name="T7" fmla="*/ 4109 h 8219"/>
                  <a:gd name="T8" fmla="*/ 4109 w 8218"/>
                  <a:gd name="T9" fmla="*/ 6534 h 8219"/>
                  <a:gd name="T10" fmla="*/ 8017 w 8218"/>
                  <a:gd name="T11" fmla="*/ 5432 h 8219"/>
                  <a:gd name="T12" fmla="*/ 8218 w 8218"/>
                  <a:gd name="T13" fmla="*/ 4462 h 8219"/>
                  <a:gd name="T14" fmla="*/ 7550 w 8218"/>
                  <a:gd name="T15" fmla="*/ 4138 h 8219"/>
                  <a:gd name="T16" fmla="*/ 7537 w 8218"/>
                  <a:gd name="T17" fmla="*/ 3811 h 8219"/>
                  <a:gd name="T18" fmla="*/ 7525 w 8218"/>
                  <a:gd name="T19" fmla="*/ 3698 h 8219"/>
                  <a:gd name="T20" fmla="*/ 8154 w 8218"/>
                  <a:gd name="T21" fmla="*/ 3300 h 8219"/>
                  <a:gd name="T22" fmla="*/ 7846 w 8218"/>
                  <a:gd name="T23" fmla="*/ 2360 h 8219"/>
                  <a:gd name="T24" fmla="*/ 7103 w 8218"/>
                  <a:gd name="T25" fmla="*/ 2414 h 8219"/>
                  <a:gd name="T26" fmla="*/ 6862 w 8218"/>
                  <a:gd name="T27" fmla="*/ 2044 h 8219"/>
                  <a:gd name="T28" fmla="*/ 7207 w 8218"/>
                  <a:gd name="T29" fmla="*/ 1387 h 8219"/>
                  <a:gd name="T30" fmla="*/ 6470 w 8218"/>
                  <a:gd name="T31" fmla="*/ 727 h 8219"/>
                  <a:gd name="T32" fmla="*/ 5854 w 8218"/>
                  <a:gd name="T33" fmla="*/ 1144 h 8219"/>
                  <a:gd name="T34" fmla="*/ 5460 w 8218"/>
                  <a:gd name="T35" fmla="*/ 944 h 8219"/>
                  <a:gd name="T36" fmla="*/ 5431 w 8218"/>
                  <a:gd name="T37" fmla="*/ 202 h 8219"/>
                  <a:gd name="T38" fmla="*/ 4462 w 8218"/>
                  <a:gd name="T39" fmla="*/ 0 h 8219"/>
                  <a:gd name="T40" fmla="*/ 4138 w 8218"/>
                  <a:gd name="T41" fmla="*/ 669 h 8219"/>
                  <a:gd name="T42" fmla="*/ 3811 w 8218"/>
                  <a:gd name="T43" fmla="*/ 682 h 8219"/>
                  <a:gd name="T44" fmla="*/ 3698 w 8218"/>
                  <a:gd name="T45" fmla="*/ 694 h 8219"/>
                  <a:gd name="T46" fmla="*/ 3301 w 8218"/>
                  <a:gd name="T47" fmla="*/ 64 h 8219"/>
                  <a:gd name="T48" fmla="*/ 2360 w 8218"/>
                  <a:gd name="T49" fmla="*/ 373 h 8219"/>
                  <a:gd name="T50" fmla="*/ 2414 w 8218"/>
                  <a:gd name="T51" fmla="*/ 1115 h 8219"/>
                  <a:gd name="T52" fmla="*/ 2045 w 8218"/>
                  <a:gd name="T53" fmla="*/ 1357 h 8219"/>
                  <a:gd name="T54" fmla="*/ 1386 w 8218"/>
                  <a:gd name="T55" fmla="*/ 1011 h 8219"/>
                  <a:gd name="T56" fmla="*/ 727 w 8218"/>
                  <a:gd name="T57" fmla="*/ 1749 h 8219"/>
                  <a:gd name="T58" fmla="*/ 1145 w 8218"/>
                  <a:gd name="T59" fmla="*/ 2365 h 8219"/>
                  <a:gd name="T60" fmla="*/ 944 w 8218"/>
                  <a:gd name="T61" fmla="*/ 2758 h 8219"/>
                  <a:gd name="T62" fmla="*/ 202 w 8218"/>
                  <a:gd name="T63" fmla="*/ 2787 h 8219"/>
                  <a:gd name="T64" fmla="*/ 0 w 8218"/>
                  <a:gd name="T65" fmla="*/ 3757 h 8219"/>
                  <a:gd name="T66" fmla="*/ 669 w 8218"/>
                  <a:gd name="T67" fmla="*/ 4081 h 8219"/>
                  <a:gd name="T68" fmla="*/ 681 w 8218"/>
                  <a:gd name="T69" fmla="*/ 4408 h 8219"/>
                  <a:gd name="T70" fmla="*/ 694 w 8218"/>
                  <a:gd name="T71" fmla="*/ 4521 h 8219"/>
                  <a:gd name="T72" fmla="*/ 65 w 8218"/>
                  <a:gd name="T73" fmla="*/ 4918 h 8219"/>
                  <a:gd name="T74" fmla="*/ 373 w 8218"/>
                  <a:gd name="T75" fmla="*/ 5859 h 8219"/>
                  <a:gd name="T76" fmla="*/ 1115 w 8218"/>
                  <a:gd name="T77" fmla="*/ 5805 h 8219"/>
                  <a:gd name="T78" fmla="*/ 1357 w 8218"/>
                  <a:gd name="T79" fmla="*/ 6174 h 8219"/>
                  <a:gd name="T80" fmla="*/ 1011 w 8218"/>
                  <a:gd name="T81" fmla="*/ 6832 h 8219"/>
                  <a:gd name="T82" fmla="*/ 1749 w 8218"/>
                  <a:gd name="T83" fmla="*/ 7492 h 8219"/>
                  <a:gd name="T84" fmla="*/ 2365 w 8218"/>
                  <a:gd name="T85" fmla="*/ 7074 h 8219"/>
                  <a:gd name="T86" fmla="*/ 2758 w 8218"/>
                  <a:gd name="T87" fmla="*/ 7274 h 8219"/>
                  <a:gd name="T88" fmla="*/ 2787 w 8218"/>
                  <a:gd name="T89" fmla="*/ 8017 h 8219"/>
                  <a:gd name="T90" fmla="*/ 3756 w 8218"/>
                  <a:gd name="T91" fmla="*/ 8219 h 8219"/>
                  <a:gd name="T92" fmla="*/ 4081 w 8218"/>
                  <a:gd name="T93" fmla="*/ 7550 h 8219"/>
                  <a:gd name="T94" fmla="*/ 4408 w 8218"/>
                  <a:gd name="T95" fmla="*/ 7537 h 8219"/>
                  <a:gd name="T96" fmla="*/ 4520 w 8218"/>
                  <a:gd name="T97" fmla="*/ 7524 h 8219"/>
                  <a:gd name="T98" fmla="*/ 4917 w 8218"/>
                  <a:gd name="T99" fmla="*/ 8155 h 8219"/>
                  <a:gd name="T100" fmla="*/ 5859 w 8218"/>
                  <a:gd name="T101" fmla="*/ 7847 h 8219"/>
                  <a:gd name="T102" fmla="*/ 5805 w 8218"/>
                  <a:gd name="T103" fmla="*/ 7104 h 8219"/>
                  <a:gd name="T104" fmla="*/ 6174 w 8218"/>
                  <a:gd name="T105" fmla="*/ 6862 h 8219"/>
                  <a:gd name="T106" fmla="*/ 6832 w 8218"/>
                  <a:gd name="T107" fmla="*/ 7208 h 8219"/>
                  <a:gd name="T108" fmla="*/ 7492 w 8218"/>
                  <a:gd name="T109" fmla="*/ 6470 h 8219"/>
                  <a:gd name="T110" fmla="*/ 7075 w 8218"/>
                  <a:gd name="T111" fmla="*/ 5854 h 8219"/>
                  <a:gd name="T112" fmla="*/ 7274 w 8218"/>
                  <a:gd name="T113" fmla="*/ 5461 h 8219"/>
                  <a:gd name="T114" fmla="*/ 8017 w 8218"/>
                  <a:gd name="T115" fmla="*/ 5432 h 8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218" h="8219">
                    <a:moveTo>
                      <a:pt x="4109" y="6534"/>
                    </a:moveTo>
                    <a:cubicBezTo>
                      <a:pt x="2772" y="6534"/>
                      <a:pt x="1684" y="5447"/>
                      <a:pt x="1684" y="4109"/>
                    </a:cubicBezTo>
                    <a:cubicBezTo>
                      <a:pt x="1684" y="2772"/>
                      <a:pt x="2772" y="1684"/>
                      <a:pt x="4109" y="1684"/>
                    </a:cubicBezTo>
                    <a:cubicBezTo>
                      <a:pt x="5446" y="1684"/>
                      <a:pt x="6534" y="2772"/>
                      <a:pt x="6534" y="4109"/>
                    </a:cubicBezTo>
                    <a:cubicBezTo>
                      <a:pt x="6534" y="5447"/>
                      <a:pt x="5446" y="6534"/>
                      <a:pt x="4109" y="6534"/>
                    </a:cubicBezTo>
                    <a:close/>
                    <a:moveTo>
                      <a:pt x="8017" y="5432"/>
                    </a:moveTo>
                    <a:cubicBezTo>
                      <a:pt x="8122" y="5122"/>
                      <a:pt x="8190" y="4797"/>
                      <a:pt x="8218" y="4462"/>
                    </a:cubicBezTo>
                    <a:lnTo>
                      <a:pt x="7550" y="4138"/>
                    </a:lnTo>
                    <a:cubicBezTo>
                      <a:pt x="7551" y="4030"/>
                      <a:pt x="7547" y="3921"/>
                      <a:pt x="7537" y="3811"/>
                    </a:cubicBezTo>
                    <a:cubicBezTo>
                      <a:pt x="7534" y="3773"/>
                      <a:pt x="7529" y="3736"/>
                      <a:pt x="7525" y="3698"/>
                    </a:cubicBezTo>
                    <a:lnTo>
                      <a:pt x="8154" y="3300"/>
                    </a:lnTo>
                    <a:cubicBezTo>
                      <a:pt x="8088" y="2970"/>
                      <a:pt x="7984" y="2655"/>
                      <a:pt x="7846" y="2360"/>
                    </a:cubicBezTo>
                    <a:lnTo>
                      <a:pt x="7103" y="2414"/>
                    </a:lnTo>
                    <a:cubicBezTo>
                      <a:pt x="7031" y="2285"/>
                      <a:pt x="6950" y="2162"/>
                      <a:pt x="6862" y="2044"/>
                    </a:cubicBezTo>
                    <a:lnTo>
                      <a:pt x="7207" y="1387"/>
                    </a:lnTo>
                    <a:cubicBezTo>
                      <a:pt x="6989" y="1138"/>
                      <a:pt x="6741" y="917"/>
                      <a:pt x="6470" y="727"/>
                    </a:cubicBezTo>
                    <a:lnTo>
                      <a:pt x="5854" y="1144"/>
                    </a:lnTo>
                    <a:cubicBezTo>
                      <a:pt x="5728" y="1070"/>
                      <a:pt x="5596" y="1003"/>
                      <a:pt x="5460" y="944"/>
                    </a:cubicBezTo>
                    <a:lnTo>
                      <a:pt x="5431" y="202"/>
                    </a:lnTo>
                    <a:cubicBezTo>
                      <a:pt x="5122" y="97"/>
                      <a:pt x="4796" y="28"/>
                      <a:pt x="4462" y="0"/>
                    </a:cubicBezTo>
                    <a:lnTo>
                      <a:pt x="4138" y="669"/>
                    </a:lnTo>
                    <a:cubicBezTo>
                      <a:pt x="4030" y="668"/>
                      <a:pt x="3921" y="672"/>
                      <a:pt x="3811" y="682"/>
                    </a:cubicBezTo>
                    <a:cubicBezTo>
                      <a:pt x="3772" y="685"/>
                      <a:pt x="3735" y="690"/>
                      <a:pt x="3698" y="694"/>
                    </a:cubicBezTo>
                    <a:lnTo>
                      <a:pt x="3301" y="64"/>
                    </a:lnTo>
                    <a:cubicBezTo>
                      <a:pt x="2970" y="130"/>
                      <a:pt x="2655" y="234"/>
                      <a:pt x="2360" y="373"/>
                    </a:cubicBezTo>
                    <a:lnTo>
                      <a:pt x="2414" y="1115"/>
                    </a:lnTo>
                    <a:cubicBezTo>
                      <a:pt x="2285" y="1188"/>
                      <a:pt x="2161" y="1269"/>
                      <a:pt x="2045" y="1357"/>
                    </a:cubicBezTo>
                    <a:lnTo>
                      <a:pt x="1386" y="1011"/>
                    </a:lnTo>
                    <a:cubicBezTo>
                      <a:pt x="1138" y="1230"/>
                      <a:pt x="916" y="1478"/>
                      <a:pt x="727" y="1749"/>
                    </a:cubicBezTo>
                    <a:lnTo>
                      <a:pt x="1145" y="2365"/>
                    </a:lnTo>
                    <a:cubicBezTo>
                      <a:pt x="1070" y="2491"/>
                      <a:pt x="1002" y="2623"/>
                      <a:pt x="944" y="2758"/>
                    </a:cubicBezTo>
                    <a:lnTo>
                      <a:pt x="202" y="2787"/>
                    </a:lnTo>
                    <a:cubicBezTo>
                      <a:pt x="96" y="3097"/>
                      <a:pt x="28" y="3422"/>
                      <a:pt x="0" y="3757"/>
                    </a:cubicBezTo>
                    <a:lnTo>
                      <a:pt x="669" y="4081"/>
                    </a:lnTo>
                    <a:cubicBezTo>
                      <a:pt x="668" y="4189"/>
                      <a:pt x="672" y="4298"/>
                      <a:pt x="681" y="4408"/>
                    </a:cubicBezTo>
                    <a:cubicBezTo>
                      <a:pt x="685" y="4446"/>
                      <a:pt x="689" y="4483"/>
                      <a:pt x="694" y="4521"/>
                    </a:cubicBezTo>
                    <a:lnTo>
                      <a:pt x="65" y="4918"/>
                    </a:lnTo>
                    <a:cubicBezTo>
                      <a:pt x="131" y="5248"/>
                      <a:pt x="234" y="5564"/>
                      <a:pt x="373" y="5859"/>
                    </a:cubicBezTo>
                    <a:lnTo>
                      <a:pt x="1115" y="5805"/>
                    </a:lnTo>
                    <a:cubicBezTo>
                      <a:pt x="1188" y="5933"/>
                      <a:pt x="1269" y="6057"/>
                      <a:pt x="1357" y="6174"/>
                    </a:cubicBezTo>
                    <a:lnTo>
                      <a:pt x="1011" y="6832"/>
                    </a:lnTo>
                    <a:cubicBezTo>
                      <a:pt x="1229" y="7081"/>
                      <a:pt x="1478" y="7302"/>
                      <a:pt x="1749" y="7492"/>
                    </a:cubicBezTo>
                    <a:lnTo>
                      <a:pt x="2365" y="7074"/>
                    </a:lnTo>
                    <a:cubicBezTo>
                      <a:pt x="2491" y="7149"/>
                      <a:pt x="2622" y="7216"/>
                      <a:pt x="2758" y="7274"/>
                    </a:cubicBezTo>
                    <a:lnTo>
                      <a:pt x="2787" y="8017"/>
                    </a:lnTo>
                    <a:cubicBezTo>
                      <a:pt x="3097" y="8122"/>
                      <a:pt x="3421" y="8191"/>
                      <a:pt x="3756" y="8219"/>
                    </a:cubicBezTo>
                    <a:lnTo>
                      <a:pt x="4081" y="7550"/>
                    </a:lnTo>
                    <a:cubicBezTo>
                      <a:pt x="4189" y="7551"/>
                      <a:pt x="4298" y="7547"/>
                      <a:pt x="4408" y="7537"/>
                    </a:cubicBezTo>
                    <a:cubicBezTo>
                      <a:pt x="4446" y="7534"/>
                      <a:pt x="4483" y="7529"/>
                      <a:pt x="4520" y="7524"/>
                    </a:cubicBezTo>
                    <a:lnTo>
                      <a:pt x="4917" y="8155"/>
                    </a:lnTo>
                    <a:cubicBezTo>
                      <a:pt x="5249" y="8089"/>
                      <a:pt x="5564" y="7985"/>
                      <a:pt x="5859" y="7847"/>
                    </a:cubicBezTo>
                    <a:lnTo>
                      <a:pt x="5805" y="7104"/>
                    </a:lnTo>
                    <a:cubicBezTo>
                      <a:pt x="5933" y="7030"/>
                      <a:pt x="6057" y="6950"/>
                      <a:pt x="6174" y="6862"/>
                    </a:cubicBezTo>
                    <a:lnTo>
                      <a:pt x="6832" y="7208"/>
                    </a:lnTo>
                    <a:cubicBezTo>
                      <a:pt x="7080" y="6989"/>
                      <a:pt x="7302" y="6741"/>
                      <a:pt x="7492" y="6470"/>
                    </a:cubicBezTo>
                    <a:lnTo>
                      <a:pt x="7075" y="5854"/>
                    </a:lnTo>
                    <a:cubicBezTo>
                      <a:pt x="7149" y="5728"/>
                      <a:pt x="7216" y="5596"/>
                      <a:pt x="7274" y="5461"/>
                    </a:cubicBezTo>
                    <a:lnTo>
                      <a:pt x="8017" y="5432"/>
                    </a:lnTo>
                  </a:path>
                </a:pathLst>
              </a:custGeom>
              <a:solidFill>
                <a:srgbClr val="8ACFC4"/>
              </a:solidFill>
              <a:ln>
                <a:noFill/>
              </a:ln>
              <a:effectLst>
                <a:outerShdw blurRad="50800" dist="38100" dir="18900000" algn="bl" rotWithShape="0">
                  <a:prstClr val="black">
                    <a:alpha val="40000"/>
                  </a:prstClr>
                </a:outerShdw>
              </a:effec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Symbio AR+LT"/>
                </a:endParaRPr>
              </a:p>
            </p:txBody>
          </p:sp>
          <p:sp>
            <p:nvSpPr>
              <p:cNvPr id="123" name="Oval 122">
                <a:extLst>
                  <a:ext uri="{FF2B5EF4-FFF2-40B4-BE49-F238E27FC236}">
                    <a16:creationId xmlns:a16="http://schemas.microsoft.com/office/drawing/2014/main" id="{CEC89FF3-8C39-4AE3-B08F-62F0DFD31F46}"/>
                  </a:ext>
                </a:extLst>
              </p:cNvPr>
              <p:cNvSpPr/>
              <p:nvPr/>
            </p:nvSpPr>
            <p:spPr>
              <a:xfrm>
                <a:off x="3585652" y="3590812"/>
                <a:ext cx="369933" cy="34276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Symbio AR+LT"/>
                </a:endParaRPr>
              </a:p>
            </p:txBody>
          </p:sp>
          <p:pic>
            <p:nvPicPr>
              <p:cNvPr id="124" name="Picture 6" descr="See related image detail">
                <a:extLst>
                  <a:ext uri="{FF2B5EF4-FFF2-40B4-BE49-F238E27FC236}">
                    <a16:creationId xmlns:a16="http://schemas.microsoft.com/office/drawing/2014/main" id="{4FED96F5-4CA1-4893-8347-A2F53726C491}"/>
                  </a:ext>
                </a:extLst>
              </p:cNvPr>
              <p:cNvPicPr>
                <a:picLocks noChangeAspect="1" noChangeArrowheads="1"/>
              </p:cNvPicPr>
              <p:nvPr/>
            </p:nvPicPr>
            <p:blipFill>
              <a:blip r:embed="rId8">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3594508" y="3580110"/>
                <a:ext cx="492822" cy="492822"/>
              </a:xfrm>
              <a:prstGeom prst="rect">
                <a:avLst/>
              </a:prstGeom>
              <a:noFill/>
              <a:extLst>
                <a:ext uri="{909E8E84-426E-40DD-AFC4-6F175D3DCCD1}">
                  <a14:hiddenFill xmlns:a14="http://schemas.microsoft.com/office/drawing/2010/main">
                    <a:solidFill>
                      <a:srgbClr val="FFFFFF"/>
                    </a:solidFill>
                  </a14:hiddenFill>
                </a:ext>
              </a:extLst>
            </p:spPr>
          </p:pic>
          <p:sp>
            <p:nvSpPr>
              <p:cNvPr id="143" name="Oval 142">
                <a:extLst>
                  <a:ext uri="{FF2B5EF4-FFF2-40B4-BE49-F238E27FC236}">
                    <a16:creationId xmlns:a16="http://schemas.microsoft.com/office/drawing/2014/main" id="{71A5C7AF-96C3-463F-AA0B-8F107D0845DA}"/>
                  </a:ext>
                </a:extLst>
              </p:cNvPr>
              <p:cNvSpPr/>
              <p:nvPr/>
            </p:nvSpPr>
            <p:spPr>
              <a:xfrm>
                <a:off x="3190072" y="4297687"/>
                <a:ext cx="530373" cy="47338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Symbio AR+LT"/>
                </a:endParaRPr>
              </a:p>
            </p:txBody>
          </p:sp>
          <p:pic>
            <p:nvPicPr>
              <p:cNvPr id="144" name="Picture 10" descr="Clock face Royalty Free Vector Image - VectorStock">
                <a:extLst>
                  <a:ext uri="{FF2B5EF4-FFF2-40B4-BE49-F238E27FC236}">
                    <a16:creationId xmlns:a16="http://schemas.microsoft.com/office/drawing/2014/main" id="{C37595A0-7815-43E4-99E4-6295D5D39F7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204957" y="4257128"/>
                <a:ext cx="511190" cy="511190"/>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88" name="Arrow: Pentagon 87">
            <a:extLst>
              <a:ext uri="{FF2B5EF4-FFF2-40B4-BE49-F238E27FC236}">
                <a16:creationId xmlns:a16="http://schemas.microsoft.com/office/drawing/2014/main" id="{3B16E0B3-F2F7-40D2-8722-CD1FD6774FE4}"/>
              </a:ext>
            </a:extLst>
          </p:cNvPr>
          <p:cNvSpPr/>
          <p:nvPr/>
        </p:nvSpPr>
        <p:spPr>
          <a:xfrm flipH="1">
            <a:off x="7691306" y="3253907"/>
            <a:ext cx="428624" cy="562489"/>
          </a:xfrm>
          <a:prstGeom prst="homePlate">
            <a:avLst>
              <a:gd name="adj" fmla="val 90000"/>
            </a:avLst>
          </a:prstGeom>
          <a:solidFill>
            <a:srgbClr val="05D0CB"/>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ymbio AR+LT"/>
              <a:ea typeface="+mn-ea"/>
              <a:cs typeface="Symbio AR+LT"/>
            </a:endParaRPr>
          </a:p>
        </p:txBody>
      </p:sp>
      <p:sp>
        <p:nvSpPr>
          <p:cNvPr id="117" name="Arrow: Pentagon 116">
            <a:extLst>
              <a:ext uri="{FF2B5EF4-FFF2-40B4-BE49-F238E27FC236}">
                <a16:creationId xmlns:a16="http://schemas.microsoft.com/office/drawing/2014/main" id="{775B1B77-3692-4ECE-A97D-3AFB1ADD9861}"/>
              </a:ext>
            </a:extLst>
          </p:cNvPr>
          <p:cNvSpPr/>
          <p:nvPr/>
        </p:nvSpPr>
        <p:spPr>
          <a:xfrm flipH="1">
            <a:off x="2327723" y="3253907"/>
            <a:ext cx="428624" cy="562489"/>
          </a:xfrm>
          <a:prstGeom prst="homePlate">
            <a:avLst>
              <a:gd name="adj" fmla="val 90000"/>
            </a:avLst>
          </a:prstGeom>
          <a:solidFill>
            <a:srgbClr val="05D0CB"/>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ymbio AR+LT"/>
              <a:ea typeface="+mn-ea"/>
              <a:cs typeface="Symbio AR+LT"/>
            </a:endParaRPr>
          </a:p>
        </p:txBody>
      </p:sp>
      <p:pic>
        <p:nvPicPr>
          <p:cNvPr id="145" name="Picture 144">
            <a:extLst>
              <a:ext uri="{FF2B5EF4-FFF2-40B4-BE49-F238E27FC236}">
                <a16:creationId xmlns:a16="http://schemas.microsoft.com/office/drawing/2014/main" id="{061D02EA-37B6-4301-BC67-0B5C6B6DFCCD}"/>
              </a:ext>
            </a:extLst>
          </p:cNvPr>
          <p:cNvPicPr>
            <a:picLocks noChangeAspect="1"/>
          </p:cNvPicPr>
          <p:nvPr/>
        </p:nvPicPr>
        <p:blipFill>
          <a:blip r:embed="rId10">
            <a:duotone>
              <a:prstClr val="black"/>
              <a:schemeClr val="accent2">
                <a:tint val="45000"/>
                <a:satMod val="400000"/>
              </a:schemeClr>
            </a:duotone>
            <a:extLst>
              <a:ext uri="{BEBA8EAE-BF5A-486C-A8C5-ECC9F3942E4B}">
                <a14:imgProps xmlns:a14="http://schemas.microsoft.com/office/drawing/2010/main">
                  <a14:imgLayer r:embed="rId11">
                    <a14:imgEffect>
                      <a14:brightnessContrast bright="-40000" contrast="40000"/>
                    </a14:imgEffect>
                  </a14:imgLayer>
                </a14:imgProps>
              </a:ext>
            </a:extLst>
          </a:blip>
          <a:stretch>
            <a:fillRect/>
          </a:stretch>
        </p:blipFill>
        <p:spPr>
          <a:xfrm>
            <a:off x="1515197" y="3260948"/>
            <a:ext cx="471299" cy="402745"/>
          </a:xfrm>
          <a:prstGeom prst="rect">
            <a:avLst/>
          </a:prstGeom>
          <a:effectLst/>
        </p:spPr>
      </p:pic>
      <p:pic>
        <p:nvPicPr>
          <p:cNvPr id="127" name="Picture 6" descr="High Risk Icon #161711 - Free Icons Library">
            <a:extLst>
              <a:ext uri="{FF2B5EF4-FFF2-40B4-BE49-F238E27FC236}">
                <a16:creationId xmlns:a16="http://schemas.microsoft.com/office/drawing/2014/main" id="{6D99D6FB-3EA4-43D9-B117-49EE8CC8698A}"/>
              </a:ext>
            </a:extLst>
          </p:cNvPr>
          <p:cNvPicPr>
            <a:picLocks noChangeAspect="1" noChangeArrowheads="1"/>
          </p:cNvPicPr>
          <p:nvPr/>
        </p:nvPicPr>
        <p:blipFill>
          <a:blip r:embed="rId1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817733" y="3320200"/>
            <a:ext cx="486537" cy="486537"/>
          </a:xfrm>
          <a:prstGeom prst="rect">
            <a:avLst/>
          </a:prstGeom>
          <a:noFill/>
          <a:extLst>
            <a:ext uri="{909E8E84-426E-40DD-AFC4-6F175D3DCCD1}">
              <a14:hiddenFill xmlns:a14="http://schemas.microsoft.com/office/drawing/2010/main">
                <a:solidFill>
                  <a:srgbClr val="FFFFFF"/>
                </a:solidFill>
              </a14:hiddenFill>
            </a:ext>
          </a:extLst>
        </p:spPr>
      </p:pic>
      <p:grpSp>
        <p:nvGrpSpPr>
          <p:cNvPr id="146" name="Group 145">
            <a:extLst>
              <a:ext uri="{FF2B5EF4-FFF2-40B4-BE49-F238E27FC236}">
                <a16:creationId xmlns:a16="http://schemas.microsoft.com/office/drawing/2014/main" id="{73CA25AD-AA08-4C47-AE30-C59AA4AE08BF}"/>
              </a:ext>
            </a:extLst>
          </p:cNvPr>
          <p:cNvGrpSpPr/>
          <p:nvPr/>
        </p:nvGrpSpPr>
        <p:grpSpPr>
          <a:xfrm>
            <a:off x="10921046" y="3370455"/>
            <a:ext cx="672606" cy="633459"/>
            <a:chOff x="10941316" y="2089854"/>
            <a:chExt cx="672606" cy="633459"/>
          </a:xfrm>
        </p:grpSpPr>
        <p:sp>
          <p:nvSpPr>
            <p:cNvPr id="147" name="Google Shape;689;p30">
              <a:extLst>
                <a:ext uri="{FF2B5EF4-FFF2-40B4-BE49-F238E27FC236}">
                  <a16:creationId xmlns:a16="http://schemas.microsoft.com/office/drawing/2014/main" id="{9539456B-C929-4DE6-B794-C4DD0068359F}"/>
                </a:ext>
              </a:extLst>
            </p:cNvPr>
            <p:cNvSpPr/>
            <p:nvPr/>
          </p:nvSpPr>
          <p:spPr>
            <a:xfrm>
              <a:off x="10941316" y="2089854"/>
              <a:ext cx="672606" cy="633459"/>
            </a:xfrm>
            <a:custGeom>
              <a:avLst/>
              <a:gdLst/>
              <a:ahLst/>
              <a:cxnLst/>
              <a:rect l="l" t="t" r="r" b="b"/>
              <a:pathLst>
                <a:path w="36505" h="36517" extrusionOk="0">
                  <a:moveTo>
                    <a:pt x="18252" y="0"/>
                  </a:moveTo>
                  <a:cubicBezTo>
                    <a:pt x="8180" y="0"/>
                    <a:pt x="0" y="8180"/>
                    <a:pt x="0" y="18252"/>
                  </a:cubicBezTo>
                  <a:cubicBezTo>
                    <a:pt x="0" y="28337"/>
                    <a:pt x="8180" y="36517"/>
                    <a:pt x="18252" y="36517"/>
                  </a:cubicBezTo>
                  <a:cubicBezTo>
                    <a:pt x="28337" y="36517"/>
                    <a:pt x="36505" y="28337"/>
                    <a:pt x="36505" y="18252"/>
                  </a:cubicBezTo>
                  <a:cubicBezTo>
                    <a:pt x="36505" y="8180"/>
                    <a:pt x="28337" y="0"/>
                    <a:pt x="18252" y="0"/>
                  </a:cubicBezTo>
                  <a:close/>
                </a:path>
              </a:pathLst>
            </a:custGeom>
            <a:solidFill>
              <a:schemeClr val="tx1">
                <a:lumMod val="90000"/>
                <a:lumOff val="10000"/>
              </a:scheme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0D2547"/>
                </a:solidFill>
                <a:effectLst/>
                <a:uLnTx/>
                <a:uFillTx/>
                <a:latin typeface="Symbio AR+LT"/>
                <a:ea typeface="+mn-ea"/>
                <a:cs typeface="Symbio AR+LT"/>
              </a:endParaRPr>
            </a:p>
          </p:txBody>
        </p:sp>
        <p:pic>
          <p:nvPicPr>
            <p:cNvPr id="148" name="Picture 147">
              <a:extLst>
                <a:ext uri="{FF2B5EF4-FFF2-40B4-BE49-F238E27FC236}">
                  <a16:creationId xmlns:a16="http://schemas.microsoft.com/office/drawing/2014/main" id="{ED819D7A-18A8-40F2-B6EA-281C16686A2E}"/>
                </a:ext>
              </a:extLst>
            </p:cNvPr>
            <p:cNvPicPr>
              <a:picLocks noChangeAspect="1"/>
            </p:cNvPicPr>
            <p:nvPr/>
          </p:nvPicPr>
          <p:blipFill>
            <a:blip r:embed="rId10">
              <a:biLevel thresh="25000"/>
              <a:extLst>
                <a:ext uri="{BEBA8EAE-BF5A-486C-A8C5-ECC9F3942E4B}">
                  <a14:imgProps xmlns:a14="http://schemas.microsoft.com/office/drawing/2010/main">
                    <a14:imgLayer r:embed="rId11">
                      <a14:imgEffect>
                        <a14:brightnessContrast bright="-40000" contrast="40000"/>
                      </a14:imgEffect>
                    </a14:imgLayer>
                  </a14:imgProps>
                </a:ext>
              </a:extLst>
            </a:blip>
            <a:stretch>
              <a:fillRect/>
            </a:stretch>
          </p:blipFill>
          <p:spPr>
            <a:xfrm>
              <a:off x="11104665" y="2247134"/>
              <a:ext cx="353659" cy="302217"/>
            </a:xfrm>
            <a:prstGeom prst="rect">
              <a:avLst/>
            </a:prstGeom>
            <a:effectLst>
              <a:outerShdw blurRad="50800" dist="38100" dir="5400000" algn="t" rotWithShape="0">
                <a:prstClr val="black">
                  <a:alpha val="40000"/>
                </a:prstClr>
              </a:outerShdw>
            </a:effectLst>
          </p:spPr>
        </p:pic>
      </p:grpSp>
      <p:pic>
        <p:nvPicPr>
          <p:cNvPr id="79" name="Picture 78">
            <a:hlinkClick r:id="rId13" action="ppaction://hlinksldjump"/>
            <a:extLst>
              <a:ext uri="{FF2B5EF4-FFF2-40B4-BE49-F238E27FC236}">
                <a16:creationId xmlns:a16="http://schemas.microsoft.com/office/drawing/2014/main" id="{DE3837C6-7E85-4B79-B316-29112D60F023}"/>
              </a:ext>
            </a:extLst>
          </p:cNvPr>
          <p:cNvPicPr>
            <a:picLocks noChangeAspect="1"/>
          </p:cNvPicPr>
          <p:nvPr/>
        </p:nvPicPr>
        <p:blipFill>
          <a:blip r:embed="rId14"/>
          <a:stretch>
            <a:fillRect/>
          </a:stretch>
        </p:blipFill>
        <p:spPr>
          <a:xfrm>
            <a:off x="591547" y="6414478"/>
            <a:ext cx="408467" cy="298730"/>
          </a:xfrm>
          <a:prstGeom prst="rect">
            <a:avLst/>
          </a:prstGeom>
        </p:spPr>
      </p:pic>
      <p:sp>
        <p:nvSpPr>
          <p:cNvPr id="2" name="Slide Number Placeholder 1"/>
          <p:cNvSpPr>
            <a:spLocks noGrp="1"/>
          </p:cNvSpPr>
          <p:nvPr>
            <p:ph type="sldNum" sz="quarter" idx="12"/>
          </p:nvPr>
        </p:nvSpPr>
        <p:spPr>
          <a:xfrm>
            <a:off x="11593652" y="6392927"/>
            <a:ext cx="482524" cy="303952"/>
          </a:xfrm>
        </p:spPr>
        <p:txBody>
          <a:bodyPr/>
          <a:lstStyle/>
          <a:p>
            <a:fld id="{008E1BDA-5E07-414A-8101-29DABEB15B19}" type="slidenum">
              <a:rPr lang="en-US" smtClean="0"/>
              <a:t>77</a:t>
            </a:fld>
            <a:endParaRPr lang="en-US" dirty="0"/>
          </a:p>
        </p:txBody>
      </p:sp>
      <p:sp>
        <p:nvSpPr>
          <p:cNvPr id="4" name="BJPseudoFooter">
            <a:extLst>
              <a:ext uri="{FF2B5EF4-FFF2-40B4-BE49-F238E27FC236}">
                <a16:creationId xmlns:a16="http://schemas.microsoft.com/office/drawing/2014/main" id="{9035442F-BDE8-4931-AFFE-8A76FEB18C7A}"/>
              </a:ext>
            </a:extLst>
          </p:cNvPr>
          <p:cNvSpPr txBox="1"/>
          <p:nvPr>
            <p:custDataLst>
              <p:tags r:id="rId1"/>
            </p:custDataLst>
          </p:nvPr>
        </p:nvSpPr>
        <p:spPr>
          <a:xfrm>
            <a:off x="5772834" y="6496278"/>
            <a:ext cx="646331" cy="215444"/>
          </a:xfrm>
          <a:prstGeom prst="rect">
            <a:avLst/>
          </a:prstGeom>
          <a:noFill/>
        </p:spPr>
        <p:txBody>
          <a:bodyPr vert="horz" wrap="none" rtlCol="0" anchor="ctr" anchorCtr="0">
            <a:spAutoFit/>
          </a:bodyPr>
          <a:lstStyle/>
          <a:p>
            <a:pPr marL="0" algn="ctr" defTabSz="914400" rtl="1" eaLnBrk="1" latinLnBrk="0" hangingPunct="1"/>
            <a:r>
              <a:rPr lang="en-US" sz="800">
                <a:solidFill>
                  <a:srgbClr val="AEC90B"/>
                </a:solidFill>
                <a:latin typeface="Segoe UI" panose="020B0502040204020203" pitchFamily="34" charset="0"/>
              </a:rPr>
              <a:t>Public | </a:t>
            </a:r>
            <a:r>
              <a:rPr lang="ar-SA" sz="800">
                <a:solidFill>
                  <a:srgbClr val="AEC90B"/>
                </a:solidFill>
                <a:latin typeface="Segoe UI" panose="020B0502040204020203" pitchFamily="34" charset="0"/>
              </a:rPr>
              <a:t>عام</a:t>
            </a:r>
            <a:endParaRPr lang="en-US" sz="800">
              <a:solidFill>
                <a:srgbClr val="AEC90B"/>
              </a:solidFill>
              <a:latin typeface="Segoe UI" panose="020B0502040204020203" pitchFamily="34" charset="0"/>
            </a:endParaRPr>
          </a:p>
        </p:txBody>
      </p:sp>
    </p:spTree>
    <p:extLst>
      <p:ext uri="{BB962C8B-B14F-4D97-AF65-F5344CB8AC3E}">
        <p14:creationId xmlns:p14="http://schemas.microsoft.com/office/powerpoint/2010/main" val="51465164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Google Shape;1225;p43">
            <a:extLst>
              <a:ext uri="{FF2B5EF4-FFF2-40B4-BE49-F238E27FC236}">
                <a16:creationId xmlns:a16="http://schemas.microsoft.com/office/drawing/2014/main" id="{0FE7920E-47D5-4C07-BC80-81401CBB7BE2}"/>
              </a:ext>
            </a:extLst>
          </p:cNvPr>
          <p:cNvSpPr/>
          <p:nvPr/>
        </p:nvSpPr>
        <p:spPr>
          <a:xfrm rot="4943053" flipV="1">
            <a:off x="10898614" y="314208"/>
            <a:ext cx="447104" cy="331178"/>
          </a:xfrm>
          <a:custGeom>
            <a:avLst/>
            <a:gdLst/>
            <a:ahLst/>
            <a:cxnLst/>
            <a:rect l="l" t="t" r="r" b="b"/>
            <a:pathLst>
              <a:path w="16872" h="9216" extrusionOk="0">
                <a:moveTo>
                  <a:pt x="1" y="1"/>
                </a:moveTo>
                <a:lnTo>
                  <a:pt x="3346" y="9216"/>
                </a:lnTo>
                <a:lnTo>
                  <a:pt x="16872" y="7025"/>
                </a:lnTo>
                <a:lnTo>
                  <a:pt x="16872" y="1"/>
                </a:lnTo>
                <a:close/>
              </a:path>
            </a:pathLst>
          </a:custGeom>
          <a:solidFill>
            <a:schemeClr val="tx1">
              <a:lumMod val="90000"/>
              <a:lumOff val="10000"/>
            </a:scheme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0D2547"/>
              </a:solidFill>
              <a:effectLst/>
              <a:uLnTx/>
              <a:uFillTx/>
              <a:latin typeface="Symbio AR+LT"/>
              <a:ea typeface="+mn-ea"/>
              <a:cs typeface="Symbio AR+LT"/>
            </a:endParaRPr>
          </a:p>
        </p:txBody>
      </p:sp>
      <p:sp>
        <p:nvSpPr>
          <p:cNvPr id="138" name="Rounded Rectangle 117">
            <a:extLst>
              <a:ext uri="{FF2B5EF4-FFF2-40B4-BE49-F238E27FC236}">
                <a16:creationId xmlns:a16="http://schemas.microsoft.com/office/drawing/2014/main" id="{8C8E997B-0B95-4B83-B844-C02786F3F8A9}"/>
              </a:ext>
            </a:extLst>
          </p:cNvPr>
          <p:cNvSpPr/>
          <p:nvPr/>
        </p:nvSpPr>
        <p:spPr>
          <a:xfrm>
            <a:off x="1056047" y="4164747"/>
            <a:ext cx="9953060" cy="2148823"/>
          </a:xfrm>
          <a:prstGeom prst="roundRect">
            <a:avLst>
              <a:gd name="adj" fmla="val 3508"/>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a:noFill/>
              </a:ln>
              <a:solidFill>
                <a:srgbClr val="FFFFFF"/>
              </a:solidFill>
              <a:effectLst/>
              <a:uLnTx/>
              <a:uFillTx/>
              <a:latin typeface="SST Arabic" panose="020B0504030504020204" pitchFamily="34" charset="-78"/>
              <a:ea typeface="+mn-ea"/>
              <a:cs typeface="SST Arabic" panose="020B0504030504020204" pitchFamily="34" charset="-78"/>
            </a:endParaRPr>
          </a:p>
        </p:txBody>
      </p:sp>
      <p:sp>
        <p:nvSpPr>
          <p:cNvPr id="118" name="Rounded Rectangle 117">
            <a:extLst>
              <a:ext uri="{FF2B5EF4-FFF2-40B4-BE49-F238E27FC236}">
                <a16:creationId xmlns:a16="http://schemas.microsoft.com/office/drawing/2014/main" id="{DC19E485-57AF-42F3-BB06-A63399381A3A}"/>
              </a:ext>
            </a:extLst>
          </p:cNvPr>
          <p:cNvSpPr/>
          <p:nvPr/>
        </p:nvSpPr>
        <p:spPr>
          <a:xfrm>
            <a:off x="1057491" y="977603"/>
            <a:ext cx="9953060" cy="2788348"/>
          </a:xfrm>
          <a:prstGeom prst="roundRect">
            <a:avLst>
              <a:gd name="adj" fmla="val 3508"/>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a:noFill/>
              </a:ln>
              <a:solidFill>
                <a:srgbClr val="FFFFFF"/>
              </a:solidFill>
              <a:effectLst/>
              <a:uLnTx/>
              <a:uFillTx/>
              <a:latin typeface="SST Arabic" panose="020B0504030504020204" pitchFamily="34" charset="-78"/>
              <a:ea typeface="+mn-ea"/>
              <a:cs typeface="SST Arabic" panose="020B0504030504020204" pitchFamily="34" charset="-78"/>
            </a:endParaRPr>
          </a:p>
        </p:txBody>
      </p:sp>
      <p:sp>
        <p:nvSpPr>
          <p:cNvPr id="81" name="Google Shape;841;p33">
            <a:extLst>
              <a:ext uri="{FF2B5EF4-FFF2-40B4-BE49-F238E27FC236}">
                <a16:creationId xmlns:a16="http://schemas.microsoft.com/office/drawing/2014/main" id="{5D8C56F2-6E6D-46D6-AD08-08A845A07818}"/>
              </a:ext>
            </a:extLst>
          </p:cNvPr>
          <p:cNvSpPr/>
          <p:nvPr/>
        </p:nvSpPr>
        <p:spPr>
          <a:xfrm rot="16200000">
            <a:off x="10224258" y="-275799"/>
            <a:ext cx="377053" cy="1592927"/>
          </a:xfrm>
          <a:prstGeom prst="round2SameRect">
            <a:avLst>
              <a:gd name="adj1" fmla="val 50000"/>
              <a:gd name="adj2" fmla="val 0"/>
            </a:avLst>
          </a:prstGeom>
          <a:solidFill>
            <a:schemeClr val="tx1">
              <a:lumMod val="75000"/>
              <a:lumOff val="25000"/>
            </a:schemeClr>
          </a:solidFill>
          <a:ln>
            <a:noFill/>
          </a:ln>
        </p:spPr>
        <p:txBody>
          <a:bodyPr spcFirstLastPara="1" wrap="square" lIns="0" tIns="1371600" rIns="0" bIns="91425"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endParaRPr kumimoji="0" sz="1300" b="0" i="0" u="none" strike="noStrike" kern="1200" cap="none" spc="0" normalizeH="0" baseline="0" noProof="0" dirty="0">
              <a:ln>
                <a:noFill/>
              </a:ln>
              <a:solidFill>
                <a:srgbClr val="FFFFFF"/>
              </a:solidFill>
              <a:effectLst/>
              <a:uLnTx/>
              <a:uFillTx/>
              <a:latin typeface="Symbio AR+LT"/>
              <a:ea typeface="+mn-ea"/>
              <a:cs typeface="Symbio AR+LT"/>
            </a:endParaRPr>
          </a:p>
        </p:txBody>
      </p:sp>
      <p:sp>
        <p:nvSpPr>
          <p:cNvPr id="83" name="Google Shape;841;p33">
            <a:extLst>
              <a:ext uri="{FF2B5EF4-FFF2-40B4-BE49-F238E27FC236}">
                <a16:creationId xmlns:a16="http://schemas.microsoft.com/office/drawing/2014/main" id="{2D79A37D-6C14-4480-A31D-59EA904AFC9A}"/>
              </a:ext>
            </a:extLst>
          </p:cNvPr>
          <p:cNvSpPr/>
          <p:nvPr/>
        </p:nvSpPr>
        <p:spPr>
          <a:xfrm rot="16200000">
            <a:off x="10267308" y="-176059"/>
            <a:ext cx="255511" cy="1393091"/>
          </a:xfrm>
          <a:prstGeom prst="round2SameRect">
            <a:avLst>
              <a:gd name="adj1" fmla="val 50000"/>
              <a:gd name="adj2" fmla="val 0"/>
            </a:avLst>
          </a:prstGeom>
          <a:solidFill>
            <a:schemeClr val="bg1"/>
          </a:solidFill>
          <a:ln>
            <a:noFill/>
          </a:ln>
        </p:spPr>
        <p:txBody>
          <a:bodyPr spcFirstLastPara="1" wrap="square" lIns="0" tIns="1371600" rIns="0" bIns="91425"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endParaRPr kumimoji="0" sz="1300" b="0" i="0" u="none" strike="noStrike" kern="1200" cap="none" spc="0" normalizeH="0" baseline="0" noProof="0" dirty="0">
              <a:ln>
                <a:noFill/>
              </a:ln>
              <a:solidFill>
                <a:srgbClr val="FFFFFF"/>
              </a:solidFill>
              <a:effectLst/>
              <a:uLnTx/>
              <a:uFillTx/>
              <a:latin typeface="Symbio AR+LT"/>
              <a:ea typeface="+mn-ea"/>
              <a:cs typeface="Symbio AR+LT"/>
            </a:endParaRPr>
          </a:p>
        </p:txBody>
      </p:sp>
      <p:grpSp>
        <p:nvGrpSpPr>
          <p:cNvPr id="10" name="Group 9">
            <a:extLst>
              <a:ext uri="{FF2B5EF4-FFF2-40B4-BE49-F238E27FC236}">
                <a16:creationId xmlns:a16="http://schemas.microsoft.com/office/drawing/2014/main" id="{A5110DBA-69D4-4096-9A9B-9DF2AA0B88F0}"/>
              </a:ext>
            </a:extLst>
          </p:cNvPr>
          <p:cNvGrpSpPr/>
          <p:nvPr/>
        </p:nvGrpSpPr>
        <p:grpSpPr>
          <a:xfrm>
            <a:off x="10941200" y="2100723"/>
            <a:ext cx="672606" cy="633459"/>
            <a:chOff x="10941316" y="2089854"/>
            <a:chExt cx="672606" cy="633459"/>
          </a:xfrm>
        </p:grpSpPr>
        <p:sp>
          <p:nvSpPr>
            <p:cNvPr id="77" name="Google Shape;689;p30">
              <a:extLst>
                <a:ext uri="{FF2B5EF4-FFF2-40B4-BE49-F238E27FC236}">
                  <a16:creationId xmlns:a16="http://schemas.microsoft.com/office/drawing/2014/main" id="{19655645-5ECF-4B72-AA50-2DCB60979D32}"/>
                </a:ext>
              </a:extLst>
            </p:cNvPr>
            <p:cNvSpPr/>
            <p:nvPr/>
          </p:nvSpPr>
          <p:spPr>
            <a:xfrm>
              <a:off x="10941316" y="2089854"/>
              <a:ext cx="672606" cy="633459"/>
            </a:xfrm>
            <a:custGeom>
              <a:avLst/>
              <a:gdLst/>
              <a:ahLst/>
              <a:cxnLst/>
              <a:rect l="l" t="t" r="r" b="b"/>
              <a:pathLst>
                <a:path w="36505" h="36517" extrusionOk="0">
                  <a:moveTo>
                    <a:pt x="18252" y="0"/>
                  </a:moveTo>
                  <a:cubicBezTo>
                    <a:pt x="8180" y="0"/>
                    <a:pt x="0" y="8180"/>
                    <a:pt x="0" y="18252"/>
                  </a:cubicBezTo>
                  <a:cubicBezTo>
                    <a:pt x="0" y="28337"/>
                    <a:pt x="8180" y="36517"/>
                    <a:pt x="18252" y="36517"/>
                  </a:cubicBezTo>
                  <a:cubicBezTo>
                    <a:pt x="28337" y="36517"/>
                    <a:pt x="36505" y="28337"/>
                    <a:pt x="36505" y="18252"/>
                  </a:cubicBezTo>
                  <a:cubicBezTo>
                    <a:pt x="36505" y="8180"/>
                    <a:pt x="28337" y="0"/>
                    <a:pt x="18252" y="0"/>
                  </a:cubicBezTo>
                  <a:close/>
                </a:path>
              </a:pathLst>
            </a:custGeom>
            <a:solidFill>
              <a:schemeClr val="tx1">
                <a:lumMod val="90000"/>
                <a:lumOff val="10000"/>
              </a:scheme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0D2547"/>
                </a:solidFill>
                <a:effectLst/>
                <a:uLnTx/>
                <a:uFillTx/>
                <a:latin typeface="Symbio AR+LT"/>
                <a:ea typeface="+mn-ea"/>
                <a:cs typeface="Symbio AR+LT"/>
              </a:endParaRPr>
            </a:p>
          </p:txBody>
        </p:sp>
        <p:pic>
          <p:nvPicPr>
            <p:cNvPr id="84" name="Picture 83">
              <a:extLst>
                <a:ext uri="{FF2B5EF4-FFF2-40B4-BE49-F238E27FC236}">
                  <a16:creationId xmlns:a16="http://schemas.microsoft.com/office/drawing/2014/main" id="{B63D815A-D37D-4E8C-8758-DB85FF94A5AA}"/>
                </a:ext>
              </a:extLst>
            </p:cNvPr>
            <p:cNvPicPr>
              <a:picLocks noChangeAspect="1"/>
            </p:cNvPicPr>
            <p:nvPr/>
          </p:nvPicPr>
          <p:blipFill>
            <a:blip r:embed="rId4">
              <a:biLevel thresh="25000"/>
              <a:extLst>
                <a:ext uri="{BEBA8EAE-BF5A-486C-A8C5-ECC9F3942E4B}">
                  <a14:imgProps xmlns:a14="http://schemas.microsoft.com/office/drawing/2010/main">
                    <a14:imgLayer r:embed="rId5">
                      <a14:imgEffect>
                        <a14:brightnessContrast bright="-40000" contrast="40000"/>
                      </a14:imgEffect>
                    </a14:imgLayer>
                  </a14:imgProps>
                </a:ext>
              </a:extLst>
            </a:blip>
            <a:stretch>
              <a:fillRect/>
            </a:stretch>
          </p:blipFill>
          <p:spPr>
            <a:xfrm>
              <a:off x="11104665" y="2247134"/>
              <a:ext cx="353659" cy="302217"/>
            </a:xfrm>
            <a:prstGeom prst="rect">
              <a:avLst/>
            </a:prstGeom>
            <a:effectLst>
              <a:outerShdw blurRad="50800" dist="38100" dir="5400000" algn="t" rotWithShape="0">
                <a:prstClr val="black">
                  <a:alpha val="40000"/>
                </a:prstClr>
              </a:outerShdw>
            </a:effectLst>
          </p:spPr>
        </p:pic>
      </p:grpSp>
      <p:grpSp>
        <p:nvGrpSpPr>
          <p:cNvPr id="5" name="Group 4">
            <a:extLst>
              <a:ext uri="{FF2B5EF4-FFF2-40B4-BE49-F238E27FC236}">
                <a16:creationId xmlns:a16="http://schemas.microsoft.com/office/drawing/2014/main" id="{7AE8A27B-3F83-4E7F-A34E-2D61F74A4B2E}"/>
              </a:ext>
            </a:extLst>
          </p:cNvPr>
          <p:cNvGrpSpPr/>
          <p:nvPr/>
        </p:nvGrpSpPr>
        <p:grpSpPr>
          <a:xfrm>
            <a:off x="10941200" y="4883854"/>
            <a:ext cx="672606" cy="633459"/>
            <a:chOff x="10984907" y="4883854"/>
            <a:chExt cx="672606" cy="633459"/>
          </a:xfrm>
        </p:grpSpPr>
        <p:sp>
          <p:nvSpPr>
            <p:cNvPr id="85" name="Google Shape;689;p30">
              <a:extLst>
                <a:ext uri="{FF2B5EF4-FFF2-40B4-BE49-F238E27FC236}">
                  <a16:creationId xmlns:a16="http://schemas.microsoft.com/office/drawing/2014/main" id="{3CF24FEE-98FC-42F4-ADB8-D889C97D6485}"/>
                </a:ext>
              </a:extLst>
            </p:cNvPr>
            <p:cNvSpPr/>
            <p:nvPr/>
          </p:nvSpPr>
          <p:spPr>
            <a:xfrm>
              <a:off x="10984907" y="4883854"/>
              <a:ext cx="672606" cy="633459"/>
            </a:xfrm>
            <a:custGeom>
              <a:avLst/>
              <a:gdLst/>
              <a:ahLst/>
              <a:cxnLst/>
              <a:rect l="l" t="t" r="r" b="b"/>
              <a:pathLst>
                <a:path w="36505" h="36517" extrusionOk="0">
                  <a:moveTo>
                    <a:pt x="18252" y="0"/>
                  </a:moveTo>
                  <a:cubicBezTo>
                    <a:pt x="8180" y="0"/>
                    <a:pt x="0" y="8180"/>
                    <a:pt x="0" y="18252"/>
                  </a:cubicBezTo>
                  <a:cubicBezTo>
                    <a:pt x="0" y="28337"/>
                    <a:pt x="8180" y="36517"/>
                    <a:pt x="18252" y="36517"/>
                  </a:cubicBezTo>
                  <a:cubicBezTo>
                    <a:pt x="28337" y="36517"/>
                    <a:pt x="36505" y="28337"/>
                    <a:pt x="36505" y="18252"/>
                  </a:cubicBezTo>
                  <a:cubicBezTo>
                    <a:pt x="36505" y="8180"/>
                    <a:pt x="28337" y="0"/>
                    <a:pt x="18252" y="0"/>
                  </a:cubicBezTo>
                  <a:close/>
                </a:path>
              </a:pathLst>
            </a:custGeom>
            <a:solidFill>
              <a:schemeClr val="tx1">
                <a:lumMod val="90000"/>
                <a:lumOff val="10000"/>
              </a:scheme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0D2547"/>
                </a:solidFill>
                <a:effectLst/>
                <a:uLnTx/>
                <a:uFillTx/>
                <a:latin typeface="Symbio AR+LT"/>
                <a:ea typeface="+mn-ea"/>
                <a:cs typeface="Symbio AR+LT"/>
              </a:endParaRPr>
            </a:p>
          </p:txBody>
        </p:sp>
        <p:pic>
          <p:nvPicPr>
            <p:cNvPr id="93" name="Picture 92">
              <a:extLst>
                <a:ext uri="{FF2B5EF4-FFF2-40B4-BE49-F238E27FC236}">
                  <a16:creationId xmlns:a16="http://schemas.microsoft.com/office/drawing/2014/main" id="{138BF241-557A-4794-B4D2-81EAC7569D2D}"/>
                </a:ext>
              </a:extLst>
            </p:cNvPr>
            <p:cNvPicPr>
              <a:picLocks noChangeAspect="1"/>
            </p:cNvPicPr>
            <p:nvPr/>
          </p:nvPicPr>
          <p:blipFill>
            <a:blip r:embed="rId6">
              <a:biLevel thresh="25000"/>
              <a:extLst>
                <a:ext uri="{BEBA8EAE-BF5A-486C-A8C5-ECC9F3942E4B}">
                  <a14:imgProps xmlns:a14="http://schemas.microsoft.com/office/drawing/2010/main">
                    <a14:imgLayer r:embed="rId7">
                      <a14:imgEffect>
                        <a14:brightnessContrast bright="-40000"/>
                      </a14:imgEffect>
                    </a14:imgLayer>
                  </a14:imgProps>
                </a:ext>
              </a:extLst>
            </a:blip>
            <a:stretch>
              <a:fillRect/>
            </a:stretch>
          </p:blipFill>
          <p:spPr>
            <a:xfrm rot="12039751">
              <a:off x="11148991" y="5046566"/>
              <a:ext cx="311574" cy="308033"/>
            </a:xfrm>
            <a:prstGeom prst="rect">
              <a:avLst/>
            </a:prstGeom>
            <a:effectLst>
              <a:outerShdw blurRad="50800" dist="38100" dir="5400000" algn="t" rotWithShape="0">
                <a:prstClr val="black">
                  <a:alpha val="40000"/>
                </a:prstClr>
              </a:outerShdw>
            </a:effectLst>
          </p:spPr>
        </p:pic>
      </p:grpSp>
      <p:sp>
        <p:nvSpPr>
          <p:cNvPr id="171" name="Title 1">
            <a:extLst>
              <a:ext uri="{FF2B5EF4-FFF2-40B4-BE49-F238E27FC236}">
                <a16:creationId xmlns:a16="http://schemas.microsoft.com/office/drawing/2014/main" id="{0D310095-1BA4-44E4-8C6C-D63F134E5E71}"/>
              </a:ext>
            </a:extLst>
          </p:cNvPr>
          <p:cNvSpPr txBox="1">
            <a:spLocks/>
          </p:cNvSpPr>
          <p:nvPr/>
        </p:nvSpPr>
        <p:spPr>
          <a:xfrm>
            <a:off x="8492601" y="451436"/>
            <a:ext cx="2379578" cy="352509"/>
          </a:xfrm>
          <a:prstGeom prst="rect">
            <a:avLst/>
          </a:prstGeom>
        </p:spPr>
        <p:txBody>
          <a:bodyPr vert="horz" lIns="0" tIns="0" rIns="0" bIns="0" rtlCol="0" anchor="t">
            <a:noAutofit/>
          </a:bodyPr>
          <a:lstStyle>
            <a:lvl1pPr algn="r" defTabSz="914400" rtl="1" eaLnBrk="1" latinLnBrk="0" hangingPunct="1">
              <a:lnSpc>
                <a:spcPct val="90000"/>
              </a:lnSpc>
              <a:spcBef>
                <a:spcPct val="0"/>
              </a:spcBef>
              <a:buNone/>
              <a:defRPr sz="2600" kern="1200">
                <a:solidFill>
                  <a:schemeClr val="accent3"/>
                </a:solidFill>
                <a:latin typeface="Greta Arabic" pitchFamily="2" charset="-78"/>
                <a:ea typeface="+mj-ea"/>
                <a:cs typeface="+mj-cs"/>
              </a:defRPr>
            </a:lvl1pPr>
          </a:lstStyle>
          <a:p>
            <a:pPr marL="0" marR="0" lvl="0" indent="0" algn="r" defTabSz="914400" rtl="1" eaLnBrk="1" fontAlgn="auto" latinLnBrk="0" hangingPunct="1">
              <a:lnSpc>
                <a:spcPct val="90000"/>
              </a:lnSpc>
              <a:spcBef>
                <a:spcPct val="0"/>
              </a:spcBef>
              <a:spcAft>
                <a:spcPts val="0"/>
              </a:spcAft>
              <a:buClrTx/>
              <a:buSzTx/>
              <a:buFontTx/>
              <a:buNone/>
              <a:tabLst/>
              <a:defRPr/>
            </a:pPr>
            <a:r>
              <a:rPr kumimoji="0" lang="ar-SA" sz="1100" b="0" i="0" u="none" strike="noStrike" kern="1200" cap="none" spc="0" normalizeH="0" baseline="0" noProof="0" dirty="0">
                <a:ln>
                  <a:noFill/>
                </a:ln>
                <a:solidFill>
                  <a:srgbClr val="0D2547"/>
                </a:solidFill>
                <a:effectLst/>
                <a:uLnTx/>
                <a:uFillTx/>
                <a:latin typeface="Greta Arabic" pitchFamily="2" charset="-78"/>
                <a:ea typeface="+mj-ea"/>
                <a:cs typeface="Somar Bold"/>
              </a:rPr>
              <a:t>آلية عمل المؤشر</a:t>
            </a:r>
            <a:endParaRPr kumimoji="0" lang="en-US" sz="1100" b="0" i="0" u="none" strike="noStrike" kern="1200" cap="none" spc="0" normalizeH="0" baseline="0" noProof="0" dirty="0">
              <a:ln>
                <a:noFill/>
              </a:ln>
              <a:solidFill>
                <a:srgbClr val="0D2547"/>
              </a:solidFill>
              <a:effectLst/>
              <a:uLnTx/>
              <a:uFillTx/>
              <a:latin typeface="Greta Arabic" pitchFamily="2" charset="-78"/>
              <a:ea typeface="+mj-ea"/>
              <a:cs typeface="Somar Bold"/>
            </a:endParaRPr>
          </a:p>
        </p:txBody>
      </p:sp>
      <p:sp>
        <p:nvSpPr>
          <p:cNvPr id="294" name="Flowchart: Alternate Process 293">
            <a:hlinkClick r:id="" action="ppaction://noaction"/>
            <a:extLst>
              <a:ext uri="{FF2B5EF4-FFF2-40B4-BE49-F238E27FC236}">
                <a16:creationId xmlns:a16="http://schemas.microsoft.com/office/drawing/2014/main" id="{33B9706A-DAE1-4447-AB7A-D59D5BC1E677}"/>
              </a:ext>
            </a:extLst>
          </p:cNvPr>
          <p:cNvSpPr/>
          <p:nvPr/>
        </p:nvSpPr>
        <p:spPr>
          <a:xfrm flipH="1">
            <a:off x="5746288" y="1283811"/>
            <a:ext cx="1159489" cy="2052320"/>
          </a:xfrm>
          <a:prstGeom prst="flowChartAlternateProcess">
            <a:avLst/>
          </a:prstGeom>
          <a:solidFill>
            <a:schemeClr val="bg1">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0D2547">
                  <a:lumMod val="90000"/>
                  <a:lumOff val="10000"/>
                </a:srgbClr>
              </a:solidFill>
              <a:effectLst/>
              <a:uLnTx/>
              <a:uFillTx/>
              <a:latin typeface="SST Arabic" panose="020B0504030504020204" pitchFamily="34" charset="-78"/>
              <a:ea typeface="+mn-ea"/>
              <a:cs typeface="SST Arabic" panose="020B0504030504020204" pitchFamily="34" charset="-78"/>
            </a:endParaRPr>
          </a:p>
        </p:txBody>
      </p:sp>
      <p:sp>
        <p:nvSpPr>
          <p:cNvPr id="296" name="Rectangle 295">
            <a:hlinkClick r:id="" action="ppaction://noaction"/>
            <a:extLst>
              <a:ext uri="{FF2B5EF4-FFF2-40B4-BE49-F238E27FC236}">
                <a16:creationId xmlns:a16="http://schemas.microsoft.com/office/drawing/2014/main" id="{2638004D-5655-4CE5-A432-1D3E7C21C176}"/>
              </a:ext>
            </a:extLst>
          </p:cNvPr>
          <p:cNvSpPr/>
          <p:nvPr/>
        </p:nvSpPr>
        <p:spPr>
          <a:xfrm>
            <a:off x="5252718" y="2854165"/>
            <a:ext cx="1653062" cy="236971"/>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900" b="1" i="0" u="none" strike="noStrike" kern="1200" cap="none" spc="0" normalizeH="0" baseline="0" noProof="0" dirty="0">
              <a:ln>
                <a:noFill/>
              </a:ln>
              <a:solidFill>
                <a:srgbClr val="E6E6E6">
                  <a:lumMod val="25000"/>
                </a:srgbClr>
              </a:solidFill>
              <a:effectLst/>
              <a:uLnTx/>
              <a:uFillTx/>
              <a:latin typeface="SST Arabic" panose="020B0504030504020204" pitchFamily="34" charset="-78"/>
              <a:ea typeface="+mn-ea"/>
              <a:cs typeface="Somar Bold"/>
            </a:endParaRPr>
          </a:p>
        </p:txBody>
      </p:sp>
      <p:grpSp>
        <p:nvGrpSpPr>
          <p:cNvPr id="297" name="Group 296">
            <a:extLst>
              <a:ext uri="{FF2B5EF4-FFF2-40B4-BE49-F238E27FC236}">
                <a16:creationId xmlns:a16="http://schemas.microsoft.com/office/drawing/2014/main" id="{BBD5CE44-6CEB-4DB2-9EA8-6DE8FB106A00}"/>
              </a:ext>
            </a:extLst>
          </p:cNvPr>
          <p:cNvGrpSpPr/>
          <p:nvPr/>
        </p:nvGrpSpPr>
        <p:grpSpPr>
          <a:xfrm>
            <a:off x="5248308" y="1604701"/>
            <a:ext cx="1766731" cy="248441"/>
            <a:chOff x="4852431" y="3267989"/>
            <a:chExt cx="1766731" cy="248441"/>
          </a:xfrm>
        </p:grpSpPr>
        <p:sp>
          <p:nvSpPr>
            <p:cNvPr id="298" name="Rectangle 297">
              <a:hlinkClick r:id="" action="ppaction://noaction"/>
              <a:extLst>
                <a:ext uri="{FF2B5EF4-FFF2-40B4-BE49-F238E27FC236}">
                  <a16:creationId xmlns:a16="http://schemas.microsoft.com/office/drawing/2014/main" id="{AE3BB48B-4BDC-42D6-8E6F-4CE998FDF92B}"/>
                </a:ext>
              </a:extLst>
            </p:cNvPr>
            <p:cNvSpPr/>
            <p:nvPr/>
          </p:nvSpPr>
          <p:spPr>
            <a:xfrm>
              <a:off x="4852431" y="3279459"/>
              <a:ext cx="1653062" cy="236971"/>
            </a:xfrm>
            <a:prstGeom prst="rect">
              <a:avLst/>
            </a:prstGeom>
            <a:solidFill>
              <a:srgbClr val="05D0CB">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900" b="1" i="0" u="none" strike="noStrike" kern="1200" cap="none" spc="0" normalizeH="0" baseline="0" noProof="0" dirty="0">
                <a:ln>
                  <a:noFill/>
                </a:ln>
                <a:solidFill>
                  <a:srgbClr val="E6E6E6">
                    <a:lumMod val="25000"/>
                  </a:srgbClr>
                </a:solidFill>
                <a:effectLst/>
                <a:uLnTx/>
                <a:uFillTx/>
                <a:latin typeface="SST Arabic" panose="020B0504030504020204" pitchFamily="34" charset="-78"/>
                <a:ea typeface="+mn-ea"/>
                <a:cs typeface="Somar Bold"/>
              </a:endParaRPr>
            </a:p>
          </p:txBody>
        </p:sp>
        <p:sp>
          <p:nvSpPr>
            <p:cNvPr id="299" name="Rounded Rectangle 135">
              <a:extLst>
                <a:ext uri="{FF2B5EF4-FFF2-40B4-BE49-F238E27FC236}">
                  <a16:creationId xmlns:a16="http://schemas.microsoft.com/office/drawing/2014/main" id="{3F046994-4262-49D4-8239-BD820DA501DD}"/>
                </a:ext>
              </a:extLst>
            </p:cNvPr>
            <p:cNvSpPr/>
            <p:nvPr/>
          </p:nvSpPr>
          <p:spPr>
            <a:xfrm>
              <a:off x="5201419" y="3267989"/>
              <a:ext cx="1417743" cy="24577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900" b="0" i="0" u="none" strike="noStrike" kern="0" cap="none" spc="0" normalizeH="0" baseline="0" noProof="0" dirty="0">
                  <a:ln>
                    <a:noFill/>
                  </a:ln>
                  <a:solidFill>
                    <a:srgbClr val="0D2547"/>
                  </a:solidFill>
                  <a:effectLst/>
                  <a:uLnTx/>
                  <a:uFillTx/>
                  <a:latin typeface="Somar Light" panose="00000400000000000000" pitchFamily="50" charset="-78"/>
                  <a:ea typeface="+mn-ea"/>
                  <a:cs typeface="Somar Bold"/>
                </a:rPr>
                <a:t>رقم جواز سفر المسافر</a:t>
              </a:r>
            </a:p>
          </p:txBody>
        </p:sp>
      </p:grpSp>
      <p:grpSp>
        <p:nvGrpSpPr>
          <p:cNvPr id="300" name="Group 299">
            <a:extLst>
              <a:ext uri="{FF2B5EF4-FFF2-40B4-BE49-F238E27FC236}">
                <a16:creationId xmlns:a16="http://schemas.microsoft.com/office/drawing/2014/main" id="{052C2E54-F576-40AC-9C17-4E87D731B6E7}"/>
              </a:ext>
            </a:extLst>
          </p:cNvPr>
          <p:cNvGrpSpPr/>
          <p:nvPr/>
        </p:nvGrpSpPr>
        <p:grpSpPr>
          <a:xfrm>
            <a:off x="5248308" y="2212644"/>
            <a:ext cx="1766731" cy="248441"/>
            <a:chOff x="4852431" y="3267989"/>
            <a:chExt cx="1766731" cy="248441"/>
          </a:xfrm>
        </p:grpSpPr>
        <p:sp>
          <p:nvSpPr>
            <p:cNvPr id="301" name="Rectangle 300">
              <a:hlinkClick r:id="" action="ppaction://noaction"/>
              <a:extLst>
                <a:ext uri="{FF2B5EF4-FFF2-40B4-BE49-F238E27FC236}">
                  <a16:creationId xmlns:a16="http://schemas.microsoft.com/office/drawing/2014/main" id="{C2BD1D6F-9180-4F62-88C1-1C849A63D221}"/>
                </a:ext>
              </a:extLst>
            </p:cNvPr>
            <p:cNvSpPr/>
            <p:nvPr/>
          </p:nvSpPr>
          <p:spPr>
            <a:xfrm>
              <a:off x="4852431" y="3279459"/>
              <a:ext cx="1653062" cy="236971"/>
            </a:xfrm>
            <a:prstGeom prst="rect">
              <a:avLst/>
            </a:prstGeom>
            <a:solidFill>
              <a:srgbClr val="05D0CB">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900" b="1" i="0" u="none" strike="noStrike" kern="1200" cap="none" spc="0" normalizeH="0" baseline="0" noProof="0" dirty="0">
                <a:ln>
                  <a:noFill/>
                </a:ln>
                <a:solidFill>
                  <a:srgbClr val="E6E6E6">
                    <a:lumMod val="25000"/>
                  </a:srgbClr>
                </a:solidFill>
                <a:effectLst/>
                <a:uLnTx/>
                <a:uFillTx/>
                <a:latin typeface="SST Arabic" panose="020B0504030504020204" pitchFamily="34" charset="-78"/>
                <a:ea typeface="+mn-ea"/>
                <a:cs typeface="Somar Bold"/>
              </a:endParaRPr>
            </a:p>
          </p:txBody>
        </p:sp>
        <p:sp>
          <p:nvSpPr>
            <p:cNvPr id="302" name="Rounded Rectangle 135">
              <a:extLst>
                <a:ext uri="{FF2B5EF4-FFF2-40B4-BE49-F238E27FC236}">
                  <a16:creationId xmlns:a16="http://schemas.microsoft.com/office/drawing/2014/main" id="{66989566-546F-4974-B225-C16C7887AA4F}"/>
                </a:ext>
              </a:extLst>
            </p:cNvPr>
            <p:cNvSpPr/>
            <p:nvPr/>
          </p:nvSpPr>
          <p:spPr>
            <a:xfrm>
              <a:off x="5201419" y="3267989"/>
              <a:ext cx="1417743" cy="24577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900" b="0" i="0" u="none" strike="noStrike" kern="0" cap="none" spc="0" normalizeH="0" baseline="0" noProof="0" dirty="0">
                  <a:ln>
                    <a:noFill/>
                  </a:ln>
                  <a:solidFill>
                    <a:srgbClr val="0D2547"/>
                  </a:solidFill>
                  <a:effectLst/>
                  <a:uLnTx/>
                  <a:uFillTx/>
                  <a:latin typeface="Somar Light" panose="00000400000000000000" pitchFamily="50" charset="-78"/>
                  <a:ea typeface="+mn-ea"/>
                  <a:cs typeface="Somar Bold"/>
                </a:rPr>
                <a:t>رقم هوية المسافر</a:t>
              </a:r>
            </a:p>
          </p:txBody>
        </p:sp>
      </p:grpSp>
      <p:sp>
        <p:nvSpPr>
          <p:cNvPr id="303" name="Rounded Rectangle 135">
            <a:extLst>
              <a:ext uri="{FF2B5EF4-FFF2-40B4-BE49-F238E27FC236}">
                <a16:creationId xmlns:a16="http://schemas.microsoft.com/office/drawing/2014/main" id="{502649EC-1254-4954-AE40-A2161CDECA40}"/>
              </a:ext>
            </a:extLst>
          </p:cNvPr>
          <p:cNvSpPr/>
          <p:nvPr/>
        </p:nvSpPr>
        <p:spPr>
          <a:xfrm>
            <a:off x="5609464" y="2849721"/>
            <a:ext cx="1417743" cy="24577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900" b="0" i="0" u="none" strike="noStrike" kern="0" cap="none" spc="0" normalizeH="0" baseline="0" noProof="0" dirty="0">
                <a:ln>
                  <a:noFill/>
                </a:ln>
                <a:solidFill>
                  <a:srgbClr val="0D2547"/>
                </a:solidFill>
                <a:effectLst/>
                <a:uLnTx/>
                <a:uFillTx/>
                <a:latin typeface="Somar Light" panose="00000400000000000000" pitchFamily="50" charset="-78"/>
                <a:ea typeface="+mn-ea"/>
                <a:cs typeface="Somar Bold"/>
              </a:rPr>
              <a:t>رقم الهيكل </a:t>
            </a:r>
          </a:p>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900" b="0" i="0" u="none" strike="noStrike" kern="0" cap="none" spc="0" normalizeH="0" baseline="0" noProof="0" dirty="0">
                <a:ln>
                  <a:noFill/>
                </a:ln>
                <a:solidFill>
                  <a:srgbClr val="0D2547"/>
                </a:solidFill>
                <a:effectLst/>
                <a:uLnTx/>
                <a:uFillTx/>
                <a:latin typeface="Somar Light" panose="00000400000000000000" pitchFamily="50" charset="-78"/>
                <a:ea typeface="+mn-ea"/>
                <a:cs typeface="Somar Bold"/>
              </a:rPr>
              <a:t>لمركبة المسافر</a:t>
            </a:r>
          </a:p>
        </p:txBody>
      </p:sp>
      <p:sp>
        <p:nvSpPr>
          <p:cNvPr id="304" name="Rounded Rectangle 117">
            <a:extLst>
              <a:ext uri="{FF2B5EF4-FFF2-40B4-BE49-F238E27FC236}">
                <a16:creationId xmlns:a16="http://schemas.microsoft.com/office/drawing/2014/main" id="{F0A07B31-F6F7-41F8-B7B6-F87D5B0BC590}"/>
              </a:ext>
            </a:extLst>
          </p:cNvPr>
          <p:cNvSpPr/>
          <p:nvPr/>
        </p:nvSpPr>
        <p:spPr>
          <a:xfrm>
            <a:off x="1663102" y="1468682"/>
            <a:ext cx="1519176" cy="1741782"/>
          </a:xfrm>
          <a:prstGeom prst="roundRect">
            <a:avLst>
              <a:gd name="adj" fmla="val 3508"/>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a:noFill/>
              </a:ln>
              <a:solidFill>
                <a:srgbClr val="FFFFFF"/>
              </a:solidFill>
              <a:effectLst/>
              <a:uLnTx/>
              <a:uFillTx/>
              <a:latin typeface="SST Arabic" panose="020B0504030504020204" pitchFamily="34" charset="-78"/>
              <a:ea typeface="+mn-ea"/>
              <a:cs typeface="SST Arabic" panose="020B0504030504020204" pitchFamily="34" charset="-78"/>
            </a:endParaRPr>
          </a:p>
        </p:txBody>
      </p:sp>
      <p:sp>
        <p:nvSpPr>
          <p:cNvPr id="305" name="Rectangle 304">
            <a:hlinkClick r:id="" action="ppaction://noaction"/>
            <a:extLst>
              <a:ext uri="{FF2B5EF4-FFF2-40B4-BE49-F238E27FC236}">
                <a16:creationId xmlns:a16="http://schemas.microsoft.com/office/drawing/2014/main" id="{46AE2DD2-B448-4232-9CA6-7C14A39674A4}"/>
              </a:ext>
            </a:extLst>
          </p:cNvPr>
          <p:cNvSpPr/>
          <p:nvPr/>
        </p:nvSpPr>
        <p:spPr>
          <a:xfrm>
            <a:off x="3627992" y="1283811"/>
            <a:ext cx="1626964" cy="2052320"/>
          </a:xfrm>
          <a:prstGeom prst="rect">
            <a:avLst/>
          </a:prstGeom>
          <a:solidFill>
            <a:schemeClr val="bg1">
              <a:lumMod val="6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900" b="1" i="0" u="none" strike="noStrike" kern="1200" cap="none" spc="0" normalizeH="0" baseline="0" noProof="0" dirty="0">
              <a:ln>
                <a:noFill/>
              </a:ln>
              <a:solidFill>
                <a:srgbClr val="E6E6E6">
                  <a:lumMod val="25000"/>
                </a:srgbClr>
              </a:solidFill>
              <a:effectLst/>
              <a:uLnTx/>
              <a:uFillTx/>
              <a:latin typeface="SST Arabic" panose="020B0504030504020204" pitchFamily="34" charset="-78"/>
              <a:ea typeface="+mn-ea"/>
              <a:cs typeface="Somar Bold"/>
            </a:endParaRPr>
          </a:p>
        </p:txBody>
      </p:sp>
      <p:grpSp>
        <p:nvGrpSpPr>
          <p:cNvPr id="306" name="Group 305">
            <a:extLst>
              <a:ext uri="{FF2B5EF4-FFF2-40B4-BE49-F238E27FC236}">
                <a16:creationId xmlns:a16="http://schemas.microsoft.com/office/drawing/2014/main" id="{71A6194F-9575-48E5-B228-04E8A0E40D93}"/>
              </a:ext>
            </a:extLst>
          </p:cNvPr>
          <p:cNvGrpSpPr/>
          <p:nvPr/>
        </p:nvGrpSpPr>
        <p:grpSpPr>
          <a:xfrm>
            <a:off x="3297866" y="1704532"/>
            <a:ext cx="2177432" cy="1354956"/>
            <a:chOff x="2901989" y="3593880"/>
            <a:chExt cx="2177432" cy="1354956"/>
          </a:xfrm>
        </p:grpSpPr>
        <p:sp>
          <p:nvSpPr>
            <p:cNvPr id="307" name="Rounded Rectangle 88">
              <a:extLst>
                <a:ext uri="{FF2B5EF4-FFF2-40B4-BE49-F238E27FC236}">
                  <a16:creationId xmlns:a16="http://schemas.microsoft.com/office/drawing/2014/main" id="{9F733243-0F8E-47DA-920F-FB9B1D32D26B}"/>
                </a:ext>
              </a:extLst>
            </p:cNvPr>
            <p:cNvSpPr/>
            <p:nvPr/>
          </p:nvSpPr>
          <p:spPr>
            <a:xfrm>
              <a:off x="3222086" y="4564130"/>
              <a:ext cx="673867" cy="301213"/>
            </a:xfrm>
            <a:prstGeom prst="roundRect">
              <a:avLst/>
            </a:prstGeom>
            <a:solidFill>
              <a:schemeClr val="bg1"/>
            </a:solidFill>
            <a:ln>
              <a:noFill/>
            </a:ln>
            <a:effectLst>
              <a:outerShdw blurRad="50800" dist="38100" dir="8100000" algn="tr"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900" b="0" i="0" u="none" strike="noStrike" kern="1200" cap="none" spc="0" normalizeH="0" baseline="0" noProof="0" dirty="0">
                  <a:ln>
                    <a:noFill/>
                  </a:ln>
                  <a:solidFill>
                    <a:srgbClr val="0D2547"/>
                  </a:solidFill>
                  <a:effectLst/>
                  <a:uLnTx/>
                  <a:uFillTx/>
                  <a:latin typeface="Somar Medium" panose="00000600000000000000" pitchFamily="50" charset="-78"/>
                  <a:ea typeface="+mn-ea"/>
                  <a:cs typeface="Somar Medium" panose="00000600000000000000" pitchFamily="50" charset="-78"/>
                </a:rPr>
                <a:t>متطابقة</a:t>
              </a:r>
            </a:p>
          </p:txBody>
        </p:sp>
        <p:sp>
          <p:nvSpPr>
            <p:cNvPr id="308" name="Diamond 307">
              <a:extLst>
                <a:ext uri="{FF2B5EF4-FFF2-40B4-BE49-F238E27FC236}">
                  <a16:creationId xmlns:a16="http://schemas.microsoft.com/office/drawing/2014/main" id="{6C0C5CCA-18E4-4A5B-AAC5-FBFFFB2E55B5}"/>
                </a:ext>
              </a:extLst>
            </p:cNvPr>
            <p:cNvSpPr/>
            <p:nvPr/>
          </p:nvSpPr>
          <p:spPr>
            <a:xfrm>
              <a:off x="2901989" y="3593880"/>
              <a:ext cx="2177432" cy="620925"/>
            </a:xfrm>
            <a:prstGeom prst="diamond">
              <a:avLst/>
            </a:prstGeom>
            <a:solidFill>
              <a:schemeClr val="bg1"/>
            </a:solidFill>
            <a:ln>
              <a:noFill/>
            </a:ln>
            <a:effectLst>
              <a:outerShdw blurRad="50800" dist="38100" dir="8100000" algn="tr"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90000"/>
                </a:lnSpc>
                <a:spcBef>
                  <a:spcPct val="0"/>
                </a:spcBef>
                <a:spcAft>
                  <a:spcPts val="0"/>
                </a:spcAft>
                <a:buClrTx/>
                <a:buSzTx/>
                <a:buFontTx/>
                <a:buNone/>
                <a:tabLst/>
                <a:defRPr/>
              </a:pPr>
              <a:r>
                <a:rPr kumimoji="0" lang="ar-SA" sz="800" b="1" i="0" u="none" strike="noStrike" kern="1200" cap="none" spc="0" normalizeH="0" baseline="0" noProof="0" dirty="0">
                  <a:ln>
                    <a:noFill/>
                  </a:ln>
                  <a:solidFill>
                    <a:srgbClr val="E6E6E6">
                      <a:lumMod val="10000"/>
                    </a:srgbClr>
                  </a:solidFill>
                  <a:effectLst/>
                  <a:uLnTx/>
                  <a:uFillTx/>
                  <a:latin typeface="Somar Light" panose="00000400000000000000" pitchFamily="50" charset="-78"/>
                  <a:ea typeface="+mn-ea"/>
                  <a:cs typeface="Somar Light" panose="00000400000000000000" pitchFamily="50" charset="-78"/>
                </a:rPr>
                <a:t> مطابقة البيانات المدخلة مع </a:t>
              </a:r>
              <a:r>
                <a:rPr kumimoji="0" lang="en-US" sz="800" b="1" i="0" u="none" strike="noStrike" kern="1200" cap="none" spc="0" normalizeH="0" baseline="0" noProof="0" dirty="0">
                  <a:ln>
                    <a:noFill/>
                  </a:ln>
                  <a:solidFill>
                    <a:srgbClr val="E6E6E6">
                      <a:lumMod val="10000"/>
                    </a:srgbClr>
                  </a:solidFill>
                  <a:effectLst/>
                  <a:uLnTx/>
                  <a:uFillTx/>
                  <a:latin typeface="Somar Light" panose="00000400000000000000" pitchFamily="50" charset="-78"/>
                  <a:ea typeface="+mn-ea"/>
                  <a:cs typeface="Somar Light" panose="00000400000000000000" pitchFamily="50" charset="-78"/>
                </a:rPr>
                <a:t>Profile</a:t>
              </a:r>
              <a:r>
                <a:rPr kumimoji="0" lang="ar-SA" sz="800" b="1" i="0" u="none" strike="noStrike" kern="1200" cap="none" spc="0" normalizeH="0" baseline="0" noProof="0" dirty="0">
                  <a:ln>
                    <a:noFill/>
                  </a:ln>
                  <a:solidFill>
                    <a:srgbClr val="E6E6E6">
                      <a:lumMod val="10000"/>
                    </a:srgbClr>
                  </a:solidFill>
                  <a:effectLst/>
                  <a:uLnTx/>
                  <a:uFillTx/>
                  <a:latin typeface="Somar Light" panose="00000400000000000000" pitchFamily="50" charset="-78"/>
                  <a:ea typeface="+mn-ea"/>
                  <a:cs typeface="Somar Light" panose="00000400000000000000" pitchFamily="50" charset="-78"/>
                </a:rPr>
                <a:t>   </a:t>
              </a:r>
            </a:p>
          </p:txBody>
        </p:sp>
        <p:sp>
          <p:nvSpPr>
            <p:cNvPr id="309" name="Rounded Rectangle 108">
              <a:extLst>
                <a:ext uri="{FF2B5EF4-FFF2-40B4-BE49-F238E27FC236}">
                  <a16:creationId xmlns:a16="http://schemas.microsoft.com/office/drawing/2014/main" id="{E435B067-E430-4E5A-ADF2-89E883FB2AF8}"/>
                </a:ext>
              </a:extLst>
            </p:cNvPr>
            <p:cNvSpPr/>
            <p:nvPr/>
          </p:nvSpPr>
          <p:spPr>
            <a:xfrm>
              <a:off x="4096326" y="4556590"/>
              <a:ext cx="642082" cy="301213"/>
            </a:xfrm>
            <a:prstGeom prst="roundRect">
              <a:avLst/>
            </a:prstGeom>
            <a:solidFill>
              <a:schemeClr val="bg1"/>
            </a:solidFill>
            <a:ln>
              <a:noFill/>
            </a:ln>
            <a:effectLst>
              <a:outerShdw blurRad="50800" dist="38100" dir="8100000" algn="tr"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900" b="0" i="0" u="none" strike="noStrike" kern="1200" cap="none" spc="0" normalizeH="0" baseline="0" noProof="0" dirty="0">
                  <a:ln>
                    <a:noFill/>
                  </a:ln>
                  <a:solidFill>
                    <a:srgbClr val="0D2547"/>
                  </a:solidFill>
                  <a:effectLst/>
                  <a:uLnTx/>
                  <a:uFillTx/>
                  <a:latin typeface="Somar Medium" panose="00000600000000000000" pitchFamily="50" charset="-78"/>
                  <a:ea typeface="+mn-ea"/>
                  <a:cs typeface="Somar Medium" panose="00000600000000000000" pitchFamily="50" charset="-78"/>
                </a:rPr>
                <a:t>غير متطابقة</a:t>
              </a:r>
            </a:p>
          </p:txBody>
        </p:sp>
        <p:cxnSp>
          <p:nvCxnSpPr>
            <p:cNvPr id="310" name="Elbow Connector 111">
              <a:extLst>
                <a:ext uri="{FF2B5EF4-FFF2-40B4-BE49-F238E27FC236}">
                  <a16:creationId xmlns:a16="http://schemas.microsoft.com/office/drawing/2014/main" id="{C6DA4650-7878-4252-A8FD-CB2B002901C9}"/>
                </a:ext>
              </a:extLst>
            </p:cNvPr>
            <p:cNvCxnSpPr>
              <a:cxnSpLocks/>
              <a:stCxn id="308" idx="2"/>
              <a:endCxn id="307" idx="0"/>
            </p:cNvCxnSpPr>
            <p:nvPr/>
          </p:nvCxnSpPr>
          <p:spPr>
            <a:xfrm rot="5400000">
              <a:off x="3600201" y="4173625"/>
              <a:ext cx="349325" cy="431685"/>
            </a:xfrm>
            <a:prstGeom prst="bentConnector3">
              <a:avLst>
                <a:gd name="adj1" fmla="val 50000"/>
              </a:avLst>
            </a:prstGeom>
            <a:ln w="1270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1" name="Elbow Connector 112">
              <a:extLst>
                <a:ext uri="{FF2B5EF4-FFF2-40B4-BE49-F238E27FC236}">
                  <a16:creationId xmlns:a16="http://schemas.microsoft.com/office/drawing/2014/main" id="{3A03A6A2-2B0E-442C-9D12-03ADED1EC110}"/>
                </a:ext>
              </a:extLst>
            </p:cNvPr>
            <p:cNvCxnSpPr>
              <a:cxnSpLocks/>
              <a:stCxn id="308" idx="2"/>
              <a:endCxn id="309" idx="0"/>
            </p:cNvCxnSpPr>
            <p:nvPr/>
          </p:nvCxnSpPr>
          <p:spPr>
            <a:xfrm rot="16200000" flipH="1">
              <a:off x="4033144" y="4172366"/>
              <a:ext cx="341785" cy="426662"/>
            </a:xfrm>
            <a:prstGeom prst="bentConnector3">
              <a:avLst>
                <a:gd name="adj1" fmla="val 50000"/>
              </a:avLst>
            </a:prstGeom>
            <a:ln w="1270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12" name="Picture 2" descr="True Svg Png Icon Free Download (#393749) - OnlineWebFonts.COM">
              <a:extLst>
                <a:ext uri="{FF2B5EF4-FFF2-40B4-BE49-F238E27FC236}">
                  <a16:creationId xmlns:a16="http://schemas.microsoft.com/office/drawing/2014/main" id="{9B1B0F2C-96D7-44D5-A3DD-BB24C593CF2D}"/>
                </a:ext>
              </a:extLst>
            </p:cNvPr>
            <p:cNvPicPr>
              <a:picLocks noChangeAspect="1" noChangeArrowheads="1"/>
            </p:cNvPicPr>
            <p:nvPr/>
          </p:nvPicPr>
          <p:blipFill>
            <a:blip r:embed="rId8">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628384" y="4662911"/>
              <a:ext cx="285925" cy="285925"/>
            </a:xfrm>
            <a:prstGeom prst="rect">
              <a:avLst/>
            </a:prstGeom>
            <a:noFill/>
            <a:extLst>
              <a:ext uri="{909E8E84-426E-40DD-AFC4-6F175D3DCCD1}">
                <a14:hiddenFill xmlns:a14="http://schemas.microsoft.com/office/drawing/2010/main">
                  <a:solidFill>
                    <a:srgbClr val="FFFFFF"/>
                  </a:solidFill>
                </a14:hiddenFill>
              </a:ext>
            </a:extLst>
          </p:spPr>
        </p:pic>
      </p:grpSp>
      <p:sp>
        <p:nvSpPr>
          <p:cNvPr id="314" name="Title 1">
            <a:extLst>
              <a:ext uri="{FF2B5EF4-FFF2-40B4-BE49-F238E27FC236}">
                <a16:creationId xmlns:a16="http://schemas.microsoft.com/office/drawing/2014/main" id="{14FBD94A-B53C-4766-8152-F3CF1175D13B}"/>
              </a:ext>
            </a:extLst>
          </p:cNvPr>
          <p:cNvSpPr txBox="1">
            <a:spLocks/>
          </p:cNvSpPr>
          <p:nvPr/>
        </p:nvSpPr>
        <p:spPr>
          <a:xfrm>
            <a:off x="5467377" y="1991418"/>
            <a:ext cx="350723" cy="255817"/>
          </a:xfrm>
          <a:prstGeom prst="rect">
            <a:avLst/>
          </a:prstGeom>
        </p:spPr>
        <p:txBody>
          <a:bodyPr vert="horz" lIns="0" tIns="0" rIns="0" bIns="0" rtlCol="0" anchor="t">
            <a:noAutofit/>
          </a:bodyPr>
          <a:lstStyle>
            <a:lvl1pPr algn="r" defTabSz="914400" rtl="1" eaLnBrk="1" latinLnBrk="0" hangingPunct="1">
              <a:lnSpc>
                <a:spcPct val="90000"/>
              </a:lnSpc>
              <a:spcBef>
                <a:spcPct val="0"/>
              </a:spcBef>
              <a:buNone/>
              <a:defRPr sz="2600" kern="1200">
                <a:solidFill>
                  <a:schemeClr val="accent3"/>
                </a:solidFill>
                <a:latin typeface="Greta Arabic" pitchFamily="2" charset="-78"/>
                <a:ea typeface="+mj-ea"/>
                <a:cs typeface="+mj-cs"/>
              </a:defRPr>
            </a:lvl1pPr>
          </a:lstStyle>
          <a:p>
            <a:pPr marL="0" marR="0" lvl="0" indent="0" algn="ctr" defTabSz="914400" rtl="1" eaLnBrk="1" fontAlgn="auto" latinLnBrk="0" hangingPunct="1">
              <a:lnSpc>
                <a:spcPct val="90000"/>
              </a:lnSpc>
              <a:spcBef>
                <a:spcPct val="0"/>
              </a:spcBef>
              <a:spcAft>
                <a:spcPts val="0"/>
              </a:spcAft>
              <a:buClrTx/>
              <a:buSzTx/>
              <a:buFontTx/>
              <a:buNone/>
              <a:tabLst/>
              <a:defRPr/>
            </a:pPr>
            <a:r>
              <a:rPr kumimoji="0" lang="ar-SA" sz="1000" b="1" i="0" u="none" strike="noStrike" kern="1200" cap="none" spc="0" normalizeH="0" baseline="0" noProof="0" dirty="0">
                <a:ln>
                  <a:noFill/>
                </a:ln>
                <a:solidFill>
                  <a:srgbClr val="E6E6E6">
                    <a:lumMod val="10000"/>
                  </a:srgbClr>
                </a:solidFill>
                <a:effectLst/>
                <a:uLnTx/>
                <a:uFillTx/>
                <a:latin typeface="Somar Light" panose="00000400000000000000" pitchFamily="50" charset="-78"/>
                <a:ea typeface="+mj-ea"/>
                <a:cs typeface="Somar Light" panose="00000400000000000000" pitchFamily="50" charset="-78"/>
              </a:rPr>
              <a:t>أو</a:t>
            </a:r>
            <a:endParaRPr kumimoji="0" lang="en-US" sz="1000" b="0" i="0" u="none" strike="noStrike" kern="1200" cap="none" spc="0" normalizeH="0" baseline="0" noProof="0" dirty="0">
              <a:ln>
                <a:noFill/>
              </a:ln>
              <a:solidFill>
                <a:srgbClr val="E6E6E6">
                  <a:lumMod val="10000"/>
                </a:srgbClr>
              </a:solidFill>
              <a:effectLst/>
              <a:uLnTx/>
              <a:uFillTx/>
              <a:latin typeface="Somar Light" panose="00000400000000000000" pitchFamily="50" charset="-78"/>
              <a:ea typeface="+mj-ea"/>
              <a:cs typeface="Somar Light" panose="00000400000000000000" pitchFamily="50" charset="-78"/>
            </a:endParaRPr>
          </a:p>
        </p:txBody>
      </p:sp>
      <p:sp>
        <p:nvSpPr>
          <p:cNvPr id="315" name="Title 1">
            <a:extLst>
              <a:ext uri="{FF2B5EF4-FFF2-40B4-BE49-F238E27FC236}">
                <a16:creationId xmlns:a16="http://schemas.microsoft.com/office/drawing/2014/main" id="{57F0B9C2-55F0-42BF-A2B9-1F894598BC46}"/>
              </a:ext>
            </a:extLst>
          </p:cNvPr>
          <p:cNvSpPr txBox="1">
            <a:spLocks/>
          </p:cNvSpPr>
          <p:nvPr/>
        </p:nvSpPr>
        <p:spPr>
          <a:xfrm>
            <a:off x="5475863" y="2618110"/>
            <a:ext cx="350723" cy="255817"/>
          </a:xfrm>
          <a:prstGeom prst="rect">
            <a:avLst/>
          </a:prstGeom>
        </p:spPr>
        <p:txBody>
          <a:bodyPr vert="horz" lIns="0" tIns="0" rIns="0" bIns="0" rtlCol="0" anchor="t">
            <a:noAutofit/>
          </a:bodyPr>
          <a:lstStyle>
            <a:lvl1pPr algn="r" defTabSz="914400" rtl="1" eaLnBrk="1" latinLnBrk="0" hangingPunct="1">
              <a:lnSpc>
                <a:spcPct val="90000"/>
              </a:lnSpc>
              <a:spcBef>
                <a:spcPct val="0"/>
              </a:spcBef>
              <a:buNone/>
              <a:defRPr sz="2600" kern="1200">
                <a:solidFill>
                  <a:schemeClr val="accent3"/>
                </a:solidFill>
                <a:latin typeface="Greta Arabic" pitchFamily="2" charset="-78"/>
                <a:ea typeface="+mj-ea"/>
                <a:cs typeface="+mj-cs"/>
              </a:defRPr>
            </a:lvl1pPr>
          </a:lstStyle>
          <a:p>
            <a:pPr marL="0" marR="0" lvl="0" indent="0" algn="ctr" defTabSz="914400" rtl="1" eaLnBrk="1" fontAlgn="auto" latinLnBrk="0" hangingPunct="1">
              <a:lnSpc>
                <a:spcPct val="90000"/>
              </a:lnSpc>
              <a:spcBef>
                <a:spcPct val="0"/>
              </a:spcBef>
              <a:spcAft>
                <a:spcPts val="0"/>
              </a:spcAft>
              <a:buClrTx/>
              <a:buSzTx/>
              <a:buFontTx/>
              <a:buNone/>
              <a:tabLst/>
              <a:defRPr/>
            </a:pPr>
            <a:r>
              <a:rPr kumimoji="0" lang="ar-SA" sz="1000" b="1" i="0" u="none" strike="noStrike" kern="1200" cap="none" spc="0" normalizeH="0" baseline="0" noProof="0" dirty="0">
                <a:ln>
                  <a:noFill/>
                </a:ln>
                <a:solidFill>
                  <a:srgbClr val="E6E6E6">
                    <a:lumMod val="10000"/>
                  </a:srgbClr>
                </a:solidFill>
                <a:effectLst/>
                <a:uLnTx/>
                <a:uFillTx/>
                <a:latin typeface="Somar Light" panose="00000400000000000000" pitchFamily="50" charset="-78"/>
                <a:ea typeface="+mj-ea"/>
                <a:cs typeface="Somar Light" panose="00000400000000000000" pitchFamily="50" charset="-78"/>
              </a:rPr>
              <a:t>أو</a:t>
            </a:r>
            <a:endParaRPr kumimoji="0" lang="en-US" sz="1000" b="0" i="0" u="none" strike="noStrike" kern="1200" cap="none" spc="0" normalizeH="0" baseline="0" noProof="0" dirty="0">
              <a:ln>
                <a:noFill/>
              </a:ln>
              <a:solidFill>
                <a:srgbClr val="E6E6E6">
                  <a:lumMod val="10000"/>
                </a:srgbClr>
              </a:solidFill>
              <a:effectLst/>
              <a:uLnTx/>
              <a:uFillTx/>
              <a:latin typeface="Somar Light" panose="00000400000000000000" pitchFamily="50" charset="-78"/>
              <a:ea typeface="+mj-ea"/>
              <a:cs typeface="Somar Light" panose="00000400000000000000" pitchFamily="50" charset="-78"/>
            </a:endParaRPr>
          </a:p>
        </p:txBody>
      </p:sp>
      <p:sp>
        <p:nvSpPr>
          <p:cNvPr id="316" name="Rectangle 315">
            <a:hlinkClick r:id="" action="ppaction://noaction"/>
            <a:extLst>
              <a:ext uri="{FF2B5EF4-FFF2-40B4-BE49-F238E27FC236}">
                <a16:creationId xmlns:a16="http://schemas.microsoft.com/office/drawing/2014/main" id="{9746E349-2BD5-4BA8-AC6D-60711F1ADBE5}"/>
              </a:ext>
            </a:extLst>
          </p:cNvPr>
          <p:cNvSpPr/>
          <p:nvPr/>
        </p:nvSpPr>
        <p:spPr>
          <a:xfrm>
            <a:off x="1654335" y="1825855"/>
            <a:ext cx="1519176" cy="236971"/>
          </a:xfrm>
          <a:prstGeom prst="rect">
            <a:avLst/>
          </a:prstGeom>
          <a:solidFill>
            <a:srgbClr val="05D0CB">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900" b="1" i="0" u="none" strike="noStrike" kern="1200" cap="none" spc="0" normalizeH="0" baseline="0" noProof="0" dirty="0">
              <a:ln>
                <a:noFill/>
              </a:ln>
              <a:solidFill>
                <a:srgbClr val="E6E6E6">
                  <a:lumMod val="25000"/>
                </a:srgbClr>
              </a:solidFill>
              <a:effectLst/>
              <a:uLnTx/>
              <a:uFillTx/>
              <a:latin typeface="SST Arabic" panose="020B0504030504020204" pitchFamily="34" charset="-78"/>
              <a:ea typeface="+mn-ea"/>
              <a:cs typeface="Somar Bold"/>
            </a:endParaRPr>
          </a:p>
        </p:txBody>
      </p:sp>
      <p:grpSp>
        <p:nvGrpSpPr>
          <p:cNvPr id="317" name="Group 316">
            <a:extLst>
              <a:ext uri="{FF2B5EF4-FFF2-40B4-BE49-F238E27FC236}">
                <a16:creationId xmlns:a16="http://schemas.microsoft.com/office/drawing/2014/main" id="{9914D280-FC58-4E39-A59F-848C84868831}"/>
              </a:ext>
            </a:extLst>
          </p:cNvPr>
          <p:cNvGrpSpPr/>
          <p:nvPr/>
        </p:nvGrpSpPr>
        <p:grpSpPr>
          <a:xfrm>
            <a:off x="2676650" y="1758773"/>
            <a:ext cx="402421" cy="359908"/>
            <a:chOff x="2328398" y="3422061"/>
            <a:chExt cx="402421" cy="359908"/>
          </a:xfrm>
        </p:grpSpPr>
        <p:pic>
          <p:nvPicPr>
            <p:cNvPr id="318" name="Picture 317">
              <a:extLst>
                <a:ext uri="{FF2B5EF4-FFF2-40B4-BE49-F238E27FC236}">
                  <a16:creationId xmlns:a16="http://schemas.microsoft.com/office/drawing/2014/main" id="{5784C38D-C6E0-4889-8892-A5885AB532DE}"/>
                </a:ext>
              </a:extLst>
            </p:cNvPr>
            <p:cNvPicPr>
              <a:picLocks noChangeAspect="1"/>
            </p:cNvPicPr>
            <p:nvPr/>
          </p:nvPicPr>
          <p:blipFill>
            <a:blip r:embed="rId9">
              <a:duotone>
                <a:prstClr val="black"/>
                <a:schemeClr val="accent4">
                  <a:tint val="45000"/>
                  <a:satMod val="400000"/>
                </a:schemeClr>
              </a:duotone>
              <a:extLst/>
            </a:blip>
            <a:stretch>
              <a:fillRect/>
            </a:stretch>
          </p:blipFill>
          <p:spPr>
            <a:xfrm>
              <a:off x="2328398" y="3422061"/>
              <a:ext cx="315719" cy="284537"/>
            </a:xfrm>
            <a:prstGeom prst="rect">
              <a:avLst/>
            </a:prstGeom>
          </p:spPr>
        </p:pic>
        <p:pic>
          <p:nvPicPr>
            <p:cNvPr id="319" name="Picture 6" descr="High Risk Icon #161711 - Free Icons Library">
              <a:extLst>
                <a:ext uri="{FF2B5EF4-FFF2-40B4-BE49-F238E27FC236}">
                  <a16:creationId xmlns:a16="http://schemas.microsoft.com/office/drawing/2014/main" id="{44D415E0-F276-478D-82F7-9049FCD3BDD6}"/>
                </a:ext>
              </a:extLst>
            </p:cNvPr>
            <p:cNvPicPr>
              <a:picLocks noChangeAspect="1" noChangeArrowheads="1"/>
            </p:cNvPicPr>
            <p:nvPr/>
          </p:nvPicPr>
          <p:blipFill>
            <a:blip r:embed="rId10">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481589" y="3518868"/>
              <a:ext cx="249230" cy="263101"/>
            </a:xfrm>
            <a:prstGeom prst="rect">
              <a:avLst/>
            </a:prstGeom>
            <a:noFill/>
            <a:extLst>
              <a:ext uri="{909E8E84-426E-40DD-AFC4-6F175D3DCCD1}">
                <a14:hiddenFill xmlns:a14="http://schemas.microsoft.com/office/drawing/2010/main">
                  <a:solidFill>
                    <a:srgbClr val="FFFFFF"/>
                  </a:solidFill>
                </a14:hiddenFill>
              </a:ext>
            </a:extLst>
          </p:spPr>
        </p:pic>
      </p:grpSp>
      <p:sp>
        <p:nvSpPr>
          <p:cNvPr id="320" name="Rectangle 319">
            <a:hlinkClick r:id="" action="ppaction://noaction"/>
            <a:extLst>
              <a:ext uri="{FF2B5EF4-FFF2-40B4-BE49-F238E27FC236}">
                <a16:creationId xmlns:a16="http://schemas.microsoft.com/office/drawing/2014/main" id="{77AE9F2F-D101-471A-A95D-81C0CEBE9D88}"/>
              </a:ext>
            </a:extLst>
          </p:cNvPr>
          <p:cNvSpPr/>
          <p:nvPr/>
        </p:nvSpPr>
        <p:spPr>
          <a:xfrm>
            <a:off x="1654335" y="2474836"/>
            <a:ext cx="1519176" cy="236971"/>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900" b="1" i="0" u="none" strike="noStrike" kern="1200" cap="none" spc="0" normalizeH="0" baseline="0" noProof="0" dirty="0">
              <a:ln>
                <a:noFill/>
              </a:ln>
              <a:solidFill>
                <a:srgbClr val="E6E6E6">
                  <a:lumMod val="25000"/>
                </a:srgbClr>
              </a:solidFill>
              <a:effectLst/>
              <a:uLnTx/>
              <a:uFillTx/>
              <a:latin typeface="SST Arabic" panose="020B0504030504020204" pitchFamily="34" charset="-78"/>
              <a:ea typeface="+mn-ea"/>
              <a:cs typeface="Somar Bold"/>
            </a:endParaRPr>
          </a:p>
        </p:txBody>
      </p:sp>
      <p:sp>
        <p:nvSpPr>
          <p:cNvPr id="321" name="Rounded Rectangle 149">
            <a:extLst>
              <a:ext uri="{FF2B5EF4-FFF2-40B4-BE49-F238E27FC236}">
                <a16:creationId xmlns:a16="http://schemas.microsoft.com/office/drawing/2014/main" id="{500F38A1-2940-4EC9-B6C9-BF7CEB1426AC}"/>
              </a:ext>
            </a:extLst>
          </p:cNvPr>
          <p:cNvSpPr/>
          <p:nvPr/>
        </p:nvSpPr>
        <p:spPr>
          <a:xfrm>
            <a:off x="1453337" y="1801158"/>
            <a:ext cx="1459844" cy="485961"/>
          </a:xfrm>
          <a:prstGeom prst="roundRect">
            <a:avLst/>
          </a:prstGeom>
        </p:spPr>
        <p:txBody>
          <a:bodyPr vert="horz" lIns="0" tIns="0" rIns="0" bIns="0" rtlCol="0" anchor="t">
            <a:noAutofit/>
          </a:bodyPr>
          <a:lstStyle/>
          <a:p>
            <a:pPr marL="0" marR="0" lvl="0" indent="0" algn="ctr" defTabSz="914400" rtl="1" eaLnBrk="1" fontAlgn="auto" latinLnBrk="0" hangingPunct="1">
              <a:lnSpc>
                <a:spcPct val="150000"/>
              </a:lnSpc>
              <a:spcBef>
                <a:spcPct val="0"/>
              </a:spcBef>
              <a:spcAft>
                <a:spcPts val="0"/>
              </a:spcAft>
              <a:buClrTx/>
              <a:buSzTx/>
              <a:buFontTx/>
              <a:buNone/>
              <a:tabLst/>
              <a:defRPr/>
            </a:pPr>
            <a:r>
              <a:rPr kumimoji="0" lang="ar-SA" sz="900" b="1" i="0" u="none" strike="noStrike" kern="1200" cap="none" spc="0" normalizeH="0" baseline="0" noProof="0" dirty="0">
                <a:ln>
                  <a:noFill/>
                </a:ln>
                <a:solidFill>
                  <a:srgbClr val="E6E6E6">
                    <a:lumMod val="10000"/>
                  </a:srgbClr>
                </a:solidFill>
                <a:effectLst/>
                <a:uLnTx/>
                <a:uFillTx/>
                <a:latin typeface="Somar Light" panose="00000400000000000000" pitchFamily="50" charset="-78"/>
                <a:ea typeface="+mn-ea"/>
                <a:cs typeface="Somar Bold"/>
              </a:rPr>
              <a:t>استهداف المسافر</a:t>
            </a:r>
          </a:p>
        </p:txBody>
      </p:sp>
      <p:sp>
        <p:nvSpPr>
          <p:cNvPr id="322" name="Rounded Rectangle 149">
            <a:extLst>
              <a:ext uri="{FF2B5EF4-FFF2-40B4-BE49-F238E27FC236}">
                <a16:creationId xmlns:a16="http://schemas.microsoft.com/office/drawing/2014/main" id="{A20EE5E0-33DB-419D-9B17-CE0D5F434BDD}"/>
              </a:ext>
            </a:extLst>
          </p:cNvPr>
          <p:cNvSpPr/>
          <p:nvPr/>
        </p:nvSpPr>
        <p:spPr>
          <a:xfrm>
            <a:off x="1453337" y="2447496"/>
            <a:ext cx="1459844" cy="485961"/>
          </a:xfrm>
          <a:prstGeom prst="roundRect">
            <a:avLst/>
          </a:prstGeom>
        </p:spPr>
        <p:txBody>
          <a:bodyPr vert="horz" lIns="0" tIns="0" rIns="0" bIns="0" rtlCol="0" anchor="t">
            <a:noAutofit/>
          </a:bodyPr>
          <a:lstStyle/>
          <a:p>
            <a:pPr marL="0" marR="0" lvl="0" indent="0" algn="ctr" defTabSz="914400" rtl="1" eaLnBrk="1" fontAlgn="auto" latinLnBrk="0" hangingPunct="1">
              <a:lnSpc>
                <a:spcPct val="150000"/>
              </a:lnSpc>
              <a:spcBef>
                <a:spcPct val="0"/>
              </a:spcBef>
              <a:spcAft>
                <a:spcPts val="0"/>
              </a:spcAft>
              <a:buClrTx/>
              <a:buSzTx/>
              <a:buFontTx/>
              <a:buNone/>
              <a:tabLst/>
              <a:defRPr/>
            </a:pPr>
            <a:r>
              <a:rPr kumimoji="0" lang="ar-SA" sz="900" b="1" i="0" u="none" strike="noStrike" kern="1200" cap="none" spc="0" normalizeH="0" baseline="0" noProof="0" dirty="0">
                <a:ln>
                  <a:noFill/>
                </a:ln>
                <a:solidFill>
                  <a:srgbClr val="E6E6E6">
                    <a:lumMod val="10000"/>
                  </a:srgbClr>
                </a:solidFill>
                <a:effectLst/>
                <a:uLnTx/>
                <a:uFillTx/>
                <a:latin typeface="Somar Light" panose="00000400000000000000" pitchFamily="50" charset="-78"/>
                <a:ea typeface="+mn-ea"/>
                <a:cs typeface="Somar Bold"/>
              </a:rPr>
              <a:t>استهداف المركبة</a:t>
            </a:r>
          </a:p>
        </p:txBody>
      </p:sp>
      <p:pic>
        <p:nvPicPr>
          <p:cNvPr id="323" name="Picture 322">
            <a:extLst>
              <a:ext uri="{FF2B5EF4-FFF2-40B4-BE49-F238E27FC236}">
                <a16:creationId xmlns:a16="http://schemas.microsoft.com/office/drawing/2014/main" id="{24DE0624-9315-43F0-835D-0E1ED61DFD7B}"/>
              </a:ext>
            </a:extLst>
          </p:cNvPr>
          <p:cNvPicPr>
            <a:picLocks noChangeAspect="1"/>
          </p:cNvPicPr>
          <p:nvPr/>
        </p:nvPicPr>
        <p:blipFill>
          <a:blip r:embed="rId11">
            <a:duotone>
              <a:prstClr val="black"/>
              <a:schemeClr val="accent4">
                <a:tint val="45000"/>
                <a:satMod val="400000"/>
              </a:schemeClr>
            </a:duotone>
            <a:extLst>
              <a:ext uri="{BEBA8EAE-BF5A-486C-A8C5-ECC9F3942E4B}">
                <a14:imgProps xmlns:a14="http://schemas.microsoft.com/office/drawing/2010/main">
                  <a14:imgLayer r:embed="rId5">
                    <a14:imgEffect>
                      <a14:brightnessContrast bright="-40000"/>
                    </a14:imgEffect>
                  </a14:imgLayer>
                </a14:imgProps>
              </a:ext>
            </a:extLst>
          </a:blip>
          <a:stretch>
            <a:fillRect/>
          </a:stretch>
        </p:blipFill>
        <p:spPr>
          <a:xfrm>
            <a:off x="2697395" y="2480903"/>
            <a:ext cx="256874" cy="219510"/>
          </a:xfrm>
          <a:prstGeom prst="rect">
            <a:avLst/>
          </a:prstGeom>
          <a:effectLst/>
        </p:spPr>
      </p:pic>
      <p:pic>
        <p:nvPicPr>
          <p:cNvPr id="324" name="Picture 6" descr="High Risk Icon #161711 - Free Icons Library">
            <a:extLst>
              <a:ext uri="{FF2B5EF4-FFF2-40B4-BE49-F238E27FC236}">
                <a16:creationId xmlns:a16="http://schemas.microsoft.com/office/drawing/2014/main" id="{32FF9D16-3919-4FCD-9983-F635236AAADF}"/>
              </a:ext>
            </a:extLst>
          </p:cNvPr>
          <p:cNvPicPr>
            <a:picLocks noChangeAspect="1" noChangeArrowheads="1"/>
          </p:cNvPicPr>
          <p:nvPr/>
        </p:nvPicPr>
        <p:blipFill>
          <a:blip r:embed="rId10">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867754" y="2474836"/>
            <a:ext cx="249230" cy="263101"/>
          </a:xfrm>
          <a:prstGeom prst="rect">
            <a:avLst/>
          </a:prstGeom>
          <a:noFill/>
          <a:extLst>
            <a:ext uri="{909E8E84-426E-40DD-AFC4-6F175D3DCCD1}">
              <a14:hiddenFill xmlns:a14="http://schemas.microsoft.com/office/drawing/2010/main">
                <a:solidFill>
                  <a:srgbClr val="FFFFFF"/>
                </a:solidFill>
              </a14:hiddenFill>
            </a:ext>
          </a:extLst>
        </p:spPr>
      </p:pic>
      <p:sp>
        <p:nvSpPr>
          <p:cNvPr id="325" name="Rectangle 324">
            <a:extLst>
              <a:ext uri="{FF2B5EF4-FFF2-40B4-BE49-F238E27FC236}">
                <a16:creationId xmlns:a16="http://schemas.microsoft.com/office/drawing/2014/main" id="{CCDE75F7-2E6D-4FC1-B48E-5505A0034D10}"/>
              </a:ext>
            </a:extLst>
          </p:cNvPr>
          <p:cNvSpPr/>
          <p:nvPr/>
        </p:nvSpPr>
        <p:spPr>
          <a:xfrm>
            <a:off x="3350476" y="1057940"/>
            <a:ext cx="3782870" cy="2589597"/>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ymbio AR+LT"/>
              <a:ea typeface="+mn-ea"/>
              <a:cs typeface="Symbio AR+LT"/>
            </a:endParaRPr>
          </a:p>
        </p:txBody>
      </p:sp>
      <p:grpSp>
        <p:nvGrpSpPr>
          <p:cNvPr id="326" name="Group 325">
            <a:extLst>
              <a:ext uri="{FF2B5EF4-FFF2-40B4-BE49-F238E27FC236}">
                <a16:creationId xmlns:a16="http://schemas.microsoft.com/office/drawing/2014/main" id="{7F471CB0-D473-4E38-B252-173ACA701B56}"/>
              </a:ext>
            </a:extLst>
          </p:cNvPr>
          <p:cNvGrpSpPr/>
          <p:nvPr/>
        </p:nvGrpSpPr>
        <p:grpSpPr>
          <a:xfrm>
            <a:off x="2313211" y="626764"/>
            <a:ext cx="2237925" cy="754472"/>
            <a:chOff x="1017891" y="816189"/>
            <a:chExt cx="2499373" cy="837557"/>
          </a:xfrm>
        </p:grpSpPr>
        <p:sp>
          <p:nvSpPr>
            <p:cNvPr id="327" name="Rounded Rectangle 117">
              <a:extLst>
                <a:ext uri="{FF2B5EF4-FFF2-40B4-BE49-F238E27FC236}">
                  <a16:creationId xmlns:a16="http://schemas.microsoft.com/office/drawing/2014/main" id="{CDB7A442-A93C-456B-9A3D-55B167B8DD6C}"/>
                </a:ext>
              </a:extLst>
            </p:cNvPr>
            <p:cNvSpPr/>
            <p:nvPr/>
          </p:nvSpPr>
          <p:spPr>
            <a:xfrm>
              <a:off x="2138568" y="1145530"/>
              <a:ext cx="1378696" cy="290700"/>
            </a:xfrm>
            <a:prstGeom prst="roundRect">
              <a:avLst>
                <a:gd name="adj" fmla="val 16653"/>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a:noFill/>
                </a:ln>
                <a:solidFill>
                  <a:srgbClr val="FFFFFF"/>
                </a:solidFill>
                <a:effectLst/>
                <a:uLnTx/>
                <a:uFillTx/>
                <a:latin typeface="SST Arabic" panose="020B0504030504020204" pitchFamily="34" charset="-78"/>
                <a:ea typeface="+mn-ea"/>
                <a:cs typeface="SST Arabic" panose="020B0504030504020204" pitchFamily="34" charset="-78"/>
              </a:endParaRPr>
            </a:p>
          </p:txBody>
        </p:sp>
        <p:sp>
          <p:nvSpPr>
            <p:cNvPr id="328" name="Title 1">
              <a:extLst>
                <a:ext uri="{FF2B5EF4-FFF2-40B4-BE49-F238E27FC236}">
                  <a16:creationId xmlns:a16="http://schemas.microsoft.com/office/drawing/2014/main" id="{3C1A2502-62C3-42DC-9E1E-3864CF2586AB}"/>
                </a:ext>
              </a:extLst>
            </p:cNvPr>
            <p:cNvSpPr txBox="1">
              <a:spLocks/>
            </p:cNvSpPr>
            <p:nvPr/>
          </p:nvSpPr>
          <p:spPr>
            <a:xfrm>
              <a:off x="1017891" y="1212463"/>
              <a:ext cx="2379578" cy="352509"/>
            </a:xfrm>
            <a:prstGeom prst="rect">
              <a:avLst/>
            </a:prstGeom>
          </p:spPr>
          <p:txBody>
            <a:bodyPr vert="horz" lIns="0" tIns="0" rIns="0" bIns="0" rtlCol="0" anchor="t">
              <a:noAutofit/>
            </a:bodyPr>
            <a:lstStyle>
              <a:lvl1pPr algn="r" defTabSz="914400" rtl="1" eaLnBrk="1" latinLnBrk="0" hangingPunct="1">
                <a:lnSpc>
                  <a:spcPct val="90000"/>
                </a:lnSpc>
                <a:spcBef>
                  <a:spcPct val="0"/>
                </a:spcBef>
                <a:buNone/>
                <a:defRPr sz="2600" kern="1200">
                  <a:solidFill>
                    <a:schemeClr val="accent3"/>
                  </a:solidFill>
                  <a:latin typeface="Greta Arabic" pitchFamily="2" charset="-78"/>
                  <a:ea typeface="+mj-ea"/>
                  <a:cs typeface="+mj-cs"/>
                </a:defRPr>
              </a:lvl1pPr>
            </a:lstStyle>
            <a:p>
              <a:pPr marL="0" marR="0" lvl="0" indent="0" algn="r" defTabSz="914400" rtl="1" eaLnBrk="1" fontAlgn="auto" latinLnBrk="0" hangingPunct="1">
                <a:lnSpc>
                  <a:spcPct val="90000"/>
                </a:lnSpc>
                <a:spcBef>
                  <a:spcPct val="0"/>
                </a:spcBef>
                <a:spcAft>
                  <a:spcPts val="0"/>
                </a:spcAft>
                <a:buClrTx/>
                <a:buSzTx/>
                <a:buFontTx/>
                <a:buNone/>
                <a:tabLst/>
                <a:defRPr/>
              </a:pPr>
              <a:r>
                <a:rPr kumimoji="0" lang="ar-SA" sz="1100" b="0" i="0" u="none" strike="noStrike" kern="1200" cap="none" spc="0" normalizeH="0" baseline="0" noProof="0" dirty="0">
                  <a:ln>
                    <a:noFill/>
                  </a:ln>
                  <a:solidFill>
                    <a:srgbClr val="FFFFFF"/>
                  </a:solidFill>
                  <a:effectLst/>
                  <a:uLnTx/>
                  <a:uFillTx/>
                  <a:latin typeface="Greta Arabic" pitchFamily="2" charset="-78"/>
                  <a:ea typeface="+mj-ea"/>
                  <a:cs typeface="Somar Bold"/>
                </a:rPr>
                <a:t>محرك المخاطر </a:t>
              </a:r>
              <a:endParaRPr kumimoji="0" lang="en-US" sz="1100" b="0" i="0" u="none" strike="noStrike" kern="1200" cap="none" spc="0" normalizeH="0" baseline="0" noProof="0" dirty="0">
                <a:ln>
                  <a:noFill/>
                </a:ln>
                <a:solidFill>
                  <a:srgbClr val="FFFFFF"/>
                </a:solidFill>
                <a:effectLst/>
                <a:uLnTx/>
                <a:uFillTx/>
                <a:latin typeface="Greta Arabic" pitchFamily="2" charset="-78"/>
                <a:ea typeface="+mj-ea"/>
                <a:cs typeface="Somar Bold"/>
              </a:endParaRPr>
            </a:p>
          </p:txBody>
        </p:sp>
        <p:grpSp>
          <p:nvGrpSpPr>
            <p:cNvPr id="329" name="Group 328">
              <a:extLst>
                <a:ext uri="{FF2B5EF4-FFF2-40B4-BE49-F238E27FC236}">
                  <a16:creationId xmlns:a16="http://schemas.microsoft.com/office/drawing/2014/main" id="{5279961F-B6D7-4E42-B5E1-6962D63DF052}"/>
                </a:ext>
              </a:extLst>
            </p:cNvPr>
            <p:cNvGrpSpPr/>
            <p:nvPr/>
          </p:nvGrpSpPr>
          <p:grpSpPr>
            <a:xfrm>
              <a:off x="1500068" y="816189"/>
              <a:ext cx="927245" cy="837557"/>
              <a:chOff x="1999842" y="3006204"/>
              <a:chExt cx="2249019" cy="2124066"/>
            </a:xfrm>
          </p:grpSpPr>
          <p:sp>
            <p:nvSpPr>
              <p:cNvPr id="330" name="Oval 329">
                <a:extLst>
                  <a:ext uri="{FF2B5EF4-FFF2-40B4-BE49-F238E27FC236}">
                    <a16:creationId xmlns:a16="http://schemas.microsoft.com/office/drawing/2014/main" id="{AC285A6D-FD01-421B-A668-E900F7AAE5A1}"/>
                  </a:ext>
                </a:extLst>
              </p:cNvPr>
              <p:cNvSpPr/>
              <p:nvPr/>
            </p:nvSpPr>
            <p:spPr>
              <a:xfrm>
                <a:off x="2336214" y="3338993"/>
                <a:ext cx="985402" cy="988605"/>
              </a:xfrm>
              <a:prstGeom prst="ellipse">
                <a:avLst/>
              </a:prstGeom>
              <a:solidFill>
                <a:schemeClr val="bg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prst="cross"/>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Symbio AR+LT"/>
                </a:endParaRPr>
              </a:p>
            </p:txBody>
          </p:sp>
          <p:sp>
            <p:nvSpPr>
              <p:cNvPr id="331" name="Freeform 6">
                <a:extLst>
                  <a:ext uri="{FF2B5EF4-FFF2-40B4-BE49-F238E27FC236}">
                    <a16:creationId xmlns:a16="http://schemas.microsoft.com/office/drawing/2014/main" id="{3465DEAF-74EB-49F3-8313-010F594C10AD}"/>
                  </a:ext>
                </a:extLst>
              </p:cNvPr>
              <p:cNvSpPr>
                <a:spLocks noEditPoints="1"/>
              </p:cNvSpPr>
              <p:nvPr/>
            </p:nvSpPr>
            <p:spPr bwMode="auto">
              <a:xfrm rot="1007925">
                <a:off x="1999842" y="3006204"/>
                <a:ext cx="1666171" cy="1665293"/>
              </a:xfrm>
              <a:custGeom>
                <a:avLst/>
                <a:gdLst>
                  <a:gd name="T0" fmla="*/ 4109 w 8218"/>
                  <a:gd name="T1" fmla="*/ 6534 h 8219"/>
                  <a:gd name="T2" fmla="*/ 1684 w 8218"/>
                  <a:gd name="T3" fmla="*/ 4109 h 8219"/>
                  <a:gd name="T4" fmla="*/ 4109 w 8218"/>
                  <a:gd name="T5" fmla="*/ 1684 h 8219"/>
                  <a:gd name="T6" fmla="*/ 6534 w 8218"/>
                  <a:gd name="T7" fmla="*/ 4109 h 8219"/>
                  <a:gd name="T8" fmla="*/ 4109 w 8218"/>
                  <a:gd name="T9" fmla="*/ 6534 h 8219"/>
                  <a:gd name="T10" fmla="*/ 8017 w 8218"/>
                  <a:gd name="T11" fmla="*/ 5432 h 8219"/>
                  <a:gd name="T12" fmla="*/ 8218 w 8218"/>
                  <a:gd name="T13" fmla="*/ 4462 h 8219"/>
                  <a:gd name="T14" fmla="*/ 7550 w 8218"/>
                  <a:gd name="T15" fmla="*/ 4138 h 8219"/>
                  <a:gd name="T16" fmla="*/ 7537 w 8218"/>
                  <a:gd name="T17" fmla="*/ 3811 h 8219"/>
                  <a:gd name="T18" fmla="*/ 7525 w 8218"/>
                  <a:gd name="T19" fmla="*/ 3698 h 8219"/>
                  <a:gd name="T20" fmla="*/ 8154 w 8218"/>
                  <a:gd name="T21" fmla="*/ 3300 h 8219"/>
                  <a:gd name="T22" fmla="*/ 7846 w 8218"/>
                  <a:gd name="T23" fmla="*/ 2360 h 8219"/>
                  <a:gd name="T24" fmla="*/ 7103 w 8218"/>
                  <a:gd name="T25" fmla="*/ 2414 h 8219"/>
                  <a:gd name="T26" fmla="*/ 6862 w 8218"/>
                  <a:gd name="T27" fmla="*/ 2044 h 8219"/>
                  <a:gd name="T28" fmla="*/ 7207 w 8218"/>
                  <a:gd name="T29" fmla="*/ 1387 h 8219"/>
                  <a:gd name="T30" fmla="*/ 6470 w 8218"/>
                  <a:gd name="T31" fmla="*/ 727 h 8219"/>
                  <a:gd name="T32" fmla="*/ 5854 w 8218"/>
                  <a:gd name="T33" fmla="*/ 1144 h 8219"/>
                  <a:gd name="T34" fmla="*/ 5460 w 8218"/>
                  <a:gd name="T35" fmla="*/ 944 h 8219"/>
                  <a:gd name="T36" fmla="*/ 5431 w 8218"/>
                  <a:gd name="T37" fmla="*/ 202 h 8219"/>
                  <a:gd name="T38" fmla="*/ 4462 w 8218"/>
                  <a:gd name="T39" fmla="*/ 0 h 8219"/>
                  <a:gd name="T40" fmla="*/ 4138 w 8218"/>
                  <a:gd name="T41" fmla="*/ 669 h 8219"/>
                  <a:gd name="T42" fmla="*/ 3811 w 8218"/>
                  <a:gd name="T43" fmla="*/ 682 h 8219"/>
                  <a:gd name="T44" fmla="*/ 3698 w 8218"/>
                  <a:gd name="T45" fmla="*/ 694 h 8219"/>
                  <a:gd name="T46" fmla="*/ 3301 w 8218"/>
                  <a:gd name="T47" fmla="*/ 64 h 8219"/>
                  <a:gd name="T48" fmla="*/ 2360 w 8218"/>
                  <a:gd name="T49" fmla="*/ 373 h 8219"/>
                  <a:gd name="T50" fmla="*/ 2414 w 8218"/>
                  <a:gd name="T51" fmla="*/ 1115 h 8219"/>
                  <a:gd name="T52" fmla="*/ 2045 w 8218"/>
                  <a:gd name="T53" fmla="*/ 1357 h 8219"/>
                  <a:gd name="T54" fmla="*/ 1386 w 8218"/>
                  <a:gd name="T55" fmla="*/ 1011 h 8219"/>
                  <a:gd name="T56" fmla="*/ 727 w 8218"/>
                  <a:gd name="T57" fmla="*/ 1749 h 8219"/>
                  <a:gd name="T58" fmla="*/ 1145 w 8218"/>
                  <a:gd name="T59" fmla="*/ 2365 h 8219"/>
                  <a:gd name="T60" fmla="*/ 944 w 8218"/>
                  <a:gd name="T61" fmla="*/ 2758 h 8219"/>
                  <a:gd name="T62" fmla="*/ 202 w 8218"/>
                  <a:gd name="T63" fmla="*/ 2787 h 8219"/>
                  <a:gd name="T64" fmla="*/ 0 w 8218"/>
                  <a:gd name="T65" fmla="*/ 3757 h 8219"/>
                  <a:gd name="T66" fmla="*/ 669 w 8218"/>
                  <a:gd name="T67" fmla="*/ 4081 h 8219"/>
                  <a:gd name="T68" fmla="*/ 681 w 8218"/>
                  <a:gd name="T69" fmla="*/ 4408 h 8219"/>
                  <a:gd name="T70" fmla="*/ 694 w 8218"/>
                  <a:gd name="T71" fmla="*/ 4521 h 8219"/>
                  <a:gd name="T72" fmla="*/ 65 w 8218"/>
                  <a:gd name="T73" fmla="*/ 4918 h 8219"/>
                  <a:gd name="T74" fmla="*/ 373 w 8218"/>
                  <a:gd name="T75" fmla="*/ 5859 h 8219"/>
                  <a:gd name="T76" fmla="*/ 1115 w 8218"/>
                  <a:gd name="T77" fmla="*/ 5805 h 8219"/>
                  <a:gd name="T78" fmla="*/ 1357 w 8218"/>
                  <a:gd name="T79" fmla="*/ 6174 h 8219"/>
                  <a:gd name="T80" fmla="*/ 1011 w 8218"/>
                  <a:gd name="T81" fmla="*/ 6832 h 8219"/>
                  <a:gd name="T82" fmla="*/ 1749 w 8218"/>
                  <a:gd name="T83" fmla="*/ 7492 h 8219"/>
                  <a:gd name="T84" fmla="*/ 2365 w 8218"/>
                  <a:gd name="T85" fmla="*/ 7074 h 8219"/>
                  <a:gd name="T86" fmla="*/ 2758 w 8218"/>
                  <a:gd name="T87" fmla="*/ 7274 h 8219"/>
                  <a:gd name="T88" fmla="*/ 2787 w 8218"/>
                  <a:gd name="T89" fmla="*/ 8017 h 8219"/>
                  <a:gd name="T90" fmla="*/ 3756 w 8218"/>
                  <a:gd name="T91" fmla="*/ 8219 h 8219"/>
                  <a:gd name="T92" fmla="*/ 4081 w 8218"/>
                  <a:gd name="T93" fmla="*/ 7550 h 8219"/>
                  <a:gd name="T94" fmla="*/ 4408 w 8218"/>
                  <a:gd name="T95" fmla="*/ 7537 h 8219"/>
                  <a:gd name="T96" fmla="*/ 4520 w 8218"/>
                  <a:gd name="T97" fmla="*/ 7524 h 8219"/>
                  <a:gd name="T98" fmla="*/ 4917 w 8218"/>
                  <a:gd name="T99" fmla="*/ 8155 h 8219"/>
                  <a:gd name="T100" fmla="*/ 5859 w 8218"/>
                  <a:gd name="T101" fmla="*/ 7847 h 8219"/>
                  <a:gd name="T102" fmla="*/ 5805 w 8218"/>
                  <a:gd name="T103" fmla="*/ 7104 h 8219"/>
                  <a:gd name="T104" fmla="*/ 6174 w 8218"/>
                  <a:gd name="T105" fmla="*/ 6862 h 8219"/>
                  <a:gd name="T106" fmla="*/ 6832 w 8218"/>
                  <a:gd name="T107" fmla="*/ 7208 h 8219"/>
                  <a:gd name="T108" fmla="*/ 7492 w 8218"/>
                  <a:gd name="T109" fmla="*/ 6470 h 8219"/>
                  <a:gd name="T110" fmla="*/ 7075 w 8218"/>
                  <a:gd name="T111" fmla="*/ 5854 h 8219"/>
                  <a:gd name="T112" fmla="*/ 7274 w 8218"/>
                  <a:gd name="T113" fmla="*/ 5461 h 8219"/>
                  <a:gd name="T114" fmla="*/ 8017 w 8218"/>
                  <a:gd name="T115" fmla="*/ 5432 h 8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218" h="8219">
                    <a:moveTo>
                      <a:pt x="4109" y="6534"/>
                    </a:moveTo>
                    <a:cubicBezTo>
                      <a:pt x="2772" y="6534"/>
                      <a:pt x="1684" y="5447"/>
                      <a:pt x="1684" y="4109"/>
                    </a:cubicBezTo>
                    <a:cubicBezTo>
                      <a:pt x="1684" y="2772"/>
                      <a:pt x="2772" y="1684"/>
                      <a:pt x="4109" y="1684"/>
                    </a:cubicBezTo>
                    <a:cubicBezTo>
                      <a:pt x="5446" y="1684"/>
                      <a:pt x="6534" y="2772"/>
                      <a:pt x="6534" y="4109"/>
                    </a:cubicBezTo>
                    <a:cubicBezTo>
                      <a:pt x="6534" y="5447"/>
                      <a:pt x="5446" y="6534"/>
                      <a:pt x="4109" y="6534"/>
                    </a:cubicBezTo>
                    <a:close/>
                    <a:moveTo>
                      <a:pt x="8017" y="5432"/>
                    </a:moveTo>
                    <a:cubicBezTo>
                      <a:pt x="8122" y="5122"/>
                      <a:pt x="8190" y="4797"/>
                      <a:pt x="8218" y="4462"/>
                    </a:cubicBezTo>
                    <a:lnTo>
                      <a:pt x="7550" y="4138"/>
                    </a:lnTo>
                    <a:cubicBezTo>
                      <a:pt x="7551" y="4030"/>
                      <a:pt x="7547" y="3921"/>
                      <a:pt x="7537" y="3811"/>
                    </a:cubicBezTo>
                    <a:cubicBezTo>
                      <a:pt x="7534" y="3773"/>
                      <a:pt x="7529" y="3736"/>
                      <a:pt x="7525" y="3698"/>
                    </a:cubicBezTo>
                    <a:lnTo>
                      <a:pt x="8154" y="3300"/>
                    </a:lnTo>
                    <a:cubicBezTo>
                      <a:pt x="8088" y="2970"/>
                      <a:pt x="7984" y="2655"/>
                      <a:pt x="7846" y="2360"/>
                    </a:cubicBezTo>
                    <a:lnTo>
                      <a:pt x="7103" y="2414"/>
                    </a:lnTo>
                    <a:cubicBezTo>
                      <a:pt x="7031" y="2285"/>
                      <a:pt x="6950" y="2162"/>
                      <a:pt x="6862" y="2044"/>
                    </a:cubicBezTo>
                    <a:lnTo>
                      <a:pt x="7207" y="1387"/>
                    </a:lnTo>
                    <a:cubicBezTo>
                      <a:pt x="6989" y="1138"/>
                      <a:pt x="6741" y="917"/>
                      <a:pt x="6470" y="727"/>
                    </a:cubicBezTo>
                    <a:lnTo>
                      <a:pt x="5854" y="1144"/>
                    </a:lnTo>
                    <a:cubicBezTo>
                      <a:pt x="5728" y="1070"/>
                      <a:pt x="5596" y="1003"/>
                      <a:pt x="5460" y="944"/>
                    </a:cubicBezTo>
                    <a:lnTo>
                      <a:pt x="5431" y="202"/>
                    </a:lnTo>
                    <a:cubicBezTo>
                      <a:pt x="5122" y="97"/>
                      <a:pt x="4796" y="28"/>
                      <a:pt x="4462" y="0"/>
                    </a:cubicBezTo>
                    <a:lnTo>
                      <a:pt x="4138" y="669"/>
                    </a:lnTo>
                    <a:cubicBezTo>
                      <a:pt x="4030" y="668"/>
                      <a:pt x="3921" y="672"/>
                      <a:pt x="3811" y="682"/>
                    </a:cubicBezTo>
                    <a:cubicBezTo>
                      <a:pt x="3772" y="685"/>
                      <a:pt x="3735" y="690"/>
                      <a:pt x="3698" y="694"/>
                    </a:cubicBezTo>
                    <a:lnTo>
                      <a:pt x="3301" y="64"/>
                    </a:lnTo>
                    <a:cubicBezTo>
                      <a:pt x="2970" y="130"/>
                      <a:pt x="2655" y="234"/>
                      <a:pt x="2360" y="373"/>
                    </a:cubicBezTo>
                    <a:lnTo>
                      <a:pt x="2414" y="1115"/>
                    </a:lnTo>
                    <a:cubicBezTo>
                      <a:pt x="2285" y="1188"/>
                      <a:pt x="2161" y="1269"/>
                      <a:pt x="2045" y="1357"/>
                    </a:cubicBezTo>
                    <a:lnTo>
                      <a:pt x="1386" y="1011"/>
                    </a:lnTo>
                    <a:cubicBezTo>
                      <a:pt x="1138" y="1230"/>
                      <a:pt x="916" y="1478"/>
                      <a:pt x="727" y="1749"/>
                    </a:cubicBezTo>
                    <a:lnTo>
                      <a:pt x="1145" y="2365"/>
                    </a:lnTo>
                    <a:cubicBezTo>
                      <a:pt x="1070" y="2491"/>
                      <a:pt x="1002" y="2623"/>
                      <a:pt x="944" y="2758"/>
                    </a:cubicBezTo>
                    <a:lnTo>
                      <a:pt x="202" y="2787"/>
                    </a:lnTo>
                    <a:cubicBezTo>
                      <a:pt x="96" y="3097"/>
                      <a:pt x="28" y="3422"/>
                      <a:pt x="0" y="3757"/>
                    </a:cubicBezTo>
                    <a:lnTo>
                      <a:pt x="669" y="4081"/>
                    </a:lnTo>
                    <a:cubicBezTo>
                      <a:pt x="668" y="4189"/>
                      <a:pt x="672" y="4298"/>
                      <a:pt x="681" y="4408"/>
                    </a:cubicBezTo>
                    <a:cubicBezTo>
                      <a:pt x="685" y="4446"/>
                      <a:pt x="689" y="4483"/>
                      <a:pt x="694" y="4521"/>
                    </a:cubicBezTo>
                    <a:lnTo>
                      <a:pt x="65" y="4918"/>
                    </a:lnTo>
                    <a:cubicBezTo>
                      <a:pt x="131" y="5248"/>
                      <a:pt x="234" y="5564"/>
                      <a:pt x="373" y="5859"/>
                    </a:cubicBezTo>
                    <a:lnTo>
                      <a:pt x="1115" y="5805"/>
                    </a:lnTo>
                    <a:cubicBezTo>
                      <a:pt x="1188" y="5933"/>
                      <a:pt x="1269" y="6057"/>
                      <a:pt x="1357" y="6174"/>
                    </a:cubicBezTo>
                    <a:lnTo>
                      <a:pt x="1011" y="6832"/>
                    </a:lnTo>
                    <a:cubicBezTo>
                      <a:pt x="1229" y="7081"/>
                      <a:pt x="1478" y="7302"/>
                      <a:pt x="1749" y="7492"/>
                    </a:cubicBezTo>
                    <a:lnTo>
                      <a:pt x="2365" y="7074"/>
                    </a:lnTo>
                    <a:cubicBezTo>
                      <a:pt x="2491" y="7149"/>
                      <a:pt x="2622" y="7216"/>
                      <a:pt x="2758" y="7274"/>
                    </a:cubicBezTo>
                    <a:lnTo>
                      <a:pt x="2787" y="8017"/>
                    </a:lnTo>
                    <a:cubicBezTo>
                      <a:pt x="3097" y="8122"/>
                      <a:pt x="3421" y="8191"/>
                      <a:pt x="3756" y="8219"/>
                    </a:cubicBezTo>
                    <a:lnTo>
                      <a:pt x="4081" y="7550"/>
                    </a:lnTo>
                    <a:cubicBezTo>
                      <a:pt x="4189" y="7551"/>
                      <a:pt x="4298" y="7547"/>
                      <a:pt x="4408" y="7537"/>
                    </a:cubicBezTo>
                    <a:cubicBezTo>
                      <a:pt x="4446" y="7534"/>
                      <a:pt x="4483" y="7529"/>
                      <a:pt x="4520" y="7524"/>
                    </a:cubicBezTo>
                    <a:lnTo>
                      <a:pt x="4917" y="8155"/>
                    </a:lnTo>
                    <a:cubicBezTo>
                      <a:pt x="5249" y="8089"/>
                      <a:pt x="5564" y="7985"/>
                      <a:pt x="5859" y="7847"/>
                    </a:cubicBezTo>
                    <a:lnTo>
                      <a:pt x="5805" y="7104"/>
                    </a:lnTo>
                    <a:cubicBezTo>
                      <a:pt x="5933" y="7030"/>
                      <a:pt x="6057" y="6950"/>
                      <a:pt x="6174" y="6862"/>
                    </a:cubicBezTo>
                    <a:lnTo>
                      <a:pt x="6832" y="7208"/>
                    </a:lnTo>
                    <a:cubicBezTo>
                      <a:pt x="7080" y="6989"/>
                      <a:pt x="7302" y="6741"/>
                      <a:pt x="7492" y="6470"/>
                    </a:cubicBezTo>
                    <a:lnTo>
                      <a:pt x="7075" y="5854"/>
                    </a:lnTo>
                    <a:cubicBezTo>
                      <a:pt x="7149" y="5728"/>
                      <a:pt x="7216" y="5596"/>
                      <a:pt x="7274" y="5461"/>
                    </a:cubicBezTo>
                    <a:lnTo>
                      <a:pt x="8017" y="5432"/>
                    </a:lnTo>
                  </a:path>
                </a:pathLst>
              </a:custGeom>
              <a:solidFill>
                <a:srgbClr val="14386B"/>
              </a:solidFill>
              <a:ln>
                <a:noFill/>
              </a:ln>
              <a:effectLst>
                <a:outerShdw blurRad="50800" dist="38100" dir="13500000" algn="br" rotWithShape="0">
                  <a:prstClr val="black">
                    <a:alpha val="40000"/>
                  </a:prstClr>
                </a:outerShdw>
              </a:effec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Symbio AR+LT"/>
                </a:endParaRPr>
              </a:p>
            </p:txBody>
          </p:sp>
          <p:sp>
            <p:nvSpPr>
              <p:cNvPr id="332" name="Oval 331">
                <a:extLst>
                  <a:ext uri="{FF2B5EF4-FFF2-40B4-BE49-F238E27FC236}">
                    <a16:creationId xmlns:a16="http://schemas.microsoft.com/office/drawing/2014/main" id="{EA322DFD-D8AA-4D73-8C42-6EA196574388}"/>
                  </a:ext>
                </a:extLst>
              </p:cNvPr>
              <p:cNvSpPr/>
              <p:nvPr/>
            </p:nvSpPr>
            <p:spPr>
              <a:xfrm>
                <a:off x="2471753" y="3458787"/>
                <a:ext cx="728933" cy="75325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Symbio AR+LT"/>
                </a:endParaRPr>
              </a:p>
            </p:txBody>
          </p:sp>
          <p:sp>
            <p:nvSpPr>
              <p:cNvPr id="333" name="Oval 332">
                <a:extLst>
                  <a:ext uri="{FF2B5EF4-FFF2-40B4-BE49-F238E27FC236}">
                    <a16:creationId xmlns:a16="http://schemas.microsoft.com/office/drawing/2014/main" id="{3F94FF47-59EC-495C-8D30-9E6318FD87F8}"/>
                  </a:ext>
                </a:extLst>
              </p:cNvPr>
              <p:cNvSpPr/>
              <p:nvPr/>
            </p:nvSpPr>
            <p:spPr>
              <a:xfrm>
                <a:off x="3077743" y="4176213"/>
                <a:ext cx="750626" cy="712905"/>
              </a:xfrm>
              <a:prstGeom prst="ellipse">
                <a:avLst/>
              </a:prstGeom>
              <a:solidFill>
                <a:schemeClr val="bg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prst="cross"/>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Symbio AR+LT"/>
                </a:endParaRPr>
              </a:p>
            </p:txBody>
          </p:sp>
          <p:pic>
            <p:nvPicPr>
              <p:cNvPr id="334" name="Picture 4" descr="Data Analysis PNG Images Transparent Background | PNG Play">
                <a:extLst>
                  <a:ext uri="{FF2B5EF4-FFF2-40B4-BE49-F238E27FC236}">
                    <a16:creationId xmlns:a16="http://schemas.microsoft.com/office/drawing/2014/main" id="{EF17D52B-F33F-464C-80B0-3A9A21A1E335}"/>
                  </a:ext>
                </a:extLst>
              </p:cNvPr>
              <p:cNvPicPr>
                <a:picLocks noChangeAspect="1" noChangeArrowheads="1"/>
              </p:cNvPicPr>
              <p:nvPr/>
            </p:nvPicPr>
            <p:blipFill>
              <a:blip r:embed="rId12">
                <a:clrChange>
                  <a:clrFrom>
                    <a:srgbClr val="006343"/>
                  </a:clrFrom>
                  <a:clrTo>
                    <a:srgbClr val="006343">
                      <a:alpha val="0"/>
                    </a:srgbClr>
                  </a:clrTo>
                </a:clrChange>
                <a:extLst>
                  <a:ext uri="{28A0092B-C50C-407E-A947-70E740481C1C}">
                    <a14:useLocalDpi xmlns:a14="http://schemas.microsoft.com/office/drawing/2010/main" val="0"/>
                  </a:ext>
                </a:extLst>
              </a:blip>
              <a:srcRect/>
              <a:stretch>
                <a:fillRect/>
              </a:stretch>
            </p:blipFill>
            <p:spPr bwMode="auto">
              <a:xfrm>
                <a:off x="2413486" y="3405963"/>
                <a:ext cx="830857" cy="831860"/>
              </a:xfrm>
              <a:prstGeom prst="rect">
                <a:avLst/>
              </a:prstGeom>
              <a:noFill/>
              <a:extLst>
                <a:ext uri="{909E8E84-426E-40DD-AFC4-6F175D3DCCD1}">
                  <a14:hiddenFill xmlns:a14="http://schemas.microsoft.com/office/drawing/2010/main">
                    <a:solidFill>
                      <a:srgbClr val="FFFFFF"/>
                    </a:solidFill>
                  </a14:hiddenFill>
                </a:ext>
              </a:extLst>
            </p:spPr>
          </p:pic>
          <p:sp>
            <p:nvSpPr>
              <p:cNvPr id="335" name="Freeform 6">
                <a:extLst>
                  <a:ext uri="{FF2B5EF4-FFF2-40B4-BE49-F238E27FC236}">
                    <a16:creationId xmlns:a16="http://schemas.microsoft.com/office/drawing/2014/main" id="{7806EFF8-C554-4445-9B0B-C890F60276A1}"/>
                  </a:ext>
                </a:extLst>
              </p:cNvPr>
              <p:cNvSpPr>
                <a:spLocks noEditPoints="1"/>
              </p:cNvSpPr>
              <p:nvPr/>
            </p:nvSpPr>
            <p:spPr bwMode="auto">
              <a:xfrm>
                <a:off x="2832927" y="3938982"/>
                <a:ext cx="1255251" cy="1191288"/>
              </a:xfrm>
              <a:custGeom>
                <a:avLst/>
                <a:gdLst>
                  <a:gd name="T0" fmla="*/ 4109 w 8218"/>
                  <a:gd name="T1" fmla="*/ 6534 h 8219"/>
                  <a:gd name="T2" fmla="*/ 1684 w 8218"/>
                  <a:gd name="T3" fmla="*/ 4109 h 8219"/>
                  <a:gd name="T4" fmla="*/ 4109 w 8218"/>
                  <a:gd name="T5" fmla="*/ 1684 h 8219"/>
                  <a:gd name="T6" fmla="*/ 6534 w 8218"/>
                  <a:gd name="T7" fmla="*/ 4109 h 8219"/>
                  <a:gd name="T8" fmla="*/ 4109 w 8218"/>
                  <a:gd name="T9" fmla="*/ 6534 h 8219"/>
                  <a:gd name="T10" fmla="*/ 8017 w 8218"/>
                  <a:gd name="T11" fmla="*/ 5432 h 8219"/>
                  <a:gd name="T12" fmla="*/ 8218 w 8218"/>
                  <a:gd name="T13" fmla="*/ 4462 h 8219"/>
                  <a:gd name="T14" fmla="*/ 7550 w 8218"/>
                  <a:gd name="T15" fmla="*/ 4138 h 8219"/>
                  <a:gd name="T16" fmla="*/ 7537 w 8218"/>
                  <a:gd name="T17" fmla="*/ 3811 h 8219"/>
                  <a:gd name="T18" fmla="*/ 7525 w 8218"/>
                  <a:gd name="T19" fmla="*/ 3698 h 8219"/>
                  <a:gd name="T20" fmla="*/ 8154 w 8218"/>
                  <a:gd name="T21" fmla="*/ 3300 h 8219"/>
                  <a:gd name="T22" fmla="*/ 7846 w 8218"/>
                  <a:gd name="T23" fmla="*/ 2360 h 8219"/>
                  <a:gd name="T24" fmla="*/ 7103 w 8218"/>
                  <a:gd name="T25" fmla="*/ 2414 h 8219"/>
                  <a:gd name="T26" fmla="*/ 6862 w 8218"/>
                  <a:gd name="T27" fmla="*/ 2044 h 8219"/>
                  <a:gd name="T28" fmla="*/ 7207 w 8218"/>
                  <a:gd name="T29" fmla="*/ 1387 h 8219"/>
                  <a:gd name="T30" fmla="*/ 6470 w 8218"/>
                  <a:gd name="T31" fmla="*/ 727 h 8219"/>
                  <a:gd name="T32" fmla="*/ 5854 w 8218"/>
                  <a:gd name="T33" fmla="*/ 1144 h 8219"/>
                  <a:gd name="T34" fmla="*/ 5460 w 8218"/>
                  <a:gd name="T35" fmla="*/ 944 h 8219"/>
                  <a:gd name="T36" fmla="*/ 5431 w 8218"/>
                  <a:gd name="T37" fmla="*/ 202 h 8219"/>
                  <a:gd name="T38" fmla="*/ 4462 w 8218"/>
                  <a:gd name="T39" fmla="*/ 0 h 8219"/>
                  <a:gd name="T40" fmla="*/ 4138 w 8218"/>
                  <a:gd name="T41" fmla="*/ 669 h 8219"/>
                  <a:gd name="T42" fmla="*/ 3811 w 8218"/>
                  <a:gd name="T43" fmla="*/ 682 h 8219"/>
                  <a:gd name="T44" fmla="*/ 3698 w 8218"/>
                  <a:gd name="T45" fmla="*/ 694 h 8219"/>
                  <a:gd name="T46" fmla="*/ 3301 w 8218"/>
                  <a:gd name="T47" fmla="*/ 64 h 8219"/>
                  <a:gd name="T48" fmla="*/ 2360 w 8218"/>
                  <a:gd name="T49" fmla="*/ 373 h 8219"/>
                  <a:gd name="T50" fmla="*/ 2414 w 8218"/>
                  <a:gd name="T51" fmla="*/ 1115 h 8219"/>
                  <a:gd name="T52" fmla="*/ 2045 w 8218"/>
                  <a:gd name="T53" fmla="*/ 1357 h 8219"/>
                  <a:gd name="T54" fmla="*/ 1386 w 8218"/>
                  <a:gd name="T55" fmla="*/ 1011 h 8219"/>
                  <a:gd name="T56" fmla="*/ 727 w 8218"/>
                  <a:gd name="T57" fmla="*/ 1749 h 8219"/>
                  <a:gd name="T58" fmla="*/ 1145 w 8218"/>
                  <a:gd name="T59" fmla="*/ 2365 h 8219"/>
                  <a:gd name="T60" fmla="*/ 944 w 8218"/>
                  <a:gd name="T61" fmla="*/ 2758 h 8219"/>
                  <a:gd name="T62" fmla="*/ 202 w 8218"/>
                  <a:gd name="T63" fmla="*/ 2787 h 8219"/>
                  <a:gd name="T64" fmla="*/ 0 w 8218"/>
                  <a:gd name="T65" fmla="*/ 3757 h 8219"/>
                  <a:gd name="T66" fmla="*/ 669 w 8218"/>
                  <a:gd name="T67" fmla="*/ 4081 h 8219"/>
                  <a:gd name="T68" fmla="*/ 681 w 8218"/>
                  <a:gd name="T69" fmla="*/ 4408 h 8219"/>
                  <a:gd name="T70" fmla="*/ 694 w 8218"/>
                  <a:gd name="T71" fmla="*/ 4521 h 8219"/>
                  <a:gd name="T72" fmla="*/ 65 w 8218"/>
                  <a:gd name="T73" fmla="*/ 4918 h 8219"/>
                  <a:gd name="T74" fmla="*/ 373 w 8218"/>
                  <a:gd name="T75" fmla="*/ 5859 h 8219"/>
                  <a:gd name="T76" fmla="*/ 1115 w 8218"/>
                  <a:gd name="T77" fmla="*/ 5805 h 8219"/>
                  <a:gd name="T78" fmla="*/ 1357 w 8218"/>
                  <a:gd name="T79" fmla="*/ 6174 h 8219"/>
                  <a:gd name="T80" fmla="*/ 1011 w 8218"/>
                  <a:gd name="T81" fmla="*/ 6832 h 8219"/>
                  <a:gd name="T82" fmla="*/ 1749 w 8218"/>
                  <a:gd name="T83" fmla="*/ 7492 h 8219"/>
                  <a:gd name="T84" fmla="*/ 2365 w 8218"/>
                  <a:gd name="T85" fmla="*/ 7074 h 8219"/>
                  <a:gd name="T86" fmla="*/ 2758 w 8218"/>
                  <a:gd name="T87" fmla="*/ 7274 h 8219"/>
                  <a:gd name="T88" fmla="*/ 2787 w 8218"/>
                  <a:gd name="T89" fmla="*/ 8017 h 8219"/>
                  <a:gd name="T90" fmla="*/ 3756 w 8218"/>
                  <a:gd name="T91" fmla="*/ 8219 h 8219"/>
                  <a:gd name="T92" fmla="*/ 4081 w 8218"/>
                  <a:gd name="T93" fmla="*/ 7550 h 8219"/>
                  <a:gd name="T94" fmla="*/ 4408 w 8218"/>
                  <a:gd name="T95" fmla="*/ 7537 h 8219"/>
                  <a:gd name="T96" fmla="*/ 4520 w 8218"/>
                  <a:gd name="T97" fmla="*/ 7524 h 8219"/>
                  <a:gd name="T98" fmla="*/ 4917 w 8218"/>
                  <a:gd name="T99" fmla="*/ 8155 h 8219"/>
                  <a:gd name="T100" fmla="*/ 5859 w 8218"/>
                  <a:gd name="T101" fmla="*/ 7847 h 8219"/>
                  <a:gd name="T102" fmla="*/ 5805 w 8218"/>
                  <a:gd name="T103" fmla="*/ 7104 h 8219"/>
                  <a:gd name="T104" fmla="*/ 6174 w 8218"/>
                  <a:gd name="T105" fmla="*/ 6862 h 8219"/>
                  <a:gd name="T106" fmla="*/ 6832 w 8218"/>
                  <a:gd name="T107" fmla="*/ 7208 h 8219"/>
                  <a:gd name="T108" fmla="*/ 7492 w 8218"/>
                  <a:gd name="T109" fmla="*/ 6470 h 8219"/>
                  <a:gd name="T110" fmla="*/ 7075 w 8218"/>
                  <a:gd name="T111" fmla="*/ 5854 h 8219"/>
                  <a:gd name="T112" fmla="*/ 7274 w 8218"/>
                  <a:gd name="T113" fmla="*/ 5461 h 8219"/>
                  <a:gd name="T114" fmla="*/ 8017 w 8218"/>
                  <a:gd name="T115" fmla="*/ 5432 h 8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218" h="8219">
                    <a:moveTo>
                      <a:pt x="4109" y="6534"/>
                    </a:moveTo>
                    <a:cubicBezTo>
                      <a:pt x="2772" y="6534"/>
                      <a:pt x="1684" y="5447"/>
                      <a:pt x="1684" y="4109"/>
                    </a:cubicBezTo>
                    <a:cubicBezTo>
                      <a:pt x="1684" y="2772"/>
                      <a:pt x="2772" y="1684"/>
                      <a:pt x="4109" y="1684"/>
                    </a:cubicBezTo>
                    <a:cubicBezTo>
                      <a:pt x="5446" y="1684"/>
                      <a:pt x="6534" y="2772"/>
                      <a:pt x="6534" y="4109"/>
                    </a:cubicBezTo>
                    <a:cubicBezTo>
                      <a:pt x="6534" y="5447"/>
                      <a:pt x="5446" y="6534"/>
                      <a:pt x="4109" y="6534"/>
                    </a:cubicBezTo>
                    <a:close/>
                    <a:moveTo>
                      <a:pt x="8017" y="5432"/>
                    </a:moveTo>
                    <a:cubicBezTo>
                      <a:pt x="8122" y="5122"/>
                      <a:pt x="8190" y="4797"/>
                      <a:pt x="8218" y="4462"/>
                    </a:cubicBezTo>
                    <a:lnTo>
                      <a:pt x="7550" y="4138"/>
                    </a:lnTo>
                    <a:cubicBezTo>
                      <a:pt x="7551" y="4030"/>
                      <a:pt x="7547" y="3921"/>
                      <a:pt x="7537" y="3811"/>
                    </a:cubicBezTo>
                    <a:cubicBezTo>
                      <a:pt x="7534" y="3773"/>
                      <a:pt x="7529" y="3736"/>
                      <a:pt x="7525" y="3698"/>
                    </a:cubicBezTo>
                    <a:lnTo>
                      <a:pt x="8154" y="3300"/>
                    </a:lnTo>
                    <a:cubicBezTo>
                      <a:pt x="8088" y="2970"/>
                      <a:pt x="7984" y="2655"/>
                      <a:pt x="7846" y="2360"/>
                    </a:cubicBezTo>
                    <a:lnTo>
                      <a:pt x="7103" y="2414"/>
                    </a:lnTo>
                    <a:cubicBezTo>
                      <a:pt x="7031" y="2285"/>
                      <a:pt x="6950" y="2162"/>
                      <a:pt x="6862" y="2044"/>
                    </a:cubicBezTo>
                    <a:lnTo>
                      <a:pt x="7207" y="1387"/>
                    </a:lnTo>
                    <a:cubicBezTo>
                      <a:pt x="6989" y="1138"/>
                      <a:pt x="6741" y="917"/>
                      <a:pt x="6470" y="727"/>
                    </a:cubicBezTo>
                    <a:lnTo>
                      <a:pt x="5854" y="1144"/>
                    </a:lnTo>
                    <a:cubicBezTo>
                      <a:pt x="5728" y="1070"/>
                      <a:pt x="5596" y="1003"/>
                      <a:pt x="5460" y="944"/>
                    </a:cubicBezTo>
                    <a:lnTo>
                      <a:pt x="5431" y="202"/>
                    </a:lnTo>
                    <a:cubicBezTo>
                      <a:pt x="5122" y="97"/>
                      <a:pt x="4796" y="28"/>
                      <a:pt x="4462" y="0"/>
                    </a:cubicBezTo>
                    <a:lnTo>
                      <a:pt x="4138" y="669"/>
                    </a:lnTo>
                    <a:cubicBezTo>
                      <a:pt x="4030" y="668"/>
                      <a:pt x="3921" y="672"/>
                      <a:pt x="3811" y="682"/>
                    </a:cubicBezTo>
                    <a:cubicBezTo>
                      <a:pt x="3772" y="685"/>
                      <a:pt x="3735" y="690"/>
                      <a:pt x="3698" y="694"/>
                    </a:cubicBezTo>
                    <a:lnTo>
                      <a:pt x="3301" y="64"/>
                    </a:lnTo>
                    <a:cubicBezTo>
                      <a:pt x="2970" y="130"/>
                      <a:pt x="2655" y="234"/>
                      <a:pt x="2360" y="373"/>
                    </a:cubicBezTo>
                    <a:lnTo>
                      <a:pt x="2414" y="1115"/>
                    </a:lnTo>
                    <a:cubicBezTo>
                      <a:pt x="2285" y="1188"/>
                      <a:pt x="2161" y="1269"/>
                      <a:pt x="2045" y="1357"/>
                    </a:cubicBezTo>
                    <a:lnTo>
                      <a:pt x="1386" y="1011"/>
                    </a:lnTo>
                    <a:cubicBezTo>
                      <a:pt x="1138" y="1230"/>
                      <a:pt x="916" y="1478"/>
                      <a:pt x="727" y="1749"/>
                    </a:cubicBezTo>
                    <a:lnTo>
                      <a:pt x="1145" y="2365"/>
                    </a:lnTo>
                    <a:cubicBezTo>
                      <a:pt x="1070" y="2491"/>
                      <a:pt x="1002" y="2623"/>
                      <a:pt x="944" y="2758"/>
                    </a:cubicBezTo>
                    <a:lnTo>
                      <a:pt x="202" y="2787"/>
                    </a:lnTo>
                    <a:cubicBezTo>
                      <a:pt x="96" y="3097"/>
                      <a:pt x="28" y="3422"/>
                      <a:pt x="0" y="3757"/>
                    </a:cubicBezTo>
                    <a:lnTo>
                      <a:pt x="669" y="4081"/>
                    </a:lnTo>
                    <a:cubicBezTo>
                      <a:pt x="668" y="4189"/>
                      <a:pt x="672" y="4298"/>
                      <a:pt x="681" y="4408"/>
                    </a:cubicBezTo>
                    <a:cubicBezTo>
                      <a:pt x="685" y="4446"/>
                      <a:pt x="689" y="4483"/>
                      <a:pt x="694" y="4521"/>
                    </a:cubicBezTo>
                    <a:lnTo>
                      <a:pt x="65" y="4918"/>
                    </a:lnTo>
                    <a:cubicBezTo>
                      <a:pt x="131" y="5248"/>
                      <a:pt x="234" y="5564"/>
                      <a:pt x="373" y="5859"/>
                    </a:cubicBezTo>
                    <a:lnTo>
                      <a:pt x="1115" y="5805"/>
                    </a:lnTo>
                    <a:cubicBezTo>
                      <a:pt x="1188" y="5933"/>
                      <a:pt x="1269" y="6057"/>
                      <a:pt x="1357" y="6174"/>
                    </a:cubicBezTo>
                    <a:lnTo>
                      <a:pt x="1011" y="6832"/>
                    </a:lnTo>
                    <a:cubicBezTo>
                      <a:pt x="1229" y="7081"/>
                      <a:pt x="1478" y="7302"/>
                      <a:pt x="1749" y="7492"/>
                    </a:cubicBezTo>
                    <a:lnTo>
                      <a:pt x="2365" y="7074"/>
                    </a:lnTo>
                    <a:cubicBezTo>
                      <a:pt x="2491" y="7149"/>
                      <a:pt x="2622" y="7216"/>
                      <a:pt x="2758" y="7274"/>
                    </a:cubicBezTo>
                    <a:lnTo>
                      <a:pt x="2787" y="8017"/>
                    </a:lnTo>
                    <a:cubicBezTo>
                      <a:pt x="3097" y="8122"/>
                      <a:pt x="3421" y="8191"/>
                      <a:pt x="3756" y="8219"/>
                    </a:cubicBezTo>
                    <a:lnTo>
                      <a:pt x="4081" y="7550"/>
                    </a:lnTo>
                    <a:cubicBezTo>
                      <a:pt x="4189" y="7551"/>
                      <a:pt x="4298" y="7547"/>
                      <a:pt x="4408" y="7537"/>
                    </a:cubicBezTo>
                    <a:cubicBezTo>
                      <a:pt x="4446" y="7534"/>
                      <a:pt x="4483" y="7529"/>
                      <a:pt x="4520" y="7524"/>
                    </a:cubicBezTo>
                    <a:lnTo>
                      <a:pt x="4917" y="8155"/>
                    </a:lnTo>
                    <a:cubicBezTo>
                      <a:pt x="5249" y="8089"/>
                      <a:pt x="5564" y="7985"/>
                      <a:pt x="5859" y="7847"/>
                    </a:cubicBezTo>
                    <a:lnTo>
                      <a:pt x="5805" y="7104"/>
                    </a:lnTo>
                    <a:cubicBezTo>
                      <a:pt x="5933" y="7030"/>
                      <a:pt x="6057" y="6950"/>
                      <a:pt x="6174" y="6862"/>
                    </a:cubicBezTo>
                    <a:lnTo>
                      <a:pt x="6832" y="7208"/>
                    </a:lnTo>
                    <a:cubicBezTo>
                      <a:pt x="7080" y="6989"/>
                      <a:pt x="7302" y="6741"/>
                      <a:pt x="7492" y="6470"/>
                    </a:cubicBezTo>
                    <a:lnTo>
                      <a:pt x="7075" y="5854"/>
                    </a:lnTo>
                    <a:cubicBezTo>
                      <a:pt x="7149" y="5728"/>
                      <a:pt x="7216" y="5596"/>
                      <a:pt x="7274" y="5461"/>
                    </a:cubicBezTo>
                    <a:lnTo>
                      <a:pt x="8017" y="5432"/>
                    </a:lnTo>
                  </a:path>
                </a:pathLst>
              </a:custGeom>
              <a:solidFill>
                <a:srgbClr val="62BFCB"/>
              </a:solidFill>
              <a:ln>
                <a:noFill/>
              </a:ln>
              <a:effectLst>
                <a:outerShdw blurRad="50800" dist="381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Symbio AR+LT"/>
                </a:endParaRPr>
              </a:p>
            </p:txBody>
          </p:sp>
          <p:sp>
            <p:nvSpPr>
              <p:cNvPr id="336" name="Oval 335">
                <a:extLst>
                  <a:ext uri="{FF2B5EF4-FFF2-40B4-BE49-F238E27FC236}">
                    <a16:creationId xmlns:a16="http://schemas.microsoft.com/office/drawing/2014/main" id="{3BA19DD8-85B3-43A8-8A76-AFD4A6A9B4BF}"/>
                  </a:ext>
                </a:extLst>
              </p:cNvPr>
              <p:cNvSpPr/>
              <p:nvPr/>
            </p:nvSpPr>
            <p:spPr>
              <a:xfrm>
                <a:off x="3478578" y="3471479"/>
                <a:ext cx="581405" cy="572674"/>
              </a:xfrm>
              <a:prstGeom prst="ellipse">
                <a:avLst/>
              </a:prstGeom>
              <a:solidFill>
                <a:schemeClr val="bg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prst="cross"/>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Symbio AR+LT"/>
                </a:endParaRPr>
              </a:p>
            </p:txBody>
          </p:sp>
          <p:sp>
            <p:nvSpPr>
              <p:cNvPr id="337" name="Freeform 6">
                <a:extLst>
                  <a:ext uri="{FF2B5EF4-FFF2-40B4-BE49-F238E27FC236}">
                    <a16:creationId xmlns:a16="http://schemas.microsoft.com/office/drawing/2014/main" id="{A2491E8C-24AF-4697-BA35-4AE55ADFEE39}"/>
                  </a:ext>
                </a:extLst>
              </p:cNvPr>
              <p:cNvSpPr>
                <a:spLocks noEditPoints="1"/>
              </p:cNvSpPr>
              <p:nvPr/>
            </p:nvSpPr>
            <p:spPr bwMode="auto">
              <a:xfrm>
                <a:off x="3306114" y="3304454"/>
                <a:ext cx="942747" cy="921233"/>
              </a:xfrm>
              <a:custGeom>
                <a:avLst/>
                <a:gdLst>
                  <a:gd name="T0" fmla="*/ 4109 w 8218"/>
                  <a:gd name="T1" fmla="*/ 6534 h 8219"/>
                  <a:gd name="T2" fmla="*/ 1684 w 8218"/>
                  <a:gd name="T3" fmla="*/ 4109 h 8219"/>
                  <a:gd name="T4" fmla="*/ 4109 w 8218"/>
                  <a:gd name="T5" fmla="*/ 1684 h 8219"/>
                  <a:gd name="T6" fmla="*/ 6534 w 8218"/>
                  <a:gd name="T7" fmla="*/ 4109 h 8219"/>
                  <a:gd name="T8" fmla="*/ 4109 w 8218"/>
                  <a:gd name="T9" fmla="*/ 6534 h 8219"/>
                  <a:gd name="T10" fmla="*/ 8017 w 8218"/>
                  <a:gd name="T11" fmla="*/ 5432 h 8219"/>
                  <a:gd name="T12" fmla="*/ 8218 w 8218"/>
                  <a:gd name="T13" fmla="*/ 4462 h 8219"/>
                  <a:gd name="T14" fmla="*/ 7550 w 8218"/>
                  <a:gd name="T15" fmla="*/ 4138 h 8219"/>
                  <a:gd name="T16" fmla="*/ 7537 w 8218"/>
                  <a:gd name="T17" fmla="*/ 3811 h 8219"/>
                  <a:gd name="T18" fmla="*/ 7525 w 8218"/>
                  <a:gd name="T19" fmla="*/ 3698 h 8219"/>
                  <a:gd name="T20" fmla="*/ 8154 w 8218"/>
                  <a:gd name="T21" fmla="*/ 3300 h 8219"/>
                  <a:gd name="T22" fmla="*/ 7846 w 8218"/>
                  <a:gd name="T23" fmla="*/ 2360 h 8219"/>
                  <a:gd name="T24" fmla="*/ 7103 w 8218"/>
                  <a:gd name="T25" fmla="*/ 2414 h 8219"/>
                  <a:gd name="T26" fmla="*/ 6862 w 8218"/>
                  <a:gd name="T27" fmla="*/ 2044 h 8219"/>
                  <a:gd name="T28" fmla="*/ 7207 w 8218"/>
                  <a:gd name="T29" fmla="*/ 1387 h 8219"/>
                  <a:gd name="T30" fmla="*/ 6470 w 8218"/>
                  <a:gd name="T31" fmla="*/ 727 h 8219"/>
                  <a:gd name="T32" fmla="*/ 5854 w 8218"/>
                  <a:gd name="T33" fmla="*/ 1144 h 8219"/>
                  <a:gd name="T34" fmla="*/ 5460 w 8218"/>
                  <a:gd name="T35" fmla="*/ 944 h 8219"/>
                  <a:gd name="T36" fmla="*/ 5431 w 8218"/>
                  <a:gd name="T37" fmla="*/ 202 h 8219"/>
                  <a:gd name="T38" fmla="*/ 4462 w 8218"/>
                  <a:gd name="T39" fmla="*/ 0 h 8219"/>
                  <a:gd name="T40" fmla="*/ 4138 w 8218"/>
                  <a:gd name="T41" fmla="*/ 669 h 8219"/>
                  <a:gd name="T42" fmla="*/ 3811 w 8218"/>
                  <a:gd name="T43" fmla="*/ 682 h 8219"/>
                  <a:gd name="T44" fmla="*/ 3698 w 8218"/>
                  <a:gd name="T45" fmla="*/ 694 h 8219"/>
                  <a:gd name="T46" fmla="*/ 3301 w 8218"/>
                  <a:gd name="T47" fmla="*/ 64 h 8219"/>
                  <a:gd name="T48" fmla="*/ 2360 w 8218"/>
                  <a:gd name="T49" fmla="*/ 373 h 8219"/>
                  <a:gd name="T50" fmla="*/ 2414 w 8218"/>
                  <a:gd name="T51" fmla="*/ 1115 h 8219"/>
                  <a:gd name="T52" fmla="*/ 2045 w 8218"/>
                  <a:gd name="T53" fmla="*/ 1357 h 8219"/>
                  <a:gd name="T54" fmla="*/ 1386 w 8218"/>
                  <a:gd name="T55" fmla="*/ 1011 h 8219"/>
                  <a:gd name="T56" fmla="*/ 727 w 8218"/>
                  <a:gd name="T57" fmla="*/ 1749 h 8219"/>
                  <a:gd name="T58" fmla="*/ 1145 w 8218"/>
                  <a:gd name="T59" fmla="*/ 2365 h 8219"/>
                  <a:gd name="T60" fmla="*/ 944 w 8218"/>
                  <a:gd name="T61" fmla="*/ 2758 h 8219"/>
                  <a:gd name="T62" fmla="*/ 202 w 8218"/>
                  <a:gd name="T63" fmla="*/ 2787 h 8219"/>
                  <a:gd name="T64" fmla="*/ 0 w 8218"/>
                  <a:gd name="T65" fmla="*/ 3757 h 8219"/>
                  <a:gd name="T66" fmla="*/ 669 w 8218"/>
                  <a:gd name="T67" fmla="*/ 4081 h 8219"/>
                  <a:gd name="T68" fmla="*/ 681 w 8218"/>
                  <a:gd name="T69" fmla="*/ 4408 h 8219"/>
                  <a:gd name="T70" fmla="*/ 694 w 8218"/>
                  <a:gd name="T71" fmla="*/ 4521 h 8219"/>
                  <a:gd name="T72" fmla="*/ 65 w 8218"/>
                  <a:gd name="T73" fmla="*/ 4918 h 8219"/>
                  <a:gd name="T74" fmla="*/ 373 w 8218"/>
                  <a:gd name="T75" fmla="*/ 5859 h 8219"/>
                  <a:gd name="T76" fmla="*/ 1115 w 8218"/>
                  <a:gd name="T77" fmla="*/ 5805 h 8219"/>
                  <a:gd name="T78" fmla="*/ 1357 w 8218"/>
                  <a:gd name="T79" fmla="*/ 6174 h 8219"/>
                  <a:gd name="T80" fmla="*/ 1011 w 8218"/>
                  <a:gd name="T81" fmla="*/ 6832 h 8219"/>
                  <a:gd name="T82" fmla="*/ 1749 w 8218"/>
                  <a:gd name="T83" fmla="*/ 7492 h 8219"/>
                  <a:gd name="T84" fmla="*/ 2365 w 8218"/>
                  <a:gd name="T85" fmla="*/ 7074 h 8219"/>
                  <a:gd name="T86" fmla="*/ 2758 w 8218"/>
                  <a:gd name="T87" fmla="*/ 7274 h 8219"/>
                  <a:gd name="T88" fmla="*/ 2787 w 8218"/>
                  <a:gd name="T89" fmla="*/ 8017 h 8219"/>
                  <a:gd name="T90" fmla="*/ 3756 w 8218"/>
                  <a:gd name="T91" fmla="*/ 8219 h 8219"/>
                  <a:gd name="T92" fmla="*/ 4081 w 8218"/>
                  <a:gd name="T93" fmla="*/ 7550 h 8219"/>
                  <a:gd name="T94" fmla="*/ 4408 w 8218"/>
                  <a:gd name="T95" fmla="*/ 7537 h 8219"/>
                  <a:gd name="T96" fmla="*/ 4520 w 8218"/>
                  <a:gd name="T97" fmla="*/ 7524 h 8219"/>
                  <a:gd name="T98" fmla="*/ 4917 w 8218"/>
                  <a:gd name="T99" fmla="*/ 8155 h 8219"/>
                  <a:gd name="T100" fmla="*/ 5859 w 8218"/>
                  <a:gd name="T101" fmla="*/ 7847 h 8219"/>
                  <a:gd name="T102" fmla="*/ 5805 w 8218"/>
                  <a:gd name="T103" fmla="*/ 7104 h 8219"/>
                  <a:gd name="T104" fmla="*/ 6174 w 8218"/>
                  <a:gd name="T105" fmla="*/ 6862 h 8219"/>
                  <a:gd name="T106" fmla="*/ 6832 w 8218"/>
                  <a:gd name="T107" fmla="*/ 7208 h 8219"/>
                  <a:gd name="T108" fmla="*/ 7492 w 8218"/>
                  <a:gd name="T109" fmla="*/ 6470 h 8219"/>
                  <a:gd name="T110" fmla="*/ 7075 w 8218"/>
                  <a:gd name="T111" fmla="*/ 5854 h 8219"/>
                  <a:gd name="T112" fmla="*/ 7274 w 8218"/>
                  <a:gd name="T113" fmla="*/ 5461 h 8219"/>
                  <a:gd name="T114" fmla="*/ 8017 w 8218"/>
                  <a:gd name="T115" fmla="*/ 5432 h 8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218" h="8219">
                    <a:moveTo>
                      <a:pt x="4109" y="6534"/>
                    </a:moveTo>
                    <a:cubicBezTo>
                      <a:pt x="2772" y="6534"/>
                      <a:pt x="1684" y="5447"/>
                      <a:pt x="1684" y="4109"/>
                    </a:cubicBezTo>
                    <a:cubicBezTo>
                      <a:pt x="1684" y="2772"/>
                      <a:pt x="2772" y="1684"/>
                      <a:pt x="4109" y="1684"/>
                    </a:cubicBezTo>
                    <a:cubicBezTo>
                      <a:pt x="5446" y="1684"/>
                      <a:pt x="6534" y="2772"/>
                      <a:pt x="6534" y="4109"/>
                    </a:cubicBezTo>
                    <a:cubicBezTo>
                      <a:pt x="6534" y="5447"/>
                      <a:pt x="5446" y="6534"/>
                      <a:pt x="4109" y="6534"/>
                    </a:cubicBezTo>
                    <a:close/>
                    <a:moveTo>
                      <a:pt x="8017" y="5432"/>
                    </a:moveTo>
                    <a:cubicBezTo>
                      <a:pt x="8122" y="5122"/>
                      <a:pt x="8190" y="4797"/>
                      <a:pt x="8218" y="4462"/>
                    </a:cubicBezTo>
                    <a:lnTo>
                      <a:pt x="7550" y="4138"/>
                    </a:lnTo>
                    <a:cubicBezTo>
                      <a:pt x="7551" y="4030"/>
                      <a:pt x="7547" y="3921"/>
                      <a:pt x="7537" y="3811"/>
                    </a:cubicBezTo>
                    <a:cubicBezTo>
                      <a:pt x="7534" y="3773"/>
                      <a:pt x="7529" y="3736"/>
                      <a:pt x="7525" y="3698"/>
                    </a:cubicBezTo>
                    <a:lnTo>
                      <a:pt x="8154" y="3300"/>
                    </a:lnTo>
                    <a:cubicBezTo>
                      <a:pt x="8088" y="2970"/>
                      <a:pt x="7984" y="2655"/>
                      <a:pt x="7846" y="2360"/>
                    </a:cubicBezTo>
                    <a:lnTo>
                      <a:pt x="7103" y="2414"/>
                    </a:lnTo>
                    <a:cubicBezTo>
                      <a:pt x="7031" y="2285"/>
                      <a:pt x="6950" y="2162"/>
                      <a:pt x="6862" y="2044"/>
                    </a:cubicBezTo>
                    <a:lnTo>
                      <a:pt x="7207" y="1387"/>
                    </a:lnTo>
                    <a:cubicBezTo>
                      <a:pt x="6989" y="1138"/>
                      <a:pt x="6741" y="917"/>
                      <a:pt x="6470" y="727"/>
                    </a:cubicBezTo>
                    <a:lnTo>
                      <a:pt x="5854" y="1144"/>
                    </a:lnTo>
                    <a:cubicBezTo>
                      <a:pt x="5728" y="1070"/>
                      <a:pt x="5596" y="1003"/>
                      <a:pt x="5460" y="944"/>
                    </a:cubicBezTo>
                    <a:lnTo>
                      <a:pt x="5431" y="202"/>
                    </a:lnTo>
                    <a:cubicBezTo>
                      <a:pt x="5122" y="97"/>
                      <a:pt x="4796" y="28"/>
                      <a:pt x="4462" y="0"/>
                    </a:cubicBezTo>
                    <a:lnTo>
                      <a:pt x="4138" y="669"/>
                    </a:lnTo>
                    <a:cubicBezTo>
                      <a:pt x="4030" y="668"/>
                      <a:pt x="3921" y="672"/>
                      <a:pt x="3811" y="682"/>
                    </a:cubicBezTo>
                    <a:cubicBezTo>
                      <a:pt x="3772" y="685"/>
                      <a:pt x="3735" y="690"/>
                      <a:pt x="3698" y="694"/>
                    </a:cubicBezTo>
                    <a:lnTo>
                      <a:pt x="3301" y="64"/>
                    </a:lnTo>
                    <a:cubicBezTo>
                      <a:pt x="2970" y="130"/>
                      <a:pt x="2655" y="234"/>
                      <a:pt x="2360" y="373"/>
                    </a:cubicBezTo>
                    <a:lnTo>
                      <a:pt x="2414" y="1115"/>
                    </a:lnTo>
                    <a:cubicBezTo>
                      <a:pt x="2285" y="1188"/>
                      <a:pt x="2161" y="1269"/>
                      <a:pt x="2045" y="1357"/>
                    </a:cubicBezTo>
                    <a:lnTo>
                      <a:pt x="1386" y="1011"/>
                    </a:lnTo>
                    <a:cubicBezTo>
                      <a:pt x="1138" y="1230"/>
                      <a:pt x="916" y="1478"/>
                      <a:pt x="727" y="1749"/>
                    </a:cubicBezTo>
                    <a:lnTo>
                      <a:pt x="1145" y="2365"/>
                    </a:lnTo>
                    <a:cubicBezTo>
                      <a:pt x="1070" y="2491"/>
                      <a:pt x="1002" y="2623"/>
                      <a:pt x="944" y="2758"/>
                    </a:cubicBezTo>
                    <a:lnTo>
                      <a:pt x="202" y="2787"/>
                    </a:lnTo>
                    <a:cubicBezTo>
                      <a:pt x="96" y="3097"/>
                      <a:pt x="28" y="3422"/>
                      <a:pt x="0" y="3757"/>
                    </a:cubicBezTo>
                    <a:lnTo>
                      <a:pt x="669" y="4081"/>
                    </a:lnTo>
                    <a:cubicBezTo>
                      <a:pt x="668" y="4189"/>
                      <a:pt x="672" y="4298"/>
                      <a:pt x="681" y="4408"/>
                    </a:cubicBezTo>
                    <a:cubicBezTo>
                      <a:pt x="685" y="4446"/>
                      <a:pt x="689" y="4483"/>
                      <a:pt x="694" y="4521"/>
                    </a:cubicBezTo>
                    <a:lnTo>
                      <a:pt x="65" y="4918"/>
                    </a:lnTo>
                    <a:cubicBezTo>
                      <a:pt x="131" y="5248"/>
                      <a:pt x="234" y="5564"/>
                      <a:pt x="373" y="5859"/>
                    </a:cubicBezTo>
                    <a:lnTo>
                      <a:pt x="1115" y="5805"/>
                    </a:lnTo>
                    <a:cubicBezTo>
                      <a:pt x="1188" y="5933"/>
                      <a:pt x="1269" y="6057"/>
                      <a:pt x="1357" y="6174"/>
                    </a:cubicBezTo>
                    <a:lnTo>
                      <a:pt x="1011" y="6832"/>
                    </a:lnTo>
                    <a:cubicBezTo>
                      <a:pt x="1229" y="7081"/>
                      <a:pt x="1478" y="7302"/>
                      <a:pt x="1749" y="7492"/>
                    </a:cubicBezTo>
                    <a:lnTo>
                      <a:pt x="2365" y="7074"/>
                    </a:lnTo>
                    <a:cubicBezTo>
                      <a:pt x="2491" y="7149"/>
                      <a:pt x="2622" y="7216"/>
                      <a:pt x="2758" y="7274"/>
                    </a:cubicBezTo>
                    <a:lnTo>
                      <a:pt x="2787" y="8017"/>
                    </a:lnTo>
                    <a:cubicBezTo>
                      <a:pt x="3097" y="8122"/>
                      <a:pt x="3421" y="8191"/>
                      <a:pt x="3756" y="8219"/>
                    </a:cubicBezTo>
                    <a:lnTo>
                      <a:pt x="4081" y="7550"/>
                    </a:lnTo>
                    <a:cubicBezTo>
                      <a:pt x="4189" y="7551"/>
                      <a:pt x="4298" y="7547"/>
                      <a:pt x="4408" y="7537"/>
                    </a:cubicBezTo>
                    <a:cubicBezTo>
                      <a:pt x="4446" y="7534"/>
                      <a:pt x="4483" y="7529"/>
                      <a:pt x="4520" y="7524"/>
                    </a:cubicBezTo>
                    <a:lnTo>
                      <a:pt x="4917" y="8155"/>
                    </a:lnTo>
                    <a:cubicBezTo>
                      <a:pt x="5249" y="8089"/>
                      <a:pt x="5564" y="7985"/>
                      <a:pt x="5859" y="7847"/>
                    </a:cubicBezTo>
                    <a:lnTo>
                      <a:pt x="5805" y="7104"/>
                    </a:lnTo>
                    <a:cubicBezTo>
                      <a:pt x="5933" y="7030"/>
                      <a:pt x="6057" y="6950"/>
                      <a:pt x="6174" y="6862"/>
                    </a:cubicBezTo>
                    <a:lnTo>
                      <a:pt x="6832" y="7208"/>
                    </a:lnTo>
                    <a:cubicBezTo>
                      <a:pt x="7080" y="6989"/>
                      <a:pt x="7302" y="6741"/>
                      <a:pt x="7492" y="6470"/>
                    </a:cubicBezTo>
                    <a:lnTo>
                      <a:pt x="7075" y="5854"/>
                    </a:lnTo>
                    <a:cubicBezTo>
                      <a:pt x="7149" y="5728"/>
                      <a:pt x="7216" y="5596"/>
                      <a:pt x="7274" y="5461"/>
                    </a:cubicBezTo>
                    <a:lnTo>
                      <a:pt x="8017" y="5432"/>
                    </a:lnTo>
                  </a:path>
                </a:pathLst>
              </a:custGeom>
              <a:solidFill>
                <a:srgbClr val="8ACFC4"/>
              </a:solidFill>
              <a:ln>
                <a:noFill/>
              </a:ln>
              <a:effectLst>
                <a:outerShdw blurRad="50800" dist="38100" dir="18900000" algn="bl" rotWithShape="0">
                  <a:prstClr val="black">
                    <a:alpha val="40000"/>
                  </a:prstClr>
                </a:outerShdw>
              </a:effec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Symbio AR+LT"/>
                </a:endParaRPr>
              </a:p>
            </p:txBody>
          </p:sp>
          <p:sp>
            <p:nvSpPr>
              <p:cNvPr id="338" name="Oval 337">
                <a:extLst>
                  <a:ext uri="{FF2B5EF4-FFF2-40B4-BE49-F238E27FC236}">
                    <a16:creationId xmlns:a16="http://schemas.microsoft.com/office/drawing/2014/main" id="{0CF1DD86-CECF-4922-AF0C-4F1E17F065E4}"/>
                  </a:ext>
                </a:extLst>
              </p:cNvPr>
              <p:cNvSpPr/>
              <p:nvPr/>
            </p:nvSpPr>
            <p:spPr>
              <a:xfrm>
                <a:off x="3585652" y="3590812"/>
                <a:ext cx="369933" cy="34276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Symbio AR+LT"/>
                </a:endParaRPr>
              </a:p>
            </p:txBody>
          </p:sp>
          <p:pic>
            <p:nvPicPr>
              <p:cNvPr id="339" name="Picture 6" descr="See related image detail">
                <a:extLst>
                  <a:ext uri="{FF2B5EF4-FFF2-40B4-BE49-F238E27FC236}">
                    <a16:creationId xmlns:a16="http://schemas.microsoft.com/office/drawing/2014/main" id="{4BAFF5A0-ECE1-47E1-907D-E89942DDEC6E}"/>
                  </a:ext>
                </a:extLst>
              </p:cNvPr>
              <p:cNvPicPr>
                <a:picLocks noChangeAspect="1" noChangeArrowheads="1"/>
              </p:cNvPicPr>
              <p:nvPr/>
            </p:nvPicPr>
            <p:blipFill>
              <a:blip r:embed="rId13">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3594508" y="3580110"/>
                <a:ext cx="492822" cy="492822"/>
              </a:xfrm>
              <a:prstGeom prst="rect">
                <a:avLst/>
              </a:prstGeom>
              <a:noFill/>
              <a:extLst>
                <a:ext uri="{909E8E84-426E-40DD-AFC4-6F175D3DCCD1}">
                  <a14:hiddenFill xmlns:a14="http://schemas.microsoft.com/office/drawing/2010/main">
                    <a:solidFill>
                      <a:srgbClr val="FFFFFF"/>
                    </a:solidFill>
                  </a14:hiddenFill>
                </a:ext>
              </a:extLst>
            </p:spPr>
          </p:pic>
          <p:sp>
            <p:nvSpPr>
              <p:cNvPr id="340" name="Oval 339">
                <a:extLst>
                  <a:ext uri="{FF2B5EF4-FFF2-40B4-BE49-F238E27FC236}">
                    <a16:creationId xmlns:a16="http://schemas.microsoft.com/office/drawing/2014/main" id="{3EAB333C-B625-4EB7-A71C-EF948D4E5B76}"/>
                  </a:ext>
                </a:extLst>
              </p:cNvPr>
              <p:cNvSpPr/>
              <p:nvPr/>
            </p:nvSpPr>
            <p:spPr>
              <a:xfrm>
                <a:off x="3190072" y="4297687"/>
                <a:ext cx="530373" cy="47338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Symbio AR+LT"/>
                </a:endParaRPr>
              </a:p>
            </p:txBody>
          </p:sp>
          <p:pic>
            <p:nvPicPr>
              <p:cNvPr id="341" name="Picture 10" descr="Clock face Royalty Free Vector Image - VectorStock">
                <a:extLst>
                  <a:ext uri="{FF2B5EF4-FFF2-40B4-BE49-F238E27FC236}">
                    <a16:creationId xmlns:a16="http://schemas.microsoft.com/office/drawing/2014/main" id="{0D1B10F4-F18F-4139-88EA-CC3DB4480C4E}"/>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204957" y="4257128"/>
                <a:ext cx="511190" cy="511190"/>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279" name="Rounded Rectangle 117">
            <a:extLst>
              <a:ext uri="{FF2B5EF4-FFF2-40B4-BE49-F238E27FC236}">
                <a16:creationId xmlns:a16="http://schemas.microsoft.com/office/drawing/2014/main" id="{010F38F8-2E4F-4D72-9E23-581FEA351037}"/>
              </a:ext>
            </a:extLst>
          </p:cNvPr>
          <p:cNvSpPr/>
          <p:nvPr/>
        </p:nvSpPr>
        <p:spPr>
          <a:xfrm>
            <a:off x="7205027" y="1480148"/>
            <a:ext cx="1519176" cy="1741782"/>
          </a:xfrm>
          <a:prstGeom prst="roundRect">
            <a:avLst>
              <a:gd name="adj" fmla="val 3508"/>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a:noFill/>
              </a:ln>
              <a:solidFill>
                <a:srgbClr val="FFFFFF"/>
              </a:solidFill>
              <a:effectLst/>
              <a:uLnTx/>
              <a:uFillTx/>
              <a:latin typeface="SST Arabic" panose="020B0504030504020204" pitchFamily="34" charset="-78"/>
              <a:ea typeface="+mn-ea"/>
              <a:cs typeface="SST Arabic" panose="020B0504030504020204" pitchFamily="34" charset="-78"/>
            </a:endParaRPr>
          </a:p>
        </p:txBody>
      </p:sp>
      <p:grpSp>
        <p:nvGrpSpPr>
          <p:cNvPr id="280" name="Group 279">
            <a:extLst>
              <a:ext uri="{FF2B5EF4-FFF2-40B4-BE49-F238E27FC236}">
                <a16:creationId xmlns:a16="http://schemas.microsoft.com/office/drawing/2014/main" id="{DD1DAD46-057D-44B5-8FA3-55F6763E9582}"/>
              </a:ext>
            </a:extLst>
          </p:cNvPr>
          <p:cNvGrpSpPr/>
          <p:nvPr/>
        </p:nvGrpSpPr>
        <p:grpSpPr>
          <a:xfrm>
            <a:off x="8836783" y="1480148"/>
            <a:ext cx="1723470" cy="1741782"/>
            <a:chOff x="7417124" y="4242947"/>
            <a:chExt cx="1723470" cy="1741782"/>
          </a:xfrm>
          <a:solidFill>
            <a:schemeClr val="bg1">
              <a:lumMod val="95000"/>
            </a:schemeClr>
          </a:solidFill>
        </p:grpSpPr>
        <p:sp>
          <p:nvSpPr>
            <p:cNvPr id="281" name="Rounded Rectangle 117">
              <a:extLst>
                <a:ext uri="{FF2B5EF4-FFF2-40B4-BE49-F238E27FC236}">
                  <a16:creationId xmlns:a16="http://schemas.microsoft.com/office/drawing/2014/main" id="{70DFA29C-1839-48D7-BDAC-B387D873A504}"/>
                </a:ext>
              </a:extLst>
            </p:cNvPr>
            <p:cNvSpPr/>
            <p:nvPr/>
          </p:nvSpPr>
          <p:spPr>
            <a:xfrm>
              <a:off x="7611121" y="4242947"/>
              <a:ext cx="1519176" cy="1741782"/>
            </a:xfrm>
            <a:prstGeom prst="roundRect">
              <a:avLst>
                <a:gd name="adj" fmla="val 350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a:noFill/>
                </a:ln>
                <a:solidFill>
                  <a:srgbClr val="FFFFFF"/>
                </a:solidFill>
                <a:effectLst/>
                <a:uLnTx/>
                <a:uFillTx/>
                <a:latin typeface="SST Arabic" panose="020B0504030504020204" pitchFamily="34" charset="-78"/>
                <a:ea typeface="+mn-ea"/>
                <a:cs typeface="SST Arabic" panose="020B0504030504020204" pitchFamily="34" charset="-78"/>
              </a:endParaRPr>
            </a:p>
          </p:txBody>
        </p:sp>
        <p:sp>
          <p:nvSpPr>
            <p:cNvPr id="282" name="Rounded Rectangle 149">
              <a:extLst>
                <a:ext uri="{FF2B5EF4-FFF2-40B4-BE49-F238E27FC236}">
                  <a16:creationId xmlns:a16="http://schemas.microsoft.com/office/drawing/2014/main" id="{0C46F8CB-705B-412C-BEC1-27F0945DBAB9}"/>
                </a:ext>
              </a:extLst>
            </p:cNvPr>
            <p:cNvSpPr/>
            <p:nvPr/>
          </p:nvSpPr>
          <p:spPr>
            <a:xfrm>
              <a:off x="7417124" y="4799137"/>
              <a:ext cx="1723470" cy="449622"/>
            </a:xfrm>
            <a:prstGeom prst="roundRect">
              <a:avLst/>
            </a:prstGeom>
            <a:grpFill/>
          </p:spPr>
          <p:txBody>
            <a:bodyPr vert="horz" lIns="0" tIns="0" rIns="0" bIns="0" rtlCol="0" anchor="t">
              <a:noAutofit/>
            </a:bodyPr>
            <a:lstStyle/>
            <a:p>
              <a:pPr marL="0" marR="0" lvl="0" indent="0" algn="r" defTabSz="914400" rtl="1" eaLnBrk="1" fontAlgn="auto" latinLnBrk="0" hangingPunct="1">
                <a:lnSpc>
                  <a:spcPct val="100000"/>
                </a:lnSpc>
                <a:spcBef>
                  <a:spcPct val="0"/>
                </a:spcBef>
                <a:spcAft>
                  <a:spcPts val="0"/>
                </a:spcAft>
                <a:buClrTx/>
                <a:buSzTx/>
                <a:buFontTx/>
                <a:buNone/>
                <a:tabLst/>
                <a:defRPr/>
              </a:pPr>
              <a:r>
                <a:rPr kumimoji="0" lang="ar-SA" sz="900" b="1" i="0" u="none" strike="noStrike" kern="1200" cap="none" spc="0" normalizeH="0" baseline="0" noProof="0" dirty="0">
                  <a:ln>
                    <a:noFill/>
                  </a:ln>
                  <a:solidFill>
                    <a:srgbClr val="E6E6E6">
                      <a:lumMod val="10000"/>
                    </a:srgbClr>
                  </a:solidFill>
                  <a:effectLst/>
                  <a:uLnTx/>
                  <a:uFillTx/>
                  <a:latin typeface="Somar Light" panose="00000400000000000000" pitchFamily="50" charset="-78"/>
                  <a:ea typeface="+mn-ea"/>
                  <a:cs typeface="Somar Light" panose="00000400000000000000" pitchFamily="50" charset="-78"/>
                </a:rPr>
                <a:t>المسافر مرتبط بمحاضر تهريب</a:t>
              </a:r>
            </a:p>
            <a:p>
              <a:pPr marL="0" marR="0" lvl="0" indent="0" algn="r" defTabSz="914400" rtl="1" eaLnBrk="1" fontAlgn="auto" latinLnBrk="0" hangingPunct="1">
                <a:lnSpc>
                  <a:spcPct val="100000"/>
                </a:lnSpc>
                <a:spcBef>
                  <a:spcPct val="0"/>
                </a:spcBef>
                <a:spcAft>
                  <a:spcPts val="0"/>
                </a:spcAft>
                <a:buClrTx/>
                <a:buSzTx/>
                <a:buFontTx/>
                <a:buNone/>
                <a:tabLst/>
                <a:defRPr/>
              </a:pPr>
              <a:r>
                <a:rPr kumimoji="0" lang="ar-SA" sz="900" b="1" i="0" u="none" strike="noStrike" kern="1200" cap="none" spc="0" normalizeH="0" baseline="0" noProof="0" dirty="0">
                  <a:ln>
                    <a:noFill/>
                  </a:ln>
                  <a:solidFill>
                    <a:srgbClr val="E6E6E6">
                      <a:lumMod val="10000"/>
                    </a:srgbClr>
                  </a:solidFill>
                  <a:effectLst/>
                  <a:uLnTx/>
                  <a:uFillTx/>
                  <a:latin typeface="Somar Light" panose="00000400000000000000" pitchFamily="50" charset="-78"/>
                  <a:ea typeface="+mn-ea"/>
                  <a:cs typeface="Somar Light" panose="00000400000000000000" pitchFamily="50" charset="-78"/>
                </a:rPr>
                <a:t> سابقة </a:t>
              </a:r>
              <a:r>
                <a:rPr kumimoji="0" lang="ar-SA" sz="900" b="1" i="0" u="none" strike="noStrike" kern="1200" cap="none" spc="0" normalizeH="0" baseline="0" noProof="0" dirty="0">
                  <a:ln>
                    <a:noFill/>
                  </a:ln>
                  <a:solidFill>
                    <a:srgbClr val="E6E6E6">
                      <a:lumMod val="10000"/>
                    </a:srgbClr>
                  </a:solidFill>
                  <a:effectLst/>
                  <a:uLnTx/>
                  <a:uFillTx/>
                  <a:latin typeface="Somar Light" panose="00000400000000000000" pitchFamily="50" charset="-78"/>
                  <a:ea typeface="+mn-ea"/>
                  <a:cs typeface="Somar Bold"/>
                </a:rPr>
                <a:t>لمخدرات أو أدوية</a:t>
              </a:r>
            </a:p>
            <a:p>
              <a:pPr marL="0" marR="0" lvl="0" indent="0" algn="r" defTabSz="914400" rtl="1" eaLnBrk="1" fontAlgn="auto" latinLnBrk="0" hangingPunct="1">
                <a:lnSpc>
                  <a:spcPct val="100000"/>
                </a:lnSpc>
                <a:spcBef>
                  <a:spcPct val="0"/>
                </a:spcBef>
                <a:spcAft>
                  <a:spcPts val="0"/>
                </a:spcAft>
                <a:buClrTx/>
                <a:buSzTx/>
                <a:buFontTx/>
                <a:buNone/>
                <a:tabLst/>
                <a:defRPr/>
              </a:pPr>
              <a:r>
                <a:rPr kumimoji="0" lang="ar-SA" sz="900" b="1" i="0" u="none" strike="noStrike" kern="1200" cap="none" spc="0" normalizeH="0" baseline="0" noProof="0" dirty="0">
                  <a:ln>
                    <a:noFill/>
                  </a:ln>
                  <a:solidFill>
                    <a:srgbClr val="E6E6E6">
                      <a:lumMod val="10000"/>
                    </a:srgbClr>
                  </a:solidFill>
                  <a:effectLst/>
                  <a:uLnTx/>
                  <a:uFillTx/>
                  <a:latin typeface="Somar Light" panose="00000400000000000000" pitchFamily="50" charset="-78"/>
                  <a:ea typeface="+mn-ea"/>
                  <a:cs typeface="Somar Bold"/>
                </a:rPr>
                <a:t> </a:t>
              </a:r>
              <a:r>
                <a:rPr kumimoji="0" lang="ar-SA" sz="900" b="1" i="0" u="none" strike="noStrike" kern="1200" cap="none" spc="0" normalizeH="0" baseline="0" noProof="0" dirty="0">
                  <a:ln>
                    <a:noFill/>
                  </a:ln>
                  <a:solidFill>
                    <a:srgbClr val="E6E6E6">
                      <a:lumMod val="10000"/>
                    </a:srgbClr>
                  </a:solidFill>
                  <a:effectLst/>
                  <a:uLnTx/>
                  <a:uFillTx/>
                  <a:latin typeface="Somar Light" panose="00000400000000000000" pitchFamily="50" charset="-78"/>
                  <a:ea typeface="+mn-ea"/>
                  <a:cs typeface="Somar Light" panose="00000400000000000000" pitchFamily="50" charset="-78"/>
                </a:rPr>
                <a:t>مسجلة على: </a:t>
              </a:r>
            </a:p>
          </p:txBody>
        </p:sp>
      </p:grpSp>
      <p:sp>
        <p:nvSpPr>
          <p:cNvPr id="283" name="Rounded Rectangle 149">
            <a:extLst>
              <a:ext uri="{FF2B5EF4-FFF2-40B4-BE49-F238E27FC236}">
                <a16:creationId xmlns:a16="http://schemas.microsoft.com/office/drawing/2014/main" id="{230816C1-587A-4543-A6F8-9D4C7B40BB86}"/>
              </a:ext>
            </a:extLst>
          </p:cNvPr>
          <p:cNvSpPr/>
          <p:nvPr/>
        </p:nvSpPr>
        <p:spPr>
          <a:xfrm>
            <a:off x="9136400" y="2457499"/>
            <a:ext cx="1349340" cy="449622"/>
          </a:xfrm>
          <a:prstGeom prst="roundRect">
            <a:avLst/>
          </a:prstGeom>
        </p:spPr>
        <p:txBody>
          <a:bodyPr vert="horz" lIns="0" tIns="0" rIns="0" bIns="0" rtlCol="0" anchor="t">
            <a:noAutofit/>
          </a:bodyPr>
          <a:lstStyle/>
          <a:p>
            <a:pPr marL="171450" marR="0" lvl="0" indent="-171450" algn="r" defTabSz="914400" rtl="1" eaLnBrk="1" fontAlgn="auto" latinLnBrk="0" hangingPunct="1">
              <a:lnSpc>
                <a:spcPct val="150000"/>
              </a:lnSpc>
              <a:spcBef>
                <a:spcPct val="0"/>
              </a:spcBef>
              <a:spcAft>
                <a:spcPts val="0"/>
              </a:spcAft>
              <a:buClrTx/>
              <a:buSzTx/>
              <a:buFont typeface="Arial" panose="020B0604020202020204" pitchFamily="34" charset="0"/>
              <a:buChar char="•"/>
              <a:tabLst/>
              <a:defRPr/>
            </a:pPr>
            <a:r>
              <a:rPr kumimoji="0" lang="ar-SA" sz="900" b="1" i="0" u="none" strike="noStrike" kern="1200" cap="none" spc="0" normalizeH="0" baseline="0" noProof="0" dirty="0">
                <a:ln>
                  <a:noFill/>
                </a:ln>
                <a:solidFill>
                  <a:srgbClr val="0A958E"/>
                </a:solidFill>
                <a:effectLst/>
                <a:uLnTx/>
                <a:uFillTx/>
                <a:latin typeface="Somar Light" panose="00000400000000000000" pitchFamily="50" charset="-78"/>
                <a:ea typeface="+mn-ea"/>
                <a:cs typeface="Somar Light" panose="00000400000000000000" pitchFamily="50" charset="-78"/>
              </a:rPr>
              <a:t>رقم جواز السفر </a:t>
            </a:r>
          </a:p>
          <a:p>
            <a:pPr marL="171450" marR="0" lvl="0" indent="-171450" algn="r" defTabSz="914400" rtl="1" eaLnBrk="1" fontAlgn="auto" latinLnBrk="0" hangingPunct="1">
              <a:lnSpc>
                <a:spcPct val="150000"/>
              </a:lnSpc>
              <a:spcBef>
                <a:spcPct val="0"/>
              </a:spcBef>
              <a:spcAft>
                <a:spcPts val="0"/>
              </a:spcAft>
              <a:buClrTx/>
              <a:buSzTx/>
              <a:buFont typeface="Arial" panose="020B0604020202020204" pitchFamily="34" charset="0"/>
              <a:buChar char="•"/>
              <a:tabLst/>
              <a:defRPr/>
            </a:pPr>
            <a:r>
              <a:rPr kumimoji="0" lang="ar-SA" sz="900" b="1" i="0" u="none" strike="noStrike" kern="1200" cap="none" spc="0" normalizeH="0" baseline="0" noProof="0" dirty="0">
                <a:ln>
                  <a:noFill/>
                </a:ln>
                <a:solidFill>
                  <a:srgbClr val="0A958E"/>
                </a:solidFill>
                <a:effectLst/>
                <a:uLnTx/>
                <a:uFillTx/>
                <a:latin typeface="Somar Light" panose="00000400000000000000" pitchFamily="50" charset="-78"/>
                <a:ea typeface="+mn-ea"/>
                <a:cs typeface="Somar Light" panose="00000400000000000000" pitchFamily="50" charset="-78"/>
              </a:rPr>
              <a:t>رقم الهوية </a:t>
            </a:r>
          </a:p>
          <a:p>
            <a:pPr marL="171450" marR="0" lvl="0" indent="-171450" algn="r" defTabSz="914400" rtl="1" eaLnBrk="1" fontAlgn="auto" latinLnBrk="0" hangingPunct="1">
              <a:lnSpc>
                <a:spcPct val="150000"/>
              </a:lnSpc>
              <a:spcBef>
                <a:spcPct val="0"/>
              </a:spcBef>
              <a:spcAft>
                <a:spcPts val="0"/>
              </a:spcAft>
              <a:buClrTx/>
              <a:buSzTx/>
              <a:buFont typeface="Arial" panose="020B0604020202020204" pitchFamily="34" charset="0"/>
              <a:buChar char="•"/>
              <a:tabLst/>
              <a:defRPr/>
            </a:pPr>
            <a:r>
              <a:rPr kumimoji="0" lang="ar-SA" sz="900" b="1" i="0" u="none" strike="noStrike" kern="1200" cap="none" spc="0" normalizeH="0" baseline="0" noProof="0" dirty="0">
                <a:ln>
                  <a:noFill/>
                </a:ln>
                <a:solidFill>
                  <a:srgbClr val="0A958E"/>
                </a:solidFill>
                <a:effectLst/>
                <a:uLnTx/>
                <a:uFillTx/>
                <a:latin typeface="Somar Light" panose="00000400000000000000" pitchFamily="50" charset="-78"/>
                <a:ea typeface="+mn-ea"/>
                <a:cs typeface="Somar Light" panose="00000400000000000000" pitchFamily="50" charset="-78"/>
              </a:rPr>
              <a:t>رقم الهيكل</a:t>
            </a:r>
          </a:p>
        </p:txBody>
      </p:sp>
      <p:grpSp>
        <p:nvGrpSpPr>
          <p:cNvPr id="2" name="Group 1">
            <a:extLst>
              <a:ext uri="{FF2B5EF4-FFF2-40B4-BE49-F238E27FC236}">
                <a16:creationId xmlns:a16="http://schemas.microsoft.com/office/drawing/2014/main" id="{D82329E2-7C27-4B8E-830E-BDEA15D89317}"/>
              </a:ext>
            </a:extLst>
          </p:cNvPr>
          <p:cNvGrpSpPr/>
          <p:nvPr/>
        </p:nvGrpSpPr>
        <p:grpSpPr>
          <a:xfrm>
            <a:off x="9515350" y="1676867"/>
            <a:ext cx="461995" cy="367194"/>
            <a:chOff x="9475817" y="1579348"/>
            <a:chExt cx="560675" cy="432588"/>
          </a:xfrm>
        </p:grpSpPr>
        <p:pic>
          <p:nvPicPr>
            <p:cNvPr id="284" name="Picture 283">
              <a:extLst>
                <a:ext uri="{FF2B5EF4-FFF2-40B4-BE49-F238E27FC236}">
                  <a16:creationId xmlns:a16="http://schemas.microsoft.com/office/drawing/2014/main" id="{6B5BB4AE-7939-4A00-92DD-D26CC72DA6C9}"/>
                </a:ext>
              </a:extLst>
            </p:cNvPr>
            <p:cNvPicPr>
              <a:picLocks noChangeAspect="1"/>
            </p:cNvPicPr>
            <p:nvPr/>
          </p:nvPicPr>
          <p:blipFill>
            <a:blip r:embed="rId15">
              <a:duotone>
                <a:prstClr val="black"/>
                <a:schemeClr val="accent4">
                  <a:tint val="45000"/>
                  <a:satMod val="400000"/>
                </a:schemeClr>
              </a:duotone>
              <a:extLst>
                <a:ext uri="{BEBA8EAE-BF5A-486C-A8C5-ECC9F3942E4B}">
                  <a14:imgProps xmlns:a14="http://schemas.microsoft.com/office/drawing/2010/main">
                    <a14:imgLayer r:embed="rId16">
                      <a14:imgEffect>
                        <a14:brightnessContrast bright="-40000" contrast="40000"/>
                      </a14:imgEffect>
                    </a14:imgLayer>
                  </a14:imgProps>
                </a:ext>
              </a:extLst>
            </a:blip>
            <a:stretch>
              <a:fillRect/>
            </a:stretch>
          </p:blipFill>
          <p:spPr>
            <a:xfrm>
              <a:off x="9644015" y="1579348"/>
              <a:ext cx="392477" cy="380933"/>
            </a:xfrm>
            <a:prstGeom prst="rect">
              <a:avLst/>
            </a:prstGeom>
          </p:spPr>
        </p:pic>
        <p:pic>
          <p:nvPicPr>
            <p:cNvPr id="285" name="Picture 6" descr="High Risk Icon #161711 - Free Icons Library">
              <a:extLst>
                <a:ext uri="{FF2B5EF4-FFF2-40B4-BE49-F238E27FC236}">
                  <a16:creationId xmlns:a16="http://schemas.microsoft.com/office/drawing/2014/main" id="{29B281A9-E770-46CB-845C-65FAF72AED13}"/>
                </a:ext>
              </a:extLst>
            </p:cNvPr>
            <p:cNvPicPr>
              <a:picLocks noChangeAspect="1" noChangeArrowheads="1"/>
            </p:cNvPicPr>
            <p:nvPr/>
          </p:nvPicPr>
          <p:blipFill>
            <a:blip r:embed="rId10">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475817" y="1720686"/>
              <a:ext cx="291250" cy="291250"/>
            </a:xfrm>
            <a:prstGeom prst="rect">
              <a:avLst/>
            </a:prstGeom>
            <a:noFill/>
            <a:extLst>
              <a:ext uri="{909E8E84-426E-40DD-AFC4-6F175D3DCCD1}">
                <a14:hiddenFill xmlns:a14="http://schemas.microsoft.com/office/drawing/2010/main">
                  <a:solidFill>
                    <a:srgbClr val="FFFFFF"/>
                  </a:solidFill>
                </a14:hiddenFill>
              </a:ext>
            </a:extLst>
          </p:spPr>
        </p:pic>
      </p:grpSp>
      <p:sp>
        <p:nvSpPr>
          <p:cNvPr id="286" name="Rounded Rectangle 51">
            <a:extLst>
              <a:ext uri="{FF2B5EF4-FFF2-40B4-BE49-F238E27FC236}">
                <a16:creationId xmlns:a16="http://schemas.microsoft.com/office/drawing/2014/main" id="{87B440E9-CABD-4137-9107-981F2C5D5A99}"/>
              </a:ext>
            </a:extLst>
          </p:cNvPr>
          <p:cNvSpPr/>
          <p:nvPr/>
        </p:nvSpPr>
        <p:spPr>
          <a:xfrm>
            <a:off x="10127636" y="1706883"/>
            <a:ext cx="879330" cy="188550"/>
          </a:xfrm>
          <a:prstGeom prst="roundRect">
            <a:avLst>
              <a:gd name="adj" fmla="val 10250"/>
            </a:avLst>
          </a:prstGeom>
          <a:solidFill>
            <a:schemeClr val="tx1">
              <a:lumMod val="75000"/>
              <a:lumOff val="25000"/>
            </a:schemeClr>
          </a:solidFill>
          <a:ln w="12700" cap="flat" cmpd="sng" algn="ctr">
            <a:noFill/>
            <a:prstDash val="solid"/>
            <a:miter lim="800000"/>
          </a:ln>
          <a:effectLst/>
        </p:spPr>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SST Arabic" panose="020B0504030504020204" pitchFamily="34" charset="-78"/>
                <a:ea typeface="+mn-ea"/>
                <a:cs typeface="SST Arabic" panose="020B0504030504020204" pitchFamily="34" charset="-78"/>
              </a:rPr>
              <a:t>Profile</a:t>
            </a:r>
            <a:endParaRPr kumimoji="0" lang="ar-SA" sz="1400" b="1"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SST Arabic" panose="020B0504030504020204" pitchFamily="34" charset="-78"/>
              <a:ea typeface="+mn-ea"/>
              <a:cs typeface="SST Arabic" panose="020B0504030504020204" pitchFamily="34" charset="-78"/>
            </a:endParaRPr>
          </a:p>
        </p:txBody>
      </p:sp>
      <p:sp>
        <p:nvSpPr>
          <p:cNvPr id="287" name="Arrow: Pentagon 286">
            <a:extLst>
              <a:ext uri="{FF2B5EF4-FFF2-40B4-BE49-F238E27FC236}">
                <a16:creationId xmlns:a16="http://schemas.microsoft.com/office/drawing/2014/main" id="{0F0A2BF0-9906-4E20-9657-53006FF98BD7}"/>
              </a:ext>
            </a:extLst>
          </p:cNvPr>
          <p:cNvSpPr/>
          <p:nvPr/>
        </p:nvSpPr>
        <p:spPr>
          <a:xfrm flipH="1">
            <a:off x="8594006" y="2067087"/>
            <a:ext cx="428624" cy="562489"/>
          </a:xfrm>
          <a:prstGeom prst="homePlate">
            <a:avLst>
              <a:gd name="adj" fmla="val 90000"/>
            </a:avLst>
          </a:prstGeom>
          <a:solidFill>
            <a:srgbClr val="05D0CB"/>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ymbio AR+LT"/>
              <a:ea typeface="+mn-ea"/>
              <a:cs typeface="Symbio AR+LT"/>
            </a:endParaRPr>
          </a:p>
        </p:txBody>
      </p:sp>
      <p:grpSp>
        <p:nvGrpSpPr>
          <p:cNvPr id="288" name="Group 287">
            <a:extLst>
              <a:ext uri="{FF2B5EF4-FFF2-40B4-BE49-F238E27FC236}">
                <a16:creationId xmlns:a16="http://schemas.microsoft.com/office/drawing/2014/main" id="{86227AF5-01A7-4796-9410-7595227BF6E9}"/>
              </a:ext>
            </a:extLst>
          </p:cNvPr>
          <p:cNvGrpSpPr/>
          <p:nvPr/>
        </p:nvGrpSpPr>
        <p:grpSpPr>
          <a:xfrm>
            <a:off x="7484625" y="1618574"/>
            <a:ext cx="974704" cy="817292"/>
            <a:chOff x="9439587" y="4817122"/>
            <a:chExt cx="808607" cy="681443"/>
          </a:xfrm>
        </p:grpSpPr>
        <p:grpSp>
          <p:nvGrpSpPr>
            <p:cNvPr id="289" name="Group 288">
              <a:extLst>
                <a:ext uri="{FF2B5EF4-FFF2-40B4-BE49-F238E27FC236}">
                  <a16:creationId xmlns:a16="http://schemas.microsoft.com/office/drawing/2014/main" id="{E1B84021-D89E-4FC2-9381-0C6CF1CB678E}"/>
                </a:ext>
              </a:extLst>
            </p:cNvPr>
            <p:cNvGrpSpPr/>
            <p:nvPr/>
          </p:nvGrpSpPr>
          <p:grpSpPr>
            <a:xfrm>
              <a:off x="9869279" y="5091621"/>
              <a:ext cx="378915" cy="406944"/>
              <a:chOff x="12627988" y="4023638"/>
              <a:chExt cx="557659" cy="564972"/>
            </a:xfrm>
          </p:grpSpPr>
          <p:sp>
            <p:nvSpPr>
              <p:cNvPr id="291" name="Arrow: Right 290">
                <a:extLst>
                  <a:ext uri="{FF2B5EF4-FFF2-40B4-BE49-F238E27FC236}">
                    <a16:creationId xmlns:a16="http://schemas.microsoft.com/office/drawing/2014/main" id="{3891708B-DEBC-4DB0-B902-AED84733E0E9}"/>
                  </a:ext>
                </a:extLst>
              </p:cNvPr>
              <p:cNvSpPr/>
              <p:nvPr/>
            </p:nvSpPr>
            <p:spPr>
              <a:xfrm rot="10800000">
                <a:off x="12726302" y="4023638"/>
                <a:ext cx="459345" cy="283186"/>
              </a:xfrm>
              <a:prstGeom prst="rightArrow">
                <a:avLst/>
              </a:prstGeom>
              <a:solidFill>
                <a:srgbClr val="038F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Symbio AR+LT"/>
                  <a:ea typeface="+mn-ea"/>
                  <a:cs typeface="Symbio AR+LT"/>
                </a:endParaRPr>
              </a:p>
            </p:txBody>
          </p:sp>
          <p:sp>
            <p:nvSpPr>
              <p:cNvPr id="292" name="Arrow: Right 291">
                <a:extLst>
                  <a:ext uri="{FF2B5EF4-FFF2-40B4-BE49-F238E27FC236}">
                    <a16:creationId xmlns:a16="http://schemas.microsoft.com/office/drawing/2014/main" id="{B397BAE1-8F0B-4B8E-BC62-881864462A16}"/>
                  </a:ext>
                </a:extLst>
              </p:cNvPr>
              <p:cNvSpPr/>
              <p:nvPr/>
            </p:nvSpPr>
            <p:spPr>
              <a:xfrm rot="10800000" flipH="1">
                <a:off x="12627988" y="4302461"/>
                <a:ext cx="475577" cy="286149"/>
              </a:xfrm>
              <a:prstGeom prst="rightArrow">
                <a:avLst/>
              </a:prstGeom>
              <a:solidFill>
                <a:srgbClr val="1438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Symbio AR+LT"/>
                  <a:ea typeface="+mn-ea"/>
                  <a:cs typeface="Symbio AR+LT"/>
                </a:endParaRPr>
              </a:p>
            </p:txBody>
          </p:sp>
        </p:grpSp>
        <p:pic>
          <p:nvPicPr>
            <p:cNvPr id="290" name="Picture 2" descr="Office worker - Free user icons">
              <a:extLst>
                <a:ext uri="{FF2B5EF4-FFF2-40B4-BE49-F238E27FC236}">
                  <a16:creationId xmlns:a16="http://schemas.microsoft.com/office/drawing/2014/main" id="{68470A26-F1AD-42A6-9843-75A452D049F0}"/>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9439587" y="4817122"/>
              <a:ext cx="521449" cy="521449"/>
            </a:xfrm>
            <a:prstGeom prst="rect">
              <a:avLst/>
            </a:prstGeom>
            <a:noFill/>
            <a:extLst>
              <a:ext uri="{909E8E84-426E-40DD-AFC4-6F175D3DCCD1}">
                <a14:hiddenFill xmlns:a14="http://schemas.microsoft.com/office/drawing/2010/main">
                  <a:solidFill>
                    <a:srgbClr val="FFFFFF"/>
                  </a:solidFill>
                </a14:hiddenFill>
              </a:ext>
            </a:extLst>
          </p:spPr>
        </p:pic>
      </p:grpSp>
      <p:sp>
        <p:nvSpPr>
          <p:cNvPr id="293" name="Rounded Rectangle 149">
            <a:extLst>
              <a:ext uri="{FF2B5EF4-FFF2-40B4-BE49-F238E27FC236}">
                <a16:creationId xmlns:a16="http://schemas.microsoft.com/office/drawing/2014/main" id="{BC93B73C-586F-4298-9D7A-9B2EF8CA8484}"/>
              </a:ext>
            </a:extLst>
          </p:cNvPr>
          <p:cNvSpPr/>
          <p:nvPr/>
        </p:nvSpPr>
        <p:spPr>
          <a:xfrm>
            <a:off x="7364342" y="2625336"/>
            <a:ext cx="1159489" cy="449622"/>
          </a:xfrm>
          <a:prstGeom prst="roundRect">
            <a:avLst/>
          </a:prstGeom>
        </p:spPr>
        <p:txBody>
          <a:bodyPr vert="horz" lIns="0" tIns="0" rIns="0" bIns="0" rtlCol="0" anchor="t">
            <a:noAutofit/>
          </a:bodyPr>
          <a:lstStyle/>
          <a:p>
            <a:pPr marL="0" marR="0" lvl="0" indent="0" algn="ctr" defTabSz="914400" rtl="1" eaLnBrk="1" fontAlgn="auto" latinLnBrk="0" hangingPunct="1">
              <a:lnSpc>
                <a:spcPct val="90000"/>
              </a:lnSpc>
              <a:spcBef>
                <a:spcPct val="0"/>
              </a:spcBef>
              <a:spcAft>
                <a:spcPts val="0"/>
              </a:spcAft>
              <a:buClrTx/>
              <a:buSzTx/>
              <a:buFontTx/>
              <a:buNone/>
              <a:tabLst/>
              <a:defRPr/>
            </a:pPr>
            <a:r>
              <a:rPr kumimoji="0" lang="ar-SA" sz="900" b="1" i="0" u="none" strike="noStrike" kern="1200" cap="none" spc="0" normalizeH="0" baseline="0" noProof="0" dirty="0">
                <a:ln>
                  <a:noFill/>
                </a:ln>
                <a:solidFill>
                  <a:srgbClr val="E6E6E6">
                    <a:lumMod val="10000"/>
                  </a:srgbClr>
                </a:solidFill>
                <a:effectLst/>
                <a:uLnTx/>
                <a:uFillTx/>
                <a:latin typeface="Somar Light" panose="00000400000000000000" pitchFamily="50" charset="-78"/>
                <a:ea typeface="+mn-ea"/>
                <a:cs typeface="Somar Light" panose="00000400000000000000" pitchFamily="50" charset="-78"/>
              </a:rPr>
              <a:t>ادخال تفاصيل  الحركة من قبل </a:t>
            </a:r>
            <a:r>
              <a:rPr kumimoji="0" lang="ar-SA" sz="900" b="1" i="0" u="none" strike="noStrike" kern="1200" cap="none" spc="0" normalizeH="0" baseline="0" noProof="0" dirty="0">
                <a:ln>
                  <a:noFill/>
                </a:ln>
                <a:solidFill>
                  <a:srgbClr val="E6E6E6">
                    <a:lumMod val="10000"/>
                  </a:srgbClr>
                </a:solidFill>
                <a:effectLst/>
                <a:uLnTx/>
                <a:uFillTx/>
                <a:latin typeface="Somar Light" panose="00000400000000000000" pitchFamily="50" charset="-78"/>
                <a:ea typeface="+mn-ea"/>
                <a:cs typeface="Somar Bold"/>
              </a:rPr>
              <a:t>موظف الحركة  </a:t>
            </a:r>
          </a:p>
        </p:txBody>
      </p:sp>
      <p:sp>
        <p:nvSpPr>
          <p:cNvPr id="295" name="Arrow: Pentagon 294">
            <a:extLst>
              <a:ext uri="{FF2B5EF4-FFF2-40B4-BE49-F238E27FC236}">
                <a16:creationId xmlns:a16="http://schemas.microsoft.com/office/drawing/2014/main" id="{486CB293-130D-48C5-BD95-07D6F1FB8214}"/>
              </a:ext>
            </a:extLst>
          </p:cNvPr>
          <p:cNvSpPr/>
          <p:nvPr/>
        </p:nvSpPr>
        <p:spPr>
          <a:xfrm flipH="1">
            <a:off x="6854095" y="2055621"/>
            <a:ext cx="428624" cy="562489"/>
          </a:xfrm>
          <a:prstGeom prst="homePlate">
            <a:avLst>
              <a:gd name="adj" fmla="val 90000"/>
            </a:avLst>
          </a:prstGeom>
          <a:solidFill>
            <a:srgbClr val="05D0CB"/>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ymbio AR+LT"/>
              <a:ea typeface="+mn-ea"/>
              <a:cs typeface="Symbio AR+LT"/>
            </a:endParaRPr>
          </a:p>
        </p:txBody>
      </p:sp>
      <p:sp>
        <p:nvSpPr>
          <p:cNvPr id="313" name="Arrow: Pentagon 312">
            <a:extLst>
              <a:ext uri="{FF2B5EF4-FFF2-40B4-BE49-F238E27FC236}">
                <a16:creationId xmlns:a16="http://schemas.microsoft.com/office/drawing/2014/main" id="{C79EDA22-49E5-4714-B50A-3DBCA72C4F63}"/>
              </a:ext>
            </a:extLst>
          </p:cNvPr>
          <p:cNvSpPr/>
          <p:nvPr/>
        </p:nvSpPr>
        <p:spPr>
          <a:xfrm flipH="1">
            <a:off x="3124371" y="2055621"/>
            <a:ext cx="428624" cy="562489"/>
          </a:xfrm>
          <a:prstGeom prst="homePlate">
            <a:avLst>
              <a:gd name="adj" fmla="val 90000"/>
            </a:avLst>
          </a:prstGeom>
          <a:solidFill>
            <a:srgbClr val="05D0CB"/>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ymbio AR+LT"/>
              <a:ea typeface="+mn-ea"/>
              <a:cs typeface="Symbio AR+LT"/>
            </a:endParaRPr>
          </a:p>
        </p:txBody>
      </p:sp>
      <p:sp>
        <p:nvSpPr>
          <p:cNvPr id="359" name="Rounded Rectangle 117">
            <a:extLst>
              <a:ext uri="{FF2B5EF4-FFF2-40B4-BE49-F238E27FC236}">
                <a16:creationId xmlns:a16="http://schemas.microsoft.com/office/drawing/2014/main" id="{34AAF007-EA30-4D55-8F79-58246315B819}"/>
              </a:ext>
            </a:extLst>
          </p:cNvPr>
          <p:cNvSpPr/>
          <p:nvPr/>
        </p:nvSpPr>
        <p:spPr>
          <a:xfrm>
            <a:off x="7205027" y="4394867"/>
            <a:ext cx="1519176" cy="1741782"/>
          </a:xfrm>
          <a:prstGeom prst="roundRect">
            <a:avLst>
              <a:gd name="adj" fmla="val 3508"/>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a:noFill/>
              </a:ln>
              <a:solidFill>
                <a:srgbClr val="FFFFFF"/>
              </a:solidFill>
              <a:effectLst/>
              <a:uLnTx/>
              <a:uFillTx/>
              <a:latin typeface="SST Arabic" panose="020B0504030504020204" pitchFamily="34" charset="-78"/>
              <a:ea typeface="+mn-ea"/>
              <a:cs typeface="SST Arabic" panose="020B0504030504020204" pitchFamily="34" charset="-78"/>
            </a:endParaRPr>
          </a:p>
        </p:txBody>
      </p:sp>
      <p:grpSp>
        <p:nvGrpSpPr>
          <p:cNvPr id="360" name="Group 359">
            <a:extLst>
              <a:ext uri="{FF2B5EF4-FFF2-40B4-BE49-F238E27FC236}">
                <a16:creationId xmlns:a16="http://schemas.microsoft.com/office/drawing/2014/main" id="{EE9A9857-220D-4B05-B6C8-D404F00A373A}"/>
              </a:ext>
            </a:extLst>
          </p:cNvPr>
          <p:cNvGrpSpPr/>
          <p:nvPr/>
        </p:nvGrpSpPr>
        <p:grpSpPr>
          <a:xfrm>
            <a:off x="8995361" y="4394867"/>
            <a:ext cx="1554595" cy="1741782"/>
            <a:chOff x="7575702" y="4242947"/>
            <a:chExt cx="1554595" cy="1741782"/>
          </a:xfrm>
          <a:solidFill>
            <a:schemeClr val="bg1">
              <a:lumMod val="95000"/>
            </a:schemeClr>
          </a:solidFill>
        </p:grpSpPr>
        <p:sp>
          <p:nvSpPr>
            <p:cNvPr id="373" name="Rounded Rectangle 117">
              <a:extLst>
                <a:ext uri="{FF2B5EF4-FFF2-40B4-BE49-F238E27FC236}">
                  <a16:creationId xmlns:a16="http://schemas.microsoft.com/office/drawing/2014/main" id="{F055D14A-7498-4AB2-90DB-E4CFCF2F2CFC}"/>
                </a:ext>
              </a:extLst>
            </p:cNvPr>
            <p:cNvSpPr/>
            <p:nvPr/>
          </p:nvSpPr>
          <p:spPr>
            <a:xfrm>
              <a:off x="7611121" y="4242947"/>
              <a:ext cx="1519176" cy="1741782"/>
            </a:xfrm>
            <a:prstGeom prst="roundRect">
              <a:avLst>
                <a:gd name="adj" fmla="val 350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a:noFill/>
                </a:ln>
                <a:solidFill>
                  <a:srgbClr val="FFFFFF"/>
                </a:solidFill>
                <a:effectLst/>
                <a:uLnTx/>
                <a:uFillTx/>
                <a:latin typeface="SST Arabic" panose="020B0504030504020204" pitchFamily="34" charset="-78"/>
                <a:ea typeface="+mn-ea"/>
                <a:cs typeface="SST Arabic" panose="020B0504030504020204" pitchFamily="34" charset="-78"/>
              </a:endParaRPr>
            </a:p>
          </p:txBody>
        </p:sp>
        <p:sp>
          <p:nvSpPr>
            <p:cNvPr id="374" name="Rounded Rectangle 149">
              <a:extLst>
                <a:ext uri="{FF2B5EF4-FFF2-40B4-BE49-F238E27FC236}">
                  <a16:creationId xmlns:a16="http://schemas.microsoft.com/office/drawing/2014/main" id="{6C56B33A-0E77-4189-B130-2AAB3FEC0D01}"/>
                </a:ext>
              </a:extLst>
            </p:cNvPr>
            <p:cNvSpPr/>
            <p:nvPr/>
          </p:nvSpPr>
          <p:spPr>
            <a:xfrm>
              <a:off x="7575702" y="4904063"/>
              <a:ext cx="1527268" cy="449622"/>
            </a:xfrm>
            <a:prstGeom prst="roundRect">
              <a:avLst/>
            </a:prstGeom>
            <a:grpFill/>
          </p:spPr>
          <p:txBody>
            <a:bodyPr vert="horz" lIns="0" tIns="0" rIns="0" bIns="0" rtlCol="0" anchor="t">
              <a:noAutofit/>
            </a:bodyPr>
            <a:lstStyle/>
            <a:p>
              <a:pPr marL="0" marR="0" lvl="0" indent="0" algn="r" defTabSz="914400" rtl="1" eaLnBrk="1" fontAlgn="auto" latinLnBrk="0" hangingPunct="1">
                <a:lnSpc>
                  <a:spcPct val="90000"/>
                </a:lnSpc>
                <a:spcBef>
                  <a:spcPct val="0"/>
                </a:spcBef>
                <a:spcAft>
                  <a:spcPts val="0"/>
                </a:spcAft>
                <a:buClrTx/>
                <a:buSzTx/>
                <a:buFontTx/>
                <a:buNone/>
                <a:tabLst/>
                <a:defRPr/>
              </a:pPr>
              <a:r>
                <a:rPr kumimoji="0" lang="ar-SA" sz="900" b="1" i="0" u="none" strike="noStrike" kern="1200" cap="none" spc="0" normalizeH="0" baseline="0" noProof="0" dirty="0">
                  <a:ln>
                    <a:noFill/>
                  </a:ln>
                  <a:solidFill>
                    <a:srgbClr val="E6E6E6">
                      <a:lumMod val="10000"/>
                    </a:srgbClr>
                  </a:solidFill>
                  <a:effectLst/>
                  <a:uLnTx/>
                  <a:uFillTx/>
                  <a:latin typeface="Somar Light" panose="00000400000000000000" pitchFamily="50" charset="-78"/>
                  <a:ea typeface="+mn-ea"/>
                  <a:cs typeface="Somar Light" panose="00000400000000000000" pitchFamily="50" charset="-78"/>
                </a:rPr>
                <a:t>المسافر مرتبط بمحاضر تهريب</a:t>
              </a:r>
            </a:p>
            <a:p>
              <a:pPr marL="0" marR="0" lvl="0" indent="0" algn="r" defTabSz="914400" rtl="1" eaLnBrk="1" fontAlgn="auto" latinLnBrk="0" hangingPunct="1">
                <a:lnSpc>
                  <a:spcPct val="90000"/>
                </a:lnSpc>
                <a:spcBef>
                  <a:spcPct val="0"/>
                </a:spcBef>
                <a:spcAft>
                  <a:spcPts val="0"/>
                </a:spcAft>
                <a:buClrTx/>
                <a:buSzTx/>
                <a:buFontTx/>
                <a:buNone/>
                <a:tabLst/>
                <a:defRPr/>
              </a:pPr>
              <a:r>
                <a:rPr kumimoji="0" lang="ar-SA" sz="900" b="1" i="0" u="none" strike="noStrike" kern="1200" cap="none" spc="0" normalizeH="0" baseline="0" noProof="0" dirty="0">
                  <a:ln>
                    <a:noFill/>
                  </a:ln>
                  <a:solidFill>
                    <a:srgbClr val="E6E6E6">
                      <a:lumMod val="10000"/>
                    </a:srgbClr>
                  </a:solidFill>
                  <a:effectLst/>
                  <a:uLnTx/>
                  <a:uFillTx/>
                  <a:latin typeface="Somar Light" panose="00000400000000000000" pitchFamily="50" charset="-78"/>
                  <a:ea typeface="+mn-ea"/>
                  <a:cs typeface="Somar Light" panose="00000400000000000000" pitchFamily="50" charset="-78"/>
                </a:rPr>
                <a:t> سابقة </a:t>
              </a:r>
              <a:r>
                <a:rPr kumimoji="0" lang="ar-SA" sz="900" b="1" i="0" u="none" strike="noStrike" kern="1200" cap="none" spc="0" normalizeH="0" baseline="0" noProof="0" dirty="0">
                  <a:ln>
                    <a:noFill/>
                  </a:ln>
                  <a:solidFill>
                    <a:srgbClr val="E6E6E6">
                      <a:lumMod val="10000"/>
                    </a:srgbClr>
                  </a:solidFill>
                  <a:effectLst/>
                  <a:uLnTx/>
                  <a:uFillTx/>
                  <a:latin typeface="Somar Light" panose="00000400000000000000" pitchFamily="50" charset="-78"/>
                  <a:ea typeface="+mn-ea"/>
                  <a:cs typeface="Somar Bold"/>
                </a:rPr>
                <a:t>لمخدرات</a:t>
              </a:r>
              <a:r>
                <a:rPr kumimoji="0" lang="ar-SA" sz="900" b="1" i="0" u="none" strike="noStrike" kern="1200" cap="none" spc="0" normalizeH="0" baseline="0" noProof="0" dirty="0">
                  <a:ln>
                    <a:noFill/>
                  </a:ln>
                  <a:solidFill>
                    <a:srgbClr val="E6E6E6">
                      <a:lumMod val="10000"/>
                    </a:srgbClr>
                  </a:solidFill>
                  <a:effectLst/>
                  <a:uLnTx/>
                  <a:uFillTx/>
                  <a:latin typeface="Somar Light" panose="00000400000000000000" pitchFamily="50" charset="-78"/>
                  <a:ea typeface="+mn-ea"/>
                  <a:cs typeface="Somar Light" panose="00000400000000000000" pitchFamily="50" charset="-78"/>
                </a:rPr>
                <a:t>، مسجلة على: </a:t>
              </a:r>
            </a:p>
          </p:txBody>
        </p:sp>
      </p:grpSp>
      <p:sp>
        <p:nvSpPr>
          <p:cNvPr id="361" name="Rounded Rectangle 149">
            <a:extLst>
              <a:ext uri="{FF2B5EF4-FFF2-40B4-BE49-F238E27FC236}">
                <a16:creationId xmlns:a16="http://schemas.microsoft.com/office/drawing/2014/main" id="{D0EFDB9D-65FB-484E-BFCF-B2C5DA889277}"/>
              </a:ext>
            </a:extLst>
          </p:cNvPr>
          <p:cNvSpPr/>
          <p:nvPr/>
        </p:nvSpPr>
        <p:spPr>
          <a:xfrm>
            <a:off x="9136400" y="5372218"/>
            <a:ext cx="1349340" cy="449622"/>
          </a:xfrm>
          <a:prstGeom prst="roundRect">
            <a:avLst/>
          </a:prstGeom>
        </p:spPr>
        <p:txBody>
          <a:bodyPr vert="horz" lIns="0" tIns="0" rIns="0" bIns="0" rtlCol="0" anchor="t">
            <a:noAutofit/>
          </a:bodyPr>
          <a:lstStyle/>
          <a:p>
            <a:pPr marL="171450" marR="0" lvl="0" indent="-171450" algn="r" defTabSz="914400" rtl="1" eaLnBrk="1" fontAlgn="auto" latinLnBrk="0" hangingPunct="1">
              <a:lnSpc>
                <a:spcPct val="150000"/>
              </a:lnSpc>
              <a:spcBef>
                <a:spcPct val="0"/>
              </a:spcBef>
              <a:spcAft>
                <a:spcPts val="0"/>
              </a:spcAft>
              <a:buClrTx/>
              <a:buSzTx/>
              <a:buFont typeface="Arial" panose="020B0604020202020204" pitchFamily="34" charset="0"/>
              <a:buChar char="•"/>
              <a:tabLst/>
              <a:defRPr/>
            </a:pPr>
            <a:r>
              <a:rPr kumimoji="0" lang="ar-SA" sz="900" b="1" i="0" u="none" strike="noStrike" kern="1200" cap="none" spc="0" normalizeH="0" baseline="0" noProof="0" dirty="0">
                <a:ln>
                  <a:noFill/>
                </a:ln>
                <a:solidFill>
                  <a:srgbClr val="0A958E"/>
                </a:solidFill>
                <a:effectLst/>
                <a:uLnTx/>
                <a:uFillTx/>
                <a:latin typeface="Somar Light" panose="00000400000000000000" pitchFamily="50" charset="-78"/>
                <a:ea typeface="+mn-ea"/>
                <a:cs typeface="Somar Light" panose="00000400000000000000" pitchFamily="50" charset="-78"/>
              </a:rPr>
              <a:t>رقم جواز السفر </a:t>
            </a:r>
          </a:p>
          <a:p>
            <a:pPr marL="171450" marR="0" lvl="0" indent="-171450" algn="r" defTabSz="914400" rtl="1" eaLnBrk="1" fontAlgn="auto" latinLnBrk="0" hangingPunct="1">
              <a:lnSpc>
                <a:spcPct val="150000"/>
              </a:lnSpc>
              <a:spcBef>
                <a:spcPct val="0"/>
              </a:spcBef>
              <a:spcAft>
                <a:spcPts val="0"/>
              </a:spcAft>
              <a:buClrTx/>
              <a:buSzTx/>
              <a:buFont typeface="Arial" panose="020B0604020202020204" pitchFamily="34" charset="0"/>
              <a:buChar char="•"/>
              <a:tabLst/>
              <a:defRPr/>
            </a:pPr>
            <a:r>
              <a:rPr kumimoji="0" lang="ar-SA" sz="900" b="1" i="0" u="none" strike="noStrike" kern="1200" cap="none" spc="0" normalizeH="0" baseline="0" noProof="0" dirty="0">
                <a:ln>
                  <a:noFill/>
                </a:ln>
                <a:solidFill>
                  <a:srgbClr val="0A958E"/>
                </a:solidFill>
                <a:effectLst/>
                <a:uLnTx/>
                <a:uFillTx/>
                <a:latin typeface="Somar Light" panose="00000400000000000000" pitchFamily="50" charset="-78"/>
                <a:ea typeface="+mn-ea"/>
                <a:cs typeface="Somar Light" panose="00000400000000000000" pitchFamily="50" charset="-78"/>
              </a:rPr>
              <a:t>رقم الهوية </a:t>
            </a:r>
          </a:p>
        </p:txBody>
      </p:sp>
      <p:sp>
        <p:nvSpPr>
          <p:cNvPr id="364" name="Rounded Rectangle 51">
            <a:extLst>
              <a:ext uri="{FF2B5EF4-FFF2-40B4-BE49-F238E27FC236}">
                <a16:creationId xmlns:a16="http://schemas.microsoft.com/office/drawing/2014/main" id="{7C16D65E-AB33-4B52-A3D2-5432F78952A0}"/>
              </a:ext>
            </a:extLst>
          </p:cNvPr>
          <p:cNvSpPr/>
          <p:nvPr/>
        </p:nvSpPr>
        <p:spPr>
          <a:xfrm>
            <a:off x="10118441" y="4619732"/>
            <a:ext cx="879330" cy="188550"/>
          </a:xfrm>
          <a:prstGeom prst="roundRect">
            <a:avLst>
              <a:gd name="adj" fmla="val 10250"/>
            </a:avLst>
          </a:prstGeom>
          <a:solidFill>
            <a:schemeClr val="tx1">
              <a:lumMod val="75000"/>
              <a:lumOff val="25000"/>
            </a:schemeClr>
          </a:solidFill>
          <a:ln w="12700" cap="flat" cmpd="sng" algn="ctr">
            <a:noFill/>
            <a:prstDash val="solid"/>
            <a:miter lim="800000"/>
          </a:ln>
          <a:effectLst/>
        </p:spPr>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SST Arabic" panose="020B0504030504020204" pitchFamily="34" charset="-78"/>
                <a:ea typeface="+mn-ea"/>
                <a:cs typeface="SST Arabic" panose="020B0504030504020204" pitchFamily="34" charset="-78"/>
              </a:rPr>
              <a:t>Profile</a:t>
            </a:r>
            <a:endParaRPr kumimoji="0" lang="ar-SA" sz="1400" b="1"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SST Arabic" panose="020B0504030504020204" pitchFamily="34" charset="-78"/>
              <a:ea typeface="+mn-ea"/>
              <a:cs typeface="SST Arabic" panose="020B0504030504020204" pitchFamily="34" charset="-78"/>
            </a:endParaRPr>
          </a:p>
        </p:txBody>
      </p:sp>
      <p:sp>
        <p:nvSpPr>
          <p:cNvPr id="365" name="Arrow: Pentagon 364">
            <a:extLst>
              <a:ext uri="{FF2B5EF4-FFF2-40B4-BE49-F238E27FC236}">
                <a16:creationId xmlns:a16="http://schemas.microsoft.com/office/drawing/2014/main" id="{4B828207-C683-46E6-827B-272A4070E351}"/>
              </a:ext>
            </a:extLst>
          </p:cNvPr>
          <p:cNvSpPr/>
          <p:nvPr/>
        </p:nvSpPr>
        <p:spPr>
          <a:xfrm flipH="1">
            <a:off x="8594006" y="4981806"/>
            <a:ext cx="428624" cy="562489"/>
          </a:xfrm>
          <a:prstGeom prst="homePlate">
            <a:avLst>
              <a:gd name="adj" fmla="val 90000"/>
            </a:avLst>
          </a:prstGeom>
          <a:solidFill>
            <a:srgbClr val="05D0CB"/>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ymbio AR+LT"/>
              <a:ea typeface="+mn-ea"/>
              <a:cs typeface="Symbio AR+LT"/>
            </a:endParaRPr>
          </a:p>
        </p:txBody>
      </p:sp>
      <p:sp>
        <p:nvSpPr>
          <p:cNvPr id="375" name="Rounded Rectangle 149">
            <a:extLst>
              <a:ext uri="{FF2B5EF4-FFF2-40B4-BE49-F238E27FC236}">
                <a16:creationId xmlns:a16="http://schemas.microsoft.com/office/drawing/2014/main" id="{43DB7DBC-78A0-47CB-8E33-6379F4DBFA82}"/>
              </a:ext>
            </a:extLst>
          </p:cNvPr>
          <p:cNvSpPr/>
          <p:nvPr/>
        </p:nvSpPr>
        <p:spPr>
          <a:xfrm>
            <a:off x="7333626" y="5419218"/>
            <a:ext cx="1288327" cy="449622"/>
          </a:xfrm>
          <a:prstGeom prst="roundRect">
            <a:avLst/>
          </a:prstGeom>
        </p:spPr>
        <p:txBody>
          <a:bodyPr vert="horz" lIns="0" tIns="0" rIns="0" bIns="0" rtlCol="0" anchor="t">
            <a:noAutofit/>
          </a:bodyPr>
          <a:lstStyle/>
          <a:p>
            <a:pPr marL="0" marR="0" lvl="0" indent="0" algn="ctr" defTabSz="914400" rtl="1" eaLnBrk="1" fontAlgn="auto" latinLnBrk="0" hangingPunct="1">
              <a:lnSpc>
                <a:spcPct val="90000"/>
              </a:lnSpc>
              <a:spcBef>
                <a:spcPct val="0"/>
              </a:spcBef>
              <a:spcAft>
                <a:spcPts val="0"/>
              </a:spcAft>
              <a:buClrTx/>
              <a:buSzTx/>
              <a:buFontTx/>
              <a:buNone/>
              <a:tabLst/>
              <a:defRPr/>
            </a:pPr>
            <a:r>
              <a:rPr kumimoji="0" lang="ar-SA" sz="900" b="1" i="0" u="none" strike="noStrike" kern="1200" cap="none" spc="0" normalizeH="0" baseline="0" noProof="0" dirty="0">
                <a:ln>
                  <a:noFill/>
                </a:ln>
                <a:solidFill>
                  <a:srgbClr val="E6E6E6">
                    <a:lumMod val="10000"/>
                  </a:srgbClr>
                </a:solidFill>
                <a:effectLst/>
                <a:uLnTx/>
                <a:uFillTx/>
                <a:latin typeface="Somar Light" panose="00000400000000000000" pitchFamily="50" charset="-78"/>
                <a:ea typeface="+mn-ea"/>
                <a:cs typeface="Somar Light" panose="00000400000000000000" pitchFamily="50" charset="-78"/>
              </a:rPr>
              <a:t>استقبال بيانات</a:t>
            </a:r>
            <a:endParaRPr kumimoji="0" lang="en-US" sz="900" b="1" i="0" u="none" strike="noStrike" kern="1200" cap="none" spc="0" normalizeH="0" baseline="0" noProof="0" dirty="0">
              <a:ln>
                <a:noFill/>
              </a:ln>
              <a:solidFill>
                <a:srgbClr val="E6E6E6">
                  <a:lumMod val="10000"/>
                </a:srgbClr>
              </a:solidFill>
              <a:effectLst/>
              <a:uLnTx/>
              <a:uFillTx/>
              <a:latin typeface="Somar Light" panose="00000400000000000000" pitchFamily="50" charset="-78"/>
              <a:ea typeface="+mn-ea"/>
              <a:cs typeface="Somar Light" panose="00000400000000000000" pitchFamily="50" charset="-78"/>
            </a:endParaRPr>
          </a:p>
          <a:p>
            <a:pPr marL="0" marR="0" lvl="0" indent="0" algn="ctr" defTabSz="914400" rtl="1" eaLnBrk="1" fontAlgn="auto" latinLnBrk="0" hangingPunct="1">
              <a:lnSpc>
                <a:spcPct val="90000"/>
              </a:lnSpc>
              <a:spcBef>
                <a:spcPct val="0"/>
              </a:spcBef>
              <a:spcAft>
                <a:spcPts val="0"/>
              </a:spcAft>
              <a:buClrTx/>
              <a:buSzTx/>
              <a:buFontTx/>
              <a:buNone/>
              <a:tabLst/>
              <a:defRPr/>
            </a:pPr>
            <a:r>
              <a:rPr kumimoji="0" lang="ar-SA" sz="900" b="1" i="0" u="none" strike="noStrike" kern="1200" cap="none" spc="0" normalizeH="0" baseline="0" noProof="0" dirty="0">
                <a:ln>
                  <a:noFill/>
                </a:ln>
                <a:solidFill>
                  <a:srgbClr val="E6E6E6">
                    <a:lumMod val="10000"/>
                  </a:srgbClr>
                </a:solidFill>
                <a:effectLst/>
                <a:uLnTx/>
                <a:uFillTx/>
                <a:latin typeface="Somar Light" panose="00000400000000000000" pitchFamily="50" charset="-78"/>
                <a:ea typeface="+mn-ea"/>
                <a:cs typeface="Somar Light" panose="00000400000000000000" pitchFamily="50" charset="-78"/>
              </a:rPr>
              <a:t> صعود الطائرة </a:t>
            </a:r>
            <a:endParaRPr kumimoji="0" lang="en-US" sz="900" b="1" i="0" u="none" strike="noStrike" kern="1200" cap="none" spc="0" normalizeH="0" baseline="0" noProof="0" dirty="0">
              <a:ln>
                <a:noFill/>
              </a:ln>
              <a:solidFill>
                <a:srgbClr val="E6E6E6">
                  <a:lumMod val="10000"/>
                </a:srgbClr>
              </a:solidFill>
              <a:effectLst/>
              <a:uLnTx/>
              <a:uFillTx/>
              <a:latin typeface="Somar Light" panose="00000400000000000000" pitchFamily="50" charset="-78"/>
              <a:ea typeface="+mn-ea"/>
              <a:cs typeface="Somar Light" panose="00000400000000000000" pitchFamily="50" charset="-78"/>
            </a:endParaRPr>
          </a:p>
          <a:p>
            <a:pPr marL="0" marR="0" lvl="0" indent="0" algn="ctr" defTabSz="914400" rtl="1" eaLnBrk="1" fontAlgn="auto" latinLnBrk="0" hangingPunct="1">
              <a:lnSpc>
                <a:spcPct val="90000"/>
              </a:lnSpc>
              <a:spcBef>
                <a:spcPct val="0"/>
              </a:spcBef>
              <a:spcAft>
                <a:spcPts val="0"/>
              </a:spcAft>
              <a:buClrTx/>
              <a:buSzTx/>
              <a:buFontTx/>
              <a:buNone/>
              <a:tabLst/>
              <a:defRPr/>
            </a:pPr>
            <a:r>
              <a:rPr kumimoji="0" lang="ar-SA" sz="900" b="1" i="0" u="none" strike="noStrike" kern="1200" cap="none" spc="0" normalizeH="0" baseline="0" noProof="0" dirty="0">
                <a:ln>
                  <a:noFill/>
                </a:ln>
                <a:solidFill>
                  <a:srgbClr val="E6E6E6">
                    <a:lumMod val="10000"/>
                  </a:srgbClr>
                </a:solidFill>
                <a:effectLst/>
                <a:uLnTx/>
                <a:uFillTx/>
                <a:latin typeface="Somar Light" panose="00000400000000000000" pitchFamily="50" charset="-78"/>
                <a:ea typeface="+mn-ea"/>
                <a:cs typeface="Somar Light" panose="00000400000000000000" pitchFamily="50" charset="-78"/>
              </a:rPr>
              <a:t>من </a:t>
            </a:r>
            <a:r>
              <a:rPr kumimoji="0" lang="ar-SA" sz="900" b="1" i="0" u="none" strike="noStrike" kern="1200" cap="none" spc="0" normalizeH="0" baseline="0" noProof="0" dirty="0">
                <a:ln>
                  <a:noFill/>
                </a:ln>
                <a:solidFill>
                  <a:srgbClr val="E6E6E6">
                    <a:lumMod val="10000"/>
                  </a:srgbClr>
                </a:solidFill>
                <a:effectLst/>
                <a:uLnTx/>
                <a:uFillTx/>
                <a:latin typeface="Somar Light" panose="00000400000000000000" pitchFamily="50" charset="-78"/>
                <a:ea typeface="+mn-ea"/>
                <a:cs typeface="Somar Bold"/>
              </a:rPr>
              <a:t>شركات الطيران</a:t>
            </a:r>
          </a:p>
        </p:txBody>
      </p:sp>
      <p:grpSp>
        <p:nvGrpSpPr>
          <p:cNvPr id="376" name="Group 375">
            <a:extLst>
              <a:ext uri="{FF2B5EF4-FFF2-40B4-BE49-F238E27FC236}">
                <a16:creationId xmlns:a16="http://schemas.microsoft.com/office/drawing/2014/main" id="{2AD92EDC-64B0-4A1C-8598-D147F7F5BEE7}"/>
              </a:ext>
            </a:extLst>
          </p:cNvPr>
          <p:cNvGrpSpPr/>
          <p:nvPr/>
        </p:nvGrpSpPr>
        <p:grpSpPr>
          <a:xfrm>
            <a:off x="7918438" y="4859462"/>
            <a:ext cx="378915" cy="406944"/>
            <a:chOff x="12627988" y="4023638"/>
            <a:chExt cx="557659" cy="564972"/>
          </a:xfrm>
        </p:grpSpPr>
        <p:sp>
          <p:nvSpPr>
            <p:cNvPr id="377" name="Arrow: Right 376">
              <a:extLst>
                <a:ext uri="{FF2B5EF4-FFF2-40B4-BE49-F238E27FC236}">
                  <a16:creationId xmlns:a16="http://schemas.microsoft.com/office/drawing/2014/main" id="{F9C40693-37FF-4B0B-814E-AC61F6435623}"/>
                </a:ext>
              </a:extLst>
            </p:cNvPr>
            <p:cNvSpPr/>
            <p:nvPr/>
          </p:nvSpPr>
          <p:spPr>
            <a:xfrm rot="10800000">
              <a:off x="12726302" y="4023638"/>
              <a:ext cx="459345" cy="283186"/>
            </a:xfrm>
            <a:prstGeom prst="rightArrow">
              <a:avLst/>
            </a:prstGeom>
            <a:solidFill>
              <a:srgbClr val="038F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Symbio AR+LT"/>
                <a:ea typeface="+mn-ea"/>
                <a:cs typeface="Symbio AR+LT"/>
              </a:endParaRPr>
            </a:p>
          </p:txBody>
        </p:sp>
        <p:sp>
          <p:nvSpPr>
            <p:cNvPr id="378" name="Arrow: Right 377">
              <a:extLst>
                <a:ext uri="{FF2B5EF4-FFF2-40B4-BE49-F238E27FC236}">
                  <a16:creationId xmlns:a16="http://schemas.microsoft.com/office/drawing/2014/main" id="{5ABEE259-6329-4E40-93F2-1C9D82226070}"/>
                </a:ext>
              </a:extLst>
            </p:cNvPr>
            <p:cNvSpPr/>
            <p:nvPr/>
          </p:nvSpPr>
          <p:spPr>
            <a:xfrm rot="10800000" flipH="1">
              <a:off x="12627988" y="4302461"/>
              <a:ext cx="475577" cy="286149"/>
            </a:xfrm>
            <a:prstGeom prst="rightArrow">
              <a:avLst/>
            </a:prstGeom>
            <a:solidFill>
              <a:srgbClr val="1438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Symbio AR+LT"/>
                <a:ea typeface="+mn-ea"/>
                <a:cs typeface="Symbio AR+LT"/>
              </a:endParaRPr>
            </a:p>
          </p:txBody>
        </p:sp>
      </p:grpSp>
      <p:pic>
        <p:nvPicPr>
          <p:cNvPr id="379" name="Picture 378">
            <a:extLst>
              <a:ext uri="{FF2B5EF4-FFF2-40B4-BE49-F238E27FC236}">
                <a16:creationId xmlns:a16="http://schemas.microsoft.com/office/drawing/2014/main" id="{2DE1248F-378C-4506-80E7-D35EC312C474}"/>
              </a:ext>
            </a:extLst>
          </p:cNvPr>
          <p:cNvPicPr>
            <a:picLocks noChangeAspect="1"/>
          </p:cNvPicPr>
          <p:nvPr/>
        </p:nvPicPr>
        <p:blipFill>
          <a:blip r:embed="rId6">
            <a:biLevel thresh="50000"/>
            <a:extLst>
              <a:ext uri="{BEBA8EAE-BF5A-486C-A8C5-ECC9F3942E4B}">
                <a14:imgProps xmlns:a14="http://schemas.microsoft.com/office/drawing/2010/main">
                  <a14:imgLayer r:embed="rId7">
                    <a14:imgEffect>
                      <a14:brightnessContrast bright="-40000"/>
                    </a14:imgEffect>
                  </a14:imgLayer>
                </a14:imgProps>
              </a:ext>
            </a:extLst>
          </a:blip>
          <a:stretch>
            <a:fillRect/>
          </a:stretch>
        </p:blipFill>
        <p:spPr>
          <a:xfrm rot="12039751">
            <a:off x="7529354" y="4741690"/>
            <a:ext cx="374021" cy="369771"/>
          </a:xfrm>
          <a:prstGeom prst="rect">
            <a:avLst/>
          </a:prstGeom>
          <a:effectLst/>
        </p:spPr>
      </p:pic>
      <p:sp>
        <p:nvSpPr>
          <p:cNvPr id="380" name="Flowchart: Alternate Process 379">
            <a:hlinkClick r:id="" action="ppaction://noaction"/>
            <a:extLst>
              <a:ext uri="{FF2B5EF4-FFF2-40B4-BE49-F238E27FC236}">
                <a16:creationId xmlns:a16="http://schemas.microsoft.com/office/drawing/2014/main" id="{E78086DF-B3B4-4BD8-B6C3-18AA6100E122}"/>
              </a:ext>
            </a:extLst>
          </p:cNvPr>
          <p:cNvSpPr/>
          <p:nvPr/>
        </p:nvSpPr>
        <p:spPr>
          <a:xfrm flipH="1">
            <a:off x="5757879" y="4523438"/>
            <a:ext cx="1159489" cy="1456292"/>
          </a:xfrm>
          <a:prstGeom prst="flowChartAlternateProcess">
            <a:avLst/>
          </a:prstGeom>
          <a:solidFill>
            <a:schemeClr val="bg1">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0D2547">
                  <a:lumMod val="90000"/>
                  <a:lumOff val="10000"/>
                </a:srgbClr>
              </a:solidFill>
              <a:effectLst/>
              <a:uLnTx/>
              <a:uFillTx/>
              <a:latin typeface="SST Arabic" panose="020B0504030504020204" pitchFamily="34" charset="-78"/>
              <a:ea typeface="+mn-ea"/>
              <a:cs typeface="SST Arabic" panose="020B0504030504020204" pitchFamily="34" charset="-78"/>
            </a:endParaRPr>
          </a:p>
        </p:txBody>
      </p:sp>
      <p:grpSp>
        <p:nvGrpSpPr>
          <p:cNvPr id="381" name="Group 380">
            <a:extLst>
              <a:ext uri="{FF2B5EF4-FFF2-40B4-BE49-F238E27FC236}">
                <a16:creationId xmlns:a16="http://schemas.microsoft.com/office/drawing/2014/main" id="{430DC12C-623A-47EA-A655-5557E805BB3C}"/>
              </a:ext>
            </a:extLst>
          </p:cNvPr>
          <p:cNvGrpSpPr/>
          <p:nvPr/>
        </p:nvGrpSpPr>
        <p:grpSpPr>
          <a:xfrm>
            <a:off x="5259901" y="4813947"/>
            <a:ext cx="1766731" cy="248441"/>
            <a:chOff x="4852431" y="3267989"/>
            <a:chExt cx="1766731" cy="248441"/>
          </a:xfrm>
        </p:grpSpPr>
        <p:sp>
          <p:nvSpPr>
            <p:cNvPr id="382" name="Rectangle 381">
              <a:hlinkClick r:id="" action="ppaction://noaction"/>
              <a:extLst>
                <a:ext uri="{FF2B5EF4-FFF2-40B4-BE49-F238E27FC236}">
                  <a16:creationId xmlns:a16="http://schemas.microsoft.com/office/drawing/2014/main" id="{30FEDDC9-CB00-4A17-BD4E-9922DB874ACD}"/>
                </a:ext>
              </a:extLst>
            </p:cNvPr>
            <p:cNvSpPr/>
            <p:nvPr/>
          </p:nvSpPr>
          <p:spPr>
            <a:xfrm>
              <a:off x="4852431" y="3279459"/>
              <a:ext cx="1653062" cy="236971"/>
            </a:xfrm>
            <a:prstGeom prst="rect">
              <a:avLst/>
            </a:prstGeom>
            <a:solidFill>
              <a:srgbClr val="05D0CB">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900" b="1" i="0" u="none" strike="noStrike" kern="1200" cap="none" spc="0" normalizeH="0" baseline="0" noProof="0" dirty="0">
                <a:ln>
                  <a:noFill/>
                </a:ln>
                <a:solidFill>
                  <a:srgbClr val="E6E6E6">
                    <a:lumMod val="25000"/>
                  </a:srgbClr>
                </a:solidFill>
                <a:effectLst/>
                <a:uLnTx/>
                <a:uFillTx/>
                <a:latin typeface="SST Arabic" panose="020B0504030504020204" pitchFamily="34" charset="-78"/>
                <a:ea typeface="+mn-ea"/>
                <a:cs typeface="Somar Bold"/>
              </a:endParaRPr>
            </a:p>
          </p:txBody>
        </p:sp>
        <p:sp>
          <p:nvSpPr>
            <p:cNvPr id="383" name="Rounded Rectangle 135">
              <a:extLst>
                <a:ext uri="{FF2B5EF4-FFF2-40B4-BE49-F238E27FC236}">
                  <a16:creationId xmlns:a16="http://schemas.microsoft.com/office/drawing/2014/main" id="{B1DE3DFF-233D-4A97-BA7C-DC8599818982}"/>
                </a:ext>
              </a:extLst>
            </p:cNvPr>
            <p:cNvSpPr/>
            <p:nvPr/>
          </p:nvSpPr>
          <p:spPr>
            <a:xfrm>
              <a:off x="5201419" y="3267989"/>
              <a:ext cx="1417743" cy="24577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900" b="0" i="0" u="none" strike="noStrike" kern="0" cap="none" spc="0" normalizeH="0" baseline="0" noProof="0" dirty="0">
                  <a:ln>
                    <a:noFill/>
                  </a:ln>
                  <a:solidFill>
                    <a:srgbClr val="0D2547"/>
                  </a:solidFill>
                  <a:effectLst/>
                  <a:uLnTx/>
                  <a:uFillTx/>
                  <a:latin typeface="Somar Light" panose="00000400000000000000" pitchFamily="50" charset="-78"/>
                  <a:ea typeface="+mn-ea"/>
                  <a:cs typeface="Somar Bold"/>
                </a:rPr>
                <a:t>رقم جواز سفر المسافر</a:t>
              </a:r>
            </a:p>
          </p:txBody>
        </p:sp>
      </p:grpSp>
      <p:grpSp>
        <p:nvGrpSpPr>
          <p:cNvPr id="384" name="Group 383">
            <a:extLst>
              <a:ext uri="{FF2B5EF4-FFF2-40B4-BE49-F238E27FC236}">
                <a16:creationId xmlns:a16="http://schemas.microsoft.com/office/drawing/2014/main" id="{0C10739E-1E14-4EB9-9BC1-7FA8784D42ED}"/>
              </a:ext>
            </a:extLst>
          </p:cNvPr>
          <p:cNvGrpSpPr/>
          <p:nvPr/>
        </p:nvGrpSpPr>
        <p:grpSpPr>
          <a:xfrm>
            <a:off x="5259901" y="5371090"/>
            <a:ext cx="1766731" cy="248441"/>
            <a:chOff x="4852431" y="3267989"/>
            <a:chExt cx="1766731" cy="248441"/>
          </a:xfrm>
        </p:grpSpPr>
        <p:sp>
          <p:nvSpPr>
            <p:cNvPr id="385" name="Rectangle 384">
              <a:hlinkClick r:id="" action="ppaction://noaction"/>
              <a:extLst>
                <a:ext uri="{FF2B5EF4-FFF2-40B4-BE49-F238E27FC236}">
                  <a16:creationId xmlns:a16="http://schemas.microsoft.com/office/drawing/2014/main" id="{116AEC1B-EF96-4BEF-AFC5-F0D271C982B5}"/>
                </a:ext>
              </a:extLst>
            </p:cNvPr>
            <p:cNvSpPr/>
            <p:nvPr/>
          </p:nvSpPr>
          <p:spPr>
            <a:xfrm>
              <a:off x="4852431" y="3279459"/>
              <a:ext cx="1653062" cy="236971"/>
            </a:xfrm>
            <a:prstGeom prst="rect">
              <a:avLst/>
            </a:prstGeom>
            <a:solidFill>
              <a:srgbClr val="05D0CB">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900" b="1" i="0" u="none" strike="noStrike" kern="1200" cap="none" spc="0" normalizeH="0" baseline="0" noProof="0" dirty="0">
                <a:ln>
                  <a:noFill/>
                </a:ln>
                <a:solidFill>
                  <a:srgbClr val="E6E6E6">
                    <a:lumMod val="25000"/>
                  </a:srgbClr>
                </a:solidFill>
                <a:effectLst/>
                <a:uLnTx/>
                <a:uFillTx/>
                <a:latin typeface="SST Arabic" panose="020B0504030504020204" pitchFamily="34" charset="-78"/>
                <a:ea typeface="+mn-ea"/>
                <a:cs typeface="Somar Bold"/>
              </a:endParaRPr>
            </a:p>
          </p:txBody>
        </p:sp>
        <p:sp>
          <p:nvSpPr>
            <p:cNvPr id="386" name="Rounded Rectangle 135">
              <a:extLst>
                <a:ext uri="{FF2B5EF4-FFF2-40B4-BE49-F238E27FC236}">
                  <a16:creationId xmlns:a16="http://schemas.microsoft.com/office/drawing/2014/main" id="{7BB70C13-E104-4D6E-9D72-07667CC465C6}"/>
                </a:ext>
              </a:extLst>
            </p:cNvPr>
            <p:cNvSpPr/>
            <p:nvPr/>
          </p:nvSpPr>
          <p:spPr>
            <a:xfrm>
              <a:off x="5201419" y="3267989"/>
              <a:ext cx="1417743" cy="24577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900" b="0" i="0" u="none" strike="noStrike" kern="0" cap="none" spc="0" normalizeH="0" baseline="0" noProof="0" dirty="0">
                  <a:ln>
                    <a:noFill/>
                  </a:ln>
                  <a:solidFill>
                    <a:srgbClr val="0D2547"/>
                  </a:solidFill>
                  <a:effectLst/>
                  <a:uLnTx/>
                  <a:uFillTx/>
                  <a:latin typeface="Somar Light" panose="00000400000000000000" pitchFamily="50" charset="-78"/>
                  <a:ea typeface="+mn-ea"/>
                  <a:cs typeface="Somar Bold"/>
                </a:rPr>
                <a:t>رقم هوية المسافر</a:t>
              </a:r>
            </a:p>
          </p:txBody>
        </p:sp>
      </p:grpSp>
      <p:sp>
        <p:nvSpPr>
          <p:cNvPr id="387" name="Title 1">
            <a:extLst>
              <a:ext uri="{FF2B5EF4-FFF2-40B4-BE49-F238E27FC236}">
                <a16:creationId xmlns:a16="http://schemas.microsoft.com/office/drawing/2014/main" id="{C0B926E5-7E3E-4187-A9A0-65A4E5D45C49}"/>
              </a:ext>
            </a:extLst>
          </p:cNvPr>
          <p:cNvSpPr txBox="1">
            <a:spLocks/>
          </p:cNvSpPr>
          <p:nvPr/>
        </p:nvSpPr>
        <p:spPr>
          <a:xfrm>
            <a:off x="5478970" y="5170184"/>
            <a:ext cx="350723" cy="255817"/>
          </a:xfrm>
          <a:prstGeom prst="rect">
            <a:avLst/>
          </a:prstGeom>
        </p:spPr>
        <p:txBody>
          <a:bodyPr vert="horz" lIns="0" tIns="0" rIns="0" bIns="0" rtlCol="0" anchor="t">
            <a:noAutofit/>
          </a:bodyPr>
          <a:lstStyle>
            <a:lvl1pPr algn="r" defTabSz="914400" rtl="1" eaLnBrk="1" latinLnBrk="0" hangingPunct="1">
              <a:lnSpc>
                <a:spcPct val="90000"/>
              </a:lnSpc>
              <a:spcBef>
                <a:spcPct val="0"/>
              </a:spcBef>
              <a:buNone/>
              <a:defRPr sz="2600" kern="1200">
                <a:solidFill>
                  <a:schemeClr val="accent3"/>
                </a:solidFill>
                <a:latin typeface="Greta Arabic" pitchFamily="2" charset="-78"/>
                <a:ea typeface="+mj-ea"/>
                <a:cs typeface="+mj-cs"/>
              </a:defRPr>
            </a:lvl1pPr>
          </a:lstStyle>
          <a:p>
            <a:pPr marL="0" marR="0" lvl="0" indent="0" algn="ctr" defTabSz="914400" rtl="1" eaLnBrk="1" fontAlgn="auto" latinLnBrk="0" hangingPunct="1">
              <a:lnSpc>
                <a:spcPct val="90000"/>
              </a:lnSpc>
              <a:spcBef>
                <a:spcPct val="0"/>
              </a:spcBef>
              <a:spcAft>
                <a:spcPts val="0"/>
              </a:spcAft>
              <a:buClrTx/>
              <a:buSzTx/>
              <a:buFontTx/>
              <a:buNone/>
              <a:tabLst/>
              <a:defRPr/>
            </a:pPr>
            <a:r>
              <a:rPr kumimoji="0" lang="ar-SA" sz="1000" b="1" i="0" u="none" strike="noStrike" kern="1200" cap="none" spc="0" normalizeH="0" baseline="0" noProof="0" dirty="0">
                <a:ln>
                  <a:noFill/>
                </a:ln>
                <a:solidFill>
                  <a:srgbClr val="E6E6E6">
                    <a:lumMod val="10000"/>
                  </a:srgbClr>
                </a:solidFill>
                <a:effectLst/>
                <a:uLnTx/>
                <a:uFillTx/>
                <a:latin typeface="Somar Light" panose="00000400000000000000" pitchFamily="50" charset="-78"/>
                <a:ea typeface="+mj-ea"/>
                <a:cs typeface="Somar Light" panose="00000400000000000000" pitchFamily="50" charset="-78"/>
              </a:rPr>
              <a:t>أو</a:t>
            </a:r>
            <a:endParaRPr kumimoji="0" lang="en-US" sz="1000" b="0" i="0" u="none" strike="noStrike" kern="1200" cap="none" spc="0" normalizeH="0" baseline="0" noProof="0" dirty="0">
              <a:ln>
                <a:noFill/>
              </a:ln>
              <a:solidFill>
                <a:srgbClr val="E6E6E6">
                  <a:lumMod val="10000"/>
                </a:srgbClr>
              </a:solidFill>
              <a:effectLst/>
              <a:uLnTx/>
              <a:uFillTx/>
              <a:latin typeface="Somar Light" panose="00000400000000000000" pitchFamily="50" charset="-78"/>
              <a:ea typeface="+mj-ea"/>
              <a:cs typeface="Somar Light" panose="00000400000000000000" pitchFamily="50" charset="-78"/>
            </a:endParaRPr>
          </a:p>
        </p:txBody>
      </p:sp>
      <p:sp>
        <p:nvSpPr>
          <p:cNvPr id="389" name="Rectangle 388">
            <a:hlinkClick r:id="" action="ppaction://noaction"/>
            <a:extLst>
              <a:ext uri="{FF2B5EF4-FFF2-40B4-BE49-F238E27FC236}">
                <a16:creationId xmlns:a16="http://schemas.microsoft.com/office/drawing/2014/main" id="{BAF70FAD-1E38-41A1-B7B9-AE1146F53D88}"/>
              </a:ext>
            </a:extLst>
          </p:cNvPr>
          <p:cNvSpPr/>
          <p:nvPr/>
        </p:nvSpPr>
        <p:spPr>
          <a:xfrm>
            <a:off x="3638206" y="4218737"/>
            <a:ext cx="1626964" cy="2052320"/>
          </a:xfrm>
          <a:prstGeom prst="rect">
            <a:avLst/>
          </a:prstGeom>
          <a:solidFill>
            <a:schemeClr val="bg1">
              <a:lumMod val="6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900" b="1" i="0" u="none" strike="noStrike" kern="1200" cap="none" spc="0" normalizeH="0" baseline="0" noProof="0" dirty="0">
              <a:ln>
                <a:noFill/>
              </a:ln>
              <a:solidFill>
                <a:srgbClr val="E6E6E6">
                  <a:lumMod val="25000"/>
                </a:srgbClr>
              </a:solidFill>
              <a:effectLst/>
              <a:uLnTx/>
              <a:uFillTx/>
              <a:latin typeface="SST Arabic" panose="020B0504030504020204" pitchFamily="34" charset="-78"/>
              <a:ea typeface="+mn-ea"/>
              <a:cs typeface="Somar Bold"/>
            </a:endParaRPr>
          </a:p>
        </p:txBody>
      </p:sp>
      <p:grpSp>
        <p:nvGrpSpPr>
          <p:cNvPr id="390" name="Group 389">
            <a:extLst>
              <a:ext uri="{FF2B5EF4-FFF2-40B4-BE49-F238E27FC236}">
                <a16:creationId xmlns:a16="http://schemas.microsoft.com/office/drawing/2014/main" id="{DA9CFCCE-7919-4F1D-9827-B36B73A279BF}"/>
              </a:ext>
            </a:extLst>
          </p:cNvPr>
          <p:cNvGrpSpPr/>
          <p:nvPr/>
        </p:nvGrpSpPr>
        <p:grpSpPr>
          <a:xfrm>
            <a:off x="3308080" y="4639458"/>
            <a:ext cx="2177432" cy="1354956"/>
            <a:chOff x="2901989" y="3593880"/>
            <a:chExt cx="2177432" cy="1354956"/>
          </a:xfrm>
        </p:grpSpPr>
        <p:sp>
          <p:nvSpPr>
            <p:cNvPr id="391" name="Rounded Rectangle 88">
              <a:extLst>
                <a:ext uri="{FF2B5EF4-FFF2-40B4-BE49-F238E27FC236}">
                  <a16:creationId xmlns:a16="http://schemas.microsoft.com/office/drawing/2014/main" id="{4748F2D5-B1BC-4B5C-817F-355EB48DAD80}"/>
                </a:ext>
              </a:extLst>
            </p:cNvPr>
            <p:cNvSpPr/>
            <p:nvPr/>
          </p:nvSpPr>
          <p:spPr>
            <a:xfrm>
              <a:off x="3222086" y="4564130"/>
              <a:ext cx="673867" cy="301213"/>
            </a:xfrm>
            <a:prstGeom prst="roundRect">
              <a:avLst/>
            </a:prstGeom>
            <a:solidFill>
              <a:schemeClr val="bg1"/>
            </a:solidFill>
            <a:ln>
              <a:noFill/>
            </a:ln>
            <a:effectLst>
              <a:outerShdw blurRad="50800" dist="38100" dir="8100000" algn="tr"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900" b="0" i="0" u="none" strike="noStrike" kern="1200" cap="none" spc="0" normalizeH="0" baseline="0" noProof="0" dirty="0">
                  <a:ln>
                    <a:noFill/>
                  </a:ln>
                  <a:solidFill>
                    <a:srgbClr val="0D2547"/>
                  </a:solidFill>
                  <a:effectLst/>
                  <a:uLnTx/>
                  <a:uFillTx/>
                  <a:latin typeface="Somar Medium" panose="00000600000000000000" pitchFamily="50" charset="-78"/>
                  <a:ea typeface="+mn-ea"/>
                  <a:cs typeface="Somar Medium" panose="00000600000000000000" pitchFamily="50" charset="-78"/>
                </a:rPr>
                <a:t>متطابقة</a:t>
              </a:r>
            </a:p>
          </p:txBody>
        </p:sp>
        <p:sp>
          <p:nvSpPr>
            <p:cNvPr id="392" name="Diamond 391">
              <a:extLst>
                <a:ext uri="{FF2B5EF4-FFF2-40B4-BE49-F238E27FC236}">
                  <a16:creationId xmlns:a16="http://schemas.microsoft.com/office/drawing/2014/main" id="{66356D3C-F11A-4AB6-B360-7A112767F83B}"/>
                </a:ext>
              </a:extLst>
            </p:cNvPr>
            <p:cNvSpPr/>
            <p:nvPr/>
          </p:nvSpPr>
          <p:spPr>
            <a:xfrm>
              <a:off x="2901989" y="3593880"/>
              <a:ext cx="2177432" cy="620925"/>
            </a:xfrm>
            <a:prstGeom prst="diamond">
              <a:avLst/>
            </a:prstGeom>
            <a:solidFill>
              <a:schemeClr val="bg1"/>
            </a:solidFill>
            <a:ln>
              <a:noFill/>
            </a:ln>
            <a:effectLst>
              <a:outerShdw blurRad="50800" dist="38100" dir="8100000" algn="tr"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90000"/>
                </a:lnSpc>
                <a:spcBef>
                  <a:spcPct val="0"/>
                </a:spcBef>
                <a:spcAft>
                  <a:spcPts val="0"/>
                </a:spcAft>
                <a:buClrTx/>
                <a:buSzTx/>
                <a:buFontTx/>
                <a:buNone/>
                <a:tabLst/>
                <a:defRPr/>
              </a:pPr>
              <a:r>
                <a:rPr kumimoji="0" lang="ar-SA" sz="800" b="1" i="0" u="none" strike="noStrike" kern="1200" cap="none" spc="0" normalizeH="0" baseline="0" noProof="0" dirty="0">
                  <a:ln>
                    <a:noFill/>
                  </a:ln>
                  <a:solidFill>
                    <a:srgbClr val="E6E6E6">
                      <a:lumMod val="10000"/>
                    </a:srgbClr>
                  </a:solidFill>
                  <a:effectLst/>
                  <a:uLnTx/>
                  <a:uFillTx/>
                  <a:latin typeface="Somar Light" panose="00000400000000000000" pitchFamily="50" charset="-78"/>
                  <a:ea typeface="+mn-ea"/>
                  <a:cs typeface="Somar Light" panose="00000400000000000000" pitchFamily="50" charset="-78"/>
                </a:rPr>
                <a:t> مطابقة البيانات المدخلة مع </a:t>
              </a:r>
              <a:r>
                <a:rPr kumimoji="0" lang="en-US" sz="800" b="1" i="0" u="none" strike="noStrike" kern="1200" cap="none" spc="0" normalizeH="0" baseline="0" noProof="0" dirty="0">
                  <a:ln>
                    <a:noFill/>
                  </a:ln>
                  <a:solidFill>
                    <a:srgbClr val="E6E6E6">
                      <a:lumMod val="10000"/>
                    </a:srgbClr>
                  </a:solidFill>
                  <a:effectLst/>
                  <a:uLnTx/>
                  <a:uFillTx/>
                  <a:latin typeface="Somar Light" panose="00000400000000000000" pitchFamily="50" charset="-78"/>
                  <a:ea typeface="+mn-ea"/>
                  <a:cs typeface="Somar Light" panose="00000400000000000000" pitchFamily="50" charset="-78"/>
                </a:rPr>
                <a:t>Profile</a:t>
              </a:r>
              <a:r>
                <a:rPr kumimoji="0" lang="ar-SA" sz="800" b="1" i="0" u="none" strike="noStrike" kern="1200" cap="none" spc="0" normalizeH="0" baseline="0" noProof="0" dirty="0">
                  <a:ln>
                    <a:noFill/>
                  </a:ln>
                  <a:solidFill>
                    <a:srgbClr val="E6E6E6">
                      <a:lumMod val="10000"/>
                    </a:srgbClr>
                  </a:solidFill>
                  <a:effectLst/>
                  <a:uLnTx/>
                  <a:uFillTx/>
                  <a:latin typeface="Somar Light" panose="00000400000000000000" pitchFamily="50" charset="-78"/>
                  <a:ea typeface="+mn-ea"/>
                  <a:cs typeface="Somar Light" panose="00000400000000000000" pitchFamily="50" charset="-78"/>
                </a:rPr>
                <a:t>   </a:t>
              </a:r>
            </a:p>
          </p:txBody>
        </p:sp>
        <p:sp>
          <p:nvSpPr>
            <p:cNvPr id="393" name="Rounded Rectangle 108">
              <a:extLst>
                <a:ext uri="{FF2B5EF4-FFF2-40B4-BE49-F238E27FC236}">
                  <a16:creationId xmlns:a16="http://schemas.microsoft.com/office/drawing/2014/main" id="{5453518A-9B59-40CD-955B-4F4199ADD761}"/>
                </a:ext>
              </a:extLst>
            </p:cNvPr>
            <p:cNvSpPr/>
            <p:nvPr/>
          </p:nvSpPr>
          <p:spPr>
            <a:xfrm>
              <a:off x="4096326" y="4556590"/>
              <a:ext cx="642082" cy="301213"/>
            </a:xfrm>
            <a:prstGeom prst="roundRect">
              <a:avLst/>
            </a:prstGeom>
            <a:solidFill>
              <a:schemeClr val="bg1"/>
            </a:solidFill>
            <a:ln>
              <a:noFill/>
            </a:ln>
            <a:effectLst>
              <a:outerShdw blurRad="50800" dist="38100" dir="8100000" algn="tr"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900" b="0" i="0" u="none" strike="noStrike" kern="1200" cap="none" spc="0" normalizeH="0" baseline="0" noProof="0" dirty="0">
                  <a:ln>
                    <a:noFill/>
                  </a:ln>
                  <a:solidFill>
                    <a:srgbClr val="0D2547"/>
                  </a:solidFill>
                  <a:effectLst/>
                  <a:uLnTx/>
                  <a:uFillTx/>
                  <a:latin typeface="Somar Medium" panose="00000600000000000000" pitchFamily="50" charset="-78"/>
                  <a:ea typeface="+mn-ea"/>
                  <a:cs typeface="Somar Medium" panose="00000600000000000000" pitchFamily="50" charset="-78"/>
                </a:rPr>
                <a:t>غير متطابقة</a:t>
              </a:r>
            </a:p>
          </p:txBody>
        </p:sp>
        <p:cxnSp>
          <p:nvCxnSpPr>
            <p:cNvPr id="394" name="Elbow Connector 111">
              <a:extLst>
                <a:ext uri="{FF2B5EF4-FFF2-40B4-BE49-F238E27FC236}">
                  <a16:creationId xmlns:a16="http://schemas.microsoft.com/office/drawing/2014/main" id="{10022F8B-9588-4130-A250-0997EA6EA63E}"/>
                </a:ext>
              </a:extLst>
            </p:cNvPr>
            <p:cNvCxnSpPr>
              <a:cxnSpLocks/>
              <a:stCxn id="392" idx="2"/>
              <a:endCxn id="391" idx="0"/>
            </p:cNvCxnSpPr>
            <p:nvPr/>
          </p:nvCxnSpPr>
          <p:spPr>
            <a:xfrm rot="5400000">
              <a:off x="3600201" y="4173625"/>
              <a:ext cx="349325" cy="431685"/>
            </a:xfrm>
            <a:prstGeom prst="bentConnector3">
              <a:avLst>
                <a:gd name="adj1" fmla="val 50000"/>
              </a:avLst>
            </a:prstGeom>
            <a:ln w="1270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5" name="Elbow Connector 112">
              <a:extLst>
                <a:ext uri="{FF2B5EF4-FFF2-40B4-BE49-F238E27FC236}">
                  <a16:creationId xmlns:a16="http://schemas.microsoft.com/office/drawing/2014/main" id="{D7A09EC6-460E-4882-A035-A7A1CD7B8197}"/>
                </a:ext>
              </a:extLst>
            </p:cNvPr>
            <p:cNvCxnSpPr>
              <a:cxnSpLocks/>
              <a:stCxn id="392" idx="2"/>
              <a:endCxn id="393" idx="0"/>
            </p:cNvCxnSpPr>
            <p:nvPr/>
          </p:nvCxnSpPr>
          <p:spPr>
            <a:xfrm rot="16200000" flipH="1">
              <a:off x="4033144" y="4172366"/>
              <a:ext cx="341785" cy="426662"/>
            </a:xfrm>
            <a:prstGeom prst="bentConnector3">
              <a:avLst>
                <a:gd name="adj1" fmla="val 50000"/>
              </a:avLst>
            </a:prstGeom>
            <a:ln w="1270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96" name="Picture 2" descr="True Svg Png Icon Free Download (#393749) - OnlineWebFonts.COM">
              <a:extLst>
                <a:ext uri="{FF2B5EF4-FFF2-40B4-BE49-F238E27FC236}">
                  <a16:creationId xmlns:a16="http://schemas.microsoft.com/office/drawing/2014/main" id="{0EB61F4B-AC6D-4671-92EF-394E09C2FFBA}"/>
                </a:ext>
              </a:extLst>
            </p:cNvPr>
            <p:cNvPicPr>
              <a:picLocks noChangeAspect="1" noChangeArrowheads="1"/>
            </p:cNvPicPr>
            <p:nvPr/>
          </p:nvPicPr>
          <p:blipFill>
            <a:blip r:embed="rId8">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628384" y="4662911"/>
              <a:ext cx="285925" cy="285925"/>
            </a:xfrm>
            <a:prstGeom prst="rect">
              <a:avLst/>
            </a:prstGeom>
            <a:noFill/>
            <a:extLst>
              <a:ext uri="{909E8E84-426E-40DD-AFC4-6F175D3DCCD1}">
                <a14:hiddenFill xmlns:a14="http://schemas.microsoft.com/office/drawing/2010/main">
                  <a:solidFill>
                    <a:srgbClr val="FFFFFF"/>
                  </a:solidFill>
                </a14:hiddenFill>
              </a:ext>
            </a:extLst>
          </p:spPr>
        </p:pic>
      </p:grpSp>
      <p:sp>
        <p:nvSpPr>
          <p:cNvPr id="398" name="Rounded Rectangle 117">
            <a:extLst>
              <a:ext uri="{FF2B5EF4-FFF2-40B4-BE49-F238E27FC236}">
                <a16:creationId xmlns:a16="http://schemas.microsoft.com/office/drawing/2014/main" id="{84468F43-67CE-49EE-B151-5A8192641155}"/>
              </a:ext>
            </a:extLst>
          </p:cNvPr>
          <p:cNvSpPr/>
          <p:nvPr/>
        </p:nvSpPr>
        <p:spPr>
          <a:xfrm>
            <a:off x="1815492" y="4594515"/>
            <a:ext cx="1230923" cy="1430673"/>
          </a:xfrm>
          <a:prstGeom prst="roundRect">
            <a:avLst>
              <a:gd name="adj" fmla="val 3508"/>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a:noFill/>
              </a:ln>
              <a:solidFill>
                <a:srgbClr val="FFFFFF"/>
              </a:solidFill>
              <a:effectLst/>
              <a:uLnTx/>
              <a:uFillTx/>
              <a:latin typeface="SST Arabic" panose="020B0504030504020204" pitchFamily="34" charset="-78"/>
              <a:ea typeface="+mn-ea"/>
              <a:cs typeface="SST Arabic" panose="020B0504030504020204" pitchFamily="34" charset="-78"/>
            </a:endParaRPr>
          </a:p>
        </p:txBody>
      </p:sp>
      <p:sp>
        <p:nvSpPr>
          <p:cNvPr id="399" name="Rounded Rectangle 149">
            <a:extLst>
              <a:ext uri="{FF2B5EF4-FFF2-40B4-BE49-F238E27FC236}">
                <a16:creationId xmlns:a16="http://schemas.microsoft.com/office/drawing/2014/main" id="{EFD28505-65EC-48CC-8CAF-76D809366FF3}"/>
              </a:ext>
            </a:extLst>
          </p:cNvPr>
          <p:cNvSpPr/>
          <p:nvPr/>
        </p:nvSpPr>
        <p:spPr>
          <a:xfrm>
            <a:off x="1707014" y="5580232"/>
            <a:ext cx="1459844" cy="485961"/>
          </a:xfrm>
          <a:prstGeom prst="roundRect">
            <a:avLst/>
          </a:prstGeom>
        </p:spPr>
        <p:txBody>
          <a:bodyPr vert="horz" lIns="0" tIns="0" rIns="0" bIns="0" rtlCol="0" anchor="t">
            <a:noAutofit/>
          </a:bodyPr>
          <a:lstStyle/>
          <a:p>
            <a:pPr marL="0" marR="0" lvl="0" indent="0" algn="ctr" defTabSz="914400" rtl="1" eaLnBrk="1" fontAlgn="auto" latinLnBrk="0" hangingPunct="1">
              <a:lnSpc>
                <a:spcPct val="150000"/>
              </a:lnSpc>
              <a:spcBef>
                <a:spcPct val="0"/>
              </a:spcBef>
              <a:spcAft>
                <a:spcPts val="0"/>
              </a:spcAft>
              <a:buClrTx/>
              <a:buSzTx/>
              <a:buFontTx/>
              <a:buNone/>
              <a:tabLst/>
              <a:defRPr/>
            </a:pPr>
            <a:r>
              <a:rPr kumimoji="0" lang="ar-SA" sz="900" b="1" i="0" u="none" strike="noStrike" kern="1200" cap="none" spc="0" normalizeH="0" baseline="0" noProof="0" dirty="0">
                <a:ln>
                  <a:noFill/>
                </a:ln>
                <a:solidFill>
                  <a:srgbClr val="E6E6E6">
                    <a:lumMod val="10000"/>
                  </a:srgbClr>
                </a:solidFill>
                <a:effectLst/>
                <a:uLnTx/>
                <a:uFillTx/>
                <a:latin typeface="Somar Light" panose="00000400000000000000" pitchFamily="50" charset="-78"/>
                <a:ea typeface="+mn-ea"/>
                <a:cs typeface="Somar Bold"/>
              </a:rPr>
              <a:t>استهداف المسافر</a:t>
            </a:r>
          </a:p>
        </p:txBody>
      </p:sp>
      <p:grpSp>
        <p:nvGrpSpPr>
          <p:cNvPr id="400" name="Group 399">
            <a:extLst>
              <a:ext uri="{FF2B5EF4-FFF2-40B4-BE49-F238E27FC236}">
                <a16:creationId xmlns:a16="http://schemas.microsoft.com/office/drawing/2014/main" id="{AC0D938C-AFA2-42BE-92B2-22BA8E9960EF}"/>
              </a:ext>
            </a:extLst>
          </p:cNvPr>
          <p:cNvGrpSpPr/>
          <p:nvPr/>
        </p:nvGrpSpPr>
        <p:grpSpPr>
          <a:xfrm>
            <a:off x="2061048" y="4828633"/>
            <a:ext cx="873510" cy="713191"/>
            <a:chOff x="1449966" y="1977140"/>
            <a:chExt cx="873510" cy="713191"/>
          </a:xfrm>
        </p:grpSpPr>
        <p:pic>
          <p:nvPicPr>
            <p:cNvPr id="401" name="Picture 400">
              <a:extLst>
                <a:ext uri="{FF2B5EF4-FFF2-40B4-BE49-F238E27FC236}">
                  <a16:creationId xmlns:a16="http://schemas.microsoft.com/office/drawing/2014/main" id="{C4E0BD0B-1F7C-4258-BFED-F6C913698A8D}"/>
                </a:ext>
              </a:extLst>
            </p:cNvPr>
            <p:cNvPicPr>
              <a:picLocks noChangeAspect="1"/>
            </p:cNvPicPr>
            <p:nvPr/>
          </p:nvPicPr>
          <p:blipFill>
            <a:blip r:embed="rId18">
              <a:duotone>
                <a:prstClr val="black"/>
                <a:schemeClr val="accent2">
                  <a:tint val="45000"/>
                  <a:satMod val="400000"/>
                </a:schemeClr>
              </a:duotone>
              <a:extLst/>
            </a:blip>
            <a:stretch>
              <a:fillRect/>
            </a:stretch>
          </p:blipFill>
          <p:spPr>
            <a:xfrm>
              <a:off x="1449966" y="1977140"/>
              <a:ext cx="643732" cy="580154"/>
            </a:xfrm>
            <a:prstGeom prst="rect">
              <a:avLst/>
            </a:prstGeom>
          </p:spPr>
        </p:pic>
        <p:pic>
          <p:nvPicPr>
            <p:cNvPr id="402" name="Picture 6" descr="High Risk Icon #161711 - Free Icons Library">
              <a:extLst>
                <a:ext uri="{FF2B5EF4-FFF2-40B4-BE49-F238E27FC236}">
                  <a16:creationId xmlns:a16="http://schemas.microsoft.com/office/drawing/2014/main" id="{F530C06C-75BC-4D6C-BCAF-788C97AF814D}"/>
                </a:ext>
              </a:extLst>
            </p:cNvPr>
            <p:cNvPicPr>
              <a:picLocks noChangeAspect="1" noChangeArrowheads="1"/>
            </p:cNvPicPr>
            <p:nvPr/>
          </p:nvPicPr>
          <p:blipFill>
            <a:blip r:embed="rId10">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836939" y="2203794"/>
              <a:ext cx="486537" cy="486537"/>
            </a:xfrm>
            <a:prstGeom prst="rect">
              <a:avLst/>
            </a:prstGeom>
            <a:noFill/>
            <a:extLst>
              <a:ext uri="{909E8E84-426E-40DD-AFC4-6F175D3DCCD1}">
                <a14:hiddenFill xmlns:a14="http://schemas.microsoft.com/office/drawing/2010/main">
                  <a:solidFill>
                    <a:srgbClr val="FFFFFF"/>
                  </a:solidFill>
                </a14:hiddenFill>
              </a:ext>
            </a:extLst>
          </p:spPr>
        </p:pic>
      </p:grpSp>
      <p:sp>
        <p:nvSpPr>
          <p:cNvPr id="403" name="Rectangle 402">
            <a:extLst>
              <a:ext uri="{FF2B5EF4-FFF2-40B4-BE49-F238E27FC236}">
                <a16:creationId xmlns:a16="http://schemas.microsoft.com/office/drawing/2014/main" id="{B57EDF0D-53BB-4AFE-8DBE-7E3FE2E490E2}"/>
              </a:ext>
            </a:extLst>
          </p:cNvPr>
          <p:cNvSpPr/>
          <p:nvPr/>
        </p:nvSpPr>
        <p:spPr>
          <a:xfrm>
            <a:off x="3361283" y="4205768"/>
            <a:ext cx="3782870" cy="2065289"/>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ymbio AR+LT"/>
              <a:ea typeface="+mn-ea"/>
              <a:cs typeface="Symbio AR+LT"/>
            </a:endParaRPr>
          </a:p>
        </p:txBody>
      </p:sp>
      <p:grpSp>
        <p:nvGrpSpPr>
          <p:cNvPr id="404" name="Group 403">
            <a:extLst>
              <a:ext uri="{FF2B5EF4-FFF2-40B4-BE49-F238E27FC236}">
                <a16:creationId xmlns:a16="http://schemas.microsoft.com/office/drawing/2014/main" id="{CC33D519-27B9-4D89-ABA3-CD00B6EEB7C5}"/>
              </a:ext>
            </a:extLst>
          </p:cNvPr>
          <p:cNvGrpSpPr/>
          <p:nvPr/>
        </p:nvGrpSpPr>
        <p:grpSpPr>
          <a:xfrm>
            <a:off x="2313211" y="3745365"/>
            <a:ext cx="2237925" cy="754472"/>
            <a:chOff x="1017891" y="816189"/>
            <a:chExt cx="2499373" cy="837557"/>
          </a:xfrm>
        </p:grpSpPr>
        <p:sp>
          <p:nvSpPr>
            <p:cNvPr id="405" name="Rounded Rectangle 117">
              <a:extLst>
                <a:ext uri="{FF2B5EF4-FFF2-40B4-BE49-F238E27FC236}">
                  <a16:creationId xmlns:a16="http://schemas.microsoft.com/office/drawing/2014/main" id="{EC5A2F08-E173-438E-8507-86E722BF3B3E}"/>
                </a:ext>
              </a:extLst>
            </p:cNvPr>
            <p:cNvSpPr/>
            <p:nvPr/>
          </p:nvSpPr>
          <p:spPr>
            <a:xfrm>
              <a:off x="2138568" y="1145530"/>
              <a:ext cx="1378696" cy="290700"/>
            </a:xfrm>
            <a:prstGeom prst="roundRect">
              <a:avLst>
                <a:gd name="adj" fmla="val 16653"/>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a:noFill/>
                </a:ln>
                <a:solidFill>
                  <a:srgbClr val="FFFFFF"/>
                </a:solidFill>
                <a:effectLst/>
                <a:uLnTx/>
                <a:uFillTx/>
                <a:latin typeface="SST Arabic" panose="020B0504030504020204" pitchFamily="34" charset="-78"/>
                <a:ea typeface="+mn-ea"/>
                <a:cs typeface="SST Arabic" panose="020B0504030504020204" pitchFamily="34" charset="-78"/>
              </a:endParaRPr>
            </a:p>
          </p:txBody>
        </p:sp>
        <p:sp>
          <p:nvSpPr>
            <p:cNvPr id="406" name="Title 1">
              <a:extLst>
                <a:ext uri="{FF2B5EF4-FFF2-40B4-BE49-F238E27FC236}">
                  <a16:creationId xmlns:a16="http://schemas.microsoft.com/office/drawing/2014/main" id="{ECECAD4B-B93C-4637-8CBA-E9F87FD01722}"/>
                </a:ext>
              </a:extLst>
            </p:cNvPr>
            <p:cNvSpPr txBox="1">
              <a:spLocks/>
            </p:cNvSpPr>
            <p:nvPr/>
          </p:nvSpPr>
          <p:spPr>
            <a:xfrm>
              <a:off x="1017891" y="1212463"/>
              <a:ext cx="2379578" cy="352509"/>
            </a:xfrm>
            <a:prstGeom prst="rect">
              <a:avLst/>
            </a:prstGeom>
          </p:spPr>
          <p:txBody>
            <a:bodyPr vert="horz" lIns="0" tIns="0" rIns="0" bIns="0" rtlCol="0" anchor="t">
              <a:noAutofit/>
            </a:bodyPr>
            <a:lstStyle>
              <a:lvl1pPr algn="r" defTabSz="914400" rtl="1" eaLnBrk="1" latinLnBrk="0" hangingPunct="1">
                <a:lnSpc>
                  <a:spcPct val="90000"/>
                </a:lnSpc>
                <a:spcBef>
                  <a:spcPct val="0"/>
                </a:spcBef>
                <a:buNone/>
                <a:defRPr sz="2600" kern="1200">
                  <a:solidFill>
                    <a:schemeClr val="accent3"/>
                  </a:solidFill>
                  <a:latin typeface="Greta Arabic" pitchFamily="2" charset="-78"/>
                  <a:ea typeface="+mj-ea"/>
                  <a:cs typeface="+mj-cs"/>
                </a:defRPr>
              </a:lvl1pPr>
            </a:lstStyle>
            <a:p>
              <a:pPr marL="0" marR="0" lvl="0" indent="0" algn="r" defTabSz="914400" rtl="1" eaLnBrk="1" fontAlgn="auto" latinLnBrk="0" hangingPunct="1">
                <a:lnSpc>
                  <a:spcPct val="90000"/>
                </a:lnSpc>
                <a:spcBef>
                  <a:spcPct val="0"/>
                </a:spcBef>
                <a:spcAft>
                  <a:spcPts val="0"/>
                </a:spcAft>
                <a:buClrTx/>
                <a:buSzTx/>
                <a:buFontTx/>
                <a:buNone/>
                <a:tabLst/>
                <a:defRPr/>
              </a:pPr>
              <a:r>
                <a:rPr kumimoji="0" lang="ar-SA" sz="1100" b="0" i="0" u="none" strike="noStrike" kern="1200" cap="none" spc="0" normalizeH="0" baseline="0" noProof="0" dirty="0">
                  <a:ln>
                    <a:noFill/>
                  </a:ln>
                  <a:solidFill>
                    <a:srgbClr val="FFFFFF"/>
                  </a:solidFill>
                  <a:effectLst/>
                  <a:uLnTx/>
                  <a:uFillTx/>
                  <a:latin typeface="Greta Arabic" pitchFamily="2" charset="-78"/>
                  <a:ea typeface="+mj-ea"/>
                  <a:cs typeface="Somar Bold"/>
                </a:rPr>
                <a:t>محرك المخاطر </a:t>
              </a:r>
              <a:endParaRPr kumimoji="0" lang="en-US" sz="1100" b="0" i="0" u="none" strike="noStrike" kern="1200" cap="none" spc="0" normalizeH="0" baseline="0" noProof="0" dirty="0">
                <a:ln>
                  <a:noFill/>
                </a:ln>
                <a:solidFill>
                  <a:srgbClr val="FFFFFF"/>
                </a:solidFill>
                <a:effectLst/>
                <a:uLnTx/>
                <a:uFillTx/>
                <a:latin typeface="Greta Arabic" pitchFamily="2" charset="-78"/>
                <a:ea typeface="+mj-ea"/>
                <a:cs typeface="Somar Bold"/>
              </a:endParaRPr>
            </a:p>
          </p:txBody>
        </p:sp>
        <p:grpSp>
          <p:nvGrpSpPr>
            <p:cNvPr id="407" name="Group 406">
              <a:extLst>
                <a:ext uri="{FF2B5EF4-FFF2-40B4-BE49-F238E27FC236}">
                  <a16:creationId xmlns:a16="http://schemas.microsoft.com/office/drawing/2014/main" id="{8DAB108C-216F-4554-A89E-35B67D7A3BB8}"/>
                </a:ext>
              </a:extLst>
            </p:cNvPr>
            <p:cNvGrpSpPr/>
            <p:nvPr/>
          </p:nvGrpSpPr>
          <p:grpSpPr>
            <a:xfrm>
              <a:off x="1500068" y="816189"/>
              <a:ext cx="927245" cy="837557"/>
              <a:chOff x="1999842" y="3006204"/>
              <a:chExt cx="2249019" cy="2124066"/>
            </a:xfrm>
          </p:grpSpPr>
          <p:sp>
            <p:nvSpPr>
              <p:cNvPr id="408" name="Oval 407">
                <a:extLst>
                  <a:ext uri="{FF2B5EF4-FFF2-40B4-BE49-F238E27FC236}">
                    <a16:creationId xmlns:a16="http://schemas.microsoft.com/office/drawing/2014/main" id="{0D2EF49A-057F-4BEF-A7FE-64A9DFBA2401}"/>
                  </a:ext>
                </a:extLst>
              </p:cNvPr>
              <p:cNvSpPr/>
              <p:nvPr/>
            </p:nvSpPr>
            <p:spPr>
              <a:xfrm>
                <a:off x="2336214" y="3338993"/>
                <a:ext cx="985402" cy="988605"/>
              </a:xfrm>
              <a:prstGeom prst="ellipse">
                <a:avLst/>
              </a:prstGeom>
              <a:solidFill>
                <a:schemeClr val="bg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prst="cross"/>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Symbio AR+LT"/>
                </a:endParaRPr>
              </a:p>
            </p:txBody>
          </p:sp>
          <p:sp>
            <p:nvSpPr>
              <p:cNvPr id="409" name="Freeform 6">
                <a:extLst>
                  <a:ext uri="{FF2B5EF4-FFF2-40B4-BE49-F238E27FC236}">
                    <a16:creationId xmlns:a16="http://schemas.microsoft.com/office/drawing/2014/main" id="{55DD6F8D-1A35-4B81-B989-0E501AD9BBD9}"/>
                  </a:ext>
                </a:extLst>
              </p:cNvPr>
              <p:cNvSpPr>
                <a:spLocks noEditPoints="1"/>
              </p:cNvSpPr>
              <p:nvPr/>
            </p:nvSpPr>
            <p:spPr bwMode="auto">
              <a:xfrm rot="1007925">
                <a:off x="1999842" y="3006204"/>
                <a:ext cx="1666171" cy="1665293"/>
              </a:xfrm>
              <a:custGeom>
                <a:avLst/>
                <a:gdLst>
                  <a:gd name="T0" fmla="*/ 4109 w 8218"/>
                  <a:gd name="T1" fmla="*/ 6534 h 8219"/>
                  <a:gd name="T2" fmla="*/ 1684 w 8218"/>
                  <a:gd name="T3" fmla="*/ 4109 h 8219"/>
                  <a:gd name="T4" fmla="*/ 4109 w 8218"/>
                  <a:gd name="T5" fmla="*/ 1684 h 8219"/>
                  <a:gd name="T6" fmla="*/ 6534 w 8218"/>
                  <a:gd name="T7" fmla="*/ 4109 h 8219"/>
                  <a:gd name="T8" fmla="*/ 4109 w 8218"/>
                  <a:gd name="T9" fmla="*/ 6534 h 8219"/>
                  <a:gd name="T10" fmla="*/ 8017 w 8218"/>
                  <a:gd name="T11" fmla="*/ 5432 h 8219"/>
                  <a:gd name="T12" fmla="*/ 8218 w 8218"/>
                  <a:gd name="T13" fmla="*/ 4462 h 8219"/>
                  <a:gd name="T14" fmla="*/ 7550 w 8218"/>
                  <a:gd name="T15" fmla="*/ 4138 h 8219"/>
                  <a:gd name="T16" fmla="*/ 7537 w 8218"/>
                  <a:gd name="T17" fmla="*/ 3811 h 8219"/>
                  <a:gd name="T18" fmla="*/ 7525 w 8218"/>
                  <a:gd name="T19" fmla="*/ 3698 h 8219"/>
                  <a:gd name="T20" fmla="*/ 8154 w 8218"/>
                  <a:gd name="T21" fmla="*/ 3300 h 8219"/>
                  <a:gd name="T22" fmla="*/ 7846 w 8218"/>
                  <a:gd name="T23" fmla="*/ 2360 h 8219"/>
                  <a:gd name="T24" fmla="*/ 7103 w 8218"/>
                  <a:gd name="T25" fmla="*/ 2414 h 8219"/>
                  <a:gd name="T26" fmla="*/ 6862 w 8218"/>
                  <a:gd name="T27" fmla="*/ 2044 h 8219"/>
                  <a:gd name="T28" fmla="*/ 7207 w 8218"/>
                  <a:gd name="T29" fmla="*/ 1387 h 8219"/>
                  <a:gd name="T30" fmla="*/ 6470 w 8218"/>
                  <a:gd name="T31" fmla="*/ 727 h 8219"/>
                  <a:gd name="T32" fmla="*/ 5854 w 8218"/>
                  <a:gd name="T33" fmla="*/ 1144 h 8219"/>
                  <a:gd name="T34" fmla="*/ 5460 w 8218"/>
                  <a:gd name="T35" fmla="*/ 944 h 8219"/>
                  <a:gd name="T36" fmla="*/ 5431 w 8218"/>
                  <a:gd name="T37" fmla="*/ 202 h 8219"/>
                  <a:gd name="T38" fmla="*/ 4462 w 8218"/>
                  <a:gd name="T39" fmla="*/ 0 h 8219"/>
                  <a:gd name="T40" fmla="*/ 4138 w 8218"/>
                  <a:gd name="T41" fmla="*/ 669 h 8219"/>
                  <a:gd name="T42" fmla="*/ 3811 w 8218"/>
                  <a:gd name="T43" fmla="*/ 682 h 8219"/>
                  <a:gd name="T44" fmla="*/ 3698 w 8218"/>
                  <a:gd name="T45" fmla="*/ 694 h 8219"/>
                  <a:gd name="T46" fmla="*/ 3301 w 8218"/>
                  <a:gd name="T47" fmla="*/ 64 h 8219"/>
                  <a:gd name="T48" fmla="*/ 2360 w 8218"/>
                  <a:gd name="T49" fmla="*/ 373 h 8219"/>
                  <a:gd name="T50" fmla="*/ 2414 w 8218"/>
                  <a:gd name="T51" fmla="*/ 1115 h 8219"/>
                  <a:gd name="T52" fmla="*/ 2045 w 8218"/>
                  <a:gd name="T53" fmla="*/ 1357 h 8219"/>
                  <a:gd name="T54" fmla="*/ 1386 w 8218"/>
                  <a:gd name="T55" fmla="*/ 1011 h 8219"/>
                  <a:gd name="T56" fmla="*/ 727 w 8218"/>
                  <a:gd name="T57" fmla="*/ 1749 h 8219"/>
                  <a:gd name="T58" fmla="*/ 1145 w 8218"/>
                  <a:gd name="T59" fmla="*/ 2365 h 8219"/>
                  <a:gd name="T60" fmla="*/ 944 w 8218"/>
                  <a:gd name="T61" fmla="*/ 2758 h 8219"/>
                  <a:gd name="T62" fmla="*/ 202 w 8218"/>
                  <a:gd name="T63" fmla="*/ 2787 h 8219"/>
                  <a:gd name="T64" fmla="*/ 0 w 8218"/>
                  <a:gd name="T65" fmla="*/ 3757 h 8219"/>
                  <a:gd name="T66" fmla="*/ 669 w 8218"/>
                  <a:gd name="T67" fmla="*/ 4081 h 8219"/>
                  <a:gd name="T68" fmla="*/ 681 w 8218"/>
                  <a:gd name="T69" fmla="*/ 4408 h 8219"/>
                  <a:gd name="T70" fmla="*/ 694 w 8218"/>
                  <a:gd name="T71" fmla="*/ 4521 h 8219"/>
                  <a:gd name="T72" fmla="*/ 65 w 8218"/>
                  <a:gd name="T73" fmla="*/ 4918 h 8219"/>
                  <a:gd name="T74" fmla="*/ 373 w 8218"/>
                  <a:gd name="T75" fmla="*/ 5859 h 8219"/>
                  <a:gd name="T76" fmla="*/ 1115 w 8218"/>
                  <a:gd name="T77" fmla="*/ 5805 h 8219"/>
                  <a:gd name="T78" fmla="*/ 1357 w 8218"/>
                  <a:gd name="T79" fmla="*/ 6174 h 8219"/>
                  <a:gd name="T80" fmla="*/ 1011 w 8218"/>
                  <a:gd name="T81" fmla="*/ 6832 h 8219"/>
                  <a:gd name="T82" fmla="*/ 1749 w 8218"/>
                  <a:gd name="T83" fmla="*/ 7492 h 8219"/>
                  <a:gd name="T84" fmla="*/ 2365 w 8218"/>
                  <a:gd name="T85" fmla="*/ 7074 h 8219"/>
                  <a:gd name="T86" fmla="*/ 2758 w 8218"/>
                  <a:gd name="T87" fmla="*/ 7274 h 8219"/>
                  <a:gd name="T88" fmla="*/ 2787 w 8218"/>
                  <a:gd name="T89" fmla="*/ 8017 h 8219"/>
                  <a:gd name="T90" fmla="*/ 3756 w 8218"/>
                  <a:gd name="T91" fmla="*/ 8219 h 8219"/>
                  <a:gd name="T92" fmla="*/ 4081 w 8218"/>
                  <a:gd name="T93" fmla="*/ 7550 h 8219"/>
                  <a:gd name="T94" fmla="*/ 4408 w 8218"/>
                  <a:gd name="T95" fmla="*/ 7537 h 8219"/>
                  <a:gd name="T96" fmla="*/ 4520 w 8218"/>
                  <a:gd name="T97" fmla="*/ 7524 h 8219"/>
                  <a:gd name="T98" fmla="*/ 4917 w 8218"/>
                  <a:gd name="T99" fmla="*/ 8155 h 8219"/>
                  <a:gd name="T100" fmla="*/ 5859 w 8218"/>
                  <a:gd name="T101" fmla="*/ 7847 h 8219"/>
                  <a:gd name="T102" fmla="*/ 5805 w 8218"/>
                  <a:gd name="T103" fmla="*/ 7104 h 8219"/>
                  <a:gd name="T104" fmla="*/ 6174 w 8218"/>
                  <a:gd name="T105" fmla="*/ 6862 h 8219"/>
                  <a:gd name="T106" fmla="*/ 6832 w 8218"/>
                  <a:gd name="T107" fmla="*/ 7208 h 8219"/>
                  <a:gd name="T108" fmla="*/ 7492 w 8218"/>
                  <a:gd name="T109" fmla="*/ 6470 h 8219"/>
                  <a:gd name="T110" fmla="*/ 7075 w 8218"/>
                  <a:gd name="T111" fmla="*/ 5854 h 8219"/>
                  <a:gd name="T112" fmla="*/ 7274 w 8218"/>
                  <a:gd name="T113" fmla="*/ 5461 h 8219"/>
                  <a:gd name="T114" fmla="*/ 8017 w 8218"/>
                  <a:gd name="T115" fmla="*/ 5432 h 8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218" h="8219">
                    <a:moveTo>
                      <a:pt x="4109" y="6534"/>
                    </a:moveTo>
                    <a:cubicBezTo>
                      <a:pt x="2772" y="6534"/>
                      <a:pt x="1684" y="5447"/>
                      <a:pt x="1684" y="4109"/>
                    </a:cubicBezTo>
                    <a:cubicBezTo>
                      <a:pt x="1684" y="2772"/>
                      <a:pt x="2772" y="1684"/>
                      <a:pt x="4109" y="1684"/>
                    </a:cubicBezTo>
                    <a:cubicBezTo>
                      <a:pt x="5446" y="1684"/>
                      <a:pt x="6534" y="2772"/>
                      <a:pt x="6534" y="4109"/>
                    </a:cubicBezTo>
                    <a:cubicBezTo>
                      <a:pt x="6534" y="5447"/>
                      <a:pt x="5446" y="6534"/>
                      <a:pt x="4109" y="6534"/>
                    </a:cubicBezTo>
                    <a:close/>
                    <a:moveTo>
                      <a:pt x="8017" y="5432"/>
                    </a:moveTo>
                    <a:cubicBezTo>
                      <a:pt x="8122" y="5122"/>
                      <a:pt x="8190" y="4797"/>
                      <a:pt x="8218" y="4462"/>
                    </a:cubicBezTo>
                    <a:lnTo>
                      <a:pt x="7550" y="4138"/>
                    </a:lnTo>
                    <a:cubicBezTo>
                      <a:pt x="7551" y="4030"/>
                      <a:pt x="7547" y="3921"/>
                      <a:pt x="7537" y="3811"/>
                    </a:cubicBezTo>
                    <a:cubicBezTo>
                      <a:pt x="7534" y="3773"/>
                      <a:pt x="7529" y="3736"/>
                      <a:pt x="7525" y="3698"/>
                    </a:cubicBezTo>
                    <a:lnTo>
                      <a:pt x="8154" y="3300"/>
                    </a:lnTo>
                    <a:cubicBezTo>
                      <a:pt x="8088" y="2970"/>
                      <a:pt x="7984" y="2655"/>
                      <a:pt x="7846" y="2360"/>
                    </a:cubicBezTo>
                    <a:lnTo>
                      <a:pt x="7103" y="2414"/>
                    </a:lnTo>
                    <a:cubicBezTo>
                      <a:pt x="7031" y="2285"/>
                      <a:pt x="6950" y="2162"/>
                      <a:pt x="6862" y="2044"/>
                    </a:cubicBezTo>
                    <a:lnTo>
                      <a:pt x="7207" y="1387"/>
                    </a:lnTo>
                    <a:cubicBezTo>
                      <a:pt x="6989" y="1138"/>
                      <a:pt x="6741" y="917"/>
                      <a:pt x="6470" y="727"/>
                    </a:cubicBezTo>
                    <a:lnTo>
                      <a:pt x="5854" y="1144"/>
                    </a:lnTo>
                    <a:cubicBezTo>
                      <a:pt x="5728" y="1070"/>
                      <a:pt x="5596" y="1003"/>
                      <a:pt x="5460" y="944"/>
                    </a:cubicBezTo>
                    <a:lnTo>
                      <a:pt x="5431" y="202"/>
                    </a:lnTo>
                    <a:cubicBezTo>
                      <a:pt x="5122" y="97"/>
                      <a:pt x="4796" y="28"/>
                      <a:pt x="4462" y="0"/>
                    </a:cubicBezTo>
                    <a:lnTo>
                      <a:pt x="4138" y="669"/>
                    </a:lnTo>
                    <a:cubicBezTo>
                      <a:pt x="4030" y="668"/>
                      <a:pt x="3921" y="672"/>
                      <a:pt x="3811" y="682"/>
                    </a:cubicBezTo>
                    <a:cubicBezTo>
                      <a:pt x="3772" y="685"/>
                      <a:pt x="3735" y="690"/>
                      <a:pt x="3698" y="694"/>
                    </a:cubicBezTo>
                    <a:lnTo>
                      <a:pt x="3301" y="64"/>
                    </a:lnTo>
                    <a:cubicBezTo>
                      <a:pt x="2970" y="130"/>
                      <a:pt x="2655" y="234"/>
                      <a:pt x="2360" y="373"/>
                    </a:cubicBezTo>
                    <a:lnTo>
                      <a:pt x="2414" y="1115"/>
                    </a:lnTo>
                    <a:cubicBezTo>
                      <a:pt x="2285" y="1188"/>
                      <a:pt x="2161" y="1269"/>
                      <a:pt x="2045" y="1357"/>
                    </a:cubicBezTo>
                    <a:lnTo>
                      <a:pt x="1386" y="1011"/>
                    </a:lnTo>
                    <a:cubicBezTo>
                      <a:pt x="1138" y="1230"/>
                      <a:pt x="916" y="1478"/>
                      <a:pt x="727" y="1749"/>
                    </a:cubicBezTo>
                    <a:lnTo>
                      <a:pt x="1145" y="2365"/>
                    </a:lnTo>
                    <a:cubicBezTo>
                      <a:pt x="1070" y="2491"/>
                      <a:pt x="1002" y="2623"/>
                      <a:pt x="944" y="2758"/>
                    </a:cubicBezTo>
                    <a:lnTo>
                      <a:pt x="202" y="2787"/>
                    </a:lnTo>
                    <a:cubicBezTo>
                      <a:pt x="96" y="3097"/>
                      <a:pt x="28" y="3422"/>
                      <a:pt x="0" y="3757"/>
                    </a:cubicBezTo>
                    <a:lnTo>
                      <a:pt x="669" y="4081"/>
                    </a:lnTo>
                    <a:cubicBezTo>
                      <a:pt x="668" y="4189"/>
                      <a:pt x="672" y="4298"/>
                      <a:pt x="681" y="4408"/>
                    </a:cubicBezTo>
                    <a:cubicBezTo>
                      <a:pt x="685" y="4446"/>
                      <a:pt x="689" y="4483"/>
                      <a:pt x="694" y="4521"/>
                    </a:cubicBezTo>
                    <a:lnTo>
                      <a:pt x="65" y="4918"/>
                    </a:lnTo>
                    <a:cubicBezTo>
                      <a:pt x="131" y="5248"/>
                      <a:pt x="234" y="5564"/>
                      <a:pt x="373" y="5859"/>
                    </a:cubicBezTo>
                    <a:lnTo>
                      <a:pt x="1115" y="5805"/>
                    </a:lnTo>
                    <a:cubicBezTo>
                      <a:pt x="1188" y="5933"/>
                      <a:pt x="1269" y="6057"/>
                      <a:pt x="1357" y="6174"/>
                    </a:cubicBezTo>
                    <a:lnTo>
                      <a:pt x="1011" y="6832"/>
                    </a:lnTo>
                    <a:cubicBezTo>
                      <a:pt x="1229" y="7081"/>
                      <a:pt x="1478" y="7302"/>
                      <a:pt x="1749" y="7492"/>
                    </a:cubicBezTo>
                    <a:lnTo>
                      <a:pt x="2365" y="7074"/>
                    </a:lnTo>
                    <a:cubicBezTo>
                      <a:pt x="2491" y="7149"/>
                      <a:pt x="2622" y="7216"/>
                      <a:pt x="2758" y="7274"/>
                    </a:cubicBezTo>
                    <a:lnTo>
                      <a:pt x="2787" y="8017"/>
                    </a:lnTo>
                    <a:cubicBezTo>
                      <a:pt x="3097" y="8122"/>
                      <a:pt x="3421" y="8191"/>
                      <a:pt x="3756" y="8219"/>
                    </a:cubicBezTo>
                    <a:lnTo>
                      <a:pt x="4081" y="7550"/>
                    </a:lnTo>
                    <a:cubicBezTo>
                      <a:pt x="4189" y="7551"/>
                      <a:pt x="4298" y="7547"/>
                      <a:pt x="4408" y="7537"/>
                    </a:cubicBezTo>
                    <a:cubicBezTo>
                      <a:pt x="4446" y="7534"/>
                      <a:pt x="4483" y="7529"/>
                      <a:pt x="4520" y="7524"/>
                    </a:cubicBezTo>
                    <a:lnTo>
                      <a:pt x="4917" y="8155"/>
                    </a:lnTo>
                    <a:cubicBezTo>
                      <a:pt x="5249" y="8089"/>
                      <a:pt x="5564" y="7985"/>
                      <a:pt x="5859" y="7847"/>
                    </a:cubicBezTo>
                    <a:lnTo>
                      <a:pt x="5805" y="7104"/>
                    </a:lnTo>
                    <a:cubicBezTo>
                      <a:pt x="5933" y="7030"/>
                      <a:pt x="6057" y="6950"/>
                      <a:pt x="6174" y="6862"/>
                    </a:cubicBezTo>
                    <a:lnTo>
                      <a:pt x="6832" y="7208"/>
                    </a:lnTo>
                    <a:cubicBezTo>
                      <a:pt x="7080" y="6989"/>
                      <a:pt x="7302" y="6741"/>
                      <a:pt x="7492" y="6470"/>
                    </a:cubicBezTo>
                    <a:lnTo>
                      <a:pt x="7075" y="5854"/>
                    </a:lnTo>
                    <a:cubicBezTo>
                      <a:pt x="7149" y="5728"/>
                      <a:pt x="7216" y="5596"/>
                      <a:pt x="7274" y="5461"/>
                    </a:cubicBezTo>
                    <a:lnTo>
                      <a:pt x="8017" y="5432"/>
                    </a:lnTo>
                  </a:path>
                </a:pathLst>
              </a:custGeom>
              <a:solidFill>
                <a:srgbClr val="14386B"/>
              </a:solidFill>
              <a:ln>
                <a:noFill/>
              </a:ln>
              <a:effectLst>
                <a:outerShdw blurRad="50800" dist="38100" dir="13500000" algn="br" rotWithShape="0">
                  <a:prstClr val="black">
                    <a:alpha val="40000"/>
                  </a:prstClr>
                </a:outerShdw>
              </a:effec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Symbio AR+LT"/>
                </a:endParaRPr>
              </a:p>
            </p:txBody>
          </p:sp>
          <p:sp>
            <p:nvSpPr>
              <p:cNvPr id="410" name="Oval 409">
                <a:extLst>
                  <a:ext uri="{FF2B5EF4-FFF2-40B4-BE49-F238E27FC236}">
                    <a16:creationId xmlns:a16="http://schemas.microsoft.com/office/drawing/2014/main" id="{1AA5CDAF-FD61-4324-B435-C74D96888F70}"/>
                  </a:ext>
                </a:extLst>
              </p:cNvPr>
              <p:cNvSpPr/>
              <p:nvPr/>
            </p:nvSpPr>
            <p:spPr>
              <a:xfrm>
                <a:off x="2471753" y="3458787"/>
                <a:ext cx="728933" cy="75325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Symbio AR+LT"/>
                </a:endParaRPr>
              </a:p>
            </p:txBody>
          </p:sp>
          <p:sp>
            <p:nvSpPr>
              <p:cNvPr id="411" name="Oval 410">
                <a:extLst>
                  <a:ext uri="{FF2B5EF4-FFF2-40B4-BE49-F238E27FC236}">
                    <a16:creationId xmlns:a16="http://schemas.microsoft.com/office/drawing/2014/main" id="{364AB24D-07E5-4ACD-BC7A-193833488501}"/>
                  </a:ext>
                </a:extLst>
              </p:cNvPr>
              <p:cNvSpPr/>
              <p:nvPr/>
            </p:nvSpPr>
            <p:spPr>
              <a:xfrm>
                <a:off x="3077743" y="4176213"/>
                <a:ext cx="750626" cy="712905"/>
              </a:xfrm>
              <a:prstGeom prst="ellipse">
                <a:avLst/>
              </a:prstGeom>
              <a:solidFill>
                <a:schemeClr val="bg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prst="cross"/>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Symbio AR+LT"/>
                </a:endParaRPr>
              </a:p>
            </p:txBody>
          </p:sp>
          <p:pic>
            <p:nvPicPr>
              <p:cNvPr id="412" name="Picture 4" descr="Data Analysis PNG Images Transparent Background | PNG Play">
                <a:extLst>
                  <a:ext uri="{FF2B5EF4-FFF2-40B4-BE49-F238E27FC236}">
                    <a16:creationId xmlns:a16="http://schemas.microsoft.com/office/drawing/2014/main" id="{ED3D340F-D273-4605-BFB3-784FD6973360}"/>
                  </a:ext>
                </a:extLst>
              </p:cNvPr>
              <p:cNvPicPr>
                <a:picLocks noChangeAspect="1" noChangeArrowheads="1"/>
              </p:cNvPicPr>
              <p:nvPr/>
            </p:nvPicPr>
            <p:blipFill>
              <a:blip r:embed="rId12">
                <a:clrChange>
                  <a:clrFrom>
                    <a:srgbClr val="006343"/>
                  </a:clrFrom>
                  <a:clrTo>
                    <a:srgbClr val="006343">
                      <a:alpha val="0"/>
                    </a:srgbClr>
                  </a:clrTo>
                </a:clrChange>
                <a:extLst>
                  <a:ext uri="{28A0092B-C50C-407E-A947-70E740481C1C}">
                    <a14:useLocalDpi xmlns:a14="http://schemas.microsoft.com/office/drawing/2010/main" val="0"/>
                  </a:ext>
                </a:extLst>
              </a:blip>
              <a:srcRect/>
              <a:stretch>
                <a:fillRect/>
              </a:stretch>
            </p:blipFill>
            <p:spPr bwMode="auto">
              <a:xfrm>
                <a:off x="2413486" y="3405963"/>
                <a:ext cx="830857" cy="831860"/>
              </a:xfrm>
              <a:prstGeom prst="rect">
                <a:avLst/>
              </a:prstGeom>
              <a:noFill/>
              <a:extLst>
                <a:ext uri="{909E8E84-426E-40DD-AFC4-6F175D3DCCD1}">
                  <a14:hiddenFill xmlns:a14="http://schemas.microsoft.com/office/drawing/2010/main">
                    <a:solidFill>
                      <a:srgbClr val="FFFFFF"/>
                    </a:solidFill>
                  </a14:hiddenFill>
                </a:ext>
              </a:extLst>
            </p:spPr>
          </p:pic>
          <p:sp>
            <p:nvSpPr>
              <p:cNvPr id="413" name="Freeform 6">
                <a:extLst>
                  <a:ext uri="{FF2B5EF4-FFF2-40B4-BE49-F238E27FC236}">
                    <a16:creationId xmlns:a16="http://schemas.microsoft.com/office/drawing/2014/main" id="{D18BBA72-D750-4102-AF39-7251DD81F5B7}"/>
                  </a:ext>
                </a:extLst>
              </p:cNvPr>
              <p:cNvSpPr>
                <a:spLocks noEditPoints="1"/>
              </p:cNvSpPr>
              <p:nvPr/>
            </p:nvSpPr>
            <p:spPr bwMode="auto">
              <a:xfrm>
                <a:off x="2832927" y="3938982"/>
                <a:ext cx="1255251" cy="1191288"/>
              </a:xfrm>
              <a:custGeom>
                <a:avLst/>
                <a:gdLst>
                  <a:gd name="T0" fmla="*/ 4109 w 8218"/>
                  <a:gd name="T1" fmla="*/ 6534 h 8219"/>
                  <a:gd name="T2" fmla="*/ 1684 w 8218"/>
                  <a:gd name="T3" fmla="*/ 4109 h 8219"/>
                  <a:gd name="T4" fmla="*/ 4109 w 8218"/>
                  <a:gd name="T5" fmla="*/ 1684 h 8219"/>
                  <a:gd name="T6" fmla="*/ 6534 w 8218"/>
                  <a:gd name="T7" fmla="*/ 4109 h 8219"/>
                  <a:gd name="T8" fmla="*/ 4109 w 8218"/>
                  <a:gd name="T9" fmla="*/ 6534 h 8219"/>
                  <a:gd name="T10" fmla="*/ 8017 w 8218"/>
                  <a:gd name="T11" fmla="*/ 5432 h 8219"/>
                  <a:gd name="T12" fmla="*/ 8218 w 8218"/>
                  <a:gd name="T13" fmla="*/ 4462 h 8219"/>
                  <a:gd name="T14" fmla="*/ 7550 w 8218"/>
                  <a:gd name="T15" fmla="*/ 4138 h 8219"/>
                  <a:gd name="T16" fmla="*/ 7537 w 8218"/>
                  <a:gd name="T17" fmla="*/ 3811 h 8219"/>
                  <a:gd name="T18" fmla="*/ 7525 w 8218"/>
                  <a:gd name="T19" fmla="*/ 3698 h 8219"/>
                  <a:gd name="T20" fmla="*/ 8154 w 8218"/>
                  <a:gd name="T21" fmla="*/ 3300 h 8219"/>
                  <a:gd name="T22" fmla="*/ 7846 w 8218"/>
                  <a:gd name="T23" fmla="*/ 2360 h 8219"/>
                  <a:gd name="T24" fmla="*/ 7103 w 8218"/>
                  <a:gd name="T25" fmla="*/ 2414 h 8219"/>
                  <a:gd name="T26" fmla="*/ 6862 w 8218"/>
                  <a:gd name="T27" fmla="*/ 2044 h 8219"/>
                  <a:gd name="T28" fmla="*/ 7207 w 8218"/>
                  <a:gd name="T29" fmla="*/ 1387 h 8219"/>
                  <a:gd name="T30" fmla="*/ 6470 w 8218"/>
                  <a:gd name="T31" fmla="*/ 727 h 8219"/>
                  <a:gd name="T32" fmla="*/ 5854 w 8218"/>
                  <a:gd name="T33" fmla="*/ 1144 h 8219"/>
                  <a:gd name="T34" fmla="*/ 5460 w 8218"/>
                  <a:gd name="T35" fmla="*/ 944 h 8219"/>
                  <a:gd name="T36" fmla="*/ 5431 w 8218"/>
                  <a:gd name="T37" fmla="*/ 202 h 8219"/>
                  <a:gd name="T38" fmla="*/ 4462 w 8218"/>
                  <a:gd name="T39" fmla="*/ 0 h 8219"/>
                  <a:gd name="T40" fmla="*/ 4138 w 8218"/>
                  <a:gd name="T41" fmla="*/ 669 h 8219"/>
                  <a:gd name="T42" fmla="*/ 3811 w 8218"/>
                  <a:gd name="T43" fmla="*/ 682 h 8219"/>
                  <a:gd name="T44" fmla="*/ 3698 w 8218"/>
                  <a:gd name="T45" fmla="*/ 694 h 8219"/>
                  <a:gd name="T46" fmla="*/ 3301 w 8218"/>
                  <a:gd name="T47" fmla="*/ 64 h 8219"/>
                  <a:gd name="T48" fmla="*/ 2360 w 8218"/>
                  <a:gd name="T49" fmla="*/ 373 h 8219"/>
                  <a:gd name="T50" fmla="*/ 2414 w 8218"/>
                  <a:gd name="T51" fmla="*/ 1115 h 8219"/>
                  <a:gd name="T52" fmla="*/ 2045 w 8218"/>
                  <a:gd name="T53" fmla="*/ 1357 h 8219"/>
                  <a:gd name="T54" fmla="*/ 1386 w 8218"/>
                  <a:gd name="T55" fmla="*/ 1011 h 8219"/>
                  <a:gd name="T56" fmla="*/ 727 w 8218"/>
                  <a:gd name="T57" fmla="*/ 1749 h 8219"/>
                  <a:gd name="T58" fmla="*/ 1145 w 8218"/>
                  <a:gd name="T59" fmla="*/ 2365 h 8219"/>
                  <a:gd name="T60" fmla="*/ 944 w 8218"/>
                  <a:gd name="T61" fmla="*/ 2758 h 8219"/>
                  <a:gd name="T62" fmla="*/ 202 w 8218"/>
                  <a:gd name="T63" fmla="*/ 2787 h 8219"/>
                  <a:gd name="T64" fmla="*/ 0 w 8218"/>
                  <a:gd name="T65" fmla="*/ 3757 h 8219"/>
                  <a:gd name="T66" fmla="*/ 669 w 8218"/>
                  <a:gd name="T67" fmla="*/ 4081 h 8219"/>
                  <a:gd name="T68" fmla="*/ 681 w 8218"/>
                  <a:gd name="T69" fmla="*/ 4408 h 8219"/>
                  <a:gd name="T70" fmla="*/ 694 w 8218"/>
                  <a:gd name="T71" fmla="*/ 4521 h 8219"/>
                  <a:gd name="T72" fmla="*/ 65 w 8218"/>
                  <a:gd name="T73" fmla="*/ 4918 h 8219"/>
                  <a:gd name="T74" fmla="*/ 373 w 8218"/>
                  <a:gd name="T75" fmla="*/ 5859 h 8219"/>
                  <a:gd name="T76" fmla="*/ 1115 w 8218"/>
                  <a:gd name="T77" fmla="*/ 5805 h 8219"/>
                  <a:gd name="T78" fmla="*/ 1357 w 8218"/>
                  <a:gd name="T79" fmla="*/ 6174 h 8219"/>
                  <a:gd name="T80" fmla="*/ 1011 w 8218"/>
                  <a:gd name="T81" fmla="*/ 6832 h 8219"/>
                  <a:gd name="T82" fmla="*/ 1749 w 8218"/>
                  <a:gd name="T83" fmla="*/ 7492 h 8219"/>
                  <a:gd name="T84" fmla="*/ 2365 w 8218"/>
                  <a:gd name="T85" fmla="*/ 7074 h 8219"/>
                  <a:gd name="T86" fmla="*/ 2758 w 8218"/>
                  <a:gd name="T87" fmla="*/ 7274 h 8219"/>
                  <a:gd name="T88" fmla="*/ 2787 w 8218"/>
                  <a:gd name="T89" fmla="*/ 8017 h 8219"/>
                  <a:gd name="T90" fmla="*/ 3756 w 8218"/>
                  <a:gd name="T91" fmla="*/ 8219 h 8219"/>
                  <a:gd name="T92" fmla="*/ 4081 w 8218"/>
                  <a:gd name="T93" fmla="*/ 7550 h 8219"/>
                  <a:gd name="T94" fmla="*/ 4408 w 8218"/>
                  <a:gd name="T95" fmla="*/ 7537 h 8219"/>
                  <a:gd name="T96" fmla="*/ 4520 w 8218"/>
                  <a:gd name="T97" fmla="*/ 7524 h 8219"/>
                  <a:gd name="T98" fmla="*/ 4917 w 8218"/>
                  <a:gd name="T99" fmla="*/ 8155 h 8219"/>
                  <a:gd name="T100" fmla="*/ 5859 w 8218"/>
                  <a:gd name="T101" fmla="*/ 7847 h 8219"/>
                  <a:gd name="T102" fmla="*/ 5805 w 8218"/>
                  <a:gd name="T103" fmla="*/ 7104 h 8219"/>
                  <a:gd name="T104" fmla="*/ 6174 w 8218"/>
                  <a:gd name="T105" fmla="*/ 6862 h 8219"/>
                  <a:gd name="T106" fmla="*/ 6832 w 8218"/>
                  <a:gd name="T107" fmla="*/ 7208 h 8219"/>
                  <a:gd name="T108" fmla="*/ 7492 w 8218"/>
                  <a:gd name="T109" fmla="*/ 6470 h 8219"/>
                  <a:gd name="T110" fmla="*/ 7075 w 8218"/>
                  <a:gd name="T111" fmla="*/ 5854 h 8219"/>
                  <a:gd name="T112" fmla="*/ 7274 w 8218"/>
                  <a:gd name="T113" fmla="*/ 5461 h 8219"/>
                  <a:gd name="T114" fmla="*/ 8017 w 8218"/>
                  <a:gd name="T115" fmla="*/ 5432 h 8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218" h="8219">
                    <a:moveTo>
                      <a:pt x="4109" y="6534"/>
                    </a:moveTo>
                    <a:cubicBezTo>
                      <a:pt x="2772" y="6534"/>
                      <a:pt x="1684" y="5447"/>
                      <a:pt x="1684" y="4109"/>
                    </a:cubicBezTo>
                    <a:cubicBezTo>
                      <a:pt x="1684" y="2772"/>
                      <a:pt x="2772" y="1684"/>
                      <a:pt x="4109" y="1684"/>
                    </a:cubicBezTo>
                    <a:cubicBezTo>
                      <a:pt x="5446" y="1684"/>
                      <a:pt x="6534" y="2772"/>
                      <a:pt x="6534" y="4109"/>
                    </a:cubicBezTo>
                    <a:cubicBezTo>
                      <a:pt x="6534" y="5447"/>
                      <a:pt x="5446" y="6534"/>
                      <a:pt x="4109" y="6534"/>
                    </a:cubicBezTo>
                    <a:close/>
                    <a:moveTo>
                      <a:pt x="8017" y="5432"/>
                    </a:moveTo>
                    <a:cubicBezTo>
                      <a:pt x="8122" y="5122"/>
                      <a:pt x="8190" y="4797"/>
                      <a:pt x="8218" y="4462"/>
                    </a:cubicBezTo>
                    <a:lnTo>
                      <a:pt x="7550" y="4138"/>
                    </a:lnTo>
                    <a:cubicBezTo>
                      <a:pt x="7551" y="4030"/>
                      <a:pt x="7547" y="3921"/>
                      <a:pt x="7537" y="3811"/>
                    </a:cubicBezTo>
                    <a:cubicBezTo>
                      <a:pt x="7534" y="3773"/>
                      <a:pt x="7529" y="3736"/>
                      <a:pt x="7525" y="3698"/>
                    </a:cubicBezTo>
                    <a:lnTo>
                      <a:pt x="8154" y="3300"/>
                    </a:lnTo>
                    <a:cubicBezTo>
                      <a:pt x="8088" y="2970"/>
                      <a:pt x="7984" y="2655"/>
                      <a:pt x="7846" y="2360"/>
                    </a:cubicBezTo>
                    <a:lnTo>
                      <a:pt x="7103" y="2414"/>
                    </a:lnTo>
                    <a:cubicBezTo>
                      <a:pt x="7031" y="2285"/>
                      <a:pt x="6950" y="2162"/>
                      <a:pt x="6862" y="2044"/>
                    </a:cubicBezTo>
                    <a:lnTo>
                      <a:pt x="7207" y="1387"/>
                    </a:lnTo>
                    <a:cubicBezTo>
                      <a:pt x="6989" y="1138"/>
                      <a:pt x="6741" y="917"/>
                      <a:pt x="6470" y="727"/>
                    </a:cubicBezTo>
                    <a:lnTo>
                      <a:pt x="5854" y="1144"/>
                    </a:lnTo>
                    <a:cubicBezTo>
                      <a:pt x="5728" y="1070"/>
                      <a:pt x="5596" y="1003"/>
                      <a:pt x="5460" y="944"/>
                    </a:cubicBezTo>
                    <a:lnTo>
                      <a:pt x="5431" y="202"/>
                    </a:lnTo>
                    <a:cubicBezTo>
                      <a:pt x="5122" y="97"/>
                      <a:pt x="4796" y="28"/>
                      <a:pt x="4462" y="0"/>
                    </a:cubicBezTo>
                    <a:lnTo>
                      <a:pt x="4138" y="669"/>
                    </a:lnTo>
                    <a:cubicBezTo>
                      <a:pt x="4030" y="668"/>
                      <a:pt x="3921" y="672"/>
                      <a:pt x="3811" y="682"/>
                    </a:cubicBezTo>
                    <a:cubicBezTo>
                      <a:pt x="3772" y="685"/>
                      <a:pt x="3735" y="690"/>
                      <a:pt x="3698" y="694"/>
                    </a:cubicBezTo>
                    <a:lnTo>
                      <a:pt x="3301" y="64"/>
                    </a:lnTo>
                    <a:cubicBezTo>
                      <a:pt x="2970" y="130"/>
                      <a:pt x="2655" y="234"/>
                      <a:pt x="2360" y="373"/>
                    </a:cubicBezTo>
                    <a:lnTo>
                      <a:pt x="2414" y="1115"/>
                    </a:lnTo>
                    <a:cubicBezTo>
                      <a:pt x="2285" y="1188"/>
                      <a:pt x="2161" y="1269"/>
                      <a:pt x="2045" y="1357"/>
                    </a:cubicBezTo>
                    <a:lnTo>
                      <a:pt x="1386" y="1011"/>
                    </a:lnTo>
                    <a:cubicBezTo>
                      <a:pt x="1138" y="1230"/>
                      <a:pt x="916" y="1478"/>
                      <a:pt x="727" y="1749"/>
                    </a:cubicBezTo>
                    <a:lnTo>
                      <a:pt x="1145" y="2365"/>
                    </a:lnTo>
                    <a:cubicBezTo>
                      <a:pt x="1070" y="2491"/>
                      <a:pt x="1002" y="2623"/>
                      <a:pt x="944" y="2758"/>
                    </a:cubicBezTo>
                    <a:lnTo>
                      <a:pt x="202" y="2787"/>
                    </a:lnTo>
                    <a:cubicBezTo>
                      <a:pt x="96" y="3097"/>
                      <a:pt x="28" y="3422"/>
                      <a:pt x="0" y="3757"/>
                    </a:cubicBezTo>
                    <a:lnTo>
                      <a:pt x="669" y="4081"/>
                    </a:lnTo>
                    <a:cubicBezTo>
                      <a:pt x="668" y="4189"/>
                      <a:pt x="672" y="4298"/>
                      <a:pt x="681" y="4408"/>
                    </a:cubicBezTo>
                    <a:cubicBezTo>
                      <a:pt x="685" y="4446"/>
                      <a:pt x="689" y="4483"/>
                      <a:pt x="694" y="4521"/>
                    </a:cubicBezTo>
                    <a:lnTo>
                      <a:pt x="65" y="4918"/>
                    </a:lnTo>
                    <a:cubicBezTo>
                      <a:pt x="131" y="5248"/>
                      <a:pt x="234" y="5564"/>
                      <a:pt x="373" y="5859"/>
                    </a:cubicBezTo>
                    <a:lnTo>
                      <a:pt x="1115" y="5805"/>
                    </a:lnTo>
                    <a:cubicBezTo>
                      <a:pt x="1188" y="5933"/>
                      <a:pt x="1269" y="6057"/>
                      <a:pt x="1357" y="6174"/>
                    </a:cubicBezTo>
                    <a:lnTo>
                      <a:pt x="1011" y="6832"/>
                    </a:lnTo>
                    <a:cubicBezTo>
                      <a:pt x="1229" y="7081"/>
                      <a:pt x="1478" y="7302"/>
                      <a:pt x="1749" y="7492"/>
                    </a:cubicBezTo>
                    <a:lnTo>
                      <a:pt x="2365" y="7074"/>
                    </a:lnTo>
                    <a:cubicBezTo>
                      <a:pt x="2491" y="7149"/>
                      <a:pt x="2622" y="7216"/>
                      <a:pt x="2758" y="7274"/>
                    </a:cubicBezTo>
                    <a:lnTo>
                      <a:pt x="2787" y="8017"/>
                    </a:lnTo>
                    <a:cubicBezTo>
                      <a:pt x="3097" y="8122"/>
                      <a:pt x="3421" y="8191"/>
                      <a:pt x="3756" y="8219"/>
                    </a:cubicBezTo>
                    <a:lnTo>
                      <a:pt x="4081" y="7550"/>
                    </a:lnTo>
                    <a:cubicBezTo>
                      <a:pt x="4189" y="7551"/>
                      <a:pt x="4298" y="7547"/>
                      <a:pt x="4408" y="7537"/>
                    </a:cubicBezTo>
                    <a:cubicBezTo>
                      <a:pt x="4446" y="7534"/>
                      <a:pt x="4483" y="7529"/>
                      <a:pt x="4520" y="7524"/>
                    </a:cubicBezTo>
                    <a:lnTo>
                      <a:pt x="4917" y="8155"/>
                    </a:lnTo>
                    <a:cubicBezTo>
                      <a:pt x="5249" y="8089"/>
                      <a:pt x="5564" y="7985"/>
                      <a:pt x="5859" y="7847"/>
                    </a:cubicBezTo>
                    <a:lnTo>
                      <a:pt x="5805" y="7104"/>
                    </a:lnTo>
                    <a:cubicBezTo>
                      <a:pt x="5933" y="7030"/>
                      <a:pt x="6057" y="6950"/>
                      <a:pt x="6174" y="6862"/>
                    </a:cubicBezTo>
                    <a:lnTo>
                      <a:pt x="6832" y="7208"/>
                    </a:lnTo>
                    <a:cubicBezTo>
                      <a:pt x="7080" y="6989"/>
                      <a:pt x="7302" y="6741"/>
                      <a:pt x="7492" y="6470"/>
                    </a:cubicBezTo>
                    <a:lnTo>
                      <a:pt x="7075" y="5854"/>
                    </a:lnTo>
                    <a:cubicBezTo>
                      <a:pt x="7149" y="5728"/>
                      <a:pt x="7216" y="5596"/>
                      <a:pt x="7274" y="5461"/>
                    </a:cubicBezTo>
                    <a:lnTo>
                      <a:pt x="8017" y="5432"/>
                    </a:lnTo>
                  </a:path>
                </a:pathLst>
              </a:custGeom>
              <a:solidFill>
                <a:srgbClr val="62BFCB"/>
              </a:solidFill>
              <a:ln>
                <a:noFill/>
              </a:ln>
              <a:effectLst>
                <a:outerShdw blurRad="50800" dist="381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Symbio AR+LT"/>
                </a:endParaRPr>
              </a:p>
            </p:txBody>
          </p:sp>
          <p:sp>
            <p:nvSpPr>
              <p:cNvPr id="414" name="Oval 413">
                <a:extLst>
                  <a:ext uri="{FF2B5EF4-FFF2-40B4-BE49-F238E27FC236}">
                    <a16:creationId xmlns:a16="http://schemas.microsoft.com/office/drawing/2014/main" id="{FF836372-AEF6-4743-98C7-C3359757ECE0}"/>
                  </a:ext>
                </a:extLst>
              </p:cNvPr>
              <p:cNvSpPr/>
              <p:nvPr/>
            </p:nvSpPr>
            <p:spPr>
              <a:xfrm>
                <a:off x="3478578" y="3471479"/>
                <a:ext cx="581405" cy="572674"/>
              </a:xfrm>
              <a:prstGeom prst="ellipse">
                <a:avLst/>
              </a:prstGeom>
              <a:solidFill>
                <a:schemeClr val="bg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prst="cross"/>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Symbio AR+LT"/>
                </a:endParaRPr>
              </a:p>
            </p:txBody>
          </p:sp>
          <p:sp>
            <p:nvSpPr>
              <p:cNvPr id="415" name="Freeform 6">
                <a:extLst>
                  <a:ext uri="{FF2B5EF4-FFF2-40B4-BE49-F238E27FC236}">
                    <a16:creationId xmlns:a16="http://schemas.microsoft.com/office/drawing/2014/main" id="{1C874027-9065-45B8-A02D-ABDEF600C2E6}"/>
                  </a:ext>
                </a:extLst>
              </p:cNvPr>
              <p:cNvSpPr>
                <a:spLocks noEditPoints="1"/>
              </p:cNvSpPr>
              <p:nvPr/>
            </p:nvSpPr>
            <p:spPr bwMode="auto">
              <a:xfrm>
                <a:off x="3306114" y="3304454"/>
                <a:ext cx="942747" cy="921233"/>
              </a:xfrm>
              <a:custGeom>
                <a:avLst/>
                <a:gdLst>
                  <a:gd name="T0" fmla="*/ 4109 w 8218"/>
                  <a:gd name="T1" fmla="*/ 6534 h 8219"/>
                  <a:gd name="T2" fmla="*/ 1684 w 8218"/>
                  <a:gd name="T3" fmla="*/ 4109 h 8219"/>
                  <a:gd name="T4" fmla="*/ 4109 w 8218"/>
                  <a:gd name="T5" fmla="*/ 1684 h 8219"/>
                  <a:gd name="T6" fmla="*/ 6534 w 8218"/>
                  <a:gd name="T7" fmla="*/ 4109 h 8219"/>
                  <a:gd name="T8" fmla="*/ 4109 w 8218"/>
                  <a:gd name="T9" fmla="*/ 6534 h 8219"/>
                  <a:gd name="T10" fmla="*/ 8017 w 8218"/>
                  <a:gd name="T11" fmla="*/ 5432 h 8219"/>
                  <a:gd name="T12" fmla="*/ 8218 w 8218"/>
                  <a:gd name="T13" fmla="*/ 4462 h 8219"/>
                  <a:gd name="T14" fmla="*/ 7550 w 8218"/>
                  <a:gd name="T15" fmla="*/ 4138 h 8219"/>
                  <a:gd name="T16" fmla="*/ 7537 w 8218"/>
                  <a:gd name="T17" fmla="*/ 3811 h 8219"/>
                  <a:gd name="T18" fmla="*/ 7525 w 8218"/>
                  <a:gd name="T19" fmla="*/ 3698 h 8219"/>
                  <a:gd name="T20" fmla="*/ 8154 w 8218"/>
                  <a:gd name="T21" fmla="*/ 3300 h 8219"/>
                  <a:gd name="T22" fmla="*/ 7846 w 8218"/>
                  <a:gd name="T23" fmla="*/ 2360 h 8219"/>
                  <a:gd name="T24" fmla="*/ 7103 w 8218"/>
                  <a:gd name="T25" fmla="*/ 2414 h 8219"/>
                  <a:gd name="T26" fmla="*/ 6862 w 8218"/>
                  <a:gd name="T27" fmla="*/ 2044 h 8219"/>
                  <a:gd name="T28" fmla="*/ 7207 w 8218"/>
                  <a:gd name="T29" fmla="*/ 1387 h 8219"/>
                  <a:gd name="T30" fmla="*/ 6470 w 8218"/>
                  <a:gd name="T31" fmla="*/ 727 h 8219"/>
                  <a:gd name="T32" fmla="*/ 5854 w 8218"/>
                  <a:gd name="T33" fmla="*/ 1144 h 8219"/>
                  <a:gd name="T34" fmla="*/ 5460 w 8218"/>
                  <a:gd name="T35" fmla="*/ 944 h 8219"/>
                  <a:gd name="T36" fmla="*/ 5431 w 8218"/>
                  <a:gd name="T37" fmla="*/ 202 h 8219"/>
                  <a:gd name="T38" fmla="*/ 4462 w 8218"/>
                  <a:gd name="T39" fmla="*/ 0 h 8219"/>
                  <a:gd name="T40" fmla="*/ 4138 w 8218"/>
                  <a:gd name="T41" fmla="*/ 669 h 8219"/>
                  <a:gd name="T42" fmla="*/ 3811 w 8218"/>
                  <a:gd name="T43" fmla="*/ 682 h 8219"/>
                  <a:gd name="T44" fmla="*/ 3698 w 8218"/>
                  <a:gd name="T45" fmla="*/ 694 h 8219"/>
                  <a:gd name="T46" fmla="*/ 3301 w 8218"/>
                  <a:gd name="T47" fmla="*/ 64 h 8219"/>
                  <a:gd name="T48" fmla="*/ 2360 w 8218"/>
                  <a:gd name="T49" fmla="*/ 373 h 8219"/>
                  <a:gd name="T50" fmla="*/ 2414 w 8218"/>
                  <a:gd name="T51" fmla="*/ 1115 h 8219"/>
                  <a:gd name="T52" fmla="*/ 2045 w 8218"/>
                  <a:gd name="T53" fmla="*/ 1357 h 8219"/>
                  <a:gd name="T54" fmla="*/ 1386 w 8218"/>
                  <a:gd name="T55" fmla="*/ 1011 h 8219"/>
                  <a:gd name="T56" fmla="*/ 727 w 8218"/>
                  <a:gd name="T57" fmla="*/ 1749 h 8219"/>
                  <a:gd name="T58" fmla="*/ 1145 w 8218"/>
                  <a:gd name="T59" fmla="*/ 2365 h 8219"/>
                  <a:gd name="T60" fmla="*/ 944 w 8218"/>
                  <a:gd name="T61" fmla="*/ 2758 h 8219"/>
                  <a:gd name="T62" fmla="*/ 202 w 8218"/>
                  <a:gd name="T63" fmla="*/ 2787 h 8219"/>
                  <a:gd name="T64" fmla="*/ 0 w 8218"/>
                  <a:gd name="T65" fmla="*/ 3757 h 8219"/>
                  <a:gd name="T66" fmla="*/ 669 w 8218"/>
                  <a:gd name="T67" fmla="*/ 4081 h 8219"/>
                  <a:gd name="T68" fmla="*/ 681 w 8218"/>
                  <a:gd name="T69" fmla="*/ 4408 h 8219"/>
                  <a:gd name="T70" fmla="*/ 694 w 8218"/>
                  <a:gd name="T71" fmla="*/ 4521 h 8219"/>
                  <a:gd name="T72" fmla="*/ 65 w 8218"/>
                  <a:gd name="T73" fmla="*/ 4918 h 8219"/>
                  <a:gd name="T74" fmla="*/ 373 w 8218"/>
                  <a:gd name="T75" fmla="*/ 5859 h 8219"/>
                  <a:gd name="T76" fmla="*/ 1115 w 8218"/>
                  <a:gd name="T77" fmla="*/ 5805 h 8219"/>
                  <a:gd name="T78" fmla="*/ 1357 w 8218"/>
                  <a:gd name="T79" fmla="*/ 6174 h 8219"/>
                  <a:gd name="T80" fmla="*/ 1011 w 8218"/>
                  <a:gd name="T81" fmla="*/ 6832 h 8219"/>
                  <a:gd name="T82" fmla="*/ 1749 w 8218"/>
                  <a:gd name="T83" fmla="*/ 7492 h 8219"/>
                  <a:gd name="T84" fmla="*/ 2365 w 8218"/>
                  <a:gd name="T85" fmla="*/ 7074 h 8219"/>
                  <a:gd name="T86" fmla="*/ 2758 w 8218"/>
                  <a:gd name="T87" fmla="*/ 7274 h 8219"/>
                  <a:gd name="T88" fmla="*/ 2787 w 8218"/>
                  <a:gd name="T89" fmla="*/ 8017 h 8219"/>
                  <a:gd name="T90" fmla="*/ 3756 w 8218"/>
                  <a:gd name="T91" fmla="*/ 8219 h 8219"/>
                  <a:gd name="T92" fmla="*/ 4081 w 8218"/>
                  <a:gd name="T93" fmla="*/ 7550 h 8219"/>
                  <a:gd name="T94" fmla="*/ 4408 w 8218"/>
                  <a:gd name="T95" fmla="*/ 7537 h 8219"/>
                  <a:gd name="T96" fmla="*/ 4520 w 8218"/>
                  <a:gd name="T97" fmla="*/ 7524 h 8219"/>
                  <a:gd name="T98" fmla="*/ 4917 w 8218"/>
                  <a:gd name="T99" fmla="*/ 8155 h 8219"/>
                  <a:gd name="T100" fmla="*/ 5859 w 8218"/>
                  <a:gd name="T101" fmla="*/ 7847 h 8219"/>
                  <a:gd name="T102" fmla="*/ 5805 w 8218"/>
                  <a:gd name="T103" fmla="*/ 7104 h 8219"/>
                  <a:gd name="T104" fmla="*/ 6174 w 8218"/>
                  <a:gd name="T105" fmla="*/ 6862 h 8219"/>
                  <a:gd name="T106" fmla="*/ 6832 w 8218"/>
                  <a:gd name="T107" fmla="*/ 7208 h 8219"/>
                  <a:gd name="T108" fmla="*/ 7492 w 8218"/>
                  <a:gd name="T109" fmla="*/ 6470 h 8219"/>
                  <a:gd name="T110" fmla="*/ 7075 w 8218"/>
                  <a:gd name="T111" fmla="*/ 5854 h 8219"/>
                  <a:gd name="T112" fmla="*/ 7274 w 8218"/>
                  <a:gd name="T113" fmla="*/ 5461 h 8219"/>
                  <a:gd name="T114" fmla="*/ 8017 w 8218"/>
                  <a:gd name="T115" fmla="*/ 5432 h 8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218" h="8219">
                    <a:moveTo>
                      <a:pt x="4109" y="6534"/>
                    </a:moveTo>
                    <a:cubicBezTo>
                      <a:pt x="2772" y="6534"/>
                      <a:pt x="1684" y="5447"/>
                      <a:pt x="1684" y="4109"/>
                    </a:cubicBezTo>
                    <a:cubicBezTo>
                      <a:pt x="1684" y="2772"/>
                      <a:pt x="2772" y="1684"/>
                      <a:pt x="4109" y="1684"/>
                    </a:cubicBezTo>
                    <a:cubicBezTo>
                      <a:pt x="5446" y="1684"/>
                      <a:pt x="6534" y="2772"/>
                      <a:pt x="6534" y="4109"/>
                    </a:cubicBezTo>
                    <a:cubicBezTo>
                      <a:pt x="6534" y="5447"/>
                      <a:pt x="5446" y="6534"/>
                      <a:pt x="4109" y="6534"/>
                    </a:cubicBezTo>
                    <a:close/>
                    <a:moveTo>
                      <a:pt x="8017" y="5432"/>
                    </a:moveTo>
                    <a:cubicBezTo>
                      <a:pt x="8122" y="5122"/>
                      <a:pt x="8190" y="4797"/>
                      <a:pt x="8218" y="4462"/>
                    </a:cubicBezTo>
                    <a:lnTo>
                      <a:pt x="7550" y="4138"/>
                    </a:lnTo>
                    <a:cubicBezTo>
                      <a:pt x="7551" y="4030"/>
                      <a:pt x="7547" y="3921"/>
                      <a:pt x="7537" y="3811"/>
                    </a:cubicBezTo>
                    <a:cubicBezTo>
                      <a:pt x="7534" y="3773"/>
                      <a:pt x="7529" y="3736"/>
                      <a:pt x="7525" y="3698"/>
                    </a:cubicBezTo>
                    <a:lnTo>
                      <a:pt x="8154" y="3300"/>
                    </a:lnTo>
                    <a:cubicBezTo>
                      <a:pt x="8088" y="2970"/>
                      <a:pt x="7984" y="2655"/>
                      <a:pt x="7846" y="2360"/>
                    </a:cubicBezTo>
                    <a:lnTo>
                      <a:pt x="7103" y="2414"/>
                    </a:lnTo>
                    <a:cubicBezTo>
                      <a:pt x="7031" y="2285"/>
                      <a:pt x="6950" y="2162"/>
                      <a:pt x="6862" y="2044"/>
                    </a:cubicBezTo>
                    <a:lnTo>
                      <a:pt x="7207" y="1387"/>
                    </a:lnTo>
                    <a:cubicBezTo>
                      <a:pt x="6989" y="1138"/>
                      <a:pt x="6741" y="917"/>
                      <a:pt x="6470" y="727"/>
                    </a:cubicBezTo>
                    <a:lnTo>
                      <a:pt x="5854" y="1144"/>
                    </a:lnTo>
                    <a:cubicBezTo>
                      <a:pt x="5728" y="1070"/>
                      <a:pt x="5596" y="1003"/>
                      <a:pt x="5460" y="944"/>
                    </a:cubicBezTo>
                    <a:lnTo>
                      <a:pt x="5431" y="202"/>
                    </a:lnTo>
                    <a:cubicBezTo>
                      <a:pt x="5122" y="97"/>
                      <a:pt x="4796" y="28"/>
                      <a:pt x="4462" y="0"/>
                    </a:cubicBezTo>
                    <a:lnTo>
                      <a:pt x="4138" y="669"/>
                    </a:lnTo>
                    <a:cubicBezTo>
                      <a:pt x="4030" y="668"/>
                      <a:pt x="3921" y="672"/>
                      <a:pt x="3811" y="682"/>
                    </a:cubicBezTo>
                    <a:cubicBezTo>
                      <a:pt x="3772" y="685"/>
                      <a:pt x="3735" y="690"/>
                      <a:pt x="3698" y="694"/>
                    </a:cubicBezTo>
                    <a:lnTo>
                      <a:pt x="3301" y="64"/>
                    </a:lnTo>
                    <a:cubicBezTo>
                      <a:pt x="2970" y="130"/>
                      <a:pt x="2655" y="234"/>
                      <a:pt x="2360" y="373"/>
                    </a:cubicBezTo>
                    <a:lnTo>
                      <a:pt x="2414" y="1115"/>
                    </a:lnTo>
                    <a:cubicBezTo>
                      <a:pt x="2285" y="1188"/>
                      <a:pt x="2161" y="1269"/>
                      <a:pt x="2045" y="1357"/>
                    </a:cubicBezTo>
                    <a:lnTo>
                      <a:pt x="1386" y="1011"/>
                    </a:lnTo>
                    <a:cubicBezTo>
                      <a:pt x="1138" y="1230"/>
                      <a:pt x="916" y="1478"/>
                      <a:pt x="727" y="1749"/>
                    </a:cubicBezTo>
                    <a:lnTo>
                      <a:pt x="1145" y="2365"/>
                    </a:lnTo>
                    <a:cubicBezTo>
                      <a:pt x="1070" y="2491"/>
                      <a:pt x="1002" y="2623"/>
                      <a:pt x="944" y="2758"/>
                    </a:cubicBezTo>
                    <a:lnTo>
                      <a:pt x="202" y="2787"/>
                    </a:lnTo>
                    <a:cubicBezTo>
                      <a:pt x="96" y="3097"/>
                      <a:pt x="28" y="3422"/>
                      <a:pt x="0" y="3757"/>
                    </a:cubicBezTo>
                    <a:lnTo>
                      <a:pt x="669" y="4081"/>
                    </a:lnTo>
                    <a:cubicBezTo>
                      <a:pt x="668" y="4189"/>
                      <a:pt x="672" y="4298"/>
                      <a:pt x="681" y="4408"/>
                    </a:cubicBezTo>
                    <a:cubicBezTo>
                      <a:pt x="685" y="4446"/>
                      <a:pt x="689" y="4483"/>
                      <a:pt x="694" y="4521"/>
                    </a:cubicBezTo>
                    <a:lnTo>
                      <a:pt x="65" y="4918"/>
                    </a:lnTo>
                    <a:cubicBezTo>
                      <a:pt x="131" y="5248"/>
                      <a:pt x="234" y="5564"/>
                      <a:pt x="373" y="5859"/>
                    </a:cubicBezTo>
                    <a:lnTo>
                      <a:pt x="1115" y="5805"/>
                    </a:lnTo>
                    <a:cubicBezTo>
                      <a:pt x="1188" y="5933"/>
                      <a:pt x="1269" y="6057"/>
                      <a:pt x="1357" y="6174"/>
                    </a:cubicBezTo>
                    <a:lnTo>
                      <a:pt x="1011" y="6832"/>
                    </a:lnTo>
                    <a:cubicBezTo>
                      <a:pt x="1229" y="7081"/>
                      <a:pt x="1478" y="7302"/>
                      <a:pt x="1749" y="7492"/>
                    </a:cubicBezTo>
                    <a:lnTo>
                      <a:pt x="2365" y="7074"/>
                    </a:lnTo>
                    <a:cubicBezTo>
                      <a:pt x="2491" y="7149"/>
                      <a:pt x="2622" y="7216"/>
                      <a:pt x="2758" y="7274"/>
                    </a:cubicBezTo>
                    <a:lnTo>
                      <a:pt x="2787" y="8017"/>
                    </a:lnTo>
                    <a:cubicBezTo>
                      <a:pt x="3097" y="8122"/>
                      <a:pt x="3421" y="8191"/>
                      <a:pt x="3756" y="8219"/>
                    </a:cubicBezTo>
                    <a:lnTo>
                      <a:pt x="4081" y="7550"/>
                    </a:lnTo>
                    <a:cubicBezTo>
                      <a:pt x="4189" y="7551"/>
                      <a:pt x="4298" y="7547"/>
                      <a:pt x="4408" y="7537"/>
                    </a:cubicBezTo>
                    <a:cubicBezTo>
                      <a:pt x="4446" y="7534"/>
                      <a:pt x="4483" y="7529"/>
                      <a:pt x="4520" y="7524"/>
                    </a:cubicBezTo>
                    <a:lnTo>
                      <a:pt x="4917" y="8155"/>
                    </a:lnTo>
                    <a:cubicBezTo>
                      <a:pt x="5249" y="8089"/>
                      <a:pt x="5564" y="7985"/>
                      <a:pt x="5859" y="7847"/>
                    </a:cubicBezTo>
                    <a:lnTo>
                      <a:pt x="5805" y="7104"/>
                    </a:lnTo>
                    <a:cubicBezTo>
                      <a:pt x="5933" y="7030"/>
                      <a:pt x="6057" y="6950"/>
                      <a:pt x="6174" y="6862"/>
                    </a:cubicBezTo>
                    <a:lnTo>
                      <a:pt x="6832" y="7208"/>
                    </a:lnTo>
                    <a:cubicBezTo>
                      <a:pt x="7080" y="6989"/>
                      <a:pt x="7302" y="6741"/>
                      <a:pt x="7492" y="6470"/>
                    </a:cubicBezTo>
                    <a:lnTo>
                      <a:pt x="7075" y="5854"/>
                    </a:lnTo>
                    <a:cubicBezTo>
                      <a:pt x="7149" y="5728"/>
                      <a:pt x="7216" y="5596"/>
                      <a:pt x="7274" y="5461"/>
                    </a:cubicBezTo>
                    <a:lnTo>
                      <a:pt x="8017" y="5432"/>
                    </a:lnTo>
                  </a:path>
                </a:pathLst>
              </a:custGeom>
              <a:solidFill>
                <a:srgbClr val="8ACFC4"/>
              </a:solidFill>
              <a:ln>
                <a:noFill/>
              </a:ln>
              <a:effectLst>
                <a:outerShdw blurRad="50800" dist="38100" dir="18900000" algn="bl" rotWithShape="0">
                  <a:prstClr val="black">
                    <a:alpha val="40000"/>
                  </a:prstClr>
                </a:outerShdw>
              </a:effec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Symbio AR+LT"/>
                </a:endParaRPr>
              </a:p>
            </p:txBody>
          </p:sp>
          <p:sp>
            <p:nvSpPr>
              <p:cNvPr id="416" name="Oval 415">
                <a:extLst>
                  <a:ext uri="{FF2B5EF4-FFF2-40B4-BE49-F238E27FC236}">
                    <a16:creationId xmlns:a16="http://schemas.microsoft.com/office/drawing/2014/main" id="{3832A54F-68FB-47C0-A692-951910DDA2D0}"/>
                  </a:ext>
                </a:extLst>
              </p:cNvPr>
              <p:cNvSpPr/>
              <p:nvPr/>
            </p:nvSpPr>
            <p:spPr>
              <a:xfrm>
                <a:off x="3585652" y="3590812"/>
                <a:ext cx="369933" cy="34276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Symbio AR+LT"/>
                </a:endParaRPr>
              </a:p>
            </p:txBody>
          </p:sp>
          <p:pic>
            <p:nvPicPr>
              <p:cNvPr id="417" name="Picture 6" descr="See related image detail">
                <a:extLst>
                  <a:ext uri="{FF2B5EF4-FFF2-40B4-BE49-F238E27FC236}">
                    <a16:creationId xmlns:a16="http://schemas.microsoft.com/office/drawing/2014/main" id="{2CE84F46-5772-4F5D-9E26-43A0DA12EC4C}"/>
                  </a:ext>
                </a:extLst>
              </p:cNvPr>
              <p:cNvPicPr>
                <a:picLocks noChangeAspect="1" noChangeArrowheads="1"/>
              </p:cNvPicPr>
              <p:nvPr/>
            </p:nvPicPr>
            <p:blipFill>
              <a:blip r:embed="rId13">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3594508" y="3580110"/>
                <a:ext cx="492822" cy="492822"/>
              </a:xfrm>
              <a:prstGeom prst="rect">
                <a:avLst/>
              </a:prstGeom>
              <a:noFill/>
              <a:extLst>
                <a:ext uri="{909E8E84-426E-40DD-AFC4-6F175D3DCCD1}">
                  <a14:hiddenFill xmlns:a14="http://schemas.microsoft.com/office/drawing/2010/main">
                    <a:solidFill>
                      <a:srgbClr val="FFFFFF"/>
                    </a:solidFill>
                  </a14:hiddenFill>
                </a:ext>
              </a:extLst>
            </p:spPr>
          </p:pic>
          <p:sp>
            <p:nvSpPr>
              <p:cNvPr id="418" name="Oval 417">
                <a:extLst>
                  <a:ext uri="{FF2B5EF4-FFF2-40B4-BE49-F238E27FC236}">
                    <a16:creationId xmlns:a16="http://schemas.microsoft.com/office/drawing/2014/main" id="{9BC9AB7F-639D-4695-9D2D-B30E08CE5D7C}"/>
                  </a:ext>
                </a:extLst>
              </p:cNvPr>
              <p:cNvSpPr/>
              <p:nvPr/>
            </p:nvSpPr>
            <p:spPr>
              <a:xfrm>
                <a:off x="3190072" y="4297687"/>
                <a:ext cx="530373" cy="47338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Symbio AR+LT"/>
                </a:endParaRPr>
              </a:p>
            </p:txBody>
          </p:sp>
          <p:pic>
            <p:nvPicPr>
              <p:cNvPr id="419" name="Picture 10" descr="Clock face Royalty Free Vector Image - VectorStock">
                <a:extLst>
                  <a:ext uri="{FF2B5EF4-FFF2-40B4-BE49-F238E27FC236}">
                    <a16:creationId xmlns:a16="http://schemas.microsoft.com/office/drawing/2014/main" id="{FD8DF4F7-6EDC-4208-919F-96950BFE5E60}"/>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204957" y="4257128"/>
                <a:ext cx="511190" cy="511190"/>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397" name="Arrow: Pentagon 396">
            <a:extLst>
              <a:ext uri="{FF2B5EF4-FFF2-40B4-BE49-F238E27FC236}">
                <a16:creationId xmlns:a16="http://schemas.microsoft.com/office/drawing/2014/main" id="{7B88CE7E-CCA3-4819-A9E7-E3DA57151CE0}"/>
              </a:ext>
            </a:extLst>
          </p:cNvPr>
          <p:cNvSpPr/>
          <p:nvPr/>
        </p:nvSpPr>
        <p:spPr>
          <a:xfrm flipH="1">
            <a:off x="3085261" y="4888939"/>
            <a:ext cx="428624" cy="562489"/>
          </a:xfrm>
          <a:prstGeom prst="homePlate">
            <a:avLst>
              <a:gd name="adj" fmla="val 90000"/>
            </a:avLst>
          </a:prstGeom>
          <a:solidFill>
            <a:srgbClr val="05D0CB"/>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ymbio AR+LT"/>
              <a:ea typeface="+mn-ea"/>
              <a:cs typeface="Symbio AR+LT"/>
            </a:endParaRPr>
          </a:p>
        </p:txBody>
      </p:sp>
      <p:sp>
        <p:nvSpPr>
          <p:cNvPr id="368" name="Arrow: Pentagon 367">
            <a:extLst>
              <a:ext uri="{FF2B5EF4-FFF2-40B4-BE49-F238E27FC236}">
                <a16:creationId xmlns:a16="http://schemas.microsoft.com/office/drawing/2014/main" id="{6054F3BF-E65D-4A28-B9F7-75E8BAB7E2DB}"/>
              </a:ext>
            </a:extLst>
          </p:cNvPr>
          <p:cNvSpPr/>
          <p:nvPr/>
        </p:nvSpPr>
        <p:spPr>
          <a:xfrm flipH="1">
            <a:off x="6854095" y="4970340"/>
            <a:ext cx="428624" cy="562489"/>
          </a:xfrm>
          <a:prstGeom prst="homePlate">
            <a:avLst>
              <a:gd name="adj" fmla="val 90000"/>
            </a:avLst>
          </a:prstGeom>
          <a:solidFill>
            <a:srgbClr val="05D0CB"/>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ymbio AR+LT"/>
              <a:ea typeface="+mn-ea"/>
              <a:cs typeface="Symbio AR+LT"/>
            </a:endParaRPr>
          </a:p>
        </p:txBody>
      </p:sp>
      <p:pic>
        <p:nvPicPr>
          <p:cNvPr id="147" name="Picture 146">
            <a:hlinkClick r:id="rId19" action="ppaction://hlinksldjump"/>
            <a:extLst>
              <a:ext uri="{FF2B5EF4-FFF2-40B4-BE49-F238E27FC236}">
                <a16:creationId xmlns:a16="http://schemas.microsoft.com/office/drawing/2014/main" id="{32480836-7233-4461-8ED0-BE263AD55601}"/>
              </a:ext>
            </a:extLst>
          </p:cNvPr>
          <p:cNvPicPr>
            <a:picLocks noChangeAspect="1"/>
          </p:cNvPicPr>
          <p:nvPr/>
        </p:nvPicPr>
        <p:blipFill>
          <a:blip r:embed="rId20"/>
          <a:stretch>
            <a:fillRect/>
          </a:stretch>
        </p:blipFill>
        <p:spPr>
          <a:xfrm>
            <a:off x="591547" y="6398149"/>
            <a:ext cx="408467" cy="298730"/>
          </a:xfrm>
          <a:prstGeom prst="rect">
            <a:avLst/>
          </a:prstGeom>
        </p:spPr>
      </p:pic>
      <p:grpSp>
        <p:nvGrpSpPr>
          <p:cNvPr id="133" name="Group 132">
            <a:extLst>
              <a:ext uri="{FF2B5EF4-FFF2-40B4-BE49-F238E27FC236}">
                <a16:creationId xmlns:a16="http://schemas.microsoft.com/office/drawing/2014/main" id="{8A34E2A3-677C-4F35-A751-CEB41564C2C6}"/>
              </a:ext>
            </a:extLst>
          </p:cNvPr>
          <p:cNvGrpSpPr/>
          <p:nvPr/>
        </p:nvGrpSpPr>
        <p:grpSpPr>
          <a:xfrm>
            <a:off x="8639536" y="1132435"/>
            <a:ext cx="1488100" cy="641570"/>
            <a:chOff x="9056719" y="444261"/>
            <a:chExt cx="1488100" cy="641570"/>
          </a:xfrm>
        </p:grpSpPr>
        <p:sp>
          <p:nvSpPr>
            <p:cNvPr id="134" name="Rounded Rectangle 117">
              <a:extLst>
                <a:ext uri="{FF2B5EF4-FFF2-40B4-BE49-F238E27FC236}">
                  <a16:creationId xmlns:a16="http://schemas.microsoft.com/office/drawing/2014/main" id="{1C6D1280-8562-4D4E-AD04-31E654BF5953}"/>
                </a:ext>
              </a:extLst>
            </p:cNvPr>
            <p:cNvSpPr/>
            <p:nvPr/>
          </p:nvSpPr>
          <p:spPr>
            <a:xfrm>
              <a:off x="9582766" y="715993"/>
              <a:ext cx="962053" cy="203089"/>
            </a:xfrm>
            <a:prstGeom prst="roundRect">
              <a:avLst>
                <a:gd name="adj" fmla="val 16653"/>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a:noFill/>
                </a:ln>
                <a:solidFill>
                  <a:srgbClr val="FFFFFF"/>
                </a:solidFill>
                <a:effectLst/>
                <a:uLnTx/>
                <a:uFillTx/>
                <a:latin typeface="SST Arabic" panose="020B0504030504020204" pitchFamily="34" charset="-78"/>
                <a:ea typeface="+mn-ea"/>
                <a:cs typeface="SST Arabic" panose="020B0504030504020204" pitchFamily="34" charset="-78"/>
              </a:endParaRPr>
            </a:p>
          </p:txBody>
        </p:sp>
        <p:sp>
          <p:nvSpPr>
            <p:cNvPr id="135" name="Title 1">
              <a:extLst>
                <a:ext uri="{FF2B5EF4-FFF2-40B4-BE49-F238E27FC236}">
                  <a16:creationId xmlns:a16="http://schemas.microsoft.com/office/drawing/2014/main" id="{4C7D3DEA-71B1-4688-83C6-4FFE607A0632}"/>
                </a:ext>
              </a:extLst>
            </p:cNvPr>
            <p:cNvSpPr txBox="1">
              <a:spLocks/>
            </p:cNvSpPr>
            <p:nvPr/>
          </p:nvSpPr>
          <p:spPr>
            <a:xfrm>
              <a:off x="9056719" y="747808"/>
              <a:ext cx="1426814" cy="270022"/>
            </a:xfrm>
            <a:prstGeom prst="rect">
              <a:avLst/>
            </a:prstGeom>
          </p:spPr>
          <p:txBody>
            <a:bodyPr vert="horz" lIns="0" tIns="0" rIns="0" bIns="0" rtlCol="0" anchor="t">
              <a:noAutofit/>
            </a:bodyPr>
            <a:lstStyle>
              <a:lvl1pPr algn="r" defTabSz="914400" rtl="1" eaLnBrk="1" latinLnBrk="0" hangingPunct="1">
                <a:lnSpc>
                  <a:spcPct val="90000"/>
                </a:lnSpc>
                <a:spcBef>
                  <a:spcPct val="0"/>
                </a:spcBef>
                <a:buNone/>
                <a:defRPr sz="2600" kern="1200">
                  <a:solidFill>
                    <a:schemeClr val="accent3"/>
                  </a:solidFill>
                  <a:latin typeface="Greta Arabic" pitchFamily="2" charset="-78"/>
                  <a:ea typeface="+mj-ea"/>
                  <a:cs typeface="+mj-cs"/>
                </a:defRPr>
              </a:lvl1pPr>
            </a:lstStyle>
            <a:p>
              <a:pPr marL="0" marR="0" lvl="0" indent="0" algn="r" defTabSz="914400" rtl="1" eaLnBrk="1" fontAlgn="auto" latinLnBrk="0" hangingPunct="1">
                <a:lnSpc>
                  <a:spcPct val="90000"/>
                </a:lnSpc>
                <a:spcBef>
                  <a:spcPct val="0"/>
                </a:spcBef>
                <a:spcAft>
                  <a:spcPts val="0"/>
                </a:spcAft>
                <a:buClrTx/>
                <a:buSzTx/>
                <a:buFontTx/>
                <a:buNone/>
                <a:tabLst/>
                <a:defRPr/>
              </a:pPr>
              <a:r>
                <a:rPr kumimoji="0" lang="ar-SA" sz="1100" b="0" i="0" u="none" strike="noStrike" kern="1200" cap="none" spc="0" normalizeH="0" baseline="0" noProof="0" dirty="0">
                  <a:ln>
                    <a:noFill/>
                  </a:ln>
                  <a:solidFill>
                    <a:srgbClr val="FFFFFF"/>
                  </a:solidFill>
                  <a:effectLst/>
                  <a:uLnTx/>
                  <a:uFillTx/>
                  <a:latin typeface="Greta Arabic" pitchFamily="2" charset="-78"/>
                  <a:ea typeface="+mj-ea"/>
                  <a:cs typeface="Somar Bold"/>
                </a:rPr>
                <a:t>محرك المخاطر </a:t>
              </a:r>
              <a:endParaRPr kumimoji="0" lang="en-US" sz="1100" b="0" i="0" u="none" strike="noStrike" kern="1200" cap="none" spc="0" normalizeH="0" baseline="0" noProof="0" dirty="0">
                <a:ln>
                  <a:noFill/>
                </a:ln>
                <a:solidFill>
                  <a:srgbClr val="FFFFFF"/>
                </a:solidFill>
                <a:effectLst/>
                <a:uLnTx/>
                <a:uFillTx/>
                <a:latin typeface="Greta Arabic" pitchFamily="2" charset="-78"/>
                <a:ea typeface="+mj-ea"/>
                <a:cs typeface="Somar Bold"/>
              </a:endParaRPr>
            </a:p>
          </p:txBody>
        </p:sp>
        <p:grpSp>
          <p:nvGrpSpPr>
            <p:cNvPr id="136" name="Group 135">
              <a:extLst>
                <a:ext uri="{FF2B5EF4-FFF2-40B4-BE49-F238E27FC236}">
                  <a16:creationId xmlns:a16="http://schemas.microsoft.com/office/drawing/2014/main" id="{5BDB36F2-54FC-4500-9141-2AF6D9C2232C}"/>
                </a:ext>
              </a:extLst>
            </p:cNvPr>
            <p:cNvGrpSpPr/>
            <p:nvPr/>
          </p:nvGrpSpPr>
          <p:grpSpPr>
            <a:xfrm>
              <a:off x="9092910" y="444261"/>
              <a:ext cx="555984" cy="641570"/>
              <a:chOff x="1999842" y="3006204"/>
              <a:chExt cx="2249019" cy="2124066"/>
            </a:xfrm>
          </p:grpSpPr>
          <p:sp>
            <p:nvSpPr>
              <p:cNvPr id="137" name="Oval 136">
                <a:extLst>
                  <a:ext uri="{FF2B5EF4-FFF2-40B4-BE49-F238E27FC236}">
                    <a16:creationId xmlns:a16="http://schemas.microsoft.com/office/drawing/2014/main" id="{21AE7D9E-7D02-4409-814D-ED907159CD0A}"/>
                  </a:ext>
                </a:extLst>
              </p:cNvPr>
              <p:cNvSpPr/>
              <p:nvPr/>
            </p:nvSpPr>
            <p:spPr>
              <a:xfrm>
                <a:off x="2336214" y="3338993"/>
                <a:ext cx="985402" cy="988605"/>
              </a:xfrm>
              <a:prstGeom prst="ellipse">
                <a:avLst/>
              </a:prstGeom>
              <a:solidFill>
                <a:schemeClr val="bg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prst="cross"/>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Symbio AR+LT"/>
                </a:endParaRPr>
              </a:p>
            </p:txBody>
          </p:sp>
          <p:sp>
            <p:nvSpPr>
              <p:cNvPr id="139" name="Freeform 6">
                <a:extLst>
                  <a:ext uri="{FF2B5EF4-FFF2-40B4-BE49-F238E27FC236}">
                    <a16:creationId xmlns:a16="http://schemas.microsoft.com/office/drawing/2014/main" id="{54299CBA-0B2C-466F-9942-F6000A226B9B}"/>
                  </a:ext>
                </a:extLst>
              </p:cNvPr>
              <p:cNvSpPr>
                <a:spLocks noEditPoints="1"/>
              </p:cNvSpPr>
              <p:nvPr/>
            </p:nvSpPr>
            <p:spPr bwMode="auto">
              <a:xfrm rot="1007925">
                <a:off x="1999842" y="3006204"/>
                <a:ext cx="1666171" cy="1665293"/>
              </a:xfrm>
              <a:custGeom>
                <a:avLst/>
                <a:gdLst>
                  <a:gd name="T0" fmla="*/ 4109 w 8218"/>
                  <a:gd name="T1" fmla="*/ 6534 h 8219"/>
                  <a:gd name="T2" fmla="*/ 1684 w 8218"/>
                  <a:gd name="T3" fmla="*/ 4109 h 8219"/>
                  <a:gd name="T4" fmla="*/ 4109 w 8218"/>
                  <a:gd name="T5" fmla="*/ 1684 h 8219"/>
                  <a:gd name="T6" fmla="*/ 6534 w 8218"/>
                  <a:gd name="T7" fmla="*/ 4109 h 8219"/>
                  <a:gd name="T8" fmla="*/ 4109 w 8218"/>
                  <a:gd name="T9" fmla="*/ 6534 h 8219"/>
                  <a:gd name="T10" fmla="*/ 8017 w 8218"/>
                  <a:gd name="T11" fmla="*/ 5432 h 8219"/>
                  <a:gd name="T12" fmla="*/ 8218 w 8218"/>
                  <a:gd name="T13" fmla="*/ 4462 h 8219"/>
                  <a:gd name="T14" fmla="*/ 7550 w 8218"/>
                  <a:gd name="T15" fmla="*/ 4138 h 8219"/>
                  <a:gd name="T16" fmla="*/ 7537 w 8218"/>
                  <a:gd name="T17" fmla="*/ 3811 h 8219"/>
                  <a:gd name="T18" fmla="*/ 7525 w 8218"/>
                  <a:gd name="T19" fmla="*/ 3698 h 8219"/>
                  <a:gd name="T20" fmla="*/ 8154 w 8218"/>
                  <a:gd name="T21" fmla="*/ 3300 h 8219"/>
                  <a:gd name="T22" fmla="*/ 7846 w 8218"/>
                  <a:gd name="T23" fmla="*/ 2360 h 8219"/>
                  <a:gd name="T24" fmla="*/ 7103 w 8218"/>
                  <a:gd name="T25" fmla="*/ 2414 h 8219"/>
                  <a:gd name="T26" fmla="*/ 6862 w 8218"/>
                  <a:gd name="T27" fmla="*/ 2044 h 8219"/>
                  <a:gd name="T28" fmla="*/ 7207 w 8218"/>
                  <a:gd name="T29" fmla="*/ 1387 h 8219"/>
                  <a:gd name="T30" fmla="*/ 6470 w 8218"/>
                  <a:gd name="T31" fmla="*/ 727 h 8219"/>
                  <a:gd name="T32" fmla="*/ 5854 w 8218"/>
                  <a:gd name="T33" fmla="*/ 1144 h 8219"/>
                  <a:gd name="T34" fmla="*/ 5460 w 8218"/>
                  <a:gd name="T35" fmla="*/ 944 h 8219"/>
                  <a:gd name="T36" fmla="*/ 5431 w 8218"/>
                  <a:gd name="T37" fmla="*/ 202 h 8219"/>
                  <a:gd name="T38" fmla="*/ 4462 w 8218"/>
                  <a:gd name="T39" fmla="*/ 0 h 8219"/>
                  <a:gd name="T40" fmla="*/ 4138 w 8218"/>
                  <a:gd name="T41" fmla="*/ 669 h 8219"/>
                  <a:gd name="T42" fmla="*/ 3811 w 8218"/>
                  <a:gd name="T43" fmla="*/ 682 h 8219"/>
                  <a:gd name="T44" fmla="*/ 3698 w 8218"/>
                  <a:gd name="T45" fmla="*/ 694 h 8219"/>
                  <a:gd name="T46" fmla="*/ 3301 w 8218"/>
                  <a:gd name="T47" fmla="*/ 64 h 8219"/>
                  <a:gd name="T48" fmla="*/ 2360 w 8218"/>
                  <a:gd name="T49" fmla="*/ 373 h 8219"/>
                  <a:gd name="T50" fmla="*/ 2414 w 8218"/>
                  <a:gd name="T51" fmla="*/ 1115 h 8219"/>
                  <a:gd name="T52" fmla="*/ 2045 w 8218"/>
                  <a:gd name="T53" fmla="*/ 1357 h 8219"/>
                  <a:gd name="T54" fmla="*/ 1386 w 8218"/>
                  <a:gd name="T55" fmla="*/ 1011 h 8219"/>
                  <a:gd name="T56" fmla="*/ 727 w 8218"/>
                  <a:gd name="T57" fmla="*/ 1749 h 8219"/>
                  <a:gd name="T58" fmla="*/ 1145 w 8218"/>
                  <a:gd name="T59" fmla="*/ 2365 h 8219"/>
                  <a:gd name="T60" fmla="*/ 944 w 8218"/>
                  <a:gd name="T61" fmla="*/ 2758 h 8219"/>
                  <a:gd name="T62" fmla="*/ 202 w 8218"/>
                  <a:gd name="T63" fmla="*/ 2787 h 8219"/>
                  <a:gd name="T64" fmla="*/ 0 w 8218"/>
                  <a:gd name="T65" fmla="*/ 3757 h 8219"/>
                  <a:gd name="T66" fmla="*/ 669 w 8218"/>
                  <a:gd name="T67" fmla="*/ 4081 h 8219"/>
                  <a:gd name="T68" fmla="*/ 681 w 8218"/>
                  <a:gd name="T69" fmla="*/ 4408 h 8219"/>
                  <a:gd name="T70" fmla="*/ 694 w 8218"/>
                  <a:gd name="T71" fmla="*/ 4521 h 8219"/>
                  <a:gd name="T72" fmla="*/ 65 w 8218"/>
                  <a:gd name="T73" fmla="*/ 4918 h 8219"/>
                  <a:gd name="T74" fmla="*/ 373 w 8218"/>
                  <a:gd name="T75" fmla="*/ 5859 h 8219"/>
                  <a:gd name="T76" fmla="*/ 1115 w 8218"/>
                  <a:gd name="T77" fmla="*/ 5805 h 8219"/>
                  <a:gd name="T78" fmla="*/ 1357 w 8218"/>
                  <a:gd name="T79" fmla="*/ 6174 h 8219"/>
                  <a:gd name="T80" fmla="*/ 1011 w 8218"/>
                  <a:gd name="T81" fmla="*/ 6832 h 8219"/>
                  <a:gd name="T82" fmla="*/ 1749 w 8218"/>
                  <a:gd name="T83" fmla="*/ 7492 h 8219"/>
                  <a:gd name="T84" fmla="*/ 2365 w 8218"/>
                  <a:gd name="T85" fmla="*/ 7074 h 8219"/>
                  <a:gd name="T86" fmla="*/ 2758 w 8218"/>
                  <a:gd name="T87" fmla="*/ 7274 h 8219"/>
                  <a:gd name="T88" fmla="*/ 2787 w 8218"/>
                  <a:gd name="T89" fmla="*/ 8017 h 8219"/>
                  <a:gd name="T90" fmla="*/ 3756 w 8218"/>
                  <a:gd name="T91" fmla="*/ 8219 h 8219"/>
                  <a:gd name="T92" fmla="*/ 4081 w 8218"/>
                  <a:gd name="T93" fmla="*/ 7550 h 8219"/>
                  <a:gd name="T94" fmla="*/ 4408 w 8218"/>
                  <a:gd name="T95" fmla="*/ 7537 h 8219"/>
                  <a:gd name="T96" fmla="*/ 4520 w 8218"/>
                  <a:gd name="T97" fmla="*/ 7524 h 8219"/>
                  <a:gd name="T98" fmla="*/ 4917 w 8218"/>
                  <a:gd name="T99" fmla="*/ 8155 h 8219"/>
                  <a:gd name="T100" fmla="*/ 5859 w 8218"/>
                  <a:gd name="T101" fmla="*/ 7847 h 8219"/>
                  <a:gd name="T102" fmla="*/ 5805 w 8218"/>
                  <a:gd name="T103" fmla="*/ 7104 h 8219"/>
                  <a:gd name="T104" fmla="*/ 6174 w 8218"/>
                  <a:gd name="T105" fmla="*/ 6862 h 8219"/>
                  <a:gd name="T106" fmla="*/ 6832 w 8218"/>
                  <a:gd name="T107" fmla="*/ 7208 h 8219"/>
                  <a:gd name="T108" fmla="*/ 7492 w 8218"/>
                  <a:gd name="T109" fmla="*/ 6470 h 8219"/>
                  <a:gd name="T110" fmla="*/ 7075 w 8218"/>
                  <a:gd name="T111" fmla="*/ 5854 h 8219"/>
                  <a:gd name="T112" fmla="*/ 7274 w 8218"/>
                  <a:gd name="T113" fmla="*/ 5461 h 8219"/>
                  <a:gd name="T114" fmla="*/ 8017 w 8218"/>
                  <a:gd name="T115" fmla="*/ 5432 h 8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218" h="8219">
                    <a:moveTo>
                      <a:pt x="4109" y="6534"/>
                    </a:moveTo>
                    <a:cubicBezTo>
                      <a:pt x="2772" y="6534"/>
                      <a:pt x="1684" y="5447"/>
                      <a:pt x="1684" y="4109"/>
                    </a:cubicBezTo>
                    <a:cubicBezTo>
                      <a:pt x="1684" y="2772"/>
                      <a:pt x="2772" y="1684"/>
                      <a:pt x="4109" y="1684"/>
                    </a:cubicBezTo>
                    <a:cubicBezTo>
                      <a:pt x="5446" y="1684"/>
                      <a:pt x="6534" y="2772"/>
                      <a:pt x="6534" y="4109"/>
                    </a:cubicBezTo>
                    <a:cubicBezTo>
                      <a:pt x="6534" y="5447"/>
                      <a:pt x="5446" y="6534"/>
                      <a:pt x="4109" y="6534"/>
                    </a:cubicBezTo>
                    <a:close/>
                    <a:moveTo>
                      <a:pt x="8017" y="5432"/>
                    </a:moveTo>
                    <a:cubicBezTo>
                      <a:pt x="8122" y="5122"/>
                      <a:pt x="8190" y="4797"/>
                      <a:pt x="8218" y="4462"/>
                    </a:cubicBezTo>
                    <a:lnTo>
                      <a:pt x="7550" y="4138"/>
                    </a:lnTo>
                    <a:cubicBezTo>
                      <a:pt x="7551" y="4030"/>
                      <a:pt x="7547" y="3921"/>
                      <a:pt x="7537" y="3811"/>
                    </a:cubicBezTo>
                    <a:cubicBezTo>
                      <a:pt x="7534" y="3773"/>
                      <a:pt x="7529" y="3736"/>
                      <a:pt x="7525" y="3698"/>
                    </a:cubicBezTo>
                    <a:lnTo>
                      <a:pt x="8154" y="3300"/>
                    </a:lnTo>
                    <a:cubicBezTo>
                      <a:pt x="8088" y="2970"/>
                      <a:pt x="7984" y="2655"/>
                      <a:pt x="7846" y="2360"/>
                    </a:cubicBezTo>
                    <a:lnTo>
                      <a:pt x="7103" y="2414"/>
                    </a:lnTo>
                    <a:cubicBezTo>
                      <a:pt x="7031" y="2285"/>
                      <a:pt x="6950" y="2162"/>
                      <a:pt x="6862" y="2044"/>
                    </a:cubicBezTo>
                    <a:lnTo>
                      <a:pt x="7207" y="1387"/>
                    </a:lnTo>
                    <a:cubicBezTo>
                      <a:pt x="6989" y="1138"/>
                      <a:pt x="6741" y="917"/>
                      <a:pt x="6470" y="727"/>
                    </a:cubicBezTo>
                    <a:lnTo>
                      <a:pt x="5854" y="1144"/>
                    </a:lnTo>
                    <a:cubicBezTo>
                      <a:pt x="5728" y="1070"/>
                      <a:pt x="5596" y="1003"/>
                      <a:pt x="5460" y="944"/>
                    </a:cubicBezTo>
                    <a:lnTo>
                      <a:pt x="5431" y="202"/>
                    </a:lnTo>
                    <a:cubicBezTo>
                      <a:pt x="5122" y="97"/>
                      <a:pt x="4796" y="28"/>
                      <a:pt x="4462" y="0"/>
                    </a:cubicBezTo>
                    <a:lnTo>
                      <a:pt x="4138" y="669"/>
                    </a:lnTo>
                    <a:cubicBezTo>
                      <a:pt x="4030" y="668"/>
                      <a:pt x="3921" y="672"/>
                      <a:pt x="3811" y="682"/>
                    </a:cubicBezTo>
                    <a:cubicBezTo>
                      <a:pt x="3772" y="685"/>
                      <a:pt x="3735" y="690"/>
                      <a:pt x="3698" y="694"/>
                    </a:cubicBezTo>
                    <a:lnTo>
                      <a:pt x="3301" y="64"/>
                    </a:lnTo>
                    <a:cubicBezTo>
                      <a:pt x="2970" y="130"/>
                      <a:pt x="2655" y="234"/>
                      <a:pt x="2360" y="373"/>
                    </a:cubicBezTo>
                    <a:lnTo>
                      <a:pt x="2414" y="1115"/>
                    </a:lnTo>
                    <a:cubicBezTo>
                      <a:pt x="2285" y="1188"/>
                      <a:pt x="2161" y="1269"/>
                      <a:pt x="2045" y="1357"/>
                    </a:cubicBezTo>
                    <a:lnTo>
                      <a:pt x="1386" y="1011"/>
                    </a:lnTo>
                    <a:cubicBezTo>
                      <a:pt x="1138" y="1230"/>
                      <a:pt x="916" y="1478"/>
                      <a:pt x="727" y="1749"/>
                    </a:cubicBezTo>
                    <a:lnTo>
                      <a:pt x="1145" y="2365"/>
                    </a:lnTo>
                    <a:cubicBezTo>
                      <a:pt x="1070" y="2491"/>
                      <a:pt x="1002" y="2623"/>
                      <a:pt x="944" y="2758"/>
                    </a:cubicBezTo>
                    <a:lnTo>
                      <a:pt x="202" y="2787"/>
                    </a:lnTo>
                    <a:cubicBezTo>
                      <a:pt x="96" y="3097"/>
                      <a:pt x="28" y="3422"/>
                      <a:pt x="0" y="3757"/>
                    </a:cubicBezTo>
                    <a:lnTo>
                      <a:pt x="669" y="4081"/>
                    </a:lnTo>
                    <a:cubicBezTo>
                      <a:pt x="668" y="4189"/>
                      <a:pt x="672" y="4298"/>
                      <a:pt x="681" y="4408"/>
                    </a:cubicBezTo>
                    <a:cubicBezTo>
                      <a:pt x="685" y="4446"/>
                      <a:pt x="689" y="4483"/>
                      <a:pt x="694" y="4521"/>
                    </a:cubicBezTo>
                    <a:lnTo>
                      <a:pt x="65" y="4918"/>
                    </a:lnTo>
                    <a:cubicBezTo>
                      <a:pt x="131" y="5248"/>
                      <a:pt x="234" y="5564"/>
                      <a:pt x="373" y="5859"/>
                    </a:cubicBezTo>
                    <a:lnTo>
                      <a:pt x="1115" y="5805"/>
                    </a:lnTo>
                    <a:cubicBezTo>
                      <a:pt x="1188" y="5933"/>
                      <a:pt x="1269" y="6057"/>
                      <a:pt x="1357" y="6174"/>
                    </a:cubicBezTo>
                    <a:lnTo>
                      <a:pt x="1011" y="6832"/>
                    </a:lnTo>
                    <a:cubicBezTo>
                      <a:pt x="1229" y="7081"/>
                      <a:pt x="1478" y="7302"/>
                      <a:pt x="1749" y="7492"/>
                    </a:cubicBezTo>
                    <a:lnTo>
                      <a:pt x="2365" y="7074"/>
                    </a:lnTo>
                    <a:cubicBezTo>
                      <a:pt x="2491" y="7149"/>
                      <a:pt x="2622" y="7216"/>
                      <a:pt x="2758" y="7274"/>
                    </a:cubicBezTo>
                    <a:lnTo>
                      <a:pt x="2787" y="8017"/>
                    </a:lnTo>
                    <a:cubicBezTo>
                      <a:pt x="3097" y="8122"/>
                      <a:pt x="3421" y="8191"/>
                      <a:pt x="3756" y="8219"/>
                    </a:cubicBezTo>
                    <a:lnTo>
                      <a:pt x="4081" y="7550"/>
                    </a:lnTo>
                    <a:cubicBezTo>
                      <a:pt x="4189" y="7551"/>
                      <a:pt x="4298" y="7547"/>
                      <a:pt x="4408" y="7537"/>
                    </a:cubicBezTo>
                    <a:cubicBezTo>
                      <a:pt x="4446" y="7534"/>
                      <a:pt x="4483" y="7529"/>
                      <a:pt x="4520" y="7524"/>
                    </a:cubicBezTo>
                    <a:lnTo>
                      <a:pt x="4917" y="8155"/>
                    </a:lnTo>
                    <a:cubicBezTo>
                      <a:pt x="5249" y="8089"/>
                      <a:pt x="5564" y="7985"/>
                      <a:pt x="5859" y="7847"/>
                    </a:cubicBezTo>
                    <a:lnTo>
                      <a:pt x="5805" y="7104"/>
                    </a:lnTo>
                    <a:cubicBezTo>
                      <a:pt x="5933" y="7030"/>
                      <a:pt x="6057" y="6950"/>
                      <a:pt x="6174" y="6862"/>
                    </a:cubicBezTo>
                    <a:lnTo>
                      <a:pt x="6832" y="7208"/>
                    </a:lnTo>
                    <a:cubicBezTo>
                      <a:pt x="7080" y="6989"/>
                      <a:pt x="7302" y="6741"/>
                      <a:pt x="7492" y="6470"/>
                    </a:cubicBezTo>
                    <a:lnTo>
                      <a:pt x="7075" y="5854"/>
                    </a:lnTo>
                    <a:cubicBezTo>
                      <a:pt x="7149" y="5728"/>
                      <a:pt x="7216" y="5596"/>
                      <a:pt x="7274" y="5461"/>
                    </a:cubicBezTo>
                    <a:lnTo>
                      <a:pt x="8017" y="5432"/>
                    </a:lnTo>
                  </a:path>
                </a:pathLst>
              </a:custGeom>
              <a:solidFill>
                <a:srgbClr val="14386B"/>
              </a:solidFill>
              <a:ln>
                <a:noFill/>
              </a:ln>
              <a:effectLst>
                <a:outerShdw blurRad="50800" dist="38100" dir="13500000" algn="br" rotWithShape="0">
                  <a:prstClr val="black">
                    <a:alpha val="40000"/>
                  </a:prstClr>
                </a:outerShdw>
              </a:effec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Symbio AR+LT"/>
                </a:endParaRPr>
              </a:p>
            </p:txBody>
          </p:sp>
          <p:sp>
            <p:nvSpPr>
              <p:cNvPr id="140" name="Oval 139">
                <a:extLst>
                  <a:ext uri="{FF2B5EF4-FFF2-40B4-BE49-F238E27FC236}">
                    <a16:creationId xmlns:a16="http://schemas.microsoft.com/office/drawing/2014/main" id="{E12F0513-63A5-4B3A-8412-7DB19D3BFFAC}"/>
                  </a:ext>
                </a:extLst>
              </p:cNvPr>
              <p:cNvSpPr/>
              <p:nvPr/>
            </p:nvSpPr>
            <p:spPr>
              <a:xfrm>
                <a:off x="2471753" y="3458787"/>
                <a:ext cx="728933" cy="75325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Symbio AR+LT"/>
                </a:endParaRPr>
              </a:p>
            </p:txBody>
          </p:sp>
          <p:sp>
            <p:nvSpPr>
              <p:cNvPr id="141" name="Oval 140">
                <a:extLst>
                  <a:ext uri="{FF2B5EF4-FFF2-40B4-BE49-F238E27FC236}">
                    <a16:creationId xmlns:a16="http://schemas.microsoft.com/office/drawing/2014/main" id="{5FFD7CA6-73DC-4BCE-8305-14DDE9355CB1}"/>
                  </a:ext>
                </a:extLst>
              </p:cNvPr>
              <p:cNvSpPr/>
              <p:nvPr/>
            </p:nvSpPr>
            <p:spPr>
              <a:xfrm>
                <a:off x="3077743" y="4176213"/>
                <a:ext cx="750626" cy="712905"/>
              </a:xfrm>
              <a:prstGeom prst="ellipse">
                <a:avLst/>
              </a:prstGeom>
              <a:solidFill>
                <a:schemeClr val="bg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prst="cross"/>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Symbio AR+LT"/>
                </a:endParaRPr>
              </a:p>
            </p:txBody>
          </p:sp>
          <p:pic>
            <p:nvPicPr>
              <p:cNvPr id="142" name="Picture 4" descr="Data Analysis PNG Images Transparent Background | PNG Play">
                <a:extLst>
                  <a:ext uri="{FF2B5EF4-FFF2-40B4-BE49-F238E27FC236}">
                    <a16:creationId xmlns:a16="http://schemas.microsoft.com/office/drawing/2014/main" id="{C4389A29-E1FE-4D30-9F96-842238CD812A}"/>
                  </a:ext>
                </a:extLst>
              </p:cNvPr>
              <p:cNvPicPr>
                <a:picLocks noChangeAspect="1" noChangeArrowheads="1"/>
              </p:cNvPicPr>
              <p:nvPr/>
            </p:nvPicPr>
            <p:blipFill>
              <a:blip r:embed="rId12">
                <a:clrChange>
                  <a:clrFrom>
                    <a:srgbClr val="006343"/>
                  </a:clrFrom>
                  <a:clrTo>
                    <a:srgbClr val="006343">
                      <a:alpha val="0"/>
                    </a:srgbClr>
                  </a:clrTo>
                </a:clrChange>
                <a:extLst>
                  <a:ext uri="{28A0092B-C50C-407E-A947-70E740481C1C}">
                    <a14:useLocalDpi xmlns:a14="http://schemas.microsoft.com/office/drawing/2010/main" val="0"/>
                  </a:ext>
                </a:extLst>
              </a:blip>
              <a:srcRect/>
              <a:stretch>
                <a:fillRect/>
              </a:stretch>
            </p:blipFill>
            <p:spPr bwMode="auto">
              <a:xfrm>
                <a:off x="2413486" y="3405963"/>
                <a:ext cx="830857" cy="831860"/>
              </a:xfrm>
              <a:prstGeom prst="rect">
                <a:avLst/>
              </a:prstGeom>
              <a:noFill/>
              <a:extLst>
                <a:ext uri="{909E8E84-426E-40DD-AFC4-6F175D3DCCD1}">
                  <a14:hiddenFill xmlns:a14="http://schemas.microsoft.com/office/drawing/2010/main">
                    <a:solidFill>
                      <a:srgbClr val="FFFFFF"/>
                    </a:solidFill>
                  </a14:hiddenFill>
                </a:ext>
              </a:extLst>
            </p:spPr>
          </p:pic>
          <p:sp>
            <p:nvSpPr>
              <p:cNvPr id="143" name="Freeform 6">
                <a:extLst>
                  <a:ext uri="{FF2B5EF4-FFF2-40B4-BE49-F238E27FC236}">
                    <a16:creationId xmlns:a16="http://schemas.microsoft.com/office/drawing/2014/main" id="{4234C72A-69EB-4F2A-A2C1-F5FBE820C68F}"/>
                  </a:ext>
                </a:extLst>
              </p:cNvPr>
              <p:cNvSpPr>
                <a:spLocks noEditPoints="1"/>
              </p:cNvSpPr>
              <p:nvPr/>
            </p:nvSpPr>
            <p:spPr bwMode="auto">
              <a:xfrm>
                <a:off x="2832927" y="3938982"/>
                <a:ext cx="1255251" cy="1191288"/>
              </a:xfrm>
              <a:custGeom>
                <a:avLst/>
                <a:gdLst>
                  <a:gd name="T0" fmla="*/ 4109 w 8218"/>
                  <a:gd name="T1" fmla="*/ 6534 h 8219"/>
                  <a:gd name="T2" fmla="*/ 1684 w 8218"/>
                  <a:gd name="T3" fmla="*/ 4109 h 8219"/>
                  <a:gd name="T4" fmla="*/ 4109 w 8218"/>
                  <a:gd name="T5" fmla="*/ 1684 h 8219"/>
                  <a:gd name="T6" fmla="*/ 6534 w 8218"/>
                  <a:gd name="T7" fmla="*/ 4109 h 8219"/>
                  <a:gd name="T8" fmla="*/ 4109 w 8218"/>
                  <a:gd name="T9" fmla="*/ 6534 h 8219"/>
                  <a:gd name="T10" fmla="*/ 8017 w 8218"/>
                  <a:gd name="T11" fmla="*/ 5432 h 8219"/>
                  <a:gd name="T12" fmla="*/ 8218 w 8218"/>
                  <a:gd name="T13" fmla="*/ 4462 h 8219"/>
                  <a:gd name="T14" fmla="*/ 7550 w 8218"/>
                  <a:gd name="T15" fmla="*/ 4138 h 8219"/>
                  <a:gd name="T16" fmla="*/ 7537 w 8218"/>
                  <a:gd name="T17" fmla="*/ 3811 h 8219"/>
                  <a:gd name="T18" fmla="*/ 7525 w 8218"/>
                  <a:gd name="T19" fmla="*/ 3698 h 8219"/>
                  <a:gd name="T20" fmla="*/ 8154 w 8218"/>
                  <a:gd name="T21" fmla="*/ 3300 h 8219"/>
                  <a:gd name="T22" fmla="*/ 7846 w 8218"/>
                  <a:gd name="T23" fmla="*/ 2360 h 8219"/>
                  <a:gd name="T24" fmla="*/ 7103 w 8218"/>
                  <a:gd name="T25" fmla="*/ 2414 h 8219"/>
                  <a:gd name="T26" fmla="*/ 6862 w 8218"/>
                  <a:gd name="T27" fmla="*/ 2044 h 8219"/>
                  <a:gd name="T28" fmla="*/ 7207 w 8218"/>
                  <a:gd name="T29" fmla="*/ 1387 h 8219"/>
                  <a:gd name="T30" fmla="*/ 6470 w 8218"/>
                  <a:gd name="T31" fmla="*/ 727 h 8219"/>
                  <a:gd name="T32" fmla="*/ 5854 w 8218"/>
                  <a:gd name="T33" fmla="*/ 1144 h 8219"/>
                  <a:gd name="T34" fmla="*/ 5460 w 8218"/>
                  <a:gd name="T35" fmla="*/ 944 h 8219"/>
                  <a:gd name="T36" fmla="*/ 5431 w 8218"/>
                  <a:gd name="T37" fmla="*/ 202 h 8219"/>
                  <a:gd name="T38" fmla="*/ 4462 w 8218"/>
                  <a:gd name="T39" fmla="*/ 0 h 8219"/>
                  <a:gd name="T40" fmla="*/ 4138 w 8218"/>
                  <a:gd name="T41" fmla="*/ 669 h 8219"/>
                  <a:gd name="T42" fmla="*/ 3811 w 8218"/>
                  <a:gd name="T43" fmla="*/ 682 h 8219"/>
                  <a:gd name="T44" fmla="*/ 3698 w 8218"/>
                  <a:gd name="T45" fmla="*/ 694 h 8219"/>
                  <a:gd name="T46" fmla="*/ 3301 w 8218"/>
                  <a:gd name="T47" fmla="*/ 64 h 8219"/>
                  <a:gd name="T48" fmla="*/ 2360 w 8218"/>
                  <a:gd name="T49" fmla="*/ 373 h 8219"/>
                  <a:gd name="T50" fmla="*/ 2414 w 8218"/>
                  <a:gd name="T51" fmla="*/ 1115 h 8219"/>
                  <a:gd name="T52" fmla="*/ 2045 w 8218"/>
                  <a:gd name="T53" fmla="*/ 1357 h 8219"/>
                  <a:gd name="T54" fmla="*/ 1386 w 8218"/>
                  <a:gd name="T55" fmla="*/ 1011 h 8219"/>
                  <a:gd name="T56" fmla="*/ 727 w 8218"/>
                  <a:gd name="T57" fmla="*/ 1749 h 8219"/>
                  <a:gd name="T58" fmla="*/ 1145 w 8218"/>
                  <a:gd name="T59" fmla="*/ 2365 h 8219"/>
                  <a:gd name="T60" fmla="*/ 944 w 8218"/>
                  <a:gd name="T61" fmla="*/ 2758 h 8219"/>
                  <a:gd name="T62" fmla="*/ 202 w 8218"/>
                  <a:gd name="T63" fmla="*/ 2787 h 8219"/>
                  <a:gd name="T64" fmla="*/ 0 w 8218"/>
                  <a:gd name="T65" fmla="*/ 3757 h 8219"/>
                  <a:gd name="T66" fmla="*/ 669 w 8218"/>
                  <a:gd name="T67" fmla="*/ 4081 h 8219"/>
                  <a:gd name="T68" fmla="*/ 681 w 8218"/>
                  <a:gd name="T69" fmla="*/ 4408 h 8219"/>
                  <a:gd name="T70" fmla="*/ 694 w 8218"/>
                  <a:gd name="T71" fmla="*/ 4521 h 8219"/>
                  <a:gd name="T72" fmla="*/ 65 w 8218"/>
                  <a:gd name="T73" fmla="*/ 4918 h 8219"/>
                  <a:gd name="T74" fmla="*/ 373 w 8218"/>
                  <a:gd name="T75" fmla="*/ 5859 h 8219"/>
                  <a:gd name="T76" fmla="*/ 1115 w 8218"/>
                  <a:gd name="T77" fmla="*/ 5805 h 8219"/>
                  <a:gd name="T78" fmla="*/ 1357 w 8218"/>
                  <a:gd name="T79" fmla="*/ 6174 h 8219"/>
                  <a:gd name="T80" fmla="*/ 1011 w 8218"/>
                  <a:gd name="T81" fmla="*/ 6832 h 8219"/>
                  <a:gd name="T82" fmla="*/ 1749 w 8218"/>
                  <a:gd name="T83" fmla="*/ 7492 h 8219"/>
                  <a:gd name="T84" fmla="*/ 2365 w 8218"/>
                  <a:gd name="T85" fmla="*/ 7074 h 8219"/>
                  <a:gd name="T86" fmla="*/ 2758 w 8218"/>
                  <a:gd name="T87" fmla="*/ 7274 h 8219"/>
                  <a:gd name="T88" fmla="*/ 2787 w 8218"/>
                  <a:gd name="T89" fmla="*/ 8017 h 8219"/>
                  <a:gd name="T90" fmla="*/ 3756 w 8218"/>
                  <a:gd name="T91" fmla="*/ 8219 h 8219"/>
                  <a:gd name="T92" fmla="*/ 4081 w 8218"/>
                  <a:gd name="T93" fmla="*/ 7550 h 8219"/>
                  <a:gd name="T94" fmla="*/ 4408 w 8218"/>
                  <a:gd name="T95" fmla="*/ 7537 h 8219"/>
                  <a:gd name="T96" fmla="*/ 4520 w 8218"/>
                  <a:gd name="T97" fmla="*/ 7524 h 8219"/>
                  <a:gd name="T98" fmla="*/ 4917 w 8218"/>
                  <a:gd name="T99" fmla="*/ 8155 h 8219"/>
                  <a:gd name="T100" fmla="*/ 5859 w 8218"/>
                  <a:gd name="T101" fmla="*/ 7847 h 8219"/>
                  <a:gd name="T102" fmla="*/ 5805 w 8218"/>
                  <a:gd name="T103" fmla="*/ 7104 h 8219"/>
                  <a:gd name="T104" fmla="*/ 6174 w 8218"/>
                  <a:gd name="T105" fmla="*/ 6862 h 8219"/>
                  <a:gd name="T106" fmla="*/ 6832 w 8218"/>
                  <a:gd name="T107" fmla="*/ 7208 h 8219"/>
                  <a:gd name="T108" fmla="*/ 7492 w 8218"/>
                  <a:gd name="T109" fmla="*/ 6470 h 8219"/>
                  <a:gd name="T110" fmla="*/ 7075 w 8218"/>
                  <a:gd name="T111" fmla="*/ 5854 h 8219"/>
                  <a:gd name="T112" fmla="*/ 7274 w 8218"/>
                  <a:gd name="T113" fmla="*/ 5461 h 8219"/>
                  <a:gd name="T114" fmla="*/ 8017 w 8218"/>
                  <a:gd name="T115" fmla="*/ 5432 h 8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218" h="8219">
                    <a:moveTo>
                      <a:pt x="4109" y="6534"/>
                    </a:moveTo>
                    <a:cubicBezTo>
                      <a:pt x="2772" y="6534"/>
                      <a:pt x="1684" y="5447"/>
                      <a:pt x="1684" y="4109"/>
                    </a:cubicBezTo>
                    <a:cubicBezTo>
                      <a:pt x="1684" y="2772"/>
                      <a:pt x="2772" y="1684"/>
                      <a:pt x="4109" y="1684"/>
                    </a:cubicBezTo>
                    <a:cubicBezTo>
                      <a:pt x="5446" y="1684"/>
                      <a:pt x="6534" y="2772"/>
                      <a:pt x="6534" y="4109"/>
                    </a:cubicBezTo>
                    <a:cubicBezTo>
                      <a:pt x="6534" y="5447"/>
                      <a:pt x="5446" y="6534"/>
                      <a:pt x="4109" y="6534"/>
                    </a:cubicBezTo>
                    <a:close/>
                    <a:moveTo>
                      <a:pt x="8017" y="5432"/>
                    </a:moveTo>
                    <a:cubicBezTo>
                      <a:pt x="8122" y="5122"/>
                      <a:pt x="8190" y="4797"/>
                      <a:pt x="8218" y="4462"/>
                    </a:cubicBezTo>
                    <a:lnTo>
                      <a:pt x="7550" y="4138"/>
                    </a:lnTo>
                    <a:cubicBezTo>
                      <a:pt x="7551" y="4030"/>
                      <a:pt x="7547" y="3921"/>
                      <a:pt x="7537" y="3811"/>
                    </a:cubicBezTo>
                    <a:cubicBezTo>
                      <a:pt x="7534" y="3773"/>
                      <a:pt x="7529" y="3736"/>
                      <a:pt x="7525" y="3698"/>
                    </a:cubicBezTo>
                    <a:lnTo>
                      <a:pt x="8154" y="3300"/>
                    </a:lnTo>
                    <a:cubicBezTo>
                      <a:pt x="8088" y="2970"/>
                      <a:pt x="7984" y="2655"/>
                      <a:pt x="7846" y="2360"/>
                    </a:cubicBezTo>
                    <a:lnTo>
                      <a:pt x="7103" y="2414"/>
                    </a:lnTo>
                    <a:cubicBezTo>
                      <a:pt x="7031" y="2285"/>
                      <a:pt x="6950" y="2162"/>
                      <a:pt x="6862" y="2044"/>
                    </a:cubicBezTo>
                    <a:lnTo>
                      <a:pt x="7207" y="1387"/>
                    </a:lnTo>
                    <a:cubicBezTo>
                      <a:pt x="6989" y="1138"/>
                      <a:pt x="6741" y="917"/>
                      <a:pt x="6470" y="727"/>
                    </a:cubicBezTo>
                    <a:lnTo>
                      <a:pt x="5854" y="1144"/>
                    </a:lnTo>
                    <a:cubicBezTo>
                      <a:pt x="5728" y="1070"/>
                      <a:pt x="5596" y="1003"/>
                      <a:pt x="5460" y="944"/>
                    </a:cubicBezTo>
                    <a:lnTo>
                      <a:pt x="5431" y="202"/>
                    </a:lnTo>
                    <a:cubicBezTo>
                      <a:pt x="5122" y="97"/>
                      <a:pt x="4796" y="28"/>
                      <a:pt x="4462" y="0"/>
                    </a:cubicBezTo>
                    <a:lnTo>
                      <a:pt x="4138" y="669"/>
                    </a:lnTo>
                    <a:cubicBezTo>
                      <a:pt x="4030" y="668"/>
                      <a:pt x="3921" y="672"/>
                      <a:pt x="3811" y="682"/>
                    </a:cubicBezTo>
                    <a:cubicBezTo>
                      <a:pt x="3772" y="685"/>
                      <a:pt x="3735" y="690"/>
                      <a:pt x="3698" y="694"/>
                    </a:cubicBezTo>
                    <a:lnTo>
                      <a:pt x="3301" y="64"/>
                    </a:lnTo>
                    <a:cubicBezTo>
                      <a:pt x="2970" y="130"/>
                      <a:pt x="2655" y="234"/>
                      <a:pt x="2360" y="373"/>
                    </a:cubicBezTo>
                    <a:lnTo>
                      <a:pt x="2414" y="1115"/>
                    </a:lnTo>
                    <a:cubicBezTo>
                      <a:pt x="2285" y="1188"/>
                      <a:pt x="2161" y="1269"/>
                      <a:pt x="2045" y="1357"/>
                    </a:cubicBezTo>
                    <a:lnTo>
                      <a:pt x="1386" y="1011"/>
                    </a:lnTo>
                    <a:cubicBezTo>
                      <a:pt x="1138" y="1230"/>
                      <a:pt x="916" y="1478"/>
                      <a:pt x="727" y="1749"/>
                    </a:cubicBezTo>
                    <a:lnTo>
                      <a:pt x="1145" y="2365"/>
                    </a:lnTo>
                    <a:cubicBezTo>
                      <a:pt x="1070" y="2491"/>
                      <a:pt x="1002" y="2623"/>
                      <a:pt x="944" y="2758"/>
                    </a:cubicBezTo>
                    <a:lnTo>
                      <a:pt x="202" y="2787"/>
                    </a:lnTo>
                    <a:cubicBezTo>
                      <a:pt x="96" y="3097"/>
                      <a:pt x="28" y="3422"/>
                      <a:pt x="0" y="3757"/>
                    </a:cubicBezTo>
                    <a:lnTo>
                      <a:pt x="669" y="4081"/>
                    </a:lnTo>
                    <a:cubicBezTo>
                      <a:pt x="668" y="4189"/>
                      <a:pt x="672" y="4298"/>
                      <a:pt x="681" y="4408"/>
                    </a:cubicBezTo>
                    <a:cubicBezTo>
                      <a:pt x="685" y="4446"/>
                      <a:pt x="689" y="4483"/>
                      <a:pt x="694" y="4521"/>
                    </a:cubicBezTo>
                    <a:lnTo>
                      <a:pt x="65" y="4918"/>
                    </a:lnTo>
                    <a:cubicBezTo>
                      <a:pt x="131" y="5248"/>
                      <a:pt x="234" y="5564"/>
                      <a:pt x="373" y="5859"/>
                    </a:cubicBezTo>
                    <a:lnTo>
                      <a:pt x="1115" y="5805"/>
                    </a:lnTo>
                    <a:cubicBezTo>
                      <a:pt x="1188" y="5933"/>
                      <a:pt x="1269" y="6057"/>
                      <a:pt x="1357" y="6174"/>
                    </a:cubicBezTo>
                    <a:lnTo>
                      <a:pt x="1011" y="6832"/>
                    </a:lnTo>
                    <a:cubicBezTo>
                      <a:pt x="1229" y="7081"/>
                      <a:pt x="1478" y="7302"/>
                      <a:pt x="1749" y="7492"/>
                    </a:cubicBezTo>
                    <a:lnTo>
                      <a:pt x="2365" y="7074"/>
                    </a:lnTo>
                    <a:cubicBezTo>
                      <a:pt x="2491" y="7149"/>
                      <a:pt x="2622" y="7216"/>
                      <a:pt x="2758" y="7274"/>
                    </a:cubicBezTo>
                    <a:lnTo>
                      <a:pt x="2787" y="8017"/>
                    </a:lnTo>
                    <a:cubicBezTo>
                      <a:pt x="3097" y="8122"/>
                      <a:pt x="3421" y="8191"/>
                      <a:pt x="3756" y="8219"/>
                    </a:cubicBezTo>
                    <a:lnTo>
                      <a:pt x="4081" y="7550"/>
                    </a:lnTo>
                    <a:cubicBezTo>
                      <a:pt x="4189" y="7551"/>
                      <a:pt x="4298" y="7547"/>
                      <a:pt x="4408" y="7537"/>
                    </a:cubicBezTo>
                    <a:cubicBezTo>
                      <a:pt x="4446" y="7534"/>
                      <a:pt x="4483" y="7529"/>
                      <a:pt x="4520" y="7524"/>
                    </a:cubicBezTo>
                    <a:lnTo>
                      <a:pt x="4917" y="8155"/>
                    </a:lnTo>
                    <a:cubicBezTo>
                      <a:pt x="5249" y="8089"/>
                      <a:pt x="5564" y="7985"/>
                      <a:pt x="5859" y="7847"/>
                    </a:cubicBezTo>
                    <a:lnTo>
                      <a:pt x="5805" y="7104"/>
                    </a:lnTo>
                    <a:cubicBezTo>
                      <a:pt x="5933" y="7030"/>
                      <a:pt x="6057" y="6950"/>
                      <a:pt x="6174" y="6862"/>
                    </a:cubicBezTo>
                    <a:lnTo>
                      <a:pt x="6832" y="7208"/>
                    </a:lnTo>
                    <a:cubicBezTo>
                      <a:pt x="7080" y="6989"/>
                      <a:pt x="7302" y="6741"/>
                      <a:pt x="7492" y="6470"/>
                    </a:cubicBezTo>
                    <a:lnTo>
                      <a:pt x="7075" y="5854"/>
                    </a:lnTo>
                    <a:cubicBezTo>
                      <a:pt x="7149" y="5728"/>
                      <a:pt x="7216" y="5596"/>
                      <a:pt x="7274" y="5461"/>
                    </a:cubicBezTo>
                    <a:lnTo>
                      <a:pt x="8017" y="5432"/>
                    </a:lnTo>
                  </a:path>
                </a:pathLst>
              </a:custGeom>
              <a:solidFill>
                <a:srgbClr val="62BFCB"/>
              </a:solidFill>
              <a:ln>
                <a:noFill/>
              </a:ln>
              <a:effectLst>
                <a:outerShdw blurRad="50800" dist="381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Symbio AR+LT"/>
                </a:endParaRPr>
              </a:p>
            </p:txBody>
          </p:sp>
          <p:sp>
            <p:nvSpPr>
              <p:cNvPr id="144" name="Oval 143">
                <a:extLst>
                  <a:ext uri="{FF2B5EF4-FFF2-40B4-BE49-F238E27FC236}">
                    <a16:creationId xmlns:a16="http://schemas.microsoft.com/office/drawing/2014/main" id="{5A992815-AF7C-41BC-B8C0-4A87D32B76BA}"/>
                  </a:ext>
                </a:extLst>
              </p:cNvPr>
              <p:cNvSpPr/>
              <p:nvPr/>
            </p:nvSpPr>
            <p:spPr>
              <a:xfrm>
                <a:off x="3478578" y="3471479"/>
                <a:ext cx="581405" cy="572674"/>
              </a:xfrm>
              <a:prstGeom prst="ellipse">
                <a:avLst/>
              </a:prstGeom>
              <a:solidFill>
                <a:schemeClr val="bg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prst="cross"/>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Symbio AR+LT"/>
                </a:endParaRPr>
              </a:p>
            </p:txBody>
          </p:sp>
          <p:sp>
            <p:nvSpPr>
              <p:cNvPr id="145" name="Freeform 6">
                <a:extLst>
                  <a:ext uri="{FF2B5EF4-FFF2-40B4-BE49-F238E27FC236}">
                    <a16:creationId xmlns:a16="http://schemas.microsoft.com/office/drawing/2014/main" id="{48D3A9E2-2C13-4FF3-A696-D6778674A691}"/>
                  </a:ext>
                </a:extLst>
              </p:cNvPr>
              <p:cNvSpPr>
                <a:spLocks noEditPoints="1"/>
              </p:cNvSpPr>
              <p:nvPr/>
            </p:nvSpPr>
            <p:spPr bwMode="auto">
              <a:xfrm>
                <a:off x="3306114" y="3304454"/>
                <a:ext cx="942747" cy="921233"/>
              </a:xfrm>
              <a:custGeom>
                <a:avLst/>
                <a:gdLst>
                  <a:gd name="T0" fmla="*/ 4109 w 8218"/>
                  <a:gd name="T1" fmla="*/ 6534 h 8219"/>
                  <a:gd name="T2" fmla="*/ 1684 w 8218"/>
                  <a:gd name="T3" fmla="*/ 4109 h 8219"/>
                  <a:gd name="T4" fmla="*/ 4109 w 8218"/>
                  <a:gd name="T5" fmla="*/ 1684 h 8219"/>
                  <a:gd name="T6" fmla="*/ 6534 w 8218"/>
                  <a:gd name="T7" fmla="*/ 4109 h 8219"/>
                  <a:gd name="T8" fmla="*/ 4109 w 8218"/>
                  <a:gd name="T9" fmla="*/ 6534 h 8219"/>
                  <a:gd name="T10" fmla="*/ 8017 w 8218"/>
                  <a:gd name="T11" fmla="*/ 5432 h 8219"/>
                  <a:gd name="T12" fmla="*/ 8218 w 8218"/>
                  <a:gd name="T13" fmla="*/ 4462 h 8219"/>
                  <a:gd name="T14" fmla="*/ 7550 w 8218"/>
                  <a:gd name="T15" fmla="*/ 4138 h 8219"/>
                  <a:gd name="T16" fmla="*/ 7537 w 8218"/>
                  <a:gd name="T17" fmla="*/ 3811 h 8219"/>
                  <a:gd name="T18" fmla="*/ 7525 w 8218"/>
                  <a:gd name="T19" fmla="*/ 3698 h 8219"/>
                  <a:gd name="T20" fmla="*/ 8154 w 8218"/>
                  <a:gd name="T21" fmla="*/ 3300 h 8219"/>
                  <a:gd name="T22" fmla="*/ 7846 w 8218"/>
                  <a:gd name="T23" fmla="*/ 2360 h 8219"/>
                  <a:gd name="T24" fmla="*/ 7103 w 8218"/>
                  <a:gd name="T25" fmla="*/ 2414 h 8219"/>
                  <a:gd name="T26" fmla="*/ 6862 w 8218"/>
                  <a:gd name="T27" fmla="*/ 2044 h 8219"/>
                  <a:gd name="T28" fmla="*/ 7207 w 8218"/>
                  <a:gd name="T29" fmla="*/ 1387 h 8219"/>
                  <a:gd name="T30" fmla="*/ 6470 w 8218"/>
                  <a:gd name="T31" fmla="*/ 727 h 8219"/>
                  <a:gd name="T32" fmla="*/ 5854 w 8218"/>
                  <a:gd name="T33" fmla="*/ 1144 h 8219"/>
                  <a:gd name="T34" fmla="*/ 5460 w 8218"/>
                  <a:gd name="T35" fmla="*/ 944 h 8219"/>
                  <a:gd name="T36" fmla="*/ 5431 w 8218"/>
                  <a:gd name="T37" fmla="*/ 202 h 8219"/>
                  <a:gd name="T38" fmla="*/ 4462 w 8218"/>
                  <a:gd name="T39" fmla="*/ 0 h 8219"/>
                  <a:gd name="T40" fmla="*/ 4138 w 8218"/>
                  <a:gd name="T41" fmla="*/ 669 h 8219"/>
                  <a:gd name="T42" fmla="*/ 3811 w 8218"/>
                  <a:gd name="T43" fmla="*/ 682 h 8219"/>
                  <a:gd name="T44" fmla="*/ 3698 w 8218"/>
                  <a:gd name="T45" fmla="*/ 694 h 8219"/>
                  <a:gd name="T46" fmla="*/ 3301 w 8218"/>
                  <a:gd name="T47" fmla="*/ 64 h 8219"/>
                  <a:gd name="T48" fmla="*/ 2360 w 8218"/>
                  <a:gd name="T49" fmla="*/ 373 h 8219"/>
                  <a:gd name="T50" fmla="*/ 2414 w 8218"/>
                  <a:gd name="T51" fmla="*/ 1115 h 8219"/>
                  <a:gd name="T52" fmla="*/ 2045 w 8218"/>
                  <a:gd name="T53" fmla="*/ 1357 h 8219"/>
                  <a:gd name="T54" fmla="*/ 1386 w 8218"/>
                  <a:gd name="T55" fmla="*/ 1011 h 8219"/>
                  <a:gd name="T56" fmla="*/ 727 w 8218"/>
                  <a:gd name="T57" fmla="*/ 1749 h 8219"/>
                  <a:gd name="T58" fmla="*/ 1145 w 8218"/>
                  <a:gd name="T59" fmla="*/ 2365 h 8219"/>
                  <a:gd name="T60" fmla="*/ 944 w 8218"/>
                  <a:gd name="T61" fmla="*/ 2758 h 8219"/>
                  <a:gd name="T62" fmla="*/ 202 w 8218"/>
                  <a:gd name="T63" fmla="*/ 2787 h 8219"/>
                  <a:gd name="T64" fmla="*/ 0 w 8218"/>
                  <a:gd name="T65" fmla="*/ 3757 h 8219"/>
                  <a:gd name="T66" fmla="*/ 669 w 8218"/>
                  <a:gd name="T67" fmla="*/ 4081 h 8219"/>
                  <a:gd name="T68" fmla="*/ 681 w 8218"/>
                  <a:gd name="T69" fmla="*/ 4408 h 8219"/>
                  <a:gd name="T70" fmla="*/ 694 w 8218"/>
                  <a:gd name="T71" fmla="*/ 4521 h 8219"/>
                  <a:gd name="T72" fmla="*/ 65 w 8218"/>
                  <a:gd name="T73" fmla="*/ 4918 h 8219"/>
                  <a:gd name="T74" fmla="*/ 373 w 8218"/>
                  <a:gd name="T75" fmla="*/ 5859 h 8219"/>
                  <a:gd name="T76" fmla="*/ 1115 w 8218"/>
                  <a:gd name="T77" fmla="*/ 5805 h 8219"/>
                  <a:gd name="T78" fmla="*/ 1357 w 8218"/>
                  <a:gd name="T79" fmla="*/ 6174 h 8219"/>
                  <a:gd name="T80" fmla="*/ 1011 w 8218"/>
                  <a:gd name="T81" fmla="*/ 6832 h 8219"/>
                  <a:gd name="T82" fmla="*/ 1749 w 8218"/>
                  <a:gd name="T83" fmla="*/ 7492 h 8219"/>
                  <a:gd name="T84" fmla="*/ 2365 w 8218"/>
                  <a:gd name="T85" fmla="*/ 7074 h 8219"/>
                  <a:gd name="T86" fmla="*/ 2758 w 8218"/>
                  <a:gd name="T87" fmla="*/ 7274 h 8219"/>
                  <a:gd name="T88" fmla="*/ 2787 w 8218"/>
                  <a:gd name="T89" fmla="*/ 8017 h 8219"/>
                  <a:gd name="T90" fmla="*/ 3756 w 8218"/>
                  <a:gd name="T91" fmla="*/ 8219 h 8219"/>
                  <a:gd name="T92" fmla="*/ 4081 w 8218"/>
                  <a:gd name="T93" fmla="*/ 7550 h 8219"/>
                  <a:gd name="T94" fmla="*/ 4408 w 8218"/>
                  <a:gd name="T95" fmla="*/ 7537 h 8219"/>
                  <a:gd name="T96" fmla="*/ 4520 w 8218"/>
                  <a:gd name="T97" fmla="*/ 7524 h 8219"/>
                  <a:gd name="T98" fmla="*/ 4917 w 8218"/>
                  <a:gd name="T99" fmla="*/ 8155 h 8219"/>
                  <a:gd name="T100" fmla="*/ 5859 w 8218"/>
                  <a:gd name="T101" fmla="*/ 7847 h 8219"/>
                  <a:gd name="T102" fmla="*/ 5805 w 8218"/>
                  <a:gd name="T103" fmla="*/ 7104 h 8219"/>
                  <a:gd name="T104" fmla="*/ 6174 w 8218"/>
                  <a:gd name="T105" fmla="*/ 6862 h 8219"/>
                  <a:gd name="T106" fmla="*/ 6832 w 8218"/>
                  <a:gd name="T107" fmla="*/ 7208 h 8219"/>
                  <a:gd name="T108" fmla="*/ 7492 w 8218"/>
                  <a:gd name="T109" fmla="*/ 6470 h 8219"/>
                  <a:gd name="T110" fmla="*/ 7075 w 8218"/>
                  <a:gd name="T111" fmla="*/ 5854 h 8219"/>
                  <a:gd name="T112" fmla="*/ 7274 w 8218"/>
                  <a:gd name="T113" fmla="*/ 5461 h 8219"/>
                  <a:gd name="T114" fmla="*/ 8017 w 8218"/>
                  <a:gd name="T115" fmla="*/ 5432 h 8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218" h="8219">
                    <a:moveTo>
                      <a:pt x="4109" y="6534"/>
                    </a:moveTo>
                    <a:cubicBezTo>
                      <a:pt x="2772" y="6534"/>
                      <a:pt x="1684" y="5447"/>
                      <a:pt x="1684" y="4109"/>
                    </a:cubicBezTo>
                    <a:cubicBezTo>
                      <a:pt x="1684" y="2772"/>
                      <a:pt x="2772" y="1684"/>
                      <a:pt x="4109" y="1684"/>
                    </a:cubicBezTo>
                    <a:cubicBezTo>
                      <a:pt x="5446" y="1684"/>
                      <a:pt x="6534" y="2772"/>
                      <a:pt x="6534" y="4109"/>
                    </a:cubicBezTo>
                    <a:cubicBezTo>
                      <a:pt x="6534" y="5447"/>
                      <a:pt x="5446" y="6534"/>
                      <a:pt x="4109" y="6534"/>
                    </a:cubicBezTo>
                    <a:close/>
                    <a:moveTo>
                      <a:pt x="8017" y="5432"/>
                    </a:moveTo>
                    <a:cubicBezTo>
                      <a:pt x="8122" y="5122"/>
                      <a:pt x="8190" y="4797"/>
                      <a:pt x="8218" y="4462"/>
                    </a:cubicBezTo>
                    <a:lnTo>
                      <a:pt x="7550" y="4138"/>
                    </a:lnTo>
                    <a:cubicBezTo>
                      <a:pt x="7551" y="4030"/>
                      <a:pt x="7547" y="3921"/>
                      <a:pt x="7537" y="3811"/>
                    </a:cubicBezTo>
                    <a:cubicBezTo>
                      <a:pt x="7534" y="3773"/>
                      <a:pt x="7529" y="3736"/>
                      <a:pt x="7525" y="3698"/>
                    </a:cubicBezTo>
                    <a:lnTo>
                      <a:pt x="8154" y="3300"/>
                    </a:lnTo>
                    <a:cubicBezTo>
                      <a:pt x="8088" y="2970"/>
                      <a:pt x="7984" y="2655"/>
                      <a:pt x="7846" y="2360"/>
                    </a:cubicBezTo>
                    <a:lnTo>
                      <a:pt x="7103" y="2414"/>
                    </a:lnTo>
                    <a:cubicBezTo>
                      <a:pt x="7031" y="2285"/>
                      <a:pt x="6950" y="2162"/>
                      <a:pt x="6862" y="2044"/>
                    </a:cubicBezTo>
                    <a:lnTo>
                      <a:pt x="7207" y="1387"/>
                    </a:lnTo>
                    <a:cubicBezTo>
                      <a:pt x="6989" y="1138"/>
                      <a:pt x="6741" y="917"/>
                      <a:pt x="6470" y="727"/>
                    </a:cubicBezTo>
                    <a:lnTo>
                      <a:pt x="5854" y="1144"/>
                    </a:lnTo>
                    <a:cubicBezTo>
                      <a:pt x="5728" y="1070"/>
                      <a:pt x="5596" y="1003"/>
                      <a:pt x="5460" y="944"/>
                    </a:cubicBezTo>
                    <a:lnTo>
                      <a:pt x="5431" y="202"/>
                    </a:lnTo>
                    <a:cubicBezTo>
                      <a:pt x="5122" y="97"/>
                      <a:pt x="4796" y="28"/>
                      <a:pt x="4462" y="0"/>
                    </a:cubicBezTo>
                    <a:lnTo>
                      <a:pt x="4138" y="669"/>
                    </a:lnTo>
                    <a:cubicBezTo>
                      <a:pt x="4030" y="668"/>
                      <a:pt x="3921" y="672"/>
                      <a:pt x="3811" y="682"/>
                    </a:cubicBezTo>
                    <a:cubicBezTo>
                      <a:pt x="3772" y="685"/>
                      <a:pt x="3735" y="690"/>
                      <a:pt x="3698" y="694"/>
                    </a:cubicBezTo>
                    <a:lnTo>
                      <a:pt x="3301" y="64"/>
                    </a:lnTo>
                    <a:cubicBezTo>
                      <a:pt x="2970" y="130"/>
                      <a:pt x="2655" y="234"/>
                      <a:pt x="2360" y="373"/>
                    </a:cubicBezTo>
                    <a:lnTo>
                      <a:pt x="2414" y="1115"/>
                    </a:lnTo>
                    <a:cubicBezTo>
                      <a:pt x="2285" y="1188"/>
                      <a:pt x="2161" y="1269"/>
                      <a:pt x="2045" y="1357"/>
                    </a:cubicBezTo>
                    <a:lnTo>
                      <a:pt x="1386" y="1011"/>
                    </a:lnTo>
                    <a:cubicBezTo>
                      <a:pt x="1138" y="1230"/>
                      <a:pt x="916" y="1478"/>
                      <a:pt x="727" y="1749"/>
                    </a:cubicBezTo>
                    <a:lnTo>
                      <a:pt x="1145" y="2365"/>
                    </a:lnTo>
                    <a:cubicBezTo>
                      <a:pt x="1070" y="2491"/>
                      <a:pt x="1002" y="2623"/>
                      <a:pt x="944" y="2758"/>
                    </a:cubicBezTo>
                    <a:lnTo>
                      <a:pt x="202" y="2787"/>
                    </a:lnTo>
                    <a:cubicBezTo>
                      <a:pt x="96" y="3097"/>
                      <a:pt x="28" y="3422"/>
                      <a:pt x="0" y="3757"/>
                    </a:cubicBezTo>
                    <a:lnTo>
                      <a:pt x="669" y="4081"/>
                    </a:lnTo>
                    <a:cubicBezTo>
                      <a:pt x="668" y="4189"/>
                      <a:pt x="672" y="4298"/>
                      <a:pt x="681" y="4408"/>
                    </a:cubicBezTo>
                    <a:cubicBezTo>
                      <a:pt x="685" y="4446"/>
                      <a:pt x="689" y="4483"/>
                      <a:pt x="694" y="4521"/>
                    </a:cubicBezTo>
                    <a:lnTo>
                      <a:pt x="65" y="4918"/>
                    </a:lnTo>
                    <a:cubicBezTo>
                      <a:pt x="131" y="5248"/>
                      <a:pt x="234" y="5564"/>
                      <a:pt x="373" y="5859"/>
                    </a:cubicBezTo>
                    <a:lnTo>
                      <a:pt x="1115" y="5805"/>
                    </a:lnTo>
                    <a:cubicBezTo>
                      <a:pt x="1188" y="5933"/>
                      <a:pt x="1269" y="6057"/>
                      <a:pt x="1357" y="6174"/>
                    </a:cubicBezTo>
                    <a:lnTo>
                      <a:pt x="1011" y="6832"/>
                    </a:lnTo>
                    <a:cubicBezTo>
                      <a:pt x="1229" y="7081"/>
                      <a:pt x="1478" y="7302"/>
                      <a:pt x="1749" y="7492"/>
                    </a:cubicBezTo>
                    <a:lnTo>
                      <a:pt x="2365" y="7074"/>
                    </a:lnTo>
                    <a:cubicBezTo>
                      <a:pt x="2491" y="7149"/>
                      <a:pt x="2622" y="7216"/>
                      <a:pt x="2758" y="7274"/>
                    </a:cubicBezTo>
                    <a:lnTo>
                      <a:pt x="2787" y="8017"/>
                    </a:lnTo>
                    <a:cubicBezTo>
                      <a:pt x="3097" y="8122"/>
                      <a:pt x="3421" y="8191"/>
                      <a:pt x="3756" y="8219"/>
                    </a:cubicBezTo>
                    <a:lnTo>
                      <a:pt x="4081" y="7550"/>
                    </a:lnTo>
                    <a:cubicBezTo>
                      <a:pt x="4189" y="7551"/>
                      <a:pt x="4298" y="7547"/>
                      <a:pt x="4408" y="7537"/>
                    </a:cubicBezTo>
                    <a:cubicBezTo>
                      <a:pt x="4446" y="7534"/>
                      <a:pt x="4483" y="7529"/>
                      <a:pt x="4520" y="7524"/>
                    </a:cubicBezTo>
                    <a:lnTo>
                      <a:pt x="4917" y="8155"/>
                    </a:lnTo>
                    <a:cubicBezTo>
                      <a:pt x="5249" y="8089"/>
                      <a:pt x="5564" y="7985"/>
                      <a:pt x="5859" y="7847"/>
                    </a:cubicBezTo>
                    <a:lnTo>
                      <a:pt x="5805" y="7104"/>
                    </a:lnTo>
                    <a:cubicBezTo>
                      <a:pt x="5933" y="7030"/>
                      <a:pt x="6057" y="6950"/>
                      <a:pt x="6174" y="6862"/>
                    </a:cubicBezTo>
                    <a:lnTo>
                      <a:pt x="6832" y="7208"/>
                    </a:lnTo>
                    <a:cubicBezTo>
                      <a:pt x="7080" y="6989"/>
                      <a:pt x="7302" y="6741"/>
                      <a:pt x="7492" y="6470"/>
                    </a:cubicBezTo>
                    <a:lnTo>
                      <a:pt x="7075" y="5854"/>
                    </a:lnTo>
                    <a:cubicBezTo>
                      <a:pt x="7149" y="5728"/>
                      <a:pt x="7216" y="5596"/>
                      <a:pt x="7274" y="5461"/>
                    </a:cubicBezTo>
                    <a:lnTo>
                      <a:pt x="8017" y="5432"/>
                    </a:lnTo>
                  </a:path>
                </a:pathLst>
              </a:custGeom>
              <a:solidFill>
                <a:srgbClr val="8ACFC4"/>
              </a:solidFill>
              <a:ln>
                <a:noFill/>
              </a:ln>
              <a:effectLst>
                <a:outerShdw blurRad="50800" dist="38100" dir="18900000" algn="bl" rotWithShape="0">
                  <a:prstClr val="black">
                    <a:alpha val="40000"/>
                  </a:prstClr>
                </a:outerShdw>
              </a:effec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Symbio AR+LT"/>
                </a:endParaRPr>
              </a:p>
            </p:txBody>
          </p:sp>
          <p:sp>
            <p:nvSpPr>
              <p:cNvPr id="146" name="Oval 145">
                <a:extLst>
                  <a:ext uri="{FF2B5EF4-FFF2-40B4-BE49-F238E27FC236}">
                    <a16:creationId xmlns:a16="http://schemas.microsoft.com/office/drawing/2014/main" id="{17B12D58-1354-4379-9BA8-7746376D9E1F}"/>
                  </a:ext>
                </a:extLst>
              </p:cNvPr>
              <p:cNvSpPr/>
              <p:nvPr/>
            </p:nvSpPr>
            <p:spPr>
              <a:xfrm>
                <a:off x="3585652" y="3590812"/>
                <a:ext cx="369933" cy="34276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Symbio AR+LT"/>
                </a:endParaRPr>
              </a:p>
            </p:txBody>
          </p:sp>
          <p:pic>
            <p:nvPicPr>
              <p:cNvPr id="148" name="Picture 6" descr="See related image detail">
                <a:extLst>
                  <a:ext uri="{FF2B5EF4-FFF2-40B4-BE49-F238E27FC236}">
                    <a16:creationId xmlns:a16="http://schemas.microsoft.com/office/drawing/2014/main" id="{76911C3E-F845-4766-9409-82194D713E93}"/>
                  </a:ext>
                </a:extLst>
              </p:cNvPr>
              <p:cNvPicPr>
                <a:picLocks noChangeAspect="1" noChangeArrowheads="1"/>
              </p:cNvPicPr>
              <p:nvPr/>
            </p:nvPicPr>
            <p:blipFill>
              <a:blip r:embed="rId13">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3594508" y="3580110"/>
                <a:ext cx="492822" cy="492822"/>
              </a:xfrm>
              <a:prstGeom prst="rect">
                <a:avLst/>
              </a:prstGeom>
              <a:noFill/>
              <a:extLst>
                <a:ext uri="{909E8E84-426E-40DD-AFC4-6F175D3DCCD1}">
                  <a14:hiddenFill xmlns:a14="http://schemas.microsoft.com/office/drawing/2010/main">
                    <a:solidFill>
                      <a:srgbClr val="FFFFFF"/>
                    </a:solidFill>
                  </a14:hiddenFill>
                </a:ext>
              </a:extLst>
            </p:spPr>
          </p:pic>
          <p:sp>
            <p:nvSpPr>
              <p:cNvPr id="149" name="Oval 148">
                <a:extLst>
                  <a:ext uri="{FF2B5EF4-FFF2-40B4-BE49-F238E27FC236}">
                    <a16:creationId xmlns:a16="http://schemas.microsoft.com/office/drawing/2014/main" id="{21099981-DFE4-41D0-AD18-3937C8DFC503}"/>
                  </a:ext>
                </a:extLst>
              </p:cNvPr>
              <p:cNvSpPr/>
              <p:nvPr/>
            </p:nvSpPr>
            <p:spPr>
              <a:xfrm>
                <a:off x="3190072" y="4297687"/>
                <a:ext cx="530373" cy="47338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Symbio AR+LT"/>
                </a:endParaRPr>
              </a:p>
            </p:txBody>
          </p:sp>
          <p:pic>
            <p:nvPicPr>
              <p:cNvPr id="150" name="Picture 10" descr="Clock face Royalty Free Vector Image - VectorStock">
                <a:extLst>
                  <a:ext uri="{FF2B5EF4-FFF2-40B4-BE49-F238E27FC236}">
                    <a16:creationId xmlns:a16="http://schemas.microsoft.com/office/drawing/2014/main" id="{F9831B86-900B-4242-AEA1-21E8F15992FD}"/>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204957" y="4257128"/>
                <a:ext cx="511190" cy="511190"/>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151" name="Group 150">
            <a:extLst>
              <a:ext uri="{FF2B5EF4-FFF2-40B4-BE49-F238E27FC236}">
                <a16:creationId xmlns:a16="http://schemas.microsoft.com/office/drawing/2014/main" id="{4CEBED64-8C1A-46D0-BA8A-1F04BEEEDDB7}"/>
              </a:ext>
            </a:extLst>
          </p:cNvPr>
          <p:cNvGrpSpPr/>
          <p:nvPr/>
        </p:nvGrpSpPr>
        <p:grpSpPr>
          <a:xfrm>
            <a:off x="8705339" y="4096285"/>
            <a:ext cx="1488100" cy="641570"/>
            <a:chOff x="9056719" y="444261"/>
            <a:chExt cx="1488100" cy="641570"/>
          </a:xfrm>
        </p:grpSpPr>
        <p:sp>
          <p:nvSpPr>
            <p:cNvPr id="152" name="Rounded Rectangle 117">
              <a:extLst>
                <a:ext uri="{FF2B5EF4-FFF2-40B4-BE49-F238E27FC236}">
                  <a16:creationId xmlns:a16="http://schemas.microsoft.com/office/drawing/2014/main" id="{E300ACC3-9A28-4F40-9CFA-8A65A89FD493}"/>
                </a:ext>
              </a:extLst>
            </p:cNvPr>
            <p:cNvSpPr/>
            <p:nvPr/>
          </p:nvSpPr>
          <p:spPr>
            <a:xfrm>
              <a:off x="9582766" y="715993"/>
              <a:ext cx="962053" cy="203089"/>
            </a:xfrm>
            <a:prstGeom prst="roundRect">
              <a:avLst>
                <a:gd name="adj" fmla="val 16653"/>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a:noFill/>
                </a:ln>
                <a:solidFill>
                  <a:srgbClr val="FFFFFF"/>
                </a:solidFill>
                <a:effectLst/>
                <a:uLnTx/>
                <a:uFillTx/>
                <a:latin typeface="SST Arabic" panose="020B0504030504020204" pitchFamily="34" charset="-78"/>
                <a:ea typeface="+mn-ea"/>
                <a:cs typeface="SST Arabic" panose="020B0504030504020204" pitchFamily="34" charset="-78"/>
              </a:endParaRPr>
            </a:p>
          </p:txBody>
        </p:sp>
        <p:sp>
          <p:nvSpPr>
            <p:cNvPr id="153" name="Title 1">
              <a:extLst>
                <a:ext uri="{FF2B5EF4-FFF2-40B4-BE49-F238E27FC236}">
                  <a16:creationId xmlns:a16="http://schemas.microsoft.com/office/drawing/2014/main" id="{E2FB6523-F167-4F63-8EFB-47C3035892CF}"/>
                </a:ext>
              </a:extLst>
            </p:cNvPr>
            <p:cNvSpPr txBox="1">
              <a:spLocks/>
            </p:cNvSpPr>
            <p:nvPr/>
          </p:nvSpPr>
          <p:spPr>
            <a:xfrm>
              <a:off x="9056719" y="747808"/>
              <a:ext cx="1426814" cy="270022"/>
            </a:xfrm>
            <a:prstGeom prst="rect">
              <a:avLst/>
            </a:prstGeom>
          </p:spPr>
          <p:txBody>
            <a:bodyPr vert="horz" lIns="0" tIns="0" rIns="0" bIns="0" rtlCol="0" anchor="t">
              <a:noAutofit/>
            </a:bodyPr>
            <a:lstStyle>
              <a:lvl1pPr algn="r" defTabSz="914400" rtl="1" eaLnBrk="1" latinLnBrk="0" hangingPunct="1">
                <a:lnSpc>
                  <a:spcPct val="90000"/>
                </a:lnSpc>
                <a:spcBef>
                  <a:spcPct val="0"/>
                </a:spcBef>
                <a:buNone/>
                <a:defRPr sz="2600" kern="1200">
                  <a:solidFill>
                    <a:schemeClr val="accent3"/>
                  </a:solidFill>
                  <a:latin typeface="Greta Arabic" pitchFamily="2" charset="-78"/>
                  <a:ea typeface="+mj-ea"/>
                  <a:cs typeface="+mj-cs"/>
                </a:defRPr>
              </a:lvl1pPr>
            </a:lstStyle>
            <a:p>
              <a:pPr marL="0" marR="0" lvl="0" indent="0" algn="r" defTabSz="914400" rtl="1" eaLnBrk="1" fontAlgn="auto" latinLnBrk="0" hangingPunct="1">
                <a:lnSpc>
                  <a:spcPct val="90000"/>
                </a:lnSpc>
                <a:spcBef>
                  <a:spcPct val="0"/>
                </a:spcBef>
                <a:spcAft>
                  <a:spcPts val="0"/>
                </a:spcAft>
                <a:buClrTx/>
                <a:buSzTx/>
                <a:buFontTx/>
                <a:buNone/>
                <a:tabLst/>
                <a:defRPr/>
              </a:pPr>
              <a:r>
                <a:rPr kumimoji="0" lang="ar-SA" sz="1100" b="0" i="0" u="none" strike="noStrike" kern="1200" cap="none" spc="0" normalizeH="0" baseline="0" noProof="0" dirty="0">
                  <a:ln>
                    <a:noFill/>
                  </a:ln>
                  <a:solidFill>
                    <a:srgbClr val="FFFFFF"/>
                  </a:solidFill>
                  <a:effectLst/>
                  <a:uLnTx/>
                  <a:uFillTx/>
                  <a:latin typeface="Greta Arabic" pitchFamily="2" charset="-78"/>
                  <a:ea typeface="+mj-ea"/>
                  <a:cs typeface="Somar Bold"/>
                </a:rPr>
                <a:t>محرك المخاطر </a:t>
              </a:r>
              <a:endParaRPr kumimoji="0" lang="en-US" sz="1100" b="0" i="0" u="none" strike="noStrike" kern="1200" cap="none" spc="0" normalizeH="0" baseline="0" noProof="0" dirty="0">
                <a:ln>
                  <a:noFill/>
                </a:ln>
                <a:solidFill>
                  <a:srgbClr val="FFFFFF"/>
                </a:solidFill>
                <a:effectLst/>
                <a:uLnTx/>
                <a:uFillTx/>
                <a:latin typeface="Greta Arabic" pitchFamily="2" charset="-78"/>
                <a:ea typeface="+mj-ea"/>
                <a:cs typeface="Somar Bold"/>
              </a:endParaRPr>
            </a:p>
          </p:txBody>
        </p:sp>
        <p:grpSp>
          <p:nvGrpSpPr>
            <p:cNvPr id="154" name="Group 153">
              <a:extLst>
                <a:ext uri="{FF2B5EF4-FFF2-40B4-BE49-F238E27FC236}">
                  <a16:creationId xmlns:a16="http://schemas.microsoft.com/office/drawing/2014/main" id="{0E960691-003D-48B4-B32F-76D3C6036C17}"/>
                </a:ext>
              </a:extLst>
            </p:cNvPr>
            <p:cNvGrpSpPr/>
            <p:nvPr/>
          </p:nvGrpSpPr>
          <p:grpSpPr>
            <a:xfrm>
              <a:off x="9092910" y="444261"/>
              <a:ext cx="555984" cy="641570"/>
              <a:chOff x="1999842" y="3006204"/>
              <a:chExt cx="2249019" cy="2124066"/>
            </a:xfrm>
          </p:grpSpPr>
          <p:sp>
            <p:nvSpPr>
              <p:cNvPr id="155" name="Oval 154">
                <a:extLst>
                  <a:ext uri="{FF2B5EF4-FFF2-40B4-BE49-F238E27FC236}">
                    <a16:creationId xmlns:a16="http://schemas.microsoft.com/office/drawing/2014/main" id="{3D3A7156-D6F9-4887-AC09-BC51F2BB8FBF}"/>
                  </a:ext>
                </a:extLst>
              </p:cNvPr>
              <p:cNvSpPr/>
              <p:nvPr/>
            </p:nvSpPr>
            <p:spPr>
              <a:xfrm>
                <a:off x="2336214" y="3338993"/>
                <a:ext cx="985402" cy="988605"/>
              </a:xfrm>
              <a:prstGeom prst="ellipse">
                <a:avLst/>
              </a:prstGeom>
              <a:solidFill>
                <a:schemeClr val="bg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prst="cross"/>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Symbio AR+LT"/>
                </a:endParaRPr>
              </a:p>
            </p:txBody>
          </p:sp>
          <p:sp>
            <p:nvSpPr>
              <p:cNvPr id="156" name="Freeform 6">
                <a:extLst>
                  <a:ext uri="{FF2B5EF4-FFF2-40B4-BE49-F238E27FC236}">
                    <a16:creationId xmlns:a16="http://schemas.microsoft.com/office/drawing/2014/main" id="{11CD6D99-F963-46D1-BF39-0FC0758551B3}"/>
                  </a:ext>
                </a:extLst>
              </p:cNvPr>
              <p:cNvSpPr>
                <a:spLocks noEditPoints="1"/>
              </p:cNvSpPr>
              <p:nvPr/>
            </p:nvSpPr>
            <p:spPr bwMode="auto">
              <a:xfrm rot="1007925">
                <a:off x="1999842" y="3006204"/>
                <a:ext cx="1666171" cy="1665293"/>
              </a:xfrm>
              <a:custGeom>
                <a:avLst/>
                <a:gdLst>
                  <a:gd name="T0" fmla="*/ 4109 w 8218"/>
                  <a:gd name="T1" fmla="*/ 6534 h 8219"/>
                  <a:gd name="T2" fmla="*/ 1684 w 8218"/>
                  <a:gd name="T3" fmla="*/ 4109 h 8219"/>
                  <a:gd name="T4" fmla="*/ 4109 w 8218"/>
                  <a:gd name="T5" fmla="*/ 1684 h 8219"/>
                  <a:gd name="T6" fmla="*/ 6534 w 8218"/>
                  <a:gd name="T7" fmla="*/ 4109 h 8219"/>
                  <a:gd name="T8" fmla="*/ 4109 w 8218"/>
                  <a:gd name="T9" fmla="*/ 6534 h 8219"/>
                  <a:gd name="T10" fmla="*/ 8017 w 8218"/>
                  <a:gd name="T11" fmla="*/ 5432 h 8219"/>
                  <a:gd name="T12" fmla="*/ 8218 w 8218"/>
                  <a:gd name="T13" fmla="*/ 4462 h 8219"/>
                  <a:gd name="T14" fmla="*/ 7550 w 8218"/>
                  <a:gd name="T15" fmla="*/ 4138 h 8219"/>
                  <a:gd name="T16" fmla="*/ 7537 w 8218"/>
                  <a:gd name="T17" fmla="*/ 3811 h 8219"/>
                  <a:gd name="T18" fmla="*/ 7525 w 8218"/>
                  <a:gd name="T19" fmla="*/ 3698 h 8219"/>
                  <a:gd name="T20" fmla="*/ 8154 w 8218"/>
                  <a:gd name="T21" fmla="*/ 3300 h 8219"/>
                  <a:gd name="T22" fmla="*/ 7846 w 8218"/>
                  <a:gd name="T23" fmla="*/ 2360 h 8219"/>
                  <a:gd name="T24" fmla="*/ 7103 w 8218"/>
                  <a:gd name="T25" fmla="*/ 2414 h 8219"/>
                  <a:gd name="T26" fmla="*/ 6862 w 8218"/>
                  <a:gd name="T27" fmla="*/ 2044 h 8219"/>
                  <a:gd name="T28" fmla="*/ 7207 w 8218"/>
                  <a:gd name="T29" fmla="*/ 1387 h 8219"/>
                  <a:gd name="T30" fmla="*/ 6470 w 8218"/>
                  <a:gd name="T31" fmla="*/ 727 h 8219"/>
                  <a:gd name="T32" fmla="*/ 5854 w 8218"/>
                  <a:gd name="T33" fmla="*/ 1144 h 8219"/>
                  <a:gd name="T34" fmla="*/ 5460 w 8218"/>
                  <a:gd name="T35" fmla="*/ 944 h 8219"/>
                  <a:gd name="T36" fmla="*/ 5431 w 8218"/>
                  <a:gd name="T37" fmla="*/ 202 h 8219"/>
                  <a:gd name="T38" fmla="*/ 4462 w 8218"/>
                  <a:gd name="T39" fmla="*/ 0 h 8219"/>
                  <a:gd name="T40" fmla="*/ 4138 w 8218"/>
                  <a:gd name="T41" fmla="*/ 669 h 8219"/>
                  <a:gd name="T42" fmla="*/ 3811 w 8218"/>
                  <a:gd name="T43" fmla="*/ 682 h 8219"/>
                  <a:gd name="T44" fmla="*/ 3698 w 8218"/>
                  <a:gd name="T45" fmla="*/ 694 h 8219"/>
                  <a:gd name="T46" fmla="*/ 3301 w 8218"/>
                  <a:gd name="T47" fmla="*/ 64 h 8219"/>
                  <a:gd name="T48" fmla="*/ 2360 w 8218"/>
                  <a:gd name="T49" fmla="*/ 373 h 8219"/>
                  <a:gd name="T50" fmla="*/ 2414 w 8218"/>
                  <a:gd name="T51" fmla="*/ 1115 h 8219"/>
                  <a:gd name="T52" fmla="*/ 2045 w 8218"/>
                  <a:gd name="T53" fmla="*/ 1357 h 8219"/>
                  <a:gd name="T54" fmla="*/ 1386 w 8218"/>
                  <a:gd name="T55" fmla="*/ 1011 h 8219"/>
                  <a:gd name="T56" fmla="*/ 727 w 8218"/>
                  <a:gd name="T57" fmla="*/ 1749 h 8219"/>
                  <a:gd name="T58" fmla="*/ 1145 w 8218"/>
                  <a:gd name="T59" fmla="*/ 2365 h 8219"/>
                  <a:gd name="T60" fmla="*/ 944 w 8218"/>
                  <a:gd name="T61" fmla="*/ 2758 h 8219"/>
                  <a:gd name="T62" fmla="*/ 202 w 8218"/>
                  <a:gd name="T63" fmla="*/ 2787 h 8219"/>
                  <a:gd name="T64" fmla="*/ 0 w 8218"/>
                  <a:gd name="T65" fmla="*/ 3757 h 8219"/>
                  <a:gd name="T66" fmla="*/ 669 w 8218"/>
                  <a:gd name="T67" fmla="*/ 4081 h 8219"/>
                  <a:gd name="T68" fmla="*/ 681 w 8218"/>
                  <a:gd name="T69" fmla="*/ 4408 h 8219"/>
                  <a:gd name="T70" fmla="*/ 694 w 8218"/>
                  <a:gd name="T71" fmla="*/ 4521 h 8219"/>
                  <a:gd name="T72" fmla="*/ 65 w 8218"/>
                  <a:gd name="T73" fmla="*/ 4918 h 8219"/>
                  <a:gd name="T74" fmla="*/ 373 w 8218"/>
                  <a:gd name="T75" fmla="*/ 5859 h 8219"/>
                  <a:gd name="T76" fmla="*/ 1115 w 8218"/>
                  <a:gd name="T77" fmla="*/ 5805 h 8219"/>
                  <a:gd name="T78" fmla="*/ 1357 w 8218"/>
                  <a:gd name="T79" fmla="*/ 6174 h 8219"/>
                  <a:gd name="T80" fmla="*/ 1011 w 8218"/>
                  <a:gd name="T81" fmla="*/ 6832 h 8219"/>
                  <a:gd name="T82" fmla="*/ 1749 w 8218"/>
                  <a:gd name="T83" fmla="*/ 7492 h 8219"/>
                  <a:gd name="T84" fmla="*/ 2365 w 8218"/>
                  <a:gd name="T85" fmla="*/ 7074 h 8219"/>
                  <a:gd name="T86" fmla="*/ 2758 w 8218"/>
                  <a:gd name="T87" fmla="*/ 7274 h 8219"/>
                  <a:gd name="T88" fmla="*/ 2787 w 8218"/>
                  <a:gd name="T89" fmla="*/ 8017 h 8219"/>
                  <a:gd name="T90" fmla="*/ 3756 w 8218"/>
                  <a:gd name="T91" fmla="*/ 8219 h 8219"/>
                  <a:gd name="T92" fmla="*/ 4081 w 8218"/>
                  <a:gd name="T93" fmla="*/ 7550 h 8219"/>
                  <a:gd name="T94" fmla="*/ 4408 w 8218"/>
                  <a:gd name="T95" fmla="*/ 7537 h 8219"/>
                  <a:gd name="T96" fmla="*/ 4520 w 8218"/>
                  <a:gd name="T97" fmla="*/ 7524 h 8219"/>
                  <a:gd name="T98" fmla="*/ 4917 w 8218"/>
                  <a:gd name="T99" fmla="*/ 8155 h 8219"/>
                  <a:gd name="T100" fmla="*/ 5859 w 8218"/>
                  <a:gd name="T101" fmla="*/ 7847 h 8219"/>
                  <a:gd name="T102" fmla="*/ 5805 w 8218"/>
                  <a:gd name="T103" fmla="*/ 7104 h 8219"/>
                  <a:gd name="T104" fmla="*/ 6174 w 8218"/>
                  <a:gd name="T105" fmla="*/ 6862 h 8219"/>
                  <a:gd name="T106" fmla="*/ 6832 w 8218"/>
                  <a:gd name="T107" fmla="*/ 7208 h 8219"/>
                  <a:gd name="T108" fmla="*/ 7492 w 8218"/>
                  <a:gd name="T109" fmla="*/ 6470 h 8219"/>
                  <a:gd name="T110" fmla="*/ 7075 w 8218"/>
                  <a:gd name="T111" fmla="*/ 5854 h 8219"/>
                  <a:gd name="T112" fmla="*/ 7274 w 8218"/>
                  <a:gd name="T113" fmla="*/ 5461 h 8219"/>
                  <a:gd name="T114" fmla="*/ 8017 w 8218"/>
                  <a:gd name="T115" fmla="*/ 5432 h 8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218" h="8219">
                    <a:moveTo>
                      <a:pt x="4109" y="6534"/>
                    </a:moveTo>
                    <a:cubicBezTo>
                      <a:pt x="2772" y="6534"/>
                      <a:pt x="1684" y="5447"/>
                      <a:pt x="1684" y="4109"/>
                    </a:cubicBezTo>
                    <a:cubicBezTo>
                      <a:pt x="1684" y="2772"/>
                      <a:pt x="2772" y="1684"/>
                      <a:pt x="4109" y="1684"/>
                    </a:cubicBezTo>
                    <a:cubicBezTo>
                      <a:pt x="5446" y="1684"/>
                      <a:pt x="6534" y="2772"/>
                      <a:pt x="6534" y="4109"/>
                    </a:cubicBezTo>
                    <a:cubicBezTo>
                      <a:pt x="6534" y="5447"/>
                      <a:pt x="5446" y="6534"/>
                      <a:pt x="4109" y="6534"/>
                    </a:cubicBezTo>
                    <a:close/>
                    <a:moveTo>
                      <a:pt x="8017" y="5432"/>
                    </a:moveTo>
                    <a:cubicBezTo>
                      <a:pt x="8122" y="5122"/>
                      <a:pt x="8190" y="4797"/>
                      <a:pt x="8218" y="4462"/>
                    </a:cubicBezTo>
                    <a:lnTo>
                      <a:pt x="7550" y="4138"/>
                    </a:lnTo>
                    <a:cubicBezTo>
                      <a:pt x="7551" y="4030"/>
                      <a:pt x="7547" y="3921"/>
                      <a:pt x="7537" y="3811"/>
                    </a:cubicBezTo>
                    <a:cubicBezTo>
                      <a:pt x="7534" y="3773"/>
                      <a:pt x="7529" y="3736"/>
                      <a:pt x="7525" y="3698"/>
                    </a:cubicBezTo>
                    <a:lnTo>
                      <a:pt x="8154" y="3300"/>
                    </a:lnTo>
                    <a:cubicBezTo>
                      <a:pt x="8088" y="2970"/>
                      <a:pt x="7984" y="2655"/>
                      <a:pt x="7846" y="2360"/>
                    </a:cubicBezTo>
                    <a:lnTo>
                      <a:pt x="7103" y="2414"/>
                    </a:lnTo>
                    <a:cubicBezTo>
                      <a:pt x="7031" y="2285"/>
                      <a:pt x="6950" y="2162"/>
                      <a:pt x="6862" y="2044"/>
                    </a:cubicBezTo>
                    <a:lnTo>
                      <a:pt x="7207" y="1387"/>
                    </a:lnTo>
                    <a:cubicBezTo>
                      <a:pt x="6989" y="1138"/>
                      <a:pt x="6741" y="917"/>
                      <a:pt x="6470" y="727"/>
                    </a:cubicBezTo>
                    <a:lnTo>
                      <a:pt x="5854" y="1144"/>
                    </a:lnTo>
                    <a:cubicBezTo>
                      <a:pt x="5728" y="1070"/>
                      <a:pt x="5596" y="1003"/>
                      <a:pt x="5460" y="944"/>
                    </a:cubicBezTo>
                    <a:lnTo>
                      <a:pt x="5431" y="202"/>
                    </a:lnTo>
                    <a:cubicBezTo>
                      <a:pt x="5122" y="97"/>
                      <a:pt x="4796" y="28"/>
                      <a:pt x="4462" y="0"/>
                    </a:cubicBezTo>
                    <a:lnTo>
                      <a:pt x="4138" y="669"/>
                    </a:lnTo>
                    <a:cubicBezTo>
                      <a:pt x="4030" y="668"/>
                      <a:pt x="3921" y="672"/>
                      <a:pt x="3811" y="682"/>
                    </a:cubicBezTo>
                    <a:cubicBezTo>
                      <a:pt x="3772" y="685"/>
                      <a:pt x="3735" y="690"/>
                      <a:pt x="3698" y="694"/>
                    </a:cubicBezTo>
                    <a:lnTo>
                      <a:pt x="3301" y="64"/>
                    </a:lnTo>
                    <a:cubicBezTo>
                      <a:pt x="2970" y="130"/>
                      <a:pt x="2655" y="234"/>
                      <a:pt x="2360" y="373"/>
                    </a:cubicBezTo>
                    <a:lnTo>
                      <a:pt x="2414" y="1115"/>
                    </a:lnTo>
                    <a:cubicBezTo>
                      <a:pt x="2285" y="1188"/>
                      <a:pt x="2161" y="1269"/>
                      <a:pt x="2045" y="1357"/>
                    </a:cubicBezTo>
                    <a:lnTo>
                      <a:pt x="1386" y="1011"/>
                    </a:lnTo>
                    <a:cubicBezTo>
                      <a:pt x="1138" y="1230"/>
                      <a:pt x="916" y="1478"/>
                      <a:pt x="727" y="1749"/>
                    </a:cubicBezTo>
                    <a:lnTo>
                      <a:pt x="1145" y="2365"/>
                    </a:lnTo>
                    <a:cubicBezTo>
                      <a:pt x="1070" y="2491"/>
                      <a:pt x="1002" y="2623"/>
                      <a:pt x="944" y="2758"/>
                    </a:cubicBezTo>
                    <a:lnTo>
                      <a:pt x="202" y="2787"/>
                    </a:lnTo>
                    <a:cubicBezTo>
                      <a:pt x="96" y="3097"/>
                      <a:pt x="28" y="3422"/>
                      <a:pt x="0" y="3757"/>
                    </a:cubicBezTo>
                    <a:lnTo>
                      <a:pt x="669" y="4081"/>
                    </a:lnTo>
                    <a:cubicBezTo>
                      <a:pt x="668" y="4189"/>
                      <a:pt x="672" y="4298"/>
                      <a:pt x="681" y="4408"/>
                    </a:cubicBezTo>
                    <a:cubicBezTo>
                      <a:pt x="685" y="4446"/>
                      <a:pt x="689" y="4483"/>
                      <a:pt x="694" y="4521"/>
                    </a:cubicBezTo>
                    <a:lnTo>
                      <a:pt x="65" y="4918"/>
                    </a:lnTo>
                    <a:cubicBezTo>
                      <a:pt x="131" y="5248"/>
                      <a:pt x="234" y="5564"/>
                      <a:pt x="373" y="5859"/>
                    </a:cubicBezTo>
                    <a:lnTo>
                      <a:pt x="1115" y="5805"/>
                    </a:lnTo>
                    <a:cubicBezTo>
                      <a:pt x="1188" y="5933"/>
                      <a:pt x="1269" y="6057"/>
                      <a:pt x="1357" y="6174"/>
                    </a:cubicBezTo>
                    <a:lnTo>
                      <a:pt x="1011" y="6832"/>
                    </a:lnTo>
                    <a:cubicBezTo>
                      <a:pt x="1229" y="7081"/>
                      <a:pt x="1478" y="7302"/>
                      <a:pt x="1749" y="7492"/>
                    </a:cubicBezTo>
                    <a:lnTo>
                      <a:pt x="2365" y="7074"/>
                    </a:lnTo>
                    <a:cubicBezTo>
                      <a:pt x="2491" y="7149"/>
                      <a:pt x="2622" y="7216"/>
                      <a:pt x="2758" y="7274"/>
                    </a:cubicBezTo>
                    <a:lnTo>
                      <a:pt x="2787" y="8017"/>
                    </a:lnTo>
                    <a:cubicBezTo>
                      <a:pt x="3097" y="8122"/>
                      <a:pt x="3421" y="8191"/>
                      <a:pt x="3756" y="8219"/>
                    </a:cubicBezTo>
                    <a:lnTo>
                      <a:pt x="4081" y="7550"/>
                    </a:lnTo>
                    <a:cubicBezTo>
                      <a:pt x="4189" y="7551"/>
                      <a:pt x="4298" y="7547"/>
                      <a:pt x="4408" y="7537"/>
                    </a:cubicBezTo>
                    <a:cubicBezTo>
                      <a:pt x="4446" y="7534"/>
                      <a:pt x="4483" y="7529"/>
                      <a:pt x="4520" y="7524"/>
                    </a:cubicBezTo>
                    <a:lnTo>
                      <a:pt x="4917" y="8155"/>
                    </a:lnTo>
                    <a:cubicBezTo>
                      <a:pt x="5249" y="8089"/>
                      <a:pt x="5564" y="7985"/>
                      <a:pt x="5859" y="7847"/>
                    </a:cubicBezTo>
                    <a:lnTo>
                      <a:pt x="5805" y="7104"/>
                    </a:lnTo>
                    <a:cubicBezTo>
                      <a:pt x="5933" y="7030"/>
                      <a:pt x="6057" y="6950"/>
                      <a:pt x="6174" y="6862"/>
                    </a:cubicBezTo>
                    <a:lnTo>
                      <a:pt x="6832" y="7208"/>
                    </a:lnTo>
                    <a:cubicBezTo>
                      <a:pt x="7080" y="6989"/>
                      <a:pt x="7302" y="6741"/>
                      <a:pt x="7492" y="6470"/>
                    </a:cubicBezTo>
                    <a:lnTo>
                      <a:pt x="7075" y="5854"/>
                    </a:lnTo>
                    <a:cubicBezTo>
                      <a:pt x="7149" y="5728"/>
                      <a:pt x="7216" y="5596"/>
                      <a:pt x="7274" y="5461"/>
                    </a:cubicBezTo>
                    <a:lnTo>
                      <a:pt x="8017" y="5432"/>
                    </a:lnTo>
                  </a:path>
                </a:pathLst>
              </a:custGeom>
              <a:solidFill>
                <a:srgbClr val="14386B"/>
              </a:solidFill>
              <a:ln>
                <a:noFill/>
              </a:ln>
              <a:effectLst>
                <a:outerShdw blurRad="50800" dist="38100" dir="13500000" algn="br" rotWithShape="0">
                  <a:prstClr val="black">
                    <a:alpha val="40000"/>
                  </a:prstClr>
                </a:outerShdw>
              </a:effec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Symbio AR+LT"/>
                </a:endParaRPr>
              </a:p>
            </p:txBody>
          </p:sp>
          <p:sp>
            <p:nvSpPr>
              <p:cNvPr id="157" name="Oval 156">
                <a:extLst>
                  <a:ext uri="{FF2B5EF4-FFF2-40B4-BE49-F238E27FC236}">
                    <a16:creationId xmlns:a16="http://schemas.microsoft.com/office/drawing/2014/main" id="{DE072FE0-AC42-4678-8054-9D9029E9345F}"/>
                  </a:ext>
                </a:extLst>
              </p:cNvPr>
              <p:cNvSpPr/>
              <p:nvPr/>
            </p:nvSpPr>
            <p:spPr>
              <a:xfrm>
                <a:off x="2471753" y="3458787"/>
                <a:ext cx="728933" cy="75325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Symbio AR+LT"/>
                </a:endParaRPr>
              </a:p>
            </p:txBody>
          </p:sp>
          <p:sp>
            <p:nvSpPr>
              <p:cNvPr id="158" name="Oval 157">
                <a:extLst>
                  <a:ext uri="{FF2B5EF4-FFF2-40B4-BE49-F238E27FC236}">
                    <a16:creationId xmlns:a16="http://schemas.microsoft.com/office/drawing/2014/main" id="{3B080D35-6FFB-401B-A076-EDF50C825C9E}"/>
                  </a:ext>
                </a:extLst>
              </p:cNvPr>
              <p:cNvSpPr/>
              <p:nvPr/>
            </p:nvSpPr>
            <p:spPr>
              <a:xfrm>
                <a:off x="3077743" y="4176213"/>
                <a:ext cx="750626" cy="712905"/>
              </a:xfrm>
              <a:prstGeom prst="ellipse">
                <a:avLst/>
              </a:prstGeom>
              <a:solidFill>
                <a:schemeClr val="bg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prst="cross"/>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Symbio AR+LT"/>
                </a:endParaRPr>
              </a:p>
            </p:txBody>
          </p:sp>
          <p:pic>
            <p:nvPicPr>
              <p:cNvPr id="159" name="Picture 4" descr="Data Analysis PNG Images Transparent Background | PNG Play">
                <a:extLst>
                  <a:ext uri="{FF2B5EF4-FFF2-40B4-BE49-F238E27FC236}">
                    <a16:creationId xmlns:a16="http://schemas.microsoft.com/office/drawing/2014/main" id="{1A785C2B-1B1D-4706-AE64-EE0040ED583E}"/>
                  </a:ext>
                </a:extLst>
              </p:cNvPr>
              <p:cNvPicPr>
                <a:picLocks noChangeAspect="1" noChangeArrowheads="1"/>
              </p:cNvPicPr>
              <p:nvPr/>
            </p:nvPicPr>
            <p:blipFill>
              <a:blip r:embed="rId12">
                <a:clrChange>
                  <a:clrFrom>
                    <a:srgbClr val="006343"/>
                  </a:clrFrom>
                  <a:clrTo>
                    <a:srgbClr val="006343">
                      <a:alpha val="0"/>
                    </a:srgbClr>
                  </a:clrTo>
                </a:clrChange>
                <a:extLst>
                  <a:ext uri="{28A0092B-C50C-407E-A947-70E740481C1C}">
                    <a14:useLocalDpi xmlns:a14="http://schemas.microsoft.com/office/drawing/2010/main" val="0"/>
                  </a:ext>
                </a:extLst>
              </a:blip>
              <a:srcRect/>
              <a:stretch>
                <a:fillRect/>
              </a:stretch>
            </p:blipFill>
            <p:spPr bwMode="auto">
              <a:xfrm>
                <a:off x="2413486" y="3405963"/>
                <a:ext cx="830857" cy="831860"/>
              </a:xfrm>
              <a:prstGeom prst="rect">
                <a:avLst/>
              </a:prstGeom>
              <a:noFill/>
              <a:extLst>
                <a:ext uri="{909E8E84-426E-40DD-AFC4-6F175D3DCCD1}">
                  <a14:hiddenFill xmlns:a14="http://schemas.microsoft.com/office/drawing/2010/main">
                    <a:solidFill>
                      <a:srgbClr val="FFFFFF"/>
                    </a:solidFill>
                  </a14:hiddenFill>
                </a:ext>
              </a:extLst>
            </p:spPr>
          </p:pic>
          <p:sp>
            <p:nvSpPr>
              <p:cNvPr id="160" name="Freeform 6">
                <a:extLst>
                  <a:ext uri="{FF2B5EF4-FFF2-40B4-BE49-F238E27FC236}">
                    <a16:creationId xmlns:a16="http://schemas.microsoft.com/office/drawing/2014/main" id="{E81C5E34-68A3-4803-96A9-B708121E16D3}"/>
                  </a:ext>
                </a:extLst>
              </p:cNvPr>
              <p:cNvSpPr>
                <a:spLocks noEditPoints="1"/>
              </p:cNvSpPr>
              <p:nvPr/>
            </p:nvSpPr>
            <p:spPr bwMode="auto">
              <a:xfrm>
                <a:off x="2832927" y="3938982"/>
                <a:ext cx="1255251" cy="1191288"/>
              </a:xfrm>
              <a:custGeom>
                <a:avLst/>
                <a:gdLst>
                  <a:gd name="T0" fmla="*/ 4109 w 8218"/>
                  <a:gd name="T1" fmla="*/ 6534 h 8219"/>
                  <a:gd name="T2" fmla="*/ 1684 w 8218"/>
                  <a:gd name="T3" fmla="*/ 4109 h 8219"/>
                  <a:gd name="T4" fmla="*/ 4109 w 8218"/>
                  <a:gd name="T5" fmla="*/ 1684 h 8219"/>
                  <a:gd name="T6" fmla="*/ 6534 w 8218"/>
                  <a:gd name="T7" fmla="*/ 4109 h 8219"/>
                  <a:gd name="T8" fmla="*/ 4109 w 8218"/>
                  <a:gd name="T9" fmla="*/ 6534 h 8219"/>
                  <a:gd name="T10" fmla="*/ 8017 w 8218"/>
                  <a:gd name="T11" fmla="*/ 5432 h 8219"/>
                  <a:gd name="T12" fmla="*/ 8218 w 8218"/>
                  <a:gd name="T13" fmla="*/ 4462 h 8219"/>
                  <a:gd name="T14" fmla="*/ 7550 w 8218"/>
                  <a:gd name="T15" fmla="*/ 4138 h 8219"/>
                  <a:gd name="T16" fmla="*/ 7537 w 8218"/>
                  <a:gd name="T17" fmla="*/ 3811 h 8219"/>
                  <a:gd name="T18" fmla="*/ 7525 w 8218"/>
                  <a:gd name="T19" fmla="*/ 3698 h 8219"/>
                  <a:gd name="T20" fmla="*/ 8154 w 8218"/>
                  <a:gd name="T21" fmla="*/ 3300 h 8219"/>
                  <a:gd name="T22" fmla="*/ 7846 w 8218"/>
                  <a:gd name="T23" fmla="*/ 2360 h 8219"/>
                  <a:gd name="T24" fmla="*/ 7103 w 8218"/>
                  <a:gd name="T25" fmla="*/ 2414 h 8219"/>
                  <a:gd name="T26" fmla="*/ 6862 w 8218"/>
                  <a:gd name="T27" fmla="*/ 2044 h 8219"/>
                  <a:gd name="T28" fmla="*/ 7207 w 8218"/>
                  <a:gd name="T29" fmla="*/ 1387 h 8219"/>
                  <a:gd name="T30" fmla="*/ 6470 w 8218"/>
                  <a:gd name="T31" fmla="*/ 727 h 8219"/>
                  <a:gd name="T32" fmla="*/ 5854 w 8218"/>
                  <a:gd name="T33" fmla="*/ 1144 h 8219"/>
                  <a:gd name="T34" fmla="*/ 5460 w 8218"/>
                  <a:gd name="T35" fmla="*/ 944 h 8219"/>
                  <a:gd name="T36" fmla="*/ 5431 w 8218"/>
                  <a:gd name="T37" fmla="*/ 202 h 8219"/>
                  <a:gd name="T38" fmla="*/ 4462 w 8218"/>
                  <a:gd name="T39" fmla="*/ 0 h 8219"/>
                  <a:gd name="T40" fmla="*/ 4138 w 8218"/>
                  <a:gd name="T41" fmla="*/ 669 h 8219"/>
                  <a:gd name="T42" fmla="*/ 3811 w 8218"/>
                  <a:gd name="T43" fmla="*/ 682 h 8219"/>
                  <a:gd name="T44" fmla="*/ 3698 w 8218"/>
                  <a:gd name="T45" fmla="*/ 694 h 8219"/>
                  <a:gd name="T46" fmla="*/ 3301 w 8218"/>
                  <a:gd name="T47" fmla="*/ 64 h 8219"/>
                  <a:gd name="T48" fmla="*/ 2360 w 8218"/>
                  <a:gd name="T49" fmla="*/ 373 h 8219"/>
                  <a:gd name="T50" fmla="*/ 2414 w 8218"/>
                  <a:gd name="T51" fmla="*/ 1115 h 8219"/>
                  <a:gd name="T52" fmla="*/ 2045 w 8218"/>
                  <a:gd name="T53" fmla="*/ 1357 h 8219"/>
                  <a:gd name="T54" fmla="*/ 1386 w 8218"/>
                  <a:gd name="T55" fmla="*/ 1011 h 8219"/>
                  <a:gd name="T56" fmla="*/ 727 w 8218"/>
                  <a:gd name="T57" fmla="*/ 1749 h 8219"/>
                  <a:gd name="T58" fmla="*/ 1145 w 8218"/>
                  <a:gd name="T59" fmla="*/ 2365 h 8219"/>
                  <a:gd name="T60" fmla="*/ 944 w 8218"/>
                  <a:gd name="T61" fmla="*/ 2758 h 8219"/>
                  <a:gd name="T62" fmla="*/ 202 w 8218"/>
                  <a:gd name="T63" fmla="*/ 2787 h 8219"/>
                  <a:gd name="T64" fmla="*/ 0 w 8218"/>
                  <a:gd name="T65" fmla="*/ 3757 h 8219"/>
                  <a:gd name="T66" fmla="*/ 669 w 8218"/>
                  <a:gd name="T67" fmla="*/ 4081 h 8219"/>
                  <a:gd name="T68" fmla="*/ 681 w 8218"/>
                  <a:gd name="T69" fmla="*/ 4408 h 8219"/>
                  <a:gd name="T70" fmla="*/ 694 w 8218"/>
                  <a:gd name="T71" fmla="*/ 4521 h 8219"/>
                  <a:gd name="T72" fmla="*/ 65 w 8218"/>
                  <a:gd name="T73" fmla="*/ 4918 h 8219"/>
                  <a:gd name="T74" fmla="*/ 373 w 8218"/>
                  <a:gd name="T75" fmla="*/ 5859 h 8219"/>
                  <a:gd name="T76" fmla="*/ 1115 w 8218"/>
                  <a:gd name="T77" fmla="*/ 5805 h 8219"/>
                  <a:gd name="T78" fmla="*/ 1357 w 8218"/>
                  <a:gd name="T79" fmla="*/ 6174 h 8219"/>
                  <a:gd name="T80" fmla="*/ 1011 w 8218"/>
                  <a:gd name="T81" fmla="*/ 6832 h 8219"/>
                  <a:gd name="T82" fmla="*/ 1749 w 8218"/>
                  <a:gd name="T83" fmla="*/ 7492 h 8219"/>
                  <a:gd name="T84" fmla="*/ 2365 w 8218"/>
                  <a:gd name="T85" fmla="*/ 7074 h 8219"/>
                  <a:gd name="T86" fmla="*/ 2758 w 8218"/>
                  <a:gd name="T87" fmla="*/ 7274 h 8219"/>
                  <a:gd name="T88" fmla="*/ 2787 w 8218"/>
                  <a:gd name="T89" fmla="*/ 8017 h 8219"/>
                  <a:gd name="T90" fmla="*/ 3756 w 8218"/>
                  <a:gd name="T91" fmla="*/ 8219 h 8219"/>
                  <a:gd name="T92" fmla="*/ 4081 w 8218"/>
                  <a:gd name="T93" fmla="*/ 7550 h 8219"/>
                  <a:gd name="T94" fmla="*/ 4408 w 8218"/>
                  <a:gd name="T95" fmla="*/ 7537 h 8219"/>
                  <a:gd name="T96" fmla="*/ 4520 w 8218"/>
                  <a:gd name="T97" fmla="*/ 7524 h 8219"/>
                  <a:gd name="T98" fmla="*/ 4917 w 8218"/>
                  <a:gd name="T99" fmla="*/ 8155 h 8219"/>
                  <a:gd name="T100" fmla="*/ 5859 w 8218"/>
                  <a:gd name="T101" fmla="*/ 7847 h 8219"/>
                  <a:gd name="T102" fmla="*/ 5805 w 8218"/>
                  <a:gd name="T103" fmla="*/ 7104 h 8219"/>
                  <a:gd name="T104" fmla="*/ 6174 w 8218"/>
                  <a:gd name="T105" fmla="*/ 6862 h 8219"/>
                  <a:gd name="T106" fmla="*/ 6832 w 8218"/>
                  <a:gd name="T107" fmla="*/ 7208 h 8219"/>
                  <a:gd name="T108" fmla="*/ 7492 w 8218"/>
                  <a:gd name="T109" fmla="*/ 6470 h 8219"/>
                  <a:gd name="T110" fmla="*/ 7075 w 8218"/>
                  <a:gd name="T111" fmla="*/ 5854 h 8219"/>
                  <a:gd name="T112" fmla="*/ 7274 w 8218"/>
                  <a:gd name="T113" fmla="*/ 5461 h 8219"/>
                  <a:gd name="T114" fmla="*/ 8017 w 8218"/>
                  <a:gd name="T115" fmla="*/ 5432 h 8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218" h="8219">
                    <a:moveTo>
                      <a:pt x="4109" y="6534"/>
                    </a:moveTo>
                    <a:cubicBezTo>
                      <a:pt x="2772" y="6534"/>
                      <a:pt x="1684" y="5447"/>
                      <a:pt x="1684" y="4109"/>
                    </a:cubicBezTo>
                    <a:cubicBezTo>
                      <a:pt x="1684" y="2772"/>
                      <a:pt x="2772" y="1684"/>
                      <a:pt x="4109" y="1684"/>
                    </a:cubicBezTo>
                    <a:cubicBezTo>
                      <a:pt x="5446" y="1684"/>
                      <a:pt x="6534" y="2772"/>
                      <a:pt x="6534" y="4109"/>
                    </a:cubicBezTo>
                    <a:cubicBezTo>
                      <a:pt x="6534" y="5447"/>
                      <a:pt x="5446" y="6534"/>
                      <a:pt x="4109" y="6534"/>
                    </a:cubicBezTo>
                    <a:close/>
                    <a:moveTo>
                      <a:pt x="8017" y="5432"/>
                    </a:moveTo>
                    <a:cubicBezTo>
                      <a:pt x="8122" y="5122"/>
                      <a:pt x="8190" y="4797"/>
                      <a:pt x="8218" y="4462"/>
                    </a:cubicBezTo>
                    <a:lnTo>
                      <a:pt x="7550" y="4138"/>
                    </a:lnTo>
                    <a:cubicBezTo>
                      <a:pt x="7551" y="4030"/>
                      <a:pt x="7547" y="3921"/>
                      <a:pt x="7537" y="3811"/>
                    </a:cubicBezTo>
                    <a:cubicBezTo>
                      <a:pt x="7534" y="3773"/>
                      <a:pt x="7529" y="3736"/>
                      <a:pt x="7525" y="3698"/>
                    </a:cubicBezTo>
                    <a:lnTo>
                      <a:pt x="8154" y="3300"/>
                    </a:lnTo>
                    <a:cubicBezTo>
                      <a:pt x="8088" y="2970"/>
                      <a:pt x="7984" y="2655"/>
                      <a:pt x="7846" y="2360"/>
                    </a:cubicBezTo>
                    <a:lnTo>
                      <a:pt x="7103" y="2414"/>
                    </a:lnTo>
                    <a:cubicBezTo>
                      <a:pt x="7031" y="2285"/>
                      <a:pt x="6950" y="2162"/>
                      <a:pt x="6862" y="2044"/>
                    </a:cubicBezTo>
                    <a:lnTo>
                      <a:pt x="7207" y="1387"/>
                    </a:lnTo>
                    <a:cubicBezTo>
                      <a:pt x="6989" y="1138"/>
                      <a:pt x="6741" y="917"/>
                      <a:pt x="6470" y="727"/>
                    </a:cubicBezTo>
                    <a:lnTo>
                      <a:pt x="5854" y="1144"/>
                    </a:lnTo>
                    <a:cubicBezTo>
                      <a:pt x="5728" y="1070"/>
                      <a:pt x="5596" y="1003"/>
                      <a:pt x="5460" y="944"/>
                    </a:cubicBezTo>
                    <a:lnTo>
                      <a:pt x="5431" y="202"/>
                    </a:lnTo>
                    <a:cubicBezTo>
                      <a:pt x="5122" y="97"/>
                      <a:pt x="4796" y="28"/>
                      <a:pt x="4462" y="0"/>
                    </a:cubicBezTo>
                    <a:lnTo>
                      <a:pt x="4138" y="669"/>
                    </a:lnTo>
                    <a:cubicBezTo>
                      <a:pt x="4030" y="668"/>
                      <a:pt x="3921" y="672"/>
                      <a:pt x="3811" y="682"/>
                    </a:cubicBezTo>
                    <a:cubicBezTo>
                      <a:pt x="3772" y="685"/>
                      <a:pt x="3735" y="690"/>
                      <a:pt x="3698" y="694"/>
                    </a:cubicBezTo>
                    <a:lnTo>
                      <a:pt x="3301" y="64"/>
                    </a:lnTo>
                    <a:cubicBezTo>
                      <a:pt x="2970" y="130"/>
                      <a:pt x="2655" y="234"/>
                      <a:pt x="2360" y="373"/>
                    </a:cubicBezTo>
                    <a:lnTo>
                      <a:pt x="2414" y="1115"/>
                    </a:lnTo>
                    <a:cubicBezTo>
                      <a:pt x="2285" y="1188"/>
                      <a:pt x="2161" y="1269"/>
                      <a:pt x="2045" y="1357"/>
                    </a:cubicBezTo>
                    <a:lnTo>
                      <a:pt x="1386" y="1011"/>
                    </a:lnTo>
                    <a:cubicBezTo>
                      <a:pt x="1138" y="1230"/>
                      <a:pt x="916" y="1478"/>
                      <a:pt x="727" y="1749"/>
                    </a:cubicBezTo>
                    <a:lnTo>
                      <a:pt x="1145" y="2365"/>
                    </a:lnTo>
                    <a:cubicBezTo>
                      <a:pt x="1070" y="2491"/>
                      <a:pt x="1002" y="2623"/>
                      <a:pt x="944" y="2758"/>
                    </a:cubicBezTo>
                    <a:lnTo>
                      <a:pt x="202" y="2787"/>
                    </a:lnTo>
                    <a:cubicBezTo>
                      <a:pt x="96" y="3097"/>
                      <a:pt x="28" y="3422"/>
                      <a:pt x="0" y="3757"/>
                    </a:cubicBezTo>
                    <a:lnTo>
                      <a:pt x="669" y="4081"/>
                    </a:lnTo>
                    <a:cubicBezTo>
                      <a:pt x="668" y="4189"/>
                      <a:pt x="672" y="4298"/>
                      <a:pt x="681" y="4408"/>
                    </a:cubicBezTo>
                    <a:cubicBezTo>
                      <a:pt x="685" y="4446"/>
                      <a:pt x="689" y="4483"/>
                      <a:pt x="694" y="4521"/>
                    </a:cubicBezTo>
                    <a:lnTo>
                      <a:pt x="65" y="4918"/>
                    </a:lnTo>
                    <a:cubicBezTo>
                      <a:pt x="131" y="5248"/>
                      <a:pt x="234" y="5564"/>
                      <a:pt x="373" y="5859"/>
                    </a:cubicBezTo>
                    <a:lnTo>
                      <a:pt x="1115" y="5805"/>
                    </a:lnTo>
                    <a:cubicBezTo>
                      <a:pt x="1188" y="5933"/>
                      <a:pt x="1269" y="6057"/>
                      <a:pt x="1357" y="6174"/>
                    </a:cubicBezTo>
                    <a:lnTo>
                      <a:pt x="1011" y="6832"/>
                    </a:lnTo>
                    <a:cubicBezTo>
                      <a:pt x="1229" y="7081"/>
                      <a:pt x="1478" y="7302"/>
                      <a:pt x="1749" y="7492"/>
                    </a:cubicBezTo>
                    <a:lnTo>
                      <a:pt x="2365" y="7074"/>
                    </a:lnTo>
                    <a:cubicBezTo>
                      <a:pt x="2491" y="7149"/>
                      <a:pt x="2622" y="7216"/>
                      <a:pt x="2758" y="7274"/>
                    </a:cubicBezTo>
                    <a:lnTo>
                      <a:pt x="2787" y="8017"/>
                    </a:lnTo>
                    <a:cubicBezTo>
                      <a:pt x="3097" y="8122"/>
                      <a:pt x="3421" y="8191"/>
                      <a:pt x="3756" y="8219"/>
                    </a:cubicBezTo>
                    <a:lnTo>
                      <a:pt x="4081" y="7550"/>
                    </a:lnTo>
                    <a:cubicBezTo>
                      <a:pt x="4189" y="7551"/>
                      <a:pt x="4298" y="7547"/>
                      <a:pt x="4408" y="7537"/>
                    </a:cubicBezTo>
                    <a:cubicBezTo>
                      <a:pt x="4446" y="7534"/>
                      <a:pt x="4483" y="7529"/>
                      <a:pt x="4520" y="7524"/>
                    </a:cubicBezTo>
                    <a:lnTo>
                      <a:pt x="4917" y="8155"/>
                    </a:lnTo>
                    <a:cubicBezTo>
                      <a:pt x="5249" y="8089"/>
                      <a:pt x="5564" y="7985"/>
                      <a:pt x="5859" y="7847"/>
                    </a:cubicBezTo>
                    <a:lnTo>
                      <a:pt x="5805" y="7104"/>
                    </a:lnTo>
                    <a:cubicBezTo>
                      <a:pt x="5933" y="7030"/>
                      <a:pt x="6057" y="6950"/>
                      <a:pt x="6174" y="6862"/>
                    </a:cubicBezTo>
                    <a:lnTo>
                      <a:pt x="6832" y="7208"/>
                    </a:lnTo>
                    <a:cubicBezTo>
                      <a:pt x="7080" y="6989"/>
                      <a:pt x="7302" y="6741"/>
                      <a:pt x="7492" y="6470"/>
                    </a:cubicBezTo>
                    <a:lnTo>
                      <a:pt x="7075" y="5854"/>
                    </a:lnTo>
                    <a:cubicBezTo>
                      <a:pt x="7149" y="5728"/>
                      <a:pt x="7216" y="5596"/>
                      <a:pt x="7274" y="5461"/>
                    </a:cubicBezTo>
                    <a:lnTo>
                      <a:pt x="8017" y="5432"/>
                    </a:lnTo>
                  </a:path>
                </a:pathLst>
              </a:custGeom>
              <a:solidFill>
                <a:srgbClr val="62BFCB"/>
              </a:solidFill>
              <a:ln>
                <a:noFill/>
              </a:ln>
              <a:effectLst>
                <a:outerShdw blurRad="50800" dist="381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Symbio AR+LT"/>
                </a:endParaRPr>
              </a:p>
            </p:txBody>
          </p:sp>
          <p:sp>
            <p:nvSpPr>
              <p:cNvPr id="161" name="Oval 160">
                <a:extLst>
                  <a:ext uri="{FF2B5EF4-FFF2-40B4-BE49-F238E27FC236}">
                    <a16:creationId xmlns:a16="http://schemas.microsoft.com/office/drawing/2014/main" id="{E9ADD793-43CE-4866-8EFF-70AD9CF31580}"/>
                  </a:ext>
                </a:extLst>
              </p:cNvPr>
              <p:cNvSpPr/>
              <p:nvPr/>
            </p:nvSpPr>
            <p:spPr>
              <a:xfrm>
                <a:off x="3478578" y="3471479"/>
                <a:ext cx="581405" cy="572674"/>
              </a:xfrm>
              <a:prstGeom prst="ellipse">
                <a:avLst/>
              </a:prstGeom>
              <a:solidFill>
                <a:schemeClr val="bg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prst="cross"/>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Symbio AR+LT"/>
                </a:endParaRPr>
              </a:p>
            </p:txBody>
          </p:sp>
          <p:sp>
            <p:nvSpPr>
              <p:cNvPr id="162" name="Freeform 6">
                <a:extLst>
                  <a:ext uri="{FF2B5EF4-FFF2-40B4-BE49-F238E27FC236}">
                    <a16:creationId xmlns:a16="http://schemas.microsoft.com/office/drawing/2014/main" id="{518EEE9A-FBA9-4DE9-ABAB-0527D8C9C9D5}"/>
                  </a:ext>
                </a:extLst>
              </p:cNvPr>
              <p:cNvSpPr>
                <a:spLocks noEditPoints="1"/>
              </p:cNvSpPr>
              <p:nvPr/>
            </p:nvSpPr>
            <p:spPr bwMode="auto">
              <a:xfrm>
                <a:off x="3306114" y="3304454"/>
                <a:ext cx="942747" cy="921233"/>
              </a:xfrm>
              <a:custGeom>
                <a:avLst/>
                <a:gdLst>
                  <a:gd name="T0" fmla="*/ 4109 w 8218"/>
                  <a:gd name="T1" fmla="*/ 6534 h 8219"/>
                  <a:gd name="T2" fmla="*/ 1684 w 8218"/>
                  <a:gd name="T3" fmla="*/ 4109 h 8219"/>
                  <a:gd name="T4" fmla="*/ 4109 w 8218"/>
                  <a:gd name="T5" fmla="*/ 1684 h 8219"/>
                  <a:gd name="T6" fmla="*/ 6534 w 8218"/>
                  <a:gd name="T7" fmla="*/ 4109 h 8219"/>
                  <a:gd name="T8" fmla="*/ 4109 w 8218"/>
                  <a:gd name="T9" fmla="*/ 6534 h 8219"/>
                  <a:gd name="T10" fmla="*/ 8017 w 8218"/>
                  <a:gd name="T11" fmla="*/ 5432 h 8219"/>
                  <a:gd name="T12" fmla="*/ 8218 w 8218"/>
                  <a:gd name="T13" fmla="*/ 4462 h 8219"/>
                  <a:gd name="T14" fmla="*/ 7550 w 8218"/>
                  <a:gd name="T15" fmla="*/ 4138 h 8219"/>
                  <a:gd name="T16" fmla="*/ 7537 w 8218"/>
                  <a:gd name="T17" fmla="*/ 3811 h 8219"/>
                  <a:gd name="T18" fmla="*/ 7525 w 8218"/>
                  <a:gd name="T19" fmla="*/ 3698 h 8219"/>
                  <a:gd name="T20" fmla="*/ 8154 w 8218"/>
                  <a:gd name="T21" fmla="*/ 3300 h 8219"/>
                  <a:gd name="T22" fmla="*/ 7846 w 8218"/>
                  <a:gd name="T23" fmla="*/ 2360 h 8219"/>
                  <a:gd name="T24" fmla="*/ 7103 w 8218"/>
                  <a:gd name="T25" fmla="*/ 2414 h 8219"/>
                  <a:gd name="T26" fmla="*/ 6862 w 8218"/>
                  <a:gd name="T27" fmla="*/ 2044 h 8219"/>
                  <a:gd name="T28" fmla="*/ 7207 w 8218"/>
                  <a:gd name="T29" fmla="*/ 1387 h 8219"/>
                  <a:gd name="T30" fmla="*/ 6470 w 8218"/>
                  <a:gd name="T31" fmla="*/ 727 h 8219"/>
                  <a:gd name="T32" fmla="*/ 5854 w 8218"/>
                  <a:gd name="T33" fmla="*/ 1144 h 8219"/>
                  <a:gd name="T34" fmla="*/ 5460 w 8218"/>
                  <a:gd name="T35" fmla="*/ 944 h 8219"/>
                  <a:gd name="T36" fmla="*/ 5431 w 8218"/>
                  <a:gd name="T37" fmla="*/ 202 h 8219"/>
                  <a:gd name="T38" fmla="*/ 4462 w 8218"/>
                  <a:gd name="T39" fmla="*/ 0 h 8219"/>
                  <a:gd name="T40" fmla="*/ 4138 w 8218"/>
                  <a:gd name="T41" fmla="*/ 669 h 8219"/>
                  <a:gd name="T42" fmla="*/ 3811 w 8218"/>
                  <a:gd name="T43" fmla="*/ 682 h 8219"/>
                  <a:gd name="T44" fmla="*/ 3698 w 8218"/>
                  <a:gd name="T45" fmla="*/ 694 h 8219"/>
                  <a:gd name="T46" fmla="*/ 3301 w 8218"/>
                  <a:gd name="T47" fmla="*/ 64 h 8219"/>
                  <a:gd name="T48" fmla="*/ 2360 w 8218"/>
                  <a:gd name="T49" fmla="*/ 373 h 8219"/>
                  <a:gd name="T50" fmla="*/ 2414 w 8218"/>
                  <a:gd name="T51" fmla="*/ 1115 h 8219"/>
                  <a:gd name="T52" fmla="*/ 2045 w 8218"/>
                  <a:gd name="T53" fmla="*/ 1357 h 8219"/>
                  <a:gd name="T54" fmla="*/ 1386 w 8218"/>
                  <a:gd name="T55" fmla="*/ 1011 h 8219"/>
                  <a:gd name="T56" fmla="*/ 727 w 8218"/>
                  <a:gd name="T57" fmla="*/ 1749 h 8219"/>
                  <a:gd name="T58" fmla="*/ 1145 w 8218"/>
                  <a:gd name="T59" fmla="*/ 2365 h 8219"/>
                  <a:gd name="T60" fmla="*/ 944 w 8218"/>
                  <a:gd name="T61" fmla="*/ 2758 h 8219"/>
                  <a:gd name="T62" fmla="*/ 202 w 8218"/>
                  <a:gd name="T63" fmla="*/ 2787 h 8219"/>
                  <a:gd name="T64" fmla="*/ 0 w 8218"/>
                  <a:gd name="T65" fmla="*/ 3757 h 8219"/>
                  <a:gd name="T66" fmla="*/ 669 w 8218"/>
                  <a:gd name="T67" fmla="*/ 4081 h 8219"/>
                  <a:gd name="T68" fmla="*/ 681 w 8218"/>
                  <a:gd name="T69" fmla="*/ 4408 h 8219"/>
                  <a:gd name="T70" fmla="*/ 694 w 8218"/>
                  <a:gd name="T71" fmla="*/ 4521 h 8219"/>
                  <a:gd name="T72" fmla="*/ 65 w 8218"/>
                  <a:gd name="T73" fmla="*/ 4918 h 8219"/>
                  <a:gd name="T74" fmla="*/ 373 w 8218"/>
                  <a:gd name="T75" fmla="*/ 5859 h 8219"/>
                  <a:gd name="T76" fmla="*/ 1115 w 8218"/>
                  <a:gd name="T77" fmla="*/ 5805 h 8219"/>
                  <a:gd name="T78" fmla="*/ 1357 w 8218"/>
                  <a:gd name="T79" fmla="*/ 6174 h 8219"/>
                  <a:gd name="T80" fmla="*/ 1011 w 8218"/>
                  <a:gd name="T81" fmla="*/ 6832 h 8219"/>
                  <a:gd name="T82" fmla="*/ 1749 w 8218"/>
                  <a:gd name="T83" fmla="*/ 7492 h 8219"/>
                  <a:gd name="T84" fmla="*/ 2365 w 8218"/>
                  <a:gd name="T85" fmla="*/ 7074 h 8219"/>
                  <a:gd name="T86" fmla="*/ 2758 w 8218"/>
                  <a:gd name="T87" fmla="*/ 7274 h 8219"/>
                  <a:gd name="T88" fmla="*/ 2787 w 8218"/>
                  <a:gd name="T89" fmla="*/ 8017 h 8219"/>
                  <a:gd name="T90" fmla="*/ 3756 w 8218"/>
                  <a:gd name="T91" fmla="*/ 8219 h 8219"/>
                  <a:gd name="T92" fmla="*/ 4081 w 8218"/>
                  <a:gd name="T93" fmla="*/ 7550 h 8219"/>
                  <a:gd name="T94" fmla="*/ 4408 w 8218"/>
                  <a:gd name="T95" fmla="*/ 7537 h 8219"/>
                  <a:gd name="T96" fmla="*/ 4520 w 8218"/>
                  <a:gd name="T97" fmla="*/ 7524 h 8219"/>
                  <a:gd name="T98" fmla="*/ 4917 w 8218"/>
                  <a:gd name="T99" fmla="*/ 8155 h 8219"/>
                  <a:gd name="T100" fmla="*/ 5859 w 8218"/>
                  <a:gd name="T101" fmla="*/ 7847 h 8219"/>
                  <a:gd name="T102" fmla="*/ 5805 w 8218"/>
                  <a:gd name="T103" fmla="*/ 7104 h 8219"/>
                  <a:gd name="T104" fmla="*/ 6174 w 8218"/>
                  <a:gd name="T105" fmla="*/ 6862 h 8219"/>
                  <a:gd name="T106" fmla="*/ 6832 w 8218"/>
                  <a:gd name="T107" fmla="*/ 7208 h 8219"/>
                  <a:gd name="T108" fmla="*/ 7492 w 8218"/>
                  <a:gd name="T109" fmla="*/ 6470 h 8219"/>
                  <a:gd name="T110" fmla="*/ 7075 w 8218"/>
                  <a:gd name="T111" fmla="*/ 5854 h 8219"/>
                  <a:gd name="T112" fmla="*/ 7274 w 8218"/>
                  <a:gd name="T113" fmla="*/ 5461 h 8219"/>
                  <a:gd name="T114" fmla="*/ 8017 w 8218"/>
                  <a:gd name="T115" fmla="*/ 5432 h 8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218" h="8219">
                    <a:moveTo>
                      <a:pt x="4109" y="6534"/>
                    </a:moveTo>
                    <a:cubicBezTo>
                      <a:pt x="2772" y="6534"/>
                      <a:pt x="1684" y="5447"/>
                      <a:pt x="1684" y="4109"/>
                    </a:cubicBezTo>
                    <a:cubicBezTo>
                      <a:pt x="1684" y="2772"/>
                      <a:pt x="2772" y="1684"/>
                      <a:pt x="4109" y="1684"/>
                    </a:cubicBezTo>
                    <a:cubicBezTo>
                      <a:pt x="5446" y="1684"/>
                      <a:pt x="6534" y="2772"/>
                      <a:pt x="6534" y="4109"/>
                    </a:cubicBezTo>
                    <a:cubicBezTo>
                      <a:pt x="6534" y="5447"/>
                      <a:pt x="5446" y="6534"/>
                      <a:pt x="4109" y="6534"/>
                    </a:cubicBezTo>
                    <a:close/>
                    <a:moveTo>
                      <a:pt x="8017" y="5432"/>
                    </a:moveTo>
                    <a:cubicBezTo>
                      <a:pt x="8122" y="5122"/>
                      <a:pt x="8190" y="4797"/>
                      <a:pt x="8218" y="4462"/>
                    </a:cubicBezTo>
                    <a:lnTo>
                      <a:pt x="7550" y="4138"/>
                    </a:lnTo>
                    <a:cubicBezTo>
                      <a:pt x="7551" y="4030"/>
                      <a:pt x="7547" y="3921"/>
                      <a:pt x="7537" y="3811"/>
                    </a:cubicBezTo>
                    <a:cubicBezTo>
                      <a:pt x="7534" y="3773"/>
                      <a:pt x="7529" y="3736"/>
                      <a:pt x="7525" y="3698"/>
                    </a:cubicBezTo>
                    <a:lnTo>
                      <a:pt x="8154" y="3300"/>
                    </a:lnTo>
                    <a:cubicBezTo>
                      <a:pt x="8088" y="2970"/>
                      <a:pt x="7984" y="2655"/>
                      <a:pt x="7846" y="2360"/>
                    </a:cubicBezTo>
                    <a:lnTo>
                      <a:pt x="7103" y="2414"/>
                    </a:lnTo>
                    <a:cubicBezTo>
                      <a:pt x="7031" y="2285"/>
                      <a:pt x="6950" y="2162"/>
                      <a:pt x="6862" y="2044"/>
                    </a:cubicBezTo>
                    <a:lnTo>
                      <a:pt x="7207" y="1387"/>
                    </a:lnTo>
                    <a:cubicBezTo>
                      <a:pt x="6989" y="1138"/>
                      <a:pt x="6741" y="917"/>
                      <a:pt x="6470" y="727"/>
                    </a:cubicBezTo>
                    <a:lnTo>
                      <a:pt x="5854" y="1144"/>
                    </a:lnTo>
                    <a:cubicBezTo>
                      <a:pt x="5728" y="1070"/>
                      <a:pt x="5596" y="1003"/>
                      <a:pt x="5460" y="944"/>
                    </a:cubicBezTo>
                    <a:lnTo>
                      <a:pt x="5431" y="202"/>
                    </a:lnTo>
                    <a:cubicBezTo>
                      <a:pt x="5122" y="97"/>
                      <a:pt x="4796" y="28"/>
                      <a:pt x="4462" y="0"/>
                    </a:cubicBezTo>
                    <a:lnTo>
                      <a:pt x="4138" y="669"/>
                    </a:lnTo>
                    <a:cubicBezTo>
                      <a:pt x="4030" y="668"/>
                      <a:pt x="3921" y="672"/>
                      <a:pt x="3811" y="682"/>
                    </a:cubicBezTo>
                    <a:cubicBezTo>
                      <a:pt x="3772" y="685"/>
                      <a:pt x="3735" y="690"/>
                      <a:pt x="3698" y="694"/>
                    </a:cubicBezTo>
                    <a:lnTo>
                      <a:pt x="3301" y="64"/>
                    </a:lnTo>
                    <a:cubicBezTo>
                      <a:pt x="2970" y="130"/>
                      <a:pt x="2655" y="234"/>
                      <a:pt x="2360" y="373"/>
                    </a:cubicBezTo>
                    <a:lnTo>
                      <a:pt x="2414" y="1115"/>
                    </a:lnTo>
                    <a:cubicBezTo>
                      <a:pt x="2285" y="1188"/>
                      <a:pt x="2161" y="1269"/>
                      <a:pt x="2045" y="1357"/>
                    </a:cubicBezTo>
                    <a:lnTo>
                      <a:pt x="1386" y="1011"/>
                    </a:lnTo>
                    <a:cubicBezTo>
                      <a:pt x="1138" y="1230"/>
                      <a:pt x="916" y="1478"/>
                      <a:pt x="727" y="1749"/>
                    </a:cubicBezTo>
                    <a:lnTo>
                      <a:pt x="1145" y="2365"/>
                    </a:lnTo>
                    <a:cubicBezTo>
                      <a:pt x="1070" y="2491"/>
                      <a:pt x="1002" y="2623"/>
                      <a:pt x="944" y="2758"/>
                    </a:cubicBezTo>
                    <a:lnTo>
                      <a:pt x="202" y="2787"/>
                    </a:lnTo>
                    <a:cubicBezTo>
                      <a:pt x="96" y="3097"/>
                      <a:pt x="28" y="3422"/>
                      <a:pt x="0" y="3757"/>
                    </a:cubicBezTo>
                    <a:lnTo>
                      <a:pt x="669" y="4081"/>
                    </a:lnTo>
                    <a:cubicBezTo>
                      <a:pt x="668" y="4189"/>
                      <a:pt x="672" y="4298"/>
                      <a:pt x="681" y="4408"/>
                    </a:cubicBezTo>
                    <a:cubicBezTo>
                      <a:pt x="685" y="4446"/>
                      <a:pt x="689" y="4483"/>
                      <a:pt x="694" y="4521"/>
                    </a:cubicBezTo>
                    <a:lnTo>
                      <a:pt x="65" y="4918"/>
                    </a:lnTo>
                    <a:cubicBezTo>
                      <a:pt x="131" y="5248"/>
                      <a:pt x="234" y="5564"/>
                      <a:pt x="373" y="5859"/>
                    </a:cubicBezTo>
                    <a:lnTo>
                      <a:pt x="1115" y="5805"/>
                    </a:lnTo>
                    <a:cubicBezTo>
                      <a:pt x="1188" y="5933"/>
                      <a:pt x="1269" y="6057"/>
                      <a:pt x="1357" y="6174"/>
                    </a:cubicBezTo>
                    <a:lnTo>
                      <a:pt x="1011" y="6832"/>
                    </a:lnTo>
                    <a:cubicBezTo>
                      <a:pt x="1229" y="7081"/>
                      <a:pt x="1478" y="7302"/>
                      <a:pt x="1749" y="7492"/>
                    </a:cubicBezTo>
                    <a:lnTo>
                      <a:pt x="2365" y="7074"/>
                    </a:lnTo>
                    <a:cubicBezTo>
                      <a:pt x="2491" y="7149"/>
                      <a:pt x="2622" y="7216"/>
                      <a:pt x="2758" y="7274"/>
                    </a:cubicBezTo>
                    <a:lnTo>
                      <a:pt x="2787" y="8017"/>
                    </a:lnTo>
                    <a:cubicBezTo>
                      <a:pt x="3097" y="8122"/>
                      <a:pt x="3421" y="8191"/>
                      <a:pt x="3756" y="8219"/>
                    </a:cubicBezTo>
                    <a:lnTo>
                      <a:pt x="4081" y="7550"/>
                    </a:lnTo>
                    <a:cubicBezTo>
                      <a:pt x="4189" y="7551"/>
                      <a:pt x="4298" y="7547"/>
                      <a:pt x="4408" y="7537"/>
                    </a:cubicBezTo>
                    <a:cubicBezTo>
                      <a:pt x="4446" y="7534"/>
                      <a:pt x="4483" y="7529"/>
                      <a:pt x="4520" y="7524"/>
                    </a:cubicBezTo>
                    <a:lnTo>
                      <a:pt x="4917" y="8155"/>
                    </a:lnTo>
                    <a:cubicBezTo>
                      <a:pt x="5249" y="8089"/>
                      <a:pt x="5564" y="7985"/>
                      <a:pt x="5859" y="7847"/>
                    </a:cubicBezTo>
                    <a:lnTo>
                      <a:pt x="5805" y="7104"/>
                    </a:lnTo>
                    <a:cubicBezTo>
                      <a:pt x="5933" y="7030"/>
                      <a:pt x="6057" y="6950"/>
                      <a:pt x="6174" y="6862"/>
                    </a:cubicBezTo>
                    <a:lnTo>
                      <a:pt x="6832" y="7208"/>
                    </a:lnTo>
                    <a:cubicBezTo>
                      <a:pt x="7080" y="6989"/>
                      <a:pt x="7302" y="6741"/>
                      <a:pt x="7492" y="6470"/>
                    </a:cubicBezTo>
                    <a:lnTo>
                      <a:pt x="7075" y="5854"/>
                    </a:lnTo>
                    <a:cubicBezTo>
                      <a:pt x="7149" y="5728"/>
                      <a:pt x="7216" y="5596"/>
                      <a:pt x="7274" y="5461"/>
                    </a:cubicBezTo>
                    <a:lnTo>
                      <a:pt x="8017" y="5432"/>
                    </a:lnTo>
                  </a:path>
                </a:pathLst>
              </a:custGeom>
              <a:solidFill>
                <a:srgbClr val="8ACFC4"/>
              </a:solidFill>
              <a:ln>
                <a:noFill/>
              </a:ln>
              <a:effectLst>
                <a:outerShdw blurRad="50800" dist="38100" dir="18900000" algn="bl" rotWithShape="0">
                  <a:prstClr val="black">
                    <a:alpha val="40000"/>
                  </a:prstClr>
                </a:outerShdw>
              </a:effec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Symbio AR+LT"/>
                </a:endParaRPr>
              </a:p>
            </p:txBody>
          </p:sp>
          <p:sp>
            <p:nvSpPr>
              <p:cNvPr id="163" name="Oval 162">
                <a:extLst>
                  <a:ext uri="{FF2B5EF4-FFF2-40B4-BE49-F238E27FC236}">
                    <a16:creationId xmlns:a16="http://schemas.microsoft.com/office/drawing/2014/main" id="{57215509-9BCA-43ED-9057-D43D3B8C0B94}"/>
                  </a:ext>
                </a:extLst>
              </p:cNvPr>
              <p:cNvSpPr/>
              <p:nvPr/>
            </p:nvSpPr>
            <p:spPr>
              <a:xfrm>
                <a:off x="3585652" y="3590812"/>
                <a:ext cx="369933" cy="34276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Symbio AR+LT"/>
                </a:endParaRPr>
              </a:p>
            </p:txBody>
          </p:sp>
          <p:pic>
            <p:nvPicPr>
              <p:cNvPr id="164" name="Picture 6" descr="See related image detail">
                <a:extLst>
                  <a:ext uri="{FF2B5EF4-FFF2-40B4-BE49-F238E27FC236}">
                    <a16:creationId xmlns:a16="http://schemas.microsoft.com/office/drawing/2014/main" id="{1E1CE7DE-5A5C-4CEC-9604-40C7107F12A3}"/>
                  </a:ext>
                </a:extLst>
              </p:cNvPr>
              <p:cNvPicPr>
                <a:picLocks noChangeAspect="1" noChangeArrowheads="1"/>
              </p:cNvPicPr>
              <p:nvPr/>
            </p:nvPicPr>
            <p:blipFill>
              <a:blip r:embed="rId13">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3594508" y="3580110"/>
                <a:ext cx="492822" cy="492822"/>
              </a:xfrm>
              <a:prstGeom prst="rect">
                <a:avLst/>
              </a:prstGeom>
              <a:noFill/>
              <a:extLst>
                <a:ext uri="{909E8E84-426E-40DD-AFC4-6F175D3DCCD1}">
                  <a14:hiddenFill xmlns:a14="http://schemas.microsoft.com/office/drawing/2010/main">
                    <a:solidFill>
                      <a:srgbClr val="FFFFFF"/>
                    </a:solidFill>
                  </a14:hiddenFill>
                </a:ext>
              </a:extLst>
            </p:spPr>
          </p:pic>
          <p:sp>
            <p:nvSpPr>
              <p:cNvPr id="165" name="Oval 164">
                <a:extLst>
                  <a:ext uri="{FF2B5EF4-FFF2-40B4-BE49-F238E27FC236}">
                    <a16:creationId xmlns:a16="http://schemas.microsoft.com/office/drawing/2014/main" id="{3CBB9F57-A496-46DA-B60C-85BDF04426E2}"/>
                  </a:ext>
                </a:extLst>
              </p:cNvPr>
              <p:cNvSpPr/>
              <p:nvPr/>
            </p:nvSpPr>
            <p:spPr>
              <a:xfrm>
                <a:off x="3190072" y="4297687"/>
                <a:ext cx="530373" cy="47338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Symbio AR+LT"/>
                </a:endParaRPr>
              </a:p>
            </p:txBody>
          </p:sp>
          <p:pic>
            <p:nvPicPr>
              <p:cNvPr id="166" name="Picture 10" descr="Clock face Royalty Free Vector Image - VectorStock">
                <a:extLst>
                  <a:ext uri="{FF2B5EF4-FFF2-40B4-BE49-F238E27FC236}">
                    <a16:creationId xmlns:a16="http://schemas.microsoft.com/office/drawing/2014/main" id="{9DE93813-9D46-442C-9303-794239894FF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204957" y="4257128"/>
                <a:ext cx="511190" cy="511190"/>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167" name="Group 166">
            <a:extLst>
              <a:ext uri="{FF2B5EF4-FFF2-40B4-BE49-F238E27FC236}">
                <a16:creationId xmlns:a16="http://schemas.microsoft.com/office/drawing/2014/main" id="{A6ADED4D-E9EB-43FC-961E-72078F22EB5E}"/>
              </a:ext>
            </a:extLst>
          </p:cNvPr>
          <p:cNvGrpSpPr/>
          <p:nvPr/>
        </p:nvGrpSpPr>
        <p:grpSpPr>
          <a:xfrm>
            <a:off x="9580072" y="4630350"/>
            <a:ext cx="461995" cy="367194"/>
            <a:chOff x="9475817" y="1579348"/>
            <a:chExt cx="560675" cy="432588"/>
          </a:xfrm>
        </p:grpSpPr>
        <p:pic>
          <p:nvPicPr>
            <p:cNvPr id="168" name="Picture 167">
              <a:extLst>
                <a:ext uri="{FF2B5EF4-FFF2-40B4-BE49-F238E27FC236}">
                  <a16:creationId xmlns:a16="http://schemas.microsoft.com/office/drawing/2014/main" id="{C3F8E760-B89A-4E77-8454-AC40569D2257}"/>
                </a:ext>
              </a:extLst>
            </p:cNvPr>
            <p:cNvPicPr>
              <a:picLocks noChangeAspect="1"/>
            </p:cNvPicPr>
            <p:nvPr/>
          </p:nvPicPr>
          <p:blipFill>
            <a:blip r:embed="rId15">
              <a:duotone>
                <a:prstClr val="black"/>
                <a:schemeClr val="accent4">
                  <a:tint val="45000"/>
                  <a:satMod val="400000"/>
                </a:schemeClr>
              </a:duotone>
              <a:extLst>
                <a:ext uri="{BEBA8EAE-BF5A-486C-A8C5-ECC9F3942E4B}">
                  <a14:imgProps xmlns:a14="http://schemas.microsoft.com/office/drawing/2010/main">
                    <a14:imgLayer r:embed="rId16">
                      <a14:imgEffect>
                        <a14:brightnessContrast bright="-40000" contrast="40000"/>
                      </a14:imgEffect>
                    </a14:imgLayer>
                  </a14:imgProps>
                </a:ext>
              </a:extLst>
            </a:blip>
            <a:stretch>
              <a:fillRect/>
            </a:stretch>
          </p:blipFill>
          <p:spPr>
            <a:xfrm>
              <a:off x="9644015" y="1579348"/>
              <a:ext cx="392477" cy="380933"/>
            </a:xfrm>
            <a:prstGeom prst="rect">
              <a:avLst/>
            </a:prstGeom>
          </p:spPr>
        </p:pic>
        <p:pic>
          <p:nvPicPr>
            <p:cNvPr id="169" name="Picture 6" descr="High Risk Icon #161711 - Free Icons Library">
              <a:extLst>
                <a:ext uri="{FF2B5EF4-FFF2-40B4-BE49-F238E27FC236}">
                  <a16:creationId xmlns:a16="http://schemas.microsoft.com/office/drawing/2014/main" id="{96469872-C707-41BB-BF4A-AE1F05A065E9}"/>
                </a:ext>
              </a:extLst>
            </p:cNvPr>
            <p:cNvPicPr>
              <a:picLocks noChangeAspect="1" noChangeArrowheads="1"/>
            </p:cNvPicPr>
            <p:nvPr/>
          </p:nvPicPr>
          <p:blipFill>
            <a:blip r:embed="rId10">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475817" y="1720686"/>
              <a:ext cx="291250" cy="291250"/>
            </a:xfrm>
            <a:prstGeom prst="rect">
              <a:avLst/>
            </a:prstGeom>
            <a:noFill/>
            <a:extLst>
              <a:ext uri="{909E8E84-426E-40DD-AFC4-6F175D3DCCD1}">
                <a14:hiddenFill xmlns:a14="http://schemas.microsoft.com/office/drawing/2010/main">
                  <a:solidFill>
                    <a:srgbClr val="FFFFFF"/>
                  </a:solidFill>
                </a14:hiddenFill>
              </a:ext>
            </a:extLst>
          </p:spPr>
        </p:pic>
      </p:grpSp>
      <p:sp>
        <p:nvSpPr>
          <p:cNvPr id="3" name="Slide Number Placeholder 2"/>
          <p:cNvSpPr>
            <a:spLocks noGrp="1"/>
          </p:cNvSpPr>
          <p:nvPr>
            <p:ph type="sldNum" sz="quarter" idx="12"/>
          </p:nvPr>
        </p:nvSpPr>
        <p:spPr>
          <a:xfrm>
            <a:off x="11461184" y="6425584"/>
            <a:ext cx="614992" cy="432416"/>
          </a:xfrm>
        </p:spPr>
        <p:txBody>
          <a:bodyPr/>
          <a:lstStyle/>
          <a:p>
            <a:fld id="{008E1BDA-5E07-414A-8101-29DABEB15B19}" type="slidenum">
              <a:rPr lang="en-US" smtClean="0"/>
              <a:t>78</a:t>
            </a:fld>
            <a:endParaRPr lang="en-US"/>
          </a:p>
        </p:txBody>
      </p:sp>
      <p:sp>
        <p:nvSpPr>
          <p:cNvPr id="6" name="BJPseudoFooter">
            <a:extLst>
              <a:ext uri="{FF2B5EF4-FFF2-40B4-BE49-F238E27FC236}">
                <a16:creationId xmlns:a16="http://schemas.microsoft.com/office/drawing/2014/main" id="{84E2D964-947A-4010-81F9-CBFF3B67D578}"/>
              </a:ext>
            </a:extLst>
          </p:cNvPr>
          <p:cNvSpPr txBox="1"/>
          <p:nvPr>
            <p:custDataLst>
              <p:tags r:id="rId1"/>
            </p:custDataLst>
          </p:nvPr>
        </p:nvSpPr>
        <p:spPr>
          <a:xfrm>
            <a:off x="5772834" y="6496278"/>
            <a:ext cx="646331" cy="215444"/>
          </a:xfrm>
          <a:prstGeom prst="rect">
            <a:avLst/>
          </a:prstGeom>
          <a:noFill/>
        </p:spPr>
        <p:txBody>
          <a:bodyPr vert="horz" wrap="none" rtlCol="0" anchor="ctr" anchorCtr="0">
            <a:spAutoFit/>
          </a:bodyPr>
          <a:lstStyle/>
          <a:p>
            <a:pPr marL="0" algn="ctr" defTabSz="914400" rtl="1" eaLnBrk="1" latinLnBrk="0" hangingPunct="1"/>
            <a:r>
              <a:rPr lang="en-US" sz="800">
                <a:solidFill>
                  <a:srgbClr val="AEC90B"/>
                </a:solidFill>
                <a:latin typeface="Segoe UI" panose="020B0502040204020203" pitchFamily="34" charset="0"/>
              </a:rPr>
              <a:t>Public | </a:t>
            </a:r>
            <a:r>
              <a:rPr lang="ar-SA" sz="800">
                <a:solidFill>
                  <a:srgbClr val="AEC90B"/>
                </a:solidFill>
                <a:latin typeface="Segoe UI" panose="020B0502040204020203" pitchFamily="34" charset="0"/>
              </a:rPr>
              <a:t>عام</a:t>
            </a:r>
            <a:endParaRPr lang="en-US" sz="800">
              <a:solidFill>
                <a:srgbClr val="AEC90B"/>
              </a:solidFill>
              <a:latin typeface="Segoe UI" panose="020B0502040204020203" pitchFamily="34" charset="0"/>
            </a:endParaRPr>
          </a:p>
        </p:txBody>
      </p:sp>
    </p:spTree>
    <p:extLst>
      <p:ext uri="{BB962C8B-B14F-4D97-AF65-F5344CB8AC3E}">
        <p14:creationId xmlns:p14="http://schemas.microsoft.com/office/powerpoint/2010/main" val="342238643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Rounded Rectangle 117">
            <a:extLst>
              <a:ext uri="{FF2B5EF4-FFF2-40B4-BE49-F238E27FC236}">
                <a16:creationId xmlns:a16="http://schemas.microsoft.com/office/drawing/2014/main" id="{8C8E997B-0B95-4B83-B844-C02786F3F8A9}"/>
              </a:ext>
            </a:extLst>
          </p:cNvPr>
          <p:cNvSpPr/>
          <p:nvPr/>
        </p:nvSpPr>
        <p:spPr>
          <a:xfrm>
            <a:off x="1056047" y="4164748"/>
            <a:ext cx="9953060" cy="2391322"/>
          </a:xfrm>
          <a:prstGeom prst="roundRect">
            <a:avLst>
              <a:gd name="adj" fmla="val 3508"/>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a:noFill/>
              </a:ln>
              <a:solidFill>
                <a:srgbClr val="FFFFFF"/>
              </a:solidFill>
              <a:effectLst/>
              <a:uLnTx/>
              <a:uFillTx/>
              <a:latin typeface="SST Arabic" panose="020B0504030504020204" pitchFamily="34" charset="-78"/>
              <a:ea typeface="+mn-ea"/>
              <a:cs typeface="SST Arabic" panose="020B0504030504020204" pitchFamily="34" charset="-78"/>
            </a:endParaRPr>
          </a:p>
        </p:txBody>
      </p:sp>
      <p:grpSp>
        <p:nvGrpSpPr>
          <p:cNvPr id="13" name="Group 12">
            <a:extLst>
              <a:ext uri="{FF2B5EF4-FFF2-40B4-BE49-F238E27FC236}">
                <a16:creationId xmlns:a16="http://schemas.microsoft.com/office/drawing/2014/main" id="{1483A045-16D1-4F2A-A72F-D0A8EE11E8DD}"/>
              </a:ext>
            </a:extLst>
          </p:cNvPr>
          <p:cNvGrpSpPr/>
          <p:nvPr/>
        </p:nvGrpSpPr>
        <p:grpSpPr>
          <a:xfrm>
            <a:off x="10941200" y="4883854"/>
            <a:ext cx="672606" cy="633459"/>
            <a:chOff x="10984907" y="4883854"/>
            <a:chExt cx="672606" cy="633459"/>
          </a:xfrm>
        </p:grpSpPr>
        <p:sp>
          <p:nvSpPr>
            <p:cNvPr id="85" name="Google Shape;689;p30">
              <a:extLst>
                <a:ext uri="{FF2B5EF4-FFF2-40B4-BE49-F238E27FC236}">
                  <a16:creationId xmlns:a16="http://schemas.microsoft.com/office/drawing/2014/main" id="{3CF24FEE-98FC-42F4-ADB8-D889C97D6485}"/>
                </a:ext>
              </a:extLst>
            </p:cNvPr>
            <p:cNvSpPr/>
            <p:nvPr/>
          </p:nvSpPr>
          <p:spPr>
            <a:xfrm>
              <a:off x="10984907" y="4883854"/>
              <a:ext cx="672606" cy="633459"/>
            </a:xfrm>
            <a:custGeom>
              <a:avLst/>
              <a:gdLst/>
              <a:ahLst/>
              <a:cxnLst/>
              <a:rect l="l" t="t" r="r" b="b"/>
              <a:pathLst>
                <a:path w="36505" h="36517" extrusionOk="0">
                  <a:moveTo>
                    <a:pt x="18252" y="0"/>
                  </a:moveTo>
                  <a:cubicBezTo>
                    <a:pt x="8180" y="0"/>
                    <a:pt x="0" y="8180"/>
                    <a:pt x="0" y="18252"/>
                  </a:cubicBezTo>
                  <a:cubicBezTo>
                    <a:pt x="0" y="28337"/>
                    <a:pt x="8180" y="36517"/>
                    <a:pt x="18252" y="36517"/>
                  </a:cubicBezTo>
                  <a:cubicBezTo>
                    <a:pt x="28337" y="36517"/>
                    <a:pt x="36505" y="28337"/>
                    <a:pt x="36505" y="18252"/>
                  </a:cubicBezTo>
                  <a:cubicBezTo>
                    <a:pt x="36505" y="8180"/>
                    <a:pt x="28337" y="0"/>
                    <a:pt x="18252" y="0"/>
                  </a:cubicBezTo>
                  <a:close/>
                </a:path>
              </a:pathLst>
            </a:custGeom>
            <a:solidFill>
              <a:schemeClr val="tx1">
                <a:lumMod val="90000"/>
                <a:lumOff val="10000"/>
              </a:scheme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0D2547"/>
                </a:solidFill>
                <a:effectLst/>
                <a:uLnTx/>
                <a:uFillTx/>
                <a:latin typeface="Symbio AR+LT"/>
                <a:ea typeface="+mn-ea"/>
                <a:cs typeface="Symbio AR+LT"/>
              </a:endParaRPr>
            </a:p>
          </p:txBody>
        </p:sp>
        <p:pic>
          <p:nvPicPr>
            <p:cNvPr id="93" name="Picture 92">
              <a:extLst>
                <a:ext uri="{FF2B5EF4-FFF2-40B4-BE49-F238E27FC236}">
                  <a16:creationId xmlns:a16="http://schemas.microsoft.com/office/drawing/2014/main" id="{138BF241-557A-4794-B4D2-81EAC7569D2D}"/>
                </a:ext>
              </a:extLst>
            </p:cNvPr>
            <p:cNvPicPr>
              <a:picLocks noChangeAspect="1"/>
            </p:cNvPicPr>
            <p:nvPr/>
          </p:nvPicPr>
          <p:blipFill>
            <a:blip r:embed="rId4">
              <a:biLevel thresh="25000"/>
              <a:extLst>
                <a:ext uri="{BEBA8EAE-BF5A-486C-A8C5-ECC9F3942E4B}">
                  <a14:imgProps xmlns:a14="http://schemas.microsoft.com/office/drawing/2010/main">
                    <a14:imgLayer r:embed="rId5">
                      <a14:imgEffect>
                        <a14:brightnessContrast bright="-40000"/>
                      </a14:imgEffect>
                    </a14:imgLayer>
                  </a14:imgProps>
                </a:ext>
              </a:extLst>
            </a:blip>
            <a:stretch>
              <a:fillRect/>
            </a:stretch>
          </p:blipFill>
          <p:spPr>
            <a:xfrm rot="12039751">
              <a:off x="11148991" y="5046566"/>
              <a:ext cx="311574" cy="308033"/>
            </a:xfrm>
            <a:prstGeom prst="rect">
              <a:avLst/>
            </a:prstGeom>
            <a:effectLst>
              <a:outerShdw blurRad="50800" dist="38100" dir="5400000" algn="t" rotWithShape="0">
                <a:prstClr val="black">
                  <a:alpha val="40000"/>
                </a:prstClr>
              </a:outerShdw>
            </a:effectLst>
          </p:spPr>
        </p:pic>
      </p:grpSp>
      <p:sp>
        <p:nvSpPr>
          <p:cNvPr id="359" name="Rounded Rectangle 117">
            <a:extLst>
              <a:ext uri="{FF2B5EF4-FFF2-40B4-BE49-F238E27FC236}">
                <a16:creationId xmlns:a16="http://schemas.microsoft.com/office/drawing/2014/main" id="{34AAF007-EA30-4D55-8F79-58246315B819}"/>
              </a:ext>
            </a:extLst>
          </p:cNvPr>
          <p:cNvSpPr/>
          <p:nvPr/>
        </p:nvSpPr>
        <p:spPr>
          <a:xfrm>
            <a:off x="6908659" y="4560238"/>
            <a:ext cx="1519176" cy="1741782"/>
          </a:xfrm>
          <a:prstGeom prst="roundRect">
            <a:avLst>
              <a:gd name="adj" fmla="val 3508"/>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a:noFill/>
              </a:ln>
              <a:solidFill>
                <a:srgbClr val="FFFFFF"/>
              </a:solidFill>
              <a:effectLst/>
              <a:uLnTx/>
              <a:uFillTx/>
              <a:latin typeface="SST Arabic" panose="020B0504030504020204" pitchFamily="34" charset="-78"/>
              <a:ea typeface="+mn-ea"/>
              <a:cs typeface="SST Arabic" panose="020B0504030504020204" pitchFamily="34" charset="-78"/>
            </a:endParaRPr>
          </a:p>
        </p:txBody>
      </p:sp>
      <p:sp>
        <p:nvSpPr>
          <p:cNvPr id="373" name="Rounded Rectangle 117">
            <a:extLst>
              <a:ext uri="{FF2B5EF4-FFF2-40B4-BE49-F238E27FC236}">
                <a16:creationId xmlns:a16="http://schemas.microsoft.com/office/drawing/2014/main" id="{F055D14A-7498-4AB2-90DB-E4CFCF2F2CFC}"/>
              </a:ext>
            </a:extLst>
          </p:cNvPr>
          <p:cNvSpPr/>
          <p:nvPr/>
        </p:nvSpPr>
        <p:spPr>
          <a:xfrm>
            <a:off x="8695500" y="4394867"/>
            <a:ext cx="1655700" cy="2003282"/>
          </a:xfrm>
          <a:prstGeom prst="roundRect">
            <a:avLst>
              <a:gd name="adj" fmla="val 3508"/>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a:noFill/>
              </a:ln>
              <a:solidFill>
                <a:srgbClr val="FFFFFF"/>
              </a:solidFill>
              <a:effectLst/>
              <a:uLnTx/>
              <a:uFillTx/>
              <a:latin typeface="SST Arabic" panose="020B0504030504020204" pitchFamily="34" charset="-78"/>
              <a:ea typeface="+mn-ea"/>
              <a:cs typeface="SST Arabic" panose="020B0504030504020204" pitchFamily="34" charset="-78"/>
            </a:endParaRPr>
          </a:p>
        </p:txBody>
      </p:sp>
      <p:sp>
        <p:nvSpPr>
          <p:cNvPr id="361" name="Rounded Rectangle 149">
            <a:extLst>
              <a:ext uri="{FF2B5EF4-FFF2-40B4-BE49-F238E27FC236}">
                <a16:creationId xmlns:a16="http://schemas.microsoft.com/office/drawing/2014/main" id="{D0EFDB9D-65FB-484E-BFCF-B2C5DA889277}"/>
              </a:ext>
            </a:extLst>
          </p:cNvPr>
          <p:cNvSpPr/>
          <p:nvPr/>
        </p:nvSpPr>
        <p:spPr>
          <a:xfrm>
            <a:off x="8810239" y="5901635"/>
            <a:ext cx="1349340" cy="449622"/>
          </a:xfrm>
          <a:prstGeom prst="roundRect">
            <a:avLst/>
          </a:prstGeom>
        </p:spPr>
        <p:txBody>
          <a:bodyPr vert="horz" lIns="0" tIns="0" rIns="0" bIns="0" rtlCol="0" anchor="t">
            <a:noAutofit/>
          </a:bodyPr>
          <a:lstStyle/>
          <a:p>
            <a:pPr marL="171450" marR="0" lvl="0" indent="-171450" algn="r" defTabSz="914400" rtl="1" eaLnBrk="1" fontAlgn="auto" latinLnBrk="0" hangingPunct="1">
              <a:lnSpc>
                <a:spcPct val="150000"/>
              </a:lnSpc>
              <a:spcBef>
                <a:spcPct val="0"/>
              </a:spcBef>
              <a:spcAft>
                <a:spcPts val="0"/>
              </a:spcAft>
              <a:buClrTx/>
              <a:buSzTx/>
              <a:buFont typeface="Arial" panose="020B0604020202020204" pitchFamily="34" charset="0"/>
              <a:buChar char="•"/>
              <a:tabLst/>
              <a:defRPr/>
            </a:pPr>
            <a:r>
              <a:rPr kumimoji="0" lang="ar-SA" sz="900" b="1" i="0" u="none" strike="noStrike" kern="1200" cap="none" spc="0" normalizeH="0" baseline="0" noProof="0" dirty="0">
                <a:ln>
                  <a:noFill/>
                </a:ln>
                <a:solidFill>
                  <a:srgbClr val="0A958E"/>
                </a:solidFill>
                <a:effectLst/>
                <a:uLnTx/>
                <a:uFillTx/>
                <a:latin typeface="Somar Light" panose="00000400000000000000" pitchFamily="50" charset="-78"/>
                <a:ea typeface="+mn-ea"/>
                <a:cs typeface="Somar Light" panose="00000400000000000000" pitchFamily="50" charset="-78"/>
              </a:rPr>
              <a:t>رقم جواز السفر </a:t>
            </a:r>
          </a:p>
          <a:p>
            <a:pPr marL="171450" marR="0" lvl="0" indent="-171450" algn="r" defTabSz="914400" rtl="1" eaLnBrk="1" fontAlgn="auto" latinLnBrk="0" hangingPunct="1">
              <a:lnSpc>
                <a:spcPct val="150000"/>
              </a:lnSpc>
              <a:spcBef>
                <a:spcPct val="0"/>
              </a:spcBef>
              <a:spcAft>
                <a:spcPts val="0"/>
              </a:spcAft>
              <a:buClrTx/>
              <a:buSzTx/>
              <a:buFont typeface="Arial" panose="020B0604020202020204" pitchFamily="34" charset="0"/>
              <a:buChar char="•"/>
              <a:tabLst/>
              <a:defRPr/>
            </a:pPr>
            <a:r>
              <a:rPr kumimoji="0" lang="ar-SA" sz="900" b="1" i="0" u="none" strike="noStrike" kern="1200" cap="none" spc="0" normalizeH="0" baseline="0" noProof="0" dirty="0">
                <a:ln>
                  <a:noFill/>
                </a:ln>
                <a:solidFill>
                  <a:srgbClr val="0A958E"/>
                </a:solidFill>
                <a:effectLst/>
                <a:uLnTx/>
                <a:uFillTx/>
                <a:latin typeface="Somar Light" panose="00000400000000000000" pitchFamily="50" charset="-78"/>
                <a:ea typeface="+mn-ea"/>
                <a:cs typeface="Somar Light" panose="00000400000000000000" pitchFamily="50" charset="-78"/>
              </a:rPr>
              <a:t>رقم الهوية </a:t>
            </a:r>
          </a:p>
        </p:txBody>
      </p:sp>
      <p:pic>
        <p:nvPicPr>
          <p:cNvPr id="362" name="Picture 361">
            <a:extLst>
              <a:ext uri="{FF2B5EF4-FFF2-40B4-BE49-F238E27FC236}">
                <a16:creationId xmlns:a16="http://schemas.microsoft.com/office/drawing/2014/main" id="{CCB79550-1C01-4D5F-BCD2-BE07F5831E29}"/>
              </a:ext>
            </a:extLst>
          </p:cNvPr>
          <p:cNvPicPr>
            <a:picLocks noChangeAspect="1"/>
          </p:cNvPicPr>
          <p:nvPr/>
        </p:nvPicPr>
        <p:blipFill>
          <a:blip r:embed="rId6">
            <a:duotone>
              <a:prstClr val="black"/>
              <a:schemeClr val="accent4">
                <a:tint val="45000"/>
                <a:satMod val="400000"/>
              </a:schemeClr>
            </a:duotone>
            <a:extLst>
              <a:ext uri="{BEBA8EAE-BF5A-486C-A8C5-ECC9F3942E4B}">
                <a14:imgProps xmlns:a14="http://schemas.microsoft.com/office/drawing/2010/main">
                  <a14:imgLayer r:embed="rId7">
                    <a14:imgEffect>
                      <a14:brightnessContrast bright="-40000" contrast="40000"/>
                    </a14:imgEffect>
                  </a14:imgLayer>
                </a14:imgProps>
              </a:ext>
            </a:extLst>
          </a:blip>
          <a:stretch>
            <a:fillRect/>
          </a:stretch>
        </p:blipFill>
        <p:spPr>
          <a:xfrm>
            <a:off x="9347647" y="4636955"/>
            <a:ext cx="392477" cy="380933"/>
          </a:xfrm>
          <a:prstGeom prst="rect">
            <a:avLst/>
          </a:prstGeom>
        </p:spPr>
      </p:pic>
      <p:pic>
        <p:nvPicPr>
          <p:cNvPr id="363" name="Picture 6" descr="High Risk Icon #161711 - Free Icons Library">
            <a:extLst>
              <a:ext uri="{FF2B5EF4-FFF2-40B4-BE49-F238E27FC236}">
                <a16:creationId xmlns:a16="http://schemas.microsoft.com/office/drawing/2014/main" id="{E07AA179-C159-4F9C-8786-49369F9336FE}"/>
              </a:ext>
            </a:extLst>
          </p:cNvPr>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179449" y="4778293"/>
            <a:ext cx="291250" cy="291250"/>
          </a:xfrm>
          <a:prstGeom prst="rect">
            <a:avLst/>
          </a:prstGeom>
          <a:noFill/>
          <a:extLst>
            <a:ext uri="{909E8E84-426E-40DD-AFC4-6F175D3DCCD1}">
              <a14:hiddenFill xmlns:a14="http://schemas.microsoft.com/office/drawing/2010/main">
                <a:solidFill>
                  <a:srgbClr val="FFFFFF"/>
                </a:solidFill>
              </a14:hiddenFill>
            </a:ext>
          </a:extLst>
        </p:spPr>
      </p:pic>
      <p:sp>
        <p:nvSpPr>
          <p:cNvPr id="364" name="Rounded Rectangle 51">
            <a:extLst>
              <a:ext uri="{FF2B5EF4-FFF2-40B4-BE49-F238E27FC236}">
                <a16:creationId xmlns:a16="http://schemas.microsoft.com/office/drawing/2014/main" id="{7C16D65E-AB33-4B52-A3D2-5432F78952A0}"/>
              </a:ext>
            </a:extLst>
          </p:cNvPr>
          <p:cNvSpPr/>
          <p:nvPr/>
        </p:nvSpPr>
        <p:spPr>
          <a:xfrm>
            <a:off x="9839326" y="4581667"/>
            <a:ext cx="879330" cy="188550"/>
          </a:xfrm>
          <a:prstGeom prst="roundRect">
            <a:avLst>
              <a:gd name="adj" fmla="val 10250"/>
            </a:avLst>
          </a:prstGeom>
          <a:solidFill>
            <a:schemeClr val="tx1">
              <a:lumMod val="75000"/>
              <a:lumOff val="25000"/>
            </a:schemeClr>
          </a:solidFill>
          <a:ln w="12700" cap="flat" cmpd="sng" algn="ctr">
            <a:noFill/>
            <a:prstDash val="solid"/>
            <a:miter lim="800000"/>
          </a:ln>
          <a:effectLst/>
        </p:spPr>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SST Arabic" panose="020B0504030504020204" pitchFamily="34" charset="-78"/>
                <a:ea typeface="+mn-ea"/>
                <a:cs typeface="SST Arabic" panose="020B0504030504020204" pitchFamily="34" charset="-78"/>
              </a:rPr>
              <a:t>Profile</a:t>
            </a:r>
            <a:endParaRPr kumimoji="0" lang="ar-SA" sz="1400" b="1"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SST Arabic" panose="020B0504030504020204" pitchFamily="34" charset="-78"/>
              <a:ea typeface="+mn-ea"/>
              <a:cs typeface="SST Arabic" panose="020B0504030504020204" pitchFamily="34" charset="-78"/>
            </a:endParaRPr>
          </a:p>
        </p:txBody>
      </p:sp>
      <p:sp>
        <p:nvSpPr>
          <p:cNvPr id="365" name="Arrow: Pentagon 364">
            <a:extLst>
              <a:ext uri="{FF2B5EF4-FFF2-40B4-BE49-F238E27FC236}">
                <a16:creationId xmlns:a16="http://schemas.microsoft.com/office/drawing/2014/main" id="{4B828207-C683-46E6-827B-272A4070E351}"/>
              </a:ext>
            </a:extLst>
          </p:cNvPr>
          <p:cNvSpPr/>
          <p:nvPr/>
        </p:nvSpPr>
        <p:spPr>
          <a:xfrm flipH="1">
            <a:off x="8258726" y="4981806"/>
            <a:ext cx="428624" cy="562489"/>
          </a:xfrm>
          <a:prstGeom prst="homePlate">
            <a:avLst>
              <a:gd name="adj" fmla="val 90000"/>
            </a:avLst>
          </a:prstGeom>
          <a:solidFill>
            <a:srgbClr val="05D0CB"/>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ymbio AR+LT"/>
              <a:ea typeface="+mn-ea"/>
              <a:cs typeface="Symbio AR+LT"/>
            </a:endParaRPr>
          </a:p>
        </p:txBody>
      </p:sp>
      <p:sp>
        <p:nvSpPr>
          <p:cNvPr id="375" name="Rounded Rectangle 149">
            <a:extLst>
              <a:ext uri="{FF2B5EF4-FFF2-40B4-BE49-F238E27FC236}">
                <a16:creationId xmlns:a16="http://schemas.microsoft.com/office/drawing/2014/main" id="{43DB7DBC-78A0-47CB-8E33-6379F4DBFA82}"/>
              </a:ext>
            </a:extLst>
          </p:cNvPr>
          <p:cNvSpPr/>
          <p:nvPr/>
        </p:nvSpPr>
        <p:spPr>
          <a:xfrm>
            <a:off x="7037258" y="5584589"/>
            <a:ext cx="1288327" cy="449622"/>
          </a:xfrm>
          <a:prstGeom prst="roundRect">
            <a:avLst/>
          </a:prstGeom>
        </p:spPr>
        <p:txBody>
          <a:bodyPr vert="horz" lIns="0" tIns="0" rIns="0" bIns="0" rtlCol="0" anchor="t">
            <a:noAutofit/>
          </a:bodyPr>
          <a:lstStyle/>
          <a:p>
            <a:pPr marL="0" marR="0" lvl="0" indent="0" algn="ctr" defTabSz="914400" rtl="1" eaLnBrk="1" fontAlgn="auto" latinLnBrk="0" hangingPunct="1">
              <a:lnSpc>
                <a:spcPct val="90000"/>
              </a:lnSpc>
              <a:spcBef>
                <a:spcPct val="0"/>
              </a:spcBef>
              <a:spcAft>
                <a:spcPts val="0"/>
              </a:spcAft>
              <a:buClrTx/>
              <a:buSzTx/>
              <a:buFontTx/>
              <a:buNone/>
              <a:tabLst/>
              <a:defRPr/>
            </a:pPr>
            <a:r>
              <a:rPr kumimoji="0" lang="ar-SA" sz="900" b="1" i="0" u="none" strike="noStrike" kern="1200" cap="none" spc="0" normalizeH="0" baseline="0" noProof="0" dirty="0">
                <a:ln>
                  <a:noFill/>
                </a:ln>
                <a:solidFill>
                  <a:srgbClr val="E6E6E6">
                    <a:lumMod val="10000"/>
                  </a:srgbClr>
                </a:solidFill>
                <a:effectLst/>
                <a:uLnTx/>
                <a:uFillTx/>
                <a:latin typeface="Somar Light" panose="00000400000000000000" pitchFamily="50" charset="-78"/>
                <a:ea typeface="+mn-ea"/>
                <a:cs typeface="Somar Light" panose="00000400000000000000" pitchFamily="50" charset="-78"/>
              </a:rPr>
              <a:t>استقبال بيانات</a:t>
            </a:r>
            <a:endParaRPr kumimoji="0" lang="en-US" sz="900" b="1" i="0" u="none" strike="noStrike" kern="1200" cap="none" spc="0" normalizeH="0" baseline="0" noProof="0" dirty="0">
              <a:ln>
                <a:noFill/>
              </a:ln>
              <a:solidFill>
                <a:srgbClr val="E6E6E6">
                  <a:lumMod val="10000"/>
                </a:srgbClr>
              </a:solidFill>
              <a:effectLst/>
              <a:uLnTx/>
              <a:uFillTx/>
              <a:latin typeface="Somar Light" panose="00000400000000000000" pitchFamily="50" charset="-78"/>
              <a:ea typeface="+mn-ea"/>
              <a:cs typeface="Somar Light" panose="00000400000000000000" pitchFamily="50" charset="-78"/>
            </a:endParaRPr>
          </a:p>
          <a:p>
            <a:pPr marL="0" marR="0" lvl="0" indent="0" algn="ctr" defTabSz="914400" rtl="1" eaLnBrk="1" fontAlgn="auto" latinLnBrk="0" hangingPunct="1">
              <a:lnSpc>
                <a:spcPct val="90000"/>
              </a:lnSpc>
              <a:spcBef>
                <a:spcPct val="0"/>
              </a:spcBef>
              <a:spcAft>
                <a:spcPts val="0"/>
              </a:spcAft>
              <a:buClrTx/>
              <a:buSzTx/>
              <a:buFontTx/>
              <a:buNone/>
              <a:tabLst/>
              <a:defRPr/>
            </a:pPr>
            <a:r>
              <a:rPr kumimoji="0" lang="ar-SA" sz="900" b="1" i="0" u="none" strike="noStrike" kern="1200" cap="none" spc="0" normalizeH="0" baseline="0" noProof="0" dirty="0">
                <a:ln>
                  <a:noFill/>
                </a:ln>
                <a:solidFill>
                  <a:srgbClr val="E6E6E6">
                    <a:lumMod val="10000"/>
                  </a:srgbClr>
                </a:solidFill>
                <a:effectLst/>
                <a:uLnTx/>
                <a:uFillTx/>
                <a:latin typeface="Somar Light" panose="00000400000000000000" pitchFamily="50" charset="-78"/>
                <a:ea typeface="+mn-ea"/>
                <a:cs typeface="Somar Light" panose="00000400000000000000" pitchFamily="50" charset="-78"/>
              </a:rPr>
              <a:t> صعود الطائرة </a:t>
            </a:r>
            <a:endParaRPr kumimoji="0" lang="en-US" sz="900" b="1" i="0" u="none" strike="noStrike" kern="1200" cap="none" spc="0" normalizeH="0" baseline="0" noProof="0" dirty="0">
              <a:ln>
                <a:noFill/>
              </a:ln>
              <a:solidFill>
                <a:srgbClr val="E6E6E6">
                  <a:lumMod val="10000"/>
                </a:srgbClr>
              </a:solidFill>
              <a:effectLst/>
              <a:uLnTx/>
              <a:uFillTx/>
              <a:latin typeface="Somar Light" panose="00000400000000000000" pitchFamily="50" charset="-78"/>
              <a:ea typeface="+mn-ea"/>
              <a:cs typeface="Somar Light" panose="00000400000000000000" pitchFamily="50" charset="-78"/>
            </a:endParaRPr>
          </a:p>
          <a:p>
            <a:pPr marL="0" marR="0" lvl="0" indent="0" algn="ctr" defTabSz="914400" rtl="1" eaLnBrk="1" fontAlgn="auto" latinLnBrk="0" hangingPunct="1">
              <a:lnSpc>
                <a:spcPct val="90000"/>
              </a:lnSpc>
              <a:spcBef>
                <a:spcPct val="0"/>
              </a:spcBef>
              <a:spcAft>
                <a:spcPts val="0"/>
              </a:spcAft>
              <a:buClrTx/>
              <a:buSzTx/>
              <a:buFontTx/>
              <a:buNone/>
              <a:tabLst/>
              <a:defRPr/>
            </a:pPr>
            <a:r>
              <a:rPr kumimoji="0" lang="ar-SA" sz="900" b="1" i="0" u="none" strike="noStrike" kern="1200" cap="none" spc="0" normalizeH="0" baseline="0" noProof="0" dirty="0">
                <a:ln>
                  <a:noFill/>
                </a:ln>
                <a:solidFill>
                  <a:srgbClr val="E6E6E6">
                    <a:lumMod val="10000"/>
                  </a:srgbClr>
                </a:solidFill>
                <a:effectLst/>
                <a:uLnTx/>
                <a:uFillTx/>
                <a:latin typeface="Somar Light" panose="00000400000000000000" pitchFamily="50" charset="-78"/>
                <a:ea typeface="+mn-ea"/>
                <a:cs typeface="Somar Light" panose="00000400000000000000" pitchFamily="50" charset="-78"/>
              </a:rPr>
              <a:t>من </a:t>
            </a:r>
            <a:r>
              <a:rPr kumimoji="0" lang="ar-SA" sz="900" b="1" i="0" u="none" strike="noStrike" kern="1200" cap="none" spc="0" normalizeH="0" baseline="0" noProof="0" dirty="0">
                <a:ln>
                  <a:noFill/>
                </a:ln>
                <a:solidFill>
                  <a:srgbClr val="E6E6E6">
                    <a:lumMod val="10000"/>
                  </a:srgbClr>
                </a:solidFill>
                <a:effectLst/>
                <a:uLnTx/>
                <a:uFillTx/>
                <a:latin typeface="Somar Light" panose="00000400000000000000" pitchFamily="50" charset="-78"/>
                <a:ea typeface="+mn-ea"/>
                <a:cs typeface="Somar Bold"/>
              </a:rPr>
              <a:t>شركات الطيران</a:t>
            </a:r>
          </a:p>
        </p:txBody>
      </p:sp>
      <p:grpSp>
        <p:nvGrpSpPr>
          <p:cNvPr id="376" name="Group 375">
            <a:extLst>
              <a:ext uri="{FF2B5EF4-FFF2-40B4-BE49-F238E27FC236}">
                <a16:creationId xmlns:a16="http://schemas.microsoft.com/office/drawing/2014/main" id="{2AD92EDC-64B0-4A1C-8598-D147F7F5BEE7}"/>
              </a:ext>
            </a:extLst>
          </p:cNvPr>
          <p:cNvGrpSpPr/>
          <p:nvPr/>
        </p:nvGrpSpPr>
        <p:grpSpPr>
          <a:xfrm>
            <a:off x="7622070" y="5024833"/>
            <a:ext cx="378915" cy="406944"/>
            <a:chOff x="12627988" y="4023638"/>
            <a:chExt cx="557659" cy="564972"/>
          </a:xfrm>
        </p:grpSpPr>
        <p:sp>
          <p:nvSpPr>
            <p:cNvPr id="377" name="Arrow: Right 376">
              <a:extLst>
                <a:ext uri="{FF2B5EF4-FFF2-40B4-BE49-F238E27FC236}">
                  <a16:creationId xmlns:a16="http://schemas.microsoft.com/office/drawing/2014/main" id="{F9C40693-37FF-4B0B-814E-AC61F6435623}"/>
                </a:ext>
              </a:extLst>
            </p:cNvPr>
            <p:cNvSpPr/>
            <p:nvPr/>
          </p:nvSpPr>
          <p:spPr>
            <a:xfrm rot="10800000">
              <a:off x="12726302" y="4023638"/>
              <a:ext cx="459345" cy="283186"/>
            </a:xfrm>
            <a:prstGeom prst="rightArrow">
              <a:avLst/>
            </a:prstGeom>
            <a:solidFill>
              <a:srgbClr val="038F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Symbio AR+LT"/>
                <a:ea typeface="+mn-ea"/>
                <a:cs typeface="Symbio AR+LT"/>
              </a:endParaRPr>
            </a:p>
          </p:txBody>
        </p:sp>
        <p:sp>
          <p:nvSpPr>
            <p:cNvPr id="378" name="Arrow: Right 377">
              <a:extLst>
                <a:ext uri="{FF2B5EF4-FFF2-40B4-BE49-F238E27FC236}">
                  <a16:creationId xmlns:a16="http://schemas.microsoft.com/office/drawing/2014/main" id="{5ABEE259-6329-4E40-93F2-1C9D82226070}"/>
                </a:ext>
              </a:extLst>
            </p:cNvPr>
            <p:cNvSpPr/>
            <p:nvPr/>
          </p:nvSpPr>
          <p:spPr>
            <a:xfrm rot="10800000" flipH="1">
              <a:off x="12627988" y="4302461"/>
              <a:ext cx="475577" cy="286149"/>
            </a:xfrm>
            <a:prstGeom prst="rightArrow">
              <a:avLst/>
            </a:prstGeom>
            <a:solidFill>
              <a:srgbClr val="1438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Symbio AR+LT"/>
                <a:ea typeface="+mn-ea"/>
                <a:cs typeface="Symbio AR+LT"/>
              </a:endParaRPr>
            </a:p>
          </p:txBody>
        </p:sp>
      </p:grpSp>
      <p:pic>
        <p:nvPicPr>
          <p:cNvPr id="379" name="Picture 378">
            <a:extLst>
              <a:ext uri="{FF2B5EF4-FFF2-40B4-BE49-F238E27FC236}">
                <a16:creationId xmlns:a16="http://schemas.microsoft.com/office/drawing/2014/main" id="{2DE1248F-378C-4506-80E7-D35EC312C474}"/>
              </a:ext>
            </a:extLst>
          </p:cNvPr>
          <p:cNvPicPr>
            <a:picLocks noChangeAspect="1"/>
          </p:cNvPicPr>
          <p:nvPr/>
        </p:nvPicPr>
        <p:blipFill>
          <a:blip r:embed="rId4">
            <a:biLevel thresh="50000"/>
            <a:extLst>
              <a:ext uri="{BEBA8EAE-BF5A-486C-A8C5-ECC9F3942E4B}">
                <a14:imgProps xmlns:a14="http://schemas.microsoft.com/office/drawing/2010/main">
                  <a14:imgLayer r:embed="rId5">
                    <a14:imgEffect>
                      <a14:brightnessContrast bright="-40000"/>
                    </a14:imgEffect>
                  </a14:imgLayer>
                </a14:imgProps>
              </a:ext>
            </a:extLst>
          </a:blip>
          <a:stretch>
            <a:fillRect/>
          </a:stretch>
        </p:blipFill>
        <p:spPr>
          <a:xfrm rot="12039751">
            <a:off x="7232986" y="4907061"/>
            <a:ext cx="374021" cy="369771"/>
          </a:xfrm>
          <a:prstGeom prst="rect">
            <a:avLst/>
          </a:prstGeom>
          <a:effectLst/>
        </p:spPr>
      </p:pic>
      <p:sp>
        <p:nvSpPr>
          <p:cNvPr id="380" name="Flowchart: Alternate Process 379">
            <a:hlinkClick r:id="" action="ppaction://noaction"/>
            <a:extLst>
              <a:ext uri="{FF2B5EF4-FFF2-40B4-BE49-F238E27FC236}">
                <a16:creationId xmlns:a16="http://schemas.microsoft.com/office/drawing/2014/main" id="{E78086DF-B3B4-4BD8-B6C3-18AA6100E122}"/>
              </a:ext>
            </a:extLst>
          </p:cNvPr>
          <p:cNvSpPr/>
          <p:nvPr/>
        </p:nvSpPr>
        <p:spPr>
          <a:xfrm flipH="1">
            <a:off x="5422599" y="4523438"/>
            <a:ext cx="1159489" cy="1456292"/>
          </a:xfrm>
          <a:prstGeom prst="flowChartAlternateProcess">
            <a:avLst/>
          </a:prstGeom>
          <a:solidFill>
            <a:schemeClr val="bg1">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0D2547">
                  <a:lumMod val="90000"/>
                  <a:lumOff val="10000"/>
                </a:srgbClr>
              </a:solidFill>
              <a:effectLst/>
              <a:uLnTx/>
              <a:uFillTx/>
              <a:latin typeface="SST Arabic" panose="020B0504030504020204" pitchFamily="34" charset="-78"/>
              <a:ea typeface="+mn-ea"/>
              <a:cs typeface="SST Arabic" panose="020B0504030504020204" pitchFamily="34" charset="-78"/>
            </a:endParaRPr>
          </a:p>
        </p:txBody>
      </p:sp>
      <p:grpSp>
        <p:nvGrpSpPr>
          <p:cNvPr id="381" name="Group 380">
            <a:extLst>
              <a:ext uri="{FF2B5EF4-FFF2-40B4-BE49-F238E27FC236}">
                <a16:creationId xmlns:a16="http://schemas.microsoft.com/office/drawing/2014/main" id="{430DC12C-623A-47EA-A655-5557E805BB3C}"/>
              </a:ext>
            </a:extLst>
          </p:cNvPr>
          <p:cNvGrpSpPr/>
          <p:nvPr/>
        </p:nvGrpSpPr>
        <p:grpSpPr>
          <a:xfrm>
            <a:off x="4924621" y="4813947"/>
            <a:ext cx="1766731" cy="248441"/>
            <a:chOff x="4852431" y="3267989"/>
            <a:chExt cx="1766731" cy="248441"/>
          </a:xfrm>
        </p:grpSpPr>
        <p:sp>
          <p:nvSpPr>
            <p:cNvPr id="382" name="Rectangle 381">
              <a:hlinkClick r:id="" action="ppaction://noaction"/>
              <a:extLst>
                <a:ext uri="{FF2B5EF4-FFF2-40B4-BE49-F238E27FC236}">
                  <a16:creationId xmlns:a16="http://schemas.microsoft.com/office/drawing/2014/main" id="{30FEDDC9-CB00-4A17-BD4E-9922DB874ACD}"/>
                </a:ext>
              </a:extLst>
            </p:cNvPr>
            <p:cNvSpPr/>
            <p:nvPr/>
          </p:nvSpPr>
          <p:spPr>
            <a:xfrm>
              <a:off x="4852431" y="3279459"/>
              <a:ext cx="1653062" cy="236971"/>
            </a:xfrm>
            <a:prstGeom prst="rect">
              <a:avLst/>
            </a:prstGeom>
            <a:solidFill>
              <a:srgbClr val="05D0CB">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900" b="1" i="0" u="none" strike="noStrike" kern="1200" cap="none" spc="0" normalizeH="0" baseline="0" noProof="0" dirty="0">
                <a:ln>
                  <a:noFill/>
                </a:ln>
                <a:solidFill>
                  <a:srgbClr val="E6E6E6">
                    <a:lumMod val="25000"/>
                  </a:srgbClr>
                </a:solidFill>
                <a:effectLst/>
                <a:uLnTx/>
                <a:uFillTx/>
                <a:latin typeface="SST Arabic" panose="020B0504030504020204" pitchFamily="34" charset="-78"/>
                <a:ea typeface="+mn-ea"/>
                <a:cs typeface="Somar Bold"/>
              </a:endParaRPr>
            </a:p>
          </p:txBody>
        </p:sp>
        <p:sp>
          <p:nvSpPr>
            <p:cNvPr id="383" name="Rounded Rectangle 135">
              <a:extLst>
                <a:ext uri="{FF2B5EF4-FFF2-40B4-BE49-F238E27FC236}">
                  <a16:creationId xmlns:a16="http://schemas.microsoft.com/office/drawing/2014/main" id="{B1DE3DFF-233D-4A97-BA7C-DC8599818982}"/>
                </a:ext>
              </a:extLst>
            </p:cNvPr>
            <p:cNvSpPr/>
            <p:nvPr/>
          </p:nvSpPr>
          <p:spPr>
            <a:xfrm>
              <a:off x="5201419" y="3267989"/>
              <a:ext cx="1417743" cy="24577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900" b="0" i="0" u="none" strike="noStrike" kern="0" cap="none" spc="0" normalizeH="0" baseline="0" noProof="0" dirty="0">
                  <a:ln>
                    <a:noFill/>
                  </a:ln>
                  <a:solidFill>
                    <a:srgbClr val="0D2547"/>
                  </a:solidFill>
                  <a:effectLst/>
                  <a:uLnTx/>
                  <a:uFillTx/>
                  <a:latin typeface="Somar Light" panose="00000400000000000000" pitchFamily="50" charset="-78"/>
                  <a:ea typeface="+mn-ea"/>
                  <a:cs typeface="Somar Bold"/>
                </a:rPr>
                <a:t>رقم جواز سفر المسافر</a:t>
              </a:r>
            </a:p>
          </p:txBody>
        </p:sp>
      </p:grpSp>
      <p:grpSp>
        <p:nvGrpSpPr>
          <p:cNvPr id="384" name="Group 383">
            <a:extLst>
              <a:ext uri="{FF2B5EF4-FFF2-40B4-BE49-F238E27FC236}">
                <a16:creationId xmlns:a16="http://schemas.microsoft.com/office/drawing/2014/main" id="{0C10739E-1E14-4EB9-9BC1-7FA8784D42ED}"/>
              </a:ext>
            </a:extLst>
          </p:cNvPr>
          <p:cNvGrpSpPr/>
          <p:nvPr/>
        </p:nvGrpSpPr>
        <p:grpSpPr>
          <a:xfrm>
            <a:off x="4924621" y="5371090"/>
            <a:ext cx="1766731" cy="248441"/>
            <a:chOff x="4852431" y="3267989"/>
            <a:chExt cx="1766731" cy="248441"/>
          </a:xfrm>
        </p:grpSpPr>
        <p:sp>
          <p:nvSpPr>
            <p:cNvPr id="385" name="Rectangle 384">
              <a:hlinkClick r:id="" action="ppaction://noaction"/>
              <a:extLst>
                <a:ext uri="{FF2B5EF4-FFF2-40B4-BE49-F238E27FC236}">
                  <a16:creationId xmlns:a16="http://schemas.microsoft.com/office/drawing/2014/main" id="{116AEC1B-EF96-4BEF-AFC5-F0D271C982B5}"/>
                </a:ext>
              </a:extLst>
            </p:cNvPr>
            <p:cNvSpPr/>
            <p:nvPr/>
          </p:nvSpPr>
          <p:spPr>
            <a:xfrm>
              <a:off x="4852431" y="3279459"/>
              <a:ext cx="1653062" cy="236971"/>
            </a:xfrm>
            <a:prstGeom prst="rect">
              <a:avLst/>
            </a:prstGeom>
            <a:solidFill>
              <a:srgbClr val="05D0CB">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900" b="1" i="0" u="none" strike="noStrike" kern="1200" cap="none" spc="0" normalizeH="0" baseline="0" noProof="0" dirty="0">
                <a:ln>
                  <a:noFill/>
                </a:ln>
                <a:solidFill>
                  <a:srgbClr val="E6E6E6">
                    <a:lumMod val="25000"/>
                  </a:srgbClr>
                </a:solidFill>
                <a:effectLst/>
                <a:uLnTx/>
                <a:uFillTx/>
                <a:latin typeface="SST Arabic" panose="020B0504030504020204" pitchFamily="34" charset="-78"/>
                <a:ea typeface="+mn-ea"/>
                <a:cs typeface="Somar Bold"/>
              </a:endParaRPr>
            </a:p>
          </p:txBody>
        </p:sp>
        <p:sp>
          <p:nvSpPr>
            <p:cNvPr id="386" name="Rounded Rectangle 135">
              <a:extLst>
                <a:ext uri="{FF2B5EF4-FFF2-40B4-BE49-F238E27FC236}">
                  <a16:creationId xmlns:a16="http://schemas.microsoft.com/office/drawing/2014/main" id="{7BB70C13-E104-4D6E-9D72-07667CC465C6}"/>
                </a:ext>
              </a:extLst>
            </p:cNvPr>
            <p:cNvSpPr/>
            <p:nvPr/>
          </p:nvSpPr>
          <p:spPr>
            <a:xfrm>
              <a:off x="5201419" y="3267989"/>
              <a:ext cx="1417743" cy="24577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900" b="0" i="0" u="none" strike="noStrike" kern="0" cap="none" spc="0" normalizeH="0" baseline="0" noProof="0" dirty="0">
                  <a:ln>
                    <a:noFill/>
                  </a:ln>
                  <a:solidFill>
                    <a:srgbClr val="0D2547"/>
                  </a:solidFill>
                  <a:effectLst/>
                  <a:uLnTx/>
                  <a:uFillTx/>
                  <a:latin typeface="Somar Light" panose="00000400000000000000" pitchFamily="50" charset="-78"/>
                  <a:ea typeface="+mn-ea"/>
                  <a:cs typeface="Somar Bold"/>
                </a:rPr>
                <a:t>رقم هوية المسافر</a:t>
              </a:r>
            </a:p>
          </p:txBody>
        </p:sp>
      </p:grpSp>
      <p:sp>
        <p:nvSpPr>
          <p:cNvPr id="387" name="Title 1">
            <a:extLst>
              <a:ext uri="{FF2B5EF4-FFF2-40B4-BE49-F238E27FC236}">
                <a16:creationId xmlns:a16="http://schemas.microsoft.com/office/drawing/2014/main" id="{C0B926E5-7E3E-4187-A9A0-65A4E5D45C49}"/>
              </a:ext>
            </a:extLst>
          </p:cNvPr>
          <p:cNvSpPr txBox="1">
            <a:spLocks/>
          </p:cNvSpPr>
          <p:nvPr/>
        </p:nvSpPr>
        <p:spPr>
          <a:xfrm>
            <a:off x="5143690" y="5170184"/>
            <a:ext cx="350723" cy="255817"/>
          </a:xfrm>
          <a:prstGeom prst="rect">
            <a:avLst/>
          </a:prstGeom>
        </p:spPr>
        <p:txBody>
          <a:bodyPr vert="horz" lIns="0" tIns="0" rIns="0" bIns="0" rtlCol="0" anchor="t">
            <a:noAutofit/>
          </a:bodyPr>
          <a:lstStyle>
            <a:lvl1pPr algn="r" defTabSz="914400" rtl="1" eaLnBrk="1" latinLnBrk="0" hangingPunct="1">
              <a:lnSpc>
                <a:spcPct val="90000"/>
              </a:lnSpc>
              <a:spcBef>
                <a:spcPct val="0"/>
              </a:spcBef>
              <a:buNone/>
              <a:defRPr sz="2600" kern="1200">
                <a:solidFill>
                  <a:schemeClr val="accent3"/>
                </a:solidFill>
                <a:latin typeface="Greta Arabic" pitchFamily="2" charset="-78"/>
                <a:ea typeface="+mj-ea"/>
                <a:cs typeface="+mj-cs"/>
              </a:defRPr>
            </a:lvl1pPr>
          </a:lstStyle>
          <a:p>
            <a:pPr marL="0" marR="0" lvl="0" indent="0" algn="ctr" defTabSz="914400" rtl="1" eaLnBrk="1" fontAlgn="auto" latinLnBrk="0" hangingPunct="1">
              <a:lnSpc>
                <a:spcPct val="90000"/>
              </a:lnSpc>
              <a:spcBef>
                <a:spcPct val="0"/>
              </a:spcBef>
              <a:spcAft>
                <a:spcPts val="0"/>
              </a:spcAft>
              <a:buClrTx/>
              <a:buSzTx/>
              <a:buFontTx/>
              <a:buNone/>
              <a:tabLst/>
              <a:defRPr/>
            </a:pPr>
            <a:r>
              <a:rPr kumimoji="0" lang="ar-SA" sz="1000" b="1" i="0" u="none" strike="noStrike" kern="1200" cap="none" spc="0" normalizeH="0" baseline="0" noProof="0" dirty="0">
                <a:ln>
                  <a:noFill/>
                </a:ln>
                <a:solidFill>
                  <a:srgbClr val="E6E6E6">
                    <a:lumMod val="10000"/>
                  </a:srgbClr>
                </a:solidFill>
                <a:effectLst/>
                <a:uLnTx/>
                <a:uFillTx/>
                <a:latin typeface="Somar Light" panose="00000400000000000000" pitchFamily="50" charset="-78"/>
                <a:ea typeface="+mj-ea"/>
                <a:cs typeface="Somar Light" panose="00000400000000000000" pitchFamily="50" charset="-78"/>
              </a:rPr>
              <a:t>أو</a:t>
            </a:r>
            <a:endParaRPr kumimoji="0" lang="en-US" sz="1000" b="0" i="0" u="none" strike="noStrike" kern="1200" cap="none" spc="0" normalizeH="0" baseline="0" noProof="0" dirty="0">
              <a:ln>
                <a:noFill/>
              </a:ln>
              <a:solidFill>
                <a:srgbClr val="E6E6E6">
                  <a:lumMod val="10000"/>
                </a:srgbClr>
              </a:solidFill>
              <a:effectLst/>
              <a:uLnTx/>
              <a:uFillTx/>
              <a:latin typeface="Somar Light" panose="00000400000000000000" pitchFamily="50" charset="-78"/>
              <a:ea typeface="+mj-ea"/>
              <a:cs typeface="Somar Light" panose="00000400000000000000" pitchFamily="50" charset="-78"/>
            </a:endParaRPr>
          </a:p>
        </p:txBody>
      </p:sp>
      <p:sp>
        <p:nvSpPr>
          <p:cNvPr id="389" name="Rectangle 388">
            <a:hlinkClick r:id="" action="ppaction://noaction"/>
            <a:extLst>
              <a:ext uri="{FF2B5EF4-FFF2-40B4-BE49-F238E27FC236}">
                <a16:creationId xmlns:a16="http://schemas.microsoft.com/office/drawing/2014/main" id="{BAF70FAD-1E38-41A1-B7B9-AE1146F53D88}"/>
              </a:ext>
            </a:extLst>
          </p:cNvPr>
          <p:cNvSpPr/>
          <p:nvPr/>
        </p:nvSpPr>
        <p:spPr>
          <a:xfrm>
            <a:off x="3302926" y="4218737"/>
            <a:ext cx="1626964" cy="2052320"/>
          </a:xfrm>
          <a:prstGeom prst="rect">
            <a:avLst/>
          </a:prstGeom>
          <a:solidFill>
            <a:schemeClr val="bg1">
              <a:lumMod val="6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900" b="1" i="0" u="none" strike="noStrike" kern="1200" cap="none" spc="0" normalizeH="0" baseline="0" noProof="0" dirty="0">
              <a:ln>
                <a:noFill/>
              </a:ln>
              <a:solidFill>
                <a:srgbClr val="E6E6E6">
                  <a:lumMod val="25000"/>
                </a:srgbClr>
              </a:solidFill>
              <a:effectLst/>
              <a:uLnTx/>
              <a:uFillTx/>
              <a:latin typeface="SST Arabic" panose="020B0504030504020204" pitchFamily="34" charset="-78"/>
              <a:ea typeface="+mn-ea"/>
              <a:cs typeface="Somar Bold"/>
            </a:endParaRPr>
          </a:p>
        </p:txBody>
      </p:sp>
      <p:grpSp>
        <p:nvGrpSpPr>
          <p:cNvPr id="390" name="Group 389">
            <a:extLst>
              <a:ext uri="{FF2B5EF4-FFF2-40B4-BE49-F238E27FC236}">
                <a16:creationId xmlns:a16="http://schemas.microsoft.com/office/drawing/2014/main" id="{DA9CFCCE-7919-4F1D-9827-B36B73A279BF}"/>
              </a:ext>
            </a:extLst>
          </p:cNvPr>
          <p:cNvGrpSpPr/>
          <p:nvPr/>
        </p:nvGrpSpPr>
        <p:grpSpPr>
          <a:xfrm>
            <a:off x="2972800" y="4639458"/>
            <a:ext cx="2177432" cy="1354956"/>
            <a:chOff x="2901989" y="3593880"/>
            <a:chExt cx="2177432" cy="1354956"/>
          </a:xfrm>
        </p:grpSpPr>
        <p:sp>
          <p:nvSpPr>
            <p:cNvPr id="391" name="Rounded Rectangle 88">
              <a:extLst>
                <a:ext uri="{FF2B5EF4-FFF2-40B4-BE49-F238E27FC236}">
                  <a16:creationId xmlns:a16="http://schemas.microsoft.com/office/drawing/2014/main" id="{4748F2D5-B1BC-4B5C-817F-355EB48DAD80}"/>
                </a:ext>
              </a:extLst>
            </p:cNvPr>
            <p:cNvSpPr/>
            <p:nvPr/>
          </p:nvSpPr>
          <p:spPr>
            <a:xfrm>
              <a:off x="3222086" y="4564130"/>
              <a:ext cx="673867" cy="301213"/>
            </a:xfrm>
            <a:prstGeom prst="roundRect">
              <a:avLst/>
            </a:prstGeom>
            <a:solidFill>
              <a:schemeClr val="bg1"/>
            </a:solidFill>
            <a:ln>
              <a:noFill/>
            </a:ln>
            <a:effectLst>
              <a:outerShdw blurRad="50800" dist="38100" dir="8100000" algn="tr"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900" b="0" i="0" u="none" strike="noStrike" kern="1200" cap="none" spc="0" normalizeH="0" baseline="0" noProof="0" dirty="0">
                  <a:ln>
                    <a:noFill/>
                  </a:ln>
                  <a:solidFill>
                    <a:srgbClr val="0D2547"/>
                  </a:solidFill>
                  <a:effectLst/>
                  <a:uLnTx/>
                  <a:uFillTx/>
                  <a:latin typeface="Somar Medium" panose="00000600000000000000" pitchFamily="50" charset="-78"/>
                  <a:ea typeface="+mn-ea"/>
                  <a:cs typeface="Somar Medium" panose="00000600000000000000" pitchFamily="50" charset="-78"/>
                </a:rPr>
                <a:t>متطابقة</a:t>
              </a:r>
            </a:p>
          </p:txBody>
        </p:sp>
        <p:sp>
          <p:nvSpPr>
            <p:cNvPr id="392" name="Diamond 391">
              <a:extLst>
                <a:ext uri="{FF2B5EF4-FFF2-40B4-BE49-F238E27FC236}">
                  <a16:creationId xmlns:a16="http://schemas.microsoft.com/office/drawing/2014/main" id="{66356D3C-F11A-4AB6-B360-7A112767F83B}"/>
                </a:ext>
              </a:extLst>
            </p:cNvPr>
            <p:cNvSpPr/>
            <p:nvPr/>
          </p:nvSpPr>
          <p:spPr>
            <a:xfrm>
              <a:off x="2901989" y="3593880"/>
              <a:ext cx="2177432" cy="620925"/>
            </a:xfrm>
            <a:prstGeom prst="diamond">
              <a:avLst/>
            </a:prstGeom>
            <a:solidFill>
              <a:schemeClr val="bg1"/>
            </a:solidFill>
            <a:ln>
              <a:noFill/>
            </a:ln>
            <a:effectLst>
              <a:outerShdw blurRad="50800" dist="38100" dir="8100000" algn="tr"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90000"/>
                </a:lnSpc>
                <a:spcBef>
                  <a:spcPct val="0"/>
                </a:spcBef>
                <a:spcAft>
                  <a:spcPts val="0"/>
                </a:spcAft>
                <a:buClrTx/>
                <a:buSzTx/>
                <a:buFontTx/>
                <a:buNone/>
                <a:tabLst/>
                <a:defRPr/>
              </a:pPr>
              <a:r>
                <a:rPr kumimoji="0" lang="ar-SA" sz="800" b="1" i="0" u="none" strike="noStrike" kern="1200" cap="none" spc="0" normalizeH="0" baseline="0" noProof="0" dirty="0">
                  <a:ln>
                    <a:noFill/>
                  </a:ln>
                  <a:solidFill>
                    <a:srgbClr val="E6E6E6">
                      <a:lumMod val="10000"/>
                    </a:srgbClr>
                  </a:solidFill>
                  <a:effectLst/>
                  <a:uLnTx/>
                  <a:uFillTx/>
                  <a:latin typeface="Somar Light" panose="00000400000000000000" pitchFamily="50" charset="-78"/>
                  <a:ea typeface="+mn-ea"/>
                  <a:cs typeface="Somar Light" panose="00000400000000000000" pitchFamily="50" charset="-78"/>
                </a:rPr>
                <a:t> مطابقة البيانات المدخلة مع </a:t>
              </a:r>
              <a:r>
                <a:rPr kumimoji="0" lang="en-US" sz="800" b="1" i="0" u="none" strike="noStrike" kern="1200" cap="none" spc="0" normalizeH="0" baseline="0" noProof="0" dirty="0">
                  <a:ln>
                    <a:noFill/>
                  </a:ln>
                  <a:solidFill>
                    <a:srgbClr val="E6E6E6">
                      <a:lumMod val="10000"/>
                    </a:srgbClr>
                  </a:solidFill>
                  <a:effectLst/>
                  <a:uLnTx/>
                  <a:uFillTx/>
                  <a:latin typeface="Somar Light" panose="00000400000000000000" pitchFamily="50" charset="-78"/>
                  <a:ea typeface="+mn-ea"/>
                  <a:cs typeface="Somar Light" panose="00000400000000000000" pitchFamily="50" charset="-78"/>
                </a:rPr>
                <a:t>Profile</a:t>
              </a:r>
              <a:r>
                <a:rPr kumimoji="0" lang="ar-SA" sz="800" b="1" i="0" u="none" strike="noStrike" kern="1200" cap="none" spc="0" normalizeH="0" baseline="0" noProof="0" dirty="0">
                  <a:ln>
                    <a:noFill/>
                  </a:ln>
                  <a:solidFill>
                    <a:srgbClr val="E6E6E6">
                      <a:lumMod val="10000"/>
                    </a:srgbClr>
                  </a:solidFill>
                  <a:effectLst/>
                  <a:uLnTx/>
                  <a:uFillTx/>
                  <a:latin typeface="Somar Light" panose="00000400000000000000" pitchFamily="50" charset="-78"/>
                  <a:ea typeface="+mn-ea"/>
                  <a:cs typeface="Somar Light" panose="00000400000000000000" pitchFamily="50" charset="-78"/>
                </a:rPr>
                <a:t>   </a:t>
              </a:r>
            </a:p>
          </p:txBody>
        </p:sp>
        <p:sp>
          <p:nvSpPr>
            <p:cNvPr id="393" name="Rounded Rectangle 108">
              <a:extLst>
                <a:ext uri="{FF2B5EF4-FFF2-40B4-BE49-F238E27FC236}">
                  <a16:creationId xmlns:a16="http://schemas.microsoft.com/office/drawing/2014/main" id="{5453518A-9B59-40CD-955B-4F4199ADD761}"/>
                </a:ext>
              </a:extLst>
            </p:cNvPr>
            <p:cNvSpPr/>
            <p:nvPr/>
          </p:nvSpPr>
          <p:spPr>
            <a:xfrm>
              <a:off x="4096326" y="4556590"/>
              <a:ext cx="642082" cy="301213"/>
            </a:xfrm>
            <a:prstGeom prst="roundRect">
              <a:avLst/>
            </a:prstGeom>
            <a:solidFill>
              <a:schemeClr val="bg1"/>
            </a:solidFill>
            <a:ln>
              <a:noFill/>
            </a:ln>
            <a:effectLst>
              <a:outerShdw blurRad="50800" dist="38100" dir="8100000" algn="tr"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900" b="0" i="0" u="none" strike="noStrike" kern="1200" cap="none" spc="0" normalizeH="0" baseline="0" noProof="0" dirty="0">
                  <a:ln>
                    <a:noFill/>
                  </a:ln>
                  <a:solidFill>
                    <a:srgbClr val="0D2547"/>
                  </a:solidFill>
                  <a:effectLst/>
                  <a:uLnTx/>
                  <a:uFillTx/>
                  <a:latin typeface="Somar Medium" panose="00000600000000000000" pitchFamily="50" charset="-78"/>
                  <a:ea typeface="+mn-ea"/>
                  <a:cs typeface="Somar Medium" panose="00000600000000000000" pitchFamily="50" charset="-78"/>
                </a:rPr>
                <a:t>غير متطابقة</a:t>
              </a:r>
            </a:p>
          </p:txBody>
        </p:sp>
        <p:cxnSp>
          <p:nvCxnSpPr>
            <p:cNvPr id="394" name="Elbow Connector 111">
              <a:extLst>
                <a:ext uri="{FF2B5EF4-FFF2-40B4-BE49-F238E27FC236}">
                  <a16:creationId xmlns:a16="http://schemas.microsoft.com/office/drawing/2014/main" id="{10022F8B-9588-4130-A250-0997EA6EA63E}"/>
                </a:ext>
              </a:extLst>
            </p:cNvPr>
            <p:cNvCxnSpPr>
              <a:cxnSpLocks/>
              <a:stCxn id="392" idx="2"/>
              <a:endCxn id="391" idx="0"/>
            </p:cNvCxnSpPr>
            <p:nvPr/>
          </p:nvCxnSpPr>
          <p:spPr>
            <a:xfrm rot="5400000">
              <a:off x="3600201" y="4173625"/>
              <a:ext cx="349325" cy="431685"/>
            </a:xfrm>
            <a:prstGeom prst="bentConnector3">
              <a:avLst>
                <a:gd name="adj1" fmla="val 50000"/>
              </a:avLst>
            </a:prstGeom>
            <a:ln w="1270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5" name="Elbow Connector 112">
              <a:extLst>
                <a:ext uri="{FF2B5EF4-FFF2-40B4-BE49-F238E27FC236}">
                  <a16:creationId xmlns:a16="http://schemas.microsoft.com/office/drawing/2014/main" id="{D7A09EC6-460E-4882-A035-A7A1CD7B8197}"/>
                </a:ext>
              </a:extLst>
            </p:cNvPr>
            <p:cNvCxnSpPr>
              <a:cxnSpLocks/>
              <a:stCxn id="392" idx="2"/>
              <a:endCxn id="393" idx="0"/>
            </p:cNvCxnSpPr>
            <p:nvPr/>
          </p:nvCxnSpPr>
          <p:spPr>
            <a:xfrm rot="16200000" flipH="1">
              <a:off x="4033144" y="4172366"/>
              <a:ext cx="341785" cy="426662"/>
            </a:xfrm>
            <a:prstGeom prst="bentConnector3">
              <a:avLst>
                <a:gd name="adj1" fmla="val 50000"/>
              </a:avLst>
            </a:prstGeom>
            <a:ln w="1270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96" name="Picture 2" descr="True Svg Png Icon Free Download (#393749) - OnlineWebFonts.COM">
              <a:extLst>
                <a:ext uri="{FF2B5EF4-FFF2-40B4-BE49-F238E27FC236}">
                  <a16:creationId xmlns:a16="http://schemas.microsoft.com/office/drawing/2014/main" id="{0EB61F4B-AC6D-4671-92EF-394E09C2FFBA}"/>
                </a:ext>
              </a:extLst>
            </p:cNvPr>
            <p:cNvPicPr>
              <a:picLocks noChangeAspect="1" noChangeArrowheads="1"/>
            </p:cNvPicPr>
            <p:nvPr/>
          </p:nvPicPr>
          <p:blipFill>
            <a:blip r:embed="rId9">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628384" y="4662911"/>
              <a:ext cx="285925" cy="285925"/>
            </a:xfrm>
            <a:prstGeom prst="rect">
              <a:avLst/>
            </a:prstGeom>
            <a:noFill/>
            <a:extLst>
              <a:ext uri="{909E8E84-426E-40DD-AFC4-6F175D3DCCD1}">
                <a14:hiddenFill xmlns:a14="http://schemas.microsoft.com/office/drawing/2010/main">
                  <a:solidFill>
                    <a:srgbClr val="FFFFFF"/>
                  </a:solidFill>
                </a14:hiddenFill>
              </a:ext>
            </a:extLst>
          </p:spPr>
        </p:pic>
      </p:grpSp>
      <p:sp>
        <p:nvSpPr>
          <p:cNvPr id="398" name="Rounded Rectangle 117">
            <a:extLst>
              <a:ext uri="{FF2B5EF4-FFF2-40B4-BE49-F238E27FC236}">
                <a16:creationId xmlns:a16="http://schemas.microsoft.com/office/drawing/2014/main" id="{84468F43-67CE-49EE-B151-5A8192641155}"/>
              </a:ext>
            </a:extLst>
          </p:cNvPr>
          <p:cNvSpPr/>
          <p:nvPr/>
        </p:nvSpPr>
        <p:spPr>
          <a:xfrm>
            <a:off x="1480212" y="4594515"/>
            <a:ext cx="1230923" cy="1430673"/>
          </a:xfrm>
          <a:prstGeom prst="roundRect">
            <a:avLst>
              <a:gd name="adj" fmla="val 3508"/>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a:noFill/>
              </a:ln>
              <a:solidFill>
                <a:srgbClr val="FFFFFF"/>
              </a:solidFill>
              <a:effectLst/>
              <a:uLnTx/>
              <a:uFillTx/>
              <a:latin typeface="SST Arabic" panose="020B0504030504020204" pitchFamily="34" charset="-78"/>
              <a:ea typeface="+mn-ea"/>
              <a:cs typeface="SST Arabic" panose="020B0504030504020204" pitchFamily="34" charset="-78"/>
            </a:endParaRPr>
          </a:p>
        </p:txBody>
      </p:sp>
      <p:sp>
        <p:nvSpPr>
          <p:cNvPr id="399" name="Rounded Rectangle 149">
            <a:extLst>
              <a:ext uri="{FF2B5EF4-FFF2-40B4-BE49-F238E27FC236}">
                <a16:creationId xmlns:a16="http://schemas.microsoft.com/office/drawing/2014/main" id="{EFD28505-65EC-48CC-8CAF-76D809366FF3}"/>
              </a:ext>
            </a:extLst>
          </p:cNvPr>
          <p:cNvSpPr/>
          <p:nvPr/>
        </p:nvSpPr>
        <p:spPr>
          <a:xfrm>
            <a:off x="1371734" y="5580232"/>
            <a:ext cx="1459844" cy="485961"/>
          </a:xfrm>
          <a:prstGeom prst="roundRect">
            <a:avLst/>
          </a:prstGeom>
        </p:spPr>
        <p:txBody>
          <a:bodyPr vert="horz" lIns="0" tIns="0" rIns="0" bIns="0" rtlCol="0" anchor="t">
            <a:noAutofit/>
          </a:bodyPr>
          <a:lstStyle/>
          <a:p>
            <a:pPr marL="0" marR="0" lvl="0" indent="0" algn="ctr" defTabSz="914400" rtl="1" eaLnBrk="1" fontAlgn="auto" latinLnBrk="0" hangingPunct="1">
              <a:lnSpc>
                <a:spcPct val="150000"/>
              </a:lnSpc>
              <a:spcBef>
                <a:spcPct val="0"/>
              </a:spcBef>
              <a:spcAft>
                <a:spcPts val="0"/>
              </a:spcAft>
              <a:buClrTx/>
              <a:buSzTx/>
              <a:buFontTx/>
              <a:buNone/>
              <a:tabLst/>
              <a:defRPr/>
            </a:pPr>
            <a:r>
              <a:rPr kumimoji="0" lang="ar-SA" sz="900" b="1" i="0" u="none" strike="noStrike" kern="1200" cap="none" spc="0" normalizeH="0" baseline="0" noProof="0" dirty="0">
                <a:ln>
                  <a:noFill/>
                </a:ln>
                <a:solidFill>
                  <a:srgbClr val="E6E6E6">
                    <a:lumMod val="10000"/>
                  </a:srgbClr>
                </a:solidFill>
                <a:effectLst/>
                <a:uLnTx/>
                <a:uFillTx/>
                <a:latin typeface="Somar Light" panose="00000400000000000000" pitchFamily="50" charset="-78"/>
                <a:ea typeface="+mn-ea"/>
                <a:cs typeface="Somar Bold"/>
              </a:rPr>
              <a:t>استهداف المسافر</a:t>
            </a:r>
          </a:p>
        </p:txBody>
      </p:sp>
      <p:grpSp>
        <p:nvGrpSpPr>
          <p:cNvPr id="400" name="Group 399">
            <a:extLst>
              <a:ext uri="{FF2B5EF4-FFF2-40B4-BE49-F238E27FC236}">
                <a16:creationId xmlns:a16="http://schemas.microsoft.com/office/drawing/2014/main" id="{AC0D938C-AFA2-42BE-92B2-22BA8E9960EF}"/>
              </a:ext>
            </a:extLst>
          </p:cNvPr>
          <p:cNvGrpSpPr/>
          <p:nvPr/>
        </p:nvGrpSpPr>
        <p:grpSpPr>
          <a:xfrm>
            <a:off x="1725768" y="4828633"/>
            <a:ext cx="873510" cy="713191"/>
            <a:chOff x="1449966" y="1977140"/>
            <a:chExt cx="873510" cy="713191"/>
          </a:xfrm>
        </p:grpSpPr>
        <p:pic>
          <p:nvPicPr>
            <p:cNvPr id="401" name="Picture 400">
              <a:extLst>
                <a:ext uri="{FF2B5EF4-FFF2-40B4-BE49-F238E27FC236}">
                  <a16:creationId xmlns:a16="http://schemas.microsoft.com/office/drawing/2014/main" id="{C4E0BD0B-1F7C-4258-BFED-F6C913698A8D}"/>
                </a:ext>
              </a:extLst>
            </p:cNvPr>
            <p:cNvPicPr>
              <a:picLocks noChangeAspect="1"/>
            </p:cNvPicPr>
            <p:nvPr/>
          </p:nvPicPr>
          <p:blipFill>
            <a:blip r:embed="rId10">
              <a:duotone>
                <a:prstClr val="black"/>
                <a:schemeClr val="accent2">
                  <a:tint val="45000"/>
                  <a:satMod val="400000"/>
                </a:schemeClr>
              </a:duotone>
              <a:extLst/>
            </a:blip>
            <a:stretch>
              <a:fillRect/>
            </a:stretch>
          </p:blipFill>
          <p:spPr>
            <a:xfrm>
              <a:off x="1449966" y="1977140"/>
              <a:ext cx="643732" cy="580154"/>
            </a:xfrm>
            <a:prstGeom prst="rect">
              <a:avLst/>
            </a:prstGeom>
          </p:spPr>
        </p:pic>
        <p:pic>
          <p:nvPicPr>
            <p:cNvPr id="402" name="Picture 6" descr="High Risk Icon #161711 - Free Icons Library">
              <a:extLst>
                <a:ext uri="{FF2B5EF4-FFF2-40B4-BE49-F238E27FC236}">
                  <a16:creationId xmlns:a16="http://schemas.microsoft.com/office/drawing/2014/main" id="{F530C06C-75BC-4D6C-BCAF-788C97AF814D}"/>
                </a:ext>
              </a:extLst>
            </p:cNvPr>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836939" y="2203794"/>
              <a:ext cx="486537" cy="486537"/>
            </a:xfrm>
            <a:prstGeom prst="rect">
              <a:avLst/>
            </a:prstGeom>
            <a:noFill/>
            <a:extLst>
              <a:ext uri="{909E8E84-426E-40DD-AFC4-6F175D3DCCD1}">
                <a14:hiddenFill xmlns:a14="http://schemas.microsoft.com/office/drawing/2010/main">
                  <a:solidFill>
                    <a:srgbClr val="FFFFFF"/>
                  </a:solidFill>
                </a14:hiddenFill>
              </a:ext>
            </a:extLst>
          </p:spPr>
        </p:pic>
      </p:grpSp>
      <p:sp>
        <p:nvSpPr>
          <p:cNvPr id="403" name="Rectangle 402">
            <a:extLst>
              <a:ext uri="{FF2B5EF4-FFF2-40B4-BE49-F238E27FC236}">
                <a16:creationId xmlns:a16="http://schemas.microsoft.com/office/drawing/2014/main" id="{B57EDF0D-53BB-4AFE-8DBE-7E3FE2E490E2}"/>
              </a:ext>
            </a:extLst>
          </p:cNvPr>
          <p:cNvSpPr/>
          <p:nvPr/>
        </p:nvSpPr>
        <p:spPr>
          <a:xfrm>
            <a:off x="3026003" y="4205768"/>
            <a:ext cx="3782870" cy="2065289"/>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ymbio AR+LT"/>
              <a:ea typeface="+mn-ea"/>
              <a:cs typeface="Symbio AR+LT"/>
            </a:endParaRPr>
          </a:p>
        </p:txBody>
      </p:sp>
      <p:grpSp>
        <p:nvGrpSpPr>
          <p:cNvPr id="404" name="Group 403">
            <a:extLst>
              <a:ext uri="{FF2B5EF4-FFF2-40B4-BE49-F238E27FC236}">
                <a16:creationId xmlns:a16="http://schemas.microsoft.com/office/drawing/2014/main" id="{CC33D519-27B9-4D89-ABA3-CD00B6EEB7C5}"/>
              </a:ext>
            </a:extLst>
          </p:cNvPr>
          <p:cNvGrpSpPr/>
          <p:nvPr/>
        </p:nvGrpSpPr>
        <p:grpSpPr>
          <a:xfrm>
            <a:off x="1977931" y="3745365"/>
            <a:ext cx="2237925" cy="754472"/>
            <a:chOff x="1017891" y="816189"/>
            <a:chExt cx="2499373" cy="837557"/>
          </a:xfrm>
        </p:grpSpPr>
        <p:sp>
          <p:nvSpPr>
            <p:cNvPr id="405" name="Rounded Rectangle 117">
              <a:extLst>
                <a:ext uri="{FF2B5EF4-FFF2-40B4-BE49-F238E27FC236}">
                  <a16:creationId xmlns:a16="http://schemas.microsoft.com/office/drawing/2014/main" id="{EC5A2F08-E173-438E-8507-86E722BF3B3E}"/>
                </a:ext>
              </a:extLst>
            </p:cNvPr>
            <p:cNvSpPr/>
            <p:nvPr/>
          </p:nvSpPr>
          <p:spPr>
            <a:xfrm>
              <a:off x="2138568" y="1145530"/>
              <a:ext cx="1378696" cy="290700"/>
            </a:xfrm>
            <a:prstGeom prst="roundRect">
              <a:avLst>
                <a:gd name="adj" fmla="val 16653"/>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a:noFill/>
                </a:ln>
                <a:solidFill>
                  <a:srgbClr val="FFFFFF"/>
                </a:solidFill>
                <a:effectLst/>
                <a:uLnTx/>
                <a:uFillTx/>
                <a:latin typeface="SST Arabic" panose="020B0504030504020204" pitchFamily="34" charset="-78"/>
                <a:ea typeface="+mn-ea"/>
                <a:cs typeface="SST Arabic" panose="020B0504030504020204" pitchFamily="34" charset="-78"/>
              </a:endParaRPr>
            </a:p>
          </p:txBody>
        </p:sp>
        <p:sp>
          <p:nvSpPr>
            <p:cNvPr id="406" name="Title 1">
              <a:extLst>
                <a:ext uri="{FF2B5EF4-FFF2-40B4-BE49-F238E27FC236}">
                  <a16:creationId xmlns:a16="http://schemas.microsoft.com/office/drawing/2014/main" id="{ECECAD4B-B93C-4637-8CBA-E9F87FD01722}"/>
                </a:ext>
              </a:extLst>
            </p:cNvPr>
            <p:cNvSpPr txBox="1">
              <a:spLocks/>
            </p:cNvSpPr>
            <p:nvPr/>
          </p:nvSpPr>
          <p:spPr>
            <a:xfrm>
              <a:off x="1017891" y="1212463"/>
              <a:ext cx="2379578" cy="352509"/>
            </a:xfrm>
            <a:prstGeom prst="rect">
              <a:avLst/>
            </a:prstGeom>
          </p:spPr>
          <p:txBody>
            <a:bodyPr vert="horz" lIns="0" tIns="0" rIns="0" bIns="0" rtlCol="0" anchor="t">
              <a:noAutofit/>
            </a:bodyPr>
            <a:lstStyle>
              <a:lvl1pPr algn="r" defTabSz="914400" rtl="1" eaLnBrk="1" latinLnBrk="0" hangingPunct="1">
                <a:lnSpc>
                  <a:spcPct val="90000"/>
                </a:lnSpc>
                <a:spcBef>
                  <a:spcPct val="0"/>
                </a:spcBef>
                <a:buNone/>
                <a:defRPr sz="2600" kern="1200">
                  <a:solidFill>
                    <a:schemeClr val="accent3"/>
                  </a:solidFill>
                  <a:latin typeface="Greta Arabic" pitchFamily="2" charset="-78"/>
                  <a:ea typeface="+mj-ea"/>
                  <a:cs typeface="+mj-cs"/>
                </a:defRPr>
              </a:lvl1pPr>
            </a:lstStyle>
            <a:p>
              <a:pPr marL="0" marR="0" lvl="0" indent="0" algn="r" defTabSz="914400" rtl="1" eaLnBrk="1" fontAlgn="auto" latinLnBrk="0" hangingPunct="1">
                <a:lnSpc>
                  <a:spcPct val="90000"/>
                </a:lnSpc>
                <a:spcBef>
                  <a:spcPct val="0"/>
                </a:spcBef>
                <a:spcAft>
                  <a:spcPts val="0"/>
                </a:spcAft>
                <a:buClrTx/>
                <a:buSzTx/>
                <a:buFontTx/>
                <a:buNone/>
                <a:tabLst/>
                <a:defRPr/>
              </a:pPr>
              <a:r>
                <a:rPr kumimoji="0" lang="ar-SA" sz="1100" b="0" i="0" u="none" strike="noStrike" kern="1200" cap="none" spc="0" normalizeH="0" baseline="0" noProof="0" dirty="0">
                  <a:ln>
                    <a:noFill/>
                  </a:ln>
                  <a:solidFill>
                    <a:srgbClr val="FFFFFF"/>
                  </a:solidFill>
                  <a:effectLst/>
                  <a:uLnTx/>
                  <a:uFillTx/>
                  <a:latin typeface="Greta Arabic" pitchFamily="2" charset="-78"/>
                  <a:ea typeface="+mj-ea"/>
                  <a:cs typeface="Somar Bold"/>
                </a:rPr>
                <a:t>محرك المخاطر </a:t>
              </a:r>
              <a:endParaRPr kumimoji="0" lang="en-US" sz="1100" b="0" i="0" u="none" strike="noStrike" kern="1200" cap="none" spc="0" normalizeH="0" baseline="0" noProof="0" dirty="0">
                <a:ln>
                  <a:noFill/>
                </a:ln>
                <a:solidFill>
                  <a:srgbClr val="FFFFFF"/>
                </a:solidFill>
                <a:effectLst/>
                <a:uLnTx/>
                <a:uFillTx/>
                <a:latin typeface="Greta Arabic" pitchFamily="2" charset="-78"/>
                <a:ea typeface="+mj-ea"/>
                <a:cs typeface="Somar Bold"/>
              </a:endParaRPr>
            </a:p>
          </p:txBody>
        </p:sp>
        <p:grpSp>
          <p:nvGrpSpPr>
            <p:cNvPr id="407" name="Group 406">
              <a:extLst>
                <a:ext uri="{FF2B5EF4-FFF2-40B4-BE49-F238E27FC236}">
                  <a16:creationId xmlns:a16="http://schemas.microsoft.com/office/drawing/2014/main" id="{8DAB108C-216F-4554-A89E-35B67D7A3BB8}"/>
                </a:ext>
              </a:extLst>
            </p:cNvPr>
            <p:cNvGrpSpPr/>
            <p:nvPr/>
          </p:nvGrpSpPr>
          <p:grpSpPr>
            <a:xfrm>
              <a:off x="1500068" y="816189"/>
              <a:ext cx="927245" cy="837557"/>
              <a:chOff x="1999842" y="3006204"/>
              <a:chExt cx="2249019" cy="2124066"/>
            </a:xfrm>
          </p:grpSpPr>
          <p:sp>
            <p:nvSpPr>
              <p:cNvPr id="408" name="Oval 407">
                <a:extLst>
                  <a:ext uri="{FF2B5EF4-FFF2-40B4-BE49-F238E27FC236}">
                    <a16:creationId xmlns:a16="http://schemas.microsoft.com/office/drawing/2014/main" id="{0D2EF49A-057F-4BEF-A7FE-64A9DFBA2401}"/>
                  </a:ext>
                </a:extLst>
              </p:cNvPr>
              <p:cNvSpPr/>
              <p:nvPr/>
            </p:nvSpPr>
            <p:spPr>
              <a:xfrm>
                <a:off x="2336214" y="3338993"/>
                <a:ext cx="985402" cy="988605"/>
              </a:xfrm>
              <a:prstGeom prst="ellipse">
                <a:avLst/>
              </a:prstGeom>
              <a:solidFill>
                <a:schemeClr val="bg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prst="cross"/>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Symbio AR+LT"/>
                </a:endParaRPr>
              </a:p>
            </p:txBody>
          </p:sp>
          <p:sp>
            <p:nvSpPr>
              <p:cNvPr id="409" name="Freeform 6">
                <a:extLst>
                  <a:ext uri="{FF2B5EF4-FFF2-40B4-BE49-F238E27FC236}">
                    <a16:creationId xmlns:a16="http://schemas.microsoft.com/office/drawing/2014/main" id="{55DD6F8D-1A35-4B81-B989-0E501AD9BBD9}"/>
                  </a:ext>
                </a:extLst>
              </p:cNvPr>
              <p:cNvSpPr>
                <a:spLocks noEditPoints="1"/>
              </p:cNvSpPr>
              <p:nvPr/>
            </p:nvSpPr>
            <p:spPr bwMode="auto">
              <a:xfrm rot="1007925">
                <a:off x="1999842" y="3006204"/>
                <a:ext cx="1666171" cy="1665293"/>
              </a:xfrm>
              <a:custGeom>
                <a:avLst/>
                <a:gdLst>
                  <a:gd name="T0" fmla="*/ 4109 w 8218"/>
                  <a:gd name="T1" fmla="*/ 6534 h 8219"/>
                  <a:gd name="T2" fmla="*/ 1684 w 8218"/>
                  <a:gd name="T3" fmla="*/ 4109 h 8219"/>
                  <a:gd name="T4" fmla="*/ 4109 w 8218"/>
                  <a:gd name="T5" fmla="*/ 1684 h 8219"/>
                  <a:gd name="T6" fmla="*/ 6534 w 8218"/>
                  <a:gd name="T7" fmla="*/ 4109 h 8219"/>
                  <a:gd name="T8" fmla="*/ 4109 w 8218"/>
                  <a:gd name="T9" fmla="*/ 6534 h 8219"/>
                  <a:gd name="T10" fmla="*/ 8017 w 8218"/>
                  <a:gd name="T11" fmla="*/ 5432 h 8219"/>
                  <a:gd name="T12" fmla="*/ 8218 w 8218"/>
                  <a:gd name="T13" fmla="*/ 4462 h 8219"/>
                  <a:gd name="T14" fmla="*/ 7550 w 8218"/>
                  <a:gd name="T15" fmla="*/ 4138 h 8219"/>
                  <a:gd name="T16" fmla="*/ 7537 w 8218"/>
                  <a:gd name="T17" fmla="*/ 3811 h 8219"/>
                  <a:gd name="T18" fmla="*/ 7525 w 8218"/>
                  <a:gd name="T19" fmla="*/ 3698 h 8219"/>
                  <a:gd name="T20" fmla="*/ 8154 w 8218"/>
                  <a:gd name="T21" fmla="*/ 3300 h 8219"/>
                  <a:gd name="T22" fmla="*/ 7846 w 8218"/>
                  <a:gd name="T23" fmla="*/ 2360 h 8219"/>
                  <a:gd name="T24" fmla="*/ 7103 w 8218"/>
                  <a:gd name="T25" fmla="*/ 2414 h 8219"/>
                  <a:gd name="T26" fmla="*/ 6862 w 8218"/>
                  <a:gd name="T27" fmla="*/ 2044 h 8219"/>
                  <a:gd name="T28" fmla="*/ 7207 w 8218"/>
                  <a:gd name="T29" fmla="*/ 1387 h 8219"/>
                  <a:gd name="T30" fmla="*/ 6470 w 8218"/>
                  <a:gd name="T31" fmla="*/ 727 h 8219"/>
                  <a:gd name="T32" fmla="*/ 5854 w 8218"/>
                  <a:gd name="T33" fmla="*/ 1144 h 8219"/>
                  <a:gd name="T34" fmla="*/ 5460 w 8218"/>
                  <a:gd name="T35" fmla="*/ 944 h 8219"/>
                  <a:gd name="T36" fmla="*/ 5431 w 8218"/>
                  <a:gd name="T37" fmla="*/ 202 h 8219"/>
                  <a:gd name="T38" fmla="*/ 4462 w 8218"/>
                  <a:gd name="T39" fmla="*/ 0 h 8219"/>
                  <a:gd name="T40" fmla="*/ 4138 w 8218"/>
                  <a:gd name="T41" fmla="*/ 669 h 8219"/>
                  <a:gd name="T42" fmla="*/ 3811 w 8218"/>
                  <a:gd name="T43" fmla="*/ 682 h 8219"/>
                  <a:gd name="T44" fmla="*/ 3698 w 8218"/>
                  <a:gd name="T45" fmla="*/ 694 h 8219"/>
                  <a:gd name="T46" fmla="*/ 3301 w 8218"/>
                  <a:gd name="T47" fmla="*/ 64 h 8219"/>
                  <a:gd name="T48" fmla="*/ 2360 w 8218"/>
                  <a:gd name="T49" fmla="*/ 373 h 8219"/>
                  <a:gd name="T50" fmla="*/ 2414 w 8218"/>
                  <a:gd name="T51" fmla="*/ 1115 h 8219"/>
                  <a:gd name="T52" fmla="*/ 2045 w 8218"/>
                  <a:gd name="T53" fmla="*/ 1357 h 8219"/>
                  <a:gd name="T54" fmla="*/ 1386 w 8218"/>
                  <a:gd name="T55" fmla="*/ 1011 h 8219"/>
                  <a:gd name="T56" fmla="*/ 727 w 8218"/>
                  <a:gd name="T57" fmla="*/ 1749 h 8219"/>
                  <a:gd name="T58" fmla="*/ 1145 w 8218"/>
                  <a:gd name="T59" fmla="*/ 2365 h 8219"/>
                  <a:gd name="T60" fmla="*/ 944 w 8218"/>
                  <a:gd name="T61" fmla="*/ 2758 h 8219"/>
                  <a:gd name="T62" fmla="*/ 202 w 8218"/>
                  <a:gd name="T63" fmla="*/ 2787 h 8219"/>
                  <a:gd name="T64" fmla="*/ 0 w 8218"/>
                  <a:gd name="T65" fmla="*/ 3757 h 8219"/>
                  <a:gd name="T66" fmla="*/ 669 w 8218"/>
                  <a:gd name="T67" fmla="*/ 4081 h 8219"/>
                  <a:gd name="T68" fmla="*/ 681 w 8218"/>
                  <a:gd name="T69" fmla="*/ 4408 h 8219"/>
                  <a:gd name="T70" fmla="*/ 694 w 8218"/>
                  <a:gd name="T71" fmla="*/ 4521 h 8219"/>
                  <a:gd name="T72" fmla="*/ 65 w 8218"/>
                  <a:gd name="T73" fmla="*/ 4918 h 8219"/>
                  <a:gd name="T74" fmla="*/ 373 w 8218"/>
                  <a:gd name="T75" fmla="*/ 5859 h 8219"/>
                  <a:gd name="T76" fmla="*/ 1115 w 8218"/>
                  <a:gd name="T77" fmla="*/ 5805 h 8219"/>
                  <a:gd name="T78" fmla="*/ 1357 w 8218"/>
                  <a:gd name="T79" fmla="*/ 6174 h 8219"/>
                  <a:gd name="T80" fmla="*/ 1011 w 8218"/>
                  <a:gd name="T81" fmla="*/ 6832 h 8219"/>
                  <a:gd name="T82" fmla="*/ 1749 w 8218"/>
                  <a:gd name="T83" fmla="*/ 7492 h 8219"/>
                  <a:gd name="T84" fmla="*/ 2365 w 8218"/>
                  <a:gd name="T85" fmla="*/ 7074 h 8219"/>
                  <a:gd name="T86" fmla="*/ 2758 w 8218"/>
                  <a:gd name="T87" fmla="*/ 7274 h 8219"/>
                  <a:gd name="T88" fmla="*/ 2787 w 8218"/>
                  <a:gd name="T89" fmla="*/ 8017 h 8219"/>
                  <a:gd name="T90" fmla="*/ 3756 w 8218"/>
                  <a:gd name="T91" fmla="*/ 8219 h 8219"/>
                  <a:gd name="T92" fmla="*/ 4081 w 8218"/>
                  <a:gd name="T93" fmla="*/ 7550 h 8219"/>
                  <a:gd name="T94" fmla="*/ 4408 w 8218"/>
                  <a:gd name="T95" fmla="*/ 7537 h 8219"/>
                  <a:gd name="T96" fmla="*/ 4520 w 8218"/>
                  <a:gd name="T97" fmla="*/ 7524 h 8219"/>
                  <a:gd name="T98" fmla="*/ 4917 w 8218"/>
                  <a:gd name="T99" fmla="*/ 8155 h 8219"/>
                  <a:gd name="T100" fmla="*/ 5859 w 8218"/>
                  <a:gd name="T101" fmla="*/ 7847 h 8219"/>
                  <a:gd name="T102" fmla="*/ 5805 w 8218"/>
                  <a:gd name="T103" fmla="*/ 7104 h 8219"/>
                  <a:gd name="T104" fmla="*/ 6174 w 8218"/>
                  <a:gd name="T105" fmla="*/ 6862 h 8219"/>
                  <a:gd name="T106" fmla="*/ 6832 w 8218"/>
                  <a:gd name="T107" fmla="*/ 7208 h 8219"/>
                  <a:gd name="T108" fmla="*/ 7492 w 8218"/>
                  <a:gd name="T109" fmla="*/ 6470 h 8219"/>
                  <a:gd name="T110" fmla="*/ 7075 w 8218"/>
                  <a:gd name="T111" fmla="*/ 5854 h 8219"/>
                  <a:gd name="T112" fmla="*/ 7274 w 8218"/>
                  <a:gd name="T113" fmla="*/ 5461 h 8219"/>
                  <a:gd name="T114" fmla="*/ 8017 w 8218"/>
                  <a:gd name="T115" fmla="*/ 5432 h 8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218" h="8219">
                    <a:moveTo>
                      <a:pt x="4109" y="6534"/>
                    </a:moveTo>
                    <a:cubicBezTo>
                      <a:pt x="2772" y="6534"/>
                      <a:pt x="1684" y="5447"/>
                      <a:pt x="1684" y="4109"/>
                    </a:cubicBezTo>
                    <a:cubicBezTo>
                      <a:pt x="1684" y="2772"/>
                      <a:pt x="2772" y="1684"/>
                      <a:pt x="4109" y="1684"/>
                    </a:cubicBezTo>
                    <a:cubicBezTo>
                      <a:pt x="5446" y="1684"/>
                      <a:pt x="6534" y="2772"/>
                      <a:pt x="6534" y="4109"/>
                    </a:cubicBezTo>
                    <a:cubicBezTo>
                      <a:pt x="6534" y="5447"/>
                      <a:pt x="5446" y="6534"/>
                      <a:pt x="4109" y="6534"/>
                    </a:cubicBezTo>
                    <a:close/>
                    <a:moveTo>
                      <a:pt x="8017" y="5432"/>
                    </a:moveTo>
                    <a:cubicBezTo>
                      <a:pt x="8122" y="5122"/>
                      <a:pt x="8190" y="4797"/>
                      <a:pt x="8218" y="4462"/>
                    </a:cubicBezTo>
                    <a:lnTo>
                      <a:pt x="7550" y="4138"/>
                    </a:lnTo>
                    <a:cubicBezTo>
                      <a:pt x="7551" y="4030"/>
                      <a:pt x="7547" y="3921"/>
                      <a:pt x="7537" y="3811"/>
                    </a:cubicBezTo>
                    <a:cubicBezTo>
                      <a:pt x="7534" y="3773"/>
                      <a:pt x="7529" y="3736"/>
                      <a:pt x="7525" y="3698"/>
                    </a:cubicBezTo>
                    <a:lnTo>
                      <a:pt x="8154" y="3300"/>
                    </a:lnTo>
                    <a:cubicBezTo>
                      <a:pt x="8088" y="2970"/>
                      <a:pt x="7984" y="2655"/>
                      <a:pt x="7846" y="2360"/>
                    </a:cubicBezTo>
                    <a:lnTo>
                      <a:pt x="7103" y="2414"/>
                    </a:lnTo>
                    <a:cubicBezTo>
                      <a:pt x="7031" y="2285"/>
                      <a:pt x="6950" y="2162"/>
                      <a:pt x="6862" y="2044"/>
                    </a:cubicBezTo>
                    <a:lnTo>
                      <a:pt x="7207" y="1387"/>
                    </a:lnTo>
                    <a:cubicBezTo>
                      <a:pt x="6989" y="1138"/>
                      <a:pt x="6741" y="917"/>
                      <a:pt x="6470" y="727"/>
                    </a:cubicBezTo>
                    <a:lnTo>
                      <a:pt x="5854" y="1144"/>
                    </a:lnTo>
                    <a:cubicBezTo>
                      <a:pt x="5728" y="1070"/>
                      <a:pt x="5596" y="1003"/>
                      <a:pt x="5460" y="944"/>
                    </a:cubicBezTo>
                    <a:lnTo>
                      <a:pt x="5431" y="202"/>
                    </a:lnTo>
                    <a:cubicBezTo>
                      <a:pt x="5122" y="97"/>
                      <a:pt x="4796" y="28"/>
                      <a:pt x="4462" y="0"/>
                    </a:cubicBezTo>
                    <a:lnTo>
                      <a:pt x="4138" y="669"/>
                    </a:lnTo>
                    <a:cubicBezTo>
                      <a:pt x="4030" y="668"/>
                      <a:pt x="3921" y="672"/>
                      <a:pt x="3811" y="682"/>
                    </a:cubicBezTo>
                    <a:cubicBezTo>
                      <a:pt x="3772" y="685"/>
                      <a:pt x="3735" y="690"/>
                      <a:pt x="3698" y="694"/>
                    </a:cubicBezTo>
                    <a:lnTo>
                      <a:pt x="3301" y="64"/>
                    </a:lnTo>
                    <a:cubicBezTo>
                      <a:pt x="2970" y="130"/>
                      <a:pt x="2655" y="234"/>
                      <a:pt x="2360" y="373"/>
                    </a:cubicBezTo>
                    <a:lnTo>
                      <a:pt x="2414" y="1115"/>
                    </a:lnTo>
                    <a:cubicBezTo>
                      <a:pt x="2285" y="1188"/>
                      <a:pt x="2161" y="1269"/>
                      <a:pt x="2045" y="1357"/>
                    </a:cubicBezTo>
                    <a:lnTo>
                      <a:pt x="1386" y="1011"/>
                    </a:lnTo>
                    <a:cubicBezTo>
                      <a:pt x="1138" y="1230"/>
                      <a:pt x="916" y="1478"/>
                      <a:pt x="727" y="1749"/>
                    </a:cubicBezTo>
                    <a:lnTo>
                      <a:pt x="1145" y="2365"/>
                    </a:lnTo>
                    <a:cubicBezTo>
                      <a:pt x="1070" y="2491"/>
                      <a:pt x="1002" y="2623"/>
                      <a:pt x="944" y="2758"/>
                    </a:cubicBezTo>
                    <a:lnTo>
                      <a:pt x="202" y="2787"/>
                    </a:lnTo>
                    <a:cubicBezTo>
                      <a:pt x="96" y="3097"/>
                      <a:pt x="28" y="3422"/>
                      <a:pt x="0" y="3757"/>
                    </a:cubicBezTo>
                    <a:lnTo>
                      <a:pt x="669" y="4081"/>
                    </a:lnTo>
                    <a:cubicBezTo>
                      <a:pt x="668" y="4189"/>
                      <a:pt x="672" y="4298"/>
                      <a:pt x="681" y="4408"/>
                    </a:cubicBezTo>
                    <a:cubicBezTo>
                      <a:pt x="685" y="4446"/>
                      <a:pt x="689" y="4483"/>
                      <a:pt x="694" y="4521"/>
                    </a:cubicBezTo>
                    <a:lnTo>
                      <a:pt x="65" y="4918"/>
                    </a:lnTo>
                    <a:cubicBezTo>
                      <a:pt x="131" y="5248"/>
                      <a:pt x="234" y="5564"/>
                      <a:pt x="373" y="5859"/>
                    </a:cubicBezTo>
                    <a:lnTo>
                      <a:pt x="1115" y="5805"/>
                    </a:lnTo>
                    <a:cubicBezTo>
                      <a:pt x="1188" y="5933"/>
                      <a:pt x="1269" y="6057"/>
                      <a:pt x="1357" y="6174"/>
                    </a:cubicBezTo>
                    <a:lnTo>
                      <a:pt x="1011" y="6832"/>
                    </a:lnTo>
                    <a:cubicBezTo>
                      <a:pt x="1229" y="7081"/>
                      <a:pt x="1478" y="7302"/>
                      <a:pt x="1749" y="7492"/>
                    </a:cubicBezTo>
                    <a:lnTo>
                      <a:pt x="2365" y="7074"/>
                    </a:lnTo>
                    <a:cubicBezTo>
                      <a:pt x="2491" y="7149"/>
                      <a:pt x="2622" y="7216"/>
                      <a:pt x="2758" y="7274"/>
                    </a:cubicBezTo>
                    <a:lnTo>
                      <a:pt x="2787" y="8017"/>
                    </a:lnTo>
                    <a:cubicBezTo>
                      <a:pt x="3097" y="8122"/>
                      <a:pt x="3421" y="8191"/>
                      <a:pt x="3756" y="8219"/>
                    </a:cubicBezTo>
                    <a:lnTo>
                      <a:pt x="4081" y="7550"/>
                    </a:lnTo>
                    <a:cubicBezTo>
                      <a:pt x="4189" y="7551"/>
                      <a:pt x="4298" y="7547"/>
                      <a:pt x="4408" y="7537"/>
                    </a:cubicBezTo>
                    <a:cubicBezTo>
                      <a:pt x="4446" y="7534"/>
                      <a:pt x="4483" y="7529"/>
                      <a:pt x="4520" y="7524"/>
                    </a:cubicBezTo>
                    <a:lnTo>
                      <a:pt x="4917" y="8155"/>
                    </a:lnTo>
                    <a:cubicBezTo>
                      <a:pt x="5249" y="8089"/>
                      <a:pt x="5564" y="7985"/>
                      <a:pt x="5859" y="7847"/>
                    </a:cubicBezTo>
                    <a:lnTo>
                      <a:pt x="5805" y="7104"/>
                    </a:lnTo>
                    <a:cubicBezTo>
                      <a:pt x="5933" y="7030"/>
                      <a:pt x="6057" y="6950"/>
                      <a:pt x="6174" y="6862"/>
                    </a:cubicBezTo>
                    <a:lnTo>
                      <a:pt x="6832" y="7208"/>
                    </a:lnTo>
                    <a:cubicBezTo>
                      <a:pt x="7080" y="6989"/>
                      <a:pt x="7302" y="6741"/>
                      <a:pt x="7492" y="6470"/>
                    </a:cubicBezTo>
                    <a:lnTo>
                      <a:pt x="7075" y="5854"/>
                    </a:lnTo>
                    <a:cubicBezTo>
                      <a:pt x="7149" y="5728"/>
                      <a:pt x="7216" y="5596"/>
                      <a:pt x="7274" y="5461"/>
                    </a:cubicBezTo>
                    <a:lnTo>
                      <a:pt x="8017" y="5432"/>
                    </a:lnTo>
                  </a:path>
                </a:pathLst>
              </a:custGeom>
              <a:solidFill>
                <a:srgbClr val="14386B"/>
              </a:solidFill>
              <a:ln>
                <a:noFill/>
              </a:ln>
              <a:effectLst>
                <a:outerShdw blurRad="50800" dist="38100" dir="13500000" algn="br" rotWithShape="0">
                  <a:prstClr val="black">
                    <a:alpha val="40000"/>
                  </a:prstClr>
                </a:outerShdw>
              </a:effec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Symbio AR+LT"/>
                </a:endParaRPr>
              </a:p>
            </p:txBody>
          </p:sp>
          <p:sp>
            <p:nvSpPr>
              <p:cNvPr id="410" name="Oval 409">
                <a:extLst>
                  <a:ext uri="{FF2B5EF4-FFF2-40B4-BE49-F238E27FC236}">
                    <a16:creationId xmlns:a16="http://schemas.microsoft.com/office/drawing/2014/main" id="{1AA5CDAF-FD61-4324-B435-C74D96888F70}"/>
                  </a:ext>
                </a:extLst>
              </p:cNvPr>
              <p:cNvSpPr/>
              <p:nvPr/>
            </p:nvSpPr>
            <p:spPr>
              <a:xfrm>
                <a:off x="2471753" y="3458787"/>
                <a:ext cx="728933" cy="75325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Symbio AR+LT"/>
                </a:endParaRPr>
              </a:p>
            </p:txBody>
          </p:sp>
          <p:sp>
            <p:nvSpPr>
              <p:cNvPr id="411" name="Oval 410">
                <a:extLst>
                  <a:ext uri="{FF2B5EF4-FFF2-40B4-BE49-F238E27FC236}">
                    <a16:creationId xmlns:a16="http://schemas.microsoft.com/office/drawing/2014/main" id="{364AB24D-07E5-4ACD-BC7A-193833488501}"/>
                  </a:ext>
                </a:extLst>
              </p:cNvPr>
              <p:cNvSpPr/>
              <p:nvPr/>
            </p:nvSpPr>
            <p:spPr>
              <a:xfrm>
                <a:off x="3077743" y="4176213"/>
                <a:ext cx="750626" cy="712905"/>
              </a:xfrm>
              <a:prstGeom prst="ellipse">
                <a:avLst/>
              </a:prstGeom>
              <a:solidFill>
                <a:schemeClr val="bg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prst="cross"/>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Symbio AR+LT"/>
                </a:endParaRPr>
              </a:p>
            </p:txBody>
          </p:sp>
          <p:pic>
            <p:nvPicPr>
              <p:cNvPr id="412" name="Picture 4" descr="Data Analysis PNG Images Transparent Background | PNG Play">
                <a:extLst>
                  <a:ext uri="{FF2B5EF4-FFF2-40B4-BE49-F238E27FC236}">
                    <a16:creationId xmlns:a16="http://schemas.microsoft.com/office/drawing/2014/main" id="{ED3D340F-D273-4605-BFB3-784FD6973360}"/>
                  </a:ext>
                </a:extLst>
              </p:cNvPr>
              <p:cNvPicPr>
                <a:picLocks noChangeAspect="1" noChangeArrowheads="1"/>
              </p:cNvPicPr>
              <p:nvPr/>
            </p:nvPicPr>
            <p:blipFill>
              <a:blip r:embed="rId11">
                <a:clrChange>
                  <a:clrFrom>
                    <a:srgbClr val="006343"/>
                  </a:clrFrom>
                  <a:clrTo>
                    <a:srgbClr val="006343">
                      <a:alpha val="0"/>
                    </a:srgbClr>
                  </a:clrTo>
                </a:clrChange>
                <a:extLst>
                  <a:ext uri="{28A0092B-C50C-407E-A947-70E740481C1C}">
                    <a14:useLocalDpi xmlns:a14="http://schemas.microsoft.com/office/drawing/2010/main" val="0"/>
                  </a:ext>
                </a:extLst>
              </a:blip>
              <a:srcRect/>
              <a:stretch>
                <a:fillRect/>
              </a:stretch>
            </p:blipFill>
            <p:spPr bwMode="auto">
              <a:xfrm>
                <a:off x="2413486" y="3405963"/>
                <a:ext cx="830857" cy="831860"/>
              </a:xfrm>
              <a:prstGeom prst="rect">
                <a:avLst/>
              </a:prstGeom>
              <a:noFill/>
              <a:extLst>
                <a:ext uri="{909E8E84-426E-40DD-AFC4-6F175D3DCCD1}">
                  <a14:hiddenFill xmlns:a14="http://schemas.microsoft.com/office/drawing/2010/main">
                    <a:solidFill>
                      <a:srgbClr val="FFFFFF"/>
                    </a:solidFill>
                  </a14:hiddenFill>
                </a:ext>
              </a:extLst>
            </p:spPr>
          </p:pic>
          <p:sp>
            <p:nvSpPr>
              <p:cNvPr id="413" name="Freeform 6">
                <a:extLst>
                  <a:ext uri="{FF2B5EF4-FFF2-40B4-BE49-F238E27FC236}">
                    <a16:creationId xmlns:a16="http://schemas.microsoft.com/office/drawing/2014/main" id="{D18BBA72-D750-4102-AF39-7251DD81F5B7}"/>
                  </a:ext>
                </a:extLst>
              </p:cNvPr>
              <p:cNvSpPr>
                <a:spLocks noEditPoints="1"/>
              </p:cNvSpPr>
              <p:nvPr/>
            </p:nvSpPr>
            <p:spPr bwMode="auto">
              <a:xfrm>
                <a:off x="2832927" y="3938982"/>
                <a:ext cx="1255251" cy="1191288"/>
              </a:xfrm>
              <a:custGeom>
                <a:avLst/>
                <a:gdLst>
                  <a:gd name="T0" fmla="*/ 4109 w 8218"/>
                  <a:gd name="T1" fmla="*/ 6534 h 8219"/>
                  <a:gd name="T2" fmla="*/ 1684 w 8218"/>
                  <a:gd name="T3" fmla="*/ 4109 h 8219"/>
                  <a:gd name="T4" fmla="*/ 4109 w 8218"/>
                  <a:gd name="T5" fmla="*/ 1684 h 8219"/>
                  <a:gd name="T6" fmla="*/ 6534 w 8218"/>
                  <a:gd name="T7" fmla="*/ 4109 h 8219"/>
                  <a:gd name="T8" fmla="*/ 4109 w 8218"/>
                  <a:gd name="T9" fmla="*/ 6534 h 8219"/>
                  <a:gd name="T10" fmla="*/ 8017 w 8218"/>
                  <a:gd name="T11" fmla="*/ 5432 h 8219"/>
                  <a:gd name="T12" fmla="*/ 8218 w 8218"/>
                  <a:gd name="T13" fmla="*/ 4462 h 8219"/>
                  <a:gd name="T14" fmla="*/ 7550 w 8218"/>
                  <a:gd name="T15" fmla="*/ 4138 h 8219"/>
                  <a:gd name="T16" fmla="*/ 7537 w 8218"/>
                  <a:gd name="T17" fmla="*/ 3811 h 8219"/>
                  <a:gd name="T18" fmla="*/ 7525 w 8218"/>
                  <a:gd name="T19" fmla="*/ 3698 h 8219"/>
                  <a:gd name="T20" fmla="*/ 8154 w 8218"/>
                  <a:gd name="T21" fmla="*/ 3300 h 8219"/>
                  <a:gd name="T22" fmla="*/ 7846 w 8218"/>
                  <a:gd name="T23" fmla="*/ 2360 h 8219"/>
                  <a:gd name="T24" fmla="*/ 7103 w 8218"/>
                  <a:gd name="T25" fmla="*/ 2414 h 8219"/>
                  <a:gd name="T26" fmla="*/ 6862 w 8218"/>
                  <a:gd name="T27" fmla="*/ 2044 h 8219"/>
                  <a:gd name="T28" fmla="*/ 7207 w 8218"/>
                  <a:gd name="T29" fmla="*/ 1387 h 8219"/>
                  <a:gd name="T30" fmla="*/ 6470 w 8218"/>
                  <a:gd name="T31" fmla="*/ 727 h 8219"/>
                  <a:gd name="T32" fmla="*/ 5854 w 8218"/>
                  <a:gd name="T33" fmla="*/ 1144 h 8219"/>
                  <a:gd name="T34" fmla="*/ 5460 w 8218"/>
                  <a:gd name="T35" fmla="*/ 944 h 8219"/>
                  <a:gd name="T36" fmla="*/ 5431 w 8218"/>
                  <a:gd name="T37" fmla="*/ 202 h 8219"/>
                  <a:gd name="T38" fmla="*/ 4462 w 8218"/>
                  <a:gd name="T39" fmla="*/ 0 h 8219"/>
                  <a:gd name="T40" fmla="*/ 4138 w 8218"/>
                  <a:gd name="T41" fmla="*/ 669 h 8219"/>
                  <a:gd name="T42" fmla="*/ 3811 w 8218"/>
                  <a:gd name="T43" fmla="*/ 682 h 8219"/>
                  <a:gd name="T44" fmla="*/ 3698 w 8218"/>
                  <a:gd name="T45" fmla="*/ 694 h 8219"/>
                  <a:gd name="T46" fmla="*/ 3301 w 8218"/>
                  <a:gd name="T47" fmla="*/ 64 h 8219"/>
                  <a:gd name="T48" fmla="*/ 2360 w 8218"/>
                  <a:gd name="T49" fmla="*/ 373 h 8219"/>
                  <a:gd name="T50" fmla="*/ 2414 w 8218"/>
                  <a:gd name="T51" fmla="*/ 1115 h 8219"/>
                  <a:gd name="T52" fmla="*/ 2045 w 8218"/>
                  <a:gd name="T53" fmla="*/ 1357 h 8219"/>
                  <a:gd name="T54" fmla="*/ 1386 w 8218"/>
                  <a:gd name="T55" fmla="*/ 1011 h 8219"/>
                  <a:gd name="T56" fmla="*/ 727 w 8218"/>
                  <a:gd name="T57" fmla="*/ 1749 h 8219"/>
                  <a:gd name="T58" fmla="*/ 1145 w 8218"/>
                  <a:gd name="T59" fmla="*/ 2365 h 8219"/>
                  <a:gd name="T60" fmla="*/ 944 w 8218"/>
                  <a:gd name="T61" fmla="*/ 2758 h 8219"/>
                  <a:gd name="T62" fmla="*/ 202 w 8218"/>
                  <a:gd name="T63" fmla="*/ 2787 h 8219"/>
                  <a:gd name="T64" fmla="*/ 0 w 8218"/>
                  <a:gd name="T65" fmla="*/ 3757 h 8219"/>
                  <a:gd name="T66" fmla="*/ 669 w 8218"/>
                  <a:gd name="T67" fmla="*/ 4081 h 8219"/>
                  <a:gd name="T68" fmla="*/ 681 w 8218"/>
                  <a:gd name="T69" fmla="*/ 4408 h 8219"/>
                  <a:gd name="T70" fmla="*/ 694 w 8218"/>
                  <a:gd name="T71" fmla="*/ 4521 h 8219"/>
                  <a:gd name="T72" fmla="*/ 65 w 8218"/>
                  <a:gd name="T73" fmla="*/ 4918 h 8219"/>
                  <a:gd name="T74" fmla="*/ 373 w 8218"/>
                  <a:gd name="T75" fmla="*/ 5859 h 8219"/>
                  <a:gd name="T76" fmla="*/ 1115 w 8218"/>
                  <a:gd name="T77" fmla="*/ 5805 h 8219"/>
                  <a:gd name="T78" fmla="*/ 1357 w 8218"/>
                  <a:gd name="T79" fmla="*/ 6174 h 8219"/>
                  <a:gd name="T80" fmla="*/ 1011 w 8218"/>
                  <a:gd name="T81" fmla="*/ 6832 h 8219"/>
                  <a:gd name="T82" fmla="*/ 1749 w 8218"/>
                  <a:gd name="T83" fmla="*/ 7492 h 8219"/>
                  <a:gd name="T84" fmla="*/ 2365 w 8218"/>
                  <a:gd name="T85" fmla="*/ 7074 h 8219"/>
                  <a:gd name="T86" fmla="*/ 2758 w 8218"/>
                  <a:gd name="T87" fmla="*/ 7274 h 8219"/>
                  <a:gd name="T88" fmla="*/ 2787 w 8218"/>
                  <a:gd name="T89" fmla="*/ 8017 h 8219"/>
                  <a:gd name="T90" fmla="*/ 3756 w 8218"/>
                  <a:gd name="T91" fmla="*/ 8219 h 8219"/>
                  <a:gd name="T92" fmla="*/ 4081 w 8218"/>
                  <a:gd name="T93" fmla="*/ 7550 h 8219"/>
                  <a:gd name="T94" fmla="*/ 4408 w 8218"/>
                  <a:gd name="T95" fmla="*/ 7537 h 8219"/>
                  <a:gd name="T96" fmla="*/ 4520 w 8218"/>
                  <a:gd name="T97" fmla="*/ 7524 h 8219"/>
                  <a:gd name="T98" fmla="*/ 4917 w 8218"/>
                  <a:gd name="T99" fmla="*/ 8155 h 8219"/>
                  <a:gd name="T100" fmla="*/ 5859 w 8218"/>
                  <a:gd name="T101" fmla="*/ 7847 h 8219"/>
                  <a:gd name="T102" fmla="*/ 5805 w 8218"/>
                  <a:gd name="T103" fmla="*/ 7104 h 8219"/>
                  <a:gd name="T104" fmla="*/ 6174 w 8218"/>
                  <a:gd name="T105" fmla="*/ 6862 h 8219"/>
                  <a:gd name="T106" fmla="*/ 6832 w 8218"/>
                  <a:gd name="T107" fmla="*/ 7208 h 8219"/>
                  <a:gd name="T108" fmla="*/ 7492 w 8218"/>
                  <a:gd name="T109" fmla="*/ 6470 h 8219"/>
                  <a:gd name="T110" fmla="*/ 7075 w 8218"/>
                  <a:gd name="T111" fmla="*/ 5854 h 8219"/>
                  <a:gd name="T112" fmla="*/ 7274 w 8218"/>
                  <a:gd name="T113" fmla="*/ 5461 h 8219"/>
                  <a:gd name="T114" fmla="*/ 8017 w 8218"/>
                  <a:gd name="T115" fmla="*/ 5432 h 8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218" h="8219">
                    <a:moveTo>
                      <a:pt x="4109" y="6534"/>
                    </a:moveTo>
                    <a:cubicBezTo>
                      <a:pt x="2772" y="6534"/>
                      <a:pt x="1684" y="5447"/>
                      <a:pt x="1684" y="4109"/>
                    </a:cubicBezTo>
                    <a:cubicBezTo>
                      <a:pt x="1684" y="2772"/>
                      <a:pt x="2772" y="1684"/>
                      <a:pt x="4109" y="1684"/>
                    </a:cubicBezTo>
                    <a:cubicBezTo>
                      <a:pt x="5446" y="1684"/>
                      <a:pt x="6534" y="2772"/>
                      <a:pt x="6534" y="4109"/>
                    </a:cubicBezTo>
                    <a:cubicBezTo>
                      <a:pt x="6534" y="5447"/>
                      <a:pt x="5446" y="6534"/>
                      <a:pt x="4109" y="6534"/>
                    </a:cubicBezTo>
                    <a:close/>
                    <a:moveTo>
                      <a:pt x="8017" y="5432"/>
                    </a:moveTo>
                    <a:cubicBezTo>
                      <a:pt x="8122" y="5122"/>
                      <a:pt x="8190" y="4797"/>
                      <a:pt x="8218" y="4462"/>
                    </a:cubicBezTo>
                    <a:lnTo>
                      <a:pt x="7550" y="4138"/>
                    </a:lnTo>
                    <a:cubicBezTo>
                      <a:pt x="7551" y="4030"/>
                      <a:pt x="7547" y="3921"/>
                      <a:pt x="7537" y="3811"/>
                    </a:cubicBezTo>
                    <a:cubicBezTo>
                      <a:pt x="7534" y="3773"/>
                      <a:pt x="7529" y="3736"/>
                      <a:pt x="7525" y="3698"/>
                    </a:cubicBezTo>
                    <a:lnTo>
                      <a:pt x="8154" y="3300"/>
                    </a:lnTo>
                    <a:cubicBezTo>
                      <a:pt x="8088" y="2970"/>
                      <a:pt x="7984" y="2655"/>
                      <a:pt x="7846" y="2360"/>
                    </a:cubicBezTo>
                    <a:lnTo>
                      <a:pt x="7103" y="2414"/>
                    </a:lnTo>
                    <a:cubicBezTo>
                      <a:pt x="7031" y="2285"/>
                      <a:pt x="6950" y="2162"/>
                      <a:pt x="6862" y="2044"/>
                    </a:cubicBezTo>
                    <a:lnTo>
                      <a:pt x="7207" y="1387"/>
                    </a:lnTo>
                    <a:cubicBezTo>
                      <a:pt x="6989" y="1138"/>
                      <a:pt x="6741" y="917"/>
                      <a:pt x="6470" y="727"/>
                    </a:cubicBezTo>
                    <a:lnTo>
                      <a:pt x="5854" y="1144"/>
                    </a:lnTo>
                    <a:cubicBezTo>
                      <a:pt x="5728" y="1070"/>
                      <a:pt x="5596" y="1003"/>
                      <a:pt x="5460" y="944"/>
                    </a:cubicBezTo>
                    <a:lnTo>
                      <a:pt x="5431" y="202"/>
                    </a:lnTo>
                    <a:cubicBezTo>
                      <a:pt x="5122" y="97"/>
                      <a:pt x="4796" y="28"/>
                      <a:pt x="4462" y="0"/>
                    </a:cubicBezTo>
                    <a:lnTo>
                      <a:pt x="4138" y="669"/>
                    </a:lnTo>
                    <a:cubicBezTo>
                      <a:pt x="4030" y="668"/>
                      <a:pt x="3921" y="672"/>
                      <a:pt x="3811" y="682"/>
                    </a:cubicBezTo>
                    <a:cubicBezTo>
                      <a:pt x="3772" y="685"/>
                      <a:pt x="3735" y="690"/>
                      <a:pt x="3698" y="694"/>
                    </a:cubicBezTo>
                    <a:lnTo>
                      <a:pt x="3301" y="64"/>
                    </a:lnTo>
                    <a:cubicBezTo>
                      <a:pt x="2970" y="130"/>
                      <a:pt x="2655" y="234"/>
                      <a:pt x="2360" y="373"/>
                    </a:cubicBezTo>
                    <a:lnTo>
                      <a:pt x="2414" y="1115"/>
                    </a:lnTo>
                    <a:cubicBezTo>
                      <a:pt x="2285" y="1188"/>
                      <a:pt x="2161" y="1269"/>
                      <a:pt x="2045" y="1357"/>
                    </a:cubicBezTo>
                    <a:lnTo>
                      <a:pt x="1386" y="1011"/>
                    </a:lnTo>
                    <a:cubicBezTo>
                      <a:pt x="1138" y="1230"/>
                      <a:pt x="916" y="1478"/>
                      <a:pt x="727" y="1749"/>
                    </a:cubicBezTo>
                    <a:lnTo>
                      <a:pt x="1145" y="2365"/>
                    </a:lnTo>
                    <a:cubicBezTo>
                      <a:pt x="1070" y="2491"/>
                      <a:pt x="1002" y="2623"/>
                      <a:pt x="944" y="2758"/>
                    </a:cubicBezTo>
                    <a:lnTo>
                      <a:pt x="202" y="2787"/>
                    </a:lnTo>
                    <a:cubicBezTo>
                      <a:pt x="96" y="3097"/>
                      <a:pt x="28" y="3422"/>
                      <a:pt x="0" y="3757"/>
                    </a:cubicBezTo>
                    <a:lnTo>
                      <a:pt x="669" y="4081"/>
                    </a:lnTo>
                    <a:cubicBezTo>
                      <a:pt x="668" y="4189"/>
                      <a:pt x="672" y="4298"/>
                      <a:pt x="681" y="4408"/>
                    </a:cubicBezTo>
                    <a:cubicBezTo>
                      <a:pt x="685" y="4446"/>
                      <a:pt x="689" y="4483"/>
                      <a:pt x="694" y="4521"/>
                    </a:cubicBezTo>
                    <a:lnTo>
                      <a:pt x="65" y="4918"/>
                    </a:lnTo>
                    <a:cubicBezTo>
                      <a:pt x="131" y="5248"/>
                      <a:pt x="234" y="5564"/>
                      <a:pt x="373" y="5859"/>
                    </a:cubicBezTo>
                    <a:lnTo>
                      <a:pt x="1115" y="5805"/>
                    </a:lnTo>
                    <a:cubicBezTo>
                      <a:pt x="1188" y="5933"/>
                      <a:pt x="1269" y="6057"/>
                      <a:pt x="1357" y="6174"/>
                    </a:cubicBezTo>
                    <a:lnTo>
                      <a:pt x="1011" y="6832"/>
                    </a:lnTo>
                    <a:cubicBezTo>
                      <a:pt x="1229" y="7081"/>
                      <a:pt x="1478" y="7302"/>
                      <a:pt x="1749" y="7492"/>
                    </a:cubicBezTo>
                    <a:lnTo>
                      <a:pt x="2365" y="7074"/>
                    </a:lnTo>
                    <a:cubicBezTo>
                      <a:pt x="2491" y="7149"/>
                      <a:pt x="2622" y="7216"/>
                      <a:pt x="2758" y="7274"/>
                    </a:cubicBezTo>
                    <a:lnTo>
                      <a:pt x="2787" y="8017"/>
                    </a:lnTo>
                    <a:cubicBezTo>
                      <a:pt x="3097" y="8122"/>
                      <a:pt x="3421" y="8191"/>
                      <a:pt x="3756" y="8219"/>
                    </a:cubicBezTo>
                    <a:lnTo>
                      <a:pt x="4081" y="7550"/>
                    </a:lnTo>
                    <a:cubicBezTo>
                      <a:pt x="4189" y="7551"/>
                      <a:pt x="4298" y="7547"/>
                      <a:pt x="4408" y="7537"/>
                    </a:cubicBezTo>
                    <a:cubicBezTo>
                      <a:pt x="4446" y="7534"/>
                      <a:pt x="4483" y="7529"/>
                      <a:pt x="4520" y="7524"/>
                    </a:cubicBezTo>
                    <a:lnTo>
                      <a:pt x="4917" y="8155"/>
                    </a:lnTo>
                    <a:cubicBezTo>
                      <a:pt x="5249" y="8089"/>
                      <a:pt x="5564" y="7985"/>
                      <a:pt x="5859" y="7847"/>
                    </a:cubicBezTo>
                    <a:lnTo>
                      <a:pt x="5805" y="7104"/>
                    </a:lnTo>
                    <a:cubicBezTo>
                      <a:pt x="5933" y="7030"/>
                      <a:pt x="6057" y="6950"/>
                      <a:pt x="6174" y="6862"/>
                    </a:cubicBezTo>
                    <a:lnTo>
                      <a:pt x="6832" y="7208"/>
                    </a:lnTo>
                    <a:cubicBezTo>
                      <a:pt x="7080" y="6989"/>
                      <a:pt x="7302" y="6741"/>
                      <a:pt x="7492" y="6470"/>
                    </a:cubicBezTo>
                    <a:lnTo>
                      <a:pt x="7075" y="5854"/>
                    </a:lnTo>
                    <a:cubicBezTo>
                      <a:pt x="7149" y="5728"/>
                      <a:pt x="7216" y="5596"/>
                      <a:pt x="7274" y="5461"/>
                    </a:cubicBezTo>
                    <a:lnTo>
                      <a:pt x="8017" y="5432"/>
                    </a:lnTo>
                  </a:path>
                </a:pathLst>
              </a:custGeom>
              <a:solidFill>
                <a:srgbClr val="62BFCB"/>
              </a:solidFill>
              <a:ln>
                <a:noFill/>
              </a:ln>
              <a:effectLst>
                <a:outerShdw blurRad="50800" dist="381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Symbio AR+LT"/>
                </a:endParaRPr>
              </a:p>
            </p:txBody>
          </p:sp>
          <p:sp>
            <p:nvSpPr>
              <p:cNvPr id="414" name="Oval 413">
                <a:extLst>
                  <a:ext uri="{FF2B5EF4-FFF2-40B4-BE49-F238E27FC236}">
                    <a16:creationId xmlns:a16="http://schemas.microsoft.com/office/drawing/2014/main" id="{FF836372-AEF6-4743-98C7-C3359757ECE0}"/>
                  </a:ext>
                </a:extLst>
              </p:cNvPr>
              <p:cNvSpPr/>
              <p:nvPr/>
            </p:nvSpPr>
            <p:spPr>
              <a:xfrm>
                <a:off x="3478578" y="3471479"/>
                <a:ext cx="581405" cy="572674"/>
              </a:xfrm>
              <a:prstGeom prst="ellipse">
                <a:avLst/>
              </a:prstGeom>
              <a:solidFill>
                <a:schemeClr val="bg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prst="cross"/>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Symbio AR+LT"/>
                </a:endParaRPr>
              </a:p>
            </p:txBody>
          </p:sp>
          <p:sp>
            <p:nvSpPr>
              <p:cNvPr id="415" name="Freeform 6">
                <a:extLst>
                  <a:ext uri="{FF2B5EF4-FFF2-40B4-BE49-F238E27FC236}">
                    <a16:creationId xmlns:a16="http://schemas.microsoft.com/office/drawing/2014/main" id="{1C874027-9065-45B8-A02D-ABDEF600C2E6}"/>
                  </a:ext>
                </a:extLst>
              </p:cNvPr>
              <p:cNvSpPr>
                <a:spLocks noEditPoints="1"/>
              </p:cNvSpPr>
              <p:nvPr/>
            </p:nvSpPr>
            <p:spPr bwMode="auto">
              <a:xfrm>
                <a:off x="3306114" y="3304454"/>
                <a:ext cx="942747" cy="921233"/>
              </a:xfrm>
              <a:custGeom>
                <a:avLst/>
                <a:gdLst>
                  <a:gd name="T0" fmla="*/ 4109 w 8218"/>
                  <a:gd name="T1" fmla="*/ 6534 h 8219"/>
                  <a:gd name="T2" fmla="*/ 1684 w 8218"/>
                  <a:gd name="T3" fmla="*/ 4109 h 8219"/>
                  <a:gd name="T4" fmla="*/ 4109 w 8218"/>
                  <a:gd name="T5" fmla="*/ 1684 h 8219"/>
                  <a:gd name="T6" fmla="*/ 6534 w 8218"/>
                  <a:gd name="T7" fmla="*/ 4109 h 8219"/>
                  <a:gd name="T8" fmla="*/ 4109 w 8218"/>
                  <a:gd name="T9" fmla="*/ 6534 h 8219"/>
                  <a:gd name="T10" fmla="*/ 8017 w 8218"/>
                  <a:gd name="T11" fmla="*/ 5432 h 8219"/>
                  <a:gd name="T12" fmla="*/ 8218 w 8218"/>
                  <a:gd name="T13" fmla="*/ 4462 h 8219"/>
                  <a:gd name="T14" fmla="*/ 7550 w 8218"/>
                  <a:gd name="T15" fmla="*/ 4138 h 8219"/>
                  <a:gd name="T16" fmla="*/ 7537 w 8218"/>
                  <a:gd name="T17" fmla="*/ 3811 h 8219"/>
                  <a:gd name="T18" fmla="*/ 7525 w 8218"/>
                  <a:gd name="T19" fmla="*/ 3698 h 8219"/>
                  <a:gd name="T20" fmla="*/ 8154 w 8218"/>
                  <a:gd name="T21" fmla="*/ 3300 h 8219"/>
                  <a:gd name="T22" fmla="*/ 7846 w 8218"/>
                  <a:gd name="T23" fmla="*/ 2360 h 8219"/>
                  <a:gd name="T24" fmla="*/ 7103 w 8218"/>
                  <a:gd name="T25" fmla="*/ 2414 h 8219"/>
                  <a:gd name="T26" fmla="*/ 6862 w 8218"/>
                  <a:gd name="T27" fmla="*/ 2044 h 8219"/>
                  <a:gd name="T28" fmla="*/ 7207 w 8218"/>
                  <a:gd name="T29" fmla="*/ 1387 h 8219"/>
                  <a:gd name="T30" fmla="*/ 6470 w 8218"/>
                  <a:gd name="T31" fmla="*/ 727 h 8219"/>
                  <a:gd name="T32" fmla="*/ 5854 w 8218"/>
                  <a:gd name="T33" fmla="*/ 1144 h 8219"/>
                  <a:gd name="T34" fmla="*/ 5460 w 8218"/>
                  <a:gd name="T35" fmla="*/ 944 h 8219"/>
                  <a:gd name="T36" fmla="*/ 5431 w 8218"/>
                  <a:gd name="T37" fmla="*/ 202 h 8219"/>
                  <a:gd name="T38" fmla="*/ 4462 w 8218"/>
                  <a:gd name="T39" fmla="*/ 0 h 8219"/>
                  <a:gd name="T40" fmla="*/ 4138 w 8218"/>
                  <a:gd name="T41" fmla="*/ 669 h 8219"/>
                  <a:gd name="T42" fmla="*/ 3811 w 8218"/>
                  <a:gd name="T43" fmla="*/ 682 h 8219"/>
                  <a:gd name="T44" fmla="*/ 3698 w 8218"/>
                  <a:gd name="T45" fmla="*/ 694 h 8219"/>
                  <a:gd name="T46" fmla="*/ 3301 w 8218"/>
                  <a:gd name="T47" fmla="*/ 64 h 8219"/>
                  <a:gd name="T48" fmla="*/ 2360 w 8218"/>
                  <a:gd name="T49" fmla="*/ 373 h 8219"/>
                  <a:gd name="T50" fmla="*/ 2414 w 8218"/>
                  <a:gd name="T51" fmla="*/ 1115 h 8219"/>
                  <a:gd name="T52" fmla="*/ 2045 w 8218"/>
                  <a:gd name="T53" fmla="*/ 1357 h 8219"/>
                  <a:gd name="T54" fmla="*/ 1386 w 8218"/>
                  <a:gd name="T55" fmla="*/ 1011 h 8219"/>
                  <a:gd name="T56" fmla="*/ 727 w 8218"/>
                  <a:gd name="T57" fmla="*/ 1749 h 8219"/>
                  <a:gd name="T58" fmla="*/ 1145 w 8218"/>
                  <a:gd name="T59" fmla="*/ 2365 h 8219"/>
                  <a:gd name="T60" fmla="*/ 944 w 8218"/>
                  <a:gd name="T61" fmla="*/ 2758 h 8219"/>
                  <a:gd name="T62" fmla="*/ 202 w 8218"/>
                  <a:gd name="T63" fmla="*/ 2787 h 8219"/>
                  <a:gd name="T64" fmla="*/ 0 w 8218"/>
                  <a:gd name="T65" fmla="*/ 3757 h 8219"/>
                  <a:gd name="T66" fmla="*/ 669 w 8218"/>
                  <a:gd name="T67" fmla="*/ 4081 h 8219"/>
                  <a:gd name="T68" fmla="*/ 681 w 8218"/>
                  <a:gd name="T69" fmla="*/ 4408 h 8219"/>
                  <a:gd name="T70" fmla="*/ 694 w 8218"/>
                  <a:gd name="T71" fmla="*/ 4521 h 8219"/>
                  <a:gd name="T72" fmla="*/ 65 w 8218"/>
                  <a:gd name="T73" fmla="*/ 4918 h 8219"/>
                  <a:gd name="T74" fmla="*/ 373 w 8218"/>
                  <a:gd name="T75" fmla="*/ 5859 h 8219"/>
                  <a:gd name="T76" fmla="*/ 1115 w 8218"/>
                  <a:gd name="T77" fmla="*/ 5805 h 8219"/>
                  <a:gd name="T78" fmla="*/ 1357 w 8218"/>
                  <a:gd name="T79" fmla="*/ 6174 h 8219"/>
                  <a:gd name="T80" fmla="*/ 1011 w 8218"/>
                  <a:gd name="T81" fmla="*/ 6832 h 8219"/>
                  <a:gd name="T82" fmla="*/ 1749 w 8218"/>
                  <a:gd name="T83" fmla="*/ 7492 h 8219"/>
                  <a:gd name="T84" fmla="*/ 2365 w 8218"/>
                  <a:gd name="T85" fmla="*/ 7074 h 8219"/>
                  <a:gd name="T86" fmla="*/ 2758 w 8218"/>
                  <a:gd name="T87" fmla="*/ 7274 h 8219"/>
                  <a:gd name="T88" fmla="*/ 2787 w 8218"/>
                  <a:gd name="T89" fmla="*/ 8017 h 8219"/>
                  <a:gd name="T90" fmla="*/ 3756 w 8218"/>
                  <a:gd name="T91" fmla="*/ 8219 h 8219"/>
                  <a:gd name="T92" fmla="*/ 4081 w 8218"/>
                  <a:gd name="T93" fmla="*/ 7550 h 8219"/>
                  <a:gd name="T94" fmla="*/ 4408 w 8218"/>
                  <a:gd name="T95" fmla="*/ 7537 h 8219"/>
                  <a:gd name="T96" fmla="*/ 4520 w 8218"/>
                  <a:gd name="T97" fmla="*/ 7524 h 8219"/>
                  <a:gd name="T98" fmla="*/ 4917 w 8218"/>
                  <a:gd name="T99" fmla="*/ 8155 h 8219"/>
                  <a:gd name="T100" fmla="*/ 5859 w 8218"/>
                  <a:gd name="T101" fmla="*/ 7847 h 8219"/>
                  <a:gd name="T102" fmla="*/ 5805 w 8218"/>
                  <a:gd name="T103" fmla="*/ 7104 h 8219"/>
                  <a:gd name="T104" fmla="*/ 6174 w 8218"/>
                  <a:gd name="T105" fmla="*/ 6862 h 8219"/>
                  <a:gd name="T106" fmla="*/ 6832 w 8218"/>
                  <a:gd name="T107" fmla="*/ 7208 h 8219"/>
                  <a:gd name="T108" fmla="*/ 7492 w 8218"/>
                  <a:gd name="T109" fmla="*/ 6470 h 8219"/>
                  <a:gd name="T110" fmla="*/ 7075 w 8218"/>
                  <a:gd name="T111" fmla="*/ 5854 h 8219"/>
                  <a:gd name="T112" fmla="*/ 7274 w 8218"/>
                  <a:gd name="T113" fmla="*/ 5461 h 8219"/>
                  <a:gd name="T114" fmla="*/ 8017 w 8218"/>
                  <a:gd name="T115" fmla="*/ 5432 h 8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218" h="8219">
                    <a:moveTo>
                      <a:pt x="4109" y="6534"/>
                    </a:moveTo>
                    <a:cubicBezTo>
                      <a:pt x="2772" y="6534"/>
                      <a:pt x="1684" y="5447"/>
                      <a:pt x="1684" y="4109"/>
                    </a:cubicBezTo>
                    <a:cubicBezTo>
                      <a:pt x="1684" y="2772"/>
                      <a:pt x="2772" y="1684"/>
                      <a:pt x="4109" y="1684"/>
                    </a:cubicBezTo>
                    <a:cubicBezTo>
                      <a:pt x="5446" y="1684"/>
                      <a:pt x="6534" y="2772"/>
                      <a:pt x="6534" y="4109"/>
                    </a:cubicBezTo>
                    <a:cubicBezTo>
                      <a:pt x="6534" y="5447"/>
                      <a:pt x="5446" y="6534"/>
                      <a:pt x="4109" y="6534"/>
                    </a:cubicBezTo>
                    <a:close/>
                    <a:moveTo>
                      <a:pt x="8017" y="5432"/>
                    </a:moveTo>
                    <a:cubicBezTo>
                      <a:pt x="8122" y="5122"/>
                      <a:pt x="8190" y="4797"/>
                      <a:pt x="8218" y="4462"/>
                    </a:cubicBezTo>
                    <a:lnTo>
                      <a:pt x="7550" y="4138"/>
                    </a:lnTo>
                    <a:cubicBezTo>
                      <a:pt x="7551" y="4030"/>
                      <a:pt x="7547" y="3921"/>
                      <a:pt x="7537" y="3811"/>
                    </a:cubicBezTo>
                    <a:cubicBezTo>
                      <a:pt x="7534" y="3773"/>
                      <a:pt x="7529" y="3736"/>
                      <a:pt x="7525" y="3698"/>
                    </a:cubicBezTo>
                    <a:lnTo>
                      <a:pt x="8154" y="3300"/>
                    </a:lnTo>
                    <a:cubicBezTo>
                      <a:pt x="8088" y="2970"/>
                      <a:pt x="7984" y="2655"/>
                      <a:pt x="7846" y="2360"/>
                    </a:cubicBezTo>
                    <a:lnTo>
                      <a:pt x="7103" y="2414"/>
                    </a:lnTo>
                    <a:cubicBezTo>
                      <a:pt x="7031" y="2285"/>
                      <a:pt x="6950" y="2162"/>
                      <a:pt x="6862" y="2044"/>
                    </a:cubicBezTo>
                    <a:lnTo>
                      <a:pt x="7207" y="1387"/>
                    </a:lnTo>
                    <a:cubicBezTo>
                      <a:pt x="6989" y="1138"/>
                      <a:pt x="6741" y="917"/>
                      <a:pt x="6470" y="727"/>
                    </a:cubicBezTo>
                    <a:lnTo>
                      <a:pt x="5854" y="1144"/>
                    </a:lnTo>
                    <a:cubicBezTo>
                      <a:pt x="5728" y="1070"/>
                      <a:pt x="5596" y="1003"/>
                      <a:pt x="5460" y="944"/>
                    </a:cubicBezTo>
                    <a:lnTo>
                      <a:pt x="5431" y="202"/>
                    </a:lnTo>
                    <a:cubicBezTo>
                      <a:pt x="5122" y="97"/>
                      <a:pt x="4796" y="28"/>
                      <a:pt x="4462" y="0"/>
                    </a:cubicBezTo>
                    <a:lnTo>
                      <a:pt x="4138" y="669"/>
                    </a:lnTo>
                    <a:cubicBezTo>
                      <a:pt x="4030" y="668"/>
                      <a:pt x="3921" y="672"/>
                      <a:pt x="3811" y="682"/>
                    </a:cubicBezTo>
                    <a:cubicBezTo>
                      <a:pt x="3772" y="685"/>
                      <a:pt x="3735" y="690"/>
                      <a:pt x="3698" y="694"/>
                    </a:cubicBezTo>
                    <a:lnTo>
                      <a:pt x="3301" y="64"/>
                    </a:lnTo>
                    <a:cubicBezTo>
                      <a:pt x="2970" y="130"/>
                      <a:pt x="2655" y="234"/>
                      <a:pt x="2360" y="373"/>
                    </a:cubicBezTo>
                    <a:lnTo>
                      <a:pt x="2414" y="1115"/>
                    </a:lnTo>
                    <a:cubicBezTo>
                      <a:pt x="2285" y="1188"/>
                      <a:pt x="2161" y="1269"/>
                      <a:pt x="2045" y="1357"/>
                    </a:cubicBezTo>
                    <a:lnTo>
                      <a:pt x="1386" y="1011"/>
                    </a:lnTo>
                    <a:cubicBezTo>
                      <a:pt x="1138" y="1230"/>
                      <a:pt x="916" y="1478"/>
                      <a:pt x="727" y="1749"/>
                    </a:cubicBezTo>
                    <a:lnTo>
                      <a:pt x="1145" y="2365"/>
                    </a:lnTo>
                    <a:cubicBezTo>
                      <a:pt x="1070" y="2491"/>
                      <a:pt x="1002" y="2623"/>
                      <a:pt x="944" y="2758"/>
                    </a:cubicBezTo>
                    <a:lnTo>
                      <a:pt x="202" y="2787"/>
                    </a:lnTo>
                    <a:cubicBezTo>
                      <a:pt x="96" y="3097"/>
                      <a:pt x="28" y="3422"/>
                      <a:pt x="0" y="3757"/>
                    </a:cubicBezTo>
                    <a:lnTo>
                      <a:pt x="669" y="4081"/>
                    </a:lnTo>
                    <a:cubicBezTo>
                      <a:pt x="668" y="4189"/>
                      <a:pt x="672" y="4298"/>
                      <a:pt x="681" y="4408"/>
                    </a:cubicBezTo>
                    <a:cubicBezTo>
                      <a:pt x="685" y="4446"/>
                      <a:pt x="689" y="4483"/>
                      <a:pt x="694" y="4521"/>
                    </a:cubicBezTo>
                    <a:lnTo>
                      <a:pt x="65" y="4918"/>
                    </a:lnTo>
                    <a:cubicBezTo>
                      <a:pt x="131" y="5248"/>
                      <a:pt x="234" y="5564"/>
                      <a:pt x="373" y="5859"/>
                    </a:cubicBezTo>
                    <a:lnTo>
                      <a:pt x="1115" y="5805"/>
                    </a:lnTo>
                    <a:cubicBezTo>
                      <a:pt x="1188" y="5933"/>
                      <a:pt x="1269" y="6057"/>
                      <a:pt x="1357" y="6174"/>
                    </a:cubicBezTo>
                    <a:lnTo>
                      <a:pt x="1011" y="6832"/>
                    </a:lnTo>
                    <a:cubicBezTo>
                      <a:pt x="1229" y="7081"/>
                      <a:pt x="1478" y="7302"/>
                      <a:pt x="1749" y="7492"/>
                    </a:cubicBezTo>
                    <a:lnTo>
                      <a:pt x="2365" y="7074"/>
                    </a:lnTo>
                    <a:cubicBezTo>
                      <a:pt x="2491" y="7149"/>
                      <a:pt x="2622" y="7216"/>
                      <a:pt x="2758" y="7274"/>
                    </a:cubicBezTo>
                    <a:lnTo>
                      <a:pt x="2787" y="8017"/>
                    </a:lnTo>
                    <a:cubicBezTo>
                      <a:pt x="3097" y="8122"/>
                      <a:pt x="3421" y="8191"/>
                      <a:pt x="3756" y="8219"/>
                    </a:cubicBezTo>
                    <a:lnTo>
                      <a:pt x="4081" y="7550"/>
                    </a:lnTo>
                    <a:cubicBezTo>
                      <a:pt x="4189" y="7551"/>
                      <a:pt x="4298" y="7547"/>
                      <a:pt x="4408" y="7537"/>
                    </a:cubicBezTo>
                    <a:cubicBezTo>
                      <a:pt x="4446" y="7534"/>
                      <a:pt x="4483" y="7529"/>
                      <a:pt x="4520" y="7524"/>
                    </a:cubicBezTo>
                    <a:lnTo>
                      <a:pt x="4917" y="8155"/>
                    </a:lnTo>
                    <a:cubicBezTo>
                      <a:pt x="5249" y="8089"/>
                      <a:pt x="5564" y="7985"/>
                      <a:pt x="5859" y="7847"/>
                    </a:cubicBezTo>
                    <a:lnTo>
                      <a:pt x="5805" y="7104"/>
                    </a:lnTo>
                    <a:cubicBezTo>
                      <a:pt x="5933" y="7030"/>
                      <a:pt x="6057" y="6950"/>
                      <a:pt x="6174" y="6862"/>
                    </a:cubicBezTo>
                    <a:lnTo>
                      <a:pt x="6832" y="7208"/>
                    </a:lnTo>
                    <a:cubicBezTo>
                      <a:pt x="7080" y="6989"/>
                      <a:pt x="7302" y="6741"/>
                      <a:pt x="7492" y="6470"/>
                    </a:cubicBezTo>
                    <a:lnTo>
                      <a:pt x="7075" y="5854"/>
                    </a:lnTo>
                    <a:cubicBezTo>
                      <a:pt x="7149" y="5728"/>
                      <a:pt x="7216" y="5596"/>
                      <a:pt x="7274" y="5461"/>
                    </a:cubicBezTo>
                    <a:lnTo>
                      <a:pt x="8017" y="5432"/>
                    </a:lnTo>
                  </a:path>
                </a:pathLst>
              </a:custGeom>
              <a:solidFill>
                <a:srgbClr val="8ACFC4"/>
              </a:solidFill>
              <a:ln>
                <a:noFill/>
              </a:ln>
              <a:effectLst>
                <a:outerShdw blurRad="50800" dist="38100" dir="18900000" algn="bl" rotWithShape="0">
                  <a:prstClr val="black">
                    <a:alpha val="40000"/>
                  </a:prstClr>
                </a:outerShdw>
              </a:effec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Symbio AR+LT"/>
                </a:endParaRPr>
              </a:p>
            </p:txBody>
          </p:sp>
          <p:sp>
            <p:nvSpPr>
              <p:cNvPr id="416" name="Oval 415">
                <a:extLst>
                  <a:ext uri="{FF2B5EF4-FFF2-40B4-BE49-F238E27FC236}">
                    <a16:creationId xmlns:a16="http://schemas.microsoft.com/office/drawing/2014/main" id="{3832A54F-68FB-47C0-A692-951910DDA2D0}"/>
                  </a:ext>
                </a:extLst>
              </p:cNvPr>
              <p:cNvSpPr/>
              <p:nvPr/>
            </p:nvSpPr>
            <p:spPr>
              <a:xfrm>
                <a:off x="3585652" y="3590812"/>
                <a:ext cx="369933" cy="34276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Symbio AR+LT"/>
                </a:endParaRPr>
              </a:p>
            </p:txBody>
          </p:sp>
          <p:pic>
            <p:nvPicPr>
              <p:cNvPr id="417" name="Picture 6" descr="See related image detail">
                <a:extLst>
                  <a:ext uri="{FF2B5EF4-FFF2-40B4-BE49-F238E27FC236}">
                    <a16:creationId xmlns:a16="http://schemas.microsoft.com/office/drawing/2014/main" id="{2CE84F46-5772-4F5D-9E26-43A0DA12EC4C}"/>
                  </a:ext>
                </a:extLst>
              </p:cNvPr>
              <p:cNvPicPr>
                <a:picLocks noChangeAspect="1" noChangeArrowheads="1"/>
              </p:cNvPicPr>
              <p:nvPr/>
            </p:nvPicPr>
            <p:blipFill>
              <a:blip r:embed="rId12">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3594508" y="3580110"/>
                <a:ext cx="492822" cy="492822"/>
              </a:xfrm>
              <a:prstGeom prst="rect">
                <a:avLst/>
              </a:prstGeom>
              <a:noFill/>
              <a:extLst>
                <a:ext uri="{909E8E84-426E-40DD-AFC4-6F175D3DCCD1}">
                  <a14:hiddenFill xmlns:a14="http://schemas.microsoft.com/office/drawing/2010/main">
                    <a:solidFill>
                      <a:srgbClr val="FFFFFF"/>
                    </a:solidFill>
                  </a14:hiddenFill>
                </a:ext>
              </a:extLst>
            </p:spPr>
          </p:pic>
          <p:sp>
            <p:nvSpPr>
              <p:cNvPr id="418" name="Oval 417">
                <a:extLst>
                  <a:ext uri="{FF2B5EF4-FFF2-40B4-BE49-F238E27FC236}">
                    <a16:creationId xmlns:a16="http://schemas.microsoft.com/office/drawing/2014/main" id="{9BC9AB7F-639D-4695-9D2D-B30E08CE5D7C}"/>
                  </a:ext>
                </a:extLst>
              </p:cNvPr>
              <p:cNvSpPr/>
              <p:nvPr/>
            </p:nvSpPr>
            <p:spPr>
              <a:xfrm>
                <a:off x="3190072" y="4297687"/>
                <a:ext cx="530373" cy="47338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Symbio AR+LT"/>
                </a:endParaRPr>
              </a:p>
            </p:txBody>
          </p:sp>
          <p:pic>
            <p:nvPicPr>
              <p:cNvPr id="419" name="Picture 10" descr="Clock face Royalty Free Vector Image - VectorStock">
                <a:extLst>
                  <a:ext uri="{FF2B5EF4-FFF2-40B4-BE49-F238E27FC236}">
                    <a16:creationId xmlns:a16="http://schemas.microsoft.com/office/drawing/2014/main" id="{FD8DF4F7-6EDC-4208-919F-96950BFE5E60}"/>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204957" y="4257128"/>
                <a:ext cx="511190" cy="511190"/>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397" name="Arrow: Pentagon 396">
            <a:extLst>
              <a:ext uri="{FF2B5EF4-FFF2-40B4-BE49-F238E27FC236}">
                <a16:creationId xmlns:a16="http://schemas.microsoft.com/office/drawing/2014/main" id="{7B88CE7E-CCA3-4819-A9E7-E3DA57151CE0}"/>
              </a:ext>
            </a:extLst>
          </p:cNvPr>
          <p:cNvSpPr/>
          <p:nvPr/>
        </p:nvSpPr>
        <p:spPr>
          <a:xfrm flipH="1">
            <a:off x="2749981" y="4888939"/>
            <a:ext cx="428624" cy="562489"/>
          </a:xfrm>
          <a:prstGeom prst="homePlate">
            <a:avLst>
              <a:gd name="adj" fmla="val 90000"/>
            </a:avLst>
          </a:prstGeom>
          <a:solidFill>
            <a:srgbClr val="05D0CB"/>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ymbio AR+LT"/>
              <a:ea typeface="+mn-ea"/>
              <a:cs typeface="Symbio AR+LT"/>
            </a:endParaRPr>
          </a:p>
        </p:txBody>
      </p:sp>
      <p:sp>
        <p:nvSpPr>
          <p:cNvPr id="368" name="Arrow: Pentagon 367">
            <a:extLst>
              <a:ext uri="{FF2B5EF4-FFF2-40B4-BE49-F238E27FC236}">
                <a16:creationId xmlns:a16="http://schemas.microsoft.com/office/drawing/2014/main" id="{6054F3BF-E65D-4A28-B9F7-75E8BAB7E2DB}"/>
              </a:ext>
            </a:extLst>
          </p:cNvPr>
          <p:cNvSpPr/>
          <p:nvPr/>
        </p:nvSpPr>
        <p:spPr>
          <a:xfrm flipH="1">
            <a:off x="6518815" y="4970340"/>
            <a:ext cx="428624" cy="562489"/>
          </a:xfrm>
          <a:prstGeom prst="homePlate">
            <a:avLst>
              <a:gd name="adj" fmla="val 90000"/>
            </a:avLst>
          </a:prstGeom>
          <a:solidFill>
            <a:srgbClr val="05D0CB"/>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ymbio AR+LT"/>
              <a:ea typeface="+mn-ea"/>
              <a:cs typeface="Symbio AR+LT"/>
            </a:endParaRPr>
          </a:p>
        </p:txBody>
      </p:sp>
      <p:sp>
        <p:nvSpPr>
          <p:cNvPr id="457" name="Rounded Rectangle 149">
            <a:extLst>
              <a:ext uri="{FF2B5EF4-FFF2-40B4-BE49-F238E27FC236}">
                <a16:creationId xmlns:a16="http://schemas.microsoft.com/office/drawing/2014/main" id="{A06D9C86-4680-46D0-8B24-D3D9AC4CDB31}"/>
              </a:ext>
            </a:extLst>
          </p:cNvPr>
          <p:cNvSpPr/>
          <p:nvPr/>
        </p:nvSpPr>
        <p:spPr>
          <a:xfrm>
            <a:off x="8759716" y="5080810"/>
            <a:ext cx="1527268" cy="449622"/>
          </a:xfrm>
          <a:prstGeom prst="roundRect">
            <a:avLst/>
          </a:prstGeom>
          <a:noFill/>
        </p:spPr>
        <p:txBody>
          <a:bodyPr vert="horz" lIns="0" tIns="0" rIns="0" bIns="0" rtlCol="0" anchor="t">
            <a:noAutofit/>
          </a:bodyPr>
          <a:lstStyle/>
          <a:p>
            <a:pPr marL="0" marR="0" lvl="0" indent="0" algn="ctr" defTabSz="914400" rtl="1" eaLnBrk="1" fontAlgn="auto" latinLnBrk="0" hangingPunct="1">
              <a:lnSpc>
                <a:spcPct val="150000"/>
              </a:lnSpc>
              <a:spcBef>
                <a:spcPct val="0"/>
              </a:spcBef>
              <a:spcAft>
                <a:spcPts val="0"/>
              </a:spcAft>
              <a:buClrTx/>
              <a:buSzTx/>
              <a:buFontTx/>
              <a:buNone/>
              <a:tabLst/>
              <a:defRPr/>
            </a:pPr>
            <a:r>
              <a:rPr kumimoji="0" lang="ar-SA" sz="900" b="1" i="0" u="none" strike="noStrike" kern="1200" cap="none" spc="0" normalizeH="0" baseline="0" noProof="0" dirty="0">
                <a:ln>
                  <a:noFill/>
                </a:ln>
                <a:solidFill>
                  <a:srgbClr val="E6E6E6">
                    <a:lumMod val="10000"/>
                  </a:srgbClr>
                </a:solidFill>
                <a:effectLst/>
                <a:uLnTx/>
                <a:uFillTx/>
                <a:latin typeface="Somar Light" panose="00000400000000000000" pitchFamily="50" charset="-78"/>
                <a:ea typeface="+mn-ea"/>
                <a:cs typeface="Somar Light" panose="00000400000000000000" pitchFamily="50" charset="-78"/>
              </a:rPr>
              <a:t>وجود محاضر سابقة للمسافر في اخر سنتين لتهريب </a:t>
            </a:r>
            <a:r>
              <a:rPr kumimoji="0" lang="ar-SA" sz="900" b="1" i="0" u="none" strike="noStrike" kern="1200" cap="none" spc="0" normalizeH="0" baseline="0" noProof="0" dirty="0">
                <a:ln>
                  <a:noFill/>
                </a:ln>
                <a:solidFill>
                  <a:srgbClr val="E6E6E6">
                    <a:lumMod val="10000"/>
                  </a:srgbClr>
                </a:solidFill>
                <a:effectLst/>
                <a:uLnTx/>
                <a:uFillTx/>
                <a:latin typeface="Somar Light" panose="00000400000000000000" pitchFamily="50" charset="-78"/>
                <a:ea typeface="+mn-ea"/>
                <a:cs typeface="Somar Bold"/>
              </a:rPr>
              <a:t>خمور</a:t>
            </a:r>
            <a:r>
              <a:rPr kumimoji="0" lang="ar-SA" sz="900" b="1" i="0" u="none" strike="noStrike" kern="1200" cap="none" spc="0" normalizeH="0" baseline="0" noProof="0" dirty="0">
                <a:ln>
                  <a:noFill/>
                </a:ln>
                <a:solidFill>
                  <a:srgbClr val="E6E6E6">
                    <a:lumMod val="10000"/>
                  </a:srgbClr>
                </a:solidFill>
                <a:effectLst/>
                <a:uLnTx/>
                <a:uFillTx/>
                <a:latin typeface="Somar Light" panose="00000400000000000000" pitchFamily="50" charset="-78"/>
                <a:ea typeface="+mn-ea"/>
                <a:cs typeface="Somar Light" panose="00000400000000000000" pitchFamily="50" charset="-78"/>
              </a:rPr>
              <a:t> او </a:t>
            </a:r>
            <a:r>
              <a:rPr kumimoji="0" lang="ar-SA" sz="900" b="1" i="0" u="none" strike="noStrike" kern="1200" cap="none" spc="0" normalizeH="0" baseline="0" noProof="0" dirty="0">
                <a:ln>
                  <a:noFill/>
                </a:ln>
                <a:solidFill>
                  <a:srgbClr val="E6E6E6">
                    <a:lumMod val="10000"/>
                  </a:srgbClr>
                </a:solidFill>
                <a:effectLst/>
                <a:uLnTx/>
                <a:uFillTx/>
                <a:latin typeface="Somar Light" panose="00000400000000000000" pitchFamily="50" charset="-78"/>
                <a:ea typeface="+mn-ea"/>
                <a:cs typeface="Somar Bold"/>
              </a:rPr>
              <a:t>تزوير</a:t>
            </a:r>
            <a:r>
              <a:rPr kumimoji="0" lang="ar-SA" sz="900" b="1" i="0" u="none" strike="noStrike" kern="1200" cap="none" spc="0" normalizeH="0" baseline="0" noProof="0" dirty="0">
                <a:ln>
                  <a:noFill/>
                </a:ln>
                <a:solidFill>
                  <a:srgbClr val="E6E6E6">
                    <a:lumMod val="10000"/>
                  </a:srgbClr>
                </a:solidFill>
                <a:effectLst/>
                <a:uLnTx/>
                <a:uFillTx/>
                <a:latin typeface="Somar Light" panose="00000400000000000000" pitchFamily="50" charset="-78"/>
                <a:ea typeface="+mn-ea"/>
                <a:cs typeface="Somar Light" panose="00000400000000000000" pitchFamily="50" charset="-78"/>
              </a:rPr>
              <a:t> او </a:t>
            </a:r>
            <a:r>
              <a:rPr kumimoji="0" lang="ar-SA" sz="900" b="1" i="0" u="none" strike="noStrike" kern="1200" cap="none" spc="0" normalizeH="0" baseline="0" noProof="0" dirty="0">
                <a:ln>
                  <a:noFill/>
                </a:ln>
                <a:solidFill>
                  <a:srgbClr val="E6E6E6">
                    <a:lumMod val="10000"/>
                  </a:srgbClr>
                </a:solidFill>
                <a:effectLst/>
                <a:uLnTx/>
                <a:uFillTx/>
                <a:latin typeface="Somar Light" panose="00000400000000000000" pitchFamily="50" charset="-78"/>
                <a:ea typeface="+mn-ea"/>
                <a:cs typeface="Somar Bold"/>
              </a:rPr>
              <a:t>ذهب و أموال  </a:t>
            </a:r>
            <a:r>
              <a:rPr kumimoji="0" lang="ar-SA" sz="900" b="1" i="0" u="none" strike="noStrike" kern="1200" cap="none" spc="0" normalizeH="0" baseline="0" noProof="0" dirty="0">
                <a:ln>
                  <a:noFill/>
                </a:ln>
                <a:solidFill>
                  <a:srgbClr val="E6E6E6">
                    <a:lumMod val="10000"/>
                  </a:srgbClr>
                </a:solidFill>
                <a:effectLst/>
                <a:uLnTx/>
                <a:uFillTx/>
                <a:latin typeface="Somar Light" panose="00000400000000000000" pitchFamily="50" charset="-78"/>
                <a:ea typeface="+mn-ea"/>
                <a:cs typeface="Somar Light" panose="00000400000000000000" pitchFamily="50" charset="-78"/>
              </a:rPr>
              <a:t>او </a:t>
            </a:r>
            <a:r>
              <a:rPr kumimoji="0" lang="ar-SA" sz="900" b="1" i="0" u="none" strike="noStrike" kern="1200" cap="none" spc="0" normalizeH="0" baseline="0" noProof="0" dirty="0">
                <a:ln>
                  <a:noFill/>
                </a:ln>
                <a:solidFill>
                  <a:srgbClr val="E6E6E6">
                    <a:lumMod val="10000"/>
                  </a:srgbClr>
                </a:solidFill>
                <a:effectLst/>
                <a:uLnTx/>
                <a:uFillTx/>
                <a:latin typeface="Somar Light" panose="00000400000000000000" pitchFamily="50" charset="-78"/>
                <a:ea typeface="+mn-ea"/>
                <a:cs typeface="Somar Bold"/>
              </a:rPr>
              <a:t>سلع ممنوعة </a:t>
            </a:r>
            <a:r>
              <a:rPr kumimoji="0" lang="ar-SA" sz="900" b="1" i="0" u="none" strike="noStrike" kern="1200" cap="none" spc="0" normalizeH="0" baseline="0" noProof="0" dirty="0">
                <a:ln>
                  <a:noFill/>
                </a:ln>
                <a:solidFill>
                  <a:srgbClr val="E6E6E6">
                    <a:lumMod val="10000"/>
                  </a:srgbClr>
                </a:solidFill>
                <a:effectLst/>
                <a:uLnTx/>
                <a:uFillTx/>
                <a:latin typeface="Somar Light" panose="00000400000000000000" pitchFamily="50" charset="-78"/>
                <a:ea typeface="+mn-ea"/>
                <a:cs typeface="Somar Light" panose="00000400000000000000" pitchFamily="50" charset="-78"/>
              </a:rPr>
              <a:t>او</a:t>
            </a:r>
            <a:r>
              <a:rPr kumimoji="0" lang="ar-SA" sz="900" b="1" i="0" u="none" strike="noStrike" kern="1200" cap="none" spc="0" normalizeH="0" baseline="0" noProof="0" dirty="0">
                <a:ln>
                  <a:noFill/>
                </a:ln>
                <a:solidFill>
                  <a:srgbClr val="E6E6E6">
                    <a:lumMod val="10000"/>
                  </a:srgbClr>
                </a:solidFill>
                <a:effectLst/>
                <a:uLnTx/>
                <a:uFillTx/>
                <a:latin typeface="Somar Light" panose="00000400000000000000" pitchFamily="50" charset="-78"/>
                <a:ea typeface="+mn-ea"/>
                <a:cs typeface="Somar Bold"/>
              </a:rPr>
              <a:t> مقيدة </a:t>
            </a:r>
            <a:r>
              <a:rPr kumimoji="0" lang="ar-SA" sz="900" b="1" i="0" u="none" strike="noStrike" kern="1200" cap="none" spc="0" normalizeH="0" baseline="0" noProof="0" dirty="0">
                <a:ln>
                  <a:noFill/>
                </a:ln>
                <a:solidFill>
                  <a:srgbClr val="E6E6E6">
                    <a:lumMod val="10000"/>
                  </a:srgbClr>
                </a:solidFill>
                <a:effectLst/>
                <a:uLnTx/>
                <a:uFillTx/>
                <a:latin typeface="Somar Light" panose="00000400000000000000" pitchFamily="50" charset="-78"/>
                <a:ea typeface="+mn-ea"/>
                <a:cs typeface="Somar Light" panose="00000400000000000000" pitchFamily="50" charset="-78"/>
              </a:rPr>
              <a:t>مسجلة على:</a:t>
            </a:r>
          </a:p>
        </p:txBody>
      </p:sp>
      <p:pic>
        <p:nvPicPr>
          <p:cNvPr id="178" name="Picture 177">
            <a:hlinkClick r:id="rId14" action="ppaction://hlinksldjump"/>
            <a:extLst>
              <a:ext uri="{FF2B5EF4-FFF2-40B4-BE49-F238E27FC236}">
                <a16:creationId xmlns:a16="http://schemas.microsoft.com/office/drawing/2014/main" id="{A75490DD-3BB9-413D-92E2-FDD7FED39231}"/>
              </a:ext>
            </a:extLst>
          </p:cNvPr>
          <p:cNvPicPr>
            <a:picLocks noChangeAspect="1"/>
          </p:cNvPicPr>
          <p:nvPr/>
        </p:nvPicPr>
        <p:blipFill>
          <a:blip r:embed="rId15"/>
          <a:stretch>
            <a:fillRect/>
          </a:stretch>
        </p:blipFill>
        <p:spPr>
          <a:xfrm>
            <a:off x="591547" y="6398149"/>
            <a:ext cx="408467" cy="298730"/>
          </a:xfrm>
          <a:prstGeom prst="rect">
            <a:avLst/>
          </a:prstGeom>
        </p:spPr>
      </p:pic>
      <p:sp>
        <p:nvSpPr>
          <p:cNvPr id="171" name="Rounded Rectangle 117">
            <a:extLst>
              <a:ext uri="{FF2B5EF4-FFF2-40B4-BE49-F238E27FC236}">
                <a16:creationId xmlns:a16="http://schemas.microsoft.com/office/drawing/2014/main" id="{8E7FA898-C327-41A9-A525-B76793C1DA83}"/>
              </a:ext>
            </a:extLst>
          </p:cNvPr>
          <p:cNvSpPr/>
          <p:nvPr/>
        </p:nvSpPr>
        <p:spPr>
          <a:xfrm>
            <a:off x="1227166" y="855184"/>
            <a:ext cx="9953060" cy="2758129"/>
          </a:xfrm>
          <a:prstGeom prst="roundRect">
            <a:avLst>
              <a:gd name="adj" fmla="val 3508"/>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a:noFill/>
              </a:ln>
              <a:solidFill>
                <a:srgbClr val="FFFFFF"/>
              </a:solidFill>
              <a:effectLst/>
              <a:uLnTx/>
              <a:uFillTx/>
              <a:latin typeface="SST Arabic" panose="020B0504030504020204" pitchFamily="34" charset="-78"/>
              <a:ea typeface="+mn-ea"/>
              <a:cs typeface="SST Arabic" panose="020B0504030504020204" pitchFamily="34" charset="-78"/>
            </a:endParaRPr>
          </a:p>
        </p:txBody>
      </p:sp>
      <p:grpSp>
        <p:nvGrpSpPr>
          <p:cNvPr id="174" name="Group 173">
            <a:extLst>
              <a:ext uri="{FF2B5EF4-FFF2-40B4-BE49-F238E27FC236}">
                <a16:creationId xmlns:a16="http://schemas.microsoft.com/office/drawing/2014/main" id="{7381461F-1E84-4B6D-83B7-A90EF98791BE}"/>
              </a:ext>
            </a:extLst>
          </p:cNvPr>
          <p:cNvGrpSpPr/>
          <p:nvPr/>
        </p:nvGrpSpPr>
        <p:grpSpPr>
          <a:xfrm>
            <a:off x="11110875" y="1948086"/>
            <a:ext cx="672606" cy="633459"/>
            <a:chOff x="10941316" y="2089854"/>
            <a:chExt cx="672606" cy="633459"/>
          </a:xfrm>
        </p:grpSpPr>
        <p:sp>
          <p:nvSpPr>
            <p:cNvPr id="230" name="Google Shape;689;p30">
              <a:extLst>
                <a:ext uri="{FF2B5EF4-FFF2-40B4-BE49-F238E27FC236}">
                  <a16:creationId xmlns:a16="http://schemas.microsoft.com/office/drawing/2014/main" id="{E41E9871-1256-444C-86CE-5ED4FECE5C1C}"/>
                </a:ext>
              </a:extLst>
            </p:cNvPr>
            <p:cNvSpPr/>
            <p:nvPr/>
          </p:nvSpPr>
          <p:spPr>
            <a:xfrm>
              <a:off x="10941316" y="2089854"/>
              <a:ext cx="672606" cy="633459"/>
            </a:xfrm>
            <a:custGeom>
              <a:avLst/>
              <a:gdLst/>
              <a:ahLst/>
              <a:cxnLst/>
              <a:rect l="l" t="t" r="r" b="b"/>
              <a:pathLst>
                <a:path w="36505" h="36517" extrusionOk="0">
                  <a:moveTo>
                    <a:pt x="18252" y="0"/>
                  </a:moveTo>
                  <a:cubicBezTo>
                    <a:pt x="8180" y="0"/>
                    <a:pt x="0" y="8180"/>
                    <a:pt x="0" y="18252"/>
                  </a:cubicBezTo>
                  <a:cubicBezTo>
                    <a:pt x="0" y="28337"/>
                    <a:pt x="8180" y="36517"/>
                    <a:pt x="18252" y="36517"/>
                  </a:cubicBezTo>
                  <a:cubicBezTo>
                    <a:pt x="28337" y="36517"/>
                    <a:pt x="36505" y="28337"/>
                    <a:pt x="36505" y="18252"/>
                  </a:cubicBezTo>
                  <a:cubicBezTo>
                    <a:pt x="36505" y="8180"/>
                    <a:pt x="28337" y="0"/>
                    <a:pt x="18252" y="0"/>
                  </a:cubicBezTo>
                  <a:close/>
                </a:path>
              </a:pathLst>
            </a:custGeom>
            <a:solidFill>
              <a:schemeClr val="tx1">
                <a:lumMod val="90000"/>
                <a:lumOff val="10000"/>
              </a:scheme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0D2547"/>
                </a:solidFill>
                <a:effectLst/>
                <a:uLnTx/>
                <a:uFillTx/>
                <a:latin typeface="Symbio AR+LT"/>
                <a:ea typeface="+mn-ea"/>
                <a:cs typeface="Symbio AR+LT"/>
              </a:endParaRPr>
            </a:p>
          </p:txBody>
        </p:sp>
        <p:pic>
          <p:nvPicPr>
            <p:cNvPr id="235" name="Picture 234">
              <a:extLst>
                <a:ext uri="{FF2B5EF4-FFF2-40B4-BE49-F238E27FC236}">
                  <a16:creationId xmlns:a16="http://schemas.microsoft.com/office/drawing/2014/main" id="{F34AF7B6-016D-48CA-92B0-38DCD6DB0E68}"/>
                </a:ext>
              </a:extLst>
            </p:cNvPr>
            <p:cNvPicPr>
              <a:picLocks noChangeAspect="1"/>
            </p:cNvPicPr>
            <p:nvPr/>
          </p:nvPicPr>
          <p:blipFill>
            <a:blip r:embed="rId16">
              <a:biLevel thresh="25000"/>
              <a:extLst>
                <a:ext uri="{BEBA8EAE-BF5A-486C-A8C5-ECC9F3942E4B}">
                  <a14:imgProps xmlns:a14="http://schemas.microsoft.com/office/drawing/2010/main">
                    <a14:imgLayer r:embed="rId17">
                      <a14:imgEffect>
                        <a14:brightnessContrast bright="-40000" contrast="40000"/>
                      </a14:imgEffect>
                    </a14:imgLayer>
                  </a14:imgProps>
                </a:ext>
              </a:extLst>
            </a:blip>
            <a:stretch>
              <a:fillRect/>
            </a:stretch>
          </p:blipFill>
          <p:spPr>
            <a:xfrm>
              <a:off x="11104665" y="2247134"/>
              <a:ext cx="353659" cy="302217"/>
            </a:xfrm>
            <a:prstGeom prst="rect">
              <a:avLst/>
            </a:prstGeom>
            <a:effectLst>
              <a:outerShdw blurRad="50800" dist="38100" dir="5400000" algn="t" rotWithShape="0">
                <a:prstClr val="black">
                  <a:alpha val="40000"/>
                </a:prstClr>
              </a:outerShdw>
            </a:effectLst>
          </p:spPr>
        </p:pic>
      </p:grpSp>
      <p:sp>
        <p:nvSpPr>
          <p:cNvPr id="240" name="Rounded Rectangle 117">
            <a:extLst>
              <a:ext uri="{FF2B5EF4-FFF2-40B4-BE49-F238E27FC236}">
                <a16:creationId xmlns:a16="http://schemas.microsoft.com/office/drawing/2014/main" id="{666BBA3E-AFD8-49A4-8E10-B71BF5BA9EA7}"/>
              </a:ext>
            </a:extLst>
          </p:cNvPr>
          <p:cNvSpPr/>
          <p:nvPr/>
        </p:nvSpPr>
        <p:spPr>
          <a:xfrm>
            <a:off x="5988739" y="1075672"/>
            <a:ext cx="1111368" cy="1176590"/>
          </a:xfrm>
          <a:prstGeom prst="roundRect">
            <a:avLst>
              <a:gd name="adj" fmla="val 3508"/>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a:noFill/>
              </a:ln>
              <a:solidFill>
                <a:srgbClr val="FFFFFF"/>
              </a:solidFill>
              <a:effectLst/>
              <a:uLnTx/>
              <a:uFillTx/>
              <a:latin typeface="SST Arabic" panose="020B0504030504020204" pitchFamily="34" charset="-78"/>
              <a:ea typeface="+mn-ea"/>
              <a:cs typeface="SST Arabic" panose="020B0504030504020204" pitchFamily="34" charset="-78"/>
            </a:endParaRPr>
          </a:p>
        </p:txBody>
      </p:sp>
      <p:sp>
        <p:nvSpPr>
          <p:cNvPr id="241" name="Rounded Rectangle 117">
            <a:extLst>
              <a:ext uri="{FF2B5EF4-FFF2-40B4-BE49-F238E27FC236}">
                <a16:creationId xmlns:a16="http://schemas.microsoft.com/office/drawing/2014/main" id="{8908D7F8-CD25-4074-869A-6719A8138CF4}"/>
              </a:ext>
            </a:extLst>
          </p:cNvPr>
          <p:cNvSpPr/>
          <p:nvPr/>
        </p:nvSpPr>
        <p:spPr>
          <a:xfrm>
            <a:off x="2672820" y="883457"/>
            <a:ext cx="4483610" cy="1621374"/>
          </a:xfrm>
          <a:prstGeom prst="roundRect">
            <a:avLst>
              <a:gd name="adj" fmla="val 3508"/>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a:noFill/>
              </a:ln>
              <a:solidFill>
                <a:srgbClr val="FFFFFF"/>
              </a:solidFill>
              <a:effectLst/>
              <a:uLnTx/>
              <a:uFillTx/>
              <a:latin typeface="SST Arabic" panose="020B0504030504020204" pitchFamily="34" charset="-78"/>
              <a:ea typeface="+mn-ea"/>
              <a:cs typeface="SST Arabic" panose="020B0504030504020204" pitchFamily="34" charset="-78"/>
            </a:endParaRPr>
          </a:p>
        </p:txBody>
      </p:sp>
      <p:sp>
        <p:nvSpPr>
          <p:cNvPr id="242" name="Rounded Rectangle 117">
            <a:extLst>
              <a:ext uri="{FF2B5EF4-FFF2-40B4-BE49-F238E27FC236}">
                <a16:creationId xmlns:a16="http://schemas.microsoft.com/office/drawing/2014/main" id="{69BCAAC5-75B8-4887-B88E-43156A711A4C}"/>
              </a:ext>
            </a:extLst>
          </p:cNvPr>
          <p:cNvSpPr/>
          <p:nvPr/>
        </p:nvSpPr>
        <p:spPr>
          <a:xfrm>
            <a:off x="6010560" y="1085831"/>
            <a:ext cx="1089547" cy="1310868"/>
          </a:xfrm>
          <a:prstGeom prst="roundRect">
            <a:avLst>
              <a:gd name="adj" fmla="val 350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a:noFill/>
              </a:ln>
              <a:solidFill>
                <a:srgbClr val="FFFFFF"/>
              </a:solidFill>
              <a:effectLst/>
              <a:uLnTx/>
              <a:uFillTx/>
              <a:latin typeface="SST Arabic" panose="020B0504030504020204" pitchFamily="34" charset="-78"/>
              <a:ea typeface="+mn-ea"/>
              <a:cs typeface="SST Arabic" panose="020B0504030504020204" pitchFamily="34" charset="-78"/>
            </a:endParaRPr>
          </a:p>
        </p:txBody>
      </p:sp>
      <p:sp>
        <p:nvSpPr>
          <p:cNvPr id="243" name="Rounded Rectangle 149">
            <a:extLst>
              <a:ext uri="{FF2B5EF4-FFF2-40B4-BE49-F238E27FC236}">
                <a16:creationId xmlns:a16="http://schemas.microsoft.com/office/drawing/2014/main" id="{FA24E992-A37B-4A9E-AC43-257D2741E9F9}"/>
              </a:ext>
            </a:extLst>
          </p:cNvPr>
          <p:cNvSpPr/>
          <p:nvPr/>
        </p:nvSpPr>
        <p:spPr>
          <a:xfrm>
            <a:off x="5878511" y="1441846"/>
            <a:ext cx="1362610" cy="537817"/>
          </a:xfrm>
          <a:prstGeom prst="roundRect">
            <a:avLst/>
          </a:prstGeom>
        </p:spPr>
        <p:txBody>
          <a:bodyPr vert="horz" lIns="0" tIns="0" rIns="0" bIns="0" rtlCol="0" anchor="t">
            <a:noAutofit/>
          </a:bodyPr>
          <a:lstStyle/>
          <a:p>
            <a:pPr marL="0" marR="0" lvl="0" indent="0" algn="ctr" defTabSz="914400" rtl="1" eaLnBrk="1" fontAlgn="auto" latinLnBrk="0" hangingPunct="1">
              <a:lnSpc>
                <a:spcPct val="150000"/>
              </a:lnSpc>
              <a:spcBef>
                <a:spcPct val="0"/>
              </a:spcBef>
              <a:spcAft>
                <a:spcPts val="0"/>
              </a:spcAft>
              <a:buClrTx/>
              <a:buSzTx/>
              <a:buFontTx/>
              <a:buNone/>
              <a:tabLst/>
              <a:defRPr/>
            </a:pPr>
            <a:r>
              <a:rPr kumimoji="0" lang="ar-SA" sz="900" b="1" i="0" u="none" strike="noStrike" kern="1200" cap="none" spc="0" normalizeH="0" baseline="0" noProof="0" dirty="0">
                <a:ln>
                  <a:noFill/>
                </a:ln>
                <a:solidFill>
                  <a:srgbClr val="E6E6E6">
                    <a:lumMod val="10000"/>
                  </a:srgbClr>
                </a:solidFill>
                <a:effectLst/>
                <a:uLnTx/>
                <a:uFillTx/>
                <a:latin typeface="Somar Light" panose="00000400000000000000" pitchFamily="50" charset="-78"/>
                <a:ea typeface="+mn-ea"/>
                <a:cs typeface="Somar Light" panose="00000400000000000000" pitchFamily="50" charset="-78"/>
              </a:rPr>
              <a:t>وجود محاضر تهريب </a:t>
            </a:r>
          </a:p>
          <a:p>
            <a:pPr marL="0" marR="0" lvl="0" indent="0" algn="ctr" defTabSz="914400" rtl="1" eaLnBrk="1" fontAlgn="auto" latinLnBrk="0" hangingPunct="1">
              <a:lnSpc>
                <a:spcPct val="150000"/>
              </a:lnSpc>
              <a:spcBef>
                <a:spcPct val="0"/>
              </a:spcBef>
              <a:spcAft>
                <a:spcPts val="0"/>
              </a:spcAft>
              <a:buClrTx/>
              <a:buSzTx/>
              <a:buFontTx/>
              <a:buNone/>
              <a:tabLst/>
              <a:defRPr/>
            </a:pPr>
            <a:r>
              <a:rPr kumimoji="0" lang="ar-SA" sz="900" b="1" i="0" u="none" strike="noStrike" kern="1200" cap="none" spc="0" normalizeH="0" baseline="0" noProof="0" dirty="0">
                <a:ln>
                  <a:noFill/>
                </a:ln>
                <a:solidFill>
                  <a:srgbClr val="E6E6E6">
                    <a:lumMod val="10000"/>
                  </a:srgbClr>
                </a:solidFill>
                <a:effectLst/>
                <a:uLnTx/>
                <a:uFillTx/>
                <a:latin typeface="Somar Light" panose="00000400000000000000" pitchFamily="50" charset="-78"/>
                <a:ea typeface="+mn-ea"/>
                <a:cs typeface="Somar Light" panose="00000400000000000000" pitchFamily="50" charset="-78"/>
              </a:rPr>
              <a:t>سابقة </a:t>
            </a:r>
            <a:r>
              <a:rPr kumimoji="0" lang="ar-SA" sz="900" b="1" i="0" u="none" strike="noStrike" kern="1200" cap="none" spc="0" normalizeH="0" baseline="0" noProof="0" dirty="0">
                <a:ln>
                  <a:noFill/>
                </a:ln>
                <a:solidFill>
                  <a:srgbClr val="E6E6E6">
                    <a:lumMod val="10000"/>
                  </a:srgbClr>
                </a:solidFill>
                <a:effectLst/>
                <a:uLnTx/>
                <a:uFillTx/>
                <a:latin typeface="Somar Light" panose="00000400000000000000" pitchFamily="50" charset="-78"/>
                <a:ea typeface="+mn-ea"/>
                <a:cs typeface="Somar Bold"/>
              </a:rPr>
              <a:t>لخمور</a:t>
            </a:r>
            <a:r>
              <a:rPr kumimoji="0" lang="ar-SA" sz="900" b="1" i="0" u="none" strike="noStrike" kern="1200" cap="none" spc="0" normalizeH="0" baseline="0" noProof="0" dirty="0">
                <a:ln>
                  <a:noFill/>
                </a:ln>
                <a:solidFill>
                  <a:srgbClr val="E6E6E6">
                    <a:lumMod val="10000"/>
                  </a:srgbClr>
                </a:solidFill>
                <a:effectLst/>
                <a:uLnTx/>
                <a:uFillTx/>
                <a:latin typeface="Somar Light" panose="00000400000000000000" pitchFamily="50" charset="-78"/>
                <a:ea typeface="+mn-ea"/>
                <a:cs typeface="Somar Light" panose="00000400000000000000" pitchFamily="50" charset="-78"/>
              </a:rPr>
              <a:t> او سلع </a:t>
            </a:r>
          </a:p>
          <a:p>
            <a:pPr marL="0" marR="0" lvl="0" indent="0" algn="ctr" defTabSz="914400" rtl="1" eaLnBrk="1" fontAlgn="auto" latinLnBrk="0" hangingPunct="1">
              <a:lnSpc>
                <a:spcPct val="150000"/>
              </a:lnSpc>
              <a:spcBef>
                <a:spcPct val="0"/>
              </a:spcBef>
              <a:spcAft>
                <a:spcPts val="0"/>
              </a:spcAft>
              <a:buClrTx/>
              <a:buSzTx/>
              <a:buFontTx/>
              <a:buNone/>
              <a:tabLst/>
              <a:defRPr/>
            </a:pPr>
            <a:r>
              <a:rPr kumimoji="0" lang="ar-SA" sz="900" b="1" i="0" u="none" strike="noStrike" kern="1200" cap="none" spc="0" normalizeH="0" baseline="0" noProof="0" dirty="0">
                <a:ln>
                  <a:noFill/>
                </a:ln>
                <a:solidFill>
                  <a:srgbClr val="E6E6E6">
                    <a:lumMod val="10000"/>
                  </a:srgbClr>
                </a:solidFill>
                <a:effectLst/>
                <a:uLnTx/>
                <a:uFillTx/>
                <a:latin typeface="Somar Light" panose="00000400000000000000" pitchFamily="50" charset="-78"/>
                <a:ea typeface="+mn-ea"/>
                <a:cs typeface="Somar Bold"/>
              </a:rPr>
              <a:t>ممنوعة</a:t>
            </a:r>
            <a:r>
              <a:rPr kumimoji="0" lang="ar-SA" sz="900" b="1" i="0" u="none" strike="noStrike" kern="1200" cap="none" spc="0" normalizeH="0" baseline="0" noProof="0" dirty="0">
                <a:ln>
                  <a:noFill/>
                </a:ln>
                <a:solidFill>
                  <a:srgbClr val="E6E6E6">
                    <a:lumMod val="10000"/>
                  </a:srgbClr>
                </a:solidFill>
                <a:effectLst/>
                <a:uLnTx/>
                <a:uFillTx/>
                <a:latin typeface="Somar Light" panose="00000400000000000000" pitchFamily="50" charset="-78"/>
                <a:ea typeface="+mn-ea"/>
                <a:cs typeface="Somar Light" panose="00000400000000000000" pitchFamily="50" charset="-78"/>
              </a:rPr>
              <a:t> أو </a:t>
            </a:r>
            <a:r>
              <a:rPr kumimoji="0" lang="ar-SA" sz="900" b="1" i="0" u="none" strike="noStrike" kern="1200" cap="none" spc="0" normalizeH="0" baseline="0" noProof="0" dirty="0">
                <a:ln>
                  <a:noFill/>
                </a:ln>
                <a:solidFill>
                  <a:srgbClr val="E6E6E6">
                    <a:lumMod val="10000"/>
                  </a:srgbClr>
                </a:solidFill>
                <a:effectLst/>
                <a:uLnTx/>
                <a:uFillTx/>
                <a:latin typeface="Somar Light" panose="00000400000000000000" pitchFamily="50" charset="-78"/>
                <a:ea typeface="+mn-ea"/>
                <a:cs typeface="Somar Bold"/>
              </a:rPr>
              <a:t>مقيدة</a:t>
            </a:r>
          </a:p>
          <a:p>
            <a:pPr marL="0" marR="0" lvl="0" indent="0" algn="ctr" defTabSz="914400" rtl="1" eaLnBrk="1" fontAlgn="auto" latinLnBrk="0" hangingPunct="1">
              <a:lnSpc>
                <a:spcPct val="150000"/>
              </a:lnSpc>
              <a:spcBef>
                <a:spcPct val="0"/>
              </a:spcBef>
              <a:spcAft>
                <a:spcPts val="0"/>
              </a:spcAft>
              <a:buClrTx/>
              <a:buSzTx/>
              <a:buFontTx/>
              <a:buNone/>
              <a:tabLst/>
              <a:defRPr/>
            </a:pPr>
            <a:r>
              <a:rPr kumimoji="0" lang="ar-SA" sz="900" b="1" i="0" u="none" strike="noStrike" kern="1200" cap="none" spc="0" normalizeH="0" baseline="0" noProof="0" dirty="0">
                <a:ln>
                  <a:noFill/>
                </a:ln>
                <a:solidFill>
                  <a:srgbClr val="E6E6E6">
                    <a:lumMod val="10000"/>
                  </a:srgbClr>
                </a:solidFill>
                <a:effectLst/>
                <a:uLnTx/>
                <a:uFillTx/>
                <a:latin typeface="Somar Light" panose="00000400000000000000" pitchFamily="50" charset="-78"/>
                <a:ea typeface="+mn-ea"/>
                <a:cs typeface="Somar Bold"/>
              </a:rPr>
              <a:t>او بضائع غير مصرح عنها</a:t>
            </a:r>
          </a:p>
          <a:p>
            <a:pPr marL="0" marR="0" lvl="0" indent="0" algn="ctr" defTabSz="914400" rtl="1" eaLnBrk="1" fontAlgn="auto" latinLnBrk="0" hangingPunct="1">
              <a:lnSpc>
                <a:spcPct val="150000"/>
              </a:lnSpc>
              <a:spcBef>
                <a:spcPct val="0"/>
              </a:spcBef>
              <a:spcAft>
                <a:spcPts val="0"/>
              </a:spcAft>
              <a:buClrTx/>
              <a:buSzTx/>
              <a:buFontTx/>
              <a:buNone/>
              <a:tabLst/>
              <a:defRPr/>
            </a:pPr>
            <a:endParaRPr kumimoji="0" lang="ar-SA" sz="900" b="1" i="0" u="none" strike="noStrike" kern="1200" cap="none" spc="0" normalizeH="0" baseline="0" noProof="0" dirty="0">
              <a:ln>
                <a:noFill/>
              </a:ln>
              <a:solidFill>
                <a:srgbClr val="E6E6E6">
                  <a:lumMod val="10000"/>
                </a:srgbClr>
              </a:solidFill>
              <a:effectLst/>
              <a:uLnTx/>
              <a:uFillTx/>
              <a:latin typeface="Somar Light" panose="00000400000000000000" pitchFamily="50" charset="-78"/>
              <a:ea typeface="+mn-ea"/>
              <a:cs typeface="Somar Light" panose="00000400000000000000" pitchFamily="50" charset="-78"/>
            </a:endParaRPr>
          </a:p>
          <a:p>
            <a:pPr marL="0" marR="0" lvl="0" indent="0" algn="ctr" defTabSz="914400" rtl="1" eaLnBrk="1" fontAlgn="auto" latinLnBrk="0" hangingPunct="1">
              <a:lnSpc>
                <a:spcPct val="150000"/>
              </a:lnSpc>
              <a:spcBef>
                <a:spcPct val="0"/>
              </a:spcBef>
              <a:spcAft>
                <a:spcPts val="0"/>
              </a:spcAft>
              <a:buClrTx/>
              <a:buSzTx/>
              <a:buFontTx/>
              <a:buNone/>
              <a:tabLst/>
              <a:defRPr/>
            </a:pPr>
            <a:endParaRPr kumimoji="0" lang="ar-SA" sz="900" b="1" i="0" u="none" strike="noStrike" kern="1200" cap="none" spc="0" normalizeH="0" baseline="0" noProof="0" dirty="0">
              <a:ln>
                <a:noFill/>
              </a:ln>
              <a:solidFill>
                <a:srgbClr val="E6E6E6">
                  <a:lumMod val="10000"/>
                </a:srgbClr>
              </a:solidFill>
              <a:effectLst/>
              <a:uLnTx/>
              <a:uFillTx/>
              <a:latin typeface="Somar Light" panose="00000400000000000000" pitchFamily="50" charset="-78"/>
              <a:ea typeface="+mn-ea"/>
              <a:cs typeface="Somar Light" panose="00000400000000000000" pitchFamily="50" charset="-78"/>
            </a:endParaRPr>
          </a:p>
          <a:p>
            <a:pPr marL="0" marR="0" lvl="0" indent="0" algn="ctr" defTabSz="914400" rtl="1" eaLnBrk="1" fontAlgn="auto" latinLnBrk="0" hangingPunct="1">
              <a:lnSpc>
                <a:spcPct val="150000"/>
              </a:lnSpc>
              <a:spcBef>
                <a:spcPct val="0"/>
              </a:spcBef>
              <a:spcAft>
                <a:spcPts val="0"/>
              </a:spcAft>
              <a:buClrTx/>
              <a:buSzTx/>
              <a:buFontTx/>
              <a:buNone/>
              <a:tabLst/>
              <a:defRPr/>
            </a:pPr>
            <a:endParaRPr kumimoji="0" lang="ar-SA" sz="900" b="1" i="0" u="none" strike="noStrike" kern="1200" cap="none" spc="0" normalizeH="0" baseline="0" noProof="0" dirty="0">
              <a:ln>
                <a:noFill/>
              </a:ln>
              <a:solidFill>
                <a:srgbClr val="E6E6E6">
                  <a:lumMod val="10000"/>
                </a:srgbClr>
              </a:solidFill>
              <a:effectLst/>
              <a:uLnTx/>
              <a:uFillTx/>
              <a:latin typeface="Somar Light" panose="00000400000000000000" pitchFamily="50" charset="-78"/>
              <a:ea typeface="+mn-ea"/>
              <a:cs typeface="Somar Light" panose="00000400000000000000" pitchFamily="50" charset="-78"/>
            </a:endParaRPr>
          </a:p>
          <a:p>
            <a:pPr marL="0" marR="0" lvl="0" indent="0" algn="ctr" defTabSz="914400" rtl="1" eaLnBrk="1" fontAlgn="auto" latinLnBrk="0" hangingPunct="1">
              <a:lnSpc>
                <a:spcPct val="150000"/>
              </a:lnSpc>
              <a:spcBef>
                <a:spcPct val="0"/>
              </a:spcBef>
              <a:spcAft>
                <a:spcPts val="0"/>
              </a:spcAft>
              <a:buClrTx/>
              <a:buSzTx/>
              <a:buFontTx/>
              <a:buNone/>
              <a:tabLst/>
              <a:defRPr/>
            </a:pPr>
            <a:endParaRPr kumimoji="0" lang="ar-SA" sz="900" b="1" i="0" u="none" strike="noStrike" kern="1200" cap="none" spc="0" normalizeH="0" baseline="0" noProof="0" dirty="0">
              <a:ln>
                <a:noFill/>
              </a:ln>
              <a:solidFill>
                <a:srgbClr val="E6E6E6">
                  <a:lumMod val="10000"/>
                </a:srgbClr>
              </a:solidFill>
              <a:effectLst/>
              <a:uLnTx/>
              <a:uFillTx/>
              <a:latin typeface="Somar Light" panose="00000400000000000000" pitchFamily="50" charset="-78"/>
              <a:ea typeface="+mn-ea"/>
              <a:cs typeface="Somar Light" panose="00000400000000000000" pitchFamily="50" charset="-78"/>
            </a:endParaRPr>
          </a:p>
        </p:txBody>
      </p:sp>
      <p:pic>
        <p:nvPicPr>
          <p:cNvPr id="244" name="Picture 243">
            <a:extLst>
              <a:ext uri="{FF2B5EF4-FFF2-40B4-BE49-F238E27FC236}">
                <a16:creationId xmlns:a16="http://schemas.microsoft.com/office/drawing/2014/main" id="{EDFEF647-80F3-4FB6-9B2C-4BF0166ECFDF}"/>
              </a:ext>
            </a:extLst>
          </p:cNvPr>
          <p:cNvPicPr>
            <a:picLocks noChangeAspect="1"/>
          </p:cNvPicPr>
          <p:nvPr/>
        </p:nvPicPr>
        <p:blipFill>
          <a:blip r:embed="rId6">
            <a:duotone>
              <a:prstClr val="black"/>
              <a:schemeClr val="accent4">
                <a:tint val="45000"/>
                <a:satMod val="400000"/>
              </a:schemeClr>
            </a:duotone>
            <a:extLst>
              <a:ext uri="{BEBA8EAE-BF5A-486C-A8C5-ECC9F3942E4B}">
                <a14:imgProps xmlns:a14="http://schemas.microsoft.com/office/drawing/2010/main">
                  <a14:imgLayer r:embed="rId7">
                    <a14:imgEffect>
                      <a14:brightnessContrast bright="-40000" contrast="40000"/>
                    </a14:imgEffect>
                  </a14:imgLayer>
                </a14:imgProps>
              </a:ext>
            </a:extLst>
          </a:blip>
          <a:stretch>
            <a:fillRect/>
          </a:stretch>
        </p:blipFill>
        <p:spPr>
          <a:xfrm>
            <a:off x="6433774" y="1168336"/>
            <a:ext cx="359629" cy="306127"/>
          </a:xfrm>
          <a:prstGeom prst="rect">
            <a:avLst/>
          </a:prstGeom>
        </p:spPr>
      </p:pic>
      <p:pic>
        <p:nvPicPr>
          <p:cNvPr id="245" name="Picture 6" descr="High Risk Icon #161711 - Free Icons Library">
            <a:extLst>
              <a:ext uri="{FF2B5EF4-FFF2-40B4-BE49-F238E27FC236}">
                <a16:creationId xmlns:a16="http://schemas.microsoft.com/office/drawing/2014/main" id="{0637A189-CC52-4C60-9E82-3CD55FAC1F5C}"/>
              </a:ext>
            </a:extLst>
          </p:cNvPr>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279653" y="1281919"/>
            <a:ext cx="266874" cy="234056"/>
          </a:xfrm>
          <a:prstGeom prst="rect">
            <a:avLst/>
          </a:prstGeom>
          <a:noFill/>
          <a:extLst>
            <a:ext uri="{909E8E84-426E-40DD-AFC4-6F175D3DCCD1}">
              <a14:hiddenFill xmlns:a14="http://schemas.microsoft.com/office/drawing/2010/main">
                <a:solidFill>
                  <a:srgbClr val="FFFFFF"/>
                </a:solidFill>
              </a14:hiddenFill>
            </a:ext>
          </a:extLst>
        </p:spPr>
      </p:pic>
      <p:sp>
        <p:nvSpPr>
          <p:cNvPr id="247" name="Rounded Rectangle 117">
            <a:extLst>
              <a:ext uri="{FF2B5EF4-FFF2-40B4-BE49-F238E27FC236}">
                <a16:creationId xmlns:a16="http://schemas.microsoft.com/office/drawing/2014/main" id="{F93D2E23-3D7C-40F0-BAAE-45A36CF4C935}"/>
              </a:ext>
            </a:extLst>
          </p:cNvPr>
          <p:cNvSpPr/>
          <p:nvPr/>
        </p:nvSpPr>
        <p:spPr>
          <a:xfrm>
            <a:off x="9224283" y="996471"/>
            <a:ext cx="1392031" cy="2519997"/>
          </a:xfrm>
          <a:prstGeom prst="roundRect">
            <a:avLst>
              <a:gd name="adj" fmla="val 3508"/>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a:noFill/>
              </a:ln>
              <a:solidFill>
                <a:srgbClr val="FFFFFF"/>
              </a:solidFill>
              <a:effectLst/>
              <a:uLnTx/>
              <a:uFillTx/>
              <a:latin typeface="SST Arabic" panose="020B0504030504020204" pitchFamily="34" charset="-78"/>
              <a:ea typeface="+mn-ea"/>
              <a:cs typeface="SST Arabic" panose="020B0504030504020204" pitchFamily="34" charset="-78"/>
            </a:endParaRPr>
          </a:p>
        </p:txBody>
      </p:sp>
      <p:sp>
        <p:nvSpPr>
          <p:cNvPr id="248" name="Rounded Rectangle 149">
            <a:extLst>
              <a:ext uri="{FF2B5EF4-FFF2-40B4-BE49-F238E27FC236}">
                <a16:creationId xmlns:a16="http://schemas.microsoft.com/office/drawing/2014/main" id="{C8CD0463-E0FF-4EEB-923E-3DA23108426D}"/>
              </a:ext>
            </a:extLst>
          </p:cNvPr>
          <p:cNvSpPr/>
          <p:nvPr/>
        </p:nvSpPr>
        <p:spPr>
          <a:xfrm>
            <a:off x="9221121" y="2030481"/>
            <a:ext cx="1362610" cy="537817"/>
          </a:xfrm>
          <a:prstGeom prst="roundRect">
            <a:avLst/>
          </a:prstGeom>
        </p:spPr>
        <p:txBody>
          <a:bodyPr vert="horz" lIns="0" tIns="0" rIns="0" bIns="0" rtlCol="0" anchor="t">
            <a:noAutofit/>
          </a:bodyPr>
          <a:lstStyle/>
          <a:p>
            <a:pPr marL="0" marR="0" lvl="0" indent="0" algn="ctr" defTabSz="914400" rtl="1" eaLnBrk="1" fontAlgn="auto" latinLnBrk="0" hangingPunct="1">
              <a:lnSpc>
                <a:spcPct val="150000"/>
              </a:lnSpc>
              <a:spcBef>
                <a:spcPct val="0"/>
              </a:spcBef>
              <a:spcAft>
                <a:spcPts val="0"/>
              </a:spcAft>
              <a:buClrTx/>
              <a:buSzTx/>
              <a:buFontTx/>
              <a:buNone/>
              <a:tabLst/>
              <a:defRPr/>
            </a:pPr>
            <a:r>
              <a:rPr kumimoji="0" lang="ar-SA" sz="900" b="1" i="0" u="none" strike="noStrike" kern="1200" cap="none" spc="0" normalizeH="0" baseline="0" noProof="0" dirty="0">
                <a:ln>
                  <a:noFill/>
                </a:ln>
                <a:solidFill>
                  <a:srgbClr val="E6E6E6">
                    <a:lumMod val="10000"/>
                  </a:srgbClr>
                </a:solidFill>
                <a:effectLst/>
                <a:uLnTx/>
                <a:uFillTx/>
                <a:latin typeface="Somar Light" panose="00000400000000000000" pitchFamily="50" charset="-78"/>
                <a:ea typeface="+mn-ea"/>
                <a:cs typeface="Somar Light" panose="00000400000000000000" pitchFamily="50" charset="-78"/>
              </a:rPr>
              <a:t>وجود محاضر تهريب سابقة على المسافر مسجلة على:</a:t>
            </a:r>
          </a:p>
        </p:txBody>
      </p:sp>
      <p:pic>
        <p:nvPicPr>
          <p:cNvPr id="249" name="Picture 248">
            <a:extLst>
              <a:ext uri="{FF2B5EF4-FFF2-40B4-BE49-F238E27FC236}">
                <a16:creationId xmlns:a16="http://schemas.microsoft.com/office/drawing/2014/main" id="{C34EDF54-5B2C-495B-89B5-0098A950F9D0}"/>
              </a:ext>
            </a:extLst>
          </p:cNvPr>
          <p:cNvPicPr>
            <a:picLocks noChangeAspect="1"/>
          </p:cNvPicPr>
          <p:nvPr/>
        </p:nvPicPr>
        <p:blipFill>
          <a:blip r:embed="rId6">
            <a:duotone>
              <a:prstClr val="black"/>
              <a:schemeClr val="accent4">
                <a:tint val="45000"/>
                <a:satMod val="400000"/>
              </a:schemeClr>
            </a:duotone>
            <a:extLst>
              <a:ext uri="{BEBA8EAE-BF5A-486C-A8C5-ECC9F3942E4B}">
                <a14:imgProps xmlns:a14="http://schemas.microsoft.com/office/drawing/2010/main">
                  <a14:imgLayer r:embed="rId7">
                    <a14:imgEffect>
                      <a14:brightnessContrast bright="-40000" contrast="40000"/>
                    </a14:imgEffect>
                  </a14:imgLayer>
                </a14:imgProps>
              </a:ext>
            </a:extLst>
          </a:blip>
          <a:stretch>
            <a:fillRect/>
          </a:stretch>
        </p:blipFill>
        <p:spPr>
          <a:xfrm>
            <a:off x="9775987" y="1532537"/>
            <a:ext cx="359629" cy="306127"/>
          </a:xfrm>
          <a:prstGeom prst="rect">
            <a:avLst/>
          </a:prstGeom>
        </p:spPr>
      </p:pic>
      <p:pic>
        <p:nvPicPr>
          <p:cNvPr id="250" name="Picture 6" descr="High Risk Icon #161711 - Free Icons Library">
            <a:extLst>
              <a:ext uri="{FF2B5EF4-FFF2-40B4-BE49-F238E27FC236}">
                <a16:creationId xmlns:a16="http://schemas.microsoft.com/office/drawing/2014/main" id="{8C48668D-7D1E-409B-9EED-C37D48C07BFE}"/>
              </a:ext>
            </a:extLst>
          </p:cNvPr>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576621" y="1683062"/>
            <a:ext cx="266874" cy="234056"/>
          </a:xfrm>
          <a:prstGeom prst="rect">
            <a:avLst/>
          </a:prstGeom>
          <a:noFill/>
          <a:extLst>
            <a:ext uri="{909E8E84-426E-40DD-AFC4-6F175D3DCCD1}">
              <a14:hiddenFill xmlns:a14="http://schemas.microsoft.com/office/drawing/2010/main">
                <a:solidFill>
                  <a:srgbClr val="FFFFFF"/>
                </a:solidFill>
              </a14:hiddenFill>
            </a:ext>
          </a:extLst>
        </p:spPr>
      </p:pic>
      <p:sp>
        <p:nvSpPr>
          <p:cNvPr id="251" name="Arrow: Pentagon 250">
            <a:extLst>
              <a:ext uri="{FF2B5EF4-FFF2-40B4-BE49-F238E27FC236}">
                <a16:creationId xmlns:a16="http://schemas.microsoft.com/office/drawing/2014/main" id="{2E4A5B03-E054-4F28-9FED-8DEBEC96F707}"/>
              </a:ext>
            </a:extLst>
          </p:cNvPr>
          <p:cNvSpPr/>
          <p:nvPr/>
        </p:nvSpPr>
        <p:spPr>
          <a:xfrm flipH="1">
            <a:off x="8892639" y="1489196"/>
            <a:ext cx="392751" cy="452030"/>
          </a:xfrm>
          <a:prstGeom prst="homePlate">
            <a:avLst>
              <a:gd name="adj" fmla="val 90000"/>
            </a:avLst>
          </a:prstGeom>
          <a:solidFill>
            <a:srgbClr val="05D0CB"/>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ymbio AR+LT"/>
              <a:ea typeface="+mn-ea"/>
              <a:cs typeface="Symbio AR+LT"/>
            </a:endParaRPr>
          </a:p>
        </p:txBody>
      </p:sp>
      <p:sp>
        <p:nvSpPr>
          <p:cNvPr id="252" name="Arrow: Pentagon 251">
            <a:extLst>
              <a:ext uri="{FF2B5EF4-FFF2-40B4-BE49-F238E27FC236}">
                <a16:creationId xmlns:a16="http://schemas.microsoft.com/office/drawing/2014/main" id="{8AFC97CC-D5B5-440B-BF59-0394A42BDF68}"/>
              </a:ext>
            </a:extLst>
          </p:cNvPr>
          <p:cNvSpPr/>
          <p:nvPr/>
        </p:nvSpPr>
        <p:spPr>
          <a:xfrm flipH="1">
            <a:off x="8925192" y="2815907"/>
            <a:ext cx="392751" cy="452030"/>
          </a:xfrm>
          <a:prstGeom prst="homePlate">
            <a:avLst>
              <a:gd name="adj" fmla="val 90000"/>
            </a:avLst>
          </a:prstGeom>
          <a:solidFill>
            <a:srgbClr val="05D0CB"/>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ymbio AR+LT"/>
              <a:ea typeface="+mn-ea"/>
              <a:cs typeface="Symbio AR+LT"/>
            </a:endParaRPr>
          </a:p>
        </p:txBody>
      </p:sp>
      <p:sp>
        <p:nvSpPr>
          <p:cNvPr id="253" name="Rounded Rectangle 117">
            <a:extLst>
              <a:ext uri="{FF2B5EF4-FFF2-40B4-BE49-F238E27FC236}">
                <a16:creationId xmlns:a16="http://schemas.microsoft.com/office/drawing/2014/main" id="{33A598D7-B44F-47EC-8D8D-AC8BF4E15020}"/>
              </a:ext>
            </a:extLst>
          </p:cNvPr>
          <p:cNvSpPr/>
          <p:nvPr/>
        </p:nvSpPr>
        <p:spPr>
          <a:xfrm>
            <a:off x="7469012" y="988046"/>
            <a:ext cx="1392031" cy="1466206"/>
          </a:xfrm>
          <a:prstGeom prst="roundRect">
            <a:avLst>
              <a:gd name="adj" fmla="val 3508"/>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a:noFill/>
              </a:ln>
              <a:solidFill>
                <a:srgbClr val="FFFFFF"/>
              </a:solidFill>
              <a:effectLst/>
              <a:uLnTx/>
              <a:uFillTx/>
              <a:latin typeface="SST Arabic" panose="020B0504030504020204" pitchFamily="34" charset="-78"/>
              <a:ea typeface="+mn-ea"/>
              <a:cs typeface="SST Arabic" panose="020B0504030504020204" pitchFamily="34" charset="-78"/>
            </a:endParaRPr>
          </a:p>
        </p:txBody>
      </p:sp>
      <p:grpSp>
        <p:nvGrpSpPr>
          <p:cNvPr id="254" name="Group 253">
            <a:extLst>
              <a:ext uri="{FF2B5EF4-FFF2-40B4-BE49-F238E27FC236}">
                <a16:creationId xmlns:a16="http://schemas.microsoft.com/office/drawing/2014/main" id="{27EE5E21-B939-44DA-893C-D875DF9A76F2}"/>
              </a:ext>
            </a:extLst>
          </p:cNvPr>
          <p:cNvGrpSpPr/>
          <p:nvPr/>
        </p:nvGrpSpPr>
        <p:grpSpPr>
          <a:xfrm>
            <a:off x="7873609" y="1026673"/>
            <a:ext cx="701424" cy="737307"/>
            <a:chOff x="9573919" y="4914735"/>
            <a:chExt cx="635044" cy="764972"/>
          </a:xfrm>
        </p:grpSpPr>
        <p:sp>
          <p:nvSpPr>
            <p:cNvPr id="255" name="Arrow: Right 254">
              <a:extLst>
                <a:ext uri="{FF2B5EF4-FFF2-40B4-BE49-F238E27FC236}">
                  <a16:creationId xmlns:a16="http://schemas.microsoft.com/office/drawing/2014/main" id="{942AC1C0-4F3A-4E9A-9979-B8CC1E5FB5A1}"/>
                </a:ext>
              </a:extLst>
            </p:cNvPr>
            <p:cNvSpPr/>
            <p:nvPr/>
          </p:nvSpPr>
          <p:spPr>
            <a:xfrm rot="10800000">
              <a:off x="9896850" y="5475731"/>
              <a:ext cx="312113" cy="203976"/>
            </a:xfrm>
            <a:prstGeom prst="rightArrow">
              <a:avLst/>
            </a:prstGeom>
            <a:solidFill>
              <a:srgbClr val="038F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Symbio AR+LT"/>
                <a:ea typeface="+mn-ea"/>
                <a:cs typeface="Symbio AR+LT"/>
              </a:endParaRPr>
            </a:p>
          </p:txBody>
        </p:sp>
        <p:pic>
          <p:nvPicPr>
            <p:cNvPr id="256" name="Picture 2" descr="Office worker - Free user icons">
              <a:extLst>
                <a:ext uri="{FF2B5EF4-FFF2-40B4-BE49-F238E27FC236}">
                  <a16:creationId xmlns:a16="http://schemas.microsoft.com/office/drawing/2014/main" id="{D3CCF435-6589-44E2-9EB8-B0B7A3174B8A}"/>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9573919" y="4914735"/>
              <a:ext cx="521449" cy="521449"/>
            </a:xfrm>
            <a:prstGeom prst="rect">
              <a:avLst/>
            </a:prstGeom>
            <a:noFill/>
            <a:extLst>
              <a:ext uri="{909E8E84-426E-40DD-AFC4-6F175D3DCCD1}">
                <a14:hiddenFill xmlns:a14="http://schemas.microsoft.com/office/drawing/2010/main">
                  <a:solidFill>
                    <a:srgbClr val="FFFFFF"/>
                  </a:solidFill>
                </a14:hiddenFill>
              </a:ext>
            </a:extLst>
          </p:spPr>
        </p:pic>
      </p:grpSp>
      <p:sp>
        <p:nvSpPr>
          <p:cNvPr id="257" name="Rounded Rectangle 117">
            <a:extLst>
              <a:ext uri="{FF2B5EF4-FFF2-40B4-BE49-F238E27FC236}">
                <a16:creationId xmlns:a16="http://schemas.microsoft.com/office/drawing/2014/main" id="{7414F457-7CA0-4D18-BB3B-828F56E6019E}"/>
              </a:ext>
            </a:extLst>
          </p:cNvPr>
          <p:cNvSpPr/>
          <p:nvPr/>
        </p:nvSpPr>
        <p:spPr>
          <a:xfrm>
            <a:off x="7469012" y="2527971"/>
            <a:ext cx="1392031" cy="993891"/>
          </a:xfrm>
          <a:prstGeom prst="roundRect">
            <a:avLst>
              <a:gd name="adj" fmla="val 3508"/>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a:noFill/>
              </a:ln>
              <a:solidFill>
                <a:srgbClr val="FFFFFF"/>
              </a:solidFill>
              <a:effectLst/>
              <a:uLnTx/>
              <a:uFillTx/>
              <a:latin typeface="SST Arabic" panose="020B0504030504020204" pitchFamily="34" charset="-78"/>
              <a:ea typeface="+mn-ea"/>
              <a:cs typeface="SST Arabic" panose="020B0504030504020204" pitchFamily="34" charset="-78"/>
            </a:endParaRPr>
          </a:p>
        </p:txBody>
      </p:sp>
      <p:pic>
        <p:nvPicPr>
          <p:cNvPr id="258" name="Picture 2" descr="Office worker - Free user icons">
            <a:extLst>
              <a:ext uri="{FF2B5EF4-FFF2-40B4-BE49-F238E27FC236}">
                <a16:creationId xmlns:a16="http://schemas.microsoft.com/office/drawing/2014/main" id="{645A0686-E0E3-4311-A83C-F0BA606A48C8}"/>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862058" y="2502238"/>
            <a:ext cx="575955" cy="502588"/>
          </a:xfrm>
          <a:prstGeom prst="rect">
            <a:avLst/>
          </a:prstGeom>
          <a:noFill/>
          <a:extLst>
            <a:ext uri="{909E8E84-426E-40DD-AFC4-6F175D3DCCD1}">
              <a14:hiddenFill xmlns:a14="http://schemas.microsoft.com/office/drawing/2010/main">
                <a:solidFill>
                  <a:srgbClr val="FFFFFF"/>
                </a:solidFill>
              </a14:hiddenFill>
            </a:ext>
          </a:extLst>
        </p:spPr>
      </p:pic>
      <p:sp>
        <p:nvSpPr>
          <p:cNvPr id="259" name="Arrow: Right 258">
            <a:extLst>
              <a:ext uri="{FF2B5EF4-FFF2-40B4-BE49-F238E27FC236}">
                <a16:creationId xmlns:a16="http://schemas.microsoft.com/office/drawing/2014/main" id="{6F7DAE9B-B3FC-460D-AF26-D1EE767A4844}"/>
              </a:ext>
            </a:extLst>
          </p:cNvPr>
          <p:cNvSpPr/>
          <p:nvPr/>
        </p:nvSpPr>
        <p:spPr>
          <a:xfrm rot="10800000" flipH="1">
            <a:off x="8297438" y="2993093"/>
            <a:ext cx="356919" cy="198655"/>
          </a:xfrm>
          <a:prstGeom prst="rightArrow">
            <a:avLst/>
          </a:prstGeom>
          <a:solidFill>
            <a:srgbClr val="1438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Symbio AR+LT"/>
              <a:ea typeface="+mn-ea"/>
              <a:cs typeface="Symbio AR+LT"/>
            </a:endParaRPr>
          </a:p>
        </p:txBody>
      </p:sp>
      <p:sp>
        <p:nvSpPr>
          <p:cNvPr id="260" name="Rounded Rectangle 117">
            <a:extLst>
              <a:ext uri="{FF2B5EF4-FFF2-40B4-BE49-F238E27FC236}">
                <a16:creationId xmlns:a16="http://schemas.microsoft.com/office/drawing/2014/main" id="{D581FD29-C9D3-44CF-BDFC-A60CF6C7BE9F}"/>
              </a:ext>
            </a:extLst>
          </p:cNvPr>
          <p:cNvSpPr/>
          <p:nvPr/>
        </p:nvSpPr>
        <p:spPr>
          <a:xfrm>
            <a:off x="2673864" y="2619411"/>
            <a:ext cx="4472438" cy="897056"/>
          </a:xfrm>
          <a:prstGeom prst="roundRect">
            <a:avLst>
              <a:gd name="adj" fmla="val 3508"/>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a:noFill/>
              </a:ln>
              <a:solidFill>
                <a:srgbClr val="FFFFFF"/>
              </a:solidFill>
              <a:effectLst/>
              <a:uLnTx/>
              <a:uFillTx/>
              <a:latin typeface="SST Arabic" panose="020B0504030504020204" pitchFamily="34" charset="-78"/>
              <a:ea typeface="+mn-ea"/>
              <a:cs typeface="SST Arabic" panose="020B0504030504020204" pitchFamily="34" charset="-78"/>
            </a:endParaRPr>
          </a:p>
        </p:txBody>
      </p:sp>
      <p:sp>
        <p:nvSpPr>
          <p:cNvPr id="261" name="Rounded Rectangle 117">
            <a:extLst>
              <a:ext uri="{FF2B5EF4-FFF2-40B4-BE49-F238E27FC236}">
                <a16:creationId xmlns:a16="http://schemas.microsoft.com/office/drawing/2014/main" id="{227A962E-E5C1-4A08-8D1B-36161E65E126}"/>
              </a:ext>
            </a:extLst>
          </p:cNvPr>
          <p:cNvSpPr/>
          <p:nvPr/>
        </p:nvSpPr>
        <p:spPr>
          <a:xfrm>
            <a:off x="4154547" y="2660175"/>
            <a:ext cx="1419904" cy="815972"/>
          </a:xfrm>
          <a:prstGeom prst="roundRect">
            <a:avLst>
              <a:gd name="adj" fmla="val 350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a:noFill/>
              </a:ln>
              <a:solidFill>
                <a:srgbClr val="FFFFFF"/>
              </a:solidFill>
              <a:effectLst/>
              <a:uLnTx/>
              <a:uFillTx/>
              <a:latin typeface="SST Arabic" panose="020B0504030504020204" pitchFamily="34" charset="-78"/>
              <a:ea typeface="+mn-ea"/>
              <a:cs typeface="SST Arabic" panose="020B0504030504020204" pitchFamily="34" charset="-78"/>
            </a:endParaRPr>
          </a:p>
        </p:txBody>
      </p:sp>
      <p:sp>
        <p:nvSpPr>
          <p:cNvPr id="262" name="Rounded Rectangle 149">
            <a:extLst>
              <a:ext uri="{FF2B5EF4-FFF2-40B4-BE49-F238E27FC236}">
                <a16:creationId xmlns:a16="http://schemas.microsoft.com/office/drawing/2014/main" id="{B4B6F3EB-B1EB-47F6-AD22-851B3E45D814}"/>
              </a:ext>
            </a:extLst>
          </p:cNvPr>
          <p:cNvSpPr/>
          <p:nvPr/>
        </p:nvSpPr>
        <p:spPr>
          <a:xfrm>
            <a:off x="3182088" y="3000519"/>
            <a:ext cx="3379877" cy="537817"/>
          </a:xfrm>
          <a:prstGeom prst="roundRect">
            <a:avLst/>
          </a:prstGeom>
        </p:spPr>
        <p:txBody>
          <a:bodyPr vert="horz" lIns="0" tIns="0" rIns="0" bIns="0" rtlCol="0" anchor="t">
            <a:noAutofit/>
          </a:bodyPr>
          <a:lstStyle/>
          <a:p>
            <a:pPr marL="0" marR="0" lvl="0" indent="0" algn="ctr" defTabSz="914400" rtl="1" eaLnBrk="1" fontAlgn="auto" latinLnBrk="0" hangingPunct="1">
              <a:lnSpc>
                <a:spcPct val="150000"/>
              </a:lnSpc>
              <a:spcBef>
                <a:spcPct val="0"/>
              </a:spcBef>
              <a:spcAft>
                <a:spcPts val="0"/>
              </a:spcAft>
              <a:buClrTx/>
              <a:buSzTx/>
              <a:buFontTx/>
              <a:buNone/>
              <a:tabLst/>
              <a:defRPr/>
            </a:pPr>
            <a:r>
              <a:rPr kumimoji="0" lang="ar-SA" sz="900" b="1" i="0" u="none" strike="noStrike" kern="1200" cap="none" spc="0" normalizeH="0" baseline="0" noProof="0" dirty="0">
                <a:ln>
                  <a:noFill/>
                </a:ln>
                <a:solidFill>
                  <a:srgbClr val="E6E6E6">
                    <a:lumMod val="10000"/>
                  </a:srgbClr>
                </a:solidFill>
                <a:effectLst/>
                <a:uLnTx/>
                <a:uFillTx/>
                <a:latin typeface="Somar Light" panose="00000400000000000000" pitchFamily="50" charset="-78"/>
                <a:ea typeface="+mn-ea"/>
                <a:cs typeface="Somar Light" panose="00000400000000000000" pitchFamily="50" charset="-78"/>
              </a:rPr>
              <a:t>وجود محاضر تهريب سابقة </a:t>
            </a:r>
          </a:p>
          <a:p>
            <a:pPr marL="0" marR="0" lvl="0" indent="0" algn="ctr" defTabSz="914400" rtl="1" eaLnBrk="1" fontAlgn="auto" latinLnBrk="0" hangingPunct="1">
              <a:lnSpc>
                <a:spcPct val="150000"/>
              </a:lnSpc>
              <a:spcBef>
                <a:spcPct val="0"/>
              </a:spcBef>
              <a:spcAft>
                <a:spcPts val="0"/>
              </a:spcAft>
              <a:buClrTx/>
              <a:buSzTx/>
              <a:buFontTx/>
              <a:buNone/>
              <a:tabLst/>
              <a:defRPr/>
            </a:pPr>
            <a:r>
              <a:rPr kumimoji="0" lang="ar-SA" sz="900" b="1" i="0" u="none" strike="noStrike" kern="1200" cap="none" spc="0" normalizeH="0" baseline="0" noProof="0" dirty="0">
                <a:ln>
                  <a:noFill/>
                </a:ln>
                <a:solidFill>
                  <a:srgbClr val="E6E6E6">
                    <a:lumMod val="10000"/>
                  </a:srgbClr>
                </a:solidFill>
                <a:effectLst/>
                <a:uLnTx/>
                <a:uFillTx/>
                <a:latin typeface="Somar Light" panose="00000400000000000000" pitchFamily="50" charset="-78"/>
                <a:ea typeface="+mn-ea"/>
                <a:cs typeface="Somar Bold"/>
              </a:rPr>
              <a:t>للذهب والأموال </a:t>
            </a:r>
          </a:p>
          <a:p>
            <a:pPr marL="0" marR="0" lvl="0" indent="0" algn="ctr" defTabSz="914400" rtl="1" eaLnBrk="1" fontAlgn="auto" latinLnBrk="0" hangingPunct="1">
              <a:lnSpc>
                <a:spcPct val="150000"/>
              </a:lnSpc>
              <a:spcBef>
                <a:spcPct val="0"/>
              </a:spcBef>
              <a:spcAft>
                <a:spcPts val="0"/>
              </a:spcAft>
              <a:buClrTx/>
              <a:buSzTx/>
              <a:buFontTx/>
              <a:buNone/>
              <a:tabLst/>
              <a:defRPr/>
            </a:pPr>
            <a:endParaRPr kumimoji="0" lang="ar-SA" sz="900" b="1" i="0" u="none" strike="noStrike" kern="1200" cap="none" spc="0" normalizeH="0" baseline="0" noProof="0" dirty="0">
              <a:ln>
                <a:noFill/>
              </a:ln>
              <a:solidFill>
                <a:srgbClr val="E6E6E6">
                  <a:lumMod val="10000"/>
                </a:srgbClr>
              </a:solidFill>
              <a:effectLst/>
              <a:uLnTx/>
              <a:uFillTx/>
              <a:latin typeface="Somar Light" panose="00000400000000000000" pitchFamily="50" charset="-78"/>
              <a:ea typeface="+mn-ea"/>
              <a:cs typeface="Somar Light" panose="00000400000000000000" pitchFamily="50" charset="-78"/>
            </a:endParaRPr>
          </a:p>
          <a:p>
            <a:pPr marL="0" marR="0" lvl="0" indent="0" algn="ctr" defTabSz="914400" rtl="1" eaLnBrk="1" fontAlgn="auto" latinLnBrk="0" hangingPunct="1">
              <a:lnSpc>
                <a:spcPct val="150000"/>
              </a:lnSpc>
              <a:spcBef>
                <a:spcPct val="0"/>
              </a:spcBef>
              <a:spcAft>
                <a:spcPts val="0"/>
              </a:spcAft>
              <a:buClrTx/>
              <a:buSzTx/>
              <a:buFontTx/>
              <a:buNone/>
              <a:tabLst/>
              <a:defRPr/>
            </a:pPr>
            <a:endParaRPr kumimoji="0" lang="ar-SA" sz="900" b="1" i="0" u="none" strike="noStrike" kern="1200" cap="none" spc="0" normalizeH="0" baseline="0" noProof="0" dirty="0">
              <a:ln>
                <a:noFill/>
              </a:ln>
              <a:solidFill>
                <a:srgbClr val="E6E6E6">
                  <a:lumMod val="10000"/>
                </a:srgbClr>
              </a:solidFill>
              <a:effectLst/>
              <a:uLnTx/>
              <a:uFillTx/>
              <a:latin typeface="Somar Light" panose="00000400000000000000" pitchFamily="50" charset="-78"/>
              <a:ea typeface="+mn-ea"/>
              <a:cs typeface="Somar Light" panose="00000400000000000000" pitchFamily="50" charset="-78"/>
            </a:endParaRPr>
          </a:p>
          <a:p>
            <a:pPr marL="0" marR="0" lvl="0" indent="0" algn="ctr" defTabSz="914400" rtl="1" eaLnBrk="1" fontAlgn="auto" latinLnBrk="0" hangingPunct="1">
              <a:lnSpc>
                <a:spcPct val="150000"/>
              </a:lnSpc>
              <a:spcBef>
                <a:spcPct val="0"/>
              </a:spcBef>
              <a:spcAft>
                <a:spcPts val="0"/>
              </a:spcAft>
              <a:buClrTx/>
              <a:buSzTx/>
              <a:buFontTx/>
              <a:buNone/>
              <a:tabLst/>
              <a:defRPr/>
            </a:pPr>
            <a:endParaRPr kumimoji="0" lang="ar-SA" sz="900" b="1" i="0" u="none" strike="noStrike" kern="1200" cap="none" spc="0" normalizeH="0" baseline="0" noProof="0" dirty="0">
              <a:ln>
                <a:noFill/>
              </a:ln>
              <a:solidFill>
                <a:srgbClr val="E6E6E6">
                  <a:lumMod val="10000"/>
                </a:srgbClr>
              </a:solidFill>
              <a:effectLst/>
              <a:uLnTx/>
              <a:uFillTx/>
              <a:latin typeface="Somar Light" panose="00000400000000000000" pitchFamily="50" charset="-78"/>
              <a:ea typeface="+mn-ea"/>
              <a:cs typeface="Somar Light" panose="00000400000000000000" pitchFamily="50" charset="-78"/>
            </a:endParaRPr>
          </a:p>
        </p:txBody>
      </p:sp>
      <p:pic>
        <p:nvPicPr>
          <p:cNvPr id="263" name="Picture 262">
            <a:extLst>
              <a:ext uri="{FF2B5EF4-FFF2-40B4-BE49-F238E27FC236}">
                <a16:creationId xmlns:a16="http://schemas.microsoft.com/office/drawing/2014/main" id="{9FA8554B-EC89-4CBF-8EAF-90B763C6669E}"/>
              </a:ext>
            </a:extLst>
          </p:cNvPr>
          <p:cNvPicPr>
            <a:picLocks noChangeAspect="1"/>
          </p:cNvPicPr>
          <p:nvPr/>
        </p:nvPicPr>
        <p:blipFill>
          <a:blip r:embed="rId6">
            <a:duotone>
              <a:prstClr val="black"/>
              <a:schemeClr val="accent4">
                <a:tint val="45000"/>
                <a:satMod val="400000"/>
              </a:schemeClr>
            </a:duotone>
            <a:extLst>
              <a:ext uri="{BEBA8EAE-BF5A-486C-A8C5-ECC9F3942E4B}">
                <a14:imgProps xmlns:a14="http://schemas.microsoft.com/office/drawing/2010/main">
                  <a14:imgLayer r:embed="rId7">
                    <a14:imgEffect>
                      <a14:brightnessContrast bright="-40000" contrast="40000"/>
                    </a14:imgEffect>
                  </a14:imgLayer>
                </a14:imgProps>
              </a:ext>
            </a:extLst>
          </a:blip>
          <a:stretch>
            <a:fillRect/>
          </a:stretch>
        </p:blipFill>
        <p:spPr>
          <a:xfrm>
            <a:off x="4699452" y="2677917"/>
            <a:ext cx="359629" cy="306127"/>
          </a:xfrm>
          <a:prstGeom prst="rect">
            <a:avLst/>
          </a:prstGeom>
        </p:spPr>
      </p:pic>
      <p:pic>
        <p:nvPicPr>
          <p:cNvPr id="264" name="Picture 6" descr="High Risk Icon #161711 - Free Icons Library">
            <a:extLst>
              <a:ext uri="{FF2B5EF4-FFF2-40B4-BE49-F238E27FC236}">
                <a16:creationId xmlns:a16="http://schemas.microsoft.com/office/drawing/2014/main" id="{FB43BD97-5BFB-48BC-9113-B662D632BC4E}"/>
              </a:ext>
            </a:extLst>
          </p:cNvPr>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545331" y="2791499"/>
            <a:ext cx="266874" cy="234055"/>
          </a:xfrm>
          <a:prstGeom prst="rect">
            <a:avLst/>
          </a:prstGeom>
          <a:noFill/>
          <a:extLst>
            <a:ext uri="{909E8E84-426E-40DD-AFC4-6F175D3DCCD1}">
              <a14:hiddenFill xmlns:a14="http://schemas.microsoft.com/office/drawing/2010/main">
                <a:solidFill>
                  <a:srgbClr val="FFFFFF"/>
                </a:solidFill>
              </a14:hiddenFill>
            </a:ext>
          </a:extLst>
        </p:spPr>
      </p:pic>
      <p:sp>
        <p:nvSpPr>
          <p:cNvPr id="265" name="Rounded Rectangle 117">
            <a:extLst>
              <a:ext uri="{FF2B5EF4-FFF2-40B4-BE49-F238E27FC236}">
                <a16:creationId xmlns:a16="http://schemas.microsoft.com/office/drawing/2014/main" id="{C16B522E-B353-4C53-AC80-86488DA298C1}"/>
              </a:ext>
            </a:extLst>
          </p:cNvPr>
          <p:cNvSpPr/>
          <p:nvPr/>
        </p:nvSpPr>
        <p:spPr>
          <a:xfrm>
            <a:off x="1481782" y="2595718"/>
            <a:ext cx="918983" cy="922298"/>
          </a:xfrm>
          <a:prstGeom prst="roundRect">
            <a:avLst>
              <a:gd name="adj" fmla="val 3508"/>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a:noFill/>
              </a:ln>
              <a:solidFill>
                <a:srgbClr val="FFFFFF"/>
              </a:solidFill>
              <a:effectLst/>
              <a:uLnTx/>
              <a:uFillTx/>
              <a:latin typeface="SST Arabic" panose="020B0504030504020204" pitchFamily="34" charset="-78"/>
              <a:ea typeface="+mn-ea"/>
              <a:cs typeface="SST Arabic" panose="020B0504030504020204" pitchFamily="34" charset="-78"/>
            </a:endParaRPr>
          </a:p>
        </p:txBody>
      </p:sp>
      <p:sp>
        <p:nvSpPr>
          <p:cNvPr id="266" name="Rounded Rectangle 149">
            <a:extLst>
              <a:ext uri="{FF2B5EF4-FFF2-40B4-BE49-F238E27FC236}">
                <a16:creationId xmlns:a16="http://schemas.microsoft.com/office/drawing/2014/main" id="{5168EF92-DBA2-4AAB-AB3F-9DFF268469C1}"/>
              </a:ext>
            </a:extLst>
          </p:cNvPr>
          <p:cNvSpPr/>
          <p:nvPr/>
        </p:nvSpPr>
        <p:spPr>
          <a:xfrm>
            <a:off x="1541409" y="2854908"/>
            <a:ext cx="822286" cy="390530"/>
          </a:xfrm>
          <a:prstGeom prst="roundRect">
            <a:avLst/>
          </a:prstGeom>
        </p:spPr>
        <p:txBody>
          <a:bodyPr vert="horz" lIns="0" tIns="0" rIns="0" bIns="0" rtlCol="0" anchor="t">
            <a:noAutofit/>
          </a:bodyPr>
          <a:lstStyle/>
          <a:p>
            <a:pPr marL="0" marR="0" lvl="0" indent="0" algn="ctr" defTabSz="914400" rtl="1" eaLnBrk="1" fontAlgn="auto" latinLnBrk="0" hangingPunct="1">
              <a:lnSpc>
                <a:spcPct val="150000"/>
              </a:lnSpc>
              <a:spcBef>
                <a:spcPct val="0"/>
              </a:spcBef>
              <a:spcAft>
                <a:spcPts val="0"/>
              </a:spcAft>
              <a:buClrTx/>
              <a:buSzTx/>
              <a:buFontTx/>
              <a:buNone/>
              <a:tabLst/>
              <a:defRPr/>
            </a:pPr>
            <a:r>
              <a:rPr kumimoji="0" lang="ar-SA" sz="900" b="1" i="0" u="none" strike="noStrike" kern="1200" cap="none" spc="0" normalizeH="0" baseline="0" noProof="0" dirty="0">
                <a:ln>
                  <a:noFill/>
                </a:ln>
                <a:solidFill>
                  <a:srgbClr val="E6E6E6">
                    <a:lumMod val="10000"/>
                  </a:srgbClr>
                </a:solidFill>
                <a:effectLst/>
                <a:uLnTx/>
                <a:uFillTx/>
                <a:latin typeface="Somar Light" panose="00000400000000000000" pitchFamily="50" charset="-78"/>
                <a:ea typeface="+mn-ea"/>
                <a:cs typeface="Somar Bold"/>
              </a:rPr>
              <a:t>استهداف المسافر</a:t>
            </a:r>
          </a:p>
          <a:p>
            <a:pPr marL="0" marR="0" lvl="0" indent="0" algn="ctr" defTabSz="914400" rtl="1" eaLnBrk="1" fontAlgn="auto" latinLnBrk="0" hangingPunct="1">
              <a:lnSpc>
                <a:spcPct val="150000"/>
              </a:lnSpc>
              <a:spcBef>
                <a:spcPct val="0"/>
              </a:spcBef>
              <a:spcAft>
                <a:spcPts val="0"/>
              </a:spcAft>
              <a:buClrTx/>
              <a:buSzTx/>
              <a:buFontTx/>
              <a:buNone/>
              <a:tabLst/>
              <a:defRPr/>
            </a:pPr>
            <a:r>
              <a:rPr kumimoji="0" lang="ar-SA" sz="900" b="1" i="0" u="none" strike="noStrike" kern="1200" cap="none" spc="0" normalizeH="0" baseline="0" noProof="0" dirty="0">
                <a:ln>
                  <a:noFill/>
                </a:ln>
                <a:solidFill>
                  <a:srgbClr val="002E87">
                    <a:lumMod val="75000"/>
                  </a:srgbClr>
                </a:solidFill>
                <a:effectLst/>
                <a:uLnTx/>
                <a:uFillTx/>
                <a:latin typeface="Somar Light" panose="00000400000000000000" pitchFamily="50" charset="-78"/>
                <a:ea typeface="+mn-ea"/>
                <a:cs typeface="Somar Bold"/>
              </a:rPr>
              <a:t>بالخروج </a:t>
            </a:r>
          </a:p>
          <a:p>
            <a:pPr marL="0" marR="0" lvl="0" indent="0" algn="ctr" defTabSz="914400" rtl="1" eaLnBrk="1" fontAlgn="auto" latinLnBrk="0" hangingPunct="1">
              <a:lnSpc>
                <a:spcPct val="150000"/>
              </a:lnSpc>
              <a:spcBef>
                <a:spcPct val="0"/>
              </a:spcBef>
              <a:spcAft>
                <a:spcPts val="0"/>
              </a:spcAft>
              <a:buClrTx/>
              <a:buSzTx/>
              <a:buFontTx/>
              <a:buNone/>
              <a:tabLst/>
              <a:defRPr/>
            </a:pPr>
            <a:endParaRPr kumimoji="0" lang="ar-SA" sz="900" b="1" i="0" u="none" strike="noStrike" kern="1200" cap="none" spc="0" normalizeH="0" baseline="0" noProof="0" dirty="0">
              <a:ln>
                <a:noFill/>
              </a:ln>
              <a:solidFill>
                <a:srgbClr val="E6E6E6">
                  <a:lumMod val="10000"/>
                </a:srgbClr>
              </a:solidFill>
              <a:effectLst/>
              <a:uLnTx/>
              <a:uFillTx/>
              <a:latin typeface="Somar Light" panose="00000400000000000000" pitchFamily="50" charset="-78"/>
              <a:ea typeface="+mn-ea"/>
              <a:cs typeface="Somar Bold"/>
            </a:endParaRPr>
          </a:p>
        </p:txBody>
      </p:sp>
      <p:sp>
        <p:nvSpPr>
          <p:cNvPr id="267" name="Rounded Rectangle 117">
            <a:extLst>
              <a:ext uri="{FF2B5EF4-FFF2-40B4-BE49-F238E27FC236}">
                <a16:creationId xmlns:a16="http://schemas.microsoft.com/office/drawing/2014/main" id="{4CC4E0F6-6314-4DF3-AA4E-D8FED65CC13D}"/>
              </a:ext>
            </a:extLst>
          </p:cNvPr>
          <p:cNvSpPr/>
          <p:nvPr/>
        </p:nvSpPr>
        <p:spPr>
          <a:xfrm>
            <a:off x="1482276" y="1155669"/>
            <a:ext cx="918490" cy="1080167"/>
          </a:xfrm>
          <a:prstGeom prst="roundRect">
            <a:avLst>
              <a:gd name="adj" fmla="val 3508"/>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a:noFill/>
              </a:ln>
              <a:solidFill>
                <a:srgbClr val="FFFFFF"/>
              </a:solidFill>
              <a:effectLst/>
              <a:uLnTx/>
              <a:uFillTx/>
              <a:latin typeface="SST Arabic" panose="020B0504030504020204" pitchFamily="34" charset="-78"/>
              <a:ea typeface="+mn-ea"/>
              <a:cs typeface="SST Arabic" panose="020B0504030504020204" pitchFamily="34" charset="-78"/>
            </a:endParaRPr>
          </a:p>
        </p:txBody>
      </p:sp>
      <p:sp>
        <p:nvSpPr>
          <p:cNvPr id="268" name="Rounded Rectangle 149">
            <a:extLst>
              <a:ext uri="{FF2B5EF4-FFF2-40B4-BE49-F238E27FC236}">
                <a16:creationId xmlns:a16="http://schemas.microsoft.com/office/drawing/2014/main" id="{6781BBB8-F1DE-4552-BBE8-79173B9628C6}"/>
              </a:ext>
            </a:extLst>
          </p:cNvPr>
          <p:cNvSpPr/>
          <p:nvPr/>
        </p:nvSpPr>
        <p:spPr>
          <a:xfrm>
            <a:off x="1552434" y="1504423"/>
            <a:ext cx="822286" cy="390530"/>
          </a:xfrm>
          <a:prstGeom prst="roundRect">
            <a:avLst/>
          </a:prstGeom>
        </p:spPr>
        <p:txBody>
          <a:bodyPr vert="horz" lIns="0" tIns="0" rIns="0" bIns="0" rtlCol="0" anchor="t">
            <a:noAutofit/>
          </a:bodyPr>
          <a:lstStyle/>
          <a:p>
            <a:pPr marL="0" marR="0" lvl="0" indent="0" algn="ctr" defTabSz="914400" rtl="1" eaLnBrk="1" fontAlgn="auto" latinLnBrk="0" hangingPunct="1">
              <a:lnSpc>
                <a:spcPct val="150000"/>
              </a:lnSpc>
              <a:spcBef>
                <a:spcPct val="0"/>
              </a:spcBef>
              <a:spcAft>
                <a:spcPts val="0"/>
              </a:spcAft>
              <a:buClrTx/>
              <a:buSzTx/>
              <a:buFontTx/>
              <a:buNone/>
              <a:tabLst/>
              <a:defRPr/>
            </a:pPr>
            <a:r>
              <a:rPr kumimoji="0" lang="ar-SA" sz="900" b="1" i="0" u="none" strike="noStrike" kern="1200" cap="none" spc="0" normalizeH="0" baseline="0" noProof="0" dirty="0">
                <a:ln>
                  <a:noFill/>
                </a:ln>
                <a:solidFill>
                  <a:srgbClr val="E6E6E6">
                    <a:lumMod val="10000"/>
                  </a:srgbClr>
                </a:solidFill>
                <a:effectLst/>
                <a:uLnTx/>
                <a:uFillTx/>
                <a:latin typeface="Somar Light" panose="00000400000000000000" pitchFamily="50" charset="-78"/>
                <a:ea typeface="+mn-ea"/>
                <a:cs typeface="Somar Bold"/>
              </a:rPr>
              <a:t>استهداف المسافر</a:t>
            </a:r>
          </a:p>
          <a:p>
            <a:pPr marL="0" marR="0" lvl="0" indent="0" algn="ctr" defTabSz="914400" rtl="1" eaLnBrk="1" fontAlgn="auto" latinLnBrk="0" hangingPunct="1">
              <a:lnSpc>
                <a:spcPct val="150000"/>
              </a:lnSpc>
              <a:spcBef>
                <a:spcPct val="0"/>
              </a:spcBef>
              <a:spcAft>
                <a:spcPts val="0"/>
              </a:spcAft>
              <a:buClrTx/>
              <a:buSzTx/>
              <a:buFontTx/>
              <a:buNone/>
              <a:tabLst/>
              <a:defRPr/>
            </a:pPr>
            <a:r>
              <a:rPr kumimoji="0" lang="ar-SA" sz="900" b="1" i="0" u="none" strike="noStrike" kern="1200" cap="none" spc="0" normalizeH="0" baseline="0" noProof="0" dirty="0">
                <a:ln>
                  <a:noFill/>
                </a:ln>
                <a:solidFill>
                  <a:srgbClr val="05D0CB">
                    <a:lumMod val="75000"/>
                  </a:srgbClr>
                </a:solidFill>
                <a:effectLst/>
                <a:uLnTx/>
                <a:uFillTx/>
                <a:latin typeface="Somar Light" panose="00000400000000000000" pitchFamily="50" charset="-78"/>
                <a:ea typeface="+mn-ea"/>
                <a:cs typeface="Somar Bold"/>
              </a:rPr>
              <a:t>بالدخول </a:t>
            </a:r>
          </a:p>
          <a:p>
            <a:pPr marL="0" marR="0" lvl="0" indent="0" algn="ctr" defTabSz="914400" rtl="1" eaLnBrk="1" fontAlgn="auto" latinLnBrk="0" hangingPunct="1">
              <a:lnSpc>
                <a:spcPct val="150000"/>
              </a:lnSpc>
              <a:spcBef>
                <a:spcPct val="0"/>
              </a:spcBef>
              <a:spcAft>
                <a:spcPts val="0"/>
              </a:spcAft>
              <a:buClrTx/>
              <a:buSzTx/>
              <a:buFontTx/>
              <a:buNone/>
              <a:tabLst/>
              <a:defRPr/>
            </a:pPr>
            <a:endParaRPr kumimoji="0" lang="ar-SA" sz="900" b="1" i="0" u="none" strike="noStrike" kern="1200" cap="none" spc="0" normalizeH="0" baseline="0" noProof="0" dirty="0">
              <a:ln>
                <a:noFill/>
              </a:ln>
              <a:solidFill>
                <a:srgbClr val="E6E6E6">
                  <a:lumMod val="10000"/>
                </a:srgbClr>
              </a:solidFill>
              <a:effectLst/>
              <a:uLnTx/>
              <a:uFillTx/>
              <a:latin typeface="Somar Light" panose="00000400000000000000" pitchFamily="50" charset="-78"/>
              <a:ea typeface="+mn-ea"/>
              <a:cs typeface="Somar Bold"/>
            </a:endParaRPr>
          </a:p>
        </p:txBody>
      </p:sp>
      <p:grpSp>
        <p:nvGrpSpPr>
          <p:cNvPr id="269" name="Group 268">
            <a:extLst>
              <a:ext uri="{FF2B5EF4-FFF2-40B4-BE49-F238E27FC236}">
                <a16:creationId xmlns:a16="http://schemas.microsoft.com/office/drawing/2014/main" id="{52DE1BA7-FA95-4DB8-B056-75F76B06EA49}"/>
              </a:ext>
            </a:extLst>
          </p:cNvPr>
          <p:cNvGrpSpPr/>
          <p:nvPr/>
        </p:nvGrpSpPr>
        <p:grpSpPr>
          <a:xfrm>
            <a:off x="3008769" y="885217"/>
            <a:ext cx="2801368" cy="1089495"/>
            <a:chOff x="3041473" y="4272288"/>
            <a:chExt cx="2801368" cy="1089495"/>
          </a:xfrm>
        </p:grpSpPr>
        <p:sp>
          <p:nvSpPr>
            <p:cNvPr id="270" name="Rounded Rectangle 117">
              <a:extLst>
                <a:ext uri="{FF2B5EF4-FFF2-40B4-BE49-F238E27FC236}">
                  <a16:creationId xmlns:a16="http://schemas.microsoft.com/office/drawing/2014/main" id="{16C17BCA-7DA1-47C8-8F1B-DF145707998E}"/>
                </a:ext>
              </a:extLst>
            </p:cNvPr>
            <p:cNvSpPr/>
            <p:nvPr/>
          </p:nvSpPr>
          <p:spPr>
            <a:xfrm>
              <a:off x="3075422" y="4416358"/>
              <a:ext cx="2767419" cy="625900"/>
            </a:xfrm>
            <a:prstGeom prst="roundRect">
              <a:avLst>
                <a:gd name="adj" fmla="val 3508"/>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a:noFill/>
                </a:ln>
                <a:solidFill>
                  <a:srgbClr val="FFFFFF"/>
                </a:solidFill>
                <a:effectLst/>
                <a:uLnTx/>
                <a:uFillTx/>
                <a:latin typeface="SST Arabic" panose="020B0504030504020204" pitchFamily="34" charset="-78"/>
                <a:ea typeface="+mn-ea"/>
                <a:cs typeface="SST Arabic" panose="020B0504030504020204" pitchFamily="34" charset="-78"/>
              </a:endParaRPr>
            </a:p>
          </p:txBody>
        </p:sp>
        <p:sp>
          <p:nvSpPr>
            <p:cNvPr id="271" name="Rounded Rectangle 149">
              <a:extLst>
                <a:ext uri="{FF2B5EF4-FFF2-40B4-BE49-F238E27FC236}">
                  <a16:creationId xmlns:a16="http://schemas.microsoft.com/office/drawing/2014/main" id="{7A500887-92D9-485D-AE4C-73E5B347FC4B}"/>
                </a:ext>
              </a:extLst>
            </p:cNvPr>
            <p:cNvSpPr/>
            <p:nvPr/>
          </p:nvSpPr>
          <p:spPr>
            <a:xfrm>
              <a:off x="3495918" y="4823966"/>
              <a:ext cx="1886765" cy="537817"/>
            </a:xfrm>
            <a:prstGeom prst="roundRect">
              <a:avLst/>
            </a:prstGeom>
          </p:spPr>
          <p:txBody>
            <a:bodyPr vert="horz" lIns="0" tIns="0" rIns="0" bIns="0" rtlCol="0" anchor="t">
              <a:noAutofit/>
            </a:bodyPr>
            <a:lstStyle/>
            <a:p>
              <a:pPr marL="0" marR="0" lvl="0" indent="0" algn="ctr" defTabSz="914400" rtl="1" eaLnBrk="1" fontAlgn="auto" latinLnBrk="0" hangingPunct="1">
                <a:lnSpc>
                  <a:spcPct val="90000"/>
                </a:lnSpc>
                <a:spcBef>
                  <a:spcPct val="0"/>
                </a:spcBef>
                <a:spcAft>
                  <a:spcPts val="0"/>
                </a:spcAft>
                <a:buClrTx/>
                <a:buSzTx/>
                <a:buFontTx/>
                <a:buNone/>
                <a:tabLst/>
                <a:defRPr/>
              </a:pPr>
              <a:r>
                <a:rPr kumimoji="0" lang="ar-SA" sz="900" b="1" i="0" u="none" strike="noStrike" kern="1200" cap="none" spc="0" normalizeH="0" baseline="0" noProof="0" dirty="0">
                  <a:ln>
                    <a:noFill/>
                  </a:ln>
                  <a:solidFill>
                    <a:srgbClr val="0A958E"/>
                  </a:solidFill>
                  <a:effectLst/>
                  <a:uLnTx/>
                  <a:uFillTx/>
                  <a:latin typeface="Somar Light" panose="00000400000000000000" pitchFamily="50" charset="-78"/>
                  <a:ea typeface="+mn-ea"/>
                  <a:cs typeface="Somar Bold"/>
                </a:rPr>
                <a:t>وجود</a:t>
              </a:r>
              <a:r>
                <a:rPr kumimoji="0" lang="ar-SA" sz="900" b="1" i="0" u="none" strike="noStrike" kern="1200" cap="none" spc="0" normalizeH="0" baseline="0" noProof="0" dirty="0">
                  <a:ln>
                    <a:noFill/>
                  </a:ln>
                  <a:solidFill>
                    <a:srgbClr val="E6E6E6">
                      <a:lumMod val="10000"/>
                    </a:srgbClr>
                  </a:solidFill>
                  <a:effectLst/>
                  <a:uLnTx/>
                  <a:uFillTx/>
                  <a:latin typeface="Somar Light" panose="00000400000000000000" pitchFamily="50" charset="-78"/>
                  <a:ea typeface="+mn-ea"/>
                  <a:cs typeface="Somar Light" panose="00000400000000000000" pitchFamily="50" charset="-78"/>
                </a:rPr>
                <a:t> </a:t>
              </a:r>
              <a:r>
                <a:rPr kumimoji="0" lang="ar-SA" sz="1000" b="1" i="0" u="none" strike="noStrike" kern="1200" cap="none" spc="0" normalizeH="0" baseline="0" noProof="0" dirty="0">
                  <a:ln>
                    <a:noFill/>
                  </a:ln>
                  <a:solidFill>
                    <a:srgbClr val="E6E6E6">
                      <a:lumMod val="10000"/>
                    </a:srgbClr>
                  </a:solidFill>
                  <a:effectLst/>
                  <a:uLnTx/>
                  <a:uFillTx/>
                  <a:latin typeface="Somar Light" panose="00000400000000000000" pitchFamily="50" charset="-78"/>
                  <a:ea typeface="+mn-ea"/>
                  <a:cs typeface="Somar Bold"/>
                </a:rPr>
                <a:t>3</a:t>
              </a:r>
              <a:r>
                <a:rPr kumimoji="0" lang="ar-SA" sz="900" b="1" i="0" u="none" strike="noStrike" kern="1200" cap="none" spc="0" normalizeH="0" baseline="0" noProof="0" dirty="0">
                  <a:ln>
                    <a:noFill/>
                  </a:ln>
                  <a:solidFill>
                    <a:srgbClr val="E6E6E6">
                      <a:lumMod val="10000"/>
                    </a:srgbClr>
                  </a:solidFill>
                  <a:effectLst/>
                  <a:uLnTx/>
                  <a:uFillTx/>
                  <a:latin typeface="Somar Light" panose="00000400000000000000" pitchFamily="50" charset="-78"/>
                  <a:ea typeface="+mn-ea"/>
                  <a:cs typeface="Somar Light" panose="00000400000000000000" pitchFamily="50" charset="-78"/>
                </a:rPr>
                <a:t> محاضر </a:t>
              </a:r>
              <a:r>
                <a:rPr kumimoji="0" lang="ar-SA" sz="900" b="1" i="0" u="none" strike="noStrike" kern="1200" cap="none" spc="0" normalizeH="0" baseline="0" noProof="0" dirty="0">
                  <a:ln>
                    <a:noFill/>
                  </a:ln>
                  <a:solidFill>
                    <a:srgbClr val="0A958E"/>
                  </a:solidFill>
                  <a:effectLst/>
                  <a:uLnTx/>
                  <a:uFillTx/>
                  <a:latin typeface="Somar Light" panose="00000400000000000000" pitchFamily="50" charset="-78"/>
                  <a:ea typeface="+mn-ea"/>
                  <a:cs typeface="Somar Bold"/>
                </a:rPr>
                <a:t>حديثة</a:t>
              </a:r>
              <a:r>
                <a:rPr kumimoji="0" lang="ar-SA" sz="900" b="1" i="0" u="none" strike="noStrike" kern="1200" cap="none" spc="0" normalizeH="0" baseline="0" noProof="0" dirty="0">
                  <a:ln>
                    <a:noFill/>
                  </a:ln>
                  <a:solidFill>
                    <a:srgbClr val="E6E6E6">
                      <a:lumMod val="10000"/>
                    </a:srgbClr>
                  </a:solidFill>
                  <a:effectLst/>
                  <a:uLnTx/>
                  <a:uFillTx/>
                  <a:latin typeface="Somar Light" panose="00000400000000000000" pitchFamily="50" charset="-78"/>
                  <a:ea typeface="+mn-ea"/>
                  <a:cs typeface="Somar Light" panose="00000400000000000000" pitchFamily="50" charset="-78"/>
                </a:rPr>
                <a:t> أو اقل للمسافر </a:t>
              </a:r>
            </a:p>
          </p:txBody>
        </p:sp>
        <p:sp>
          <p:nvSpPr>
            <p:cNvPr id="272" name="Rounded Rectangle 117">
              <a:extLst>
                <a:ext uri="{FF2B5EF4-FFF2-40B4-BE49-F238E27FC236}">
                  <a16:creationId xmlns:a16="http://schemas.microsoft.com/office/drawing/2014/main" id="{B74F4238-4169-47D6-B90C-24F9732D8956}"/>
                </a:ext>
              </a:extLst>
            </p:cNvPr>
            <p:cNvSpPr/>
            <p:nvPr/>
          </p:nvSpPr>
          <p:spPr>
            <a:xfrm>
              <a:off x="3202202" y="4349935"/>
              <a:ext cx="2224779" cy="213814"/>
            </a:xfrm>
            <a:prstGeom prst="roundRect">
              <a:avLst>
                <a:gd name="adj" fmla="val 3508"/>
              </a:avLst>
            </a:prstGeom>
            <a:solidFill>
              <a:srgbClr val="1BACA9">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a:noFill/>
                </a:ln>
                <a:solidFill>
                  <a:srgbClr val="FFFFFF"/>
                </a:solidFill>
                <a:effectLst/>
                <a:uLnTx/>
                <a:uFillTx/>
                <a:latin typeface="SST Arabic" panose="020B0504030504020204" pitchFamily="34" charset="-78"/>
                <a:ea typeface="+mn-ea"/>
                <a:cs typeface="SST Arabic" panose="020B0504030504020204" pitchFamily="34" charset="-78"/>
              </a:endParaRPr>
            </a:p>
          </p:txBody>
        </p:sp>
        <p:sp>
          <p:nvSpPr>
            <p:cNvPr id="273" name="Rounded Rectangle 149">
              <a:extLst>
                <a:ext uri="{FF2B5EF4-FFF2-40B4-BE49-F238E27FC236}">
                  <a16:creationId xmlns:a16="http://schemas.microsoft.com/office/drawing/2014/main" id="{8690E647-270E-422E-BF0E-90680961FBDA}"/>
                </a:ext>
              </a:extLst>
            </p:cNvPr>
            <p:cNvSpPr/>
            <p:nvPr/>
          </p:nvSpPr>
          <p:spPr>
            <a:xfrm>
              <a:off x="3042668" y="4385333"/>
              <a:ext cx="2085637" cy="361327"/>
            </a:xfrm>
            <a:prstGeom prst="roundRect">
              <a:avLst/>
            </a:prstGeom>
          </p:spPr>
          <p:txBody>
            <a:bodyPr vert="horz" lIns="0" tIns="0" rIns="0" bIns="0" rtlCol="0" anchor="t">
              <a:noAutofit/>
            </a:bodyPr>
            <a:lstStyle/>
            <a:p>
              <a:pPr marL="0" marR="0" lvl="0" indent="0" algn="r" defTabSz="914400" rtl="1" eaLnBrk="1" fontAlgn="auto" latinLnBrk="0" hangingPunct="1">
                <a:lnSpc>
                  <a:spcPct val="90000"/>
                </a:lnSpc>
                <a:spcBef>
                  <a:spcPct val="0"/>
                </a:spcBef>
                <a:spcAft>
                  <a:spcPts val="0"/>
                </a:spcAft>
                <a:buClrTx/>
                <a:buSzTx/>
                <a:buFontTx/>
                <a:buNone/>
                <a:tabLst/>
                <a:defRPr/>
              </a:pPr>
              <a:r>
                <a:rPr kumimoji="0" lang="ar-SA" sz="900" b="1" i="0" u="none" strike="noStrike" kern="1200" cap="none" spc="0" normalizeH="0" baseline="0" noProof="0" dirty="0">
                  <a:ln>
                    <a:noFill/>
                  </a:ln>
                  <a:solidFill>
                    <a:srgbClr val="E6E6E6">
                      <a:lumMod val="10000"/>
                    </a:srgbClr>
                  </a:solidFill>
                  <a:effectLst/>
                  <a:uLnTx/>
                  <a:uFillTx/>
                  <a:latin typeface="Somar Light" panose="00000400000000000000" pitchFamily="50" charset="-78"/>
                  <a:ea typeface="+mn-ea"/>
                  <a:cs typeface="Somar Light" panose="00000400000000000000" pitchFamily="50" charset="-78"/>
                </a:rPr>
                <a:t>وجود </a:t>
              </a:r>
              <a:r>
                <a:rPr kumimoji="0" lang="ar-SA" sz="900" b="1" i="0" u="none" strike="noStrike" kern="1200" cap="none" spc="0" normalizeH="0" baseline="0" noProof="0" dirty="0">
                  <a:ln>
                    <a:noFill/>
                  </a:ln>
                  <a:solidFill>
                    <a:srgbClr val="E6E6E6">
                      <a:lumMod val="10000"/>
                    </a:srgbClr>
                  </a:solidFill>
                  <a:effectLst/>
                  <a:uLnTx/>
                  <a:uFillTx/>
                  <a:latin typeface="Somar Light" panose="00000400000000000000" pitchFamily="50" charset="-78"/>
                  <a:ea typeface="+mn-ea"/>
                  <a:cs typeface="Somar Bold"/>
                </a:rPr>
                <a:t>3 محاضر حديثة أو اقل للمسافر </a:t>
              </a:r>
              <a:endParaRPr kumimoji="0" lang="ar-SA" sz="900" b="1" i="0" u="none" strike="noStrike" kern="1200" cap="none" spc="0" normalizeH="0" baseline="0" noProof="0" dirty="0">
                <a:ln>
                  <a:noFill/>
                </a:ln>
                <a:solidFill>
                  <a:srgbClr val="E6E6E6">
                    <a:lumMod val="10000"/>
                  </a:srgbClr>
                </a:solidFill>
                <a:effectLst/>
                <a:uLnTx/>
                <a:uFillTx/>
                <a:latin typeface="Somar Light" panose="00000400000000000000" pitchFamily="50" charset="-78"/>
                <a:ea typeface="+mn-ea"/>
                <a:cs typeface="Somar Light" panose="00000400000000000000" pitchFamily="50" charset="-78"/>
              </a:endParaRPr>
            </a:p>
          </p:txBody>
        </p:sp>
        <p:sp>
          <p:nvSpPr>
            <p:cNvPr id="274" name="Rounded Rectangle 149">
              <a:extLst>
                <a:ext uri="{FF2B5EF4-FFF2-40B4-BE49-F238E27FC236}">
                  <a16:creationId xmlns:a16="http://schemas.microsoft.com/office/drawing/2014/main" id="{31E99B68-58A9-4174-9B74-72E4C580040C}"/>
                </a:ext>
              </a:extLst>
            </p:cNvPr>
            <p:cNvSpPr/>
            <p:nvPr/>
          </p:nvSpPr>
          <p:spPr>
            <a:xfrm>
              <a:off x="3041473" y="4624865"/>
              <a:ext cx="2798827" cy="537817"/>
            </a:xfrm>
            <a:prstGeom prst="roundRect">
              <a:avLst/>
            </a:prstGeom>
          </p:spPr>
          <p:txBody>
            <a:bodyPr vert="horz" lIns="0" tIns="0" rIns="0" bIns="0" rtlCol="0" anchor="t">
              <a:noAutofit/>
            </a:bodyPr>
            <a:lstStyle/>
            <a:p>
              <a:pPr marL="0" marR="0" lvl="0" indent="0" algn="r" defTabSz="914400" rtl="1" eaLnBrk="1" fontAlgn="auto" latinLnBrk="0" hangingPunct="1">
                <a:lnSpc>
                  <a:spcPct val="90000"/>
                </a:lnSpc>
                <a:spcBef>
                  <a:spcPct val="0"/>
                </a:spcBef>
                <a:spcAft>
                  <a:spcPts val="0"/>
                </a:spcAft>
                <a:buClrTx/>
                <a:buSzTx/>
                <a:buFontTx/>
                <a:buNone/>
                <a:tabLst/>
                <a:defRPr/>
              </a:pPr>
              <a:r>
                <a:rPr kumimoji="0" lang="ar-SA" sz="900" b="1" i="0" u="none" strike="noStrike" kern="1200" cap="none" spc="0" normalizeH="0" baseline="0" noProof="0" dirty="0">
                  <a:ln>
                    <a:noFill/>
                  </a:ln>
                  <a:solidFill>
                    <a:srgbClr val="E6E6E6">
                      <a:lumMod val="10000"/>
                    </a:srgbClr>
                  </a:solidFill>
                  <a:effectLst/>
                  <a:uLnTx/>
                  <a:uFillTx/>
                  <a:latin typeface="Somar Bold"/>
                  <a:ea typeface="+mn-ea"/>
                  <a:cs typeface="Somar Bold"/>
                </a:rPr>
                <a:t> تضمن وثيقة السفر للمسافر في </a:t>
              </a:r>
              <a:r>
                <a:rPr kumimoji="0" lang="en-US" sz="900" b="1" i="0" u="none" strike="noStrike" kern="1200" cap="none" spc="0" normalizeH="0" baseline="0" noProof="0" dirty="0">
                  <a:ln>
                    <a:noFill/>
                  </a:ln>
                  <a:solidFill>
                    <a:srgbClr val="E6E6E6">
                      <a:lumMod val="10000"/>
                    </a:srgbClr>
                  </a:solidFill>
                  <a:effectLst/>
                  <a:uLnTx/>
                  <a:uFillTx/>
                  <a:latin typeface="Somar Bold"/>
                  <a:ea typeface="+mn-ea"/>
                  <a:cs typeface="Somar Bold"/>
                </a:rPr>
                <a:t>Profile</a:t>
              </a:r>
              <a:r>
                <a:rPr kumimoji="0" lang="ar-SA" sz="900" b="1" i="0" u="none" strike="noStrike" kern="1200" cap="none" spc="0" normalizeH="0" baseline="0" noProof="0" dirty="0">
                  <a:ln>
                    <a:noFill/>
                  </a:ln>
                  <a:solidFill>
                    <a:srgbClr val="E6E6E6">
                      <a:lumMod val="10000"/>
                    </a:srgbClr>
                  </a:solidFill>
                  <a:effectLst/>
                  <a:uLnTx/>
                  <a:uFillTx/>
                  <a:latin typeface="Somar Bold"/>
                  <a:ea typeface="+mn-ea"/>
                  <a:cs typeface="Somar Bold"/>
                </a:rPr>
                <a:t> اذا حقق الشرط:</a:t>
              </a:r>
            </a:p>
          </p:txBody>
        </p:sp>
        <p:grpSp>
          <p:nvGrpSpPr>
            <p:cNvPr id="275" name="Group 274">
              <a:extLst>
                <a:ext uri="{FF2B5EF4-FFF2-40B4-BE49-F238E27FC236}">
                  <a16:creationId xmlns:a16="http://schemas.microsoft.com/office/drawing/2014/main" id="{3FA29B7B-F389-4ABE-9163-3B8FA37CBFB4}"/>
                </a:ext>
              </a:extLst>
            </p:cNvPr>
            <p:cNvGrpSpPr/>
            <p:nvPr/>
          </p:nvGrpSpPr>
          <p:grpSpPr>
            <a:xfrm>
              <a:off x="5191168" y="4272288"/>
              <a:ext cx="503223" cy="338554"/>
              <a:chOff x="7888368" y="3219450"/>
              <a:chExt cx="825815" cy="676332"/>
            </a:xfrm>
          </p:grpSpPr>
          <p:grpSp>
            <p:nvGrpSpPr>
              <p:cNvPr id="276" name="Group 275">
                <a:extLst>
                  <a:ext uri="{FF2B5EF4-FFF2-40B4-BE49-F238E27FC236}">
                    <a16:creationId xmlns:a16="http://schemas.microsoft.com/office/drawing/2014/main" id="{982B088F-7C30-42D7-B815-AD8858401438}"/>
                  </a:ext>
                </a:extLst>
              </p:cNvPr>
              <p:cNvGrpSpPr/>
              <p:nvPr/>
            </p:nvGrpSpPr>
            <p:grpSpPr>
              <a:xfrm>
                <a:off x="8018796" y="3290934"/>
                <a:ext cx="582877" cy="565921"/>
                <a:chOff x="5112361" y="3348237"/>
                <a:chExt cx="1033500" cy="1033500"/>
              </a:xfrm>
            </p:grpSpPr>
            <p:sp>
              <p:nvSpPr>
                <p:cNvPr id="278" name="Google Shape;1186;p42">
                  <a:extLst>
                    <a:ext uri="{FF2B5EF4-FFF2-40B4-BE49-F238E27FC236}">
                      <a16:creationId xmlns:a16="http://schemas.microsoft.com/office/drawing/2014/main" id="{8DEDA0E5-350E-4A15-92E0-3594B8FF7D93}"/>
                    </a:ext>
                  </a:extLst>
                </p:cNvPr>
                <p:cNvSpPr/>
                <p:nvPr/>
              </p:nvSpPr>
              <p:spPr>
                <a:xfrm>
                  <a:off x="5112361" y="3348237"/>
                  <a:ext cx="1033500" cy="1033500"/>
                </a:xfrm>
                <a:prstGeom prst="ellipse">
                  <a:avLst/>
                </a:prstGeom>
                <a:solidFill>
                  <a:schemeClr val="accent3">
                    <a:lumMod val="50000"/>
                  </a:scheme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0D2547"/>
                    </a:solidFill>
                    <a:effectLst/>
                    <a:uLnTx/>
                    <a:uFillTx/>
                    <a:latin typeface="Symbio AR+LT"/>
                    <a:ea typeface="+mn-ea"/>
                    <a:cs typeface="Symbio AR+LT"/>
                  </a:endParaRPr>
                </a:p>
              </p:txBody>
            </p:sp>
            <p:sp>
              <p:nvSpPr>
                <p:cNvPr id="279" name="Google Shape;1187;p42">
                  <a:extLst>
                    <a:ext uri="{FF2B5EF4-FFF2-40B4-BE49-F238E27FC236}">
                      <a16:creationId xmlns:a16="http://schemas.microsoft.com/office/drawing/2014/main" id="{310242B8-0CC7-4E5E-8FC5-A5E1E3EFAE18}"/>
                    </a:ext>
                  </a:extLst>
                </p:cNvPr>
                <p:cNvSpPr/>
                <p:nvPr/>
              </p:nvSpPr>
              <p:spPr>
                <a:xfrm>
                  <a:off x="5221432" y="3457310"/>
                  <a:ext cx="815400" cy="815400"/>
                </a:xfrm>
                <a:prstGeom prst="ellipse">
                  <a:avLst/>
                </a:prstGeom>
                <a:solidFill>
                  <a:schemeClr val="bg1"/>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endParaRPr kumimoji="0" sz="900" b="0" i="0" u="none" strike="noStrike" kern="1200" cap="none" spc="0" normalizeH="0" baseline="0" noProof="0" dirty="0">
                    <a:ln>
                      <a:noFill/>
                    </a:ln>
                    <a:solidFill>
                      <a:srgbClr val="0D2547"/>
                    </a:solidFill>
                    <a:effectLst/>
                    <a:uLnTx/>
                    <a:uFillTx/>
                    <a:latin typeface="Symbio AR+LT"/>
                    <a:ea typeface="+mn-ea"/>
                    <a:cs typeface="Symbio AR+LT"/>
                  </a:endParaRPr>
                </a:p>
              </p:txBody>
            </p:sp>
            <p:grpSp>
              <p:nvGrpSpPr>
                <p:cNvPr id="280" name="Google Shape;1188;p42">
                  <a:extLst>
                    <a:ext uri="{FF2B5EF4-FFF2-40B4-BE49-F238E27FC236}">
                      <a16:creationId xmlns:a16="http://schemas.microsoft.com/office/drawing/2014/main" id="{488CB100-8AAE-48F8-BEE4-EDE9AEEF6BE3}"/>
                    </a:ext>
                  </a:extLst>
                </p:cNvPr>
                <p:cNvGrpSpPr/>
                <p:nvPr/>
              </p:nvGrpSpPr>
              <p:grpSpPr>
                <a:xfrm>
                  <a:off x="5400545" y="3665715"/>
                  <a:ext cx="457189" cy="398590"/>
                  <a:chOff x="5046550" y="2327025"/>
                  <a:chExt cx="299325" cy="261525"/>
                </a:xfrm>
              </p:grpSpPr>
              <p:sp>
                <p:nvSpPr>
                  <p:cNvPr id="281" name="Google Shape;1189;p42">
                    <a:extLst>
                      <a:ext uri="{FF2B5EF4-FFF2-40B4-BE49-F238E27FC236}">
                        <a16:creationId xmlns:a16="http://schemas.microsoft.com/office/drawing/2014/main" id="{CDABB284-8999-42A3-8C99-9848E2712159}"/>
                      </a:ext>
                    </a:extLst>
                  </p:cNvPr>
                  <p:cNvSpPr/>
                  <p:nvPr/>
                </p:nvSpPr>
                <p:spPr>
                  <a:xfrm>
                    <a:off x="5046550" y="2448325"/>
                    <a:ext cx="297750" cy="140225"/>
                  </a:xfrm>
                  <a:custGeom>
                    <a:avLst/>
                    <a:gdLst/>
                    <a:ahLst/>
                    <a:cxnLst/>
                    <a:rect l="l" t="t" r="r" b="b"/>
                    <a:pathLst>
                      <a:path w="11910" h="5609" extrusionOk="0">
                        <a:moveTo>
                          <a:pt x="4569" y="1386"/>
                        </a:moveTo>
                        <a:cubicBezTo>
                          <a:pt x="4538" y="1575"/>
                          <a:pt x="4506" y="1828"/>
                          <a:pt x="4443" y="2111"/>
                        </a:cubicBezTo>
                        <a:lnTo>
                          <a:pt x="757" y="2111"/>
                        </a:lnTo>
                        <a:lnTo>
                          <a:pt x="757" y="1386"/>
                        </a:lnTo>
                        <a:close/>
                        <a:moveTo>
                          <a:pt x="11185" y="1386"/>
                        </a:moveTo>
                        <a:lnTo>
                          <a:pt x="11185" y="2111"/>
                        </a:lnTo>
                        <a:lnTo>
                          <a:pt x="7530" y="2111"/>
                        </a:lnTo>
                        <a:cubicBezTo>
                          <a:pt x="7467" y="1828"/>
                          <a:pt x="7436" y="1575"/>
                          <a:pt x="7373" y="1386"/>
                        </a:cubicBezTo>
                        <a:close/>
                        <a:moveTo>
                          <a:pt x="5955" y="725"/>
                        </a:moveTo>
                        <a:cubicBezTo>
                          <a:pt x="6270" y="725"/>
                          <a:pt x="6396" y="788"/>
                          <a:pt x="6491" y="1071"/>
                        </a:cubicBezTo>
                        <a:cubicBezTo>
                          <a:pt x="6743" y="1639"/>
                          <a:pt x="6900" y="2804"/>
                          <a:pt x="7247" y="4852"/>
                        </a:cubicBezTo>
                        <a:lnTo>
                          <a:pt x="4664" y="4852"/>
                        </a:lnTo>
                        <a:cubicBezTo>
                          <a:pt x="5010" y="2804"/>
                          <a:pt x="5168" y="1639"/>
                          <a:pt x="5388" y="1071"/>
                        </a:cubicBezTo>
                        <a:cubicBezTo>
                          <a:pt x="5514" y="788"/>
                          <a:pt x="5640" y="725"/>
                          <a:pt x="5955" y="725"/>
                        </a:cubicBezTo>
                        <a:close/>
                        <a:moveTo>
                          <a:pt x="5955" y="0"/>
                        </a:moveTo>
                        <a:cubicBezTo>
                          <a:pt x="5357" y="0"/>
                          <a:pt x="5010" y="221"/>
                          <a:pt x="4758" y="725"/>
                        </a:cubicBezTo>
                        <a:lnTo>
                          <a:pt x="347" y="725"/>
                        </a:lnTo>
                        <a:cubicBezTo>
                          <a:pt x="158" y="725"/>
                          <a:pt x="1" y="882"/>
                          <a:pt x="1" y="1071"/>
                        </a:cubicBezTo>
                        <a:lnTo>
                          <a:pt x="1" y="2458"/>
                        </a:lnTo>
                        <a:cubicBezTo>
                          <a:pt x="1" y="2647"/>
                          <a:pt x="158" y="2804"/>
                          <a:pt x="347" y="2804"/>
                        </a:cubicBezTo>
                        <a:lnTo>
                          <a:pt x="4254" y="2804"/>
                        </a:lnTo>
                        <a:cubicBezTo>
                          <a:pt x="4191" y="3371"/>
                          <a:pt x="4065" y="4064"/>
                          <a:pt x="3907" y="4884"/>
                        </a:cubicBezTo>
                        <a:lnTo>
                          <a:pt x="3498" y="4884"/>
                        </a:lnTo>
                        <a:cubicBezTo>
                          <a:pt x="3309" y="4884"/>
                          <a:pt x="3151" y="5041"/>
                          <a:pt x="3151" y="5262"/>
                        </a:cubicBezTo>
                        <a:cubicBezTo>
                          <a:pt x="3151" y="5451"/>
                          <a:pt x="3309" y="5608"/>
                          <a:pt x="3498" y="5608"/>
                        </a:cubicBezTo>
                        <a:lnTo>
                          <a:pt x="8350" y="5608"/>
                        </a:lnTo>
                        <a:cubicBezTo>
                          <a:pt x="8539" y="5608"/>
                          <a:pt x="8696" y="5451"/>
                          <a:pt x="8696" y="5262"/>
                        </a:cubicBezTo>
                        <a:cubicBezTo>
                          <a:pt x="8696" y="5041"/>
                          <a:pt x="8539" y="4884"/>
                          <a:pt x="8350" y="4884"/>
                        </a:cubicBezTo>
                        <a:lnTo>
                          <a:pt x="7972" y="4884"/>
                        </a:lnTo>
                        <a:cubicBezTo>
                          <a:pt x="7814" y="4064"/>
                          <a:pt x="7688" y="3403"/>
                          <a:pt x="7593" y="2804"/>
                        </a:cubicBezTo>
                        <a:lnTo>
                          <a:pt x="11500" y="2804"/>
                        </a:lnTo>
                        <a:cubicBezTo>
                          <a:pt x="11689" y="2804"/>
                          <a:pt x="11847" y="2647"/>
                          <a:pt x="11847" y="2458"/>
                        </a:cubicBezTo>
                        <a:lnTo>
                          <a:pt x="11847" y="1071"/>
                        </a:lnTo>
                        <a:cubicBezTo>
                          <a:pt x="11910" y="882"/>
                          <a:pt x="11752" y="725"/>
                          <a:pt x="11532" y="725"/>
                        </a:cubicBezTo>
                        <a:lnTo>
                          <a:pt x="7121" y="725"/>
                        </a:lnTo>
                        <a:cubicBezTo>
                          <a:pt x="6900" y="252"/>
                          <a:pt x="6554" y="0"/>
                          <a:pt x="5955"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D2547"/>
                      </a:solidFill>
                      <a:effectLst/>
                      <a:uLnTx/>
                      <a:uFillTx/>
                      <a:latin typeface="Symbio AR+LT"/>
                      <a:ea typeface="+mn-ea"/>
                      <a:cs typeface="Symbio AR+LT"/>
                    </a:endParaRPr>
                  </a:p>
                </p:txBody>
              </p:sp>
              <p:sp>
                <p:nvSpPr>
                  <p:cNvPr id="282" name="Google Shape;1190;p42">
                    <a:extLst>
                      <a:ext uri="{FF2B5EF4-FFF2-40B4-BE49-F238E27FC236}">
                        <a16:creationId xmlns:a16="http://schemas.microsoft.com/office/drawing/2014/main" id="{64DAA8BA-89F1-45E0-A08D-9D37EC3A3B2B}"/>
                      </a:ext>
                    </a:extLst>
                  </p:cNvPr>
                  <p:cNvSpPr/>
                  <p:nvPr/>
                </p:nvSpPr>
                <p:spPr>
                  <a:xfrm>
                    <a:off x="5241900" y="2327025"/>
                    <a:ext cx="103975" cy="121325"/>
                  </a:xfrm>
                  <a:custGeom>
                    <a:avLst/>
                    <a:gdLst/>
                    <a:ahLst/>
                    <a:cxnLst/>
                    <a:rect l="l" t="t" r="r" b="b"/>
                    <a:pathLst>
                      <a:path w="4159" h="4853" extrusionOk="0">
                        <a:moveTo>
                          <a:pt x="1985" y="725"/>
                        </a:moveTo>
                        <a:cubicBezTo>
                          <a:pt x="2394" y="725"/>
                          <a:pt x="2709" y="1040"/>
                          <a:pt x="2709" y="1450"/>
                        </a:cubicBezTo>
                        <a:cubicBezTo>
                          <a:pt x="2709" y="1828"/>
                          <a:pt x="2394" y="2143"/>
                          <a:pt x="1985" y="2143"/>
                        </a:cubicBezTo>
                        <a:cubicBezTo>
                          <a:pt x="1607" y="2143"/>
                          <a:pt x="1292" y="1828"/>
                          <a:pt x="1292" y="1450"/>
                        </a:cubicBezTo>
                        <a:cubicBezTo>
                          <a:pt x="1292" y="1040"/>
                          <a:pt x="1638" y="725"/>
                          <a:pt x="1985" y="725"/>
                        </a:cubicBezTo>
                        <a:close/>
                        <a:moveTo>
                          <a:pt x="1985" y="2804"/>
                        </a:moveTo>
                        <a:cubicBezTo>
                          <a:pt x="2741" y="2804"/>
                          <a:pt x="3371" y="3435"/>
                          <a:pt x="3371" y="4191"/>
                        </a:cubicBezTo>
                        <a:lnTo>
                          <a:pt x="630" y="4191"/>
                        </a:lnTo>
                        <a:cubicBezTo>
                          <a:pt x="630" y="3435"/>
                          <a:pt x="1260" y="2804"/>
                          <a:pt x="1985" y="2804"/>
                        </a:cubicBezTo>
                        <a:close/>
                        <a:moveTo>
                          <a:pt x="2048" y="1"/>
                        </a:moveTo>
                        <a:cubicBezTo>
                          <a:pt x="1292" y="1"/>
                          <a:pt x="662" y="631"/>
                          <a:pt x="662" y="1387"/>
                        </a:cubicBezTo>
                        <a:cubicBezTo>
                          <a:pt x="662" y="1765"/>
                          <a:pt x="819" y="2111"/>
                          <a:pt x="1040" y="2332"/>
                        </a:cubicBezTo>
                        <a:cubicBezTo>
                          <a:pt x="410" y="2710"/>
                          <a:pt x="0" y="3372"/>
                          <a:pt x="0" y="4159"/>
                        </a:cubicBezTo>
                        <a:lnTo>
                          <a:pt x="0" y="4506"/>
                        </a:lnTo>
                        <a:cubicBezTo>
                          <a:pt x="0" y="4695"/>
                          <a:pt x="158" y="4852"/>
                          <a:pt x="347" y="4852"/>
                        </a:cubicBezTo>
                        <a:lnTo>
                          <a:pt x="3812" y="4852"/>
                        </a:lnTo>
                        <a:cubicBezTo>
                          <a:pt x="4001" y="4852"/>
                          <a:pt x="4159" y="4695"/>
                          <a:pt x="4159" y="4506"/>
                        </a:cubicBezTo>
                        <a:lnTo>
                          <a:pt x="4159" y="4159"/>
                        </a:lnTo>
                        <a:cubicBezTo>
                          <a:pt x="4096" y="3403"/>
                          <a:pt x="3655" y="2710"/>
                          <a:pt x="3025" y="2332"/>
                        </a:cubicBezTo>
                        <a:cubicBezTo>
                          <a:pt x="3245" y="2111"/>
                          <a:pt x="3403" y="1765"/>
                          <a:pt x="3403" y="1387"/>
                        </a:cubicBezTo>
                        <a:cubicBezTo>
                          <a:pt x="3403" y="631"/>
                          <a:pt x="2772" y="1"/>
                          <a:pt x="2048"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D2547"/>
                      </a:solidFill>
                      <a:effectLst/>
                      <a:uLnTx/>
                      <a:uFillTx/>
                      <a:latin typeface="Symbio AR+LT"/>
                      <a:ea typeface="+mn-ea"/>
                      <a:cs typeface="Symbio AR+LT"/>
                    </a:endParaRPr>
                  </a:p>
                </p:txBody>
              </p:sp>
              <p:sp>
                <p:nvSpPr>
                  <p:cNvPr id="283" name="Google Shape;1191;p42">
                    <a:extLst>
                      <a:ext uri="{FF2B5EF4-FFF2-40B4-BE49-F238E27FC236}">
                        <a16:creationId xmlns:a16="http://schemas.microsoft.com/office/drawing/2014/main" id="{5CB329D6-B805-4478-8789-2E51121275E9}"/>
                      </a:ext>
                    </a:extLst>
                  </p:cNvPr>
                  <p:cNvSpPr/>
                  <p:nvPr/>
                </p:nvSpPr>
                <p:spPr>
                  <a:xfrm>
                    <a:off x="5048925" y="2328600"/>
                    <a:ext cx="103975" cy="121325"/>
                  </a:xfrm>
                  <a:custGeom>
                    <a:avLst/>
                    <a:gdLst/>
                    <a:ahLst/>
                    <a:cxnLst/>
                    <a:rect l="l" t="t" r="r" b="b"/>
                    <a:pathLst>
                      <a:path w="4159" h="4853" extrusionOk="0">
                        <a:moveTo>
                          <a:pt x="2048" y="662"/>
                        </a:moveTo>
                        <a:cubicBezTo>
                          <a:pt x="2426" y="662"/>
                          <a:pt x="2741" y="977"/>
                          <a:pt x="2741" y="1387"/>
                        </a:cubicBezTo>
                        <a:cubicBezTo>
                          <a:pt x="2741" y="1765"/>
                          <a:pt x="2426" y="2080"/>
                          <a:pt x="2048" y="2080"/>
                        </a:cubicBezTo>
                        <a:cubicBezTo>
                          <a:pt x="1639" y="2080"/>
                          <a:pt x="1324" y="1765"/>
                          <a:pt x="1324" y="1387"/>
                        </a:cubicBezTo>
                        <a:cubicBezTo>
                          <a:pt x="1324" y="977"/>
                          <a:pt x="1670" y="662"/>
                          <a:pt x="2048" y="662"/>
                        </a:cubicBezTo>
                        <a:close/>
                        <a:moveTo>
                          <a:pt x="2048" y="2710"/>
                        </a:moveTo>
                        <a:cubicBezTo>
                          <a:pt x="2773" y="2710"/>
                          <a:pt x="3403" y="3340"/>
                          <a:pt x="3403" y="4096"/>
                        </a:cubicBezTo>
                        <a:lnTo>
                          <a:pt x="662" y="4096"/>
                        </a:lnTo>
                        <a:cubicBezTo>
                          <a:pt x="662" y="3340"/>
                          <a:pt x="1292" y="2710"/>
                          <a:pt x="2048" y="2710"/>
                        </a:cubicBezTo>
                        <a:close/>
                        <a:moveTo>
                          <a:pt x="2111" y="1"/>
                        </a:moveTo>
                        <a:cubicBezTo>
                          <a:pt x="1355" y="1"/>
                          <a:pt x="725" y="631"/>
                          <a:pt x="725" y="1387"/>
                        </a:cubicBezTo>
                        <a:cubicBezTo>
                          <a:pt x="725" y="1733"/>
                          <a:pt x="882" y="2080"/>
                          <a:pt x="1134" y="2332"/>
                        </a:cubicBezTo>
                        <a:cubicBezTo>
                          <a:pt x="410" y="2647"/>
                          <a:pt x="0" y="3340"/>
                          <a:pt x="0" y="4128"/>
                        </a:cubicBezTo>
                        <a:lnTo>
                          <a:pt x="0" y="4474"/>
                        </a:lnTo>
                        <a:cubicBezTo>
                          <a:pt x="0" y="4695"/>
                          <a:pt x="158" y="4852"/>
                          <a:pt x="347" y="4852"/>
                        </a:cubicBezTo>
                        <a:lnTo>
                          <a:pt x="3812" y="4852"/>
                        </a:lnTo>
                        <a:cubicBezTo>
                          <a:pt x="4001" y="4852"/>
                          <a:pt x="4159" y="4695"/>
                          <a:pt x="4159" y="4474"/>
                        </a:cubicBezTo>
                        <a:lnTo>
                          <a:pt x="4159" y="4128"/>
                        </a:lnTo>
                        <a:cubicBezTo>
                          <a:pt x="4159" y="3340"/>
                          <a:pt x="3718" y="2678"/>
                          <a:pt x="3088" y="2332"/>
                        </a:cubicBezTo>
                        <a:cubicBezTo>
                          <a:pt x="3340" y="2080"/>
                          <a:pt x="3497" y="1733"/>
                          <a:pt x="3497" y="1387"/>
                        </a:cubicBezTo>
                        <a:cubicBezTo>
                          <a:pt x="3497" y="631"/>
                          <a:pt x="2867" y="1"/>
                          <a:pt x="2111"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D2547"/>
                      </a:solidFill>
                      <a:effectLst/>
                      <a:uLnTx/>
                      <a:uFillTx/>
                      <a:latin typeface="Symbio AR+LT"/>
                      <a:ea typeface="+mn-ea"/>
                      <a:cs typeface="Symbio AR+LT"/>
                    </a:endParaRPr>
                  </a:p>
                </p:txBody>
              </p:sp>
            </p:grpSp>
          </p:grpSp>
          <p:sp>
            <p:nvSpPr>
              <p:cNvPr id="277" name="Rectangle 276">
                <a:extLst>
                  <a:ext uri="{FF2B5EF4-FFF2-40B4-BE49-F238E27FC236}">
                    <a16:creationId xmlns:a16="http://schemas.microsoft.com/office/drawing/2014/main" id="{BA5DA5BB-C1BA-4E59-8CD5-B433A284BCEB}"/>
                  </a:ext>
                </a:extLst>
              </p:cNvPr>
              <p:cNvSpPr/>
              <p:nvPr/>
            </p:nvSpPr>
            <p:spPr>
              <a:xfrm>
                <a:off x="7888368" y="3219450"/>
                <a:ext cx="825815" cy="67633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SA" sz="1600" b="1" i="0" u="none" strike="noStrike" kern="1200" cap="none" spc="0" normalizeH="0" baseline="0" noProof="0" dirty="0">
                    <a:ln>
                      <a:noFill/>
                    </a:ln>
                    <a:solidFill>
                      <a:srgbClr val="04DAD5"/>
                    </a:solidFill>
                    <a:effectLst>
                      <a:outerShdw blurRad="38100" dist="38100" dir="2700000" algn="tl">
                        <a:srgbClr val="000000">
                          <a:alpha val="43137"/>
                        </a:srgbClr>
                      </a:outerShdw>
                    </a:effectLst>
                    <a:uLnTx/>
                    <a:uFillTx/>
                    <a:latin typeface="SST Arabic" panose="020B0504030504020204" pitchFamily="34" charset="-78"/>
                    <a:ea typeface="+mn-ea"/>
                    <a:cs typeface="SST Arabic" panose="020B0504030504020204" pitchFamily="34" charset="-78"/>
                  </a:rPr>
                  <a:t>1</a:t>
                </a:r>
              </a:p>
            </p:txBody>
          </p:sp>
        </p:grpSp>
      </p:grpSp>
      <p:grpSp>
        <p:nvGrpSpPr>
          <p:cNvPr id="284" name="Group 283">
            <a:extLst>
              <a:ext uri="{FF2B5EF4-FFF2-40B4-BE49-F238E27FC236}">
                <a16:creationId xmlns:a16="http://schemas.microsoft.com/office/drawing/2014/main" id="{3F75051E-BC00-4C67-970A-ED85C3CEACFF}"/>
              </a:ext>
            </a:extLst>
          </p:cNvPr>
          <p:cNvGrpSpPr/>
          <p:nvPr/>
        </p:nvGrpSpPr>
        <p:grpSpPr>
          <a:xfrm>
            <a:off x="2708160" y="1610696"/>
            <a:ext cx="3426560" cy="1126347"/>
            <a:chOff x="2740999" y="3419969"/>
            <a:chExt cx="3426560" cy="1126347"/>
          </a:xfrm>
        </p:grpSpPr>
        <p:sp>
          <p:nvSpPr>
            <p:cNvPr id="285" name="Rounded Rectangle 117">
              <a:extLst>
                <a:ext uri="{FF2B5EF4-FFF2-40B4-BE49-F238E27FC236}">
                  <a16:creationId xmlns:a16="http://schemas.microsoft.com/office/drawing/2014/main" id="{38B1E291-082F-47DF-B24C-F7972355BCEC}"/>
                </a:ext>
              </a:extLst>
            </p:cNvPr>
            <p:cNvSpPr/>
            <p:nvPr/>
          </p:nvSpPr>
          <p:spPr>
            <a:xfrm>
              <a:off x="3069435" y="3636021"/>
              <a:ext cx="2782415" cy="648823"/>
            </a:xfrm>
            <a:prstGeom prst="roundRect">
              <a:avLst>
                <a:gd name="adj" fmla="val 3508"/>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a:noFill/>
                </a:ln>
                <a:solidFill>
                  <a:srgbClr val="FFFFFF"/>
                </a:solidFill>
                <a:effectLst/>
                <a:uLnTx/>
                <a:uFillTx/>
                <a:latin typeface="SST Arabic" panose="020B0504030504020204" pitchFamily="34" charset="-78"/>
                <a:ea typeface="+mn-ea"/>
                <a:cs typeface="SST Arabic" panose="020B0504030504020204" pitchFamily="34" charset="-78"/>
              </a:endParaRPr>
            </a:p>
          </p:txBody>
        </p:sp>
        <p:grpSp>
          <p:nvGrpSpPr>
            <p:cNvPr id="286" name="Group 285">
              <a:extLst>
                <a:ext uri="{FF2B5EF4-FFF2-40B4-BE49-F238E27FC236}">
                  <a16:creationId xmlns:a16="http://schemas.microsoft.com/office/drawing/2014/main" id="{5309CC1A-DD96-468B-9A87-88D998773088}"/>
                </a:ext>
              </a:extLst>
            </p:cNvPr>
            <p:cNvGrpSpPr/>
            <p:nvPr/>
          </p:nvGrpSpPr>
          <p:grpSpPr>
            <a:xfrm>
              <a:off x="3495869" y="3510409"/>
              <a:ext cx="1929546" cy="399311"/>
              <a:chOff x="5885503" y="3103243"/>
              <a:chExt cx="2158266" cy="496887"/>
            </a:xfrm>
          </p:grpSpPr>
          <p:sp>
            <p:nvSpPr>
              <p:cNvPr id="300" name="Rounded Rectangle 117">
                <a:extLst>
                  <a:ext uri="{FF2B5EF4-FFF2-40B4-BE49-F238E27FC236}">
                    <a16:creationId xmlns:a16="http://schemas.microsoft.com/office/drawing/2014/main" id="{F9056215-4ED0-4549-A93C-93D4475A04C8}"/>
                  </a:ext>
                </a:extLst>
              </p:cNvPr>
              <p:cNvSpPr/>
              <p:nvPr/>
            </p:nvSpPr>
            <p:spPr>
              <a:xfrm>
                <a:off x="5885503" y="3103243"/>
                <a:ext cx="2158266" cy="255853"/>
              </a:xfrm>
              <a:prstGeom prst="roundRect">
                <a:avLst>
                  <a:gd name="adj" fmla="val 3508"/>
                </a:avLst>
              </a:prstGeom>
              <a:solidFill>
                <a:srgbClr val="1BACA9">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a:noFill/>
                  </a:ln>
                  <a:solidFill>
                    <a:srgbClr val="FFFFFF"/>
                  </a:solidFill>
                  <a:effectLst/>
                  <a:uLnTx/>
                  <a:uFillTx/>
                  <a:latin typeface="SST Arabic" panose="020B0504030504020204" pitchFamily="34" charset="-78"/>
                  <a:ea typeface="+mn-ea"/>
                  <a:cs typeface="SST Arabic" panose="020B0504030504020204" pitchFamily="34" charset="-78"/>
                </a:endParaRPr>
              </a:p>
            </p:txBody>
          </p:sp>
          <p:sp>
            <p:nvSpPr>
              <p:cNvPr id="301" name="Rounded Rectangle 149">
                <a:extLst>
                  <a:ext uri="{FF2B5EF4-FFF2-40B4-BE49-F238E27FC236}">
                    <a16:creationId xmlns:a16="http://schemas.microsoft.com/office/drawing/2014/main" id="{F8203B5F-526E-4DBA-A2A3-7CB72A15D4E8}"/>
                  </a:ext>
                </a:extLst>
              </p:cNvPr>
              <p:cNvSpPr/>
              <p:nvPr/>
            </p:nvSpPr>
            <p:spPr>
              <a:xfrm>
                <a:off x="5918500" y="3150509"/>
                <a:ext cx="1845232" cy="449621"/>
              </a:xfrm>
              <a:prstGeom prst="roundRect">
                <a:avLst/>
              </a:prstGeom>
            </p:spPr>
            <p:txBody>
              <a:bodyPr vert="horz" lIns="0" tIns="0" rIns="0" bIns="0" rtlCol="0" anchor="t">
                <a:noAutofit/>
              </a:bodyPr>
              <a:lstStyle/>
              <a:p>
                <a:pPr marL="0" marR="0" lvl="0" indent="0" algn="r" defTabSz="914400" rtl="1" eaLnBrk="1" fontAlgn="auto" latinLnBrk="0" hangingPunct="1">
                  <a:lnSpc>
                    <a:spcPct val="90000"/>
                  </a:lnSpc>
                  <a:spcBef>
                    <a:spcPct val="0"/>
                  </a:spcBef>
                  <a:spcAft>
                    <a:spcPts val="0"/>
                  </a:spcAft>
                  <a:buClrTx/>
                  <a:buSzTx/>
                  <a:buFontTx/>
                  <a:buNone/>
                  <a:tabLst/>
                  <a:defRPr/>
                </a:pPr>
                <a:r>
                  <a:rPr kumimoji="0" lang="ar-SA" sz="900" b="1" i="0" u="none" strike="noStrike" kern="1200" cap="none" spc="0" normalizeH="0" baseline="0" noProof="0" dirty="0">
                    <a:ln>
                      <a:noFill/>
                    </a:ln>
                    <a:solidFill>
                      <a:srgbClr val="E6E6E6">
                        <a:lumMod val="10000"/>
                      </a:srgbClr>
                    </a:solidFill>
                    <a:effectLst/>
                    <a:uLnTx/>
                    <a:uFillTx/>
                    <a:latin typeface="Somar Light" panose="00000400000000000000" pitchFamily="50" charset="-78"/>
                    <a:ea typeface="+mn-ea"/>
                    <a:cs typeface="Somar Light" panose="00000400000000000000" pitchFamily="50" charset="-78"/>
                  </a:rPr>
                  <a:t>وجود </a:t>
                </a:r>
                <a:r>
                  <a:rPr kumimoji="0" lang="ar-SA" sz="900" b="1" i="0" u="none" strike="noStrike" kern="1200" cap="none" spc="0" normalizeH="0" baseline="0" noProof="0" dirty="0">
                    <a:ln>
                      <a:noFill/>
                    </a:ln>
                    <a:solidFill>
                      <a:srgbClr val="E6E6E6">
                        <a:lumMod val="10000"/>
                      </a:srgbClr>
                    </a:solidFill>
                    <a:effectLst/>
                    <a:uLnTx/>
                    <a:uFillTx/>
                    <a:latin typeface="Somar Light" panose="00000400000000000000" pitchFamily="50" charset="-78"/>
                    <a:ea typeface="+mn-ea"/>
                    <a:cs typeface="Somar Bold"/>
                  </a:rPr>
                  <a:t>أكثر من 3 محاضر </a:t>
                </a:r>
                <a:r>
                  <a:rPr kumimoji="0" lang="ar-SA" sz="900" b="1" i="0" u="none" strike="noStrike" kern="1200" cap="none" spc="0" normalizeH="0" baseline="0" noProof="0" dirty="0">
                    <a:ln>
                      <a:noFill/>
                    </a:ln>
                    <a:solidFill>
                      <a:srgbClr val="E6E6E6">
                        <a:lumMod val="10000"/>
                      </a:srgbClr>
                    </a:solidFill>
                    <a:effectLst/>
                    <a:uLnTx/>
                    <a:uFillTx/>
                    <a:latin typeface="Somar Light" panose="00000400000000000000" pitchFamily="50" charset="-78"/>
                    <a:ea typeface="+mn-ea"/>
                    <a:cs typeface="Somar Light" panose="00000400000000000000" pitchFamily="50" charset="-78"/>
                  </a:rPr>
                  <a:t>للمسافر </a:t>
                </a:r>
              </a:p>
            </p:txBody>
          </p:sp>
        </p:grpSp>
        <p:sp>
          <p:nvSpPr>
            <p:cNvPr id="287" name="Rounded Rectangle 149">
              <a:extLst>
                <a:ext uri="{FF2B5EF4-FFF2-40B4-BE49-F238E27FC236}">
                  <a16:creationId xmlns:a16="http://schemas.microsoft.com/office/drawing/2014/main" id="{790F7742-D689-4B6D-B801-B49380B84672}"/>
                </a:ext>
              </a:extLst>
            </p:cNvPr>
            <p:cNvSpPr/>
            <p:nvPr/>
          </p:nvSpPr>
          <p:spPr>
            <a:xfrm>
              <a:off x="3667165" y="4008498"/>
              <a:ext cx="1840887" cy="537818"/>
            </a:xfrm>
            <a:prstGeom prst="roundRect">
              <a:avLst/>
            </a:prstGeom>
          </p:spPr>
          <p:txBody>
            <a:bodyPr vert="horz" lIns="0" tIns="0" rIns="0" bIns="0" rtlCol="0" anchor="t">
              <a:noAutofit/>
            </a:bodyPr>
            <a:lstStyle/>
            <a:p>
              <a:pPr marL="0" marR="0" lvl="0" indent="0" algn="ctr" defTabSz="914400" rtl="1" eaLnBrk="1" fontAlgn="auto" latinLnBrk="0" hangingPunct="1">
                <a:lnSpc>
                  <a:spcPct val="90000"/>
                </a:lnSpc>
                <a:spcBef>
                  <a:spcPct val="0"/>
                </a:spcBef>
                <a:spcAft>
                  <a:spcPts val="0"/>
                </a:spcAft>
                <a:buClrTx/>
                <a:buSzTx/>
                <a:buFontTx/>
                <a:buNone/>
                <a:tabLst/>
                <a:defRPr/>
              </a:pPr>
              <a:r>
                <a:rPr kumimoji="0" lang="en-US" sz="1800" b="1" i="0" u="none" strike="noStrike" kern="1200" cap="none" spc="0" normalizeH="0" baseline="0" noProof="0" dirty="0">
                  <a:ln>
                    <a:noFill/>
                  </a:ln>
                  <a:solidFill>
                    <a:srgbClr val="0A958E"/>
                  </a:solidFill>
                  <a:effectLst/>
                  <a:uLnTx/>
                  <a:uFillTx/>
                  <a:latin typeface="Somar Light" panose="00000400000000000000" pitchFamily="50" charset="-78"/>
                  <a:ea typeface="+mn-ea"/>
                  <a:cs typeface="Somar Light" panose="00000400000000000000" pitchFamily="50" charset="-78"/>
                </a:rPr>
                <a:t>&lt;</a:t>
              </a:r>
              <a:endParaRPr kumimoji="0" lang="ar-SA" sz="1800" b="1" i="0" u="none" strike="noStrike" kern="1200" cap="none" spc="0" normalizeH="0" baseline="0" noProof="0" dirty="0">
                <a:ln>
                  <a:noFill/>
                </a:ln>
                <a:solidFill>
                  <a:srgbClr val="0A958E"/>
                </a:solidFill>
                <a:effectLst/>
                <a:uLnTx/>
                <a:uFillTx/>
                <a:latin typeface="Somar Light" panose="00000400000000000000" pitchFamily="50" charset="-78"/>
                <a:ea typeface="+mn-ea"/>
                <a:cs typeface="Somar Light" panose="00000400000000000000" pitchFamily="50" charset="-78"/>
              </a:endParaRPr>
            </a:p>
          </p:txBody>
        </p:sp>
        <p:sp>
          <p:nvSpPr>
            <p:cNvPr id="288" name="Rounded Rectangle 149">
              <a:extLst>
                <a:ext uri="{FF2B5EF4-FFF2-40B4-BE49-F238E27FC236}">
                  <a16:creationId xmlns:a16="http://schemas.microsoft.com/office/drawing/2014/main" id="{2E770D6D-92BF-42DC-91EA-5CB8D0590C6F}"/>
                </a:ext>
              </a:extLst>
            </p:cNvPr>
            <p:cNvSpPr/>
            <p:nvPr/>
          </p:nvSpPr>
          <p:spPr>
            <a:xfrm>
              <a:off x="2905150" y="3949924"/>
              <a:ext cx="1840887" cy="537818"/>
            </a:xfrm>
            <a:prstGeom prst="roundRect">
              <a:avLst/>
            </a:prstGeom>
          </p:spPr>
          <p:txBody>
            <a:bodyPr vert="horz" lIns="0" tIns="0" rIns="0" bIns="0" rtlCol="0" anchor="t">
              <a:noAutofit/>
            </a:bodyPr>
            <a:lstStyle/>
            <a:p>
              <a:pPr marL="0" marR="0" lvl="0" indent="0" algn="ctr" defTabSz="914400" rtl="1" eaLnBrk="1" fontAlgn="auto" latinLnBrk="0" hangingPunct="1">
                <a:lnSpc>
                  <a:spcPct val="90000"/>
                </a:lnSpc>
                <a:spcBef>
                  <a:spcPct val="0"/>
                </a:spcBef>
                <a:spcAft>
                  <a:spcPts val="0"/>
                </a:spcAft>
                <a:buClrTx/>
                <a:buSzTx/>
                <a:buFontTx/>
                <a:buNone/>
                <a:tabLst/>
                <a:defRPr/>
              </a:pPr>
              <a:r>
                <a:rPr kumimoji="0" lang="ar-SA" sz="900" b="1" i="0" u="none" strike="noStrike" kern="1200" cap="none" spc="0" normalizeH="0" baseline="0" noProof="0" dirty="0">
                  <a:ln>
                    <a:noFill/>
                  </a:ln>
                  <a:solidFill>
                    <a:srgbClr val="0A958E"/>
                  </a:solidFill>
                  <a:effectLst/>
                  <a:uLnTx/>
                  <a:uFillTx/>
                  <a:latin typeface="Somar Light" panose="00000400000000000000" pitchFamily="50" charset="-78"/>
                  <a:ea typeface="+mn-ea"/>
                  <a:cs typeface="Somar Bold"/>
                </a:rPr>
                <a:t>متوسط معدل </a:t>
              </a:r>
              <a:r>
                <a:rPr kumimoji="0" lang="ar-SA" sz="900" b="1" i="0" u="none" strike="noStrike" kern="1200" cap="none" spc="0" normalizeH="0" baseline="0" noProof="0" dirty="0">
                  <a:ln>
                    <a:noFill/>
                  </a:ln>
                  <a:solidFill>
                    <a:srgbClr val="E6E6E6">
                      <a:lumMod val="10000"/>
                    </a:srgbClr>
                  </a:solidFill>
                  <a:effectLst/>
                  <a:uLnTx/>
                  <a:uFillTx/>
                  <a:latin typeface="Somar Light" panose="00000400000000000000" pitchFamily="50" charset="-78"/>
                  <a:ea typeface="+mn-ea"/>
                  <a:cs typeface="Somar Light" panose="00000400000000000000" pitchFamily="50" charset="-78"/>
                </a:rPr>
                <a:t>المحاضر</a:t>
              </a:r>
            </a:p>
            <a:p>
              <a:pPr marL="0" marR="0" lvl="0" indent="0" algn="ctr" defTabSz="914400" rtl="1" eaLnBrk="1" fontAlgn="auto" latinLnBrk="0" hangingPunct="1">
                <a:lnSpc>
                  <a:spcPct val="90000"/>
                </a:lnSpc>
                <a:spcBef>
                  <a:spcPct val="0"/>
                </a:spcBef>
                <a:spcAft>
                  <a:spcPts val="0"/>
                </a:spcAft>
                <a:buClrTx/>
                <a:buSzTx/>
                <a:buFontTx/>
                <a:buNone/>
                <a:tabLst/>
                <a:defRPr/>
              </a:pPr>
              <a:r>
                <a:rPr kumimoji="0" lang="ar-SA" sz="900" b="1" i="0" u="none" strike="noStrike" kern="1200" cap="none" spc="0" normalizeH="0" baseline="0" noProof="0" dirty="0">
                  <a:ln>
                    <a:noFill/>
                  </a:ln>
                  <a:solidFill>
                    <a:srgbClr val="E6E6E6">
                      <a:lumMod val="10000"/>
                    </a:srgbClr>
                  </a:solidFill>
                  <a:effectLst/>
                  <a:uLnTx/>
                  <a:uFillTx/>
                  <a:latin typeface="Somar Light" panose="00000400000000000000" pitchFamily="50" charset="-78"/>
                  <a:ea typeface="+mn-ea"/>
                  <a:cs typeface="Somar Light" panose="00000400000000000000" pitchFamily="50" charset="-78"/>
                </a:rPr>
                <a:t> بالنسبة لحركات المسافر </a:t>
              </a:r>
            </a:p>
          </p:txBody>
        </p:sp>
        <p:sp>
          <p:nvSpPr>
            <p:cNvPr id="289" name="Rounded Rectangle 149">
              <a:extLst>
                <a:ext uri="{FF2B5EF4-FFF2-40B4-BE49-F238E27FC236}">
                  <a16:creationId xmlns:a16="http://schemas.microsoft.com/office/drawing/2014/main" id="{F9FB59A2-E421-4A90-ACE1-90925B30F187}"/>
                </a:ext>
              </a:extLst>
            </p:cNvPr>
            <p:cNvSpPr/>
            <p:nvPr/>
          </p:nvSpPr>
          <p:spPr>
            <a:xfrm>
              <a:off x="2740999" y="3767348"/>
              <a:ext cx="3051071" cy="537818"/>
            </a:xfrm>
            <a:prstGeom prst="roundRect">
              <a:avLst/>
            </a:prstGeom>
          </p:spPr>
          <p:txBody>
            <a:bodyPr vert="horz" lIns="0" tIns="0" rIns="0" bIns="0" rtlCol="0" anchor="t">
              <a:noAutofit/>
            </a:bodyPr>
            <a:lstStyle/>
            <a:p>
              <a:pPr marL="0" marR="0" lvl="0" indent="0" algn="r" defTabSz="914400" rtl="1" eaLnBrk="1" fontAlgn="auto" latinLnBrk="0" hangingPunct="1">
                <a:lnSpc>
                  <a:spcPct val="90000"/>
                </a:lnSpc>
                <a:spcBef>
                  <a:spcPct val="0"/>
                </a:spcBef>
                <a:spcAft>
                  <a:spcPts val="0"/>
                </a:spcAft>
                <a:buClrTx/>
                <a:buSzTx/>
                <a:buFontTx/>
                <a:buNone/>
                <a:tabLst/>
                <a:defRPr/>
              </a:pPr>
              <a:r>
                <a:rPr kumimoji="0" lang="ar-SA" sz="900" b="1" i="0" u="none" strike="noStrike" kern="1200" cap="none" spc="0" normalizeH="0" baseline="0" noProof="0" dirty="0" err="1">
                  <a:ln>
                    <a:noFill/>
                  </a:ln>
                  <a:solidFill>
                    <a:srgbClr val="E6E6E6">
                      <a:lumMod val="10000"/>
                    </a:srgbClr>
                  </a:solidFill>
                  <a:effectLst/>
                  <a:uLnTx/>
                  <a:uFillTx/>
                  <a:latin typeface="Somar Bold"/>
                  <a:ea typeface="+mn-ea"/>
                  <a:cs typeface="Somar Bold"/>
                </a:rPr>
                <a:t>تض</a:t>
              </a:r>
              <a:r>
                <a:rPr kumimoji="0" lang="ar-SA" sz="900" b="1" i="0" u="none" strike="noStrike" kern="1200" cap="none" spc="0" normalizeH="0" baseline="0" noProof="0" dirty="0">
                  <a:ln>
                    <a:noFill/>
                  </a:ln>
                  <a:solidFill>
                    <a:srgbClr val="E6E6E6">
                      <a:lumMod val="10000"/>
                    </a:srgbClr>
                  </a:solidFill>
                  <a:effectLst/>
                  <a:uLnTx/>
                  <a:uFillTx/>
                  <a:latin typeface="Somar Bold"/>
                  <a:ea typeface="+mn-ea"/>
                  <a:cs typeface="Somar Bold"/>
                </a:rPr>
                <a:t>من وثيقة السفر للمسافر في </a:t>
              </a:r>
              <a:r>
                <a:rPr kumimoji="0" lang="en-US" sz="900" b="1" i="0" u="none" strike="noStrike" kern="1200" cap="none" spc="0" normalizeH="0" baseline="0" noProof="0" dirty="0">
                  <a:ln>
                    <a:noFill/>
                  </a:ln>
                  <a:solidFill>
                    <a:srgbClr val="E6E6E6">
                      <a:lumMod val="10000"/>
                    </a:srgbClr>
                  </a:solidFill>
                  <a:effectLst/>
                  <a:uLnTx/>
                  <a:uFillTx/>
                  <a:latin typeface="Somar Bold"/>
                  <a:ea typeface="+mn-ea"/>
                  <a:cs typeface="Somar Bold"/>
                </a:rPr>
                <a:t>Profile</a:t>
              </a:r>
              <a:r>
                <a:rPr kumimoji="0" lang="ar-SA" sz="900" b="1" i="0" u="none" strike="noStrike" kern="1200" cap="none" spc="0" normalizeH="0" baseline="0" noProof="0" dirty="0">
                  <a:ln>
                    <a:noFill/>
                  </a:ln>
                  <a:solidFill>
                    <a:srgbClr val="E6E6E6">
                      <a:lumMod val="10000"/>
                    </a:srgbClr>
                  </a:solidFill>
                  <a:effectLst/>
                  <a:uLnTx/>
                  <a:uFillTx/>
                  <a:latin typeface="Somar Bold"/>
                  <a:ea typeface="+mn-ea"/>
                  <a:cs typeface="Somar Bold"/>
                </a:rPr>
                <a:t> اذا حقق الشرط:</a:t>
              </a:r>
            </a:p>
          </p:txBody>
        </p:sp>
        <p:sp>
          <p:nvSpPr>
            <p:cNvPr id="290" name="Rounded Rectangle 149">
              <a:extLst>
                <a:ext uri="{FF2B5EF4-FFF2-40B4-BE49-F238E27FC236}">
                  <a16:creationId xmlns:a16="http://schemas.microsoft.com/office/drawing/2014/main" id="{93A0C95E-8217-4C53-B5F3-722224EFEC2F}"/>
                </a:ext>
              </a:extLst>
            </p:cNvPr>
            <p:cNvSpPr/>
            <p:nvPr/>
          </p:nvSpPr>
          <p:spPr>
            <a:xfrm>
              <a:off x="4326672" y="3954225"/>
              <a:ext cx="1840887" cy="537818"/>
            </a:xfrm>
            <a:prstGeom prst="roundRect">
              <a:avLst/>
            </a:prstGeom>
          </p:spPr>
          <p:txBody>
            <a:bodyPr vert="horz" lIns="0" tIns="0" rIns="0" bIns="0" rtlCol="0" anchor="t">
              <a:noAutofit/>
            </a:bodyPr>
            <a:lstStyle/>
            <a:p>
              <a:pPr marL="0" marR="0" lvl="0" indent="0" algn="ctr" defTabSz="914400" rtl="1" eaLnBrk="1" fontAlgn="auto" latinLnBrk="0" hangingPunct="1">
                <a:lnSpc>
                  <a:spcPct val="90000"/>
                </a:lnSpc>
                <a:spcBef>
                  <a:spcPct val="0"/>
                </a:spcBef>
                <a:spcAft>
                  <a:spcPts val="0"/>
                </a:spcAft>
                <a:buClrTx/>
                <a:buSzTx/>
                <a:buFontTx/>
                <a:buNone/>
                <a:tabLst/>
                <a:defRPr/>
              </a:pPr>
              <a:r>
                <a:rPr kumimoji="0" lang="ar-SA" sz="900" b="1" i="0" u="none" strike="noStrike" kern="1200" cap="none" spc="0" normalizeH="0" baseline="0" noProof="0" dirty="0">
                  <a:ln>
                    <a:noFill/>
                  </a:ln>
                  <a:solidFill>
                    <a:srgbClr val="0A958E"/>
                  </a:solidFill>
                  <a:effectLst/>
                  <a:uLnTx/>
                  <a:uFillTx/>
                  <a:latin typeface="Somar Light" panose="00000400000000000000" pitchFamily="50" charset="-78"/>
                  <a:ea typeface="+mn-ea"/>
                  <a:cs typeface="Somar Bold"/>
                </a:rPr>
                <a:t>معدل</a:t>
              </a:r>
              <a:r>
                <a:rPr kumimoji="0" lang="ar-SA" sz="900" b="1" i="0" u="none" strike="noStrike" kern="1200" cap="none" spc="0" normalizeH="0" baseline="0" noProof="0" dirty="0">
                  <a:ln>
                    <a:noFill/>
                  </a:ln>
                  <a:solidFill>
                    <a:srgbClr val="E6E6E6">
                      <a:lumMod val="10000"/>
                    </a:srgbClr>
                  </a:solidFill>
                  <a:effectLst/>
                  <a:uLnTx/>
                  <a:uFillTx/>
                  <a:latin typeface="Somar Light" panose="00000400000000000000" pitchFamily="50" charset="-78"/>
                  <a:ea typeface="+mn-ea"/>
                  <a:cs typeface="Somar Light" panose="00000400000000000000" pitchFamily="50" charset="-78"/>
                </a:rPr>
                <a:t> المحاضر بالنسبة</a:t>
              </a:r>
            </a:p>
            <a:p>
              <a:pPr marL="0" marR="0" lvl="0" indent="0" algn="ctr" defTabSz="914400" rtl="1" eaLnBrk="1" fontAlgn="auto" latinLnBrk="0" hangingPunct="1">
                <a:lnSpc>
                  <a:spcPct val="90000"/>
                </a:lnSpc>
                <a:spcBef>
                  <a:spcPct val="0"/>
                </a:spcBef>
                <a:spcAft>
                  <a:spcPts val="0"/>
                </a:spcAft>
                <a:buClrTx/>
                <a:buSzTx/>
                <a:buFontTx/>
                <a:buNone/>
                <a:tabLst/>
                <a:defRPr/>
              </a:pPr>
              <a:r>
                <a:rPr kumimoji="0" lang="ar-SA" sz="900" b="1" i="0" u="none" strike="noStrike" kern="1200" cap="none" spc="0" normalizeH="0" baseline="0" noProof="0" dirty="0">
                  <a:ln>
                    <a:noFill/>
                  </a:ln>
                  <a:solidFill>
                    <a:srgbClr val="E6E6E6">
                      <a:lumMod val="10000"/>
                    </a:srgbClr>
                  </a:solidFill>
                  <a:effectLst/>
                  <a:uLnTx/>
                  <a:uFillTx/>
                  <a:latin typeface="Somar Light" panose="00000400000000000000" pitchFamily="50" charset="-78"/>
                  <a:ea typeface="+mn-ea"/>
                  <a:cs typeface="Somar Light" panose="00000400000000000000" pitchFamily="50" charset="-78"/>
                </a:rPr>
                <a:t> لحركات المسافر </a:t>
              </a:r>
            </a:p>
          </p:txBody>
        </p:sp>
        <p:grpSp>
          <p:nvGrpSpPr>
            <p:cNvPr id="291" name="Group 290">
              <a:extLst>
                <a:ext uri="{FF2B5EF4-FFF2-40B4-BE49-F238E27FC236}">
                  <a16:creationId xmlns:a16="http://schemas.microsoft.com/office/drawing/2014/main" id="{384E0AEF-99CA-41D9-95EA-00C0F79F0AC4}"/>
                </a:ext>
              </a:extLst>
            </p:cNvPr>
            <p:cNvGrpSpPr/>
            <p:nvPr/>
          </p:nvGrpSpPr>
          <p:grpSpPr>
            <a:xfrm>
              <a:off x="5178166" y="3419969"/>
              <a:ext cx="490987" cy="338554"/>
              <a:chOff x="7888368" y="3243644"/>
              <a:chExt cx="825815" cy="676333"/>
            </a:xfrm>
          </p:grpSpPr>
          <p:grpSp>
            <p:nvGrpSpPr>
              <p:cNvPr id="292" name="Group 291">
                <a:extLst>
                  <a:ext uri="{FF2B5EF4-FFF2-40B4-BE49-F238E27FC236}">
                    <a16:creationId xmlns:a16="http://schemas.microsoft.com/office/drawing/2014/main" id="{A57BB48F-37C8-4CB0-8F83-A2BB57C318A7}"/>
                  </a:ext>
                </a:extLst>
              </p:cNvPr>
              <p:cNvGrpSpPr/>
              <p:nvPr/>
            </p:nvGrpSpPr>
            <p:grpSpPr>
              <a:xfrm>
                <a:off x="8018796" y="3290934"/>
                <a:ext cx="582877" cy="565921"/>
                <a:chOff x="5112361" y="3348237"/>
                <a:chExt cx="1033500" cy="1033500"/>
              </a:xfrm>
            </p:grpSpPr>
            <p:sp>
              <p:nvSpPr>
                <p:cNvPr id="294" name="Google Shape;1186;p42">
                  <a:extLst>
                    <a:ext uri="{FF2B5EF4-FFF2-40B4-BE49-F238E27FC236}">
                      <a16:creationId xmlns:a16="http://schemas.microsoft.com/office/drawing/2014/main" id="{CAF1F820-5BAA-418F-99C7-BBDA79227EA3}"/>
                    </a:ext>
                  </a:extLst>
                </p:cNvPr>
                <p:cNvSpPr/>
                <p:nvPr/>
              </p:nvSpPr>
              <p:spPr>
                <a:xfrm>
                  <a:off x="5112361" y="3348237"/>
                  <a:ext cx="1033500" cy="1033500"/>
                </a:xfrm>
                <a:prstGeom prst="ellipse">
                  <a:avLst/>
                </a:prstGeom>
                <a:solidFill>
                  <a:schemeClr val="accent3">
                    <a:lumMod val="50000"/>
                  </a:scheme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0D2547"/>
                    </a:solidFill>
                    <a:effectLst/>
                    <a:uLnTx/>
                    <a:uFillTx/>
                    <a:latin typeface="Symbio AR+LT"/>
                    <a:ea typeface="+mn-ea"/>
                    <a:cs typeface="Symbio AR+LT"/>
                  </a:endParaRPr>
                </a:p>
              </p:txBody>
            </p:sp>
            <p:sp>
              <p:nvSpPr>
                <p:cNvPr id="295" name="Google Shape;1187;p42">
                  <a:extLst>
                    <a:ext uri="{FF2B5EF4-FFF2-40B4-BE49-F238E27FC236}">
                      <a16:creationId xmlns:a16="http://schemas.microsoft.com/office/drawing/2014/main" id="{1DB4D20E-DABB-4123-9231-21DA20247DDE}"/>
                    </a:ext>
                  </a:extLst>
                </p:cNvPr>
                <p:cNvSpPr/>
                <p:nvPr/>
              </p:nvSpPr>
              <p:spPr>
                <a:xfrm>
                  <a:off x="5221432" y="3457310"/>
                  <a:ext cx="815400" cy="815400"/>
                </a:xfrm>
                <a:prstGeom prst="ellipse">
                  <a:avLst/>
                </a:prstGeom>
                <a:solidFill>
                  <a:schemeClr val="bg1"/>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endParaRPr kumimoji="0" sz="900" b="0" i="0" u="none" strike="noStrike" kern="1200" cap="none" spc="0" normalizeH="0" baseline="0" noProof="0" dirty="0">
                    <a:ln>
                      <a:noFill/>
                    </a:ln>
                    <a:solidFill>
                      <a:srgbClr val="0D2547"/>
                    </a:solidFill>
                    <a:effectLst/>
                    <a:uLnTx/>
                    <a:uFillTx/>
                    <a:latin typeface="Symbio AR+LT"/>
                    <a:ea typeface="+mn-ea"/>
                    <a:cs typeface="Symbio AR+LT"/>
                  </a:endParaRPr>
                </a:p>
              </p:txBody>
            </p:sp>
            <p:grpSp>
              <p:nvGrpSpPr>
                <p:cNvPr id="296" name="Google Shape;1188;p42">
                  <a:extLst>
                    <a:ext uri="{FF2B5EF4-FFF2-40B4-BE49-F238E27FC236}">
                      <a16:creationId xmlns:a16="http://schemas.microsoft.com/office/drawing/2014/main" id="{17E52B82-CE35-4500-A8F2-2F135345D810}"/>
                    </a:ext>
                  </a:extLst>
                </p:cNvPr>
                <p:cNvGrpSpPr/>
                <p:nvPr/>
              </p:nvGrpSpPr>
              <p:grpSpPr>
                <a:xfrm>
                  <a:off x="5400545" y="3665715"/>
                  <a:ext cx="457189" cy="398590"/>
                  <a:chOff x="5046550" y="2327025"/>
                  <a:chExt cx="299325" cy="261525"/>
                </a:xfrm>
              </p:grpSpPr>
              <p:sp>
                <p:nvSpPr>
                  <p:cNvPr id="297" name="Google Shape;1189;p42">
                    <a:extLst>
                      <a:ext uri="{FF2B5EF4-FFF2-40B4-BE49-F238E27FC236}">
                        <a16:creationId xmlns:a16="http://schemas.microsoft.com/office/drawing/2014/main" id="{4865C392-FC8B-4EA2-9668-5377F03D8938}"/>
                      </a:ext>
                    </a:extLst>
                  </p:cNvPr>
                  <p:cNvSpPr/>
                  <p:nvPr/>
                </p:nvSpPr>
                <p:spPr>
                  <a:xfrm>
                    <a:off x="5046550" y="2448325"/>
                    <a:ext cx="297750" cy="140225"/>
                  </a:xfrm>
                  <a:custGeom>
                    <a:avLst/>
                    <a:gdLst/>
                    <a:ahLst/>
                    <a:cxnLst/>
                    <a:rect l="l" t="t" r="r" b="b"/>
                    <a:pathLst>
                      <a:path w="11910" h="5609" extrusionOk="0">
                        <a:moveTo>
                          <a:pt x="4569" y="1386"/>
                        </a:moveTo>
                        <a:cubicBezTo>
                          <a:pt x="4538" y="1575"/>
                          <a:pt x="4506" y="1828"/>
                          <a:pt x="4443" y="2111"/>
                        </a:cubicBezTo>
                        <a:lnTo>
                          <a:pt x="757" y="2111"/>
                        </a:lnTo>
                        <a:lnTo>
                          <a:pt x="757" y="1386"/>
                        </a:lnTo>
                        <a:close/>
                        <a:moveTo>
                          <a:pt x="11185" y="1386"/>
                        </a:moveTo>
                        <a:lnTo>
                          <a:pt x="11185" y="2111"/>
                        </a:lnTo>
                        <a:lnTo>
                          <a:pt x="7530" y="2111"/>
                        </a:lnTo>
                        <a:cubicBezTo>
                          <a:pt x="7467" y="1828"/>
                          <a:pt x="7436" y="1575"/>
                          <a:pt x="7373" y="1386"/>
                        </a:cubicBezTo>
                        <a:close/>
                        <a:moveTo>
                          <a:pt x="5955" y="725"/>
                        </a:moveTo>
                        <a:cubicBezTo>
                          <a:pt x="6270" y="725"/>
                          <a:pt x="6396" y="788"/>
                          <a:pt x="6491" y="1071"/>
                        </a:cubicBezTo>
                        <a:cubicBezTo>
                          <a:pt x="6743" y="1639"/>
                          <a:pt x="6900" y="2804"/>
                          <a:pt x="7247" y="4852"/>
                        </a:cubicBezTo>
                        <a:lnTo>
                          <a:pt x="4664" y="4852"/>
                        </a:lnTo>
                        <a:cubicBezTo>
                          <a:pt x="5010" y="2804"/>
                          <a:pt x="5168" y="1639"/>
                          <a:pt x="5388" y="1071"/>
                        </a:cubicBezTo>
                        <a:cubicBezTo>
                          <a:pt x="5514" y="788"/>
                          <a:pt x="5640" y="725"/>
                          <a:pt x="5955" y="725"/>
                        </a:cubicBezTo>
                        <a:close/>
                        <a:moveTo>
                          <a:pt x="5955" y="0"/>
                        </a:moveTo>
                        <a:cubicBezTo>
                          <a:pt x="5357" y="0"/>
                          <a:pt x="5010" y="221"/>
                          <a:pt x="4758" y="725"/>
                        </a:cubicBezTo>
                        <a:lnTo>
                          <a:pt x="347" y="725"/>
                        </a:lnTo>
                        <a:cubicBezTo>
                          <a:pt x="158" y="725"/>
                          <a:pt x="1" y="882"/>
                          <a:pt x="1" y="1071"/>
                        </a:cubicBezTo>
                        <a:lnTo>
                          <a:pt x="1" y="2458"/>
                        </a:lnTo>
                        <a:cubicBezTo>
                          <a:pt x="1" y="2647"/>
                          <a:pt x="158" y="2804"/>
                          <a:pt x="347" y="2804"/>
                        </a:cubicBezTo>
                        <a:lnTo>
                          <a:pt x="4254" y="2804"/>
                        </a:lnTo>
                        <a:cubicBezTo>
                          <a:pt x="4191" y="3371"/>
                          <a:pt x="4065" y="4064"/>
                          <a:pt x="3907" y="4884"/>
                        </a:cubicBezTo>
                        <a:lnTo>
                          <a:pt x="3498" y="4884"/>
                        </a:lnTo>
                        <a:cubicBezTo>
                          <a:pt x="3309" y="4884"/>
                          <a:pt x="3151" y="5041"/>
                          <a:pt x="3151" y="5262"/>
                        </a:cubicBezTo>
                        <a:cubicBezTo>
                          <a:pt x="3151" y="5451"/>
                          <a:pt x="3309" y="5608"/>
                          <a:pt x="3498" y="5608"/>
                        </a:cubicBezTo>
                        <a:lnTo>
                          <a:pt x="8350" y="5608"/>
                        </a:lnTo>
                        <a:cubicBezTo>
                          <a:pt x="8539" y="5608"/>
                          <a:pt x="8696" y="5451"/>
                          <a:pt x="8696" y="5262"/>
                        </a:cubicBezTo>
                        <a:cubicBezTo>
                          <a:pt x="8696" y="5041"/>
                          <a:pt x="8539" y="4884"/>
                          <a:pt x="8350" y="4884"/>
                        </a:cubicBezTo>
                        <a:lnTo>
                          <a:pt x="7972" y="4884"/>
                        </a:lnTo>
                        <a:cubicBezTo>
                          <a:pt x="7814" y="4064"/>
                          <a:pt x="7688" y="3403"/>
                          <a:pt x="7593" y="2804"/>
                        </a:cubicBezTo>
                        <a:lnTo>
                          <a:pt x="11500" y="2804"/>
                        </a:lnTo>
                        <a:cubicBezTo>
                          <a:pt x="11689" y="2804"/>
                          <a:pt x="11847" y="2647"/>
                          <a:pt x="11847" y="2458"/>
                        </a:cubicBezTo>
                        <a:lnTo>
                          <a:pt x="11847" y="1071"/>
                        </a:lnTo>
                        <a:cubicBezTo>
                          <a:pt x="11910" y="882"/>
                          <a:pt x="11752" y="725"/>
                          <a:pt x="11532" y="725"/>
                        </a:cubicBezTo>
                        <a:lnTo>
                          <a:pt x="7121" y="725"/>
                        </a:lnTo>
                        <a:cubicBezTo>
                          <a:pt x="6900" y="252"/>
                          <a:pt x="6554" y="0"/>
                          <a:pt x="5955"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D2547"/>
                      </a:solidFill>
                      <a:effectLst/>
                      <a:uLnTx/>
                      <a:uFillTx/>
                      <a:latin typeface="Symbio AR+LT"/>
                      <a:ea typeface="+mn-ea"/>
                      <a:cs typeface="Symbio AR+LT"/>
                    </a:endParaRPr>
                  </a:p>
                </p:txBody>
              </p:sp>
              <p:sp>
                <p:nvSpPr>
                  <p:cNvPr id="298" name="Google Shape;1190;p42">
                    <a:extLst>
                      <a:ext uri="{FF2B5EF4-FFF2-40B4-BE49-F238E27FC236}">
                        <a16:creationId xmlns:a16="http://schemas.microsoft.com/office/drawing/2014/main" id="{03DDB989-0370-4247-8313-440F8021C253}"/>
                      </a:ext>
                    </a:extLst>
                  </p:cNvPr>
                  <p:cNvSpPr/>
                  <p:nvPr/>
                </p:nvSpPr>
                <p:spPr>
                  <a:xfrm>
                    <a:off x="5241900" y="2327025"/>
                    <a:ext cx="103975" cy="121325"/>
                  </a:xfrm>
                  <a:custGeom>
                    <a:avLst/>
                    <a:gdLst/>
                    <a:ahLst/>
                    <a:cxnLst/>
                    <a:rect l="l" t="t" r="r" b="b"/>
                    <a:pathLst>
                      <a:path w="4159" h="4853" extrusionOk="0">
                        <a:moveTo>
                          <a:pt x="1985" y="725"/>
                        </a:moveTo>
                        <a:cubicBezTo>
                          <a:pt x="2394" y="725"/>
                          <a:pt x="2709" y="1040"/>
                          <a:pt x="2709" y="1450"/>
                        </a:cubicBezTo>
                        <a:cubicBezTo>
                          <a:pt x="2709" y="1828"/>
                          <a:pt x="2394" y="2143"/>
                          <a:pt x="1985" y="2143"/>
                        </a:cubicBezTo>
                        <a:cubicBezTo>
                          <a:pt x="1607" y="2143"/>
                          <a:pt x="1292" y="1828"/>
                          <a:pt x="1292" y="1450"/>
                        </a:cubicBezTo>
                        <a:cubicBezTo>
                          <a:pt x="1292" y="1040"/>
                          <a:pt x="1638" y="725"/>
                          <a:pt x="1985" y="725"/>
                        </a:cubicBezTo>
                        <a:close/>
                        <a:moveTo>
                          <a:pt x="1985" y="2804"/>
                        </a:moveTo>
                        <a:cubicBezTo>
                          <a:pt x="2741" y="2804"/>
                          <a:pt x="3371" y="3435"/>
                          <a:pt x="3371" y="4191"/>
                        </a:cubicBezTo>
                        <a:lnTo>
                          <a:pt x="630" y="4191"/>
                        </a:lnTo>
                        <a:cubicBezTo>
                          <a:pt x="630" y="3435"/>
                          <a:pt x="1260" y="2804"/>
                          <a:pt x="1985" y="2804"/>
                        </a:cubicBezTo>
                        <a:close/>
                        <a:moveTo>
                          <a:pt x="2048" y="1"/>
                        </a:moveTo>
                        <a:cubicBezTo>
                          <a:pt x="1292" y="1"/>
                          <a:pt x="662" y="631"/>
                          <a:pt x="662" y="1387"/>
                        </a:cubicBezTo>
                        <a:cubicBezTo>
                          <a:pt x="662" y="1765"/>
                          <a:pt x="819" y="2111"/>
                          <a:pt x="1040" y="2332"/>
                        </a:cubicBezTo>
                        <a:cubicBezTo>
                          <a:pt x="410" y="2710"/>
                          <a:pt x="0" y="3372"/>
                          <a:pt x="0" y="4159"/>
                        </a:cubicBezTo>
                        <a:lnTo>
                          <a:pt x="0" y="4506"/>
                        </a:lnTo>
                        <a:cubicBezTo>
                          <a:pt x="0" y="4695"/>
                          <a:pt x="158" y="4852"/>
                          <a:pt x="347" y="4852"/>
                        </a:cubicBezTo>
                        <a:lnTo>
                          <a:pt x="3812" y="4852"/>
                        </a:lnTo>
                        <a:cubicBezTo>
                          <a:pt x="4001" y="4852"/>
                          <a:pt x="4159" y="4695"/>
                          <a:pt x="4159" y="4506"/>
                        </a:cubicBezTo>
                        <a:lnTo>
                          <a:pt x="4159" y="4159"/>
                        </a:lnTo>
                        <a:cubicBezTo>
                          <a:pt x="4096" y="3403"/>
                          <a:pt x="3655" y="2710"/>
                          <a:pt x="3025" y="2332"/>
                        </a:cubicBezTo>
                        <a:cubicBezTo>
                          <a:pt x="3245" y="2111"/>
                          <a:pt x="3403" y="1765"/>
                          <a:pt x="3403" y="1387"/>
                        </a:cubicBezTo>
                        <a:cubicBezTo>
                          <a:pt x="3403" y="631"/>
                          <a:pt x="2772" y="1"/>
                          <a:pt x="2048"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D2547"/>
                      </a:solidFill>
                      <a:effectLst/>
                      <a:uLnTx/>
                      <a:uFillTx/>
                      <a:latin typeface="Symbio AR+LT"/>
                      <a:ea typeface="+mn-ea"/>
                      <a:cs typeface="Symbio AR+LT"/>
                    </a:endParaRPr>
                  </a:p>
                </p:txBody>
              </p:sp>
              <p:sp>
                <p:nvSpPr>
                  <p:cNvPr id="299" name="Google Shape;1191;p42">
                    <a:extLst>
                      <a:ext uri="{FF2B5EF4-FFF2-40B4-BE49-F238E27FC236}">
                        <a16:creationId xmlns:a16="http://schemas.microsoft.com/office/drawing/2014/main" id="{992F1F22-2645-41F9-8D5D-9214BC3C49E3}"/>
                      </a:ext>
                    </a:extLst>
                  </p:cNvPr>
                  <p:cNvSpPr/>
                  <p:nvPr/>
                </p:nvSpPr>
                <p:spPr>
                  <a:xfrm>
                    <a:off x="5048925" y="2328600"/>
                    <a:ext cx="103975" cy="121325"/>
                  </a:xfrm>
                  <a:custGeom>
                    <a:avLst/>
                    <a:gdLst/>
                    <a:ahLst/>
                    <a:cxnLst/>
                    <a:rect l="l" t="t" r="r" b="b"/>
                    <a:pathLst>
                      <a:path w="4159" h="4853" extrusionOk="0">
                        <a:moveTo>
                          <a:pt x="2048" y="662"/>
                        </a:moveTo>
                        <a:cubicBezTo>
                          <a:pt x="2426" y="662"/>
                          <a:pt x="2741" y="977"/>
                          <a:pt x="2741" y="1387"/>
                        </a:cubicBezTo>
                        <a:cubicBezTo>
                          <a:pt x="2741" y="1765"/>
                          <a:pt x="2426" y="2080"/>
                          <a:pt x="2048" y="2080"/>
                        </a:cubicBezTo>
                        <a:cubicBezTo>
                          <a:pt x="1639" y="2080"/>
                          <a:pt x="1324" y="1765"/>
                          <a:pt x="1324" y="1387"/>
                        </a:cubicBezTo>
                        <a:cubicBezTo>
                          <a:pt x="1324" y="977"/>
                          <a:pt x="1670" y="662"/>
                          <a:pt x="2048" y="662"/>
                        </a:cubicBezTo>
                        <a:close/>
                        <a:moveTo>
                          <a:pt x="2048" y="2710"/>
                        </a:moveTo>
                        <a:cubicBezTo>
                          <a:pt x="2773" y="2710"/>
                          <a:pt x="3403" y="3340"/>
                          <a:pt x="3403" y="4096"/>
                        </a:cubicBezTo>
                        <a:lnTo>
                          <a:pt x="662" y="4096"/>
                        </a:lnTo>
                        <a:cubicBezTo>
                          <a:pt x="662" y="3340"/>
                          <a:pt x="1292" y="2710"/>
                          <a:pt x="2048" y="2710"/>
                        </a:cubicBezTo>
                        <a:close/>
                        <a:moveTo>
                          <a:pt x="2111" y="1"/>
                        </a:moveTo>
                        <a:cubicBezTo>
                          <a:pt x="1355" y="1"/>
                          <a:pt x="725" y="631"/>
                          <a:pt x="725" y="1387"/>
                        </a:cubicBezTo>
                        <a:cubicBezTo>
                          <a:pt x="725" y="1733"/>
                          <a:pt x="882" y="2080"/>
                          <a:pt x="1134" y="2332"/>
                        </a:cubicBezTo>
                        <a:cubicBezTo>
                          <a:pt x="410" y="2647"/>
                          <a:pt x="0" y="3340"/>
                          <a:pt x="0" y="4128"/>
                        </a:cubicBezTo>
                        <a:lnTo>
                          <a:pt x="0" y="4474"/>
                        </a:lnTo>
                        <a:cubicBezTo>
                          <a:pt x="0" y="4695"/>
                          <a:pt x="158" y="4852"/>
                          <a:pt x="347" y="4852"/>
                        </a:cubicBezTo>
                        <a:lnTo>
                          <a:pt x="3812" y="4852"/>
                        </a:lnTo>
                        <a:cubicBezTo>
                          <a:pt x="4001" y="4852"/>
                          <a:pt x="4159" y="4695"/>
                          <a:pt x="4159" y="4474"/>
                        </a:cubicBezTo>
                        <a:lnTo>
                          <a:pt x="4159" y="4128"/>
                        </a:lnTo>
                        <a:cubicBezTo>
                          <a:pt x="4159" y="3340"/>
                          <a:pt x="3718" y="2678"/>
                          <a:pt x="3088" y="2332"/>
                        </a:cubicBezTo>
                        <a:cubicBezTo>
                          <a:pt x="3340" y="2080"/>
                          <a:pt x="3497" y="1733"/>
                          <a:pt x="3497" y="1387"/>
                        </a:cubicBezTo>
                        <a:cubicBezTo>
                          <a:pt x="3497" y="631"/>
                          <a:pt x="2867" y="1"/>
                          <a:pt x="2111"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D2547"/>
                      </a:solidFill>
                      <a:effectLst/>
                      <a:uLnTx/>
                      <a:uFillTx/>
                      <a:latin typeface="Symbio AR+LT"/>
                      <a:ea typeface="+mn-ea"/>
                      <a:cs typeface="Symbio AR+LT"/>
                    </a:endParaRPr>
                  </a:p>
                </p:txBody>
              </p:sp>
            </p:grpSp>
          </p:grpSp>
          <p:sp>
            <p:nvSpPr>
              <p:cNvPr id="293" name="Rectangle 292">
                <a:extLst>
                  <a:ext uri="{FF2B5EF4-FFF2-40B4-BE49-F238E27FC236}">
                    <a16:creationId xmlns:a16="http://schemas.microsoft.com/office/drawing/2014/main" id="{208E5306-0B9D-45A5-A3B9-33732EA415D6}"/>
                  </a:ext>
                </a:extLst>
              </p:cNvPr>
              <p:cNvSpPr/>
              <p:nvPr/>
            </p:nvSpPr>
            <p:spPr>
              <a:xfrm>
                <a:off x="7888368" y="3243644"/>
                <a:ext cx="825815" cy="67633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SA" sz="1600" b="1" i="0" u="none" strike="noStrike" kern="1200" cap="none" spc="0" normalizeH="0" baseline="0" noProof="0" dirty="0">
                    <a:ln>
                      <a:noFill/>
                    </a:ln>
                    <a:solidFill>
                      <a:srgbClr val="04DAD5"/>
                    </a:solidFill>
                    <a:effectLst>
                      <a:outerShdw blurRad="38100" dist="38100" dir="2700000" algn="tl">
                        <a:srgbClr val="000000">
                          <a:alpha val="43137"/>
                        </a:srgbClr>
                      </a:outerShdw>
                    </a:effectLst>
                    <a:uLnTx/>
                    <a:uFillTx/>
                    <a:latin typeface="SST Arabic" panose="020B0504030504020204" pitchFamily="34" charset="-78"/>
                    <a:ea typeface="+mn-ea"/>
                    <a:cs typeface="SST Arabic" panose="020B0504030504020204" pitchFamily="34" charset="-78"/>
                  </a:rPr>
                  <a:t>2</a:t>
                </a:r>
              </a:p>
            </p:txBody>
          </p:sp>
        </p:grpSp>
      </p:grpSp>
      <p:sp>
        <p:nvSpPr>
          <p:cNvPr id="302" name="Rounded Rectangle 149">
            <a:extLst>
              <a:ext uri="{FF2B5EF4-FFF2-40B4-BE49-F238E27FC236}">
                <a16:creationId xmlns:a16="http://schemas.microsoft.com/office/drawing/2014/main" id="{C9DE0376-6B36-4CBB-9205-29C26CA0B155}"/>
              </a:ext>
            </a:extLst>
          </p:cNvPr>
          <p:cNvSpPr/>
          <p:nvPr/>
        </p:nvSpPr>
        <p:spPr>
          <a:xfrm>
            <a:off x="5114788" y="1598555"/>
            <a:ext cx="1362610" cy="537818"/>
          </a:xfrm>
          <a:prstGeom prst="roundRect">
            <a:avLst/>
          </a:prstGeom>
        </p:spPr>
        <p:txBody>
          <a:bodyPr vert="horz" lIns="0" tIns="0" rIns="0" bIns="0" rtlCol="0" anchor="t">
            <a:noAutofit/>
          </a:bodyPr>
          <a:lstStyle/>
          <a:p>
            <a:pPr marL="0" marR="0" lvl="0" indent="0" algn="ctr" defTabSz="914400" rtl="1" eaLnBrk="1" fontAlgn="auto" latinLnBrk="0" hangingPunct="1">
              <a:lnSpc>
                <a:spcPct val="150000"/>
              </a:lnSpc>
              <a:spcBef>
                <a:spcPct val="0"/>
              </a:spcBef>
              <a:spcAft>
                <a:spcPts val="0"/>
              </a:spcAft>
              <a:buClrTx/>
              <a:buSzTx/>
              <a:buFontTx/>
              <a:buNone/>
              <a:tabLst/>
              <a:defRPr/>
            </a:pPr>
            <a:r>
              <a:rPr kumimoji="0" lang="ar-SA" sz="1050" b="1" i="0" u="none" strike="noStrike" kern="1200" cap="none" spc="0" normalizeH="0" baseline="0" noProof="0" dirty="0">
                <a:ln>
                  <a:noFill/>
                </a:ln>
                <a:solidFill>
                  <a:srgbClr val="0D2547">
                    <a:lumMod val="75000"/>
                    <a:lumOff val="25000"/>
                  </a:srgbClr>
                </a:solidFill>
                <a:effectLst/>
                <a:uLnTx/>
                <a:uFillTx/>
                <a:latin typeface="Somar Light" panose="00000400000000000000" pitchFamily="50" charset="-78"/>
                <a:ea typeface="+mn-ea"/>
                <a:cs typeface="Somar Bold"/>
              </a:rPr>
              <a:t>أو</a:t>
            </a:r>
          </a:p>
        </p:txBody>
      </p:sp>
      <p:sp>
        <p:nvSpPr>
          <p:cNvPr id="303" name="Rectangle 302">
            <a:extLst>
              <a:ext uri="{FF2B5EF4-FFF2-40B4-BE49-F238E27FC236}">
                <a16:creationId xmlns:a16="http://schemas.microsoft.com/office/drawing/2014/main" id="{9E90AB68-60EE-4C8D-B105-8984BBE8540F}"/>
              </a:ext>
            </a:extLst>
          </p:cNvPr>
          <p:cNvSpPr/>
          <p:nvPr/>
        </p:nvSpPr>
        <p:spPr>
          <a:xfrm>
            <a:off x="7693235" y="1559909"/>
            <a:ext cx="558166" cy="241797"/>
          </a:xfrm>
          <a:prstGeom prst="rect">
            <a:avLst/>
          </a:prstGeom>
        </p:spPr>
        <p:txBody>
          <a:bodyPr wrap="none">
            <a:spAutoFit/>
          </a:bodyPr>
          <a:lstStyle/>
          <a:p>
            <a:pPr marL="0" marR="0" lvl="0" indent="0" algn="ctr" defTabSz="914400" rtl="1" eaLnBrk="1" fontAlgn="auto" latinLnBrk="0" hangingPunct="1">
              <a:lnSpc>
                <a:spcPct val="90000"/>
              </a:lnSpc>
              <a:spcBef>
                <a:spcPct val="0"/>
              </a:spcBef>
              <a:spcAft>
                <a:spcPts val="0"/>
              </a:spcAft>
              <a:buClrTx/>
              <a:buSzTx/>
              <a:buFontTx/>
              <a:buNone/>
              <a:tabLst/>
              <a:defRPr/>
            </a:pPr>
            <a:r>
              <a:rPr kumimoji="0" lang="ar-SA" sz="1050" b="1" i="0" u="none" strike="noStrike" kern="1200" cap="none" spc="0" normalizeH="0" baseline="0" noProof="0" dirty="0">
                <a:ln>
                  <a:noFill/>
                </a:ln>
                <a:solidFill>
                  <a:srgbClr val="0A958E"/>
                </a:solidFill>
                <a:effectLst/>
                <a:uLnTx/>
                <a:uFillTx/>
                <a:latin typeface="Somar Light" panose="00000400000000000000" pitchFamily="50" charset="-78"/>
                <a:ea typeface="+mn-ea"/>
                <a:cs typeface="Somar Bold"/>
              </a:rPr>
              <a:t>دخول</a:t>
            </a:r>
            <a:r>
              <a:rPr kumimoji="0" lang="ar-SA" sz="900" b="1" i="0" u="none" strike="noStrike" kern="1200" cap="none" spc="0" normalizeH="0" baseline="0" noProof="0" dirty="0">
                <a:ln>
                  <a:noFill/>
                </a:ln>
                <a:solidFill>
                  <a:srgbClr val="E6E6E6">
                    <a:lumMod val="10000"/>
                  </a:srgbClr>
                </a:solidFill>
                <a:effectLst/>
                <a:uLnTx/>
                <a:uFillTx/>
                <a:latin typeface="Somar Light" panose="00000400000000000000" pitchFamily="50" charset="-78"/>
                <a:ea typeface="+mn-ea"/>
                <a:cs typeface="Somar Light" panose="00000400000000000000" pitchFamily="50" charset="-78"/>
              </a:rPr>
              <a:t>  </a:t>
            </a:r>
          </a:p>
        </p:txBody>
      </p:sp>
      <p:sp>
        <p:nvSpPr>
          <p:cNvPr id="304" name="Rectangle 303">
            <a:extLst>
              <a:ext uri="{FF2B5EF4-FFF2-40B4-BE49-F238E27FC236}">
                <a16:creationId xmlns:a16="http://schemas.microsoft.com/office/drawing/2014/main" id="{81B71DB4-1613-499B-B51F-4A6C91BC426F}"/>
              </a:ext>
            </a:extLst>
          </p:cNvPr>
          <p:cNvSpPr/>
          <p:nvPr/>
        </p:nvSpPr>
        <p:spPr>
          <a:xfrm>
            <a:off x="7815886" y="2967936"/>
            <a:ext cx="497252" cy="253916"/>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SA" sz="1050" b="1" i="0" u="none" strike="noStrike" kern="1200" cap="none" spc="0" normalizeH="0" baseline="0" noProof="0" dirty="0">
                <a:ln>
                  <a:noFill/>
                </a:ln>
                <a:solidFill>
                  <a:srgbClr val="002060"/>
                </a:solidFill>
                <a:effectLst/>
                <a:uLnTx/>
                <a:uFillTx/>
                <a:latin typeface="Somar Light" panose="00000400000000000000" pitchFamily="50" charset="-78"/>
                <a:ea typeface="+mn-ea"/>
                <a:cs typeface="Somar Bold"/>
              </a:rPr>
              <a:t>خروج</a:t>
            </a:r>
            <a:endParaRPr kumimoji="0" lang="en-US" sz="1800" b="0" i="0" u="none" strike="noStrike" kern="1200" cap="none" spc="0" normalizeH="0" baseline="0" noProof="0" dirty="0">
              <a:ln>
                <a:noFill/>
              </a:ln>
              <a:solidFill>
                <a:srgbClr val="0D2547"/>
              </a:solidFill>
              <a:effectLst/>
              <a:uLnTx/>
              <a:uFillTx/>
              <a:latin typeface="Symbio AR+LT"/>
              <a:ea typeface="+mn-ea"/>
              <a:cs typeface="Symbio AR+LT"/>
            </a:endParaRPr>
          </a:p>
        </p:txBody>
      </p:sp>
      <p:sp>
        <p:nvSpPr>
          <p:cNvPr id="305" name="Rounded Rectangle 51">
            <a:extLst>
              <a:ext uri="{FF2B5EF4-FFF2-40B4-BE49-F238E27FC236}">
                <a16:creationId xmlns:a16="http://schemas.microsoft.com/office/drawing/2014/main" id="{41E16FB6-099E-42B3-9F8B-70BD0941CC4C}"/>
              </a:ext>
            </a:extLst>
          </p:cNvPr>
          <p:cNvSpPr/>
          <p:nvPr/>
        </p:nvSpPr>
        <p:spPr>
          <a:xfrm>
            <a:off x="10203055" y="1194320"/>
            <a:ext cx="879330" cy="188550"/>
          </a:xfrm>
          <a:prstGeom prst="roundRect">
            <a:avLst>
              <a:gd name="adj" fmla="val 10250"/>
            </a:avLst>
          </a:prstGeom>
          <a:solidFill>
            <a:schemeClr val="tx1">
              <a:lumMod val="75000"/>
              <a:lumOff val="25000"/>
            </a:schemeClr>
          </a:solidFill>
          <a:ln w="12700" cap="flat" cmpd="sng" algn="ctr">
            <a:noFill/>
            <a:prstDash val="solid"/>
            <a:miter lim="800000"/>
          </a:ln>
          <a:effectLst/>
        </p:spPr>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SST Arabic" panose="020B0504030504020204" pitchFamily="34" charset="-78"/>
                <a:ea typeface="+mn-ea"/>
                <a:cs typeface="SST Arabic" panose="020B0504030504020204" pitchFamily="34" charset="-78"/>
              </a:rPr>
              <a:t>Profile</a:t>
            </a:r>
            <a:endParaRPr kumimoji="0" lang="ar-SA" sz="1400" b="1"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SST Arabic" panose="020B0504030504020204" pitchFamily="34" charset="-78"/>
              <a:ea typeface="+mn-ea"/>
              <a:cs typeface="SST Arabic" panose="020B0504030504020204" pitchFamily="34" charset="-78"/>
            </a:endParaRPr>
          </a:p>
        </p:txBody>
      </p:sp>
      <p:sp>
        <p:nvSpPr>
          <p:cNvPr id="306" name="Rectangle 305">
            <a:extLst>
              <a:ext uri="{FF2B5EF4-FFF2-40B4-BE49-F238E27FC236}">
                <a16:creationId xmlns:a16="http://schemas.microsoft.com/office/drawing/2014/main" id="{D327BBD9-3802-440D-B44F-2D77830C0B46}"/>
              </a:ext>
            </a:extLst>
          </p:cNvPr>
          <p:cNvSpPr/>
          <p:nvPr/>
        </p:nvSpPr>
        <p:spPr>
          <a:xfrm>
            <a:off x="2565299" y="893147"/>
            <a:ext cx="4758829" cy="2684436"/>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ymbio AR+LT"/>
              <a:ea typeface="+mn-ea"/>
              <a:cs typeface="Symbio AR+LT"/>
            </a:endParaRPr>
          </a:p>
        </p:txBody>
      </p:sp>
      <p:grpSp>
        <p:nvGrpSpPr>
          <p:cNvPr id="307" name="Group 306">
            <a:extLst>
              <a:ext uri="{FF2B5EF4-FFF2-40B4-BE49-F238E27FC236}">
                <a16:creationId xmlns:a16="http://schemas.microsoft.com/office/drawing/2014/main" id="{4AB85B2C-17A7-405B-BB18-AC33B6D9D88D}"/>
              </a:ext>
            </a:extLst>
          </p:cNvPr>
          <p:cNvGrpSpPr/>
          <p:nvPr/>
        </p:nvGrpSpPr>
        <p:grpSpPr>
          <a:xfrm>
            <a:off x="1627862" y="361839"/>
            <a:ext cx="2237925" cy="754472"/>
            <a:chOff x="1017891" y="816189"/>
            <a:chExt cx="2499373" cy="837557"/>
          </a:xfrm>
        </p:grpSpPr>
        <p:sp>
          <p:nvSpPr>
            <p:cNvPr id="308" name="Rounded Rectangle 117">
              <a:extLst>
                <a:ext uri="{FF2B5EF4-FFF2-40B4-BE49-F238E27FC236}">
                  <a16:creationId xmlns:a16="http://schemas.microsoft.com/office/drawing/2014/main" id="{352E0419-837E-4EA2-B563-B13E40C6F92D}"/>
                </a:ext>
              </a:extLst>
            </p:cNvPr>
            <p:cNvSpPr/>
            <p:nvPr/>
          </p:nvSpPr>
          <p:spPr>
            <a:xfrm>
              <a:off x="2138568" y="1145530"/>
              <a:ext cx="1378696" cy="290700"/>
            </a:xfrm>
            <a:prstGeom prst="roundRect">
              <a:avLst>
                <a:gd name="adj" fmla="val 16653"/>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a:noFill/>
                </a:ln>
                <a:solidFill>
                  <a:srgbClr val="FFFFFF"/>
                </a:solidFill>
                <a:effectLst/>
                <a:uLnTx/>
                <a:uFillTx/>
                <a:latin typeface="SST Arabic" panose="020B0504030504020204" pitchFamily="34" charset="-78"/>
                <a:ea typeface="+mn-ea"/>
                <a:cs typeface="SST Arabic" panose="020B0504030504020204" pitchFamily="34" charset="-78"/>
              </a:endParaRPr>
            </a:p>
          </p:txBody>
        </p:sp>
        <p:sp>
          <p:nvSpPr>
            <p:cNvPr id="309" name="Title 1">
              <a:extLst>
                <a:ext uri="{FF2B5EF4-FFF2-40B4-BE49-F238E27FC236}">
                  <a16:creationId xmlns:a16="http://schemas.microsoft.com/office/drawing/2014/main" id="{955A6B03-0BF3-4F9F-916C-03D2629D8CFB}"/>
                </a:ext>
              </a:extLst>
            </p:cNvPr>
            <p:cNvSpPr txBox="1">
              <a:spLocks/>
            </p:cNvSpPr>
            <p:nvPr/>
          </p:nvSpPr>
          <p:spPr>
            <a:xfrm>
              <a:off x="1017891" y="1212463"/>
              <a:ext cx="2379578" cy="352509"/>
            </a:xfrm>
            <a:prstGeom prst="rect">
              <a:avLst/>
            </a:prstGeom>
          </p:spPr>
          <p:txBody>
            <a:bodyPr vert="horz" lIns="0" tIns="0" rIns="0" bIns="0" rtlCol="0" anchor="t">
              <a:noAutofit/>
            </a:bodyPr>
            <a:lstStyle>
              <a:lvl1pPr algn="r" defTabSz="914400" rtl="1" eaLnBrk="1" latinLnBrk="0" hangingPunct="1">
                <a:lnSpc>
                  <a:spcPct val="90000"/>
                </a:lnSpc>
                <a:spcBef>
                  <a:spcPct val="0"/>
                </a:spcBef>
                <a:buNone/>
                <a:defRPr sz="2600" kern="1200">
                  <a:solidFill>
                    <a:schemeClr val="accent3"/>
                  </a:solidFill>
                  <a:latin typeface="Greta Arabic" pitchFamily="2" charset="-78"/>
                  <a:ea typeface="+mj-ea"/>
                  <a:cs typeface="+mj-cs"/>
                </a:defRPr>
              </a:lvl1pPr>
            </a:lstStyle>
            <a:p>
              <a:pPr marL="0" marR="0" lvl="0" indent="0" algn="r" defTabSz="914400" rtl="1" eaLnBrk="1" fontAlgn="auto" latinLnBrk="0" hangingPunct="1">
                <a:lnSpc>
                  <a:spcPct val="90000"/>
                </a:lnSpc>
                <a:spcBef>
                  <a:spcPct val="0"/>
                </a:spcBef>
                <a:spcAft>
                  <a:spcPts val="0"/>
                </a:spcAft>
                <a:buClrTx/>
                <a:buSzTx/>
                <a:buFontTx/>
                <a:buNone/>
                <a:tabLst/>
                <a:defRPr/>
              </a:pPr>
              <a:r>
                <a:rPr kumimoji="0" lang="ar-SA" sz="1100" b="0" i="0" u="none" strike="noStrike" kern="1200" cap="none" spc="0" normalizeH="0" baseline="0" noProof="0" dirty="0">
                  <a:ln>
                    <a:noFill/>
                  </a:ln>
                  <a:solidFill>
                    <a:srgbClr val="FFFFFF"/>
                  </a:solidFill>
                  <a:effectLst/>
                  <a:uLnTx/>
                  <a:uFillTx/>
                  <a:latin typeface="Greta Arabic" pitchFamily="2" charset="-78"/>
                  <a:ea typeface="+mj-ea"/>
                  <a:cs typeface="Somar Bold"/>
                </a:rPr>
                <a:t>محرك المخاطر </a:t>
              </a:r>
              <a:endParaRPr kumimoji="0" lang="en-US" sz="1100" b="0" i="0" u="none" strike="noStrike" kern="1200" cap="none" spc="0" normalizeH="0" baseline="0" noProof="0" dirty="0">
                <a:ln>
                  <a:noFill/>
                </a:ln>
                <a:solidFill>
                  <a:srgbClr val="FFFFFF"/>
                </a:solidFill>
                <a:effectLst/>
                <a:uLnTx/>
                <a:uFillTx/>
                <a:latin typeface="Greta Arabic" pitchFamily="2" charset="-78"/>
                <a:ea typeface="+mj-ea"/>
                <a:cs typeface="Somar Bold"/>
              </a:endParaRPr>
            </a:p>
          </p:txBody>
        </p:sp>
        <p:grpSp>
          <p:nvGrpSpPr>
            <p:cNvPr id="310" name="Group 309">
              <a:extLst>
                <a:ext uri="{FF2B5EF4-FFF2-40B4-BE49-F238E27FC236}">
                  <a16:creationId xmlns:a16="http://schemas.microsoft.com/office/drawing/2014/main" id="{E01BCB91-D283-4681-9E4A-6AA382C4477F}"/>
                </a:ext>
              </a:extLst>
            </p:cNvPr>
            <p:cNvGrpSpPr/>
            <p:nvPr/>
          </p:nvGrpSpPr>
          <p:grpSpPr>
            <a:xfrm>
              <a:off x="1500068" y="816189"/>
              <a:ext cx="927245" cy="837557"/>
              <a:chOff x="1999842" y="3006204"/>
              <a:chExt cx="2249019" cy="2124066"/>
            </a:xfrm>
          </p:grpSpPr>
          <p:sp>
            <p:nvSpPr>
              <p:cNvPr id="311" name="Oval 310">
                <a:extLst>
                  <a:ext uri="{FF2B5EF4-FFF2-40B4-BE49-F238E27FC236}">
                    <a16:creationId xmlns:a16="http://schemas.microsoft.com/office/drawing/2014/main" id="{6840F5A6-2B07-4374-BC20-326C533F5D20}"/>
                  </a:ext>
                </a:extLst>
              </p:cNvPr>
              <p:cNvSpPr/>
              <p:nvPr/>
            </p:nvSpPr>
            <p:spPr>
              <a:xfrm>
                <a:off x="2336214" y="3338993"/>
                <a:ext cx="985402" cy="988605"/>
              </a:xfrm>
              <a:prstGeom prst="ellipse">
                <a:avLst/>
              </a:prstGeom>
              <a:solidFill>
                <a:schemeClr val="bg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prst="cross"/>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Symbio AR+LT"/>
                </a:endParaRPr>
              </a:p>
            </p:txBody>
          </p:sp>
          <p:sp>
            <p:nvSpPr>
              <p:cNvPr id="312" name="Freeform 6">
                <a:extLst>
                  <a:ext uri="{FF2B5EF4-FFF2-40B4-BE49-F238E27FC236}">
                    <a16:creationId xmlns:a16="http://schemas.microsoft.com/office/drawing/2014/main" id="{22274F07-0C55-4175-A76C-1A258BEFF7A8}"/>
                  </a:ext>
                </a:extLst>
              </p:cNvPr>
              <p:cNvSpPr>
                <a:spLocks noEditPoints="1"/>
              </p:cNvSpPr>
              <p:nvPr/>
            </p:nvSpPr>
            <p:spPr bwMode="auto">
              <a:xfrm rot="1007925">
                <a:off x="1999842" y="3006204"/>
                <a:ext cx="1666171" cy="1665293"/>
              </a:xfrm>
              <a:custGeom>
                <a:avLst/>
                <a:gdLst>
                  <a:gd name="T0" fmla="*/ 4109 w 8218"/>
                  <a:gd name="T1" fmla="*/ 6534 h 8219"/>
                  <a:gd name="T2" fmla="*/ 1684 w 8218"/>
                  <a:gd name="T3" fmla="*/ 4109 h 8219"/>
                  <a:gd name="T4" fmla="*/ 4109 w 8218"/>
                  <a:gd name="T5" fmla="*/ 1684 h 8219"/>
                  <a:gd name="T6" fmla="*/ 6534 w 8218"/>
                  <a:gd name="T7" fmla="*/ 4109 h 8219"/>
                  <a:gd name="T8" fmla="*/ 4109 w 8218"/>
                  <a:gd name="T9" fmla="*/ 6534 h 8219"/>
                  <a:gd name="T10" fmla="*/ 8017 w 8218"/>
                  <a:gd name="T11" fmla="*/ 5432 h 8219"/>
                  <a:gd name="T12" fmla="*/ 8218 w 8218"/>
                  <a:gd name="T13" fmla="*/ 4462 h 8219"/>
                  <a:gd name="T14" fmla="*/ 7550 w 8218"/>
                  <a:gd name="T15" fmla="*/ 4138 h 8219"/>
                  <a:gd name="T16" fmla="*/ 7537 w 8218"/>
                  <a:gd name="T17" fmla="*/ 3811 h 8219"/>
                  <a:gd name="T18" fmla="*/ 7525 w 8218"/>
                  <a:gd name="T19" fmla="*/ 3698 h 8219"/>
                  <a:gd name="T20" fmla="*/ 8154 w 8218"/>
                  <a:gd name="T21" fmla="*/ 3300 h 8219"/>
                  <a:gd name="T22" fmla="*/ 7846 w 8218"/>
                  <a:gd name="T23" fmla="*/ 2360 h 8219"/>
                  <a:gd name="T24" fmla="*/ 7103 w 8218"/>
                  <a:gd name="T25" fmla="*/ 2414 h 8219"/>
                  <a:gd name="T26" fmla="*/ 6862 w 8218"/>
                  <a:gd name="T27" fmla="*/ 2044 h 8219"/>
                  <a:gd name="T28" fmla="*/ 7207 w 8218"/>
                  <a:gd name="T29" fmla="*/ 1387 h 8219"/>
                  <a:gd name="T30" fmla="*/ 6470 w 8218"/>
                  <a:gd name="T31" fmla="*/ 727 h 8219"/>
                  <a:gd name="T32" fmla="*/ 5854 w 8218"/>
                  <a:gd name="T33" fmla="*/ 1144 h 8219"/>
                  <a:gd name="T34" fmla="*/ 5460 w 8218"/>
                  <a:gd name="T35" fmla="*/ 944 h 8219"/>
                  <a:gd name="T36" fmla="*/ 5431 w 8218"/>
                  <a:gd name="T37" fmla="*/ 202 h 8219"/>
                  <a:gd name="T38" fmla="*/ 4462 w 8218"/>
                  <a:gd name="T39" fmla="*/ 0 h 8219"/>
                  <a:gd name="T40" fmla="*/ 4138 w 8218"/>
                  <a:gd name="T41" fmla="*/ 669 h 8219"/>
                  <a:gd name="T42" fmla="*/ 3811 w 8218"/>
                  <a:gd name="T43" fmla="*/ 682 h 8219"/>
                  <a:gd name="T44" fmla="*/ 3698 w 8218"/>
                  <a:gd name="T45" fmla="*/ 694 h 8219"/>
                  <a:gd name="T46" fmla="*/ 3301 w 8218"/>
                  <a:gd name="T47" fmla="*/ 64 h 8219"/>
                  <a:gd name="T48" fmla="*/ 2360 w 8218"/>
                  <a:gd name="T49" fmla="*/ 373 h 8219"/>
                  <a:gd name="T50" fmla="*/ 2414 w 8218"/>
                  <a:gd name="T51" fmla="*/ 1115 h 8219"/>
                  <a:gd name="T52" fmla="*/ 2045 w 8218"/>
                  <a:gd name="T53" fmla="*/ 1357 h 8219"/>
                  <a:gd name="T54" fmla="*/ 1386 w 8218"/>
                  <a:gd name="T55" fmla="*/ 1011 h 8219"/>
                  <a:gd name="T56" fmla="*/ 727 w 8218"/>
                  <a:gd name="T57" fmla="*/ 1749 h 8219"/>
                  <a:gd name="T58" fmla="*/ 1145 w 8218"/>
                  <a:gd name="T59" fmla="*/ 2365 h 8219"/>
                  <a:gd name="T60" fmla="*/ 944 w 8218"/>
                  <a:gd name="T61" fmla="*/ 2758 h 8219"/>
                  <a:gd name="T62" fmla="*/ 202 w 8218"/>
                  <a:gd name="T63" fmla="*/ 2787 h 8219"/>
                  <a:gd name="T64" fmla="*/ 0 w 8218"/>
                  <a:gd name="T65" fmla="*/ 3757 h 8219"/>
                  <a:gd name="T66" fmla="*/ 669 w 8218"/>
                  <a:gd name="T67" fmla="*/ 4081 h 8219"/>
                  <a:gd name="T68" fmla="*/ 681 w 8218"/>
                  <a:gd name="T69" fmla="*/ 4408 h 8219"/>
                  <a:gd name="T70" fmla="*/ 694 w 8218"/>
                  <a:gd name="T71" fmla="*/ 4521 h 8219"/>
                  <a:gd name="T72" fmla="*/ 65 w 8218"/>
                  <a:gd name="T73" fmla="*/ 4918 h 8219"/>
                  <a:gd name="T74" fmla="*/ 373 w 8218"/>
                  <a:gd name="T75" fmla="*/ 5859 h 8219"/>
                  <a:gd name="T76" fmla="*/ 1115 w 8218"/>
                  <a:gd name="T77" fmla="*/ 5805 h 8219"/>
                  <a:gd name="T78" fmla="*/ 1357 w 8218"/>
                  <a:gd name="T79" fmla="*/ 6174 h 8219"/>
                  <a:gd name="T80" fmla="*/ 1011 w 8218"/>
                  <a:gd name="T81" fmla="*/ 6832 h 8219"/>
                  <a:gd name="T82" fmla="*/ 1749 w 8218"/>
                  <a:gd name="T83" fmla="*/ 7492 h 8219"/>
                  <a:gd name="T84" fmla="*/ 2365 w 8218"/>
                  <a:gd name="T85" fmla="*/ 7074 h 8219"/>
                  <a:gd name="T86" fmla="*/ 2758 w 8218"/>
                  <a:gd name="T87" fmla="*/ 7274 h 8219"/>
                  <a:gd name="T88" fmla="*/ 2787 w 8218"/>
                  <a:gd name="T89" fmla="*/ 8017 h 8219"/>
                  <a:gd name="T90" fmla="*/ 3756 w 8218"/>
                  <a:gd name="T91" fmla="*/ 8219 h 8219"/>
                  <a:gd name="T92" fmla="*/ 4081 w 8218"/>
                  <a:gd name="T93" fmla="*/ 7550 h 8219"/>
                  <a:gd name="T94" fmla="*/ 4408 w 8218"/>
                  <a:gd name="T95" fmla="*/ 7537 h 8219"/>
                  <a:gd name="T96" fmla="*/ 4520 w 8218"/>
                  <a:gd name="T97" fmla="*/ 7524 h 8219"/>
                  <a:gd name="T98" fmla="*/ 4917 w 8218"/>
                  <a:gd name="T99" fmla="*/ 8155 h 8219"/>
                  <a:gd name="T100" fmla="*/ 5859 w 8218"/>
                  <a:gd name="T101" fmla="*/ 7847 h 8219"/>
                  <a:gd name="T102" fmla="*/ 5805 w 8218"/>
                  <a:gd name="T103" fmla="*/ 7104 h 8219"/>
                  <a:gd name="T104" fmla="*/ 6174 w 8218"/>
                  <a:gd name="T105" fmla="*/ 6862 h 8219"/>
                  <a:gd name="T106" fmla="*/ 6832 w 8218"/>
                  <a:gd name="T107" fmla="*/ 7208 h 8219"/>
                  <a:gd name="T108" fmla="*/ 7492 w 8218"/>
                  <a:gd name="T109" fmla="*/ 6470 h 8219"/>
                  <a:gd name="T110" fmla="*/ 7075 w 8218"/>
                  <a:gd name="T111" fmla="*/ 5854 h 8219"/>
                  <a:gd name="T112" fmla="*/ 7274 w 8218"/>
                  <a:gd name="T113" fmla="*/ 5461 h 8219"/>
                  <a:gd name="T114" fmla="*/ 8017 w 8218"/>
                  <a:gd name="T115" fmla="*/ 5432 h 8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218" h="8219">
                    <a:moveTo>
                      <a:pt x="4109" y="6534"/>
                    </a:moveTo>
                    <a:cubicBezTo>
                      <a:pt x="2772" y="6534"/>
                      <a:pt x="1684" y="5447"/>
                      <a:pt x="1684" y="4109"/>
                    </a:cubicBezTo>
                    <a:cubicBezTo>
                      <a:pt x="1684" y="2772"/>
                      <a:pt x="2772" y="1684"/>
                      <a:pt x="4109" y="1684"/>
                    </a:cubicBezTo>
                    <a:cubicBezTo>
                      <a:pt x="5446" y="1684"/>
                      <a:pt x="6534" y="2772"/>
                      <a:pt x="6534" y="4109"/>
                    </a:cubicBezTo>
                    <a:cubicBezTo>
                      <a:pt x="6534" y="5447"/>
                      <a:pt x="5446" y="6534"/>
                      <a:pt x="4109" y="6534"/>
                    </a:cubicBezTo>
                    <a:close/>
                    <a:moveTo>
                      <a:pt x="8017" y="5432"/>
                    </a:moveTo>
                    <a:cubicBezTo>
                      <a:pt x="8122" y="5122"/>
                      <a:pt x="8190" y="4797"/>
                      <a:pt x="8218" y="4462"/>
                    </a:cubicBezTo>
                    <a:lnTo>
                      <a:pt x="7550" y="4138"/>
                    </a:lnTo>
                    <a:cubicBezTo>
                      <a:pt x="7551" y="4030"/>
                      <a:pt x="7547" y="3921"/>
                      <a:pt x="7537" y="3811"/>
                    </a:cubicBezTo>
                    <a:cubicBezTo>
                      <a:pt x="7534" y="3773"/>
                      <a:pt x="7529" y="3736"/>
                      <a:pt x="7525" y="3698"/>
                    </a:cubicBezTo>
                    <a:lnTo>
                      <a:pt x="8154" y="3300"/>
                    </a:lnTo>
                    <a:cubicBezTo>
                      <a:pt x="8088" y="2970"/>
                      <a:pt x="7984" y="2655"/>
                      <a:pt x="7846" y="2360"/>
                    </a:cubicBezTo>
                    <a:lnTo>
                      <a:pt x="7103" y="2414"/>
                    </a:lnTo>
                    <a:cubicBezTo>
                      <a:pt x="7031" y="2285"/>
                      <a:pt x="6950" y="2162"/>
                      <a:pt x="6862" y="2044"/>
                    </a:cubicBezTo>
                    <a:lnTo>
                      <a:pt x="7207" y="1387"/>
                    </a:lnTo>
                    <a:cubicBezTo>
                      <a:pt x="6989" y="1138"/>
                      <a:pt x="6741" y="917"/>
                      <a:pt x="6470" y="727"/>
                    </a:cubicBezTo>
                    <a:lnTo>
                      <a:pt x="5854" y="1144"/>
                    </a:lnTo>
                    <a:cubicBezTo>
                      <a:pt x="5728" y="1070"/>
                      <a:pt x="5596" y="1003"/>
                      <a:pt x="5460" y="944"/>
                    </a:cubicBezTo>
                    <a:lnTo>
                      <a:pt x="5431" y="202"/>
                    </a:lnTo>
                    <a:cubicBezTo>
                      <a:pt x="5122" y="97"/>
                      <a:pt x="4796" y="28"/>
                      <a:pt x="4462" y="0"/>
                    </a:cubicBezTo>
                    <a:lnTo>
                      <a:pt x="4138" y="669"/>
                    </a:lnTo>
                    <a:cubicBezTo>
                      <a:pt x="4030" y="668"/>
                      <a:pt x="3921" y="672"/>
                      <a:pt x="3811" y="682"/>
                    </a:cubicBezTo>
                    <a:cubicBezTo>
                      <a:pt x="3772" y="685"/>
                      <a:pt x="3735" y="690"/>
                      <a:pt x="3698" y="694"/>
                    </a:cubicBezTo>
                    <a:lnTo>
                      <a:pt x="3301" y="64"/>
                    </a:lnTo>
                    <a:cubicBezTo>
                      <a:pt x="2970" y="130"/>
                      <a:pt x="2655" y="234"/>
                      <a:pt x="2360" y="373"/>
                    </a:cubicBezTo>
                    <a:lnTo>
                      <a:pt x="2414" y="1115"/>
                    </a:lnTo>
                    <a:cubicBezTo>
                      <a:pt x="2285" y="1188"/>
                      <a:pt x="2161" y="1269"/>
                      <a:pt x="2045" y="1357"/>
                    </a:cubicBezTo>
                    <a:lnTo>
                      <a:pt x="1386" y="1011"/>
                    </a:lnTo>
                    <a:cubicBezTo>
                      <a:pt x="1138" y="1230"/>
                      <a:pt x="916" y="1478"/>
                      <a:pt x="727" y="1749"/>
                    </a:cubicBezTo>
                    <a:lnTo>
                      <a:pt x="1145" y="2365"/>
                    </a:lnTo>
                    <a:cubicBezTo>
                      <a:pt x="1070" y="2491"/>
                      <a:pt x="1002" y="2623"/>
                      <a:pt x="944" y="2758"/>
                    </a:cubicBezTo>
                    <a:lnTo>
                      <a:pt x="202" y="2787"/>
                    </a:lnTo>
                    <a:cubicBezTo>
                      <a:pt x="96" y="3097"/>
                      <a:pt x="28" y="3422"/>
                      <a:pt x="0" y="3757"/>
                    </a:cubicBezTo>
                    <a:lnTo>
                      <a:pt x="669" y="4081"/>
                    </a:lnTo>
                    <a:cubicBezTo>
                      <a:pt x="668" y="4189"/>
                      <a:pt x="672" y="4298"/>
                      <a:pt x="681" y="4408"/>
                    </a:cubicBezTo>
                    <a:cubicBezTo>
                      <a:pt x="685" y="4446"/>
                      <a:pt x="689" y="4483"/>
                      <a:pt x="694" y="4521"/>
                    </a:cubicBezTo>
                    <a:lnTo>
                      <a:pt x="65" y="4918"/>
                    </a:lnTo>
                    <a:cubicBezTo>
                      <a:pt x="131" y="5248"/>
                      <a:pt x="234" y="5564"/>
                      <a:pt x="373" y="5859"/>
                    </a:cubicBezTo>
                    <a:lnTo>
                      <a:pt x="1115" y="5805"/>
                    </a:lnTo>
                    <a:cubicBezTo>
                      <a:pt x="1188" y="5933"/>
                      <a:pt x="1269" y="6057"/>
                      <a:pt x="1357" y="6174"/>
                    </a:cubicBezTo>
                    <a:lnTo>
                      <a:pt x="1011" y="6832"/>
                    </a:lnTo>
                    <a:cubicBezTo>
                      <a:pt x="1229" y="7081"/>
                      <a:pt x="1478" y="7302"/>
                      <a:pt x="1749" y="7492"/>
                    </a:cubicBezTo>
                    <a:lnTo>
                      <a:pt x="2365" y="7074"/>
                    </a:lnTo>
                    <a:cubicBezTo>
                      <a:pt x="2491" y="7149"/>
                      <a:pt x="2622" y="7216"/>
                      <a:pt x="2758" y="7274"/>
                    </a:cubicBezTo>
                    <a:lnTo>
                      <a:pt x="2787" y="8017"/>
                    </a:lnTo>
                    <a:cubicBezTo>
                      <a:pt x="3097" y="8122"/>
                      <a:pt x="3421" y="8191"/>
                      <a:pt x="3756" y="8219"/>
                    </a:cubicBezTo>
                    <a:lnTo>
                      <a:pt x="4081" y="7550"/>
                    </a:lnTo>
                    <a:cubicBezTo>
                      <a:pt x="4189" y="7551"/>
                      <a:pt x="4298" y="7547"/>
                      <a:pt x="4408" y="7537"/>
                    </a:cubicBezTo>
                    <a:cubicBezTo>
                      <a:pt x="4446" y="7534"/>
                      <a:pt x="4483" y="7529"/>
                      <a:pt x="4520" y="7524"/>
                    </a:cubicBezTo>
                    <a:lnTo>
                      <a:pt x="4917" y="8155"/>
                    </a:lnTo>
                    <a:cubicBezTo>
                      <a:pt x="5249" y="8089"/>
                      <a:pt x="5564" y="7985"/>
                      <a:pt x="5859" y="7847"/>
                    </a:cubicBezTo>
                    <a:lnTo>
                      <a:pt x="5805" y="7104"/>
                    </a:lnTo>
                    <a:cubicBezTo>
                      <a:pt x="5933" y="7030"/>
                      <a:pt x="6057" y="6950"/>
                      <a:pt x="6174" y="6862"/>
                    </a:cubicBezTo>
                    <a:lnTo>
                      <a:pt x="6832" y="7208"/>
                    </a:lnTo>
                    <a:cubicBezTo>
                      <a:pt x="7080" y="6989"/>
                      <a:pt x="7302" y="6741"/>
                      <a:pt x="7492" y="6470"/>
                    </a:cubicBezTo>
                    <a:lnTo>
                      <a:pt x="7075" y="5854"/>
                    </a:lnTo>
                    <a:cubicBezTo>
                      <a:pt x="7149" y="5728"/>
                      <a:pt x="7216" y="5596"/>
                      <a:pt x="7274" y="5461"/>
                    </a:cubicBezTo>
                    <a:lnTo>
                      <a:pt x="8017" y="5432"/>
                    </a:lnTo>
                  </a:path>
                </a:pathLst>
              </a:custGeom>
              <a:solidFill>
                <a:srgbClr val="14386B"/>
              </a:solidFill>
              <a:ln>
                <a:noFill/>
              </a:ln>
              <a:effectLst>
                <a:outerShdw blurRad="50800" dist="38100" dir="13500000" algn="br" rotWithShape="0">
                  <a:prstClr val="black">
                    <a:alpha val="40000"/>
                  </a:prstClr>
                </a:outerShdw>
              </a:effec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Symbio AR+LT"/>
                </a:endParaRPr>
              </a:p>
            </p:txBody>
          </p:sp>
          <p:sp>
            <p:nvSpPr>
              <p:cNvPr id="313" name="Oval 312">
                <a:extLst>
                  <a:ext uri="{FF2B5EF4-FFF2-40B4-BE49-F238E27FC236}">
                    <a16:creationId xmlns:a16="http://schemas.microsoft.com/office/drawing/2014/main" id="{127DB803-1758-4428-BD52-254F1F8E3488}"/>
                  </a:ext>
                </a:extLst>
              </p:cNvPr>
              <p:cNvSpPr/>
              <p:nvPr/>
            </p:nvSpPr>
            <p:spPr>
              <a:xfrm>
                <a:off x="2471753" y="3458787"/>
                <a:ext cx="728933" cy="75325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Symbio AR+LT"/>
                </a:endParaRPr>
              </a:p>
            </p:txBody>
          </p:sp>
          <p:sp>
            <p:nvSpPr>
              <p:cNvPr id="314" name="Oval 313">
                <a:extLst>
                  <a:ext uri="{FF2B5EF4-FFF2-40B4-BE49-F238E27FC236}">
                    <a16:creationId xmlns:a16="http://schemas.microsoft.com/office/drawing/2014/main" id="{69573B24-86EA-4C5F-B412-9FD8BA518ED1}"/>
                  </a:ext>
                </a:extLst>
              </p:cNvPr>
              <p:cNvSpPr/>
              <p:nvPr/>
            </p:nvSpPr>
            <p:spPr>
              <a:xfrm>
                <a:off x="3077743" y="4176213"/>
                <a:ext cx="750626" cy="712905"/>
              </a:xfrm>
              <a:prstGeom prst="ellipse">
                <a:avLst/>
              </a:prstGeom>
              <a:solidFill>
                <a:schemeClr val="bg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prst="cross"/>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Symbio AR+LT"/>
                </a:endParaRPr>
              </a:p>
            </p:txBody>
          </p:sp>
          <p:pic>
            <p:nvPicPr>
              <p:cNvPr id="315" name="Picture 4" descr="Data Analysis PNG Images Transparent Background | PNG Play">
                <a:extLst>
                  <a:ext uri="{FF2B5EF4-FFF2-40B4-BE49-F238E27FC236}">
                    <a16:creationId xmlns:a16="http://schemas.microsoft.com/office/drawing/2014/main" id="{827B3877-81F8-4105-99D2-527F1009D89C}"/>
                  </a:ext>
                </a:extLst>
              </p:cNvPr>
              <p:cNvPicPr>
                <a:picLocks noChangeAspect="1" noChangeArrowheads="1"/>
              </p:cNvPicPr>
              <p:nvPr/>
            </p:nvPicPr>
            <p:blipFill>
              <a:blip r:embed="rId11">
                <a:clrChange>
                  <a:clrFrom>
                    <a:srgbClr val="006343"/>
                  </a:clrFrom>
                  <a:clrTo>
                    <a:srgbClr val="006343">
                      <a:alpha val="0"/>
                    </a:srgbClr>
                  </a:clrTo>
                </a:clrChange>
                <a:extLst>
                  <a:ext uri="{28A0092B-C50C-407E-A947-70E740481C1C}">
                    <a14:useLocalDpi xmlns:a14="http://schemas.microsoft.com/office/drawing/2010/main" val="0"/>
                  </a:ext>
                </a:extLst>
              </a:blip>
              <a:srcRect/>
              <a:stretch>
                <a:fillRect/>
              </a:stretch>
            </p:blipFill>
            <p:spPr bwMode="auto">
              <a:xfrm>
                <a:off x="2413486" y="3405963"/>
                <a:ext cx="830857" cy="831860"/>
              </a:xfrm>
              <a:prstGeom prst="rect">
                <a:avLst/>
              </a:prstGeom>
              <a:noFill/>
              <a:extLst>
                <a:ext uri="{909E8E84-426E-40DD-AFC4-6F175D3DCCD1}">
                  <a14:hiddenFill xmlns:a14="http://schemas.microsoft.com/office/drawing/2010/main">
                    <a:solidFill>
                      <a:srgbClr val="FFFFFF"/>
                    </a:solidFill>
                  </a14:hiddenFill>
                </a:ext>
              </a:extLst>
            </p:spPr>
          </p:pic>
          <p:sp>
            <p:nvSpPr>
              <p:cNvPr id="316" name="Freeform 6">
                <a:extLst>
                  <a:ext uri="{FF2B5EF4-FFF2-40B4-BE49-F238E27FC236}">
                    <a16:creationId xmlns:a16="http://schemas.microsoft.com/office/drawing/2014/main" id="{7CF930D6-E469-423D-A21A-01A2F81F9D87}"/>
                  </a:ext>
                </a:extLst>
              </p:cNvPr>
              <p:cNvSpPr>
                <a:spLocks noEditPoints="1"/>
              </p:cNvSpPr>
              <p:nvPr/>
            </p:nvSpPr>
            <p:spPr bwMode="auto">
              <a:xfrm>
                <a:off x="2832927" y="3938982"/>
                <a:ext cx="1255251" cy="1191288"/>
              </a:xfrm>
              <a:custGeom>
                <a:avLst/>
                <a:gdLst>
                  <a:gd name="T0" fmla="*/ 4109 w 8218"/>
                  <a:gd name="T1" fmla="*/ 6534 h 8219"/>
                  <a:gd name="T2" fmla="*/ 1684 w 8218"/>
                  <a:gd name="T3" fmla="*/ 4109 h 8219"/>
                  <a:gd name="T4" fmla="*/ 4109 w 8218"/>
                  <a:gd name="T5" fmla="*/ 1684 h 8219"/>
                  <a:gd name="T6" fmla="*/ 6534 w 8218"/>
                  <a:gd name="T7" fmla="*/ 4109 h 8219"/>
                  <a:gd name="T8" fmla="*/ 4109 w 8218"/>
                  <a:gd name="T9" fmla="*/ 6534 h 8219"/>
                  <a:gd name="T10" fmla="*/ 8017 w 8218"/>
                  <a:gd name="T11" fmla="*/ 5432 h 8219"/>
                  <a:gd name="T12" fmla="*/ 8218 w 8218"/>
                  <a:gd name="T13" fmla="*/ 4462 h 8219"/>
                  <a:gd name="T14" fmla="*/ 7550 w 8218"/>
                  <a:gd name="T15" fmla="*/ 4138 h 8219"/>
                  <a:gd name="T16" fmla="*/ 7537 w 8218"/>
                  <a:gd name="T17" fmla="*/ 3811 h 8219"/>
                  <a:gd name="T18" fmla="*/ 7525 w 8218"/>
                  <a:gd name="T19" fmla="*/ 3698 h 8219"/>
                  <a:gd name="T20" fmla="*/ 8154 w 8218"/>
                  <a:gd name="T21" fmla="*/ 3300 h 8219"/>
                  <a:gd name="T22" fmla="*/ 7846 w 8218"/>
                  <a:gd name="T23" fmla="*/ 2360 h 8219"/>
                  <a:gd name="T24" fmla="*/ 7103 w 8218"/>
                  <a:gd name="T25" fmla="*/ 2414 h 8219"/>
                  <a:gd name="T26" fmla="*/ 6862 w 8218"/>
                  <a:gd name="T27" fmla="*/ 2044 h 8219"/>
                  <a:gd name="T28" fmla="*/ 7207 w 8218"/>
                  <a:gd name="T29" fmla="*/ 1387 h 8219"/>
                  <a:gd name="T30" fmla="*/ 6470 w 8218"/>
                  <a:gd name="T31" fmla="*/ 727 h 8219"/>
                  <a:gd name="T32" fmla="*/ 5854 w 8218"/>
                  <a:gd name="T33" fmla="*/ 1144 h 8219"/>
                  <a:gd name="T34" fmla="*/ 5460 w 8218"/>
                  <a:gd name="T35" fmla="*/ 944 h 8219"/>
                  <a:gd name="T36" fmla="*/ 5431 w 8218"/>
                  <a:gd name="T37" fmla="*/ 202 h 8219"/>
                  <a:gd name="T38" fmla="*/ 4462 w 8218"/>
                  <a:gd name="T39" fmla="*/ 0 h 8219"/>
                  <a:gd name="T40" fmla="*/ 4138 w 8218"/>
                  <a:gd name="T41" fmla="*/ 669 h 8219"/>
                  <a:gd name="T42" fmla="*/ 3811 w 8218"/>
                  <a:gd name="T43" fmla="*/ 682 h 8219"/>
                  <a:gd name="T44" fmla="*/ 3698 w 8218"/>
                  <a:gd name="T45" fmla="*/ 694 h 8219"/>
                  <a:gd name="T46" fmla="*/ 3301 w 8218"/>
                  <a:gd name="T47" fmla="*/ 64 h 8219"/>
                  <a:gd name="T48" fmla="*/ 2360 w 8218"/>
                  <a:gd name="T49" fmla="*/ 373 h 8219"/>
                  <a:gd name="T50" fmla="*/ 2414 w 8218"/>
                  <a:gd name="T51" fmla="*/ 1115 h 8219"/>
                  <a:gd name="T52" fmla="*/ 2045 w 8218"/>
                  <a:gd name="T53" fmla="*/ 1357 h 8219"/>
                  <a:gd name="T54" fmla="*/ 1386 w 8218"/>
                  <a:gd name="T55" fmla="*/ 1011 h 8219"/>
                  <a:gd name="T56" fmla="*/ 727 w 8218"/>
                  <a:gd name="T57" fmla="*/ 1749 h 8219"/>
                  <a:gd name="T58" fmla="*/ 1145 w 8218"/>
                  <a:gd name="T59" fmla="*/ 2365 h 8219"/>
                  <a:gd name="T60" fmla="*/ 944 w 8218"/>
                  <a:gd name="T61" fmla="*/ 2758 h 8219"/>
                  <a:gd name="T62" fmla="*/ 202 w 8218"/>
                  <a:gd name="T63" fmla="*/ 2787 h 8219"/>
                  <a:gd name="T64" fmla="*/ 0 w 8218"/>
                  <a:gd name="T65" fmla="*/ 3757 h 8219"/>
                  <a:gd name="T66" fmla="*/ 669 w 8218"/>
                  <a:gd name="T67" fmla="*/ 4081 h 8219"/>
                  <a:gd name="T68" fmla="*/ 681 w 8218"/>
                  <a:gd name="T69" fmla="*/ 4408 h 8219"/>
                  <a:gd name="T70" fmla="*/ 694 w 8218"/>
                  <a:gd name="T71" fmla="*/ 4521 h 8219"/>
                  <a:gd name="T72" fmla="*/ 65 w 8218"/>
                  <a:gd name="T73" fmla="*/ 4918 h 8219"/>
                  <a:gd name="T74" fmla="*/ 373 w 8218"/>
                  <a:gd name="T75" fmla="*/ 5859 h 8219"/>
                  <a:gd name="T76" fmla="*/ 1115 w 8218"/>
                  <a:gd name="T77" fmla="*/ 5805 h 8219"/>
                  <a:gd name="T78" fmla="*/ 1357 w 8218"/>
                  <a:gd name="T79" fmla="*/ 6174 h 8219"/>
                  <a:gd name="T80" fmla="*/ 1011 w 8218"/>
                  <a:gd name="T81" fmla="*/ 6832 h 8219"/>
                  <a:gd name="T82" fmla="*/ 1749 w 8218"/>
                  <a:gd name="T83" fmla="*/ 7492 h 8219"/>
                  <a:gd name="T84" fmla="*/ 2365 w 8218"/>
                  <a:gd name="T85" fmla="*/ 7074 h 8219"/>
                  <a:gd name="T86" fmla="*/ 2758 w 8218"/>
                  <a:gd name="T87" fmla="*/ 7274 h 8219"/>
                  <a:gd name="T88" fmla="*/ 2787 w 8218"/>
                  <a:gd name="T89" fmla="*/ 8017 h 8219"/>
                  <a:gd name="T90" fmla="*/ 3756 w 8218"/>
                  <a:gd name="T91" fmla="*/ 8219 h 8219"/>
                  <a:gd name="T92" fmla="*/ 4081 w 8218"/>
                  <a:gd name="T93" fmla="*/ 7550 h 8219"/>
                  <a:gd name="T94" fmla="*/ 4408 w 8218"/>
                  <a:gd name="T95" fmla="*/ 7537 h 8219"/>
                  <a:gd name="T96" fmla="*/ 4520 w 8218"/>
                  <a:gd name="T97" fmla="*/ 7524 h 8219"/>
                  <a:gd name="T98" fmla="*/ 4917 w 8218"/>
                  <a:gd name="T99" fmla="*/ 8155 h 8219"/>
                  <a:gd name="T100" fmla="*/ 5859 w 8218"/>
                  <a:gd name="T101" fmla="*/ 7847 h 8219"/>
                  <a:gd name="T102" fmla="*/ 5805 w 8218"/>
                  <a:gd name="T103" fmla="*/ 7104 h 8219"/>
                  <a:gd name="T104" fmla="*/ 6174 w 8218"/>
                  <a:gd name="T105" fmla="*/ 6862 h 8219"/>
                  <a:gd name="T106" fmla="*/ 6832 w 8218"/>
                  <a:gd name="T107" fmla="*/ 7208 h 8219"/>
                  <a:gd name="T108" fmla="*/ 7492 w 8218"/>
                  <a:gd name="T109" fmla="*/ 6470 h 8219"/>
                  <a:gd name="T110" fmla="*/ 7075 w 8218"/>
                  <a:gd name="T111" fmla="*/ 5854 h 8219"/>
                  <a:gd name="T112" fmla="*/ 7274 w 8218"/>
                  <a:gd name="T113" fmla="*/ 5461 h 8219"/>
                  <a:gd name="T114" fmla="*/ 8017 w 8218"/>
                  <a:gd name="T115" fmla="*/ 5432 h 8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218" h="8219">
                    <a:moveTo>
                      <a:pt x="4109" y="6534"/>
                    </a:moveTo>
                    <a:cubicBezTo>
                      <a:pt x="2772" y="6534"/>
                      <a:pt x="1684" y="5447"/>
                      <a:pt x="1684" y="4109"/>
                    </a:cubicBezTo>
                    <a:cubicBezTo>
                      <a:pt x="1684" y="2772"/>
                      <a:pt x="2772" y="1684"/>
                      <a:pt x="4109" y="1684"/>
                    </a:cubicBezTo>
                    <a:cubicBezTo>
                      <a:pt x="5446" y="1684"/>
                      <a:pt x="6534" y="2772"/>
                      <a:pt x="6534" y="4109"/>
                    </a:cubicBezTo>
                    <a:cubicBezTo>
                      <a:pt x="6534" y="5447"/>
                      <a:pt x="5446" y="6534"/>
                      <a:pt x="4109" y="6534"/>
                    </a:cubicBezTo>
                    <a:close/>
                    <a:moveTo>
                      <a:pt x="8017" y="5432"/>
                    </a:moveTo>
                    <a:cubicBezTo>
                      <a:pt x="8122" y="5122"/>
                      <a:pt x="8190" y="4797"/>
                      <a:pt x="8218" y="4462"/>
                    </a:cubicBezTo>
                    <a:lnTo>
                      <a:pt x="7550" y="4138"/>
                    </a:lnTo>
                    <a:cubicBezTo>
                      <a:pt x="7551" y="4030"/>
                      <a:pt x="7547" y="3921"/>
                      <a:pt x="7537" y="3811"/>
                    </a:cubicBezTo>
                    <a:cubicBezTo>
                      <a:pt x="7534" y="3773"/>
                      <a:pt x="7529" y="3736"/>
                      <a:pt x="7525" y="3698"/>
                    </a:cubicBezTo>
                    <a:lnTo>
                      <a:pt x="8154" y="3300"/>
                    </a:lnTo>
                    <a:cubicBezTo>
                      <a:pt x="8088" y="2970"/>
                      <a:pt x="7984" y="2655"/>
                      <a:pt x="7846" y="2360"/>
                    </a:cubicBezTo>
                    <a:lnTo>
                      <a:pt x="7103" y="2414"/>
                    </a:lnTo>
                    <a:cubicBezTo>
                      <a:pt x="7031" y="2285"/>
                      <a:pt x="6950" y="2162"/>
                      <a:pt x="6862" y="2044"/>
                    </a:cubicBezTo>
                    <a:lnTo>
                      <a:pt x="7207" y="1387"/>
                    </a:lnTo>
                    <a:cubicBezTo>
                      <a:pt x="6989" y="1138"/>
                      <a:pt x="6741" y="917"/>
                      <a:pt x="6470" y="727"/>
                    </a:cubicBezTo>
                    <a:lnTo>
                      <a:pt x="5854" y="1144"/>
                    </a:lnTo>
                    <a:cubicBezTo>
                      <a:pt x="5728" y="1070"/>
                      <a:pt x="5596" y="1003"/>
                      <a:pt x="5460" y="944"/>
                    </a:cubicBezTo>
                    <a:lnTo>
                      <a:pt x="5431" y="202"/>
                    </a:lnTo>
                    <a:cubicBezTo>
                      <a:pt x="5122" y="97"/>
                      <a:pt x="4796" y="28"/>
                      <a:pt x="4462" y="0"/>
                    </a:cubicBezTo>
                    <a:lnTo>
                      <a:pt x="4138" y="669"/>
                    </a:lnTo>
                    <a:cubicBezTo>
                      <a:pt x="4030" y="668"/>
                      <a:pt x="3921" y="672"/>
                      <a:pt x="3811" y="682"/>
                    </a:cubicBezTo>
                    <a:cubicBezTo>
                      <a:pt x="3772" y="685"/>
                      <a:pt x="3735" y="690"/>
                      <a:pt x="3698" y="694"/>
                    </a:cubicBezTo>
                    <a:lnTo>
                      <a:pt x="3301" y="64"/>
                    </a:lnTo>
                    <a:cubicBezTo>
                      <a:pt x="2970" y="130"/>
                      <a:pt x="2655" y="234"/>
                      <a:pt x="2360" y="373"/>
                    </a:cubicBezTo>
                    <a:lnTo>
                      <a:pt x="2414" y="1115"/>
                    </a:lnTo>
                    <a:cubicBezTo>
                      <a:pt x="2285" y="1188"/>
                      <a:pt x="2161" y="1269"/>
                      <a:pt x="2045" y="1357"/>
                    </a:cubicBezTo>
                    <a:lnTo>
                      <a:pt x="1386" y="1011"/>
                    </a:lnTo>
                    <a:cubicBezTo>
                      <a:pt x="1138" y="1230"/>
                      <a:pt x="916" y="1478"/>
                      <a:pt x="727" y="1749"/>
                    </a:cubicBezTo>
                    <a:lnTo>
                      <a:pt x="1145" y="2365"/>
                    </a:lnTo>
                    <a:cubicBezTo>
                      <a:pt x="1070" y="2491"/>
                      <a:pt x="1002" y="2623"/>
                      <a:pt x="944" y="2758"/>
                    </a:cubicBezTo>
                    <a:lnTo>
                      <a:pt x="202" y="2787"/>
                    </a:lnTo>
                    <a:cubicBezTo>
                      <a:pt x="96" y="3097"/>
                      <a:pt x="28" y="3422"/>
                      <a:pt x="0" y="3757"/>
                    </a:cubicBezTo>
                    <a:lnTo>
                      <a:pt x="669" y="4081"/>
                    </a:lnTo>
                    <a:cubicBezTo>
                      <a:pt x="668" y="4189"/>
                      <a:pt x="672" y="4298"/>
                      <a:pt x="681" y="4408"/>
                    </a:cubicBezTo>
                    <a:cubicBezTo>
                      <a:pt x="685" y="4446"/>
                      <a:pt x="689" y="4483"/>
                      <a:pt x="694" y="4521"/>
                    </a:cubicBezTo>
                    <a:lnTo>
                      <a:pt x="65" y="4918"/>
                    </a:lnTo>
                    <a:cubicBezTo>
                      <a:pt x="131" y="5248"/>
                      <a:pt x="234" y="5564"/>
                      <a:pt x="373" y="5859"/>
                    </a:cubicBezTo>
                    <a:lnTo>
                      <a:pt x="1115" y="5805"/>
                    </a:lnTo>
                    <a:cubicBezTo>
                      <a:pt x="1188" y="5933"/>
                      <a:pt x="1269" y="6057"/>
                      <a:pt x="1357" y="6174"/>
                    </a:cubicBezTo>
                    <a:lnTo>
                      <a:pt x="1011" y="6832"/>
                    </a:lnTo>
                    <a:cubicBezTo>
                      <a:pt x="1229" y="7081"/>
                      <a:pt x="1478" y="7302"/>
                      <a:pt x="1749" y="7492"/>
                    </a:cubicBezTo>
                    <a:lnTo>
                      <a:pt x="2365" y="7074"/>
                    </a:lnTo>
                    <a:cubicBezTo>
                      <a:pt x="2491" y="7149"/>
                      <a:pt x="2622" y="7216"/>
                      <a:pt x="2758" y="7274"/>
                    </a:cubicBezTo>
                    <a:lnTo>
                      <a:pt x="2787" y="8017"/>
                    </a:lnTo>
                    <a:cubicBezTo>
                      <a:pt x="3097" y="8122"/>
                      <a:pt x="3421" y="8191"/>
                      <a:pt x="3756" y="8219"/>
                    </a:cubicBezTo>
                    <a:lnTo>
                      <a:pt x="4081" y="7550"/>
                    </a:lnTo>
                    <a:cubicBezTo>
                      <a:pt x="4189" y="7551"/>
                      <a:pt x="4298" y="7547"/>
                      <a:pt x="4408" y="7537"/>
                    </a:cubicBezTo>
                    <a:cubicBezTo>
                      <a:pt x="4446" y="7534"/>
                      <a:pt x="4483" y="7529"/>
                      <a:pt x="4520" y="7524"/>
                    </a:cubicBezTo>
                    <a:lnTo>
                      <a:pt x="4917" y="8155"/>
                    </a:lnTo>
                    <a:cubicBezTo>
                      <a:pt x="5249" y="8089"/>
                      <a:pt x="5564" y="7985"/>
                      <a:pt x="5859" y="7847"/>
                    </a:cubicBezTo>
                    <a:lnTo>
                      <a:pt x="5805" y="7104"/>
                    </a:lnTo>
                    <a:cubicBezTo>
                      <a:pt x="5933" y="7030"/>
                      <a:pt x="6057" y="6950"/>
                      <a:pt x="6174" y="6862"/>
                    </a:cubicBezTo>
                    <a:lnTo>
                      <a:pt x="6832" y="7208"/>
                    </a:lnTo>
                    <a:cubicBezTo>
                      <a:pt x="7080" y="6989"/>
                      <a:pt x="7302" y="6741"/>
                      <a:pt x="7492" y="6470"/>
                    </a:cubicBezTo>
                    <a:lnTo>
                      <a:pt x="7075" y="5854"/>
                    </a:lnTo>
                    <a:cubicBezTo>
                      <a:pt x="7149" y="5728"/>
                      <a:pt x="7216" y="5596"/>
                      <a:pt x="7274" y="5461"/>
                    </a:cubicBezTo>
                    <a:lnTo>
                      <a:pt x="8017" y="5432"/>
                    </a:lnTo>
                  </a:path>
                </a:pathLst>
              </a:custGeom>
              <a:solidFill>
                <a:srgbClr val="62BFCB"/>
              </a:solidFill>
              <a:ln>
                <a:noFill/>
              </a:ln>
              <a:effectLst>
                <a:outerShdw blurRad="50800" dist="381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Symbio AR+LT"/>
                </a:endParaRPr>
              </a:p>
            </p:txBody>
          </p:sp>
          <p:sp>
            <p:nvSpPr>
              <p:cNvPr id="317" name="Oval 316">
                <a:extLst>
                  <a:ext uri="{FF2B5EF4-FFF2-40B4-BE49-F238E27FC236}">
                    <a16:creationId xmlns:a16="http://schemas.microsoft.com/office/drawing/2014/main" id="{02E5ADE7-A0F6-434A-B476-9C410F083A95}"/>
                  </a:ext>
                </a:extLst>
              </p:cNvPr>
              <p:cNvSpPr/>
              <p:nvPr/>
            </p:nvSpPr>
            <p:spPr>
              <a:xfrm>
                <a:off x="3478578" y="3471479"/>
                <a:ext cx="581405" cy="572674"/>
              </a:xfrm>
              <a:prstGeom prst="ellipse">
                <a:avLst/>
              </a:prstGeom>
              <a:solidFill>
                <a:schemeClr val="bg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prst="cross"/>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Symbio AR+LT"/>
                </a:endParaRPr>
              </a:p>
            </p:txBody>
          </p:sp>
          <p:sp>
            <p:nvSpPr>
              <p:cNvPr id="318" name="Freeform 6">
                <a:extLst>
                  <a:ext uri="{FF2B5EF4-FFF2-40B4-BE49-F238E27FC236}">
                    <a16:creationId xmlns:a16="http://schemas.microsoft.com/office/drawing/2014/main" id="{2CBB8106-D86C-44EF-BFE1-CDFBB8699B10}"/>
                  </a:ext>
                </a:extLst>
              </p:cNvPr>
              <p:cNvSpPr>
                <a:spLocks noEditPoints="1"/>
              </p:cNvSpPr>
              <p:nvPr/>
            </p:nvSpPr>
            <p:spPr bwMode="auto">
              <a:xfrm>
                <a:off x="3306114" y="3304454"/>
                <a:ext cx="942747" cy="921233"/>
              </a:xfrm>
              <a:custGeom>
                <a:avLst/>
                <a:gdLst>
                  <a:gd name="T0" fmla="*/ 4109 w 8218"/>
                  <a:gd name="T1" fmla="*/ 6534 h 8219"/>
                  <a:gd name="T2" fmla="*/ 1684 w 8218"/>
                  <a:gd name="T3" fmla="*/ 4109 h 8219"/>
                  <a:gd name="T4" fmla="*/ 4109 w 8218"/>
                  <a:gd name="T5" fmla="*/ 1684 h 8219"/>
                  <a:gd name="T6" fmla="*/ 6534 w 8218"/>
                  <a:gd name="T7" fmla="*/ 4109 h 8219"/>
                  <a:gd name="T8" fmla="*/ 4109 w 8218"/>
                  <a:gd name="T9" fmla="*/ 6534 h 8219"/>
                  <a:gd name="T10" fmla="*/ 8017 w 8218"/>
                  <a:gd name="T11" fmla="*/ 5432 h 8219"/>
                  <a:gd name="T12" fmla="*/ 8218 w 8218"/>
                  <a:gd name="T13" fmla="*/ 4462 h 8219"/>
                  <a:gd name="T14" fmla="*/ 7550 w 8218"/>
                  <a:gd name="T15" fmla="*/ 4138 h 8219"/>
                  <a:gd name="T16" fmla="*/ 7537 w 8218"/>
                  <a:gd name="T17" fmla="*/ 3811 h 8219"/>
                  <a:gd name="T18" fmla="*/ 7525 w 8218"/>
                  <a:gd name="T19" fmla="*/ 3698 h 8219"/>
                  <a:gd name="T20" fmla="*/ 8154 w 8218"/>
                  <a:gd name="T21" fmla="*/ 3300 h 8219"/>
                  <a:gd name="T22" fmla="*/ 7846 w 8218"/>
                  <a:gd name="T23" fmla="*/ 2360 h 8219"/>
                  <a:gd name="T24" fmla="*/ 7103 w 8218"/>
                  <a:gd name="T25" fmla="*/ 2414 h 8219"/>
                  <a:gd name="T26" fmla="*/ 6862 w 8218"/>
                  <a:gd name="T27" fmla="*/ 2044 h 8219"/>
                  <a:gd name="T28" fmla="*/ 7207 w 8218"/>
                  <a:gd name="T29" fmla="*/ 1387 h 8219"/>
                  <a:gd name="T30" fmla="*/ 6470 w 8218"/>
                  <a:gd name="T31" fmla="*/ 727 h 8219"/>
                  <a:gd name="T32" fmla="*/ 5854 w 8218"/>
                  <a:gd name="T33" fmla="*/ 1144 h 8219"/>
                  <a:gd name="T34" fmla="*/ 5460 w 8218"/>
                  <a:gd name="T35" fmla="*/ 944 h 8219"/>
                  <a:gd name="T36" fmla="*/ 5431 w 8218"/>
                  <a:gd name="T37" fmla="*/ 202 h 8219"/>
                  <a:gd name="T38" fmla="*/ 4462 w 8218"/>
                  <a:gd name="T39" fmla="*/ 0 h 8219"/>
                  <a:gd name="T40" fmla="*/ 4138 w 8218"/>
                  <a:gd name="T41" fmla="*/ 669 h 8219"/>
                  <a:gd name="T42" fmla="*/ 3811 w 8218"/>
                  <a:gd name="T43" fmla="*/ 682 h 8219"/>
                  <a:gd name="T44" fmla="*/ 3698 w 8218"/>
                  <a:gd name="T45" fmla="*/ 694 h 8219"/>
                  <a:gd name="T46" fmla="*/ 3301 w 8218"/>
                  <a:gd name="T47" fmla="*/ 64 h 8219"/>
                  <a:gd name="T48" fmla="*/ 2360 w 8218"/>
                  <a:gd name="T49" fmla="*/ 373 h 8219"/>
                  <a:gd name="T50" fmla="*/ 2414 w 8218"/>
                  <a:gd name="T51" fmla="*/ 1115 h 8219"/>
                  <a:gd name="T52" fmla="*/ 2045 w 8218"/>
                  <a:gd name="T53" fmla="*/ 1357 h 8219"/>
                  <a:gd name="T54" fmla="*/ 1386 w 8218"/>
                  <a:gd name="T55" fmla="*/ 1011 h 8219"/>
                  <a:gd name="T56" fmla="*/ 727 w 8218"/>
                  <a:gd name="T57" fmla="*/ 1749 h 8219"/>
                  <a:gd name="T58" fmla="*/ 1145 w 8218"/>
                  <a:gd name="T59" fmla="*/ 2365 h 8219"/>
                  <a:gd name="T60" fmla="*/ 944 w 8218"/>
                  <a:gd name="T61" fmla="*/ 2758 h 8219"/>
                  <a:gd name="T62" fmla="*/ 202 w 8218"/>
                  <a:gd name="T63" fmla="*/ 2787 h 8219"/>
                  <a:gd name="T64" fmla="*/ 0 w 8218"/>
                  <a:gd name="T65" fmla="*/ 3757 h 8219"/>
                  <a:gd name="T66" fmla="*/ 669 w 8218"/>
                  <a:gd name="T67" fmla="*/ 4081 h 8219"/>
                  <a:gd name="T68" fmla="*/ 681 w 8218"/>
                  <a:gd name="T69" fmla="*/ 4408 h 8219"/>
                  <a:gd name="T70" fmla="*/ 694 w 8218"/>
                  <a:gd name="T71" fmla="*/ 4521 h 8219"/>
                  <a:gd name="T72" fmla="*/ 65 w 8218"/>
                  <a:gd name="T73" fmla="*/ 4918 h 8219"/>
                  <a:gd name="T74" fmla="*/ 373 w 8218"/>
                  <a:gd name="T75" fmla="*/ 5859 h 8219"/>
                  <a:gd name="T76" fmla="*/ 1115 w 8218"/>
                  <a:gd name="T77" fmla="*/ 5805 h 8219"/>
                  <a:gd name="T78" fmla="*/ 1357 w 8218"/>
                  <a:gd name="T79" fmla="*/ 6174 h 8219"/>
                  <a:gd name="T80" fmla="*/ 1011 w 8218"/>
                  <a:gd name="T81" fmla="*/ 6832 h 8219"/>
                  <a:gd name="T82" fmla="*/ 1749 w 8218"/>
                  <a:gd name="T83" fmla="*/ 7492 h 8219"/>
                  <a:gd name="T84" fmla="*/ 2365 w 8218"/>
                  <a:gd name="T85" fmla="*/ 7074 h 8219"/>
                  <a:gd name="T86" fmla="*/ 2758 w 8218"/>
                  <a:gd name="T87" fmla="*/ 7274 h 8219"/>
                  <a:gd name="T88" fmla="*/ 2787 w 8218"/>
                  <a:gd name="T89" fmla="*/ 8017 h 8219"/>
                  <a:gd name="T90" fmla="*/ 3756 w 8218"/>
                  <a:gd name="T91" fmla="*/ 8219 h 8219"/>
                  <a:gd name="T92" fmla="*/ 4081 w 8218"/>
                  <a:gd name="T93" fmla="*/ 7550 h 8219"/>
                  <a:gd name="T94" fmla="*/ 4408 w 8218"/>
                  <a:gd name="T95" fmla="*/ 7537 h 8219"/>
                  <a:gd name="T96" fmla="*/ 4520 w 8218"/>
                  <a:gd name="T97" fmla="*/ 7524 h 8219"/>
                  <a:gd name="T98" fmla="*/ 4917 w 8218"/>
                  <a:gd name="T99" fmla="*/ 8155 h 8219"/>
                  <a:gd name="T100" fmla="*/ 5859 w 8218"/>
                  <a:gd name="T101" fmla="*/ 7847 h 8219"/>
                  <a:gd name="T102" fmla="*/ 5805 w 8218"/>
                  <a:gd name="T103" fmla="*/ 7104 h 8219"/>
                  <a:gd name="T104" fmla="*/ 6174 w 8218"/>
                  <a:gd name="T105" fmla="*/ 6862 h 8219"/>
                  <a:gd name="T106" fmla="*/ 6832 w 8218"/>
                  <a:gd name="T107" fmla="*/ 7208 h 8219"/>
                  <a:gd name="T108" fmla="*/ 7492 w 8218"/>
                  <a:gd name="T109" fmla="*/ 6470 h 8219"/>
                  <a:gd name="T110" fmla="*/ 7075 w 8218"/>
                  <a:gd name="T111" fmla="*/ 5854 h 8219"/>
                  <a:gd name="T112" fmla="*/ 7274 w 8218"/>
                  <a:gd name="T113" fmla="*/ 5461 h 8219"/>
                  <a:gd name="T114" fmla="*/ 8017 w 8218"/>
                  <a:gd name="T115" fmla="*/ 5432 h 8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218" h="8219">
                    <a:moveTo>
                      <a:pt x="4109" y="6534"/>
                    </a:moveTo>
                    <a:cubicBezTo>
                      <a:pt x="2772" y="6534"/>
                      <a:pt x="1684" y="5447"/>
                      <a:pt x="1684" y="4109"/>
                    </a:cubicBezTo>
                    <a:cubicBezTo>
                      <a:pt x="1684" y="2772"/>
                      <a:pt x="2772" y="1684"/>
                      <a:pt x="4109" y="1684"/>
                    </a:cubicBezTo>
                    <a:cubicBezTo>
                      <a:pt x="5446" y="1684"/>
                      <a:pt x="6534" y="2772"/>
                      <a:pt x="6534" y="4109"/>
                    </a:cubicBezTo>
                    <a:cubicBezTo>
                      <a:pt x="6534" y="5447"/>
                      <a:pt x="5446" y="6534"/>
                      <a:pt x="4109" y="6534"/>
                    </a:cubicBezTo>
                    <a:close/>
                    <a:moveTo>
                      <a:pt x="8017" y="5432"/>
                    </a:moveTo>
                    <a:cubicBezTo>
                      <a:pt x="8122" y="5122"/>
                      <a:pt x="8190" y="4797"/>
                      <a:pt x="8218" y="4462"/>
                    </a:cubicBezTo>
                    <a:lnTo>
                      <a:pt x="7550" y="4138"/>
                    </a:lnTo>
                    <a:cubicBezTo>
                      <a:pt x="7551" y="4030"/>
                      <a:pt x="7547" y="3921"/>
                      <a:pt x="7537" y="3811"/>
                    </a:cubicBezTo>
                    <a:cubicBezTo>
                      <a:pt x="7534" y="3773"/>
                      <a:pt x="7529" y="3736"/>
                      <a:pt x="7525" y="3698"/>
                    </a:cubicBezTo>
                    <a:lnTo>
                      <a:pt x="8154" y="3300"/>
                    </a:lnTo>
                    <a:cubicBezTo>
                      <a:pt x="8088" y="2970"/>
                      <a:pt x="7984" y="2655"/>
                      <a:pt x="7846" y="2360"/>
                    </a:cubicBezTo>
                    <a:lnTo>
                      <a:pt x="7103" y="2414"/>
                    </a:lnTo>
                    <a:cubicBezTo>
                      <a:pt x="7031" y="2285"/>
                      <a:pt x="6950" y="2162"/>
                      <a:pt x="6862" y="2044"/>
                    </a:cubicBezTo>
                    <a:lnTo>
                      <a:pt x="7207" y="1387"/>
                    </a:lnTo>
                    <a:cubicBezTo>
                      <a:pt x="6989" y="1138"/>
                      <a:pt x="6741" y="917"/>
                      <a:pt x="6470" y="727"/>
                    </a:cubicBezTo>
                    <a:lnTo>
                      <a:pt x="5854" y="1144"/>
                    </a:lnTo>
                    <a:cubicBezTo>
                      <a:pt x="5728" y="1070"/>
                      <a:pt x="5596" y="1003"/>
                      <a:pt x="5460" y="944"/>
                    </a:cubicBezTo>
                    <a:lnTo>
                      <a:pt x="5431" y="202"/>
                    </a:lnTo>
                    <a:cubicBezTo>
                      <a:pt x="5122" y="97"/>
                      <a:pt x="4796" y="28"/>
                      <a:pt x="4462" y="0"/>
                    </a:cubicBezTo>
                    <a:lnTo>
                      <a:pt x="4138" y="669"/>
                    </a:lnTo>
                    <a:cubicBezTo>
                      <a:pt x="4030" y="668"/>
                      <a:pt x="3921" y="672"/>
                      <a:pt x="3811" y="682"/>
                    </a:cubicBezTo>
                    <a:cubicBezTo>
                      <a:pt x="3772" y="685"/>
                      <a:pt x="3735" y="690"/>
                      <a:pt x="3698" y="694"/>
                    </a:cubicBezTo>
                    <a:lnTo>
                      <a:pt x="3301" y="64"/>
                    </a:lnTo>
                    <a:cubicBezTo>
                      <a:pt x="2970" y="130"/>
                      <a:pt x="2655" y="234"/>
                      <a:pt x="2360" y="373"/>
                    </a:cubicBezTo>
                    <a:lnTo>
                      <a:pt x="2414" y="1115"/>
                    </a:lnTo>
                    <a:cubicBezTo>
                      <a:pt x="2285" y="1188"/>
                      <a:pt x="2161" y="1269"/>
                      <a:pt x="2045" y="1357"/>
                    </a:cubicBezTo>
                    <a:lnTo>
                      <a:pt x="1386" y="1011"/>
                    </a:lnTo>
                    <a:cubicBezTo>
                      <a:pt x="1138" y="1230"/>
                      <a:pt x="916" y="1478"/>
                      <a:pt x="727" y="1749"/>
                    </a:cubicBezTo>
                    <a:lnTo>
                      <a:pt x="1145" y="2365"/>
                    </a:lnTo>
                    <a:cubicBezTo>
                      <a:pt x="1070" y="2491"/>
                      <a:pt x="1002" y="2623"/>
                      <a:pt x="944" y="2758"/>
                    </a:cubicBezTo>
                    <a:lnTo>
                      <a:pt x="202" y="2787"/>
                    </a:lnTo>
                    <a:cubicBezTo>
                      <a:pt x="96" y="3097"/>
                      <a:pt x="28" y="3422"/>
                      <a:pt x="0" y="3757"/>
                    </a:cubicBezTo>
                    <a:lnTo>
                      <a:pt x="669" y="4081"/>
                    </a:lnTo>
                    <a:cubicBezTo>
                      <a:pt x="668" y="4189"/>
                      <a:pt x="672" y="4298"/>
                      <a:pt x="681" y="4408"/>
                    </a:cubicBezTo>
                    <a:cubicBezTo>
                      <a:pt x="685" y="4446"/>
                      <a:pt x="689" y="4483"/>
                      <a:pt x="694" y="4521"/>
                    </a:cubicBezTo>
                    <a:lnTo>
                      <a:pt x="65" y="4918"/>
                    </a:lnTo>
                    <a:cubicBezTo>
                      <a:pt x="131" y="5248"/>
                      <a:pt x="234" y="5564"/>
                      <a:pt x="373" y="5859"/>
                    </a:cubicBezTo>
                    <a:lnTo>
                      <a:pt x="1115" y="5805"/>
                    </a:lnTo>
                    <a:cubicBezTo>
                      <a:pt x="1188" y="5933"/>
                      <a:pt x="1269" y="6057"/>
                      <a:pt x="1357" y="6174"/>
                    </a:cubicBezTo>
                    <a:lnTo>
                      <a:pt x="1011" y="6832"/>
                    </a:lnTo>
                    <a:cubicBezTo>
                      <a:pt x="1229" y="7081"/>
                      <a:pt x="1478" y="7302"/>
                      <a:pt x="1749" y="7492"/>
                    </a:cubicBezTo>
                    <a:lnTo>
                      <a:pt x="2365" y="7074"/>
                    </a:lnTo>
                    <a:cubicBezTo>
                      <a:pt x="2491" y="7149"/>
                      <a:pt x="2622" y="7216"/>
                      <a:pt x="2758" y="7274"/>
                    </a:cubicBezTo>
                    <a:lnTo>
                      <a:pt x="2787" y="8017"/>
                    </a:lnTo>
                    <a:cubicBezTo>
                      <a:pt x="3097" y="8122"/>
                      <a:pt x="3421" y="8191"/>
                      <a:pt x="3756" y="8219"/>
                    </a:cubicBezTo>
                    <a:lnTo>
                      <a:pt x="4081" y="7550"/>
                    </a:lnTo>
                    <a:cubicBezTo>
                      <a:pt x="4189" y="7551"/>
                      <a:pt x="4298" y="7547"/>
                      <a:pt x="4408" y="7537"/>
                    </a:cubicBezTo>
                    <a:cubicBezTo>
                      <a:pt x="4446" y="7534"/>
                      <a:pt x="4483" y="7529"/>
                      <a:pt x="4520" y="7524"/>
                    </a:cubicBezTo>
                    <a:lnTo>
                      <a:pt x="4917" y="8155"/>
                    </a:lnTo>
                    <a:cubicBezTo>
                      <a:pt x="5249" y="8089"/>
                      <a:pt x="5564" y="7985"/>
                      <a:pt x="5859" y="7847"/>
                    </a:cubicBezTo>
                    <a:lnTo>
                      <a:pt x="5805" y="7104"/>
                    </a:lnTo>
                    <a:cubicBezTo>
                      <a:pt x="5933" y="7030"/>
                      <a:pt x="6057" y="6950"/>
                      <a:pt x="6174" y="6862"/>
                    </a:cubicBezTo>
                    <a:lnTo>
                      <a:pt x="6832" y="7208"/>
                    </a:lnTo>
                    <a:cubicBezTo>
                      <a:pt x="7080" y="6989"/>
                      <a:pt x="7302" y="6741"/>
                      <a:pt x="7492" y="6470"/>
                    </a:cubicBezTo>
                    <a:lnTo>
                      <a:pt x="7075" y="5854"/>
                    </a:lnTo>
                    <a:cubicBezTo>
                      <a:pt x="7149" y="5728"/>
                      <a:pt x="7216" y="5596"/>
                      <a:pt x="7274" y="5461"/>
                    </a:cubicBezTo>
                    <a:lnTo>
                      <a:pt x="8017" y="5432"/>
                    </a:lnTo>
                  </a:path>
                </a:pathLst>
              </a:custGeom>
              <a:solidFill>
                <a:srgbClr val="8ACFC4"/>
              </a:solidFill>
              <a:ln>
                <a:noFill/>
              </a:ln>
              <a:effectLst>
                <a:outerShdw blurRad="50800" dist="38100" dir="18900000" algn="bl" rotWithShape="0">
                  <a:prstClr val="black">
                    <a:alpha val="40000"/>
                  </a:prstClr>
                </a:outerShdw>
              </a:effec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Symbio AR+LT"/>
                </a:endParaRPr>
              </a:p>
            </p:txBody>
          </p:sp>
          <p:sp>
            <p:nvSpPr>
              <p:cNvPr id="319" name="Oval 318">
                <a:extLst>
                  <a:ext uri="{FF2B5EF4-FFF2-40B4-BE49-F238E27FC236}">
                    <a16:creationId xmlns:a16="http://schemas.microsoft.com/office/drawing/2014/main" id="{8CB57E06-082A-4324-BA38-0598EB659C8F}"/>
                  </a:ext>
                </a:extLst>
              </p:cNvPr>
              <p:cNvSpPr/>
              <p:nvPr/>
            </p:nvSpPr>
            <p:spPr>
              <a:xfrm>
                <a:off x="3585652" y="3590812"/>
                <a:ext cx="369933" cy="34276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Symbio AR+LT"/>
                </a:endParaRPr>
              </a:p>
            </p:txBody>
          </p:sp>
          <p:pic>
            <p:nvPicPr>
              <p:cNvPr id="320" name="Picture 6" descr="See related image detail">
                <a:extLst>
                  <a:ext uri="{FF2B5EF4-FFF2-40B4-BE49-F238E27FC236}">
                    <a16:creationId xmlns:a16="http://schemas.microsoft.com/office/drawing/2014/main" id="{D9321760-9BC7-41C1-BE69-0AE5F800D275}"/>
                  </a:ext>
                </a:extLst>
              </p:cNvPr>
              <p:cNvPicPr>
                <a:picLocks noChangeAspect="1" noChangeArrowheads="1"/>
              </p:cNvPicPr>
              <p:nvPr/>
            </p:nvPicPr>
            <p:blipFill>
              <a:blip r:embed="rId12">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3594508" y="3580110"/>
                <a:ext cx="492822" cy="492822"/>
              </a:xfrm>
              <a:prstGeom prst="rect">
                <a:avLst/>
              </a:prstGeom>
              <a:noFill/>
              <a:extLst>
                <a:ext uri="{909E8E84-426E-40DD-AFC4-6F175D3DCCD1}">
                  <a14:hiddenFill xmlns:a14="http://schemas.microsoft.com/office/drawing/2010/main">
                    <a:solidFill>
                      <a:srgbClr val="FFFFFF"/>
                    </a:solidFill>
                  </a14:hiddenFill>
                </a:ext>
              </a:extLst>
            </p:spPr>
          </p:pic>
          <p:sp>
            <p:nvSpPr>
              <p:cNvPr id="321" name="Oval 320">
                <a:extLst>
                  <a:ext uri="{FF2B5EF4-FFF2-40B4-BE49-F238E27FC236}">
                    <a16:creationId xmlns:a16="http://schemas.microsoft.com/office/drawing/2014/main" id="{7603242F-44BC-4210-97DC-BEA6F06FACE6}"/>
                  </a:ext>
                </a:extLst>
              </p:cNvPr>
              <p:cNvSpPr/>
              <p:nvPr/>
            </p:nvSpPr>
            <p:spPr>
              <a:xfrm>
                <a:off x="3190072" y="4297687"/>
                <a:ext cx="530373" cy="47338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Symbio AR+LT"/>
                </a:endParaRPr>
              </a:p>
            </p:txBody>
          </p:sp>
          <p:pic>
            <p:nvPicPr>
              <p:cNvPr id="322" name="Picture 10" descr="Clock face Royalty Free Vector Image - VectorStock">
                <a:extLst>
                  <a:ext uri="{FF2B5EF4-FFF2-40B4-BE49-F238E27FC236}">
                    <a16:creationId xmlns:a16="http://schemas.microsoft.com/office/drawing/2014/main" id="{5774F637-E1F8-4C32-8586-50D3842C8D02}"/>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204957" y="4257128"/>
                <a:ext cx="511190" cy="511190"/>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323" name="Arrow: Pentagon 322">
            <a:extLst>
              <a:ext uri="{FF2B5EF4-FFF2-40B4-BE49-F238E27FC236}">
                <a16:creationId xmlns:a16="http://schemas.microsoft.com/office/drawing/2014/main" id="{097699AF-0403-4452-B08E-415E05440892}"/>
              </a:ext>
            </a:extLst>
          </p:cNvPr>
          <p:cNvSpPr/>
          <p:nvPr/>
        </p:nvSpPr>
        <p:spPr>
          <a:xfrm flipH="1">
            <a:off x="7175369" y="1489196"/>
            <a:ext cx="392751" cy="452030"/>
          </a:xfrm>
          <a:prstGeom prst="homePlate">
            <a:avLst>
              <a:gd name="adj" fmla="val 90000"/>
            </a:avLst>
          </a:prstGeom>
          <a:solidFill>
            <a:srgbClr val="05D0CB"/>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ymbio AR+LT"/>
              <a:ea typeface="+mn-ea"/>
              <a:cs typeface="Symbio AR+LT"/>
            </a:endParaRPr>
          </a:p>
        </p:txBody>
      </p:sp>
      <p:sp>
        <p:nvSpPr>
          <p:cNvPr id="324" name="Arrow: Pentagon 323">
            <a:extLst>
              <a:ext uri="{FF2B5EF4-FFF2-40B4-BE49-F238E27FC236}">
                <a16:creationId xmlns:a16="http://schemas.microsoft.com/office/drawing/2014/main" id="{9EDCDFCE-1232-4BE6-A7F9-664FBE0F5D08}"/>
              </a:ext>
            </a:extLst>
          </p:cNvPr>
          <p:cNvSpPr/>
          <p:nvPr/>
        </p:nvSpPr>
        <p:spPr>
          <a:xfrm flipH="1">
            <a:off x="7175369" y="2815907"/>
            <a:ext cx="392751" cy="452030"/>
          </a:xfrm>
          <a:prstGeom prst="homePlate">
            <a:avLst>
              <a:gd name="adj" fmla="val 90000"/>
            </a:avLst>
          </a:prstGeom>
          <a:solidFill>
            <a:srgbClr val="05D0CB"/>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ymbio AR+LT"/>
              <a:ea typeface="+mn-ea"/>
              <a:cs typeface="Symbio AR+LT"/>
            </a:endParaRPr>
          </a:p>
        </p:txBody>
      </p:sp>
      <p:sp>
        <p:nvSpPr>
          <p:cNvPr id="325" name="Arrow: Pentagon 324">
            <a:extLst>
              <a:ext uri="{FF2B5EF4-FFF2-40B4-BE49-F238E27FC236}">
                <a16:creationId xmlns:a16="http://schemas.microsoft.com/office/drawing/2014/main" id="{63656111-C485-4DB3-9C6E-EF723D9EC8E3}"/>
              </a:ext>
            </a:extLst>
          </p:cNvPr>
          <p:cNvSpPr/>
          <p:nvPr/>
        </p:nvSpPr>
        <p:spPr>
          <a:xfrm flipH="1">
            <a:off x="2395407" y="1489196"/>
            <a:ext cx="392751" cy="452030"/>
          </a:xfrm>
          <a:prstGeom prst="homePlate">
            <a:avLst>
              <a:gd name="adj" fmla="val 90000"/>
            </a:avLst>
          </a:prstGeom>
          <a:solidFill>
            <a:srgbClr val="05D0CB"/>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ymbio AR+LT"/>
              <a:ea typeface="+mn-ea"/>
              <a:cs typeface="Symbio AR+LT"/>
            </a:endParaRPr>
          </a:p>
        </p:txBody>
      </p:sp>
      <p:sp>
        <p:nvSpPr>
          <p:cNvPr id="326" name="Arrow: Pentagon 325">
            <a:extLst>
              <a:ext uri="{FF2B5EF4-FFF2-40B4-BE49-F238E27FC236}">
                <a16:creationId xmlns:a16="http://schemas.microsoft.com/office/drawing/2014/main" id="{771E1D71-AFC4-4270-9ACD-2B09E34938BE}"/>
              </a:ext>
            </a:extLst>
          </p:cNvPr>
          <p:cNvSpPr/>
          <p:nvPr/>
        </p:nvSpPr>
        <p:spPr>
          <a:xfrm flipH="1">
            <a:off x="2395407" y="2815907"/>
            <a:ext cx="392751" cy="452030"/>
          </a:xfrm>
          <a:prstGeom prst="homePlate">
            <a:avLst>
              <a:gd name="adj" fmla="val 90000"/>
            </a:avLst>
          </a:prstGeom>
          <a:solidFill>
            <a:srgbClr val="05D0CB"/>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ymbio AR+LT"/>
              <a:ea typeface="+mn-ea"/>
              <a:cs typeface="Symbio AR+LT"/>
            </a:endParaRPr>
          </a:p>
        </p:txBody>
      </p:sp>
      <p:sp>
        <p:nvSpPr>
          <p:cNvPr id="327" name="Rounded Rectangle 149">
            <a:extLst>
              <a:ext uri="{FF2B5EF4-FFF2-40B4-BE49-F238E27FC236}">
                <a16:creationId xmlns:a16="http://schemas.microsoft.com/office/drawing/2014/main" id="{29F52892-85BC-4F99-852D-9CE6DB97AEBA}"/>
              </a:ext>
            </a:extLst>
          </p:cNvPr>
          <p:cNvSpPr/>
          <p:nvPr/>
        </p:nvSpPr>
        <p:spPr>
          <a:xfrm>
            <a:off x="7546610" y="1898120"/>
            <a:ext cx="1176634" cy="361327"/>
          </a:xfrm>
          <a:prstGeom prst="roundRect">
            <a:avLst/>
          </a:prstGeom>
        </p:spPr>
        <p:txBody>
          <a:bodyPr vert="horz" lIns="0" tIns="0" rIns="0" bIns="0" rtlCol="0" anchor="t">
            <a:noAutofit/>
          </a:bodyPr>
          <a:lstStyle/>
          <a:p>
            <a:pPr marL="0" marR="0" lvl="0" indent="0" algn="ctr" defTabSz="914400" rtl="1" eaLnBrk="1" fontAlgn="auto" latinLnBrk="0" hangingPunct="1">
              <a:lnSpc>
                <a:spcPct val="90000"/>
              </a:lnSpc>
              <a:spcBef>
                <a:spcPct val="0"/>
              </a:spcBef>
              <a:spcAft>
                <a:spcPts val="0"/>
              </a:spcAft>
              <a:buClrTx/>
              <a:buSzTx/>
              <a:buFontTx/>
              <a:buNone/>
              <a:tabLst/>
              <a:defRPr/>
            </a:pPr>
            <a:r>
              <a:rPr kumimoji="0" lang="ar-SA" sz="900" b="1" i="0" u="none" strike="noStrike" kern="1200" cap="none" spc="0" normalizeH="0" baseline="0" noProof="0" dirty="0">
                <a:ln>
                  <a:noFill/>
                </a:ln>
                <a:solidFill>
                  <a:srgbClr val="E6E6E6">
                    <a:lumMod val="10000"/>
                  </a:srgbClr>
                </a:solidFill>
                <a:effectLst/>
                <a:uLnTx/>
                <a:uFillTx/>
                <a:latin typeface="Somar Bold"/>
                <a:ea typeface="+mn-ea"/>
                <a:cs typeface="Somar Light" panose="00000400000000000000" pitchFamily="50" charset="-78"/>
              </a:rPr>
              <a:t>ادخال تفاصيل  الحركة من قبل </a:t>
            </a:r>
            <a:r>
              <a:rPr kumimoji="0" lang="ar-SA" sz="900" b="1" i="0" u="none" strike="noStrike" kern="1200" cap="none" spc="0" normalizeH="0" baseline="0" noProof="0" dirty="0">
                <a:ln>
                  <a:noFill/>
                </a:ln>
                <a:solidFill>
                  <a:srgbClr val="E6E6E6">
                    <a:lumMod val="10000"/>
                  </a:srgbClr>
                </a:solidFill>
                <a:effectLst/>
                <a:uLnTx/>
                <a:uFillTx/>
                <a:latin typeface="Somar Bold"/>
                <a:ea typeface="+mn-ea"/>
                <a:cs typeface="Somar Bold"/>
              </a:rPr>
              <a:t>موظف الحركة</a:t>
            </a:r>
          </a:p>
        </p:txBody>
      </p:sp>
      <p:sp>
        <p:nvSpPr>
          <p:cNvPr id="328" name="Rounded Rectangle 149">
            <a:extLst>
              <a:ext uri="{FF2B5EF4-FFF2-40B4-BE49-F238E27FC236}">
                <a16:creationId xmlns:a16="http://schemas.microsoft.com/office/drawing/2014/main" id="{A3D55D69-B2F0-49E0-B167-EDE4A0466F1E}"/>
              </a:ext>
            </a:extLst>
          </p:cNvPr>
          <p:cNvSpPr/>
          <p:nvPr/>
        </p:nvSpPr>
        <p:spPr>
          <a:xfrm>
            <a:off x="7566597" y="3228883"/>
            <a:ext cx="1176634" cy="361327"/>
          </a:xfrm>
          <a:prstGeom prst="roundRect">
            <a:avLst/>
          </a:prstGeom>
        </p:spPr>
        <p:txBody>
          <a:bodyPr vert="horz" lIns="0" tIns="0" rIns="0" bIns="0" rtlCol="0" anchor="t">
            <a:noAutofit/>
          </a:bodyPr>
          <a:lstStyle/>
          <a:p>
            <a:pPr marL="0" marR="0" lvl="0" indent="0" algn="ctr" defTabSz="914400" rtl="1" eaLnBrk="1" fontAlgn="auto" latinLnBrk="0" hangingPunct="1">
              <a:lnSpc>
                <a:spcPct val="90000"/>
              </a:lnSpc>
              <a:spcBef>
                <a:spcPct val="0"/>
              </a:spcBef>
              <a:spcAft>
                <a:spcPts val="0"/>
              </a:spcAft>
              <a:buClrTx/>
              <a:buSzTx/>
              <a:buFontTx/>
              <a:buNone/>
              <a:tabLst/>
              <a:defRPr/>
            </a:pPr>
            <a:r>
              <a:rPr kumimoji="0" lang="ar-SA" sz="900" b="1" i="0" u="none" strike="noStrike" kern="1200" cap="none" spc="0" normalizeH="0" baseline="0" noProof="0" dirty="0">
                <a:ln>
                  <a:noFill/>
                </a:ln>
                <a:solidFill>
                  <a:srgbClr val="E6E6E6">
                    <a:lumMod val="10000"/>
                  </a:srgbClr>
                </a:solidFill>
                <a:effectLst/>
                <a:uLnTx/>
                <a:uFillTx/>
                <a:latin typeface="Somar Bold"/>
                <a:ea typeface="+mn-ea"/>
                <a:cs typeface="Somar Light" panose="00000400000000000000" pitchFamily="50" charset="-78"/>
              </a:rPr>
              <a:t>ادخال تفاصيل  الحركة من قبل </a:t>
            </a:r>
            <a:r>
              <a:rPr kumimoji="0" lang="ar-SA" sz="900" b="1" i="0" u="none" strike="noStrike" kern="1200" cap="none" spc="0" normalizeH="0" baseline="0" noProof="0" dirty="0">
                <a:ln>
                  <a:noFill/>
                </a:ln>
                <a:solidFill>
                  <a:srgbClr val="E6E6E6">
                    <a:lumMod val="10000"/>
                  </a:srgbClr>
                </a:solidFill>
                <a:effectLst/>
                <a:uLnTx/>
                <a:uFillTx/>
                <a:latin typeface="Somar Bold"/>
                <a:ea typeface="+mn-ea"/>
                <a:cs typeface="Somar Bold"/>
              </a:rPr>
              <a:t>موظف الحركة</a:t>
            </a:r>
          </a:p>
        </p:txBody>
      </p:sp>
      <p:sp>
        <p:nvSpPr>
          <p:cNvPr id="329" name="Rounded Rectangle 149">
            <a:extLst>
              <a:ext uri="{FF2B5EF4-FFF2-40B4-BE49-F238E27FC236}">
                <a16:creationId xmlns:a16="http://schemas.microsoft.com/office/drawing/2014/main" id="{784C2DEE-6ED8-47DE-AFD1-4C9949351DA2}"/>
              </a:ext>
            </a:extLst>
          </p:cNvPr>
          <p:cNvSpPr/>
          <p:nvPr/>
        </p:nvSpPr>
        <p:spPr>
          <a:xfrm>
            <a:off x="9154110" y="2579566"/>
            <a:ext cx="1349340" cy="449622"/>
          </a:xfrm>
          <a:prstGeom prst="roundRect">
            <a:avLst/>
          </a:prstGeom>
        </p:spPr>
        <p:txBody>
          <a:bodyPr vert="horz" lIns="0" tIns="0" rIns="0" bIns="0" rtlCol="0" anchor="t">
            <a:noAutofit/>
          </a:bodyPr>
          <a:lstStyle/>
          <a:p>
            <a:pPr marL="171450" marR="0" lvl="0" indent="-171450" algn="r" defTabSz="914400" rtl="1" eaLnBrk="1" fontAlgn="auto" latinLnBrk="0" hangingPunct="1">
              <a:lnSpc>
                <a:spcPct val="150000"/>
              </a:lnSpc>
              <a:spcBef>
                <a:spcPct val="0"/>
              </a:spcBef>
              <a:spcAft>
                <a:spcPts val="0"/>
              </a:spcAft>
              <a:buClrTx/>
              <a:buSzTx/>
              <a:buFont typeface="Arial" panose="020B0604020202020204" pitchFamily="34" charset="0"/>
              <a:buChar char="•"/>
              <a:tabLst/>
              <a:defRPr/>
            </a:pPr>
            <a:r>
              <a:rPr kumimoji="0" lang="ar-SA" sz="900" b="1" i="0" u="none" strike="noStrike" kern="1200" cap="none" spc="0" normalizeH="0" baseline="0" noProof="0" dirty="0">
                <a:ln>
                  <a:noFill/>
                </a:ln>
                <a:solidFill>
                  <a:srgbClr val="0A958E"/>
                </a:solidFill>
                <a:effectLst/>
                <a:uLnTx/>
                <a:uFillTx/>
                <a:latin typeface="Somar Light" panose="00000400000000000000" pitchFamily="50" charset="-78"/>
                <a:ea typeface="+mn-ea"/>
                <a:cs typeface="Somar Light" panose="00000400000000000000" pitchFamily="50" charset="-78"/>
              </a:rPr>
              <a:t>رقم جواز السفر </a:t>
            </a:r>
          </a:p>
          <a:p>
            <a:pPr marL="171450" marR="0" lvl="0" indent="-171450" algn="r" defTabSz="914400" rtl="1" eaLnBrk="1" fontAlgn="auto" latinLnBrk="0" hangingPunct="1">
              <a:lnSpc>
                <a:spcPct val="150000"/>
              </a:lnSpc>
              <a:spcBef>
                <a:spcPct val="0"/>
              </a:spcBef>
              <a:spcAft>
                <a:spcPts val="0"/>
              </a:spcAft>
              <a:buClrTx/>
              <a:buSzTx/>
              <a:buFont typeface="Arial" panose="020B0604020202020204" pitchFamily="34" charset="0"/>
              <a:buChar char="•"/>
              <a:tabLst/>
              <a:defRPr/>
            </a:pPr>
            <a:r>
              <a:rPr kumimoji="0" lang="ar-SA" sz="900" b="1" i="0" u="none" strike="noStrike" kern="1200" cap="none" spc="0" normalizeH="0" baseline="0" noProof="0" dirty="0">
                <a:ln>
                  <a:noFill/>
                </a:ln>
                <a:solidFill>
                  <a:srgbClr val="0A958E"/>
                </a:solidFill>
                <a:effectLst/>
                <a:uLnTx/>
                <a:uFillTx/>
                <a:latin typeface="Somar Light" panose="00000400000000000000" pitchFamily="50" charset="-78"/>
                <a:ea typeface="+mn-ea"/>
                <a:cs typeface="Somar Light" panose="00000400000000000000" pitchFamily="50" charset="-78"/>
              </a:rPr>
              <a:t>رقم الهوية </a:t>
            </a:r>
          </a:p>
        </p:txBody>
      </p:sp>
      <p:grpSp>
        <p:nvGrpSpPr>
          <p:cNvPr id="330" name="Group 329">
            <a:extLst>
              <a:ext uri="{FF2B5EF4-FFF2-40B4-BE49-F238E27FC236}">
                <a16:creationId xmlns:a16="http://schemas.microsoft.com/office/drawing/2014/main" id="{A7D6C745-48DD-4C01-B35C-776BFB9EF302}"/>
              </a:ext>
            </a:extLst>
          </p:cNvPr>
          <p:cNvGrpSpPr/>
          <p:nvPr/>
        </p:nvGrpSpPr>
        <p:grpSpPr>
          <a:xfrm>
            <a:off x="1701862" y="1009217"/>
            <a:ext cx="612364" cy="506758"/>
            <a:chOff x="1449966" y="1977140"/>
            <a:chExt cx="873510" cy="713191"/>
          </a:xfrm>
        </p:grpSpPr>
        <p:pic>
          <p:nvPicPr>
            <p:cNvPr id="331" name="Picture 330">
              <a:extLst>
                <a:ext uri="{FF2B5EF4-FFF2-40B4-BE49-F238E27FC236}">
                  <a16:creationId xmlns:a16="http://schemas.microsoft.com/office/drawing/2014/main" id="{C6E883BC-049E-42D9-A38F-28E9B68C23EB}"/>
                </a:ext>
              </a:extLst>
            </p:cNvPr>
            <p:cNvPicPr>
              <a:picLocks noChangeAspect="1"/>
            </p:cNvPicPr>
            <p:nvPr/>
          </p:nvPicPr>
          <p:blipFill>
            <a:blip r:embed="rId10">
              <a:duotone>
                <a:prstClr val="black"/>
                <a:schemeClr val="accent2">
                  <a:tint val="45000"/>
                  <a:satMod val="400000"/>
                </a:schemeClr>
              </a:duotone>
              <a:extLst/>
            </a:blip>
            <a:stretch>
              <a:fillRect/>
            </a:stretch>
          </p:blipFill>
          <p:spPr>
            <a:xfrm>
              <a:off x="1449966" y="1977140"/>
              <a:ext cx="643732" cy="580154"/>
            </a:xfrm>
            <a:prstGeom prst="rect">
              <a:avLst/>
            </a:prstGeom>
          </p:spPr>
        </p:pic>
        <p:pic>
          <p:nvPicPr>
            <p:cNvPr id="332" name="Picture 6" descr="High Risk Icon #161711 - Free Icons Library">
              <a:extLst>
                <a:ext uri="{FF2B5EF4-FFF2-40B4-BE49-F238E27FC236}">
                  <a16:creationId xmlns:a16="http://schemas.microsoft.com/office/drawing/2014/main" id="{CCEA1762-C48C-4C30-9632-39EBACD9E102}"/>
                </a:ext>
              </a:extLst>
            </p:cNvPr>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836939" y="2203794"/>
              <a:ext cx="486537" cy="48653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33" name="Group 332">
            <a:extLst>
              <a:ext uri="{FF2B5EF4-FFF2-40B4-BE49-F238E27FC236}">
                <a16:creationId xmlns:a16="http://schemas.microsoft.com/office/drawing/2014/main" id="{E6F71779-DBE4-45D4-8044-574A6FC9A4CF}"/>
              </a:ext>
            </a:extLst>
          </p:cNvPr>
          <p:cNvGrpSpPr/>
          <p:nvPr/>
        </p:nvGrpSpPr>
        <p:grpSpPr>
          <a:xfrm>
            <a:off x="1659868" y="2372437"/>
            <a:ext cx="612364" cy="506758"/>
            <a:chOff x="1449966" y="1977140"/>
            <a:chExt cx="873510" cy="713191"/>
          </a:xfrm>
        </p:grpSpPr>
        <p:pic>
          <p:nvPicPr>
            <p:cNvPr id="334" name="Picture 333">
              <a:extLst>
                <a:ext uri="{FF2B5EF4-FFF2-40B4-BE49-F238E27FC236}">
                  <a16:creationId xmlns:a16="http://schemas.microsoft.com/office/drawing/2014/main" id="{DBAE4291-1649-42B8-8171-EC0D83FC0CE9}"/>
                </a:ext>
              </a:extLst>
            </p:cNvPr>
            <p:cNvPicPr>
              <a:picLocks noChangeAspect="1"/>
            </p:cNvPicPr>
            <p:nvPr/>
          </p:nvPicPr>
          <p:blipFill>
            <a:blip r:embed="rId10">
              <a:duotone>
                <a:prstClr val="black"/>
                <a:schemeClr val="accent2">
                  <a:tint val="45000"/>
                  <a:satMod val="400000"/>
                </a:schemeClr>
              </a:duotone>
              <a:extLst/>
            </a:blip>
            <a:stretch>
              <a:fillRect/>
            </a:stretch>
          </p:blipFill>
          <p:spPr>
            <a:xfrm>
              <a:off x="1449966" y="1977140"/>
              <a:ext cx="643732" cy="580154"/>
            </a:xfrm>
            <a:prstGeom prst="rect">
              <a:avLst/>
            </a:prstGeom>
          </p:spPr>
        </p:pic>
        <p:pic>
          <p:nvPicPr>
            <p:cNvPr id="335" name="Picture 6" descr="High Risk Icon #161711 - Free Icons Library">
              <a:extLst>
                <a:ext uri="{FF2B5EF4-FFF2-40B4-BE49-F238E27FC236}">
                  <a16:creationId xmlns:a16="http://schemas.microsoft.com/office/drawing/2014/main" id="{E3347931-4390-436F-9223-F989F67A26AC}"/>
                </a:ext>
              </a:extLst>
            </p:cNvPr>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836939" y="2203794"/>
              <a:ext cx="486537" cy="486537"/>
            </a:xfrm>
            <a:prstGeom prst="rect">
              <a:avLst/>
            </a:prstGeom>
            <a:noFill/>
            <a:extLst>
              <a:ext uri="{909E8E84-426E-40DD-AFC4-6F175D3DCCD1}">
                <a14:hiddenFill xmlns:a14="http://schemas.microsoft.com/office/drawing/2010/main">
                  <a:solidFill>
                    <a:srgbClr val="FFFFFF"/>
                  </a:solidFill>
                </a14:hiddenFill>
              </a:ext>
            </a:extLst>
          </p:spPr>
        </p:pic>
      </p:grpSp>
      <p:sp>
        <p:nvSpPr>
          <p:cNvPr id="336" name="Google Shape;1225;p43">
            <a:extLst>
              <a:ext uri="{FF2B5EF4-FFF2-40B4-BE49-F238E27FC236}">
                <a16:creationId xmlns:a16="http://schemas.microsoft.com/office/drawing/2014/main" id="{F92BD4EC-BCC1-4D02-9583-1C6AA8C9289E}"/>
              </a:ext>
            </a:extLst>
          </p:cNvPr>
          <p:cNvSpPr/>
          <p:nvPr/>
        </p:nvSpPr>
        <p:spPr>
          <a:xfrm rot="4943053" flipV="1">
            <a:off x="11529407" y="223408"/>
            <a:ext cx="447104" cy="331178"/>
          </a:xfrm>
          <a:custGeom>
            <a:avLst/>
            <a:gdLst/>
            <a:ahLst/>
            <a:cxnLst/>
            <a:rect l="l" t="t" r="r" b="b"/>
            <a:pathLst>
              <a:path w="16872" h="9216" extrusionOk="0">
                <a:moveTo>
                  <a:pt x="1" y="1"/>
                </a:moveTo>
                <a:lnTo>
                  <a:pt x="3346" y="9216"/>
                </a:lnTo>
                <a:lnTo>
                  <a:pt x="16872" y="7025"/>
                </a:lnTo>
                <a:lnTo>
                  <a:pt x="16872" y="1"/>
                </a:lnTo>
                <a:close/>
              </a:path>
            </a:pathLst>
          </a:custGeom>
          <a:solidFill>
            <a:schemeClr val="tx1">
              <a:lumMod val="90000"/>
              <a:lumOff val="10000"/>
            </a:scheme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0D2547"/>
              </a:solidFill>
              <a:effectLst/>
              <a:uLnTx/>
              <a:uFillTx/>
              <a:latin typeface="Symbio AR+LT"/>
              <a:ea typeface="+mn-ea"/>
              <a:cs typeface="Symbio AR+LT"/>
            </a:endParaRPr>
          </a:p>
        </p:txBody>
      </p:sp>
      <p:sp>
        <p:nvSpPr>
          <p:cNvPr id="337" name="Google Shape;841;p33">
            <a:extLst>
              <a:ext uri="{FF2B5EF4-FFF2-40B4-BE49-F238E27FC236}">
                <a16:creationId xmlns:a16="http://schemas.microsoft.com/office/drawing/2014/main" id="{CE213A11-B1A0-467C-B61B-F9803F28500E}"/>
              </a:ext>
            </a:extLst>
          </p:cNvPr>
          <p:cNvSpPr/>
          <p:nvPr/>
        </p:nvSpPr>
        <p:spPr>
          <a:xfrm rot="16200000">
            <a:off x="10855051" y="-366599"/>
            <a:ext cx="377053" cy="1592927"/>
          </a:xfrm>
          <a:prstGeom prst="round2SameRect">
            <a:avLst>
              <a:gd name="adj1" fmla="val 50000"/>
              <a:gd name="adj2" fmla="val 0"/>
            </a:avLst>
          </a:prstGeom>
          <a:solidFill>
            <a:schemeClr val="tx1">
              <a:lumMod val="75000"/>
              <a:lumOff val="25000"/>
            </a:schemeClr>
          </a:solidFill>
          <a:ln>
            <a:noFill/>
          </a:ln>
        </p:spPr>
        <p:txBody>
          <a:bodyPr spcFirstLastPara="1" wrap="square" lIns="0" tIns="1371600" rIns="0" bIns="91425"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endParaRPr kumimoji="0" sz="1300" b="0" i="0" u="none" strike="noStrike" kern="1200" cap="none" spc="0" normalizeH="0" baseline="0" noProof="0" dirty="0">
              <a:ln>
                <a:noFill/>
              </a:ln>
              <a:solidFill>
                <a:srgbClr val="FFFFFF"/>
              </a:solidFill>
              <a:effectLst/>
              <a:uLnTx/>
              <a:uFillTx/>
              <a:latin typeface="Symbio AR+LT"/>
              <a:ea typeface="+mn-ea"/>
              <a:cs typeface="Symbio AR+LT"/>
            </a:endParaRPr>
          </a:p>
        </p:txBody>
      </p:sp>
      <p:sp>
        <p:nvSpPr>
          <p:cNvPr id="338" name="Google Shape;841;p33">
            <a:extLst>
              <a:ext uri="{FF2B5EF4-FFF2-40B4-BE49-F238E27FC236}">
                <a16:creationId xmlns:a16="http://schemas.microsoft.com/office/drawing/2014/main" id="{E6217AFE-A1B3-46E4-8317-A31325079DE7}"/>
              </a:ext>
            </a:extLst>
          </p:cNvPr>
          <p:cNvSpPr/>
          <p:nvPr/>
        </p:nvSpPr>
        <p:spPr>
          <a:xfrm rot="16200000">
            <a:off x="10898101" y="-266859"/>
            <a:ext cx="255511" cy="1393091"/>
          </a:xfrm>
          <a:prstGeom prst="round2SameRect">
            <a:avLst>
              <a:gd name="adj1" fmla="val 50000"/>
              <a:gd name="adj2" fmla="val 0"/>
            </a:avLst>
          </a:prstGeom>
          <a:solidFill>
            <a:schemeClr val="bg1"/>
          </a:solidFill>
          <a:ln>
            <a:noFill/>
          </a:ln>
        </p:spPr>
        <p:txBody>
          <a:bodyPr spcFirstLastPara="1" wrap="square" lIns="0" tIns="1371600" rIns="0" bIns="91425"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endParaRPr kumimoji="0" sz="1300" b="0" i="0" u="none" strike="noStrike" kern="1200" cap="none" spc="0" normalizeH="0" baseline="0" noProof="0" dirty="0">
              <a:ln>
                <a:noFill/>
              </a:ln>
              <a:solidFill>
                <a:srgbClr val="FFFFFF"/>
              </a:solidFill>
              <a:effectLst/>
              <a:uLnTx/>
              <a:uFillTx/>
              <a:latin typeface="Symbio AR+LT"/>
              <a:ea typeface="+mn-ea"/>
              <a:cs typeface="Symbio AR+LT"/>
            </a:endParaRPr>
          </a:p>
        </p:txBody>
      </p:sp>
      <p:sp>
        <p:nvSpPr>
          <p:cNvPr id="339" name="Title 1">
            <a:extLst>
              <a:ext uri="{FF2B5EF4-FFF2-40B4-BE49-F238E27FC236}">
                <a16:creationId xmlns:a16="http://schemas.microsoft.com/office/drawing/2014/main" id="{B4E1B530-338A-49D4-B7CE-F32C348091F0}"/>
              </a:ext>
            </a:extLst>
          </p:cNvPr>
          <p:cNvSpPr txBox="1">
            <a:spLocks/>
          </p:cNvSpPr>
          <p:nvPr/>
        </p:nvSpPr>
        <p:spPr>
          <a:xfrm>
            <a:off x="9123394" y="360636"/>
            <a:ext cx="2379578" cy="352509"/>
          </a:xfrm>
          <a:prstGeom prst="rect">
            <a:avLst/>
          </a:prstGeom>
        </p:spPr>
        <p:txBody>
          <a:bodyPr vert="horz" lIns="0" tIns="0" rIns="0" bIns="0" rtlCol="0" anchor="t">
            <a:noAutofit/>
          </a:bodyPr>
          <a:lstStyle>
            <a:lvl1pPr algn="r" defTabSz="914400" rtl="1" eaLnBrk="1" latinLnBrk="0" hangingPunct="1">
              <a:lnSpc>
                <a:spcPct val="90000"/>
              </a:lnSpc>
              <a:spcBef>
                <a:spcPct val="0"/>
              </a:spcBef>
              <a:buNone/>
              <a:defRPr sz="2600" kern="1200">
                <a:solidFill>
                  <a:schemeClr val="accent3"/>
                </a:solidFill>
                <a:latin typeface="Greta Arabic" pitchFamily="2" charset="-78"/>
                <a:ea typeface="+mj-ea"/>
                <a:cs typeface="+mj-cs"/>
              </a:defRPr>
            </a:lvl1pPr>
          </a:lstStyle>
          <a:p>
            <a:pPr marL="0" marR="0" lvl="0" indent="0" algn="r" defTabSz="914400" rtl="1" eaLnBrk="1" fontAlgn="auto" latinLnBrk="0" hangingPunct="1">
              <a:lnSpc>
                <a:spcPct val="90000"/>
              </a:lnSpc>
              <a:spcBef>
                <a:spcPct val="0"/>
              </a:spcBef>
              <a:spcAft>
                <a:spcPts val="0"/>
              </a:spcAft>
              <a:buClrTx/>
              <a:buSzTx/>
              <a:buFontTx/>
              <a:buNone/>
              <a:tabLst/>
              <a:defRPr/>
            </a:pPr>
            <a:r>
              <a:rPr kumimoji="0" lang="ar-SA" sz="1100" b="0" i="0" u="none" strike="noStrike" kern="1200" cap="none" spc="0" normalizeH="0" baseline="0" noProof="0" dirty="0">
                <a:ln>
                  <a:noFill/>
                </a:ln>
                <a:solidFill>
                  <a:srgbClr val="0D2547"/>
                </a:solidFill>
                <a:effectLst/>
                <a:uLnTx/>
                <a:uFillTx/>
                <a:latin typeface="Greta Arabic" pitchFamily="2" charset="-78"/>
                <a:ea typeface="+mj-ea"/>
                <a:cs typeface="Somar Bold"/>
              </a:rPr>
              <a:t>آلية عمل المؤشر</a:t>
            </a:r>
            <a:endParaRPr kumimoji="0" lang="en-US" sz="1100" b="0" i="0" u="none" strike="noStrike" kern="1200" cap="none" spc="0" normalizeH="0" baseline="0" noProof="0" dirty="0">
              <a:ln>
                <a:noFill/>
              </a:ln>
              <a:solidFill>
                <a:srgbClr val="0D2547"/>
              </a:solidFill>
              <a:effectLst/>
              <a:uLnTx/>
              <a:uFillTx/>
              <a:latin typeface="Greta Arabic" pitchFamily="2" charset="-78"/>
              <a:ea typeface="+mj-ea"/>
              <a:cs typeface="Somar Bold"/>
            </a:endParaRPr>
          </a:p>
        </p:txBody>
      </p:sp>
      <p:grpSp>
        <p:nvGrpSpPr>
          <p:cNvPr id="2" name="Group 1">
            <a:extLst>
              <a:ext uri="{FF2B5EF4-FFF2-40B4-BE49-F238E27FC236}">
                <a16:creationId xmlns:a16="http://schemas.microsoft.com/office/drawing/2014/main" id="{76D5CC02-7DA6-4EB6-A8C8-1E58C551C9B4}"/>
              </a:ext>
            </a:extLst>
          </p:cNvPr>
          <p:cNvGrpSpPr/>
          <p:nvPr/>
        </p:nvGrpSpPr>
        <p:grpSpPr>
          <a:xfrm>
            <a:off x="8889718" y="648403"/>
            <a:ext cx="1488100" cy="641570"/>
            <a:chOff x="9056719" y="444261"/>
            <a:chExt cx="1488100" cy="641570"/>
          </a:xfrm>
        </p:grpSpPr>
        <p:sp>
          <p:nvSpPr>
            <p:cNvPr id="165" name="Rounded Rectangle 117">
              <a:extLst>
                <a:ext uri="{FF2B5EF4-FFF2-40B4-BE49-F238E27FC236}">
                  <a16:creationId xmlns:a16="http://schemas.microsoft.com/office/drawing/2014/main" id="{57E4B134-956F-4A7D-99E6-B20F07282272}"/>
                </a:ext>
              </a:extLst>
            </p:cNvPr>
            <p:cNvSpPr/>
            <p:nvPr/>
          </p:nvSpPr>
          <p:spPr>
            <a:xfrm>
              <a:off x="9582766" y="715993"/>
              <a:ext cx="962053" cy="203089"/>
            </a:xfrm>
            <a:prstGeom prst="roundRect">
              <a:avLst>
                <a:gd name="adj" fmla="val 16653"/>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a:noFill/>
                </a:ln>
                <a:solidFill>
                  <a:srgbClr val="FFFFFF"/>
                </a:solidFill>
                <a:effectLst/>
                <a:uLnTx/>
                <a:uFillTx/>
                <a:latin typeface="SST Arabic" panose="020B0504030504020204" pitchFamily="34" charset="-78"/>
                <a:ea typeface="+mn-ea"/>
                <a:cs typeface="SST Arabic" panose="020B0504030504020204" pitchFamily="34" charset="-78"/>
              </a:endParaRPr>
            </a:p>
          </p:txBody>
        </p:sp>
        <p:sp>
          <p:nvSpPr>
            <p:cNvPr id="166" name="Title 1">
              <a:extLst>
                <a:ext uri="{FF2B5EF4-FFF2-40B4-BE49-F238E27FC236}">
                  <a16:creationId xmlns:a16="http://schemas.microsoft.com/office/drawing/2014/main" id="{FE08DC6B-26EA-4166-820C-6668622916BE}"/>
                </a:ext>
              </a:extLst>
            </p:cNvPr>
            <p:cNvSpPr txBox="1">
              <a:spLocks/>
            </p:cNvSpPr>
            <p:nvPr/>
          </p:nvSpPr>
          <p:spPr>
            <a:xfrm>
              <a:off x="9056719" y="747808"/>
              <a:ext cx="1426814" cy="270022"/>
            </a:xfrm>
            <a:prstGeom prst="rect">
              <a:avLst/>
            </a:prstGeom>
          </p:spPr>
          <p:txBody>
            <a:bodyPr vert="horz" lIns="0" tIns="0" rIns="0" bIns="0" rtlCol="0" anchor="t">
              <a:noAutofit/>
            </a:bodyPr>
            <a:lstStyle>
              <a:lvl1pPr algn="r" defTabSz="914400" rtl="1" eaLnBrk="1" latinLnBrk="0" hangingPunct="1">
                <a:lnSpc>
                  <a:spcPct val="90000"/>
                </a:lnSpc>
                <a:spcBef>
                  <a:spcPct val="0"/>
                </a:spcBef>
                <a:buNone/>
                <a:defRPr sz="2600" kern="1200">
                  <a:solidFill>
                    <a:schemeClr val="accent3"/>
                  </a:solidFill>
                  <a:latin typeface="Greta Arabic" pitchFamily="2" charset="-78"/>
                  <a:ea typeface="+mj-ea"/>
                  <a:cs typeface="+mj-cs"/>
                </a:defRPr>
              </a:lvl1pPr>
            </a:lstStyle>
            <a:p>
              <a:pPr marL="0" marR="0" lvl="0" indent="0" algn="r" defTabSz="914400" rtl="1" eaLnBrk="1" fontAlgn="auto" latinLnBrk="0" hangingPunct="1">
                <a:lnSpc>
                  <a:spcPct val="90000"/>
                </a:lnSpc>
                <a:spcBef>
                  <a:spcPct val="0"/>
                </a:spcBef>
                <a:spcAft>
                  <a:spcPts val="0"/>
                </a:spcAft>
                <a:buClrTx/>
                <a:buSzTx/>
                <a:buFontTx/>
                <a:buNone/>
                <a:tabLst/>
                <a:defRPr/>
              </a:pPr>
              <a:r>
                <a:rPr kumimoji="0" lang="ar-SA" sz="1100" b="0" i="0" u="none" strike="noStrike" kern="1200" cap="none" spc="0" normalizeH="0" baseline="0" noProof="0" dirty="0">
                  <a:ln>
                    <a:noFill/>
                  </a:ln>
                  <a:solidFill>
                    <a:srgbClr val="FFFFFF"/>
                  </a:solidFill>
                  <a:effectLst/>
                  <a:uLnTx/>
                  <a:uFillTx/>
                  <a:latin typeface="Greta Arabic" pitchFamily="2" charset="-78"/>
                  <a:ea typeface="+mj-ea"/>
                  <a:cs typeface="Somar Bold"/>
                </a:rPr>
                <a:t>محرك المخاطر </a:t>
              </a:r>
              <a:endParaRPr kumimoji="0" lang="en-US" sz="1100" b="0" i="0" u="none" strike="noStrike" kern="1200" cap="none" spc="0" normalizeH="0" baseline="0" noProof="0" dirty="0">
                <a:ln>
                  <a:noFill/>
                </a:ln>
                <a:solidFill>
                  <a:srgbClr val="FFFFFF"/>
                </a:solidFill>
                <a:effectLst/>
                <a:uLnTx/>
                <a:uFillTx/>
                <a:latin typeface="Greta Arabic" pitchFamily="2" charset="-78"/>
                <a:ea typeface="+mj-ea"/>
                <a:cs typeface="Somar Bold"/>
              </a:endParaRPr>
            </a:p>
          </p:txBody>
        </p:sp>
        <p:grpSp>
          <p:nvGrpSpPr>
            <p:cNvPr id="167" name="Group 166">
              <a:extLst>
                <a:ext uri="{FF2B5EF4-FFF2-40B4-BE49-F238E27FC236}">
                  <a16:creationId xmlns:a16="http://schemas.microsoft.com/office/drawing/2014/main" id="{924D2200-664A-4985-86DE-C60EEEBF2918}"/>
                </a:ext>
              </a:extLst>
            </p:cNvPr>
            <p:cNvGrpSpPr/>
            <p:nvPr/>
          </p:nvGrpSpPr>
          <p:grpSpPr>
            <a:xfrm>
              <a:off x="9092910" y="444261"/>
              <a:ext cx="555984" cy="641570"/>
              <a:chOff x="1999842" y="3006204"/>
              <a:chExt cx="2249019" cy="2124066"/>
            </a:xfrm>
          </p:grpSpPr>
          <p:sp>
            <p:nvSpPr>
              <p:cNvPr id="168" name="Oval 167">
                <a:extLst>
                  <a:ext uri="{FF2B5EF4-FFF2-40B4-BE49-F238E27FC236}">
                    <a16:creationId xmlns:a16="http://schemas.microsoft.com/office/drawing/2014/main" id="{AFF83E5B-A094-4BC1-BEED-9F71D9BF5ECA}"/>
                  </a:ext>
                </a:extLst>
              </p:cNvPr>
              <p:cNvSpPr/>
              <p:nvPr/>
            </p:nvSpPr>
            <p:spPr>
              <a:xfrm>
                <a:off x="2336214" y="3338993"/>
                <a:ext cx="985402" cy="988605"/>
              </a:xfrm>
              <a:prstGeom prst="ellipse">
                <a:avLst/>
              </a:prstGeom>
              <a:solidFill>
                <a:schemeClr val="bg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prst="cross"/>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Symbio AR+LT"/>
                </a:endParaRPr>
              </a:p>
            </p:txBody>
          </p:sp>
          <p:sp>
            <p:nvSpPr>
              <p:cNvPr id="169" name="Freeform 6">
                <a:extLst>
                  <a:ext uri="{FF2B5EF4-FFF2-40B4-BE49-F238E27FC236}">
                    <a16:creationId xmlns:a16="http://schemas.microsoft.com/office/drawing/2014/main" id="{D1C0E085-1245-479B-9EF2-AADBD3978805}"/>
                  </a:ext>
                </a:extLst>
              </p:cNvPr>
              <p:cNvSpPr>
                <a:spLocks noEditPoints="1"/>
              </p:cNvSpPr>
              <p:nvPr/>
            </p:nvSpPr>
            <p:spPr bwMode="auto">
              <a:xfrm rot="1007925">
                <a:off x="1999842" y="3006204"/>
                <a:ext cx="1666171" cy="1665293"/>
              </a:xfrm>
              <a:custGeom>
                <a:avLst/>
                <a:gdLst>
                  <a:gd name="T0" fmla="*/ 4109 w 8218"/>
                  <a:gd name="T1" fmla="*/ 6534 h 8219"/>
                  <a:gd name="T2" fmla="*/ 1684 w 8218"/>
                  <a:gd name="T3" fmla="*/ 4109 h 8219"/>
                  <a:gd name="T4" fmla="*/ 4109 w 8218"/>
                  <a:gd name="T5" fmla="*/ 1684 h 8219"/>
                  <a:gd name="T6" fmla="*/ 6534 w 8218"/>
                  <a:gd name="T7" fmla="*/ 4109 h 8219"/>
                  <a:gd name="T8" fmla="*/ 4109 w 8218"/>
                  <a:gd name="T9" fmla="*/ 6534 h 8219"/>
                  <a:gd name="T10" fmla="*/ 8017 w 8218"/>
                  <a:gd name="T11" fmla="*/ 5432 h 8219"/>
                  <a:gd name="T12" fmla="*/ 8218 w 8218"/>
                  <a:gd name="T13" fmla="*/ 4462 h 8219"/>
                  <a:gd name="T14" fmla="*/ 7550 w 8218"/>
                  <a:gd name="T15" fmla="*/ 4138 h 8219"/>
                  <a:gd name="T16" fmla="*/ 7537 w 8218"/>
                  <a:gd name="T17" fmla="*/ 3811 h 8219"/>
                  <a:gd name="T18" fmla="*/ 7525 w 8218"/>
                  <a:gd name="T19" fmla="*/ 3698 h 8219"/>
                  <a:gd name="T20" fmla="*/ 8154 w 8218"/>
                  <a:gd name="T21" fmla="*/ 3300 h 8219"/>
                  <a:gd name="T22" fmla="*/ 7846 w 8218"/>
                  <a:gd name="T23" fmla="*/ 2360 h 8219"/>
                  <a:gd name="T24" fmla="*/ 7103 w 8218"/>
                  <a:gd name="T25" fmla="*/ 2414 h 8219"/>
                  <a:gd name="T26" fmla="*/ 6862 w 8218"/>
                  <a:gd name="T27" fmla="*/ 2044 h 8219"/>
                  <a:gd name="T28" fmla="*/ 7207 w 8218"/>
                  <a:gd name="T29" fmla="*/ 1387 h 8219"/>
                  <a:gd name="T30" fmla="*/ 6470 w 8218"/>
                  <a:gd name="T31" fmla="*/ 727 h 8219"/>
                  <a:gd name="T32" fmla="*/ 5854 w 8218"/>
                  <a:gd name="T33" fmla="*/ 1144 h 8219"/>
                  <a:gd name="T34" fmla="*/ 5460 w 8218"/>
                  <a:gd name="T35" fmla="*/ 944 h 8219"/>
                  <a:gd name="T36" fmla="*/ 5431 w 8218"/>
                  <a:gd name="T37" fmla="*/ 202 h 8219"/>
                  <a:gd name="T38" fmla="*/ 4462 w 8218"/>
                  <a:gd name="T39" fmla="*/ 0 h 8219"/>
                  <a:gd name="T40" fmla="*/ 4138 w 8218"/>
                  <a:gd name="T41" fmla="*/ 669 h 8219"/>
                  <a:gd name="T42" fmla="*/ 3811 w 8218"/>
                  <a:gd name="T43" fmla="*/ 682 h 8219"/>
                  <a:gd name="T44" fmla="*/ 3698 w 8218"/>
                  <a:gd name="T45" fmla="*/ 694 h 8219"/>
                  <a:gd name="T46" fmla="*/ 3301 w 8218"/>
                  <a:gd name="T47" fmla="*/ 64 h 8219"/>
                  <a:gd name="T48" fmla="*/ 2360 w 8218"/>
                  <a:gd name="T49" fmla="*/ 373 h 8219"/>
                  <a:gd name="T50" fmla="*/ 2414 w 8218"/>
                  <a:gd name="T51" fmla="*/ 1115 h 8219"/>
                  <a:gd name="T52" fmla="*/ 2045 w 8218"/>
                  <a:gd name="T53" fmla="*/ 1357 h 8219"/>
                  <a:gd name="T54" fmla="*/ 1386 w 8218"/>
                  <a:gd name="T55" fmla="*/ 1011 h 8219"/>
                  <a:gd name="T56" fmla="*/ 727 w 8218"/>
                  <a:gd name="T57" fmla="*/ 1749 h 8219"/>
                  <a:gd name="T58" fmla="*/ 1145 w 8218"/>
                  <a:gd name="T59" fmla="*/ 2365 h 8219"/>
                  <a:gd name="T60" fmla="*/ 944 w 8218"/>
                  <a:gd name="T61" fmla="*/ 2758 h 8219"/>
                  <a:gd name="T62" fmla="*/ 202 w 8218"/>
                  <a:gd name="T63" fmla="*/ 2787 h 8219"/>
                  <a:gd name="T64" fmla="*/ 0 w 8218"/>
                  <a:gd name="T65" fmla="*/ 3757 h 8219"/>
                  <a:gd name="T66" fmla="*/ 669 w 8218"/>
                  <a:gd name="T67" fmla="*/ 4081 h 8219"/>
                  <a:gd name="T68" fmla="*/ 681 w 8218"/>
                  <a:gd name="T69" fmla="*/ 4408 h 8219"/>
                  <a:gd name="T70" fmla="*/ 694 w 8218"/>
                  <a:gd name="T71" fmla="*/ 4521 h 8219"/>
                  <a:gd name="T72" fmla="*/ 65 w 8218"/>
                  <a:gd name="T73" fmla="*/ 4918 h 8219"/>
                  <a:gd name="T74" fmla="*/ 373 w 8218"/>
                  <a:gd name="T75" fmla="*/ 5859 h 8219"/>
                  <a:gd name="T76" fmla="*/ 1115 w 8218"/>
                  <a:gd name="T77" fmla="*/ 5805 h 8219"/>
                  <a:gd name="T78" fmla="*/ 1357 w 8218"/>
                  <a:gd name="T79" fmla="*/ 6174 h 8219"/>
                  <a:gd name="T80" fmla="*/ 1011 w 8218"/>
                  <a:gd name="T81" fmla="*/ 6832 h 8219"/>
                  <a:gd name="T82" fmla="*/ 1749 w 8218"/>
                  <a:gd name="T83" fmla="*/ 7492 h 8219"/>
                  <a:gd name="T84" fmla="*/ 2365 w 8218"/>
                  <a:gd name="T85" fmla="*/ 7074 h 8219"/>
                  <a:gd name="T86" fmla="*/ 2758 w 8218"/>
                  <a:gd name="T87" fmla="*/ 7274 h 8219"/>
                  <a:gd name="T88" fmla="*/ 2787 w 8218"/>
                  <a:gd name="T89" fmla="*/ 8017 h 8219"/>
                  <a:gd name="T90" fmla="*/ 3756 w 8218"/>
                  <a:gd name="T91" fmla="*/ 8219 h 8219"/>
                  <a:gd name="T92" fmla="*/ 4081 w 8218"/>
                  <a:gd name="T93" fmla="*/ 7550 h 8219"/>
                  <a:gd name="T94" fmla="*/ 4408 w 8218"/>
                  <a:gd name="T95" fmla="*/ 7537 h 8219"/>
                  <a:gd name="T96" fmla="*/ 4520 w 8218"/>
                  <a:gd name="T97" fmla="*/ 7524 h 8219"/>
                  <a:gd name="T98" fmla="*/ 4917 w 8218"/>
                  <a:gd name="T99" fmla="*/ 8155 h 8219"/>
                  <a:gd name="T100" fmla="*/ 5859 w 8218"/>
                  <a:gd name="T101" fmla="*/ 7847 h 8219"/>
                  <a:gd name="T102" fmla="*/ 5805 w 8218"/>
                  <a:gd name="T103" fmla="*/ 7104 h 8219"/>
                  <a:gd name="T104" fmla="*/ 6174 w 8218"/>
                  <a:gd name="T105" fmla="*/ 6862 h 8219"/>
                  <a:gd name="T106" fmla="*/ 6832 w 8218"/>
                  <a:gd name="T107" fmla="*/ 7208 h 8219"/>
                  <a:gd name="T108" fmla="*/ 7492 w 8218"/>
                  <a:gd name="T109" fmla="*/ 6470 h 8219"/>
                  <a:gd name="T110" fmla="*/ 7075 w 8218"/>
                  <a:gd name="T111" fmla="*/ 5854 h 8219"/>
                  <a:gd name="T112" fmla="*/ 7274 w 8218"/>
                  <a:gd name="T113" fmla="*/ 5461 h 8219"/>
                  <a:gd name="T114" fmla="*/ 8017 w 8218"/>
                  <a:gd name="T115" fmla="*/ 5432 h 8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218" h="8219">
                    <a:moveTo>
                      <a:pt x="4109" y="6534"/>
                    </a:moveTo>
                    <a:cubicBezTo>
                      <a:pt x="2772" y="6534"/>
                      <a:pt x="1684" y="5447"/>
                      <a:pt x="1684" y="4109"/>
                    </a:cubicBezTo>
                    <a:cubicBezTo>
                      <a:pt x="1684" y="2772"/>
                      <a:pt x="2772" y="1684"/>
                      <a:pt x="4109" y="1684"/>
                    </a:cubicBezTo>
                    <a:cubicBezTo>
                      <a:pt x="5446" y="1684"/>
                      <a:pt x="6534" y="2772"/>
                      <a:pt x="6534" y="4109"/>
                    </a:cubicBezTo>
                    <a:cubicBezTo>
                      <a:pt x="6534" y="5447"/>
                      <a:pt x="5446" y="6534"/>
                      <a:pt x="4109" y="6534"/>
                    </a:cubicBezTo>
                    <a:close/>
                    <a:moveTo>
                      <a:pt x="8017" y="5432"/>
                    </a:moveTo>
                    <a:cubicBezTo>
                      <a:pt x="8122" y="5122"/>
                      <a:pt x="8190" y="4797"/>
                      <a:pt x="8218" y="4462"/>
                    </a:cubicBezTo>
                    <a:lnTo>
                      <a:pt x="7550" y="4138"/>
                    </a:lnTo>
                    <a:cubicBezTo>
                      <a:pt x="7551" y="4030"/>
                      <a:pt x="7547" y="3921"/>
                      <a:pt x="7537" y="3811"/>
                    </a:cubicBezTo>
                    <a:cubicBezTo>
                      <a:pt x="7534" y="3773"/>
                      <a:pt x="7529" y="3736"/>
                      <a:pt x="7525" y="3698"/>
                    </a:cubicBezTo>
                    <a:lnTo>
                      <a:pt x="8154" y="3300"/>
                    </a:lnTo>
                    <a:cubicBezTo>
                      <a:pt x="8088" y="2970"/>
                      <a:pt x="7984" y="2655"/>
                      <a:pt x="7846" y="2360"/>
                    </a:cubicBezTo>
                    <a:lnTo>
                      <a:pt x="7103" y="2414"/>
                    </a:lnTo>
                    <a:cubicBezTo>
                      <a:pt x="7031" y="2285"/>
                      <a:pt x="6950" y="2162"/>
                      <a:pt x="6862" y="2044"/>
                    </a:cubicBezTo>
                    <a:lnTo>
                      <a:pt x="7207" y="1387"/>
                    </a:lnTo>
                    <a:cubicBezTo>
                      <a:pt x="6989" y="1138"/>
                      <a:pt x="6741" y="917"/>
                      <a:pt x="6470" y="727"/>
                    </a:cubicBezTo>
                    <a:lnTo>
                      <a:pt x="5854" y="1144"/>
                    </a:lnTo>
                    <a:cubicBezTo>
                      <a:pt x="5728" y="1070"/>
                      <a:pt x="5596" y="1003"/>
                      <a:pt x="5460" y="944"/>
                    </a:cubicBezTo>
                    <a:lnTo>
                      <a:pt x="5431" y="202"/>
                    </a:lnTo>
                    <a:cubicBezTo>
                      <a:pt x="5122" y="97"/>
                      <a:pt x="4796" y="28"/>
                      <a:pt x="4462" y="0"/>
                    </a:cubicBezTo>
                    <a:lnTo>
                      <a:pt x="4138" y="669"/>
                    </a:lnTo>
                    <a:cubicBezTo>
                      <a:pt x="4030" y="668"/>
                      <a:pt x="3921" y="672"/>
                      <a:pt x="3811" y="682"/>
                    </a:cubicBezTo>
                    <a:cubicBezTo>
                      <a:pt x="3772" y="685"/>
                      <a:pt x="3735" y="690"/>
                      <a:pt x="3698" y="694"/>
                    </a:cubicBezTo>
                    <a:lnTo>
                      <a:pt x="3301" y="64"/>
                    </a:lnTo>
                    <a:cubicBezTo>
                      <a:pt x="2970" y="130"/>
                      <a:pt x="2655" y="234"/>
                      <a:pt x="2360" y="373"/>
                    </a:cubicBezTo>
                    <a:lnTo>
                      <a:pt x="2414" y="1115"/>
                    </a:lnTo>
                    <a:cubicBezTo>
                      <a:pt x="2285" y="1188"/>
                      <a:pt x="2161" y="1269"/>
                      <a:pt x="2045" y="1357"/>
                    </a:cubicBezTo>
                    <a:lnTo>
                      <a:pt x="1386" y="1011"/>
                    </a:lnTo>
                    <a:cubicBezTo>
                      <a:pt x="1138" y="1230"/>
                      <a:pt x="916" y="1478"/>
                      <a:pt x="727" y="1749"/>
                    </a:cubicBezTo>
                    <a:lnTo>
                      <a:pt x="1145" y="2365"/>
                    </a:lnTo>
                    <a:cubicBezTo>
                      <a:pt x="1070" y="2491"/>
                      <a:pt x="1002" y="2623"/>
                      <a:pt x="944" y="2758"/>
                    </a:cubicBezTo>
                    <a:lnTo>
                      <a:pt x="202" y="2787"/>
                    </a:lnTo>
                    <a:cubicBezTo>
                      <a:pt x="96" y="3097"/>
                      <a:pt x="28" y="3422"/>
                      <a:pt x="0" y="3757"/>
                    </a:cubicBezTo>
                    <a:lnTo>
                      <a:pt x="669" y="4081"/>
                    </a:lnTo>
                    <a:cubicBezTo>
                      <a:pt x="668" y="4189"/>
                      <a:pt x="672" y="4298"/>
                      <a:pt x="681" y="4408"/>
                    </a:cubicBezTo>
                    <a:cubicBezTo>
                      <a:pt x="685" y="4446"/>
                      <a:pt x="689" y="4483"/>
                      <a:pt x="694" y="4521"/>
                    </a:cubicBezTo>
                    <a:lnTo>
                      <a:pt x="65" y="4918"/>
                    </a:lnTo>
                    <a:cubicBezTo>
                      <a:pt x="131" y="5248"/>
                      <a:pt x="234" y="5564"/>
                      <a:pt x="373" y="5859"/>
                    </a:cubicBezTo>
                    <a:lnTo>
                      <a:pt x="1115" y="5805"/>
                    </a:lnTo>
                    <a:cubicBezTo>
                      <a:pt x="1188" y="5933"/>
                      <a:pt x="1269" y="6057"/>
                      <a:pt x="1357" y="6174"/>
                    </a:cubicBezTo>
                    <a:lnTo>
                      <a:pt x="1011" y="6832"/>
                    </a:lnTo>
                    <a:cubicBezTo>
                      <a:pt x="1229" y="7081"/>
                      <a:pt x="1478" y="7302"/>
                      <a:pt x="1749" y="7492"/>
                    </a:cubicBezTo>
                    <a:lnTo>
                      <a:pt x="2365" y="7074"/>
                    </a:lnTo>
                    <a:cubicBezTo>
                      <a:pt x="2491" y="7149"/>
                      <a:pt x="2622" y="7216"/>
                      <a:pt x="2758" y="7274"/>
                    </a:cubicBezTo>
                    <a:lnTo>
                      <a:pt x="2787" y="8017"/>
                    </a:lnTo>
                    <a:cubicBezTo>
                      <a:pt x="3097" y="8122"/>
                      <a:pt x="3421" y="8191"/>
                      <a:pt x="3756" y="8219"/>
                    </a:cubicBezTo>
                    <a:lnTo>
                      <a:pt x="4081" y="7550"/>
                    </a:lnTo>
                    <a:cubicBezTo>
                      <a:pt x="4189" y="7551"/>
                      <a:pt x="4298" y="7547"/>
                      <a:pt x="4408" y="7537"/>
                    </a:cubicBezTo>
                    <a:cubicBezTo>
                      <a:pt x="4446" y="7534"/>
                      <a:pt x="4483" y="7529"/>
                      <a:pt x="4520" y="7524"/>
                    </a:cubicBezTo>
                    <a:lnTo>
                      <a:pt x="4917" y="8155"/>
                    </a:lnTo>
                    <a:cubicBezTo>
                      <a:pt x="5249" y="8089"/>
                      <a:pt x="5564" y="7985"/>
                      <a:pt x="5859" y="7847"/>
                    </a:cubicBezTo>
                    <a:lnTo>
                      <a:pt x="5805" y="7104"/>
                    </a:lnTo>
                    <a:cubicBezTo>
                      <a:pt x="5933" y="7030"/>
                      <a:pt x="6057" y="6950"/>
                      <a:pt x="6174" y="6862"/>
                    </a:cubicBezTo>
                    <a:lnTo>
                      <a:pt x="6832" y="7208"/>
                    </a:lnTo>
                    <a:cubicBezTo>
                      <a:pt x="7080" y="6989"/>
                      <a:pt x="7302" y="6741"/>
                      <a:pt x="7492" y="6470"/>
                    </a:cubicBezTo>
                    <a:lnTo>
                      <a:pt x="7075" y="5854"/>
                    </a:lnTo>
                    <a:cubicBezTo>
                      <a:pt x="7149" y="5728"/>
                      <a:pt x="7216" y="5596"/>
                      <a:pt x="7274" y="5461"/>
                    </a:cubicBezTo>
                    <a:lnTo>
                      <a:pt x="8017" y="5432"/>
                    </a:lnTo>
                  </a:path>
                </a:pathLst>
              </a:custGeom>
              <a:solidFill>
                <a:srgbClr val="14386B"/>
              </a:solidFill>
              <a:ln>
                <a:noFill/>
              </a:ln>
              <a:effectLst>
                <a:outerShdw blurRad="50800" dist="38100" dir="13500000" algn="br" rotWithShape="0">
                  <a:prstClr val="black">
                    <a:alpha val="40000"/>
                  </a:prstClr>
                </a:outerShdw>
              </a:effec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Symbio AR+LT"/>
                </a:endParaRPr>
              </a:p>
            </p:txBody>
          </p:sp>
          <p:sp>
            <p:nvSpPr>
              <p:cNvPr id="170" name="Oval 169">
                <a:extLst>
                  <a:ext uri="{FF2B5EF4-FFF2-40B4-BE49-F238E27FC236}">
                    <a16:creationId xmlns:a16="http://schemas.microsoft.com/office/drawing/2014/main" id="{6A11470B-743E-475E-BA77-D69F6E567538}"/>
                  </a:ext>
                </a:extLst>
              </p:cNvPr>
              <p:cNvSpPr/>
              <p:nvPr/>
            </p:nvSpPr>
            <p:spPr>
              <a:xfrm>
                <a:off x="2471753" y="3458787"/>
                <a:ext cx="728933" cy="75325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Symbio AR+LT"/>
                </a:endParaRPr>
              </a:p>
            </p:txBody>
          </p:sp>
          <p:sp>
            <p:nvSpPr>
              <p:cNvPr id="172" name="Oval 171">
                <a:extLst>
                  <a:ext uri="{FF2B5EF4-FFF2-40B4-BE49-F238E27FC236}">
                    <a16:creationId xmlns:a16="http://schemas.microsoft.com/office/drawing/2014/main" id="{022F6074-FFD5-48AD-885B-05E815E14019}"/>
                  </a:ext>
                </a:extLst>
              </p:cNvPr>
              <p:cNvSpPr/>
              <p:nvPr/>
            </p:nvSpPr>
            <p:spPr>
              <a:xfrm>
                <a:off x="3077743" y="4176213"/>
                <a:ext cx="750626" cy="712905"/>
              </a:xfrm>
              <a:prstGeom prst="ellipse">
                <a:avLst/>
              </a:prstGeom>
              <a:solidFill>
                <a:schemeClr val="bg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prst="cross"/>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Symbio AR+LT"/>
                </a:endParaRPr>
              </a:p>
            </p:txBody>
          </p:sp>
          <p:pic>
            <p:nvPicPr>
              <p:cNvPr id="173" name="Picture 4" descr="Data Analysis PNG Images Transparent Background | PNG Play">
                <a:extLst>
                  <a:ext uri="{FF2B5EF4-FFF2-40B4-BE49-F238E27FC236}">
                    <a16:creationId xmlns:a16="http://schemas.microsoft.com/office/drawing/2014/main" id="{E0D2E6BB-5C82-41F5-B188-5BD7DCE5335B}"/>
                  </a:ext>
                </a:extLst>
              </p:cNvPr>
              <p:cNvPicPr>
                <a:picLocks noChangeAspect="1" noChangeArrowheads="1"/>
              </p:cNvPicPr>
              <p:nvPr/>
            </p:nvPicPr>
            <p:blipFill>
              <a:blip r:embed="rId11">
                <a:clrChange>
                  <a:clrFrom>
                    <a:srgbClr val="006343"/>
                  </a:clrFrom>
                  <a:clrTo>
                    <a:srgbClr val="006343">
                      <a:alpha val="0"/>
                    </a:srgbClr>
                  </a:clrTo>
                </a:clrChange>
                <a:extLst>
                  <a:ext uri="{28A0092B-C50C-407E-A947-70E740481C1C}">
                    <a14:useLocalDpi xmlns:a14="http://schemas.microsoft.com/office/drawing/2010/main" val="0"/>
                  </a:ext>
                </a:extLst>
              </a:blip>
              <a:srcRect/>
              <a:stretch>
                <a:fillRect/>
              </a:stretch>
            </p:blipFill>
            <p:spPr bwMode="auto">
              <a:xfrm>
                <a:off x="2413486" y="3405963"/>
                <a:ext cx="830857" cy="831860"/>
              </a:xfrm>
              <a:prstGeom prst="rect">
                <a:avLst/>
              </a:prstGeom>
              <a:noFill/>
              <a:extLst>
                <a:ext uri="{909E8E84-426E-40DD-AFC4-6F175D3DCCD1}">
                  <a14:hiddenFill xmlns:a14="http://schemas.microsoft.com/office/drawing/2010/main">
                    <a:solidFill>
                      <a:srgbClr val="FFFFFF"/>
                    </a:solidFill>
                  </a14:hiddenFill>
                </a:ext>
              </a:extLst>
            </p:spPr>
          </p:pic>
          <p:sp>
            <p:nvSpPr>
              <p:cNvPr id="175" name="Freeform 6">
                <a:extLst>
                  <a:ext uri="{FF2B5EF4-FFF2-40B4-BE49-F238E27FC236}">
                    <a16:creationId xmlns:a16="http://schemas.microsoft.com/office/drawing/2014/main" id="{A8F1C02A-B55D-45BE-97FB-B0ED486D0DB4}"/>
                  </a:ext>
                </a:extLst>
              </p:cNvPr>
              <p:cNvSpPr>
                <a:spLocks noEditPoints="1"/>
              </p:cNvSpPr>
              <p:nvPr/>
            </p:nvSpPr>
            <p:spPr bwMode="auto">
              <a:xfrm>
                <a:off x="2832927" y="3938982"/>
                <a:ext cx="1255251" cy="1191288"/>
              </a:xfrm>
              <a:custGeom>
                <a:avLst/>
                <a:gdLst>
                  <a:gd name="T0" fmla="*/ 4109 w 8218"/>
                  <a:gd name="T1" fmla="*/ 6534 h 8219"/>
                  <a:gd name="T2" fmla="*/ 1684 w 8218"/>
                  <a:gd name="T3" fmla="*/ 4109 h 8219"/>
                  <a:gd name="T4" fmla="*/ 4109 w 8218"/>
                  <a:gd name="T5" fmla="*/ 1684 h 8219"/>
                  <a:gd name="T6" fmla="*/ 6534 w 8218"/>
                  <a:gd name="T7" fmla="*/ 4109 h 8219"/>
                  <a:gd name="T8" fmla="*/ 4109 w 8218"/>
                  <a:gd name="T9" fmla="*/ 6534 h 8219"/>
                  <a:gd name="T10" fmla="*/ 8017 w 8218"/>
                  <a:gd name="T11" fmla="*/ 5432 h 8219"/>
                  <a:gd name="T12" fmla="*/ 8218 w 8218"/>
                  <a:gd name="T13" fmla="*/ 4462 h 8219"/>
                  <a:gd name="T14" fmla="*/ 7550 w 8218"/>
                  <a:gd name="T15" fmla="*/ 4138 h 8219"/>
                  <a:gd name="T16" fmla="*/ 7537 w 8218"/>
                  <a:gd name="T17" fmla="*/ 3811 h 8219"/>
                  <a:gd name="T18" fmla="*/ 7525 w 8218"/>
                  <a:gd name="T19" fmla="*/ 3698 h 8219"/>
                  <a:gd name="T20" fmla="*/ 8154 w 8218"/>
                  <a:gd name="T21" fmla="*/ 3300 h 8219"/>
                  <a:gd name="T22" fmla="*/ 7846 w 8218"/>
                  <a:gd name="T23" fmla="*/ 2360 h 8219"/>
                  <a:gd name="T24" fmla="*/ 7103 w 8218"/>
                  <a:gd name="T25" fmla="*/ 2414 h 8219"/>
                  <a:gd name="T26" fmla="*/ 6862 w 8218"/>
                  <a:gd name="T27" fmla="*/ 2044 h 8219"/>
                  <a:gd name="T28" fmla="*/ 7207 w 8218"/>
                  <a:gd name="T29" fmla="*/ 1387 h 8219"/>
                  <a:gd name="T30" fmla="*/ 6470 w 8218"/>
                  <a:gd name="T31" fmla="*/ 727 h 8219"/>
                  <a:gd name="T32" fmla="*/ 5854 w 8218"/>
                  <a:gd name="T33" fmla="*/ 1144 h 8219"/>
                  <a:gd name="T34" fmla="*/ 5460 w 8218"/>
                  <a:gd name="T35" fmla="*/ 944 h 8219"/>
                  <a:gd name="T36" fmla="*/ 5431 w 8218"/>
                  <a:gd name="T37" fmla="*/ 202 h 8219"/>
                  <a:gd name="T38" fmla="*/ 4462 w 8218"/>
                  <a:gd name="T39" fmla="*/ 0 h 8219"/>
                  <a:gd name="T40" fmla="*/ 4138 w 8218"/>
                  <a:gd name="T41" fmla="*/ 669 h 8219"/>
                  <a:gd name="T42" fmla="*/ 3811 w 8218"/>
                  <a:gd name="T43" fmla="*/ 682 h 8219"/>
                  <a:gd name="T44" fmla="*/ 3698 w 8218"/>
                  <a:gd name="T45" fmla="*/ 694 h 8219"/>
                  <a:gd name="T46" fmla="*/ 3301 w 8218"/>
                  <a:gd name="T47" fmla="*/ 64 h 8219"/>
                  <a:gd name="T48" fmla="*/ 2360 w 8218"/>
                  <a:gd name="T49" fmla="*/ 373 h 8219"/>
                  <a:gd name="T50" fmla="*/ 2414 w 8218"/>
                  <a:gd name="T51" fmla="*/ 1115 h 8219"/>
                  <a:gd name="T52" fmla="*/ 2045 w 8218"/>
                  <a:gd name="T53" fmla="*/ 1357 h 8219"/>
                  <a:gd name="T54" fmla="*/ 1386 w 8218"/>
                  <a:gd name="T55" fmla="*/ 1011 h 8219"/>
                  <a:gd name="T56" fmla="*/ 727 w 8218"/>
                  <a:gd name="T57" fmla="*/ 1749 h 8219"/>
                  <a:gd name="T58" fmla="*/ 1145 w 8218"/>
                  <a:gd name="T59" fmla="*/ 2365 h 8219"/>
                  <a:gd name="T60" fmla="*/ 944 w 8218"/>
                  <a:gd name="T61" fmla="*/ 2758 h 8219"/>
                  <a:gd name="T62" fmla="*/ 202 w 8218"/>
                  <a:gd name="T63" fmla="*/ 2787 h 8219"/>
                  <a:gd name="T64" fmla="*/ 0 w 8218"/>
                  <a:gd name="T65" fmla="*/ 3757 h 8219"/>
                  <a:gd name="T66" fmla="*/ 669 w 8218"/>
                  <a:gd name="T67" fmla="*/ 4081 h 8219"/>
                  <a:gd name="T68" fmla="*/ 681 w 8218"/>
                  <a:gd name="T69" fmla="*/ 4408 h 8219"/>
                  <a:gd name="T70" fmla="*/ 694 w 8218"/>
                  <a:gd name="T71" fmla="*/ 4521 h 8219"/>
                  <a:gd name="T72" fmla="*/ 65 w 8218"/>
                  <a:gd name="T73" fmla="*/ 4918 h 8219"/>
                  <a:gd name="T74" fmla="*/ 373 w 8218"/>
                  <a:gd name="T75" fmla="*/ 5859 h 8219"/>
                  <a:gd name="T76" fmla="*/ 1115 w 8218"/>
                  <a:gd name="T77" fmla="*/ 5805 h 8219"/>
                  <a:gd name="T78" fmla="*/ 1357 w 8218"/>
                  <a:gd name="T79" fmla="*/ 6174 h 8219"/>
                  <a:gd name="T80" fmla="*/ 1011 w 8218"/>
                  <a:gd name="T81" fmla="*/ 6832 h 8219"/>
                  <a:gd name="T82" fmla="*/ 1749 w 8218"/>
                  <a:gd name="T83" fmla="*/ 7492 h 8219"/>
                  <a:gd name="T84" fmla="*/ 2365 w 8218"/>
                  <a:gd name="T85" fmla="*/ 7074 h 8219"/>
                  <a:gd name="T86" fmla="*/ 2758 w 8218"/>
                  <a:gd name="T87" fmla="*/ 7274 h 8219"/>
                  <a:gd name="T88" fmla="*/ 2787 w 8218"/>
                  <a:gd name="T89" fmla="*/ 8017 h 8219"/>
                  <a:gd name="T90" fmla="*/ 3756 w 8218"/>
                  <a:gd name="T91" fmla="*/ 8219 h 8219"/>
                  <a:gd name="T92" fmla="*/ 4081 w 8218"/>
                  <a:gd name="T93" fmla="*/ 7550 h 8219"/>
                  <a:gd name="T94" fmla="*/ 4408 w 8218"/>
                  <a:gd name="T95" fmla="*/ 7537 h 8219"/>
                  <a:gd name="T96" fmla="*/ 4520 w 8218"/>
                  <a:gd name="T97" fmla="*/ 7524 h 8219"/>
                  <a:gd name="T98" fmla="*/ 4917 w 8218"/>
                  <a:gd name="T99" fmla="*/ 8155 h 8219"/>
                  <a:gd name="T100" fmla="*/ 5859 w 8218"/>
                  <a:gd name="T101" fmla="*/ 7847 h 8219"/>
                  <a:gd name="T102" fmla="*/ 5805 w 8218"/>
                  <a:gd name="T103" fmla="*/ 7104 h 8219"/>
                  <a:gd name="T104" fmla="*/ 6174 w 8218"/>
                  <a:gd name="T105" fmla="*/ 6862 h 8219"/>
                  <a:gd name="T106" fmla="*/ 6832 w 8218"/>
                  <a:gd name="T107" fmla="*/ 7208 h 8219"/>
                  <a:gd name="T108" fmla="*/ 7492 w 8218"/>
                  <a:gd name="T109" fmla="*/ 6470 h 8219"/>
                  <a:gd name="T110" fmla="*/ 7075 w 8218"/>
                  <a:gd name="T111" fmla="*/ 5854 h 8219"/>
                  <a:gd name="T112" fmla="*/ 7274 w 8218"/>
                  <a:gd name="T113" fmla="*/ 5461 h 8219"/>
                  <a:gd name="T114" fmla="*/ 8017 w 8218"/>
                  <a:gd name="T115" fmla="*/ 5432 h 8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218" h="8219">
                    <a:moveTo>
                      <a:pt x="4109" y="6534"/>
                    </a:moveTo>
                    <a:cubicBezTo>
                      <a:pt x="2772" y="6534"/>
                      <a:pt x="1684" y="5447"/>
                      <a:pt x="1684" y="4109"/>
                    </a:cubicBezTo>
                    <a:cubicBezTo>
                      <a:pt x="1684" y="2772"/>
                      <a:pt x="2772" y="1684"/>
                      <a:pt x="4109" y="1684"/>
                    </a:cubicBezTo>
                    <a:cubicBezTo>
                      <a:pt x="5446" y="1684"/>
                      <a:pt x="6534" y="2772"/>
                      <a:pt x="6534" y="4109"/>
                    </a:cubicBezTo>
                    <a:cubicBezTo>
                      <a:pt x="6534" y="5447"/>
                      <a:pt x="5446" y="6534"/>
                      <a:pt x="4109" y="6534"/>
                    </a:cubicBezTo>
                    <a:close/>
                    <a:moveTo>
                      <a:pt x="8017" y="5432"/>
                    </a:moveTo>
                    <a:cubicBezTo>
                      <a:pt x="8122" y="5122"/>
                      <a:pt x="8190" y="4797"/>
                      <a:pt x="8218" y="4462"/>
                    </a:cubicBezTo>
                    <a:lnTo>
                      <a:pt x="7550" y="4138"/>
                    </a:lnTo>
                    <a:cubicBezTo>
                      <a:pt x="7551" y="4030"/>
                      <a:pt x="7547" y="3921"/>
                      <a:pt x="7537" y="3811"/>
                    </a:cubicBezTo>
                    <a:cubicBezTo>
                      <a:pt x="7534" y="3773"/>
                      <a:pt x="7529" y="3736"/>
                      <a:pt x="7525" y="3698"/>
                    </a:cubicBezTo>
                    <a:lnTo>
                      <a:pt x="8154" y="3300"/>
                    </a:lnTo>
                    <a:cubicBezTo>
                      <a:pt x="8088" y="2970"/>
                      <a:pt x="7984" y="2655"/>
                      <a:pt x="7846" y="2360"/>
                    </a:cubicBezTo>
                    <a:lnTo>
                      <a:pt x="7103" y="2414"/>
                    </a:lnTo>
                    <a:cubicBezTo>
                      <a:pt x="7031" y="2285"/>
                      <a:pt x="6950" y="2162"/>
                      <a:pt x="6862" y="2044"/>
                    </a:cubicBezTo>
                    <a:lnTo>
                      <a:pt x="7207" y="1387"/>
                    </a:lnTo>
                    <a:cubicBezTo>
                      <a:pt x="6989" y="1138"/>
                      <a:pt x="6741" y="917"/>
                      <a:pt x="6470" y="727"/>
                    </a:cubicBezTo>
                    <a:lnTo>
                      <a:pt x="5854" y="1144"/>
                    </a:lnTo>
                    <a:cubicBezTo>
                      <a:pt x="5728" y="1070"/>
                      <a:pt x="5596" y="1003"/>
                      <a:pt x="5460" y="944"/>
                    </a:cubicBezTo>
                    <a:lnTo>
                      <a:pt x="5431" y="202"/>
                    </a:lnTo>
                    <a:cubicBezTo>
                      <a:pt x="5122" y="97"/>
                      <a:pt x="4796" y="28"/>
                      <a:pt x="4462" y="0"/>
                    </a:cubicBezTo>
                    <a:lnTo>
                      <a:pt x="4138" y="669"/>
                    </a:lnTo>
                    <a:cubicBezTo>
                      <a:pt x="4030" y="668"/>
                      <a:pt x="3921" y="672"/>
                      <a:pt x="3811" y="682"/>
                    </a:cubicBezTo>
                    <a:cubicBezTo>
                      <a:pt x="3772" y="685"/>
                      <a:pt x="3735" y="690"/>
                      <a:pt x="3698" y="694"/>
                    </a:cubicBezTo>
                    <a:lnTo>
                      <a:pt x="3301" y="64"/>
                    </a:lnTo>
                    <a:cubicBezTo>
                      <a:pt x="2970" y="130"/>
                      <a:pt x="2655" y="234"/>
                      <a:pt x="2360" y="373"/>
                    </a:cubicBezTo>
                    <a:lnTo>
                      <a:pt x="2414" y="1115"/>
                    </a:lnTo>
                    <a:cubicBezTo>
                      <a:pt x="2285" y="1188"/>
                      <a:pt x="2161" y="1269"/>
                      <a:pt x="2045" y="1357"/>
                    </a:cubicBezTo>
                    <a:lnTo>
                      <a:pt x="1386" y="1011"/>
                    </a:lnTo>
                    <a:cubicBezTo>
                      <a:pt x="1138" y="1230"/>
                      <a:pt x="916" y="1478"/>
                      <a:pt x="727" y="1749"/>
                    </a:cubicBezTo>
                    <a:lnTo>
                      <a:pt x="1145" y="2365"/>
                    </a:lnTo>
                    <a:cubicBezTo>
                      <a:pt x="1070" y="2491"/>
                      <a:pt x="1002" y="2623"/>
                      <a:pt x="944" y="2758"/>
                    </a:cubicBezTo>
                    <a:lnTo>
                      <a:pt x="202" y="2787"/>
                    </a:lnTo>
                    <a:cubicBezTo>
                      <a:pt x="96" y="3097"/>
                      <a:pt x="28" y="3422"/>
                      <a:pt x="0" y="3757"/>
                    </a:cubicBezTo>
                    <a:lnTo>
                      <a:pt x="669" y="4081"/>
                    </a:lnTo>
                    <a:cubicBezTo>
                      <a:pt x="668" y="4189"/>
                      <a:pt x="672" y="4298"/>
                      <a:pt x="681" y="4408"/>
                    </a:cubicBezTo>
                    <a:cubicBezTo>
                      <a:pt x="685" y="4446"/>
                      <a:pt x="689" y="4483"/>
                      <a:pt x="694" y="4521"/>
                    </a:cubicBezTo>
                    <a:lnTo>
                      <a:pt x="65" y="4918"/>
                    </a:lnTo>
                    <a:cubicBezTo>
                      <a:pt x="131" y="5248"/>
                      <a:pt x="234" y="5564"/>
                      <a:pt x="373" y="5859"/>
                    </a:cubicBezTo>
                    <a:lnTo>
                      <a:pt x="1115" y="5805"/>
                    </a:lnTo>
                    <a:cubicBezTo>
                      <a:pt x="1188" y="5933"/>
                      <a:pt x="1269" y="6057"/>
                      <a:pt x="1357" y="6174"/>
                    </a:cubicBezTo>
                    <a:lnTo>
                      <a:pt x="1011" y="6832"/>
                    </a:lnTo>
                    <a:cubicBezTo>
                      <a:pt x="1229" y="7081"/>
                      <a:pt x="1478" y="7302"/>
                      <a:pt x="1749" y="7492"/>
                    </a:cubicBezTo>
                    <a:lnTo>
                      <a:pt x="2365" y="7074"/>
                    </a:lnTo>
                    <a:cubicBezTo>
                      <a:pt x="2491" y="7149"/>
                      <a:pt x="2622" y="7216"/>
                      <a:pt x="2758" y="7274"/>
                    </a:cubicBezTo>
                    <a:lnTo>
                      <a:pt x="2787" y="8017"/>
                    </a:lnTo>
                    <a:cubicBezTo>
                      <a:pt x="3097" y="8122"/>
                      <a:pt x="3421" y="8191"/>
                      <a:pt x="3756" y="8219"/>
                    </a:cubicBezTo>
                    <a:lnTo>
                      <a:pt x="4081" y="7550"/>
                    </a:lnTo>
                    <a:cubicBezTo>
                      <a:pt x="4189" y="7551"/>
                      <a:pt x="4298" y="7547"/>
                      <a:pt x="4408" y="7537"/>
                    </a:cubicBezTo>
                    <a:cubicBezTo>
                      <a:pt x="4446" y="7534"/>
                      <a:pt x="4483" y="7529"/>
                      <a:pt x="4520" y="7524"/>
                    </a:cubicBezTo>
                    <a:lnTo>
                      <a:pt x="4917" y="8155"/>
                    </a:lnTo>
                    <a:cubicBezTo>
                      <a:pt x="5249" y="8089"/>
                      <a:pt x="5564" y="7985"/>
                      <a:pt x="5859" y="7847"/>
                    </a:cubicBezTo>
                    <a:lnTo>
                      <a:pt x="5805" y="7104"/>
                    </a:lnTo>
                    <a:cubicBezTo>
                      <a:pt x="5933" y="7030"/>
                      <a:pt x="6057" y="6950"/>
                      <a:pt x="6174" y="6862"/>
                    </a:cubicBezTo>
                    <a:lnTo>
                      <a:pt x="6832" y="7208"/>
                    </a:lnTo>
                    <a:cubicBezTo>
                      <a:pt x="7080" y="6989"/>
                      <a:pt x="7302" y="6741"/>
                      <a:pt x="7492" y="6470"/>
                    </a:cubicBezTo>
                    <a:lnTo>
                      <a:pt x="7075" y="5854"/>
                    </a:lnTo>
                    <a:cubicBezTo>
                      <a:pt x="7149" y="5728"/>
                      <a:pt x="7216" y="5596"/>
                      <a:pt x="7274" y="5461"/>
                    </a:cubicBezTo>
                    <a:lnTo>
                      <a:pt x="8017" y="5432"/>
                    </a:lnTo>
                  </a:path>
                </a:pathLst>
              </a:custGeom>
              <a:solidFill>
                <a:srgbClr val="62BFCB"/>
              </a:solidFill>
              <a:ln>
                <a:noFill/>
              </a:ln>
              <a:effectLst>
                <a:outerShdw blurRad="50800" dist="381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Symbio AR+LT"/>
                </a:endParaRPr>
              </a:p>
            </p:txBody>
          </p:sp>
          <p:sp>
            <p:nvSpPr>
              <p:cNvPr id="176" name="Oval 175">
                <a:extLst>
                  <a:ext uri="{FF2B5EF4-FFF2-40B4-BE49-F238E27FC236}">
                    <a16:creationId xmlns:a16="http://schemas.microsoft.com/office/drawing/2014/main" id="{D4CB2646-E748-45FD-B28A-C8EBEC8F5BC9}"/>
                  </a:ext>
                </a:extLst>
              </p:cNvPr>
              <p:cNvSpPr/>
              <p:nvPr/>
            </p:nvSpPr>
            <p:spPr>
              <a:xfrm>
                <a:off x="3478578" y="3471479"/>
                <a:ext cx="581405" cy="572674"/>
              </a:xfrm>
              <a:prstGeom prst="ellipse">
                <a:avLst/>
              </a:prstGeom>
              <a:solidFill>
                <a:schemeClr val="bg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prst="cross"/>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Symbio AR+LT"/>
                </a:endParaRPr>
              </a:p>
            </p:txBody>
          </p:sp>
          <p:sp>
            <p:nvSpPr>
              <p:cNvPr id="177" name="Freeform 6">
                <a:extLst>
                  <a:ext uri="{FF2B5EF4-FFF2-40B4-BE49-F238E27FC236}">
                    <a16:creationId xmlns:a16="http://schemas.microsoft.com/office/drawing/2014/main" id="{A67C894F-A09C-4D36-9A71-2D09D0D98701}"/>
                  </a:ext>
                </a:extLst>
              </p:cNvPr>
              <p:cNvSpPr>
                <a:spLocks noEditPoints="1"/>
              </p:cNvSpPr>
              <p:nvPr/>
            </p:nvSpPr>
            <p:spPr bwMode="auto">
              <a:xfrm>
                <a:off x="3306114" y="3304454"/>
                <a:ext cx="942747" cy="921233"/>
              </a:xfrm>
              <a:custGeom>
                <a:avLst/>
                <a:gdLst>
                  <a:gd name="T0" fmla="*/ 4109 w 8218"/>
                  <a:gd name="T1" fmla="*/ 6534 h 8219"/>
                  <a:gd name="T2" fmla="*/ 1684 w 8218"/>
                  <a:gd name="T3" fmla="*/ 4109 h 8219"/>
                  <a:gd name="T4" fmla="*/ 4109 w 8218"/>
                  <a:gd name="T5" fmla="*/ 1684 h 8219"/>
                  <a:gd name="T6" fmla="*/ 6534 w 8218"/>
                  <a:gd name="T7" fmla="*/ 4109 h 8219"/>
                  <a:gd name="T8" fmla="*/ 4109 w 8218"/>
                  <a:gd name="T9" fmla="*/ 6534 h 8219"/>
                  <a:gd name="T10" fmla="*/ 8017 w 8218"/>
                  <a:gd name="T11" fmla="*/ 5432 h 8219"/>
                  <a:gd name="T12" fmla="*/ 8218 w 8218"/>
                  <a:gd name="T13" fmla="*/ 4462 h 8219"/>
                  <a:gd name="T14" fmla="*/ 7550 w 8218"/>
                  <a:gd name="T15" fmla="*/ 4138 h 8219"/>
                  <a:gd name="T16" fmla="*/ 7537 w 8218"/>
                  <a:gd name="T17" fmla="*/ 3811 h 8219"/>
                  <a:gd name="T18" fmla="*/ 7525 w 8218"/>
                  <a:gd name="T19" fmla="*/ 3698 h 8219"/>
                  <a:gd name="T20" fmla="*/ 8154 w 8218"/>
                  <a:gd name="T21" fmla="*/ 3300 h 8219"/>
                  <a:gd name="T22" fmla="*/ 7846 w 8218"/>
                  <a:gd name="T23" fmla="*/ 2360 h 8219"/>
                  <a:gd name="T24" fmla="*/ 7103 w 8218"/>
                  <a:gd name="T25" fmla="*/ 2414 h 8219"/>
                  <a:gd name="T26" fmla="*/ 6862 w 8218"/>
                  <a:gd name="T27" fmla="*/ 2044 h 8219"/>
                  <a:gd name="T28" fmla="*/ 7207 w 8218"/>
                  <a:gd name="T29" fmla="*/ 1387 h 8219"/>
                  <a:gd name="T30" fmla="*/ 6470 w 8218"/>
                  <a:gd name="T31" fmla="*/ 727 h 8219"/>
                  <a:gd name="T32" fmla="*/ 5854 w 8218"/>
                  <a:gd name="T33" fmla="*/ 1144 h 8219"/>
                  <a:gd name="T34" fmla="*/ 5460 w 8218"/>
                  <a:gd name="T35" fmla="*/ 944 h 8219"/>
                  <a:gd name="T36" fmla="*/ 5431 w 8218"/>
                  <a:gd name="T37" fmla="*/ 202 h 8219"/>
                  <a:gd name="T38" fmla="*/ 4462 w 8218"/>
                  <a:gd name="T39" fmla="*/ 0 h 8219"/>
                  <a:gd name="T40" fmla="*/ 4138 w 8218"/>
                  <a:gd name="T41" fmla="*/ 669 h 8219"/>
                  <a:gd name="T42" fmla="*/ 3811 w 8218"/>
                  <a:gd name="T43" fmla="*/ 682 h 8219"/>
                  <a:gd name="T44" fmla="*/ 3698 w 8218"/>
                  <a:gd name="T45" fmla="*/ 694 h 8219"/>
                  <a:gd name="T46" fmla="*/ 3301 w 8218"/>
                  <a:gd name="T47" fmla="*/ 64 h 8219"/>
                  <a:gd name="T48" fmla="*/ 2360 w 8218"/>
                  <a:gd name="T49" fmla="*/ 373 h 8219"/>
                  <a:gd name="T50" fmla="*/ 2414 w 8218"/>
                  <a:gd name="T51" fmla="*/ 1115 h 8219"/>
                  <a:gd name="T52" fmla="*/ 2045 w 8218"/>
                  <a:gd name="T53" fmla="*/ 1357 h 8219"/>
                  <a:gd name="T54" fmla="*/ 1386 w 8218"/>
                  <a:gd name="T55" fmla="*/ 1011 h 8219"/>
                  <a:gd name="T56" fmla="*/ 727 w 8218"/>
                  <a:gd name="T57" fmla="*/ 1749 h 8219"/>
                  <a:gd name="T58" fmla="*/ 1145 w 8218"/>
                  <a:gd name="T59" fmla="*/ 2365 h 8219"/>
                  <a:gd name="T60" fmla="*/ 944 w 8218"/>
                  <a:gd name="T61" fmla="*/ 2758 h 8219"/>
                  <a:gd name="T62" fmla="*/ 202 w 8218"/>
                  <a:gd name="T63" fmla="*/ 2787 h 8219"/>
                  <a:gd name="T64" fmla="*/ 0 w 8218"/>
                  <a:gd name="T65" fmla="*/ 3757 h 8219"/>
                  <a:gd name="T66" fmla="*/ 669 w 8218"/>
                  <a:gd name="T67" fmla="*/ 4081 h 8219"/>
                  <a:gd name="T68" fmla="*/ 681 w 8218"/>
                  <a:gd name="T69" fmla="*/ 4408 h 8219"/>
                  <a:gd name="T70" fmla="*/ 694 w 8218"/>
                  <a:gd name="T71" fmla="*/ 4521 h 8219"/>
                  <a:gd name="T72" fmla="*/ 65 w 8218"/>
                  <a:gd name="T73" fmla="*/ 4918 h 8219"/>
                  <a:gd name="T74" fmla="*/ 373 w 8218"/>
                  <a:gd name="T75" fmla="*/ 5859 h 8219"/>
                  <a:gd name="T76" fmla="*/ 1115 w 8218"/>
                  <a:gd name="T77" fmla="*/ 5805 h 8219"/>
                  <a:gd name="T78" fmla="*/ 1357 w 8218"/>
                  <a:gd name="T79" fmla="*/ 6174 h 8219"/>
                  <a:gd name="T80" fmla="*/ 1011 w 8218"/>
                  <a:gd name="T81" fmla="*/ 6832 h 8219"/>
                  <a:gd name="T82" fmla="*/ 1749 w 8218"/>
                  <a:gd name="T83" fmla="*/ 7492 h 8219"/>
                  <a:gd name="T84" fmla="*/ 2365 w 8218"/>
                  <a:gd name="T85" fmla="*/ 7074 h 8219"/>
                  <a:gd name="T86" fmla="*/ 2758 w 8218"/>
                  <a:gd name="T87" fmla="*/ 7274 h 8219"/>
                  <a:gd name="T88" fmla="*/ 2787 w 8218"/>
                  <a:gd name="T89" fmla="*/ 8017 h 8219"/>
                  <a:gd name="T90" fmla="*/ 3756 w 8218"/>
                  <a:gd name="T91" fmla="*/ 8219 h 8219"/>
                  <a:gd name="T92" fmla="*/ 4081 w 8218"/>
                  <a:gd name="T93" fmla="*/ 7550 h 8219"/>
                  <a:gd name="T94" fmla="*/ 4408 w 8218"/>
                  <a:gd name="T95" fmla="*/ 7537 h 8219"/>
                  <a:gd name="T96" fmla="*/ 4520 w 8218"/>
                  <a:gd name="T97" fmla="*/ 7524 h 8219"/>
                  <a:gd name="T98" fmla="*/ 4917 w 8218"/>
                  <a:gd name="T99" fmla="*/ 8155 h 8219"/>
                  <a:gd name="T100" fmla="*/ 5859 w 8218"/>
                  <a:gd name="T101" fmla="*/ 7847 h 8219"/>
                  <a:gd name="T102" fmla="*/ 5805 w 8218"/>
                  <a:gd name="T103" fmla="*/ 7104 h 8219"/>
                  <a:gd name="T104" fmla="*/ 6174 w 8218"/>
                  <a:gd name="T105" fmla="*/ 6862 h 8219"/>
                  <a:gd name="T106" fmla="*/ 6832 w 8218"/>
                  <a:gd name="T107" fmla="*/ 7208 h 8219"/>
                  <a:gd name="T108" fmla="*/ 7492 w 8218"/>
                  <a:gd name="T109" fmla="*/ 6470 h 8219"/>
                  <a:gd name="T110" fmla="*/ 7075 w 8218"/>
                  <a:gd name="T111" fmla="*/ 5854 h 8219"/>
                  <a:gd name="T112" fmla="*/ 7274 w 8218"/>
                  <a:gd name="T113" fmla="*/ 5461 h 8219"/>
                  <a:gd name="T114" fmla="*/ 8017 w 8218"/>
                  <a:gd name="T115" fmla="*/ 5432 h 8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218" h="8219">
                    <a:moveTo>
                      <a:pt x="4109" y="6534"/>
                    </a:moveTo>
                    <a:cubicBezTo>
                      <a:pt x="2772" y="6534"/>
                      <a:pt x="1684" y="5447"/>
                      <a:pt x="1684" y="4109"/>
                    </a:cubicBezTo>
                    <a:cubicBezTo>
                      <a:pt x="1684" y="2772"/>
                      <a:pt x="2772" y="1684"/>
                      <a:pt x="4109" y="1684"/>
                    </a:cubicBezTo>
                    <a:cubicBezTo>
                      <a:pt x="5446" y="1684"/>
                      <a:pt x="6534" y="2772"/>
                      <a:pt x="6534" y="4109"/>
                    </a:cubicBezTo>
                    <a:cubicBezTo>
                      <a:pt x="6534" y="5447"/>
                      <a:pt x="5446" y="6534"/>
                      <a:pt x="4109" y="6534"/>
                    </a:cubicBezTo>
                    <a:close/>
                    <a:moveTo>
                      <a:pt x="8017" y="5432"/>
                    </a:moveTo>
                    <a:cubicBezTo>
                      <a:pt x="8122" y="5122"/>
                      <a:pt x="8190" y="4797"/>
                      <a:pt x="8218" y="4462"/>
                    </a:cubicBezTo>
                    <a:lnTo>
                      <a:pt x="7550" y="4138"/>
                    </a:lnTo>
                    <a:cubicBezTo>
                      <a:pt x="7551" y="4030"/>
                      <a:pt x="7547" y="3921"/>
                      <a:pt x="7537" y="3811"/>
                    </a:cubicBezTo>
                    <a:cubicBezTo>
                      <a:pt x="7534" y="3773"/>
                      <a:pt x="7529" y="3736"/>
                      <a:pt x="7525" y="3698"/>
                    </a:cubicBezTo>
                    <a:lnTo>
                      <a:pt x="8154" y="3300"/>
                    </a:lnTo>
                    <a:cubicBezTo>
                      <a:pt x="8088" y="2970"/>
                      <a:pt x="7984" y="2655"/>
                      <a:pt x="7846" y="2360"/>
                    </a:cubicBezTo>
                    <a:lnTo>
                      <a:pt x="7103" y="2414"/>
                    </a:lnTo>
                    <a:cubicBezTo>
                      <a:pt x="7031" y="2285"/>
                      <a:pt x="6950" y="2162"/>
                      <a:pt x="6862" y="2044"/>
                    </a:cubicBezTo>
                    <a:lnTo>
                      <a:pt x="7207" y="1387"/>
                    </a:lnTo>
                    <a:cubicBezTo>
                      <a:pt x="6989" y="1138"/>
                      <a:pt x="6741" y="917"/>
                      <a:pt x="6470" y="727"/>
                    </a:cubicBezTo>
                    <a:lnTo>
                      <a:pt x="5854" y="1144"/>
                    </a:lnTo>
                    <a:cubicBezTo>
                      <a:pt x="5728" y="1070"/>
                      <a:pt x="5596" y="1003"/>
                      <a:pt x="5460" y="944"/>
                    </a:cubicBezTo>
                    <a:lnTo>
                      <a:pt x="5431" y="202"/>
                    </a:lnTo>
                    <a:cubicBezTo>
                      <a:pt x="5122" y="97"/>
                      <a:pt x="4796" y="28"/>
                      <a:pt x="4462" y="0"/>
                    </a:cubicBezTo>
                    <a:lnTo>
                      <a:pt x="4138" y="669"/>
                    </a:lnTo>
                    <a:cubicBezTo>
                      <a:pt x="4030" y="668"/>
                      <a:pt x="3921" y="672"/>
                      <a:pt x="3811" y="682"/>
                    </a:cubicBezTo>
                    <a:cubicBezTo>
                      <a:pt x="3772" y="685"/>
                      <a:pt x="3735" y="690"/>
                      <a:pt x="3698" y="694"/>
                    </a:cubicBezTo>
                    <a:lnTo>
                      <a:pt x="3301" y="64"/>
                    </a:lnTo>
                    <a:cubicBezTo>
                      <a:pt x="2970" y="130"/>
                      <a:pt x="2655" y="234"/>
                      <a:pt x="2360" y="373"/>
                    </a:cubicBezTo>
                    <a:lnTo>
                      <a:pt x="2414" y="1115"/>
                    </a:lnTo>
                    <a:cubicBezTo>
                      <a:pt x="2285" y="1188"/>
                      <a:pt x="2161" y="1269"/>
                      <a:pt x="2045" y="1357"/>
                    </a:cubicBezTo>
                    <a:lnTo>
                      <a:pt x="1386" y="1011"/>
                    </a:lnTo>
                    <a:cubicBezTo>
                      <a:pt x="1138" y="1230"/>
                      <a:pt x="916" y="1478"/>
                      <a:pt x="727" y="1749"/>
                    </a:cubicBezTo>
                    <a:lnTo>
                      <a:pt x="1145" y="2365"/>
                    </a:lnTo>
                    <a:cubicBezTo>
                      <a:pt x="1070" y="2491"/>
                      <a:pt x="1002" y="2623"/>
                      <a:pt x="944" y="2758"/>
                    </a:cubicBezTo>
                    <a:lnTo>
                      <a:pt x="202" y="2787"/>
                    </a:lnTo>
                    <a:cubicBezTo>
                      <a:pt x="96" y="3097"/>
                      <a:pt x="28" y="3422"/>
                      <a:pt x="0" y="3757"/>
                    </a:cubicBezTo>
                    <a:lnTo>
                      <a:pt x="669" y="4081"/>
                    </a:lnTo>
                    <a:cubicBezTo>
                      <a:pt x="668" y="4189"/>
                      <a:pt x="672" y="4298"/>
                      <a:pt x="681" y="4408"/>
                    </a:cubicBezTo>
                    <a:cubicBezTo>
                      <a:pt x="685" y="4446"/>
                      <a:pt x="689" y="4483"/>
                      <a:pt x="694" y="4521"/>
                    </a:cubicBezTo>
                    <a:lnTo>
                      <a:pt x="65" y="4918"/>
                    </a:lnTo>
                    <a:cubicBezTo>
                      <a:pt x="131" y="5248"/>
                      <a:pt x="234" y="5564"/>
                      <a:pt x="373" y="5859"/>
                    </a:cubicBezTo>
                    <a:lnTo>
                      <a:pt x="1115" y="5805"/>
                    </a:lnTo>
                    <a:cubicBezTo>
                      <a:pt x="1188" y="5933"/>
                      <a:pt x="1269" y="6057"/>
                      <a:pt x="1357" y="6174"/>
                    </a:cubicBezTo>
                    <a:lnTo>
                      <a:pt x="1011" y="6832"/>
                    </a:lnTo>
                    <a:cubicBezTo>
                      <a:pt x="1229" y="7081"/>
                      <a:pt x="1478" y="7302"/>
                      <a:pt x="1749" y="7492"/>
                    </a:cubicBezTo>
                    <a:lnTo>
                      <a:pt x="2365" y="7074"/>
                    </a:lnTo>
                    <a:cubicBezTo>
                      <a:pt x="2491" y="7149"/>
                      <a:pt x="2622" y="7216"/>
                      <a:pt x="2758" y="7274"/>
                    </a:cubicBezTo>
                    <a:lnTo>
                      <a:pt x="2787" y="8017"/>
                    </a:lnTo>
                    <a:cubicBezTo>
                      <a:pt x="3097" y="8122"/>
                      <a:pt x="3421" y="8191"/>
                      <a:pt x="3756" y="8219"/>
                    </a:cubicBezTo>
                    <a:lnTo>
                      <a:pt x="4081" y="7550"/>
                    </a:lnTo>
                    <a:cubicBezTo>
                      <a:pt x="4189" y="7551"/>
                      <a:pt x="4298" y="7547"/>
                      <a:pt x="4408" y="7537"/>
                    </a:cubicBezTo>
                    <a:cubicBezTo>
                      <a:pt x="4446" y="7534"/>
                      <a:pt x="4483" y="7529"/>
                      <a:pt x="4520" y="7524"/>
                    </a:cubicBezTo>
                    <a:lnTo>
                      <a:pt x="4917" y="8155"/>
                    </a:lnTo>
                    <a:cubicBezTo>
                      <a:pt x="5249" y="8089"/>
                      <a:pt x="5564" y="7985"/>
                      <a:pt x="5859" y="7847"/>
                    </a:cubicBezTo>
                    <a:lnTo>
                      <a:pt x="5805" y="7104"/>
                    </a:lnTo>
                    <a:cubicBezTo>
                      <a:pt x="5933" y="7030"/>
                      <a:pt x="6057" y="6950"/>
                      <a:pt x="6174" y="6862"/>
                    </a:cubicBezTo>
                    <a:lnTo>
                      <a:pt x="6832" y="7208"/>
                    </a:lnTo>
                    <a:cubicBezTo>
                      <a:pt x="7080" y="6989"/>
                      <a:pt x="7302" y="6741"/>
                      <a:pt x="7492" y="6470"/>
                    </a:cubicBezTo>
                    <a:lnTo>
                      <a:pt x="7075" y="5854"/>
                    </a:lnTo>
                    <a:cubicBezTo>
                      <a:pt x="7149" y="5728"/>
                      <a:pt x="7216" y="5596"/>
                      <a:pt x="7274" y="5461"/>
                    </a:cubicBezTo>
                    <a:lnTo>
                      <a:pt x="8017" y="5432"/>
                    </a:lnTo>
                  </a:path>
                </a:pathLst>
              </a:custGeom>
              <a:solidFill>
                <a:srgbClr val="8ACFC4"/>
              </a:solidFill>
              <a:ln>
                <a:noFill/>
              </a:ln>
              <a:effectLst>
                <a:outerShdw blurRad="50800" dist="38100" dir="18900000" algn="bl" rotWithShape="0">
                  <a:prstClr val="black">
                    <a:alpha val="40000"/>
                  </a:prstClr>
                </a:outerShdw>
              </a:effec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Symbio AR+LT"/>
                </a:endParaRPr>
              </a:p>
            </p:txBody>
          </p:sp>
          <p:sp>
            <p:nvSpPr>
              <p:cNvPr id="179" name="Oval 178">
                <a:extLst>
                  <a:ext uri="{FF2B5EF4-FFF2-40B4-BE49-F238E27FC236}">
                    <a16:creationId xmlns:a16="http://schemas.microsoft.com/office/drawing/2014/main" id="{695A4BF8-2679-4255-803E-688CA5E78568}"/>
                  </a:ext>
                </a:extLst>
              </p:cNvPr>
              <p:cNvSpPr/>
              <p:nvPr/>
            </p:nvSpPr>
            <p:spPr>
              <a:xfrm>
                <a:off x="3585652" y="3590812"/>
                <a:ext cx="369933" cy="34276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Symbio AR+LT"/>
                </a:endParaRPr>
              </a:p>
            </p:txBody>
          </p:sp>
          <p:pic>
            <p:nvPicPr>
              <p:cNvPr id="180" name="Picture 6" descr="See related image detail">
                <a:extLst>
                  <a:ext uri="{FF2B5EF4-FFF2-40B4-BE49-F238E27FC236}">
                    <a16:creationId xmlns:a16="http://schemas.microsoft.com/office/drawing/2014/main" id="{C19B9349-4B92-4EC3-9A28-075A63D32859}"/>
                  </a:ext>
                </a:extLst>
              </p:cNvPr>
              <p:cNvPicPr>
                <a:picLocks noChangeAspect="1" noChangeArrowheads="1"/>
              </p:cNvPicPr>
              <p:nvPr/>
            </p:nvPicPr>
            <p:blipFill>
              <a:blip r:embed="rId12">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3594508" y="3580110"/>
                <a:ext cx="492822" cy="492822"/>
              </a:xfrm>
              <a:prstGeom prst="rect">
                <a:avLst/>
              </a:prstGeom>
              <a:noFill/>
              <a:extLst>
                <a:ext uri="{909E8E84-426E-40DD-AFC4-6F175D3DCCD1}">
                  <a14:hiddenFill xmlns:a14="http://schemas.microsoft.com/office/drawing/2010/main">
                    <a:solidFill>
                      <a:srgbClr val="FFFFFF"/>
                    </a:solidFill>
                  </a14:hiddenFill>
                </a:ext>
              </a:extLst>
            </p:spPr>
          </p:pic>
          <p:sp>
            <p:nvSpPr>
              <p:cNvPr id="181" name="Oval 180">
                <a:extLst>
                  <a:ext uri="{FF2B5EF4-FFF2-40B4-BE49-F238E27FC236}">
                    <a16:creationId xmlns:a16="http://schemas.microsoft.com/office/drawing/2014/main" id="{86FC60F0-120E-45C6-A076-031DA0444FDE}"/>
                  </a:ext>
                </a:extLst>
              </p:cNvPr>
              <p:cNvSpPr/>
              <p:nvPr/>
            </p:nvSpPr>
            <p:spPr>
              <a:xfrm>
                <a:off x="3190072" y="4297687"/>
                <a:ext cx="530373" cy="47338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Symbio AR+LT"/>
                </a:endParaRPr>
              </a:p>
            </p:txBody>
          </p:sp>
          <p:pic>
            <p:nvPicPr>
              <p:cNvPr id="182" name="Picture 10" descr="Clock face Royalty Free Vector Image - VectorStock">
                <a:extLst>
                  <a:ext uri="{FF2B5EF4-FFF2-40B4-BE49-F238E27FC236}">
                    <a16:creationId xmlns:a16="http://schemas.microsoft.com/office/drawing/2014/main" id="{F34F9B84-EA80-4D7E-BE21-F46E0BF3830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204957" y="4257128"/>
                <a:ext cx="511190" cy="511190"/>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183" name="Group 182">
            <a:extLst>
              <a:ext uri="{FF2B5EF4-FFF2-40B4-BE49-F238E27FC236}">
                <a16:creationId xmlns:a16="http://schemas.microsoft.com/office/drawing/2014/main" id="{5EF1171C-48EE-4D23-99D8-0778CB05E62D}"/>
              </a:ext>
            </a:extLst>
          </p:cNvPr>
          <p:cNvGrpSpPr/>
          <p:nvPr/>
        </p:nvGrpSpPr>
        <p:grpSpPr>
          <a:xfrm>
            <a:off x="8410060" y="4080985"/>
            <a:ext cx="1488100" cy="641570"/>
            <a:chOff x="9056719" y="444261"/>
            <a:chExt cx="1488100" cy="641570"/>
          </a:xfrm>
        </p:grpSpPr>
        <p:sp>
          <p:nvSpPr>
            <p:cNvPr id="184" name="Rounded Rectangle 117">
              <a:extLst>
                <a:ext uri="{FF2B5EF4-FFF2-40B4-BE49-F238E27FC236}">
                  <a16:creationId xmlns:a16="http://schemas.microsoft.com/office/drawing/2014/main" id="{A20DA142-7031-4330-9F3F-B8502EF80375}"/>
                </a:ext>
              </a:extLst>
            </p:cNvPr>
            <p:cNvSpPr/>
            <p:nvPr/>
          </p:nvSpPr>
          <p:spPr>
            <a:xfrm>
              <a:off x="9582766" y="715993"/>
              <a:ext cx="962053" cy="203089"/>
            </a:xfrm>
            <a:prstGeom prst="roundRect">
              <a:avLst>
                <a:gd name="adj" fmla="val 16653"/>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a:noFill/>
                </a:ln>
                <a:solidFill>
                  <a:srgbClr val="FFFFFF"/>
                </a:solidFill>
                <a:effectLst/>
                <a:uLnTx/>
                <a:uFillTx/>
                <a:latin typeface="SST Arabic" panose="020B0504030504020204" pitchFamily="34" charset="-78"/>
                <a:ea typeface="+mn-ea"/>
                <a:cs typeface="SST Arabic" panose="020B0504030504020204" pitchFamily="34" charset="-78"/>
              </a:endParaRPr>
            </a:p>
          </p:txBody>
        </p:sp>
        <p:sp>
          <p:nvSpPr>
            <p:cNvPr id="185" name="Title 1">
              <a:extLst>
                <a:ext uri="{FF2B5EF4-FFF2-40B4-BE49-F238E27FC236}">
                  <a16:creationId xmlns:a16="http://schemas.microsoft.com/office/drawing/2014/main" id="{C6C4753D-1C49-466D-BFF5-3B246F6E5C3D}"/>
                </a:ext>
              </a:extLst>
            </p:cNvPr>
            <p:cNvSpPr txBox="1">
              <a:spLocks/>
            </p:cNvSpPr>
            <p:nvPr/>
          </p:nvSpPr>
          <p:spPr>
            <a:xfrm>
              <a:off x="9056719" y="747808"/>
              <a:ext cx="1426814" cy="270022"/>
            </a:xfrm>
            <a:prstGeom prst="rect">
              <a:avLst/>
            </a:prstGeom>
          </p:spPr>
          <p:txBody>
            <a:bodyPr vert="horz" lIns="0" tIns="0" rIns="0" bIns="0" rtlCol="0" anchor="t">
              <a:noAutofit/>
            </a:bodyPr>
            <a:lstStyle>
              <a:lvl1pPr algn="r" defTabSz="914400" rtl="1" eaLnBrk="1" latinLnBrk="0" hangingPunct="1">
                <a:lnSpc>
                  <a:spcPct val="90000"/>
                </a:lnSpc>
                <a:spcBef>
                  <a:spcPct val="0"/>
                </a:spcBef>
                <a:buNone/>
                <a:defRPr sz="2600" kern="1200">
                  <a:solidFill>
                    <a:schemeClr val="accent3"/>
                  </a:solidFill>
                  <a:latin typeface="Greta Arabic" pitchFamily="2" charset="-78"/>
                  <a:ea typeface="+mj-ea"/>
                  <a:cs typeface="+mj-cs"/>
                </a:defRPr>
              </a:lvl1pPr>
            </a:lstStyle>
            <a:p>
              <a:pPr marL="0" marR="0" lvl="0" indent="0" algn="r" defTabSz="914400" rtl="1" eaLnBrk="1" fontAlgn="auto" latinLnBrk="0" hangingPunct="1">
                <a:lnSpc>
                  <a:spcPct val="90000"/>
                </a:lnSpc>
                <a:spcBef>
                  <a:spcPct val="0"/>
                </a:spcBef>
                <a:spcAft>
                  <a:spcPts val="0"/>
                </a:spcAft>
                <a:buClrTx/>
                <a:buSzTx/>
                <a:buFontTx/>
                <a:buNone/>
                <a:tabLst/>
                <a:defRPr/>
              </a:pPr>
              <a:r>
                <a:rPr kumimoji="0" lang="ar-SA" sz="1100" b="0" i="0" u="none" strike="noStrike" kern="1200" cap="none" spc="0" normalizeH="0" baseline="0" noProof="0" dirty="0">
                  <a:ln>
                    <a:noFill/>
                  </a:ln>
                  <a:solidFill>
                    <a:srgbClr val="FFFFFF"/>
                  </a:solidFill>
                  <a:effectLst/>
                  <a:uLnTx/>
                  <a:uFillTx/>
                  <a:latin typeface="Greta Arabic" pitchFamily="2" charset="-78"/>
                  <a:ea typeface="+mj-ea"/>
                  <a:cs typeface="Somar Bold"/>
                </a:rPr>
                <a:t>محرك المخاطر </a:t>
              </a:r>
              <a:endParaRPr kumimoji="0" lang="en-US" sz="1100" b="0" i="0" u="none" strike="noStrike" kern="1200" cap="none" spc="0" normalizeH="0" baseline="0" noProof="0" dirty="0">
                <a:ln>
                  <a:noFill/>
                </a:ln>
                <a:solidFill>
                  <a:srgbClr val="FFFFFF"/>
                </a:solidFill>
                <a:effectLst/>
                <a:uLnTx/>
                <a:uFillTx/>
                <a:latin typeface="Greta Arabic" pitchFamily="2" charset="-78"/>
                <a:ea typeface="+mj-ea"/>
                <a:cs typeface="Somar Bold"/>
              </a:endParaRPr>
            </a:p>
          </p:txBody>
        </p:sp>
        <p:grpSp>
          <p:nvGrpSpPr>
            <p:cNvPr id="186" name="Group 185">
              <a:extLst>
                <a:ext uri="{FF2B5EF4-FFF2-40B4-BE49-F238E27FC236}">
                  <a16:creationId xmlns:a16="http://schemas.microsoft.com/office/drawing/2014/main" id="{1C34E0C8-3CDD-4C30-B884-4978778FD54C}"/>
                </a:ext>
              </a:extLst>
            </p:cNvPr>
            <p:cNvGrpSpPr/>
            <p:nvPr/>
          </p:nvGrpSpPr>
          <p:grpSpPr>
            <a:xfrm>
              <a:off x="9092910" y="444261"/>
              <a:ext cx="555984" cy="641570"/>
              <a:chOff x="1999842" y="3006204"/>
              <a:chExt cx="2249019" cy="2124066"/>
            </a:xfrm>
          </p:grpSpPr>
          <p:sp>
            <p:nvSpPr>
              <p:cNvPr id="187" name="Oval 186">
                <a:extLst>
                  <a:ext uri="{FF2B5EF4-FFF2-40B4-BE49-F238E27FC236}">
                    <a16:creationId xmlns:a16="http://schemas.microsoft.com/office/drawing/2014/main" id="{8DE81B78-0826-46B1-880B-801A1A642E63}"/>
                  </a:ext>
                </a:extLst>
              </p:cNvPr>
              <p:cNvSpPr/>
              <p:nvPr/>
            </p:nvSpPr>
            <p:spPr>
              <a:xfrm>
                <a:off x="2336214" y="3338993"/>
                <a:ext cx="985402" cy="988605"/>
              </a:xfrm>
              <a:prstGeom prst="ellipse">
                <a:avLst/>
              </a:prstGeom>
              <a:solidFill>
                <a:schemeClr val="bg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prst="cross"/>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Symbio AR+LT"/>
                </a:endParaRPr>
              </a:p>
            </p:txBody>
          </p:sp>
          <p:sp>
            <p:nvSpPr>
              <p:cNvPr id="188" name="Freeform 6">
                <a:extLst>
                  <a:ext uri="{FF2B5EF4-FFF2-40B4-BE49-F238E27FC236}">
                    <a16:creationId xmlns:a16="http://schemas.microsoft.com/office/drawing/2014/main" id="{FCC0194A-3F0D-4F9A-9F9E-908A6EF6D53C}"/>
                  </a:ext>
                </a:extLst>
              </p:cNvPr>
              <p:cNvSpPr>
                <a:spLocks noEditPoints="1"/>
              </p:cNvSpPr>
              <p:nvPr/>
            </p:nvSpPr>
            <p:spPr bwMode="auto">
              <a:xfrm rot="1007925">
                <a:off x="1999842" y="3006204"/>
                <a:ext cx="1666171" cy="1665293"/>
              </a:xfrm>
              <a:custGeom>
                <a:avLst/>
                <a:gdLst>
                  <a:gd name="T0" fmla="*/ 4109 w 8218"/>
                  <a:gd name="T1" fmla="*/ 6534 h 8219"/>
                  <a:gd name="T2" fmla="*/ 1684 w 8218"/>
                  <a:gd name="T3" fmla="*/ 4109 h 8219"/>
                  <a:gd name="T4" fmla="*/ 4109 w 8218"/>
                  <a:gd name="T5" fmla="*/ 1684 h 8219"/>
                  <a:gd name="T6" fmla="*/ 6534 w 8218"/>
                  <a:gd name="T7" fmla="*/ 4109 h 8219"/>
                  <a:gd name="T8" fmla="*/ 4109 w 8218"/>
                  <a:gd name="T9" fmla="*/ 6534 h 8219"/>
                  <a:gd name="T10" fmla="*/ 8017 w 8218"/>
                  <a:gd name="T11" fmla="*/ 5432 h 8219"/>
                  <a:gd name="T12" fmla="*/ 8218 w 8218"/>
                  <a:gd name="T13" fmla="*/ 4462 h 8219"/>
                  <a:gd name="T14" fmla="*/ 7550 w 8218"/>
                  <a:gd name="T15" fmla="*/ 4138 h 8219"/>
                  <a:gd name="T16" fmla="*/ 7537 w 8218"/>
                  <a:gd name="T17" fmla="*/ 3811 h 8219"/>
                  <a:gd name="T18" fmla="*/ 7525 w 8218"/>
                  <a:gd name="T19" fmla="*/ 3698 h 8219"/>
                  <a:gd name="T20" fmla="*/ 8154 w 8218"/>
                  <a:gd name="T21" fmla="*/ 3300 h 8219"/>
                  <a:gd name="T22" fmla="*/ 7846 w 8218"/>
                  <a:gd name="T23" fmla="*/ 2360 h 8219"/>
                  <a:gd name="T24" fmla="*/ 7103 w 8218"/>
                  <a:gd name="T25" fmla="*/ 2414 h 8219"/>
                  <a:gd name="T26" fmla="*/ 6862 w 8218"/>
                  <a:gd name="T27" fmla="*/ 2044 h 8219"/>
                  <a:gd name="T28" fmla="*/ 7207 w 8218"/>
                  <a:gd name="T29" fmla="*/ 1387 h 8219"/>
                  <a:gd name="T30" fmla="*/ 6470 w 8218"/>
                  <a:gd name="T31" fmla="*/ 727 h 8219"/>
                  <a:gd name="T32" fmla="*/ 5854 w 8218"/>
                  <a:gd name="T33" fmla="*/ 1144 h 8219"/>
                  <a:gd name="T34" fmla="*/ 5460 w 8218"/>
                  <a:gd name="T35" fmla="*/ 944 h 8219"/>
                  <a:gd name="T36" fmla="*/ 5431 w 8218"/>
                  <a:gd name="T37" fmla="*/ 202 h 8219"/>
                  <a:gd name="T38" fmla="*/ 4462 w 8218"/>
                  <a:gd name="T39" fmla="*/ 0 h 8219"/>
                  <a:gd name="T40" fmla="*/ 4138 w 8218"/>
                  <a:gd name="T41" fmla="*/ 669 h 8219"/>
                  <a:gd name="T42" fmla="*/ 3811 w 8218"/>
                  <a:gd name="T43" fmla="*/ 682 h 8219"/>
                  <a:gd name="T44" fmla="*/ 3698 w 8218"/>
                  <a:gd name="T45" fmla="*/ 694 h 8219"/>
                  <a:gd name="T46" fmla="*/ 3301 w 8218"/>
                  <a:gd name="T47" fmla="*/ 64 h 8219"/>
                  <a:gd name="T48" fmla="*/ 2360 w 8218"/>
                  <a:gd name="T49" fmla="*/ 373 h 8219"/>
                  <a:gd name="T50" fmla="*/ 2414 w 8218"/>
                  <a:gd name="T51" fmla="*/ 1115 h 8219"/>
                  <a:gd name="T52" fmla="*/ 2045 w 8218"/>
                  <a:gd name="T53" fmla="*/ 1357 h 8219"/>
                  <a:gd name="T54" fmla="*/ 1386 w 8218"/>
                  <a:gd name="T55" fmla="*/ 1011 h 8219"/>
                  <a:gd name="T56" fmla="*/ 727 w 8218"/>
                  <a:gd name="T57" fmla="*/ 1749 h 8219"/>
                  <a:gd name="T58" fmla="*/ 1145 w 8218"/>
                  <a:gd name="T59" fmla="*/ 2365 h 8219"/>
                  <a:gd name="T60" fmla="*/ 944 w 8218"/>
                  <a:gd name="T61" fmla="*/ 2758 h 8219"/>
                  <a:gd name="T62" fmla="*/ 202 w 8218"/>
                  <a:gd name="T63" fmla="*/ 2787 h 8219"/>
                  <a:gd name="T64" fmla="*/ 0 w 8218"/>
                  <a:gd name="T65" fmla="*/ 3757 h 8219"/>
                  <a:gd name="T66" fmla="*/ 669 w 8218"/>
                  <a:gd name="T67" fmla="*/ 4081 h 8219"/>
                  <a:gd name="T68" fmla="*/ 681 w 8218"/>
                  <a:gd name="T69" fmla="*/ 4408 h 8219"/>
                  <a:gd name="T70" fmla="*/ 694 w 8218"/>
                  <a:gd name="T71" fmla="*/ 4521 h 8219"/>
                  <a:gd name="T72" fmla="*/ 65 w 8218"/>
                  <a:gd name="T73" fmla="*/ 4918 h 8219"/>
                  <a:gd name="T74" fmla="*/ 373 w 8218"/>
                  <a:gd name="T75" fmla="*/ 5859 h 8219"/>
                  <a:gd name="T76" fmla="*/ 1115 w 8218"/>
                  <a:gd name="T77" fmla="*/ 5805 h 8219"/>
                  <a:gd name="T78" fmla="*/ 1357 w 8218"/>
                  <a:gd name="T79" fmla="*/ 6174 h 8219"/>
                  <a:gd name="T80" fmla="*/ 1011 w 8218"/>
                  <a:gd name="T81" fmla="*/ 6832 h 8219"/>
                  <a:gd name="T82" fmla="*/ 1749 w 8218"/>
                  <a:gd name="T83" fmla="*/ 7492 h 8219"/>
                  <a:gd name="T84" fmla="*/ 2365 w 8218"/>
                  <a:gd name="T85" fmla="*/ 7074 h 8219"/>
                  <a:gd name="T86" fmla="*/ 2758 w 8218"/>
                  <a:gd name="T87" fmla="*/ 7274 h 8219"/>
                  <a:gd name="T88" fmla="*/ 2787 w 8218"/>
                  <a:gd name="T89" fmla="*/ 8017 h 8219"/>
                  <a:gd name="T90" fmla="*/ 3756 w 8218"/>
                  <a:gd name="T91" fmla="*/ 8219 h 8219"/>
                  <a:gd name="T92" fmla="*/ 4081 w 8218"/>
                  <a:gd name="T93" fmla="*/ 7550 h 8219"/>
                  <a:gd name="T94" fmla="*/ 4408 w 8218"/>
                  <a:gd name="T95" fmla="*/ 7537 h 8219"/>
                  <a:gd name="T96" fmla="*/ 4520 w 8218"/>
                  <a:gd name="T97" fmla="*/ 7524 h 8219"/>
                  <a:gd name="T98" fmla="*/ 4917 w 8218"/>
                  <a:gd name="T99" fmla="*/ 8155 h 8219"/>
                  <a:gd name="T100" fmla="*/ 5859 w 8218"/>
                  <a:gd name="T101" fmla="*/ 7847 h 8219"/>
                  <a:gd name="T102" fmla="*/ 5805 w 8218"/>
                  <a:gd name="T103" fmla="*/ 7104 h 8219"/>
                  <a:gd name="T104" fmla="*/ 6174 w 8218"/>
                  <a:gd name="T105" fmla="*/ 6862 h 8219"/>
                  <a:gd name="T106" fmla="*/ 6832 w 8218"/>
                  <a:gd name="T107" fmla="*/ 7208 h 8219"/>
                  <a:gd name="T108" fmla="*/ 7492 w 8218"/>
                  <a:gd name="T109" fmla="*/ 6470 h 8219"/>
                  <a:gd name="T110" fmla="*/ 7075 w 8218"/>
                  <a:gd name="T111" fmla="*/ 5854 h 8219"/>
                  <a:gd name="T112" fmla="*/ 7274 w 8218"/>
                  <a:gd name="T113" fmla="*/ 5461 h 8219"/>
                  <a:gd name="T114" fmla="*/ 8017 w 8218"/>
                  <a:gd name="T115" fmla="*/ 5432 h 8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218" h="8219">
                    <a:moveTo>
                      <a:pt x="4109" y="6534"/>
                    </a:moveTo>
                    <a:cubicBezTo>
                      <a:pt x="2772" y="6534"/>
                      <a:pt x="1684" y="5447"/>
                      <a:pt x="1684" y="4109"/>
                    </a:cubicBezTo>
                    <a:cubicBezTo>
                      <a:pt x="1684" y="2772"/>
                      <a:pt x="2772" y="1684"/>
                      <a:pt x="4109" y="1684"/>
                    </a:cubicBezTo>
                    <a:cubicBezTo>
                      <a:pt x="5446" y="1684"/>
                      <a:pt x="6534" y="2772"/>
                      <a:pt x="6534" y="4109"/>
                    </a:cubicBezTo>
                    <a:cubicBezTo>
                      <a:pt x="6534" y="5447"/>
                      <a:pt x="5446" y="6534"/>
                      <a:pt x="4109" y="6534"/>
                    </a:cubicBezTo>
                    <a:close/>
                    <a:moveTo>
                      <a:pt x="8017" y="5432"/>
                    </a:moveTo>
                    <a:cubicBezTo>
                      <a:pt x="8122" y="5122"/>
                      <a:pt x="8190" y="4797"/>
                      <a:pt x="8218" y="4462"/>
                    </a:cubicBezTo>
                    <a:lnTo>
                      <a:pt x="7550" y="4138"/>
                    </a:lnTo>
                    <a:cubicBezTo>
                      <a:pt x="7551" y="4030"/>
                      <a:pt x="7547" y="3921"/>
                      <a:pt x="7537" y="3811"/>
                    </a:cubicBezTo>
                    <a:cubicBezTo>
                      <a:pt x="7534" y="3773"/>
                      <a:pt x="7529" y="3736"/>
                      <a:pt x="7525" y="3698"/>
                    </a:cubicBezTo>
                    <a:lnTo>
                      <a:pt x="8154" y="3300"/>
                    </a:lnTo>
                    <a:cubicBezTo>
                      <a:pt x="8088" y="2970"/>
                      <a:pt x="7984" y="2655"/>
                      <a:pt x="7846" y="2360"/>
                    </a:cubicBezTo>
                    <a:lnTo>
                      <a:pt x="7103" y="2414"/>
                    </a:lnTo>
                    <a:cubicBezTo>
                      <a:pt x="7031" y="2285"/>
                      <a:pt x="6950" y="2162"/>
                      <a:pt x="6862" y="2044"/>
                    </a:cubicBezTo>
                    <a:lnTo>
                      <a:pt x="7207" y="1387"/>
                    </a:lnTo>
                    <a:cubicBezTo>
                      <a:pt x="6989" y="1138"/>
                      <a:pt x="6741" y="917"/>
                      <a:pt x="6470" y="727"/>
                    </a:cubicBezTo>
                    <a:lnTo>
                      <a:pt x="5854" y="1144"/>
                    </a:lnTo>
                    <a:cubicBezTo>
                      <a:pt x="5728" y="1070"/>
                      <a:pt x="5596" y="1003"/>
                      <a:pt x="5460" y="944"/>
                    </a:cubicBezTo>
                    <a:lnTo>
                      <a:pt x="5431" y="202"/>
                    </a:lnTo>
                    <a:cubicBezTo>
                      <a:pt x="5122" y="97"/>
                      <a:pt x="4796" y="28"/>
                      <a:pt x="4462" y="0"/>
                    </a:cubicBezTo>
                    <a:lnTo>
                      <a:pt x="4138" y="669"/>
                    </a:lnTo>
                    <a:cubicBezTo>
                      <a:pt x="4030" y="668"/>
                      <a:pt x="3921" y="672"/>
                      <a:pt x="3811" y="682"/>
                    </a:cubicBezTo>
                    <a:cubicBezTo>
                      <a:pt x="3772" y="685"/>
                      <a:pt x="3735" y="690"/>
                      <a:pt x="3698" y="694"/>
                    </a:cubicBezTo>
                    <a:lnTo>
                      <a:pt x="3301" y="64"/>
                    </a:lnTo>
                    <a:cubicBezTo>
                      <a:pt x="2970" y="130"/>
                      <a:pt x="2655" y="234"/>
                      <a:pt x="2360" y="373"/>
                    </a:cubicBezTo>
                    <a:lnTo>
                      <a:pt x="2414" y="1115"/>
                    </a:lnTo>
                    <a:cubicBezTo>
                      <a:pt x="2285" y="1188"/>
                      <a:pt x="2161" y="1269"/>
                      <a:pt x="2045" y="1357"/>
                    </a:cubicBezTo>
                    <a:lnTo>
                      <a:pt x="1386" y="1011"/>
                    </a:lnTo>
                    <a:cubicBezTo>
                      <a:pt x="1138" y="1230"/>
                      <a:pt x="916" y="1478"/>
                      <a:pt x="727" y="1749"/>
                    </a:cubicBezTo>
                    <a:lnTo>
                      <a:pt x="1145" y="2365"/>
                    </a:lnTo>
                    <a:cubicBezTo>
                      <a:pt x="1070" y="2491"/>
                      <a:pt x="1002" y="2623"/>
                      <a:pt x="944" y="2758"/>
                    </a:cubicBezTo>
                    <a:lnTo>
                      <a:pt x="202" y="2787"/>
                    </a:lnTo>
                    <a:cubicBezTo>
                      <a:pt x="96" y="3097"/>
                      <a:pt x="28" y="3422"/>
                      <a:pt x="0" y="3757"/>
                    </a:cubicBezTo>
                    <a:lnTo>
                      <a:pt x="669" y="4081"/>
                    </a:lnTo>
                    <a:cubicBezTo>
                      <a:pt x="668" y="4189"/>
                      <a:pt x="672" y="4298"/>
                      <a:pt x="681" y="4408"/>
                    </a:cubicBezTo>
                    <a:cubicBezTo>
                      <a:pt x="685" y="4446"/>
                      <a:pt x="689" y="4483"/>
                      <a:pt x="694" y="4521"/>
                    </a:cubicBezTo>
                    <a:lnTo>
                      <a:pt x="65" y="4918"/>
                    </a:lnTo>
                    <a:cubicBezTo>
                      <a:pt x="131" y="5248"/>
                      <a:pt x="234" y="5564"/>
                      <a:pt x="373" y="5859"/>
                    </a:cubicBezTo>
                    <a:lnTo>
                      <a:pt x="1115" y="5805"/>
                    </a:lnTo>
                    <a:cubicBezTo>
                      <a:pt x="1188" y="5933"/>
                      <a:pt x="1269" y="6057"/>
                      <a:pt x="1357" y="6174"/>
                    </a:cubicBezTo>
                    <a:lnTo>
                      <a:pt x="1011" y="6832"/>
                    </a:lnTo>
                    <a:cubicBezTo>
                      <a:pt x="1229" y="7081"/>
                      <a:pt x="1478" y="7302"/>
                      <a:pt x="1749" y="7492"/>
                    </a:cubicBezTo>
                    <a:lnTo>
                      <a:pt x="2365" y="7074"/>
                    </a:lnTo>
                    <a:cubicBezTo>
                      <a:pt x="2491" y="7149"/>
                      <a:pt x="2622" y="7216"/>
                      <a:pt x="2758" y="7274"/>
                    </a:cubicBezTo>
                    <a:lnTo>
                      <a:pt x="2787" y="8017"/>
                    </a:lnTo>
                    <a:cubicBezTo>
                      <a:pt x="3097" y="8122"/>
                      <a:pt x="3421" y="8191"/>
                      <a:pt x="3756" y="8219"/>
                    </a:cubicBezTo>
                    <a:lnTo>
                      <a:pt x="4081" y="7550"/>
                    </a:lnTo>
                    <a:cubicBezTo>
                      <a:pt x="4189" y="7551"/>
                      <a:pt x="4298" y="7547"/>
                      <a:pt x="4408" y="7537"/>
                    </a:cubicBezTo>
                    <a:cubicBezTo>
                      <a:pt x="4446" y="7534"/>
                      <a:pt x="4483" y="7529"/>
                      <a:pt x="4520" y="7524"/>
                    </a:cubicBezTo>
                    <a:lnTo>
                      <a:pt x="4917" y="8155"/>
                    </a:lnTo>
                    <a:cubicBezTo>
                      <a:pt x="5249" y="8089"/>
                      <a:pt x="5564" y="7985"/>
                      <a:pt x="5859" y="7847"/>
                    </a:cubicBezTo>
                    <a:lnTo>
                      <a:pt x="5805" y="7104"/>
                    </a:lnTo>
                    <a:cubicBezTo>
                      <a:pt x="5933" y="7030"/>
                      <a:pt x="6057" y="6950"/>
                      <a:pt x="6174" y="6862"/>
                    </a:cubicBezTo>
                    <a:lnTo>
                      <a:pt x="6832" y="7208"/>
                    </a:lnTo>
                    <a:cubicBezTo>
                      <a:pt x="7080" y="6989"/>
                      <a:pt x="7302" y="6741"/>
                      <a:pt x="7492" y="6470"/>
                    </a:cubicBezTo>
                    <a:lnTo>
                      <a:pt x="7075" y="5854"/>
                    </a:lnTo>
                    <a:cubicBezTo>
                      <a:pt x="7149" y="5728"/>
                      <a:pt x="7216" y="5596"/>
                      <a:pt x="7274" y="5461"/>
                    </a:cubicBezTo>
                    <a:lnTo>
                      <a:pt x="8017" y="5432"/>
                    </a:lnTo>
                  </a:path>
                </a:pathLst>
              </a:custGeom>
              <a:solidFill>
                <a:srgbClr val="14386B"/>
              </a:solidFill>
              <a:ln>
                <a:noFill/>
              </a:ln>
              <a:effectLst>
                <a:outerShdw blurRad="50800" dist="38100" dir="13500000" algn="br" rotWithShape="0">
                  <a:prstClr val="black">
                    <a:alpha val="40000"/>
                  </a:prstClr>
                </a:outerShdw>
              </a:effec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Symbio AR+LT"/>
                </a:endParaRPr>
              </a:p>
            </p:txBody>
          </p:sp>
          <p:sp>
            <p:nvSpPr>
              <p:cNvPr id="189" name="Oval 188">
                <a:extLst>
                  <a:ext uri="{FF2B5EF4-FFF2-40B4-BE49-F238E27FC236}">
                    <a16:creationId xmlns:a16="http://schemas.microsoft.com/office/drawing/2014/main" id="{C14E2515-1A5D-495D-9D4F-8396FCD4084F}"/>
                  </a:ext>
                </a:extLst>
              </p:cNvPr>
              <p:cNvSpPr/>
              <p:nvPr/>
            </p:nvSpPr>
            <p:spPr>
              <a:xfrm>
                <a:off x="2471753" y="3458787"/>
                <a:ext cx="728933" cy="75325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Symbio AR+LT"/>
                </a:endParaRPr>
              </a:p>
            </p:txBody>
          </p:sp>
          <p:sp>
            <p:nvSpPr>
              <p:cNvPr id="190" name="Oval 189">
                <a:extLst>
                  <a:ext uri="{FF2B5EF4-FFF2-40B4-BE49-F238E27FC236}">
                    <a16:creationId xmlns:a16="http://schemas.microsoft.com/office/drawing/2014/main" id="{2F60EFAD-2BF3-4945-A6DC-FB8C08511A76}"/>
                  </a:ext>
                </a:extLst>
              </p:cNvPr>
              <p:cNvSpPr/>
              <p:nvPr/>
            </p:nvSpPr>
            <p:spPr>
              <a:xfrm>
                <a:off x="3077743" y="4176213"/>
                <a:ext cx="750626" cy="712905"/>
              </a:xfrm>
              <a:prstGeom prst="ellipse">
                <a:avLst/>
              </a:prstGeom>
              <a:solidFill>
                <a:schemeClr val="bg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prst="cross"/>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Symbio AR+LT"/>
                </a:endParaRPr>
              </a:p>
            </p:txBody>
          </p:sp>
          <p:pic>
            <p:nvPicPr>
              <p:cNvPr id="191" name="Picture 4" descr="Data Analysis PNG Images Transparent Background | PNG Play">
                <a:extLst>
                  <a:ext uri="{FF2B5EF4-FFF2-40B4-BE49-F238E27FC236}">
                    <a16:creationId xmlns:a16="http://schemas.microsoft.com/office/drawing/2014/main" id="{42E5F27C-A82F-42D0-8607-A2ABA3E7CADC}"/>
                  </a:ext>
                </a:extLst>
              </p:cNvPr>
              <p:cNvPicPr>
                <a:picLocks noChangeAspect="1" noChangeArrowheads="1"/>
              </p:cNvPicPr>
              <p:nvPr/>
            </p:nvPicPr>
            <p:blipFill>
              <a:blip r:embed="rId11">
                <a:clrChange>
                  <a:clrFrom>
                    <a:srgbClr val="006343"/>
                  </a:clrFrom>
                  <a:clrTo>
                    <a:srgbClr val="006343">
                      <a:alpha val="0"/>
                    </a:srgbClr>
                  </a:clrTo>
                </a:clrChange>
                <a:extLst>
                  <a:ext uri="{28A0092B-C50C-407E-A947-70E740481C1C}">
                    <a14:useLocalDpi xmlns:a14="http://schemas.microsoft.com/office/drawing/2010/main" val="0"/>
                  </a:ext>
                </a:extLst>
              </a:blip>
              <a:srcRect/>
              <a:stretch>
                <a:fillRect/>
              </a:stretch>
            </p:blipFill>
            <p:spPr bwMode="auto">
              <a:xfrm>
                <a:off x="2413486" y="3405963"/>
                <a:ext cx="830857" cy="831860"/>
              </a:xfrm>
              <a:prstGeom prst="rect">
                <a:avLst/>
              </a:prstGeom>
              <a:noFill/>
              <a:extLst>
                <a:ext uri="{909E8E84-426E-40DD-AFC4-6F175D3DCCD1}">
                  <a14:hiddenFill xmlns:a14="http://schemas.microsoft.com/office/drawing/2010/main">
                    <a:solidFill>
                      <a:srgbClr val="FFFFFF"/>
                    </a:solidFill>
                  </a14:hiddenFill>
                </a:ext>
              </a:extLst>
            </p:spPr>
          </p:pic>
          <p:sp>
            <p:nvSpPr>
              <p:cNvPr id="192" name="Freeform 6">
                <a:extLst>
                  <a:ext uri="{FF2B5EF4-FFF2-40B4-BE49-F238E27FC236}">
                    <a16:creationId xmlns:a16="http://schemas.microsoft.com/office/drawing/2014/main" id="{B5EDE786-B1F6-476B-A3C2-30A87682EFB8}"/>
                  </a:ext>
                </a:extLst>
              </p:cNvPr>
              <p:cNvSpPr>
                <a:spLocks noEditPoints="1"/>
              </p:cNvSpPr>
              <p:nvPr/>
            </p:nvSpPr>
            <p:spPr bwMode="auto">
              <a:xfrm>
                <a:off x="2832927" y="3938982"/>
                <a:ext cx="1255251" cy="1191288"/>
              </a:xfrm>
              <a:custGeom>
                <a:avLst/>
                <a:gdLst>
                  <a:gd name="T0" fmla="*/ 4109 w 8218"/>
                  <a:gd name="T1" fmla="*/ 6534 h 8219"/>
                  <a:gd name="T2" fmla="*/ 1684 w 8218"/>
                  <a:gd name="T3" fmla="*/ 4109 h 8219"/>
                  <a:gd name="T4" fmla="*/ 4109 w 8218"/>
                  <a:gd name="T5" fmla="*/ 1684 h 8219"/>
                  <a:gd name="T6" fmla="*/ 6534 w 8218"/>
                  <a:gd name="T7" fmla="*/ 4109 h 8219"/>
                  <a:gd name="T8" fmla="*/ 4109 w 8218"/>
                  <a:gd name="T9" fmla="*/ 6534 h 8219"/>
                  <a:gd name="T10" fmla="*/ 8017 w 8218"/>
                  <a:gd name="T11" fmla="*/ 5432 h 8219"/>
                  <a:gd name="T12" fmla="*/ 8218 w 8218"/>
                  <a:gd name="T13" fmla="*/ 4462 h 8219"/>
                  <a:gd name="T14" fmla="*/ 7550 w 8218"/>
                  <a:gd name="T15" fmla="*/ 4138 h 8219"/>
                  <a:gd name="T16" fmla="*/ 7537 w 8218"/>
                  <a:gd name="T17" fmla="*/ 3811 h 8219"/>
                  <a:gd name="T18" fmla="*/ 7525 w 8218"/>
                  <a:gd name="T19" fmla="*/ 3698 h 8219"/>
                  <a:gd name="T20" fmla="*/ 8154 w 8218"/>
                  <a:gd name="T21" fmla="*/ 3300 h 8219"/>
                  <a:gd name="T22" fmla="*/ 7846 w 8218"/>
                  <a:gd name="T23" fmla="*/ 2360 h 8219"/>
                  <a:gd name="T24" fmla="*/ 7103 w 8218"/>
                  <a:gd name="T25" fmla="*/ 2414 h 8219"/>
                  <a:gd name="T26" fmla="*/ 6862 w 8218"/>
                  <a:gd name="T27" fmla="*/ 2044 h 8219"/>
                  <a:gd name="T28" fmla="*/ 7207 w 8218"/>
                  <a:gd name="T29" fmla="*/ 1387 h 8219"/>
                  <a:gd name="T30" fmla="*/ 6470 w 8218"/>
                  <a:gd name="T31" fmla="*/ 727 h 8219"/>
                  <a:gd name="T32" fmla="*/ 5854 w 8218"/>
                  <a:gd name="T33" fmla="*/ 1144 h 8219"/>
                  <a:gd name="T34" fmla="*/ 5460 w 8218"/>
                  <a:gd name="T35" fmla="*/ 944 h 8219"/>
                  <a:gd name="T36" fmla="*/ 5431 w 8218"/>
                  <a:gd name="T37" fmla="*/ 202 h 8219"/>
                  <a:gd name="T38" fmla="*/ 4462 w 8218"/>
                  <a:gd name="T39" fmla="*/ 0 h 8219"/>
                  <a:gd name="T40" fmla="*/ 4138 w 8218"/>
                  <a:gd name="T41" fmla="*/ 669 h 8219"/>
                  <a:gd name="T42" fmla="*/ 3811 w 8218"/>
                  <a:gd name="T43" fmla="*/ 682 h 8219"/>
                  <a:gd name="T44" fmla="*/ 3698 w 8218"/>
                  <a:gd name="T45" fmla="*/ 694 h 8219"/>
                  <a:gd name="T46" fmla="*/ 3301 w 8218"/>
                  <a:gd name="T47" fmla="*/ 64 h 8219"/>
                  <a:gd name="T48" fmla="*/ 2360 w 8218"/>
                  <a:gd name="T49" fmla="*/ 373 h 8219"/>
                  <a:gd name="T50" fmla="*/ 2414 w 8218"/>
                  <a:gd name="T51" fmla="*/ 1115 h 8219"/>
                  <a:gd name="T52" fmla="*/ 2045 w 8218"/>
                  <a:gd name="T53" fmla="*/ 1357 h 8219"/>
                  <a:gd name="T54" fmla="*/ 1386 w 8218"/>
                  <a:gd name="T55" fmla="*/ 1011 h 8219"/>
                  <a:gd name="T56" fmla="*/ 727 w 8218"/>
                  <a:gd name="T57" fmla="*/ 1749 h 8219"/>
                  <a:gd name="T58" fmla="*/ 1145 w 8218"/>
                  <a:gd name="T59" fmla="*/ 2365 h 8219"/>
                  <a:gd name="T60" fmla="*/ 944 w 8218"/>
                  <a:gd name="T61" fmla="*/ 2758 h 8219"/>
                  <a:gd name="T62" fmla="*/ 202 w 8218"/>
                  <a:gd name="T63" fmla="*/ 2787 h 8219"/>
                  <a:gd name="T64" fmla="*/ 0 w 8218"/>
                  <a:gd name="T65" fmla="*/ 3757 h 8219"/>
                  <a:gd name="T66" fmla="*/ 669 w 8218"/>
                  <a:gd name="T67" fmla="*/ 4081 h 8219"/>
                  <a:gd name="T68" fmla="*/ 681 w 8218"/>
                  <a:gd name="T69" fmla="*/ 4408 h 8219"/>
                  <a:gd name="T70" fmla="*/ 694 w 8218"/>
                  <a:gd name="T71" fmla="*/ 4521 h 8219"/>
                  <a:gd name="T72" fmla="*/ 65 w 8218"/>
                  <a:gd name="T73" fmla="*/ 4918 h 8219"/>
                  <a:gd name="T74" fmla="*/ 373 w 8218"/>
                  <a:gd name="T75" fmla="*/ 5859 h 8219"/>
                  <a:gd name="T76" fmla="*/ 1115 w 8218"/>
                  <a:gd name="T77" fmla="*/ 5805 h 8219"/>
                  <a:gd name="T78" fmla="*/ 1357 w 8218"/>
                  <a:gd name="T79" fmla="*/ 6174 h 8219"/>
                  <a:gd name="T80" fmla="*/ 1011 w 8218"/>
                  <a:gd name="T81" fmla="*/ 6832 h 8219"/>
                  <a:gd name="T82" fmla="*/ 1749 w 8218"/>
                  <a:gd name="T83" fmla="*/ 7492 h 8219"/>
                  <a:gd name="T84" fmla="*/ 2365 w 8218"/>
                  <a:gd name="T85" fmla="*/ 7074 h 8219"/>
                  <a:gd name="T86" fmla="*/ 2758 w 8218"/>
                  <a:gd name="T87" fmla="*/ 7274 h 8219"/>
                  <a:gd name="T88" fmla="*/ 2787 w 8218"/>
                  <a:gd name="T89" fmla="*/ 8017 h 8219"/>
                  <a:gd name="T90" fmla="*/ 3756 w 8218"/>
                  <a:gd name="T91" fmla="*/ 8219 h 8219"/>
                  <a:gd name="T92" fmla="*/ 4081 w 8218"/>
                  <a:gd name="T93" fmla="*/ 7550 h 8219"/>
                  <a:gd name="T94" fmla="*/ 4408 w 8218"/>
                  <a:gd name="T95" fmla="*/ 7537 h 8219"/>
                  <a:gd name="T96" fmla="*/ 4520 w 8218"/>
                  <a:gd name="T97" fmla="*/ 7524 h 8219"/>
                  <a:gd name="T98" fmla="*/ 4917 w 8218"/>
                  <a:gd name="T99" fmla="*/ 8155 h 8219"/>
                  <a:gd name="T100" fmla="*/ 5859 w 8218"/>
                  <a:gd name="T101" fmla="*/ 7847 h 8219"/>
                  <a:gd name="T102" fmla="*/ 5805 w 8218"/>
                  <a:gd name="T103" fmla="*/ 7104 h 8219"/>
                  <a:gd name="T104" fmla="*/ 6174 w 8218"/>
                  <a:gd name="T105" fmla="*/ 6862 h 8219"/>
                  <a:gd name="T106" fmla="*/ 6832 w 8218"/>
                  <a:gd name="T107" fmla="*/ 7208 h 8219"/>
                  <a:gd name="T108" fmla="*/ 7492 w 8218"/>
                  <a:gd name="T109" fmla="*/ 6470 h 8219"/>
                  <a:gd name="T110" fmla="*/ 7075 w 8218"/>
                  <a:gd name="T111" fmla="*/ 5854 h 8219"/>
                  <a:gd name="T112" fmla="*/ 7274 w 8218"/>
                  <a:gd name="T113" fmla="*/ 5461 h 8219"/>
                  <a:gd name="T114" fmla="*/ 8017 w 8218"/>
                  <a:gd name="T115" fmla="*/ 5432 h 8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218" h="8219">
                    <a:moveTo>
                      <a:pt x="4109" y="6534"/>
                    </a:moveTo>
                    <a:cubicBezTo>
                      <a:pt x="2772" y="6534"/>
                      <a:pt x="1684" y="5447"/>
                      <a:pt x="1684" y="4109"/>
                    </a:cubicBezTo>
                    <a:cubicBezTo>
                      <a:pt x="1684" y="2772"/>
                      <a:pt x="2772" y="1684"/>
                      <a:pt x="4109" y="1684"/>
                    </a:cubicBezTo>
                    <a:cubicBezTo>
                      <a:pt x="5446" y="1684"/>
                      <a:pt x="6534" y="2772"/>
                      <a:pt x="6534" y="4109"/>
                    </a:cubicBezTo>
                    <a:cubicBezTo>
                      <a:pt x="6534" y="5447"/>
                      <a:pt x="5446" y="6534"/>
                      <a:pt x="4109" y="6534"/>
                    </a:cubicBezTo>
                    <a:close/>
                    <a:moveTo>
                      <a:pt x="8017" y="5432"/>
                    </a:moveTo>
                    <a:cubicBezTo>
                      <a:pt x="8122" y="5122"/>
                      <a:pt x="8190" y="4797"/>
                      <a:pt x="8218" y="4462"/>
                    </a:cubicBezTo>
                    <a:lnTo>
                      <a:pt x="7550" y="4138"/>
                    </a:lnTo>
                    <a:cubicBezTo>
                      <a:pt x="7551" y="4030"/>
                      <a:pt x="7547" y="3921"/>
                      <a:pt x="7537" y="3811"/>
                    </a:cubicBezTo>
                    <a:cubicBezTo>
                      <a:pt x="7534" y="3773"/>
                      <a:pt x="7529" y="3736"/>
                      <a:pt x="7525" y="3698"/>
                    </a:cubicBezTo>
                    <a:lnTo>
                      <a:pt x="8154" y="3300"/>
                    </a:lnTo>
                    <a:cubicBezTo>
                      <a:pt x="8088" y="2970"/>
                      <a:pt x="7984" y="2655"/>
                      <a:pt x="7846" y="2360"/>
                    </a:cubicBezTo>
                    <a:lnTo>
                      <a:pt x="7103" y="2414"/>
                    </a:lnTo>
                    <a:cubicBezTo>
                      <a:pt x="7031" y="2285"/>
                      <a:pt x="6950" y="2162"/>
                      <a:pt x="6862" y="2044"/>
                    </a:cubicBezTo>
                    <a:lnTo>
                      <a:pt x="7207" y="1387"/>
                    </a:lnTo>
                    <a:cubicBezTo>
                      <a:pt x="6989" y="1138"/>
                      <a:pt x="6741" y="917"/>
                      <a:pt x="6470" y="727"/>
                    </a:cubicBezTo>
                    <a:lnTo>
                      <a:pt x="5854" y="1144"/>
                    </a:lnTo>
                    <a:cubicBezTo>
                      <a:pt x="5728" y="1070"/>
                      <a:pt x="5596" y="1003"/>
                      <a:pt x="5460" y="944"/>
                    </a:cubicBezTo>
                    <a:lnTo>
                      <a:pt x="5431" y="202"/>
                    </a:lnTo>
                    <a:cubicBezTo>
                      <a:pt x="5122" y="97"/>
                      <a:pt x="4796" y="28"/>
                      <a:pt x="4462" y="0"/>
                    </a:cubicBezTo>
                    <a:lnTo>
                      <a:pt x="4138" y="669"/>
                    </a:lnTo>
                    <a:cubicBezTo>
                      <a:pt x="4030" y="668"/>
                      <a:pt x="3921" y="672"/>
                      <a:pt x="3811" y="682"/>
                    </a:cubicBezTo>
                    <a:cubicBezTo>
                      <a:pt x="3772" y="685"/>
                      <a:pt x="3735" y="690"/>
                      <a:pt x="3698" y="694"/>
                    </a:cubicBezTo>
                    <a:lnTo>
                      <a:pt x="3301" y="64"/>
                    </a:lnTo>
                    <a:cubicBezTo>
                      <a:pt x="2970" y="130"/>
                      <a:pt x="2655" y="234"/>
                      <a:pt x="2360" y="373"/>
                    </a:cubicBezTo>
                    <a:lnTo>
                      <a:pt x="2414" y="1115"/>
                    </a:lnTo>
                    <a:cubicBezTo>
                      <a:pt x="2285" y="1188"/>
                      <a:pt x="2161" y="1269"/>
                      <a:pt x="2045" y="1357"/>
                    </a:cubicBezTo>
                    <a:lnTo>
                      <a:pt x="1386" y="1011"/>
                    </a:lnTo>
                    <a:cubicBezTo>
                      <a:pt x="1138" y="1230"/>
                      <a:pt x="916" y="1478"/>
                      <a:pt x="727" y="1749"/>
                    </a:cubicBezTo>
                    <a:lnTo>
                      <a:pt x="1145" y="2365"/>
                    </a:lnTo>
                    <a:cubicBezTo>
                      <a:pt x="1070" y="2491"/>
                      <a:pt x="1002" y="2623"/>
                      <a:pt x="944" y="2758"/>
                    </a:cubicBezTo>
                    <a:lnTo>
                      <a:pt x="202" y="2787"/>
                    </a:lnTo>
                    <a:cubicBezTo>
                      <a:pt x="96" y="3097"/>
                      <a:pt x="28" y="3422"/>
                      <a:pt x="0" y="3757"/>
                    </a:cubicBezTo>
                    <a:lnTo>
                      <a:pt x="669" y="4081"/>
                    </a:lnTo>
                    <a:cubicBezTo>
                      <a:pt x="668" y="4189"/>
                      <a:pt x="672" y="4298"/>
                      <a:pt x="681" y="4408"/>
                    </a:cubicBezTo>
                    <a:cubicBezTo>
                      <a:pt x="685" y="4446"/>
                      <a:pt x="689" y="4483"/>
                      <a:pt x="694" y="4521"/>
                    </a:cubicBezTo>
                    <a:lnTo>
                      <a:pt x="65" y="4918"/>
                    </a:lnTo>
                    <a:cubicBezTo>
                      <a:pt x="131" y="5248"/>
                      <a:pt x="234" y="5564"/>
                      <a:pt x="373" y="5859"/>
                    </a:cubicBezTo>
                    <a:lnTo>
                      <a:pt x="1115" y="5805"/>
                    </a:lnTo>
                    <a:cubicBezTo>
                      <a:pt x="1188" y="5933"/>
                      <a:pt x="1269" y="6057"/>
                      <a:pt x="1357" y="6174"/>
                    </a:cubicBezTo>
                    <a:lnTo>
                      <a:pt x="1011" y="6832"/>
                    </a:lnTo>
                    <a:cubicBezTo>
                      <a:pt x="1229" y="7081"/>
                      <a:pt x="1478" y="7302"/>
                      <a:pt x="1749" y="7492"/>
                    </a:cubicBezTo>
                    <a:lnTo>
                      <a:pt x="2365" y="7074"/>
                    </a:lnTo>
                    <a:cubicBezTo>
                      <a:pt x="2491" y="7149"/>
                      <a:pt x="2622" y="7216"/>
                      <a:pt x="2758" y="7274"/>
                    </a:cubicBezTo>
                    <a:lnTo>
                      <a:pt x="2787" y="8017"/>
                    </a:lnTo>
                    <a:cubicBezTo>
                      <a:pt x="3097" y="8122"/>
                      <a:pt x="3421" y="8191"/>
                      <a:pt x="3756" y="8219"/>
                    </a:cubicBezTo>
                    <a:lnTo>
                      <a:pt x="4081" y="7550"/>
                    </a:lnTo>
                    <a:cubicBezTo>
                      <a:pt x="4189" y="7551"/>
                      <a:pt x="4298" y="7547"/>
                      <a:pt x="4408" y="7537"/>
                    </a:cubicBezTo>
                    <a:cubicBezTo>
                      <a:pt x="4446" y="7534"/>
                      <a:pt x="4483" y="7529"/>
                      <a:pt x="4520" y="7524"/>
                    </a:cubicBezTo>
                    <a:lnTo>
                      <a:pt x="4917" y="8155"/>
                    </a:lnTo>
                    <a:cubicBezTo>
                      <a:pt x="5249" y="8089"/>
                      <a:pt x="5564" y="7985"/>
                      <a:pt x="5859" y="7847"/>
                    </a:cubicBezTo>
                    <a:lnTo>
                      <a:pt x="5805" y="7104"/>
                    </a:lnTo>
                    <a:cubicBezTo>
                      <a:pt x="5933" y="7030"/>
                      <a:pt x="6057" y="6950"/>
                      <a:pt x="6174" y="6862"/>
                    </a:cubicBezTo>
                    <a:lnTo>
                      <a:pt x="6832" y="7208"/>
                    </a:lnTo>
                    <a:cubicBezTo>
                      <a:pt x="7080" y="6989"/>
                      <a:pt x="7302" y="6741"/>
                      <a:pt x="7492" y="6470"/>
                    </a:cubicBezTo>
                    <a:lnTo>
                      <a:pt x="7075" y="5854"/>
                    </a:lnTo>
                    <a:cubicBezTo>
                      <a:pt x="7149" y="5728"/>
                      <a:pt x="7216" y="5596"/>
                      <a:pt x="7274" y="5461"/>
                    </a:cubicBezTo>
                    <a:lnTo>
                      <a:pt x="8017" y="5432"/>
                    </a:lnTo>
                  </a:path>
                </a:pathLst>
              </a:custGeom>
              <a:solidFill>
                <a:srgbClr val="62BFCB"/>
              </a:solidFill>
              <a:ln>
                <a:noFill/>
              </a:ln>
              <a:effectLst>
                <a:outerShdw blurRad="50800" dist="381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Symbio AR+LT"/>
                </a:endParaRPr>
              </a:p>
            </p:txBody>
          </p:sp>
          <p:sp>
            <p:nvSpPr>
              <p:cNvPr id="193" name="Oval 192">
                <a:extLst>
                  <a:ext uri="{FF2B5EF4-FFF2-40B4-BE49-F238E27FC236}">
                    <a16:creationId xmlns:a16="http://schemas.microsoft.com/office/drawing/2014/main" id="{51484256-ECB6-4CF5-AE2A-F5EAB56D2A19}"/>
                  </a:ext>
                </a:extLst>
              </p:cNvPr>
              <p:cNvSpPr/>
              <p:nvPr/>
            </p:nvSpPr>
            <p:spPr>
              <a:xfrm>
                <a:off x="3478578" y="3471479"/>
                <a:ext cx="581405" cy="572674"/>
              </a:xfrm>
              <a:prstGeom prst="ellipse">
                <a:avLst/>
              </a:prstGeom>
              <a:solidFill>
                <a:schemeClr val="bg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prst="cross"/>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Symbio AR+LT"/>
                </a:endParaRPr>
              </a:p>
            </p:txBody>
          </p:sp>
          <p:sp>
            <p:nvSpPr>
              <p:cNvPr id="194" name="Freeform 6">
                <a:extLst>
                  <a:ext uri="{FF2B5EF4-FFF2-40B4-BE49-F238E27FC236}">
                    <a16:creationId xmlns:a16="http://schemas.microsoft.com/office/drawing/2014/main" id="{70A1D07F-02A5-4003-9374-517B0211CA94}"/>
                  </a:ext>
                </a:extLst>
              </p:cNvPr>
              <p:cNvSpPr>
                <a:spLocks noEditPoints="1"/>
              </p:cNvSpPr>
              <p:nvPr/>
            </p:nvSpPr>
            <p:spPr bwMode="auto">
              <a:xfrm>
                <a:off x="3306114" y="3304454"/>
                <a:ext cx="942747" cy="921233"/>
              </a:xfrm>
              <a:custGeom>
                <a:avLst/>
                <a:gdLst>
                  <a:gd name="T0" fmla="*/ 4109 w 8218"/>
                  <a:gd name="T1" fmla="*/ 6534 h 8219"/>
                  <a:gd name="T2" fmla="*/ 1684 w 8218"/>
                  <a:gd name="T3" fmla="*/ 4109 h 8219"/>
                  <a:gd name="T4" fmla="*/ 4109 w 8218"/>
                  <a:gd name="T5" fmla="*/ 1684 h 8219"/>
                  <a:gd name="T6" fmla="*/ 6534 w 8218"/>
                  <a:gd name="T7" fmla="*/ 4109 h 8219"/>
                  <a:gd name="T8" fmla="*/ 4109 w 8218"/>
                  <a:gd name="T9" fmla="*/ 6534 h 8219"/>
                  <a:gd name="T10" fmla="*/ 8017 w 8218"/>
                  <a:gd name="T11" fmla="*/ 5432 h 8219"/>
                  <a:gd name="T12" fmla="*/ 8218 w 8218"/>
                  <a:gd name="T13" fmla="*/ 4462 h 8219"/>
                  <a:gd name="T14" fmla="*/ 7550 w 8218"/>
                  <a:gd name="T15" fmla="*/ 4138 h 8219"/>
                  <a:gd name="T16" fmla="*/ 7537 w 8218"/>
                  <a:gd name="T17" fmla="*/ 3811 h 8219"/>
                  <a:gd name="T18" fmla="*/ 7525 w 8218"/>
                  <a:gd name="T19" fmla="*/ 3698 h 8219"/>
                  <a:gd name="T20" fmla="*/ 8154 w 8218"/>
                  <a:gd name="T21" fmla="*/ 3300 h 8219"/>
                  <a:gd name="T22" fmla="*/ 7846 w 8218"/>
                  <a:gd name="T23" fmla="*/ 2360 h 8219"/>
                  <a:gd name="T24" fmla="*/ 7103 w 8218"/>
                  <a:gd name="T25" fmla="*/ 2414 h 8219"/>
                  <a:gd name="T26" fmla="*/ 6862 w 8218"/>
                  <a:gd name="T27" fmla="*/ 2044 h 8219"/>
                  <a:gd name="T28" fmla="*/ 7207 w 8218"/>
                  <a:gd name="T29" fmla="*/ 1387 h 8219"/>
                  <a:gd name="T30" fmla="*/ 6470 w 8218"/>
                  <a:gd name="T31" fmla="*/ 727 h 8219"/>
                  <a:gd name="T32" fmla="*/ 5854 w 8218"/>
                  <a:gd name="T33" fmla="*/ 1144 h 8219"/>
                  <a:gd name="T34" fmla="*/ 5460 w 8218"/>
                  <a:gd name="T35" fmla="*/ 944 h 8219"/>
                  <a:gd name="T36" fmla="*/ 5431 w 8218"/>
                  <a:gd name="T37" fmla="*/ 202 h 8219"/>
                  <a:gd name="T38" fmla="*/ 4462 w 8218"/>
                  <a:gd name="T39" fmla="*/ 0 h 8219"/>
                  <a:gd name="T40" fmla="*/ 4138 w 8218"/>
                  <a:gd name="T41" fmla="*/ 669 h 8219"/>
                  <a:gd name="T42" fmla="*/ 3811 w 8218"/>
                  <a:gd name="T43" fmla="*/ 682 h 8219"/>
                  <a:gd name="T44" fmla="*/ 3698 w 8218"/>
                  <a:gd name="T45" fmla="*/ 694 h 8219"/>
                  <a:gd name="T46" fmla="*/ 3301 w 8218"/>
                  <a:gd name="T47" fmla="*/ 64 h 8219"/>
                  <a:gd name="T48" fmla="*/ 2360 w 8218"/>
                  <a:gd name="T49" fmla="*/ 373 h 8219"/>
                  <a:gd name="T50" fmla="*/ 2414 w 8218"/>
                  <a:gd name="T51" fmla="*/ 1115 h 8219"/>
                  <a:gd name="T52" fmla="*/ 2045 w 8218"/>
                  <a:gd name="T53" fmla="*/ 1357 h 8219"/>
                  <a:gd name="T54" fmla="*/ 1386 w 8218"/>
                  <a:gd name="T55" fmla="*/ 1011 h 8219"/>
                  <a:gd name="T56" fmla="*/ 727 w 8218"/>
                  <a:gd name="T57" fmla="*/ 1749 h 8219"/>
                  <a:gd name="T58" fmla="*/ 1145 w 8218"/>
                  <a:gd name="T59" fmla="*/ 2365 h 8219"/>
                  <a:gd name="T60" fmla="*/ 944 w 8218"/>
                  <a:gd name="T61" fmla="*/ 2758 h 8219"/>
                  <a:gd name="T62" fmla="*/ 202 w 8218"/>
                  <a:gd name="T63" fmla="*/ 2787 h 8219"/>
                  <a:gd name="T64" fmla="*/ 0 w 8218"/>
                  <a:gd name="T65" fmla="*/ 3757 h 8219"/>
                  <a:gd name="T66" fmla="*/ 669 w 8218"/>
                  <a:gd name="T67" fmla="*/ 4081 h 8219"/>
                  <a:gd name="T68" fmla="*/ 681 w 8218"/>
                  <a:gd name="T69" fmla="*/ 4408 h 8219"/>
                  <a:gd name="T70" fmla="*/ 694 w 8218"/>
                  <a:gd name="T71" fmla="*/ 4521 h 8219"/>
                  <a:gd name="T72" fmla="*/ 65 w 8218"/>
                  <a:gd name="T73" fmla="*/ 4918 h 8219"/>
                  <a:gd name="T74" fmla="*/ 373 w 8218"/>
                  <a:gd name="T75" fmla="*/ 5859 h 8219"/>
                  <a:gd name="T76" fmla="*/ 1115 w 8218"/>
                  <a:gd name="T77" fmla="*/ 5805 h 8219"/>
                  <a:gd name="T78" fmla="*/ 1357 w 8218"/>
                  <a:gd name="T79" fmla="*/ 6174 h 8219"/>
                  <a:gd name="T80" fmla="*/ 1011 w 8218"/>
                  <a:gd name="T81" fmla="*/ 6832 h 8219"/>
                  <a:gd name="T82" fmla="*/ 1749 w 8218"/>
                  <a:gd name="T83" fmla="*/ 7492 h 8219"/>
                  <a:gd name="T84" fmla="*/ 2365 w 8218"/>
                  <a:gd name="T85" fmla="*/ 7074 h 8219"/>
                  <a:gd name="T86" fmla="*/ 2758 w 8218"/>
                  <a:gd name="T87" fmla="*/ 7274 h 8219"/>
                  <a:gd name="T88" fmla="*/ 2787 w 8218"/>
                  <a:gd name="T89" fmla="*/ 8017 h 8219"/>
                  <a:gd name="T90" fmla="*/ 3756 w 8218"/>
                  <a:gd name="T91" fmla="*/ 8219 h 8219"/>
                  <a:gd name="T92" fmla="*/ 4081 w 8218"/>
                  <a:gd name="T93" fmla="*/ 7550 h 8219"/>
                  <a:gd name="T94" fmla="*/ 4408 w 8218"/>
                  <a:gd name="T95" fmla="*/ 7537 h 8219"/>
                  <a:gd name="T96" fmla="*/ 4520 w 8218"/>
                  <a:gd name="T97" fmla="*/ 7524 h 8219"/>
                  <a:gd name="T98" fmla="*/ 4917 w 8218"/>
                  <a:gd name="T99" fmla="*/ 8155 h 8219"/>
                  <a:gd name="T100" fmla="*/ 5859 w 8218"/>
                  <a:gd name="T101" fmla="*/ 7847 h 8219"/>
                  <a:gd name="T102" fmla="*/ 5805 w 8218"/>
                  <a:gd name="T103" fmla="*/ 7104 h 8219"/>
                  <a:gd name="T104" fmla="*/ 6174 w 8218"/>
                  <a:gd name="T105" fmla="*/ 6862 h 8219"/>
                  <a:gd name="T106" fmla="*/ 6832 w 8218"/>
                  <a:gd name="T107" fmla="*/ 7208 h 8219"/>
                  <a:gd name="T108" fmla="*/ 7492 w 8218"/>
                  <a:gd name="T109" fmla="*/ 6470 h 8219"/>
                  <a:gd name="T110" fmla="*/ 7075 w 8218"/>
                  <a:gd name="T111" fmla="*/ 5854 h 8219"/>
                  <a:gd name="T112" fmla="*/ 7274 w 8218"/>
                  <a:gd name="T113" fmla="*/ 5461 h 8219"/>
                  <a:gd name="T114" fmla="*/ 8017 w 8218"/>
                  <a:gd name="T115" fmla="*/ 5432 h 8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218" h="8219">
                    <a:moveTo>
                      <a:pt x="4109" y="6534"/>
                    </a:moveTo>
                    <a:cubicBezTo>
                      <a:pt x="2772" y="6534"/>
                      <a:pt x="1684" y="5447"/>
                      <a:pt x="1684" y="4109"/>
                    </a:cubicBezTo>
                    <a:cubicBezTo>
                      <a:pt x="1684" y="2772"/>
                      <a:pt x="2772" y="1684"/>
                      <a:pt x="4109" y="1684"/>
                    </a:cubicBezTo>
                    <a:cubicBezTo>
                      <a:pt x="5446" y="1684"/>
                      <a:pt x="6534" y="2772"/>
                      <a:pt x="6534" y="4109"/>
                    </a:cubicBezTo>
                    <a:cubicBezTo>
                      <a:pt x="6534" y="5447"/>
                      <a:pt x="5446" y="6534"/>
                      <a:pt x="4109" y="6534"/>
                    </a:cubicBezTo>
                    <a:close/>
                    <a:moveTo>
                      <a:pt x="8017" y="5432"/>
                    </a:moveTo>
                    <a:cubicBezTo>
                      <a:pt x="8122" y="5122"/>
                      <a:pt x="8190" y="4797"/>
                      <a:pt x="8218" y="4462"/>
                    </a:cubicBezTo>
                    <a:lnTo>
                      <a:pt x="7550" y="4138"/>
                    </a:lnTo>
                    <a:cubicBezTo>
                      <a:pt x="7551" y="4030"/>
                      <a:pt x="7547" y="3921"/>
                      <a:pt x="7537" y="3811"/>
                    </a:cubicBezTo>
                    <a:cubicBezTo>
                      <a:pt x="7534" y="3773"/>
                      <a:pt x="7529" y="3736"/>
                      <a:pt x="7525" y="3698"/>
                    </a:cubicBezTo>
                    <a:lnTo>
                      <a:pt x="8154" y="3300"/>
                    </a:lnTo>
                    <a:cubicBezTo>
                      <a:pt x="8088" y="2970"/>
                      <a:pt x="7984" y="2655"/>
                      <a:pt x="7846" y="2360"/>
                    </a:cubicBezTo>
                    <a:lnTo>
                      <a:pt x="7103" y="2414"/>
                    </a:lnTo>
                    <a:cubicBezTo>
                      <a:pt x="7031" y="2285"/>
                      <a:pt x="6950" y="2162"/>
                      <a:pt x="6862" y="2044"/>
                    </a:cubicBezTo>
                    <a:lnTo>
                      <a:pt x="7207" y="1387"/>
                    </a:lnTo>
                    <a:cubicBezTo>
                      <a:pt x="6989" y="1138"/>
                      <a:pt x="6741" y="917"/>
                      <a:pt x="6470" y="727"/>
                    </a:cubicBezTo>
                    <a:lnTo>
                      <a:pt x="5854" y="1144"/>
                    </a:lnTo>
                    <a:cubicBezTo>
                      <a:pt x="5728" y="1070"/>
                      <a:pt x="5596" y="1003"/>
                      <a:pt x="5460" y="944"/>
                    </a:cubicBezTo>
                    <a:lnTo>
                      <a:pt x="5431" y="202"/>
                    </a:lnTo>
                    <a:cubicBezTo>
                      <a:pt x="5122" y="97"/>
                      <a:pt x="4796" y="28"/>
                      <a:pt x="4462" y="0"/>
                    </a:cubicBezTo>
                    <a:lnTo>
                      <a:pt x="4138" y="669"/>
                    </a:lnTo>
                    <a:cubicBezTo>
                      <a:pt x="4030" y="668"/>
                      <a:pt x="3921" y="672"/>
                      <a:pt x="3811" y="682"/>
                    </a:cubicBezTo>
                    <a:cubicBezTo>
                      <a:pt x="3772" y="685"/>
                      <a:pt x="3735" y="690"/>
                      <a:pt x="3698" y="694"/>
                    </a:cubicBezTo>
                    <a:lnTo>
                      <a:pt x="3301" y="64"/>
                    </a:lnTo>
                    <a:cubicBezTo>
                      <a:pt x="2970" y="130"/>
                      <a:pt x="2655" y="234"/>
                      <a:pt x="2360" y="373"/>
                    </a:cubicBezTo>
                    <a:lnTo>
                      <a:pt x="2414" y="1115"/>
                    </a:lnTo>
                    <a:cubicBezTo>
                      <a:pt x="2285" y="1188"/>
                      <a:pt x="2161" y="1269"/>
                      <a:pt x="2045" y="1357"/>
                    </a:cubicBezTo>
                    <a:lnTo>
                      <a:pt x="1386" y="1011"/>
                    </a:lnTo>
                    <a:cubicBezTo>
                      <a:pt x="1138" y="1230"/>
                      <a:pt x="916" y="1478"/>
                      <a:pt x="727" y="1749"/>
                    </a:cubicBezTo>
                    <a:lnTo>
                      <a:pt x="1145" y="2365"/>
                    </a:lnTo>
                    <a:cubicBezTo>
                      <a:pt x="1070" y="2491"/>
                      <a:pt x="1002" y="2623"/>
                      <a:pt x="944" y="2758"/>
                    </a:cubicBezTo>
                    <a:lnTo>
                      <a:pt x="202" y="2787"/>
                    </a:lnTo>
                    <a:cubicBezTo>
                      <a:pt x="96" y="3097"/>
                      <a:pt x="28" y="3422"/>
                      <a:pt x="0" y="3757"/>
                    </a:cubicBezTo>
                    <a:lnTo>
                      <a:pt x="669" y="4081"/>
                    </a:lnTo>
                    <a:cubicBezTo>
                      <a:pt x="668" y="4189"/>
                      <a:pt x="672" y="4298"/>
                      <a:pt x="681" y="4408"/>
                    </a:cubicBezTo>
                    <a:cubicBezTo>
                      <a:pt x="685" y="4446"/>
                      <a:pt x="689" y="4483"/>
                      <a:pt x="694" y="4521"/>
                    </a:cubicBezTo>
                    <a:lnTo>
                      <a:pt x="65" y="4918"/>
                    </a:lnTo>
                    <a:cubicBezTo>
                      <a:pt x="131" y="5248"/>
                      <a:pt x="234" y="5564"/>
                      <a:pt x="373" y="5859"/>
                    </a:cubicBezTo>
                    <a:lnTo>
                      <a:pt x="1115" y="5805"/>
                    </a:lnTo>
                    <a:cubicBezTo>
                      <a:pt x="1188" y="5933"/>
                      <a:pt x="1269" y="6057"/>
                      <a:pt x="1357" y="6174"/>
                    </a:cubicBezTo>
                    <a:lnTo>
                      <a:pt x="1011" y="6832"/>
                    </a:lnTo>
                    <a:cubicBezTo>
                      <a:pt x="1229" y="7081"/>
                      <a:pt x="1478" y="7302"/>
                      <a:pt x="1749" y="7492"/>
                    </a:cubicBezTo>
                    <a:lnTo>
                      <a:pt x="2365" y="7074"/>
                    </a:lnTo>
                    <a:cubicBezTo>
                      <a:pt x="2491" y="7149"/>
                      <a:pt x="2622" y="7216"/>
                      <a:pt x="2758" y="7274"/>
                    </a:cubicBezTo>
                    <a:lnTo>
                      <a:pt x="2787" y="8017"/>
                    </a:lnTo>
                    <a:cubicBezTo>
                      <a:pt x="3097" y="8122"/>
                      <a:pt x="3421" y="8191"/>
                      <a:pt x="3756" y="8219"/>
                    </a:cubicBezTo>
                    <a:lnTo>
                      <a:pt x="4081" y="7550"/>
                    </a:lnTo>
                    <a:cubicBezTo>
                      <a:pt x="4189" y="7551"/>
                      <a:pt x="4298" y="7547"/>
                      <a:pt x="4408" y="7537"/>
                    </a:cubicBezTo>
                    <a:cubicBezTo>
                      <a:pt x="4446" y="7534"/>
                      <a:pt x="4483" y="7529"/>
                      <a:pt x="4520" y="7524"/>
                    </a:cubicBezTo>
                    <a:lnTo>
                      <a:pt x="4917" y="8155"/>
                    </a:lnTo>
                    <a:cubicBezTo>
                      <a:pt x="5249" y="8089"/>
                      <a:pt x="5564" y="7985"/>
                      <a:pt x="5859" y="7847"/>
                    </a:cubicBezTo>
                    <a:lnTo>
                      <a:pt x="5805" y="7104"/>
                    </a:lnTo>
                    <a:cubicBezTo>
                      <a:pt x="5933" y="7030"/>
                      <a:pt x="6057" y="6950"/>
                      <a:pt x="6174" y="6862"/>
                    </a:cubicBezTo>
                    <a:lnTo>
                      <a:pt x="6832" y="7208"/>
                    </a:lnTo>
                    <a:cubicBezTo>
                      <a:pt x="7080" y="6989"/>
                      <a:pt x="7302" y="6741"/>
                      <a:pt x="7492" y="6470"/>
                    </a:cubicBezTo>
                    <a:lnTo>
                      <a:pt x="7075" y="5854"/>
                    </a:lnTo>
                    <a:cubicBezTo>
                      <a:pt x="7149" y="5728"/>
                      <a:pt x="7216" y="5596"/>
                      <a:pt x="7274" y="5461"/>
                    </a:cubicBezTo>
                    <a:lnTo>
                      <a:pt x="8017" y="5432"/>
                    </a:lnTo>
                  </a:path>
                </a:pathLst>
              </a:custGeom>
              <a:solidFill>
                <a:srgbClr val="8ACFC4"/>
              </a:solidFill>
              <a:ln>
                <a:noFill/>
              </a:ln>
              <a:effectLst>
                <a:outerShdw blurRad="50800" dist="38100" dir="18900000" algn="bl" rotWithShape="0">
                  <a:prstClr val="black">
                    <a:alpha val="40000"/>
                  </a:prstClr>
                </a:outerShdw>
              </a:effec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Symbio AR+LT"/>
                </a:endParaRPr>
              </a:p>
            </p:txBody>
          </p:sp>
          <p:sp>
            <p:nvSpPr>
              <p:cNvPr id="195" name="Oval 194">
                <a:extLst>
                  <a:ext uri="{FF2B5EF4-FFF2-40B4-BE49-F238E27FC236}">
                    <a16:creationId xmlns:a16="http://schemas.microsoft.com/office/drawing/2014/main" id="{E07B1C74-1056-4BEE-AF30-F5E622D4E230}"/>
                  </a:ext>
                </a:extLst>
              </p:cNvPr>
              <p:cNvSpPr/>
              <p:nvPr/>
            </p:nvSpPr>
            <p:spPr>
              <a:xfrm>
                <a:off x="3585652" y="3590812"/>
                <a:ext cx="369933" cy="34276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Symbio AR+LT"/>
                </a:endParaRPr>
              </a:p>
            </p:txBody>
          </p:sp>
          <p:pic>
            <p:nvPicPr>
              <p:cNvPr id="196" name="Picture 6" descr="See related image detail">
                <a:extLst>
                  <a:ext uri="{FF2B5EF4-FFF2-40B4-BE49-F238E27FC236}">
                    <a16:creationId xmlns:a16="http://schemas.microsoft.com/office/drawing/2014/main" id="{6540BF4C-74E2-478E-B795-1AB69598958A}"/>
                  </a:ext>
                </a:extLst>
              </p:cNvPr>
              <p:cNvPicPr>
                <a:picLocks noChangeAspect="1" noChangeArrowheads="1"/>
              </p:cNvPicPr>
              <p:nvPr/>
            </p:nvPicPr>
            <p:blipFill>
              <a:blip r:embed="rId12">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3594508" y="3580110"/>
                <a:ext cx="492822" cy="492822"/>
              </a:xfrm>
              <a:prstGeom prst="rect">
                <a:avLst/>
              </a:prstGeom>
              <a:noFill/>
              <a:extLst>
                <a:ext uri="{909E8E84-426E-40DD-AFC4-6F175D3DCCD1}">
                  <a14:hiddenFill xmlns:a14="http://schemas.microsoft.com/office/drawing/2010/main">
                    <a:solidFill>
                      <a:srgbClr val="FFFFFF"/>
                    </a:solidFill>
                  </a14:hiddenFill>
                </a:ext>
              </a:extLst>
            </p:spPr>
          </p:pic>
          <p:sp>
            <p:nvSpPr>
              <p:cNvPr id="197" name="Oval 196">
                <a:extLst>
                  <a:ext uri="{FF2B5EF4-FFF2-40B4-BE49-F238E27FC236}">
                    <a16:creationId xmlns:a16="http://schemas.microsoft.com/office/drawing/2014/main" id="{F85D8778-1D1E-4A8F-A4B0-2E1FE8F5CCA0}"/>
                  </a:ext>
                </a:extLst>
              </p:cNvPr>
              <p:cNvSpPr/>
              <p:nvPr/>
            </p:nvSpPr>
            <p:spPr>
              <a:xfrm>
                <a:off x="3190072" y="4297687"/>
                <a:ext cx="530373" cy="47338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Symbio AR+LT"/>
                </a:endParaRPr>
              </a:p>
            </p:txBody>
          </p:sp>
          <p:pic>
            <p:nvPicPr>
              <p:cNvPr id="198" name="Picture 10" descr="Clock face Royalty Free Vector Image - VectorStock">
                <a:extLst>
                  <a:ext uri="{FF2B5EF4-FFF2-40B4-BE49-F238E27FC236}">
                    <a16:creationId xmlns:a16="http://schemas.microsoft.com/office/drawing/2014/main" id="{EEE0C099-EB3E-4FB0-A867-0286D37EB2D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204957" y="4257128"/>
                <a:ext cx="511190" cy="511190"/>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3" name="Rectangle: Rounded Corners 2">
            <a:hlinkClick r:id="rId19" action="ppaction://hlinksldjump"/>
            <a:extLst>
              <a:ext uri="{FF2B5EF4-FFF2-40B4-BE49-F238E27FC236}">
                <a16:creationId xmlns:a16="http://schemas.microsoft.com/office/drawing/2014/main" id="{382DC18F-C2F2-49BF-B14D-A6A0539D36AC}"/>
              </a:ext>
            </a:extLst>
          </p:cNvPr>
          <p:cNvSpPr/>
          <p:nvPr/>
        </p:nvSpPr>
        <p:spPr>
          <a:xfrm>
            <a:off x="760044" y="3574786"/>
            <a:ext cx="1287590" cy="199576"/>
          </a:xfrm>
          <a:prstGeom prst="roundRect">
            <a:avLst/>
          </a:prstGeom>
          <a:solidFill>
            <a:srgbClr val="049C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1000" b="0" i="0" u="none" strike="noStrike" kern="1200" cap="none" spc="0" normalizeH="0" baseline="0" noProof="0" dirty="0">
                <a:ln>
                  <a:noFill/>
                </a:ln>
                <a:solidFill>
                  <a:srgbClr val="FFFFFF"/>
                </a:solidFill>
                <a:effectLst/>
                <a:uLnTx/>
                <a:uFillTx/>
                <a:latin typeface="Symbio AR+LT"/>
                <a:ea typeface="+mn-ea"/>
                <a:cs typeface="Somar Bold"/>
              </a:rPr>
              <a:t>الية النتيجة السلبية </a:t>
            </a:r>
            <a:endParaRPr kumimoji="0" lang="en-US" sz="1000" b="0" i="0" u="none" strike="noStrike" kern="1200" cap="none" spc="0" normalizeH="0" baseline="0" noProof="0" dirty="0">
              <a:ln>
                <a:noFill/>
              </a:ln>
              <a:solidFill>
                <a:srgbClr val="FFFFFF"/>
              </a:solidFill>
              <a:effectLst/>
              <a:uLnTx/>
              <a:uFillTx/>
              <a:latin typeface="Symbio AR+LT"/>
              <a:ea typeface="+mn-ea"/>
              <a:cs typeface="Somar Bold"/>
            </a:endParaRPr>
          </a:p>
        </p:txBody>
      </p:sp>
      <p:sp>
        <p:nvSpPr>
          <p:cNvPr id="4" name="Slide Number Placeholder 3"/>
          <p:cNvSpPr>
            <a:spLocks noGrp="1"/>
          </p:cNvSpPr>
          <p:nvPr>
            <p:ph type="sldNum" sz="quarter" idx="12"/>
          </p:nvPr>
        </p:nvSpPr>
        <p:spPr>
          <a:xfrm>
            <a:off x="11613806" y="6392927"/>
            <a:ext cx="462370" cy="365124"/>
          </a:xfrm>
        </p:spPr>
        <p:txBody>
          <a:bodyPr/>
          <a:lstStyle/>
          <a:p>
            <a:fld id="{008E1BDA-5E07-414A-8101-29DABEB15B19}" type="slidenum">
              <a:rPr lang="en-US" smtClean="0"/>
              <a:t>79</a:t>
            </a:fld>
            <a:endParaRPr lang="en-US" dirty="0"/>
          </a:p>
        </p:txBody>
      </p:sp>
      <p:sp>
        <p:nvSpPr>
          <p:cNvPr id="6" name="BJPseudoFooter">
            <a:extLst>
              <a:ext uri="{FF2B5EF4-FFF2-40B4-BE49-F238E27FC236}">
                <a16:creationId xmlns:a16="http://schemas.microsoft.com/office/drawing/2014/main" id="{8D5F3AFD-CCC3-476F-BA6E-193E3FE50464}"/>
              </a:ext>
            </a:extLst>
          </p:cNvPr>
          <p:cNvSpPr txBox="1"/>
          <p:nvPr>
            <p:custDataLst>
              <p:tags r:id="rId1"/>
            </p:custDataLst>
          </p:nvPr>
        </p:nvSpPr>
        <p:spPr>
          <a:xfrm>
            <a:off x="5772834" y="6496278"/>
            <a:ext cx="646331" cy="215444"/>
          </a:xfrm>
          <a:prstGeom prst="rect">
            <a:avLst/>
          </a:prstGeom>
          <a:noFill/>
        </p:spPr>
        <p:txBody>
          <a:bodyPr vert="horz" wrap="none" rtlCol="0" anchor="ctr" anchorCtr="0">
            <a:spAutoFit/>
          </a:bodyPr>
          <a:lstStyle/>
          <a:p>
            <a:pPr marL="0" algn="ctr" defTabSz="914400" rtl="1" eaLnBrk="1" latinLnBrk="0" hangingPunct="1"/>
            <a:r>
              <a:rPr lang="en-US" sz="800">
                <a:solidFill>
                  <a:srgbClr val="AEC90B"/>
                </a:solidFill>
                <a:latin typeface="Segoe UI" panose="020B0502040204020203" pitchFamily="34" charset="0"/>
              </a:rPr>
              <a:t>Public | </a:t>
            </a:r>
            <a:r>
              <a:rPr lang="ar-SA" sz="800">
                <a:solidFill>
                  <a:srgbClr val="AEC90B"/>
                </a:solidFill>
                <a:latin typeface="Segoe UI" panose="020B0502040204020203" pitchFamily="34" charset="0"/>
              </a:rPr>
              <a:t>عام</a:t>
            </a:r>
            <a:endParaRPr lang="en-US" sz="800">
              <a:solidFill>
                <a:srgbClr val="AEC90B"/>
              </a:solidFill>
              <a:latin typeface="Segoe UI" panose="020B0502040204020203" pitchFamily="34" charset="0"/>
            </a:endParaRPr>
          </a:p>
        </p:txBody>
      </p:sp>
    </p:spTree>
    <p:extLst>
      <p:ext uri="{BB962C8B-B14F-4D97-AF65-F5344CB8AC3E}">
        <p14:creationId xmlns:p14="http://schemas.microsoft.com/office/powerpoint/2010/main" val="20310215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Rectangle: Rounded Corners 41">
            <a:extLst>
              <a:ext uri="{FF2B5EF4-FFF2-40B4-BE49-F238E27FC236}">
                <a16:creationId xmlns:a16="http://schemas.microsoft.com/office/drawing/2014/main" id="{420EF20C-4CEE-47BD-89F7-138ACDB0B041}"/>
              </a:ext>
            </a:extLst>
          </p:cNvPr>
          <p:cNvSpPr/>
          <p:nvPr/>
        </p:nvSpPr>
        <p:spPr>
          <a:xfrm>
            <a:off x="446202" y="1932086"/>
            <a:ext cx="11537979" cy="4090205"/>
          </a:xfrm>
          <a:prstGeom prst="roundRect">
            <a:avLst>
              <a:gd name="adj" fmla="val 4273"/>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1" eaLnBrk="1" latinLnBrk="0" hangingPunct="1"/>
            <a:endParaRPr lang="en-US" dirty="0"/>
          </a:p>
        </p:txBody>
      </p:sp>
      <p:sp>
        <p:nvSpPr>
          <p:cNvPr id="60" name="Subtitle 2">
            <a:extLst>
              <a:ext uri="{FF2B5EF4-FFF2-40B4-BE49-F238E27FC236}">
                <a16:creationId xmlns:a16="http://schemas.microsoft.com/office/drawing/2014/main" id="{08A981D4-53A7-4409-8180-4D3FACD3D965}"/>
              </a:ext>
            </a:extLst>
          </p:cNvPr>
          <p:cNvSpPr txBox="1">
            <a:spLocks/>
          </p:cNvSpPr>
          <p:nvPr/>
        </p:nvSpPr>
        <p:spPr>
          <a:xfrm>
            <a:off x="1066801" y="584967"/>
            <a:ext cx="10678998" cy="385811"/>
          </a:xfrm>
          <a:prstGeom prst="rect">
            <a:avLst/>
          </a:prstGeom>
        </p:spPr>
        <p:txBody>
          <a:bodyPr vert="horz" lIns="0" tIns="0" rIns="0" bIns="0" rtlCol="0" anchor="b">
            <a:noAutofit/>
          </a:bodyPr>
          <a:lstStyle>
            <a:lvl1pPr marL="0" indent="0" algn="r" defTabSz="914400" rtl="1" eaLnBrk="1" latinLnBrk="0" hangingPunct="1">
              <a:lnSpc>
                <a:spcPct val="90000"/>
              </a:lnSpc>
              <a:spcBef>
                <a:spcPts val="1000"/>
              </a:spcBef>
              <a:buFont typeface="Arial" panose="020B0604020202020204" pitchFamily="34" charset="0"/>
              <a:buNone/>
              <a:defRPr sz="1600" b="0" i="0" kern="1200">
                <a:solidFill>
                  <a:schemeClr val="tx1"/>
                </a:solidFill>
                <a:latin typeface="+mn-lt"/>
                <a:ea typeface="+mn-ea"/>
                <a:cs typeface="+mn-cs"/>
              </a:defRPr>
            </a:lvl1pPr>
            <a:lvl2pPr marL="457200" indent="0" algn="ctr" defTabSz="914400" rtl="1" eaLnBrk="1" latinLnBrk="0" hangingPunct="1">
              <a:lnSpc>
                <a:spcPct val="90000"/>
              </a:lnSpc>
              <a:spcBef>
                <a:spcPts val="500"/>
              </a:spcBef>
              <a:buFont typeface="Arial" panose="020B0604020202020204" pitchFamily="34" charset="0"/>
              <a:buNone/>
              <a:defRPr sz="2000" b="0" i="0" kern="1200">
                <a:solidFill>
                  <a:schemeClr val="tx1"/>
                </a:solidFill>
                <a:latin typeface="Greta Arabic" panose="02000000000000000000" pitchFamily="2" charset="-78"/>
                <a:ea typeface="+mn-ea"/>
                <a:cs typeface="+mn-cs"/>
              </a:defRPr>
            </a:lvl2pPr>
            <a:lvl3pPr marL="914400" indent="0" algn="ctr" defTabSz="914400" rtl="1" eaLnBrk="1" latinLnBrk="0" hangingPunct="1">
              <a:lnSpc>
                <a:spcPct val="90000"/>
              </a:lnSpc>
              <a:spcBef>
                <a:spcPts val="500"/>
              </a:spcBef>
              <a:buFont typeface="Arial" panose="020B0604020202020204" pitchFamily="34" charset="0"/>
              <a:buNone/>
              <a:defRPr sz="1800" b="0" i="0" kern="1200">
                <a:solidFill>
                  <a:schemeClr val="tx1"/>
                </a:solidFill>
                <a:latin typeface="Greta Arabic" panose="02000000000000000000" pitchFamily="2" charset="-78"/>
                <a:ea typeface="+mn-ea"/>
                <a:cs typeface="+mn-cs"/>
              </a:defRPr>
            </a:lvl3pPr>
            <a:lvl4pPr marL="1371600" indent="0" algn="ctr" defTabSz="914400" rtl="1" eaLnBrk="1" latinLnBrk="0" hangingPunct="1">
              <a:lnSpc>
                <a:spcPct val="90000"/>
              </a:lnSpc>
              <a:spcBef>
                <a:spcPts val="500"/>
              </a:spcBef>
              <a:buFont typeface="Arial" panose="020B0604020202020204" pitchFamily="34" charset="0"/>
              <a:buNone/>
              <a:defRPr sz="1600" b="0" i="0" kern="1200">
                <a:solidFill>
                  <a:schemeClr val="tx1"/>
                </a:solidFill>
                <a:latin typeface="Greta Arabic" panose="02000000000000000000" pitchFamily="2" charset="-78"/>
                <a:ea typeface="+mn-ea"/>
                <a:cs typeface="+mn-cs"/>
              </a:defRPr>
            </a:lvl4pPr>
            <a:lvl5pPr marL="1828800" indent="0" algn="ctr" defTabSz="914400" rtl="1" eaLnBrk="1" latinLnBrk="0" hangingPunct="1">
              <a:lnSpc>
                <a:spcPct val="90000"/>
              </a:lnSpc>
              <a:spcBef>
                <a:spcPts val="500"/>
              </a:spcBef>
              <a:buFont typeface="Arial" panose="020B0604020202020204" pitchFamily="34" charset="0"/>
              <a:buNone/>
              <a:defRPr sz="1600" b="0" i="0" kern="1200">
                <a:solidFill>
                  <a:schemeClr val="tx1"/>
                </a:solidFill>
                <a:latin typeface="Greta Arabic" panose="02000000000000000000" pitchFamily="2" charset="-78"/>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defRPr/>
            </a:pPr>
            <a:r>
              <a:rPr lang="ar-SA" sz="1800" b="1" dirty="0">
                <a:solidFill>
                  <a:srgbClr val="0D2547"/>
                </a:solidFill>
                <a:latin typeface="Somar Light" panose="020B0604020202020204" charset="-78"/>
                <a:cs typeface="Somar Light" panose="020B0604020202020204" charset="-78"/>
              </a:rPr>
              <a:t>يتم اعتماد البيانات التاريخية للمستوردين والركاب في تغذية محرك المخاطر لبناء المعايير او دراسة السلوكيات</a:t>
            </a:r>
            <a:endParaRPr lang="en-SA" sz="1800" b="1" dirty="0">
              <a:solidFill>
                <a:srgbClr val="0D2547"/>
              </a:solidFill>
              <a:latin typeface="Somar Light" panose="020B0604020202020204" charset="-78"/>
              <a:cs typeface="Somar Light" panose="020B0604020202020204" charset="-78"/>
            </a:endParaRPr>
          </a:p>
        </p:txBody>
      </p:sp>
      <p:sp>
        <p:nvSpPr>
          <p:cNvPr id="58" name="Subtitle 2">
            <a:extLst>
              <a:ext uri="{FF2B5EF4-FFF2-40B4-BE49-F238E27FC236}">
                <a16:creationId xmlns:a16="http://schemas.microsoft.com/office/drawing/2014/main" id="{85FE0ABA-AB5F-4A3A-ACCA-5773DB049564}"/>
              </a:ext>
            </a:extLst>
          </p:cNvPr>
          <p:cNvSpPr txBox="1">
            <a:spLocks/>
          </p:cNvSpPr>
          <p:nvPr/>
        </p:nvSpPr>
        <p:spPr>
          <a:xfrm>
            <a:off x="1514822" y="2097233"/>
            <a:ext cx="9217096" cy="904663"/>
          </a:xfrm>
          <a:prstGeom prst="rect">
            <a:avLst/>
          </a:prstGeom>
        </p:spPr>
        <p:txBody>
          <a:bodyPr vert="horz" lIns="0" tIns="0" rIns="0" bIns="0" rtlCol="0" anchor="b">
            <a:noAutofit/>
          </a:bodyPr>
          <a:lstStyle>
            <a:lvl1pPr marL="0" indent="0" algn="r" defTabSz="914400" rtl="1" eaLnBrk="1" latinLnBrk="0" hangingPunct="1">
              <a:lnSpc>
                <a:spcPct val="90000"/>
              </a:lnSpc>
              <a:spcBef>
                <a:spcPts val="1000"/>
              </a:spcBef>
              <a:buFont typeface="Arial" panose="020B0604020202020204" pitchFamily="34" charset="0"/>
              <a:buNone/>
              <a:defRPr sz="1600" b="0" i="0" kern="1200">
                <a:solidFill>
                  <a:schemeClr val="tx1"/>
                </a:solidFill>
                <a:latin typeface="+mn-lt"/>
                <a:ea typeface="+mn-ea"/>
                <a:cs typeface="+mn-cs"/>
              </a:defRPr>
            </a:lvl1pPr>
            <a:lvl2pPr marL="457200" indent="0" algn="ctr" defTabSz="914400" rtl="1" eaLnBrk="1" latinLnBrk="0" hangingPunct="1">
              <a:lnSpc>
                <a:spcPct val="90000"/>
              </a:lnSpc>
              <a:spcBef>
                <a:spcPts val="500"/>
              </a:spcBef>
              <a:buFont typeface="Arial" panose="020B0604020202020204" pitchFamily="34" charset="0"/>
              <a:buNone/>
              <a:defRPr sz="2000" b="0" i="0" kern="1200">
                <a:solidFill>
                  <a:schemeClr val="tx1"/>
                </a:solidFill>
                <a:latin typeface="Greta Arabic" panose="02000000000000000000" pitchFamily="2" charset="-78"/>
                <a:ea typeface="+mn-ea"/>
                <a:cs typeface="+mn-cs"/>
              </a:defRPr>
            </a:lvl2pPr>
            <a:lvl3pPr marL="914400" indent="0" algn="ctr" defTabSz="914400" rtl="1" eaLnBrk="1" latinLnBrk="0" hangingPunct="1">
              <a:lnSpc>
                <a:spcPct val="90000"/>
              </a:lnSpc>
              <a:spcBef>
                <a:spcPts val="500"/>
              </a:spcBef>
              <a:buFont typeface="Arial" panose="020B0604020202020204" pitchFamily="34" charset="0"/>
              <a:buNone/>
              <a:defRPr sz="1800" b="0" i="0" kern="1200">
                <a:solidFill>
                  <a:schemeClr val="tx1"/>
                </a:solidFill>
                <a:latin typeface="Greta Arabic" panose="02000000000000000000" pitchFamily="2" charset="-78"/>
                <a:ea typeface="+mn-ea"/>
                <a:cs typeface="+mn-cs"/>
              </a:defRPr>
            </a:lvl3pPr>
            <a:lvl4pPr marL="1371600" indent="0" algn="ctr" defTabSz="914400" rtl="1" eaLnBrk="1" latinLnBrk="0" hangingPunct="1">
              <a:lnSpc>
                <a:spcPct val="90000"/>
              </a:lnSpc>
              <a:spcBef>
                <a:spcPts val="500"/>
              </a:spcBef>
              <a:buFont typeface="Arial" panose="020B0604020202020204" pitchFamily="34" charset="0"/>
              <a:buNone/>
              <a:defRPr sz="1600" b="0" i="0" kern="1200">
                <a:solidFill>
                  <a:schemeClr val="tx1"/>
                </a:solidFill>
                <a:latin typeface="Greta Arabic" panose="02000000000000000000" pitchFamily="2" charset="-78"/>
                <a:ea typeface="+mn-ea"/>
                <a:cs typeface="+mn-cs"/>
              </a:defRPr>
            </a:lvl4pPr>
            <a:lvl5pPr marL="1828800" indent="0" algn="ctr" defTabSz="914400" rtl="1" eaLnBrk="1" latinLnBrk="0" hangingPunct="1">
              <a:lnSpc>
                <a:spcPct val="90000"/>
              </a:lnSpc>
              <a:spcBef>
                <a:spcPts val="500"/>
              </a:spcBef>
              <a:buFont typeface="Arial" panose="020B0604020202020204" pitchFamily="34" charset="0"/>
              <a:buNone/>
              <a:defRPr sz="1600" b="0" i="0" kern="1200">
                <a:solidFill>
                  <a:schemeClr val="tx1"/>
                </a:solidFill>
                <a:latin typeface="Greta Arabic" panose="02000000000000000000" pitchFamily="2" charset="-78"/>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ctr">
              <a:defRPr/>
            </a:pPr>
            <a:r>
              <a:rPr lang="ar-SA" sz="1200" dirty="0">
                <a:solidFill>
                  <a:schemeClr val="accent4">
                    <a:lumMod val="50000"/>
                  </a:schemeClr>
                </a:solidFill>
                <a:latin typeface="Somar" pitchFamily="2" charset="-78"/>
                <a:cs typeface="+mj-cs"/>
              </a:rPr>
              <a:t>البيان الثاني حتى البيان التاسع </a:t>
            </a:r>
            <a:r>
              <a:rPr lang="ar-SA" sz="1200" b="1" dirty="0">
                <a:solidFill>
                  <a:schemeClr val="accent4">
                    <a:lumMod val="50000"/>
                  </a:schemeClr>
                </a:solidFill>
                <a:latin typeface="Somar" pitchFamily="2" charset="-78"/>
                <a:cs typeface="+mj-cs"/>
              </a:rPr>
              <a:t>للمستورد يشكل خطر</a:t>
            </a:r>
          </a:p>
          <a:p>
            <a:pPr algn="ctr">
              <a:defRPr/>
            </a:pPr>
            <a:r>
              <a:rPr lang="ar-SA" sz="1200" dirty="0">
                <a:solidFill>
                  <a:schemeClr val="accent4">
                    <a:lumMod val="50000"/>
                  </a:schemeClr>
                </a:solidFill>
                <a:latin typeface="Somar" pitchFamily="2" charset="-78"/>
                <a:cs typeface="+mj-cs"/>
              </a:rPr>
              <a:t>اول تهريب بأصناف عالية لمستوردين لديهم سجل استيراد تم رصد سلوكهم في هذه الفترة بنسبة 60% من المحاضر الأمنية</a:t>
            </a:r>
          </a:p>
          <a:p>
            <a:pPr algn="ctr">
              <a:defRPr/>
            </a:pPr>
            <a:endParaRPr lang="ar-SA" sz="400" dirty="0">
              <a:solidFill>
                <a:srgbClr val="05D0CB"/>
              </a:solidFill>
              <a:latin typeface="Somar" pitchFamily="2" charset="-78"/>
              <a:cs typeface="Somar" pitchFamily="2" charset="-78"/>
            </a:endParaRPr>
          </a:p>
        </p:txBody>
      </p:sp>
      <p:grpSp>
        <p:nvGrpSpPr>
          <p:cNvPr id="4" name="Group 3"/>
          <p:cNvGrpSpPr/>
          <p:nvPr/>
        </p:nvGrpSpPr>
        <p:grpSpPr>
          <a:xfrm>
            <a:off x="2677370" y="105903"/>
            <a:ext cx="9523240" cy="514579"/>
            <a:chOff x="2677370" y="105903"/>
            <a:chExt cx="9523240" cy="514579"/>
          </a:xfrm>
        </p:grpSpPr>
        <p:grpSp>
          <p:nvGrpSpPr>
            <p:cNvPr id="23" name="Group 22"/>
            <p:cNvGrpSpPr/>
            <p:nvPr/>
          </p:nvGrpSpPr>
          <p:grpSpPr>
            <a:xfrm>
              <a:off x="2677370" y="105903"/>
              <a:ext cx="9507253" cy="514579"/>
              <a:chOff x="2684747" y="526945"/>
              <a:chExt cx="9507253" cy="514579"/>
            </a:xfrm>
          </p:grpSpPr>
          <p:sp>
            <p:nvSpPr>
              <p:cNvPr id="24" name="Rounded Rectangle 48">
                <a:extLst>
                  <a:ext uri="{FF2B5EF4-FFF2-40B4-BE49-F238E27FC236}">
                    <a16:creationId xmlns:a16="http://schemas.microsoft.com/office/drawing/2014/main" id="{1D3517A2-7E57-47A0-B474-C78F0DC46F03}"/>
                  </a:ext>
                </a:extLst>
              </p:cNvPr>
              <p:cNvSpPr/>
              <p:nvPr/>
            </p:nvSpPr>
            <p:spPr>
              <a:xfrm>
                <a:off x="11869187" y="526945"/>
                <a:ext cx="322813" cy="315316"/>
              </a:xfrm>
              <a:prstGeom prst="roundRect">
                <a:avLst>
                  <a:gd name="adj" fmla="val 0"/>
                </a:avLst>
              </a:prstGeom>
              <a:solidFill>
                <a:srgbClr val="20CFD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FFFFFF"/>
                  </a:solidFill>
                  <a:effectLst/>
                  <a:uLnTx/>
                  <a:uFillTx/>
                  <a:latin typeface="SST Arabic" panose="020B0504030504020204" pitchFamily="34" charset="-78"/>
                  <a:ea typeface="+mn-ea"/>
                  <a:cs typeface="SST Arabic" panose="020B0504030504020204" pitchFamily="34" charset="-78"/>
                </a:endParaRPr>
              </a:p>
            </p:txBody>
          </p:sp>
          <p:sp>
            <p:nvSpPr>
              <p:cNvPr id="25" name="Title 1">
                <a:extLst>
                  <a:ext uri="{FF2B5EF4-FFF2-40B4-BE49-F238E27FC236}">
                    <a16:creationId xmlns:a16="http://schemas.microsoft.com/office/drawing/2014/main" id="{4AC9F629-7F96-403B-B28D-50766AB29367}"/>
                  </a:ext>
                </a:extLst>
              </p:cNvPr>
              <p:cNvSpPr txBox="1">
                <a:spLocks/>
              </p:cNvSpPr>
              <p:nvPr/>
            </p:nvSpPr>
            <p:spPr>
              <a:xfrm>
                <a:off x="2684747" y="526945"/>
                <a:ext cx="9105518" cy="514579"/>
              </a:xfrm>
              <a:prstGeom prst="rect">
                <a:avLst/>
              </a:prstGeom>
            </p:spPr>
            <p:txBody>
              <a:bodyPr vert="horz" lIns="0" tIns="0" rIns="0" bIns="0" rtlCol="0" anchor="t">
                <a:noAutofit/>
              </a:bodyPr>
              <a:lstStyle>
                <a:lvl1pPr algn="r" defTabSz="914400" rtl="1" eaLnBrk="1" latinLnBrk="0" hangingPunct="1">
                  <a:lnSpc>
                    <a:spcPct val="90000"/>
                  </a:lnSpc>
                  <a:spcBef>
                    <a:spcPct val="0"/>
                  </a:spcBef>
                  <a:buNone/>
                  <a:defRPr sz="4000" kern="1200">
                    <a:solidFill>
                      <a:schemeClr val="tx1"/>
                    </a:solidFill>
                    <a:latin typeface="Greta Arabic" pitchFamily="2" charset="-78"/>
                    <a:ea typeface="+mj-ea"/>
                    <a:cs typeface="+mj-cs"/>
                  </a:defRPr>
                </a:lvl1pPr>
              </a:lstStyle>
              <a:p>
                <a:pPr>
                  <a:defRPr/>
                </a:pPr>
                <a:r>
                  <a:rPr lang="ar-SA" sz="2400" b="1" dirty="0">
                    <a:solidFill>
                      <a:srgbClr val="0D2547"/>
                    </a:solidFill>
                    <a:latin typeface="SST Arabic" panose="020B0504030504020204" pitchFamily="34" charset="-78"/>
                    <a:cs typeface="SST Arabic" panose="020B0504030504020204" pitchFamily="34" charset="-78"/>
                  </a:rPr>
                  <a:t>مدخلات محرك المخاطر –</a:t>
                </a:r>
                <a:r>
                  <a:rPr lang="en-US" sz="2400" b="1" dirty="0">
                    <a:solidFill>
                      <a:srgbClr val="0D2547"/>
                    </a:solidFill>
                    <a:latin typeface="SST Arabic" panose="020B0504030504020204" pitchFamily="34" charset="-78"/>
                    <a:cs typeface="SST Arabic" panose="020B0504030504020204" pitchFamily="34" charset="-78"/>
                  </a:rPr>
                  <a:t> </a:t>
                </a:r>
                <a:r>
                  <a:rPr lang="ar-SA" sz="2400" b="1" dirty="0">
                    <a:solidFill>
                      <a:srgbClr val="0D2547"/>
                    </a:solidFill>
                    <a:latin typeface="SST Arabic" panose="020B0504030504020204" pitchFamily="34" charset="-78"/>
                    <a:cs typeface="SST Arabic" panose="020B0504030504020204" pitchFamily="34" charset="-78"/>
                  </a:rPr>
                  <a:t> 1 مصادر داخلية: البيانات التاريخية </a:t>
                </a:r>
              </a:p>
            </p:txBody>
          </p:sp>
        </p:grpSp>
        <p:sp>
          <p:nvSpPr>
            <p:cNvPr id="31" name="Isosceles Triangle 69">
              <a:extLst>
                <a:ext uri="{FF2B5EF4-FFF2-40B4-BE49-F238E27FC236}">
                  <a16:creationId xmlns:a16="http://schemas.microsoft.com/office/drawing/2014/main" id="{D0F90FA7-C414-47A0-B1F2-C03C4EFAC7EE}"/>
                </a:ext>
              </a:extLst>
            </p:cNvPr>
            <p:cNvSpPr/>
            <p:nvPr/>
          </p:nvSpPr>
          <p:spPr>
            <a:xfrm rot="16200000">
              <a:off x="9951186" y="-1774937"/>
              <a:ext cx="18288" cy="4480560"/>
            </a:xfrm>
            <a:prstGeom prst="roundRect">
              <a:avLst>
                <a:gd name="adj" fmla="val 0"/>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ymbio AR+LT"/>
                <a:ea typeface="+mn-ea"/>
                <a:cs typeface="Symbio AR+LT"/>
              </a:endParaRPr>
            </a:p>
          </p:txBody>
        </p:sp>
      </p:grpSp>
      <p:sp>
        <p:nvSpPr>
          <p:cNvPr id="18" name="TextBox 17">
            <a:extLst>
              <a:ext uri="{FF2B5EF4-FFF2-40B4-BE49-F238E27FC236}">
                <a16:creationId xmlns:a16="http://schemas.microsoft.com/office/drawing/2014/main" id="{12A80C19-F42C-493B-9D01-6A4635227F33}"/>
              </a:ext>
            </a:extLst>
          </p:cNvPr>
          <p:cNvSpPr txBox="1"/>
          <p:nvPr/>
        </p:nvSpPr>
        <p:spPr>
          <a:xfrm>
            <a:off x="9847386" y="6477958"/>
            <a:ext cx="2337238" cy="382921"/>
          </a:xfrm>
          <a:prstGeom prst="rect">
            <a:avLst/>
          </a:prstGeom>
          <a:noFill/>
        </p:spPr>
        <p:txBody>
          <a:bodyPr wrap="square" rtlCol="0" anchor="ctr" anchorCtr="0">
            <a:noAutofit/>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kumimoji="0" lang="ar-SA" sz="900" b="1" i="0" u="none" strike="noStrike" kern="1200" cap="none" spc="0" normalizeH="0" baseline="0" noProof="0" dirty="0">
                <a:ln>
                  <a:noFill/>
                </a:ln>
                <a:solidFill>
                  <a:srgbClr val="0D2547"/>
                </a:solidFill>
                <a:effectLst/>
                <a:uLnTx/>
                <a:uFillTx/>
                <a:latin typeface="SST Arabic" panose="020B0504030504020204" pitchFamily="34" charset="-78"/>
                <a:cs typeface="SST Arabic" panose="020B0504030504020204" pitchFamily="34" charset="-78"/>
              </a:rPr>
              <a:t>المصدر: مستودع البيانات</a:t>
            </a:r>
            <a:endParaRPr kumimoji="0" lang="en-US" sz="900" b="1" i="0" u="none" strike="noStrike" kern="1200" cap="none" spc="0" normalizeH="0" baseline="0" noProof="0" dirty="0">
              <a:ln>
                <a:noFill/>
              </a:ln>
              <a:solidFill>
                <a:srgbClr val="0D2547"/>
              </a:solidFill>
              <a:effectLst/>
              <a:uLnTx/>
              <a:uFillTx/>
              <a:latin typeface="SST Arabic" panose="020B0504030504020204" pitchFamily="34" charset="-78"/>
              <a:cs typeface="SST Arabic" panose="020B0504030504020204" pitchFamily="34" charset="-78"/>
            </a:endParaRPr>
          </a:p>
        </p:txBody>
      </p:sp>
      <p:sp>
        <p:nvSpPr>
          <p:cNvPr id="20" name="Round Same Side Corner Rectangle 22">
            <a:extLst>
              <a:ext uri="{FF2B5EF4-FFF2-40B4-BE49-F238E27FC236}">
                <a16:creationId xmlns:a16="http://schemas.microsoft.com/office/drawing/2014/main" id="{BF7EEE4C-148B-4CE5-BA03-1D9BEA61901A}"/>
              </a:ext>
            </a:extLst>
          </p:cNvPr>
          <p:cNvSpPr/>
          <p:nvPr/>
        </p:nvSpPr>
        <p:spPr>
          <a:xfrm>
            <a:off x="446202" y="1492611"/>
            <a:ext cx="11537979" cy="553038"/>
          </a:xfrm>
          <a:prstGeom prst="round2SameRect">
            <a:avLst>
              <a:gd name="adj1" fmla="val 50000"/>
              <a:gd name="adj2" fmla="val 0"/>
            </a:avLst>
          </a:prstGeom>
          <a:solidFill>
            <a:schemeClr val="accent2">
              <a:lumMod val="50000"/>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rtl="1">
              <a:defRPr/>
            </a:pPr>
            <a:r>
              <a:rPr lang="ar-SA" sz="1400" b="1" dirty="0">
                <a:solidFill>
                  <a:srgbClr val="FFFFFF"/>
                </a:solidFill>
                <a:latin typeface="SST Arabic" panose="020B0504030504020204" pitchFamily="34" charset="-78"/>
                <a:cs typeface="SST Arabic" panose="020B0504030504020204" pitchFamily="34" charset="-78"/>
              </a:rPr>
              <a:t>دراسة البيانات في محرك المخاطر للجانب الأمني*التاريخية لبناء المعايير ووضع الحدود المناسبة </a:t>
            </a:r>
          </a:p>
        </p:txBody>
      </p:sp>
      <p:grpSp>
        <p:nvGrpSpPr>
          <p:cNvPr id="21" name="Group 20">
            <a:extLst>
              <a:ext uri="{FF2B5EF4-FFF2-40B4-BE49-F238E27FC236}">
                <a16:creationId xmlns:a16="http://schemas.microsoft.com/office/drawing/2014/main" id="{EE55D379-5872-4DD0-A770-6E0CC172B817}"/>
              </a:ext>
            </a:extLst>
          </p:cNvPr>
          <p:cNvGrpSpPr/>
          <p:nvPr/>
        </p:nvGrpSpPr>
        <p:grpSpPr>
          <a:xfrm>
            <a:off x="-3109" y="6372049"/>
            <a:ext cx="12252960" cy="369332"/>
            <a:chOff x="-3109" y="6478729"/>
            <a:chExt cx="12252960" cy="369332"/>
          </a:xfrm>
        </p:grpSpPr>
        <p:sp>
          <p:nvSpPr>
            <p:cNvPr id="22" name="TextBox 21">
              <a:extLst>
                <a:ext uri="{FF2B5EF4-FFF2-40B4-BE49-F238E27FC236}">
                  <a16:creationId xmlns:a16="http://schemas.microsoft.com/office/drawing/2014/main" id="{28726A94-C123-4C7C-85FC-EDF5516AEA31}"/>
                </a:ext>
              </a:extLst>
            </p:cNvPr>
            <p:cNvSpPr txBox="1"/>
            <p:nvPr/>
          </p:nvSpPr>
          <p:spPr>
            <a:xfrm>
              <a:off x="11784280" y="6478729"/>
              <a:ext cx="32776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Symbio AR+LT"/>
              </a:endParaRPr>
            </a:p>
          </p:txBody>
        </p:sp>
        <p:sp>
          <p:nvSpPr>
            <p:cNvPr id="26" name="Isosceles Triangle 69">
              <a:extLst>
                <a:ext uri="{FF2B5EF4-FFF2-40B4-BE49-F238E27FC236}">
                  <a16:creationId xmlns:a16="http://schemas.microsoft.com/office/drawing/2014/main" id="{34AE76D3-6497-40AA-8925-EBE795DEE498}"/>
                </a:ext>
              </a:extLst>
            </p:cNvPr>
            <p:cNvSpPr/>
            <p:nvPr/>
          </p:nvSpPr>
          <p:spPr>
            <a:xfrm rot="16200000">
              <a:off x="6114227" y="446439"/>
              <a:ext cx="18288" cy="12252960"/>
            </a:xfrm>
            <a:prstGeom prst="roundRect">
              <a:avLst>
                <a:gd name="adj" fmla="val 0"/>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ymbio AR+LT"/>
                <a:ea typeface="+mn-ea"/>
                <a:cs typeface="Symbio AR+LT"/>
              </a:endParaRPr>
            </a:p>
          </p:txBody>
        </p:sp>
      </p:grpSp>
      <p:graphicFrame>
        <p:nvGraphicFramePr>
          <p:cNvPr id="28" name="Chart 27">
            <a:extLst>
              <a:ext uri="{FF2B5EF4-FFF2-40B4-BE49-F238E27FC236}">
                <a16:creationId xmlns:a16="http://schemas.microsoft.com/office/drawing/2014/main" id="{93124959-4FEF-435B-85D4-60C3AD2D896B}"/>
              </a:ext>
            </a:extLst>
          </p:cNvPr>
          <p:cNvGraphicFramePr>
            <a:graphicFrameLocks/>
          </p:cNvGraphicFramePr>
          <p:nvPr>
            <p:extLst>
              <p:ext uri="{D42A27DB-BD31-4B8C-83A1-F6EECF244321}">
                <p14:modId xmlns:p14="http://schemas.microsoft.com/office/powerpoint/2010/main" val="376764096"/>
              </p:ext>
            </p:extLst>
          </p:nvPr>
        </p:nvGraphicFramePr>
        <p:xfrm>
          <a:off x="2834540" y="4138543"/>
          <a:ext cx="3536197" cy="1519587"/>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29" name="Chart 28">
            <a:extLst>
              <a:ext uri="{FF2B5EF4-FFF2-40B4-BE49-F238E27FC236}">
                <a16:creationId xmlns:a16="http://schemas.microsoft.com/office/drawing/2014/main" id="{90EDDCF9-3B4C-4FE6-A2C3-8487AE82393F}"/>
              </a:ext>
            </a:extLst>
          </p:cNvPr>
          <p:cNvGraphicFramePr>
            <a:graphicFrameLocks/>
          </p:cNvGraphicFramePr>
          <p:nvPr>
            <p:extLst>
              <p:ext uri="{D42A27DB-BD31-4B8C-83A1-F6EECF244321}">
                <p14:modId xmlns:p14="http://schemas.microsoft.com/office/powerpoint/2010/main" val="2764407986"/>
              </p:ext>
            </p:extLst>
          </p:nvPr>
        </p:nvGraphicFramePr>
        <p:xfrm>
          <a:off x="5811469" y="3168994"/>
          <a:ext cx="4572000" cy="2743200"/>
        </p:xfrm>
        <a:graphic>
          <a:graphicData uri="http://schemas.openxmlformats.org/drawingml/2006/chart">
            <c:chart xmlns:c="http://schemas.openxmlformats.org/drawingml/2006/chart" xmlns:r="http://schemas.openxmlformats.org/officeDocument/2006/relationships" r:id="rId5"/>
          </a:graphicData>
        </a:graphic>
      </p:graphicFrame>
      <p:cxnSp>
        <p:nvCxnSpPr>
          <p:cNvPr id="7" name="Straight Connector 6">
            <a:extLst>
              <a:ext uri="{FF2B5EF4-FFF2-40B4-BE49-F238E27FC236}">
                <a16:creationId xmlns:a16="http://schemas.microsoft.com/office/drawing/2014/main" id="{0FBE1B81-D259-403E-BBE6-2AA22A060B6F}"/>
              </a:ext>
            </a:extLst>
          </p:cNvPr>
          <p:cNvCxnSpPr>
            <a:cxnSpLocks/>
          </p:cNvCxnSpPr>
          <p:nvPr/>
        </p:nvCxnSpPr>
        <p:spPr>
          <a:xfrm flipH="1">
            <a:off x="4140235" y="3383970"/>
            <a:ext cx="3045417" cy="904663"/>
          </a:xfrm>
          <a:prstGeom prst="line">
            <a:avLst/>
          </a:prstGeom>
          <a:ln>
            <a:solidFill>
              <a:srgbClr val="1D54A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D7E5EB96-6CD9-4D50-B557-CB9CDD5D8CD2}"/>
              </a:ext>
            </a:extLst>
          </p:cNvPr>
          <p:cNvCxnSpPr>
            <a:cxnSpLocks/>
          </p:cNvCxnSpPr>
          <p:nvPr/>
        </p:nvCxnSpPr>
        <p:spPr>
          <a:xfrm flipH="1" flipV="1">
            <a:off x="4292635" y="5501489"/>
            <a:ext cx="3179735" cy="241686"/>
          </a:xfrm>
          <a:prstGeom prst="line">
            <a:avLst/>
          </a:prstGeom>
          <a:ln>
            <a:solidFill>
              <a:srgbClr val="1D54A1"/>
            </a:solidFill>
          </a:ln>
        </p:spPr>
        <p:style>
          <a:lnRef idx="1">
            <a:schemeClr val="accent1"/>
          </a:lnRef>
          <a:fillRef idx="0">
            <a:schemeClr val="accent1"/>
          </a:fillRef>
          <a:effectRef idx="0">
            <a:schemeClr val="accent1"/>
          </a:effectRef>
          <a:fontRef idx="minor">
            <a:schemeClr val="tx1"/>
          </a:fontRef>
        </p:style>
      </p:cxnSp>
      <p:sp>
        <p:nvSpPr>
          <p:cNvPr id="13" name="Speech Bubble: Rectangle with Corners Rounded 12">
            <a:extLst>
              <a:ext uri="{FF2B5EF4-FFF2-40B4-BE49-F238E27FC236}">
                <a16:creationId xmlns:a16="http://schemas.microsoft.com/office/drawing/2014/main" id="{75FD4D6F-7C6E-439A-B798-EAB0DABD2657}"/>
              </a:ext>
            </a:extLst>
          </p:cNvPr>
          <p:cNvSpPr/>
          <p:nvPr/>
        </p:nvSpPr>
        <p:spPr>
          <a:xfrm>
            <a:off x="9196251" y="3561579"/>
            <a:ext cx="2549547" cy="569353"/>
          </a:xfrm>
          <a:prstGeom prst="wedgeRoundRectCallout">
            <a:avLst>
              <a:gd name="adj1" fmla="val -101944"/>
              <a:gd name="adj2" fmla="val 73501"/>
              <a:gd name="adj3" fmla="val 16667"/>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1" eaLnBrk="1" latinLnBrk="0" hangingPunct="1"/>
            <a:endParaRPr lang="en-US"/>
          </a:p>
        </p:txBody>
      </p:sp>
      <p:sp>
        <p:nvSpPr>
          <p:cNvPr id="32" name="Subtitle 2">
            <a:extLst>
              <a:ext uri="{FF2B5EF4-FFF2-40B4-BE49-F238E27FC236}">
                <a16:creationId xmlns:a16="http://schemas.microsoft.com/office/drawing/2014/main" id="{B94F96FC-7222-4EED-B34E-4BD50583802C}"/>
              </a:ext>
            </a:extLst>
          </p:cNvPr>
          <p:cNvSpPr txBox="1">
            <a:spLocks/>
          </p:cNvSpPr>
          <p:nvPr/>
        </p:nvSpPr>
        <p:spPr>
          <a:xfrm>
            <a:off x="9113255" y="2977101"/>
            <a:ext cx="2691673" cy="1067026"/>
          </a:xfrm>
          <a:prstGeom prst="rect">
            <a:avLst/>
          </a:prstGeom>
        </p:spPr>
        <p:txBody>
          <a:bodyPr vert="horz" lIns="0" tIns="0" rIns="0" bIns="0" rtlCol="0" anchor="b">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defRPr/>
            </a:pPr>
            <a:r>
              <a:rPr lang="ar-SA" sz="1200" dirty="0">
                <a:solidFill>
                  <a:schemeClr val="accent4">
                    <a:lumMod val="50000"/>
                  </a:schemeClr>
                </a:solidFill>
                <a:latin typeface="Somar" pitchFamily="2" charset="-78"/>
                <a:cs typeface="+mj-cs"/>
              </a:rPr>
              <a:t>مؤشر استهداف اول بيان للمستورد</a:t>
            </a:r>
          </a:p>
          <a:p>
            <a:pPr algn="ctr">
              <a:defRPr/>
            </a:pPr>
            <a:endParaRPr lang="ar-SA" sz="400" dirty="0">
              <a:solidFill>
                <a:srgbClr val="05D0CB"/>
              </a:solidFill>
              <a:latin typeface="Somar" pitchFamily="2" charset="-78"/>
              <a:cs typeface="Somar" pitchFamily="2" charset="-78"/>
            </a:endParaRPr>
          </a:p>
        </p:txBody>
      </p:sp>
      <p:sp>
        <p:nvSpPr>
          <p:cNvPr id="34" name="Speech Bubble: Rectangle with Corners Rounded 33">
            <a:extLst>
              <a:ext uri="{FF2B5EF4-FFF2-40B4-BE49-F238E27FC236}">
                <a16:creationId xmlns:a16="http://schemas.microsoft.com/office/drawing/2014/main" id="{9AF1E72C-B0A6-4B9B-9FDF-34A2E7333B1F}"/>
              </a:ext>
            </a:extLst>
          </p:cNvPr>
          <p:cNvSpPr/>
          <p:nvPr/>
        </p:nvSpPr>
        <p:spPr>
          <a:xfrm>
            <a:off x="678717" y="4157913"/>
            <a:ext cx="2549547" cy="569353"/>
          </a:xfrm>
          <a:prstGeom prst="wedgeRoundRectCallout">
            <a:avLst>
              <a:gd name="adj1" fmla="val 73283"/>
              <a:gd name="adj2" fmla="val 52087"/>
              <a:gd name="adj3" fmla="val 16667"/>
            </a:avLst>
          </a:prstGeom>
          <a:solidFill>
            <a:srgbClr val="4B88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1" eaLnBrk="1" latinLnBrk="0" hangingPunct="1"/>
            <a:endParaRPr lang="en-US"/>
          </a:p>
        </p:txBody>
      </p:sp>
      <p:sp>
        <p:nvSpPr>
          <p:cNvPr id="35" name="Subtitle 2">
            <a:extLst>
              <a:ext uri="{FF2B5EF4-FFF2-40B4-BE49-F238E27FC236}">
                <a16:creationId xmlns:a16="http://schemas.microsoft.com/office/drawing/2014/main" id="{32C9485E-C25E-4C44-99AD-8695A24D8EC0}"/>
              </a:ext>
            </a:extLst>
          </p:cNvPr>
          <p:cNvSpPr txBox="1">
            <a:spLocks/>
          </p:cNvSpPr>
          <p:nvPr/>
        </p:nvSpPr>
        <p:spPr>
          <a:xfrm>
            <a:off x="553711" y="3539355"/>
            <a:ext cx="2691673" cy="1067026"/>
          </a:xfrm>
          <a:prstGeom prst="rect">
            <a:avLst/>
          </a:prstGeom>
        </p:spPr>
        <p:txBody>
          <a:bodyPr vert="horz" lIns="0" tIns="0" rIns="0" bIns="0" rtlCol="0" anchor="b">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defRPr/>
            </a:pPr>
            <a:r>
              <a:rPr lang="ar-SA" sz="1200" dirty="0">
                <a:solidFill>
                  <a:schemeClr val="accent4">
                    <a:lumMod val="50000"/>
                  </a:schemeClr>
                </a:solidFill>
                <a:latin typeface="Somar" pitchFamily="2" charset="-78"/>
                <a:cs typeface="+mj-cs"/>
              </a:rPr>
              <a:t>مؤشر مراقبة 2 </a:t>
            </a:r>
            <a:r>
              <a:rPr lang="ar-SA" sz="1200">
                <a:solidFill>
                  <a:schemeClr val="accent4">
                    <a:lumMod val="50000"/>
                  </a:schemeClr>
                </a:solidFill>
                <a:latin typeface="Somar" pitchFamily="2" charset="-78"/>
                <a:cs typeface="+mj-cs"/>
              </a:rPr>
              <a:t>- 9 </a:t>
            </a:r>
            <a:r>
              <a:rPr lang="ar-SA" sz="1200" dirty="0">
                <a:solidFill>
                  <a:schemeClr val="accent4">
                    <a:lumMod val="50000"/>
                  </a:schemeClr>
                </a:solidFill>
                <a:latin typeface="Somar" pitchFamily="2" charset="-78"/>
                <a:cs typeface="+mj-cs"/>
              </a:rPr>
              <a:t>بيان للمستورد</a:t>
            </a:r>
          </a:p>
          <a:p>
            <a:pPr algn="ctr">
              <a:defRPr/>
            </a:pPr>
            <a:endParaRPr lang="ar-SA" sz="400" dirty="0">
              <a:solidFill>
                <a:srgbClr val="05D0CB"/>
              </a:solidFill>
              <a:latin typeface="Somar" pitchFamily="2" charset="-78"/>
              <a:cs typeface="Somar" pitchFamily="2" charset="-78"/>
            </a:endParaRPr>
          </a:p>
        </p:txBody>
      </p:sp>
      <p:sp>
        <p:nvSpPr>
          <p:cNvPr id="36" name="Subtitle 2">
            <a:extLst>
              <a:ext uri="{FF2B5EF4-FFF2-40B4-BE49-F238E27FC236}">
                <a16:creationId xmlns:a16="http://schemas.microsoft.com/office/drawing/2014/main" id="{275E5C90-E6C7-47BE-9D9E-0E18690C9FFF}"/>
              </a:ext>
            </a:extLst>
          </p:cNvPr>
          <p:cNvSpPr txBox="1">
            <a:spLocks/>
          </p:cNvSpPr>
          <p:nvPr/>
        </p:nvSpPr>
        <p:spPr>
          <a:xfrm>
            <a:off x="7869586" y="4009849"/>
            <a:ext cx="1015034" cy="392585"/>
          </a:xfrm>
          <a:prstGeom prst="rect">
            <a:avLst/>
          </a:prstGeom>
        </p:spPr>
        <p:txBody>
          <a:bodyPr vert="horz" lIns="0" tIns="0" rIns="0" bIns="0" rtlCol="0" anchor="b">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defRPr/>
            </a:pPr>
            <a:r>
              <a:rPr lang="ar-SA" sz="1200" dirty="0">
                <a:solidFill>
                  <a:schemeClr val="accent4">
                    <a:lumMod val="50000"/>
                  </a:schemeClr>
                </a:solidFill>
                <a:latin typeface="Somar" pitchFamily="2" charset="-78"/>
                <a:cs typeface="+mj-cs"/>
              </a:rPr>
              <a:t>39</a:t>
            </a:r>
            <a:r>
              <a:rPr lang="en-US" sz="1200" dirty="0">
                <a:solidFill>
                  <a:schemeClr val="accent4">
                    <a:lumMod val="50000"/>
                  </a:schemeClr>
                </a:solidFill>
                <a:latin typeface="Somar" pitchFamily="2" charset="-78"/>
                <a:cs typeface="+mj-cs"/>
              </a:rPr>
              <a:t>%</a:t>
            </a:r>
            <a:endParaRPr lang="ar-SA" sz="1200" dirty="0">
              <a:solidFill>
                <a:schemeClr val="accent4">
                  <a:lumMod val="50000"/>
                </a:schemeClr>
              </a:solidFill>
              <a:latin typeface="Somar" pitchFamily="2" charset="-78"/>
              <a:cs typeface="+mj-cs"/>
            </a:endParaRPr>
          </a:p>
          <a:p>
            <a:pPr algn="ctr">
              <a:defRPr/>
            </a:pPr>
            <a:endParaRPr lang="ar-SA" sz="400" dirty="0">
              <a:solidFill>
                <a:srgbClr val="05D0CB"/>
              </a:solidFill>
              <a:latin typeface="Somar" pitchFamily="2" charset="-78"/>
              <a:cs typeface="Somar" pitchFamily="2" charset="-78"/>
            </a:endParaRPr>
          </a:p>
        </p:txBody>
      </p:sp>
      <p:sp>
        <p:nvSpPr>
          <p:cNvPr id="37" name="Subtitle 2">
            <a:extLst>
              <a:ext uri="{FF2B5EF4-FFF2-40B4-BE49-F238E27FC236}">
                <a16:creationId xmlns:a16="http://schemas.microsoft.com/office/drawing/2014/main" id="{11EB7837-5AD0-48A1-A53A-BFC32B1235B5}"/>
              </a:ext>
            </a:extLst>
          </p:cNvPr>
          <p:cNvSpPr txBox="1">
            <a:spLocks/>
          </p:cNvSpPr>
          <p:nvPr/>
        </p:nvSpPr>
        <p:spPr>
          <a:xfrm>
            <a:off x="6370737" y="4390563"/>
            <a:ext cx="1015034" cy="392585"/>
          </a:xfrm>
          <a:prstGeom prst="rect">
            <a:avLst/>
          </a:prstGeom>
        </p:spPr>
        <p:txBody>
          <a:bodyPr vert="horz" lIns="0" tIns="0" rIns="0" bIns="0" rtlCol="0" anchor="b">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defRPr/>
            </a:pPr>
            <a:r>
              <a:rPr lang="ar-SA" sz="1200" dirty="0">
                <a:solidFill>
                  <a:schemeClr val="accent4">
                    <a:lumMod val="50000"/>
                  </a:schemeClr>
                </a:solidFill>
                <a:latin typeface="Somar" pitchFamily="2" charset="-78"/>
                <a:cs typeface="+mj-cs"/>
              </a:rPr>
              <a:t>61%</a:t>
            </a:r>
          </a:p>
          <a:p>
            <a:pPr algn="ctr">
              <a:defRPr/>
            </a:pPr>
            <a:endParaRPr lang="ar-SA" sz="400" dirty="0">
              <a:solidFill>
                <a:srgbClr val="05D0CB"/>
              </a:solidFill>
              <a:latin typeface="Somar" pitchFamily="2" charset="-78"/>
              <a:cs typeface="Somar" pitchFamily="2" charset="-78"/>
            </a:endParaRPr>
          </a:p>
        </p:txBody>
      </p:sp>
      <p:sp>
        <p:nvSpPr>
          <p:cNvPr id="38" name="Subtitle 2">
            <a:extLst>
              <a:ext uri="{FF2B5EF4-FFF2-40B4-BE49-F238E27FC236}">
                <a16:creationId xmlns:a16="http://schemas.microsoft.com/office/drawing/2014/main" id="{BAC58D82-25C1-4C4C-AFDD-5159FFC2BFDA}"/>
              </a:ext>
            </a:extLst>
          </p:cNvPr>
          <p:cNvSpPr txBox="1">
            <a:spLocks/>
          </p:cNvSpPr>
          <p:nvPr/>
        </p:nvSpPr>
        <p:spPr>
          <a:xfrm>
            <a:off x="3426238" y="4699041"/>
            <a:ext cx="1015034" cy="392585"/>
          </a:xfrm>
          <a:prstGeom prst="rect">
            <a:avLst/>
          </a:prstGeom>
        </p:spPr>
        <p:txBody>
          <a:bodyPr vert="horz" lIns="0" tIns="0" rIns="0" bIns="0" rtlCol="0" anchor="b">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defRPr/>
            </a:pPr>
            <a:r>
              <a:rPr lang="ar-SA" sz="900" dirty="0">
                <a:solidFill>
                  <a:schemeClr val="accent4">
                    <a:lumMod val="50000"/>
                  </a:schemeClr>
                </a:solidFill>
                <a:latin typeface="Somar" pitchFamily="2" charset="-78"/>
                <a:cs typeface="+mj-cs"/>
              </a:rPr>
              <a:t>60%</a:t>
            </a:r>
          </a:p>
          <a:p>
            <a:pPr algn="ctr">
              <a:defRPr/>
            </a:pPr>
            <a:endParaRPr lang="ar-SA" sz="100" dirty="0">
              <a:solidFill>
                <a:srgbClr val="05D0CB"/>
              </a:solidFill>
              <a:latin typeface="Somar" pitchFamily="2" charset="-78"/>
              <a:cs typeface="Somar" pitchFamily="2" charset="-78"/>
            </a:endParaRPr>
          </a:p>
        </p:txBody>
      </p:sp>
      <p:sp>
        <p:nvSpPr>
          <p:cNvPr id="39" name="Subtitle 2">
            <a:extLst>
              <a:ext uri="{FF2B5EF4-FFF2-40B4-BE49-F238E27FC236}">
                <a16:creationId xmlns:a16="http://schemas.microsoft.com/office/drawing/2014/main" id="{85440735-F6ED-400F-ACEA-C5250F3C6B98}"/>
              </a:ext>
            </a:extLst>
          </p:cNvPr>
          <p:cNvSpPr txBox="1">
            <a:spLocks/>
          </p:cNvSpPr>
          <p:nvPr/>
        </p:nvSpPr>
        <p:spPr>
          <a:xfrm>
            <a:off x="4009284" y="4462550"/>
            <a:ext cx="1015034" cy="392585"/>
          </a:xfrm>
          <a:prstGeom prst="rect">
            <a:avLst/>
          </a:prstGeom>
        </p:spPr>
        <p:txBody>
          <a:bodyPr vert="horz" lIns="0" tIns="0" rIns="0" bIns="0" rtlCol="0" anchor="b">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defRPr/>
            </a:pPr>
            <a:r>
              <a:rPr lang="ar-SA" sz="900" dirty="0">
                <a:solidFill>
                  <a:schemeClr val="accent4">
                    <a:lumMod val="50000"/>
                  </a:schemeClr>
                </a:solidFill>
                <a:latin typeface="Somar" pitchFamily="2" charset="-78"/>
                <a:cs typeface="+mj-cs"/>
              </a:rPr>
              <a:t>40%</a:t>
            </a:r>
          </a:p>
          <a:p>
            <a:pPr algn="ctr">
              <a:defRPr/>
            </a:pPr>
            <a:endParaRPr lang="ar-SA" sz="100" dirty="0">
              <a:solidFill>
                <a:srgbClr val="05D0CB"/>
              </a:solidFill>
              <a:latin typeface="Somar" pitchFamily="2" charset="-78"/>
              <a:cs typeface="Somar" pitchFamily="2" charset="-78"/>
            </a:endParaRPr>
          </a:p>
        </p:txBody>
      </p:sp>
      <p:sp>
        <p:nvSpPr>
          <p:cNvPr id="41" name="Rounded Rectangle 51">
            <a:extLst>
              <a:ext uri="{FF2B5EF4-FFF2-40B4-BE49-F238E27FC236}">
                <a16:creationId xmlns:a16="http://schemas.microsoft.com/office/drawing/2014/main" id="{1FF7AE23-8D9F-4137-80C5-9FDD754E4A9E}"/>
              </a:ext>
            </a:extLst>
          </p:cNvPr>
          <p:cNvSpPr/>
          <p:nvPr/>
        </p:nvSpPr>
        <p:spPr>
          <a:xfrm>
            <a:off x="8097469" y="2321076"/>
            <a:ext cx="1398550" cy="182196"/>
          </a:xfrm>
          <a:prstGeom prst="roundRect">
            <a:avLst>
              <a:gd name="adj" fmla="val 36374"/>
            </a:avLst>
          </a:prstGeom>
          <a:solidFill>
            <a:schemeClr val="accent1">
              <a:lumMod val="75000"/>
            </a:schemeClr>
          </a:solidFill>
          <a:ln w="12700" cap="flat" cmpd="sng" algn="ctr">
            <a:noFill/>
            <a:prstDash val="solid"/>
            <a:miter lim="800000"/>
          </a:ln>
          <a:effectLst/>
        </p:spPr>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lang="ar-SA" sz="1400" kern="0" dirty="0">
                <a:solidFill>
                  <a:srgbClr val="FFFFFF"/>
                </a:solidFill>
                <a:effectLst>
                  <a:outerShdw blurRad="38100" dist="38100" dir="2700000" algn="tl">
                    <a:srgbClr val="000000">
                      <a:alpha val="43137"/>
                    </a:srgbClr>
                  </a:outerShdw>
                </a:effectLst>
                <a:latin typeface="SST Arabic" panose="020B0504030504020204" pitchFamily="34" charset="-78"/>
                <a:cs typeface="SST Arabic" panose="020B0504030504020204" pitchFamily="34" charset="-78"/>
              </a:rPr>
              <a:t>مثال</a:t>
            </a:r>
            <a:endParaRPr kumimoji="0" lang="ar-SA" sz="1400" b="0"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SST Arabic" panose="020B0504030504020204" pitchFamily="34" charset="-78"/>
              <a:ea typeface="+mn-ea"/>
              <a:cs typeface="SST Arabic" panose="020B0504030504020204" pitchFamily="34" charset="-78"/>
            </a:endParaRPr>
          </a:p>
        </p:txBody>
      </p:sp>
      <p:sp>
        <p:nvSpPr>
          <p:cNvPr id="3" name="Slide Number Placeholder 2"/>
          <p:cNvSpPr>
            <a:spLocks noGrp="1"/>
          </p:cNvSpPr>
          <p:nvPr>
            <p:ph type="sldNum" sz="quarter" idx="12"/>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15EF7C1D-2B43-48E9-9FFA-0C1C352D9914}" type="slidenum">
              <a:rPr kumimoji="0" lang="en-GB" sz="1200" b="0" i="0" u="none" strike="noStrike" kern="1200" cap="none" spc="0" normalizeH="0" baseline="0" noProof="0" smtClean="0">
                <a:ln>
                  <a:noFill/>
                </a:ln>
                <a:solidFill>
                  <a:srgbClr val="0D2547">
                    <a:tint val="75000"/>
                  </a:srgbClr>
                </a:solidFill>
                <a:effectLst/>
                <a:uLnTx/>
                <a:uFillTx/>
                <a:latin typeface="Greta Arabic" panose="02000000000000000000" pitchFamily="2" charset="-78"/>
                <a:ea typeface="+mn-ea"/>
                <a:cs typeface="Symbio AR+LT"/>
              </a:rPr>
              <a:pPr marL="0" marR="0" lvl="0" indent="0" algn="l" defTabSz="914400" rtl="1" eaLnBrk="1" fontAlgn="auto" latinLnBrk="0" hangingPunct="1">
                <a:lnSpc>
                  <a:spcPct val="100000"/>
                </a:lnSpc>
                <a:spcBef>
                  <a:spcPts val="0"/>
                </a:spcBef>
                <a:spcAft>
                  <a:spcPts val="0"/>
                </a:spcAft>
                <a:buClrTx/>
                <a:buSzTx/>
                <a:buFontTx/>
                <a:buNone/>
                <a:tabLst/>
                <a:defRPr/>
              </a:pPr>
              <a:t>8</a:t>
            </a:fld>
            <a:endParaRPr kumimoji="0" lang="en-GB" sz="1200" b="0" i="0" u="none" strike="noStrike" kern="1200" cap="none" spc="0" normalizeH="0" baseline="0" noProof="0">
              <a:ln>
                <a:noFill/>
              </a:ln>
              <a:solidFill>
                <a:srgbClr val="0D2547">
                  <a:tint val="75000"/>
                </a:srgbClr>
              </a:solidFill>
              <a:effectLst/>
              <a:uLnTx/>
              <a:uFillTx/>
              <a:latin typeface="Greta Arabic" panose="02000000000000000000" pitchFamily="2" charset="-78"/>
              <a:ea typeface="+mn-ea"/>
              <a:cs typeface="Symbio AR+LT"/>
            </a:endParaRPr>
          </a:p>
        </p:txBody>
      </p:sp>
      <p:sp>
        <p:nvSpPr>
          <p:cNvPr id="33" name="TextBox 32">
            <a:extLst>
              <a:ext uri="{FF2B5EF4-FFF2-40B4-BE49-F238E27FC236}">
                <a16:creationId xmlns:a16="http://schemas.microsoft.com/office/drawing/2014/main" id="{FB7FE558-AAE0-4CFF-87B9-BB6CD4571122}"/>
              </a:ext>
            </a:extLst>
          </p:cNvPr>
          <p:cNvSpPr txBox="1"/>
          <p:nvPr/>
        </p:nvSpPr>
        <p:spPr>
          <a:xfrm>
            <a:off x="6011912" y="6162270"/>
            <a:ext cx="6172712" cy="382921"/>
          </a:xfrm>
          <a:prstGeom prst="rect">
            <a:avLst/>
          </a:prstGeom>
          <a:noFill/>
        </p:spPr>
        <p:txBody>
          <a:bodyPr wrap="square" rtlCol="0" anchor="ctr" anchorCtr="0">
            <a:noAutofit/>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kumimoji="0" lang="ar-SA" sz="900" b="1" i="0" u="none" strike="noStrike" kern="1200" cap="none" spc="0" normalizeH="0" baseline="0" noProof="0" dirty="0">
                <a:ln>
                  <a:noFill/>
                </a:ln>
                <a:solidFill>
                  <a:srgbClr val="0D2547"/>
                </a:solidFill>
                <a:effectLst/>
                <a:uLnTx/>
                <a:uFillTx/>
                <a:latin typeface="SST Arabic" panose="020B0504030504020204" pitchFamily="34" charset="-78"/>
                <a:cs typeface="SST Arabic" panose="020B0504030504020204" pitchFamily="34" charset="-78"/>
              </a:rPr>
              <a:t>بعض المؤشرات يتم اختيار الحد عن طريق الزملاء في المعلومات الأمنية.</a:t>
            </a:r>
            <a:endParaRPr kumimoji="0" lang="en-US" sz="900" b="1" i="0" u="none" strike="noStrike" kern="1200" cap="none" spc="0" normalizeH="0" baseline="0" noProof="0" dirty="0">
              <a:ln>
                <a:noFill/>
              </a:ln>
              <a:solidFill>
                <a:srgbClr val="0D2547"/>
              </a:solidFill>
              <a:effectLst/>
              <a:uLnTx/>
              <a:uFillTx/>
              <a:latin typeface="SST Arabic" panose="020B0504030504020204" pitchFamily="34" charset="-78"/>
              <a:cs typeface="SST Arabic" panose="020B0504030504020204" pitchFamily="34" charset="-78"/>
            </a:endParaRPr>
          </a:p>
        </p:txBody>
      </p:sp>
      <p:sp>
        <p:nvSpPr>
          <p:cNvPr id="5" name="Footer Placeholder 4">
            <a:extLst>
              <a:ext uri="{FF2B5EF4-FFF2-40B4-BE49-F238E27FC236}">
                <a16:creationId xmlns:a16="http://schemas.microsoft.com/office/drawing/2014/main" id="{3A993441-A90B-40FA-8832-A7B79964260E}"/>
              </a:ext>
            </a:extLst>
          </p:cNvPr>
          <p:cNvSpPr>
            <a:spLocks noGrp="1"/>
          </p:cNvSpPr>
          <p:nvPr>
            <p:ph type="ftr" sz="quarter" idx="11"/>
            <p:custDataLst>
              <p:tags r:id="rId1"/>
            </p:custDataLst>
          </p:nvPr>
        </p:nvSpPr>
        <p:spPr/>
        <p:txBody>
          <a:bodyPr/>
          <a:lstStyle/>
          <a:p>
            <a:pPr>
              <a:defRPr/>
            </a:pPr>
            <a:r>
              <a:rPr lang="en-GB"/>
              <a:t>Public | </a:t>
            </a:r>
            <a:r>
              <a:rPr lang="ar-SA"/>
              <a:t>عام</a:t>
            </a:r>
            <a:endParaRPr lang="en-GB"/>
          </a:p>
        </p:txBody>
      </p:sp>
    </p:spTree>
    <p:extLst>
      <p:ext uri="{BB962C8B-B14F-4D97-AF65-F5344CB8AC3E}">
        <p14:creationId xmlns:p14="http://schemas.microsoft.com/office/powerpoint/2010/main" val="153505576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8" name="Picture 177">
            <a:hlinkClick r:id="rId4" action="ppaction://hlinksldjump"/>
            <a:extLst>
              <a:ext uri="{FF2B5EF4-FFF2-40B4-BE49-F238E27FC236}">
                <a16:creationId xmlns:a16="http://schemas.microsoft.com/office/drawing/2014/main" id="{A75490DD-3BB9-413D-92E2-FDD7FED39231}"/>
              </a:ext>
            </a:extLst>
          </p:cNvPr>
          <p:cNvPicPr>
            <a:picLocks noChangeAspect="1"/>
          </p:cNvPicPr>
          <p:nvPr/>
        </p:nvPicPr>
        <p:blipFill>
          <a:blip r:embed="rId5"/>
          <a:stretch>
            <a:fillRect/>
          </a:stretch>
        </p:blipFill>
        <p:spPr>
          <a:xfrm>
            <a:off x="591547" y="6398149"/>
            <a:ext cx="408467" cy="298730"/>
          </a:xfrm>
          <a:prstGeom prst="rect">
            <a:avLst/>
          </a:prstGeom>
        </p:spPr>
      </p:pic>
      <p:grpSp>
        <p:nvGrpSpPr>
          <p:cNvPr id="7" name="Group 6">
            <a:extLst>
              <a:ext uri="{FF2B5EF4-FFF2-40B4-BE49-F238E27FC236}">
                <a16:creationId xmlns:a16="http://schemas.microsoft.com/office/drawing/2014/main" id="{0EA855C0-A03A-4CBC-BF3D-C3D15DEBFACC}"/>
              </a:ext>
            </a:extLst>
          </p:cNvPr>
          <p:cNvGrpSpPr/>
          <p:nvPr/>
        </p:nvGrpSpPr>
        <p:grpSpPr>
          <a:xfrm>
            <a:off x="1122153" y="2372415"/>
            <a:ext cx="9990667" cy="821035"/>
            <a:chOff x="1122153" y="2372415"/>
            <a:chExt cx="9990667" cy="821035"/>
          </a:xfrm>
        </p:grpSpPr>
        <p:sp>
          <p:nvSpPr>
            <p:cNvPr id="188" name="Rectangle: Rounded Corners 187">
              <a:extLst>
                <a:ext uri="{FF2B5EF4-FFF2-40B4-BE49-F238E27FC236}">
                  <a16:creationId xmlns:a16="http://schemas.microsoft.com/office/drawing/2014/main" id="{54E615BB-7A36-408E-AC8F-6C15267DC2ED}"/>
                </a:ext>
              </a:extLst>
            </p:cNvPr>
            <p:cNvSpPr/>
            <p:nvPr/>
          </p:nvSpPr>
          <p:spPr>
            <a:xfrm>
              <a:off x="1122153" y="2408555"/>
              <a:ext cx="9608094" cy="784895"/>
            </a:xfrm>
            <a:prstGeom prst="roundRect">
              <a:avLst/>
            </a:prstGeom>
            <a:solidFill>
              <a:srgbClr val="1BACA9">
                <a:alpha val="69804"/>
              </a:srgbClr>
            </a:solidFill>
            <a:ln w="28575">
              <a:no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ymbio AR+LT"/>
                <a:ea typeface="+mn-ea"/>
                <a:cs typeface="Symbio AR+LT"/>
              </a:endParaRPr>
            </a:p>
          </p:txBody>
        </p:sp>
        <p:sp>
          <p:nvSpPr>
            <p:cNvPr id="193" name="Rectangle: Rounded Corners 192">
              <a:extLst>
                <a:ext uri="{FF2B5EF4-FFF2-40B4-BE49-F238E27FC236}">
                  <a16:creationId xmlns:a16="http://schemas.microsoft.com/office/drawing/2014/main" id="{D90533E0-CF16-4535-A593-30F1F3638841}"/>
                </a:ext>
              </a:extLst>
            </p:cNvPr>
            <p:cNvSpPr/>
            <p:nvPr/>
          </p:nvSpPr>
          <p:spPr>
            <a:xfrm>
              <a:off x="1302081" y="2372415"/>
              <a:ext cx="9420031" cy="766355"/>
            </a:xfrm>
            <a:prstGeom prst="roundRect">
              <a:avLst/>
            </a:prstGeom>
            <a:solidFill>
              <a:schemeClr val="bg1"/>
            </a:solidFill>
            <a:ln w="28575">
              <a:no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ymbio AR+LT"/>
                <a:ea typeface="+mn-ea"/>
                <a:cs typeface="Symbio AR+LT"/>
              </a:endParaRPr>
            </a:p>
          </p:txBody>
        </p:sp>
        <p:grpSp>
          <p:nvGrpSpPr>
            <p:cNvPr id="230" name="Group 229">
              <a:extLst>
                <a:ext uri="{FF2B5EF4-FFF2-40B4-BE49-F238E27FC236}">
                  <a16:creationId xmlns:a16="http://schemas.microsoft.com/office/drawing/2014/main" id="{7331DBD8-91F3-4603-A1C9-DCF5EFA633FF}"/>
                </a:ext>
              </a:extLst>
            </p:cNvPr>
            <p:cNvGrpSpPr/>
            <p:nvPr/>
          </p:nvGrpSpPr>
          <p:grpSpPr>
            <a:xfrm>
              <a:off x="10207542" y="2483798"/>
              <a:ext cx="905278" cy="531862"/>
              <a:chOff x="9366424" y="3553966"/>
              <a:chExt cx="549186" cy="352509"/>
            </a:xfrm>
          </p:grpSpPr>
          <p:grpSp>
            <p:nvGrpSpPr>
              <p:cNvPr id="235" name="Group 234">
                <a:extLst>
                  <a:ext uri="{FF2B5EF4-FFF2-40B4-BE49-F238E27FC236}">
                    <a16:creationId xmlns:a16="http://schemas.microsoft.com/office/drawing/2014/main" id="{F72FA7E7-6D66-4B2E-8473-170CBBC944AE}"/>
                  </a:ext>
                </a:extLst>
              </p:cNvPr>
              <p:cNvGrpSpPr/>
              <p:nvPr/>
            </p:nvGrpSpPr>
            <p:grpSpPr>
              <a:xfrm>
                <a:off x="9453162" y="3553966"/>
                <a:ext cx="387627" cy="352509"/>
                <a:chOff x="5112361" y="3348237"/>
                <a:chExt cx="1033500" cy="1033500"/>
              </a:xfrm>
            </p:grpSpPr>
            <p:sp>
              <p:nvSpPr>
                <p:cNvPr id="241" name="Google Shape;1186;p42">
                  <a:extLst>
                    <a:ext uri="{FF2B5EF4-FFF2-40B4-BE49-F238E27FC236}">
                      <a16:creationId xmlns:a16="http://schemas.microsoft.com/office/drawing/2014/main" id="{AD147A6E-57AC-4DEC-B3A4-99DE1F56A0EB}"/>
                    </a:ext>
                  </a:extLst>
                </p:cNvPr>
                <p:cNvSpPr/>
                <p:nvPr/>
              </p:nvSpPr>
              <p:spPr>
                <a:xfrm>
                  <a:off x="5112361" y="3348237"/>
                  <a:ext cx="1033500" cy="1033500"/>
                </a:xfrm>
                <a:prstGeom prst="ellipse">
                  <a:avLst/>
                </a:prstGeom>
                <a:solidFill>
                  <a:schemeClr val="accent3">
                    <a:lumMod val="50000"/>
                  </a:scheme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0D2547"/>
                    </a:solidFill>
                    <a:effectLst/>
                    <a:uLnTx/>
                    <a:uFillTx/>
                    <a:latin typeface="Symbio AR+LT"/>
                    <a:ea typeface="+mn-ea"/>
                    <a:cs typeface="Symbio AR+LT"/>
                  </a:endParaRPr>
                </a:p>
              </p:txBody>
            </p:sp>
            <p:sp>
              <p:nvSpPr>
                <p:cNvPr id="242" name="Google Shape;1187;p42">
                  <a:extLst>
                    <a:ext uri="{FF2B5EF4-FFF2-40B4-BE49-F238E27FC236}">
                      <a16:creationId xmlns:a16="http://schemas.microsoft.com/office/drawing/2014/main" id="{79BFC1F4-C2CB-49F1-991D-52357DD59689}"/>
                    </a:ext>
                  </a:extLst>
                </p:cNvPr>
                <p:cNvSpPr/>
                <p:nvPr/>
              </p:nvSpPr>
              <p:spPr>
                <a:xfrm>
                  <a:off x="5221432" y="3457310"/>
                  <a:ext cx="815400" cy="815400"/>
                </a:xfrm>
                <a:prstGeom prst="ellipse">
                  <a:avLst/>
                </a:prstGeom>
                <a:solidFill>
                  <a:schemeClr val="bg1"/>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endParaRPr kumimoji="0" sz="900" b="0" i="0" u="none" strike="noStrike" kern="1200" cap="none" spc="0" normalizeH="0" baseline="0" noProof="0" dirty="0">
                    <a:ln>
                      <a:noFill/>
                    </a:ln>
                    <a:solidFill>
                      <a:srgbClr val="0D2547"/>
                    </a:solidFill>
                    <a:effectLst/>
                    <a:uLnTx/>
                    <a:uFillTx/>
                    <a:latin typeface="Symbio AR+LT"/>
                    <a:ea typeface="+mn-ea"/>
                    <a:cs typeface="Symbio AR+LT"/>
                  </a:endParaRPr>
                </a:p>
              </p:txBody>
            </p:sp>
            <p:grpSp>
              <p:nvGrpSpPr>
                <p:cNvPr id="243" name="Google Shape;1188;p42">
                  <a:extLst>
                    <a:ext uri="{FF2B5EF4-FFF2-40B4-BE49-F238E27FC236}">
                      <a16:creationId xmlns:a16="http://schemas.microsoft.com/office/drawing/2014/main" id="{F77BA3C6-2BB9-4C6B-BA6B-255205F86353}"/>
                    </a:ext>
                  </a:extLst>
                </p:cNvPr>
                <p:cNvGrpSpPr/>
                <p:nvPr/>
              </p:nvGrpSpPr>
              <p:grpSpPr>
                <a:xfrm>
                  <a:off x="5400545" y="3665715"/>
                  <a:ext cx="457189" cy="398590"/>
                  <a:chOff x="5046550" y="2327025"/>
                  <a:chExt cx="299325" cy="261525"/>
                </a:xfrm>
              </p:grpSpPr>
              <p:sp>
                <p:nvSpPr>
                  <p:cNvPr id="244" name="Google Shape;1189;p42">
                    <a:extLst>
                      <a:ext uri="{FF2B5EF4-FFF2-40B4-BE49-F238E27FC236}">
                        <a16:creationId xmlns:a16="http://schemas.microsoft.com/office/drawing/2014/main" id="{D8DF51D9-E653-4F30-9C2F-1CB65E68E097}"/>
                      </a:ext>
                    </a:extLst>
                  </p:cNvPr>
                  <p:cNvSpPr/>
                  <p:nvPr/>
                </p:nvSpPr>
                <p:spPr>
                  <a:xfrm>
                    <a:off x="5046550" y="2448325"/>
                    <a:ext cx="297750" cy="140225"/>
                  </a:xfrm>
                  <a:custGeom>
                    <a:avLst/>
                    <a:gdLst/>
                    <a:ahLst/>
                    <a:cxnLst/>
                    <a:rect l="l" t="t" r="r" b="b"/>
                    <a:pathLst>
                      <a:path w="11910" h="5609" extrusionOk="0">
                        <a:moveTo>
                          <a:pt x="4569" y="1386"/>
                        </a:moveTo>
                        <a:cubicBezTo>
                          <a:pt x="4538" y="1575"/>
                          <a:pt x="4506" y="1828"/>
                          <a:pt x="4443" y="2111"/>
                        </a:cubicBezTo>
                        <a:lnTo>
                          <a:pt x="757" y="2111"/>
                        </a:lnTo>
                        <a:lnTo>
                          <a:pt x="757" y="1386"/>
                        </a:lnTo>
                        <a:close/>
                        <a:moveTo>
                          <a:pt x="11185" y="1386"/>
                        </a:moveTo>
                        <a:lnTo>
                          <a:pt x="11185" y="2111"/>
                        </a:lnTo>
                        <a:lnTo>
                          <a:pt x="7530" y="2111"/>
                        </a:lnTo>
                        <a:cubicBezTo>
                          <a:pt x="7467" y="1828"/>
                          <a:pt x="7436" y="1575"/>
                          <a:pt x="7373" y="1386"/>
                        </a:cubicBezTo>
                        <a:close/>
                        <a:moveTo>
                          <a:pt x="5955" y="725"/>
                        </a:moveTo>
                        <a:cubicBezTo>
                          <a:pt x="6270" y="725"/>
                          <a:pt x="6396" y="788"/>
                          <a:pt x="6491" y="1071"/>
                        </a:cubicBezTo>
                        <a:cubicBezTo>
                          <a:pt x="6743" y="1639"/>
                          <a:pt x="6900" y="2804"/>
                          <a:pt x="7247" y="4852"/>
                        </a:cubicBezTo>
                        <a:lnTo>
                          <a:pt x="4664" y="4852"/>
                        </a:lnTo>
                        <a:cubicBezTo>
                          <a:pt x="5010" y="2804"/>
                          <a:pt x="5168" y="1639"/>
                          <a:pt x="5388" y="1071"/>
                        </a:cubicBezTo>
                        <a:cubicBezTo>
                          <a:pt x="5514" y="788"/>
                          <a:pt x="5640" y="725"/>
                          <a:pt x="5955" y="725"/>
                        </a:cubicBezTo>
                        <a:close/>
                        <a:moveTo>
                          <a:pt x="5955" y="0"/>
                        </a:moveTo>
                        <a:cubicBezTo>
                          <a:pt x="5357" y="0"/>
                          <a:pt x="5010" y="221"/>
                          <a:pt x="4758" y="725"/>
                        </a:cubicBezTo>
                        <a:lnTo>
                          <a:pt x="347" y="725"/>
                        </a:lnTo>
                        <a:cubicBezTo>
                          <a:pt x="158" y="725"/>
                          <a:pt x="1" y="882"/>
                          <a:pt x="1" y="1071"/>
                        </a:cubicBezTo>
                        <a:lnTo>
                          <a:pt x="1" y="2458"/>
                        </a:lnTo>
                        <a:cubicBezTo>
                          <a:pt x="1" y="2647"/>
                          <a:pt x="158" y="2804"/>
                          <a:pt x="347" y="2804"/>
                        </a:cubicBezTo>
                        <a:lnTo>
                          <a:pt x="4254" y="2804"/>
                        </a:lnTo>
                        <a:cubicBezTo>
                          <a:pt x="4191" y="3371"/>
                          <a:pt x="4065" y="4064"/>
                          <a:pt x="3907" y="4884"/>
                        </a:cubicBezTo>
                        <a:lnTo>
                          <a:pt x="3498" y="4884"/>
                        </a:lnTo>
                        <a:cubicBezTo>
                          <a:pt x="3309" y="4884"/>
                          <a:pt x="3151" y="5041"/>
                          <a:pt x="3151" y="5262"/>
                        </a:cubicBezTo>
                        <a:cubicBezTo>
                          <a:pt x="3151" y="5451"/>
                          <a:pt x="3309" y="5608"/>
                          <a:pt x="3498" y="5608"/>
                        </a:cubicBezTo>
                        <a:lnTo>
                          <a:pt x="8350" y="5608"/>
                        </a:lnTo>
                        <a:cubicBezTo>
                          <a:pt x="8539" y="5608"/>
                          <a:pt x="8696" y="5451"/>
                          <a:pt x="8696" y="5262"/>
                        </a:cubicBezTo>
                        <a:cubicBezTo>
                          <a:pt x="8696" y="5041"/>
                          <a:pt x="8539" y="4884"/>
                          <a:pt x="8350" y="4884"/>
                        </a:cubicBezTo>
                        <a:lnTo>
                          <a:pt x="7972" y="4884"/>
                        </a:lnTo>
                        <a:cubicBezTo>
                          <a:pt x="7814" y="4064"/>
                          <a:pt x="7688" y="3403"/>
                          <a:pt x="7593" y="2804"/>
                        </a:cubicBezTo>
                        <a:lnTo>
                          <a:pt x="11500" y="2804"/>
                        </a:lnTo>
                        <a:cubicBezTo>
                          <a:pt x="11689" y="2804"/>
                          <a:pt x="11847" y="2647"/>
                          <a:pt x="11847" y="2458"/>
                        </a:cubicBezTo>
                        <a:lnTo>
                          <a:pt x="11847" y="1071"/>
                        </a:lnTo>
                        <a:cubicBezTo>
                          <a:pt x="11910" y="882"/>
                          <a:pt x="11752" y="725"/>
                          <a:pt x="11532" y="725"/>
                        </a:cubicBezTo>
                        <a:lnTo>
                          <a:pt x="7121" y="725"/>
                        </a:lnTo>
                        <a:cubicBezTo>
                          <a:pt x="6900" y="252"/>
                          <a:pt x="6554" y="0"/>
                          <a:pt x="5955"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D2547"/>
                      </a:solidFill>
                      <a:effectLst/>
                      <a:uLnTx/>
                      <a:uFillTx/>
                      <a:latin typeface="Symbio AR+LT"/>
                      <a:ea typeface="+mn-ea"/>
                      <a:cs typeface="Symbio AR+LT"/>
                    </a:endParaRPr>
                  </a:p>
                </p:txBody>
              </p:sp>
              <p:sp>
                <p:nvSpPr>
                  <p:cNvPr id="245" name="Google Shape;1190;p42">
                    <a:extLst>
                      <a:ext uri="{FF2B5EF4-FFF2-40B4-BE49-F238E27FC236}">
                        <a16:creationId xmlns:a16="http://schemas.microsoft.com/office/drawing/2014/main" id="{2056D462-7364-4FCC-9843-561C1F8BE2F7}"/>
                      </a:ext>
                    </a:extLst>
                  </p:cNvPr>
                  <p:cNvSpPr/>
                  <p:nvPr/>
                </p:nvSpPr>
                <p:spPr>
                  <a:xfrm>
                    <a:off x="5241900" y="2327025"/>
                    <a:ext cx="103975" cy="121325"/>
                  </a:xfrm>
                  <a:custGeom>
                    <a:avLst/>
                    <a:gdLst/>
                    <a:ahLst/>
                    <a:cxnLst/>
                    <a:rect l="l" t="t" r="r" b="b"/>
                    <a:pathLst>
                      <a:path w="4159" h="4853" extrusionOk="0">
                        <a:moveTo>
                          <a:pt x="1985" y="725"/>
                        </a:moveTo>
                        <a:cubicBezTo>
                          <a:pt x="2394" y="725"/>
                          <a:pt x="2709" y="1040"/>
                          <a:pt x="2709" y="1450"/>
                        </a:cubicBezTo>
                        <a:cubicBezTo>
                          <a:pt x="2709" y="1828"/>
                          <a:pt x="2394" y="2143"/>
                          <a:pt x="1985" y="2143"/>
                        </a:cubicBezTo>
                        <a:cubicBezTo>
                          <a:pt x="1607" y="2143"/>
                          <a:pt x="1292" y="1828"/>
                          <a:pt x="1292" y="1450"/>
                        </a:cubicBezTo>
                        <a:cubicBezTo>
                          <a:pt x="1292" y="1040"/>
                          <a:pt x="1638" y="725"/>
                          <a:pt x="1985" y="725"/>
                        </a:cubicBezTo>
                        <a:close/>
                        <a:moveTo>
                          <a:pt x="1985" y="2804"/>
                        </a:moveTo>
                        <a:cubicBezTo>
                          <a:pt x="2741" y="2804"/>
                          <a:pt x="3371" y="3435"/>
                          <a:pt x="3371" y="4191"/>
                        </a:cubicBezTo>
                        <a:lnTo>
                          <a:pt x="630" y="4191"/>
                        </a:lnTo>
                        <a:cubicBezTo>
                          <a:pt x="630" y="3435"/>
                          <a:pt x="1260" y="2804"/>
                          <a:pt x="1985" y="2804"/>
                        </a:cubicBezTo>
                        <a:close/>
                        <a:moveTo>
                          <a:pt x="2048" y="1"/>
                        </a:moveTo>
                        <a:cubicBezTo>
                          <a:pt x="1292" y="1"/>
                          <a:pt x="662" y="631"/>
                          <a:pt x="662" y="1387"/>
                        </a:cubicBezTo>
                        <a:cubicBezTo>
                          <a:pt x="662" y="1765"/>
                          <a:pt x="819" y="2111"/>
                          <a:pt x="1040" y="2332"/>
                        </a:cubicBezTo>
                        <a:cubicBezTo>
                          <a:pt x="410" y="2710"/>
                          <a:pt x="0" y="3372"/>
                          <a:pt x="0" y="4159"/>
                        </a:cubicBezTo>
                        <a:lnTo>
                          <a:pt x="0" y="4506"/>
                        </a:lnTo>
                        <a:cubicBezTo>
                          <a:pt x="0" y="4695"/>
                          <a:pt x="158" y="4852"/>
                          <a:pt x="347" y="4852"/>
                        </a:cubicBezTo>
                        <a:lnTo>
                          <a:pt x="3812" y="4852"/>
                        </a:lnTo>
                        <a:cubicBezTo>
                          <a:pt x="4001" y="4852"/>
                          <a:pt x="4159" y="4695"/>
                          <a:pt x="4159" y="4506"/>
                        </a:cubicBezTo>
                        <a:lnTo>
                          <a:pt x="4159" y="4159"/>
                        </a:lnTo>
                        <a:cubicBezTo>
                          <a:pt x="4096" y="3403"/>
                          <a:pt x="3655" y="2710"/>
                          <a:pt x="3025" y="2332"/>
                        </a:cubicBezTo>
                        <a:cubicBezTo>
                          <a:pt x="3245" y="2111"/>
                          <a:pt x="3403" y="1765"/>
                          <a:pt x="3403" y="1387"/>
                        </a:cubicBezTo>
                        <a:cubicBezTo>
                          <a:pt x="3403" y="631"/>
                          <a:pt x="2772" y="1"/>
                          <a:pt x="2048"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D2547"/>
                      </a:solidFill>
                      <a:effectLst/>
                      <a:uLnTx/>
                      <a:uFillTx/>
                      <a:latin typeface="Symbio AR+LT"/>
                      <a:ea typeface="+mn-ea"/>
                      <a:cs typeface="Symbio AR+LT"/>
                    </a:endParaRPr>
                  </a:p>
                </p:txBody>
              </p:sp>
              <p:sp>
                <p:nvSpPr>
                  <p:cNvPr id="246" name="Google Shape;1191;p42">
                    <a:extLst>
                      <a:ext uri="{FF2B5EF4-FFF2-40B4-BE49-F238E27FC236}">
                        <a16:creationId xmlns:a16="http://schemas.microsoft.com/office/drawing/2014/main" id="{F38ABCA0-91A8-44F7-AA47-773103EB379E}"/>
                      </a:ext>
                    </a:extLst>
                  </p:cNvPr>
                  <p:cNvSpPr/>
                  <p:nvPr/>
                </p:nvSpPr>
                <p:spPr>
                  <a:xfrm>
                    <a:off x="5048925" y="2328600"/>
                    <a:ext cx="103975" cy="121325"/>
                  </a:xfrm>
                  <a:custGeom>
                    <a:avLst/>
                    <a:gdLst/>
                    <a:ahLst/>
                    <a:cxnLst/>
                    <a:rect l="l" t="t" r="r" b="b"/>
                    <a:pathLst>
                      <a:path w="4159" h="4853" extrusionOk="0">
                        <a:moveTo>
                          <a:pt x="2048" y="662"/>
                        </a:moveTo>
                        <a:cubicBezTo>
                          <a:pt x="2426" y="662"/>
                          <a:pt x="2741" y="977"/>
                          <a:pt x="2741" y="1387"/>
                        </a:cubicBezTo>
                        <a:cubicBezTo>
                          <a:pt x="2741" y="1765"/>
                          <a:pt x="2426" y="2080"/>
                          <a:pt x="2048" y="2080"/>
                        </a:cubicBezTo>
                        <a:cubicBezTo>
                          <a:pt x="1639" y="2080"/>
                          <a:pt x="1324" y="1765"/>
                          <a:pt x="1324" y="1387"/>
                        </a:cubicBezTo>
                        <a:cubicBezTo>
                          <a:pt x="1324" y="977"/>
                          <a:pt x="1670" y="662"/>
                          <a:pt x="2048" y="662"/>
                        </a:cubicBezTo>
                        <a:close/>
                        <a:moveTo>
                          <a:pt x="2048" y="2710"/>
                        </a:moveTo>
                        <a:cubicBezTo>
                          <a:pt x="2773" y="2710"/>
                          <a:pt x="3403" y="3340"/>
                          <a:pt x="3403" y="4096"/>
                        </a:cubicBezTo>
                        <a:lnTo>
                          <a:pt x="662" y="4096"/>
                        </a:lnTo>
                        <a:cubicBezTo>
                          <a:pt x="662" y="3340"/>
                          <a:pt x="1292" y="2710"/>
                          <a:pt x="2048" y="2710"/>
                        </a:cubicBezTo>
                        <a:close/>
                        <a:moveTo>
                          <a:pt x="2111" y="1"/>
                        </a:moveTo>
                        <a:cubicBezTo>
                          <a:pt x="1355" y="1"/>
                          <a:pt x="725" y="631"/>
                          <a:pt x="725" y="1387"/>
                        </a:cubicBezTo>
                        <a:cubicBezTo>
                          <a:pt x="725" y="1733"/>
                          <a:pt x="882" y="2080"/>
                          <a:pt x="1134" y="2332"/>
                        </a:cubicBezTo>
                        <a:cubicBezTo>
                          <a:pt x="410" y="2647"/>
                          <a:pt x="0" y="3340"/>
                          <a:pt x="0" y="4128"/>
                        </a:cubicBezTo>
                        <a:lnTo>
                          <a:pt x="0" y="4474"/>
                        </a:lnTo>
                        <a:cubicBezTo>
                          <a:pt x="0" y="4695"/>
                          <a:pt x="158" y="4852"/>
                          <a:pt x="347" y="4852"/>
                        </a:cubicBezTo>
                        <a:lnTo>
                          <a:pt x="3812" y="4852"/>
                        </a:lnTo>
                        <a:cubicBezTo>
                          <a:pt x="4001" y="4852"/>
                          <a:pt x="4159" y="4695"/>
                          <a:pt x="4159" y="4474"/>
                        </a:cubicBezTo>
                        <a:lnTo>
                          <a:pt x="4159" y="4128"/>
                        </a:lnTo>
                        <a:cubicBezTo>
                          <a:pt x="4159" y="3340"/>
                          <a:pt x="3718" y="2678"/>
                          <a:pt x="3088" y="2332"/>
                        </a:cubicBezTo>
                        <a:cubicBezTo>
                          <a:pt x="3340" y="2080"/>
                          <a:pt x="3497" y="1733"/>
                          <a:pt x="3497" y="1387"/>
                        </a:cubicBezTo>
                        <a:cubicBezTo>
                          <a:pt x="3497" y="631"/>
                          <a:pt x="2867" y="1"/>
                          <a:pt x="2111"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D2547"/>
                      </a:solidFill>
                      <a:effectLst/>
                      <a:uLnTx/>
                      <a:uFillTx/>
                      <a:latin typeface="Symbio AR+LT"/>
                      <a:ea typeface="+mn-ea"/>
                      <a:cs typeface="Symbio AR+LT"/>
                    </a:endParaRPr>
                  </a:p>
                </p:txBody>
              </p:sp>
            </p:grpSp>
          </p:grpSp>
          <p:sp>
            <p:nvSpPr>
              <p:cNvPr id="240" name="Rectangle 239">
                <a:extLst>
                  <a:ext uri="{FF2B5EF4-FFF2-40B4-BE49-F238E27FC236}">
                    <a16:creationId xmlns:a16="http://schemas.microsoft.com/office/drawing/2014/main" id="{B9E64FE0-2854-43D1-94D6-74AC0F22B4E9}"/>
                  </a:ext>
                </a:extLst>
              </p:cNvPr>
              <p:cNvSpPr/>
              <p:nvPr/>
            </p:nvSpPr>
            <p:spPr>
              <a:xfrm>
                <a:off x="9366424" y="3607816"/>
                <a:ext cx="549186" cy="24478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SA" sz="1800" b="1" i="0" u="none" strike="noStrike" kern="1200" cap="none" spc="0" normalizeH="0" baseline="0" noProof="0" dirty="0">
                    <a:ln>
                      <a:noFill/>
                    </a:ln>
                    <a:solidFill>
                      <a:srgbClr val="04DAD5"/>
                    </a:solidFill>
                    <a:effectLst>
                      <a:outerShdw blurRad="38100" dist="38100" dir="2700000" algn="tl">
                        <a:srgbClr val="000000">
                          <a:alpha val="43137"/>
                        </a:srgbClr>
                      </a:outerShdw>
                    </a:effectLst>
                    <a:uLnTx/>
                    <a:uFillTx/>
                    <a:latin typeface="SST Arabic" panose="020B0504030504020204" pitchFamily="34" charset="-78"/>
                    <a:ea typeface="+mn-ea"/>
                    <a:cs typeface="SST Arabic" panose="020B0504030504020204" pitchFamily="34" charset="-78"/>
                  </a:rPr>
                  <a:t>1</a:t>
                </a:r>
              </a:p>
            </p:txBody>
          </p:sp>
        </p:grpSp>
        <p:sp>
          <p:nvSpPr>
            <p:cNvPr id="258" name="Rectangle 257">
              <a:extLst>
                <a:ext uri="{FF2B5EF4-FFF2-40B4-BE49-F238E27FC236}">
                  <a16:creationId xmlns:a16="http://schemas.microsoft.com/office/drawing/2014/main" id="{E8C38F8C-3554-454F-B060-C2DEBF0C8B65}"/>
                </a:ext>
              </a:extLst>
            </p:cNvPr>
            <p:cNvSpPr/>
            <p:nvPr/>
          </p:nvSpPr>
          <p:spPr>
            <a:xfrm>
              <a:off x="3301378" y="2531382"/>
              <a:ext cx="5421437" cy="388568"/>
            </a:xfrm>
            <a:prstGeom prst="rect">
              <a:avLst/>
            </a:prstGeom>
          </p:spPr>
          <p:txBody>
            <a:bodyPr wrap="square">
              <a:spAutoFit/>
            </a:bodyPr>
            <a:lstStyle/>
            <a:p>
              <a:pPr marL="0" marR="0" lvl="0" indent="0" algn="ctr" defTabSz="400050" rtl="0" eaLnBrk="1" fontAlgn="auto" latinLnBrk="0" hangingPunct="1">
                <a:lnSpc>
                  <a:spcPct val="150000"/>
                </a:lnSpc>
                <a:spcBef>
                  <a:spcPct val="0"/>
                </a:spcBef>
                <a:spcAft>
                  <a:spcPct val="35000"/>
                </a:spcAft>
                <a:buClrTx/>
                <a:buSzTx/>
                <a:buFontTx/>
                <a:buNone/>
                <a:tabLst/>
                <a:defRPr/>
              </a:pPr>
              <a:r>
                <a:rPr kumimoji="0" lang="ar-SA" sz="1400" b="1" i="0" u="none" strike="noStrike" kern="1200" cap="none" spc="0" normalizeH="0" baseline="0" noProof="0" dirty="0">
                  <a:ln>
                    <a:noFill/>
                  </a:ln>
                  <a:solidFill>
                    <a:srgbClr val="002448"/>
                  </a:solidFill>
                  <a:effectLst/>
                  <a:uLnTx/>
                  <a:uFillTx/>
                  <a:latin typeface="SST Arabic" panose="020B0504030504020204" pitchFamily="34" charset="-78"/>
                  <a:ea typeface="+mn-ea"/>
                  <a:cs typeface="SST Arabic" panose="020B0504030504020204" pitchFamily="34" charset="-78"/>
                </a:rPr>
                <a:t>عدم رصد أي محضر سابق للمسافر خلال ال 3 أشهر الماضية</a:t>
              </a:r>
            </a:p>
          </p:txBody>
        </p:sp>
      </p:grpSp>
      <p:sp>
        <p:nvSpPr>
          <p:cNvPr id="6" name="Rectangle 5">
            <a:extLst>
              <a:ext uri="{FF2B5EF4-FFF2-40B4-BE49-F238E27FC236}">
                <a16:creationId xmlns:a16="http://schemas.microsoft.com/office/drawing/2014/main" id="{FD3ED554-40A8-4368-B7B7-1405E8FB679B}"/>
              </a:ext>
            </a:extLst>
          </p:cNvPr>
          <p:cNvSpPr/>
          <p:nvPr/>
        </p:nvSpPr>
        <p:spPr>
          <a:xfrm>
            <a:off x="0" y="1337821"/>
            <a:ext cx="12192000" cy="4124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ymbio AR+LT"/>
              <a:ea typeface="+mn-ea"/>
              <a:cs typeface="Symbio AR+LT"/>
            </a:endParaRPr>
          </a:p>
        </p:txBody>
      </p:sp>
      <p:sp>
        <p:nvSpPr>
          <p:cNvPr id="301" name="Rectangle 300">
            <a:extLst>
              <a:ext uri="{FF2B5EF4-FFF2-40B4-BE49-F238E27FC236}">
                <a16:creationId xmlns:a16="http://schemas.microsoft.com/office/drawing/2014/main" id="{D47BF1EE-3072-4AA2-AE2D-0077B7BBE2E7}"/>
              </a:ext>
            </a:extLst>
          </p:cNvPr>
          <p:cNvSpPr/>
          <p:nvPr/>
        </p:nvSpPr>
        <p:spPr>
          <a:xfrm>
            <a:off x="2696143" y="1404795"/>
            <a:ext cx="6799715" cy="320088"/>
          </a:xfrm>
          <a:prstGeom prst="rect">
            <a:avLst/>
          </a:prstGeom>
        </p:spPr>
        <p:txBody>
          <a:bodyPr wrap="square">
            <a:spAutoFit/>
          </a:bodyPr>
          <a:lstStyle/>
          <a:p>
            <a:pPr marL="0" marR="0" lvl="0" indent="0" algn="ctr" defTabSz="400050" rtl="0" eaLnBrk="1" fontAlgn="auto" latinLnBrk="0" hangingPunct="1">
              <a:lnSpc>
                <a:spcPct val="90000"/>
              </a:lnSpc>
              <a:spcBef>
                <a:spcPct val="0"/>
              </a:spcBef>
              <a:spcAft>
                <a:spcPct val="35000"/>
              </a:spcAft>
              <a:buClrTx/>
              <a:buSzTx/>
              <a:buFontTx/>
              <a:buNone/>
              <a:tabLst/>
              <a:defRPr/>
            </a:pPr>
            <a:r>
              <a:rPr kumimoji="0" lang="ar-SA" sz="1600" b="1" i="0" u="none" strike="noStrike" kern="1200" cap="none" spc="0" normalizeH="0" baseline="0" noProof="0" dirty="0">
                <a:ln>
                  <a:noFill/>
                </a:ln>
                <a:solidFill>
                  <a:srgbClr val="002448"/>
                </a:solidFill>
                <a:effectLst/>
                <a:uLnTx/>
                <a:uFillTx/>
                <a:latin typeface="SST Arabic" panose="020B0504030504020204" pitchFamily="34" charset="-78"/>
                <a:ea typeface="+mn-ea"/>
                <a:cs typeface="SST Arabic" panose="020B0504030504020204" pitchFamily="34" charset="-78"/>
              </a:rPr>
              <a:t>يتم استبعاد المسافر الذي يطابق المعايير ادناه من الاستهداف بالقاعدة </a:t>
            </a:r>
          </a:p>
        </p:txBody>
      </p:sp>
      <p:grpSp>
        <p:nvGrpSpPr>
          <p:cNvPr id="304" name="Group 303">
            <a:extLst>
              <a:ext uri="{FF2B5EF4-FFF2-40B4-BE49-F238E27FC236}">
                <a16:creationId xmlns:a16="http://schemas.microsoft.com/office/drawing/2014/main" id="{77442F91-C813-48CE-AABA-CA74AC2D138E}"/>
              </a:ext>
            </a:extLst>
          </p:cNvPr>
          <p:cNvGrpSpPr/>
          <p:nvPr/>
        </p:nvGrpSpPr>
        <p:grpSpPr>
          <a:xfrm>
            <a:off x="1122153" y="3677853"/>
            <a:ext cx="9990667" cy="821035"/>
            <a:chOff x="1122153" y="2372415"/>
            <a:chExt cx="9990667" cy="821035"/>
          </a:xfrm>
        </p:grpSpPr>
        <p:sp>
          <p:nvSpPr>
            <p:cNvPr id="305" name="Rectangle: Rounded Corners 304">
              <a:extLst>
                <a:ext uri="{FF2B5EF4-FFF2-40B4-BE49-F238E27FC236}">
                  <a16:creationId xmlns:a16="http://schemas.microsoft.com/office/drawing/2014/main" id="{6EB08640-1B9A-4B13-9892-672F05A1076B}"/>
                </a:ext>
              </a:extLst>
            </p:cNvPr>
            <p:cNvSpPr/>
            <p:nvPr/>
          </p:nvSpPr>
          <p:spPr>
            <a:xfrm>
              <a:off x="1122153" y="2408555"/>
              <a:ext cx="9608094" cy="784895"/>
            </a:xfrm>
            <a:prstGeom prst="roundRect">
              <a:avLst/>
            </a:prstGeom>
            <a:solidFill>
              <a:srgbClr val="1BACA9">
                <a:alpha val="69804"/>
              </a:srgbClr>
            </a:solidFill>
            <a:ln w="28575">
              <a:no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ymbio AR+LT"/>
                <a:ea typeface="+mn-ea"/>
                <a:cs typeface="Symbio AR+LT"/>
              </a:endParaRPr>
            </a:p>
          </p:txBody>
        </p:sp>
        <p:sp>
          <p:nvSpPr>
            <p:cNvPr id="306" name="Rectangle: Rounded Corners 305">
              <a:extLst>
                <a:ext uri="{FF2B5EF4-FFF2-40B4-BE49-F238E27FC236}">
                  <a16:creationId xmlns:a16="http://schemas.microsoft.com/office/drawing/2014/main" id="{30BC4471-E222-4999-BE5D-050EBCC34883}"/>
                </a:ext>
              </a:extLst>
            </p:cNvPr>
            <p:cNvSpPr/>
            <p:nvPr/>
          </p:nvSpPr>
          <p:spPr>
            <a:xfrm>
              <a:off x="1302081" y="2372415"/>
              <a:ext cx="9420031" cy="766355"/>
            </a:xfrm>
            <a:prstGeom prst="roundRect">
              <a:avLst/>
            </a:prstGeom>
            <a:solidFill>
              <a:schemeClr val="bg1"/>
            </a:solidFill>
            <a:ln w="28575">
              <a:no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ymbio AR+LT"/>
                <a:ea typeface="+mn-ea"/>
                <a:cs typeface="Symbio AR+LT"/>
              </a:endParaRPr>
            </a:p>
          </p:txBody>
        </p:sp>
        <p:grpSp>
          <p:nvGrpSpPr>
            <p:cNvPr id="307" name="Group 306">
              <a:extLst>
                <a:ext uri="{FF2B5EF4-FFF2-40B4-BE49-F238E27FC236}">
                  <a16:creationId xmlns:a16="http://schemas.microsoft.com/office/drawing/2014/main" id="{C2D3FA73-05C8-4905-A996-EBCEDE790AFF}"/>
                </a:ext>
              </a:extLst>
            </p:cNvPr>
            <p:cNvGrpSpPr/>
            <p:nvPr/>
          </p:nvGrpSpPr>
          <p:grpSpPr>
            <a:xfrm>
              <a:off x="10207542" y="2483798"/>
              <a:ext cx="905278" cy="531862"/>
              <a:chOff x="9366424" y="3553966"/>
              <a:chExt cx="549186" cy="352509"/>
            </a:xfrm>
          </p:grpSpPr>
          <p:grpSp>
            <p:nvGrpSpPr>
              <p:cNvPr id="309" name="Group 308">
                <a:extLst>
                  <a:ext uri="{FF2B5EF4-FFF2-40B4-BE49-F238E27FC236}">
                    <a16:creationId xmlns:a16="http://schemas.microsoft.com/office/drawing/2014/main" id="{99EF01B5-099B-45FB-9B58-E406C6814CBB}"/>
                  </a:ext>
                </a:extLst>
              </p:cNvPr>
              <p:cNvGrpSpPr/>
              <p:nvPr/>
            </p:nvGrpSpPr>
            <p:grpSpPr>
              <a:xfrm>
                <a:off x="9453162" y="3553966"/>
                <a:ext cx="387627" cy="352509"/>
                <a:chOff x="5112361" y="3348237"/>
                <a:chExt cx="1033500" cy="1033500"/>
              </a:xfrm>
            </p:grpSpPr>
            <p:sp>
              <p:nvSpPr>
                <p:cNvPr id="311" name="Google Shape;1186;p42">
                  <a:extLst>
                    <a:ext uri="{FF2B5EF4-FFF2-40B4-BE49-F238E27FC236}">
                      <a16:creationId xmlns:a16="http://schemas.microsoft.com/office/drawing/2014/main" id="{3B1D5D61-7076-4B22-96AE-F5F992C70702}"/>
                    </a:ext>
                  </a:extLst>
                </p:cNvPr>
                <p:cNvSpPr/>
                <p:nvPr/>
              </p:nvSpPr>
              <p:spPr>
                <a:xfrm>
                  <a:off x="5112361" y="3348237"/>
                  <a:ext cx="1033500" cy="1033500"/>
                </a:xfrm>
                <a:prstGeom prst="ellipse">
                  <a:avLst/>
                </a:prstGeom>
                <a:solidFill>
                  <a:schemeClr val="accent3">
                    <a:lumMod val="50000"/>
                  </a:scheme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0D2547"/>
                    </a:solidFill>
                    <a:effectLst/>
                    <a:uLnTx/>
                    <a:uFillTx/>
                    <a:latin typeface="Symbio AR+LT"/>
                    <a:ea typeface="+mn-ea"/>
                    <a:cs typeface="Symbio AR+LT"/>
                  </a:endParaRPr>
                </a:p>
              </p:txBody>
            </p:sp>
            <p:sp>
              <p:nvSpPr>
                <p:cNvPr id="312" name="Google Shape;1187;p42">
                  <a:extLst>
                    <a:ext uri="{FF2B5EF4-FFF2-40B4-BE49-F238E27FC236}">
                      <a16:creationId xmlns:a16="http://schemas.microsoft.com/office/drawing/2014/main" id="{DA620DDE-7EF0-4F52-BEAC-AD31181DE4FE}"/>
                    </a:ext>
                  </a:extLst>
                </p:cNvPr>
                <p:cNvSpPr/>
                <p:nvPr/>
              </p:nvSpPr>
              <p:spPr>
                <a:xfrm>
                  <a:off x="5221432" y="3457310"/>
                  <a:ext cx="815400" cy="815400"/>
                </a:xfrm>
                <a:prstGeom prst="ellipse">
                  <a:avLst/>
                </a:prstGeom>
                <a:solidFill>
                  <a:schemeClr val="bg1"/>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endParaRPr kumimoji="0" sz="900" b="0" i="0" u="none" strike="noStrike" kern="1200" cap="none" spc="0" normalizeH="0" baseline="0" noProof="0" dirty="0">
                    <a:ln>
                      <a:noFill/>
                    </a:ln>
                    <a:solidFill>
                      <a:srgbClr val="0D2547"/>
                    </a:solidFill>
                    <a:effectLst/>
                    <a:uLnTx/>
                    <a:uFillTx/>
                    <a:latin typeface="Symbio AR+LT"/>
                    <a:ea typeface="+mn-ea"/>
                    <a:cs typeface="Symbio AR+LT"/>
                  </a:endParaRPr>
                </a:p>
              </p:txBody>
            </p:sp>
            <p:grpSp>
              <p:nvGrpSpPr>
                <p:cNvPr id="313" name="Google Shape;1188;p42">
                  <a:extLst>
                    <a:ext uri="{FF2B5EF4-FFF2-40B4-BE49-F238E27FC236}">
                      <a16:creationId xmlns:a16="http://schemas.microsoft.com/office/drawing/2014/main" id="{241013F3-5753-4120-A5E3-D6F3AC4DD097}"/>
                    </a:ext>
                  </a:extLst>
                </p:cNvPr>
                <p:cNvGrpSpPr/>
                <p:nvPr/>
              </p:nvGrpSpPr>
              <p:grpSpPr>
                <a:xfrm>
                  <a:off x="5400545" y="3665715"/>
                  <a:ext cx="457189" cy="398590"/>
                  <a:chOff x="5046550" y="2327025"/>
                  <a:chExt cx="299325" cy="261525"/>
                </a:xfrm>
              </p:grpSpPr>
              <p:sp>
                <p:nvSpPr>
                  <p:cNvPr id="314" name="Google Shape;1189;p42">
                    <a:extLst>
                      <a:ext uri="{FF2B5EF4-FFF2-40B4-BE49-F238E27FC236}">
                        <a16:creationId xmlns:a16="http://schemas.microsoft.com/office/drawing/2014/main" id="{64B865D9-E3CB-4187-8BA2-EC1795D34BEF}"/>
                      </a:ext>
                    </a:extLst>
                  </p:cNvPr>
                  <p:cNvSpPr/>
                  <p:nvPr/>
                </p:nvSpPr>
                <p:spPr>
                  <a:xfrm>
                    <a:off x="5046550" y="2448325"/>
                    <a:ext cx="297750" cy="140225"/>
                  </a:xfrm>
                  <a:custGeom>
                    <a:avLst/>
                    <a:gdLst/>
                    <a:ahLst/>
                    <a:cxnLst/>
                    <a:rect l="l" t="t" r="r" b="b"/>
                    <a:pathLst>
                      <a:path w="11910" h="5609" extrusionOk="0">
                        <a:moveTo>
                          <a:pt x="4569" y="1386"/>
                        </a:moveTo>
                        <a:cubicBezTo>
                          <a:pt x="4538" y="1575"/>
                          <a:pt x="4506" y="1828"/>
                          <a:pt x="4443" y="2111"/>
                        </a:cubicBezTo>
                        <a:lnTo>
                          <a:pt x="757" y="2111"/>
                        </a:lnTo>
                        <a:lnTo>
                          <a:pt x="757" y="1386"/>
                        </a:lnTo>
                        <a:close/>
                        <a:moveTo>
                          <a:pt x="11185" y="1386"/>
                        </a:moveTo>
                        <a:lnTo>
                          <a:pt x="11185" y="2111"/>
                        </a:lnTo>
                        <a:lnTo>
                          <a:pt x="7530" y="2111"/>
                        </a:lnTo>
                        <a:cubicBezTo>
                          <a:pt x="7467" y="1828"/>
                          <a:pt x="7436" y="1575"/>
                          <a:pt x="7373" y="1386"/>
                        </a:cubicBezTo>
                        <a:close/>
                        <a:moveTo>
                          <a:pt x="5955" y="725"/>
                        </a:moveTo>
                        <a:cubicBezTo>
                          <a:pt x="6270" y="725"/>
                          <a:pt x="6396" y="788"/>
                          <a:pt x="6491" y="1071"/>
                        </a:cubicBezTo>
                        <a:cubicBezTo>
                          <a:pt x="6743" y="1639"/>
                          <a:pt x="6900" y="2804"/>
                          <a:pt x="7247" y="4852"/>
                        </a:cubicBezTo>
                        <a:lnTo>
                          <a:pt x="4664" y="4852"/>
                        </a:lnTo>
                        <a:cubicBezTo>
                          <a:pt x="5010" y="2804"/>
                          <a:pt x="5168" y="1639"/>
                          <a:pt x="5388" y="1071"/>
                        </a:cubicBezTo>
                        <a:cubicBezTo>
                          <a:pt x="5514" y="788"/>
                          <a:pt x="5640" y="725"/>
                          <a:pt x="5955" y="725"/>
                        </a:cubicBezTo>
                        <a:close/>
                        <a:moveTo>
                          <a:pt x="5955" y="0"/>
                        </a:moveTo>
                        <a:cubicBezTo>
                          <a:pt x="5357" y="0"/>
                          <a:pt x="5010" y="221"/>
                          <a:pt x="4758" y="725"/>
                        </a:cubicBezTo>
                        <a:lnTo>
                          <a:pt x="347" y="725"/>
                        </a:lnTo>
                        <a:cubicBezTo>
                          <a:pt x="158" y="725"/>
                          <a:pt x="1" y="882"/>
                          <a:pt x="1" y="1071"/>
                        </a:cubicBezTo>
                        <a:lnTo>
                          <a:pt x="1" y="2458"/>
                        </a:lnTo>
                        <a:cubicBezTo>
                          <a:pt x="1" y="2647"/>
                          <a:pt x="158" y="2804"/>
                          <a:pt x="347" y="2804"/>
                        </a:cubicBezTo>
                        <a:lnTo>
                          <a:pt x="4254" y="2804"/>
                        </a:lnTo>
                        <a:cubicBezTo>
                          <a:pt x="4191" y="3371"/>
                          <a:pt x="4065" y="4064"/>
                          <a:pt x="3907" y="4884"/>
                        </a:cubicBezTo>
                        <a:lnTo>
                          <a:pt x="3498" y="4884"/>
                        </a:lnTo>
                        <a:cubicBezTo>
                          <a:pt x="3309" y="4884"/>
                          <a:pt x="3151" y="5041"/>
                          <a:pt x="3151" y="5262"/>
                        </a:cubicBezTo>
                        <a:cubicBezTo>
                          <a:pt x="3151" y="5451"/>
                          <a:pt x="3309" y="5608"/>
                          <a:pt x="3498" y="5608"/>
                        </a:cubicBezTo>
                        <a:lnTo>
                          <a:pt x="8350" y="5608"/>
                        </a:lnTo>
                        <a:cubicBezTo>
                          <a:pt x="8539" y="5608"/>
                          <a:pt x="8696" y="5451"/>
                          <a:pt x="8696" y="5262"/>
                        </a:cubicBezTo>
                        <a:cubicBezTo>
                          <a:pt x="8696" y="5041"/>
                          <a:pt x="8539" y="4884"/>
                          <a:pt x="8350" y="4884"/>
                        </a:cubicBezTo>
                        <a:lnTo>
                          <a:pt x="7972" y="4884"/>
                        </a:lnTo>
                        <a:cubicBezTo>
                          <a:pt x="7814" y="4064"/>
                          <a:pt x="7688" y="3403"/>
                          <a:pt x="7593" y="2804"/>
                        </a:cubicBezTo>
                        <a:lnTo>
                          <a:pt x="11500" y="2804"/>
                        </a:lnTo>
                        <a:cubicBezTo>
                          <a:pt x="11689" y="2804"/>
                          <a:pt x="11847" y="2647"/>
                          <a:pt x="11847" y="2458"/>
                        </a:cubicBezTo>
                        <a:lnTo>
                          <a:pt x="11847" y="1071"/>
                        </a:lnTo>
                        <a:cubicBezTo>
                          <a:pt x="11910" y="882"/>
                          <a:pt x="11752" y="725"/>
                          <a:pt x="11532" y="725"/>
                        </a:cubicBezTo>
                        <a:lnTo>
                          <a:pt x="7121" y="725"/>
                        </a:lnTo>
                        <a:cubicBezTo>
                          <a:pt x="6900" y="252"/>
                          <a:pt x="6554" y="0"/>
                          <a:pt x="5955"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D2547"/>
                      </a:solidFill>
                      <a:effectLst/>
                      <a:uLnTx/>
                      <a:uFillTx/>
                      <a:latin typeface="Symbio AR+LT"/>
                      <a:ea typeface="+mn-ea"/>
                      <a:cs typeface="Symbio AR+LT"/>
                    </a:endParaRPr>
                  </a:p>
                </p:txBody>
              </p:sp>
              <p:sp>
                <p:nvSpPr>
                  <p:cNvPr id="315" name="Google Shape;1190;p42">
                    <a:extLst>
                      <a:ext uri="{FF2B5EF4-FFF2-40B4-BE49-F238E27FC236}">
                        <a16:creationId xmlns:a16="http://schemas.microsoft.com/office/drawing/2014/main" id="{0B4E3AAE-97F9-4034-A20D-0D4D77208F73}"/>
                      </a:ext>
                    </a:extLst>
                  </p:cNvPr>
                  <p:cNvSpPr/>
                  <p:nvPr/>
                </p:nvSpPr>
                <p:spPr>
                  <a:xfrm>
                    <a:off x="5241900" y="2327025"/>
                    <a:ext cx="103975" cy="121325"/>
                  </a:xfrm>
                  <a:custGeom>
                    <a:avLst/>
                    <a:gdLst/>
                    <a:ahLst/>
                    <a:cxnLst/>
                    <a:rect l="l" t="t" r="r" b="b"/>
                    <a:pathLst>
                      <a:path w="4159" h="4853" extrusionOk="0">
                        <a:moveTo>
                          <a:pt x="1985" y="725"/>
                        </a:moveTo>
                        <a:cubicBezTo>
                          <a:pt x="2394" y="725"/>
                          <a:pt x="2709" y="1040"/>
                          <a:pt x="2709" y="1450"/>
                        </a:cubicBezTo>
                        <a:cubicBezTo>
                          <a:pt x="2709" y="1828"/>
                          <a:pt x="2394" y="2143"/>
                          <a:pt x="1985" y="2143"/>
                        </a:cubicBezTo>
                        <a:cubicBezTo>
                          <a:pt x="1607" y="2143"/>
                          <a:pt x="1292" y="1828"/>
                          <a:pt x="1292" y="1450"/>
                        </a:cubicBezTo>
                        <a:cubicBezTo>
                          <a:pt x="1292" y="1040"/>
                          <a:pt x="1638" y="725"/>
                          <a:pt x="1985" y="725"/>
                        </a:cubicBezTo>
                        <a:close/>
                        <a:moveTo>
                          <a:pt x="1985" y="2804"/>
                        </a:moveTo>
                        <a:cubicBezTo>
                          <a:pt x="2741" y="2804"/>
                          <a:pt x="3371" y="3435"/>
                          <a:pt x="3371" y="4191"/>
                        </a:cubicBezTo>
                        <a:lnTo>
                          <a:pt x="630" y="4191"/>
                        </a:lnTo>
                        <a:cubicBezTo>
                          <a:pt x="630" y="3435"/>
                          <a:pt x="1260" y="2804"/>
                          <a:pt x="1985" y="2804"/>
                        </a:cubicBezTo>
                        <a:close/>
                        <a:moveTo>
                          <a:pt x="2048" y="1"/>
                        </a:moveTo>
                        <a:cubicBezTo>
                          <a:pt x="1292" y="1"/>
                          <a:pt x="662" y="631"/>
                          <a:pt x="662" y="1387"/>
                        </a:cubicBezTo>
                        <a:cubicBezTo>
                          <a:pt x="662" y="1765"/>
                          <a:pt x="819" y="2111"/>
                          <a:pt x="1040" y="2332"/>
                        </a:cubicBezTo>
                        <a:cubicBezTo>
                          <a:pt x="410" y="2710"/>
                          <a:pt x="0" y="3372"/>
                          <a:pt x="0" y="4159"/>
                        </a:cubicBezTo>
                        <a:lnTo>
                          <a:pt x="0" y="4506"/>
                        </a:lnTo>
                        <a:cubicBezTo>
                          <a:pt x="0" y="4695"/>
                          <a:pt x="158" y="4852"/>
                          <a:pt x="347" y="4852"/>
                        </a:cubicBezTo>
                        <a:lnTo>
                          <a:pt x="3812" y="4852"/>
                        </a:lnTo>
                        <a:cubicBezTo>
                          <a:pt x="4001" y="4852"/>
                          <a:pt x="4159" y="4695"/>
                          <a:pt x="4159" y="4506"/>
                        </a:cubicBezTo>
                        <a:lnTo>
                          <a:pt x="4159" y="4159"/>
                        </a:lnTo>
                        <a:cubicBezTo>
                          <a:pt x="4096" y="3403"/>
                          <a:pt x="3655" y="2710"/>
                          <a:pt x="3025" y="2332"/>
                        </a:cubicBezTo>
                        <a:cubicBezTo>
                          <a:pt x="3245" y="2111"/>
                          <a:pt x="3403" y="1765"/>
                          <a:pt x="3403" y="1387"/>
                        </a:cubicBezTo>
                        <a:cubicBezTo>
                          <a:pt x="3403" y="631"/>
                          <a:pt x="2772" y="1"/>
                          <a:pt x="2048"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D2547"/>
                      </a:solidFill>
                      <a:effectLst/>
                      <a:uLnTx/>
                      <a:uFillTx/>
                      <a:latin typeface="Symbio AR+LT"/>
                      <a:ea typeface="+mn-ea"/>
                      <a:cs typeface="Symbio AR+LT"/>
                    </a:endParaRPr>
                  </a:p>
                </p:txBody>
              </p:sp>
              <p:sp>
                <p:nvSpPr>
                  <p:cNvPr id="316" name="Google Shape;1191;p42">
                    <a:extLst>
                      <a:ext uri="{FF2B5EF4-FFF2-40B4-BE49-F238E27FC236}">
                        <a16:creationId xmlns:a16="http://schemas.microsoft.com/office/drawing/2014/main" id="{142B3A81-5CBF-4BB6-8039-2CDECD99D856}"/>
                      </a:ext>
                    </a:extLst>
                  </p:cNvPr>
                  <p:cNvSpPr/>
                  <p:nvPr/>
                </p:nvSpPr>
                <p:spPr>
                  <a:xfrm>
                    <a:off x="5048925" y="2328600"/>
                    <a:ext cx="103975" cy="121325"/>
                  </a:xfrm>
                  <a:custGeom>
                    <a:avLst/>
                    <a:gdLst/>
                    <a:ahLst/>
                    <a:cxnLst/>
                    <a:rect l="l" t="t" r="r" b="b"/>
                    <a:pathLst>
                      <a:path w="4159" h="4853" extrusionOk="0">
                        <a:moveTo>
                          <a:pt x="2048" y="662"/>
                        </a:moveTo>
                        <a:cubicBezTo>
                          <a:pt x="2426" y="662"/>
                          <a:pt x="2741" y="977"/>
                          <a:pt x="2741" y="1387"/>
                        </a:cubicBezTo>
                        <a:cubicBezTo>
                          <a:pt x="2741" y="1765"/>
                          <a:pt x="2426" y="2080"/>
                          <a:pt x="2048" y="2080"/>
                        </a:cubicBezTo>
                        <a:cubicBezTo>
                          <a:pt x="1639" y="2080"/>
                          <a:pt x="1324" y="1765"/>
                          <a:pt x="1324" y="1387"/>
                        </a:cubicBezTo>
                        <a:cubicBezTo>
                          <a:pt x="1324" y="977"/>
                          <a:pt x="1670" y="662"/>
                          <a:pt x="2048" y="662"/>
                        </a:cubicBezTo>
                        <a:close/>
                        <a:moveTo>
                          <a:pt x="2048" y="2710"/>
                        </a:moveTo>
                        <a:cubicBezTo>
                          <a:pt x="2773" y="2710"/>
                          <a:pt x="3403" y="3340"/>
                          <a:pt x="3403" y="4096"/>
                        </a:cubicBezTo>
                        <a:lnTo>
                          <a:pt x="662" y="4096"/>
                        </a:lnTo>
                        <a:cubicBezTo>
                          <a:pt x="662" y="3340"/>
                          <a:pt x="1292" y="2710"/>
                          <a:pt x="2048" y="2710"/>
                        </a:cubicBezTo>
                        <a:close/>
                        <a:moveTo>
                          <a:pt x="2111" y="1"/>
                        </a:moveTo>
                        <a:cubicBezTo>
                          <a:pt x="1355" y="1"/>
                          <a:pt x="725" y="631"/>
                          <a:pt x="725" y="1387"/>
                        </a:cubicBezTo>
                        <a:cubicBezTo>
                          <a:pt x="725" y="1733"/>
                          <a:pt x="882" y="2080"/>
                          <a:pt x="1134" y="2332"/>
                        </a:cubicBezTo>
                        <a:cubicBezTo>
                          <a:pt x="410" y="2647"/>
                          <a:pt x="0" y="3340"/>
                          <a:pt x="0" y="4128"/>
                        </a:cubicBezTo>
                        <a:lnTo>
                          <a:pt x="0" y="4474"/>
                        </a:lnTo>
                        <a:cubicBezTo>
                          <a:pt x="0" y="4695"/>
                          <a:pt x="158" y="4852"/>
                          <a:pt x="347" y="4852"/>
                        </a:cubicBezTo>
                        <a:lnTo>
                          <a:pt x="3812" y="4852"/>
                        </a:lnTo>
                        <a:cubicBezTo>
                          <a:pt x="4001" y="4852"/>
                          <a:pt x="4159" y="4695"/>
                          <a:pt x="4159" y="4474"/>
                        </a:cubicBezTo>
                        <a:lnTo>
                          <a:pt x="4159" y="4128"/>
                        </a:lnTo>
                        <a:cubicBezTo>
                          <a:pt x="4159" y="3340"/>
                          <a:pt x="3718" y="2678"/>
                          <a:pt x="3088" y="2332"/>
                        </a:cubicBezTo>
                        <a:cubicBezTo>
                          <a:pt x="3340" y="2080"/>
                          <a:pt x="3497" y="1733"/>
                          <a:pt x="3497" y="1387"/>
                        </a:cubicBezTo>
                        <a:cubicBezTo>
                          <a:pt x="3497" y="631"/>
                          <a:pt x="2867" y="1"/>
                          <a:pt x="2111"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D2547"/>
                      </a:solidFill>
                      <a:effectLst/>
                      <a:uLnTx/>
                      <a:uFillTx/>
                      <a:latin typeface="Symbio AR+LT"/>
                      <a:ea typeface="+mn-ea"/>
                      <a:cs typeface="Symbio AR+LT"/>
                    </a:endParaRPr>
                  </a:p>
                </p:txBody>
              </p:sp>
            </p:grpSp>
          </p:grpSp>
          <p:sp>
            <p:nvSpPr>
              <p:cNvPr id="310" name="Rectangle 309">
                <a:extLst>
                  <a:ext uri="{FF2B5EF4-FFF2-40B4-BE49-F238E27FC236}">
                    <a16:creationId xmlns:a16="http://schemas.microsoft.com/office/drawing/2014/main" id="{5F9FF8FD-E886-4443-A7A0-94E96FFA2164}"/>
                  </a:ext>
                </a:extLst>
              </p:cNvPr>
              <p:cNvSpPr/>
              <p:nvPr/>
            </p:nvSpPr>
            <p:spPr>
              <a:xfrm>
                <a:off x="9366424" y="3607816"/>
                <a:ext cx="549186" cy="24478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SA" sz="1800" b="1" i="0" u="none" strike="noStrike" kern="1200" cap="none" spc="0" normalizeH="0" baseline="0" noProof="0" dirty="0">
                    <a:ln>
                      <a:noFill/>
                    </a:ln>
                    <a:solidFill>
                      <a:srgbClr val="04DAD5"/>
                    </a:solidFill>
                    <a:effectLst>
                      <a:outerShdw blurRad="38100" dist="38100" dir="2700000" algn="tl">
                        <a:srgbClr val="000000">
                          <a:alpha val="43137"/>
                        </a:srgbClr>
                      </a:outerShdw>
                    </a:effectLst>
                    <a:uLnTx/>
                    <a:uFillTx/>
                    <a:latin typeface="SST Arabic" panose="020B0504030504020204" pitchFamily="34" charset="-78"/>
                    <a:ea typeface="+mn-ea"/>
                    <a:cs typeface="SST Arabic" panose="020B0504030504020204" pitchFamily="34" charset="-78"/>
                  </a:rPr>
                  <a:t>2</a:t>
                </a:r>
              </a:p>
            </p:txBody>
          </p:sp>
        </p:grpSp>
        <p:sp>
          <p:nvSpPr>
            <p:cNvPr id="308" name="Rectangle 307">
              <a:extLst>
                <a:ext uri="{FF2B5EF4-FFF2-40B4-BE49-F238E27FC236}">
                  <a16:creationId xmlns:a16="http://schemas.microsoft.com/office/drawing/2014/main" id="{E7890BC3-DC45-4C4D-A525-B1B42EF269DB}"/>
                </a:ext>
              </a:extLst>
            </p:cNvPr>
            <p:cNvSpPr/>
            <p:nvPr/>
          </p:nvSpPr>
          <p:spPr>
            <a:xfrm>
              <a:off x="3301378" y="2531382"/>
              <a:ext cx="5421437" cy="388568"/>
            </a:xfrm>
            <a:prstGeom prst="rect">
              <a:avLst/>
            </a:prstGeom>
          </p:spPr>
          <p:txBody>
            <a:bodyPr wrap="square">
              <a:spAutoFit/>
            </a:bodyPr>
            <a:lstStyle/>
            <a:p>
              <a:pPr marL="0" marR="0" lvl="0" indent="0" algn="ctr" defTabSz="400050" rtl="0" eaLnBrk="1" fontAlgn="auto" latinLnBrk="0" hangingPunct="1">
                <a:lnSpc>
                  <a:spcPct val="150000"/>
                </a:lnSpc>
                <a:spcBef>
                  <a:spcPct val="0"/>
                </a:spcBef>
                <a:spcAft>
                  <a:spcPct val="35000"/>
                </a:spcAft>
                <a:buClrTx/>
                <a:buSzTx/>
                <a:buFontTx/>
                <a:buNone/>
                <a:tabLst/>
                <a:defRPr/>
              </a:pPr>
              <a:r>
                <a:rPr kumimoji="0" lang="ar-SA" sz="1400" b="1" i="0" u="none" strike="noStrike" kern="1200" cap="none" spc="0" normalizeH="0" baseline="0" noProof="0" dirty="0">
                  <a:ln>
                    <a:noFill/>
                  </a:ln>
                  <a:solidFill>
                    <a:srgbClr val="002448"/>
                  </a:solidFill>
                  <a:effectLst/>
                  <a:uLnTx/>
                  <a:uFillTx/>
                  <a:latin typeface="SST Arabic" panose="020B0504030504020204" pitchFamily="34" charset="-78"/>
                  <a:ea typeface="+mn-ea"/>
                  <a:cs typeface="SST Arabic" panose="020B0504030504020204" pitchFamily="34" charset="-78"/>
                </a:rPr>
                <a:t>وجود اكثر من ثلاث </a:t>
              </a:r>
              <a:r>
                <a:rPr kumimoji="0" lang="ar-SA" sz="1400" b="1" i="0" u="none" strike="noStrike" kern="1200" cap="none" spc="0" normalizeH="0" baseline="0" noProof="0" dirty="0" err="1">
                  <a:ln>
                    <a:noFill/>
                  </a:ln>
                  <a:solidFill>
                    <a:srgbClr val="002448"/>
                  </a:solidFill>
                  <a:effectLst/>
                  <a:uLnTx/>
                  <a:uFillTx/>
                  <a:latin typeface="SST Arabic" panose="020B0504030504020204" pitchFamily="34" charset="-78"/>
                  <a:ea typeface="+mn-ea"/>
                  <a:cs typeface="SST Arabic" panose="020B0504030504020204" pitchFamily="34" charset="-78"/>
                </a:rPr>
                <a:t>استهدافات</a:t>
              </a:r>
              <a:r>
                <a:rPr kumimoji="0" lang="ar-SA" sz="1400" b="1" i="0" u="none" strike="noStrike" kern="1200" cap="none" spc="0" normalizeH="0" baseline="0" noProof="0" dirty="0">
                  <a:ln>
                    <a:noFill/>
                  </a:ln>
                  <a:solidFill>
                    <a:srgbClr val="002448"/>
                  </a:solidFill>
                  <a:effectLst/>
                  <a:uLnTx/>
                  <a:uFillTx/>
                  <a:latin typeface="SST Arabic" panose="020B0504030504020204" pitchFamily="34" charset="-78"/>
                  <a:ea typeface="+mn-ea"/>
                  <a:cs typeface="SST Arabic" panose="020B0504030504020204" pitchFamily="34" charset="-78"/>
                </a:rPr>
                <a:t> سابقه للمسافر لنفس القاعدة </a:t>
              </a:r>
            </a:p>
          </p:txBody>
        </p:sp>
      </p:grpSp>
      <p:grpSp>
        <p:nvGrpSpPr>
          <p:cNvPr id="317" name="Group 316">
            <a:extLst>
              <a:ext uri="{FF2B5EF4-FFF2-40B4-BE49-F238E27FC236}">
                <a16:creationId xmlns:a16="http://schemas.microsoft.com/office/drawing/2014/main" id="{CE569524-FD30-4806-ABA0-6500B2E551BD}"/>
              </a:ext>
            </a:extLst>
          </p:cNvPr>
          <p:cNvGrpSpPr/>
          <p:nvPr/>
        </p:nvGrpSpPr>
        <p:grpSpPr>
          <a:xfrm>
            <a:off x="1122153" y="4964751"/>
            <a:ext cx="9990667" cy="821035"/>
            <a:chOff x="1122153" y="2372415"/>
            <a:chExt cx="9990667" cy="821035"/>
          </a:xfrm>
        </p:grpSpPr>
        <p:sp>
          <p:nvSpPr>
            <p:cNvPr id="318" name="Rectangle: Rounded Corners 317">
              <a:extLst>
                <a:ext uri="{FF2B5EF4-FFF2-40B4-BE49-F238E27FC236}">
                  <a16:creationId xmlns:a16="http://schemas.microsoft.com/office/drawing/2014/main" id="{6CCBEB72-F5AB-4937-B1C7-4C82B4FFAE43}"/>
                </a:ext>
              </a:extLst>
            </p:cNvPr>
            <p:cNvSpPr/>
            <p:nvPr/>
          </p:nvSpPr>
          <p:spPr>
            <a:xfrm>
              <a:off x="1122153" y="2408555"/>
              <a:ext cx="9608094" cy="784895"/>
            </a:xfrm>
            <a:prstGeom prst="roundRect">
              <a:avLst/>
            </a:prstGeom>
            <a:solidFill>
              <a:srgbClr val="1BACA9">
                <a:alpha val="69804"/>
              </a:srgbClr>
            </a:solidFill>
            <a:ln w="28575">
              <a:no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ymbio AR+LT"/>
                <a:ea typeface="+mn-ea"/>
                <a:cs typeface="Symbio AR+LT"/>
              </a:endParaRPr>
            </a:p>
          </p:txBody>
        </p:sp>
        <p:sp>
          <p:nvSpPr>
            <p:cNvPr id="319" name="Rectangle: Rounded Corners 318">
              <a:extLst>
                <a:ext uri="{FF2B5EF4-FFF2-40B4-BE49-F238E27FC236}">
                  <a16:creationId xmlns:a16="http://schemas.microsoft.com/office/drawing/2014/main" id="{790AD6ED-27C1-4404-8560-DCC40450AAD5}"/>
                </a:ext>
              </a:extLst>
            </p:cNvPr>
            <p:cNvSpPr/>
            <p:nvPr/>
          </p:nvSpPr>
          <p:spPr>
            <a:xfrm>
              <a:off x="1302081" y="2372415"/>
              <a:ext cx="9420031" cy="766355"/>
            </a:xfrm>
            <a:prstGeom prst="roundRect">
              <a:avLst/>
            </a:prstGeom>
            <a:solidFill>
              <a:schemeClr val="bg1"/>
            </a:solidFill>
            <a:ln w="28575">
              <a:no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ymbio AR+LT"/>
                <a:ea typeface="+mn-ea"/>
                <a:cs typeface="Symbio AR+LT"/>
              </a:endParaRPr>
            </a:p>
          </p:txBody>
        </p:sp>
        <p:grpSp>
          <p:nvGrpSpPr>
            <p:cNvPr id="320" name="Group 319">
              <a:extLst>
                <a:ext uri="{FF2B5EF4-FFF2-40B4-BE49-F238E27FC236}">
                  <a16:creationId xmlns:a16="http://schemas.microsoft.com/office/drawing/2014/main" id="{A709F2AC-E3CF-413F-AD57-02FDA8AD17D7}"/>
                </a:ext>
              </a:extLst>
            </p:cNvPr>
            <p:cNvGrpSpPr/>
            <p:nvPr/>
          </p:nvGrpSpPr>
          <p:grpSpPr>
            <a:xfrm>
              <a:off x="10207542" y="2483798"/>
              <a:ext cx="905278" cy="531862"/>
              <a:chOff x="9366424" y="3553966"/>
              <a:chExt cx="549186" cy="352509"/>
            </a:xfrm>
          </p:grpSpPr>
          <p:grpSp>
            <p:nvGrpSpPr>
              <p:cNvPr id="322" name="Group 321">
                <a:extLst>
                  <a:ext uri="{FF2B5EF4-FFF2-40B4-BE49-F238E27FC236}">
                    <a16:creationId xmlns:a16="http://schemas.microsoft.com/office/drawing/2014/main" id="{B4B63248-8DDB-470D-860C-66F04492A357}"/>
                  </a:ext>
                </a:extLst>
              </p:cNvPr>
              <p:cNvGrpSpPr/>
              <p:nvPr/>
            </p:nvGrpSpPr>
            <p:grpSpPr>
              <a:xfrm>
                <a:off x="9453162" y="3553966"/>
                <a:ext cx="387627" cy="352509"/>
                <a:chOff x="5112361" y="3348237"/>
                <a:chExt cx="1033500" cy="1033500"/>
              </a:xfrm>
            </p:grpSpPr>
            <p:sp>
              <p:nvSpPr>
                <p:cNvPr id="324" name="Google Shape;1186;p42">
                  <a:extLst>
                    <a:ext uri="{FF2B5EF4-FFF2-40B4-BE49-F238E27FC236}">
                      <a16:creationId xmlns:a16="http://schemas.microsoft.com/office/drawing/2014/main" id="{58D7A234-B7AF-4648-B2B0-95EFF5DF3102}"/>
                    </a:ext>
                  </a:extLst>
                </p:cNvPr>
                <p:cNvSpPr/>
                <p:nvPr/>
              </p:nvSpPr>
              <p:spPr>
                <a:xfrm>
                  <a:off x="5112361" y="3348237"/>
                  <a:ext cx="1033500" cy="1033500"/>
                </a:xfrm>
                <a:prstGeom prst="ellipse">
                  <a:avLst/>
                </a:prstGeom>
                <a:solidFill>
                  <a:schemeClr val="accent3">
                    <a:lumMod val="50000"/>
                  </a:scheme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0D2547"/>
                    </a:solidFill>
                    <a:effectLst/>
                    <a:uLnTx/>
                    <a:uFillTx/>
                    <a:latin typeface="Symbio AR+LT"/>
                    <a:ea typeface="+mn-ea"/>
                    <a:cs typeface="Symbio AR+LT"/>
                  </a:endParaRPr>
                </a:p>
              </p:txBody>
            </p:sp>
            <p:sp>
              <p:nvSpPr>
                <p:cNvPr id="325" name="Google Shape;1187;p42">
                  <a:extLst>
                    <a:ext uri="{FF2B5EF4-FFF2-40B4-BE49-F238E27FC236}">
                      <a16:creationId xmlns:a16="http://schemas.microsoft.com/office/drawing/2014/main" id="{DE031E3F-1991-4ABC-AC48-C873E202FBDA}"/>
                    </a:ext>
                  </a:extLst>
                </p:cNvPr>
                <p:cNvSpPr/>
                <p:nvPr/>
              </p:nvSpPr>
              <p:spPr>
                <a:xfrm>
                  <a:off x="5221432" y="3457310"/>
                  <a:ext cx="815400" cy="815400"/>
                </a:xfrm>
                <a:prstGeom prst="ellipse">
                  <a:avLst/>
                </a:prstGeom>
                <a:solidFill>
                  <a:schemeClr val="bg1"/>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endParaRPr kumimoji="0" sz="900" b="0" i="0" u="none" strike="noStrike" kern="1200" cap="none" spc="0" normalizeH="0" baseline="0" noProof="0" dirty="0">
                    <a:ln>
                      <a:noFill/>
                    </a:ln>
                    <a:solidFill>
                      <a:srgbClr val="0D2547"/>
                    </a:solidFill>
                    <a:effectLst/>
                    <a:uLnTx/>
                    <a:uFillTx/>
                    <a:latin typeface="Symbio AR+LT"/>
                    <a:ea typeface="+mn-ea"/>
                    <a:cs typeface="Symbio AR+LT"/>
                  </a:endParaRPr>
                </a:p>
              </p:txBody>
            </p:sp>
            <p:grpSp>
              <p:nvGrpSpPr>
                <p:cNvPr id="326" name="Google Shape;1188;p42">
                  <a:extLst>
                    <a:ext uri="{FF2B5EF4-FFF2-40B4-BE49-F238E27FC236}">
                      <a16:creationId xmlns:a16="http://schemas.microsoft.com/office/drawing/2014/main" id="{5318954B-AFC3-41A9-BD8A-8BD6AF10F4E0}"/>
                    </a:ext>
                  </a:extLst>
                </p:cNvPr>
                <p:cNvGrpSpPr/>
                <p:nvPr/>
              </p:nvGrpSpPr>
              <p:grpSpPr>
                <a:xfrm>
                  <a:off x="5400545" y="3665715"/>
                  <a:ext cx="457189" cy="398590"/>
                  <a:chOff x="5046550" y="2327025"/>
                  <a:chExt cx="299325" cy="261525"/>
                </a:xfrm>
              </p:grpSpPr>
              <p:sp>
                <p:nvSpPr>
                  <p:cNvPr id="327" name="Google Shape;1189;p42">
                    <a:extLst>
                      <a:ext uri="{FF2B5EF4-FFF2-40B4-BE49-F238E27FC236}">
                        <a16:creationId xmlns:a16="http://schemas.microsoft.com/office/drawing/2014/main" id="{5370936D-395E-42DE-842B-7523EA5F5C04}"/>
                      </a:ext>
                    </a:extLst>
                  </p:cNvPr>
                  <p:cNvSpPr/>
                  <p:nvPr/>
                </p:nvSpPr>
                <p:spPr>
                  <a:xfrm>
                    <a:off x="5046550" y="2448325"/>
                    <a:ext cx="297750" cy="140225"/>
                  </a:xfrm>
                  <a:custGeom>
                    <a:avLst/>
                    <a:gdLst/>
                    <a:ahLst/>
                    <a:cxnLst/>
                    <a:rect l="l" t="t" r="r" b="b"/>
                    <a:pathLst>
                      <a:path w="11910" h="5609" extrusionOk="0">
                        <a:moveTo>
                          <a:pt x="4569" y="1386"/>
                        </a:moveTo>
                        <a:cubicBezTo>
                          <a:pt x="4538" y="1575"/>
                          <a:pt x="4506" y="1828"/>
                          <a:pt x="4443" y="2111"/>
                        </a:cubicBezTo>
                        <a:lnTo>
                          <a:pt x="757" y="2111"/>
                        </a:lnTo>
                        <a:lnTo>
                          <a:pt x="757" y="1386"/>
                        </a:lnTo>
                        <a:close/>
                        <a:moveTo>
                          <a:pt x="11185" y="1386"/>
                        </a:moveTo>
                        <a:lnTo>
                          <a:pt x="11185" y="2111"/>
                        </a:lnTo>
                        <a:lnTo>
                          <a:pt x="7530" y="2111"/>
                        </a:lnTo>
                        <a:cubicBezTo>
                          <a:pt x="7467" y="1828"/>
                          <a:pt x="7436" y="1575"/>
                          <a:pt x="7373" y="1386"/>
                        </a:cubicBezTo>
                        <a:close/>
                        <a:moveTo>
                          <a:pt x="5955" y="725"/>
                        </a:moveTo>
                        <a:cubicBezTo>
                          <a:pt x="6270" y="725"/>
                          <a:pt x="6396" y="788"/>
                          <a:pt x="6491" y="1071"/>
                        </a:cubicBezTo>
                        <a:cubicBezTo>
                          <a:pt x="6743" y="1639"/>
                          <a:pt x="6900" y="2804"/>
                          <a:pt x="7247" y="4852"/>
                        </a:cubicBezTo>
                        <a:lnTo>
                          <a:pt x="4664" y="4852"/>
                        </a:lnTo>
                        <a:cubicBezTo>
                          <a:pt x="5010" y="2804"/>
                          <a:pt x="5168" y="1639"/>
                          <a:pt x="5388" y="1071"/>
                        </a:cubicBezTo>
                        <a:cubicBezTo>
                          <a:pt x="5514" y="788"/>
                          <a:pt x="5640" y="725"/>
                          <a:pt x="5955" y="725"/>
                        </a:cubicBezTo>
                        <a:close/>
                        <a:moveTo>
                          <a:pt x="5955" y="0"/>
                        </a:moveTo>
                        <a:cubicBezTo>
                          <a:pt x="5357" y="0"/>
                          <a:pt x="5010" y="221"/>
                          <a:pt x="4758" y="725"/>
                        </a:cubicBezTo>
                        <a:lnTo>
                          <a:pt x="347" y="725"/>
                        </a:lnTo>
                        <a:cubicBezTo>
                          <a:pt x="158" y="725"/>
                          <a:pt x="1" y="882"/>
                          <a:pt x="1" y="1071"/>
                        </a:cubicBezTo>
                        <a:lnTo>
                          <a:pt x="1" y="2458"/>
                        </a:lnTo>
                        <a:cubicBezTo>
                          <a:pt x="1" y="2647"/>
                          <a:pt x="158" y="2804"/>
                          <a:pt x="347" y="2804"/>
                        </a:cubicBezTo>
                        <a:lnTo>
                          <a:pt x="4254" y="2804"/>
                        </a:lnTo>
                        <a:cubicBezTo>
                          <a:pt x="4191" y="3371"/>
                          <a:pt x="4065" y="4064"/>
                          <a:pt x="3907" y="4884"/>
                        </a:cubicBezTo>
                        <a:lnTo>
                          <a:pt x="3498" y="4884"/>
                        </a:lnTo>
                        <a:cubicBezTo>
                          <a:pt x="3309" y="4884"/>
                          <a:pt x="3151" y="5041"/>
                          <a:pt x="3151" y="5262"/>
                        </a:cubicBezTo>
                        <a:cubicBezTo>
                          <a:pt x="3151" y="5451"/>
                          <a:pt x="3309" y="5608"/>
                          <a:pt x="3498" y="5608"/>
                        </a:cubicBezTo>
                        <a:lnTo>
                          <a:pt x="8350" y="5608"/>
                        </a:lnTo>
                        <a:cubicBezTo>
                          <a:pt x="8539" y="5608"/>
                          <a:pt x="8696" y="5451"/>
                          <a:pt x="8696" y="5262"/>
                        </a:cubicBezTo>
                        <a:cubicBezTo>
                          <a:pt x="8696" y="5041"/>
                          <a:pt x="8539" y="4884"/>
                          <a:pt x="8350" y="4884"/>
                        </a:cubicBezTo>
                        <a:lnTo>
                          <a:pt x="7972" y="4884"/>
                        </a:lnTo>
                        <a:cubicBezTo>
                          <a:pt x="7814" y="4064"/>
                          <a:pt x="7688" y="3403"/>
                          <a:pt x="7593" y="2804"/>
                        </a:cubicBezTo>
                        <a:lnTo>
                          <a:pt x="11500" y="2804"/>
                        </a:lnTo>
                        <a:cubicBezTo>
                          <a:pt x="11689" y="2804"/>
                          <a:pt x="11847" y="2647"/>
                          <a:pt x="11847" y="2458"/>
                        </a:cubicBezTo>
                        <a:lnTo>
                          <a:pt x="11847" y="1071"/>
                        </a:lnTo>
                        <a:cubicBezTo>
                          <a:pt x="11910" y="882"/>
                          <a:pt x="11752" y="725"/>
                          <a:pt x="11532" y="725"/>
                        </a:cubicBezTo>
                        <a:lnTo>
                          <a:pt x="7121" y="725"/>
                        </a:lnTo>
                        <a:cubicBezTo>
                          <a:pt x="6900" y="252"/>
                          <a:pt x="6554" y="0"/>
                          <a:pt x="5955"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D2547"/>
                      </a:solidFill>
                      <a:effectLst/>
                      <a:uLnTx/>
                      <a:uFillTx/>
                      <a:latin typeface="Symbio AR+LT"/>
                      <a:ea typeface="+mn-ea"/>
                      <a:cs typeface="Symbio AR+LT"/>
                    </a:endParaRPr>
                  </a:p>
                </p:txBody>
              </p:sp>
              <p:sp>
                <p:nvSpPr>
                  <p:cNvPr id="328" name="Google Shape;1190;p42">
                    <a:extLst>
                      <a:ext uri="{FF2B5EF4-FFF2-40B4-BE49-F238E27FC236}">
                        <a16:creationId xmlns:a16="http://schemas.microsoft.com/office/drawing/2014/main" id="{5AED1E3C-72CC-4345-8DB5-C9DC933E62B6}"/>
                      </a:ext>
                    </a:extLst>
                  </p:cNvPr>
                  <p:cNvSpPr/>
                  <p:nvPr/>
                </p:nvSpPr>
                <p:spPr>
                  <a:xfrm>
                    <a:off x="5241900" y="2327025"/>
                    <a:ext cx="103975" cy="121325"/>
                  </a:xfrm>
                  <a:custGeom>
                    <a:avLst/>
                    <a:gdLst/>
                    <a:ahLst/>
                    <a:cxnLst/>
                    <a:rect l="l" t="t" r="r" b="b"/>
                    <a:pathLst>
                      <a:path w="4159" h="4853" extrusionOk="0">
                        <a:moveTo>
                          <a:pt x="1985" y="725"/>
                        </a:moveTo>
                        <a:cubicBezTo>
                          <a:pt x="2394" y="725"/>
                          <a:pt x="2709" y="1040"/>
                          <a:pt x="2709" y="1450"/>
                        </a:cubicBezTo>
                        <a:cubicBezTo>
                          <a:pt x="2709" y="1828"/>
                          <a:pt x="2394" y="2143"/>
                          <a:pt x="1985" y="2143"/>
                        </a:cubicBezTo>
                        <a:cubicBezTo>
                          <a:pt x="1607" y="2143"/>
                          <a:pt x="1292" y="1828"/>
                          <a:pt x="1292" y="1450"/>
                        </a:cubicBezTo>
                        <a:cubicBezTo>
                          <a:pt x="1292" y="1040"/>
                          <a:pt x="1638" y="725"/>
                          <a:pt x="1985" y="725"/>
                        </a:cubicBezTo>
                        <a:close/>
                        <a:moveTo>
                          <a:pt x="1985" y="2804"/>
                        </a:moveTo>
                        <a:cubicBezTo>
                          <a:pt x="2741" y="2804"/>
                          <a:pt x="3371" y="3435"/>
                          <a:pt x="3371" y="4191"/>
                        </a:cubicBezTo>
                        <a:lnTo>
                          <a:pt x="630" y="4191"/>
                        </a:lnTo>
                        <a:cubicBezTo>
                          <a:pt x="630" y="3435"/>
                          <a:pt x="1260" y="2804"/>
                          <a:pt x="1985" y="2804"/>
                        </a:cubicBezTo>
                        <a:close/>
                        <a:moveTo>
                          <a:pt x="2048" y="1"/>
                        </a:moveTo>
                        <a:cubicBezTo>
                          <a:pt x="1292" y="1"/>
                          <a:pt x="662" y="631"/>
                          <a:pt x="662" y="1387"/>
                        </a:cubicBezTo>
                        <a:cubicBezTo>
                          <a:pt x="662" y="1765"/>
                          <a:pt x="819" y="2111"/>
                          <a:pt x="1040" y="2332"/>
                        </a:cubicBezTo>
                        <a:cubicBezTo>
                          <a:pt x="410" y="2710"/>
                          <a:pt x="0" y="3372"/>
                          <a:pt x="0" y="4159"/>
                        </a:cubicBezTo>
                        <a:lnTo>
                          <a:pt x="0" y="4506"/>
                        </a:lnTo>
                        <a:cubicBezTo>
                          <a:pt x="0" y="4695"/>
                          <a:pt x="158" y="4852"/>
                          <a:pt x="347" y="4852"/>
                        </a:cubicBezTo>
                        <a:lnTo>
                          <a:pt x="3812" y="4852"/>
                        </a:lnTo>
                        <a:cubicBezTo>
                          <a:pt x="4001" y="4852"/>
                          <a:pt x="4159" y="4695"/>
                          <a:pt x="4159" y="4506"/>
                        </a:cubicBezTo>
                        <a:lnTo>
                          <a:pt x="4159" y="4159"/>
                        </a:lnTo>
                        <a:cubicBezTo>
                          <a:pt x="4096" y="3403"/>
                          <a:pt x="3655" y="2710"/>
                          <a:pt x="3025" y="2332"/>
                        </a:cubicBezTo>
                        <a:cubicBezTo>
                          <a:pt x="3245" y="2111"/>
                          <a:pt x="3403" y="1765"/>
                          <a:pt x="3403" y="1387"/>
                        </a:cubicBezTo>
                        <a:cubicBezTo>
                          <a:pt x="3403" y="631"/>
                          <a:pt x="2772" y="1"/>
                          <a:pt x="2048"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D2547"/>
                      </a:solidFill>
                      <a:effectLst/>
                      <a:uLnTx/>
                      <a:uFillTx/>
                      <a:latin typeface="Symbio AR+LT"/>
                      <a:ea typeface="+mn-ea"/>
                      <a:cs typeface="Symbio AR+LT"/>
                    </a:endParaRPr>
                  </a:p>
                </p:txBody>
              </p:sp>
              <p:sp>
                <p:nvSpPr>
                  <p:cNvPr id="329" name="Google Shape;1191;p42">
                    <a:extLst>
                      <a:ext uri="{FF2B5EF4-FFF2-40B4-BE49-F238E27FC236}">
                        <a16:creationId xmlns:a16="http://schemas.microsoft.com/office/drawing/2014/main" id="{3909AC7E-2011-418E-84FA-4BA54F1C4A52}"/>
                      </a:ext>
                    </a:extLst>
                  </p:cNvPr>
                  <p:cNvSpPr/>
                  <p:nvPr/>
                </p:nvSpPr>
                <p:spPr>
                  <a:xfrm>
                    <a:off x="5048925" y="2328600"/>
                    <a:ext cx="103975" cy="121325"/>
                  </a:xfrm>
                  <a:custGeom>
                    <a:avLst/>
                    <a:gdLst/>
                    <a:ahLst/>
                    <a:cxnLst/>
                    <a:rect l="l" t="t" r="r" b="b"/>
                    <a:pathLst>
                      <a:path w="4159" h="4853" extrusionOk="0">
                        <a:moveTo>
                          <a:pt x="2048" y="662"/>
                        </a:moveTo>
                        <a:cubicBezTo>
                          <a:pt x="2426" y="662"/>
                          <a:pt x="2741" y="977"/>
                          <a:pt x="2741" y="1387"/>
                        </a:cubicBezTo>
                        <a:cubicBezTo>
                          <a:pt x="2741" y="1765"/>
                          <a:pt x="2426" y="2080"/>
                          <a:pt x="2048" y="2080"/>
                        </a:cubicBezTo>
                        <a:cubicBezTo>
                          <a:pt x="1639" y="2080"/>
                          <a:pt x="1324" y="1765"/>
                          <a:pt x="1324" y="1387"/>
                        </a:cubicBezTo>
                        <a:cubicBezTo>
                          <a:pt x="1324" y="977"/>
                          <a:pt x="1670" y="662"/>
                          <a:pt x="2048" y="662"/>
                        </a:cubicBezTo>
                        <a:close/>
                        <a:moveTo>
                          <a:pt x="2048" y="2710"/>
                        </a:moveTo>
                        <a:cubicBezTo>
                          <a:pt x="2773" y="2710"/>
                          <a:pt x="3403" y="3340"/>
                          <a:pt x="3403" y="4096"/>
                        </a:cubicBezTo>
                        <a:lnTo>
                          <a:pt x="662" y="4096"/>
                        </a:lnTo>
                        <a:cubicBezTo>
                          <a:pt x="662" y="3340"/>
                          <a:pt x="1292" y="2710"/>
                          <a:pt x="2048" y="2710"/>
                        </a:cubicBezTo>
                        <a:close/>
                        <a:moveTo>
                          <a:pt x="2111" y="1"/>
                        </a:moveTo>
                        <a:cubicBezTo>
                          <a:pt x="1355" y="1"/>
                          <a:pt x="725" y="631"/>
                          <a:pt x="725" y="1387"/>
                        </a:cubicBezTo>
                        <a:cubicBezTo>
                          <a:pt x="725" y="1733"/>
                          <a:pt x="882" y="2080"/>
                          <a:pt x="1134" y="2332"/>
                        </a:cubicBezTo>
                        <a:cubicBezTo>
                          <a:pt x="410" y="2647"/>
                          <a:pt x="0" y="3340"/>
                          <a:pt x="0" y="4128"/>
                        </a:cubicBezTo>
                        <a:lnTo>
                          <a:pt x="0" y="4474"/>
                        </a:lnTo>
                        <a:cubicBezTo>
                          <a:pt x="0" y="4695"/>
                          <a:pt x="158" y="4852"/>
                          <a:pt x="347" y="4852"/>
                        </a:cubicBezTo>
                        <a:lnTo>
                          <a:pt x="3812" y="4852"/>
                        </a:lnTo>
                        <a:cubicBezTo>
                          <a:pt x="4001" y="4852"/>
                          <a:pt x="4159" y="4695"/>
                          <a:pt x="4159" y="4474"/>
                        </a:cubicBezTo>
                        <a:lnTo>
                          <a:pt x="4159" y="4128"/>
                        </a:lnTo>
                        <a:cubicBezTo>
                          <a:pt x="4159" y="3340"/>
                          <a:pt x="3718" y="2678"/>
                          <a:pt x="3088" y="2332"/>
                        </a:cubicBezTo>
                        <a:cubicBezTo>
                          <a:pt x="3340" y="2080"/>
                          <a:pt x="3497" y="1733"/>
                          <a:pt x="3497" y="1387"/>
                        </a:cubicBezTo>
                        <a:cubicBezTo>
                          <a:pt x="3497" y="631"/>
                          <a:pt x="2867" y="1"/>
                          <a:pt x="2111"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D2547"/>
                      </a:solidFill>
                      <a:effectLst/>
                      <a:uLnTx/>
                      <a:uFillTx/>
                      <a:latin typeface="Symbio AR+LT"/>
                      <a:ea typeface="+mn-ea"/>
                      <a:cs typeface="Symbio AR+LT"/>
                    </a:endParaRPr>
                  </a:p>
                </p:txBody>
              </p:sp>
            </p:grpSp>
          </p:grpSp>
          <p:sp>
            <p:nvSpPr>
              <p:cNvPr id="323" name="Rectangle 322">
                <a:extLst>
                  <a:ext uri="{FF2B5EF4-FFF2-40B4-BE49-F238E27FC236}">
                    <a16:creationId xmlns:a16="http://schemas.microsoft.com/office/drawing/2014/main" id="{38D92E31-169C-434F-AA57-2064B2144B50}"/>
                  </a:ext>
                </a:extLst>
              </p:cNvPr>
              <p:cNvSpPr/>
              <p:nvPr/>
            </p:nvSpPr>
            <p:spPr>
              <a:xfrm>
                <a:off x="9366424" y="3617435"/>
                <a:ext cx="549186" cy="24478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SA" sz="1800" b="1" i="0" u="none" strike="noStrike" kern="1200" cap="none" spc="0" normalizeH="0" baseline="0" noProof="0" dirty="0">
                    <a:ln>
                      <a:noFill/>
                    </a:ln>
                    <a:solidFill>
                      <a:srgbClr val="04DAD5"/>
                    </a:solidFill>
                    <a:effectLst>
                      <a:outerShdw blurRad="38100" dist="38100" dir="2700000" algn="tl">
                        <a:srgbClr val="000000">
                          <a:alpha val="43137"/>
                        </a:srgbClr>
                      </a:outerShdw>
                    </a:effectLst>
                    <a:uLnTx/>
                    <a:uFillTx/>
                    <a:latin typeface="SST Arabic" panose="020B0504030504020204" pitchFamily="34" charset="-78"/>
                    <a:ea typeface="+mn-ea"/>
                    <a:cs typeface="SST Arabic" panose="020B0504030504020204" pitchFamily="34" charset="-78"/>
                  </a:rPr>
                  <a:t>3</a:t>
                </a:r>
              </a:p>
            </p:txBody>
          </p:sp>
        </p:grpSp>
        <p:sp>
          <p:nvSpPr>
            <p:cNvPr id="321" name="Rectangle 320">
              <a:extLst>
                <a:ext uri="{FF2B5EF4-FFF2-40B4-BE49-F238E27FC236}">
                  <a16:creationId xmlns:a16="http://schemas.microsoft.com/office/drawing/2014/main" id="{7E254616-E05F-4D1F-9E18-656CA5352509}"/>
                </a:ext>
              </a:extLst>
            </p:cNvPr>
            <p:cNvSpPr/>
            <p:nvPr/>
          </p:nvSpPr>
          <p:spPr>
            <a:xfrm>
              <a:off x="3301378" y="2531382"/>
              <a:ext cx="5421437" cy="388568"/>
            </a:xfrm>
            <a:prstGeom prst="rect">
              <a:avLst/>
            </a:prstGeom>
          </p:spPr>
          <p:txBody>
            <a:bodyPr wrap="square">
              <a:spAutoFit/>
            </a:bodyPr>
            <a:lstStyle/>
            <a:p>
              <a:pPr marL="0" marR="0" lvl="0" indent="0" algn="ctr" defTabSz="400050" rtl="0" eaLnBrk="1" fontAlgn="auto" latinLnBrk="0" hangingPunct="1">
                <a:lnSpc>
                  <a:spcPct val="150000"/>
                </a:lnSpc>
                <a:spcBef>
                  <a:spcPct val="0"/>
                </a:spcBef>
                <a:spcAft>
                  <a:spcPct val="35000"/>
                </a:spcAft>
                <a:buClrTx/>
                <a:buSzTx/>
                <a:buFontTx/>
                <a:buNone/>
                <a:tabLst/>
                <a:defRPr/>
              </a:pPr>
              <a:r>
                <a:rPr kumimoji="0" lang="ar-SA" sz="1400" b="1" i="0" u="none" strike="noStrike" kern="1200" cap="none" spc="0" normalizeH="0" baseline="0" noProof="0" dirty="0">
                  <a:ln>
                    <a:noFill/>
                  </a:ln>
                  <a:solidFill>
                    <a:srgbClr val="002448"/>
                  </a:solidFill>
                  <a:effectLst/>
                  <a:uLnTx/>
                  <a:uFillTx/>
                  <a:latin typeface="SST Arabic" panose="020B0504030504020204" pitchFamily="34" charset="-78"/>
                  <a:ea typeface="+mn-ea"/>
                  <a:cs typeface="SST Arabic" panose="020B0504030504020204" pitchFamily="34" charset="-78"/>
                </a:rPr>
                <a:t>سلبية الاستهدافات السابقة بعدم ارتباطها بمحضر</a:t>
              </a:r>
            </a:p>
          </p:txBody>
        </p:sp>
      </p:grpSp>
      <p:sp>
        <p:nvSpPr>
          <p:cNvPr id="48" name="Title 1">
            <a:extLst>
              <a:ext uri="{FF2B5EF4-FFF2-40B4-BE49-F238E27FC236}">
                <a16:creationId xmlns:a16="http://schemas.microsoft.com/office/drawing/2014/main" id="{9718AA40-4B2D-4534-91E5-1CEA95B670D6}"/>
              </a:ext>
            </a:extLst>
          </p:cNvPr>
          <p:cNvSpPr>
            <a:spLocks noGrp="1"/>
          </p:cNvSpPr>
          <p:nvPr>
            <p:ph type="title"/>
          </p:nvPr>
        </p:nvSpPr>
        <p:spPr>
          <a:xfrm>
            <a:off x="1498025" y="225803"/>
            <a:ext cx="10515600" cy="572459"/>
          </a:xfrm>
        </p:spPr>
        <p:txBody>
          <a:bodyPr vert="horz" lIns="0" tIns="0" rIns="0" bIns="0" rtlCol="0" anchor="t">
            <a:noAutofit/>
          </a:bodyPr>
          <a:lstStyle/>
          <a:p>
            <a:r>
              <a:rPr lang="ar-SA" sz="2000" b="1" dirty="0">
                <a:solidFill>
                  <a:schemeClr val="tx1">
                    <a:lumMod val="90000"/>
                    <a:lumOff val="10000"/>
                  </a:schemeClr>
                </a:solidFill>
                <a:latin typeface="SST Arabic" panose="020B0504030504020204" pitchFamily="34" charset="-78"/>
                <a:cs typeface="SST Arabic" panose="020B0504030504020204" pitchFamily="34" charset="-78"/>
              </a:rPr>
              <a:t>الية النتيجة السلبية لمؤشرات الافراد</a:t>
            </a:r>
            <a:endParaRPr lang="en-US" sz="2000" b="1" dirty="0">
              <a:solidFill>
                <a:schemeClr val="tx1">
                  <a:lumMod val="90000"/>
                  <a:lumOff val="10000"/>
                </a:schemeClr>
              </a:solidFill>
              <a:latin typeface="SST Arabic" panose="020B0504030504020204" pitchFamily="34" charset="-78"/>
              <a:cs typeface="SST Arabic" panose="020B0504030504020204" pitchFamily="34" charset="-78"/>
            </a:endParaRPr>
          </a:p>
        </p:txBody>
      </p:sp>
      <p:sp>
        <p:nvSpPr>
          <p:cNvPr id="49" name="Rounded Rectangle 111">
            <a:extLst>
              <a:ext uri="{FF2B5EF4-FFF2-40B4-BE49-F238E27FC236}">
                <a16:creationId xmlns:a16="http://schemas.microsoft.com/office/drawing/2014/main" id="{4318F114-5216-4A0E-B7CC-67C685072A3E}"/>
              </a:ext>
            </a:extLst>
          </p:cNvPr>
          <p:cNvSpPr/>
          <p:nvPr/>
        </p:nvSpPr>
        <p:spPr>
          <a:xfrm>
            <a:off x="12094234" y="166197"/>
            <a:ext cx="97766" cy="437857"/>
          </a:xfrm>
          <a:prstGeom prst="roundRect">
            <a:avLst>
              <a:gd name="adj" fmla="val 0"/>
            </a:avLst>
          </a:prstGeom>
          <a:solidFill>
            <a:srgbClr val="20CFD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FFFFFF"/>
              </a:solidFill>
              <a:effectLst/>
              <a:uLnTx/>
              <a:uFillTx/>
              <a:latin typeface="SST Arabic" panose="020B0504030504020204" pitchFamily="34" charset="-78"/>
              <a:ea typeface="+mn-ea"/>
              <a:cs typeface="SST Arabic" panose="020B0504030504020204" pitchFamily="34" charset="-78"/>
            </a:endParaRPr>
          </a:p>
        </p:txBody>
      </p:sp>
      <p:sp>
        <p:nvSpPr>
          <p:cNvPr id="2" name="Slide Number Placeholder 1"/>
          <p:cNvSpPr>
            <a:spLocks noGrp="1"/>
          </p:cNvSpPr>
          <p:nvPr>
            <p:ph type="sldNum" sz="quarter" idx="12"/>
          </p:nvPr>
        </p:nvSpPr>
        <p:spPr>
          <a:xfrm>
            <a:off x="11600453" y="6392926"/>
            <a:ext cx="475723" cy="412481"/>
          </a:xfrm>
        </p:spPr>
        <p:txBody>
          <a:bodyPr/>
          <a:lstStyle/>
          <a:p>
            <a:fld id="{008E1BDA-5E07-414A-8101-29DABEB15B19}" type="slidenum">
              <a:rPr lang="en-US" smtClean="0"/>
              <a:t>80</a:t>
            </a:fld>
            <a:endParaRPr lang="en-US" dirty="0"/>
          </a:p>
        </p:txBody>
      </p:sp>
      <p:sp>
        <p:nvSpPr>
          <p:cNvPr id="4" name="BJPseudoFooter">
            <a:extLst>
              <a:ext uri="{FF2B5EF4-FFF2-40B4-BE49-F238E27FC236}">
                <a16:creationId xmlns:a16="http://schemas.microsoft.com/office/drawing/2014/main" id="{DCFA9FC1-25F6-42A4-9085-8EAA28236694}"/>
              </a:ext>
            </a:extLst>
          </p:cNvPr>
          <p:cNvSpPr txBox="1"/>
          <p:nvPr>
            <p:custDataLst>
              <p:tags r:id="rId1"/>
            </p:custDataLst>
          </p:nvPr>
        </p:nvSpPr>
        <p:spPr>
          <a:xfrm>
            <a:off x="5772834" y="6496278"/>
            <a:ext cx="646331" cy="215444"/>
          </a:xfrm>
          <a:prstGeom prst="rect">
            <a:avLst/>
          </a:prstGeom>
          <a:noFill/>
        </p:spPr>
        <p:txBody>
          <a:bodyPr vert="horz" wrap="none" rtlCol="0" anchor="ctr" anchorCtr="0">
            <a:spAutoFit/>
          </a:bodyPr>
          <a:lstStyle/>
          <a:p>
            <a:pPr marL="0" algn="ctr" defTabSz="914400" rtl="1" eaLnBrk="1" latinLnBrk="0" hangingPunct="1"/>
            <a:r>
              <a:rPr lang="en-US" sz="800">
                <a:solidFill>
                  <a:srgbClr val="AEC90B"/>
                </a:solidFill>
                <a:latin typeface="Segoe UI" panose="020B0502040204020203" pitchFamily="34" charset="0"/>
              </a:rPr>
              <a:t>Public | </a:t>
            </a:r>
            <a:r>
              <a:rPr lang="ar-SA" sz="800">
                <a:solidFill>
                  <a:srgbClr val="AEC90B"/>
                </a:solidFill>
                <a:latin typeface="Segoe UI" panose="020B0502040204020203" pitchFamily="34" charset="0"/>
              </a:rPr>
              <a:t>عام</a:t>
            </a:r>
            <a:endParaRPr lang="en-US" sz="800">
              <a:solidFill>
                <a:srgbClr val="AEC90B"/>
              </a:solidFill>
              <a:latin typeface="Segoe UI" panose="020B0502040204020203" pitchFamily="34" charset="0"/>
            </a:endParaRPr>
          </a:p>
        </p:txBody>
      </p:sp>
    </p:spTree>
    <p:extLst>
      <p:ext uri="{BB962C8B-B14F-4D97-AF65-F5344CB8AC3E}">
        <p14:creationId xmlns:p14="http://schemas.microsoft.com/office/powerpoint/2010/main" val="60768171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 name="Google Shape;1225;p43">
            <a:extLst>
              <a:ext uri="{FF2B5EF4-FFF2-40B4-BE49-F238E27FC236}">
                <a16:creationId xmlns:a16="http://schemas.microsoft.com/office/drawing/2014/main" id="{5AC09E6F-3E4E-4481-9C30-D09F475B8E41}"/>
              </a:ext>
            </a:extLst>
          </p:cNvPr>
          <p:cNvSpPr/>
          <p:nvPr/>
        </p:nvSpPr>
        <p:spPr>
          <a:xfrm rot="4943053" flipV="1">
            <a:off x="10898614" y="4406917"/>
            <a:ext cx="447104" cy="331178"/>
          </a:xfrm>
          <a:custGeom>
            <a:avLst/>
            <a:gdLst/>
            <a:ahLst/>
            <a:cxnLst/>
            <a:rect l="l" t="t" r="r" b="b"/>
            <a:pathLst>
              <a:path w="16872" h="9216" extrusionOk="0">
                <a:moveTo>
                  <a:pt x="1" y="1"/>
                </a:moveTo>
                <a:lnTo>
                  <a:pt x="3346" y="9216"/>
                </a:lnTo>
                <a:lnTo>
                  <a:pt x="16872" y="7025"/>
                </a:lnTo>
                <a:lnTo>
                  <a:pt x="16872" y="1"/>
                </a:lnTo>
                <a:close/>
              </a:path>
            </a:pathLst>
          </a:custGeom>
          <a:solidFill>
            <a:schemeClr val="tx1">
              <a:lumMod val="90000"/>
              <a:lumOff val="10000"/>
            </a:scheme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0D2547"/>
              </a:solidFill>
              <a:effectLst/>
              <a:uLnTx/>
              <a:uFillTx/>
              <a:latin typeface="Symbio AR+LT"/>
              <a:ea typeface="+mn-ea"/>
              <a:cs typeface="Symbio AR+LT"/>
            </a:endParaRPr>
          </a:p>
        </p:txBody>
      </p:sp>
      <p:sp>
        <p:nvSpPr>
          <p:cNvPr id="80" name="Google Shape;1225;p43">
            <a:extLst>
              <a:ext uri="{FF2B5EF4-FFF2-40B4-BE49-F238E27FC236}">
                <a16:creationId xmlns:a16="http://schemas.microsoft.com/office/drawing/2014/main" id="{0FE7920E-47D5-4C07-BC80-81401CBB7BE2}"/>
              </a:ext>
            </a:extLst>
          </p:cNvPr>
          <p:cNvSpPr/>
          <p:nvPr/>
        </p:nvSpPr>
        <p:spPr>
          <a:xfrm rot="4943053" flipV="1">
            <a:off x="10898614" y="536660"/>
            <a:ext cx="447104" cy="331178"/>
          </a:xfrm>
          <a:custGeom>
            <a:avLst/>
            <a:gdLst/>
            <a:ahLst/>
            <a:cxnLst/>
            <a:rect l="l" t="t" r="r" b="b"/>
            <a:pathLst>
              <a:path w="16872" h="9216" extrusionOk="0">
                <a:moveTo>
                  <a:pt x="1" y="1"/>
                </a:moveTo>
                <a:lnTo>
                  <a:pt x="3346" y="9216"/>
                </a:lnTo>
                <a:lnTo>
                  <a:pt x="16872" y="7025"/>
                </a:lnTo>
                <a:lnTo>
                  <a:pt x="16872" y="1"/>
                </a:lnTo>
                <a:close/>
              </a:path>
            </a:pathLst>
          </a:custGeom>
          <a:solidFill>
            <a:schemeClr val="tx1">
              <a:lumMod val="90000"/>
              <a:lumOff val="10000"/>
            </a:scheme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0D2547"/>
              </a:solidFill>
              <a:effectLst/>
              <a:uLnTx/>
              <a:uFillTx/>
              <a:latin typeface="Symbio AR+LT"/>
              <a:ea typeface="+mn-ea"/>
              <a:cs typeface="Symbio AR+LT"/>
            </a:endParaRPr>
          </a:p>
        </p:txBody>
      </p:sp>
      <p:sp>
        <p:nvSpPr>
          <p:cNvPr id="81" name="Google Shape;841;p33">
            <a:extLst>
              <a:ext uri="{FF2B5EF4-FFF2-40B4-BE49-F238E27FC236}">
                <a16:creationId xmlns:a16="http://schemas.microsoft.com/office/drawing/2014/main" id="{5D8C56F2-6E6D-46D6-AD08-08A845A07818}"/>
              </a:ext>
            </a:extLst>
          </p:cNvPr>
          <p:cNvSpPr/>
          <p:nvPr/>
        </p:nvSpPr>
        <p:spPr>
          <a:xfrm rot="16200000">
            <a:off x="10224258" y="-53347"/>
            <a:ext cx="377053" cy="1592927"/>
          </a:xfrm>
          <a:prstGeom prst="round2SameRect">
            <a:avLst>
              <a:gd name="adj1" fmla="val 50000"/>
              <a:gd name="adj2" fmla="val 0"/>
            </a:avLst>
          </a:prstGeom>
          <a:solidFill>
            <a:schemeClr val="tx1">
              <a:lumMod val="75000"/>
              <a:lumOff val="25000"/>
            </a:schemeClr>
          </a:solidFill>
          <a:ln>
            <a:noFill/>
          </a:ln>
        </p:spPr>
        <p:txBody>
          <a:bodyPr spcFirstLastPara="1" wrap="square" lIns="0" tIns="1371600" rIns="0" bIns="91425"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endParaRPr kumimoji="0" sz="1300" b="0" i="0" u="none" strike="noStrike" kern="1200" cap="none" spc="0" normalizeH="0" baseline="0" noProof="0" dirty="0">
              <a:ln>
                <a:noFill/>
              </a:ln>
              <a:solidFill>
                <a:srgbClr val="FFFFFF"/>
              </a:solidFill>
              <a:effectLst/>
              <a:uLnTx/>
              <a:uFillTx/>
              <a:latin typeface="Symbio AR+LT"/>
              <a:ea typeface="+mn-ea"/>
              <a:cs typeface="Symbio AR+LT"/>
            </a:endParaRPr>
          </a:p>
        </p:txBody>
      </p:sp>
      <p:sp>
        <p:nvSpPr>
          <p:cNvPr id="83" name="Google Shape;841;p33">
            <a:extLst>
              <a:ext uri="{FF2B5EF4-FFF2-40B4-BE49-F238E27FC236}">
                <a16:creationId xmlns:a16="http://schemas.microsoft.com/office/drawing/2014/main" id="{2D79A37D-6C14-4480-A31D-59EA904AFC9A}"/>
              </a:ext>
            </a:extLst>
          </p:cNvPr>
          <p:cNvSpPr/>
          <p:nvPr/>
        </p:nvSpPr>
        <p:spPr>
          <a:xfrm rot="16200000">
            <a:off x="10267308" y="46393"/>
            <a:ext cx="255511" cy="1393091"/>
          </a:xfrm>
          <a:prstGeom prst="round2SameRect">
            <a:avLst>
              <a:gd name="adj1" fmla="val 50000"/>
              <a:gd name="adj2" fmla="val 0"/>
            </a:avLst>
          </a:prstGeom>
          <a:solidFill>
            <a:schemeClr val="bg1"/>
          </a:solidFill>
          <a:ln>
            <a:noFill/>
          </a:ln>
        </p:spPr>
        <p:txBody>
          <a:bodyPr spcFirstLastPara="1" wrap="square" lIns="0" tIns="1371600" rIns="0" bIns="91425"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endParaRPr kumimoji="0" sz="1300" b="0" i="0" u="none" strike="noStrike" kern="1200" cap="none" spc="0" normalizeH="0" baseline="0" noProof="0" dirty="0">
              <a:ln>
                <a:noFill/>
              </a:ln>
              <a:solidFill>
                <a:srgbClr val="FFFFFF"/>
              </a:solidFill>
              <a:effectLst/>
              <a:uLnTx/>
              <a:uFillTx/>
              <a:latin typeface="Symbio AR+LT"/>
              <a:ea typeface="+mn-ea"/>
              <a:cs typeface="Symbio AR+LT"/>
            </a:endParaRPr>
          </a:p>
        </p:txBody>
      </p:sp>
      <p:sp>
        <p:nvSpPr>
          <p:cNvPr id="171" name="Title 1">
            <a:extLst>
              <a:ext uri="{FF2B5EF4-FFF2-40B4-BE49-F238E27FC236}">
                <a16:creationId xmlns:a16="http://schemas.microsoft.com/office/drawing/2014/main" id="{0D310095-1BA4-44E4-8C6C-D63F134E5E71}"/>
              </a:ext>
            </a:extLst>
          </p:cNvPr>
          <p:cNvSpPr txBox="1">
            <a:spLocks/>
          </p:cNvSpPr>
          <p:nvPr/>
        </p:nvSpPr>
        <p:spPr>
          <a:xfrm>
            <a:off x="8492601" y="673888"/>
            <a:ext cx="2379578" cy="352509"/>
          </a:xfrm>
          <a:prstGeom prst="rect">
            <a:avLst/>
          </a:prstGeom>
        </p:spPr>
        <p:txBody>
          <a:bodyPr vert="horz" lIns="0" tIns="0" rIns="0" bIns="0" rtlCol="0" anchor="t">
            <a:noAutofit/>
          </a:bodyPr>
          <a:lstStyle>
            <a:lvl1pPr algn="r" defTabSz="914400" rtl="1" eaLnBrk="1" latinLnBrk="0" hangingPunct="1">
              <a:lnSpc>
                <a:spcPct val="90000"/>
              </a:lnSpc>
              <a:spcBef>
                <a:spcPct val="0"/>
              </a:spcBef>
              <a:buNone/>
              <a:defRPr sz="2600" kern="1200">
                <a:solidFill>
                  <a:schemeClr val="accent3"/>
                </a:solidFill>
                <a:latin typeface="Greta Arabic" pitchFamily="2" charset="-78"/>
                <a:ea typeface="+mj-ea"/>
                <a:cs typeface="+mj-cs"/>
              </a:defRPr>
            </a:lvl1pPr>
          </a:lstStyle>
          <a:p>
            <a:pPr marL="0" marR="0" lvl="0" indent="0" algn="r" defTabSz="914400" rtl="1" eaLnBrk="1" fontAlgn="auto" latinLnBrk="0" hangingPunct="1">
              <a:lnSpc>
                <a:spcPct val="90000"/>
              </a:lnSpc>
              <a:spcBef>
                <a:spcPct val="0"/>
              </a:spcBef>
              <a:spcAft>
                <a:spcPts val="0"/>
              </a:spcAft>
              <a:buClrTx/>
              <a:buSzTx/>
              <a:buFontTx/>
              <a:buNone/>
              <a:tabLst/>
              <a:defRPr/>
            </a:pPr>
            <a:r>
              <a:rPr kumimoji="0" lang="ar-SA" sz="1100" b="0" i="0" u="none" strike="noStrike" kern="1200" cap="none" spc="0" normalizeH="0" baseline="0" noProof="0" dirty="0">
                <a:ln>
                  <a:noFill/>
                </a:ln>
                <a:solidFill>
                  <a:srgbClr val="0D2547"/>
                </a:solidFill>
                <a:effectLst/>
                <a:uLnTx/>
                <a:uFillTx/>
                <a:latin typeface="Greta Arabic" pitchFamily="2" charset="-78"/>
                <a:ea typeface="+mj-ea"/>
                <a:cs typeface="Somar Bold"/>
              </a:rPr>
              <a:t>آلية عمل المؤشر</a:t>
            </a:r>
            <a:endParaRPr kumimoji="0" lang="en-US" sz="1100" b="0" i="0" u="none" strike="noStrike" kern="1200" cap="none" spc="0" normalizeH="0" baseline="0" noProof="0" dirty="0">
              <a:ln>
                <a:noFill/>
              </a:ln>
              <a:solidFill>
                <a:srgbClr val="0D2547"/>
              </a:solidFill>
              <a:effectLst/>
              <a:uLnTx/>
              <a:uFillTx/>
              <a:latin typeface="Greta Arabic" pitchFamily="2" charset="-78"/>
              <a:ea typeface="+mj-ea"/>
              <a:cs typeface="Somar Bold"/>
            </a:endParaRPr>
          </a:p>
        </p:txBody>
      </p:sp>
      <p:sp>
        <p:nvSpPr>
          <p:cNvPr id="178" name="Rounded Rectangle 117">
            <a:extLst>
              <a:ext uri="{FF2B5EF4-FFF2-40B4-BE49-F238E27FC236}">
                <a16:creationId xmlns:a16="http://schemas.microsoft.com/office/drawing/2014/main" id="{682E8DDA-D07D-4BB7-9D9F-3FB6389A0972}"/>
              </a:ext>
            </a:extLst>
          </p:cNvPr>
          <p:cNvSpPr/>
          <p:nvPr/>
        </p:nvSpPr>
        <p:spPr>
          <a:xfrm>
            <a:off x="1042371" y="1213555"/>
            <a:ext cx="9953060" cy="3114605"/>
          </a:xfrm>
          <a:prstGeom prst="roundRect">
            <a:avLst>
              <a:gd name="adj" fmla="val 3508"/>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a:noFill/>
              </a:ln>
              <a:solidFill>
                <a:srgbClr val="FFFFFF"/>
              </a:solidFill>
              <a:effectLst/>
              <a:uLnTx/>
              <a:uFillTx/>
              <a:latin typeface="SST Arabic" panose="020B0504030504020204" pitchFamily="34" charset="-78"/>
              <a:ea typeface="+mn-ea"/>
              <a:cs typeface="SST Arabic" panose="020B0504030504020204" pitchFamily="34" charset="-78"/>
            </a:endParaRPr>
          </a:p>
        </p:txBody>
      </p:sp>
      <p:grpSp>
        <p:nvGrpSpPr>
          <p:cNvPr id="187" name="Group 186">
            <a:extLst>
              <a:ext uri="{FF2B5EF4-FFF2-40B4-BE49-F238E27FC236}">
                <a16:creationId xmlns:a16="http://schemas.microsoft.com/office/drawing/2014/main" id="{22B15AEC-5A47-4264-89A8-83C24C9550AF}"/>
              </a:ext>
            </a:extLst>
          </p:cNvPr>
          <p:cNvGrpSpPr/>
          <p:nvPr/>
        </p:nvGrpSpPr>
        <p:grpSpPr>
          <a:xfrm>
            <a:off x="10843238" y="2346905"/>
            <a:ext cx="672606" cy="633459"/>
            <a:chOff x="10941316" y="2089854"/>
            <a:chExt cx="672606" cy="633459"/>
          </a:xfrm>
        </p:grpSpPr>
        <p:sp>
          <p:nvSpPr>
            <p:cNvPr id="188" name="Google Shape;689;p30">
              <a:extLst>
                <a:ext uri="{FF2B5EF4-FFF2-40B4-BE49-F238E27FC236}">
                  <a16:creationId xmlns:a16="http://schemas.microsoft.com/office/drawing/2014/main" id="{E59ABAEC-34E2-4B4C-A186-3DF91D8BA3A8}"/>
                </a:ext>
              </a:extLst>
            </p:cNvPr>
            <p:cNvSpPr/>
            <p:nvPr/>
          </p:nvSpPr>
          <p:spPr>
            <a:xfrm>
              <a:off x="10941316" y="2089854"/>
              <a:ext cx="672606" cy="633459"/>
            </a:xfrm>
            <a:custGeom>
              <a:avLst/>
              <a:gdLst/>
              <a:ahLst/>
              <a:cxnLst/>
              <a:rect l="l" t="t" r="r" b="b"/>
              <a:pathLst>
                <a:path w="36505" h="36517" extrusionOk="0">
                  <a:moveTo>
                    <a:pt x="18252" y="0"/>
                  </a:moveTo>
                  <a:cubicBezTo>
                    <a:pt x="8180" y="0"/>
                    <a:pt x="0" y="8180"/>
                    <a:pt x="0" y="18252"/>
                  </a:cubicBezTo>
                  <a:cubicBezTo>
                    <a:pt x="0" y="28337"/>
                    <a:pt x="8180" y="36517"/>
                    <a:pt x="18252" y="36517"/>
                  </a:cubicBezTo>
                  <a:cubicBezTo>
                    <a:pt x="28337" y="36517"/>
                    <a:pt x="36505" y="28337"/>
                    <a:pt x="36505" y="18252"/>
                  </a:cubicBezTo>
                  <a:cubicBezTo>
                    <a:pt x="36505" y="8180"/>
                    <a:pt x="28337" y="0"/>
                    <a:pt x="18252" y="0"/>
                  </a:cubicBezTo>
                  <a:close/>
                </a:path>
              </a:pathLst>
            </a:custGeom>
            <a:solidFill>
              <a:schemeClr val="tx1">
                <a:lumMod val="90000"/>
                <a:lumOff val="10000"/>
              </a:scheme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0D2547"/>
                </a:solidFill>
                <a:effectLst/>
                <a:uLnTx/>
                <a:uFillTx/>
                <a:latin typeface="Symbio AR+LT"/>
                <a:ea typeface="+mn-ea"/>
                <a:cs typeface="Symbio AR+LT"/>
              </a:endParaRPr>
            </a:p>
          </p:txBody>
        </p:sp>
        <p:pic>
          <p:nvPicPr>
            <p:cNvPr id="193" name="Picture 192">
              <a:extLst>
                <a:ext uri="{FF2B5EF4-FFF2-40B4-BE49-F238E27FC236}">
                  <a16:creationId xmlns:a16="http://schemas.microsoft.com/office/drawing/2014/main" id="{D98803B3-1686-4F5B-AB86-C93D06F98F0D}"/>
                </a:ext>
              </a:extLst>
            </p:cNvPr>
            <p:cNvPicPr>
              <a:picLocks noChangeAspect="1"/>
            </p:cNvPicPr>
            <p:nvPr/>
          </p:nvPicPr>
          <p:blipFill>
            <a:blip r:embed="rId4">
              <a:biLevel thresh="25000"/>
              <a:extLst>
                <a:ext uri="{BEBA8EAE-BF5A-486C-A8C5-ECC9F3942E4B}">
                  <a14:imgProps xmlns:a14="http://schemas.microsoft.com/office/drawing/2010/main">
                    <a14:imgLayer r:embed="rId5">
                      <a14:imgEffect>
                        <a14:brightnessContrast bright="-40000" contrast="40000"/>
                      </a14:imgEffect>
                    </a14:imgLayer>
                  </a14:imgProps>
                </a:ext>
              </a:extLst>
            </a:blip>
            <a:stretch>
              <a:fillRect/>
            </a:stretch>
          </p:blipFill>
          <p:spPr>
            <a:xfrm>
              <a:off x="11104665" y="2247134"/>
              <a:ext cx="353659" cy="302217"/>
            </a:xfrm>
            <a:prstGeom prst="rect">
              <a:avLst/>
            </a:prstGeom>
            <a:effectLst>
              <a:outerShdw blurRad="50800" dist="38100" dir="5400000" algn="t" rotWithShape="0">
                <a:prstClr val="black">
                  <a:alpha val="40000"/>
                </a:prstClr>
              </a:outerShdw>
            </a:effectLst>
          </p:spPr>
        </p:pic>
      </p:grpSp>
      <p:sp>
        <p:nvSpPr>
          <p:cNvPr id="196" name="Rounded Rectangle 117">
            <a:extLst>
              <a:ext uri="{FF2B5EF4-FFF2-40B4-BE49-F238E27FC236}">
                <a16:creationId xmlns:a16="http://schemas.microsoft.com/office/drawing/2014/main" id="{52D9BC48-08E3-421B-A88C-7C87307CC59C}"/>
              </a:ext>
            </a:extLst>
          </p:cNvPr>
          <p:cNvSpPr/>
          <p:nvPr/>
        </p:nvSpPr>
        <p:spPr>
          <a:xfrm>
            <a:off x="7870342" y="1691313"/>
            <a:ext cx="2776771" cy="2464127"/>
          </a:xfrm>
          <a:prstGeom prst="roundRect">
            <a:avLst>
              <a:gd name="adj" fmla="val 3508"/>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a:noFill/>
              </a:ln>
              <a:solidFill>
                <a:srgbClr val="FFFFFF"/>
              </a:solidFill>
              <a:effectLst/>
              <a:uLnTx/>
              <a:uFillTx/>
              <a:latin typeface="SST Arabic" panose="020B0504030504020204" pitchFamily="34" charset="-78"/>
              <a:ea typeface="+mn-ea"/>
              <a:cs typeface="SST Arabic" panose="020B0504030504020204" pitchFamily="34" charset="-78"/>
            </a:endParaRPr>
          </a:p>
        </p:txBody>
      </p:sp>
      <p:sp>
        <p:nvSpPr>
          <p:cNvPr id="229" name="Rounded Rectangle 51">
            <a:extLst>
              <a:ext uri="{FF2B5EF4-FFF2-40B4-BE49-F238E27FC236}">
                <a16:creationId xmlns:a16="http://schemas.microsoft.com/office/drawing/2014/main" id="{9E4ACB92-D18C-4056-9A59-ED0D4BDEAFB4}"/>
              </a:ext>
            </a:extLst>
          </p:cNvPr>
          <p:cNvSpPr/>
          <p:nvPr/>
        </p:nvSpPr>
        <p:spPr>
          <a:xfrm>
            <a:off x="9931132" y="1704327"/>
            <a:ext cx="879330" cy="188550"/>
          </a:xfrm>
          <a:prstGeom prst="roundRect">
            <a:avLst>
              <a:gd name="adj" fmla="val 10250"/>
            </a:avLst>
          </a:prstGeom>
          <a:solidFill>
            <a:schemeClr val="tx1">
              <a:lumMod val="75000"/>
              <a:lumOff val="25000"/>
            </a:schemeClr>
          </a:solidFill>
          <a:ln w="12700" cap="flat" cmpd="sng" algn="ctr">
            <a:noFill/>
            <a:prstDash val="solid"/>
            <a:miter lim="800000"/>
          </a:ln>
          <a:effectLst/>
        </p:spPr>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SST Arabic" panose="020B0504030504020204" pitchFamily="34" charset="-78"/>
                <a:ea typeface="+mn-ea"/>
                <a:cs typeface="SST Arabic" panose="020B0504030504020204" pitchFamily="34" charset="-78"/>
              </a:rPr>
              <a:t>Profile</a:t>
            </a:r>
            <a:endParaRPr kumimoji="0" lang="ar-SA" sz="1400" b="1"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SST Arabic" panose="020B0504030504020204" pitchFamily="34" charset="-78"/>
              <a:ea typeface="+mn-ea"/>
              <a:cs typeface="SST Arabic" panose="020B0504030504020204" pitchFamily="34" charset="-78"/>
            </a:endParaRPr>
          </a:p>
        </p:txBody>
      </p:sp>
      <p:sp>
        <p:nvSpPr>
          <p:cNvPr id="3" name="Rectangle 2">
            <a:extLst>
              <a:ext uri="{FF2B5EF4-FFF2-40B4-BE49-F238E27FC236}">
                <a16:creationId xmlns:a16="http://schemas.microsoft.com/office/drawing/2014/main" id="{A073A593-4936-4D5E-A777-26088539F408}"/>
              </a:ext>
            </a:extLst>
          </p:cNvPr>
          <p:cNvSpPr/>
          <p:nvPr/>
        </p:nvSpPr>
        <p:spPr>
          <a:xfrm>
            <a:off x="7939473" y="2157120"/>
            <a:ext cx="2565967" cy="4109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ymbio AR+LT"/>
              <a:ea typeface="+mn-ea"/>
              <a:cs typeface="Symbio AR+LT"/>
            </a:endParaRPr>
          </a:p>
        </p:txBody>
      </p:sp>
      <p:grpSp>
        <p:nvGrpSpPr>
          <p:cNvPr id="230" name="Group 229">
            <a:extLst>
              <a:ext uri="{FF2B5EF4-FFF2-40B4-BE49-F238E27FC236}">
                <a16:creationId xmlns:a16="http://schemas.microsoft.com/office/drawing/2014/main" id="{E5E0DB76-AB04-4A3D-80B3-A66964D5B508}"/>
              </a:ext>
            </a:extLst>
          </p:cNvPr>
          <p:cNvGrpSpPr/>
          <p:nvPr/>
        </p:nvGrpSpPr>
        <p:grpSpPr>
          <a:xfrm>
            <a:off x="10272086" y="2174730"/>
            <a:ext cx="549186" cy="357216"/>
            <a:chOff x="9366424" y="3553966"/>
            <a:chExt cx="549186" cy="357216"/>
          </a:xfrm>
        </p:grpSpPr>
        <p:grpSp>
          <p:nvGrpSpPr>
            <p:cNvPr id="235" name="Group 234">
              <a:extLst>
                <a:ext uri="{FF2B5EF4-FFF2-40B4-BE49-F238E27FC236}">
                  <a16:creationId xmlns:a16="http://schemas.microsoft.com/office/drawing/2014/main" id="{2BAFD0F5-7161-4BBD-BD9F-16610715721E}"/>
                </a:ext>
              </a:extLst>
            </p:cNvPr>
            <p:cNvGrpSpPr/>
            <p:nvPr/>
          </p:nvGrpSpPr>
          <p:grpSpPr>
            <a:xfrm>
              <a:off x="9453162" y="3553966"/>
              <a:ext cx="387627" cy="352509"/>
              <a:chOff x="5112361" y="3348237"/>
              <a:chExt cx="1033500" cy="1033500"/>
            </a:xfrm>
          </p:grpSpPr>
          <p:sp>
            <p:nvSpPr>
              <p:cNvPr id="241" name="Google Shape;1186;p42">
                <a:extLst>
                  <a:ext uri="{FF2B5EF4-FFF2-40B4-BE49-F238E27FC236}">
                    <a16:creationId xmlns:a16="http://schemas.microsoft.com/office/drawing/2014/main" id="{A43E61B3-CD03-408D-A97A-06B8CEEA87EB}"/>
                  </a:ext>
                </a:extLst>
              </p:cNvPr>
              <p:cNvSpPr/>
              <p:nvPr/>
            </p:nvSpPr>
            <p:spPr>
              <a:xfrm>
                <a:off x="5112361" y="3348237"/>
                <a:ext cx="1033500" cy="1033500"/>
              </a:xfrm>
              <a:prstGeom prst="ellipse">
                <a:avLst/>
              </a:prstGeom>
              <a:solidFill>
                <a:schemeClr val="accent3">
                  <a:lumMod val="50000"/>
                </a:scheme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0D2547"/>
                  </a:solidFill>
                  <a:effectLst/>
                  <a:uLnTx/>
                  <a:uFillTx/>
                  <a:latin typeface="Symbio AR+LT"/>
                  <a:ea typeface="+mn-ea"/>
                  <a:cs typeface="Symbio AR+LT"/>
                </a:endParaRPr>
              </a:p>
            </p:txBody>
          </p:sp>
          <p:sp>
            <p:nvSpPr>
              <p:cNvPr id="242" name="Google Shape;1187;p42">
                <a:extLst>
                  <a:ext uri="{FF2B5EF4-FFF2-40B4-BE49-F238E27FC236}">
                    <a16:creationId xmlns:a16="http://schemas.microsoft.com/office/drawing/2014/main" id="{09E31758-A6CB-41CC-8027-24460D5CE3FF}"/>
                  </a:ext>
                </a:extLst>
              </p:cNvPr>
              <p:cNvSpPr/>
              <p:nvPr/>
            </p:nvSpPr>
            <p:spPr>
              <a:xfrm>
                <a:off x="5221432" y="3457310"/>
                <a:ext cx="815400" cy="815400"/>
              </a:xfrm>
              <a:prstGeom prst="ellipse">
                <a:avLst/>
              </a:prstGeom>
              <a:solidFill>
                <a:schemeClr val="bg1"/>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endParaRPr kumimoji="0" sz="900" b="0" i="0" u="none" strike="noStrike" kern="1200" cap="none" spc="0" normalizeH="0" baseline="0" noProof="0" dirty="0">
                  <a:ln>
                    <a:noFill/>
                  </a:ln>
                  <a:solidFill>
                    <a:srgbClr val="0D2547"/>
                  </a:solidFill>
                  <a:effectLst/>
                  <a:uLnTx/>
                  <a:uFillTx/>
                  <a:latin typeface="Symbio AR+LT"/>
                  <a:ea typeface="+mn-ea"/>
                  <a:cs typeface="Symbio AR+LT"/>
                </a:endParaRPr>
              </a:p>
            </p:txBody>
          </p:sp>
          <p:grpSp>
            <p:nvGrpSpPr>
              <p:cNvPr id="243" name="Google Shape;1188;p42">
                <a:extLst>
                  <a:ext uri="{FF2B5EF4-FFF2-40B4-BE49-F238E27FC236}">
                    <a16:creationId xmlns:a16="http://schemas.microsoft.com/office/drawing/2014/main" id="{8B2EDE71-03D6-4A43-B5CB-446A5B27075B}"/>
                  </a:ext>
                </a:extLst>
              </p:cNvPr>
              <p:cNvGrpSpPr/>
              <p:nvPr/>
            </p:nvGrpSpPr>
            <p:grpSpPr>
              <a:xfrm>
                <a:off x="5400545" y="3665715"/>
                <a:ext cx="457189" cy="398590"/>
                <a:chOff x="5046550" y="2327025"/>
                <a:chExt cx="299325" cy="261525"/>
              </a:xfrm>
            </p:grpSpPr>
            <p:sp>
              <p:nvSpPr>
                <p:cNvPr id="244" name="Google Shape;1189;p42">
                  <a:extLst>
                    <a:ext uri="{FF2B5EF4-FFF2-40B4-BE49-F238E27FC236}">
                      <a16:creationId xmlns:a16="http://schemas.microsoft.com/office/drawing/2014/main" id="{E0E46719-7728-4BF9-8A5D-DF9CDE78CB29}"/>
                    </a:ext>
                  </a:extLst>
                </p:cNvPr>
                <p:cNvSpPr/>
                <p:nvPr/>
              </p:nvSpPr>
              <p:spPr>
                <a:xfrm>
                  <a:off x="5046550" y="2448325"/>
                  <a:ext cx="297750" cy="140225"/>
                </a:xfrm>
                <a:custGeom>
                  <a:avLst/>
                  <a:gdLst/>
                  <a:ahLst/>
                  <a:cxnLst/>
                  <a:rect l="l" t="t" r="r" b="b"/>
                  <a:pathLst>
                    <a:path w="11910" h="5609" extrusionOk="0">
                      <a:moveTo>
                        <a:pt x="4569" y="1386"/>
                      </a:moveTo>
                      <a:cubicBezTo>
                        <a:pt x="4538" y="1575"/>
                        <a:pt x="4506" y="1828"/>
                        <a:pt x="4443" y="2111"/>
                      </a:cubicBezTo>
                      <a:lnTo>
                        <a:pt x="757" y="2111"/>
                      </a:lnTo>
                      <a:lnTo>
                        <a:pt x="757" y="1386"/>
                      </a:lnTo>
                      <a:close/>
                      <a:moveTo>
                        <a:pt x="11185" y="1386"/>
                      </a:moveTo>
                      <a:lnTo>
                        <a:pt x="11185" y="2111"/>
                      </a:lnTo>
                      <a:lnTo>
                        <a:pt x="7530" y="2111"/>
                      </a:lnTo>
                      <a:cubicBezTo>
                        <a:pt x="7467" y="1828"/>
                        <a:pt x="7436" y="1575"/>
                        <a:pt x="7373" y="1386"/>
                      </a:cubicBezTo>
                      <a:close/>
                      <a:moveTo>
                        <a:pt x="5955" y="725"/>
                      </a:moveTo>
                      <a:cubicBezTo>
                        <a:pt x="6270" y="725"/>
                        <a:pt x="6396" y="788"/>
                        <a:pt x="6491" y="1071"/>
                      </a:cubicBezTo>
                      <a:cubicBezTo>
                        <a:pt x="6743" y="1639"/>
                        <a:pt x="6900" y="2804"/>
                        <a:pt x="7247" y="4852"/>
                      </a:cubicBezTo>
                      <a:lnTo>
                        <a:pt x="4664" y="4852"/>
                      </a:lnTo>
                      <a:cubicBezTo>
                        <a:pt x="5010" y="2804"/>
                        <a:pt x="5168" y="1639"/>
                        <a:pt x="5388" y="1071"/>
                      </a:cubicBezTo>
                      <a:cubicBezTo>
                        <a:pt x="5514" y="788"/>
                        <a:pt x="5640" y="725"/>
                        <a:pt x="5955" y="725"/>
                      </a:cubicBezTo>
                      <a:close/>
                      <a:moveTo>
                        <a:pt x="5955" y="0"/>
                      </a:moveTo>
                      <a:cubicBezTo>
                        <a:pt x="5357" y="0"/>
                        <a:pt x="5010" y="221"/>
                        <a:pt x="4758" y="725"/>
                      </a:cubicBezTo>
                      <a:lnTo>
                        <a:pt x="347" y="725"/>
                      </a:lnTo>
                      <a:cubicBezTo>
                        <a:pt x="158" y="725"/>
                        <a:pt x="1" y="882"/>
                        <a:pt x="1" y="1071"/>
                      </a:cubicBezTo>
                      <a:lnTo>
                        <a:pt x="1" y="2458"/>
                      </a:lnTo>
                      <a:cubicBezTo>
                        <a:pt x="1" y="2647"/>
                        <a:pt x="158" y="2804"/>
                        <a:pt x="347" y="2804"/>
                      </a:cubicBezTo>
                      <a:lnTo>
                        <a:pt x="4254" y="2804"/>
                      </a:lnTo>
                      <a:cubicBezTo>
                        <a:pt x="4191" y="3371"/>
                        <a:pt x="4065" y="4064"/>
                        <a:pt x="3907" y="4884"/>
                      </a:cubicBezTo>
                      <a:lnTo>
                        <a:pt x="3498" y="4884"/>
                      </a:lnTo>
                      <a:cubicBezTo>
                        <a:pt x="3309" y="4884"/>
                        <a:pt x="3151" y="5041"/>
                        <a:pt x="3151" y="5262"/>
                      </a:cubicBezTo>
                      <a:cubicBezTo>
                        <a:pt x="3151" y="5451"/>
                        <a:pt x="3309" y="5608"/>
                        <a:pt x="3498" y="5608"/>
                      </a:cubicBezTo>
                      <a:lnTo>
                        <a:pt x="8350" y="5608"/>
                      </a:lnTo>
                      <a:cubicBezTo>
                        <a:pt x="8539" y="5608"/>
                        <a:pt x="8696" y="5451"/>
                        <a:pt x="8696" y="5262"/>
                      </a:cubicBezTo>
                      <a:cubicBezTo>
                        <a:pt x="8696" y="5041"/>
                        <a:pt x="8539" y="4884"/>
                        <a:pt x="8350" y="4884"/>
                      </a:cubicBezTo>
                      <a:lnTo>
                        <a:pt x="7972" y="4884"/>
                      </a:lnTo>
                      <a:cubicBezTo>
                        <a:pt x="7814" y="4064"/>
                        <a:pt x="7688" y="3403"/>
                        <a:pt x="7593" y="2804"/>
                      </a:cubicBezTo>
                      <a:lnTo>
                        <a:pt x="11500" y="2804"/>
                      </a:lnTo>
                      <a:cubicBezTo>
                        <a:pt x="11689" y="2804"/>
                        <a:pt x="11847" y="2647"/>
                        <a:pt x="11847" y="2458"/>
                      </a:cubicBezTo>
                      <a:lnTo>
                        <a:pt x="11847" y="1071"/>
                      </a:lnTo>
                      <a:cubicBezTo>
                        <a:pt x="11910" y="882"/>
                        <a:pt x="11752" y="725"/>
                        <a:pt x="11532" y="725"/>
                      </a:cubicBezTo>
                      <a:lnTo>
                        <a:pt x="7121" y="725"/>
                      </a:lnTo>
                      <a:cubicBezTo>
                        <a:pt x="6900" y="252"/>
                        <a:pt x="6554" y="0"/>
                        <a:pt x="5955"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D2547"/>
                    </a:solidFill>
                    <a:effectLst/>
                    <a:uLnTx/>
                    <a:uFillTx/>
                    <a:latin typeface="Symbio AR+LT"/>
                    <a:ea typeface="+mn-ea"/>
                    <a:cs typeface="Symbio AR+LT"/>
                  </a:endParaRPr>
                </a:p>
              </p:txBody>
            </p:sp>
            <p:sp>
              <p:nvSpPr>
                <p:cNvPr id="245" name="Google Shape;1190;p42">
                  <a:extLst>
                    <a:ext uri="{FF2B5EF4-FFF2-40B4-BE49-F238E27FC236}">
                      <a16:creationId xmlns:a16="http://schemas.microsoft.com/office/drawing/2014/main" id="{93B70B5D-8B5B-48E9-AC50-24DB4772CEEC}"/>
                    </a:ext>
                  </a:extLst>
                </p:cNvPr>
                <p:cNvSpPr/>
                <p:nvPr/>
              </p:nvSpPr>
              <p:spPr>
                <a:xfrm>
                  <a:off x="5241900" y="2327025"/>
                  <a:ext cx="103975" cy="121325"/>
                </a:xfrm>
                <a:custGeom>
                  <a:avLst/>
                  <a:gdLst/>
                  <a:ahLst/>
                  <a:cxnLst/>
                  <a:rect l="l" t="t" r="r" b="b"/>
                  <a:pathLst>
                    <a:path w="4159" h="4853" extrusionOk="0">
                      <a:moveTo>
                        <a:pt x="1985" y="725"/>
                      </a:moveTo>
                      <a:cubicBezTo>
                        <a:pt x="2394" y="725"/>
                        <a:pt x="2709" y="1040"/>
                        <a:pt x="2709" y="1450"/>
                      </a:cubicBezTo>
                      <a:cubicBezTo>
                        <a:pt x="2709" y="1828"/>
                        <a:pt x="2394" y="2143"/>
                        <a:pt x="1985" y="2143"/>
                      </a:cubicBezTo>
                      <a:cubicBezTo>
                        <a:pt x="1607" y="2143"/>
                        <a:pt x="1292" y="1828"/>
                        <a:pt x="1292" y="1450"/>
                      </a:cubicBezTo>
                      <a:cubicBezTo>
                        <a:pt x="1292" y="1040"/>
                        <a:pt x="1638" y="725"/>
                        <a:pt x="1985" y="725"/>
                      </a:cubicBezTo>
                      <a:close/>
                      <a:moveTo>
                        <a:pt x="1985" y="2804"/>
                      </a:moveTo>
                      <a:cubicBezTo>
                        <a:pt x="2741" y="2804"/>
                        <a:pt x="3371" y="3435"/>
                        <a:pt x="3371" y="4191"/>
                      </a:cubicBezTo>
                      <a:lnTo>
                        <a:pt x="630" y="4191"/>
                      </a:lnTo>
                      <a:cubicBezTo>
                        <a:pt x="630" y="3435"/>
                        <a:pt x="1260" y="2804"/>
                        <a:pt x="1985" y="2804"/>
                      </a:cubicBezTo>
                      <a:close/>
                      <a:moveTo>
                        <a:pt x="2048" y="1"/>
                      </a:moveTo>
                      <a:cubicBezTo>
                        <a:pt x="1292" y="1"/>
                        <a:pt x="662" y="631"/>
                        <a:pt x="662" y="1387"/>
                      </a:cubicBezTo>
                      <a:cubicBezTo>
                        <a:pt x="662" y="1765"/>
                        <a:pt x="819" y="2111"/>
                        <a:pt x="1040" y="2332"/>
                      </a:cubicBezTo>
                      <a:cubicBezTo>
                        <a:pt x="410" y="2710"/>
                        <a:pt x="0" y="3372"/>
                        <a:pt x="0" y="4159"/>
                      </a:cubicBezTo>
                      <a:lnTo>
                        <a:pt x="0" y="4506"/>
                      </a:lnTo>
                      <a:cubicBezTo>
                        <a:pt x="0" y="4695"/>
                        <a:pt x="158" y="4852"/>
                        <a:pt x="347" y="4852"/>
                      </a:cubicBezTo>
                      <a:lnTo>
                        <a:pt x="3812" y="4852"/>
                      </a:lnTo>
                      <a:cubicBezTo>
                        <a:pt x="4001" y="4852"/>
                        <a:pt x="4159" y="4695"/>
                        <a:pt x="4159" y="4506"/>
                      </a:cubicBezTo>
                      <a:lnTo>
                        <a:pt x="4159" y="4159"/>
                      </a:lnTo>
                      <a:cubicBezTo>
                        <a:pt x="4096" y="3403"/>
                        <a:pt x="3655" y="2710"/>
                        <a:pt x="3025" y="2332"/>
                      </a:cubicBezTo>
                      <a:cubicBezTo>
                        <a:pt x="3245" y="2111"/>
                        <a:pt x="3403" y="1765"/>
                        <a:pt x="3403" y="1387"/>
                      </a:cubicBezTo>
                      <a:cubicBezTo>
                        <a:pt x="3403" y="631"/>
                        <a:pt x="2772" y="1"/>
                        <a:pt x="2048"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D2547"/>
                    </a:solidFill>
                    <a:effectLst/>
                    <a:uLnTx/>
                    <a:uFillTx/>
                    <a:latin typeface="Symbio AR+LT"/>
                    <a:ea typeface="+mn-ea"/>
                    <a:cs typeface="Symbio AR+LT"/>
                  </a:endParaRPr>
                </a:p>
              </p:txBody>
            </p:sp>
            <p:sp>
              <p:nvSpPr>
                <p:cNvPr id="246" name="Google Shape;1191;p42">
                  <a:extLst>
                    <a:ext uri="{FF2B5EF4-FFF2-40B4-BE49-F238E27FC236}">
                      <a16:creationId xmlns:a16="http://schemas.microsoft.com/office/drawing/2014/main" id="{24029A14-9810-42D4-AE9D-26FEFB24B809}"/>
                    </a:ext>
                  </a:extLst>
                </p:cNvPr>
                <p:cNvSpPr/>
                <p:nvPr/>
              </p:nvSpPr>
              <p:spPr>
                <a:xfrm>
                  <a:off x="5048925" y="2328600"/>
                  <a:ext cx="103975" cy="121325"/>
                </a:xfrm>
                <a:custGeom>
                  <a:avLst/>
                  <a:gdLst/>
                  <a:ahLst/>
                  <a:cxnLst/>
                  <a:rect l="l" t="t" r="r" b="b"/>
                  <a:pathLst>
                    <a:path w="4159" h="4853" extrusionOk="0">
                      <a:moveTo>
                        <a:pt x="2048" y="662"/>
                      </a:moveTo>
                      <a:cubicBezTo>
                        <a:pt x="2426" y="662"/>
                        <a:pt x="2741" y="977"/>
                        <a:pt x="2741" y="1387"/>
                      </a:cubicBezTo>
                      <a:cubicBezTo>
                        <a:pt x="2741" y="1765"/>
                        <a:pt x="2426" y="2080"/>
                        <a:pt x="2048" y="2080"/>
                      </a:cubicBezTo>
                      <a:cubicBezTo>
                        <a:pt x="1639" y="2080"/>
                        <a:pt x="1324" y="1765"/>
                        <a:pt x="1324" y="1387"/>
                      </a:cubicBezTo>
                      <a:cubicBezTo>
                        <a:pt x="1324" y="977"/>
                        <a:pt x="1670" y="662"/>
                        <a:pt x="2048" y="662"/>
                      </a:cubicBezTo>
                      <a:close/>
                      <a:moveTo>
                        <a:pt x="2048" y="2710"/>
                      </a:moveTo>
                      <a:cubicBezTo>
                        <a:pt x="2773" y="2710"/>
                        <a:pt x="3403" y="3340"/>
                        <a:pt x="3403" y="4096"/>
                      </a:cubicBezTo>
                      <a:lnTo>
                        <a:pt x="662" y="4096"/>
                      </a:lnTo>
                      <a:cubicBezTo>
                        <a:pt x="662" y="3340"/>
                        <a:pt x="1292" y="2710"/>
                        <a:pt x="2048" y="2710"/>
                      </a:cubicBezTo>
                      <a:close/>
                      <a:moveTo>
                        <a:pt x="2111" y="1"/>
                      </a:moveTo>
                      <a:cubicBezTo>
                        <a:pt x="1355" y="1"/>
                        <a:pt x="725" y="631"/>
                        <a:pt x="725" y="1387"/>
                      </a:cubicBezTo>
                      <a:cubicBezTo>
                        <a:pt x="725" y="1733"/>
                        <a:pt x="882" y="2080"/>
                        <a:pt x="1134" y="2332"/>
                      </a:cubicBezTo>
                      <a:cubicBezTo>
                        <a:pt x="410" y="2647"/>
                        <a:pt x="0" y="3340"/>
                        <a:pt x="0" y="4128"/>
                      </a:cubicBezTo>
                      <a:lnTo>
                        <a:pt x="0" y="4474"/>
                      </a:lnTo>
                      <a:cubicBezTo>
                        <a:pt x="0" y="4695"/>
                        <a:pt x="158" y="4852"/>
                        <a:pt x="347" y="4852"/>
                      </a:cubicBezTo>
                      <a:lnTo>
                        <a:pt x="3812" y="4852"/>
                      </a:lnTo>
                      <a:cubicBezTo>
                        <a:pt x="4001" y="4852"/>
                        <a:pt x="4159" y="4695"/>
                        <a:pt x="4159" y="4474"/>
                      </a:cubicBezTo>
                      <a:lnTo>
                        <a:pt x="4159" y="4128"/>
                      </a:lnTo>
                      <a:cubicBezTo>
                        <a:pt x="4159" y="3340"/>
                        <a:pt x="3718" y="2678"/>
                        <a:pt x="3088" y="2332"/>
                      </a:cubicBezTo>
                      <a:cubicBezTo>
                        <a:pt x="3340" y="2080"/>
                        <a:pt x="3497" y="1733"/>
                        <a:pt x="3497" y="1387"/>
                      </a:cubicBezTo>
                      <a:cubicBezTo>
                        <a:pt x="3497" y="631"/>
                        <a:pt x="2867" y="1"/>
                        <a:pt x="2111"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D2547"/>
                    </a:solidFill>
                    <a:effectLst/>
                    <a:uLnTx/>
                    <a:uFillTx/>
                    <a:latin typeface="Symbio AR+LT"/>
                    <a:ea typeface="+mn-ea"/>
                    <a:cs typeface="Symbio AR+LT"/>
                  </a:endParaRPr>
                </a:p>
              </p:txBody>
            </p:sp>
          </p:grpSp>
        </p:grpSp>
        <p:sp>
          <p:nvSpPr>
            <p:cNvPr id="240" name="Rectangle 239">
              <a:extLst>
                <a:ext uri="{FF2B5EF4-FFF2-40B4-BE49-F238E27FC236}">
                  <a16:creationId xmlns:a16="http://schemas.microsoft.com/office/drawing/2014/main" id="{9A7DC1DF-7B6E-4CB8-8036-667798F19102}"/>
                </a:ext>
              </a:extLst>
            </p:cNvPr>
            <p:cNvSpPr/>
            <p:nvPr/>
          </p:nvSpPr>
          <p:spPr>
            <a:xfrm>
              <a:off x="9366424" y="3572628"/>
              <a:ext cx="549186" cy="338554"/>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4DAD5"/>
                  </a:solidFill>
                  <a:effectLst>
                    <a:outerShdw blurRad="38100" dist="38100" dir="2700000" algn="tl">
                      <a:srgbClr val="000000">
                        <a:alpha val="43137"/>
                      </a:srgbClr>
                    </a:outerShdw>
                  </a:effectLst>
                  <a:uLnTx/>
                  <a:uFillTx/>
                  <a:latin typeface="SST Arabic" panose="020B0504030504020204" pitchFamily="34" charset="-78"/>
                  <a:ea typeface="+mn-ea"/>
                  <a:cs typeface="SST Arabic" panose="020B0504030504020204" pitchFamily="34" charset="-78"/>
                </a:rPr>
                <a:t>1</a:t>
              </a:r>
              <a:endParaRPr kumimoji="0" lang="ar-SA" sz="1600" b="1" i="0" u="none" strike="noStrike" kern="1200" cap="none" spc="0" normalizeH="0" baseline="0" noProof="0" dirty="0">
                <a:ln>
                  <a:noFill/>
                </a:ln>
                <a:solidFill>
                  <a:srgbClr val="04DAD5"/>
                </a:solidFill>
                <a:effectLst>
                  <a:outerShdw blurRad="38100" dist="38100" dir="2700000" algn="tl">
                    <a:srgbClr val="000000">
                      <a:alpha val="43137"/>
                    </a:srgbClr>
                  </a:outerShdw>
                </a:effectLst>
                <a:uLnTx/>
                <a:uFillTx/>
                <a:latin typeface="SST Arabic" panose="020B0504030504020204" pitchFamily="34" charset="-78"/>
                <a:ea typeface="+mn-ea"/>
                <a:cs typeface="SST Arabic" panose="020B0504030504020204" pitchFamily="34" charset="-78"/>
              </a:endParaRPr>
            </a:p>
          </p:txBody>
        </p:sp>
      </p:grpSp>
      <p:sp>
        <p:nvSpPr>
          <p:cNvPr id="247" name="Title 1">
            <a:extLst>
              <a:ext uri="{FF2B5EF4-FFF2-40B4-BE49-F238E27FC236}">
                <a16:creationId xmlns:a16="http://schemas.microsoft.com/office/drawing/2014/main" id="{7AC40673-5FBF-4721-BE58-41244E6BE21F}"/>
              </a:ext>
            </a:extLst>
          </p:cNvPr>
          <p:cNvSpPr txBox="1">
            <a:spLocks/>
          </p:cNvSpPr>
          <p:nvPr/>
        </p:nvSpPr>
        <p:spPr>
          <a:xfrm>
            <a:off x="7961188" y="2216017"/>
            <a:ext cx="2379578" cy="352509"/>
          </a:xfrm>
          <a:prstGeom prst="rect">
            <a:avLst/>
          </a:prstGeom>
        </p:spPr>
        <p:txBody>
          <a:bodyPr vert="horz" lIns="0" tIns="0" rIns="0" bIns="0" rtlCol="0" anchor="t">
            <a:noAutofit/>
          </a:bodyPr>
          <a:lstStyle>
            <a:lvl1pPr algn="r" defTabSz="914400" rtl="1" eaLnBrk="1" latinLnBrk="0" hangingPunct="1">
              <a:lnSpc>
                <a:spcPct val="90000"/>
              </a:lnSpc>
              <a:spcBef>
                <a:spcPct val="0"/>
              </a:spcBef>
              <a:buNone/>
              <a:defRPr sz="2600" kern="1200">
                <a:solidFill>
                  <a:schemeClr val="accent3"/>
                </a:solidFill>
                <a:latin typeface="Greta Arabic" pitchFamily="2" charset="-78"/>
                <a:ea typeface="+mj-ea"/>
                <a:cs typeface="+mj-cs"/>
              </a:defRPr>
            </a:lvl1pPr>
          </a:lstStyle>
          <a:p>
            <a:pPr marL="0" marR="0" lvl="0" indent="0" algn="ctr" defTabSz="914400" rtl="1" eaLnBrk="1" fontAlgn="auto" latinLnBrk="0" hangingPunct="1">
              <a:lnSpc>
                <a:spcPct val="90000"/>
              </a:lnSpc>
              <a:spcBef>
                <a:spcPct val="0"/>
              </a:spcBef>
              <a:spcAft>
                <a:spcPts val="0"/>
              </a:spcAft>
              <a:buClrTx/>
              <a:buSzTx/>
              <a:buFontTx/>
              <a:buNone/>
              <a:tabLst/>
              <a:defRPr/>
            </a:pPr>
            <a:r>
              <a:rPr kumimoji="0" lang="ar-SA" sz="1000" b="0" i="0" u="none" strike="noStrike" kern="1200" cap="none" spc="0" normalizeH="0" baseline="0" noProof="0" dirty="0">
                <a:ln>
                  <a:noFill/>
                </a:ln>
                <a:solidFill>
                  <a:srgbClr val="0D2547"/>
                </a:solidFill>
                <a:effectLst/>
                <a:uLnTx/>
                <a:uFillTx/>
                <a:latin typeface="Somar Light" panose="00000400000000000000" pitchFamily="50" charset="-78"/>
                <a:ea typeface="+mj-ea"/>
                <a:cs typeface="Somar Light" panose="00000400000000000000" pitchFamily="50" charset="-78"/>
              </a:rPr>
              <a:t>تحديد المسافرين الذين لديهم </a:t>
            </a:r>
            <a:r>
              <a:rPr kumimoji="0" lang="ar-SA" sz="1000" b="0" i="0" u="none" strike="noStrike" kern="1200" cap="none" spc="0" normalizeH="0" baseline="0" noProof="0" dirty="0">
                <a:ln>
                  <a:noFill/>
                </a:ln>
                <a:solidFill>
                  <a:srgbClr val="0D2547"/>
                </a:solidFill>
                <a:effectLst/>
                <a:uLnTx/>
                <a:uFillTx/>
                <a:latin typeface="Somar Light" panose="00000400000000000000" pitchFamily="50" charset="-78"/>
                <a:ea typeface="+mj-ea"/>
                <a:cs typeface="Somar Bold"/>
              </a:rPr>
              <a:t>تغيير  لنوع المركبة بين </a:t>
            </a:r>
            <a:r>
              <a:rPr kumimoji="0" lang="ar-SA" sz="1000" b="0" i="0" u="none" strike="noStrike" kern="1200" cap="none" spc="0" normalizeH="0" baseline="0" noProof="0" dirty="0">
                <a:ln>
                  <a:noFill/>
                </a:ln>
                <a:solidFill>
                  <a:srgbClr val="04ACA8"/>
                </a:solidFill>
                <a:effectLst/>
                <a:uLnTx/>
                <a:uFillTx/>
                <a:latin typeface="Somar Light" panose="00000400000000000000" pitchFamily="50" charset="-78"/>
                <a:ea typeface="+mj-ea"/>
                <a:cs typeface="Somar Bold"/>
              </a:rPr>
              <a:t>خصوصي وعمومي </a:t>
            </a:r>
            <a:endParaRPr kumimoji="0" lang="en-US" sz="1000" b="0" i="0" u="none" strike="noStrike" kern="1200" cap="none" spc="0" normalizeH="0" baseline="0" noProof="0" dirty="0">
              <a:ln>
                <a:noFill/>
              </a:ln>
              <a:solidFill>
                <a:srgbClr val="04ACA8"/>
              </a:solidFill>
              <a:effectLst/>
              <a:uLnTx/>
              <a:uFillTx/>
              <a:latin typeface="Somar Light" panose="00000400000000000000" pitchFamily="50" charset="-78"/>
              <a:ea typeface="+mj-ea"/>
              <a:cs typeface="Somar Bold"/>
            </a:endParaRPr>
          </a:p>
        </p:txBody>
      </p:sp>
      <p:sp>
        <p:nvSpPr>
          <p:cNvPr id="264" name="Rectangle 263">
            <a:extLst>
              <a:ext uri="{FF2B5EF4-FFF2-40B4-BE49-F238E27FC236}">
                <a16:creationId xmlns:a16="http://schemas.microsoft.com/office/drawing/2014/main" id="{6279D74F-1CDF-46F6-B59C-94B4307DF813}"/>
              </a:ext>
            </a:extLst>
          </p:cNvPr>
          <p:cNvSpPr/>
          <p:nvPr/>
        </p:nvSpPr>
        <p:spPr>
          <a:xfrm>
            <a:off x="7929408" y="2771059"/>
            <a:ext cx="2565967" cy="7108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ymbio AR+LT"/>
              <a:ea typeface="+mn-ea"/>
              <a:cs typeface="Symbio AR+LT"/>
            </a:endParaRPr>
          </a:p>
        </p:txBody>
      </p:sp>
      <p:grpSp>
        <p:nvGrpSpPr>
          <p:cNvPr id="265" name="Group 264">
            <a:extLst>
              <a:ext uri="{FF2B5EF4-FFF2-40B4-BE49-F238E27FC236}">
                <a16:creationId xmlns:a16="http://schemas.microsoft.com/office/drawing/2014/main" id="{94C24252-1353-44E0-9F91-475495F6BD11}"/>
              </a:ext>
            </a:extLst>
          </p:cNvPr>
          <p:cNvGrpSpPr/>
          <p:nvPr/>
        </p:nvGrpSpPr>
        <p:grpSpPr>
          <a:xfrm>
            <a:off x="10272086" y="2936980"/>
            <a:ext cx="549186" cy="357216"/>
            <a:chOff x="9366424" y="3553966"/>
            <a:chExt cx="549186" cy="357216"/>
          </a:xfrm>
        </p:grpSpPr>
        <p:grpSp>
          <p:nvGrpSpPr>
            <p:cNvPr id="266" name="Group 265">
              <a:extLst>
                <a:ext uri="{FF2B5EF4-FFF2-40B4-BE49-F238E27FC236}">
                  <a16:creationId xmlns:a16="http://schemas.microsoft.com/office/drawing/2014/main" id="{D88E19CF-4F0C-4F0E-BB73-BB10FE2B64C7}"/>
                </a:ext>
              </a:extLst>
            </p:cNvPr>
            <p:cNvGrpSpPr/>
            <p:nvPr/>
          </p:nvGrpSpPr>
          <p:grpSpPr>
            <a:xfrm>
              <a:off x="9453162" y="3553966"/>
              <a:ext cx="387627" cy="352509"/>
              <a:chOff x="5112361" y="3348237"/>
              <a:chExt cx="1033500" cy="1033500"/>
            </a:xfrm>
          </p:grpSpPr>
          <p:sp>
            <p:nvSpPr>
              <p:cNvPr id="268" name="Google Shape;1186;p42">
                <a:extLst>
                  <a:ext uri="{FF2B5EF4-FFF2-40B4-BE49-F238E27FC236}">
                    <a16:creationId xmlns:a16="http://schemas.microsoft.com/office/drawing/2014/main" id="{06B8AF8D-A807-498F-9921-BAB6411B7E0F}"/>
                  </a:ext>
                </a:extLst>
              </p:cNvPr>
              <p:cNvSpPr/>
              <p:nvPr/>
            </p:nvSpPr>
            <p:spPr>
              <a:xfrm>
                <a:off x="5112361" y="3348237"/>
                <a:ext cx="1033500" cy="1033500"/>
              </a:xfrm>
              <a:prstGeom prst="ellipse">
                <a:avLst/>
              </a:prstGeom>
              <a:solidFill>
                <a:schemeClr val="accent3">
                  <a:lumMod val="50000"/>
                </a:scheme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0D2547"/>
                  </a:solidFill>
                  <a:effectLst/>
                  <a:uLnTx/>
                  <a:uFillTx/>
                  <a:latin typeface="Symbio AR+LT"/>
                  <a:ea typeface="+mn-ea"/>
                  <a:cs typeface="Symbio AR+LT"/>
                </a:endParaRPr>
              </a:p>
            </p:txBody>
          </p:sp>
          <p:sp>
            <p:nvSpPr>
              <p:cNvPr id="269" name="Google Shape;1187;p42">
                <a:extLst>
                  <a:ext uri="{FF2B5EF4-FFF2-40B4-BE49-F238E27FC236}">
                    <a16:creationId xmlns:a16="http://schemas.microsoft.com/office/drawing/2014/main" id="{981F513C-BD00-4883-94E0-E574E7601B56}"/>
                  </a:ext>
                </a:extLst>
              </p:cNvPr>
              <p:cNvSpPr/>
              <p:nvPr/>
            </p:nvSpPr>
            <p:spPr>
              <a:xfrm>
                <a:off x="5221432" y="3457310"/>
                <a:ext cx="815400" cy="815400"/>
              </a:xfrm>
              <a:prstGeom prst="ellipse">
                <a:avLst/>
              </a:prstGeom>
              <a:solidFill>
                <a:schemeClr val="bg1"/>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endParaRPr kumimoji="0" sz="900" b="0" i="0" u="none" strike="noStrike" kern="1200" cap="none" spc="0" normalizeH="0" baseline="0" noProof="0" dirty="0">
                  <a:ln>
                    <a:noFill/>
                  </a:ln>
                  <a:solidFill>
                    <a:srgbClr val="0D2547"/>
                  </a:solidFill>
                  <a:effectLst/>
                  <a:uLnTx/>
                  <a:uFillTx/>
                  <a:latin typeface="Symbio AR+LT"/>
                  <a:ea typeface="+mn-ea"/>
                  <a:cs typeface="Symbio AR+LT"/>
                </a:endParaRPr>
              </a:p>
            </p:txBody>
          </p:sp>
          <p:grpSp>
            <p:nvGrpSpPr>
              <p:cNvPr id="270" name="Google Shape;1188;p42">
                <a:extLst>
                  <a:ext uri="{FF2B5EF4-FFF2-40B4-BE49-F238E27FC236}">
                    <a16:creationId xmlns:a16="http://schemas.microsoft.com/office/drawing/2014/main" id="{EE14BEB3-E586-4DA7-B29C-35A22F4A12EA}"/>
                  </a:ext>
                </a:extLst>
              </p:cNvPr>
              <p:cNvGrpSpPr/>
              <p:nvPr/>
            </p:nvGrpSpPr>
            <p:grpSpPr>
              <a:xfrm>
                <a:off x="5400545" y="3665715"/>
                <a:ext cx="457189" cy="398590"/>
                <a:chOff x="5046550" y="2327025"/>
                <a:chExt cx="299325" cy="261525"/>
              </a:xfrm>
            </p:grpSpPr>
            <p:sp>
              <p:nvSpPr>
                <p:cNvPr id="271" name="Google Shape;1189;p42">
                  <a:extLst>
                    <a:ext uri="{FF2B5EF4-FFF2-40B4-BE49-F238E27FC236}">
                      <a16:creationId xmlns:a16="http://schemas.microsoft.com/office/drawing/2014/main" id="{AF24BA46-D805-4C2B-811F-BBB6BCE7A760}"/>
                    </a:ext>
                  </a:extLst>
                </p:cNvPr>
                <p:cNvSpPr/>
                <p:nvPr/>
              </p:nvSpPr>
              <p:spPr>
                <a:xfrm>
                  <a:off x="5046550" y="2448325"/>
                  <a:ext cx="297750" cy="140225"/>
                </a:xfrm>
                <a:custGeom>
                  <a:avLst/>
                  <a:gdLst/>
                  <a:ahLst/>
                  <a:cxnLst/>
                  <a:rect l="l" t="t" r="r" b="b"/>
                  <a:pathLst>
                    <a:path w="11910" h="5609" extrusionOk="0">
                      <a:moveTo>
                        <a:pt x="4569" y="1386"/>
                      </a:moveTo>
                      <a:cubicBezTo>
                        <a:pt x="4538" y="1575"/>
                        <a:pt x="4506" y="1828"/>
                        <a:pt x="4443" y="2111"/>
                      </a:cubicBezTo>
                      <a:lnTo>
                        <a:pt x="757" y="2111"/>
                      </a:lnTo>
                      <a:lnTo>
                        <a:pt x="757" y="1386"/>
                      </a:lnTo>
                      <a:close/>
                      <a:moveTo>
                        <a:pt x="11185" y="1386"/>
                      </a:moveTo>
                      <a:lnTo>
                        <a:pt x="11185" y="2111"/>
                      </a:lnTo>
                      <a:lnTo>
                        <a:pt x="7530" y="2111"/>
                      </a:lnTo>
                      <a:cubicBezTo>
                        <a:pt x="7467" y="1828"/>
                        <a:pt x="7436" y="1575"/>
                        <a:pt x="7373" y="1386"/>
                      </a:cubicBezTo>
                      <a:close/>
                      <a:moveTo>
                        <a:pt x="5955" y="725"/>
                      </a:moveTo>
                      <a:cubicBezTo>
                        <a:pt x="6270" y="725"/>
                        <a:pt x="6396" y="788"/>
                        <a:pt x="6491" y="1071"/>
                      </a:cubicBezTo>
                      <a:cubicBezTo>
                        <a:pt x="6743" y="1639"/>
                        <a:pt x="6900" y="2804"/>
                        <a:pt x="7247" y="4852"/>
                      </a:cubicBezTo>
                      <a:lnTo>
                        <a:pt x="4664" y="4852"/>
                      </a:lnTo>
                      <a:cubicBezTo>
                        <a:pt x="5010" y="2804"/>
                        <a:pt x="5168" y="1639"/>
                        <a:pt x="5388" y="1071"/>
                      </a:cubicBezTo>
                      <a:cubicBezTo>
                        <a:pt x="5514" y="788"/>
                        <a:pt x="5640" y="725"/>
                        <a:pt x="5955" y="725"/>
                      </a:cubicBezTo>
                      <a:close/>
                      <a:moveTo>
                        <a:pt x="5955" y="0"/>
                      </a:moveTo>
                      <a:cubicBezTo>
                        <a:pt x="5357" y="0"/>
                        <a:pt x="5010" y="221"/>
                        <a:pt x="4758" y="725"/>
                      </a:cubicBezTo>
                      <a:lnTo>
                        <a:pt x="347" y="725"/>
                      </a:lnTo>
                      <a:cubicBezTo>
                        <a:pt x="158" y="725"/>
                        <a:pt x="1" y="882"/>
                        <a:pt x="1" y="1071"/>
                      </a:cubicBezTo>
                      <a:lnTo>
                        <a:pt x="1" y="2458"/>
                      </a:lnTo>
                      <a:cubicBezTo>
                        <a:pt x="1" y="2647"/>
                        <a:pt x="158" y="2804"/>
                        <a:pt x="347" y="2804"/>
                      </a:cubicBezTo>
                      <a:lnTo>
                        <a:pt x="4254" y="2804"/>
                      </a:lnTo>
                      <a:cubicBezTo>
                        <a:pt x="4191" y="3371"/>
                        <a:pt x="4065" y="4064"/>
                        <a:pt x="3907" y="4884"/>
                      </a:cubicBezTo>
                      <a:lnTo>
                        <a:pt x="3498" y="4884"/>
                      </a:lnTo>
                      <a:cubicBezTo>
                        <a:pt x="3309" y="4884"/>
                        <a:pt x="3151" y="5041"/>
                        <a:pt x="3151" y="5262"/>
                      </a:cubicBezTo>
                      <a:cubicBezTo>
                        <a:pt x="3151" y="5451"/>
                        <a:pt x="3309" y="5608"/>
                        <a:pt x="3498" y="5608"/>
                      </a:cubicBezTo>
                      <a:lnTo>
                        <a:pt x="8350" y="5608"/>
                      </a:lnTo>
                      <a:cubicBezTo>
                        <a:pt x="8539" y="5608"/>
                        <a:pt x="8696" y="5451"/>
                        <a:pt x="8696" y="5262"/>
                      </a:cubicBezTo>
                      <a:cubicBezTo>
                        <a:pt x="8696" y="5041"/>
                        <a:pt x="8539" y="4884"/>
                        <a:pt x="8350" y="4884"/>
                      </a:cubicBezTo>
                      <a:lnTo>
                        <a:pt x="7972" y="4884"/>
                      </a:lnTo>
                      <a:cubicBezTo>
                        <a:pt x="7814" y="4064"/>
                        <a:pt x="7688" y="3403"/>
                        <a:pt x="7593" y="2804"/>
                      </a:cubicBezTo>
                      <a:lnTo>
                        <a:pt x="11500" y="2804"/>
                      </a:lnTo>
                      <a:cubicBezTo>
                        <a:pt x="11689" y="2804"/>
                        <a:pt x="11847" y="2647"/>
                        <a:pt x="11847" y="2458"/>
                      </a:cubicBezTo>
                      <a:lnTo>
                        <a:pt x="11847" y="1071"/>
                      </a:lnTo>
                      <a:cubicBezTo>
                        <a:pt x="11910" y="882"/>
                        <a:pt x="11752" y="725"/>
                        <a:pt x="11532" y="725"/>
                      </a:cubicBezTo>
                      <a:lnTo>
                        <a:pt x="7121" y="725"/>
                      </a:lnTo>
                      <a:cubicBezTo>
                        <a:pt x="6900" y="252"/>
                        <a:pt x="6554" y="0"/>
                        <a:pt x="5955"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D2547"/>
                    </a:solidFill>
                    <a:effectLst/>
                    <a:uLnTx/>
                    <a:uFillTx/>
                    <a:latin typeface="Symbio AR+LT"/>
                    <a:ea typeface="+mn-ea"/>
                    <a:cs typeface="Symbio AR+LT"/>
                  </a:endParaRPr>
                </a:p>
              </p:txBody>
            </p:sp>
            <p:sp>
              <p:nvSpPr>
                <p:cNvPr id="272" name="Google Shape;1190;p42">
                  <a:extLst>
                    <a:ext uri="{FF2B5EF4-FFF2-40B4-BE49-F238E27FC236}">
                      <a16:creationId xmlns:a16="http://schemas.microsoft.com/office/drawing/2014/main" id="{84E4DAE4-C7A3-4A03-A9F5-B0AE9869C23E}"/>
                    </a:ext>
                  </a:extLst>
                </p:cNvPr>
                <p:cNvSpPr/>
                <p:nvPr/>
              </p:nvSpPr>
              <p:spPr>
                <a:xfrm>
                  <a:off x="5241900" y="2327025"/>
                  <a:ext cx="103975" cy="121325"/>
                </a:xfrm>
                <a:custGeom>
                  <a:avLst/>
                  <a:gdLst/>
                  <a:ahLst/>
                  <a:cxnLst/>
                  <a:rect l="l" t="t" r="r" b="b"/>
                  <a:pathLst>
                    <a:path w="4159" h="4853" extrusionOk="0">
                      <a:moveTo>
                        <a:pt x="1985" y="725"/>
                      </a:moveTo>
                      <a:cubicBezTo>
                        <a:pt x="2394" y="725"/>
                        <a:pt x="2709" y="1040"/>
                        <a:pt x="2709" y="1450"/>
                      </a:cubicBezTo>
                      <a:cubicBezTo>
                        <a:pt x="2709" y="1828"/>
                        <a:pt x="2394" y="2143"/>
                        <a:pt x="1985" y="2143"/>
                      </a:cubicBezTo>
                      <a:cubicBezTo>
                        <a:pt x="1607" y="2143"/>
                        <a:pt x="1292" y="1828"/>
                        <a:pt x="1292" y="1450"/>
                      </a:cubicBezTo>
                      <a:cubicBezTo>
                        <a:pt x="1292" y="1040"/>
                        <a:pt x="1638" y="725"/>
                        <a:pt x="1985" y="725"/>
                      </a:cubicBezTo>
                      <a:close/>
                      <a:moveTo>
                        <a:pt x="1985" y="2804"/>
                      </a:moveTo>
                      <a:cubicBezTo>
                        <a:pt x="2741" y="2804"/>
                        <a:pt x="3371" y="3435"/>
                        <a:pt x="3371" y="4191"/>
                      </a:cubicBezTo>
                      <a:lnTo>
                        <a:pt x="630" y="4191"/>
                      </a:lnTo>
                      <a:cubicBezTo>
                        <a:pt x="630" y="3435"/>
                        <a:pt x="1260" y="2804"/>
                        <a:pt x="1985" y="2804"/>
                      </a:cubicBezTo>
                      <a:close/>
                      <a:moveTo>
                        <a:pt x="2048" y="1"/>
                      </a:moveTo>
                      <a:cubicBezTo>
                        <a:pt x="1292" y="1"/>
                        <a:pt x="662" y="631"/>
                        <a:pt x="662" y="1387"/>
                      </a:cubicBezTo>
                      <a:cubicBezTo>
                        <a:pt x="662" y="1765"/>
                        <a:pt x="819" y="2111"/>
                        <a:pt x="1040" y="2332"/>
                      </a:cubicBezTo>
                      <a:cubicBezTo>
                        <a:pt x="410" y="2710"/>
                        <a:pt x="0" y="3372"/>
                        <a:pt x="0" y="4159"/>
                      </a:cubicBezTo>
                      <a:lnTo>
                        <a:pt x="0" y="4506"/>
                      </a:lnTo>
                      <a:cubicBezTo>
                        <a:pt x="0" y="4695"/>
                        <a:pt x="158" y="4852"/>
                        <a:pt x="347" y="4852"/>
                      </a:cubicBezTo>
                      <a:lnTo>
                        <a:pt x="3812" y="4852"/>
                      </a:lnTo>
                      <a:cubicBezTo>
                        <a:pt x="4001" y="4852"/>
                        <a:pt x="4159" y="4695"/>
                        <a:pt x="4159" y="4506"/>
                      </a:cubicBezTo>
                      <a:lnTo>
                        <a:pt x="4159" y="4159"/>
                      </a:lnTo>
                      <a:cubicBezTo>
                        <a:pt x="4096" y="3403"/>
                        <a:pt x="3655" y="2710"/>
                        <a:pt x="3025" y="2332"/>
                      </a:cubicBezTo>
                      <a:cubicBezTo>
                        <a:pt x="3245" y="2111"/>
                        <a:pt x="3403" y="1765"/>
                        <a:pt x="3403" y="1387"/>
                      </a:cubicBezTo>
                      <a:cubicBezTo>
                        <a:pt x="3403" y="631"/>
                        <a:pt x="2772" y="1"/>
                        <a:pt x="2048"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D2547"/>
                    </a:solidFill>
                    <a:effectLst/>
                    <a:uLnTx/>
                    <a:uFillTx/>
                    <a:latin typeface="Symbio AR+LT"/>
                    <a:ea typeface="+mn-ea"/>
                    <a:cs typeface="Symbio AR+LT"/>
                  </a:endParaRPr>
                </a:p>
              </p:txBody>
            </p:sp>
            <p:sp>
              <p:nvSpPr>
                <p:cNvPr id="273" name="Google Shape;1191;p42">
                  <a:extLst>
                    <a:ext uri="{FF2B5EF4-FFF2-40B4-BE49-F238E27FC236}">
                      <a16:creationId xmlns:a16="http://schemas.microsoft.com/office/drawing/2014/main" id="{67D0DB5F-764A-417D-9808-96CD5A2C30A3}"/>
                    </a:ext>
                  </a:extLst>
                </p:cNvPr>
                <p:cNvSpPr/>
                <p:nvPr/>
              </p:nvSpPr>
              <p:spPr>
                <a:xfrm>
                  <a:off x="5048925" y="2328600"/>
                  <a:ext cx="103975" cy="121325"/>
                </a:xfrm>
                <a:custGeom>
                  <a:avLst/>
                  <a:gdLst/>
                  <a:ahLst/>
                  <a:cxnLst/>
                  <a:rect l="l" t="t" r="r" b="b"/>
                  <a:pathLst>
                    <a:path w="4159" h="4853" extrusionOk="0">
                      <a:moveTo>
                        <a:pt x="2048" y="662"/>
                      </a:moveTo>
                      <a:cubicBezTo>
                        <a:pt x="2426" y="662"/>
                        <a:pt x="2741" y="977"/>
                        <a:pt x="2741" y="1387"/>
                      </a:cubicBezTo>
                      <a:cubicBezTo>
                        <a:pt x="2741" y="1765"/>
                        <a:pt x="2426" y="2080"/>
                        <a:pt x="2048" y="2080"/>
                      </a:cubicBezTo>
                      <a:cubicBezTo>
                        <a:pt x="1639" y="2080"/>
                        <a:pt x="1324" y="1765"/>
                        <a:pt x="1324" y="1387"/>
                      </a:cubicBezTo>
                      <a:cubicBezTo>
                        <a:pt x="1324" y="977"/>
                        <a:pt x="1670" y="662"/>
                        <a:pt x="2048" y="662"/>
                      </a:cubicBezTo>
                      <a:close/>
                      <a:moveTo>
                        <a:pt x="2048" y="2710"/>
                      </a:moveTo>
                      <a:cubicBezTo>
                        <a:pt x="2773" y="2710"/>
                        <a:pt x="3403" y="3340"/>
                        <a:pt x="3403" y="4096"/>
                      </a:cubicBezTo>
                      <a:lnTo>
                        <a:pt x="662" y="4096"/>
                      </a:lnTo>
                      <a:cubicBezTo>
                        <a:pt x="662" y="3340"/>
                        <a:pt x="1292" y="2710"/>
                        <a:pt x="2048" y="2710"/>
                      </a:cubicBezTo>
                      <a:close/>
                      <a:moveTo>
                        <a:pt x="2111" y="1"/>
                      </a:moveTo>
                      <a:cubicBezTo>
                        <a:pt x="1355" y="1"/>
                        <a:pt x="725" y="631"/>
                        <a:pt x="725" y="1387"/>
                      </a:cubicBezTo>
                      <a:cubicBezTo>
                        <a:pt x="725" y="1733"/>
                        <a:pt x="882" y="2080"/>
                        <a:pt x="1134" y="2332"/>
                      </a:cubicBezTo>
                      <a:cubicBezTo>
                        <a:pt x="410" y="2647"/>
                        <a:pt x="0" y="3340"/>
                        <a:pt x="0" y="4128"/>
                      </a:cubicBezTo>
                      <a:lnTo>
                        <a:pt x="0" y="4474"/>
                      </a:lnTo>
                      <a:cubicBezTo>
                        <a:pt x="0" y="4695"/>
                        <a:pt x="158" y="4852"/>
                        <a:pt x="347" y="4852"/>
                      </a:cubicBezTo>
                      <a:lnTo>
                        <a:pt x="3812" y="4852"/>
                      </a:lnTo>
                      <a:cubicBezTo>
                        <a:pt x="4001" y="4852"/>
                        <a:pt x="4159" y="4695"/>
                        <a:pt x="4159" y="4474"/>
                      </a:cubicBezTo>
                      <a:lnTo>
                        <a:pt x="4159" y="4128"/>
                      </a:lnTo>
                      <a:cubicBezTo>
                        <a:pt x="4159" y="3340"/>
                        <a:pt x="3718" y="2678"/>
                        <a:pt x="3088" y="2332"/>
                      </a:cubicBezTo>
                      <a:cubicBezTo>
                        <a:pt x="3340" y="2080"/>
                        <a:pt x="3497" y="1733"/>
                        <a:pt x="3497" y="1387"/>
                      </a:cubicBezTo>
                      <a:cubicBezTo>
                        <a:pt x="3497" y="631"/>
                        <a:pt x="2867" y="1"/>
                        <a:pt x="2111"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D2547"/>
                    </a:solidFill>
                    <a:effectLst/>
                    <a:uLnTx/>
                    <a:uFillTx/>
                    <a:latin typeface="Symbio AR+LT"/>
                    <a:ea typeface="+mn-ea"/>
                    <a:cs typeface="Symbio AR+LT"/>
                  </a:endParaRPr>
                </a:p>
              </p:txBody>
            </p:sp>
          </p:grpSp>
        </p:grpSp>
        <p:sp>
          <p:nvSpPr>
            <p:cNvPr id="267" name="Rectangle 266">
              <a:extLst>
                <a:ext uri="{FF2B5EF4-FFF2-40B4-BE49-F238E27FC236}">
                  <a16:creationId xmlns:a16="http://schemas.microsoft.com/office/drawing/2014/main" id="{5B4A2EC8-7CFD-4496-9B55-E625F2CCFD12}"/>
                </a:ext>
              </a:extLst>
            </p:cNvPr>
            <p:cNvSpPr/>
            <p:nvPr/>
          </p:nvSpPr>
          <p:spPr>
            <a:xfrm>
              <a:off x="9366424" y="3572628"/>
              <a:ext cx="549186" cy="338554"/>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SA" sz="1600" b="1" i="0" u="none" strike="noStrike" kern="1200" cap="none" spc="0" normalizeH="0" baseline="0" noProof="0" dirty="0">
                  <a:ln>
                    <a:noFill/>
                  </a:ln>
                  <a:solidFill>
                    <a:srgbClr val="04DAD5"/>
                  </a:solidFill>
                  <a:effectLst>
                    <a:outerShdw blurRad="38100" dist="38100" dir="2700000" algn="tl">
                      <a:srgbClr val="000000">
                        <a:alpha val="43137"/>
                      </a:srgbClr>
                    </a:outerShdw>
                  </a:effectLst>
                  <a:uLnTx/>
                  <a:uFillTx/>
                  <a:latin typeface="SST Arabic" panose="020B0504030504020204" pitchFamily="34" charset="-78"/>
                  <a:ea typeface="+mn-ea"/>
                  <a:cs typeface="SST Arabic" panose="020B0504030504020204" pitchFamily="34" charset="-78"/>
                </a:rPr>
                <a:t>2</a:t>
              </a:r>
            </a:p>
          </p:txBody>
        </p:sp>
      </p:grpSp>
      <p:sp>
        <p:nvSpPr>
          <p:cNvPr id="276" name="Title 1">
            <a:extLst>
              <a:ext uri="{FF2B5EF4-FFF2-40B4-BE49-F238E27FC236}">
                <a16:creationId xmlns:a16="http://schemas.microsoft.com/office/drawing/2014/main" id="{EF709260-96C2-4F56-8767-74896A0F05E4}"/>
              </a:ext>
            </a:extLst>
          </p:cNvPr>
          <p:cNvSpPr txBox="1">
            <a:spLocks/>
          </p:cNvSpPr>
          <p:nvPr/>
        </p:nvSpPr>
        <p:spPr>
          <a:xfrm>
            <a:off x="7741351" y="2776749"/>
            <a:ext cx="2821764" cy="659360"/>
          </a:xfrm>
          <a:prstGeom prst="rect">
            <a:avLst/>
          </a:prstGeom>
        </p:spPr>
        <p:txBody>
          <a:bodyPr vert="horz" lIns="0" tIns="0" rIns="0" bIns="0" rtlCol="0" anchor="t">
            <a:noAutofit/>
          </a:bodyPr>
          <a:lstStyle>
            <a:lvl1pPr algn="r" defTabSz="914400" rtl="1" eaLnBrk="1" latinLnBrk="0" hangingPunct="1">
              <a:lnSpc>
                <a:spcPct val="90000"/>
              </a:lnSpc>
              <a:spcBef>
                <a:spcPct val="0"/>
              </a:spcBef>
              <a:buNone/>
              <a:defRPr sz="2600" kern="1200">
                <a:solidFill>
                  <a:schemeClr val="accent3"/>
                </a:solidFill>
                <a:latin typeface="Greta Arabic" pitchFamily="2" charset="-78"/>
                <a:ea typeface="+mj-ea"/>
                <a:cs typeface="+mj-cs"/>
              </a:defRPr>
            </a:lvl1pPr>
          </a:lstStyle>
          <a:p>
            <a:pPr marL="0" marR="0" lvl="0" indent="0" algn="ctr" defTabSz="914400" rtl="1" eaLnBrk="1" fontAlgn="auto" latinLnBrk="0" hangingPunct="1">
              <a:lnSpc>
                <a:spcPct val="150000"/>
              </a:lnSpc>
              <a:spcBef>
                <a:spcPct val="0"/>
              </a:spcBef>
              <a:spcAft>
                <a:spcPts val="0"/>
              </a:spcAft>
              <a:buClrTx/>
              <a:buSzTx/>
              <a:buFontTx/>
              <a:buNone/>
              <a:tabLst/>
              <a:defRPr/>
            </a:pPr>
            <a:r>
              <a:rPr kumimoji="0" lang="ar-SA" sz="1000" b="0" i="0" u="none" strike="noStrike" kern="1200" cap="none" spc="0" normalizeH="0" baseline="0" noProof="0" dirty="0">
                <a:ln>
                  <a:noFill/>
                </a:ln>
                <a:solidFill>
                  <a:srgbClr val="0D2547"/>
                </a:solidFill>
                <a:effectLst/>
                <a:uLnTx/>
                <a:uFillTx/>
                <a:latin typeface="Somar Light" panose="00000400000000000000" pitchFamily="50" charset="-78"/>
                <a:ea typeface="+mj-ea"/>
                <a:cs typeface="Somar Bold"/>
              </a:rPr>
              <a:t>احتساب التوزيع الطبيعي  بناء على نسبة</a:t>
            </a:r>
            <a:r>
              <a:rPr kumimoji="0" lang="en-US" sz="1000" b="0" i="0" u="none" strike="noStrike" kern="1200" cap="none" spc="0" normalizeH="0" baseline="0" noProof="0" dirty="0">
                <a:ln>
                  <a:noFill/>
                </a:ln>
                <a:solidFill>
                  <a:srgbClr val="0D2547"/>
                </a:solidFill>
                <a:effectLst/>
                <a:uLnTx/>
                <a:uFillTx/>
                <a:latin typeface="Somar Light" panose="00000400000000000000" pitchFamily="50" charset="-78"/>
                <a:ea typeface="+mj-ea"/>
                <a:cs typeface="Somar Bold"/>
              </a:rPr>
              <a:t>:</a:t>
            </a:r>
            <a:endParaRPr kumimoji="0" lang="ar-SA" sz="1000" b="0" i="0" u="none" strike="noStrike" kern="1200" cap="none" spc="0" normalizeH="0" baseline="0" noProof="0" dirty="0">
              <a:ln>
                <a:noFill/>
              </a:ln>
              <a:solidFill>
                <a:srgbClr val="0D2547"/>
              </a:solidFill>
              <a:effectLst/>
              <a:uLnTx/>
              <a:uFillTx/>
              <a:latin typeface="Somar Light" panose="00000400000000000000" pitchFamily="50" charset="-78"/>
              <a:ea typeface="+mj-ea"/>
              <a:cs typeface="Somar Bold"/>
            </a:endParaRPr>
          </a:p>
          <a:p>
            <a:pPr marL="0" marR="0" lvl="0" indent="0" algn="ctr" defTabSz="914400" rtl="1" eaLnBrk="1" fontAlgn="auto" latinLnBrk="0" hangingPunct="1">
              <a:lnSpc>
                <a:spcPct val="150000"/>
              </a:lnSpc>
              <a:spcBef>
                <a:spcPct val="0"/>
              </a:spcBef>
              <a:spcAft>
                <a:spcPts val="0"/>
              </a:spcAft>
              <a:buClrTx/>
              <a:buSzTx/>
              <a:buFontTx/>
              <a:buNone/>
              <a:tabLst/>
              <a:defRPr/>
            </a:pPr>
            <a:r>
              <a:rPr kumimoji="0" lang="ar-SA" sz="1000" b="0" i="0" u="none" strike="noStrike" kern="1200" cap="none" spc="0" normalizeH="0" baseline="0" noProof="0" dirty="0">
                <a:ln>
                  <a:noFill/>
                </a:ln>
                <a:solidFill>
                  <a:srgbClr val="0D2547"/>
                </a:solidFill>
                <a:effectLst/>
                <a:uLnTx/>
                <a:uFillTx/>
                <a:latin typeface="Somar Light" panose="00000400000000000000" pitchFamily="50" charset="-78"/>
                <a:ea typeface="+mj-ea"/>
                <a:cs typeface="Somar Light" panose="00000400000000000000" pitchFamily="50" charset="-78"/>
              </a:rPr>
              <a:t>(حركات سائق بمركبة خاصة(خصوصي))</a:t>
            </a:r>
          </a:p>
          <a:p>
            <a:pPr marL="0" marR="0" lvl="0" indent="0" algn="ctr" defTabSz="914400" rtl="1" eaLnBrk="1" fontAlgn="auto" latinLnBrk="0" hangingPunct="1">
              <a:lnSpc>
                <a:spcPct val="150000"/>
              </a:lnSpc>
              <a:spcBef>
                <a:spcPct val="0"/>
              </a:spcBef>
              <a:spcAft>
                <a:spcPts val="0"/>
              </a:spcAft>
              <a:buClrTx/>
              <a:buSzTx/>
              <a:buFontTx/>
              <a:buNone/>
              <a:tabLst/>
              <a:defRPr/>
            </a:pPr>
            <a:r>
              <a:rPr kumimoji="0" lang="ar-SA" sz="1000" b="0" i="0" u="none" strike="noStrike" kern="1200" cap="none" spc="0" normalizeH="0" baseline="0" noProof="0" dirty="0">
                <a:ln>
                  <a:noFill/>
                </a:ln>
                <a:solidFill>
                  <a:srgbClr val="0D2547"/>
                </a:solidFill>
                <a:effectLst/>
                <a:uLnTx/>
                <a:uFillTx/>
                <a:latin typeface="Somar Light" panose="00000400000000000000" pitchFamily="50" charset="-78"/>
                <a:ea typeface="+mj-ea"/>
                <a:cs typeface="Somar Light" panose="00000400000000000000" pitchFamily="50" charset="-78"/>
              </a:rPr>
              <a:t> من (إجمالي حركاته). </a:t>
            </a:r>
            <a:endParaRPr kumimoji="0" lang="en-US" sz="1000" b="0" i="0" u="none" strike="noStrike" kern="1200" cap="none" spc="0" normalizeH="0" baseline="0" noProof="0" dirty="0">
              <a:ln>
                <a:noFill/>
              </a:ln>
              <a:solidFill>
                <a:srgbClr val="04ACA8"/>
              </a:solidFill>
              <a:effectLst/>
              <a:uLnTx/>
              <a:uFillTx/>
              <a:latin typeface="Somar Light" panose="00000400000000000000" pitchFamily="50" charset="-78"/>
              <a:ea typeface="+mj-ea"/>
              <a:cs typeface="Somar Bold"/>
            </a:endParaRPr>
          </a:p>
        </p:txBody>
      </p:sp>
      <p:sp>
        <p:nvSpPr>
          <p:cNvPr id="277" name="Rectangle 276">
            <a:extLst>
              <a:ext uri="{FF2B5EF4-FFF2-40B4-BE49-F238E27FC236}">
                <a16:creationId xmlns:a16="http://schemas.microsoft.com/office/drawing/2014/main" id="{0826B94C-12CE-4DD7-B8FB-F2B960BE6908}"/>
              </a:ext>
            </a:extLst>
          </p:cNvPr>
          <p:cNvSpPr/>
          <p:nvPr/>
        </p:nvSpPr>
        <p:spPr>
          <a:xfrm>
            <a:off x="7948999" y="3610259"/>
            <a:ext cx="2565967" cy="4109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ymbio AR+LT"/>
              <a:ea typeface="+mn-ea"/>
              <a:cs typeface="Symbio AR+LT"/>
            </a:endParaRPr>
          </a:p>
        </p:txBody>
      </p:sp>
      <p:sp>
        <p:nvSpPr>
          <p:cNvPr id="291" name="Rounded Rectangle 117">
            <a:extLst>
              <a:ext uri="{FF2B5EF4-FFF2-40B4-BE49-F238E27FC236}">
                <a16:creationId xmlns:a16="http://schemas.microsoft.com/office/drawing/2014/main" id="{5C419231-228B-46A0-9DF7-51D0FE731037}"/>
              </a:ext>
            </a:extLst>
          </p:cNvPr>
          <p:cNvSpPr/>
          <p:nvPr/>
        </p:nvSpPr>
        <p:spPr>
          <a:xfrm>
            <a:off x="6339841" y="1622874"/>
            <a:ext cx="1320216" cy="2532565"/>
          </a:xfrm>
          <a:prstGeom prst="roundRect">
            <a:avLst>
              <a:gd name="adj" fmla="val 3508"/>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a:noFill/>
              </a:ln>
              <a:solidFill>
                <a:srgbClr val="FFFFFF"/>
              </a:solidFill>
              <a:effectLst/>
              <a:uLnTx/>
              <a:uFillTx/>
              <a:latin typeface="SST Arabic" panose="020B0504030504020204" pitchFamily="34" charset="-78"/>
              <a:ea typeface="+mn-ea"/>
              <a:cs typeface="SST Arabic" panose="020B0504030504020204" pitchFamily="34" charset="-78"/>
            </a:endParaRPr>
          </a:p>
        </p:txBody>
      </p:sp>
      <p:grpSp>
        <p:nvGrpSpPr>
          <p:cNvPr id="278" name="Group 277">
            <a:extLst>
              <a:ext uri="{FF2B5EF4-FFF2-40B4-BE49-F238E27FC236}">
                <a16:creationId xmlns:a16="http://schemas.microsoft.com/office/drawing/2014/main" id="{E20C4C9E-3848-41BA-B2BF-4BDC2A22C555}"/>
              </a:ext>
            </a:extLst>
          </p:cNvPr>
          <p:cNvGrpSpPr/>
          <p:nvPr/>
        </p:nvGrpSpPr>
        <p:grpSpPr>
          <a:xfrm>
            <a:off x="10272086" y="3627869"/>
            <a:ext cx="549186" cy="357216"/>
            <a:chOff x="9366424" y="3553966"/>
            <a:chExt cx="549186" cy="357216"/>
          </a:xfrm>
        </p:grpSpPr>
        <p:grpSp>
          <p:nvGrpSpPr>
            <p:cNvPr id="279" name="Group 278">
              <a:extLst>
                <a:ext uri="{FF2B5EF4-FFF2-40B4-BE49-F238E27FC236}">
                  <a16:creationId xmlns:a16="http://schemas.microsoft.com/office/drawing/2014/main" id="{8A49BB59-160E-46DC-8084-E0F55F8FB0EF}"/>
                </a:ext>
              </a:extLst>
            </p:cNvPr>
            <p:cNvGrpSpPr/>
            <p:nvPr/>
          </p:nvGrpSpPr>
          <p:grpSpPr>
            <a:xfrm>
              <a:off x="9453162" y="3553966"/>
              <a:ext cx="387627" cy="352509"/>
              <a:chOff x="5112361" y="3348237"/>
              <a:chExt cx="1033500" cy="1033500"/>
            </a:xfrm>
          </p:grpSpPr>
          <p:sp>
            <p:nvSpPr>
              <p:cNvPr id="281" name="Google Shape;1186;p42">
                <a:extLst>
                  <a:ext uri="{FF2B5EF4-FFF2-40B4-BE49-F238E27FC236}">
                    <a16:creationId xmlns:a16="http://schemas.microsoft.com/office/drawing/2014/main" id="{B09B80F3-4EC3-4FBD-B5E1-588F7BBA00A9}"/>
                  </a:ext>
                </a:extLst>
              </p:cNvPr>
              <p:cNvSpPr/>
              <p:nvPr/>
            </p:nvSpPr>
            <p:spPr>
              <a:xfrm>
                <a:off x="5112361" y="3348237"/>
                <a:ext cx="1033500" cy="1033500"/>
              </a:xfrm>
              <a:prstGeom prst="ellipse">
                <a:avLst/>
              </a:prstGeom>
              <a:solidFill>
                <a:schemeClr val="accent3">
                  <a:lumMod val="50000"/>
                </a:scheme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0D2547"/>
                  </a:solidFill>
                  <a:effectLst/>
                  <a:uLnTx/>
                  <a:uFillTx/>
                  <a:latin typeface="Symbio AR+LT"/>
                  <a:ea typeface="+mn-ea"/>
                  <a:cs typeface="Symbio AR+LT"/>
                </a:endParaRPr>
              </a:p>
            </p:txBody>
          </p:sp>
          <p:sp>
            <p:nvSpPr>
              <p:cNvPr id="282" name="Google Shape;1187;p42">
                <a:extLst>
                  <a:ext uri="{FF2B5EF4-FFF2-40B4-BE49-F238E27FC236}">
                    <a16:creationId xmlns:a16="http://schemas.microsoft.com/office/drawing/2014/main" id="{A34B05E3-F749-47FA-9447-67F098478C01}"/>
                  </a:ext>
                </a:extLst>
              </p:cNvPr>
              <p:cNvSpPr/>
              <p:nvPr/>
            </p:nvSpPr>
            <p:spPr>
              <a:xfrm>
                <a:off x="5221432" y="3457310"/>
                <a:ext cx="815400" cy="815400"/>
              </a:xfrm>
              <a:prstGeom prst="ellipse">
                <a:avLst/>
              </a:prstGeom>
              <a:solidFill>
                <a:schemeClr val="bg1"/>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endParaRPr kumimoji="0" sz="900" b="0" i="0" u="none" strike="noStrike" kern="1200" cap="none" spc="0" normalizeH="0" baseline="0" noProof="0" dirty="0">
                  <a:ln>
                    <a:noFill/>
                  </a:ln>
                  <a:solidFill>
                    <a:srgbClr val="0D2547"/>
                  </a:solidFill>
                  <a:effectLst/>
                  <a:uLnTx/>
                  <a:uFillTx/>
                  <a:latin typeface="Symbio AR+LT"/>
                  <a:ea typeface="+mn-ea"/>
                  <a:cs typeface="Symbio AR+LT"/>
                </a:endParaRPr>
              </a:p>
            </p:txBody>
          </p:sp>
          <p:grpSp>
            <p:nvGrpSpPr>
              <p:cNvPr id="283" name="Google Shape;1188;p42">
                <a:extLst>
                  <a:ext uri="{FF2B5EF4-FFF2-40B4-BE49-F238E27FC236}">
                    <a16:creationId xmlns:a16="http://schemas.microsoft.com/office/drawing/2014/main" id="{BAF770F6-367D-4F08-B4D0-42E6C7E70516}"/>
                  </a:ext>
                </a:extLst>
              </p:cNvPr>
              <p:cNvGrpSpPr/>
              <p:nvPr/>
            </p:nvGrpSpPr>
            <p:grpSpPr>
              <a:xfrm>
                <a:off x="5400545" y="3665715"/>
                <a:ext cx="457189" cy="398590"/>
                <a:chOff x="5046550" y="2327025"/>
                <a:chExt cx="299325" cy="261525"/>
              </a:xfrm>
            </p:grpSpPr>
            <p:sp>
              <p:nvSpPr>
                <p:cNvPr id="284" name="Google Shape;1189;p42">
                  <a:extLst>
                    <a:ext uri="{FF2B5EF4-FFF2-40B4-BE49-F238E27FC236}">
                      <a16:creationId xmlns:a16="http://schemas.microsoft.com/office/drawing/2014/main" id="{D16AC7D2-F33F-484D-A7B0-AA98A81D5560}"/>
                    </a:ext>
                  </a:extLst>
                </p:cNvPr>
                <p:cNvSpPr/>
                <p:nvPr/>
              </p:nvSpPr>
              <p:spPr>
                <a:xfrm>
                  <a:off x="5046550" y="2448325"/>
                  <a:ext cx="297750" cy="140225"/>
                </a:xfrm>
                <a:custGeom>
                  <a:avLst/>
                  <a:gdLst/>
                  <a:ahLst/>
                  <a:cxnLst/>
                  <a:rect l="l" t="t" r="r" b="b"/>
                  <a:pathLst>
                    <a:path w="11910" h="5609" extrusionOk="0">
                      <a:moveTo>
                        <a:pt x="4569" y="1386"/>
                      </a:moveTo>
                      <a:cubicBezTo>
                        <a:pt x="4538" y="1575"/>
                        <a:pt x="4506" y="1828"/>
                        <a:pt x="4443" y="2111"/>
                      </a:cubicBezTo>
                      <a:lnTo>
                        <a:pt x="757" y="2111"/>
                      </a:lnTo>
                      <a:lnTo>
                        <a:pt x="757" y="1386"/>
                      </a:lnTo>
                      <a:close/>
                      <a:moveTo>
                        <a:pt x="11185" y="1386"/>
                      </a:moveTo>
                      <a:lnTo>
                        <a:pt x="11185" y="2111"/>
                      </a:lnTo>
                      <a:lnTo>
                        <a:pt x="7530" y="2111"/>
                      </a:lnTo>
                      <a:cubicBezTo>
                        <a:pt x="7467" y="1828"/>
                        <a:pt x="7436" y="1575"/>
                        <a:pt x="7373" y="1386"/>
                      </a:cubicBezTo>
                      <a:close/>
                      <a:moveTo>
                        <a:pt x="5955" y="725"/>
                      </a:moveTo>
                      <a:cubicBezTo>
                        <a:pt x="6270" y="725"/>
                        <a:pt x="6396" y="788"/>
                        <a:pt x="6491" y="1071"/>
                      </a:cubicBezTo>
                      <a:cubicBezTo>
                        <a:pt x="6743" y="1639"/>
                        <a:pt x="6900" y="2804"/>
                        <a:pt x="7247" y="4852"/>
                      </a:cubicBezTo>
                      <a:lnTo>
                        <a:pt x="4664" y="4852"/>
                      </a:lnTo>
                      <a:cubicBezTo>
                        <a:pt x="5010" y="2804"/>
                        <a:pt x="5168" y="1639"/>
                        <a:pt x="5388" y="1071"/>
                      </a:cubicBezTo>
                      <a:cubicBezTo>
                        <a:pt x="5514" y="788"/>
                        <a:pt x="5640" y="725"/>
                        <a:pt x="5955" y="725"/>
                      </a:cubicBezTo>
                      <a:close/>
                      <a:moveTo>
                        <a:pt x="5955" y="0"/>
                      </a:moveTo>
                      <a:cubicBezTo>
                        <a:pt x="5357" y="0"/>
                        <a:pt x="5010" y="221"/>
                        <a:pt x="4758" y="725"/>
                      </a:cubicBezTo>
                      <a:lnTo>
                        <a:pt x="347" y="725"/>
                      </a:lnTo>
                      <a:cubicBezTo>
                        <a:pt x="158" y="725"/>
                        <a:pt x="1" y="882"/>
                        <a:pt x="1" y="1071"/>
                      </a:cubicBezTo>
                      <a:lnTo>
                        <a:pt x="1" y="2458"/>
                      </a:lnTo>
                      <a:cubicBezTo>
                        <a:pt x="1" y="2647"/>
                        <a:pt x="158" y="2804"/>
                        <a:pt x="347" y="2804"/>
                      </a:cubicBezTo>
                      <a:lnTo>
                        <a:pt x="4254" y="2804"/>
                      </a:lnTo>
                      <a:cubicBezTo>
                        <a:pt x="4191" y="3371"/>
                        <a:pt x="4065" y="4064"/>
                        <a:pt x="3907" y="4884"/>
                      </a:cubicBezTo>
                      <a:lnTo>
                        <a:pt x="3498" y="4884"/>
                      </a:lnTo>
                      <a:cubicBezTo>
                        <a:pt x="3309" y="4884"/>
                        <a:pt x="3151" y="5041"/>
                        <a:pt x="3151" y="5262"/>
                      </a:cubicBezTo>
                      <a:cubicBezTo>
                        <a:pt x="3151" y="5451"/>
                        <a:pt x="3309" y="5608"/>
                        <a:pt x="3498" y="5608"/>
                      </a:cubicBezTo>
                      <a:lnTo>
                        <a:pt x="8350" y="5608"/>
                      </a:lnTo>
                      <a:cubicBezTo>
                        <a:pt x="8539" y="5608"/>
                        <a:pt x="8696" y="5451"/>
                        <a:pt x="8696" y="5262"/>
                      </a:cubicBezTo>
                      <a:cubicBezTo>
                        <a:pt x="8696" y="5041"/>
                        <a:pt x="8539" y="4884"/>
                        <a:pt x="8350" y="4884"/>
                      </a:cubicBezTo>
                      <a:lnTo>
                        <a:pt x="7972" y="4884"/>
                      </a:lnTo>
                      <a:cubicBezTo>
                        <a:pt x="7814" y="4064"/>
                        <a:pt x="7688" y="3403"/>
                        <a:pt x="7593" y="2804"/>
                      </a:cubicBezTo>
                      <a:lnTo>
                        <a:pt x="11500" y="2804"/>
                      </a:lnTo>
                      <a:cubicBezTo>
                        <a:pt x="11689" y="2804"/>
                        <a:pt x="11847" y="2647"/>
                        <a:pt x="11847" y="2458"/>
                      </a:cubicBezTo>
                      <a:lnTo>
                        <a:pt x="11847" y="1071"/>
                      </a:lnTo>
                      <a:cubicBezTo>
                        <a:pt x="11910" y="882"/>
                        <a:pt x="11752" y="725"/>
                        <a:pt x="11532" y="725"/>
                      </a:cubicBezTo>
                      <a:lnTo>
                        <a:pt x="7121" y="725"/>
                      </a:lnTo>
                      <a:cubicBezTo>
                        <a:pt x="6900" y="252"/>
                        <a:pt x="6554" y="0"/>
                        <a:pt x="5955"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D2547"/>
                    </a:solidFill>
                    <a:effectLst/>
                    <a:uLnTx/>
                    <a:uFillTx/>
                    <a:latin typeface="Symbio AR+LT"/>
                    <a:ea typeface="+mn-ea"/>
                    <a:cs typeface="Symbio AR+LT"/>
                  </a:endParaRPr>
                </a:p>
              </p:txBody>
            </p:sp>
            <p:sp>
              <p:nvSpPr>
                <p:cNvPr id="285" name="Google Shape;1190;p42">
                  <a:extLst>
                    <a:ext uri="{FF2B5EF4-FFF2-40B4-BE49-F238E27FC236}">
                      <a16:creationId xmlns:a16="http://schemas.microsoft.com/office/drawing/2014/main" id="{83231310-0D3E-4A6E-8AAE-1C8319C3C728}"/>
                    </a:ext>
                  </a:extLst>
                </p:cNvPr>
                <p:cNvSpPr/>
                <p:nvPr/>
              </p:nvSpPr>
              <p:spPr>
                <a:xfrm>
                  <a:off x="5241900" y="2327025"/>
                  <a:ext cx="103975" cy="121325"/>
                </a:xfrm>
                <a:custGeom>
                  <a:avLst/>
                  <a:gdLst/>
                  <a:ahLst/>
                  <a:cxnLst/>
                  <a:rect l="l" t="t" r="r" b="b"/>
                  <a:pathLst>
                    <a:path w="4159" h="4853" extrusionOk="0">
                      <a:moveTo>
                        <a:pt x="1985" y="725"/>
                      </a:moveTo>
                      <a:cubicBezTo>
                        <a:pt x="2394" y="725"/>
                        <a:pt x="2709" y="1040"/>
                        <a:pt x="2709" y="1450"/>
                      </a:cubicBezTo>
                      <a:cubicBezTo>
                        <a:pt x="2709" y="1828"/>
                        <a:pt x="2394" y="2143"/>
                        <a:pt x="1985" y="2143"/>
                      </a:cubicBezTo>
                      <a:cubicBezTo>
                        <a:pt x="1607" y="2143"/>
                        <a:pt x="1292" y="1828"/>
                        <a:pt x="1292" y="1450"/>
                      </a:cubicBezTo>
                      <a:cubicBezTo>
                        <a:pt x="1292" y="1040"/>
                        <a:pt x="1638" y="725"/>
                        <a:pt x="1985" y="725"/>
                      </a:cubicBezTo>
                      <a:close/>
                      <a:moveTo>
                        <a:pt x="1985" y="2804"/>
                      </a:moveTo>
                      <a:cubicBezTo>
                        <a:pt x="2741" y="2804"/>
                        <a:pt x="3371" y="3435"/>
                        <a:pt x="3371" y="4191"/>
                      </a:cubicBezTo>
                      <a:lnTo>
                        <a:pt x="630" y="4191"/>
                      </a:lnTo>
                      <a:cubicBezTo>
                        <a:pt x="630" y="3435"/>
                        <a:pt x="1260" y="2804"/>
                        <a:pt x="1985" y="2804"/>
                      </a:cubicBezTo>
                      <a:close/>
                      <a:moveTo>
                        <a:pt x="2048" y="1"/>
                      </a:moveTo>
                      <a:cubicBezTo>
                        <a:pt x="1292" y="1"/>
                        <a:pt x="662" y="631"/>
                        <a:pt x="662" y="1387"/>
                      </a:cubicBezTo>
                      <a:cubicBezTo>
                        <a:pt x="662" y="1765"/>
                        <a:pt x="819" y="2111"/>
                        <a:pt x="1040" y="2332"/>
                      </a:cubicBezTo>
                      <a:cubicBezTo>
                        <a:pt x="410" y="2710"/>
                        <a:pt x="0" y="3372"/>
                        <a:pt x="0" y="4159"/>
                      </a:cubicBezTo>
                      <a:lnTo>
                        <a:pt x="0" y="4506"/>
                      </a:lnTo>
                      <a:cubicBezTo>
                        <a:pt x="0" y="4695"/>
                        <a:pt x="158" y="4852"/>
                        <a:pt x="347" y="4852"/>
                      </a:cubicBezTo>
                      <a:lnTo>
                        <a:pt x="3812" y="4852"/>
                      </a:lnTo>
                      <a:cubicBezTo>
                        <a:pt x="4001" y="4852"/>
                        <a:pt x="4159" y="4695"/>
                        <a:pt x="4159" y="4506"/>
                      </a:cubicBezTo>
                      <a:lnTo>
                        <a:pt x="4159" y="4159"/>
                      </a:lnTo>
                      <a:cubicBezTo>
                        <a:pt x="4096" y="3403"/>
                        <a:pt x="3655" y="2710"/>
                        <a:pt x="3025" y="2332"/>
                      </a:cubicBezTo>
                      <a:cubicBezTo>
                        <a:pt x="3245" y="2111"/>
                        <a:pt x="3403" y="1765"/>
                        <a:pt x="3403" y="1387"/>
                      </a:cubicBezTo>
                      <a:cubicBezTo>
                        <a:pt x="3403" y="631"/>
                        <a:pt x="2772" y="1"/>
                        <a:pt x="2048"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D2547"/>
                    </a:solidFill>
                    <a:effectLst/>
                    <a:uLnTx/>
                    <a:uFillTx/>
                    <a:latin typeface="Symbio AR+LT"/>
                    <a:ea typeface="+mn-ea"/>
                    <a:cs typeface="Symbio AR+LT"/>
                  </a:endParaRPr>
                </a:p>
              </p:txBody>
            </p:sp>
            <p:sp>
              <p:nvSpPr>
                <p:cNvPr id="286" name="Google Shape;1191;p42">
                  <a:extLst>
                    <a:ext uri="{FF2B5EF4-FFF2-40B4-BE49-F238E27FC236}">
                      <a16:creationId xmlns:a16="http://schemas.microsoft.com/office/drawing/2014/main" id="{47D23D20-FD08-4270-B66D-7C9CD695F332}"/>
                    </a:ext>
                  </a:extLst>
                </p:cNvPr>
                <p:cNvSpPr/>
                <p:nvPr/>
              </p:nvSpPr>
              <p:spPr>
                <a:xfrm>
                  <a:off x="5048925" y="2328600"/>
                  <a:ext cx="103975" cy="121325"/>
                </a:xfrm>
                <a:custGeom>
                  <a:avLst/>
                  <a:gdLst/>
                  <a:ahLst/>
                  <a:cxnLst/>
                  <a:rect l="l" t="t" r="r" b="b"/>
                  <a:pathLst>
                    <a:path w="4159" h="4853" extrusionOk="0">
                      <a:moveTo>
                        <a:pt x="2048" y="662"/>
                      </a:moveTo>
                      <a:cubicBezTo>
                        <a:pt x="2426" y="662"/>
                        <a:pt x="2741" y="977"/>
                        <a:pt x="2741" y="1387"/>
                      </a:cubicBezTo>
                      <a:cubicBezTo>
                        <a:pt x="2741" y="1765"/>
                        <a:pt x="2426" y="2080"/>
                        <a:pt x="2048" y="2080"/>
                      </a:cubicBezTo>
                      <a:cubicBezTo>
                        <a:pt x="1639" y="2080"/>
                        <a:pt x="1324" y="1765"/>
                        <a:pt x="1324" y="1387"/>
                      </a:cubicBezTo>
                      <a:cubicBezTo>
                        <a:pt x="1324" y="977"/>
                        <a:pt x="1670" y="662"/>
                        <a:pt x="2048" y="662"/>
                      </a:cubicBezTo>
                      <a:close/>
                      <a:moveTo>
                        <a:pt x="2048" y="2710"/>
                      </a:moveTo>
                      <a:cubicBezTo>
                        <a:pt x="2773" y="2710"/>
                        <a:pt x="3403" y="3340"/>
                        <a:pt x="3403" y="4096"/>
                      </a:cubicBezTo>
                      <a:lnTo>
                        <a:pt x="662" y="4096"/>
                      </a:lnTo>
                      <a:cubicBezTo>
                        <a:pt x="662" y="3340"/>
                        <a:pt x="1292" y="2710"/>
                        <a:pt x="2048" y="2710"/>
                      </a:cubicBezTo>
                      <a:close/>
                      <a:moveTo>
                        <a:pt x="2111" y="1"/>
                      </a:moveTo>
                      <a:cubicBezTo>
                        <a:pt x="1355" y="1"/>
                        <a:pt x="725" y="631"/>
                        <a:pt x="725" y="1387"/>
                      </a:cubicBezTo>
                      <a:cubicBezTo>
                        <a:pt x="725" y="1733"/>
                        <a:pt x="882" y="2080"/>
                        <a:pt x="1134" y="2332"/>
                      </a:cubicBezTo>
                      <a:cubicBezTo>
                        <a:pt x="410" y="2647"/>
                        <a:pt x="0" y="3340"/>
                        <a:pt x="0" y="4128"/>
                      </a:cubicBezTo>
                      <a:lnTo>
                        <a:pt x="0" y="4474"/>
                      </a:lnTo>
                      <a:cubicBezTo>
                        <a:pt x="0" y="4695"/>
                        <a:pt x="158" y="4852"/>
                        <a:pt x="347" y="4852"/>
                      </a:cubicBezTo>
                      <a:lnTo>
                        <a:pt x="3812" y="4852"/>
                      </a:lnTo>
                      <a:cubicBezTo>
                        <a:pt x="4001" y="4852"/>
                        <a:pt x="4159" y="4695"/>
                        <a:pt x="4159" y="4474"/>
                      </a:cubicBezTo>
                      <a:lnTo>
                        <a:pt x="4159" y="4128"/>
                      </a:lnTo>
                      <a:cubicBezTo>
                        <a:pt x="4159" y="3340"/>
                        <a:pt x="3718" y="2678"/>
                        <a:pt x="3088" y="2332"/>
                      </a:cubicBezTo>
                      <a:cubicBezTo>
                        <a:pt x="3340" y="2080"/>
                        <a:pt x="3497" y="1733"/>
                        <a:pt x="3497" y="1387"/>
                      </a:cubicBezTo>
                      <a:cubicBezTo>
                        <a:pt x="3497" y="631"/>
                        <a:pt x="2867" y="1"/>
                        <a:pt x="2111"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D2547"/>
                    </a:solidFill>
                    <a:effectLst/>
                    <a:uLnTx/>
                    <a:uFillTx/>
                    <a:latin typeface="Symbio AR+LT"/>
                    <a:ea typeface="+mn-ea"/>
                    <a:cs typeface="Symbio AR+LT"/>
                  </a:endParaRPr>
                </a:p>
              </p:txBody>
            </p:sp>
          </p:grpSp>
        </p:grpSp>
        <p:sp>
          <p:nvSpPr>
            <p:cNvPr id="280" name="Rectangle 279">
              <a:extLst>
                <a:ext uri="{FF2B5EF4-FFF2-40B4-BE49-F238E27FC236}">
                  <a16:creationId xmlns:a16="http://schemas.microsoft.com/office/drawing/2014/main" id="{7B93AEE8-4824-4B43-9721-6039AB0772A3}"/>
                </a:ext>
              </a:extLst>
            </p:cNvPr>
            <p:cNvSpPr/>
            <p:nvPr/>
          </p:nvSpPr>
          <p:spPr>
            <a:xfrm>
              <a:off x="9366424" y="3572628"/>
              <a:ext cx="549186" cy="338554"/>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SA" sz="1600" b="1" i="0" u="none" strike="noStrike" kern="1200" cap="none" spc="0" normalizeH="0" baseline="0" noProof="0" dirty="0">
                  <a:ln>
                    <a:noFill/>
                  </a:ln>
                  <a:solidFill>
                    <a:srgbClr val="04DAD5"/>
                  </a:solidFill>
                  <a:effectLst>
                    <a:outerShdw blurRad="38100" dist="38100" dir="2700000" algn="tl">
                      <a:srgbClr val="000000">
                        <a:alpha val="43137"/>
                      </a:srgbClr>
                    </a:outerShdw>
                  </a:effectLst>
                  <a:uLnTx/>
                  <a:uFillTx/>
                  <a:latin typeface="SST Arabic" panose="020B0504030504020204" pitchFamily="34" charset="-78"/>
                  <a:ea typeface="+mn-ea"/>
                  <a:cs typeface="SST Arabic" panose="020B0504030504020204" pitchFamily="34" charset="-78"/>
                </a:rPr>
                <a:t>3</a:t>
              </a:r>
            </a:p>
          </p:txBody>
        </p:sp>
      </p:grpSp>
      <p:sp>
        <p:nvSpPr>
          <p:cNvPr id="287" name="Title 1">
            <a:extLst>
              <a:ext uri="{FF2B5EF4-FFF2-40B4-BE49-F238E27FC236}">
                <a16:creationId xmlns:a16="http://schemas.microsoft.com/office/drawing/2014/main" id="{E084D187-DE3E-4990-ABA6-081476B971D8}"/>
              </a:ext>
            </a:extLst>
          </p:cNvPr>
          <p:cNvSpPr txBox="1">
            <a:spLocks/>
          </p:cNvSpPr>
          <p:nvPr/>
        </p:nvSpPr>
        <p:spPr>
          <a:xfrm>
            <a:off x="7631059" y="3689284"/>
            <a:ext cx="3115808" cy="352509"/>
          </a:xfrm>
          <a:prstGeom prst="rect">
            <a:avLst/>
          </a:prstGeom>
        </p:spPr>
        <p:txBody>
          <a:bodyPr vert="horz" lIns="0" tIns="0" rIns="0" bIns="0" rtlCol="0" anchor="t">
            <a:noAutofit/>
          </a:bodyPr>
          <a:lstStyle>
            <a:lvl1pPr algn="r" defTabSz="914400" rtl="1" eaLnBrk="1" latinLnBrk="0" hangingPunct="1">
              <a:lnSpc>
                <a:spcPct val="90000"/>
              </a:lnSpc>
              <a:spcBef>
                <a:spcPct val="0"/>
              </a:spcBef>
              <a:buNone/>
              <a:defRPr sz="2600" kern="1200">
                <a:solidFill>
                  <a:schemeClr val="accent3"/>
                </a:solidFill>
                <a:latin typeface="Greta Arabic" pitchFamily="2" charset="-78"/>
                <a:ea typeface="+mj-ea"/>
                <a:cs typeface="+mj-cs"/>
              </a:defRPr>
            </a:lvl1pPr>
          </a:lstStyle>
          <a:p>
            <a:pPr marL="0" marR="0" lvl="0" indent="0" algn="ctr" defTabSz="914400" rtl="1" eaLnBrk="1" fontAlgn="auto" latinLnBrk="0" hangingPunct="1">
              <a:lnSpc>
                <a:spcPct val="90000"/>
              </a:lnSpc>
              <a:spcBef>
                <a:spcPct val="0"/>
              </a:spcBef>
              <a:spcAft>
                <a:spcPts val="0"/>
              </a:spcAft>
              <a:buClrTx/>
              <a:buSzTx/>
              <a:buFontTx/>
              <a:buNone/>
              <a:tabLst/>
              <a:defRPr/>
            </a:pPr>
            <a:r>
              <a:rPr kumimoji="0" lang="ar-SA" sz="1000" b="0" i="0" u="none" strike="noStrike" kern="1200" cap="none" spc="0" normalizeH="0" baseline="0" noProof="0" dirty="0">
                <a:ln>
                  <a:noFill/>
                </a:ln>
                <a:solidFill>
                  <a:srgbClr val="0D2547"/>
                </a:solidFill>
                <a:effectLst/>
                <a:uLnTx/>
                <a:uFillTx/>
                <a:latin typeface="Somar Light" panose="00000400000000000000" pitchFamily="50" charset="-78"/>
                <a:ea typeface="+mj-ea"/>
                <a:cs typeface="Somar Light" panose="00000400000000000000" pitchFamily="50" charset="-78"/>
              </a:rPr>
              <a:t>تحديد ارقام وثائق سفر المسافرين</a:t>
            </a:r>
          </a:p>
          <a:p>
            <a:pPr marL="0" marR="0" lvl="0" indent="0" algn="ctr" defTabSz="914400" rtl="1" eaLnBrk="1" fontAlgn="auto" latinLnBrk="0" hangingPunct="1">
              <a:lnSpc>
                <a:spcPct val="90000"/>
              </a:lnSpc>
              <a:spcBef>
                <a:spcPct val="0"/>
              </a:spcBef>
              <a:spcAft>
                <a:spcPts val="0"/>
              </a:spcAft>
              <a:buClrTx/>
              <a:buSzTx/>
              <a:buFontTx/>
              <a:buNone/>
              <a:tabLst/>
              <a:defRPr/>
            </a:pPr>
            <a:r>
              <a:rPr kumimoji="0" lang="ar-SA" sz="1000" b="0" i="0" u="none" strike="noStrike" kern="1200" cap="none" spc="0" normalizeH="0" baseline="0" noProof="0" dirty="0">
                <a:ln>
                  <a:noFill/>
                </a:ln>
                <a:solidFill>
                  <a:srgbClr val="0D2547"/>
                </a:solidFill>
                <a:effectLst/>
                <a:uLnTx/>
                <a:uFillTx/>
                <a:latin typeface="Somar Light" panose="00000400000000000000" pitchFamily="50" charset="-78"/>
                <a:ea typeface="+mj-ea"/>
                <a:cs typeface="Somar Light" panose="00000400000000000000" pitchFamily="50" charset="-78"/>
              </a:rPr>
              <a:t> </a:t>
            </a:r>
            <a:r>
              <a:rPr kumimoji="0" lang="ar-SA" sz="1000" b="1" i="0" u="none" strike="noStrike" kern="1200" cap="none" spc="0" normalizeH="0" baseline="0" noProof="0" dirty="0">
                <a:ln>
                  <a:noFill/>
                </a:ln>
                <a:solidFill>
                  <a:srgbClr val="0D2547"/>
                </a:solidFill>
                <a:effectLst/>
                <a:uLnTx/>
                <a:uFillTx/>
                <a:latin typeface="Somar Bold"/>
                <a:ea typeface="+mj-ea"/>
                <a:cs typeface="Somar Bold"/>
              </a:rPr>
              <a:t>المتطرفين بقيادة مركبة عمومية </a:t>
            </a:r>
            <a:endParaRPr kumimoji="0" lang="en-US" sz="1000" b="1" i="0" u="none" strike="noStrike" kern="1200" cap="none" spc="0" normalizeH="0" baseline="0" noProof="0" dirty="0">
              <a:ln>
                <a:noFill/>
              </a:ln>
              <a:solidFill>
                <a:srgbClr val="04ACA8"/>
              </a:solidFill>
              <a:effectLst/>
              <a:uLnTx/>
              <a:uFillTx/>
              <a:latin typeface="Somar Bold"/>
              <a:ea typeface="+mj-ea"/>
              <a:cs typeface="Somar Bold"/>
            </a:endParaRPr>
          </a:p>
        </p:txBody>
      </p:sp>
      <p:grpSp>
        <p:nvGrpSpPr>
          <p:cNvPr id="292" name="Group 291">
            <a:extLst>
              <a:ext uri="{FF2B5EF4-FFF2-40B4-BE49-F238E27FC236}">
                <a16:creationId xmlns:a16="http://schemas.microsoft.com/office/drawing/2014/main" id="{F3C0060C-D8FA-42CF-BE1E-3319A41F669D}"/>
              </a:ext>
            </a:extLst>
          </p:cNvPr>
          <p:cNvGrpSpPr/>
          <p:nvPr/>
        </p:nvGrpSpPr>
        <p:grpSpPr>
          <a:xfrm>
            <a:off x="6640289" y="2338130"/>
            <a:ext cx="808607" cy="681443"/>
            <a:chOff x="9439587" y="4817122"/>
            <a:chExt cx="808607" cy="681443"/>
          </a:xfrm>
        </p:grpSpPr>
        <p:grpSp>
          <p:nvGrpSpPr>
            <p:cNvPr id="293" name="Group 292">
              <a:extLst>
                <a:ext uri="{FF2B5EF4-FFF2-40B4-BE49-F238E27FC236}">
                  <a16:creationId xmlns:a16="http://schemas.microsoft.com/office/drawing/2014/main" id="{4962A436-B27C-4584-B3CA-E33E7EB670EB}"/>
                </a:ext>
              </a:extLst>
            </p:cNvPr>
            <p:cNvGrpSpPr/>
            <p:nvPr/>
          </p:nvGrpSpPr>
          <p:grpSpPr>
            <a:xfrm>
              <a:off x="9869279" y="5091621"/>
              <a:ext cx="378915" cy="406944"/>
              <a:chOff x="12627988" y="4023638"/>
              <a:chExt cx="557659" cy="564972"/>
            </a:xfrm>
          </p:grpSpPr>
          <p:sp>
            <p:nvSpPr>
              <p:cNvPr id="295" name="Arrow: Right 294">
                <a:extLst>
                  <a:ext uri="{FF2B5EF4-FFF2-40B4-BE49-F238E27FC236}">
                    <a16:creationId xmlns:a16="http://schemas.microsoft.com/office/drawing/2014/main" id="{EE50393B-FDFC-413E-90BA-409CEEE5CCFC}"/>
                  </a:ext>
                </a:extLst>
              </p:cNvPr>
              <p:cNvSpPr/>
              <p:nvPr/>
            </p:nvSpPr>
            <p:spPr>
              <a:xfrm rot="10800000">
                <a:off x="12726302" y="4023638"/>
                <a:ext cx="459345" cy="283186"/>
              </a:xfrm>
              <a:prstGeom prst="rightArrow">
                <a:avLst/>
              </a:prstGeom>
              <a:solidFill>
                <a:srgbClr val="038F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Symbio AR+LT"/>
                  <a:ea typeface="+mn-ea"/>
                  <a:cs typeface="Symbio AR+LT"/>
                </a:endParaRPr>
              </a:p>
            </p:txBody>
          </p:sp>
          <p:sp>
            <p:nvSpPr>
              <p:cNvPr id="296" name="Arrow: Right 295">
                <a:extLst>
                  <a:ext uri="{FF2B5EF4-FFF2-40B4-BE49-F238E27FC236}">
                    <a16:creationId xmlns:a16="http://schemas.microsoft.com/office/drawing/2014/main" id="{C3783407-B898-4F95-8691-9541F5DC15AE}"/>
                  </a:ext>
                </a:extLst>
              </p:cNvPr>
              <p:cNvSpPr/>
              <p:nvPr/>
            </p:nvSpPr>
            <p:spPr>
              <a:xfrm rot="10800000" flipH="1">
                <a:off x="12627988" y="4302461"/>
                <a:ext cx="475577" cy="286149"/>
              </a:xfrm>
              <a:prstGeom prst="rightArrow">
                <a:avLst/>
              </a:prstGeom>
              <a:solidFill>
                <a:srgbClr val="1438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Symbio AR+LT"/>
                  <a:ea typeface="+mn-ea"/>
                  <a:cs typeface="Symbio AR+LT"/>
                </a:endParaRPr>
              </a:p>
            </p:txBody>
          </p:sp>
        </p:grpSp>
        <p:pic>
          <p:nvPicPr>
            <p:cNvPr id="294" name="Picture 2" descr="Office worker - Free user icons">
              <a:extLst>
                <a:ext uri="{FF2B5EF4-FFF2-40B4-BE49-F238E27FC236}">
                  <a16:creationId xmlns:a16="http://schemas.microsoft.com/office/drawing/2014/main" id="{5793D1CF-2282-4E6A-BDC2-361D1BF1894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439587" y="4817122"/>
              <a:ext cx="521449" cy="521449"/>
            </a:xfrm>
            <a:prstGeom prst="rect">
              <a:avLst/>
            </a:prstGeom>
            <a:noFill/>
            <a:extLst>
              <a:ext uri="{909E8E84-426E-40DD-AFC4-6F175D3DCCD1}">
                <a14:hiddenFill xmlns:a14="http://schemas.microsoft.com/office/drawing/2010/main">
                  <a:solidFill>
                    <a:srgbClr val="FFFFFF"/>
                  </a:solidFill>
                </a14:hiddenFill>
              </a:ext>
            </a:extLst>
          </p:spPr>
        </p:pic>
      </p:grpSp>
      <p:sp>
        <p:nvSpPr>
          <p:cNvPr id="297" name="Rounded Rectangle 149">
            <a:extLst>
              <a:ext uri="{FF2B5EF4-FFF2-40B4-BE49-F238E27FC236}">
                <a16:creationId xmlns:a16="http://schemas.microsoft.com/office/drawing/2014/main" id="{EE08F4EE-2D51-4693-AF72-EB79F968114A}"/>
              </a:ext>
            </a:extLst>
          </p:cNvPr>
          <p:cNvSpPr/>
          <p:nvPr/>
        </p:nvSpPr>
        <p:spPr>
          <a:xfrm>
            <a:off x="6405548" y="3196000"/>
            <a:ext cx="1159489" cy="449622"/>
          </a:xfrm>
          <a:prstGeom prst="roundRect">
            <a:avLst/>
          </a:prstGeom>
        </p:spPr>
        <p:txBody>
          <a:bodyPr vert="horz" lIns="0" tIns="0" rIns="0" bIns="0" rtlCol="0" anchor="t">
            <a:noAutofit/>
          </a:bodyPr>
          <a:lstStyle/>
          <a:p>
            <a:pPr marL="0" marR="0" lvl="0" indent="0" algn="ctr" defTabSz="914400" rtl="1" eaLnBrk="1" fontAlgn="auto" latinLnBrk="0" hangingPunct="1">
              <a:lnSpc>
                <a:spcPct val="90000"/>
              </a:lnSpc>
              <a:spcBef>
                <a:spcPct val="0"/>
              </a:spcBef>
              <a:spcAft>
                <a:spcPts val="0"/>
              </a:spcAft>
              <a:buClrTx/>
              <a:buSzTx/>
              <a:buFontTx/>
              <a:buNone/>
              <a:tabLst/>
              <a:defRPr/>
            </a:pPr>
            <a:r>
              <a:rPr kumimoji="0" lang="ar-SA" sz="900" b="1" i="0" u="none" strike="noStrike" kern="1200" cap="none" spc="0" normalizeH="0" baseline="0" noProof="0" dirty="0">
                <a:ln>
                  <a:noFill/>
                </a:ln>
                <a:solidFill>
                  <a:srgbClr val="E6E6E6">
                    <a:lumMod val="10000"/>
                  </a:srgbClr>
                </a:solidFill>
                <a:effectLst/>
                <a:uLnTx/>
                <a:uFillTx/>
                <a:latin typeface="Somar Light" panose="00000400000000000000" pitchFamily="50" charset="-78"/>
                <a:ea typeface="+mn-ea"/>
                <a:cs typeface="Somar Light" panose="00000400000000000000" pitchFamily="50" charset="-78"/>
              </a:rPr>
              <a:t>ادخال تفاصيل  الحركة من قبل </a:t>
            </a:r>
            <a:r>
              <a:rPr kumimoji="0" lang="ar-SA" sz="900" b="1" i="0" u="none" strike="noStrike" kern="1200" cap="none" spc="0" normalizeH="0" baseline="0" noProof="0" dirty="0">
                <a:ln>
                  <a:noFill/>
                </a:ln>
                <a:solidFill>
                  <a:srgbClr val="E6E6E6">
                    <a:lumMod val="10000"/>
                  </a:srgbClr>
                </a:solidFill>
                <a:effectLst/>
                <a:uLnTx/>
                <a:uFillTx/>
                <a:latin typeface="Somar Light" panose="00000400000000000000" pitchFamily="50" charset="-78"/>
                <a:ea typeface="+mn-ea"/>
                <a:cs typeface="Somar Bold"/>
              </a:rPr>
              <a:t>موظف الحركة  </a:t>
            </a:r>
          </a:p>
        </p:txBody>
      </p:sp>
      <p:sp>
        <p:nvSpPr>
          <p:cNvPr id="290" name="Arrow: Pentagon 289">
            <a:extLst>
              <a:ext uri="{FF2B5EF4-FFF2-40B4-BE49-F238E27FC236}">
                <a16:creationId xmlns:a16="http://schemas.microsoft.com/office/drawing/2014/main" id="{D13AE301-D776-4BDB-9CB8-0C7EB652014F}"/>
              </a:ext>
            </a:extLst>
          </p:cNvPr>
          <p:cNvSpPr/>
          <p:nvPr/>
        </p:nvSpPr>
        <p:spPr>
          <a:xfrm flipH="1">
            <a:off x="7585753" y="2643472"/>
            <a:ext cx="392751" cy="452030"/>
          </a:xfrm>
          <a:prstGeom prst="homePlate">
            <a:avLst>
              <a:gd name="adj" fmla="val 90000"/>
            </a:avLst>
          </a:prstGeom>
          <a:solidFill>
            <a:srgbClr val="05D0CB"/>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ymbio AR+LT"/>
              <a:ea typeface="+mn-ea"/>
              <a:cs typeface="Symbio AR+LT"/>
            </a:endParaRPr>
          </a:p>
        </p:txBody>
      </p:sp>
      <p:grpSp>
        <p:nvGrpSpPr>
          <p:cNvPr id="248" name="Group 247">
            <a:extLst>
              <a:ext uri="{FF2B5EF4-FFF2-40B4-BE49-F238E27FC236}">
                <a16:creationId xmlns:a16="http://schemas.microsoft.com/office/drawing/2014/main" id="{3ED37E7E-054B-4583-9908-5F6DE82BF197}"/>
              </a:ext>
            </a:extLst>
          </p:cNvPr>
          <p:cNvGrpSpPr/>
          <p:nvPr/>
        </p:nvGrpSpPr>
        <p:grpSpPr>
          <a:xfrm>
            <a:off x="7319448" y="1215494"/>
            <a:ext cx="2237925" cy="754472"/>
            <a:chOff x="1017891" y="816189"/>
            <a:chExt cx="2499373" cy="837557"/>
          </a:xfrm>
        </p:grpSpPr>
        <p:sp>
          <p:nvSpPr>
            <p:cNvPr id="249" name="Rounded Rectangle 117">
              <a:extLst>
                <a:ext uri="{FF2B5EF4-FFF2-40B4-BE49-F238E27FC236}">
                  <a16:creationId xmlns:a16="http://schemas.microsoft.com/office/drawing/2014/main" id="{A52236D5-28DD-45BB-BACC-EC3C8D61BE6A}"/>
                </a:ext>
              </a:extLst>
            </p:cNvPr>
            <p:cNvSpPr/>
            <p:nvPr/>
          </p:nvSpPr>
          <p:spPr>
            <a:xfrm>
              <a:off x="2138568" y="1145530"/>
              <a:ext cx="1378696" cy="290700"/>
            </a:xfrm>
            <a:prstGeom prst="roundRect">
              <a:avLst>
                <a:gd name="adj" fmla="val 16653"/>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a:noFill/>
                </a:ln>
                <a:solidFill>
                  <a:srgbClr val="FFFFFF"/>
                </a:solidFill>
                <a:effectLst/>
                <a:uLnTx/>
                <a:uFillTx/>
                <a:latin typeface="SST Arabic" panose="020B0504030504020204" pitchFamily="34" charset="-78"/>
                <a:ea typeface="+mn-ea"/>
                <a:cs typeface="SST Arabic" panose="020B0504030504020204" pitchFamily="34" charset="-78"/>
              </a:endParaRPr>
            </a:p>
          </p:txBody>
        </p:sp>
        <p:sp>
          <p:nvSpPr>
            <p:cNvPr id="250" name="Title 1">
              <a:extLst>
                <a:ext uri="{FF2B5EF4-FFF2-40B4-BE49-F238E27FC236}">
                  <a16:creationId xmlns:a16="http://schemas.microsoft.com/office/drawing/2014/main" id="{B7288F74-B487-4718-B83C-CBA61DD4EE1E}"/>
                </a:ext>
              </a:extLst>
            </p:cNvPr>
            <p:cNvSpPr txBox="1">
              <a:spLocks/>
            </p:cNvSpPr>
            <p:nvPr/>
          </p:nvSpPr>
          <p:spPr>
            <a:xfrm>
              <a:off x="1017891" y="1212463"/>
              <a:ext cx="2379578" cy="352509"/>
            </a:xfrm>
            <a:prstGeom prst="rect">
              <a:avLst/>
            </a:prstGeom>
          </p:spPr>
          <p:txBody>
            <a:bodyPr vert="horz" lIns="0" tIns="0" rIns="0" bIns="0" rtlCol="0" anchor="t">
              <a:noAutofit/>
            </a:bodyPr>
            <a:lstStyle>
              <a:lvl1pPr algn="r" defTabSz="914400" rtl="1" eaLnBrk="1" latinLnBrk="0" hangingPunct="1">
                <a:lnSpc>
                  <a:spcPct val="90000"/>
                </a:lnSpc>
                <a:spcBef>
                  <a:spcPct val="0"/>
                </a:spcBef>
                <a:buNone/>
                <a:defRPr sz="2600" kern="1200">
                  <a:solidFill>
                    <a:schemeClr val="accent3"/>
                  </a:solidFill>
                  <a:latin typeface="Greta Arabic" pitchFamily="2" charset="-78"/>
                  <a:ea typeface="+mj-ea"/>
                  <a:cs typeface="+mj-cs"/>
                </a:defRPr>
              </a:lvl1pPr>
            </a:lstStyle>
            <a:p>
              <a:pPr marL="0" marR="0" lvl="0" indent="0" algn="r" defTabSz="914400" rtl="1" eaLnBrk="1" fontAlgn="auto" latinLnBrk="0" hangingPunct="1">
                <a:lnSpc>
                  <a:spcPct val="90000"/>
                </a:lnSpc>
                <a:spcBef>
                  <a:spcPct val="0"/>
                </a:spcBef>
                <a:spcAft>
                  <a:spcPts val="0"/>
                </a:spcAft>
                <a:buClrTx/>
                <a:buSzTx/>
                <a:buFontTx/>
                <a:buNone/>
                <a:tabLst/>
                <a:defRPr/>
              </a:pPr>
              <a:r>
                <a:rPr kumimoji="0" lang="ar-SA" sz="1100" b="0" i="0" u="none" strike="noStrike" kern="1200" cap="none" spc="0" normalizeH="0" baseline="0" noProof="0" dirty="0">
                  <a:ln>
                    <a:noFill/>
                  </a:ln>
                  <a:solidFill>
                    <a:srgbClr val="FFFFFF"/>
                  </a:solidFill>
                  <a:effectLst/>
                  <a:uLnTx/>
                  <a:uFillTx/>
                  <a:latin typeface="Greta Arabic" pitchFamily="2" charset="-78"/>
                  <a:ea typeface="+mj-ea"/>
                  <a:cs typeface="Somar Bold"/>
                </a:rPr>
                <a:t>محرك المخاطر </a:t>
              </a:r>
              <a:endParaRPr kumimoji="0" lang="en-US" sz="1100" b="0" i="0" u="none" strike="noStrike" kern="1200" cap="none" spc="0" normalizeH="0" baseline="0" noProof="0" dirty="0">
                <a:ln>
                  <a:noFill/>
                </a:ln>
                <a:solidFill>
                  <a:srgbClr val="FFFFFF"/>
                </a:solidFill>
                <a:effectLst/>
                <a:uLnTx/>
                <a:uFillTx/>
                <a:latin typeface="Greta Arabic" pitchFamily="2" charset="-78"/>
                <a:ea typeface="+mj-ea"/>
                <a:cs typeface="Somar Bold"/>
              </a:endParaRPr>
            </a:p>
          </p:txBody>
        </p:sp>
        <p:grpSp>
          <p:nvGrpSpPr>
            <p:cNvPr id="251" name="Group 250">
              <a:extLst>
                <a:ext uri="{FF2B5EF4-FFF2-40B4-BE49-F238E27FC236}">
                  <a16:creationId xmlns:a16="http://schemas.microsoft.com/office/drawing/2014/main" id="{51D59E0F-9370-4401-97A7-7F0D762FC608}"/>
                </a:ext>
              </a:extLst>
            </p:cNvPr>
            <p:cNvGrpSpPr/>
            <p:nvPr/>
          </p:nvGrpSpPr>
          <p:grpSpPr>
            <a:xfrm>
              <a:off x="1500068" y="816189"/>
              <a:ext cx="927245" cy="837557"/>
              <a:chOff x="1999842" y="3006204"/>
              <a:chExt cx="2249019" cy="2124066"/>
            </a:xfrm>
          </p:grpSpPr>
          <p:sp>
            <p:nvSpPr>
              <p:cNvPr id="252" name="Oval 251">
                <a:extLst>
                  <a:ext uri="{FF2B5EF4-FFF2-40B4-BE49-F238E27FC236}">
                    <a16:creationId xmlns:a16="http://schemas.microsoft.com/office/drawing/2014/main" id="{3EBBF358-C895-4E7D-A432-6642638F33BF}"/>
                  </a:ext>
                </a:extLst>
              </p:cNvPr>
              <p:cNvSpPr/>
              <p:nvPr/>
            </p:nvSpPr>
            <p:spPr>
              <a:xfrm>
                <a:off x="2336214" y="3338993"/>
                <a:ext cx="985402" cy="988605"/>
              </a:xfrm>
              <a:prstGeom prst="ellipse">
                <a:avLst/>
              </a:prstGeom>
              <a:solidFill>
                <a:schemeClr val="bg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prst="cross"/>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Symbio AR+LT"/>
                </a:endParaRPr>
              </a:p>
            </p:txBody>
          </p:sp>
          <p:sp>
            <p:nvSpPr>
              <p:cNvPr id="253" name="Freeform 6">
                <a:extLst>
                  <a:ext uri="{FF2B5EF4-FFF2-40B4-BE49-F238E27FC236}">
                    <a16:creationId xmlns:a16="http://schemas.microsoft.com/office/drawing/2014/main" id="{FCDD9C16-43DF-40AA-93F9-8591B4C26B75}"/>
                  </a:ext>
                </a:extLst>
              </p:cNvPr>
              <p:cNvSpPr>
                <a:spLocks noEditPoints="1"/>
              </p:cNvSpPr>
              <p:nvPr/>
            </p:nvSpPr>
            <p:spPr bwMode="auto">
              <a:xfrm rot="1007925">
                <a:off x="1999842" y="3006204"/>
                <a:ext cx="1666171" cy="1665293"/>
              </a:xfrm>
              <a:custGeom>
                <a:avLst/>
                <a:gdLst>
                  <a:gd name="T0" fmla="*/ 4109 w 8218"/>
                  <a:gd name="T1" fmla="*/ 6534 h 8219"/>
                  <a:gd name="T2" fmla="*/ 1684 w 8218"/>
                  <a:gd name="T3" fmla="*/ 4109 h 8219"/>
                  <a:gd name="T4" fmla="*/ 4109 w 8218"/>
                  <a:gd name="T5" fmla="*/ 1684 h 8219"/>
                  <a:gd name="T6" fmla="*/ 6534 w 8218"/>
                  <a:gd name="T7" fmla="*/ 4109 h 8219"/>
                  <a:gd name="T8" fmla="*/ 4109 w 8218"/>
                  <a:gd name="T9" fmla="*/ 6534 h 8219"/>
                  <a:gd name="T10" fmla="*/ 8017 w 8218"/>
                  <a:gd name="T11" fmla="*/ 5432 h 8219"/>
                  <a:gd name="T12" fmla="*/ 8218 w 8218"/>
                  <a:gd name="T13" fmla="*/ 4462 h 8219"/>
                  <a:gd name="T14" fmla="*/ 7550 w 8218"/>
                  <a:gd name="T15" fmla="*/ 4138 h 8219"/>
                  <a:gd name="T16" fmla="*/ 7537 w 8218"/>
                  <a:gd name="T17" fmla="*/ 3811 h 8219"/>
                  <a:gd name="T18" fmla="*/ 7525 w 8218"/>
                  <a:gd name="T19" fmla="*/ 3698 h 8219"/>
                  <a:gd name="T20" fmla="*/ 8154 w 8218"/>
                  <a:gd name="T21" fmla="*/ 3300 h 8219"/>
                  <a:gd name="T22" fmla="*/ 7846 w 8218"/>
                  <a:gd name="T23" fmla="*/ 2360 h 8219"/>
                  <a:gd name="T24" fmla="*/ 7103 w 8218"/>
                  <a:gd name="T25" fmla="*/ 2414 h 8219"/>
                  <a:gd name="T26" fmla="*/ 6862 w 8218"/>
                  <a:gd name="T27" fmla="*/ 2044 h 8219"/>
                  <a:gd name="T28" fmla="*/ 7207 w 8218"/>
                  <a:gd name="T29" fmla="*/ 1387 h 8219"/>
                  <a:gd name="T30" fmla="*/ 6470 w 8218"/>
                  <a:gd name="T31" fmla="*/ 727 h 8219"/>
                  <a:gd name="T32" fmla="*/ 5854 w 8218"/>
                  <a:gd name="T33" fmla="*/ 1144 h 8219"/>
                  <a:gd name="T34" fmla="*/ 5460 w 8218"/>
                  <a:gd name="T35" fmla="*/ 944 h 8219"/>
                  <a:gd name="T36" fmla="*/ 5431 w 8218"/>
                  <a:gd name="T37" fmla="*/ 202 h 8219"/>
                  <a:gd name="T38" fmla="*/ 4462 w 8218"/>
                  <a:gd name="T39" fmla="*/ 0 h 8219"/>
                  <a:gd name="T40" fmla="*/ 4138 w 8218"/>
                  <a:gd name="T41" fmla="*/ 669 h 8219"/>
                  <a:gd name="T42" fmla="*/ 3811 w 8218"/>
                  <a:gd name="T43" fmla="*/ 682 h 8219"/>
                  <a:gd name="T44" fmla="*/ 3698 w 8218"/>
                  <a:gd name="T45" fmla="*/ 694 h 8219"/>
                  <a:gd name="T46" fmla="*/ 3301 w 8218"/>
                  <a:gd name="T47" fmla="*/ 64 h 8219"/>
                  <a:gd name="T48" fmla="*/ 2360 w 8218"/>
                  <a:gd name="T49" fmla="*/ 373 h 8219"/>
                  <a:gd name="T50" fmla="*/ 2414 w 8218"/>
                  <a:gd name="T51" fmla="*/ 1115 h 8219"/>
                  <a:gd name="T52" fmla="*/ 2045 w 8218"/>
                  <a:gd name="T53" fmla="*/ 1357 h 8219"/>
                  <a:gd name="T54" fmla="*/ 1386 w 8218"/>
                  <a:gd name="T55" fmla="*/ 1011 h 8219"/>
                  <a:gd name="T56" fmla="*/ 727 w 8218"/>
                  <a:gd name="T57" fmla="*/ 1749 h 8219"/>
                  <a:gd name="T58" fmla="*/ 1145 w 8218"/>
                  <a:gd name="T59" fmla="*/ 2365 h 8219"/>
                  <a:gd name="T60" fmla="*/ 944 w 8218"/>
                  <a:gd name="T61" fmla="*/ 2758 h 8219"/>
                  <a:gd name="T62" fmla="*/ 202 w 8218"/>
                  <a:gd name="T63" fmla="*/ 2787 h 8219"/>
                  <a:gd name="T64" fmla="*/ 0 w 8218"/>
                  <a:gd name="T65" fmla="*/ 3757 h 8219"/>
                  <a:gd name="T66" fmla="*/ 669 w 8218"/>
                  <a:gd name="T67" fmla="*/ 4081 h 8219"/>
                  <a:gd name="T68" fmla="*/ 681 w 8218"/>
                  <a:gd name="T69" fmla="*/ 4408 h 8219"/>
                  <a:gd name="T70" fmla="*/ 694 w 8218"/>
                  <a:gd name="T71" fmla="*/ 4521 h 8219"/>
                  <a:gd name="T72" fmla="*/ 65 w 8218"/>
                  <a:gd name="T73" fmla="*/ 4918 h 8219"/>
                  <a:gd name="T74" fmla="*/ 373 w 8218"/>
                  <a:gd name="T75" fmla="*/ 5859 h 8219"/>
                  <a:gd name="T76" fmla="*/ 1115 w 8218"/>
                  <a:gd name="T77" fmla="*/ 5805 h 8219"/>
                  <a:gd name="T78" fmla="*/ 1357 w 8218"/>
                  <a:gd name="T79" fmla="*/ 6174 h 8219"/>
                  <a:gd name="T80" fmla="*/ 1011 w 8218"/>
                  <a:gd name="T81" fmla="*/ 6832 h 8219"/>
                  <a:gd name="T82" fmla="*/ 1749 w 8218"/>
                  <a:gd name="T83" fmla="*/ 7492 h 8219"/>
                  <a:gd name="T84" fmla="*/ 2365 w 8218"/>
                  <a:gd name="T85" fmla="*/ 7074 h 8219"/>
                  <a:gd name="T86" fmla="*/ 2758 w 8218"/>
                  <a:gd name="T87" fmla="*/ 7274 h 8219"/>
                  <a:gd name="T88" fmla="*/ 2787 w 8218"/>
                  <a:gd name="T89" fmla="*/ 8017 h 8219"/>
                  <a:gd name="T90" fmla="*/ 3756 w 8218"/>
                  <a:gd name="T91" fmla="*/ 8219 h 8219"/>
                  <a:gd name="T92" fmla="*/ 4081 w 8218"/>
                  <a:gd name="T93" fmla="*/ 7550 h 8219"/>
                  <a:gd name="T94" fmla="*/ 4408 w 8218"/>
                  <a:gd name="T95" fmla="*/ 7537 h 8219"/>
                  <a:gd name="T96" fmla="*/ 4520 w 8218"/>
                  <a:gd name="T97" fmla="*/ 7524 h 8219"/>
                  <a:gd name="T98" fmla="*/ 4917 w 8218"/>
                  <a:gd name="T99" fmla="*/ 8155 h 8219"/>
                  <a:gd name="T100" fmla="*/ 5859 w 8218"/>
                  <a:gd name="T101" fmla="*/ 7847 h 8219"/>
                  <a:gd name="T102" fmla="*/ 5805 w 8218"/>
                  <a:gd name="T103" fmla="*/ 7104 h 8219"/>
                  <a:gd name="T104" fmla="*/ 6174 w 8218"/>
                  <a:gd name="T105" fmla="*/ 6862 h 8219"/>
                  <a:gd name="T106" fmla="*/ 6832 w 8218"/>
                  <a:gd name="T107" fmla="*/ 7208 h 8219"/>
                  <a:gd name="T108" fmla="*/ 7492 w 8218"/>
                  <a:gd name="T109" fmla="*/ 6470 h 8219"/>
                  <a:gd name="T110" fmla="*/ 7075 w 8218"/>
                  <a:gd name="T111" fmla="*/ 5854 h 8219"/>
                  <a:gd name="T112" fmla="*/ 7274 w 8218"/>
                  <a:gd name="T113" fmla="*/ 5461 h 8219"/>
                  <a:gd name="T114" fmla="*/ 8017 w 8218"/>
                  <a:gd name="T115" fmla="*/ 5432 h 8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218" h="8219">
                    <a:moveTo>
                      <a:pt x="4109" y="6534"/>
                    </a:moveTo>
                    <a:cubicBezTo>
                      <a:pt x="2772" y="6534"/>
                      <a:pt x="1684" y="5447"/>
                      <a:pt x="1684" y="4109"/>
                    </a:cubicBezTo>
                    <a:cubicBezTo>
                      <a:pt x="1684" y="2772"/>
                      <a:pt x="2772" y="1684"/>
                      <a:pt x="4109" y="1684"/>
                    </a:cubicBezTo>
                    <a:cubicBezTo>
                      <a:pt x="5446" y="1684"/>
                      <a:pt x="6534" y="2772"/>
                      <a:pt x="6534" y="4109"/>
                    </a:cubicBezTo>
                    <a:cubicBezTo>
                      <a:pt x="6534" y="5447"/>
                      <a:pt x="5446" y="6534"/>
                      <a:pt x="4109" y="6534"/>
                    </a:cubicBezTo>
                    <a:close/>
                    <a:moveTo>
                      <a:pt x="8017" y="5432"/>
                    </a:moveTo>
                    <a:cubicBezTo>
                      <a:pt x="8122" y="5122"/>
                      <a:pt x="8190" y="4797"/>
                      <a:pt x="8218" y="4462"/>
                    </a:cubicBezTo>
                    <a:lnTo>
                      <a:pt x="7550" y="4138"/>
                    </a:lnTo>
                    <a:cubicBezTo>
                      <a:pt x="7551" y="4030"/>
                      <a:pt x="7547" y="3921"/>
                      <a:pt x="7537" y="3811"/>
                    </a:cubicBezTo>
                    <a:cubicBezTo>
                      <a:pt x="7534" y="3773"/>
                      <a:pt x="7529" y="3736"/>
                      <a:pt x="7525" y="3698"/>
                    </a:cubicBezTo>
                    <a:lnTo>
                      <a:pt x="8154" y="3300"/>
                    </a:lnTo>
                    <a:cubicBezTo>
                      <a:pt x="8088" y="2970"/>
                      <a:pt x="7984" y="2655"/>
                      <a:pt x="7846" y="2360"/>
                    </a:cubicBezTo>
                    <a:lnTo>
                      <a:pt x="7103" y="2414"/>
                    </a:lnTo>
                    <a:cubicBezTo>
                      <a:pt x="7031" y="2285"/>
                      <a:pt x="6950" y="2162"/>
                      <a:pt x="6862" y="2044"/>
                    </a:cubicBezTo>
                    <a:lnTo>
                      <a:pt x="7207" y="1387"/>
                    </a:lnTo>
                    <a:cubicBezTo>
                      <a:pt x="6989" y="1138"/>
                      <a:pt x="6741" y="917"/>
                      <a:pt x="6470" y="727"/>
                    </a:cubicBezTo>
                    <a:lnTo>
                      <a:pt x="5854" y="1144"/>
                    </a:lnTo>
                    <a:cubicBezTo>
                      <a:pt x="5728" y="1070"/>
                      <a:pt x="5596" y="1003"/>
                      <a:pt x="5460" y="944"/>
                    </a:cubicBezTo>
                    <a:lnTo>
                      <a:pt x="5431" y="202"/>
                    </a:lnTo>
                    <a:cubicBezTo>
                      <a:pt x="5122" y="97"/>
                      <a:pt x="4796" y="28"/>
                      <a:pt x="4462" y="0"/>
                    </a:cubicBezTo>
                    <a:lnTo>
                      <a:pt x="4138" y="669"/>
                    </a:lnTo>
                    <a:cubicBezTo>
                      <a:pt x="4030" y="668"/>
                      <a:pt x="3921" y="672"/>
                      <a:pt x="3811" y="682"/>
                    </a:cubicBezTo>
                    <a:cubicBezTo>
                      <a:pt x="3772" y="685"/>
                      <a:pt x="3735" y="690"/>
                      <a:pt x="3698" y="694"/>
                    </a:cubicBezTo>
                    <a:lnTo>
                      <a:pt x="3301" y="64"/>
                    </a:lnTo>
                    <a:cubicBezTo>
                      <a:pt x="2970" y="130"/>
                      <a:pt x="2655" y="234"/>
                      <a:pt x="2360" y="373"/>
                    </a:cubicBezTo>
                    <a:lnTo>
                      <a:pt x="2414" y="1115"/>
                    </a:lnTo>
                    <a:cubicBezTo>
                      <a:pt x="2285" y="1188"/>
                      <a:pt x="2161" y="1269"/>
                      <a:pt x="2045" y="1357"/>
                    </a:cubicBezTo>
                    <a:lnTo>
                      <a:pt x="1386" y="1011"/>
                    </a:lnTo>
                    <a:cubicBezTo>
                      <a:pt x="1138" y="1230"/>
                      <a:pt x="916" y="1478"/>
                      <a:pt x="727" y="1749"/>
                    </a:cubicBezTo>
                    <a:lnTo>
                      <a:pt x="1145" y="2365"/>
                    </a:lnTo>
                    <a:cubicBezTo>
                      <a:pt x="1070" y="2491"/>
                      <a:pt x="1002" y="2623"/>
                      <a:pt x="944" y="2758"/>
                    </a:cubicBezTo>
                    <a:lnTo>
                      <a:pt x="202" y="2787"/>
                    </a:lnTo>
                    <a:cubicBezTo>
                      <a:pt x="96" y="3097"/>
                      <a:pt x="28" y="3422"/>
                      <a:pt x="0" y="3757"/>
                    </a:cubicBezTo>
                    <a:lnTo>
                      <a:pt x="669" y="4081"/>
                    </a:lnTo>
                    <a:cubicBezTo>
                      <a:pt x="668" y="4189"/>
                      <a:pt x="672" y="4298"/>
                      <a:pt x="681" y="4408"/>
                    </a:cubicBezTo>
                    <a:cubicBezTo>
                      <a:pt x="685" y="4446"/>
                      <a:pt x="689" y="4483"/>
                      <a:pt x="694" y="4521"/>
                    </a:cubicBezTo>
                    <a:lnTo>
                      <a:pt x="65" y="4918"/>
                    </a:lnTo>
                    <a:cubicBezTo>
                      <a:pt x="131" y="5248"/>
                      <a:pt x="234" y="5564"/>
                      <a:pt x="373" y="5859"/>
                    </a:cubicBezTo>
                    <a:lnTo>
                      <a:pt x="1115" y="5805"/>
                    </a:lnTo>
                    <a:cubicBezTo>
                      <a:pt x="1188" y="5933"/>
                      <a:pt x="1269" y="6057"/>
                      <a:pt x="1357" y="6174"/>
                    </a:cubicBezTo>
                    <a:lnTo>
                      <a:pt x="1011" y="6832"/>
                    </a:lnTo>
                    <a:cubicBezTo>
                      <a:pt x="1229" y="7081"/>
                      <a:pt x="1478" y="7302"/>
                      <a:pt x="1749" y="7492"/>
                    </a:cubicBezTo>
                    <a:lnTo>
                      <a:pt x="2365" y="7074"/>
                    </a:lnTo>
                    <a:cubicBezTo>
                      <a:pt x="2491" y="7149"/>
                      <a:pt x="2622" y="7216"/>
                      <a:pt x="2758" y="7274"/>
                    </a:cubicBezTo>
                    <a:lnTo>
                      <a:pt x="2787" y="8017"/>
                    </a:lnTo>
                    <a:cubicBezTo>
                      <a:pt x="3097" y="8122"/>
                      <a:pt x="3421" y="8191"/>
                      <a:pt x="3756" y="8219"/>
                    </a:cubicBezTo>
                    <a:lnTo>
                      <a:pt x="4081" y="7550"/>
                    </a:lnTo>
                    <a:cubicBezTo>
                      <a:pt x="4189" y="7551"/>
                      <a:pt x="4298" y="7547"/>
                      <a:pt x="4408" y="7537"/>
                    </a:cubicBezTo>
                    <a:cubicBezTo>
                      <a:pt x="4446" y="7534"/>
                      <a:pt x="4483" y="7529"/>
                      <a:pt x="4520" y="7524"/>
                    </a:cubicBezTo>
                    <a:lnTo>
                      <a:pt x="4917" y="8155"/>
                    </a:lnTo>
                    <a:cubicBezTo>
                      <a:pt x="5249" y="8089"/>
                      <a:pt x="5564" y="7985"/>
                      <a:pt x="5859" y="7847"/>
                    </a:cubicBezTo>
                    <a:lnTo>
                      <a:pt x="5805" y="7104"/>
                    </a:lnTo>
                    <a:cubicBezTo>
                      <a:pt x="5933" y="7030"/>
                      <a:pt x="6057" y="6950"/>
                      <a:pt x="6174" y="6862"/>
                    </a:cubicBezTo>
                    <a:lnTo>
                      <a:pt x="6832" y="7208"/>
                    </a:lnTo>
                    <a:cubicBezTo>
                      <a:pt x="7080" y="6989"/>
                      <a:pt x="7302" y="6741"/>
                      <a:pt x="7492" y="6470"/>
                    </a:cubicBezTo>
                    <a:lnTo>
                      <a:pt x="7075" y="5854"/>
                    </a:lnTo>
                    <a:cubicBezTo>
                      <a:pt x="7149" y="5728"/>
                      <a:pt x="7216" y="5596"/>
                      <a:pt x="7274" y="5461"/>
                    </a:cubicBezTo>
                    <a:lnTo>
                      <a:pt x="8017" y="5432"/>
                    </a:lnTo>
                  </a:path>
                </a:pathLst>
              </a:custGeom>
              <a:solidFill>
                <a:srgbClr val="14386B"/>
              </a:solidFill>
              <a:ln>
                <a:noFill/>
              </a:ln>
              <a:effectLst>
                <a:outerShdw blurRad="50800" dist="38100" dir="13500000" algn="br" rotWithShape="0">
                  <a:prstClr val="black">
                    <a:alpha val="40000"/>
                  </a:prstClr>
                </a:outerShdw>
              </a:effec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Symbio AR+LT"/>
                </a:endParaRPr>
              </a:p>
            </p:txBody>
          </p:sp>
          <p:sp>
            <p:nvSpPr>
              <p:cNvPr id="254" name="Oval 253">
                <a:extLst>
                  <a:ext uri="{FF2B5EF4-FFF2-40B4-BE49-F238E27FC236}">
                    <a16:creationId xmlns:a16="http://schemas.microsoft.com/office/drawing/2014/main" id="{D6E6A457-C060-4E08-959F-CBC2958C9647}"/>
                  </a:ext>
                </a:extLst>
              </p:cNvPr>
              <p:cNvSpPr/>
              <p:nvPr/>
            </p:nvSpPr>
            <p:spPr>
              <a:xfrm>
                <a:off x="2471753" y="3458787"/>
                <a:ext cx="728933" cy="75325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Symbio AR+LT"/>
                </a:endParaRPr>
              </a:p>
            </p:txBody>
          </p:sp>
          <p:sp>
            <p:nvSpPr>
              <p:cNvPr id="255" name="Oval 254">
                <a:extLst>
                  <a:ext uri="{FF2B5EF4-FFF2-40B4-BE49-F238E27FC236}">
                    <a16:creationId xmlns:a16="http://schemas.microsoft.com/office/drawing/2014/main" id="{0DB1FA40-0495-49C2-9C27-9ACA3477ADE1}"/>
                  </a:ext>
                </a:extLst>
              </p:cNvPr>
              <p:cNvSpPr/>
              <p:nvPr/>
            </p:nvSpPr>
            <p:spPr>
              <a:xfrm>
                <a:off x="3077743" y="4176213"/>
                <a:ext cx="750626" cy="712905"/>
              </a:xfrm>
              <a:prstGeom prst="ellipse">
                <a:avLst/>
              </a:prstGeom>
              <a:solidFill>
                <a:schemeClr val="bg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prst="cross"/>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Symbio AR+LT"/>
                </a:endParaRPr>
              </a:p>
            </p:txBody>
          </p:sp>
          <p:pic>
            <p:nvPicPr>
              <p:cNvPr id="256" name="Picture 4" descr="Data Analysis PNG Images Transparent Background | PNG Play">
                <a:extLst>
                  <a:ext uri="{FF2B5EF4-FFF2-40B4-BE49-F238E27FC236}">
                    <a16:creationId xmlns:a16="http://schemas.microsoft.com/office/drawing/2014/main" id="{C90B92EA-6CBE-45B1-8FE2-9EC26DFE3CB9}"/>
                  </a:ext>
                </a:extLst>
              </p:cNvPr>
              <p:cNvPicPr>
                <a:picLocks noChangeAspect="1" noChangeArrowheads="1"/>
              </p:cNvPicPr>
              <p:nvPr/>
            </p:nvPicPr>
            <p:blipFill>
              <a:blip r:embed="rId7">
                <a:clrChange>
                  <a:clrFrom>
                    <a:srgbClr val="006343"/>
                  </a:clrFrom>
                  <a:clrTo>
                    <a:srgbClr val="006343">
                      <a:alpha val="0"/>
                    </a:srgbClr>
                  </a:clrTo>
                </a:clrChange>
                <a:extLst>
                  <a:ext uri="{28A0092B-C50C-407E-A947-70E740481C1C}">
                    <a14:useLocalDpi xmlns:a14="http://schemas.microsoft.com/office/drawing/2010/main" val="0"/>
                  </a:ext>
                </a:extLst>
              </a:blip>
              <a:srcRect/>
              <a:stretch>
                <a:fillRect/>
              </a:stretch>
            </p:blipFill>
            <p:spPr bwMode="auto">
              <a:xfrm>
                <a:off x="2413486" y="3405963"/>
                <a:ext cx="830857" cy="831860"/>
              </a:xfrm>
              <a:prstGeom prst="rect">
                <a:avLst/>
              </a:prstGeom>
              <a:noFill/>
              <a:extLst>
                <a:ext uri="{909E8E84-426E-40DD-AFC4-6F175D3DCCD1}">
                  <a14:hiddenFill xmlns:a14="http://schemas.microsoft.com/office/drawing/2010/main">
                    <a:solidFill>
                      <a:srgbClr val="FFFFFF"/>
                    </a:solidFill>
                  </a14:hiddenFill>
                </a:ext>
              </a:extLst>
            </p:spPr>
          </p:pic>
          <p:sp>
            <p:nvSpPr>
              <p:cNvPr id="257" name="Freeform 6">
                <a:extLst>
                  <a:ext uri="{FF2B5EF4-FFF2-40B4-BE49-F238E27FC236}">
                    <a16:creationId xmlns:a16="http://schemas.microsoft.com/office/drawing/2014/main" id="{4B1220F3-ED35-43CD-A443-20461BF05D06}"/>
                  </a:ext>
                </a:extLst>
              </p:cNvPr>
              <p:cNvSpPr>
                <a:spLocks noEditPoints="1"/>
              </p:cNvSpPr>
              <p:nvPr/>
            </p:nvSpPr>
            <p:spPr bwMode="auto">
              <a:xfrm>
                <a:off x="2832927" y="3938982"/>
                <a:ext cx="1255251" cy="1191288"/>
              </a:xfrm>
              <a:custGeom>
                <a:avLst/>
                <a:gdLst>
                  <a:gd name="T0" fmla="*/ 4109 w 8218"/>
                  <a:gd name="T1" fmla="*/ 6534 h 8219"/>
                  <a:gd name="T2" fmla="*/ 1684 w 8218"/>
                  <a:gd name="T3" fmla="*/ 4109 h 8219"/>
                  <a:gd name="T4" fmla="*/ 4109 w 8218"/>
                  <a:gd name="T5" fmla="*/ 1684 h 8219"/>
                  <a:gd name="T6" fmla="*/ 6534 w 8218"/>
                  <a:gd name="T7" fmla="*/ 4109 h 8219"/>
                  <a:gd name="T8" fmla="*/ 4109 w 8218"/>
                  <a:gd name="T9" fmla="*/ 6534 h 8219"/>
                  <a:gd name="T10" fmla="*/ 8017 w 8218"/>
                  <a:gd name="T11" fmla="*/ 5432 h 8219"/>
                  <a:gd name="T12" fmla="*/ 8218 w 8218"/>
                  <a:gd name="T13" fmla="*/ 4462 h 8219"/>
                  <a:gd name="T14" fmla="*/ 7550 w 8218"/>
                  <a:gd name="T15" fmla="*/ 4138 h 8219"/>
                  <a:gd name="T16" fmla="*/ 7537 w 8218"/>
                  <a:gd name="T17" fmla="*/ 3811 h 8219"/>
                  <a:gd name="T18" fmla="*/ 7525 w 8218"/>
                  <a:gd name="T19" fmla="*/ 3698 h 8219"/>
                  <a:gd name="T20" fmla="*/ 8154 w 8218"/>
                  <a:gd name="T21" fmla="*/ 3300 h 8219"/>
                  <a:gd name="T22" fmla="*/ 7846 w 8218"/>
                  <a:gd name="T23" fmla="*/ 2360 h 8219"/>
                  <a:gd name="T24" fmla="*/ 7103 w 8218"/>
                  <a:gd name="T25" fmla="*/ 2414 h 8219"/>
                  <a:gd name="T26" fmla="*/ 6862 w 8218"/>
                  <a:gd name="T27" fmla="*/ 2044 h 8219"/>
                  <a:gd name="T28" fmla="*/ 7207 w 8218"/>
                  <a:gd name="T29" fmla="*/ 1387 h 8219"/>
                  <a:gd name="T30" fmla="*/ 6470 w 8218"/>
                  <a:gd name="T31" fmla="*/ 727 h 8219"/>
                  <a:gd name="T32" fmla="*/ 5854 w 8218"/>
                  <a:gd name="T33" fmla="*/ 1144 h 8219"/>
                  <a:gd name="T34" fmla="*/ 5460 w 8218"/>
                  <a:gd name="T35" fmla="*/ 944 h 8219"/>
                  <a:gd name="T36" fmla="*/ 5431 w 8218"/>
                  <a:gd name="T37" fmla="*/ 202 h 8219"/>
                  <a:gd name="T38" fmla="*/ 4462 w 8218"/>
                  <a:gd name="T39" fmla="*/ 0 h 8219"/>
                  <a:gd name="T40" fmla="*/ 4138 w 8218"/>
                  <a:gd name="T41" fmla="*/ 669 h 8219"/>
                  <a:gd name="T42" fmla="*/ 3811 w 8218"/>
                  <a:gd name="T43" fmla="*/ 682 h 8219"/>
                  <a:gd name="T44" fmla="*/ 3698 w 8218"/>
                  <a:gd name="T45" fmla="*/ 694 h 8219"/>
                  <a:gd name="T46" fmla="*/ 3301 w 8218"/>
                  <a:gd name="T47" fmla="*/ 64 h 8219"/>
                  <a:gd name="T48" fmla="*/ 2360 w 8218"/>
                  <a:gd name="T49" fmla="*/ 373 h 8219"/>
                  <a:gd name="T50" fmla="*/ 2414 w 8218"/>
                  <a:gd name="T51" fmla="*/ 1115 h 8219"/>
                  <a:gd name="T52" fmla="*/ 2045 w 8218"/>
                  <a:gd name="T53" fmla="*/ 1357 h 8219"/>
                  <a:gd name="T54" fmla="*/ 1386 w 8218"/>
                  <a:gd name="T55" fmla="*/ 1011 h 8219"/>
                  <a:gd name="T56" fmla="*/ 727 w 8218"/>
                  <a:gd name="T57" fmla="*/ 1749 h 8219"/>
                  <a:gd name="T58" fmla="*/ 1145 w 8218"/>
                  <a:gd name="T59" fmla="*/ 2365 h 8219"/>
                  <a:gd name="T60" fmla="*/ 944 w 8218"/>
                  <a:gd name="T61" fmla="*/ 2758 h 8219"/>
                  <a:gd name="T62" fmla="*/ 202 w 8218"/>
                  <a:gd name="T63" fmla="*/ 2787 h 8219"/>
                  <a:gd name="T64" fmla="*/ 0 w 8218"/>
                  <a:gd name="T65" fmla="*/ 3757 h 8219"/>
                  <a:gd name="T66" fmla="*/ 669 w 8218"/>
                  <a:gd name="T67" fmla="*/ 4081 h 8219"/>
                  <a:gd name="T68" fmla="*/ 681 w 8218"/>
                  <a:gd name="T69" fmla="*/ 4408 h 8219"/>
                  <a:gd name="T70" fmla="*/ 694 w 8218"/>
                  <a:gd name="T71" fmla="*/ 4521 h 8219"/>
                  <a:gd name="T72" fmla="*/ 65 w 8218"/>
                  <a:gd name="T73" fmla="*/ 4918 h 8219"/>
                  <a:gd name="T74" fmla="*/ 373 w 8218"/>
                  <a:gd name="T75" fmla="*/ 5859 h 8219"/>
                  <a:gd name="T76" fmla="*/ 1115 w 8218"/>
                  <a:gd name="T77" fmla="*/ 5805 h 8219"/>
                  <a:gd name="T78" fmla="*/ 1357 w 8218"/>
                  <a:gd name="T79" fmla="*/ 6174 h 8219"/>
                  <a:gd name="T80" fmla="*/ 1011 w 8218"/>
                  <a:gd name="T81" fmla="*/ 6832 h 8219"/>
                  <a:gd name="T82" fmla="*/ 1749 w 8218"/>
                  <a:gd name="T83" fmla="*/ 7492 h 8219"/>
                  <a:gd name="T84" fmla="*/ 2365 w 8218"/>
                  <a:gd name="T85" fmla="*/ 7074 h 8219"/>
                  <a:gd name="T86" fmla="*/ 2758 w 8218"/>
                  <a:gd name="T87" fmla="*/ 7274 h 8219"/>
                  <a:gd name="T88" fmla="*/ 2787 w 8218"/>
                  <a:gd name="T89" fmla="*/ 8017 h 8219"/>
                  <a:gd name="T90" fmla="*/ 3756 w 8218"/>
                  <a:gd name="T91" fmla="*/ 8219 h 8219"/>
                  <a:gd name="T92" fmla="*/ 4081 w 8218"/>
                  <a:gd name="T93" fmla="*/ 7550 h 8219"/>
                  <a:gd name="T94" fmla="*/ 4408 w 8218"/>
                  <a:gd name="T95" fmla="*/ 7537 h 8219"/>
                  <a:gd name="T96" fmla="*/ 4520 w 8218"/>
                  <a:gd name="T97" fmla="*/ 7524 h 8219"/>
                  <a:gd name="T98" fmla="*/ 4917 w 8218"/>
                  <a:gd name="T99" fmla="*/ 8155 h 8219"/>
                  <a:gd name="T100" fmla="*/ 5859 w 8218"/>
                  <a:gd name="T101" fmla="*/ 7847 h 8219"/>
                  <a:gd name="T102" fmla="*/ 5805 w 8218"/>
                  <a:gd name="T103" fmla="*/ 7104 h 8219"/>
                  <a:gd name="T104" fmla="*/ 6174 w 8218"/>
                  <a:gd name="T105" fmla="*/ 6862 h 8219"/>
                  <a:gd name="T106" fmla="*/ 6832 w 8218"/>
                  <a:gd name="T107" fmla="*/ 7208 h 8219"/>
                  <a:gd name="T108" fmla="*/ 7492 w 8218"/>
                  <a:gd name="T109" fmla="*/ 6470 h 8219"/>
                  <a:gd name="T110" fmla="*/ 7075 w 8218"/>
                  <a:gd name="T111" fmla="*/ 5854 h 8219"/>
                  <a:gd name="T112" fmla="*/ 7274 w 8218"/>
                  <a:gd name="T113" fmla="*/ 5461 h 8219"/>
                  <a:gd name="T114" fmla="*/ 8017 w 8218"/>
                  <a:gd name="T115" fmla="*/ 5432 h 8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218" h="8219">
                    <a:moveTo>
                      <a:pt x="4109" y="6534"/>
                    </a:moveTo>
                    <a:cubicBezTo>
                      <a:pt x="2772" y="6534"/>
                      <a:pt x="1684" y="5447"/>
                      <a:pt x="1684" y="4109"/>
                    </a:cubicBezTo>
                    <a:cubicBezTo>
                      <a:pt x="1684" y="2772"/>
                      <a:pt x="2772" y="1684"/>
                      <a:pt x="4109" y="1684"/>
                    </a:cubicBezTo>
                    <a:cubicBezTo>
                      <a:pt x="5446" y="1684"/>
                      <a:pt x="6534" y="2772"/>
                      <a:pt x="6534" y="4109"/>
                    </a:cubicBezTo>
                    <a:cubicBezTo>
                      <a:pt x="6534" y="5447"/>
                      <a:pt x="5446" y="6534"/>
                      <a:pt x="4109" y="6534"/>
                    </a:cubicBezTo>
                    <a:close/>
                    <a:moveTo>
                      <a:pt x="8017" y="5432"/>
                    </a:moveTo>
                    <a:cubicBezTo>
                      <a:pt x="8122" y="5122"/>
                      <a:pt x="8190" y="4797"/>
                      <a:pt x="8218" y="4462"/>
                    </a:cubicBezTo>
                    <a:lnTo>
                      <a:pt x="7550" y="4138"/>
                    </a:lnTo>
                    <a:cubicBezTo>
                      <a:pt x="7551" y="4030"/>
                      <a:pt x="7547" y="3921"/>
                      <a:pt x="7537" y="3811"/>
                    </a:cubicBezTo>
                    <a:cubicBezTo>
                      <a:pt x="7534" y="3773"/>
                      <a:pt x="7529" y="3736"/>
                      <a:pt x="7525" y="3698"/>
                    </a:cubicBezTo>
                    <a:lnTo>
                      <a:pt x="8154" y="3300"/>
                    </a:lnTo>
                    <a:cubicBezTo>
                      <a:pt x="8088" y="2970"/>
                      <a:pt x="7984" y="2655"/>
                      <a:pt x="7846" y="2360"/>
                    </a:cubicBezTo>
                    <a:lnTo>
                      <a:pt x="7103" y="2414"/>
                    </a:lnTo>
                    <a:cubicBezTo>
                      <a:pt x="7031" y="2285"/>
                      <a:pt x="6950" y="2162"/>
                      <a:pt x="6862" y="2044"/>
                    </a:cubicBezTo>
                    <a:lnTo>
                      <a:pt x="7207" y="1387"/>
                    </a:lnTo>
                    <a:cubicBezTo>
                      <a:pt x="6989" y="1138"/>
                      <a:pt x="6741" y="917"/>
                      <a:pt x="6470" y="727"/>
                    </a:cubicBezTo>
                    <a:lnTo>
                      <a:pt x="5854" y="1144"/>
                    </a:lnTo>
                    <a:cubicBezTo>
                      <a:pt x="5728" y="1070"/>
                      <a:pt x="5596" y="1003"/>
                      <a:pt x="5460" y="944"/>
                    </a:cubicBezTo>
                    <a:lnTo>
                      <a:pt x="5431" y="202"/>
                    </a:lnTo>
                    <a:cubicBezTo>
                      <a:pt x="5122" y="97"/>
                      <a:pt x="4796" y="28"/>
                      <a:pt x="4462" y="0"/>
                    </a:cubicBezTo>
                    <a:lnTo>
                      <a:pt x="4138" y="669"/>
                    </a:lnTo>
                    <a:cubicBezTo>
                      <a:pt x="4030" y="668"/>
                      <a:pt x="3921" y="672"/>
                      <a:pt x="3811" y="682"/>
                    </a:cubicBezTo>
                    <a:cubicBezTo>
                      <a:pt x="3772" y="685"/>
                      <a:pt x="3735" y="690"/>
                      <a:pt x="3698" y="694"/>
                    </a:cubicBezTo>
                    <a:lnTo>
                      <a:pt x="3301" y="64"/>
                    </a:lnTo>
                    <a:cubicBezTo>
                      <a:pt x="2970" y="130"/>
                      <a:pt x="2655" y="234"/>
                      <a:pt x="2360" y="373"/>
                    </a:cubicBezTo>
                    <a:lnTo>
                      <a:pt x="2414" y="1115"/>
                    </a:lnTo>
                    <a:cubicBezTo>
                      <a:pt x="2285" y="1188"/>
                      <a:pt x="2161" y="1269"/>
                      <a:pt x="2045" y="1357"/>
                    </a:cubicBezTo>
                    <a:lnTo>
                      <a:pt x="1386" y="1011"/>
                    </a:lnTo>
                    <a:cubicBezTo>
                      <a:pt x="1138" y="1230"/>
                      <a:pt x="916" y="1478"/>
                      <a:pt x="727" y="1749"/>
                    </a:cubicBezTo>
                    <a:lnTo>
                      <a:pt x="1145" y="2365"/>
                    </a:lnTo>
                    <a:cubicBezTo>
                      <a:pt x="1070" y="2491"/>
                      <a:pt x="1002" y="2623"/>
                      <a:pt x="944" y="2758"/>
                    </a:cubicBezTo>
                    <a:lnTo>
                      <a:pt x="202" y="2787"/>
                    </a:lnTo>
                    <a:cubicBezTo>
                      <a:pt x="96" y="3097"/>
                      <a:pt x="28" y="3422"/>
                      <a:pt x="0" y="3757"/>
                    </a:cubicBezTo>
                    <a:lnTo>
                      <a:pt x="669" y="4081"/>
                    </a:lnTo>
                    <a:cubicBezTo>
                      <a:pt x="668" y="4189"/>
                      <a:pt x="672" y="4298"/>
                      <a:pt x="681" y="4408"/>
                    </a:cubicBezTo>
                    <a:cubicBezTo>
                      <a:pt x="685" y="4446"/>
                      <a:pt x="689" y="4483"/>
                      <a:pt x="694" y="4521"/>
                    </a:cubicBezTo>
                    <a:lnTo>
                      <a:pt x="65" y="4918"/>
                    </a:lnTo>
                    <a:cubicBezTo>
                      <a:pt x="131" y="5248"/>
                      <a:pt x="234" y="5564"/>
                      <a:pt x="373" y="5859"/>
                    </a:cubicBezTo>
                    <a:lnTo>
                      <a:pt x="1115" y="5805"/>
                    </a:lnTo>
                    <a:cubicBezTo>
                      <a:pt x="1188" y="5933"/>
                      <a:pt x="1269" y="6057"/>
                      <a:pt x="1357" y="6174"/>
                    </a:cubicBezTo>
                    <a:lnTo>
                      <a:pt x="1011" y="6832"/>
                    </a:lnTo>
                    <a:cubicBezTo>
                      <a:pt x="1229" y="7081"/>
                      <a:pt x="1478" y="7302"/>
                      <a:pt x="1749" y="7492"/>
                    </a:cubicBezTo>
                    <a:lnTo>
                      <a:pt x="2365" y="7074"/>
                    </a:lnTo>
                    <a:cubicBezTo>
                      <a:pt x="2491" y="7149"/>
                      <a:pt x="2622" y="7216"/>
                      <a:pt x="2758" y="7274"/>
                    </a:cubicBezTo>
                    <a:lnTo>
                      <a:pt x="2787" y="8017"/>
                    </a:lnTo>
                    <a:cubicBezTo>
                      <a:pt x="3097" y="8122"/>
                      <a:pt x="3421" y="8191"/>
                      <a:pt x="3756" y="8219"/>
                    </a:cubicBezTo>
                    <a:lnTo>
                      <a:pt x="4081" y="7550"/>
                    </a:lnTo>
                    <a:cubicBezTo>
                      <a:pt x="4189" y="7551"/>
                      <a:pt x="4298" y="7547"/>
                      <a:pt x="4408" y="7537"/>
                    </a:cubicBezTo>
                    <a:cubicBezTo>
                      <a:pt x="4446" y="7534"/>
                      <a:pt x="4483" y="7529"/>
                      <a:pt x="4520" y="7524"/>
                    </a:cubicBezTo>
                    <a:lnTo>
                      <a:pt x="4917" y="8155"/>
                    </a:lnTo>
                    <a:cubicBezTo>
                      <a:pt x="5249" y="8089"/>
                      <a:pt x="5564" y="7985"/>
                      <a:pt x="5859" y="7847"/>
                    </a:cubicBezTo>
                    <a:lnTo>
                      <a:pt x="5805" y="7104"/>
                    </a:lnTo>
                    <a:cubicBezTo>
                      <a:pt x="5933" y="7030"/>
                      <a:pt x="6057" y="6950"/>
                      <a:pt x="6174" y="6862"/>
                    </a:cubicBezTo>
                    <a:lnTo>
                      <a:pt x="6832" y="7208"/>
                    </a:lnTo>
                    <a:cubicBezTo>
                      <a:pt x="7080" y="6989"/>
                      <a:pt x="7302" y="6741"/>
                      <a:pt x="7492" y="6470"/>
                    </a:cubicBezTo>
                    <a:lnTo>
                      <a:pt x="7075" y="5854"/>
                    </a:lnTo>
                    <a:cubicBezTo>
                      <a:pt x="7149" y="5728"/>
                      <a:pt x="7216" y="5596"/>
                      <a:pt x="7274" y="5461"/>
                    </a:cubicBezTo>
                    <a:lnTo>
                      <a:pt x="8017" y="5432"/>
                    </a:lnTo>
                  </a:path>
                </a:pathLst>
              </a:custGeom>
              <a:solidFill>
                <a:srgbClr val="62BFCB"/>
              </a:solidFill>
              <a:ln>
                <a:noFill/>
              </a:ln>
              <a:effectLst>
                <a:outerShdw blurRad="50800" dist="381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Symbio AR+LT"/>
                </a:endParaRPr>
              </a:p>
            </p:txBody>
          </p:sp>
          <p:sp>
            <p:nvSpPr>
              <p:cNvPr id="258" name="Oval 257">
                <a:extLst>
                  <a:ext uri="{FF2B5EF4-FFF2-40B4-BE49-F238E27FC236}">
                    <a16:creationId xmlns:a16="http://schemas.microsoft.com/office/drawing/2014/main" id="{D3C4716C-CA64-4AE9-BD38-CFAFF9E3F1B2}"/>
                  </a:ext>
                </a:extLst>
              </p:cNvPr>
              <p:cNvSpPr/>
              <p:nvPr/>
            </p:nvSpPr>
            <p:spPr>
              <a:xfrm>
                <a:off x="3478578" y="3471479"/>
                <a:ext cx="581405" cy="572674"/>
              </a:xfrm>
              <a:prstGeom prst="ellipse">
                <a:avLst/>
              </a:prstGeom>
              <a:solidFill>
                <a:schemeClr val="bg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prst="cross"/>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Symbio AR+LT"/>
                </a:endParaRPr>
              </a:p>
            </p:txBody>
          </p:sp>
          <p:sp>
            <p:nvSpPr>
              <p:cNvPr id="259" name="Freeform 6">
                <a:extLst>
                  <a:ext uri="{FF2B5EF4-FFF2-40B4-BE49-F238E27FC236}">
                    <a16:creationId xmlns:a16="http://schemas.microsoft.com/office/drawing/2014/main" id="{3531F098-478F-4D38-97A5-FD0B0E234CBD}"/>
                  </a:ext>
                </a:extLst>
              </p:cNvPr>
              <p:cNvSpPr>
                <a:spLocks noEditPoints="1"/>
              </p:cNvSpPr>
              <p:nvPr/>
            </p:nvSpPr>
            <p:spPr bwMode="auto">
              <a:xfrm>
                <a:off x="3306114" y="3304454"/>
                <a:ext cx="942747" cy="921233"/>
              </a:xfrm>
              <a:custGeom>
                <a:avLst/>
                <a:gdLst>
                  <a:gd name="T0" fmla="*/ 4109 w 8218"/>
                  <a:gd name="T1" fmla="*/ 6534 h 8219"/>
                  <a:gd name="T2" fmla="*/ 1684 w 8218"/>
                  <a:gd name="T3" fmla="*/ 4109 h 8219"/>
                  <a:gd name="T4" fmla="*/ 4109 w 8218"/>
                  <a:gd name="T5" fmla="*/ 1684 h 8219"/>
                  <a:gd name="T6" fmla="*/ 6534 w 8218"/>
                  <a:gd name="T7" fmla="*/ 4109 h 8219"/>
                  <a:gd name="T8" fmla="*/ 4109 w 8218"/>
                  <a:gd name="T9" fmla="*/ 6534 h 8219"/>
                  <a:gd name="T10" fmla="*/ 8017 w 8218"/>
                  <a:gd name="T11" fmla="*/ 5432 h 8219"/>
                  <a:gd name="T12" fmla="*/ 8218 w 8218"/>
                  <a:gd name="T13" fmla="*/ 4462 h 8219"/>
                  <a:gd name="T14" fmla="*/ 7550 w 8218"/>
                  <a:gd name="T15" fmla="*/ 4138 h 8219"/>
                  <a:gd name="T16" fmla="*/ 7537 w 8218"/>
                  <a:gd name="T17" fmla="*/ 3811 h 8219"/>
                  <a:gd name="T18" fmla="*/ 7525 w 8218"/>
                  <a:gd name="T19" fmla="*/ 3698 h 8219"/>
                  <a:gd name="T20" fmla="*/ 8154 w 8218"/>
                  <a:gd name="T21" fmla="*/ 3300 h 8219"/>
                  <a:gd name="T22" fmla="*/ 7846 w 8218"/>
                  <a:gd name="T23" fmla="*/ 2360 h 8219"/>
                  <a:gd name="T24" fmla="*/ 7103 w 8218"/>
                  <a:gd name="T25" fmla="*/ 2414 h 8219"/>
                  <a:gd name="T26" fmla="*/ 6862 w 8218"/>
                  <a:gd name="T27" fmla="*/ 2044 h 8219"/>
                  <a:gd name="T28" fmla="*/ 7207 w 8218"/>
                  <a:gd name="T29" fmla="*/ 1387 h 8219"/>
                  <a:gd name="T30" fmla="*/ 6470 w 8218"/>
                  <a:gd name="T31" fmla="*/ 727 h 8219"/>
                  <a:gd name="T32" fmla="*/ 5854 w 8218"/>
                  <a:gd name="T33" fmla="*/ 1144 h 8219"/>
                  <a:gd name="T34" fmla="*/ 5460 w 8218"/>
                  <a:gd name="T35" fmla="*/ 944 h 8219"/>
                  <a:gd name="T36" fmla="*/ 5431 w 8218"/>
                  <a:gd name="T37" fmla="*/ 202 h 8219"/>
                  <a:gd name="T38" fmla="*/ 4462 w 8218"/>
                  <a:gd name="T39" fmla="*/ 0 h 8219"/>
                  <a:gd name="T40" fmla="*/ 4138 w 8218"/>
                  <a:gd name="T41" fmla="*/ 669 h 8219"/>
                  <a:gd name="T42" fmla="*/ 3811 w 8218"/>
                  <a:gd name="T43" fmla="*/ 682 h 8219"/>
                  <a:gd name="T44" fmla="*/ 3698 w 8218"/>
                  <a:gd name="T45" fmla="*/ 694 h 8219"/>
                  <a:gd name="T46" fmla="*/ 3301 w 8218"/>
                  <a:gd name="T47" fmla="*/ 64 h 8219"/>
                  <a:gd name="T48" fmla="*/ 2360 w 8218"/>
                  <a:gd name="T49" fmla="*/ 373 h 8219"/>
                  <a:gd name="T50" fmla="*/ 2414 w 8218"/>
                  <a:gd name="T51" fmla="*/ 1115 h 8219"/>
                  <a:gd name="T52" fmla="*/ 2045 w 8218"/>
                  <a:gd name="T53" fmla="*/ 1357 h 8219"/>
                  <a:gd name="T54" fmla="*/ 1386 w 8218"/>
                  <a:gd name="T55" fmla="*/ 1011 h 8219"/>
                  <a:gd name="T56" fmla="*/ 727 w 8218"/>
                  <a:gd name="T57" fmla="*/ 1749 h 8219"/>
                  <a:gd name="T58" fmla="*/ 1145 w 8218"/>
                  <a:gd name="T59" fmla="*/ 2365 h 8219"/>
                  <a:gd name="T60" fmla="*/ 944 w 8218"/>
                  <a:gd name="T61" fmla="*/ 2758 h 8219"/>
                  <a:gd name="T62" fmla="*/ 202 w 8218"/>
                  <a:gd name="T63" fmla="*/ 2787 h 8219"/>
                  <a:gd name="T64" fmla="*/ 0 w 8218"/>
                  <a:gd name="T65" fmla="*/ 3757 h 8219"/>
                  <a:gd name="T66" fmla="*/ 669 w 8218"/>
                  <a:gd name="T67" fmla="*/ 4081 h 8219"/>
                  <a:gd name="T68" fmla="*/ 681 w 8218"/>
                  <a:gd name="T69" fmla="*/ 4408 h 8219"/>
                  <a:gd name="T70" fmla="*/ 694 w 8218"/>
                  <a:gd name="T71" fmla="*/ 4521 h 8219"/>
                  <a:gd name="T72" fmla="*/ 65 w 8218"/>
                  <a:gd name="T73" fmla="*/ 4918 h 8219"/>
                  <a:gd name="T74" fmla="*/ 373 w 8218"/>
                  <a:gd name="T75" fmla="*/ 5859 h 8219"/>
                  <a:gd name="T76" fmla="*/ 1115 w 8218"/>
                  <a:gd name="T77" fmla="*/ 5805 h 8219"/>
                  <a:gd name="T78" fmla="*/ 1357 w 8218"/>
                  <a:gd name="T79" fmla="*/ 6174 h 8219"/>
                  <a:gd name="T80" fmla="*/ 1011 w 8218"/>
                  <a:gd name="T81" fmla="*/ 6832 h 8219"/>
                  <a:gd name="T82" fmla="*/ 1749 w 8218"/>
                  <a:gd name="T83" fmla="*/ 7492 h 8219"/>
                  <a:gd name="T84" fmla="*/ 2365 w 8218"/>
                  <a:gd name="T85" fmla="*/ 7074 h 8219"/>
                  <a:gd name="T86" fmla="*/ 2758 w 8218"/>
                  <a:gd name="T87" fmla="*/ 7274 h 8219"/>
                  <a:gd name="T88" fmla="*/ 2787 w 8218"/>
                  <a:gd name="T89" fmla="*/ 8017 h 8219"/>
                  <a:gd name="T90" fmla="*/ 3756 w 8218"/>
                  <a:gd name="T91" fmla="*/ 8219 h 8219"/>
                  <a:gd name="T92" fmla="*/ 4081 w 8218"/>
                  <a:gd name="T93" fmla="*/ 7550 h 8219"/>
                  <a:gd name="T94" fmla="*/ 4408 w 8218"/>
                  <a:gd name="T95" fmla="*/ 7537 h 8219"/>
                  <a:gd name="T96" fmla="*/ 4520 w 8218"/>
                  <a:gd name="T97" fmla="*/ 7524 h 8219"/>
                  <a:gd name="T98" fmla="*/ 4917 w 8218"/>
                  <a:gd name="T99" fmla="*/ 8155 h 8219"/>
                  <a:gd name="T100" fmla="*/ 5859 w 8218"/>
                  <a:gd name="T101" fmla="*/ 7847 h 8219"/>
                  <a:gd name="T102" fmla="*/ 5805 w 8218"/>
                  <a:gd name="T103" fmla="*/ 7104 h 8219"/>
                  <a:gd name="T104" fmla="*/ 6174 w 8218"/>
                  <a:gd name="T105" fmla="*/ 6862 h 8219"/>
                  <a:gd name="T106" fmla="*/ 6832 w 8218"/>
                  <a:gd name="T107" fmla="*/ 7208 h 8219"/>
                  <a:gd name="T108" fmla="*/ 7492 w 8218"/>
                  <a:gd name="T109" fmla="*/ 6470 h 8219"/>
                  <a:gd name="T110" fmla="*/ 7075 w 8218"/>
                  <a:gd name="T111" fmla="*/ 5854 h 8219"/>
                  <a:gd name="T112" fmla="*/ 7274 w 8218"/>
                  <a:gd name="T113" fmla="*/ 5461 h 8219"/>
                  <a:gd name="T114" fmla="*/ 8017 w 8218"/>
                  <a:gd name="T115" fmla="*/ 5432 h 8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218" h="8219">
                    <a:moveTo>
                      <a:pt x="4109" y="6534"/>
                    </a:moveTo>
                    <a:cubicBezTo>
                      <a:pt x="2772" y="6534"/>
                      <a:pt x="1684" y="5447"/>
                      <a:pt x="1684" y="4109"/>
                    </a:cubicBezTo>
                    <a:cubicBezTo>
                      <a:pt x="1684" y="2772"/>
                      <a:pt x="2772" y="1684"/>
                      <a:pt x="4109" y="1684"/>
                    </a:cubicBezTo>
                    <a:cubicBezTo>
                      <a:pt x="5446" y="1684"/>
                      <a:pt x="6534" y="2772"/>
                      <a:pt x="6534" y="4109"/>
                    </a:cubicBezTo>
                    <a:cubicBezTo>
                      <a:pt x="6534" y="5447"/>
                      <a:pt x="5446" y="6534"/>
                      <a:pt x="4109" y="6534"/>
                    </a:cubicBezTo>
                    <a:close/>
                    <a:moveTo>
                      <a:pt x="8017" y="5432"/>
                    </a:moveTo>
                    <a:cubicBezTo>
                      <a:pt x="8122" y="5122"/>
                      <a:pt x="8190" y="4797"/>
                      <a:pt x="8218" y="4462"/>
                    </a:cubicBezTo>
                    <a:lnTo>
                      <a:pt x="7550" y="4138"/>
                    </a:lnTo>
                    <a:cubicBezTo>
                      <a:pt x="7551" y="4030"/>
                      <a:pt x="7547" y="3921"/>
                      <a:pt x="7537" y="3811"/>
                    </a:cubicBezTo>
                    <a:cubicBezTo>
                      <a:pt x="7534" y="3773"/>
                      <a:pt x="7529" y="3736"/>
                      <a:pt x="7525" y="3698"/>
                    </a:cubicBezTo>
                    <a:lnTo>
                      <a:pt x="8154" y="3300"/>
                    </a:lnTo>
                    <a:cubicBezTo>
                      <a:pt x="8088" y="2970"/>
                      <a:pt x="7984" y="2655"/>
                      <a:pt x="7846" y="2360"/>
                    </a:cubicBezTo>
                    <a:lnTo>
                      <a:pt x="7103" y="2414"/>
                    </a:lnTo>
                    <a:cubicBezTo>
                      <a:pt x="7031" y="2285"/>
                      <a:pt x="6950" y="2162"/>
                      <a:pt x="6862" y="2044"/>
                    </a:cubicBezTo>
                    <a:lnTo>
                      <a:pt x="7207" y="1387"/>
                    </a:lnTo>
                    <a:cubicBezTo>
                      <a:pt x="6989" y="1138"/>
                      <a:pt x="6741" y="917"/>
                      <a:pt x="6470" y="727"/>
                    </a:cubicBezTo>
                    <a:lnTo>
                      <a:pt x="5854" y="1144"/>
                    </a:lnTo>
                    <a:cubicBezTo>
                      <a:pt x="5728" y="1070"/>
                      <a:pt x="5596" y="1003"/>
                      <a:pt x="5460" y="944"/>
                    </a:cubicBezTo>
                    <a:lnTo>
                      <a:pt x="5431" y="202"/>
                    </a:lnTo>
                    <a:cubicBezTo>
                      <a:pt x="5122" y="97"/>
                      <a:pt x="4796" y="28"/>
                      <a:pt x="4462" y="0"/>
                    </a:cubicBezTo>
                    <a:lnTo>
                      <a:pt x="4138" y="669"/>
                    </a:lnTo>
                    <a:cubicBezTo>
                      <a:pt x="4030" y="668"/>
                      <a:pt x="3921" y="672"/>
                      <a:pt x="3811" y="682"/>
                    </a:cubicBezTo>
                    <a:cubicBezTo>
                      <a:pt x="3772" y="685"/>
                      <a:pt x="3735" y="690"/>
                      <a:pt x="3698" y="694"/>
                    </a:cubicBezTo>
                    <a:lnTo>
                      <a:pt x="3301" y="64"/>
                    </a:lnTo>
                    <a:cubicBezTo>
                      <a:pt x="2970" y="130"/>
                      <a:pt x="2655" y="234"/>
                      <a:pt x="2360" y="373"/>
                    </a:cubicBezTo>
                    <a:lnTo>
                      <a:pt x="2414" y="1115"/>
                    </a:lnTo>
                    <a:cubicBezTo>
                      <a:pt x="2285" y="1188"/>
                      <a:pt x="2161" y="1269"/>
                      <a:pt x="2045" y="1357"/>
                    </a:cubicBezTo>
                    <a:lnTo>
                      <a:pt x="1386" y="1011"/>
                    </a:lnTo>
                    <a:cubicBezTo>
                      <a:pt x="1138" y="1230"/>
                      <a:pt x="916" y="1478"/>
                      <a:pt x="727" y="1749"/>
                    </a:cubicBezTo>
                    <a:lnTo>
                      <a:pt x="1145" y="2365"/>
                    </a:lnTo>
                    <a:cubicBezTo>
                      <a:pt x="1070" y="2491"/>
                      <a:pt x="1002" y="2623"/>
                      <a:pt x="944" y="2758"/>
                    </a:cubicBezTo>
                    <a:lnTo>
                      <a:pt x="202" y="2787"/>
                    </a:lnTo>
                    <a:cubicBezTo>
                      <a:pt x="96" y="3097"/>
                      <a:pt x="28" y="3422"/>
                      <a:pt x="0" y="3757"/>
                    </a:cubicBezTo>
                    <a:lnTo>
                      <a:pt x="669" y="4081"/>
                    </a:lnTo>
                    <a:cubicBezTo>
                      <a:pt x="668" y="4189"/>
                      <a:pt x="672" y="4298"/>
                      <a:pt x="681" y="4408"/>
                    </a:cubicBezTo>
                    <a:cubicBezTo>
                      <a:pt x="685" y="4446"/>
                      <a:pt x="689" y="4483"/>
                      <a:pt x="694" y="4521"/>
                    </a:cubicBezTo>
                    <a:lnTo>
                      <a:pt x="65" y="4918"/>
                    </a:lnTo>
                    <a:cubicBezTo>
                      <a:pt x="131" y="5248"/>
                      <a:pt x="234" y="5564"/>
                      <a:pt x="373" y="5859"/>
                    </a:cubicBezTo>
                    <a:lnTo>
                      <a:pt x="1115" y="5805"/>
                    </a:lnTo>
                    <a:cubicBezTo>
                      <a:pt x="1188" y="5933"/>
                      <a:pt x="1269" y="6057"/>
                      <a:pt x="1357" y="6174"/>
                    </a:cubicBezTo>
                    <a:lnTo>
                      <a:pt x="1011" y="6832"/>
                    </a:lnTo>
                    <a:cubicBezTo>
                      <a:pt x="1229" y="7081"/>
                      <a:pt x="1478" y="7302"/>
                      <a:pt x="1749" y="7492"/>
                    </a:cubicBezTo>
                    <a:lnTo>
                      <a:pt x="2365" y="7074"/>
                    </a:lnTo>
                    <a:cubicBezTo>
                      <a:pt x="2491" y="7149"/>
                      <a:pt x="2622" y="7216"/>
                      <a:pt x="2758" y="7274"/>
                    </a:cubicBezTo>
                    <a:lnTo>
                      <a:pt x="2787" y="8017"/>
                    </a:lnTo>
                    <a:cubicBezTo>
                      <a:pt x="3097" y="8122"/>
                      <a:pt x="3421" y="8191"/>
                      <a:pt x="3756" y="8219"/>
                    </a:cubicBezTo>
                    <a:lnTo>
                      <a:pt x="4081" y="7550"/>
                    </a:lnTo>
                    <a:cubicBezTo>
                      <a:pt x="4189" y="7551"/>
                      <a:pt x="4298" y="7547"/>
                      <a:pt x="4408" y="7537"/>
                    </a:cubicBezTo>
                    <a:cubicBezTo>
                      <a:pt x="4446" y="7534"/>
                      <a:pt x="4483" y="7529"/>
                      <a:pt x="4520" y="7524"/>
                    </a:cubicBezTo>
                    <a:lnTo>
                      <a:pt x="4917" y="8155"/>
                    </a:lnTo>
                    <a:cubicBezTo>
                      <a:pt x="5249" y="8089"/>
                      <a:pt x="5564" y="7985"/>
                      <a:pt x="5859" y="7847"/>
                    </a:cubicBezTo>
                    <a:lnTo>
                      <a:pt x="5805" y="7104"/>
                    </a:lnTo>
                    <a:cubicBezTo>
                      <a:pt x="5933" y="7030"/>
                      <a:pt x="6057" y="6950"/>
                      <a:pt x="6174" y="6862"/>
                    </a:cubicBezTo>
                    <a:lnTo>
                      <a:pt x="6832" y="7208"/>
                    </a:lnTo>
                    <a:cubicBezTo>
                      <a:pt x="7080" y="6989"/>
                      <a:pt x="7302" y="6741"/>
                      <a:pt x="7492" y="6470"/>
                    </a:cubicBezTo>
                    <a:lnTo>
                      <a:pt x="7075" y="5854"/>
                    </a:lnTo>
                    <a:cubicBezTo>
                      <a:pt x="7149" y="5728"/>
                      <a:pt x="7216" y="5596"/>
                      <a:pt x="7274" y="5461"/>
                    </a:cubicBezTo>
                    <a:lnTo>
                      <a:pt x="8017" y="5432"/>
                    </a:lnTo>
                  </a:path>
                </a:pathLst>
              </a:custGeom>
              <a:solidFill>
                <a:srgbClr val="8ACFC4"/>
              </a:solidFill>
              <a:ln>
                <a:noFill/>
              </a:ln>
              <a:effectLst>
                <a:outerShdw blurRad="50800" dist="38100" dir="18900000" algn="bl" rotWithShape="0">
                  <a:prstClr val="black">
                    <a:alpha val="40000"/>
                  </a:prstClr>
                </a:outerShdw>
              </a:effec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Symbio AR+LT"/>
                </a:endParaRPr>
              </a:p>
            </p:txBody>
          </p:sp>
          <p:sp>
            <p:nvSpPr>
              <p:cNvPr id="260" name="Oval 259">
                <a:extLst>
                  <a:ext uri="{FF2B5EF4-FFF2-40B4-BE49-F238E27FC236}">
                    <a16:creationId xmlns:a16="http://schemas.microsoft.com/office/drawing/2014/main" id="{AA7A0FD0-0300-443A-B1FA-5F7342AE2052}"/>
                  </a:ext>
                </a:extLst>
              </p:cNvPr>
              <p:cNvSpPr/>
              <p:nvPr/>
            </p:nvSpPr>
            <p:spPr>
              <a:xfrm>
                <a:off x="3585652" y="3590812"/>
                <a:ext cx="369933" cy="34276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Symbio AR+LT"/>
                </a:endParaRPr>
              </a:p>
            </p:txBody>
          </p:sp>
          <p:pic>
            <p:nvPicPr>
              <p:cNvPr id="261" name="Picture 6" descr="See related image detail">
                <a:extLst>
                  <a:ext uri="{FF2B5EF4-FFF2-40B4-BE49-F238E27FC236}">
                    <a16:creationId xmlns:a16="http://schemas.microsoft.com/office/drawing/2014/main" id="{69B47E30-D35A-4EDC-B2A7-D777C6D13828}"/>
                  </a:ext>
                </a:extLst>
              </p:cNvPr>
              <p:cNvPicPr>
                <a:picLocks noChangeAspect="1" noChangeArrowheads="1"/>
              </p:cNvPicPr>
              <p:nvPr/>
            </p:nvPicPr>
            <p:blipFill>
              <a:blip r:embed="rId8">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3594508" y="3580110"/>
                <a:ext cx="492822" cy="492822"/>
              </a:xfrm>
              <a:prstGeom prst="rect">
                <a:avLst/>
              </a:prstGeom>
              <a:noFill/>
              <a:extLst>
                <a:ext uri="{909E8E84-426E-40DD-AFC4-6F175D3DCCD1}">
                  <a14:hiddenFill xmlns:a14="http://schemas.microsoft.com/office/drawing/2010/main">
                    <a:solidFill>
                      <a:srgbClr val="FFFFFF"/>
                    </a:solidFill>
                  </a14:hiddenFill>
                </a:ext>
              </a:extLst>
            </p:spPr>
          </p:pic>
          <p:sp>
            <p:nvSpPr>
              <p:cNvPr id="262" name="Oval 261">
                <a:extLst>
                  <a:ext uri="{FF2B5EF4-FFF2-40B4-BE49-F238E27FC236}">
                    <a16:creationId xmlns:a16="http://schemas.microsoft.com/office/drawing/2014/main" id="{CCB51CF0-93A6-45FF-8C42-FE75D569E255}"/>
                  </a:ext>
                </a:extLst>
              </p:cNvPr>
              <p:cNvSpPr/>
              <p:nvPr/>
            </p:nvSpPr>
            <p:spPr>
              <a:xfrm>
                <a:off x="3190072" y="4297687"/>
                <a:ext cx="530373" cy="47338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Symbio AR+LT"/>
                </a:endParaRPr>
              </a:p>
            </p:txBody>
          </p:sp>
          <p:pic>
            <p:nvPicPr>
              <p:cNvPr id="263" name="Picture 10" descr="Clock face Royalty Free Vector Image - VectorStock">
                <a:extLst>
                  <a:ext uri="{FF2B5EF4-FFF2-40B4-BE49-F238E27FC236}">
                    <a16:creationId xmlns:a16="http://schemas.microsoft.com/office/drawing/2014/main" id="{8D4CB927-CB28-44D3-BF48-A73D86C7F51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204957" y="4257128"/>
                <a:ext cx="511190" cy="511190"/>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298" name="Flowchart: Alternate Process 297">
            <a:hlinkClick r:id="" action="ppaction://noaction"/>
            <a:extLst>
              <a:ext uri="{FF2B5EF4-FFF2-40B4-BE49-F238E27FC236}">
                <a16:creationId xmlns:a16="http://schemas.microsoft.com/office/drawing/2014/main" id="{35070612-F0A2-4190-A106-C6668C85C203}"/>
              </a:ext>
            </a:extLst>
          </p:cNvPr>
          <p:cNvSpPr/>
          <p:nvPr/>
        </p:nvSpPr>
        <p:spPr>
          <a:xfrm flipH="1">
            <a:off x="4863449" y="2139902"/>
            <a:ext cx="1159489" cy="1456292"/>
          </a:xfrm>
          <a:prstGeom prst="flowChartAlternateProcess">
            <a:avLst/>
          </a:prstGeom>
          <a:solidFill>
            <a:schemeClr val="bg1">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0D2547">
                  <a:lumMod val="90000"/>
                  <a:lumOff val="10000"/>
                </a:srgbClr>
              </a:solidFill>
              <a:effectLst/>
              <a:uLnTx/>
              <a:uFillTx/>
              <a:latin typeface="SST Arabic" panose="020B0504030504020204" pitchFamily="34" charset="-78"/>
              <a:ea typeface="+mn-ea"/>
              <a:cs typeface="SST Arabic" panose="020B0504030504020204" pitchFamily="34" charset="-78"/>
            </a:endParaRPr>
          </a:p>
        </p:txBody>
      </p:sp>
      <p:grpSp>
        <p:nvGrpSpPr>
          <p:cNvPr id="299" name="Group 298">
            <a:extLst>
              <a:ext uri="{FF2B5EF4-FFF2-40B4-BE49-F238E27FC236}">
                <a16:creationId xmlns:a16="http://schemas.microsoft.com/office/drawing/2014/main" id="{75CACF11-8662-4F1A-8472-A0319F2C46E6}"/>
              </a:ext>
            </a:extLst>
          </p:cNvPr>
          <p:cNvGrpSpPr/>
          <p:nvPr/>
        </p:nvGrpSpPr>
        <p:grpSpPr>
          <a:xfrm>
            <a:off x="4365471" y="2674251"/>
            <a:ext cx="1766731" cy="248441"/>
            <a:chOff x="4852431" y="3267989"/>
            <a:chExt cx="1766731" cy="248441"/>
          </a:xfrm>
        </p:grpSpPr>
        <p:sp>
          <p:nvSpPr>
            <p:cNvPr id="300" name="Rectangle 299">
              <a:hlinkClick r:id="" action="ppaction://noaction"/>
              <a:extLst>
                <a:ext uri="{FF2B5EF4-FFF2-40B4-BE49-F238E27FC236}">
                  <a16:creationId xmlns:a16="http://schemas.microsoft.com/office/drawing/2014/main" id="{59F5443A-298C-4402-B5E9-36D121BCEB53}"/>
                </a:ext>
              </a:extLst>
            </p:cNvPr>
            <p:cNvSpPr/>
            <p:nvPr/>
          </p:nvSpPr>
          <p:spPr>
            <a:xfrm>
              <a:off x="4852431" y="3279459"/>
              <a:ext cx="1653062" cy="236971"/>
            </a:xfrm>
            <a:prstGeom prst="rect">
              <a:avLst/>
            </a:prstGeom>
            <a:solidFill>
              <a:srgbClr val="05D0CB">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900" b="1" i="0" u="none" strike="noStrike" kern="1200" cap="none" spc="0" normalizeH="0" baseline="0" noProof="0" dirty="0">
                <a:ln>
                  <a:noFill/>
                </a:ln>
                <a:solidFill>
                  <a:srgbClr val="E6E6E6">
                    <a:lumMod val="25000"/>
                  </a:srgbClr>
                </a:solidFill>
                <a:effectLst/>
                <a:uLnTx/>
                <a:uFillTx/>
                <a:latin typeface="SST Arabic" panose="020B0504030504020204" pitchFamily="34" charset="-78"/>
                <a:ea typeface="+mn-ea"/>
                <a:cs typeface="Somar Bold"/>
              </a:endParaRPr>
            </a:p>
          </p:txBody>
        </p:sp>
        <p:sp>
          <p:nvSpPr>
            <p:cNvPr id="301" name="Rounded Rectangle 135">
              <a:extLst>
                <a:ext uri="{FF2B5EF4-FFF2-40B4-BE49-F238E27FC236}">
                  <a16:creationId xmlns:a16="http://schemas.microsoft.com/office/drawing/2014/main" id="{494937EE-16FA-4B44-BF0A-A2607A0F9C45}"/>
                </a:ext>
              </a:extLst>
            </p:cNvPr>
            <p:cNvSpPr/>
            <p:nvPr/>
          </p:nvSpPr>
          <p:spPr>
            <a:xfrm>
              <a:off x="5201419" y="3267989"/>
              <a:ext cx="1417743" cy="24577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900" b="0" i="0" u="none" strike="noStrike" kern="0" cap="none" spc="0" normalizeH="0" baseline="0" noProof="0" dirty="0">
                  <a:ln>
                    <a:noFill/>
                  </a:ln>
                  <a:solidFill>
                    <a:srgbClr val="0D2547"/>
                  </a:solidFill>
                  <a:effectLst/>
                  <a:uLnTx/>
                  <a:uFillTx/>
                  <a:latin typeface="Somar Light" panose="00000400000000000000" pitchFamily="50" charset="-78"/>
                  <a:ea typeface="+mn-ea"/>
                  <a:cs typeface="Somar Bold"/>
                </a:rPr>
                <a:t>رقم جواز سفر المسافر</a:t>
              </a:r>
            </a:p>
          </p:txBody>
        </p:sp>
      </p:grpSp>
      <p:sp>
        <p:nvSpPr>
          <p:cNvPr id="302" name="Rectangle 301">
            <a:hlinkClick r:id="" action="ppaction://noaction"/>
            <a:extLst>
              <a:ext uri="{FF2B5EF4-FFF2-40B4-BE49-F238E27FC236}">
                <a16:creationId xmlns:a16="http://schemas.microsoft.com/office/drawing/2014/main" id="{F408F04D-9345-467F-8303-77BBE17CE8A6}"/>
              </a:ext>
            </a:extLst>
          </p:cNvPr>
          <p:cNvSpPr/>
          <p:nvPr/>
        </p:nvSpPr>
        <p:spPr>
          <a:xfrm>
            <a:off x="2743776" y="1835201"/>
            <a:ext cx="1626964" cy="2052320"/>
          </a:xfrm>
          <a:prstGeom prst="rect">
            <a:avLst/>
          </a:prstGeom>
          <a:solidFill>
            <a:schemeClr val="bg1">
              <a:lumMod val="6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900" b="1" i="0" u="none" strike="noStrike" kern="1200" cap="none" spc="0" normalizeH="0" baseline="0" noProof="0" dirty="0">
              <a:ln>
                <a:noFill/>
              </a:ln>
              <a:solidFill>
                <a:srgbClr val="E6E6E6">
                  <a:lumMod val="25000"/>
                </a:srgbClr>
              </a:solidFill>
              <a:effectLst/>
              <a:uLnTx/>
              <a:uFillTx/>
              <a:latin typeface="SST Arabic" panose="020B0504030504020204" pitchFamily="34" charset="-78"/>
              <a:ea typeface="+mn-ea"/>
              <a:cs typeface="Somar Bold"/>
            </a:endParaRPr>
          </a:p>
        </p:txBody>
      </p:sp>
      <p:grpSp>
        <p:nvGrpSpPr>
          <p:cNvPr id="303" name="Group 302">
            <a:extLst>
              <a:ext uri="{FF2B5EF4-FFF2-40B4-BE49-F238E27FC236}">
                <a16:creationId xmlns:a16="http://schemas.microsoft.com/office/drawing/2014/main" id="{7E295101-5503-46D8-BA3D-B952316C8024}"/>
              </a:ext>
            </a:extLst>
          </p:cNvPr>
          <p:cNvGrpSpPr/>
          <p:nvPr/>
        </p:nvGrpSpPr>
        <p:grpSpPr>
          <a:xfrm>
            <a:off x="2413650" y="2255922"/>
            <a:ext cx="2177432" cy="1354956"/>
            <a:chOff x="2901989" y="3593880"/>
            <a:chExt cx="2177432" cy="1354956"/>
          </a:xfrm>
        </p:grpSpPr>
        <p:sp>
          <p:nvSpPr>
            <p:cNvPr id="304" name="Rounded Rectangle 88">
              <a:extLst>
                <a:ext uri="{FF2B5EF4-FFF2-40B4-BE49-F238E27FC236}">
                  <a16:creationId xmlns:a16="http://schemas.microsoft.com/office/drawing/2014/main" id="{B6B32044-B32A-4082-B436-F1F3E1B743EA}"/>
                </a:ext>
              </a:extLst>
            </p:cNvPr>
            <p:cNvSpPr/>
            <p:nvPr/>
          </p:nvSpPr>
          <p:spPr>
            <a:xfrm>
              <a:off x="3222086" y="4564130"/>
              <a:ext cx="673867" cy="301213"/>
            </a:xfrm>
            <a:prstGeom prst="roundRect">
              <a:avLst/>
            </a:prstGeom>
            <a:solidFill>
              <a:schemeClr val="bg1"/>
            </a:solidFill>
            <a:ln>
              <a:noFill/>
            </a:ln>
            <a:effectLst>
              <a:outerShdw blurRad="50800" dist="38100" dir="8100000" algn="tr"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900" b="0" i="0" u="none" strike="noStrike" kern="1200" cap="none" spc="0" normalizeH="0" baseline="0" noProof="0" dirty="0">
                  <a:ln>
                    <a:noFill/>
                  </a:ln>
                  <a:solidFill>
                    <a:srgbClr val="0D2547"/>
                  </a:solidFill>
                  <a:effectLst/>
                  <a:uLnTx/>
                  <a:uFillTx/>
                  <a:latin typeface="Somar Medium" panose="00000600000000000000" pitchFamily="50" charset="-78"/>
                  <a:ea typeface="+mn-ea"/>
                  <a:cs typeface="Somar Medium" panose="00000600000000000000" pitchFamily="50" charset="-78"/>
                </a:rPr>
                <a:t>متطابقة</a:t>
              </a:r>
            </a:p>
          </p:txBody>
        </p:sp>
        <p:sp>
          <p:nvSpPr>
            <p:cNvPr id="305" name="Diamond 304">
              <a:extLst>
                <a:ext uri="{FF2B5EF4-FFF2-40B4-BE49-F238E27FC236}">
                  <a16:creationId xmlns:a16="http://schemas.microsoft.com/office/drawing/2014/main" id="{4A7C894F-C5C2-41C0-86D3-1AED331BBF5C}"/>
                </a:ext>
              </a:extLst>
            </p:cNvPr>
            <p:cNvSpPr/>
            <p:nvPr/>
          </p:nvSpPr>
          <p:spPr>
            <a:xfrm>
              <a:off x="2901989" y="3593880"/>
              <a:ext cx="2177432" cy="620925"/>
            </a:xfrm>
            <a:prstGeom prst="diamond">
              <a:avLst/>
            </a:prstGeom>
            <a:solidFill>
              <a:schemeClr val="bg1"/>
            </a:solidFill>
            <a:ln>
              <a:noFill/>
            </a:ln>
            <a:effectLst>
              <a:outerShdw blurRad="50800" dist="38100" dir="8100000" algn="tr"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90000"/>
                </a:lnSpc>
                <a:spcBef>
                  <a:spcPct val="0"/>
                </a:spcBef>
                <a:spcAft>
                  <a:spcPts val="0"/>
                </a:spcAft>
                <a:buClrTx/>
                <a:buSzTx/>
                <a:buFontTx/>
                <a:buNone/>
                <a:tabLst/>
                <a:defRPr/>
              </a:pPr>
              <a:r>
                <a:rPr kumimoji="0" lang="ar-SA" sz="800" b="1" i="0" u="none" strike="noStrike" kern="1200" cap="none" spc="0" normalizeH="0" baseline="0" noProof="0" dirty="0">
                  <a:ln>
                    <a:noFill/>
                  </a:ln>
                  <a:solidFill>
                    <a:srgbClr val="E6E6E6">
                      <a:lumMod val="10000"/>
                    </a:srgbClr>
                  </a:solidFill>
                  <a:effectLst/>
                  <a:uLnTx/>
                  <a:uFillTx/>
                  <a:latin typeface="Somar Light" panose="00000400000000000000" pitchFamily="50" charset="-78"/>
                  <a:ea typeface="+mn-ea"/>
                  <a:cs typeface="Somar Light" panose="00000400000000000000" pitchFamily="50" charset="-78"/>
                </a:rPr>
                <a:t> مطابقة البيانات المدخلة مع </a:t>
              </a:r>
              <a:r>
                <a:rPr kumimoji="0" lang="en-US" sz="800" b="1" i="0" u="none" strike="noStrike" kern="1200" cap="none" spc="0" normalizeH="0" baseline="0" noProof="0" dirty="0">
                  <a:ln>
                    <a:noFill/>
                  </a:ln>
                  <a:solidFill>
                    <a:srgbClr val="E6E6E6">
                      <a:lumMod val="10000"/>
                    </a:srgbClr>
                  </a:solidFill>
                  <a:effectLst/>
                  <a:uLnTx/>
                  <a:uFillTx/>
                  <a:latin typeface="Somar Light" panose="00000400000000000000" pitchFamily="50" charset="-78"/>
                  <a:ea typeface="+mn-ea"/>
                  <a:cs typeface="Somar Light" panose="00000400000000000000" pitchFamily="50" charset="-78"/>
                </a:rPr>
                <a:t>Profile</a:t>
              </a:r>
              <a:r>
                <a:rPr kumimoji="0" lang="ar-SA" sz="800" b="1" i="0" u="none" strike="noStrike" kern="1200" cap="none" spc="0" normalizeH="0" baseline="0" noProof="0" dirty="0">
                  <a:ln>
                    <a:noFill/>
                  </a:ln>
                  <a:solidFill>
                    <a:srgbClr val="E6E6E6">
                      <a:lumMod val="10000"/>
                    </a:srgbClr>
                  </a:solidFill>
                  <a:effectLst/>
                  <a:uLnTx/>
                  <a:uFillTx/>
                  <a:latin typeface="Somar Light" panose="00000400000000000000" pitchFamily="50" charset="-78"/>
                  <a:ea typeface="+mn-ea"/>
                  <a:cs typeface="Somar Light" panose="00000400000000000000" pitchFamily="50" charset="-78"/>
                </a:rPr>
                <a:t>   </a:t>
              </a:r>
            </a:p>
          </p:txBody>
        </p:sp>
        <p:sp>
          <p:nvSpPr>
            <p:cNvPr id="306" name="Rounded Rectangle 108">
              <a:extLst>
                <a:ext uri="{FF2B5EF4-FFF2-40B4-BE49-F238E27FC236}">
                  <a16:creationId xmlns:a16="http://schemas.microsoft.com/office/drawing/2014/main" id="{8E99A5F5-622D-4CD0-9185-022C177A1DCD}"/>
                </a:ext>
              </a:extLst>
            </p:cNvPr>
            <p:cNvSpPr/>
            <p:nvPr/>
          </p:nvSpPr>
          <p:spPr>
            <a:xfrm>
              <a:off x="4096326" y="4556590"/>
              <a:ext cx="642082" cy="301213"/>
            </a:xfrm>
            <a:prstGeom prst="roundRect">
              <a:avLst/>
            </a:prstGeom>
            <a:solidFill>
              <a:schemeClr val="bg1"/>
            </a:solidFill>
            <a:ln>
              <a:noFill/>
            </a:ln>
            <a:effectLst>
              <a:outerShdw blurRad="50800" dist="38100" dir="8100000" algn="tr"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900" b="0" i="0" u="none" strike="noStrike" kern="1200" cap="none" spc="0" normalizeH="0" baseline="0" noProof="0" dirty="0">
                  <a:ln>
                    <a:noFill/>
                  </a:ln>
                  <a:solidFill>
                    <a:srgbClr val="0D2547"/>
                  </a:solidFill>
                  <a:effectLst/>
                  <a:uLnTx/>
                  <a:uFillTx/>
                  <a:latin typeface="Somar Medium" panose="00000600000000000000" pitchFamily="50" charset="-78"/>
                  <a:ea typeface="+mn-ea"/>
                  <a:cs typeface="Somar Medium" panose="00000600000000000000" pitchFamily="50" charset="-78"/>
                </a:rPr>
                <a:t>غير متطابقة</a:t>
              </a:r>
            </a:p>
          </p:txBody>
        </p:sp>
        <p:cxnSp>
          <p:nvCxnSpPr>
            <p:cNvPr id="307" name="Elbow Connector 111">
              <a:extLst>
                <a:ext uri="{FF2B5EF4-FFF2-40B4-BE49-F238E27FC236}">
                  <a16:creationId xmlns:a16="http://schemas.microsoft.com/office/drawing/2014/main" id="{CF886090-6C05-4F9A-BC32-C0C5DE5F144D}"/>
                </a:ext>
              </a:extLst>
            </p:cNvPr>
            <p:cNvCxnSpPr>
              <a:cxnSpLocks/>
              <a:stCxn id="305" idx="2"/>
              <a:endCxn id="304" idx="0"/>
            </p:cNvCxnSpPr>
            <p:nvPr/>
          </p:nvCxnSpPr>
          <p:spPr>
            <a:xfrm rot="5400000">
              <a:off x="3600201" y="4173625"/>
              <a:ext cx="349325" cy="431685"/>
            </a:xfrm>
            <a:prstGeom prst="bentConnector3">
              <a:avLst>
                <a:gd name="adj1" fmla="val 50000"/>
              </a:avLst>
            </a:prstGeom>
            <a:ln w="1270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8" name="Elbow Connector 112">
              <a:extLst>
                <a:ext uri="{FF2B5EF4-FFF2-40B4-BE49-F238E27FC236}">
                  <a16:creationId xmlns:a16="http://schemas.microsoft.com/office/drawing/2014/main" id="{08771EF6-98C1-461B-BC52-E900A117DBE9}"/>
                </a:ext>
              </a:extLst>
            </p:cNvPr>
            <p:cNvCxnSpPr>
              <a:cxnSpLocks/>
              <a:stCxn id="305" idx="2"/>
              <a:endCxn id="306" idx="0"/>
            </p:cNvCxnSpPr>
            <p:nvPr/>
          </p:nvCxnSpPr>
          <p:spPr>
            <a:xfrm rot="16200000" flipH="1">
              <a:off x="4033144" y="4172366"/>
              <a:ext cx="341785" cy="426662"/>
            </a:xfrm>
            <a:prstGeom prst="bentConnector3">
              <a:avLst>
                <a:gd name="adj1" fmla="val 50000"/>
              </a:avLst>
            </a:prstGeom>
            <a:ln w="1270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09" name="Picture 2" descr="True Svg Png Icon Free Download (#393749) - OnlineWebFonts.COM">
              <a:extLst>
                <a:ext uri="{FF2B5EF4-FFF2-40B4-BE49-F238E27FC236}">
                  <a16:creationId xmlns:a16="http://schemas.microsoft.com/office/drawing/2014/main" id="{B8AF91F2-D404-4F28-95AE-CD07380F817B}"/>
                </a:ext>
              </a:extLst>
            </p:cNvPr>
            <p:cNvPicPr>
              <a:picLocks noChangeAspect="1" noChangeArrowheads="1"/>
            </p:cNvPicPr>
            <p:nvPr/>
          </p:nvPicPr>
          <p:blipFill>
            <a:blip r:embed="rId10">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628384" y="4662911"/>
              <a:ext cx="285925" cy="285925"/>
            </a:xfrm>
            <a:prstGeom prst="rect">
              <a:avLst/>
            </a:prstGeom>
            <a:noFill/>
            <a:extLst>
              <a:ext uri="{909E8E84-426E-40DD-AFC4-6F175D3DCCD1}">
                <a14:hiddenFill xmlns:a14="http://schemas.microsoft.com/office/drawing/2010/main">
                  <a:solidFill>
                    <a:srgbClr val="FFFFFF"/>
                  </a:solidFill>
                </a14:hiddenFill>
              </a:ext>
            </a:extLst>
          </p:spPr>
        </p:pic>
      </p:grpSp>
      <p:sp>
        <p:nvSpPr>
          <p:cNvPr id="327" name="Rectangle 326">
            <a:extLst>
              <a:ext uri="{FF2B5EF4-FFF2-40B4-BE49-F238E27FC236}">
                <a16:creationId xmlns:a16="http://schemas.microsoft.com/office/drawing/2014/main" id="{5AE172A0-E16F-4CD4-8E4E-65968C169EDE}"/>
              </a:ext>
            </a:extLst>
          </p:cNvPr>
          <p:cNvSpPr/>
          <p:nvPr/>
        </p:nvSpPr>
        <p:spPr>
          <a:xfrm>
            <a:off x="2457217" y="1889635"/>
            <a:ext cx="3782870" cy="1929898"/>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ymbio AR+LT"/>
              <a:ea typeface="+mn-ea"/>
              <a:cs typeface="Symbio AR+LT"/>
            </a:endParaRPr>
          </a:p>
        </p:txBody>
      </p:sp>
      <p:grpSp>
        <p:nvGrpSpPr>
          <p:cNvPr id="310" name="Group 309">
            <a:extLst>
              <a:ext uri="{FF2B5EF4-FFF2-40B4-BE49-F238E27FC236}">
                <a16:creationId xmlns:a16="http://schemas.microsoft.com/office/drawing/2014/main" id="{2DDB04A5-D4C6-456D-9236-F0920B06E0D3}"/>
              </a:ext>
            </a:extLst>
          </p:cNvPr>
          <p:cNvGrpSpPr/>
          <p:nvPr/>
        </p:nvGrpSpPr>
        <p:grpSpPr>
          <a:xfrm>
            <a:off x="1418781" y="1361829"/>
            <a:ext cx="2237925" cy="754472"/>
            <a:chOff x="1017891" y="816189"/>
            <a:chExt cx="2499373" cy="837557"/>
          </a:xfrm>
        </p:grpSpPr>
        <p:sp>
          <p:nvSpPr>
            <p:cNvPr id="311" name="Rounded Rectangle 117">
              <a:extLst>
                <a:ext uri="{FF2B5EF4-FFF2-40B4-BE49-F238E27FC236}">
                  <a16:creationId xmlns:a16="http://schemas.microsoft.com/office/drawing/2014/main" id="{B8337C73-068D-4617-AFDD-7990E7949ECD}"/>
                </a:ext>
              </a:extLst>
            </p:cNvPr>
            <p:cNvSpPr/>
            <p:nvPr/>
          </p:nvSpPr>
          <p:spPr>
            <a:xfrm>
              <a:off x="2138568" y="1145530"/>
              <a:ext cx="1378696" cy="290700"/>
            </a:xfrm>
            <a:prstGeom prst="roundRect">
              <a:avLst>
                <a:gd name="adj" fmla="val 16653"/>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a:noFill/>
                </a:ln>
                <a:solidFill>
                  <a:srgbClr val="FFFFFF"/>
                </a:solidFill>
                <a:effectLst/>
                <a:uLnTx/>
                <a:uFillTx/>
                <a:latin typeface="SST Arabic" panose="020B0504030504020204" pitchFamily="34" charset="-78"/>
                <a:ea typeface="+mn-ea"/>
                <a:cs typeface="SST Arabic" panose="020B0504030504020204" pitchFamily="34" charset="-78"/>
              </a:endParaRPr>
            </a:p>
          </p:txBody>
        </p:sp>
        <p:sp>
          <p:nvSpPr>
            <p:cNvPr id="312" name="Title 1">
              <a:extLst>
                <a:ext uri="{FF2B5EF4-FFF2-40B4-BE49-F238E27FC236}">
                  <a16:creationId xmlns:a16="http://schemas.microsoft.com/office/drawing/2014/main" id="{7EDF27A2-9751-4BA4-9D6B-27E4F9B3AEA7}"/>
                </a:ext>
              </a:extLst>
            </p:cNvPr>
            <p:cNvSpPr txBox="1">
              <a:spLocks/>
            </p:cNvSpPr>
            <p:nvPr/>
          </p:nvSpPr>
          <p:spPr>
            <a:xfrm>
              <a:off x="1017891" y="1212463"/>
              <a:ext cx="2379578" cy="352509"/>
            </a:xfrm>
            <a:prstGeom prst="rect">
              <a:avLst/>
            </a:prstGeom>
          </p:spPr>
          <p:txBody>
            <a:bodyPr vert="horz" lIns="0" tIns="0" rIns="0" bIns="0" rtlCol="0" anchor="t">
              <a:noAutofit/>
            </a:bodyPr>
            <a:lstStyle>
              <a:lvl1pPr algn="r" defTabSz="914400" rtl="1" eaLnBrk="1" latinLnBrk="0" hangingPunct="1">
                <a:lnSpc>
                  <a:spcPct val="90000"/>
                </a:lnSpc>
                <a:spcBef>
                  <a:spcPct val="0"/>
                </a:spcBef>
                <a:buNone/>
                <a:defRPr sz="2600" kern="1200">
                  <a:solidFill>
                    <a:schemeClr val="accent3"/>
                  </a:solidFill>
                  <a:latin typeface="Greta Arabic" pitchFamily="2" charset="-78"/>
                  <a:ea typeface="+mj-ea"/>
                  <a:cs typeface="+mj-cs"/>
                </a:defRPr>
              </a:lvl1pPr>
            </a:lstStyle>
            <a:p>
              <a:pPr marL="0" marR="0" lvl="0" indent="0" algn="r" defTabSz="914400" rtl="1" eaLnBrk="1" fontAlgn="auto" latinLnBrk="0" hangingPunct="1">
                <a:lnSpc>
                  <a:spcPct val="90000"/>
                </a:lnSpc>
                <a:spcBef>
                  <a:spcPct val="0"/>
                </a:spcBef>
                <a:spcAft>
                  <a:spcPts val="0"/>
                </a:spcAft>
                <a:buClrTx/>
                <a:buSzTx/>
                <a:buFontTx/>
                <a:buNone/>
                <a:tabLst/>
                <a:defRPr/>
              </a:pPr>
              <a:r>
                <a:rPr kumimoji="0" lang="ar-SA" sz="1100" b="0" i="0" u="none" strike="noStrike" kern="1200" cap="none" spc="0" normalizeH="0" baseline="0" noProof="0" dirty="0">
                  <a:ln>
                    <a:noFill/>
                  </a:ln>
                  <a:solidFill>
                    <a:srgbClr val="FFFFFF"/>
                  </a:solidFill>
                  <a:effectLst/>
                  <a:uLnTx/>
                  <a:uFillTx/>
                  <a:latin typeface="Greta Arabic" pitchFamily="2" charset="-78"/>
                  <a:ea typeface="+mj-ea"/>
                  <a:cs typeface="Somar Bold"/>
                </a:rPr>
                <a:t>محرك المخاطر </a:t>
              </a:r>
              <a:endParaRPr kumimoji="0" lang="en-US" sz="1100" b="0" i="0" u="none" strike="noStrike" kern="1200" cap="none" spc="0" normalizeH="0" baseline="0" noProof="0" dirty="0">
                <a:ln>
                  <a:noFill/>
                </a:ln>
                <a:solidFill>
                  <a:srgbClr val="FFFFFF"/>
                </a:solidFill>
                <a:effectLst/>
                <a:uLnTx/>
                <a:uFillTx/>
                <a:latin typeface="Greta Arabic" pitchFamily="2" charset="-78"/>
                <a:ea typeface="+mj-ea"/>
                <a:cs typeface="Somar Bold"/>
              </a:endParaRPr>
            </a:p>
          </p:txBody>
        </p:sp>
        <p:grpSp>
          <p:nvGrpSpPr>
            <p:cNvPr id="313" name="Group 312">
              <a:extLst>
                <a:ext uri="{FF2B5EF4-FFF2-40B4-BE49-F238E27FC236}">
                  <a16:creationId xmlns:a16="http://schemas.microsoft.com/office/drawing/2014/main" id="{0942C044-0340-4518-A608-BFE55E5162FF}"/>
                </a:ext>
              </a:extLst>
            </p:cNvPr>
            <p:cNvGrpSpPr/>
            <p:nvPr/>
          </p:nvGrpSpPr>
          <p:grpSpPr>
            <a:xfrm>
              <a:off x="1500068" y="816189"/>
              <a:ext cx="927245" cy="837557"/>
              <a:chOff x="1999842" y="3006204"/>
              <a:chExt cx="2249019" cy="2124066"/>
            </a:xfrm>
          </p:grpSpPr>
          <p:sp>
            <p:nvSpPr>
              <p:cNvPr id="314" name="Oval 313">
                <a:extLst>
                  <a:ext uri="{FF2B5EF4-FFF2-40B4-BE49-F238E27FC236}">
                    <a16:creationId xmlns:a16="http://schemas.microsoft.com/office/drawing/2014/main" id="{E32D38C7-A7E1-4701-AF4B-99D3EF073EFF}"/>
                  </a:ext>
                </a:extLst>
              </p:cNvPr>
              <p:cNvSpPr/>
              <p:nvPr/>
            </p:nvSpPr>
            <p:spPr>
              <a:xfrm>
                <a:off x="2336214" y="3338993"/>
                <a:ext cx="985402" cy="988605"/>
              </a:xfrm>
              <a:prstGeom prst="ellipse">
                <a:avLst/>
              </a:prstGeom>
              <a:solidFill>
                <a:schemeClr val="bg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prst="cross"/>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Symbio AR+LT"/>
                </a:endParaRPr>
              </a:p>
            </p:txBody>
          </p:sp>
          <p:sp>
            <p:nvSpPr>
              <p:cNvPr id="315" name="Freeform 6">
                <a:extLst>
                  <a:ext uri="{FF2B5EF4-FFF2-40B4-BE49-F238E27FC236}">
                    <a16:creationId xmlns:a16="http://schemas.microsoft.com/office/drawing/2014/main" id="{E3E2A79F-7DFE-47AE-BFBB-C20AE2B29CF9}"/>
                  </a:ext>
                </a:extLst>
              </p:cNvPr>
              <p:cNvSpPr>
                <a:spLocks noEditPoints="1"/>
              </p:cNvSpPr>
              <p:nvPr/>
            </p:nvSpPr>
            <p:spPr bwMode="auto">
              <a:xfrm rot="1007925">
                <a:off x="1999842" y="3006204"/>
                <a:ext cx="1666171" cy="1665293"/>
              </a:xfrm>
              <a:custGeom>
                <a:avLst/>
                <a:gdLst>
                  <a:gd name="T0" fmla="*/ 4109 w 8218"/>
                  <a:gd name="T1" fmla="*/ 6534 h 8219"/>
                  <a:gd name="T2" fmla="*/ 1684 w 8218"/>
                  <a:gd name="T3" fmla="*/ 4109 h 8219"/>
                  <a:gd name="T4" fmla="*/ 4109 w 8218"/>
                  <a:gd name="T5" fmla="*/ 1684 h 8219"/>
                  <a:gd name="T6" fmla="*/ 6534 w 8218"/>
                  <a:gd name="T7" fmla="*/ 4109 h 8219"/>
                  <a:gd name="T8" fmla="*/ 4109 w 8218"/>
                  <a:gd name="T9" fmla="*/ 6534 h 8219"/>
                  <a:gd name="T10" fmla="*/ 8017 w 8218"/>
                  <a:gd name="T11" fmla="*/ 5432 h 8219"/>
                  <a:gd name="T12" fmla="*/ 8218 w 8218"/>
                  <a:gd name="T13" fmla="*/ 4462 h 8219"/>
                  <a:gd name="T14" fmla="*/ 7550 w 8218"/>
                  <a:gd name="T15" fmla="*/ 4138 h 8219"/>
                  <a:gd name="T16" fmla="*/ 7537 w 8218"/>
                  <a:gd name="T17" fmla="*/ 3811 h 8219"/>
                  <a:gd name="T18" fmla="*/ 7525 w 8218"/>
                  <a:gd name="T19" fmla="*/ 3698 h 8219"/>
                  <a:gd name="T20" fmla="*/ 8154 w 8218"/>
                  <a:gd name="T21" fmla="*/ 3300 h 8219"/>
                  <a:gd name="T22" fmla="*/ 7846 w 8218"/>
                  <a:gd name="T23" fmla="*/ 2360 h 8219"/>
                  <a:gd name="T24" fmla="*/ 7103 w 8218"/>
                  <a:gd name="T25" fmla="*/ 2414 h 8219"/>
                  <a:gd name="T26" fmla="*/ 6862 w 8218"/>
                  <a:gd name="T27" fmla="*/ 2044 h 8219"/>
                  <a:gd name="T28" fmla="*/ 7207 w 8218"/>
                  <a:gd name="T29" fmla="*/ 1387 h 8219"/>
                  <a:gd name="T30" fmla="*/ 6470 w 8218"/>
                  <a:gd name="T31" fmla="*/ 727 h 8219"/>
                  <a:gd name="T32" fmla="*/ 5854 w 8218"/>
                  <a:gd name="T33" fmla="*/ 1144 h 8219"/>
                  <a:gd name="T34" fmla="*/ 5460 w 8218"/>
                  <a:gd name="T35" fmla="*/ 944 h 8219"/>
                  <a:gd name="T36" fmla="*/ 5431 w 8218"/>
                  <a:gd name="T37" fmla="*/ 202 h 8219"/>
                  <a:gd name="T38" fmla="*/ 4462 w 8218"/>
                  <a:gd name="T39" fmla="*/ 0 h 8219"/>
                  <a:gd name="T40" fmla="*/ 4138 w 8218"/>
                  <a:gd name="T41" fmla="*/ 669 h 8219"/>
                  <a:gd name="T42" fmla="*/ 3811 w 8218"/>
                  <a:gd name="T43" fmla="*/ 682 h 8219"/>
                  <a:gd name="T44" fmla="*/ 3698 w 8218"/>
                  <a:gd name="T45" fmla="*/ 694 h 8219"/>
                  <a:gd name="T46" fmla="*/ 3301 w 8218"/>
                  <a:gd name="T47" fmla="*/ 64 h 8219"/>
                  <a:gd name="T48" fmla="*/ 2360 w 8218"/>
                  <a:gd name="T49" fmla="*/ 373 h 8219"/>
                  <a:gd name="T50" fmla="*/ 2414 w 8218"/>
                  <a:gd name="T51" fmla="*/ 1115 h 8219"/>
                  <a:gd name="T52" fmla="*/ 2045 w 8218"/>
                  <a:gd name="T53" fmla="*/ 1357 h 8219"/>
                  <a:gd name="T54" fmla="*/ 1386 w 8218"/>
                  <a:gd name="T55" fmla="*/ 1011 h 8219"/>
                  <a:gd name="T56" fmla="*/ 727 w 8218"/>
                  <a:gd name="T57" fmla="*/ 1749 h 8219"/>
                  <a:gd name="T58" fmla="*/ 1145 w 8218"/>
                  <a:gd name="T59" fmla="*/ 2365 h 8219"/>
                  <a:gd name="T60" fmla="*/ 944 w 8218"/>
                  <a:gd name="T61" fmla="*/ 2758 h 8219"/>
                  <a:gd name="T62" fmla="*/ 202 w 8218"/>
                  <a:gd name="T63" fmla="*/ 2787 h 8219"/>
                  <a:gd name="T64" fmla="*/ 0 w 8218"/>
                  <a:gd name="T65" fmla="*/ 3757 h 8219"/>
                  <a:gd name="T66" fmla="*/ 669 w 8218"/>
                  <a:gd name="T67" fmla="*/ 4081 h 8219"/>
                  <a:gd name="T68" fmla="*/ 681 w 8218"/>
                  <a:gd name="T69" fmla="*/ 4408 h 8219"/>
                  <a:gd name="T70" fmla="*/ 694 w 8218"/>
                  <a:gd name="T71" fmla="*/ 4521 h 8219"/>
                  <a:gd name="T72" fmla="*/ 65 w 8218"/>
                  <a:gd name="T73" fmla="*/ 4918 h 8219"/>
                  <a:gd name="T74" fmla="*/ 373 w 8218"/>
                  <a:gd name="T75" fmla="*/ 5859 h 8219"/>
                  <a:gd name="T76" fmla="*/ 1115 w 8218"/>
                  <a:gd name="T77" fmla="*/ 5805 h 8219"/>
                  <a:gd name="T78" fmla="*/ 1357 w 8218"/>
                  <a:gd name="T79" fmla="*/ 6174 h 8219"/>
                  <a:gd name="T80" fmla="*/ 1011 w 8218"/>
                  <a:gd name="T81" fmla="*/ 6832 h 8219"/>
                  <a:gd name="T82" fmla="*/ 1749 w 8218"/>
                  <a:gd name="T83" fmla="*/ 7492 h 8219"/>
                  <a:gd name="T84" fmla="*/ 2365 w 8218"/>
                  <a:gd name="T85" fmla="*/ 7074 h 8219"/>
                  <a:gd name="T86" fmla="*/ 2758 w 8218"/>
                  <a:gd name="T87" fmla="*/ 7274 h 8219"/>
                  <a:gd name="T88" fmla="*/ 2787 w 8218"/>
                  <a:gd name="T89" fmla="*/ 8017 h 8219"/>
                  <a:gd name="T90" fmla="*/ 3756 w 8218"/>
                  <a:gd name="T91" fmla="*/ 8219 h 8219"/>
                  <a:gd name="T92" fmla="*/ 4081 w 8218"/>
                  <a:gd name="T93" fmla="*/ 7550 h 8219"/>
                  <a:gd name="T94" fmla="*/ 4408 w 8218"/>
                  <a:gd name="T95" fmla="*/ 7537 h 8219"/>
                  <a:gd name="T96" fmla="*/ 4520 w 8218"/>
                  <a:gd name="T97" fmla="*/ 7524 h 8219"/>
                  <a:gd name="T98" fmla="*/ 4917 w 8218"/>
                  <a:gd name="T99" fmla="*/ 8155 h 8219"/>
                  <a:gd name="T100" fmla="*/ 5859 w 8218"/>
                  <a:gd name="T101" fmla="*/ 7847 h 8219"/>
                  <a:gd name="T102" fmla="*/ 5805 w 8218"/>
                  <a:gd name="T103" fmla="*/ 7104 h 8219"/>
                  <a:gd name="T104" fmla="*/ 6174 w 8218"/>
                  <a:gd name="T105" fmla="*/ 6862 h 8219"/>
                  <a:gd name="T106" fmla="*/ 6832 w 8218"/>
                  <a:gd name="T107" fmla="*/ 7208 h 8219"/>
                  <a:gd name="T108" fmla="*/ 7492 w 8218"/>
                  <a:gd name="T109" fmla="*/ 6470 h 8219"/>
                  <a:gd name="T110" fmla="*/ 7075 w 8218"/>
                  <a:gd name="T111" fmla="*/ 5854 h 8219"/>
                  <a:gd name="T112" fmla="*/ 7274 w 8218"/>
                  <a:gd name="T113" fmla="*/ 5461 h 8219"/>
                  <a:gd name="T114" fmla="*/ 8017 w 8218"/>
                  <a:gd name="T115" fmla="*/ 5432 h 8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218" h="8219">
                    <a:moveTo>
                      <a:pt x="4109" y="6534"/>
                    </a:moveTo>
                    <a:cubicBezTo>
                      <a:pt x="2772" y="6534"/>
                      <a:pt x="1684" y="5447"/>
                      <a:pt x="1684" y="4109"/>
                    </a:cubicBezTo>
                    <a:cubicBezTo>
                      <a:pt x="1684" y="2772"/>
                      <a:pt x="2772" y="1684"/>
                      <a:pt x="4109" y="1684"/>
                    </a:cubicBezTo>
                    <a:cubicBezTo>
                      <a:pt x="5446" y="1684"/>
                      <a:pt x="6534" y="2772"/>
                      <a:pt x="6534" y="4109"/>
                    </a:cubicBezTo>
                    <a:cubicBezTo>
                      <a:pt x="6534" y="5447"/>
                      <a:pt x="5446" y="6534"/>
                      <a:pt x="4109" y="6534"/>
                    </a:cubicBezTo>
                    <a:close/>
                    <a:moveTo>
                      <a:pt x="8017" y="5432"/>
                    </a:moveTo>
                    <a:cubicBezTo>
                      <a:pt x="8122" y="5122"/>
                      <a:pt x="8190" y="4797"/>
                      <a:pt x="8218" y="4462"/>
                    </a:cubicBezTo>
                    <a:lnTo>
                      <a:pt x="7550" y="4138"/>
                    </a:lnTo>
                    <a:cubicBezTo>
                      <a:pt x="7551" y="4030"/>
                      <a:pt x="7547" y="3921"/>
                      <a:pt x="7537" y="3811"/>
                    </a:cubicBezTo>
                    <a:cubicBezTo>
                      <a:pt x="7534" y="3773"/>
                      <a:pt x="7529" y="3736"/>
                      <a:pt x="7525" y="3698"/>
                    </a:cubicBezTo>
                    <a:lnTo>
                      <a:pt x="8154" y="3300"/>
                    </a:lnTo>
                    <a:cubicBezTo>
                      <a:pt x="8088" y="2970"/>
                      <a:pt x="7984" y="2655"/>
                      <a:pt x="7846" y="2360"/>
                    </a:cubicBezTo>
                    <a:lnTo>
                      <a:pt x="7103" y="2414"/>
                    </a:lnTo>
                    <a:cubicBezTo>
                      <a:pt x="7031" y="2285"/>
                      <a:pt x="6950" y="2162"/>
                      <a:pt x="6862" y="2044"/>
                    </a:cubicBezTo>
                    <a:lnTo>
                      <a:pt x="7207" y="1387"/>
                    </a:lnTo>
                    <a:cubicBezTo>
                      <a:pt x="6989" y="1138"/>
                      <a:pt x="6741" y="917"/>
                      <a:pt x="6470" y="727"/>
                    </a:cubicBezTo>
                    <a:lnTo>
                      <a:pt x="5854" y="1144"/>
                    </a:lnTo>
                    <a:cubicBezTo>
                      <a:pt x="5728" y="1070"/>
                      <a:pt x="5596" y="1003"/>
                      <a:pt x="5460" y="944"/>
                    </a:cubicBezTo>
                    <a:lnTo>
                      <a:pt x="5431" y="202"/>
                    </a:lnTo>
                    <a:cubicBezTo>
                      <a:pt x="5122" y="97"/>
                      <a:pt x="4796" y="28"/>
                      <a:pt x="4462" y="0"/>
                    </a:cubicBezTo>
                    <a:lnTo>
                      <a:pt x="4138" y="669"/>
                    </a:lnTo>
                    <a:cubicBezTo>
                      <a:pt x="4030" y="668"/>
                      <a:pt x="3921" y="672"/>
                      <a:pt x="3811" y="682"/>
                    </a:cubicBezTo>
                    <a:cubicBezTo>
                      <a:pt x="3772" y="685"/>
                      <a:pt x="3735" y="690"/>
                      <a:pt x="3698" y="694"/>
                    </a:cubicBezTo>
                    <a:lnTo>
                      <a:pt x="3301" y="64"/>
                    </a:lnTo>
                    <a:cubicBezTo>
                      <a:pt x="2970" y="130"/>
                      <a:pt x="2655" y="234"/>
                      <a:pt x="2360" y="373"/>
                    </a:cubicBezTo>
                    <a:lnTo>
                      <a:pt x="2414" y="1115"/>
                    </a:lnTo>
                    <a:cubicBezTo>
                      <a:pt x="2285" y="1188"/>
                      <a:pt x="2161" y="1269"/>
                      <a:pt x="2045" y="1357"/>
                    </a:cubicBezTo>
                    <a:lnTo>
                      <a:pt x="1386" y="1011"/>
                    </a:lnTo>
                    <a:cubicBezTo>
                      <a:pt x="1138" y="1230"/>
                      <a:pt x="916" y="1478"/>
                      <a:pt x="727" y="1749"/>
                    </a:cubicBezTo>
                    <a:lnTo>
                      <a:pt x="1145" y="2365"/>
                    </a:lnTo>
                    <a:cubicBezTo>
                      <a:pt x="1070" y="2491"/>
                      <a:pt x="1002" y="2623"/>
                      <a:pt x="944" y="2758"/>
                    </a:cubicBezTo>
                    <a:lnTo>
                      <a:pt x="202" y="2787"/>
                    </a:lnTo>
                    <a:cubicBezTo>
                      <a:pt x="96" y="3097"/>
                      <a:pt x="28" y="3422"/>
                      <a:pt x="0" y="3757"/>
                    </a:cubicBezTo>
                    <a:lnTo>
                      <a:pt x="669" y="4081"/>
                    </a:lnTo>
                    <a:cubicBezTo>
                      <a:pt x="668" y="4189"/>
                      <a:pt x="672" y="4298"/>
                      <a:pt x="681" y="4408"/>
                    </a:cubicBezTo>
                    <a:cubicBezTo>
                      <a:pt x="685" y="4446"/>
                      <a:pt x="689" y="4483"/>
                      <a:pt x="694" y="4521"/>
                    </a:cubicBezTo>
                    <a:lnTo>
                      <a:pt x="65" y="4918"/>
                    </a:lnTo>
                    <a:cubicBezTo>
                      <a:pt x="131" y="5248"/>
                      <a:pt x="234" y="5564"/>
                      <a:pt x="373" y="5859"/>
                    </a:cubicBezTo>
                    <a:lnTo>
                      <a:pt x="1115" y="5805"/>
                    </a:lnTo>
                    <a:cubicBezTo>
                      <a:pt x="1188" y="5933"/>
                      <a:pt x="1269" y="6057"/>
                      <a:pt x="1357" y="6174"/>
                    </a:cubicBezTo>
                    <a:lnTo>
                      <a:pt x="1011" y="6832"/>
                    </a:lnTo>
                    <a:cubicBezTo>
                      <a:pt x="1229" y="7081"/>
                      <a:pt x="1478" y="7302"/>
                      <a:pt x="1749" y="7492"/>
                    </a:cubicBezTo>
                    <a:lnTo>
                      <a:pt x="2365" y="7074"/>
                    </a:lnTo>
                    <a:cubicBezTo>
                      <a:pt x="2491" y="7149"/>
                      <a:pt x="2622" y="7216"/>
                      <a:pt x="2758" y="7274"/>
                    </a:cubicBezTo>
                    <a:lnTo>
                      <a:pt x="2787" y="8017"/>
                    </a:lnTo>
                    <a:cubicBezTo>
                      <a:pt x="3097" y="8122"/>
                      <a:pt x="3421" y="8191"/>
                      <a:pt x="3756" y="8219"/>
                    </a:cubicBezTo>
                    <a:lnTo>
                      <a:pt x="4081" y="7550"/>
                    </a:lnTo>
                    <a:cubicBezTo>
                      <a:pt x="4189" y="7551"/>
                      <a:pt x="4298" y="7547"/>
                      <a:pt x="4408" y="7537"/>
                    </a:cubicBezTo>
                    <a:cubicBezTo>
                      <a:pt x="4446" y="7534"/>
                      <a:pt x="4483" y="7529"/>
                      <a:pt x="4520" y="7524"/>
                    </a:cubicBezTo>
                    <a:lnTo>
                      <a:pt x="4917" y="8155"/>
                    </a:lnTo>
                    <a:cubicBezTo>
                      <a:pt x="5249" y="8089"/>
                      <a:pt x="5564" y="7985"/>
                      <a:pt x="5859" y="7847"/>
                    </a:cubicBezTo>
                    <a:lnTo>
                      <a:pt x="5805" y="7104"/>
                    </a:lnTo>
                    <a:cubicBezTo>
                      <a:pt x="5933" y="7030"/>
                      <a:pt x="6057" y="6950"/>
                      <a:pt x="6174" y="6862"/>
                    </a:cubicBezTo>
                    <a:lnTo>
                      <a:pt x="6832" y="7208"/>
                    </a:lnTo>
                    <a:cubicBezTo>
                      <a:pt x="7080" y="6989"/>
                      <a:pt x="7302" y="6741"/>
                      <a:pt x="7492" y="6470"/>
                    </a:cubicBezTo>
                    <a:lnTo>
                      <a:pt x="7075" y="5854"/>
                    </a:lnTo>
                    <a:cubicBezTo>
                      <a:pt x="7149" y="5728"/>
                      <a:pt x="7216" y="5596"/>
                      <a:pt x="7274" y="5461"/>
                    </a:cubicBezTo>
                    <a:lnTo>
                      <a:pt x="8017" y="5432"/>
                    </a:lnTo>
                  </a:path>
                </a:pathLst>
              </a:custGeom>
              <a:solidFill>
                <a:srgbClr val="14386B"/>
              </a:solidFill>
              <a:ln>
                <a:noFill/>
              </a:ln>
              <a:effectLst>
                <a:outerShdw blurRad="50800" dist="38100" dir="13500000" algn="br" rotWithShape="0">
                  <a:prstClr val="black">
                    <a:alpha val="40000"/>
                  </a:prstClr>
                </a:outerShdw>
              </a:effec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Symbio AR+LT"/>
                </a:endParaRPr>
              </a:p>
            </p:txBody>
          </p:sp>
          <p:sp>
            <p:nvSpPr>
              <p:cNvPr id="316" name="Oval 315">
                <a:extLst>
                  <a:ext uri="{FF2B5EF4-FFF2-40B4-BE49-F238E27FC236}">
                    <a16:creationId xmlns:a16="http://schemas.microsoft.com/office/drawing/2014/main" id="{F7548562-1BB3-425A-8D24-04CF73194441}"/>
                  </a:ext>
                </a:extLst>
              </p:cNvPr>
              <p:cNvSpPr/>
              <p:nvPr/>
            </p:nvSpPr>
            <p:spPr>
              <a:xfrm>
                <a:off x="2471753" y="3458787"/>
                <a:ext cx="728933" cy="75325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Symbio AR+LT"/>
                </a:endParaRPr>
              </a:p>
            </p:txBody>
          </p:sp>
          <p:sp>
            <p:nvSpPr>
              <p:cNvPr id="317" name="Oval 316">
                <a:extLst>
                  <a:ext uri="{FF2B5EF4-FFF2-40B4-BE49-F238E27FC236}">
                    <a16:creationId xmlns:a16="http://schemas.microsoft.com/office/drawing/2014/main" id="{EA17DF5B-E816-4F82-8665-D4BCFAF3C868}"/>
                  </a:ext>
                </a:extLst>
              </p:cNvPr>
              <p:cNvSpPr/>
              <p:nvPr/>
            </p:nvSpPr>
            <p:spPr>
              <a:xfrm>
                <a:off x="3077743" y="4176213"/>
                <a:ext cx="750626" cy="712905"/>
              </a:xfrm>
              <a:prstGeom prst="ellipse">
                <a:avLst/>
              </a:prstGeom>
              <a:solidFill>
                <a:schemeClr val="bg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prst="cross"/>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Symbio AR+LT"/>
                </a:endParaRPr>
              </a:p>
            </p:txBody>
          </p:sp>
          <p:pic>
            <p:nvPicPr>
              <p:cNvPr id="318" name="Picture 4" descr="Data Analysis PNG Images Transparent Background | PNG Play">
                <a:extLst>
                  <a:ext uri="{FF2B5EF4-FFF2-40B4-BE49-F238E27FC236}">
                    <a16:creationId xmlns:a16="http://schemas.microsoft.com/office/drawing/2014/main" id="{702AA2B3-8F6D-4745-BBA5-3CA29810BA57}"/>
                  </a:ext>
                </a:extLst>
              </p:cNvPr>
              <p:cNvPicPr>
                <a:picLocks noChangeAspect="1" noChangeArrowheads="1"/>
              </p:cNvPicPr>
              <p:nvPr/>
            </p:nvPicPr>
            <p:blipFill>
              <a:blip r:embed="rId7">
                <a:clrChange>
                  <a:clrFrom>
                    <a:srgbClr val="006343"/>
                  </a:clrFrom>
                  <a:clrTo>
                    <a:srgbClr val="006343">
                      <a:alpha val="0"/>
                    </a:srgbClr>
                  </a:clrTo>
                </a:clrChange>
                <a:extLst>
                  <a:ext uri="{28A0092B-C50C-407E-A947-70E740481C1C}">
                    <a14:useLocalDpi xmlns:a14="http://schemas.microsoft.com/office/drawing/2010/main" val="0"/>
                  </a:ext>
                </a:extLst>
              </a:blip>
              <a:srcRect/>
              <a:stretch>
                <a:fillRect/>
              </a:stretch>
            </p:blipFill>
            <p:spPr bwMode="auto">
              <a:xfrm>
                <a:off x="2413486" y="3405963"/>
                <a:ext cx="830857" cy="831860"/>
              </a:xfrm>
              <a:prstGeom prst="rect">
                <a:avLst/>
              </a:prstGeom>
              <a:noFill/>
              <a:extLst>
                <a:ext uri="{909E8E84-426E-40DD-AFC4-6F175D3DCCD1}">
                  <a14:hiddenFill xmlns:a14="http://schemas.microsoft.com/office/drawing/2010/main">
                    <a:solidFill>
                      <a:srgbClr val="FFFFFF"/>
                    </a:solidFill>
                  </a14:hiddenFill>
                </a:ext>
              </a:extLst>
            </p:spPr>
          </p:pic>
          <p:sp>
            <p:nvSpPr>
              <p:cNvPr id="319" name="Freeform 6">
                <a:extLst>
                  <a:ext uri="{FF2B5EF4-FFF2-40B4-BE49-F238E27FC236}">
                    <a16:creationId xmlns:a16="http://schemas.microsoft.com/office/drawing/2014/main" id="{53A06266-A96D-4562-A20D-57A9DD8B2075}"/>
                  </a:ext>
                </a:extLst>
              </p:cNvPr>
              <p:cNvSpPr>
                <a:spLocks noEditPoints="1"/>
              </p:cNvSpPr>
              <p:nvPr/>
            </p:nvSpPr>
            <p:spPr bwMode="auto">
              <a:xfrm>
                <a:off x="2832927" y="3938982"/>
                <a:ext cx="1255251" cy="1191288"/>
              </a:xfrm>
              <a:custGeom>
                <a:avLst/>
                <a:gdLst>
                  <a:gd name="T0" fmla="*/ 4109 w 8218"/>
                  <a:gd name="T1" fmla="*/ 6534 h 8219"/>
                  <a:gd name="T2" fmla="*/ 1684 w 8218"/>
                  <a:gd name="T3" fmla="*/ 4109 h 8219"/>
                  <a:gd name="T4" fmla="*/ 4109 w 8218"/>
                  <a:gd name="T5" fmla="*/ 1684 h 8219"/>
                  <a:gd name="T6" fmla="*/ 6534 w 8218"/>
                  <a:gd name="T7" fmla="*/ 4109 h 8219"/>
                  <a:gd name="T8" fmla="*/ 4109 w 8218"/>
                  <a:gd name="T9" fmla="*/ 6534 h 8219"/>
                  <a:gd name="T10" fmla="*/ 8017 w 8218"/>
                  <a:gd name="T11" fmla="*/ 5432 h 8219"/>
                  <a:gd name="T12" fmla="*/ 8218 w 8218"/>
                  <a:gd name="T13" fmla="*/ 4462 h 8219"/>
                  <a:gd name="T14" fmla="*/ 7550 w 8218"/>
                  <a:gd name="T15" fmla="*/ 4138 h 8219"/>
                  <a:gd name="T16" fmla="*/ 7537 w 8218"/>
                  <a:gd name="T17" fmla="*/ 3811 h 8219"/>
                  <a:gd name="T18" fmla="*/ 7525 w 8218"/>
                  <a:gd name="T19" fmla="*/ 3698 h 8219"/>
                  <a:gd name="T20" fmla="*/ 8154 w 8218"/>
                  <a:gd name="T21" fmla="*/ 3300 h 8219"/>
                  <a:gd name="T22" fmla="*/ 7846 w 8218"/>
                  <a:gd name="T23" fmla="*/ 2360 h 8219"/>
                  <a:gd name="T24" fmla="*/ 7103 w 8218"/>
                  <a:gd name="T25" fmla="*/ 2414 h 8219"/>
                  <a:gd name="T26" fmla="*/ 6862 w 8218"/>
                  <a:gd name="T27" fmla="*/ 2044 h 8219"/>
                  <a:gd name="T28" fmla="*/ 7207 w 8218"/>
                  <a:gd name="T29" fmla="*/ 1387 h 8219"/>
                  <a:gd name="T30" fmla="*/ 6470 w 8218"/>
                  <a:gd name="T31" fmla="*/ 727 h 8219"/>
                  <a:gd name="T32" fmla="*/ 5854 w 8218"/>
                  <a:gd name="T33" fmla="*/ 1144 h 8219"/>
                  <a:gd name="T34" fmla="*/ 5460 w 8218"/>
                  <a:gd name="T35" fmla="*/ 944 h 8219"/>
                  <a:gd name="T36" fmla="*/ 5431 w 8218"/>
                  <a:gd name="T37" fmla="*/ 202 h 8219"/>
                  <a:gd name="T38" fmla="*/ 4462 w 8218"/>
                  <a:gd name="T39" fmla="*/ 0 h 8219"/>
                  <a:gd name="T40" fmla="*/ 4138 w 8218"/>
                  <a:gd name="T41" fmla="*/ 669 h 8219"/>
                  <a:gd name="T42" fmla="*/ 3811 w 8218"/>
                  <a:gd name="T43" fmla="*/ 682 h 8219"/>
                  <a:gd name="T44" fmla="*/ 3698 w 8218"/>
                  <a:gd name="T45" fmla="*/ 694 h 8219"/>
                  <a:gd name="T46" fmla="*/ 3301 w 8218"/>
                  <a:gd name="T47" fmla="*/ 64 h 8219"/>
                  <a:gd name="T48" fmla="*/ 2360 w 8218"/>
                  <a:gd name="T49" fmla="*/ 373 h 8219"/>
                  <a:gd name="T50" fmla="*/ 2414 w 8218"/>
                  <a:gd name="T51" fmla="*/ 1115 h 8219"/>
                  <a:gd name="T52" fmla="*/ 2045 w 8218"/>
                  <a:gd name="T53" fmla="*/ 1357 h 8219"/>
                  <a:gd name="T54" fmla="*/ 1386 w 8218"/>
                  <a:gd name="T55" fmla="*/ 1011 h 8219"/>
                  <a:gd name="T56" fmla="*/ 727 w 8218"/>
                  <a:gd name="T57" fmla="*/ 1749 h 8219"/>
                  <a:gd name="T58" fmla="*/ 1145 w 8218"/>
                  <a:gd name="T59" fmla="*/ 2365 h 8219"/>
                  <a:gd name="T60" fmla="*/ 944 w 8218"/>
                  <a:gd name="T61" fmla="*/ 2758 h 8219"/>
                  <a:gd name="T62" fmla="*/ 202 w 8218"/>
                  <a:gd name="T63" fmla="*/ 2787 h 8219"/>
                  <a:gd name="T64" fmla="*/ 0 w 8218"/>
                  <a:gd name="T65" fmla="*/ 3757 h 8219"/>
                  <a:gd name="T66" fmla="*/ 669 w 8218"/>
                  <a:gd name="T67" fmla="*/ 4081 h 8219"/>
                  <a:gd name="T68" fmla="*/ 681 w 8218"/>
                  <a:gd name="T69" fmla="*/ 4408 h 8219"/>
                  <a:gd name="T70" fmla="*/ 694 w 8218"/>
                  <a:gd name="T71" fmla="*/ 4521 h 8219"/>
                  <a:gd name="T72" fmla="*/ 65 w 8218"/>
                  <a:gd name="T73" fmla="*/ 4918 h 8219"/>
                  <a:gd name="T74" fmla="*/ 373 w 8218"/>
                  <a:gd name="T75" fmla="*/ 5859 h 8219"/>
                  <a:gd name="T76" fmla="*/ 1115 w 8218"/>
                  <a:gd name="T77" fmla="*/ 5805 h 8219"/>
                  <a:gd name="T78" fmla="*/ 1357 w 8218"/>
                  <a:gd name="T79" fmla="*/ 6174 h 8219"/>
                  <a:gd name="T80" fmla="*/ 1011 w 8218"/>
                  <a:gd name="T81" fmla="*/ 6832 h 8219"/>
                  <a:gd name="T82" fmla="*/ 1749 w 8218"/>
                  <a:gd name="T83" fmla="*/ 7492 h 8219"/>
                  <a:gd name="T84" fmla="*/ 2365 w 8218"/>
                  <a:gd name="T85" fmla="*/ 7074 h 8219"/>
                  <a:gd name="T86" fmla="*/ 2758 w 8218"/>
                  <a:gd name="T87" fmla="*/ 7274 h 8219"/>
                  <a:gd name="T88" fmla="*/ 2787 w 8218"/>
                  <a:gd name="T89" fmla="*/ 8017 h 8219"/>
                  <a:gd name="T90" fmla="*/ 3756 w 8218"/>
                  <a:gd name="T91" fmla="*/ 8219 h 8219"/>
                  <a:gd name="T92" fmla="*/ 4081 w 8218"/>
                  <a:gd name="T93" fmla="*/ 7550 h 8219"/>
                  <a:gd name="T94" fmla="*/ 4408 w 8218"/>
                  <a:gd name="T95" fmla="*/ 7537 h 8219"/>
                  <a:gd name="T96" fmla="*/ 4520 w 8218"/>
                  <a:gd name="T97" fmla="*/ 7524 h 8219"/>
                  <a:gd name="T98" fmla="*/ 4917 w 8218"/>
                  <a:gd name="T99" fmla="*/ 8155 h 8219"/>
                  <a:gd name="T100" fmla="*/ 5859 w 8218"/>
                  <a:gd name="T101" fmla="*/ 7847 h 8219"/>
                  <a:gd name="T102" fmla="*/ 5805 w 8218"/>
                  <a:gd name="T103" fmla="*/ 7104 h 8219"/>
                  <a:gd name="T104" fmla="*/ 6174 w 8218"/>
                  <a:gd name="T105" fmla="*/ 6862 h 8219"/>
                  <a:gd name="T106" fmla="*/ 6832 w 8218"/>
                  <a:gd name="T107" fmla="*/ 7208 h 8219"/>
                  <a:gd name="T108" fmla="*/ 7492 w 8218"/>
                  <a:gd name="T109" fmla="*/ 6470 h 8219"/>
                  <a:gd name="T110" fmla="*/ 7075 w 8218"/>
                  <a:gd name="T111" fmla="*/ 5854 h 8219"/>
                  <a:gd name="T112" fmla="*/ 7274 w 8218"/>
                  <a:gd name="T113" fmla="*/ 5461 h 8219"/>
                  <a:gd name="T114" fmla="*/ 8017 w 8218"/>
                  <a:gd name="T115" fmla="*/ 5432 h 8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218" h="8219">
                    <a:moveTo>
                      <a:pt x="4109" y="6534"/>
                    </a:moveTo>
                    <a:cubicBezTo>
                      <a:pt x="2772" y="6534"/>
                      <a:pt x="1684" y="5447"/>
                      <a:pt x="1684" y="4109"/>
                    </a:cubicBezTo>
                    <a:cubicBezTo>
                      <a:pt x="1684" y="2772"/>
                      <a:pt x="2772" y="1684"/>
                      <a:pt x="4109" y="1684"/>
                    </a:cubicBezTo>
                    <a:cubicBezTo>
                      <a:pt x="5446" y="1684"/>
                      <a:pt x="6534" y="2772"/>
                      <a:pt x="6534" y="4109"/>
                    </a:cubicBezTo>
                    <a:cubicBezTo>
                      <a:pt x="6534" y="5447"/>
                      <a:pt x="5446" y="6534"/>
                      <a:pt x="4109" y="6534"/>
                    </a:cubicBezTo>
                    <a:close/>
                    <a:moveTo>
                      <a:pt x="8017" y="5432"/>
                    </a:moveTo>
                    <a:cubicBezTo>
                      <a:pt x="8122" y="5122"/>
                      <a:pt x="8190" y="4797"/>
                      <a:pt x="8218" y="4462"/>
                    </a:cubicBezTo>
                    <a:lnTo>
                      <a:pt x="7550" y="4138"/>
                    </a:lnTo>
                    <a:cubicBezTo>
                      <a:pt x="7551" y="4030"/>
                      <a:pt x="7547" y="3921"/>
                      <a:pt x="7537" y="3811"/>
                    </a:cubicBezTo>
                    <a:cubicBezTo>
                      <a:pt x="7534" y="3773"/>
                      <a:pt x="7529" y="3736"/>
                      <a:pt x="7525" y="3698"/>
                    </a:cubicBezTo>
                    <a:lnTo>
                      <a:pt x="8154" y="3300"/>
                    </a:lnTo>
                    <a:cubicBezTo>
                      <a:pt x="8088" y="2970"/>
                      <a:pt x="7984" y="2655"/>
                      <a:pt x="7846" y="2360"/>
                    </a:cubicBezTo>
                    <a:lnTo>
                      <a:pt x="7103" y="2414"/>
                    </a:lnTo>
                    <a:cubicBezTo>
                      <a:pt x="7031" y="2285"/>
                      <a:pt x="6950" y="2162"/>
                      <a:pt x="6862" y="2044"/>
                    </a:cubicBezTo>
                    <a:lnTo>
                      <a:pt x="7207" y="1387"/>
                    </a:lnTo>
                    <a:cubicBezTo>
                      <a:pt x="6989" y="1138"/>
                      <a:pt x="6741" y="917"/>
                      <a:pt x="6470" y="727"/>
                    </a:cubicBezTo>
                    <a:lnTo>
                      <a:pt x="5854" y="1144"/>
                    </a:lnTo>
                    <a:cubicBezTo>
                      <a:pt x="5728" y="1070"/>
                      <a:pt x="5596" y="1003"/>
                      <a:pt x="5460" y="944"/>
                    </a:cubicBezTo>
                    <a:lnTo>
                      <a:pt x="5431" y="202"/>
                    </a:lnTo>
                    <a:cubicBezTo>
                      <a:pt x="5122" y="97"/>
                      <a:pt x="4796" y="28"/>
                      <a:pt x="4462" y="0"/>
                    </a:cubicBezTo>
                    <a:lnTo>
                      <a:pt x="4138" y="669"/>
                    </a:lnTo>
                    <a:cubicBezTo>
                      <a:pt x="4030" y="668"/>
                      <a:pt x="3921" y="672"/>
                      <a:pt x="3811" y="682"/>
                    </a:cubicBezTo>
                    <a:cubicBezTo>
                      <a:pt x="3772" y="685"/>
                      <a:pt x="3735" y="690"/>
                      <a:pt x="3698" y="694"/>
                    </a:cubicBezTo>
                    <a:lnTo>
                      <a:pt x="3301" y="64"/>
                    </a:lnTo>
                    <a:cubicBezTo>
                      <a:pt x="2970" y="130"/>
                      <a:pt x="2655" y="234"/>
                      <a:pt x="2360" y="373"/>
                    </a:cubicBezTo>
                    <a:lnTo>
                      <a:pt x="2414" y="1115"/>
                    </a:lnTo>
                    <a:cubicBezTo>
                      <a:pt x="2285" y="1188"/>
                      <a:pt x="2161" y="1269"/>
                      <a:pt x="2045" y="1357"/>
                    </a:cubicBezTo>
                    <a:lnTo>
                      <a:pt x="1386" y="1011"/>
                    </a:lnTo>
                    <a:cubicBezTo>
                      <a:pt x="1138" y="1230"/>
                      <a:pt x="916" y="1478"/>
                      <a:pt x="727" y="1749"/>
                    </a:cubicBezTo>
                    <a:lnTo>
                      <a:pt x="1145" y="2365"/>
                    </a:lnTo>
                    <a:cubicBezTo>
                      <a:pt x="1070" y="2491"/>
                      <a:pt x="1002" y="2623"/>
                      <a:pt x="944" y="2758"/>
                    </a:cubicBezTo>
                    <a:lnTo>
                      <a:pt x="202" y="2787"/>
                    </a:lnTo>
                    <a:cubicBezTo>
                      <a:pt x="96" y="3097"/>
                      <a:pt x="28" y="3422"/>
                      <a:pt x="0" y="3757"/>
                    </a:cubicBezTo>
                    <a:lnTo>
                      <a:pt x="669" y="4081"/>
                    </a:lnTo>
                    <a:cubicBezTo>
                      <a:pt x="668" y="4189"/>
                      <a:pt x="672" y="4298"/>
                      <a:pt x="681" y="4408"/>
                    </a:cubicBezTo>
                    <a:cubicBezTo>
                      <a:pt x="685" y="4446"/>
                      <a:pt x="689" y="4483"/>
                      <a:pt x="694" y="4521"/>
                    </a:cubicBezTo>
                    <a:lnTo>
                      <a:pt x="65" y="4918"/>
                    </a:lnTo>
                    <a:cubicBezTo>
                      <a:pt x="131" y="5248"/>
                      <a:pt x="234" y="5564"/>
                      <a:pt x="373" y="5859"/>
                    </a:cubicBezTo>
                    <a:lnTo>
                      <a:pt x="1115" y="5805"/>
                    </a:lnTo>
                    <a:cubicBezTo>
                      <a:pt x="1188" y="5933"/>
                      <a:pt x="1269" y="6057"/>
                      <a:pt x="1357" y="6174"/>
                    </a:cubicBezTo>
                    <a:lnTo>
                      <a:pt x="1011" y="6832"/>
                    </a:lnTo>
                    <a:cubicBezTo>
                      <a:pt x="1229" y="7081"/>
                      <a:pt x="1478" y="7302"/>
                      <a:pt x="1749" y="7492"/>
                    </a:cubicBezTo>
                    <a:lnTo>
                      <a:pt x="2365" y="7074"/>
                    </a:lnTo>
                    <a:cubicBezTo>
                      <a:pt x="2491" y="7149"/>
                      <a:pt x="2622" y="7216"/>
                      <a:pt x="2758" y="7274"/>
                    </a:cubicBezTo>
                    <a:lnTo>
                      <a:pt x="2787" y="8017"/>
                    </a:lnTo>
                    <a:cubicBezTo>
                      <a:pt x="3097" y="8122"/>
                      <a:pt x="3421" y="8191"/>
                      <a:pt x="3756" y="8219"/>
                    </a:cubicBezTo>
                    <a:lnTo>
                      <a:pt x="4081" y="7550"/>
                    </a:lnTo>
                    <a:cubicBezTo>
                      <a:pt x="4189" y="7551"/>
                      <a:pt x="4298" y="7547"/>
                      <a:pt x="4408" y="7537"/>
                    </a:cubicBezTo>
                    <a:cubicBezTo>
                      <a:pt x="4446" y="7534"/>
                      <a:pt x="4483" y="7529"/>
                      <a:pt x="4520" y="7524"/>
                    </a:cubicBezTo>
                    <a:lnTo>
                      <a:pt x="4917" y="8155"/>
                    </a:lnTo>
                    <a:cubicBezTo>
                      <a:pt x="5249" y="8089"/>
                      <a:pt x="5564" y="7985"/>
                      <a:pt x="5859" y="7847"/>
                    </a:cubicBezTo>
                    <a:lnTo>
                      <a:pt x="5805" y="7104"/>
                    </a:lnTo>
                    <a:cubicBezTo>
                      <a:pt x="5933" y="7030"/>
                      <a:pt x="6057" y="6950"/>
                      <a:pt x="6174" y="6862"/>
                    </a:cubicBezTo>
                    <a:lnTo>
                      <a:pt x="6832" y="7208"/>
                    </a:lnTo>
                    <a:cubicBezTo>
                      <a:pt x="7080" y="6989"/>
                      <a:pt x="7302" y="6741"/>
                      <a:pt x="7492" y="6470"/>
                    </a:cubicBezTo>
                    <a:lnTo>
                      <a:pt x="7075" y="5854"/>
                    </a:lnTo>
                    <a:cubicBezTo>
                      <a:pt x="7149" y="5728"/>
                      <a:pt x="7216" y="5596"/>
                      <a:pt x="7274" y="5461"/>
                    </a:cubicBezTo>
                    <a:lnTo>
                      <a:pt x="8017" y="5432"/>
                    </a:lnTo>
                  </a:path>
                </a:pathLst>
              </a:custGeom>
              <a:solidFill>
                <a:srgbClr val="62BFCB"/>
              </a:solidFill>
              <a:ln>
                <a:noFill/>
              </a:ln>
              <a:effectLst>
                <a:outerShdw blurRad="50800" dist="381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Symbio AR+LT"/>
                </a:endParaRPr>
              </a:p>
            </p:txBody>
          </p:sp>
          <p:sp>
            <p:nvSpPr>
              <p:cNvPr id="320" name="Oval 319">
                <a:extLst>
                  <a:ext uri="{FF2B5EF4-FFF2-40B4-BE49-F238E27FC236}">
                    <a16:creationId xmlns:a16="http://schemas.microsoft.com/office/drawing/2014/main" id="{83A7829E-13B7-4D71-B82F-20C1B598E459}"/>
                  </a:ext>
                </a:extLst>
              </p:cNvPr>
              <p:cNvSpPr/>
              <p:nvPr/>
            </p:nvSpPr>
            <p:spPr>
              <a:xfrm>
                <a:off x="3478578" y="3471479"/>
                <a:ext cx="581405" cy="572674"/>
              </a:xfrm>
              <a:prstGeom prst="ellipse">
                <a:avLst/>
              </a:prstGeom>
              <a:solidFill>
                <a:schemeClr val="bg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prst="cross"/>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Symbio AR+LT"/>
                </a:endParaRPr>
              </a:p>
            </p:txBody>
          </p:sp>
          <p:sp>
            <p:nvSpPr>
              <p:cNvPr id="321" name="Freeform 6">
                <a:extLst>
                  <a:ext uri="{FF2B5EF4-FFF2-40B4-BE49-F238E27FC236}">
                    <a16:creationId xmlns:a16="http://schemas.microsoft.com/office/drawing/2014/main" id="{27A0EA66-8A42-4CF4-87D5-661E48037C9C}"/>
                  </a:ext>
                </a:extLst>
              </p:cNvPr>
              <p:cNvSpPr>
                <a:spLocks noEditPoints="1"/>
              </p:cNvSpPr>
              <p:nvPr/>
            </p:nvSpPr>
            <p:spPr bwMode="auto">
              <a:xfrm>
                <a:off x="3306114" y="3304454"/>
                <a:ext cx="942747" cy="921233"/>
              </a:xfrm>
              <a:custGeom>
                <a:avLst/>
                <a:gdLst>
                  <a:gd name="T0" fmla="*/ 4109 w 8218"/>
                  <a:gd name="T1" fmla="*/ 6534 h 8219"/>
                  <a:gd name="T2" fmla="*/ 1684 w 8218"/>
                  <a:gd name="T3" fmla="*/ 4109 h 8219"/>
                  <a:gd name="T4" fmla="*/ 4109 w 8218"/>
                  <a:gd name="T5" fmla="*/ 1684 h 8219"/>
                  <a:gd name="T6" fmla="*/ 6534 w 8218"/>
                  <a:gd name="T7" fmla="*/ 4109 h 8219"/>
                  <a:gd name="T8" fmla="*/ 4109 w 8218"/>
                  <a:gd name="T9" fmla="*/ 6534 h 8219"/>
                  <a:gd name="T10" fmla="*/ 8017 w 8218"/>
                  <a:gd name="T11" fmla="*/ 5432 h 8219"/>
                  <a:gd name="T12" fmla="*/ 8218 w 8218"/>
                  <a:gd name="T13" fmla="*/ 4462 h 8219"/>
                  <a:gd name="T14" fmla="*/ 7550 w 8218"/>
                  <a:gd name="T15" fmla="*/ 4138 h 8219"/>
                  <a:gd name="T16" fmla="*/ 7537 w 8218"/>
                  <a:gd name="T17" fmla="*/ 3811 h 8219"/>
                  <a:gd name="T18" fmla="*/ 7525 w 8218"/>
                  <a:gd name="T19" fmla="*/ 3698 h 8219"/>
                  <a:gd name="T20" fmla="*/ 8154 w 8218"/>
                  <a:gd name="T21" fmla="*/ 3300 h 8219"/>
                  <a:gd name="T22" fmla="*/ 7846 w 8218"/>
                  <a:gd name="T23" fmla="*/ 2360 h 8219"/>
                  <a:gd name="T24" fmla="*/ 7103 w 8218"/>
                  <a:gd name="T25" fmla="*/ 2414 h 8219"/>
                  <a:gd name="T26" fmla="*/ 6862 w 8218"/>
                  <a:gd name="T27" fmla="*/ 2044 h 8219"/>
                  <a:gd name="T28" fmla="*/ 7207 w 8218"/>
                  <a:gd name="T29" fmla="*/ 1387 h 8219"/>
                  <a:gd name="T30" fmla="*/ 6470 w 8218"/>
                  <a:gd name="T31" fmla="*/ 727 h 8219"/>
                  <a:gd name="T32" fmla="*/ 5854 w 8218"/>
                  <a:gd name="T33" fmla="*/ 1144 h 8219"/>
                  <a:gd name="T34" fmla="*/ 5460 w 8218"/>
                  <a:gd name="T35" fmla="*/ 944 h 8219"/>
                  <a:gd name="T36" fmla="*/ 5431 w 8218"/>
                  <a:gd name="T37" fmla="*/ 202 h 8219"/>
                  <a:gd name="T38" fmla="*/ 4462 w 8218"/>
                  <a:gd name="T39" fmla="*/ 0 h 8219"/>
                  <a:gd name="T40" fmla="*/ 4138 w 8218"/>
                  <a:gd name="T41" fmla="*/ 669 h 8219"/>
                  <a:gd name="T42" fmla="*/ 3811 w 8218"/>
                  <a:gd name="T43" fmla="*/ 682 h 8219"/>
                  <a:gd name="T44" fmla="*/ 3698 w 8218"/>
                  <a:gd name="T45" fmla="*/ 694 h 8219"/>
                  <a:gd name="T46" fmla="*/ 3301 w 8218"/>
                  <a:gd name="T47" fmla="*/ 64 h 8219"/>
                  <a:gd name="T48" fmla="*/ 2360 w 8218"/>
                  <a:gd name="T49" fmla="*/ 373 h 8219"/>
                  <a:gd name="T50" fmla="*/ 2414 w 8218"/>
                  <a:gd name="T51" fmla="*/ 1115 h 8219"/>
                  <a:gd name="T52" fmla="*/ 2045 w 8218"/>
                  <a:gd name="T53" fmla="*/ 1357 h 8219"/>
                  <a:gd name="T54" fmla="*/ 1386 w 8218"/>
                  <a:gd name="T55" fmla="*/ 1011 h 8219"/>
                  <a:gd name="T56" fmla="*/ 727 w 8218"/>
                  <a:gd name="T57" fmla="*/ 1749 h 8219"/>
                  <a:gd name="T58" fmla="*/ 1145 w 8218"/>
                  <a:gd name="T59" fmla="*/ 2365 h 8219"/>
                  <a:gd name="T60" fmla="*/ 944 w 8218"/>
                  <a:gd name="T61" fmla="*/ 2758 h 8219"/>
                  <a:gd name="T62" fmla="*/ 202 w 8218"/>
                  <a:gd name="T63" fmla="*/ 2787 h 8219"/>
                  <a:gd name="T64" fmla="*/ 0 w 8218"/>
                  <a:gd name="T65" fmla="*/ 3757 h 8219"/>
                  <a:gd name="T66" fmla="*/ 669 w 8218"/>
                  <a:gd name="T67" fmla="*/ 4081 h 8219"/>
                  <a:gd name="T68" fmla="*/ 681 w 8218"/>
                  <a:gd name="T69" fmla="*/ 4408 h 8219"/>
                  <a:gd name="T70" fmla="*/ 694 w 8218"/>
                  <a:gd name="T71" fmla="*/ 4521 h 8219"/>
                  <a:gd name="T72" fmla="*/ 65 w 8218"/>
                  <a:gd name="T73" fmla="*/ 4918 h 8219"/>
                  <a:gd name="T74" fmla="*/ 373 w 8218"/>
                  <a:gd name="T75" fmla="*/ 5859 h 8219"/>
                  <a:gd name="T76" fmla="*/ 1115 w 8218"/>
                  <a:gd name="T77" fmla="*/ 5805 h 8219"/>
                  <a:gd name="T78" fmla="*/ 1357 w 8218"/>
                  <a:gd name="T79" fmla="*/ 6174 h 8219"/>
                  <a:gd name="T80" fmla="*/ 1011 w 8218"/>
                  <a:gd name="T81" fmla="*/ 6832 h 8219"/>
                  <a:gd name="T82" fmla="*/ 1749 w 8218"/>
                  <a:gd name="T83" fmla="*/ 7492 h 8219"/>
                  <a:gd name="T84" fmla="*/ 2365 w 8218"/>
                  <a:gd name="T85" fmla="*/ 7074 h 8219"/>
                  <a:gd name="T86" fmla="*/ 2758 w 8218"/>
                  <a:gd name="T87" fmla="*/ 7274 h 8219"/>
                  <a:gd name="T88" fmla="*/ 2787 w 8218"/>
                  <a:gd name="T89" fmla="*/ 8017 h 8219"/>
                  <a:gd name="T90" fmla="*/ 3756 w 8218"/>
                  <a:gd name="T91" fmla="*/ 8219 h 8219"/>
                  <a:gd name="T92" fmla="*/ 4081 w 8218"/>
                  <a:gd name="T93" fmla="*/ 7550 h 8219"/>
                  <a:gd name="T94" fmla="*/ 4408 w 8218"/>
                  <a:gd name="T95" fmla="*/ 7537 h 8219"/>
                  <a:gd name="T96" fmla="*/ 4520 w 8218"/>
                  <a:gd name="T97" fmla="*/ 7524 h 8219"/>
                  <a:gd name="T98" fmla="*/ 4917 w 8218"/>
                  <a:gd name="T99" fmla="*/ 8155 h 8219"/>
                  <a:gd name="T100" fmla="*/ 5859 w 8218"/>
                  <a:gd name="T101" fmla="*/ 7847 h 8219"/>
                  <a:gd name="T102" fmla="*/ 5805 w 8218"/>
                  <a:gd name="T103" fmla="*/ 7104 h 8219"/>
                  <a:gd name="T104" fmla="*/ 6174 w 8218"/>
                  <a:gd name="T105" fmla="*/ 6862 h 8219"/>
                  <a:gd name="T106" fmla="*/ 6832 w 8218"/>
                  <a:gd name="T107" fmla="*/ 7208 h 8219"/>
                  <a:gd name="T108" fmla="*/ 7492 w 8218"/>
                  <a:gd name="T109" fmla="*/ 6470 h 8219"/>
                  <a:gd name="T110" fmla="*/ 7075 w 8218"/>
                  <a:gd name="T111" fmla="*/ 5854 h 8219"/>
                  <a:gd name="T112" fmla="*/ 7274 w 8218"/>
                  <a:gd name="T113" fmla="*/ 5461 h 8219"/>
                  <a:gd name="T114" fmla="*/ 8017 w 8218"/>
                  <a:gd name="T115" fmla="*/ 5432 h 8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218" h="8219">
                    <a:moveTo>
                      <a:pt x="4109" y="6534"/>
                    </a:moveTo>
                    <a:cubicBezTo>
                      <a:pt x="2772" y="6534"/>
                      <a:pt x="1684" y="5447"/>
                      <a:pt x="1684" y="4109"/>
                    </a:cubicBezTo>
                    <a:cubicBezTo>
                      <a:pt x="1684" y="2772"/>
                      <a:pt x="2772" y="1684"/>
                      <a:pt x="4109" y="1684"/>
                    </a:cubicBezTo>
                    <a:cubicBezTo>
                      <a:pt x="5446" y="1684"/>
                      <a:pt x="6534" y="2772"/>
                      <a:pt x="6534" y="4109"/>
                    </a:cubicBezTo>
                    <a:cubicBezTo>
                      <a:pt x="6534" y="5447"/>
                      <a:pt x="5446" y="6534"/>
                      <a:pt x="4109" y="6534"/>
                    </a:cubicBezTo>
                    <a:close/>
                    <a:moveTo>
                      <a:pt x="8017" y="5432"/>
                    </a:moveTo>
                    <a:cubicBezTo>
                      <a:pt x="8122" y="5122"/>
                      <a:pt x="8190" y="4797"/>
                      <a:pt x="8218" y="4462"/>
                    </a:cubicBezTo>
                    <a:lnTo>
                      <a:pt x="7550" y="4138"/>
                    </a:lnTo>
                    <a:cubicBezTo>
                      <a:pt x="7551" y="4030"/>
                      <a:pt x="7547" y="3921"/>
                      <a:pt x="7537" y="3811"/>
                    </a:cubicBezTo>
                    <a:cubicBezTo>
                      <a:pt x="7534" y="3773"/>
                      <a:pt x="7529" y="3736"/>
                      <a:pt x="7525" y="3698"/>
                    </a:cubicBezTo>
                    <a:lnTo>
                      <a:pt x="8154" y="3300"/>
                    </a:lnTo>
                    <a:cubicBezTo>
                      <a:pt x="8088" y="2970"/>
                      <a:pt x="7984" y="2655"/>
                      <a:pt x="7846" y="2360"/>
                    </a:cubicBezTo>
                    <a:lnTo>
                      <a:pt x="7103" y="2414"/>
                    </a:lnTo>
                    <a:cubicBezTo>
                      <a:pt x="7031" y="2285"/>
                      <a:pt x="6950" y="2162"/>
                      <a:pt x="6862" y="2044"/>
                    </a:cubicBezTo>
                    <a:lnTo>
                      <a:pt x="7207" y="1387"/>
                    </a:lnTo>
                    <a:cubicBezTo>
                      <a:pt x="6989" y="1138"/>
                      <a:pt x="6741" y="917"/>
                      <a:pt x="6470" y="727"/>
                    </a:cubicBezTo>
                    <a:lnTo>
                      <a:pt x="5854" y="1144"/>
                    </a:lnTo>
                    <a:cubicBezTo>
                      <a:pt x="5728" y="1070"/>
                      <a:pt x="5596" y="1003"/>
                      <a:pt x="5460" y="944"/>
                    </a:cubicBezTo>
                    <a:lnTo>
                      <a:pt x="5431" y="202"/>
                    </a:lnTo>
                    <a:cubicBezTo>
                      <a:pt x="5122" y="97"/>
                      <a:pt x="4796" y="28"/>
                      <a:pt x="4462" y="0"/>
                    </a:cubicBezTo>
                    <a:lnTo>
                      <a:pt x="4138" y="669"/>
                    </a:lnTo>
                    <a:cubicBezTo>
                      <a:pt x="4030" y="668"/>
                      <a:pt x="3921" y="672"/>
                      <a:pt x="3811" y="682"/>
                    </a:cubicBezTo>
                    <a:cubicBezTo>
                      <a:pt x="3772" y="685"/>
                      <a:pt x="3735" y="690"/>
                      <a:pt x="3698" y="694"/>
                    </a:cubicBezTo>
                    <a:lnTo>
                      <a:pt x="3301" y="64"/>
                    </a:lnTo>
                    <a:cubicBezTo>
                      <a:pt x="2970" y="130"/>
                      <a:pt x="2655" y="234"/>
                      <a:pt x="2360" y="373"/>
                    </a:cubicBezTo>
                    <a:lnTo>
                      <a:pt x="2414" y="1115"/>
                    </a:lnTo>
                    <a:cubicBezTo>
                      <a:pt x="2285" y="1188"/>
                      <a:pt x="2161" y="1269"/>
                      <a:pt x="2045" y="1357"/>
                    </a:cubicBezTo>
                    <a:lnTo>
                      <a:pt x="1386" y="1011"/>
                    </a:lnTo>
                    <a:cubicBezTo>
                      <a:pt x="1138" y="1230"/>
                      <a:pt x="916" y="1478"/>
                      <a:pt x="727" y="1749"/>
                    </a:cubicBezTo>
                    <a:lnTo>
                      <a:pt x="1145" y="2365"/>
                    </a:lnTo>
                    <a:cubicBezTo>
                      <a:pt x="1070" y="2491"/>
                      <a:pt x="1002" y="2623"/>
                      <a:pt x="944" y="2758"/>
                    </a:cubicBezTo>
                    <a:lnTo>
                      <a:pt x="202" y="2787"/>
                    </a:lnTo>
                    <a:cubicBezTo>
                      <a:pt x="96" y="3097"/>
                      <a:pt x="28" y="3422"/>
                      <a:pt x="0" y="3757"/>
                    </a:cubicBezTo>
                    <a:lnTo>
                      <a:pt x="669" y="4081"/>
                    </a:lnTo>
                    <a:cubicBezTo>
                      <a:pt x="668" y="4189"/>
                      <a:pt x="672" y="4298"/>
                      <a:pt x="681" y="4408"/>
                    </a:cubicBezTo>
                    <a:cubicBezTo>
                      <a:pt x="685" y="4446"/>
                      <a:pt x="689" y="4483"/>
                      <a:pt x="694" y="4521"/>
                    </a:cubicBezTo>
                    <a:lnTo>
                      <a:pt x="65" y="4918"/>
                    </a:lnTo>
                    <a:cubicBezTo>
                      <a:pt x="131" y="5248"/>
                      <a:pt x="234" y="5564"/>
                      <a:pt x="373" y="5859"/>
                    </a:cubicBezTo>
                    <a:lnTo>
                      <a:pt x="1115" y="5805"/>
                    </a:lnTo>
                    <a:cubicBezTo>
                      <a:pt x="1188" y="5933"/>
                      <a:pt x="1269" y="6057"/>
                      <a:pt x="1357" y="6174"/>
                    </a:cubicBezTo>
                    <a:lnTo>
                      <a:pt x="1011" y="6832"/>
                    </a:lnTo>
                    <a:cubicBezTo>
                      <a:pt x="1229" y="7081"/>
                      <a:pt x="1478" y="7302"/>
                      <a:pt x="1749" y="7492"/>
                    </a:cubicBezTo>
                    <a:lnTo>
                      <a:pt x="2365" y="7074"/>
                    </a:lnTo>
                    <a:cubicBezTo>
                      <a:pt x="2491" y="7149"/>
                      <a:pt x="2622" y="7216"/>
                      <a:pt x="2758" y="7274"/>
                    </a:cubicBezTo>
                    <a:lnTo>
                      <a:pt x="2787" y="8017"/>
                    </a:lnTo>
                    <a:cubicBezTo>
                      <a:pt x="3097" y="8122"/>
                      <a:pt x="3421" y="8191"/>
                      <a:pt x="3756" y="8219"/>
                    </a:cubicBezTo>
                    <a:lnTo>
                      <a:pt x="4081" y="7550"/>
                    </a:lnTo>
                    <a:cubicBezTo>
                      <a:pt x="4189" y="7551"/>
                      <a:pt x="4298" y="7547"/>
                      <a:pt x="4408" y="7537"/>
                    </a:cubicBezTo>
                    <a:cubicBezTo>
                      <a:pt x="4446" y="7534"/>
                      <a:pt x="4483" y="7529"/>
                      <a:pt x="4520" y="7524"/>
                    </a:cubicBezTo>
                    <a:lnTo>
                      <a:pt x="4917" y="8155"/>
                    </a:lnTo>
                    <a:cubicBezTo>
                      <a:pt x="5249" y="8089"/>
                      <a:pt x="5564" y="7985"/>
                      <a:pt x="5859" y="7847"/>
                    </a:cubicBezTo>
                    <a:lnTo>
                      <a:pt x="5805" y="7104"/>
                    </a:lnTo>
                    <a:cubicBezTo>
                      <a:pt x="5933" y="7030"/>
                      <a:pt x="6057" y="6950"/>
                      <a:pt x="6174" y="6862"/>
                    </a:cubicBezTo>
                    <a:lnTo>
                      <a:pt x="6832" y="7208"/>
                    </a:lnTo>
                    <a:cubicBezTo>
                      <a:pt x="7080" y="6989"/>
                      <a:pt x="7302" y="6741"/>
                      <a:pt x="7492" y="6470"/>
                    </a:cubicBezTo>
                    <a:lnTo>
                      <a:pt x="7075" y="5854"/>
                    </a:lnTo>
                    <a:cubicBezTo>
                      <a:pt x="7149" y="5728"/>
                      <a:pt x="7216" y="5596"/>
                      <a:pt x="7274" y="5461"/>
                    </a:cubicBezTo>
                    <a:lnTo>
                      <a:pt x="8017" y="5432"/>
                    </a:lnTo>
                  </a:path>
                </a:pathLst>
              </a:custGeom>
              <a:solidFill>
                <a:srgbClr val="8ACFC4"/>
              </a:solidFill>
              <a:ln>
                <a:noFill/>
              </a:ln>
              <a:effectLst>
                <a:outerShdw blurRad="50800" dist="38100" dir="18900000" algn="bl" rotWithShape="0">
                  <a:prstClr val="black">
                    <a:alpha val="40000"/>
                  </a:prstClr>
                </a:outerShdw>
              </a:effec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Symbio AR+LT"/>
                </a:endParaRPr>
              </a:p>
            </p:txBody>
          </p:sp>
          <p:sp>
            <p:nvSpPr>
              <p:cNvPr id="322" name="Oval 321">
                <a:extLst>
                  <a:ext uri="{FF2B5EF4-FFF2-40B4-BE49-F238E27FC236}">
                    <a16:creationId xmlns:a16="http://schemas.microsoft.com/office/drawing/2014/main" id="{F182C973-E317-4FA4-A93A-A1CB6B82DD11}"/>
                  </a:ext>
                </a:extLst>
              </p:cNvPr>
              <p:cNvSpPr/>
              <p:nvPr/>
            </p:nvSpPr>
            <p:spPr>
              <a:xfrm>
                <a:off x="3585652" y="3590812"/>
                <a:ext cx="369933" cy="34276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Symbio AR+LT"/>
                </a:endParaRPr>
              </a:p>
            </p:txBody>
          </p:sp>
          <p:pic>
            <p:nvPicPr>
              <p:cNvPr id="323" name="Picture 6" descr="See related image detail">
                <a:extLst>
                  <a:ext uri="{FF2B5EF4-FFF2-40B4-BE49-F238E27FC236}">
                    <a16:creationId xmlns:a16="http://schemas.microsoft.com/office/drawing/2014/main" id="{7E50CC2C-E876-4839-AFAC-5DF1A4FA4562}"/>
                  </a:ext>
                </a:extLst>
              </p:cNvPr>
              <p:cNvPicPr>
                <a:picLocks noChangeAspect="1" noChangeArrowheads="1"/>
              </p:cNvPicPr>
              <p:nvPr/>
            </p:nvPicPr>
            <p:blipFill>
              <a:blip r:embed="rId8">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3594508" y="3580110"/>
                <a:ext cx="492822" cy="492822"/>
              </a:xfrm>
              <a:prstGeom prst="rect">
                <a:avLst/>
              </a:prstGeom>
              <a:noFill/>
              <a:extLst>
                <a:ext uri="{909E8E84-426E-40DD-AFC4-6F175D3DCCD1}">
                  <a14:hiddenFill xmlns:a14="http://schemas.microsoft.com/office/drawing/2010/main">
                    <a:solidFill>
                      <a:srgbClr val="FFFFFF"/>
                    </a:solidFill>
                  </a14:hiddenFill>
                </a:ext>
              </a:extLst>
            </p:spPr>
          </p:pic>
          <p:sp>
            <p:nvSpPr>
              <p:cNvPr id="324" name="Oval 323">
                <a:extLst>
                  <a:ext uri="{FF2B5EF4-FFF2-40B4-BE49-F238E27FC236}">
                    <a16:creationId xmlns:a16="http://schemas.microsoft.com/office/drawing/2014/main" id="{0967324E-D5C0-4E2F-9624-1D9658E7114D}"/>
                  </a:ext>
                </a:extLst>
              </p:cNvPr>
              <p:cNvSpPr/>
              <p:nvPr/>
            </p:nvSpPr>
            <p:spPr>
              <a:xfrm>
                <a:off x="3190072" y="4297687"/>
                <a:ext cx="530373" cy="47338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Symbio AR+LT"/>
                </a:endParaRPr>
              </a:p>
            </p:txBody>
          </p:sp>
          <p:pic>
            <p:nvPicPr>
              <p:cNvPr id="325" name="Picture 10" descr="Clock face Royalty Free Vector Image - VectorStock">
                <a:extLst>
                  <a:ext uri="{FF2B5EF4-FFF2-40B4-BE49-F238E27FC236}">
                    <a16:creationId xmlns:a16="http://schemas.microsoft.com/office/drawing/2014/main" id="{ECA41AF2-D376-498D-A05C-CFAEE78459E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204957" y="4257128"/>
                <a:ext cx="511190" cy="511190"/>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326" name="Arrow: Pentagon 325">
            <a:extLst>
              <a:ext uri="{FF2B5EF4-FFF2-40B4-BE49-F238E27FC236}">
                <a16:creationId xmlns:a16="http://schemas.microsoft.com/office/drawing/2014/main" id="{42499F16-78EB-4FC8-8B19-0A382D592076}"/>
              </a:ext>
            </a:extLst>
          </p:cNvPr>
          <p:cNvSpPr/>
          <p:nvPr/>
        </p:nvSpPr>
        <p:spPr>
          <a:xfrm flipH="1">
            <a:off x="5980116" y="2633478"/>
            <a:ext cx="392751" cy="452030"/>
          </a:xfrm>
          <a:prstGeom prst="homePlate">
            <a:avLst>
              <a:gd name="adj" fmla="val 90000"/>
            </a:avLst>
          </a:prstGeom>
          <a:solidFill>
            <a:srgbClr val="05D0CB"/>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ymbio AR+LT"/>
              <a:ea typeface="+mn-ea"/>
              <a:cs typeface="Symbio AR+LT"/>
            </a:endParaRPr>
          </a:p>
        </p:txBody>
      </p:sp>
      <p:sp>
        <p:nvSpPr>
          <p:cNvPr id="328" name="Rounded Rectangle 117">
            <a:extLst>
              <a:ext uri="{FF2B5EF4-FFF2-40B4-BE49-F238E27FC236}">
                <a16:creationId xmlns:a16="http://schemas.microsoft.com/office/drawing/2014/main" id="{F8983DAD-5D63-44FC-B2DE-8E287FEA14B7}"/>
              </a:ext>
            </a:extLst>
          </p:cNvPr>
          <p:cNvSpPr/>
          <p:nvPr/>
        </p:nvSpPr>
        <p:spPr>
          <a:xfrm>
            <a:off x="1283925" y="2258292"/>
            <a:ext cx="1020513" cy="1430673"/>
          </a:xfrm>
          <a:prstGeom prst="roundRect">
            <a:avLst>
              <a:gd name="adj" fmla="val 3508"/>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a:noFill/>
              </a:ln>
              <a:solidFill>
                <a:srgbClr val="FFFFFF"/>
              </a:solidFill>
              <a:effectLst/>
              <a:uLnTx/>
              <a:uFillTx/>
              <a:latin typeface="SST Arabic" panose="020B0504030504020204" pitchFamily="34" charset="-78"/>
              <a:ea typeface="+mn-ea"/>
              <a:cs typeface="SST Arabic" panose="020B0504030504020204" pitchFamily="34" charset="-78"/>
            </a:endParaRPr>
          </a:p>
        </p:txBody>
      </p:sp>
      <p:grpSp>
        <p:nvGrpSpPr>
          <p:cNvPr id="329" name="Group 328">
            <a:extLst>
              <a:ext uri="{FF2B5EF4-FFF2-40B4-BE49-F238E27FC236}">
                <a16:creationId xmlns:a16="http://schemas.microsoft.com/office/drawing/2014/main" id="{EBDB6516-095D-4D64-8DDF-709C69ADCB04}"/>
              </a:ext>
            </a:extLst>
          </p:cNvPr>
          <p:cNvGrpSpPr/>
          <p:nvPr/>
        </p:nvGrpSpPr>
        <p:grpSpPr>
          <a:xfrm>
            <a:off x="1349551" y="2492410"/>
            <a:ext cx="873510" cy="713191"/>
            <a:chOff x="1449966" y="1977140"/>
            <a:chExt cx="873510" cy="713191"/>
          </a:xfrm>
        </p:grpSpPr>
        <p:pic>
          <p:nvPicPr>
            <p:cNvPr id="330" name="Picture 329">
              <a:extLst>
                <a:ext uri="{FF2B5EF4-FFF2-40B4-BE49-F238E27FC236}">
                  <a16:creationId xmlns:a16="http://schemas.microsoft.com/office/drawing/2014/main" id="{C44D4C00-556C-4869-B4D6-4CD18DEA0A07}"/>
                </a:ext>
              </a:extLst>
            </p:cNvPr>
            <p:cNvPicPr>
              <a:picLocks noChangeAspect="1"/>
            </p:cNvPicPr>
            <p:nvPr/>
          </p:nvPicPr>
          <p:blipFill>
            <a:blip r:embed="rId11">
              <a:duotone>
                <a:prstClr val="black"/>
                <a:schemeClr val="accent2">
                  <a:tint val="45000"/>
                  <a:satMod val="400000"/>
                </a:schemeClr>
              </a:duotone>
              <a:extLst/>
            </a:blip>
            <a:stretch>
              <a:fillRect/>
            </a:stretch>
          </p:blipFill>
          <p:spPr>
            <a:xfrm>
              <a:off x="1449966" y="1977140"/>
              <a:ext cx="643732" cy="580154"/>
            </a:xfrm>
            <a:prstGeom prst="rect">
              <a:avLst/>
            </a:prstGeom>
          </p:spPr>
        </p:pic>
        <p:pic>
          <p:nvPicPr>
            <p:cNvPr id="331" name="Picture 6" descr="High Risk Icon #161711 - Free Icons Library">
              <a:extLst>
                <a:ext uri="{FF2B5EF4-FFF2-40B4-BE49-F238E27FC236}">
                  <a16:creationId xmlns:a16="http://schemas.microsoft.com/office/drawing/2014/main" id="{0612DAA8-A8B8-497A-ADB2-B2AB50DEA3D5}"/>
                </a:ext>
              </a:extLst>
            </p:cNvPr>
            <p:cNvPicPr>
              <a:picLocks noChangeAspect="1" noChangeArrowheads="1"/>
            </p:cNvPicPr>
            <p:nvPr/>
          </p:nvPicPr>
          <p:blipFill>
            <a:blip r:embed="rId1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836939" y="2203794"/>
              <a:ext cx="486537" cy="486537"/>
            </a:xfrm>
            <a:prstGeom prst="rect">
              <a:avLst/>
            </a:prstGeom>
            <a:noFill/>
            <a:extLst>
              <a:ext uri="{909E8E84-426E-40DD-AFC4-6F175D3DCCD1}">
                <a14:hiddenFill xmlns:a14="http://schemas.microsoft.com/office/drawing/2010/main">
                  <a:solidFill>
                    <a:srgbClr val="FFFFFF"/>
                  </a:solidFill>
                </a14:hiddenFill>
              </a:ext>
            </a:extLst>
          </p:spPr>
        </p:pic>
      </p:grpSp>
      <p:sp>
        <p:nvSpPr>
          <p:cNvPr id="332" name="Arrow: Pentagon 331">
            <a:extLst>
              <a:ext uri="{FF2B5EF4-FFF2-40B4-BE49-F238E27FC236}">
                <a16:creationId xmlns:a16="http://schemas.microsoft.com/office/drawing/2014/main" id="{4DFF34DA-2902-46E9-87F5-9973C51DD2EA}"/>
              </a:ext>
            </a:extLst>
          </p:cNvPr>
          <p:cNvSpPr/>
          <p:nvPr/>
        </p:nvSpPr>
        <p:spPr>
          <a:xfrm flipH="1">
            <a:off x="2373764" y="2552716"/>
            <a:ext cx="428624" cy="562489"/>
          </a:xfrm>
          <a:prstGeom prst="homePlate">
            <a:avLst>
              <a:gd name="adj" fmla="val 90000"/>
            </a:avLst>
          </a:prstGeom>
          <a:solidFill>
            <a:srgbClr val="05D0CB"/>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ymbio AR+LT"/>
              <a:ea typeface="+mn-ea"/>
              <a:cs typeface="Symbio AR+LT"/>
            </a:endParaRPr>
          </a:p>
        </p:txBody>
      </p:sp>
      <p:sp>
        <p:nvSpPr>
          <p:cNvPr id="333" name="Rounded Rectangle 149">
            <a:extLst>
              <a:ext uri="{FF2B5EF4-FFF2-40B4-BE49-F238E27FC236}">
                <a16:creationId xmlns:a16="http://schemas.microsoft.com/office/drawing/2014/main" id="{5CE8997B-595D-4846-AAA6-01FEF417AF36}"/>
              </a:ext>
            </a:extLst>
          </p:cNvPr>
          <p:cNvSpPr/>
          <p:nvPr/>
        </p:nvSpPr>
        <p:spPr>
          <a:xfrm>
            <a:off x="1087790" y="3223016"/>
            <a:ext cx="1459844" cy="485961"/>
          </a:xfrm>
          <a:prstGeom prst="roundRect">
            <a:avLst/>
          </a:prstGeom>
        </p:spPr>
        <p:txBody>
          <a:bodyPr vert="horz" lIns="0" tIns="0" rIns="0" bIns="0" rtlCol="0" anchor="t">
            <a:noAutofit/>
          </a:bodyPr>
          <a:lstStyle/>
          <a:p>
            <a:pPr marL="0" marR="0" lvl="0" indent="0" algn="ctr" defTabSz="914400" rtl="1" eaLnBrk="1" fontAlgn="auto" latinLnBrk="0" hangingPunct="1">
              <a:lnSpc>
                <a:spcPct val="150000"/>
              </a:lnSpc>
              <a:spcBef>
                <a:spcPct val="0"/>
              </a:spcBef>
              <a:spcAft>
                <a:spcPts val="0"/>
              </a:spcAft>
              <a:buClrTx/>
              <a:buSzTx/>
              <a:buFontTx/>
              <a:buNone/>
              <a:tabLst/>
              <a:defRPr/>
            </a:pPr>
            <a:r>
              <a:rPr kumimoji="0" lang="ar-SA" sz="900" b="1" i="0" u="none" strike="noStrike" kern="1200" cap="none" spc="0" normalizeH="0" baseline="0" noProof="0" dirty="0">
                <a:ln>
                  <a:noFill/>
                </a:ln>
                <a:solidFill>
                  <a:srgbClr val="E6E6E6">
                    <a:lumMod val="10000"/>
                  </a:srgbClr>
                </a:solidFill>
                <a:effectLst/>
                <a:uLnTx/>
                <a:uFillTx/>
                <a:latin typeface="Somar Light" panose="00000400000000000000" pitchFamily="50" charset="-78"/>
                <a:ea typeface="+mn-ea"/>
                <a:cs typeface="Somar Bold"/>
              </a:rPr>
              <a:t>استهداف المسافر</a:t>
            </a:r>
          </a:p>
        </p:txBody>
      </p:sp>
      <p:sp>
        <p:nvSpPr>
          <p:cNvPr id="335" name="Google Shape;841;p33">
            <a:extLst>
              <a:ext uri="{FF2B5EF4-FFF2-40B4-BE49-F238E27FC236}">
                <a16:creationId xmlns:a16="http://schemas.microsoft.com/office/drawing/2014/main" id="{ED552086-7A44-46B7-9641-FB0176A39F09}"/>
              </a:ext>
            </a:extLst>
          </p:cNvPr>
          <p:cNvSpPr/>
          <p:nvPr/>
        </p:nvSpPr>
        <p:spPr>
          <a:xfrm rot="16200000">
            <a:off x="10424202" y="4016854"/>
            <a:ext cx="377053" cy="1193038"/>
          </a:xfrm>
          <a:prstGeom prst="round2SameRect">
            <a:avLst>
              <a:gd name="adj1" fmla="val 50000"/>
              <a:gd name="adj2" fmla="val 0"/>
            </a:avLst>
          </a:prstGeom>
          <a:solidFill>
            <a:schemeClr val="tx1">
              <a:lumMod val="75000"/>
              <a:lumOff val="25000"/>
            </a:schemeClr>
          </a:solidFill>
          <a:ln>
            <a:noFill/>
          </a:ln>
        </p:spPr>
        <p:txBody>
          <a:bodyPr spcFirstLastPara="1" wrap="square" lIns="0" tIns="1371600" rIns="0" bIns="91425"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endParaRPr kumimoji="0" sz="1300" b="0" i="0" u="none" strike="noStrike" kern="1200" cap="none" spc="0" normalizeH="0" baseline="0" noProof="0" dirty="0">
              <a:ln>
                <a:noFill/>
              </a:ln>
              <a:solidFill>
                <a:srgbClr val="FFFFFF"/>
              </a:solidFill>
              <a:effectLst/>
              <a:uLnTx/>
              <a:uFillTx/>
              <a:latin typeface="Symbio AR+LT"/>
              <a:ea typeface="+mn-ea"/>
              <a:cs typeface="Symbio AR+LT"/>
            </a:endParaRPr>
          </a:p>
        </p:txBody>
      </p:sp>
      <p:sp>
        <p:nvSpPr>
          <p:cNvPr id="336" name="Google Shape;841;p33">
            <a:extLst>
              <a:ext uri="{FF2B5EF4-FFF2-40B4-BE49-F238E27FC236}">
                <a16:creationId xmlns:a16="http://schemas.microsoft.com/office/drawing/2014/main" id="{E9A220ED-810A-49C1-9826-796FA3B157D8}"/>
              </a:ext>
            </a:extLst>
          </p:cNvPr>
          <p:cNvSpPr/>
          <p:nvPr/>
        </p:nvSpPr>
        <p:spPr>
          <a:xfrm rot="16200000">
            <a:off x="10442169" y="4091510"/>
            <a:ext cx="255511" cy="1043369"/>
          </a:xfrm>
          <a:prstGeom prst="round2SameRect">
            <a:avLst>
              <a:gd name="adj1" fmla="val 50000"/>
              <a:gd name="adj2" fmla="val 0"/>
            </a:avLst>
          </a:prstGeom>
          <a:solidFill>
            <a:schemeClr val="bg1"/>
          </a:solidFill>
          <a:ln>
            <a:noFill/>
          </a:ln>
        </p:spPr>
        <p:txBody>
          <a:bodyPr spcFirstLastPara="1" wrap="square" lIns="0" tIns="1371600" rIns="0" bIns="91425"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endParaRPr kumimoji="0" sz="1300" b="0" i="0" u="none" strike="noStrike" kern="1200" cap="none" spc="0" normalizeH="0" baseline="0" noProof="0" dirty="0">
              <a:ln>
                <a:noFill/>
              </a:ln>
              <a:solidFill>
                <a:srgbClr val="FFFFFF"/>
              </a:solidFill>
              <a:effectLst/>
              <a:uLnTx/>
              <a:uFillTx/>
              <a:latin typeface="Symbio AR+LT"/>
              <a:ea typeface="+mn-ea"/>
              <a:cs typeface="Symbio AR+LT"/>
            </a:endParaRPr>
          </a:p>
        </p:txBody>
      </p:sp>
      <p:sp>
        <p:nvSpPr>
          <p:cNvPr id="337" name="Title 1">
            <a:extLst>
              <a:ext uri="{FF2B5EF4-FFF2-40B4-BE49-F238E27FC236}">
                <a16:creationId xmlns:a16="http://schemas.microsoft.com/office/drawing/2014/main" id="{F2349DA3-B58C-4087-983B-24A7F4FB5941}"/>
              </a:ext>
            </a:extLst>
          </p:cNvPr>
          <p:cNvSpPr txBox="1">
            <a:spLocks/>
          </p:cNvSpPr>
          <p:nvPr/>
        </p:nvSpPr>
        <p:spPr>
          <a:xfrm>
            <a:off x="8384778" y="4545257"/>
            <a:ext cx="2379578" cy="352509"/>
          </a:xfrm>
          <a:prstGeom prst="rect">
            <a:avLst/>
          </a:prstGeom>
        </p:spPr>
        <p:txBody>
          <a:bodyPr vert="horz" lIns="0" tIns="0" rIns="0" bIns="0" rtlCol="0" anchor="t">
            <a:noAutofit/>
          </a:bodyPr>
          <a:lstStyle>
            <a:lvl1pPr algn="r" defTabSz="914400" rtl="1" eaLnBrk="1" latinLnBrk="0" hangingPunct="1">
              <a:lnSpc>
                <a:spcPct val="90000"/>
              </a:lnSpc>
              <a:spcBef>
                <a:spcPct val="0"/>
              </a:spcBef>
              <a:buNone/>
              <a:defRPr sz="2600" kern="1200">
                <a:solidFill>
                  <a:schemeClr val="accent3"/>
                </a:solidFill>
                <a:latin typeface="Greta Arabic" pitchFamily="2" charset="-78"/>
                <a:ea typeface="+mj-ea"/>
                <a:cs typeface="+mj-cs"/>
              </a:defRPr>
            </a:lvl1pPr>
          </a:lstStyle>
          <a:p>
            <a:pPr marL="0" marR="0" lvl="0" indent="0" algn="r" defTabSz="914400" rtl="1" eaLnBrk="1" fontAlgn="auto" latinLnBrk="0" hangingPunct="1">
              <a:lnSpc>
                <a:spcPct val="90000"/>
              </a:lnSpc>
              <a:spcBef>
                <a:spcPct val="0"/>
              </a:spcBef>
              <a:spcAft>
                <a:spcPts val="0"/>
              </a:spcAft>
              <a:buClrTx/>
              <a:buSzTx/>
              <a:buFontTx/>
              <a:buNone/>
              <a:tabLst/>
              <a:defRPr/>
            </a:pPr>
            <a:r>
              <a:rPr kumimoji="0" lang="ar-SA" sz="1100" b="0" i="0" u="none" strike="noStrike" kern="1200" cap="none" spc="0" normalizeH="0" baseline="0" noProof="0" dirty="0">
                <a:ln>
                  <a:noFill/>
                </a:ln>
                <a:solidFill>
                  <a:srgbClr val="0D2547"/>
                </a:solidFill>
                <a:effectLst/>
                <a:uLnTx/>
                <a:uFillTx/>
                <a:latin typeface="Greta Arabic" pitchFamily="2" charset="-78"/>
                <a:ea typeface="+mj-ea"/>
                <a:cs typeface="Somar Bold"/>
              </a:rPr>
              <a:t>مثال</a:t>
            </a:r>
            <a:endParaRPr kumimoji="0" lang="en-US" sz="1100" b="0" i="0" u="none" strike="noStrike" kern="1200" cap="none" spc="0" normalizeH="0" baseline="0" noProof="0" dirty="0">
              <a:ln>
                <a:noFill/>
              </a:ln>
              <a:solidFill>
                <a:srgbClr val="0D2547"/>
              </a:solidFill>
              <a:effectLst/>
              <a:uLnTx/>
              <a:uFillTx/>
              <a:latin typeface="Greta Arabic" pitchFamily="2" charset="-78"/>
              <a:ea typeface="+mj-ea"/>
              <a:cs typeface="Somar Bold"/>
            </a:endParaRPr>
          </a:p>
        </p:txBody>
      </p:sp>
      <p:sp>
        <p:nvSpPr>
          <p:cNvPr id="6" name="Rectangle: Rounded Corners 5">
            <a:extLst>
              <a:ext uri="{FF2B5EF4-FFF2-40B4-BE49-F238E27FC236}">
                <a16:creationId xmlns:a16="http://schemas.microsoft.com/office/drawing/2014/main" id="{FD68B8B0-67B4-436C-A6DB-606851146547}"/>
              </a:ext>
            </a:extLst>
          </p:cNvPr>
          <p:cNvSpPr/>
          <p:nvPr/>
        </p:nvSpPr>
        <p:spPr>
          <a:xfrm>
            <a:off x="1554480" y="4968026"/>
            <a:ext cx="8973356" cy="989112"/>
          </a:xfrm>
          <a:prstGeom prst="round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ymbio AR+LT"/>
              <a:ea typeface="+mn-ea"/>
              <a:cs typeface="Symbio AR+LT"/>
            </a:endParaRPr>
          </a:p>
        </p:txBody>
      </p:sp>
      <p:sp>
        <p:nvSpPr>
          <p:cNvPr id="5" name="Rectangle 4">
            <a:extLst>
              <a:ext uri="{FF2B5EF4-FFF2-40B4-BE49-F238E27FC236}">
                <a16:creationId xmlns:a16="http://schemas.microsoft.com/office/drawing/2014/main" id="{C549F770-42D1-4A68-AF6A-5054C7C4893E}"/>
              </a:ext>
            </a:extLst>
          </p:cNvPr>
          <p:cNvSpPr/>
          <p:nvPr/>
        </p:nvSpPr>
        <p:spPr>
          <a:xfrm>
            <a:off x="1554480" y="4915242"/>
            <a:ext cx="8973356" cy="310996"/>
          </a:xfrm>
          <a:prstGeom prst="rect">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ymbio AR+LT"/>
              <a:ea typeface="+mn-ea"/>
              <a:cs typeface="Symbio AR+LT"/>
            </a:endParaRPr>
          </a:p>
        </p:txBody>
      </p:sp>
      <p:sp>
        <p:nvSpPr>
          <p:cNvPr id="339" name="Title 1">
            <a:extLst>
              <a:ext uri="{FF2B5EF4-FFF2-40B4-BE49-F238E27FC236}">
                <a16:creationId xmlns:a16="http://schemas.microsoft.com/office/drawing/2014/main" id="{832D1129-907E-4A99-B93C-3DF28C1DB0BD}"/>
              </a:ext>
            </a:extLst>
          </p:cNvPr>
          <p:cNvSpPr txBox="1">
            <a:spLocks/>
          </p:cNvSpPr>
          <p:nvPr/>
        </p:nvSpPr>
        <p:spPr>
          <a:xfrm>
            <a:off x="8032588" y="5002729"/>
            <a:ext cx="2379578" cy="352509"/>
          </a:xfrm>
          <a:prstGeom prst="rect">
            <a:avLst/>
          </a:prstGeom>
        </p:spPr>
        <p:txBody>
          <a:bodyPr vert="horz" lIns="0" tIns="0" rIns="0" bIns="0" rtlCol="0" anchor="t">
            <a:noAutofit/>
          </a:bodyPr>
          <a:lstStyle>
            <a:lvl1pPr algn="r" defTabSz="914400" rtl="1" eaLnBrk="1" latinLnBrk="0" hangingPunct="1">
              <a:lnSpc>
                <a:spcPct val="90000"/>
              </a:lnSpc>
              <a:spcBef>
                <a:spcPct val="0"/>
              </a:spcBef>
              <a:buNone/>
              <a:defRPr sz="2600" kern="1200">
                <a:solidFill>
                  <a:schemeClr val="accent3"/>
                </a:solidFill>
                <a:latin typeface="Greta Arabic" pitchFamily="2" charset="-78"/>
                <a:ea typeface="+mj-ea"/>
                <a:cs typeface="+mj-cs"/>
              </a:defRPr>
            </a:lvl1pPr>
          </a:lstStyle>
          <a:p>
            <a:pPr marL="0" marR="0" lvl="0" indent="0" algn="r" defTabSz="914400" rtl="1" eaLnBrk="1" fontAlgn="auto" latinLnBrk="0" hangingPunct="1">
              <a:lnSpc>
                <a:spcPct val="90000"/>
              </a:lnSpc>
              <a:spcBef>
                <a:spcPct val="0"/>
              </a:spcBef>
              <a:spcAft>
                <a:spcPts val="0"/>
              </a:spcAft>
              <a:buClrTx/>
              <a:buSzTx/>
              <a:buFontTx/>
              <a:buNone/>
              <a:tabLst/>
              <a:defRPr/>
            </a:pPr>
            <a:r>
              <a:rPr kumimoji="0" lang="ar-SA" sz="1000" b="0" i="0" u="none" strike="noStrike" kern="1200" cap="none" spc="0" normalizeH="0" baseline="0" noProof="0" dirty="0">
                <a:ln>
                  <a:noFill/>
                </a:ln>
                <a:solidFill>
                  <a:srgbClr val="FFFFFF"/>
                </a:solidFill>
                <a:effectLst/>
                <a:uLnTx/>
                <a:uFillTx/>
                <a:latin typeface="Greta Arabic" pitchFamily="2" charset="-78"/>
                <a:ea typeface="+mj-ea"/>
                <a:cs typeface="Somar Bold"/>
              </a:rPr>
              <a:t>رقم وثيقة السفر</a:t>
            </a:r>
            <a:endParaRPr kumimoji="0" lang="en-US" sz="1000" b="0" i="0" u="none" strike="noStrike" kern="1200" cap="none" spc="0" normalizeH="0" baseline="0" noProof="0" dirty="0">
              <a:ln>
                <a:noFill/>
              </a:ln>
              <a:solidFill>
                <a:srgbClr val="FFFFFF"/>
              </a:solidFill>
              <a:effectLst/>
              <a:uLnTx/>
              <a:uFillTx/>
              <a:latin typeface="Greta Arabic" pitchFamily="2" charset="-78"/>
              <a:ea typeface="+mj-ea"/>
              <a:cs typeface="Somar Bold"/>
            </a:endParaRPr>
          </a:p>
        </p:txBody>
      </p:sp>
      <p:sp>
        <p:nvSpPr>
          <p:cNvPr id="340" name="Title 1">
            <a:extLst>
              <a:ext uri="{FF2B5EF4-FFF2-40B4-BE49-F238E27FC236}">
                <a16:creationId xmlns:a16="http://schemas.microsoft.com/office/drawing/2014/main" id="{F30B9DC8-B2E1-49FC-AA7D-B99E9CF19D46}"/>
              </a:ext>
            </a:extLst>
          </p:cNvPr>
          <p:cNvSpPr txBox="1">
            <a:spLocks/>
          </p:cNvSpPr>
          <p:nvPr/>
        </p:nvSpPr>
        <p:spPr>
          <a:xfrm>
            <a:off x="6995981" y="4992660"/>
            <a:ext cx="2379578" cy="352509"/>
          </a:xfrm>
          <a:prstGeom prst="rect">
            <a:avLst/>
          </a:prstGeom>
        </p:spPr>
        <p:txBody>
          <a:bodyPr vert="horz" lIns="0" tIns="0" rIns="0" bIns="0" rtlCol="0" anchor="t">
            <a:noAutofit/>
          </a:bodyPr>
          <a:lstStyle>
            <a:lvl1pPr algn="r" defTabSz="914400" rtl="1" eaLnBrk="1" latinLnBrk="0" hangingPunct="1">
              <a:lnSpc>
                <a:spcPct val="90000"/>
              </a:lnSpc>
              <a:spcBef>
                <a:spcPct val="0"/>
              </a:spcBef>
              <a:buNone/>
              <a:defRPr sz="2600" kern="1200">
                <a:solidFill>
                  <a:schemeClr val="accent3"/>
                </a:solidFill>
                <a:latin typeface="Greta Arabic" pitchFamily="2" charset="-78"/>
                <a:ea typeface="+mj-ea"/>
                <a:cs typeface="+mj-cs"/>
              </a:defRPr>
            </a:lvl1pPr>
          </a:lstStyle>
          <a:p>
            <a:pPr marL="0" marR="0" lvl="0" indent="0" algn="r" defTabSz="914400" rtl="1" eaLnBrk="1" fontAlgn="auto" latinLnBrk="0" hangingPunct="1">
              <a:lnSpc>
                <a:spcPct val="90000"/>
              </a:lnSpc>
              <a:spcBef>
                <a:spcPct val="0"/>
              </a:spcBef>
              <a:spcAft>
                <a:spcPts val="0"/>
              </a:spcAft>
              <a:buClrTx/>
              <a:buSzTx/>
              <a:buFontTx/>
              <a:buNone/>
              <a:tabLst/>
              <a:defRPr/>
            </a:pPr>
            <a:r>
              <a:rPr kumimoji="0" lang="ar-SA" sz="1000" b="0" i="0" u="none" strike="noStrike" kern="1200" cap="none" spc="0" normalizeH="0" baseline="0" noProof="0" dirty="0">
                <a:ln>
                  <a:noFill/>
                </a:ln>
                <a:solidFill>
                  <a:srgbClr val="FFFFFF"/>
                </a:solidFill>
                <a:effectLst/>
                <a:uLnTx/>
                <a:uFillTx/>
                <a:latin typeface="Greta Arabic" pitchFamily="2" charset="-78"/>
                <a:ea typeface="+mj-ea"/>
                <a:cs typeface="Somar Bold"/>
              </a:rPr>
              <a:t>نوع المركبة</a:t>
            </a:r>
            <a:endParaRPr kumimoji="0" lang="en-US" sz="1000" b="0" i="0" u="none" strike="noStrike" kern="1200" cap="none" spc="0" normalizeH="0" baseline="0" noProof="0" dirty="0">
              <a:ln>
                <a:noFill/>
              </a:ln>
              <a:solidFill>
                <a:srgbClr val="FFFFFF"/>
              </a:solidFill>
              <a:effectLst/>
              <a:uLnTx/>
              <a:uFillTx/>
              <a:latin typeface="Greta Arabic" pitchFamily="2" charset="-78"/>
              <a:ea typeface="+mj-ea"/>
              <a:cs typeface="Somar Bold"/>
            </a:endParaRPr>
          </a:p>
        </p:txBody>
      </p:sp>
      <p:sp>
        <p:nvSpPr>
          <p:cNvPr id="341" name="Title 1">
            <a:extLst>
              <a:ext uri="{FF2B5EF4-FFF2-40B4-BE49-F238E27FC236}">
                <a16:creationId xmlns:a16="http://schemas.microsoft.com/office/drawing/2014/main" id="{5156F2AA-ABBD-43CC-8D1A-8EABCAA64949}"/>
              </a:ext>
            </a:extLst>
          </p:cNvPr>
          <p:cNvSpPr txBox="1">
            <a:spLocks/>
          </p:cNvSpPr>
          <p:nvPr/>
        </p:nvSpPr>
        <p:spPr>
          <a:xfrm>
            <a:off x="6785812" y="4941860"/>
            <a:ext cx="2379578" cy="352509"/>
          </a:xfrm>
          <a:prstGeom prst="rect">
            <a:avLst/>
          </a:prstGeom>
        </p:spPr>
        <p:txBody>
          <a:bodyPr vert="horz" lIns="0" tIns="0" rIns="0" bIns="0" rtlCol="0" anchor="t">
            <a:noAutofit/>
          </a:bodyPr>
          <a:lstStyle>
            <a:lvl1pPr algn="r" defTabSz="914400" rtl="1" eaLnBrk="1" latinLnBrk="0" hangingPunct="1">
              <a:lnSpc>
                <a:spcPct val="90000"/>
              </a:lnSpc>
              <a:spcBef>
                <a:spcPct val="0"/>
              </a:spcBef>
              <a:buNone/>
              <a:defRPr sz="2600" kern="1200">
                <a:solidFill>
                  <a:schemeClr val="accent3"/>
                </a:solidFill>
                <a:latin typeface="Greta Arabic" pitchFamily="2" charset="-78"/>
                <a:ea typeface="+mj-ea"/>
                <a:cs typeface="+mj-cs"/>
              </a:defRPr>
            </a:lvl1pPr>
          </a:lstStyle>
          <a:p>
            <a:pPr marL="0" marR="0" lvl="0" indent="0" algn="ctr" defTabSz="914400" rtl="1" eaLnBrk="1" fontAlgn="auto" latinLnBrk="0" hangingPunct="1">
              <a:lnSpc>
                <a:spcPct val="90000"/>
              </a:lnSpc>
              <a:spcBef>
                <a:spcPct val="0"/>
              </a:spcBef>
              <a:spcAft>
                <a:spcPts val="0"/>
              </a:spcAft>
              <a:buClrTx/>
              <a:buSzTx/>
              <a:buFontTx/>
              <a:buNone/>
              <a:tabLst/>
              <a:defRPr/>
            </a:pPr>
            <a:r>
              <a:rPr kumimoji="0" lang="ar-SA" sz="1000" b="0" i="0" u="none" strike="noStrike" kern="1200" cap="none" spc="0" normalizeH="0" baseline="0" noProof="0" dirty="0">
                <a:ln>
                  <a:noFill/>
                </a:ln>
                <a:solidFill>
                  <a:srgbClr val="FFFFFF"/>
                </a:solidFill>
                <a:effectLst/>
                <a:uLnTx/>
                <a:uFillTx/>
                <a:latin typeface="Greta Arabic" pitchFamily="2" charset="-78"/>
                <a:ea typeface="+mj-ea"/>
                <a:cs typeface="Somar Bold"/>
              </a:rPr>
              <a:t>تحقق شرط تغير</a:t>
            </a:r>
          </a:p>
          <a:p>
            <a:pPr marL="0" marR="0" lvl="0" indent="0" algn="ctr" defTabSz="914400" rtl="1" eaLnBrk="1" fontAlgn="auto" latinLnBrk="0" hangingPunct="1">
              <a:lnSpc>
                <a:spcPct val="90000"/>
              </a:lnSpc>
              <a:spcBef>
                <a:spcPct val="0"/>
              </a:spcBef>
              <a:spcAft>
                <a:spcPts val="0"/>
              </a:spcAft>
              <a:buClrTx/>
              <a:buSzTx/>
              <a:buFontTx/>
              <a:buNone/>
              <a:tabLst/>
              <a:defRPr/>
            </a:pPr>
            <a:r>
              <a:rPr kumimoji="0" lang="ar-SA" sz="1000" b="0" i="0" u="none" strike="noStrike" kern="1200" cap="none" spc="0" normalizeH="0" baseline="0" noProof="0" dirty="0">
                <a:ln>
                  <a:noFill/>
                </a:ln>
                <a:solidFill>
                  <a:srgbClr val="FFFFFF"/>
                </a:solidFill>
                <a:effectLst/>
                <a:uLnTx/>
                <a:uFillTx/>
                <a:latin typeface="Greta Arabic" pitchFamily="2" charset="-78"/>
                <a:ea typeface="+mj-ea"/>
                <a:cs typeface="Somar Bold"/>
              </a:rPr>
              <a:t> نوع المركبات </a:t>
            </a:r>
            <a:endParaRPr kumimoji="0" lang="en-US" sz="1000" b="0" i="0" u="none" strike="noStrike" kern="1200" cap="none" spc="0" normalizeH="0" baseline="0" noProof="0" dirty="0">
              <a:ln>
                <a:noFill/>
              </a:ln>
              <a:solidFill>
                <a:srgbClr val="FFFFFF"/>
              </a:solidFill>
              <a:effectLst/>
              <a:uLnTx/>
              <a:uFillTx/>
              <a:latin typeface="Greta Arabic" pitchFamily="2" charset="-78"/>
              <a:ea typeface="+mj-ea"/>
              <a:cs typeface="Somar Bold"/>
            </a:endParaRPr>
          </a:p>
        </p:txBody>
      </p:sp>
      <p:sp>
        <p:nvSpPr>
          <p:cNvPr id="342" name="Title 1">
            <a:extLst>
              <a:ext uri="{FF2B5EF4-FFF2-40B4-BE49-F238E27FC236}">
                <a16:creationId xmlns:a16="http://schemas.microsoft.com/office/drawing/2014/main" id="{CEF35152-E409-4CB2-B89D-366D4C53FE86}"/>
              </a:ext>
            </a:extLst>
          </p:cNvPr>
          <p:cNvSpPr txBox="1">
            <a:spLocks/>
          </p:cNvSpPr>
          <p:nvPr/>
        </p:nvSpPr>
        <p:spPr>
          <a:xfrm>
            <a:off x="5582001" y="4932031"/>
            <a:ext cx="2379578" cy="352509"/>
          </a:xfrm>
          <a:prstGeom prst="rect">
            <a:avLst/>
          </a:prstGeom>
        </p:spPr>
        <p:txBody>
          <a:bodyPr vert="horz" lIns="0" tIns="0" rIns="0" bIns="0" rtlCol="0" anchor="t">
            <a:noAutofit/>
          </a:bodyPr>
          <a:lstStyle>
            <a:lvl1pPr algn="r" defTabSz="914400" rtl="1" eaLnBrk="1" latinLnBrk="0" hangingPunct="1">
              <a:lnSpc>
                <a:spcPct val="90000"/>
              </a:lnSpc>
              <a:spcBef>
                <a:spcPct val="0"/>
              </a:spcBef>
              <a:buNone/>
              <a:defRPr sz="2600" kern="1200">
                <a:solidFill>
                  <a:schemeClr val="accent3"/>
                </a:solidFill>
                <a:latin typeface="Greta Arabic" pitchFamily="2" charset="-78"/>
                <a:ea typeface="+mj-ea"/>
                <a:cs typeface="+mj-cs"/>
              </a:defRPr>
            </a:lvl1pPr>
          </a:lstStyle>
          <a:p>
            <a:pPr marL="0" marR="0" lvl="0" indent="0" algn="ctr" defTabSz="914400" rtl="1" eaLnBrk="1" fontAlgn="auto" latinLnBrk="0" hangingPunct="1">
              <a:lnSpc>
                <a:spcPct val="90000"/>
              </a:lnSpc>
              <a:spcBef>
                <a:spcPct val="0"/>
              </a:spcBef>
              <a:spcAft>
                <a:spcPts val="0"/>
              </a:spcAft>
              <a:buClrTx/>
              <a:buSzTx/>
              <a:buFontTx/>
              <a:buNone/>
              <a:tabLst/>
              <a:defRPr/>
            </a:pPr>
            <a:r>
              <a:rPr kumimoji="0" lang="ar-SA" sz="1000" b="0" i="0" u="none" strike="noStrike" kern="1200" cap="none" spc="0" normalizeH="0" baseline="0" noProof="0" dirty="0">
                <a:ln>
                  <a:noFill/>
                </a:ln>
                <a:solidFill>
                  <a:srgbClr val="FFFFFF"/>
                </a:solidFill>
                <a:effectLst/>
                <a:uLnTx/>
                <a:uFillTx/>
                <a:latin typeface="Greta Arabic" pitchFamily="2" charset="-78"/>
                <a:ea typeface="+mj-ea"/>
                <a:cs typeface="Somar Bold"/>
              </a:rPr>
              <a:t>عدد الحركات </a:t>
            </a:r>
            <a:endParaRPr kumimoji="0" lang="en-US" sz="1000" b="0" i="0" u="none" strike="noStrike" kern="1200" cap="none" spc="0" normalizeH="0" baseline="0" noProof="0" dirty="0">
              <a:ln>
                <a:noFill/>
              </a:ln>
              <a:solidFill>
                <a:srgbClr val="FFFFFF"/>
              </a:solidFill>
              <a:effectLst/>
              <a:uLnTx/>
              <a:uFillTx/>
              <a:latin typeface="Greta Arabic" pitchFamily="2" charset="-78"/>
              <a:ea typeface="+mj-ea"/>
              <a:cs typeface="Somar Bold"/>
            </a:endParaRPr>
          </a:p>
          <a:p>
            <a:pPr marL="0" marR="0" lvl="0" indent="0" algn="ctr" defTabSz="914400" rtl="1" eaLnBrk="1" fontAlgn="auto" latinLnBrk="0" hangingPunct="1">
              <a:lnSpc>
                <a:spcPct val="90000"/>
              </a:lnSpc>
              <a:spcBef>
                <a:spcPct val="0"/>
              </a:spcBef>
              <a:spcAft>
                <a:spcPts val="0"/>
              </a:spcAft>
              <a:buClrTx/>
              <a:buSzTx/>
              <a:buFontTx/>
              <a:buNone/>
              <a:tabLst/>
              <a:defRPr/>
            </a:pPr>
            <a:r>
              <a:rPr kumimoji="0" lang="ar-SA" sz="1000" b="0" i="0" u="none" strike="noStrike" kern="1200" cap="none" spc="0" normalizeH="0" baseline="0" noProof="0" dirty="0">
                <a:ln>
                  <a:noFill/>
                </a:ln>
                <a:solidFill>
                  <a:srgbClr val="FFFFFF"/>
                </a:solidFill>
                <a:effectLst/>
                <a:uLnTx/>
                <a:uFillTx/>
                <a:latin typeface="Greta Arabic" pitchFamily="2" charset="-78"/>
                <a:ea typeface="+mj-ea"/>
                <a:cs typeface="Somar Bold"/>
              </a:rPr>
              <a:t>(خصوصي)</a:t>
            </a:r>
            <a:endParaRPr kumimoji="0" lang="en-US" sz="1000" b="0" i="0" u="none" strike="noStrike" kern="1200" cap="none" spc="0" normalizeH="0" baseline="0" noProof="0" dirty="0">
              <a:ln>
                <a:noFill/>
              </a:ln>
              <a:solidFill>
                <a:srgbClr val="FFFFFF"/>
              </a:solidFill>
              <a:effectLst/>
              <a:uLnTx/>
              <a:uFillTx/>
              <a:latin typeface="Greta Arabic" pitchFamily="2" charset="-78"/>
              <a:ea typeface="+mj-ea"/>
              <a:cs typeface="Somar Bold"/>
            </a:endParaRPr>
          </a:p>
        </p:txBody>
      </p:sp>
      <p:sp>
        <p:nvSpPr>
          <p:cNvPr id="343" name="Title 1">
            <a:extLst>
              <a:ext uri="{FF2B5EF4-FFF2-40B4-BE49-F238E27FC236}">
                <a16:creationId xmlns:a16="http://schemas.microsoft.com/office/drawing/2014/main" id="{07A864E9-0545-4BF4-A321-FC3303A487E4}"/>
              </a:ext>
            </a:extLst>
          </p:cNvPr>
          <p:cNvSpPr txBox="1">
            <a:spLocks/>
          </p:cNvSpPr>
          <p:nvPr/>
        </p:nvSpPr>
        <p:spPr>
          <a:xfrm>
            <a:off x="2768014" y="4982500"/>
            <a:ext cx="2379578" cy="352509"/>
          </a:xfrm>
          <a:prstGeom prst="rect">
            <a:avLst/>
          </a:prstGeom>
        </p:spPr>
        <p:txBody>
          <a:bodyPr vert="horz" lIns="0" tIns="0" rIns="0" bIns="0" rtlCol="0" anchor="t">
            <a:noAutofit/>
          </a:bodyPr>
          <a:lstStyle>
            <a:lvl1pPr algn="r" defTabSz="914400" rtl="1" eaLnBrk="1" latinLnBrk="0" hangingPunct="1">
              <a:lnSpc>
                <a:spcPct val="90000"/>
              </a:lnSpc>
              <a:spcBef>
                <a:spcPct val="0"/>
              </a:spcBef>
              <a:buNone/>
              <a:defRPr sz="2600" kern="1200">
                <a:solidFill>
                  <a:schemeClr val="accent3"/>
                </a:solidFill>
                <a:latin typeface="Greta Arabic" pitchFamily="2" charset="-78"/>
                <a:ea typeface="+mj-ea"/>
                <a:cs typeface="+mj-cs"/>
              </a:defRPr>
            </a:lvl1pPr>
          </a:lstStyle>
          <a:p>
            <a:pPr marL="0" marR="0" lvl="0" indent="0" algn="r" defTabSz="914400" rtl="1" eaLnBrk="1" fontAlgn="auto" latinLnBrk="0" hangingPunct="1">
              <a:lnSpc>
                <a:spcPct val="90000"/>
              </a:lnSpc>
              <a:spcBef>
                <a:spcPct val="0"/>
              </a:spcBef>
              <a:spcAft>
                <a:spcPts val="0"/>
              </a:spcAft>
              <a:buClrTx/>
              <a:buSzTx/>
              <a:buFontTx/>
              <a:buNone/>
              <a:tabLst/>
              <a:defRPr/>
            </a:pPr>
            <a:r>
              <a:rPr kumimoji="0" lang="ar-SA" sz="1000" b="0" i="0" u="none" strike="noStrike" kern="1200" cap="none" spc="0" normalizeH="0" baseline="0" noProof="0" dirty="0">
                <a:ln>
                  <a:noFill/>
                </a:ln>
                <a:solidFill>
                  <a:srgbClr val="FFFFFF"/>
                </a:solidFill>
                <a:effectLst/>
                <a:uLnTx/>
                <a:uFillTx/>
                <a:latin typeface="Greta Arabic" pitchFamily="2" charset="-78"/>
                <a:ea typeface="+mj-ea"/>
                <a:cs typeface="Somar Bold"/>
              </a:rPr>
              <a:t>اجمالي الحركات</a:t>
            </a:r>
            <a:endParaRPr kumimoji="0" lang="en-US" sz="1000" b="0" i="0" u="none" strike="noStrike" kern="1200" cap="none" spc="0" normalizeH="0" baseline="0" noProof="0" dirty="0">
              <a:ln>
                <a:noFill/>
              </a:ln>
              <a:solidFill>
                <a:srgbClr val="FFFFFF"/>
              </a:solidFill>
              <a:effectLst/>
              <a:uLnTx/>
              <a:uFillTx/>
              <a:latin typeface="Greta Arabic" pitchFamily="2" charset="-78"/>
              <a:ea typeface="+mj-ea"/>
              <a:cs typeface="Somar Bold"/>
            </a:endParaRPr>
          </a:p>
        </p:txBody>
      </p:sp>
      <p:sp>
        <p:nvSpPr>
          <p:cNvPr id="344" name="Title 1">
            <a:extLst>
              <a:ext uri="{FF2B5EF4-FFF2-40B4-BE49-F238E27FC236}">
                <a16:creationId xmlns:a16="http://schemas.microsoft.com/office/drawing/2014/main" id="{593E4C8B-6420-4F79-9267-B3B6C1B00268}"/>
              </a:ext>
            </a:extLst>
          </p:cNvPr>
          <p:cNvSpPr txBox="1">
            <a:spLocks/>
          </p:cNvSpPr>
          <p:nvPr/>
        </p:nvSpPr>
        <p:spPr>
          <a:xfrm>
            <a:off x="2253624" y="4941860"/>
            <a:ext cx="2379578" cy="352509"/>
          </a:xfrm>
          <a:prstGeom prst="rect">
            <a:avLst/>
          </a:prstGeom>
        </p:spPr>
        <p:txBody>
          <a:bodyPr vert="horz" lIns="0" tIns="0" rIns="0" bIns="0" rtlCol="0" anchor="t">
            <a:noAutofit/>
          </a:bodyPr>
          <a:lstStyle>
            <a:lvl1pPr algn="r" defTabSz="914400" rtl="1" eaLnBrk="1" latinLnBrk="0" hangingPunct="1">
              <a:lnSpc>
                <a:spcPct val="90000"/>
              </a:lnSpc>
              <a:spcBef>
                <a:spcPct val="0"/>
              </a:spcBef>
              <a:buNone/>
              <a:defRPr sz="2600" kern="1200">
                <a:solidFill>
                  <a:schemeClr val="accent3"/>
                </a:solidFill>
                <a:latin typeface="Greta Arabic" pitchFamily="2" charset="-78"/>
                <a:ea typeface="+mj-ea"/>
                <a:cs typeface="+mj-cs"/>
              </a:defRPr>
            </a:lvl1pPr>
          </a:lstStyle>
          <a:p>
            <a:pPr marL="0" marR="0" lvl="0" indent="0" algn="ctr" defTabSz="914400" rtl="1" eaLnBrk="1" fontAlgn="auto" latinLnBrk="0" hangingPunct="1">
              <a:lnSpc>
                <a:spcPct val="90000"/>
              </a:lnSpc>
              <a:spcBef>
                <a:spcPct val="0"/>
              </a:spcBef>
              <a:spcAft>
                <a:spcPts val="0"/>
              </a:spcAft>
              <a:buClrTx/>
              <a:buSzTx/>
              <a:buFontTx/>
              <a:buNone/>
              <a:tabLst/>
              <a:defRPr/>
            </a:pPr>
            <a:r>
              <a:rPr kumimoji="0" lang="ar-SA" sz="1000" b="0" i="0" u="none" strike="noStrike" kern="1200" cap="none" spc="0" normalizeH="0" baseline="0" noProof="0" dirty="0">
                <a:ln>
                  <a:noFill/>
                </a:ln>
                <a:solidFill>
                  <a:srgbClr val="FFFFFF"/>
                </a:solidFill>
                <a:effectLst/>
                <a:uLnTx/>
                <a:uFillTx/>
                <a:latin typeface="Greta Arabic" pitchFamily="2" charset="-78"/>
                <a:ea typeface="+mj-ea"/>
                <a:cs typeface="Somar Bold"/>
              </a:rPr>
              <a:t>نسبة حركات العمومي</a:t>
            </a:r>
          </a:p>
          <a:p>
            <a:pPr marL="0" marR="0" lvl="0" indent="0" algn="ctr" defTabSz="914400" rtl="1" eaLnBrk="1" fontAlgn="auto" latinLnBrk="0" hangingPunct="1">
              <a:lnSpc>
                <a:spcPct val="90000"/>
              </a:lnSpc>
              <a:spcBef>
                <a:spcPct val="0"/>
              </a:spcBef>
              <a:spcAft>
                <a:spcPts val="0"/>
              </a:spcAft>
              <a:buClrTx/>
              <a:buSzTx/>
              <a:buFontTx/>
              <a:buNone/>
              <a:tabLst/>
              <a:defRPr/>
            </a:pPr>
            <a:r>
              <a:rPr kumimoji="0" lang="ar-SA" sz="1000" b="0" i="0" u="none" strike="noStrike" kern="1200" cap="none" spc="0" normalizeH="0" baseline="0" noProof="0" dirty="0">
                <a:ln>
                  <a:noFill/>
                </a:ln>
                <a:solidFill>
                  <a:srgbClr val="FFFFFF"/>
                </a:solidFill>
                <a:effectLst/>
                <a:uLnTx/>
                <a:uFillTx/>
                <a:latin typeface="Greta Arabic" pitchFamily="2" charset="-78"/>
                <a:ea typeface="+mj-ea"/>
                <a:cs typeface="Somar Bold"/>
              </a:rPr>
              <a:t> الى الخصوصي </a:t>
            </a:r>
            <a:endParaRPr kumimoji="0" lang="en-US" sz="1000" b="0" i="0" u="none" strike="noStrike" kern="1200" cap="none" spc="0" normalizeH="0" baseline="0" noProof="0" dirty="0">
              <a:ln>
                <a:noFill/>
              </a:ln>
              <a:solidFill>
                <a:srgbClr val="FFFFFF"/>
              </a:solidFill>
              <a:effectLst/>
              <a:uLnTx/>
              <a:uFillTx/>
              <a:latin typeface="Greta Arabic" pitchFamily="2" charset="-78"/>
              <a:ea typeface="+mj-ea"/>
              <a:cs typeface="Somar Bold"/>
            </a:endParaRPr>
          </a:p>
        </p:txBody>
      </p:sp>
      <p:sp>
        <p:nvSpPr>
          <p:cNvPr id="345" name="Title 1">
            <a:extLst>
              <a:ext uri="{FF2B5EF4-FFF2-40B4-BE49-F238E27FC236}">
                <a16:creationId xmlns:a16="http://schemas.microsoft.com/office/drawing/2014/main" id="{71500DF4-B139-41FC-93E3-D4E47CB719F6}"/>
              </a:ext>
            </a:extLst>
          </p:cNvPr>
          <p:cNvSpPr txBox="1">
            <a:spLocks/>
          </p:cNvSpPr>
          <p:nvPr/>
        </p:nvSpPr>
        <p:spPr>
          <a:xfrm>
            <a:off x="1027797" y="4952020"/>
            <a:ext cx="2379578" cy="352509"/>
          </a:xfrm>
          <a:prstGeom prst="rect">
            <a:avLst/>
          </a:prstGeom>
        </p:spPr>
        <p:txBody>
          <a:bodyPr vert="horz" lIns="0" tIns="0" rIns="0" bIns="0" rtlCol="0" anchor="t">
            <a:noAutofit/>
          </a:bodyPr>
          <a:lstStyle>
            <a:lvl1pPr algn="r" defTabSz="914400" rtl="1" eaLnBrk="1" latinLnBrk="0" hangingPunct="1">
              <a:lnSpc>
                <a:spcPct val="90000"/>
              </a:lnSpc>
              <a:spcBef>
                <a:spcPct val="0"/>
              </a:spcBef>
              <a:buNone/>
              <a:defRPr sz="2600" kern="1200">
                <a:solidFill>
                  <a:schemeClr val="accent3"/>
                </a:solidFill>
                <a:latin typeface="Greta Arabic" pitchFamily="2" charset="-78"/>
                <a:ea typeface="+mj-ea"/>
                <a:cs typeface="+mj-cs"/>
              </a:defRPr>
            </a:lvl1pPr>
          </a:lstStyle>
          <a:p>
            <a:pPr marL="0" marR="0" lvl="0" indent="0" algn="ctr" defTabSz="914400" rtl="1" eaLnBrk="1" fontAlgn="auto" latinLnBrk="0" hangingPunct="1">
              <a:lnSpc>
                <a:spcPct val="90000"/>
              </a:lnSpc>
              <a:spcBef>
                <a:spcPct val="0"/>
              </a:spcBef>
              <a:spcAft>
                <a:spcPts val="0"/>
              </a:spcAft>
              <a:buClrTx/>
              <a:buSzTx/>
              <a:buFontTx/>
              <a:buNone/>
              <a:tabLst/>
              <a:defRPr/>
            </a:pPr>
            <a:r>
              <a:rPr kumimoji="0" lang="ar-SA" sz="1000" b="0" i="0" u="none" strike="noStrike" kern="1200" cap="none" spc="0" normalizeH="0" baseline="0" noProof="0" dirty="0">
                <a:ln>
                  <a:noFill/>
                </a:ln>
                <a:solidFill>
                  <a:srgbClr val="FFFFFF"/>
                </a:solidFill>
                <a:effectLst/>
                <a:uLnTx/>
                <a:uFillTx/>
                <a:latin typeface="Greta Arabic" pitchFamily="2" charset="-78"/>
                <a:ea typeface="+mj-ea"/>
                <a:cs typeface="Somar Bold"/>
              </a:rPr>
              <a:t>تحقق شرط</a:t>
            </a:r>
          </a:p>
          <a:p>
            <a:pPr marL="0" marR="0" lvl="0" indent="0" algn="ctr" defTabSz="914400" rtl="1" eaLnBrk="1" fontAlgn="auto" latinLnBrk="0" hangingPunct="1">
              <a:lnSpc>
                <a:spcPct val="90000"/>
              </a:lnSpc>
              <a:spcBef>
                <a:spcPct val="0"/>
              </a:spcBef>
              <a:spcAft>
                <a:spcPts val="0"/>
              </a:spcAft>
              <a:buClrTx/>
              <a:buSzTx/>
              <a:buFontTx/>
              <a:buNone/>
              <a:tabLst/>
              <a:defRPr/>
            </a:pPr>
            <a:r>
              <a:rPr kumimoji="0" lang="ar-SA" sz="1000" b="0" i="0" u="none" strike="noStrike" kern="1200" cap="none" spc="0" normalizeH="0" baseline="0" noProof="0" dirty="0">
                <a:ln>
                  <a:noFill/>
                </a:ln>
                <a:solidFill>
                  <a:srgbClr val="FFFFFF"/>
                </a:solidFill>
                <a:effectLst/>
                <a:uLnTx/>
                <a:uFillTx/>
                <a:latin typeface="Greta Arabic" pitchFamily="2" charset="-78"/>
                <a:ea typeface="+mj-ea"/>
                <a:cs typeface="Somar Bold"/>
              </a:rPr>
              <a:t> الاستهداف </a:t>
            </a:r>
            <a:endParaRPr kumimoji="0" lang="en-US" sz="1000" b="0" i="0" u="none" strike="noStrike" kern="1200" cap="none" spc="0" normalizeH="0" baseline="0" noProof="0" dirty="0">
              <a:ln>
                <a:noFill/>
              </a:ln>
              <a:solidFill>
                <a:srgbClr val="FFFFFF"/>
              </a:solidFill>
              <a:effectLst/>
              <a:uLnTx/>
              <a:uFillTx/>
              <a:latin typeface="Greta Arabic" pitchFamily="2" charset="-78"/>
              <a:ea typeface="+mj-ea"/>
              <a:cs typeface="Somar Bold"/>
            </a:endParaRPr>
          </a:p>
        </p:txBody>
      </p:sp>
      <p:sp>
        <p:nvSpPr>
          <p:cNvPr id="346" name="Title 1">
            <a:extLst>
              <a:ext uri="{FF2B5EF4-FFF2-40B4-BE49-F238E27FC236}">
                <a16:creationId xmlns:a16="http://schemas.microsoft.com/office/drawing/2014/main" id="{3685DD3F-C0D3-4152-AFFD-9FE10904F3E9}"/>
              </a:ext>
            </a:extLst>
          </p:cNvPr>
          <p:cNvSpPr txBox="1">
            <a:spLocks/>
          </p:cNvSpPr>
          <p:nvPr/>
        </p:nvSpPr>
        <p:spPr>
          <a:xfrm>
            <a:off x="7912828" y="5324256"/>
            <a:ext cx="2379578" cy="352509"/>
          </a:xfrm>
          <a:prstGeom prst="rect">
            <a:avLst/>
          </a:prstGeom>
        </p:spPr>
        <p:txBody>
          <a:bodyPr vert="horz" lIns="0" tIns="0" rIns="0" bIns="0" rtlCol="0" anchor="t">
            <a:noAutofit/>
          </a:bodyPr>
          <a:lstStyle>
            <a:lvl1pPr algn="r" defTabSz="914400" rtl="1" eaLnBrk="1" latinLnBrk="0" hangingPunct="1">
              <a:lnSpc>
                <a:spcPct val="90000"/>
              </a:lnSpc>
              <a:spcBef>
                <a:spcPct val="0"/>
              </a:spcBef>
              <a:buNone/>
              <a:defRPr sz="2600" kern="1200">
                <a:solidFill>
                  <a:schemeClr val="accent3"/>
                </a:solidFill>
                <a:latin typeface="Greta Arabic" pitchFamily="2" charset="-78"/>
                <a:ea typeface="+mj-ea"/>
                <a:cs typeface="+mj-cs"/>
              </a:defRPr>
            </a:lvl1pPr>
          </a:lstStyle>
          <a:p>
            <a:pPr marL="0" marR="0" lvl="0" indent="0" algn="r" defTabSz="914400" rtl="1" eaLnBrk="1" fontAlgn="auto" latinLnBrk="0" hangingPunct="1">
              <a:lnSpc>
                <a:spcPct val="90000"/>
              </a:lnSpc>
              <a:spcBef>
                <a:spcPct val="0"/>
              </a:spcBef>
              <a:spcAft>
                <a:spcPts val="0"/>
              </a:spcAft>
              <a:buClrTx/>
              <a:buSzTx/>
              <a:buFontTx/>
              <a:buNone/>
              <a:tabLst/>
              <a:defRPr/>
            </a:pPr>
            <a:r>
              <a:rPr kumimoji="0" lang="en-US" sz="1000" b="0" i="0" u="none" strike="noStrike" kern="1200" cap="none" spc="0" normalizeH="0" baseline="0" noProof="0" dirty="0">
                <a:ln>
                  <a:noFill/>
                </a:ln>
                <a:solidFill>
                  <a:srgbClr val="E6E6E6">
                    <a:lumMod val="10000"/>
                  </a:srgbClr>
                </a:solidFill>
                <a:effectLst/>
                <a:uLnTx/>
                <a:uFillTx/>
                <a:latin typeface="Somar Light" panose="00000400000000000000" pitchFamily="50" charset="-78"/>
                <a:ea typeface="+mj-ea"/>
                <a:cs typeface="Somar Light" panose="00000400000000000000" pitchFamily="50" charset="-78"/>
              </a:rPr>
              <a:t>1010312xxx</a:t>
            </a:r>
          </a:p>
        </p:txBody>
      </p:sp>
      <p:cxnSp>
        <p:nvCxnSpPr>
          <p:cNvPr id="8" name="Straight Connector 7">
            <a:extLst>
              <a:ext uri="{FF2B5EF4-FFF2-40B4-BE49-F238E27FC236}">
                <a16:creationId xmlns:a16="http://schemas.microsoft.com/office/drawing/2014/main" id="{23C96B6E-BEF8-4365-BB6B-26258E0C5723}"/>
              </a:ext>
            </a:extLst>
          </p:cNvPr>
          <p:cNvCxnSpPr>
            <a:cxnSpLocks/>
          </p:cNvCxnSpPr>
          <p:nvPr/>
        </p:nvCxnSpPr>
        <p:spPr>
          <a:xfrm>
            <a:off x="1554480" y="5543862"/>
            <a:ext cx="8973356" cy="0"/>
          </a:xfrm>
          <a:prstGeom prst="line">
            <a:avLst/>
          </a:prstGeom>
          <a:ln>
            <a:solidFill>
              <a:schemeClr val="bg1">
                <a:lumMod val="65000"/>
              </a:schemeClr>
            </a:solidFill>
          </a:ln>
        </p:spPr>
        <p:style>
          <a:lnRef idx="1">
            <a:schemeClr val="accent6"/>
          </a:lnRef>
          <a:fillRef idx="0">
            <a:schemeClr val="accent6"/>
          </a:fillRef>
          <a:effectRef idx="0">
            <a:schemeClr val="accent6"/>
          </a:effectRef>
          <a:fontRef idx="minor">
            <a:schemeClr val="tx1"/>
          </a:fontRef>
        </p:style>
      </p:cxnSp>
      <p:sp>
        <p:nvSpPr>
          <p:cNvPr id="347" name="Title 1">
            <a:extLst>
              <a:ext uri="{FF2B5EF4-FFF2-40B4-BE49-F238E27FC236}">
                <a16:creationId xmlns:a16="http://schemas.microsoft.com/office/drawing/2014/main" id="{668CE2A2-A18F-4413-AA9D-BCFCC53C33F1}"/>
              </a:ext>
            </a:extLst>
          </p:cNvPr>
          <p:cNvSpPr txBox="1">
            <a:spLocks/>
          </p:cNvSpPr>
          <p:nvPr/>
        </p:nvSpPr>
        <p:spPr>
          <a:xfrm>
            <a:off x="6895757" y="5308276"/>
            <a:ext cx="2379578" cy="352509"/>
          </a:xfrm>
          <a:prstGeom prst="rect">
            <a:avLst/>
          </a:prstGeom>
        </p:spPr>
        <p:txBody>
          <a:bodyPr vert="horz" lIns="0" tIns="0" rIns="0" bIns="0" rtlCol="0" anchor="t">
            <a:noAutofit/>
          </a:bodyPr>
          <a:lstStyle>
            <a:lvl1pPr algn="r" defTabSz="914400" rtl="1" eaLnBrk="1" latinLnBrk="0" hangingPunct="1">
              <a:lnSpc>
                <a:spcPct val="90000"/>
              </a:lnSpc>
              <a:spcBef>
                <a:spcPct val="0"/>
              </a:spcBef>
              <a:buNone/>
              <a:defRPr sz="2600" kern="1200">
                <a:solidFill>
                  <a:schemeClr val="accent3"/>
                </a:solidFill>
                <a:latin typeface="Greta Arabic" pitchFamily="2" charset="-78"/>
                <a:ea typeface="+mj-ea"/>
                <a:cs typeface="+mj-cs"/>
              </a:defRPr>
            </a:lvl1pPr>
          </a:lstStyle>
          <a:p>
            <a:pPr marL="0" marR="0" lvl="0" indent="0" algn="r" defTabSz="914400" rtl="1" eaLnBrk="1" fontAlgn="auto" latinLnBrk="0" hangingPunct="1">
              <a:lnSpc>
                <a:spcPct val="90000"/>
              </a:lnSpc>
              <a:spcBef>
                <a:spcPct val="0"/>
              </a:spcBef>
              <a:spcAft>
                <a:spcPts val="0"/>
              </a:spcAft>
              <a:buClrTx/>
              <a:buSzTx/>
              <a:buFontTx/>
              <a:buNone/>
              <a:tabLst/>
              <a:defRPr/>
            </a:pPr>
            <a:r>
              <a:rPr kumimoji="0" lang="ar-SA" sz="1000" b="0" i="0" u="none" strike="noStrike" kern="1200" cap="none" spc="0" normalizeH="0" baseline="0" noProof="0" dirty="0">
                <a:ln>
                  <a:noFill/>
                </a:ln>
                <a:solidFill>
                  <a:srgbClr val="E6E6E6">
                    <a:lumMod val="10000"/>
                  </a:srgbClr>
                </a:solidFill>
                <a:effectLst/>
                <a:uLnTx/>
                <a:uFillTx/>
                <a:latin typeface="Somar Light" panose="00000400000000000000" pitchFamily="50" charset="-78"/>
                <a:ea typeface="+mj-ea"/>
                <a:cs typeface="Somar Light" panose="00000400000000000000" pitchFamily="50" charset="-78"/>
              </a:rPr>
              <a:t>خصوصي</a:t>
            </a:r>
          </a:p>
        </p:txBody>
      </p:sp>
      <p:sp>
        <p:nvSpPr>
          <p:cNvPr id="348" name="Title 1">
            <a:extLst>
              <a:ext uri="{FF2B5EF4-FFF2-40B4-BE49-F238E27FC236}">
                <a16:creationId xmlns:a16="http://schemas.microsoft.com/office/drawing/2014/main" id="{C4CA50A4-B687-4D44-9899-41006DD109A3}"/>
              </a:ext>
            </a:extLst>
          </p:cNvPr>
          <p:cNvSpPr txBox="1">
            <a:spLocks/>
          </p:cNvSpPr>
          <p:nvPr/>
        </p:nvSpPr>
        <p:spPr>
          <a:xfrm>
            <a:off x="4489149" y="5339064"/>
            <a:ext cx="2379578" cy="352509"/>
          </a:xfrm>
          <a:prstGeom prst="rect">
            <a:avLst/>
          </a:prstGeom>
        </p:spPr>
        <p:txBody>
          <a:bodyPr vert="horz" lIns="0" tIns="0" rIns="0" bIns="0" rtlCol="0" anchor="t">
            <a:noAutofit/>
          </a:bodyPr>
          <a:lstStyle>
            <a:lvl1pPr algn="r" defTabSz="914400" rtl="1" eaLnBrk="1" latinLnBrk="0" hangingPunct="1">
              <a:lnSpc>
                <a:spcPct val="90000"/>
              </a:lnSpc>
              <a:spcBef>
                <a:spcPct val="0"/>
              </a:spcBef>
              <a:buNone/>
              <a:defRPr sz="2600" kern="1200">
                <a:solidFill>
                  <a:schemeClr val="accent3"/>
                </a:solidFill>
                <a:latin typeface="Greta Arabic" pitchFamily="2" charset="-78"/>
                <a:ea typeface="+mj-ea"/>
                <a:cs typeface="+mj-cs"/>
              </a:defRPr>
            </a:lvl1pPr>
          </a:lstStyle>
          <a:p>
            <a:pPr marL="0" marR="0" lvl="0" indent="0" algn="r" defTabSz="914400" rtl="1" eaLnBrk="1" fontAlgn="auto" latinLnBrk="0" hangingPunct="1">
              <a:lnSpc>
                <a:spcPct val="90000"/>
              </a:lnSpc>
              <a:spcBef>
                <a:spcPct val="0"/>
              </a:spcBef>
              <a:spcAft>
                <a:spcPts val="0"/>
              </a:spcAft>
              <a:buClrTx/>
              <a:buSzTx/>
              <a:buFontTx/>
              <a:buNone/>
              <a:tabLst/>
              <a:defRPr/>
            </a:pPr>
            <a:r>
              <a:rPr kumimoji="0" lang="ar-SA" sz="1000" b="0" i="0" u="none" strike="noStrike" kern="1200" cap="none" spc="0" normalizeH="0" baseline="0" noProof="0" dirty="0">
                <a:ln>
                  <a:noFill/>
                </a:ln>
                <a:solidFill>
                  <a:srgbClr val="E6E6E6">
                    <a:lumMod val="10000"/>
                  </a:srgbClr>
                </a:solidFill>
                <a:effectLst/>
                <a:uLnTx/>
                <a:uFillTx/>
                <a:latin typeface="Somar Light" panose="00000400000000000000" pitchFamily="50" charset="-78"/>
                <a:ea typeface="+mj-ea"/>
                <a:cs typeface="Somar Light" panose="00000400000000000000" pitchFamily="50" charset="-78"/>
              </a:rPr>
              <a:t>50</a:t>
            </a:r>
          </a:p>
        </p:txBody>
      </p:sp>
      <p:sp>
        <p:nvSpPr>
          <p:cNvPr id="349" name="Title 1">
            <a:extLst>
              <a:ext uri="{FF2B5EF4-FFF2-40B4-BE49-F238E27FC236}">
                <a16:creationId xmlns:a16="http://schemas.microsoft.com/office/drawing/2014/main" id="{9B3E3294-C6DB-4714-AB27-5F3A1C36B0CD}"/>
              </a:ext>
            </a:extLst>
          </p:cNvPr>
          <p:cNvSpPr txBox="1">
            <a:spLocks/>
          </p:cNvSpPr>
          <p:nvPr/>
        </p:nvSpPr>
        <p:spPr>
          <a:xfrm>
            <a:off x="2336785" y="5328324"/>
            <a:ext cx="2379578" cy="352509"/>
          </a:xfrm>
          <a:prstGeom prst="rect">
            <a:avLst/>
          </a:prstGeom>
        </p:spPr>
        <p:txBody>
          <a:bodyPr vert="horz" lIns="0" tIns="0" rIns="0" bIns="0" rtlCol="0" anchor="t">
            <a:noAutofit/>
          </a:bodyPr>
          <a:lstStyle>
            <a:lvl1pPr algn="r" defTabSz="914400" rtl="1" eaLnBrk="1" latinLnBrk="0" hangingPunct="1">
              <a:lnSpc>
                <a:spcPct val="90000"/>
              </a:lnSpc>
              <a:spcBef>
                <a:spcPct val="0"/>
              </a:spcBef>
              <a:buNone/>
              <a:defRPr sz="2600" kern="1200">
                <a:solidFill>
                  <a:schemeClr val="accent3"/>
                </a:solidFill>
                <a:latin typeface="Greta Arabic" pitchFamily="2" charset="-78"/>
                <a:ea typeface="+mj-ea"/>
                <a:cs typeface="+mj-cs"/>
              </a:defRPr>
            </a:lvl1pPr>
          </a:lstStyle>
          <a:p>
            <a:pPr marL="0" marR="0" lvl="0" indent="0" algn="r" defTabSz="914400" rtl="1" eaLnBrk="1" fontAlgn="auto" latinLnBrk="0" hangingPunct="1">
              <a:lnSpc>
                <a:spcPct val="90000"/>
              </a:lnSpc>
              <a:spcBef>
                <a:spcPct val="0"/>
              </a:spcBef>
              <a:spcAft>
                <a:spcPts val="0"/>
              </a:spcAft>
              <a:buClrTx/>
              <a:buSzTx/>
              <a:buFontTx/>
              <a:buNone/>
              <a:tabLst/>
              <a:defRPr/>
            </a:pPr>
            <a:r>
              <a:rPr kumimoji="0" lang="ar-SA" sz="1000" b="0" i="0" u="none" strike="noStrike" kern="1200" cap="none" spc="0" normalizeH="0" baseline="0" noProof="0" dirty="0">
                <a:ln>
                  <a:noFill/>
                </a:ln>
                <a:solidFill>
                  <a:srgbClr val="E6E6E6">
                    <a:lumMod val="10000"/>
                  </a:srgbClr>
                </a:solidFill>
                <a:effectLst/>
                <a:uLnTx/>
                <a:uFillTx/>
                <a:latin typeface="Somar Light" panose="00000400000000000000" pitchFamily="50" charset="-78"/>
                <a:ea typeface="+mj-ea"/>
                <a:cs typeface="Somar Light" panose="00000400000000000000" pitchFamily="50" charset="-78"/>
              </a:rPr>
              <a:t>51</a:t>
            </a:r>
          </a:p>
        </p:txBody>
      </p:sp>
      <p:sp>
        <p:nvSpPr>
          <p:cNvPr id="350" name="Title 1">
            <a:extLst>
              <a:ext uri="{FF2B5EF4-FFF2-40B4-BE49-F238E27FC236}">
                <a16:creationId xmlns:a16="http://schemas.microsoft.com/office/drawing/2014/main" id="{89AD8087-CDCA-4EB4-995C-A61375AB5167}"/>
              </a:ext>
            </a:extLst>
          </p:cNvPr>
          <p:cNvSpPr txBox="1">
            <a:spLocks/>
          </p:cNvSpPr>
          <p:nvPr/>
        </p:nvSpPr>
        <p:spPr>
          <a:xfrm>
            <a:off x="1159802" y="5316285"/>
            <a:ext cx="2379578" cy="352509"/>
          </a:xfrm>
          <a:prstGeom prst="rect">
            <a:avLst/>
          </a:prstGeom>
        </p:spPr>
        <p:txBody>
          <a:bodyPr vert="horz" lIns="0" tIns="0" rIns="0" bIns="0" rtlCol="0" anchor="t">
            <a:noAutofit/>
          </a:bodyPr>
          <a:lstStyle>
            <a:lvl1pPr algn="r" defTabSz="914400" rtl="1" eaLnBrk="1" latinLnBrk="0" hangingPunct="1">
              <a:lnSpc>
                <a:spcPct val="90000"/>
              </a:lnSpc>
              <a:spcBef>
                <a:spcPct val="0"/>
              </a:spcBef>
              <a:buNone/>
              <a:defRPr sz="2600" kern="1200">
                <a:solidFill>
                  <a:schemeClr val="accent3"/>
                </a:solidFill>
                <a:latin typeface="Greta Arabic" pitchFamily="2" charset="-78"/>
                <a:ea typeface="+mj-ea"/>
                <a:cs typeface="+mj-cs"/>
              </a:defRPr>
            </a:lvl1pPr>
          </a:lstStyle>
          <a:p>
            <a:pPr marL="0" marR="0" lvl="0" indent="0" algn="r" defTabSz="914400" rtl="1" eaLnBrk="1" fontAlgn="auto" latinLnBrk="0" hangingPunct="1">
              <a:lnSpc>
                <a:spcPct val="90000"/>
              </a:lnSpc>
              <a:spcBef>
                <a:spcPct val="0"/>
              </a:spcBef>
              <a:spcAft>
                <a:spcPts val="0"/>
              </a:spcAft>
              <a:buClrTx/>
              <a:buSzTx/>
              <a:buFontTx/>
              <a:buNone/>
              <a:tabLst/>
              <a:defRPr/>
            </a:pPr>
            <a:r>
              <a:rPr kumimoji="0" lang="en-US" sz="1000" b="0" i="0" u="none" strike="noStrike" kern="1200" cap="none" spc="0" normalizeH="0" baseline="0" noProof="0" dirty="0">
                <a:ln>
                  <a:noFill/>
                </a:ln>
                <a:solidFill>
                  <a:srgbClr val="E6E6E6">
                    <a:lumMod val="10000"/>
                  </a:srgbClr>
                </a:solidFill>
                <a:effectLst/>
                <a:uLnTx/>
                <a:uFillTx/>
                <a:latin typeface="Somar Light" panose="00000400000000000000" pitchFamily="50" charset="-78"/>
                <a:ea typeface="+mj-ea"/>
                <a:cs typeface="Somar Light" panose="00000400000000000000" pitchFamily="50" charset="-78"/>
              </a:rPr>
              <a:t>2%</a:t>
            </a:r>
            <a:endParaRPr kumimoji="0" lang="ar-SA" sz="1000" b="0" i="0" u="none" strike="noStrike" kern="1200" cap="none" spc="0" normalizeH="0" baseline="0" noProof="0" dirty="0">
              <a:ln>
                <a:noFill/>
              </a:ln>
              <a:solidFill>
                <a:srgbClr val="E6E6E6">
                  <a:lumMod val="10000"/>
                </a:srgbClr>
              </a:solidFill>
              <a:effectLst/>
              <a:uLnTx/>
              <a:uFillTx/>
              <a:latin typeface="Somar Light" panose="00000400000000000000" pitchFamily="50" charset="-78"/>
              <a:ea typeface="+mj-ea"/>
              <a:cs typeface="Somar Light" panose="00000400000000000000" pitchFamily="50" charset="-78"/>
            </a:endParaRPr>
          </a:p>
        </p:txBody>
      </p:sp>
      <p:sp>
        <p:nvSpPr>
          <p:cNvPr id="352" name="Title 1">
            <a:extLst>
              <a:ext uri="{FF2B5EF4-FFF2-40B4-BE49-F238E27FC236}">
                <a16:creationId xmlns:a16="http://schemas.microsoft.com/office/drawing/2014/main" id="{C5F0CF92-EAF1-4BF9-8948-F68B9866D55F}"/>
              </a:ext>
            </a:extLst>
          </p:cNvPr>
          <p:cNvSpPr txBox="1">
            <a:spLocks/>
          </p:cNvSpPr>
          <p:nvPr/>
        </p:nvSpPr>
        <p:spPr>
          <a:xfrm>
            <a:off x="7861050" y="5668890"/>
            <a:ext cx="2379578" cy="352509"/>
          </a:xfrm>
          <a:prstGeom prst="rect">
            <a:avLst/>
          </a:prstGeom>
        </p:spPr>
        <p:txBody>
          <a:bodyPr vert="horz" lIns="0" tIns="0" rIns="0" bIns="0" rtlCol="0" anchor="t">
            <a:noAutofit/>
          </a:bodyPr>
          <a:lstStyle>
            <a:lvl1pPr algn="r" defTabSz="914400" rtl="1" eaLnBrk="1" latinLnBrk="0" hangingPunct="1">
              <a:lnSpc>
                <a:spcPct val="90000"/>
              </a:lnSpc>
              <a:spcBef>
                <a:spcPct val="0"/>
              </a:spcBef>
              <a:buNone/>
              <a:defRPr sz="2600" kern="1200">
                <a:solidFill>
                  <a:schemeClr val="accent3"/>
                </a:solidFill>
                <a:latin typeface="Greta Arabic" pitchFamily="2" charset="-78"/>
                <a:ea typeface="+mj-ea"/>
                <a:cs typeface="+mj-cs"/>
              </a:defRPr>
            </a:lvl1pPr>
          </a:lstStyle>
          <a:p>
            <a:pPr marL="0" marR="0" lvl="0" indent="0" algn="r" defTabSz="914400" rtl="1" eaLnBrk="1" fontAlgn="auto" latinLnBrk="0" hangingPunct="1">
              <a:lnSpc>
                <a:spcPct val="90000"/>
              </a:lnSpc>
              <a:spcBef>
                <a:spcPct val="0"/>
              </a:spcBef>
              <a:spcAft>
                <a:spcPts val="0"/>
              </a:spcAft>
              <a:buClrTx/>
              <a:buSzTx/>
              <a:buFontTx/>
              <a:buNone/>
              <a:tabLst/>
              <a:defRPr/>
            </a:pPr>
            <a:r>
              <a:rPr kumimoji="0" lang="en-US" sz="1000" b="0" i="0" u="none" strike="noStrike" kern="1200" cap="none" spc="0" normalizeH="0" baseline="0" noProof="0" dirty="0">
                <a:ln>
                  <a:noFill/>
                </a:ln>
                <a:solidFill>
                  <a:srgbClr val="E6E6E6">
                    <a:lumMod val="10000"/>
                  </a:srgbClr>
                </a:solidFill>
                <a:effectLst/>
                <a:uLnTx/>
                <a:uFillTx/>
                <a:latin typeface="Somar Light" panose="00000400000000000000" pitchFamily="50" charset="-78"/>
                <a:ea typeface="+mj-ea"/>
                <a:cs typeface="Somar Light" panose="00000400000000000000" pitchFamily="50" charset="-78"/>
              </a:rPr>
              <a:t>101214xxx</a:t>
            </a:r>
          </a:p>
          <a:p>
            <a:pPr marL="0" marR="0" lvl="0" indent="0" algn="r" defTabSz="914400" rtl="1" eaLnBrk="1" fontAlgn="auto" latinLnBrk="0" hangingPunct="1">
              <a:lnSpc>
                <a:spcPct val="90000"/>
              </a:lnSpc>
              <a:spcBef>
                <a:spcPct val="0"/>
              </a:spcBef>
              <a:spcAft>
                <a:spcPts val="0"/>
              </a:spcAft>
              <a:buClrTx/>
              <a:buSzTx/>
              <a:buFontTx/>
              <a:buNone/>
              <a:tabLst/>
              <a:defRPr/>
            </a:pPr>
            <a:endParaRPr kumimoji="0" lang="en-US" sz="1000" b="0" i="0" u="none" strike="noStrike" kern="1200" cap="none" spc="0" normalizeH="0" baseline="0" noProof="0" dirty="0">
              <a:ln>
                <a:noFill/>
              </a:ln>
              <a:solidFill>
                <a:srgbClr val="E6E6E6">
                  <a:lumMod val="10000"/>
                </a:srgbClr>
              </a:solidFill>
              <a:effectLst/>
              <a:uLnTx/>
              <a:uFillTx/>
              <a:latin typeface="Somar Light" panose="00000400000000000000" pitchFamily="50" charset="-78"/>
              <a:ea typeface="+mj-ea"/>
              <a:cs typeface="Somar Light" panose="00000400000000000000" pitchFamily="50" charset="-78"/>
            </a:endParaRPr>
          </a:p>
        </p:txBody>
      </p:sp>
      <p:sp>
        <p:nvSpPr>
          <p:cNvPr id="354" name="Title 1">
            <a:extLst>
              <a:ext uri="{FF2B5EF4-FFF2-40B4-BE49-F238E27FC236}">
                <a16:creationId xmlns:a16="http://schemas.microsoft.com/office/drawing/2014/main" id="{522C5745-C082-4A20-B532-BB4DCDFC8943}"/>
              </a:ext>
            </a:extLst>
          </p:cNvPr>
          <p:cNvSpPr txBox="1">
            <a:spLocks/>
          </p:cNvSpPr>
          <p:nvPr/>
        </p:nvSpPr>
        <p:spPr>
          <a:xfrm>
            <a:off x="6904939" y="5652910"/>
            <a:ext cx="2379578" cy="352509"/>
          </a:xfrm>
          <a:prstGeom prst="rect">
            <a:avLst/>
          </a:prstGeom>
        </p:spPr>
        <p:txBody>
          <a:bodyPr vert="horz" lIns="0" tIns="0" rIns="0" bIns="0" rtlCol="0" anchor="t">
            <a:noAutofit/>
          </a:bodyPr>
          <a:lstStyle>
            <a:lvl1pPr algn="r" defTabSz="914400" rtl="1" eaLnBrk="1" latinLnBrk="0" hangingPunct="1">
              <a:lnSpc>
                <a:spcPct val="90000"/>
              </a:lnSpc>
              <a:spcBef>
                <a:spcPct val="0"/>
              </a:spcBef>
              <a:buNone/>
              <a:defRPr sz="2600" kern="1200">
                <a:solidFill>
                  <a:schemeClr val="accent3"/>
                </a:solidFill>
                <a:latin typeface="Greta Arabic" pitchFamily="2" charset="-78"/>
                <a:ea typeface="+mj-ea"/>
                <a:cs typeface="+mj-cs"/>
              </a:defRPr>
            </a:lvl1pPr>
          </a:lstStyle>
          <a:p>
            <a:pPr marL="0" marR="0" lvl="0" indent="0" algn="r" defTabSz="914400" rtl="1" eaLnBrk="1" fontAlgn="auto" latinLnBrk="0" hangingPunct="1">
              <a:lnSpc>
                <a:spcPct val="90000"/>
              </a:lnSpc>
              <a:spcBef>
                <a:spcPct val="0"/>
              </a:spcBef>
              <a:spcAft>
                <a:spcPts val="0"/>
              </a:spcAft>
              <a:buClrTx/>
              <a:buSzTx/>
              <a:buFontTx/>
              <a:buNone/>
              <a:tabLst/>
              <a:defRPr/>
            </a:pPr>
            <a:r>
              <a:rPr kumimoji="0" lang="ar-SA" sz="1000" b="0" i="0" u="none" strike="noStrike" kern="1200" cap="none" spc="0" normalizeH="0" baseline="0" noProof="0" dirty="0">
                <a:ln>
                  <a:noFill/>
                </a:ln>
                <a:solidFill>
                  <a:srgbClr val="E6E6E6">
                    <a:lumMod val="10000"/>
                  </a:srgbClr>
                </a:solidFill>
                <a:effectLst/>
                <a:uLnTx/>
                <a:uFillTx/>
                <a:latin typeface="Somar Light" panose="00000400000000000000" pitchFamily="50" charset="-78"/>
                <a:ea typeface="+mj-ea"/>
                <a:cs typeface="Somar Light" panose="00000400000000000000" pitchFamily="50" charset="-78"/>
              </a:rPr>
              <a:t>خصوصي</a:t>
            </a:r>
          </a:p>
        </p:txBody>
      </p:sp>
      <p:sp>
        <p:nvSpPr>
          <p:cNvPr id="355" name="Title 1">
            <a:extLst>
              <a:ext uri="{FF2B5EF4-FFF2-40B4-BE49-F238E27FC236}">
                <a16:creationId xmlns:a16="http://schemas.microsoft.com/office/drawing/2014/main" id="{D84A9D64-50F8-4D82-BF68-1FFCE0A6BB6E}"/>
              </a:ext>
            </a:extLst>
          </p:cNvPr>
          <p:cNvSpPr txBox="1">
            <a:spLocks/>
          </p:cNvSpPr>
          <p:nvPr/>
        </p:nvSpPr>
        <p:spPr>
          <a:xfrm>
            <a:off x="4498331" y="5683698"/>
            <a:ext cx="2379578" cy="352509"/>
          </a:xfrm>
          <a:prstGeom prst="rect">
            <a:avLst/>
          </a:prstGeom>
        </p:spPr>
        <p:txBody>
          <a:bodyPr vert="horz" lIns="0" tIns="0" rIns="0" bIns="0" rtlCol="0" anchor="t">
            <a:noAutofit/>
          </a:bodyPr>
          <a:lstStyle>
            <a:lvl1pPr algn="r" defTabSz="914400" rtl="1" eaLnBrk="1" latinLnBrk="0" hangingPunct="1">
              <a:lnSpc>
                <a:spcPct val="90000"/>
              </a:lnSpc>
              <a:spcBef>
                <a:spcPct val="0"/>
              </a:spcBef>
              <a:buNone/>
              <a:defRPr sz="2600" kern="1200">
                <a:solidFill>
                  <a:schemeClr val="accent3"/>
                </a:solidFill>
                <a:latin typeface="Greta Arabic" pitchFamily="2" charset="-78"/>
                <a:ea typeface="+mj-ea"/>
                <a:cs typeface="+mj-cs"/>
              </a:defRPr>
            </a:lvl1pPr>
          </a:lstStyle>
          <a:p>
            <a:pPr marL="0" marR="0" lvl="0" indent="0" algn="r" defTabSz="914400" rtl="1" eaLnBrk="1" fontAlgn="auto" latinLnBrk="0" hangingPunct="1">
              <a:lnSpc>
                <a:spcPct val="90000"/>
              </a:lnSpc>
              <a:spcBef>
                <a:spcPct val="0"/>
              </a:spcBef>
              <a:spcAft>
                <a:spcPts val="0"/>
              </a:spcAft>
              <a:buClrTx/>
              <a:buSzTx/>
              <a:buFontTx/>
              <a:buNone/>
              <a:tabLst/>
              <a:defRPr/>
            </a:pPr>
            <a:r>
              <a:rPr kumimoji="0" lang="en-US" sz="1000" b="0" i="0" u="none" strike="noStrike" kern="1200" cap="none" spc="0" normalizeH="0" baseline="0" noProof="0" dirty="0">
                <a:ln>
                  <a:noFill/>
                </a:ln>
                <a:solidFill>
                  <a:srgbClr val="E6E6E6">
                    <a:lumMod val="10000"/>
                  </a:srgbClr>
                </a:solidFill>
                <a:effectLst/>
                <a:uLnTx/>
                <a:uFillTx/>
                <a:latin typeface="Somar Light" panose="00000400000000000000" pitchFamily="50" charset="-78"/>
                <a:ea typeface="+mj-ea"/>
                <a:cs typeface="Somar Light" panose="00000400000000000000" pitchFamily="50" charset="-78"/>
              </a:rPr>
              <a:t>33</a:t>
            </a:r>
            <a:endParaRPr kumimoji="0" lang="ar-SA" sz="1000" b="0" i="0" u="none" strike="noStrike" kern="1200" cap="none" spc="0" normalizeH="0" baseline="0" noProof="0" dirty="0">
              <a:ln>
                <a:noFill/>
              </a:ln>
              <a:solidFill>
                <a:srgbClr val="E6E6E6">
                  <a:lumMod val="10000"/>
                </a:srgbClr>
              </a:solidFill>
              <a:effectLst/>
              <a:uLnTx/>
              <a:uFillTx/>
              <a:latin typeface="Somar Light" panose="00000400000000000000" pitchFamily="50" charset="-78"/>
              <a:ea typeface="+mj-ea"/>
              <a:cs typeface="Somar Light" panose="00000400000000000000" pitchFamily="50" charset="-78"/>
            </a:endParaRPr>
          </a:p>
        </p:txBody>
      </p:sp>
      <p:sp>
        <p:nvSpPr>
          <p:cNvPr id="356" name="Title 1">
            <a:extLst>
              <a:ext uri="{FF2B5EF4-FFF2-40B4-BE49-F238E27FC236}">
                <a16:creationId xmlns:a16="http://schemas.microsoft.com/office/drawing/2014/main" id="{341E87B3-BCBD-4B9F-94FB-E9C95CE3217B}"/>
              </a:ext>
            </a:extLst>
          </p:cNvPr>
          <p:cNvSpPr txBox="1">
            <a:spLocks/>
          </p:cNvSpPr>
          <p:nvPr/>
        </p:nvSpPr>
        <p:spPr>
          <a:xfrm>
            <a:off x="2345967" y="5672958"/>
            <a:ext cx="2379578" cy="352509"/>
          </a:xfrm>
          <a:prstGeom prst="rect">
            <a:avLst/>
          </a:prstGeom>
        </p:spPr>
        <p:txBody>
          <a:bodyPr vert="horz" lIns="0" tIns="0" rIns="0" bIns="0" rtlCol="0" anchor="t">
            <a:noAutofit/>
          </a:bodyPr>
          <a:lstStyle>
            <a:lvl1pPr algn="r" defTabSz="914400" rtl="1" eaLnBrk="1" latinLnBrk="0" hangingPunct="1">
              <a:lnSpc>
                <a:spcPct val="90000"/>
              </a:lnSpc>
              <a:spcBef>
                <a:spcPct val="0"/>
              </a:spcBef>
              <a:buNone/>
              <a:defRPr sz="2600" kern="1200">
                <a:solidFill>
                  <a:schemeClr val="accent3"/>
                </a:solidFill>
                <a:latin typeface="Greta Arabic" pitchFamily="2" charset="-78"/>
                <a:ea typeface="+mj-ea"/>
                <a:cs typeface="+mj-cs"/>
              </a:defRPr>
            </a:lvl1pPr>
          </a:lstStyle>
          <a:p>
            <a:pPr marL="0" marR="0" lvl="0" indent="0" algn="r" defTabSz="914400" rtl="1" eaLnBrk="1" fontAlgn="auto" latinLnBrk="0" hangingPunct="1">
              <a:lnSpc>
                <a:spcPct val="90000"/>
              </a:lnSpc>
              <a:spcBef>
                <a:spcPct val="0"/>
              </a:spcBef>
              <a:spcAft>
                <a:spcPts val="0"/>
              </a:spcAft>
              <a:buClrTx/>
              <a:buSzTx/>
              <a:buFontTx/>
              <a:buNone/>
              <a:tabLst/>
              <a:defRPr/>
            </a:pPr>
            <a:r>
              <a:rPr kumimoji="0" lang="en-US" sz="1000" b="0" i="0" u="none" strike="noStrike" kern="1200" cap="none" spc="0" normalizeH="0" baseline="0" noProof="0" dirty="0">
                <a:ln>
                  <a:noFill/>
                </a:ln>
                <a:solidFill>
                  <a:srgbClr val="E6E6E6">
                    <a:lumMod val="10000"/>
                  </a:srgbClr>
                </a:solidFill>
                <a:effectLst/>
                <a:uLnTx/>
                <a:uFillTx/>
                <a:latin typeface="Somar Light" panose="00000400000000000000" pitchFamily="50" charset="-78"/>
                <a:ea typeface="+mj-ea"/>
                <a:cs typeface="Somar Light" panose="00000400000000000000" pitchFamily="50" charset="-78"/>
              </a:rPr>
              <a:t>81</a:t>
            </a:r>
            <a:endParaRPr kumimoji="0" lang="ar-SA" sz="1000" b="0" i="0" u="none" strike="noStrike" kern="1200" cap="none" spc="0" normalizeH="0" baseline="0" noProof="0" dirty="0">
              <a:ln>
                <a:noFill/>
              </a:ln>
              <a:solidFill>
                <a:srgbClr val="E6E6E6">
                  <a:lumMod val="10000"/>
                </a:srgbClr>
              </a:solidFill>
              <a:effectLst/>
              <a:uLnTx/>
              <a:uFillTx/>
              <a:latin typeface="Somar Light" panose="00000400000000000000" pitchFamily="50" charset="-78"/>
              <a:ea typeface="+mj-ea"/>
              <a:cs typeface="Somar Light" panose="00000400000000000000" pitchFamily="50" charset="-78"/>
            </a:endParaRPr>
          </a:p>
        </p:txBody>
      </p:sp>
      <p:sp>
        <p:nvSpPr>
          <p:cNvPr id="357" name="Title 1">
            <a:extLst>
              <a:ext uri="{FF2B5EF4-FFF2-40B4-BE49-F238E27FC236}">
                <a16:creationId xmlns:a16="http://schemas.microsoft.com/office/drawing/2014/main" id="{DDD7D6EB-0196-49C8-A2B0-C0E45C31D653}"/>
              </a:ext>
            </a:extLst>
          </p:cNvPr>
          <p:cNvSpPr txBox="1">
            <a:spLocks/>
          </p:cNvSpPr>
          <p:nvPr/>
        </p:nvSpPr>
        <p:spPr>
          <a:xfrm>
            <a:off x="1209624" y="5660919"/>
            <a:ext cx="2379578" cy="352509"/>
          </a:xfrm>
          <a:prstGeom prst="rect">
            <a:avLst/>
          </a:prstGeom>
        </p:spPr>
        <p:txBody>
          <a:bodyPr vert="horz" lIns="0" tIns="0" rIns="0" bIns="0" rtlCol="0" anchor="t">
            <a:noAutofit/>
          </a:bodyPr>
          <a:lstStyle>
            <a:lvl1pPr algn="r" defTabSz="914400" rtl="1" eaLnBrk="1" latinLnBrk="0" hangingPunct="1">
              <a:lnSpc>
                <a:spcPct val="90000"/>
              </a:lnSpc>
              <a:spcBef>
                <a:spcPct val="0"/>
              </a:spcBef>
              <a:buNone/>
              <a:defRPr sz="2600" kern="1200">
                <a:solidFill>
                  <a:schemeClr val="accent3"/>
                </a:solidFill>
                <a:latin typeface="Greta Arabic" pitchFamily="2" charset="-78"/>
                <a:ea typeface="+mj-ea"/>
                <a:cs typeface="+mj-cs"/>
              </a:defRPr>
            </a:lvl1pPr>
          </a:lstStyle>
          <a:p>
            <a:pPr marL="0" marR="0" lvl="0" indent="0" algn="r" defTabSz="914400" rtl="1" eaLnBrk="1" fontAlgn="auto" latinLnBrk="0" hangingPunct="1">
              <a:lnSpc>
                <a:spcPct val="90000"/>
              </a:lnSpc>
              <a:spcBef>
                <a:spcPct val="0"/>
              </a:spcBef>
              <a:spcAft>
                <a:spcPts val="0"/>
              </a:spcAft>
              <a:buClrTx/>
              <a:buSzTx/>
              <a:buFontTx/>
              <a:buNone/>
              <a:tabLst/>
              <a:defRPr/>
            </a:pPr>
            <a:r>
              <a:rPr kumimoji="0" lang="en-US" sz="1000" b="0" i="0" u="none" strike="noStrike" kern="1200" cap="none" spc="0" normalizeH="0" baseline="0" noProof="0" dirty="0">
                <a:ln>
                  <a:noFill/>
                </a:ln>
                <a:solidFill>
                  <a:srgbClr val="E6E6E6">
                    <a:lumMod val="10000"/>
                  </a:srgbClr>
                </a:solidFill>
                <a:effectLst/>
                <a:uLnTx/>
                <a:uFillTx/>
                <a:latin typeface="Somar Light" panose="00000400000000000000" pitchFamily="50" charset="-78"/>
                <a:ea typeface="+mj-ea"/>
                <a:cs typeface="Somar Light" panose="00000400000000000000" pitchFamily="50" charset="-78"/>
              </a:rPr>
              <a:t>59%</a:t>
            </a:r>
            <a:endParaRPr kumimoji="0" lang="ar-SA" sz="1000" b="0" i="0" u="none" strike="noStrike" kern="1200" cap="none" spc="0" normalizeH="0" baseline="0" noProof="0" dirty="0">
              <a:ln>
                <a:noFill/>
              </a:ln>
              <a:solidFill>
                <a:srgbClr val="E6E6E6">
                  <a:lumMod val="10000"/>
                </a:srgbClr>
              </a:solidFill>
              <a:effectLst/>
              <a:uLnTx/>
              <a:uFillTx/>
              <a:latin typeface="Somar Light" panose="00000400000000000000" pitchFamily="50" charset="-78"/>
              <a:ea typeface="+mj-ea"/>
              <a:cs typeface="Somar Light" panose="00000400000000000000" pitchFamily="50" charset="-78"/>
            </a:endParaRPr>
          </a:p>
        </p:txBody>
      </p:sp>
      <p:sp>
        <p:nvSpPr>
          <p:cNvPr id="358" name="Title 1">
            <a:extLst>
              <a:ext uri="{FF2B5EF4-FFF2-40B4-BE49-F238E27FC236}">
                <a16:creationId xmlns:a16="http://schemas.microsoft.com/office/drawing/2014/main" id="{A511ECB3-61F9-493B-9F16-8F0506D3D682}"/>
              </a:ext>
            </a:extLst>
          </p:cNvPr>
          <p:cNvSpPr txBox="1">
            <a:spLocks/>
          </p:cNvSpPr>
          <p:nvPr/>
        </p:nvSpPr>
        <p:spPr>
          <a:xfrm>
            <a:off x="4580899" y="4920787"/>
            <a:ext cx="2379578" cy="352509"/>
          </a:xfrm>
          <a:prstGeom prst="rect">
            <a:avLst/>
          </a:prstGeom>
        </p:spPr>
        <p:txBody>
          <a:bodyPr vert="horz" lIns="0" tIns="0" rIns="0" bIns="0" rtlCol="0" anchor="t">
            <a:noAutofit/>
          </a:bodyPr>
          <a:lstStyle>
            <a:lvl1pPr algn="r" defTabSz="914400" rtl="1" eaLnBrk="1" latinLnBrk="0" hangingPunct="1">
              <a:lnSpc>
                <a:spcPct val="90000"/>
              </a:lnSpc>
              <a:spcBef>
                <a:spcPct val="0"/>
              </a:spcBef>
              <a:buNone/>
              <a:defRPr sz="2600" kern="1200">
                <a:solidFill>
                  <a:schemeClr val="accent3"/>
                </a:solidFill>
                <a:latin typeface="Greta Arabic" pitchFamily="2" charset="-78"/>
                <a:ea typeface="+mj-ea"/>
                <a:cs typeface="+mj-cs"/>
              </a:defRPr>
            </a:lvl1pPr>
          </a:lstStyle>
          <a:p>
            <a:pPr marL="0" marR="0" lvl="0" indent="0" algn="ctr" defTabSz="914400" rtl="1" eaLnBrk="1" fontAlgn="auto" latinLnBrk="0" hangingPunct="1">
              <a:lnSpc>
                <a:spcPct val="90000"/>
              </a:lnSpc>
              <a:spcBef>
                <a:spcPct val="0"/>
              </a:spcBef>
              <a:spcAft>
                <a:spcPts val="0"/>
              </a:spcAft>
              <a:buClrTx/>
              <a:buSzTx/>
              <a:buFontTx/>
              <a:buNone/>
              <a:tabLst/>
              <a:defRPr/>
            </a:pPr>
            <a:r>
              <a:rPr kumimoji="0" lang="ar-SA" sz="1000" b="0" i="0" u="none" strike="noStrike" kern="1200" cap="none" spc="0" normalizeH="0" baseline="0" noProof="0" dirty="0">
                <a:ln>
                  <a:noFill/>
                </a:ln>
                <a:solidFill>
                  <a:srgbClr val="FFFFFF"/>
                </a:solidFill>
                <a:effectLst/>
                <a:uLnTx/>
                <a:uFillTx/>
                <a:latin typeface="Greta Arabic" pitchFamily="2" charset="-78"/>
                <a:ea typeface="+mj-ea"/>
                <a:cs typeface="Somar Bold"/>
              </a:rPr>
              <a:t>عدد الحركات </a:t>
            </a:r>
            <a:endParaRPr kumimoji="0" lang="en-US" sz="1000" b="0" i="0" u="none" strike="noStrike" kern="1200" cap="none" spc="0" normalizeH="0" baseline="0" noProof="0" dirty="0">
              <a:ln>
                <a:noFill/>
              </a:ln>
              <a:solidFill>
                <a:srgbClr val="FFFFFF"/>
              </a:solidFill>
              <a:effectLst/>
              <a:uLnTx/>
              <a:uFillTx/>
              <a:latin typeface="Greta Arabic" pitchFamily="2" charset="-78"/>
              <a:ea typeface="+mj-ea"/>
              <a:cs typeface="Somar Bold"/>
            </a:endParaRPr>
          </a:p>
          <a:p>
            <a:pPr marL="0" marR="0" lvl="0" indent="0" algn="ctr" defTabSz="914400" rtl="1" eaLnBrk="1" fontAlgn="auto" latinLnBrk="0" hangingPunct="1">
              <a:lnSpc>
                <a:spcPct val="90000"/>
              </a:lnSpc>
              <a:spcBef>
                <a:spcPct val="0"/>
              </a:spcBef>
              <a:spcAft>
                <a:spcPts val="0"/>
              </a:spcAft>
              <a:buClrTx/>
              <a:buSzTx/>
              <a:buFontTx/>
              <a:buNone/>
              <a:tabLst/>
              <a:defRPr/>
            </a:pPr>
            <a:r>
              <a:rPr kumimoji="0" lang="ar-SA" sz="1000" b="0" i="0" u="none" strike="noStrike" kern="1200" cap="none" spc="0" normalizeH="0" baseline="0" noProof="0" dirty="0">
                <a:ln>
                  <a:noFill/>
                </a:ln>
                <a:solidFill>
                  <a:srgbClr val="FFFFFF"/>
                </a:solidFill>
                <a:effectLst/>
                <a:uLnTx/>
                <a:uFillTx/>
                <a:latin typeface="Greta Arabic" pitchFamily="2" charset="-78"/>
                <a:ea typeface="+mj-ea"/>
                <a:cs typeface="Somar Bold"/>
              </a:rPr>
              <a:t>(عمومي)</a:t>
            </a:r>
            <a:endParaRPr kumimoji="0" lang="en-US" sz="1000" b="0" i="0" u="none" strike="noStrike" kern="1200" cap="none" spc="0" normalizeH="0" baseline="0" noProof="0" dirty="0">
              <a:ln>
                <a:noFill/>
              </a:ln>
              <a:solidFill>
                <a:srgbClr val="FFFFFF"/>
              </a:solidFill>
              <a:effectLst/>
              <a:uLnTx/>
              <a:uFillTx/>
              <a:latin typeface="Greta Arabic" pitchFamily="2" charset="-78"/>
              <a:ea typeface="+mj-ea"/>
              <a:cs typeface="Somar Bold"/>
            </a:endParaRPr>
          </a:p>
        </p:txBody>
      </p:sp>
      <p:sp>
        <p:nvSpPr>
          <p:cNvPr id="360" name="Title 1">
            <a:extLst>
              <a:ext uri="{FF2B5EF4-FFF2-40B4-BE49-F238E27FC236}">
                <a16:creationId xmlns:a16="http://schemas.microsoft.com/office/drawing/2014/main" id="{591E60DD-C0FA-48DA-9593-818FB9DD2DB7}"/>
              </a:ext>
            </a:extLst>
          </p:cNvPr>
          <p:cNvSpPr txBox="1">
            <a:spLocks/>
          </p:cNvSpPr>
          <p:nvPr/>
        </p:nvSpPr>
        <p:spPr>
          <a:xfrm>
            <a:off x="3432456" y="5328324"/>
            <a:ext cx="2379578" cy="352509"/>
          </a:xfrm>
          <a:prstGeom prst="rect">
            <a:avLst/>
          </a:prstGeom>
        </p:spPr>
        <p:txBody>
          <a:bodyPr vert="horz" lIns="0" tIns="0" rIns="0" bIns="0" rtlCol="0" anchor="t">
            <a:noAutofit/>
          </a:bodyPr>
          <a:lstStyle>
            <a:lvl1pPr algn="r" defTabSz="914400" rtl="1" eaLnBrk="1" latinLnBrk="0" hangingPunct="1">
              <a:lnSpc>
                <a:spcPct val="90000"/>
              </a:lnSpc>
              <a:spcBef>
                <a:spcPct val="0"/>
              </a:spcBef>
              <a:buNone/>
              <a:defRPr sz="2600" kern="1200">
                <a:solidFill>
                  <a:schemeClr val="accent3"/>
                </a:solidFill>
                <a:latin typeface="Greta Arabic" pitchFamily="2" charset="-78"/>
                <a:ea typeface="+mj-ea"/>
                <a:cs typeface="+mj-cs"/>
              </a:defRPr>
            </a:lvl1pPr>
          </a:lstStyle>
          <a:p>
            <a:pPr marL="0" marR="0" lvl="0" indent="0" algn="r" defTabSz="914400" rtl="1" eaLnBrk="1" fontAlgn="auto" latinLnBrk="0" hangingPunct="1">
              <a:lnSpc>
                <a:spcPct val="90000"/>
              </a:lnSpc>
              <a:spcBef>
                <a:spcPct val="0"/>
              </a:spcBef>
              <a:spcAft>
                <a:spcPts val="0"/>
              </a:spcAft>
              <a:buClrTx/>
              <a:buSzTx/>
              <a:buFontTx/>
              <a:buNone/>
              <a:tabLst/>
              <a:defRPr/>
            </a:pPr>
            <a:r>
              <a:rPr kumimoji="0" lang="ar-SA" sz="1000" b="0" i="0" u="none" strike="noStrike" kern="1200" cap="none" spc="0" normalizeH="0" baseline="0" noProof="0" dirty="0">
                <a:ln>
                  <a:noFill/>
                </a:ln>
                <a:solidFill>
                  <a:srgbClr val="E6E6E6">
                    <a:lumMod val="10000"/>
                  </a:srgbClr>
                </a:solidFill>
                <a:effectLst/>
                <a:uLnTx/>
                <a:uFillTx/>
                <a:latin typeface="Somar Light" panose="00000400000000000000" pitchFamily="50" charset="-78"/>
                <a:ea typeface="+mj-ea"/>
                <a:cs typeface="Somar Light" panose="00000400000000000000" pitchFamily="50" charset="-78"/>
              </a:rPr>
              <a:t>1</a:t>
            </a:r>
          </a:p>
        </p:txBody>
      </p:sp>
      <p:sp>
        <p:nvSpPr>
          <p:cNvPr id="366" name="Title 1">
            <a:extLst>
              <a:ext uri="{FF2B5EF4-FFF2-40B4-BE49-F238E27FC236}">
                <a16:creationId xmlns:a16="http://schemas.microsoft.com/office/drawing/2014/main" id="{98D70840-A807-4B78-8928-29EC1CAB91D8}"/>
              </a:ext>
            </a:extLst>
          </p:cNvPr>
          <p:cNvSpPr txBox="1">
            <a:spLocks/>
          </p:cNvSpPr>
          <p:nvPr/>
        </p:nvSpPr>
        <p:spPr>
          <a:xfrm>
            <a:off x="3493416" y="5672958"/>
            <a:ext cx="2379578" cy="352509"/>
          </a:xfrm>
          <a:prstGeom prst="rect">
            <a:avLst/>
          </a:prstGeom>
        </p:spPr>
        <p:txBody>
          <a:bodyPr vert="horz" lIns="0" tIns="0" rIns="0" bIns="0" rtlCol="0" anchor="t">
            <a:noAutofit/>
          </a:bodyPr>
          <a:lstStyle>
            <a:lvl1pPr algn="r" defTabSz="914400" rtl="1" eaLnBrk="1" latinLnBrk="0" hangingPunct="1">
              <a:lnSpc>
                <a:spcPct val="90000"/>
              </a:lnSpc>
              <a:spcBef>
                <a:spcPct val="0"/>
              </a:spcBef>
              <a:buNone/>
              <a:defRPr sz="2600" kern="1200">
                <a:solidFill>
                  <a:schemeClr val="accent3"/>
                </a:solidFill>
                <a:latin typeface="Greta Arabic" pitchFamily="2" charset="-78"/>
                <a:ea typeface="+mj-ea"/>
                <a:cs typeface="+mj-cs"/>
              </a:defRPr>
            </a:lvl1pPr>
          </a:lstStyle>
          <a:p>
            <a:pPr marL="0" marR="0" lvl="0" indent="0" algn="r" defTabSz="914400" rtl="1" eaLnBrk="1" fontAlgn="auto" latinLnBrk="0" hangingPunct="1">
              <a:lnSpc>
                <a:spcPct val="90000"/>
              </a:lnSpc>
              <a:spcBef>
                <a:spcPct val="0"/>
              </a:spcBef>
              <a:spcAft>
                <a:spcPts val="0"/>
              </a:spcAft>
              <a:buClrTx/>
              <a:buSzTx/>
              <a:buFontTx/>
              <a:buNone/>
              <a:tabLst/>
              <a:defRPr/>
            </a:pPr>
            <a:r>
              <a:rPr kumimoji="0" lang="ar-SA" sz="1000" b="0" i="0" u="none" strike="noStrike" kern="1200" cap="none" spc="0" normalizeH="0" baseline="0" noProof="0" dirty="0">
                <a:ln>
                  <a:noFill/>
                </a:ln>
                <a:solidFill>
                  <a:srgbClr val="E6E6E6">
                    <a:lumMod val="10000"/>
                  </a:srgbClr>
                </a:solidFill>
                <a:effectLst/>
                <a:uLnTx/>
                <a:uFillTx/>
                <a:latin typeface="Somar Light" panose="00000400000000000000" pitchFamily="50" charset="-78"/>
                <a:ea typeface="+mj-ea"/>
                <a:cs typeface="Somar Light" panose="00000400000000000000" pitchFamily="50" charset="-78"/>
              </a:rPr>
              <a:t>48</a:t>
            </a:r>
          </a:p>
        </p:txBody>
      </p:sp>
      <p:pic>
        <p:nvPicPr>
          <p:cNvPr id="367" name="Picture 2" descr="True Svg Png Icon Free Download (#393749) - OnlineWebFonts.COM">
            <a:extLst>
              <a:ext uri="{FF2B5EF4-FFF2-40B4-BE49-F238E27FC236}">
                <a16:creationId xmlns:a16="http://schemas.microsoft.com/office/drawing/2014/main" id="{E1E8988A-C458-4ACB-A17C-DD4EAD0010CC}"/>
              </a:ext>
            </a:extLst>
          </p:cNvPr>
          <p:cNvPicPr>
            <a:picLocks noChangeAspect="1" noChangeArrowheads="1"/>
          </p:cNvPicPr>
          <p:nvPr/>
        </p:nvPicPr>
        <p:blipFill>
          <a:blip r:embed="rId10">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052543" y="5258798"/>
            <a:ext cx="251896" cy="251896"/>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Malnutrition">
            <a:extLst>
              <a:ext uri="{FF2B5EF4-FFF2-40B4-BE49-F238E27FC236}">
                <a16:creationId xmlns:a16="http://schemas.microsoft.com/office/drawing/2014/main" id="{80763367-4980-46B3-9AFA-683FC8B3979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057612" y="5621392"/>
            <a:ext cx="224378" cy="224378"/>
          </a:xfrm>
          <a:prstGeom prst="rect">
            <a:avLst/>
          </a:prstGeom>
          <a:noFill/>
          <a:extLst>
            <a:ext uri="{909E8E84-426E-40DD-AFC4-6F175D3DCCD1}">
              <a14:hiddenFill xmlns:a14="http://schemas.microsoft.com/office/drawing/2010/main">
                <a:solidFill>
                  <a:srgbClr val="FFFFFF"/>
                </a:solidFill>
              </a14:hiddenFill>
            </a:ext>
          </a:extLst>
        </p:spPr>
      </p:pic>
      <p:pic>
        <p:nvPicPr>
          <p:cNvPr id="369" name="Picture 2" descr="True Svg Png Icon Free Download (#393749) - OnlineWebFonts.COM">
            <a:extLst>
              <a:ext uri="{FF2B5EF4-FFF2-40B4-BE49-F238E27FC236}">
                <a16:creationId xmlns:a16="http://schemas.microsoft.com/office/drawing/2014/main" id="{9C19FA4C-194B-4800-A4A2-5A18CF1C2DFA}"/>
              </a:ext>
            </a:extLst>
          </p:cNvPr>
          <p:cNvPicPr>
            <a:picLocks noChangeAspect="1" noChangeArrowheads="1"/>
          </p:cNvPicPr>
          <p:nvPr/>
        </p:nvPicPr>
        <p:blipFill>
          <a:blip r:embed="rId10">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852556" y="5258798"/>
            <a:ext cx="251896" cy="251896"/>
          </a:xfrm>
          <a:prstGeom prst="rect">
            <a:avLst/>
          </a:prstGeom>
          <a:noFill/>
          <a:extLst>
            <a:ext uri="{909E8E84-426E-40DD-AFC4-6F175D3DCCD1}">
              <a14:hiddenFill xmlns:a14="http://schemas.microsoft.com/office/drawing/2010/main">
                <a:solidFill>
                  <a:srgbClr val="FFFFFF"/>
                </a:solidFill>
              </a14:hiddenFill>
            </a:ext>
          </a:extLst>
        </p:spPr>
      </p:pic>
      <p:pic>
        <p:nvPicPr>
          <p:cNvPr id="370" name="Picture 2" descr="True Svg Png Icon Free Download (#393749) - OnlineWebFonts.COM">
            <a:extLst>
              <a:ext uri="{FF2B5EF4-FFF2-40B4-BE49-F238E27FC236}">
                <a16:creationId xmlns:a16="http://schemas.microsoft.com/office/drawing/2014/main" id="{F44F571F-221C-4A68-9814-2A33051D5B92}"/>
              </a:ext>
            </a:extLst>
          </p:cNvPr>
          <p:cNvPicPr>
            <a:picLocks noChangeAspect="1" noChangeArrowheads="1"/>
          </p:cNvPicPr>
          <p:nvPr/>
        </p:nvPicPr>
        <p:blipFill>
          <a:blip r:embed="rId10">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873112" y="5624427"/>
            <a:ext cx="251896" cy="251896"/>
          </a:xfrm>
          <a:prstGeom prst="rect">
            <a:avLst/>
          </a:prstGeom>
          <a:noFill/>
          <a:extLst>
            <a:ext uri="{909E8E84-426E-40DD-AFC4-6F175D3DCCD1}">
              <a14:hiddenFill xmlns:a14="http://schemas.microsoft.com/office/drawing/2010/main">
                <a:solidFill>
                  <a:srgbClr val="FFFFFF"/>
                </a:solidFill>
              </a14:hiddenFill>
            </a:ext>
          </a:extLst>
        </p:spPr>
      </p:pic>
      <p:pic>
        <p:nvPicPr>
          <p:cNvPr id="151" name="Picture 150">
            <a:hlinkClick r:id="rId14" action="ppaction://hlinksldjump"/>
            <a:extLst>
              <a:ext uri="{FF2B5EF4-FFF2-40B4-BE49-F238E27FC236}">
                <a16:creationId xmlns:a16="http://schemas.microsoft.com/office/drawing/2014/main" id="{6C96C764-A2B8-4C28-A267-DF092690F17D}"/>
              </a:ext>
            </a:extLst>
          </p:cNvPr>
          <p:cNvPicPr>
            <a:picLocks noChangeAspect="1"/>
          </p:cNvPicPr>
          <p:nvPr/>
        </p:nvPicPr>
        <p:blipFill>
          <a:blip r:embed="rId15"/>
          <a:stretch>
            <a:fillRect/>
          </a:stretch>
        </p:blipFill>
        <p:spPr>
          <a:xfrm>
            <a:off x="591547" y="6398149"/>
            <a:ext cx="408467" cy="298730"/>
          </a:xfrm>
          <a:prstGeom prst="rect">
            <a:avLst/>
          </a:prstGeom>
        </p:spPr>
      </p:pic>
      <p:sp>
        <p:nvSpPr>
          <p:cNvPr id="137" name="Rectangle: Rounded Corners 136">
            <a:hlinkClick r:id="rId16" action="ppaction://hlinksldjump"/>
            <a:extLst>
              <a:ext uri="{FF2B5EF4-FFF2-40B4-BE49-F238E27FC236}">
                <a16:creationId xmlns:a16="http://schemas.microsoft.com/office/drawing/2014/main" id="{6A0202F6-6DB4-42CE-ABE1-30107CF2ACC8}"/>
              </a:ext>
            </a:extLst>
          </p:cNvPr>
          <p:cNvSpPr/>
          <p:nvPr/>
        </p:nvSpPr>
        <p:spPr>
          <a:xfrm>
            <a:off x="1035995" y="4225270"/>
            <a:ext cx="1287590" cy="199576"/>
          </a:xfrm>
          <a:prstGeom prst="roundRect">
            <a:avLst/>
          </a:prstGeom>
          <a:solidFill>
            <a:srgbClr val="049C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1000" b="0" i="0" u="none" strike="noStrike" kern="1200" cap="none" spc="0" normalizeH="0" baseline="0" noProof="0" dirty="0">
                <a:ln>
                  <a:noFill/>
                </a:ln>
                <a:solidFill>
                  <a:srgbClr val="FFFFFF"/>
                </a:solidFill>
                <a:effectLst/>
                <a:uLnTx/>
                <a:uFillTx/>
                <a:latin typeface="Symbio AR+LT"/>
                <a:ea typeface="+mn-ea"/>
                <a:cs typeface="Somar Bold"/>
              </a:rPr>
              <a:t>الية النتيجة السلبية </a:t>
            </a:r>
            <a:endParaRPr kumimoji="0" lang="en-US" sz="1000" b="0" i="0" u="none" strike="noStrike" kern="1200" cap="none" spc="0" normalizeH="0" baseline="0" noProof="0" dirty="0">
              <a:ln>
                <a:noFill/>
              </a:ln>
              <a:solidFill>
                <a:srgbClr val="FFFFFF"/>
              </a:solidFill>
              <a:effectLst/>
              <a:uLnTx/>
              <a:uFillTx/>
              <a:latin typeface="Symbio AR+LT"/>
              <a:ea typeface="+mn-ea"/>
              <a:cs typeface="Somar Bold"/>
            </a:endParaRPr>
          </a:p>
        </p:txBody>
      </p:sp>
      <p:sp>
        <p:nvSpPr>
          <p:cNvPr id="2" name="Slide Number Placeholder 1"/>
          <p:cNvSpPr>
            <a:spLocks noGrp="1"/>
          </p:cNvSpPr>
          <p:nvPr>
            <p:ph type="sldNum" sz="quarter" idx="12"/>
          </p:nvPr>
        </p:nvSpPr>
        <p:spPr>
          <a:xfrm>
            <a:off x="11403570" y="6392927"/>
            <a:ext cx="672606" cy="365124"/>
          </a:xfrm>
        </p:spPr>
        <p:txBody>
          <a:bodyPr/>
          <a:lstStyle/>
          <a:p>
            <a:fld id="{008E1BDA-5E07-414A-8101-29DABEB15B19}" type="slidenum">
              <a:rPr lang="en-US" smtClean="0"/>
              <a:t>81</a:t>
            </a:fld>
            <a:endParaRPr lang="en-US"/>
          </a:p>
        </p:txBody>
      </p:sp>
      <p:sp>
        <p:nvSpPr>
          <p:cNvPr id="7" name="BJPseudoFooter">
            <a:extLst>
              <a:ext uri="{FF2B5EF4-FFF2-40B4-BE49-F238E27FC236}">
                <a16:creationId xmlns:a16="http://schemas.microsoft.com/office/drawing/2014/main" id="{C44C0711-A5AF-406C-956A-1E36526882A6}"/>
              </a:ext>
            </a:extLst>
          </p:cNvPr>
          <p:cNvSpPr txBox="1"/>
          <p:nvPr>
            <p:custDataLst>
              <p:tags r:id="rId1"/>
            </p:custDataLst>
          </p:nvPr>
        </p:nvSpPr>
        <p:spPr>
          <a:xfrm>
            <a:off x="5772834" y="6496278"/>
            <a:ext cx="646331" cy="215444"/>
          </a:xfrm>
          <a:prstGeom prst="rect">
            <a:avLst/>
          </a:prstGeom>
          <a:noFill/>
        </p:spPr>
        <p:txBody>
          <a:bodyPr vert="horz" wrap="none" rtlCol="0" anchor="ctr" anchorCtr="0">
            <a:spAutoFit/>
          </a:bodyPr>
          <a:lstStyle/>
          <a:p>
            <a:pPr marL="0" algn="ctr" defTabSz="914400" rtl="1" eaLnBrk="1" latinLnBrk="0" hangingPunct="1"/>
            <a:r>
              <a:rPr lang="en-US" sz="800">
                <a:solidFill>
                  <a:srgbClr val="AEC90B"/>
                </a:solidFill>
                <a:latin typeface="Segoe UI" panose="020B0502040204020203" pitchFamily="34" charset="0"/>
              </a:rPr>
              <a:t>Public | </a:t>
            </a:r>
            <a:r>
              <a:rPr lang="ar-SA" sz="800">
                <a:solidFill>
                  <a:srgbClr val="AEC90B"/>
                </a:solidFill>
                <a:latin typeface="Segoe UI" panose="020B0502040204020203" pitchFamily="34" charset="0"/>
              </a:rPr>
              <a:t>عام</a:t>
            </a:r>
            <a:endParaRPr lang="en-US" sz="800">
              <a:solidFill>
                <a:srgbClr val="AEC90B"/>
              </a:solidFill>
              <a:latin typeface="Segoe UI" panose="020B0502040204020203" pitchFamily="34" charset="0"/>
            </a:endParaRPr>
          </a:p>
        </p:txBody>
      </p:sp>
    </p:spTree>
    <p:extLst>
      <p:ext uri="{BB962C8B-B14F-4D97-AF65-F5344CB8AC3E}">
        <p14:creationId xmlns:p14="http://schemas.microsoft.com/office/powerpoint/2010/main" val="27297365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8" name="Picture 177">
            <a:hlinkClick r:id="rId4" action="ppaction://hlinksldjump"/>
            <a:extLst>
              <a:ext uri="{FF2B5EF4-FFF2-40B4-BE49-F238E27FC236}">
                <a16:creationId xmlns:a16="http://schemas.microsoft.com/office/drawing/2014/main" id="{A75490DD-3BB9-413D-92E2-FDD7FED39231}"/>
              </a:ext>
            </a:extLst>
          </p:cNvPr>
          <p:cNvPicPr>
            <a:picLocks noChangeAspect="1"/>
          </p:cNvPicPr>
          <p:nvPr/>
        </p:nvPicPr>
        <p:blipFill>
          <a:blip r:embed="rId5"/>
          <a:stretch>
            <a:fillRect/>
          </a:stretch>
        </p:blipFill>
        <p:spPr>
          <a:xfrm>
            <a:off x="591547" y="6430806"/>
            <a:ext cx="408467" cy="298730"/>
          </a:xfrm>
          <a:prstGeom prst="rect">
            <a:avLst/>
          </a:prstGeom>
        </p:spPr>
      </p:pic>
      <p:grpSp>
        <p:nvGrpSpPr>
          <p:cNvPr id="7" name="Group 6">
            <a:extLst>
              <a:ext uri="{FF2B5EF4-FFF2-40B4-BE49-F238E27FC236}">
                <a16:creationId xmlns:a16="http://schemas.microsoft.com/office/drawing/2014/main" id="{0EA855C0-A03A-4CBC-BF3D-C3D15DEBFACC}"/>
              </a:ext>
            </a:extLst>
          </p:cNvPr>
          <p:cNvGrpSpPr/>
          <p:nvPr/>
        </p:nvGrpSpPr>
        <p:grpSpPr>
          <a:xfrm>
            <a:off x="1122153" y="2372415"/>
            <a:ext cx="9990667" cy="821035"/>
            <a:chOff x="1122153" y="2372415"/>
            <a:chExt cx="9990667" cy="821035"/>
          </a:xfrm>
        </p:grpSpPr>
        <p:sp>
          <p:nvSpPr>
            <p:cNvPr id="188" name="Rectangle: Rounded Corners 187">
              <a:extLst>
                <a:ext uri="{FF2B5EF4-FFF2-40B4-BE49-F238E27FC236}">
                  <a16:creationId xmlns:a16="http://schemas.microsoft.com/office/drawing/2014/main" id="{54E615BB-7A36-408E-AC8F-6C15267DC2ED}"/>
                </a:ext>
              </a:extLst>
            </p:cNvPr>
            <p:cNvSpPr/>
            <p:nvPr/>
          </p:nvSpPr>
          <p:spPr>
            <a:xfrm>
              <a:off x="1122153" y="2408555"/>
              <a:ext cx="9608094" cy="784895"/>
            </a:xfrm>
            <a:prstGeom prst="roundRect">
              <a:avLst/>
            </a:prstGeom>
            <a:solidFill>
              <a:srgbClr val="1BACA9">
                <a:alpha val="69804"/>
              </a:srgbClr>
            </a:solidFill>
            <a:ln w="28575">
              <a:no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ymbio AR+LT"/>
                <a:ea typeface="+mn-ea"/>
                <a:cs typeface="Symbio AR+LT"/>
              </a:endParaRPr>
            </a:p>
          </p:txBody>
        </p:sp>
        <p:sp>
          <p:nvSpPr>
            <p:cNvPr id="193" name="Rectangle: Rounded Corners 192">
              <a:extLst>
                <a:ext uri="{FF2B5EF4-FFF2-40B4-BE49-F238E27FC236}">
                  <a16:creationId xmlns:a16="http://schemas.microsoft.com/office/drawing/2014/main" id="{D90533E0-CF16-4535-A593-30F1F3638841}"/>
                </a:ext>
              </a:extLst>
            </p:cNvPr>
            <p:cNvSpPr/>
            <p:nvPr/>
          </p:nvSpPr>
          <p:spPr>
            <a:xfrm>
              <a:off x="1302081" y="2372415"/>
              <a:ext cx="9420031" cy="766355"/>
            </a:xfrm>
            <a:prstGeom prst="roundRect">
              <a:avLst/>
            </a:prstGeom>
            <a:solidFill>
              <a:schemeClr val="bg1"/>
            </a:solidFill>
            <a:ln w="28575">
              <a:no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ymbio AR+LT"/>
                <a:ea typeface="+mn-ea"/>
                <a:cs typeface="Symbio AR+LT"/>
              </a:endParaRPr>
            </a:p>
          </p:txBody>
        </p:sp>
        <p:grpSp>
          <p:nvGrpSpPr>
            <p:cNvPr id="230" name="Group 229">
              <a:extLst>
                <a:ext uri="{FF2B5EF4-FFF2-40B4-BE49-F238E27FC236}">
                  <a16:creationId xmlns:a16="http://schemas.microsoft.com/office/drawing/2014/main" id="{7331DBD8-91F3-4603-A1C9-DCF5EFA633FF}"/>
                </a:ext>
              </a:extLst>
            </p:cNvPr>
            <p:cNvGrpSpPr/>
            <p:nvPr/>
          </p:nvGrpSpPr>
          <p:grpSpPr>
            <a:xfrm>
              <a:off x="10207542" y="2483798"/>
              <a:ext cx="905278" cy="531862"/>
              <a:chOff x="9366424" y="3553966"/>
              <a:chExt cx="549186" cy="352509"/>
            </a:xfrm>
          </p:grpSpPr>
          <p:grpSp>
            <p:nvGrpSpPr>
              <p:cNvPr id="235" name="Group 234">
                <a:extLst>
                  <a:ext uri="{FF2B5EF4-FFF2-40B4-BE49-F238E27FC236}">
                    <a16:creationId xmlns:a16="http://schemas.microsoft.com/office/drawing/2014/main" id="{F72FA7E7-6D66-4B2E-8473-170CBBC944AE}"/>
                  </a:ext>
                </a:extLst>
              </p:cNvPr>
              <p:cNvGrpSpPr/>
              <p:nvPr/>
            </p:nvGrpSpPr>
            <p:grpSpPr>
              <a:xfrm>
                <a:off x="9453162" y="3553966"/>
                <a:ext cx="387627" cy="352509"/>
                <a:chOff x="5112361" y="3348237"/>
                <a:chExt cx="1033500" cy="1033500"/>
              </a:xfrm>
            </p:grpSpPr>
            <p:sp>
              <p:nvSpPr>
                <p:cNvPr id="241" name="Google Shape;1186;p42">
                  <a:extLst>
                    <a:ext uri="{FF2B5EF4-FFF2-40B4-BE49-F238E27FC236}">
                      <a16:creationId xmlns:a16="http://schemas.microsoft.com/office/drawing/2014/main" id="{AD147A6E-57AC-4DEC-B3A4-99DE1F56A0EB}"/>
                    </a:ext>
                  </a:extLst>
                </p:cNvPr>
                <p:cNvSpPr/>
                <p:nvPr/>
              </p:nvSpPr>
              <p:spPr>
                <a:xfrm>
                  <a:off x="5112361" y="3348237"/>
                  <a:ext cx="1033500" cy="1033500"/>
                </a:xfrm>
                <a:prstGeom prst="ellipse">
                  <a:avLst/>
                </a:prstGeom>
                <a:solidFill>
                  <a:schemeClr val="accent3">
                    <a:lumMod val="50000"/>
                  </a:scheme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0D2547"/>
                    </a:solidFill>
                    <a:effectLst/>
                    <a:uLnTx/>
                    <a:uFillTx/>
                    <a:latin typeface="Symbio AR+LT"/>
                    <a:ea typeface="+mn-ea"/>
                    <a:cs typeface="Symbio AR+LT"/>
                  </a:endParaRPr>
                </a:p>
              </p:txBody>
            </p:sp>
            <p:sp>
              <p:nvSpPr>
                <p:cNvPr id="242" name="Google Shape;1187;p42">
                  <a:extLst>
                    <a:ext uri="{FF2B5EF4-FFF2-40B4-BE49-F238E27FC236}">
                      <a16:creationId xmlns:a16="http://schemas.microsoft.com/office/drawing/2014/main" id="{79BFC1F4-C2CB-49F1-991D-52357DD59689}"/>
                    </a:ext>
                  </a:extLst>
                </p:cNvPr>
                <p:cNvSpPr/>
                <p:nvPr/>
              </p:nvSpPr>
              <p:spPr>
                <a:xfrm>
                  <a:off x="5221432" y="3457310"/>
                  <a:ext cx="815400" cy="815400"/>
                </a:xfrm>
                <a:prstGeom prst="ellipse">
                  <a:avLst/>
                </a:prstGeom>
                <a:solidFill>
                  <a:schemeClr val="bg1"/>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endParaRPr kumimoji="0" sz="900" b="0" i="0" u="none" strike="noStrike" kern="1200" cap="none" spc="0" normalizeH="0" baseline="0" noProof="0" dirty="0">
                    <a:ln>
                      <a:noFill/>
                    </a:ln>
                    <a:solidFill>
                      <a:srgbClr val="0D2547"/>
                    </a:solidFill>
                    <a:effectLst/>
                    <a:uLnTx/>
                    <a:uFillTx/>
                    <a:latin typeface="Symbio AR+LT"/>
                    <a:ea typeface="+mn-ea"/>
                    <a:cs typeface="Symbio AR+LT"/>
                  </a:endParaRPr>
                </a:p>
              </p:txBody>
            </p:sp>
            <p:grpSp>
              <p:nvGrpSpPr>
                <p:cNvPr id="243" name="Google Shape;1188;p42">
                  <a:extLst>
                    <a:ext uri="{FF2B5EF4-FFF2-40B4-BE49-F238E27FC236}">
                      <a16:creationId xmlns:a16="http://schemas.microsoft.com/office/drawing/2014/main" id="{F77BA3C6-2BB9-4C6B-BA6B-255205F86353}"/>
                    </a:ext>
                  </a:extLst>
                </p:cNvPr>
                <p:cNvGrpSpPr/>
                <p:nvPr/>
              </p:nvGrpSpPr>
              <p:grpSpPr>
                <a:xfrm>
                  <a:off x="5400545" y="3665715"/>
                  <a:ext cx="457189" cy="398590"/>
                  <a:chOff x="5046550" y="2327025"/>
                  <a:chExt cx="299325" cy="261525"/>
                </a:xfrm>
              </p:grpSpPr>
              <p:sp>
                <p:nvSpPr>
                  <p:cNvPr id="244" name="Google Shape;1189;p42">
                    <a:extLst>
                      <a:ext uri="{FF2B5EF4-FFF2-40B4-BE49-F238E27FC236}">
                        <a16:creationId xmlns:a16="http://schemas.microsoft.com/office/drawing/2014/main" id="{D8DF51D9-E653-4F30-9C2F-1CB65E68E097}"/>
                      </a:ext>
                    </a:extLst>
                  </p:cNvPr>
                  <p:cNvSpPr/>
                  <p:nvPr/>
                </p:nvSpPr>
                <p:spPr>
                  <a:xfrm>
                    <a:off x="5046550" y="2448325"/>
                    <a:ext cx="297750" cy="140225"/>
                  </a:xfrm>
                  <a:custGeom>
                    <a:avLst/>
                    <a:gdLst/>
                    <a:ahLst/>
                    <a:cxnLst/>
                    <a:rect l="l" t="t" r="r" b="b"/>
                    <a:pathLst>
                      <a:path w="11910" h="5609" extrusionOk="0">
                        <a:moveTo>
                          <a:pt x="4569" y="1386"/>
                        </a:moveTo>
                        <a:cubicBezTo>
                          <a:pt x="4538" y="1575"/>
                          <a:pt x="4506" y="1828"/>
                          <a:pt x="4443" y="2111"/>
                        </a:cubicBezTo>
                        <a:lnTo>
                          <a:pt x="757" y="2111"/>
                        </a:lnTo>
                        <a:lnTo>
                          <a:pt x="757" y="1386"/>
                        </a:lnTo>
                        <a:close/>
                        <a:moveTo>
                          <a:pt x="11185" y="1386"/>
                        </a:moveTo>
                        <a:lnTo>
                          <a:pt x="11185" y="2111"/>
                        </a:lnTo>
                        <a:lnTo>
                          <a:pt x="7530" y="2111"/>
                        </a:lnTo>
                        <a:cubicBezTo>
                          <a:pt x="7467" y="1828"/>
                          <a:pt x="7436" y="1575"/>
                          <a:pt x="7373" y="1386"/>
                        </a:cubicBezTo>
                        <a:close/>
                        <a:moveTo>
                          <a:pt x="5955" y="725"/>
                        </a:moveTo>
                        <a:cubicBezTo>
                          <a:pt x="6270" y="725"/>
                          <a:pt x="6396" y="788"/>
                          <a:pt x="6491" y="1071"/>
                        </a:cubicBezTo>
                        <a:cubicBezTo>
                          <a:pt x="6743" y="1639"/>
                          <a:pt x="6900" y="2804"/>
                          <a:pt x="7247" y="4852"/>
                        </a:cubicBezTo>
                        <a:lnTo>
                          <a:pt x="4664" y="4852"/>
                        </a:lnTo>
                        <a:cubicBezTo>
                          <a:pt x="5010" y="2804"/>
                          <a:pt x="5168" y="1639"/>
                          <a:pt x="5388" y="1071"/>
                        </a:cubicBezTo>
                        <a:cubicBezTo>
                          <a:pt x="5514" y="788"/>
                          <a:pt x="5640" y="725"/>
                          <a:pt x="5955" y="725"/>
                        </a:cubicBezTo>
                        <a:close/>
                        <a:moveTo>
                          <a:pt x="5955" y="0"/>
                        </a:moveTo>
                        <a:cubicBezTo>
                          <a:pt x="5357" y="0"/>
                          <a:pt x="5010" y="221"/>
                          <a:pt x="4758" y="725"/>
                        </a:cubicBezTo>
                        <a:lnTo>
                          <a:pt x="347" y="725"/>
                        </a:lnTo>
                        <a:cubicBezTo>
                          <a:pt x="158" y="725"/>
                          <a:pt x="1" y="882"/>
                          <a:pt x="1" y="1071"/>
                        </a:cubicBezTo>
                        <a:lnTo>
                          <a:pt x="1" y="2458"/>
                        </a:lnTo>
                        <a:cubicBezTo>
                          <a:pt x="1" y="2647"/>
                          <a:pt x="158" y="2804"/>
                          <a:pt x="347" y="2804"/>
                        </a:cubicBezTo>
                        <a:lnTo>
                          <a:pt x="4254" y="2804"/>
                        </a:lnTo>
                        <a:cubicBezTo>
                          <a:pt x="4191" y="3371"/>
                          <a:pt x="4065" y="4064"/>
                          <a:pt x="3907" y="4884"/>
                        </a:cubicBezTo>
                        <a:lnTo>
                          <a:pt x="3498" y="4884"/>
                        </a:lnTo>
                        <a:cubicBezTo>
                          <a:pt x="3309" y="4884"/>
                          <a:pt x="3151" y="5041"/>
                          <a:pt x="3151" y="5262"/>
                        </a:cubicBezTo>
                        <a:cubicBezTo>
                          <a:pt x="3151" y="5451"/>
                          <a:pt x="3309" y="5608"/>
                          <a:pt x="3498" y="5608"/>
                        </a:cubicBezTo>
                        <a:lnTo>
                          <a:pt x="8350" y="5608"/>
                        </a:lnTo>
                        <a:cubicBezTo>
                          <a:pt x="8539" y="5608"/>
                          <a:pt x="8696" y="5451"/>
                          <a:pt x="8696" y="5262"/>
                        </a:cubicBezTo>
                        <a:cubicBezTo>
                          <a:pt x="8696" y="5041"/>
                          <a:pt x="8539" y="4884"/>
                          <a:pt x="8350" y="4884"/>
                        </a:cubicBezTo>
                        <a:lnTo>
                          <a:pt x="7972" y="4884"/>
                        </a:lnTo>
                        <a:cubicBezTo>
                          <a:pt x="7814" y="4064"/>
                          <a:pt x="7688" y="3403"/>
                          <a:pt x="7593" y="2804"/>
                        </a:cubicBezTo>
                        <a:lnTo>
                          <a:pt x="11500" y="2804"/>
                        </a:lnTo>
                        <a:cubicBezTo>
                          <a:pt x="11689" y="2804"/>
                          <a:pt x="11847" y="2647"/>
                          <a:pt x="11847" y="2458"/>
                        </a:cubicBezTo>
                        <a:lnTo>
                          <a:pt x="11847" y="1071"/>
                        </a:lnTo>
                        <a:cubicBezTo>
                          <a:pt x="11910" y="882"/>
                          <a:pt x="11752" y="725"/>
                          <a:pt x="11532" y="725"/>
                        </a:cubicBezTo>
                        <a:lnTo>
                          <a:pt x="7121" y="725"/>
                        </a:lnTo>
                        <a:cubicBezTo>
                          <a:pt x="6900" y="252"/>
                          <a:pt x="6554" y="0"/>
                          <a:pt x="5955"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D2547"/>
                      </a:solidFill>
                      <a:effectLst/>
                      <a:uLnTx/>
                      <a:uFillTx/>
                      <a:latin typeface="Symbio AR+LT"/>
                      <a:ea typeface="+mn-ea"/>
                      <a:cs typeface="Symbio AR+LT"/>
                    </a:endParaRPr>
                  </a:p>
                </p:txBody>
              </p:sp>
              <p:sp>
                <p:nvSpPr>
                  <p:cNvPr id="245" name="Google Shape;1190;p42">
                    <a:extLst>
                      <a:ext uri="{FF2B5EF4-FFF2-40B4-BE49-F238E27FC236}">
                        <a16:creationId xmlns:a16="http://schemas.microsoft.com/office/drawing/2014/main" id="{2056D462-7364-4FCC-9843-561C1F8BE2F7}"/>
                      </a:ext>
                    </a:extLst>
                  </p:cNvPr>
                  <p:cNvSpPr/>
                  <p:nvPr/>
                </p:nvSpPr>
                <p:spPr>
                  <a:xfrm>
                    <a:off x="5241900" y="2327025"/>
                    <a:ext cx="103975" cy="121325"/>
                  </a:xfrm>
                  <a:custGeom>
                    <a:avLst/>
                    <a:gdLst/>
                    <a:ahLst/>
                    <a:cxnLst/>
                    <a:rect l="l" t="t" r="r" b="b"/>
                    <a:pathLst>
                      <a:path w="4159" h="4853" extrusionOk="0">
                        <a:moveTo>
                          <a:pt x="1985" y="725"/>
                        </a:moveTo>
                        <a:cubicBezTo>
                          <a:pt x="2394" y="725"/>
                          <a:pt x="2709" y="1040"/>
                          <a:pt x="2709" y="1450"/>
                        </a:cubicBezTo>
                        <a:cubicBezTo>
                          <a:pt x="2709" y="1828"/>
                          <a:pt x="2394" y="2143"/>
                          <a:pt x="1985" y="2143"/>
                        </a:cubicBezTo>
                        <a:cubicBezTo>
                          <a:pt x="1607" y="2143"/>
                          <a:pt x="1292" y="1828"/>
                          <a:pt x="1292" y="1450"/>
                        </a:cubicBezTo>
                        <a:cubicBezTo>
                          <a:pt x="1292" y="1040"/>
                          <a:pt x="1638" y="725"/>
                          <a:pt x="1985" y="725"/>
                        </a:cubicBezTo>
                        <a:close/>
                        <a:moveTo>
                          <a:pt x="1985" y="2804"/>
                        </a:moveTo>
                        <a:cubicBezTo>
                          <a:pt x="2741" y="2804"/>
                          <a:pt x="3371" y="3435"/>
                          <a:pt x="3371" y="4191"/>
                        </a:cubicBezTo>
                        <a:lnTo>
                          <a:pt x="630" y="4191"/>
                        </a:lnTo>
                        <a:cubicBezTo>
                          <a:pt x="630" y="3435"/>
                          <a:pt x="1260" y="2804"/>
                          <a:pt x="1985" y="2804"/>
                        </a:cubicBezTo>
                        <a:close/>
                        <a:moveTo>
                          <a:pt x="2048" y="1"/>
                        </a:moveTo>
                        <a:cubicBezTo>
                          <a:pt x="1292" y="1"/>
                          <a:pt x="662" y="631"/>
                          <a:pt x="662" y="1387"/>
                        </a:cubicBezTo>
                        <a:cubicBezTo>
                          <a:pt x="662" y="1765"/>
                          <a:pt x="819" y="2111"/>
                          <a:pt x="1040" y="2332"/>
                        </a:cubicBezTo>
                        <a:cubicBezTo>
                          <a:pt x="410" y="2710"/>
                          <a:pt x="0" y="3372"/>
                          <a:pt x="0" y="4159"/>
                        </a:cubicBezTo>
                        <a:lnTo>
                          <a:pt x="0" y="4506"/>
                        </a:lnTo>
                        <a:cubicBezTo>
                          <a:pt x="0" y="4695"/>
                          <a:pt x="158" y="4852"/>
                          <a:pt x="347" y="4852"/>
                        </a:cubicBezTo>
                        <a:lnTo>
                          <a:pt x="3812" y="4852"/>
                        </a:lnTo>
                        <a:cubicBezTo>
                          <a:pt x="4001" y="4852"/>
                          <a:pt x="4159" y="4695"/>
                          <a:pt x="4159" y="4506"/>
                        </a:cubicBezTo>
                        <a:lnTo>
                          <a:pt x="4159" y="4159"/>
                        </a:lnTo>
                        <a:cubicBezTo>
                          <a:pt x="4096" y="3403"/>
                          <a:pt x="3655" y="2710"/>
                          <a:pt x="3025" y="2332"/>
                        </a:cubicBezTo>
                        <a:cubicBezTo>
                          <a:pt x="3245" y="2111"/>
                          <a:pt x="3403" y="1765"/>
                          <a:pt x="3403" y="1387"/>
                        </a:cubicBezTo>
                        <a:cubicBezTo>
                          <a:pt x="3403" y="631"/>
                          <a:pt x="2772" y="1"/>
                          <a:pt x="2048"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D2547"/>
                      </a:solidFill>
                      <a:effectLst/>
                      <a:uLnTx/>
                      <a:uFillTx/>
                      <a:latin typeface="Symbio AR+LT"/>
                      <a:ea typeface="+mn-ea"/>
                      <a:cs typeface="Symbio AR+LT"/>
                    </a:endParaRPr>
                  </a:p>
                </p:txBody>
              </p:sp>
              <p:sp>
                <p:nvSpPr>
                  <p:cNvPr id="246" name="Google Shape;1191;p42">
                    <a:extLst>
                      <a:ext uri="{FF2B5EF4-FFF2-40B4-BE49-F238E27FC236}">
                        <a16:creationId xmlns:a16="http://schemas.microsoft.com/office/drawing/2014/main" id="{F38ABCA0-91A8-44F7-AA47-773103EB379E}"/>
                      </a:ext>
                    </a:extLst>
                  </p:cNvPr>
                  <p:cNvSpPr/>
                  <p:nvPr/>
                </p:nvSpPr>
                <p:spPr>
                  <a:xfrm>
                    <a:off x="5048925" y="2328600"/>
                    <a:ext cx="103975" cy="121325"/>
                  </a:xfrm>
                  <a:custGeom>
                    <a:avLst/>
                    <a:gdLst/>
                    <a:ahLst/>
                    <a:cxnLst/>
                    <a:rect l="l" t="t" r="r" b="b"/>
                    <a:pathLst>
                      <a:path w="4159" h="4853" extrusionOk="0">
                        <a:moveTo>
                          <a:pt x="2048" y="662"/>
                        </a:moveTo>
                        <a:cubicBezTo>
                          <a:pt x="2426" y="662"/>
                          <a:pt x="2741" y="977"/>
                          <a:pt x="2741" y="1387"/>
                        </a:cubicBezTo>
                        <a:cubicBezTo>
                          <a:pt x="2741" y="1765"/>
                          <a:pt x="2426" y="2080"/>
                          <a:pt x="2048" y="2080"/>
                        </a:cubicBezTo>
                        <a:cubicBezTo>
                          <a:pt x="1639" y="2080"/>
                          <a:pt x="1324" y="1765"/>
                          <a:pt x="1324" y="1387"/>
                        </a:cubicBezTo>
                        <a:cubicBezTo>
                          <a:pt x="1324" y="977"/>
                          <a:pt x="1670" y="662"/>
                          <a:pt x="2048" y="662"/>
                        </a:cubicBezTo>
                        <a:close/>
                        <a:moveTo>
                          <a:pt x="2048" y="2710"/>
                        </a:moveTo>
                        <a:cubicBezTo>
                          <a:pt x="2773" y="2710"/>
                          <a:pt x="3403" y="3340"/>
                          <a:pt x="3403" y="4096"/>
                        </a:cubicBezTo>
                        <a:lnTo>
                          <a:pt x="662" y="4096"/>
                        </a:lnTo>
                        <a:cubicBezTo>
                          <a:pt x="662" y="3340"/>
                          <a:pt x="1292" y="2710"/>
                          <a:pt x="2048" y="2710"/>
                        </a:cubicBezTo>
                        <a:close/>
                        <a:moveTo>
                          <a:pt x="2111" y="1"/>
                        </a:moveTo>
                        <a:cubicBezTo>
                          <a:pt x="1355" y="1"/>
                          <a:pt x="725" y="631"/>
                          <a:pt x="725" y="1387"/>
                        </a:cubicBezTo>
                        <a:cubicBezTo>
                          <a:pt x="725" y="1733"/>
                          <a:pt x="882" y="2080"/>
                          <a:pt x="1134" y="2332"/>
                        </a:cubicBezTo>
                        <a:cubicBezTo>
                          <a:pt x="410" y="2647"/>
                          <a:pt x="0" y="3340"/>
                          <a:pt x="0" y="4128"/>
                        </a:cubicBezTo>
                        <a:lnTo>
                          <a:pt x="0" y="4474"/>
                        </a:lnTo>
                        <a:cubicBezTo>
                          <a:pt x="0" y="4695"/>
                          <a:pt x="158" y="4852"/>
                          <a:pt x="347" y="4852"/>
                        </a:cubicBezTo>
                        <a:lnTo>
                          <a:pt x="3812" y="4852"/>
                        </a:lnTo>
                        <a:cubicBezTo>
                          <a:pt x="4001" y="4852"/>
                          <a:pt x="4159" y="4695"/>
                          <a:pt x="4159" y="4474"/>
                        </a:cubicBezTo>
                        <a:lnTo>
                          <a:pt x="4159" y="4128"/>
                        </a:lnTo>
                        <a:cubicBezTo>
                          <a:pt x="4159" y="3340"/>
                          <a:pt x="3718" y="2678"/>
                          <a:pt x="3088" y="2332"/>
                        </a:cubicBezTo>
                        <a:cubicBezTo>
                          <a:pt x="3340" y="2080"/>
                          <a:pt x="3497" y="1733"/>
                          <a:pt x="3497" y="1387"/>
                        </a:cubicBezTo>
                        <a:cubicBezTo>
                          <a:pt x="3497" y="631"/>
                          <a:pt x="2867" y="1"/>
                          <a:pt x="2111"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D2547"/>
                      </a:solidFill>
                      <a:effectLst/>
                      <a:uLnTx/>
                      <a:uFillTx/>
                      <a:latin typeface="Symbio AR+LT"/>
                      <a:ea typeface="+mn-ea"/>
                      <a:cs typeface="Symbio AR+LT"/>
                    </a:endParaRPr>
                  </a:p>
                </p:txBody>
              </p:sp>
            </p:grpSp>
          </p:grpSp>
          <p:sp>
            <p:nvSpPr>
              <p:cNvPr id="240" name="Rectangle 239">
                <a:extLst>
                  <a:ext uri="{FF2B5EF4-FFF2-40B4-BE49-F238E27FC236}">
                    <a16:creationId xmlns:a16="http://schemas.microsoft.com/office/drawing/2014/main" id="{B9E64FE0-2854-43D1-94D6-74AC0F22B4E9}"/>
                  </a:ext>
                </a:extLst>
              </p:cNvPr>
              <p:cNvSpPr/>
              <p:nvPr/>
            </p:nvSpPr>
            <p:spPr>
              <a:xfrm>
                <a:off x="9366424" y="3607816"/>
                <a:ext cx="549186" cy="24478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SA" sz="1800" b="1" i="0" u="none" strike="noStrike" kern="1200" cap="none" spc="0" normalizeH="0" baseline="0" noProof="0" dirty="0">
                    <a:ln>
                      <a:noFill/>
                    </a:ln>
                    <a:solidFill>
                      <a:srgbClr val="04DAD5"/>
                    </a:solidFill>
                    <a:effectLst>
                      <a:outerShdw blurRad="38100" dist="38100" dir="2700000" algn="tl">
                        <a:srgbClr val="000000">
                          <a:alpha val="43137"/>
                        </a:srgbClr>
                      </a:outerShdw>
                    </a:effectLst>
                    <a:uLnTx/>
                    <a:uFillTx/>
                    <a:latin typeface="SST Arabic" panose="020B0504030504020204" pitchFamily="34" charset="-78"/>
                    <a:ea typeface="+mn-ea"/>
                    <a:cs typeface="SST Arabic" panose="020B0504030504020204" pitchFamily="34" charset="-78"/>
                  </a:rPr>
                  <a:t>1</a:t>
                </a:r>
              </a:p>
            </p:txBody>
          </p:sp>
        </p:grpSp>
        <p:sp>
          <p:nvSpPr>
            <p:cNvPr id="258" name="Rectangle 257">
              <a:extLst>
                <a:ext uri="{FF2B5EF4-FFF2-40B4-BE49-F238E27FC236}">
                  <a16:creationId xmlns:a16="http://schemas.microsoft.com/office/drawing/2014/main" id="{E8C38F8C-3554-454F-B060-C2DEBF0C8B65}"/>
                </a:ext>
              </a:extLst>
            </p:cNvPr>
            <p:cNvSpPr/>
            <p:nvPr/>
          </p:nvSpPr>
          <p:spPr>
            <a:xfrm>
              <a:off x="3301378" y="2531382"/>
              <a:ext cx="5421437" cy="388568"/>
            </a:xfrm>
            <a:prstGeom prst="rect">
              <a:avLst/>
            </a:prstGeom>
          </p:spPr>
          <p:txBody>
            <a:bodyPr wrap="square">
              <a:spAutoFit/>
            </a:bodyPr>
            <a:lstStyle/>
            <a:p>
              <a:pPr marL="0" marR="0" lvl="0" indent="0" algn="ctr" defTabSz="400050" rtl="0" eaLnBrk="1" fontAlgn="auto" latinLnBrk="0" hangingPunct="1">
                <a:lnSpc>
                  <a:spcPct val="150000"/>
                </a:lnSpc>
                <a:spcBef>
                  <a:spcPct val="0"/>
                </a:spcBef>
                <a:spcAft>
                  <a:spcPct val="35000"/>
                </a:spcAft>
                <a:buClrTx/>
                <a:buSzTx/>
                <a:buFontTx/>
                <a:buNone/>
                <a:tabLst/>
                <a:defRPr/>
              </a:pPr>
              <a:r>
                <a:rPr kumimoji="0" lang="ar-SA" sz="1400" b="1" i="0" u="none" strike="noStrike" kern="1200" cap="none" spc="0" normalizeH="0" baseline="0" noProof="0" dirty="0">
                  <a:ln>
                    <a:noFill/>
                  </a:ln>
                  <a:solidFill>
                    <a:srgbClr val="002448"/>
                  </a:solidFill>
                  <a:effectLst/>
                  <a:uLnTx/>
                  <a:uFillTx/>
                  <a:latin typeface="SST Arabic" panose="020B0504030504020204" pitchFamily="34" charset="-78"/>
                  <a:ea typeface="+mn-ea"/>
                  <a:cs typeface="SST Arabic" panose="020B0504030504020204" pitchFamily="34" charset="-78"/>
                </a:rPr>
                <a:t>عدم رصد أي محضر سابق للمسافر خلال ال 3 أشهر الماضية</a:t>
              </a:r>
            </a:p>
          </p:txBody>
        </p:sp>
      </p:grpSp>
      <p:sp>
        <p:nvSpPr>
          <p:cNvPr id="6" name="Rectangle 5">
            <a:extLst>
              <a:ext uri="{FF2B5EF4-FFF2-40B4-BE49-F238E27FC236}">
                <a16:creationId xmlns:a16="http://schemas.microsoft.com/office/drawing/2014/main" id="{FD3ED554-40A8-4368-B7B7-1405E8FB679B}"/>
              </a:ext>
            </a:extLst>
          </p:cNvPr>
          <p:cNvSpPr/>
          <p:nvPr/>
        </p:nvSpPr>
        <p:spPr>
          <a:xfrm>
            <a:off x="0" y="1337821"/>
            <a:ext cx="12192000" cy="4124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ymbio AR+LT"/>
              <a:ea typeface="+mn-ea"/>
              <a:cs typeface="Symbio AR+LT"/>
            </a:endParaRPr>
          </a:p>
        </p:txBody>
      </p:sp>
      <p:sp>
        <p:nvSpPr>
          <p:cNvPr id="301" name="Rectangle 300">
            <a:extLst>
              <a:ext uri="{FF2B5EF4-FFF2-40B4-BE49-F238E27FC236}">
                <a16:creationId xmlns:a16="http://schemas.microsoft.com/office/drawing/2014/main" id="{D47BF1EE-3072-4AA2-AE2D-0077B7BBE2E7}"/>
              </a:ext>
            </a:extLst>
          </p:cNvPr>
          <p:cNvSpPr/>
          <p:nvPr/>
        </p:nvSpPr>
        <p:spPr>
          <a:xfrm>
            <a:off x="2696143" y="1404795"/>
            <a:ext cx="6799715" cy="320088"/>
          </a:xfrm>
          <a:prstGeom prst="rect">
            <a:avLst/>
          </a:prstGeom>
        </p:spPr>
        <p:txBody>
          <a:bodyPr wrap="square">
            <a:spAutoFit/>
          </a:bodyPr>
          <a:lstStyle/>
          <a:p>
            <a:pPr marL="0" marR="0" lvl="0" indent="0" algn="ctr" defTabSz="400050" rtl="0" eaLnBrk="1" fontAlgn="auto" latinLnBrk="0" hangingPunct="1">
              <a:lnSpc>
                <a:spcPct val="90000"/>
              </a:lnSpc>
              <a:spcBef>
                <a:spcPct val="0"/>
              </a:spcBef>
              <a:spcAft>
                <a:spcPct val="35000"/>
              </a:spcAft>
              <a:buClrTx/>
              <a:buSzTx/>
              <a:buFontTx/>
              <a:buNone/>
              <a:tabLst/>
              <a:defRPr/>
            </a:pPr>
            <a:r>
              <a:rPr kumimoji="0" lang="ar-SA" sz="1600" b="1" i="0" u="none" strike="noStrike" kern="1200" cap="none" spc="0" normalizeH="0" baseline="0" noProof="0" dirty="0">
                <a:ln>
                  <a:noFill/>
                </a:ln>
                <a:solidFill>
                  <a:srgbClr val="002448"/>
                </a:solidFill>
                <a:effectLst/>
                <a:uLnTx/>
                <a:uFillTx/>
                <a:latin typeface="SST Arabic" panose="020B0504030504020204" pitchFamily="34" charset="-78"/>
                <a:ea typeface="+mn-ea"/>
                <a:cs typeface="SST Arabic" panose="020B0504030504020204" pitchFamily="34" charset="-78"/>
              </a:rPr>
              <a:t>يتم استبعاد المسافر الذي يطابق المعايير ادناه من الاستهداف بالقاعدة </a:t>
            </a:r>
          </a:p>
        </p:txBody>
      </p:sp>
      <p:grpSp>
        <p:nvGrpSpPr>
          <p:cNvPr id="304" name="Group 303">
            <a:extLst>
              <a:ext uri="{FF2B5EF4-FFF2-40B4-BE49-F238E27FC236}">
                <a16:creationId xmlns:a16="http://schemas.microsoft.com/office/drawing/2014/main" id="{77442F91-C813-48CE-AABA-CA74AC2D138E}"/>
              </a:ext>
            </a:extLst>
          </p:cNvPr>
          <p:cNvGrpSpPr/>
          <p:nvPr/>
        </p:nvGrpSpPr>
        <p:grpSpPr>
          <a:xfrm>
            <a:off x="1122153" y="3677853"/>
            <a:ext cx="9990667" cy="821035"/>
            <a:chOff x="1122153" y="2372415"/>
            <a:chExt cx="9990667" cy="821035"/>
          </a:xfrm>
        </p:grpSpPr>
        <p:sp>
          <p:nvSpPr>
            <p:cNvPr id="305" name="Rectangle: Rounded Corners 304">
              <a:extLst>
                <a:ext uri="{FF2B5EF4-FFF2-40B4-BE49-F238E27FC236}">
                  <a16:creationId xmlns:a16="http://schemas.microsoft.com/office/drawing/2014/main" id="{6EB08640-1B9A-4B13-9892-672F05A1076B}"/>
                </a:ext>
              </a:extLst>
            </p:cNvPr>
            <p:cNvSpPr/>
            <p:nvPr/>
          </p:nvSpPr>
          <p:spPr>
            <a:xfrm>
              <a:off x="1122153" y="2408555"/>
              <a:ext cx="9608094" cy="784895"/>
            </a:xfrm>
            <a:prstGeom prst="roundRect">
              <a:avLst/>
            </a:prstGeom>
            <a:solidFill>
              <a:srgbClr val="1BACA9">
                <a:alpha val="69804"/>
              </a:srgbClr>
            </a:solidFill>
            <a:ln w="28575">
              <a:no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ymbio AR+LT"/>
                <a:ea typeface="+mn-ea"/>
                <a:cs typeface="Symbio AR+LT"/>
              </a:endParaRPr>
            </a:p>
          </p:txBody>
        </p:sp>
        <p:sp>
          <p:nvSpPr>
            <p:cNvPr id="306" name="Rectangle: Rounded Corners 305">
              <a:extLst>
                <a:ext uri="{FF2B5EF4-FFF2-40B4-BE49-F238E27FC236}">
                  <a16:creationId xmlns:a16="http://schemas.microsoft.com/office/drawing/2014/main" id="{30BC4471-E222-4999-BE5D-050EBCC34883}"/>
                </a:ext>
              </a:extLst>
            </p:cNvPr>
            <p:cNvSpPr/>
            <p:nvPr/>
          </p:nvSpPr>
          <p:spPr>
            <a:xfrm>
              <a:off x="1302081" y="2372415"/>
              <a:ext cx="9420031" cy="766355"/>
            </a:xfrm>
            <a:prstGeom prst="roundRect">
              <a:avLst/>
            </a:prstGeom>
            <a:solidFill>
              <a:schemeClr val="bg1"/>
            </a:solidFill>
            <a:ln w="28575">
              <a:no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ymbio AR+LT"/>
                <a:ea typeface="+mn-ea"/>
                <a:cs typeface="Symbio AR+LT"/>
              </a:endParaRPr>
            </a:p>
          </p:txBody>
        </p:sp>
        <p:grpSp>
          <p:nvGrpSpPr>
            <p:cNvPr id="307" name="Group 306">
              <a:extLst>
                <a:ext uri="{FF2B5EF4-FFF2-40B4-BE49-F238E27FC236}">
                  <a16:creationId xmlns:a16="http://schemas.microsoft.com/office/drawing/2014/main" id="{C2D3FA73-05C8-4905-A996-EBCEDE790AFF}"/>
                </a:ext>
              </a:extLst>
            </p:cNvPr>
            <p:cNvGrpSpPr/>
            <p:nvPr/>
          </p:nvGrpSpPr>
          <p:grpSpPr>
            <a:xfrm>
              <a:off x="10207542" y="2483798"/>
              <a:ext cx="905278" cy="531862"/>
              <a:chOff x="9366424" y="3553966"/>
              <a:chExt cx="549186" cy="352509"/>
            </a:xfrm>
          </p:grpSpPr>
          <p:grpSp>
            <p:nvGrpSpPr>
              <p:cNvPr id="309" name="Group 308">
                <a:extLst>
                  <a:ext uri="{FF2B5EF4-FFF2-40B4-BE49-F238E27FC236}">
                    <a16:creationId xmlns:a16="http://schemas.microsoft.com/office/drawing/2014/main" id="{99EF01B5-099B-45FB-9B58-E406C6814CBB}"/>
                  </a:ext>
                </a:extLst>
              </p:cNvPr>
              <p:cNvGrpSpPr/>
              <p:nvPr/>
            </p:nvGrpSpPr>
            <p:grpSpPr>
              <a:xfrm>
                <a:off x="9453162" y="3553966"/>
                <a:ext cx="387627" cy="352509"/>
                <a:chOff x="5112361" y="3348237"/>
                <a:chExt cx="1033500" cy="1033500"/>
              </a:xfrm>
            </p:grpSpPr>
            <p:sp>
              <p:nvSpPr>
                <p:cNvPr id="311" name="Google Shape;1186;p42">
                  <a:extLst>
                    <a:ext uri="{FF2B5EF4-FFF2-40B4-BE49-F238E27FC236}">
                      <a16:creationId xmlns:a16="http://schemas.microsoft.com/office/drawing/2014/main" id="{3B1D5D61-7076-4B22-96AE-F5F992C70702}"/>
                    </a:ext>
                  </a:extLst>
                </p:cNvPr>
                <p:cNvSpPr/>
                <p:nvPr/>
              </p:nvSpPr>
              <p:spPr>
                <a:xfrm>
                  <a:off x="5112361" y="3348237"/>
                  <a:ext cx="1033500" cy="1033500"/>
                </a:xfrm>
                <a:prstGeom prst="ellipse">
                  <a:avLst/>
                </a:prstGeom>
                <a:solidFill>
                  <a:schemeClr val="accent3">
                    <a:lumMod val="50000"/>
                  </a:scheme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0D2547"/>
                    </a:solidFill>
                    <a:effectLst/>
                    <a:uLnTx/>
                    <a:uFillTx/>
                    <a:latin typeface="Symbio AR+LT"/>
                    <a:ea typeface="+mn-ea"/>
                    <a:cs typeface="Symbio AR+LT"/>
                  </a:endParaRPr>
                </a:p>
              </p:txBody>
            </p:sp>
            <p:sp>
              <p:nvSpPr>
                <p:cNvPr id="312" name="Google Shape;1187;p42">
                  <a:extLst>
                    <a:ext uri="{FF2B5EF4-FFF2-40B4-BE49-F238E27FC236}">
                      <a16:creationId xmlns:a16="http://schemas.microsoft.com/office/drawing/2014/main" id="{DA620DDE-7EF0-4F52-BEAC-AD31181DE4FE}"/>
                    </a:ext>
                  </a:extLst>
                </p:cNvPr>
                <p:cNvSpPr/>
                <p:nvPr/>
              </p:nvSpPr>
              <p:spPr>
                <a:xfrm>
                  <a:off x="5221432" y="3457310"/>
                  <a:ext cx="815400" cy="815400"/>
                </a:xfrm>
                <a:prstGeom prst="ellipse">
                  <a:avLst/>
                </a:prstGeom>
                <a:solidFill>
                  <a:schemeClr val="bg1"/>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endParaRPr kumimoji="0" sz="900" b="0" i="0" u="none" strike="noStrike" kern="1200" cap="none" spc="0" normalizeH="0" baseline="0" noProof="0" dirty="0">
                    <a:ln>
                      <a:noFill/>
                    </a:ln>
                    <a:solidFill>
                      <a:srgbClr val="0D2547"/>
                    </a:solidFill>
                    <a:effectLst/>
                    <a:uLnTx/>
                    <a:uFillTx/>
                    <a:latin typeface="Symbio AR+LT"/>
                    <a:ea typeface="+mn-ea"/>
                    <a:cs typeface="Symbio AR+LT"/>
                  </a:endParaRPr>
                </a:p>
              </p:txBody>
            </p:sp>
            <p:grpSp>
              <p:nvGrpSpPr>
                <p:cNvPr id="313" name="Google Shape;1188;p42">
                  <a:extLst>
                    <a:ext uri="{FF2B5EF4-FFF2-40B4-BE49-F238E27FC236}">
                      <a16:creationId xmlns:a16="http://schemas.microsoft.com/office/drawing/2014/main" id="{241013F3-5753-4120-A5E3-D6F3AC4DD097}"/>
                    </a:ext>
                  </a:extLst>
                </p:cNvPr>
                <p:cNvGrpSpPr/>
                <p:nvPr/>
              </p:nvGrpSpPr>
              <p:grpSpPr>
                <a:xfrm>
                  <a:off x="5400545" y="3665715"/>
                  <a:ext cx="457189" cy="398590"/>
                  <a:chOff x="5046550" y="2327025"/>
                  <a:chExt cx="299325" cy="261525"/>
                </a:xfrm>
              </p:grpSpPr>
              <p:sp>
                <p:nvSpPr>
                  <p:cNvPr id="314" name="Google Shape;1189;p42">
                    <a:extLst>
                      <a:ext uri="{FF2B5EF4-FFF2-40B4-BE49-F238E27FC236}">
                        <a16:creationId xmlns:a16="http://schemas.microsoft.com/office/drawing/2014/main" id="{64B865D9-E3CB-4187-8BA2-EC1795D34BEF}"/>
                      </a:ext>
                    </a:extLst>
                  </p:cNvPr>
                  <p:cNvSpPr/>
                  <p:nvPr/>
                </p:nvSpPr>
                <p:spPr>
                  <a:xfrm>
                    <a:off x="5046550" y="2448325"/>
                    <a:ext cx="297750" cy="140225"/>
                  </a:xfrm>
                  <a:custGeom>
                    <a:avLst/>
                    <a:gdLst/>
                    <a:ahLst/>
                    <a:cxnLst/>
                    <a:rect l="l" t="t" r="r" b="b"/>
                    <a:pathLst>
                      <a:path w="11910" h="5609" extrusionOk="0">
                        <a:moveTo>
                          <a:pt x="4569" y="1386"/>
                        </a:moveTo>
                        <a:cubicBezTo>
                          <a:pt x="4538" y="1575"/>
                          <a:pt x="4506" y="1828"/>
                          <a:pt x="4443" y="2111"/>
                        </a:cubicBezTo>
                        <a:lnTo>
                          <a:pt x="757" y="2111"/>
                        </a:lnTo>
                        <a:lnTo>
                          <a:pt x="757" y="1386"/>
                        </a:lnTo>
                        <a:close/>
                        <a:moveTo>
                          <a:pt x="11185" y="1386"/>
                        </a:moveTo>
                        <a:lnTo>
                          <a:pt x="11185" y="2111"/>
                        </a:lnTo>
                        <a:lnTo>
                          <a:pt x="7530" y="2111"/>
                        </a:lnTo>
                        <a:cubicBezTo>
                          <a:pt x="7467" y="1828"/>
                          <a:pt x="7436" y="1575"/>
                          <a:pt x="7373" y="1386"/>
                        </a:cubicBezTo>
                        <a:close/>
                        <a:moveTo>
                          <a:pt x="5955" y="725"/>
                        </a:moveTo>
                        <a:cubicBezTo>
                          <a:pt x="6270" y="725"/>
                          <a:pt x="6396" y="788"/>
                          <a:pt x="6491" y="1071"/>
                        </a:cubicBezTo>
                        <a:cubicBezTo>
                          <a:pt x="6743" y="1639"/>
                          <a:pt x="6900" y="2804"/>
                          <a:pt x="7247" y="4852"/>
                        </a:cubicBezTo>
                        <a:lnTo>
                          <a:pt x="4664" y="4852"/>
                        </a:lnTo>
                        <a:cubicBezTo>
                          <a:pt x="5010" y="2804"/>
                          <a:pt x="5168" y="1639"/>
                          <a:pt x="5388" y="1071"/>
                        </a:cubicBezTo>
                        <a:cubicBezTo>
                          <a:pt x="5514" y="788"/>
                          <a:pt x="5640" y="725"/>
                          <a:pt x="5955" y="725"/>
                        </a:cubicBezTo>
                        <a:close/>
                        <a:moveTo>
                          <a:pt x="5955" y="0"/>
                        </a:moveTo>
                        <a:cubicBezTo>
                          <a:pt x="5357" y="0"/>
                          <a:pt x="5010" y="221"/>
                          <a:pt x="4758" y="725"/>
                        </a:cubicBezTo>
                        <a:lnTo>
                          <a:pt x="347" y="725"/>
                        </a:lnTo>
                        <a:cubicBezTo>
                          <a:pt x="158" y="725"/>
                          <a:pt x="1" y="882"/>
                          <a:pt x="1" y="1071"/>
                        </a:cubicBezTo>
                        <a:lnTo>
                          <a:pt x="1" y="2458"/>
                        </a:lnTo>
                        <a:cubicBezTo>
                          <a:pt x="1" y="2647"/>
                          <a:pt x="158" y="2804"/>
                          <a:pt x="347" y="2804"/>
                        </a:cubicBezTo>
                        <a:lnTo>
                          <a:pt x="4254" y="2804"/>
                        </a:lnTo>
                        <a:cubicBezTo>
                          <a:pt x="4191" y="3371"/>
                          <a:pt x="4065" y="4064"/>
                          <a:pt x="3907" y="4884"/>
                        </a:cubicBezTo>
                        <a:lnTo>
                          <a:pt x="3498" y="4884"/>
                        </a:lnTo>
                        <a:cubicBezTo>
                          <a:pt x="3309" y="4884"/>
                          <a:pt x="3151" y="5041"/>
                          <a:pt x="3151" y="5262"/>
                        </a:cubicBezTo>
                        <a:cubicBezTo>
                          <a:pt x="3151" y="5451"/>
                          <a:pt x="3309" y="5608"/>
                          <a:pt x="3498" y="5608"/>
                        </a:cubicBezTo>
                        <a:lnTo>
                          <a:pt x="8350" y="5608"/>
                        </a:lnTo>
                        <a:cubicBezTo>
                          <a:pt x="8539" y="5608"/>
                          <a:pt x="8696" y="5451"/>
                          <a:pt x="8696" y="5262"/>
                        </a:cubicBezTo>
                        <a:cubicBezTo>
                          <a:pt x="8696" y="5041"/>
                          <a:pt x="8539" y="4884"/>
                          <a:pt x="8350" y="4884"/>
                        </a:cubicBezTo>
                        <a:lnTo>
                          <a:pt x="7972" y="4884"/>
                        </a:lnTo>
                        <a:cubicBezTo>
                          <a:pt x="7814" y="4064"/>
                          <a:pt x="7688" y="3403"/>
                          <a:pt x="7593" y="2804"/>
                        </a:cubicBezTo>
                        <a:lnTo>
                          <a:pt x="11500" y="2804"/>
                        </a:lnTo>
                        <a:cubicBezTo>
                          <a:pt x="11689" y="2804"/>
                          <a:pt x="11847" y="2647"/>
                          <a:pt x="11847" y="2458"/>
                        </a:cubicBezTo>
                        <a:lnTo>
                          <a:pt x="11847" y="1071"/>
                        </a:lnTo>
                        <a:cubicBezTo>
                          <a:pt x="11910" y="882"/>
                          <a:pt x="11752" y="725"/>
                          <a:pt x="11532" y="725"/>
                        </a:cubicBezTo>
                        <a:lnTo>
                          <a:pt x="7121" y="725"/>
                        </a:lnTo>
                        <a:cubicBezTo>
                          <a:pt x="6900" y="252"/>
                          <a:pt x="6554" y="0"/>
                          <a:pt x="5955"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D2547"/>
                      </a:solidFill>
                      <a:effectLst/>
                      <a:uLnTx/>
                      <a:uFillTx/>
                      <a:latin typeface="Symbio AR+LT"/>
                      <a:ea typeface="+mn-ea"/>
                      <a:cs typeface="Symbio AR+LT"/>
                    </a:endParaRPr>
                  </a:p>
                </p:txBody>
              </p:sp>
              <p:sp>
                <p:nvSpPr>
                  <p:cNvPr id="315" name="Google Shape;1190;p42">
                    <a:extLst>
                      <a:ext uri="{FF2B5EF4-FFF2-40B4-BE49-F238E27FC236}">
                        <a16:creationId xmlns:a16="http://schemas.microsoft.com/office/drawing/2014/main" id="{0B4E3AAE-97F9-4034-A20D-0D4D77208F73}"/>
                      </a:ext>
                    </a:extLst>
                  </p:cNvPr>
                  <p:cNvSpPr/>
                  <p:nvPr/>
                </p:nvSpPr>
                <p:spPr>
                  <a:xfrm>
                    <a:off x="5241900" y="2327025"/>
                    <a:ext cx="103975" cy="121325"/>
                  </a:xfrm>
                  <a:custGeom>
                    <a:avLst/>
                    <a:gdLst/>
                    <a:ahLst/>
                    <a:cxnLst/>
                    <a:rect l="l" t="t" r="r" b="b"/>
                    <a:pathLst>
                      <a:path w="4159" h="4853" extrusionOk="0">
                        <a:moveTo>
                          <a:pt x="1985" y="725"/>
                        </a:moveTo>
                        <a:cubicBezTo>
                          <a:pt x="2394" y="725"/>
                          <a:pt x="2709" y="1040"/>
                          <a:pt x="2709" y="1450"/>
                        </a:cubicBezTo>
                        <a:cubicBezTo>
                          <a:pt x="2709" y="1828"/>
                          <a:pt x="2394" y="2143"/>
                          <a:pt x="1985" y="2143"/>
                        </a:cubicBezTo>
                        <a:cubicBezTo>
                          <a:pt x="1607" y="2143"/>
                          <a:pt x="1292" y="1828"/>
                          <a:pt x="1292" y="1450"/>
                        </a:cubicBezTo>
                        <a:cubicBezTo>
                          <a:pt x="1292" y="1040"/>
                          <a:pt x="1638" y="725"/>
                          <a:pt x="1985" y="725"/>
                        </a:cubicBezTo>
                        <a:close/>
                        <a:moveTo>
                          <a:pt x="1985" y="2804"/>
                        </a:moveTo>
                        <a:cubicBezTo>
                          <a:pt x="2741" y="2804"/>
                          <a:pt x="3371" y="3435"/>
                          <a:pt x="3371" y="4191"/>
                        </a:cubicBezTo>
                        <a:lnTo>
                          <a:pt x="630" y="4191"/>
                        </a:lnTo>
                        <a:cubicBezTo>
                          <a:pt x="630" y="3435"/>
                          <a:pt x="1260" y="2804"/>
                          <a:pt x="1985" y="2804"/>
                        </a:cubicBezTo>
                        <a:close/>
                        <a:moveTo>
                          <a:pt x="2048" y="1"/>
                        </a:moveTo>
                        <a:cubicBezTo>
                          <a:pt x="1292" y="1"/>
                          <a:pt x="662" y="631"/>
                          <a:pt x="662" y="1387"/>
                        </a:cubicBezTo>
                        <a:cubicBezTo>
                          <a:pt x="662" y="1765"/>
                          <a:pt x="819" y="2111"/>
                          <a:pt x="1040" y="2332"/>
                        </a:cubicBezTo>
                        <a:cubicBezTo>
                          <a:pt x="410" y="2710"/>
                          <a:pt x="0" y="3372"/>
                          <a:pt x="0" y="4159"/>
                        </a:cubicBezTo>
                        <a:lnTo>
                          <a:pt x="0" y="4506"/>
                        </a:lnTo>
                        <a:cubicBezTo>
                          <a:pt x="0" y="4695"/>
                          <a:pt x="158" y="4852"/>
                          <a:pt x="347" y="4852"/>
                        </a:cubicBezTo>
                        <a:lnTo>
                          <a:pt x="3812" y="4852"/>
                        </a:lnTo>
                        <a:cubicBezTo>
                          <a:pt x="4001" y="4852"/>
                          <a:pt x="4159" y="4695"/>
                          <a:pt x="4159" y="4506"/>
                        </a:cubicBezTo>
                        <a:lnTo>
                          <a:pt x="4159" y="4159"/>
                        </a:lnTo>
                        <a:cubicBezTo>
                          <a:pt x="4096" y="3403"/>
                          <a:pt x="3655" y="2710"/>
                          <a:pt x="3025" y="2332"/>
                        </a:cubicBezTo>
                        <a:cubicBezTo>
                          <a:pt x="3245" y="2111"/>
                          <a:pt x="3403" y="1765"/>
                          <a:pt x="3403" y="1387"/>
                        </a:cubicBezTo>
                        <a:cubicBezTo>
                          <a:pt x="3403" y="631"/>
                          <a:pt x="2772" y="1"/>
                          <a:pt x="2048"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D2547"/>
                      </a:solidFill>
                      <a:effectLst/>
                      <a:uLnTx/>
                      <a:uFillTx/>
                      <a:latin typeface="Symbio AR+LT"/>
                      <a:ea typeface="+mn-ea"/>
                      <a:cs typeface="Symbio AR+LT"/>
                    </a:endParaRPr>
                  </a:p>
                </p:txBody>
              </p:sp>
              <p:sp>
                <p:nvSpPr>
                  <p:cNvPr id="316" name="Google Shape;1191;p42">
                    <a:extLst>
                      <a:ext uri="{FF2B5EF4-FFF2-40B4-BE49-F238E27FC236}">
                        <a16:creationId xmlns:a16="http://schemas.microsoft.com/office/drawing/2014/main" id="{142B3A81-5CBF-4BB6-8039-2CDECD99D856}"/>
                      </a:ext>
                    </a:extLst>
                  </p:cNvPr>
                  <p:cNvSpPr/>
                  <p:nvPr/>
                </p:nvSpPr>
                <p:spPr>
                  <a:xfrm>
                    <a:off x="5048925" y="2328600"/>
                    <a:ext cx="103975" cy="121325"/>
                  </a:xfrm>
                  <a:custGeom>
                    <a:avLst/>
                    <a:gdLst/>
                    <a:ahLst/>
                    <a:cxnLst/>
                    <a:rect l="l" t="t" r="r" b="b"/>
                    <a:pathLst>
                      <a:path w="4159" h="4853" extrusionOk="0">
                        <a:moveTo>
                          <a:pt x="2048" y="662"/>
                        </a:moveTo>
                        <a:cubicBezTo>
                          <a:pt x="2426" y="662"/>
                          <a:pt x="2741" y="977"/>
                          <a:pt x="2741" y="1387"/>
                        </a:cubicBezTo>
                        <a:cubicBezTo>
                          <a:pt x="2741" y="1765"/>
                          <a:pt x="2426" y="2080"/>
                          <a:pt x="2048" y="2080"/>
                        </a:cubicBezTo>
                        <a:cubicBezTo>
                          <a:pt x="1639" y="2080"/>
                          <a:pt x="1324" y="1765"/>
                          <a:pt x="1324" y="1387"/>
                        </a:cubicBezTo>
                        <a:cubicBezTo>
                          <a:pt x="1324" y="977"/>
                          <a:pt x="1670" y="662"/>
                          <a:pt x="2048" y="662"/>
                        </a:cubicBezTo>
                        <a:close/>
                        <a:moveTo>
                          <a:pt x="2048" y="2710"/>
                        </a:moveTo>
                        <a:cubicBezTo>
                          <a:pt x="2773" y="2710"/>
                          <a:pt x="3403" y="3340"/>
                          <a:pt x="3403" y="4096"/>
                        </a:cubicBezTo>
                        <a:lnTo>
                          <a:pt x="662" y="4096"/>
                        </a:lnTo>
                        <a:cubicBezTo>
                          <a:pt x="662" y="3340"/>
                          <a:pt x="1292" y="2710"/>
                          <a:pt x="2048" y="2710"/>
                        </a:cubicBezTo>
                        <a:close/>
                        <a:moveTo>
                          <a:pt x="2111" y="1"/>
                        </a:moveTo>
                        <a:cubicBezTo>
                          <a:pt x="1355" y="1"/>
                          <a:pt x="725" y="631"/>
                          <a:pt x="725" y="1387"/>
                        </a:cubicBezTo>
                        <a:cubicBezTo>
                          <a:pt x="725" y="1733"/>
                          <a:pt x="882" y="2080"/>
                          <a:pt x="1134" y="2332"/>
                        </a:cubicBezTo>
                        <a:cubicBezTo>
                          <a:pt x="410" y="2647"/>
                          <a:pt x="0" y="3340"/>
                          <a:pt x="0" y="4128"/>
                        </a:cubicBezTo>
                        <a:lnTo>
                          <a:pt x="0" y="4474"/>
                        </a:lnTo>
                        <a:cubicBezTo>
                          <a:pt x="0" y="4695"/>
                          <a:pt x="158" y="4852"/>
                          <a:pt x="347" y="4852"/>
                        </a:cubicBezTo>
                        <a:lnTo>
                          <a:pt x="3812" y="4852"/>
                        </a:lnTo>
                        <a:cubicBezTo>
                          <a:pt x="4001" y="4852"/>
                          <a:pt x="4159" y="4695"/>
                          <a:pt x="4159" y="4474"/>
                        </a:cubicBezTo>
                        <a:lnTo>
                          <a:pt x="4159" y="4128"/>
                        </a:lnTo>
                        <a:cubicBezTo>
                          <a:pt x="4159" y="3340"/>
                          <a:pt x="3718" y="2678"/>
                          <a:pt x="3088" y="2332"/>
                        </a:cubicBezTo>
                        <a:cubicBezTo>
                          <a:pt x="3340" y="2080"/>
                          <a:pt x="3497" y="1733"/>
                          <a:pt x="3497" y="1387"/>
                        </a:cubicBezTo>
                        <a:cubicBezTo>
                          <a:pt x="3497" y="631"/>
                          <a:pt x="2867" y="1"/>
                          <a:pt x="2111"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D2547"/>
                      </a:solidFill>
                      <a:effectLst/>
                      <a:uLnTx/>
                      <a:uFillTx/>
                      <a:latin typeface="Symbio AR+LT"/>
                      <a:ea typeface="+mn-ea"/>
                      <a:cs typeface="Symbio AR+LT"/>
                    </a:endParaRPr>
                  </a:p>
                </p:txBody>
              </p:sp>
            </p:grpSp>
          </p:grpSp>
          <p:sp>
            <p:nvSpPr>
              <p:cNvPr id="310" name="Rectangle 309">
                <a:extLst>
                  <a:ext uri="{FF2B5EF4-FFF2-40B4-BE49-F238E27FC236}">
                    <a16:creationId xmlns:a16="http://schemas.microsoft.com/office/drawing/2014/main" id="{5F9FF8FD-E886-4443-A7A0-94E96FFA2164}"/>
                  </a:ext>
                </a:extLst>
              </p:cNvPr>
              <p:cNvSpPr/>
              <p:nvPr/>
            </p:nvSpPr>
            <p:spPr>
              <a:xfrm>
                <a:off x="9366424" y="3607816"/>
                <a:ext cx="549186" cy="24478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SA" sz="1800" b="1" i="0" u="none" strike="noStrike" kern="1200" cap="none" spc="0" normalizeH="0" baseline="0" noProof="0" dirty="0">
                    <a:ln>
                      <a:noFill/>
                    </a:ln>
                    <a:solidFill>
                      <a:srgbClr val="04DAD5"/>
                    </a:solidFill>
                    <a:effectLst>
                      <a:outerShdw blurRad="38100" dist="38100" dir="2700000" algn="tl">
                        <a:srgbClr val="000000">
                          <a:alpha val="43137"/>
                        </a:srgbClr>
                      </a:outerShdw>
                    </a:effectLst>
                    <a:uLnTx/>
                    <a:uFillTx/>
                    <a:latin typeface="SST Arabic" panose="020B0504030504020204" pitchFamily="34" charset="-78"/>
                    <a:ea typeface="+mn-ea"/>
                    <a:cs typeface="SST Arabic" panose="020B0504030504020204" pitchFamily="34" charset="-78"/>
                  </a:rPr>
                  <a:t>2</a:t>
                </a:r>
              </a:p>
            </p:txBody>
          </p:sp>
        </p:grpSp>
        <p:sp>
          <p:nvSpPr>
            <p:cNvPr id="308" name="Rectangle 307">
              <a:extLst>
                <a:ext uri="{FF2B5EF4-FFF2-40B4-BE49-F238E27FC236}">
                  <a16:creationId xmlns:a16="http://schemas.microsoft.com/office/drawing/2014/main" id="{E7890BC3-DC45-4C4D-A525-B1B42EF269DB}"/>
                </a:ext>
              </a:extLst>
            </p:cNvPr>
            <p:cNvSpPr/>
            <p:nvPr/>
          </p:nvSpPr>
          <p:spPr>
            <a:xfrm>
              <a:off x="3301378" y="2531382"/>
              <a:ext cx="5421437" cy="388568"/>
            </a:xfrm>
            <a:prstGeom prst="rect">
              <a:avLst/>
            </a:prstGeom>
          </p:spPr>
          <p:txBody>
            <a:bodyPr wrap="square">
              <a:spAutoFit/>
            </a:bodyPr>
            <a:lstStyle/>
            <a:p>
              <a:pPr marL="0" marR="0" lvl="0" indent="0" algn="ctr" defTabSz="400050" rtl="0" eaLnBrk="1" fontAlgn="auto" latinLnBrk="0" hangingPunct="1">
                <a:lnSpc>
                  <a:spcPct val="150000"/>
                </a:lnSpc>
                <a:spcBef>
                  <a:spcPct val="0"/>
                </a:spcBef>
                <a:spcAft>
                  <a:spcPct val="35000"/>
                </a:spcAft>
                <a:buClrTx/>
                <a:buSzTx/>
                <a:buFontTx/>
                <a:buNone/>
                <a:tabLst/>
                <a:defRPr/>
              </a:pPr>
              <a:r>
                <a:rPr kumimoji="0" lang="ar-SA" sz="1400" b="1" i="0" u="none" strike="noStrike" kern="1200" cap="none" spc="0" normalizeH="0" baseline="0" noProof="0" dirty="0">
                  <a:ln>
                    <a:noFill/>
                  </a:ln>
                  <a:solidFill>
                    <a:srgbClr val="002448"/>
                  </a:solidFill>
                  <a:effectLst/>
                  <a:uLnTx/>
                  <a:uFillTx/>
                  <a:latin typeface="SST Arabic" panose="020B0504030504020204" pitchFamily="34" charset="-78"/>
                  <a:ea typeface="+mn-ea"/>
                  <a:cs typeface="SST Arabic" panose="020B0504030504020204" pitchFamily="34" charset="-78"/>
                </a:rPr>
                <a:t>وجود اكثر من استهدافين سابقه للمسافر لنفس القاعدة </a:t>
              </a:r>
            </a:p>
          </p:txBody>
        </p:sp>
      </p:grpSp>
      <p:grpSp>
        <p:nvGrpSpPr>
          <p:cNvPr id="317" name="Group 316">
            <a:extLst>
              <a:ext uri="{FF2B5EF4-FFF2-40B4-BE49-F238E27FC236}">
                <a16:creationId xmlns:a16="http://schemas.microsoft.com/office/drawing/2014/main" id="{CE569524-FD30-4806-ABA0-6500B2E551BD}"/>
              </a:ext>
            </a:extLst>
          </p:cNvPr>
          <p:cNvGrpSpPr/>
          <p:nvPr/>
        </p:nvGrpSpPr>
        <p:grpSpPr>
          <a:xfrm>
            <a:off x="1122153" y="4964751"/>
            <a:ext cx="9990667" cy="821035"/>
            <a:chOff x="1122153" y="2372415"/>
            <a:chExt cx="9990667" cy="821035"/>
          </a:xfrm>
        </p:grpSpPr>
        <p:sp>
          <p:nvSpPr>
            <p:cNvPr id="318" name="Rectangle: Rounded Corners 317">
              <a:extLst>
                <a:ext uri="{FF2B5EF4-FFF2-40B4-BE49-F238E27FC236}">
                  <a16:creationId xmlns:a16="http://schemas.microsoft.com/office/drawing/2014/main" id="{6CCBEB72-F5AB-4937-B1C7-4C82B4FFAE43}"/>
                </a:ext>
              </a:extLst>
            </p:cNvPr>
            <p:cNvSpPr/>
            <p:nvPr/>
          </p:nvSpPr>
          <p:spPr>
            <a:xfrm>
              <a:off x="1122153" y="2408555"/>
              <a:ext cx="9608094" cy="784895"/>
            </a:xfrm>
            <a:prstGeom prst="roundRect">
              <a:avLst/>
            </a:prstGeom>
            <a:solidFill>
              <a:srgbClr val="1BACA9">
                <a:alpha val="69804"/>
              </a:srgbClr>
            </a:solidFill>
            <a:ln w="28575">
              <a:no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ymbio AR+LT"/>
                <a:ea typeface="+mn-ea"/>
                <a:cs typeface="Symbio AR+LT"/>
              </a:endParaRPr>
            </a:p>
          </p:txBody>
        </p:sp>
        <p:sp>
          <p:nvSpPr>
            <p:cNvPr id="319" name="Rectangle: Rounded Corners 318">
              <a:extLst>
                <a:ext uri="{FF2B5EF4-FFF2-40B4-BE49-F238E27FC236}">
                  <a16:creationId xmlns:a16="http://schemas.microsoft.com/office/drawing/2014/main" id="{790AD6ED-27C1-4404-8560-DCC40450AAD5}"/>
                </a:ext>
              </a:extLst>
            </p:cNvPr>
            <p:cNvSpPr/>
            <p:nvPr/>
          </p:nvSpPr>
          <p:spPr>
            <a:xfrm>
              <a:off x="1302081" y="2372415"/>
              <a:ext cx="9420031" cy="766355"/>
            </a:xfrm>
            <a:prstGeom prst="roundRect">
              <a:avLst/>
            </a:prstGeom>
            <a:solidFill>
              <a:schemeClr val="bg1"/>
            </a:solidFill>
            <a:ln w="28575">
              <a:no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ymbio AR+LT"/>
                <a:ea typeface="+mn-ea"/>
                <a:cs typeface="Symbio AR+LT"/>
              </a:endParaRPr>
            </a:p>
          </p:txBody>
        </p:sp>
        <p:grpSp>
          <p:nvGrpSpPr>
            <p:cNvPr id="320" name="Group 319">
              <a:extLst>
                <a:ext uri="{FF2B5EF4-FFF2-40B4-BE49-F238E27FC236}">
                  <a16:creationId xmlns:a16="http://schemas.microsoft.com/office/drawing/2014/main" id="{A709F2AC-E3CF-413F-AD57-02FDA8AD17D7}"/>
                </a:ext>
              </a:extLst>
            </p:cNvPr>
            <p:cNvGrpSpPr/>
            <p:nvPr/>
          </p:nvGrpSpPr>
          <p:grpSpPr>
            <a:xfrm>
              <a:off x="10207542" y="2483798"/>
              <a:ext cx="905278" cy="531862"/>
              <a:chOff x="9366424" y="3553966"/>
              <a:chExt cx="549186" cy="352509"/>
            </a:xfrm>
          </p:grpSpPr>
          <p:grpSp>
            <p:nvGrpSpPr>
              <p:cNvPr id="322" name="Group 321">
                <a:extLst>
                  <a:ext uri="{FF2B5EF4-FFF2-40B4-BE49-F238E27FC236}">
                    <a16:creationId xmlns:a16="http://schemas.microsoft.com/office/drawing/2014/main" id="{B4B63248-8DDB-470D-860C-66F04492A357}"/>
                  </a:ext>
                </a:extLst>
              </p:cNvPr>
              <p:cNvGrpSpPr/>
              <p:nvPr/>
            </p:nvGrpSpPr>
            <p:grpSpPr>
              <a:xfrm>
                <a:off x="9453162" y="3553966"/>
                <a:ext cx="387627" cy="352509"/>
                <a:chOff x="5112361" y="3348237"/>
                <a:chExt cx="1033500" cy="1033500"/>
              </a:xfrm>
            </p:grpSpPr>
            <p:sp>
              <p:nvSpPr>
                <p:cNvPr id="324" name="Google Shape;1186;p42">
                  <a:extLst>
                    <a:ext uri="{FF2B5EF4-FFF2-40B4-BE49-F238E27FC236}">
                      <a16:creationId xmlns:a16="http://schemas.microsoft.com/office/drawing/2014/main" id="{58D7A234-B7AF-4648-B2B0-95EFF5DF3102}"/>
                    </a:ext>
                  </a:extLst>
                </p:cNvPr>
                <p:cNvSpPr/>
                <p:nvPr/>
              </p:nvSpPr>
              <p:spPr>
                <a:xfrm>
                  <a:off x="5112361" y="3348237"/>
                  <a:ext cx="1033500" cy="1033500"/>
                </a:xfrm>
                <a:prstGeom prst="ellipse">
                  <a:avLst/>
                </a:prstGeom>
                <a:solidFill>
                  <a:schemeClr val="accent3">
                    <a:lumMod val="50000"/>
                  </a:scheme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0D2547"/>
                    </a:solidFill>
                    <a:effectLst/>
                    <a:uLnTx/>
                    <a:uFillTx/>
                    <a:latin typeface="Symbio AR+LT"/>
                    <a:ea typeface="+mn-ea"/>
                    <a:cs typeface="Symbio AR+LT"/>
                  </a:endParaRPr>
                </a:p>
              </p:txBody>
            </p:sp>
            <p:sp>
              <p:nvSpPr>
                <p:cNvPr id="325" name="Google Shape;1187;p42">
                  <a:extLst>
                    <a:ext uri="{FF2B5EF4-FFF2-40B4-BE49-F238E27FC236}">
                      <a16:creationId xmlns:a16="http://schemas.microsoft.com/office/drawing/2014/main" id="{DE031E3F-1991-4ABC-AC48-C873E202FBDA}"/>
                    </a:ext>
                  </a:extLst>
                </p:cNvPr>
                <p:cNvSpPr/>
                <p:nvPr/>
              </p:nvSpPr>
              <p:spPr>
                <a:xfrm>
                  <a:off x="5221432" y="3457310"/>
                  <a:ext cx="815400" cy="815400"/>
                </a:xfrm>
                <a:prstGeom prst="ellipse">
                  <a:avLst/>
                </a:prstGeom>
                <a:solidFill>
                  <a:schemeClr val="bg1"/>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endParaRPr kumimoji="0" sz="900" b="0" i="0" u="none" strike="noStrike" kern="1200" cap="none" spc="0" normalizeH="0" baseline="0" noProof="0" dirty="0">
                    <a:ln>
                      <a:noFill/>
                    </a:ln>
                    <a:solidFill>
                      <a:srgbClr val="0D2547"/>
                    </a:solidFill>
                    <a:effectLst/>
                    <a:uLnTx/>
                    <a:uFillTx/>
                    <a:latin typeface="Symbio AR+LT"/>
                    <a:ea typeface="+mn-ea"/>
                    <a:cs typeface="Symbio AR+LT"/>
                  </a:endParaRPr>
                </a:p>
              </p:txBody>
            </p:sp>
            <p:grpSp>
              <p:nvGrpSpPr>
                <p:cNvPr id="326" name="Google Shape;1188;p42">
                  <a:extLst>
                    <a:ext uri="{FF2B5EF4-FFF2-40B4-BE49-F238E27FC236}">
                      <a16:creationId xmlns:a16="http://schemas.microsoft.com/office/drawing/2014/main" id="{5318954B-AFC3-41A9-BD8A-8BD6AF10F4E0}"/>
                    </a:ext>
                  </a:extLst>
                </p:cNvPr>
                <p:cNvGrpSpPr/>
                <p:nvPr/>
              </p:nvGrpSpPr>
              <p:grpSpPr>
                <a:xfrm>
                  <a:off x="5400545" y="3665715"/>
                  <a:ext cx="457189" cy="398590"/>
                  <a:chOff x="5046550" y="2327025"/>
                  <a:chExt cx="299325" cy="261525"/>
                </a:xfrm>
              </p:grpSpPr>
              <p:sp>
                <p:nvSpPr>
                  <p:cNvPr id="327" name="Google Shape;1189;p42">
                    <a:extLst>
                      <a:ext uri="{FF2B5EF4-FFF2-40B4-BE49-F238E27FC236}">
                        <a16:creationId xmlns:a16="http://schemas.microsoft.com/office/drawing/2014/main" id="{5370936D-395E-42DE-842B-7523EA5F5C04}"/>
                      </a:ext>
                    </a:extLst>
                  </p:cNvPr>
                  <p:cNvSpPr/>
                  <p:nvPr/>
                </p:nvSpPr>
                <p:spPr>
                  <a:xfrm>
                    <a:off x="5046550" y="2448325"/>
                    <a:ext cx="297750" cy="140225"/>
                  </a:xfrm>
                  <a:custGeom>
                    <a:avLst/>
                    <a:gdLst/>
                    <a:ahLst/>
                    <a:cxnLst/>
                    <a:rect l="l" t="t" r="r" b="b"/>
                    <a:pathLst>
                      <a:path w="11910" h="5609" extrusionOk="0">
                        <a:moveTo>
                          <a:pt x="4569" y="1386"/>
                        </a:moveTo>
                        <a:cubicBezTo>
                          <a:pt x="4538" y="1575"/>
                          <a:pt x="4506" y="1828"/>
                          <a:pt x="4443" y="2111"/>
                        </a:cubicBezTo>
                        <a:lnTo>
                          <a:pt x="757" y="2111"/>
                        </a:lnTo>
                        <a:lnTo>
                          <a:pt x="757" y="1386"/>
                        </a:lnTo>
                        <a:close/>
                        <a:moveTo>
                          <a:pt x="11185" y="1386"/>
                        </a:moveTo>
                        <a:lnTo>
                          <a:pt x="11185" y="2111"/>
                        </a:lnTo>
                        <a:lnTo>
                          <a:pt x="7530" y="2111"/>
                        </a:lnTo>
                        <a:cubicBezTo>
                          <a:pt x="7467" y="1828"/>
                          <a:pt x="7436" y="1575"/>
                          <a:pt x="7373" y="1386"/>
                        </a:cubicBezTo>
                        <a:close/>
                        <a:moveTo>
                          <a:pt x="5955" y="725"/>
                        </a:moveTo>
                        <a:cubicBezTo>
                          <a:pt x="6270" y="725"/>
                          <a:pt x="6396" y="788"/>
                          <a:pt x="6491" y="1071"/>
                        </a:cubicBezTo>
                        <a:cubicBezTo>
                          <a:pt x="6743" y="1639"/>
                          <a:pt x="6900" y="2804"/>
                          <a:pt x="7247" y="4852"/>
                        </a:cubicBezTo>
                        <a:lnTo>
                          <a:pt x="4664" y="4852"/>
                        </a:lnTo>
                        <a:cubicBezTo>
                          <a:pt x="5010" y="2804"/>
                          <a:pt x="5168" y="1639"/>
                          <a:pt x="5388" y="1071"/>
                        </a:cubicBezTo>
                        <a:cubicBezTo>
                          <a:pt x="5514" y="788"/>
                          <a:pt x="5640" y="725"/>
                          <a:pt x="5955" y="725"/>
                        </a:cubicBezTo>
                        <a:close/>
                        <a:moveTo>
                          <a:pt x="5955" y="0"/>
                        </a:moveTo>
                        <a:cubicBezTo>
                          <a:pt x="5357" y="0"/>
                          <a:pt x="5010" y="221"/>
                          <a:pt x="4758" y="725"/>
                        </a:cubicBezTo>
                        <a:lnTo>
                          <a:pt x="347" y="725"/>
                        </a:lnTo>
                        <a:cubicBezTo>
                          <a:pt x="158" y="725"/>
                          <a:pt x="1" y="882"/>
                          <a:pt x="1" y="1071"/>
                        </a:cubicBezTo>
                        <a:lnTo>
                          <a:pt x="1" y="2458"/>
                        </a:lnTo>
                        <a:cubicBezTo>
                          <a:pt x="1" y="2647"/>
                          <a:pt x="158" y="2804"/>
                          <a:pt x="347" y="2804"/>
                        </a:cubicBezTo>
                        <a:lnTo>
                          <a:pt x="4254" y="2804"/>
                        </a:lnTo>
                        <a:cubicBezTo>
                          <a:pt x="4191" y="3371"/>
                          <a:pt x="4065" y="4064"/>
                          <a:pt x="3907" y="4884"/>
                        </a:cubicBezTo>
                        <a:lnTo>
                          <a:pt x="3498" y="4884"/>
                        </a:lnTo>
                        <a:cubicBezTo>
                          <a:pt x="3309" y="4884"/>
                          <a:pt x="3151" y="5041"/>
                          <a:pt x="3151" y="5262"/>
                        </a:cubicBezTo>
                        <a:cubicBezTo>
                          <a:pt x="3151" y="5451"/>
                          <a:pt x="3309" y="5608"/>
                          <a:pt x="3498" y="5608"/>
                        </a:cubicBezTo>
                        <a:lnTo>
                          <a:pt x="8350" y="5608"/>
                        </a:lnTo>
                        <a:cubicBezTo>
                          <a:pt x="8539" y="5608"/>
                          <a:pt x="8696" y="5451"/>
                          <a:pt x="8696" y="5262"/>
                        </a:cubicBezTo>
                        <a:cubicBezTo>
                          <a:pt x="8696" y="5041"/>
                          <a:pt x="8539" y="4884"/>
                          <a:pt x="8350" y="4884"/>
                        </a:cubicBezTo>
                        <a:lnTo>
                          <a:pt x="7972" y="4884"/>
                        </a:lnTo>
                        <a:cubicBezTo>
                          <a:pt x="7814" y="4064"/>
                          <a:pt x="7688" y="3403"/>
                          <a:pt x="7593" y="2804"/>
                        </a:cubicBezTo>
                        <a:lnTo>
                          <a:pt x="11500" y="2804"/>
                        </a:lnTo>
                        <a:cubicBezTo>
                          <a:pt x="11689" y="2804"/>
                          <a:pt x="11847" y="2647"/>
                          <a:pt x="11847" y="2458"/>
                        </a:cubicBezTo>
                        <a:lnTo>
                          <a:pt x="11847" y="1071"/>
                        </a:lnTo>
                        <a:cubicBezTo>
                          <a:pt x="11910" y="882"/>
                          <a:pt x="11752" y="725"/>
                          <a:pt x="11532" y="725"/>
                        </a:cubicBezTo>
                        <a:lnTo>
                          <a:pt x="7121" y="725"/>
                        </a:lnTo>
                        <a:cubicBezTo>
                          <a:pt x="6900" y="252"/>
                          <a:pt x="6554" y="0"/>
                          <a:pt x="5955"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D2547"/>
                      </a:solidFill>
                      <a:effectLst/>
                      <a:uLnTx/>
                      <a:uFillTx/>
                      <a:latin typeface="Symbio AR+LT"/>
                      <a:ea typeface="+mn-ea"/>
                      <a:cs typeface="Symbio AR+LT"/>
                    </a:endParaRPr>
                  </a:p>
                </p:txBody>
              </p:sp>
              <p:sp>
                <p:nvSpPr>
                  <p:cNvPr id="328" name="Google Shape;1190;p42">
                    <a:extLst>
                      <a:ext uri="{FF2B5EF4-FFF2-40B4-BE49-F238E27FC236}">
                        <a16:creationId xmlns:a16="http://schemas.microsoft.com/office/drawing/2014/main" id="{5AED1E3C-72CC-4345-8DB5-C9DC933E62B6}"/>
                      </a:ext>
                    </a:extLst>
                  </p:cNvPr>
                  <p:cNvSpPr/>
                  <p:nvPr/>
                </p:nvSpPr>
                <p:spPr>
                  <a:xfrm>
                    <a:off x="5241900" y="2327025"/>
                    <a:ext cx="103975" cy="121325"/>
                  </a:xfrm>
                  <a:custGeom>
                    <a:avLst/>
                    <a:gdLst/>
                    <a:ahLst/>
                    <a:cxnLst/>
                    <a:rect l="l" t="t" r="r" b="b"/>
                    <a:pathLst>
                      <a:path w="4159" h="4853" extrusionOk="0">
                        <a:moveTo>
                          <a:pt x="1985" y="725"/>
                        </a:moveTo>
                        <a:cubicBezTo>
                          <a:pt x="2394" y="725"/>
                          <a:pt x="2709" y="1040"/>
                          <a:pt x="2709" y="1450"/>
                        </a:cubicBezTo>
                        <a:cubicBezTo>
                          <a:pt x="2709" y="1828"/>
                          <a:pt x="2394" y="2143"/>
                          <a:pt x="1985" y="2143"/>
                        </a:cubicBezTo>
                        <a:cubicBezTo>
                          <a:pt x="1607" y="2143"/>
                          <a:pt x="1292" y="1828"/>
                          <a:pt x="1292" y="1450"/>
                        </a:cubicBezTo>
                        <a:cubicBezTo>
                          <a:pt x="1292" y="1040"/>
                          <a:pt x="1638" y="725"/>
                          <a:pt x="1985" y="725"/>
                        </a:cubicBezTo>
                        <a:close/>
                        <a:moveTo>
                          <a:pt x="1985" y="2804"/>
                        </a:moveTo>
                        <a:cubicBezTo>
                          <a:pt x="2741" y="2804"/>
                          <a:pt x="3371" y="3435"/>
                          <a:pt x="3371" y="4191"/>
                        </a:cubicBezTo>
                        <a:lnTo>
                          <a:pt x="630" y="4191"/>
                        </a:lnTo>
                        <a:cubicBezTo>
                          <a:pt x="630" y="3435"/>
                          <a:pt x="1260" y="2804"/>
                          <a:pt x="1985" y="2804"/>
                        </a:cubicBezTo>
                        <a:close/>
                        <a:moveTo>
                          <a:pt x="2048" y="1"/>
                        </a:moveTo>
                        <a:cubicBezTo>
                          <a:pt x="1292" y="1"/>
                          <a:pt x="662" y="631"/>
                          <a:pt x="662" y="1387"/>
                        </a:cubicBezTo>
                        <a:cubicBezTo>
                          <a:pt x="662" y="1765"/>
                          <a:pt x="819" y="2111"/>
                          <a:pt x="1040" y="2332"/>
                        </a:cubicBezTo>
                        <a:cubicBezTo>
                          <a:pt x="410" y="2710"/>
                          <a:pt x="0" y="3372"/>
                          <a:pt x="0" y="4159"/>
                        </a:cubicBezTo>
                        <a:lnTo>
                          <a:pt x="0" y="4506"/>
                        </a:lnTo>
                        <a:cubicBezTo>
                          <a:pt x="0" y="4695"/>
                          <a:pt x="158" y="4852"/>
                          <a:pt x="347" y="4852"/>
                        </a:cubicBezTo>
                        <a:lnTo>
                          <a:pt x="3812" y="4852"/>
                        </a:lnTo>
                        <a:cubicBezTo>
                          <a:pt x="4001" y="4852"/>
                          <a:pt x="4159" y="4695"/>
                          <a:pt x="4159" y="4506"/>
                        </a:cubicBezTo>
                        <a:lnTo>
                          <a:pt x="4159" y="4159"/>
                        </a:lnTo>
                        <a:cubicBezTo>
                          <a:pt x="4096" y="3403"/>
                          <a:pt x="3655" y="2710"/>
                          <a:pt x="3025" y="2332"/>
                        </a:cubicBezTo>
                        <a:cubicBezTo>
                          <a:pt x="3245" y="2111"/>
                          <a:pt x="3403" y="1765"/>
                          <a:pt x="3403" y="1387"/>
                        </a:cubicBezTo>
                        <a:cubicBezTo>
                          <a:pt x="3403" y="631"/>
                          <a:pt x="2772" y="1"/>
                          <a:pt x="2048"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D2547"/>
                      </a:solidFill>
                      <a:effectLst/>
                      <a:uLnTx/>
                      <a:uFillTx/>
                      <a:latin typeface="Symbio AR+LT"/>
                      <a:ea typeface="+mn-ea"/>
                      <a:cs typeface="Symbio AR+LT"/>
                    </a:endParaRPr>
                  </a:p>
                </p:txBody>
              </p:sp>
              <p:sp>
                <p:nvSpPr>
                  <p:cNvPr id="329" name="Google Shape;1191;p42">
                    <a:extLst>
                      <a:ext uri="{FF2B5EF4-FFF2-40B4-BE49-F238E27FC236}">
                        <a16:creationId xmlns:a16="http://schemas.microsoft.com/office/drawing/2014/main" id="{3909AC7E-2011-418E-84FA-4BA54F1C4A52}"/>
                      </a:ext>
                    </a:extLst>
                  </p:cNvPr>
                  <p:cNvSpPr/>
                  <p:nvPr/>
                </p:nvSpPr>
                <p:spPr>
                  <a:xfrm>
                    <a:off x="5048925" y="2328600"/>
                    <a:ext cx="103975" cy="121325"/>
                  </a:xfrm>
                  <a:custGeom>
                    <a:avLst/>
                    <a:gdLst/>
                    <a:ahLst/>
                    <a:cxnLst/>
                    <a:rect l="l" t="t" r="r" b="b"/>
                    <a:pathLst>
                      <a:path w="4159" h="4853" extrusionOk="0">
                        <a:moveTo>
                          <a:pt x="2048" y="662"/>
                        </a:moveTo>
                        <a:cubicBezTo>
                          <a:pt x="2426" y="662"/>
                          <a:pt x="2741" y="977"/>
                          <a:pt x="2741" y="1387"/>
                        </a:cubicBezTo>
                        <a:cubicBezTo>
                          <a:pt x="2741" y="1765"/>
                          <a:pt x="2426" y="2080"/>
                          <a:pt x="2048" y="2080"/>
                        </a:cubicBezTo>
                        <a:cubicBezTo>
                          <a:pt x="1639" y="2080"/>
                          <a:pt x="1324" y="1765"/>
                          <a:pt x="1324" y="1387"/>
                        </a:cubicBezTo>
                        <a:cubicBezTo>
                          <a:pt x="1324" y="977"/>
                          <a:pt x="1670" y="662"/>
                          <a:pt x="2048" y="662"/>
                        </a:cubicBezTo>
                        <a:close/>
                        <a:moveTo>
                          <a:pt x="2048" y="2710"/>
                        </a:moveTo>
                        <a:cubicBezTo>
                          <a:pt x="2773" y="2710"/>
                          <a:pt x="3403" y="3340"/>
                          <a:pt x="3403" y="4096"/>
                        </a:cubicBezTo>
                        <a:lnTo>
                          <a:pt x="662" y="4096"/>
                        </a:lnTo>
                        <a:cubicBezTo>
                          <a:pt x="662" y="3340"/>
                          <a:pt x="1292" y="2710"/>
                          <a:pt x="2048" y="2710"/>
                        </a:cubicBezTo>
                        <a:close/>
                        <a:moveTo>
                          <a:pt x="2111" y="1"/>
                        </a:moveTo>
                        <a:cubicBezTo>
                          <a:pt x="1355" y="1"/>
                          <a:pt x="725" y="631"/>
                          <a:pt x="725" y="1387"/>
                        </a:cubicBezTo>
                        <a:cubicBezTo>
                          <a:pt x="725" y="1733"/>
                          <a:pt x="882" y="2080"/>
                          <a:pt x="1134" y="2332"/>
                        </a:cubicBezTo>
                        <a:cubicBezTo>
                          <a:pt x="410" y="2647"/>
                          <a:pt x="0" y="3340"/>
                          <a:pt x="0" y="4128"/>
                        </a:cubicBezTo>
                        <a:lnTo>
                          <a:pt x="0" y="4474"/>
                        </a:lnTo>
                        <a:cubicBezTo>
                          <a:pt x="0" y="4695"/>
                          <a:pt x="158" y="4852"/>
                          <a:pt x="347" y="4852"/>
                        </a:cubicBezTo>
                        <a:lnTo>
                          <a:pt x="3812" y="4852"/>
                        </a:lnTo>
                        <a:cubicBezTo>
                          <a:pt x="4001" y="4852"/>
                          <a:pt x="4159" y="4695"/>
                          <a:pt x="4159" y="4474"/>
                        </a:cubicBezTo>
                        <a:lnTo>
                          <a:pt x="4159" y="4128"/>
                        </a:lnTo>
                        <a:cubicBezTo>
                          <a:pt x="4159" y="3340"/>
                          <a:pt x="3718" y="2678"/>
                          <a:pt x="3088" y="2332"/>
                        </a:cubicBezTo>
                        <a:cubicBezTo>
                          <a:pt x="3340" y="2080"/>
                          <a:pt x="3497" y="1733"/>
                          <a:pt x="3497" y="1387"/>
                        </a:cubicBezTo>
                        <a:cubicBezTo>
                          <a:pt x="3497" y="631"/>
                          <a:pt x="2867" y="1"/>
                          <a:pt x="2111"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D2547"/>
                      </a:solidFill>
                      <a:effectLst/>
                      <a:uLnTx/>
                      <a:uFillTx/>
                      <a:latin typeface="Symbio AR+LT"/>
                      <a:ea typeface="+mn-ea"/>
                      <a:cs typeface="Symbio AR+LT"/>
                    </a:endParaRPr>
                  </a:p>
                </p:txBody>
              </p:sp>
            </p:grpSp>
          </p:grpSp>
          <p:sp>
            <p:nvSpPr>
              <p:cNvPr id="323" name="Rectangle 322">
                <a:extLst>
                  <a:ext uri="{FF2B5EF4-FFF2-40B4-BE49-F238E27FC236}">
                    <a16:creationId xmlns:a16="http://schemas.microsoft.com/office/drawing/2014/main" id="{38D92E31-169C-434F-AA57-2064B2144B50}"/>
                  </a:ext>
                </a:extLst>
              </p:cNvPr>
              <p:cNvSpPr/>
              <p:nvPr/>
            </p:nvSpPr>
            <p:spPr>
              <a:xfrm>
                <a:off x="9366424" y="3617435"/>
                <a:ext cx="549186" cy="24478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SA" sz="1800" b="1" i="0" u="none" strike="noStrike" kern="1200" cap="none" spc="0" normalizeH="0" baseline="0" noProof="0" dirty="0">
                    <a:ln>
                      <a:noFill/>
                    </a:ln>
                    <a:solidFill>
                      <a:srgbClr val="04DAD5"/>
                    </a:solidFill>
                    <a:effectLst>
                      <a:outerShdw blurRad="38100" dist="38100" dir="2700000" algn="tl">
                        <a:srgbClr val="000000">
                          <a:alpha val="43137"/>
                        </a:srgbClr>
                      </a:outerShdw>
                    </a:effectLst>
                    <a:uLnTx/>
                    <a:uFillTx/>
                    <a:latin typeface="SST Arabic" panose="020B0504030504020204" pitchFamily="34" charset="-78"/>
                    <a:ea typeface="+mn-ea"/>
                    <a:cs typeface="SST Arabic" panose="020B0504030504020204" pitchFamily="34" charset="-78"/>
                  </a:rPr>
                  <a:t>3</a:t>
                </a:r>
              </a:p>
            </p:txBody>
          </p:sp>
        </p:grpSp>
        <p:sp>
          <p:nvSpPr>
            <p:cNvPr id="321" name="Rectangle 320">
              <a:extLst>
                <a:ext uri="{FF2B5EF4-FFF2-40B4-BE49-F238E27FC236}">
                  <a16:creationId xmlns:a16="http://schemas.microsoft.com/office/drawing/2014/main" id="{7E254616-E05F-4D1F-9E18-656CA5352509}"/>
                </a:ext>
              </a:extLst>
            </p:cNvPr>
            <p:cNvSpPr/>
            <p:nvPr/>
          </p:nvSpPr>
          <p:spPr>
            <a:xfrm>
              <a:off x="3301378" y="2531382"/>
              <a:ext cx="5421437" cy="388568"/>
            </a:xfrm>
            <a:prstGeom prst="rect">
              <a:avLst/>
            </a:prstGeom>
          </p:spPr>
          <p:txBody>
            <a:bodyPr wrap="square">
              <a:spAutoFit/>
            </a:bodyPr>
            <a:lstStyle/>
            <a:p>
              <a:pPr marL="0" marR="0" lvl="0" indent="0" algn="ctr" defTabSz="400050" rtl="0" eaLnBrk="1" fontAlgn="auto" latinLnBrk="0" hangingPunct="1">
                <a:lnSpc>
                  <a:spcPct val="150000"/>
                </a:lnSpc>
                <a:spcBef>
                  <a:spcPct val="0"/>
                </a:spcBef>
                <a:spcAft>
                  <a:spcPct val="35000"/>
                </a:spcAft>
                <a:buClrTx/>
                <a:buSzTx/>
                <a:buFontTx/>
                <a:buNone/>
                <a:tabLst/>
                <a:defRPr/>
              </a:pPr>
              <a:r>
                <a:rPr kumimoji="0" lang="ar-SA" sz="1400" b="1" i="0" u="none" strike="noStrike" kern="1200" cap="none" spc="0" normalizeH="0" baseline="0" noProof="0" dirty="0">
                  <a:ln>
                    <a:noFill/>
                  </a:ln>
                  <a:solidFill>
                    <a:srgbClr val="002448"/>
                  </a:solidFill>
                  <a:effectLst/>
                  <a:uLnTx/>
                  <a:uFillTx/>
                  <a:latin typeface="SST Arabic" panose="020B0504030504020204" pitchFamily="34" charset="-78"/>
                  <a:ea typeface="+mn-ea"/>
                  <a:cs typeface="SST Arabic" panose="020B0504030504020204" pitchFamily="34" charset="-78"/>
                </a:rPr>
                <a:t>سلبية الاستهدافات السابقة بعدم ارتباطها بمحضر</a:t>
              </a:r>
            </a:p>
          </p:txBody>
        </p:sp>
      </p:grpSp>
      <p:sp>
        <p:nvSpPr>
          <p:cNvPr id="330" name="Title 1">
            <a:extLst>
              <a:ext uri="{FF2B5EF4-FFF2-40B4-BE49-F238E27FC236}">
                <a16:creationId xmlns:a16="http://schemas.microsoft.com/office/drawing/2014/main" id="{1A7F8718-0F00-4552-987C-F8706063F00F}"/>
              </a:ext>
            </a:extLst>
          </p:cNvPr>
          <p:cNvSpPr>
            <a:spLocks noGrp="1"/>
          </p:cNvSpPr>
          <p:nvPr>
            <p:ph type="title"/>
          </p:nvPr>
        </p:nvSpPr>
        <p:spPr>
          <a:xfrm>
            <a:off x="1498025" y="225803"/>
            <a:ext cx="10515600" cy="572459"/>
          </a:xfrm>
        </p:spPr>
        <p:txBody>
          <a:bodyPr vert="horz" lIns="0" tIns="0" rIns="0" bIns="0" rtlCol="0" anchor="t">
            <a:noAutofit/>
          </a:bodyPr>
          <a:lstStyle/>
          <a:p>
            <a:r>
              <a:rPr lang="ar-SA" sz="2000" b="1" dirty="0">
                <a:solidFill>
                  <a:schemeClr val="tx1">
                    <a:lumMod val="90000"/>
                    <a:lumOff val="10000"/>
                  </a:schemeClr>
                </a:solidFill>
                <a:latin typeface="SST Arabic" panose="020B0504030504020204" pitchFamily="34" charset="-78"/>
                <a:cs typeface="SST Arabic" panose="020B0504030504020204" pitchFamily="34" charset="-78"/>
              </a:rPr>
              <a:t>الية النتيجة السلبية لمؤشرات الافراد</a:t>
            </a:r>
            <a:endParaRPr lang="en-US" sz="2000" b="1" dirty="0">
              <a:solidFill>
                <a:schemeClr val="tx1">
                  <a:lumMod val="90000"/>
                  <a:lumOff val="10000"/>
                </a:schemeClr>
              </a:solidFill>
              <a:latin typeface="SST Arabic" panose="020B0504030504020204" pitchFamily="34" charset="-78"/>
              <a:cs typeface="SST Arabic" panose="020B0504030504020204" pitchFamily="34" charset="-78"/>
            </a:endParaRPr>
          </a:p>
        </p:txBody>
      </p:sp>
      <p:sp>
        <p:nvSpPr>
          <p:cNvPr id="331" name="Rounded Rectangle 111">
            <a:extLst>
              <a:ext uri="{FF2B5EF4-FFF2-40B4-BE49-F238E27FC236}">
                <a16:creationId xmlns:a16="http://schemas.microsoft.com/office/drawing/2014/main" id="{FDDBA0A9-8AE9-463B-BA29-74AF8B0DAA42}"/>
              </a:ext>
            </a:extLst>
          </p:cNvPr>
          <p:cNvSpPr/>
          <p:nvPr/>
        </p:nvSpPr>
        <p:spPr>
          <a:xfrm>
            <a:off x="12094234" y="166197"/>
            <a:ext cx="97766" cy="437857"/>
          </a:xfrm>
          <a:prstGeom prst="roundRect">
            <a:avLst>
              <a:gd name="adj" fmla="val 0"/>
            </a:avLst>
          </a:prstGeom>
          <a:solidFill>
            <a:srgbClr val="20CFD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FFFFFF"/>
              </a:solidFill>
              <a:effectLst/>
              <a:uLnTx/>
              <a:uFillTx/>
              <a:latin typeface="SST Arabic" panose="020B0504030504020204" pitchFamily="34" charset="-78"/>
              <a:ea typeface="+mn-ea"/>
              <a:cs typeface="SST Arabic" panose="020B0504030504020204" pitchFamily="34" charset="-78"/>
            </a:endParaRPr>
          </a:p>
        </p:txBody>
      </p:sp>
      <p:sp>
        <p:nvSpPr>
          <p:cNvPr id="2" name="Slide Number Placeholder 1"/>
          <p:cNvSpPr>
            <a:spLocks noGrp="1"/>
          </p:cNvSpPr>
          <p:nvPr>
            <p:ph type="sldNum" sz="quarter" idx="12"/>
          </p:nvPr>
        </p:nvSpPr>
        <p:spPr>
          <a:xfrm>
            <a:off x="11600453" y="6392927"/>
            <a:ext cx="475723" cy="412480"/>
          </a:xfrm>
        </p:spPr>
        <p:txBody>
          <a:bodyPr/>
          <a:lstStyle/>
          <a:p>
            <a:fld id="{008E1BDA-5E07-414A-8101-29DABEB15B19}" type="slidenum">
              <a:rPr lang="en-US" smtClean="0"/>
              <a:t>82</a:t>
            </a:fld>
            <a:endParaRPr lang="en-US" dirty="0"/>
          </a:p>
        </p:txBody>
      </p:sp>
      <p:sp>
        <p:nvSpPr>
          <p:cNvPr id="4" name="BJPseudoFooter">
            <a:extLst>
              <a:ext uri="{FF2B5EF4-FFF2-40B4-BE49-F238E27FC236}">
                <a16:creationId xmlns:a16="http://schemas.microsoft.com/office/drawing/2014/main" id="{DD6E9690-4CA1-4556-9264-9DF12B53F214}"/>
              </a:ext>
            </a:extLst>
          </p:cNvPr>
          <p:cNvSpPr txBox="1"/>
          <p:nvPr>
            <p:custDataLst>
              <p:tags r:id="rId1"/>
            </p:custDataLst>
          </p:nvPr>
        </p:nvSpPr>
        <p:spPr>
          <a:xfrm>
            <a:off x="5772834" y="6496278"/>
            <a:ext cx="646331" cy="215444"/>
          </a:xfrm>
          <a:prstGeom prst="rect">
            <a:avLst/>
          </a:prstGeom>
          <a:noFill/>
        </p:spPr>
        <p:txBody>
          <a:bodyPr vert="horz" wrap="none" rtlCol="0" anchor="ctr" anchorCtr="0">
            <a:spAutoFit/>
          </a:bodyPr>
          <a:lstStyle/>
          <a:p>
            <a:pPr marL="0" algn="ctr" defTabSz="914400" rtl="1" eaLnBrk="1" latinLnBrk="0" hangingPunct="1"/>
            <a:r>
              <a:rPr lang="en-US" sz="800">
                <a:solidFill>
                  <a:srgbClr val="AEC90B"/>
                </a:solidFill>
                <a:latin typeface="Segoe UI" panose="020B0502040204020203" pitchFamily="34" charset="0"/>
              </a:rPr>
              <a:t>Public | </a:t>
            </a:r>
            <a:r>
              <a:rPr lang="ar-SA" sz="800">
                <a:solidFill>
                  <a:srgbClr val="AEC90B"/>
                </a:solidFill>
                <a:latin typeface="Segoe UI" panose="020B0502040204020203" pitchFamily="34" charset="0"/>
              </a:rPr>
              <a:t>عام</a:t>
            </a:r>
            <a:endParaRPr lang="en-US" sz="800">
              <a:solidFill>
                <a:srgbClr val="AEC90B"/>
              </a:solidFill>
              <a:latin typeface="Segoe UI" panose="020B0502040204020203" pitchFamily="34" charset="0"/>
            </a:endParaRPr>
          </a:p>
        </p:txBody>
      </p:sp>
    </p:spTree>
    <p:extLst>
      <p:ext uri="{BB962C8B-B14F-4D97-AF65-F5344CB8AC3E}">
        <p14:creationId xmlns:p14="http://schemas.microsoft.com/office/powerpoint/2010/main" val="272113141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 name="Google Shape;1225;p43">
            <a:extLst>
              <a:ext uri="{FF2B5EF4-FFF2-40B4-BE49-F238E27FC236}">
                <a16:creationId xmlns:a16="http://schemas.microsoft.com/office/drawing/2014/main" id="{5AC09E6F-3E4E-4481-9C30-D09F475B8E41}"/>
              </a:ext>
            </a:extLst>
          </p:cNvPr>
          <p:cNvSpPr/>
          <p:nvPr/>
        </p:nvSpPr>
        <p:spPr>
          <a:xfrm rot="4943053" flipV="1">
            <a:off x="10898614" y="4427237"/>
            <a:ext cx="447104" cy="331178"/>
          </a:xfrm>
          <a:custGeom>
            <a:avLst/>
            <a:gdLst/>
            <a:ahLst/>
            <a:cxnLst/>
            <a:rect l="l" t="t" r="r" b="b"/>
            <a:pathLst>
              <a:path w="16872" h="9216" extrusionOk="0">
                <a:moveTo>
                  <a:pt x="1" y="1"/>
                </a:moveTo>
                <a:lnTo>
                  <a:pt x="3346" y="9216"/>
                </a:lnTo>
                <a:lnTo>
                  <a:pt x="16872" y="7025"/>
                </a:lnTo>
                <a:lnTo>
                  <a:pt x="16872" y="1"/>
                </a:lnTo>
                <a:close/>
              </a:path>
            </a:pathLst>
          </a:custGeom>
          <a:solidFill>
            <a:schemeClr val="tx1">
              <a:lumMod val="90000"/>
              <a:lumOff val="10000"/>
            </a:scheme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0D2547"/>
              </a:solidFill>
              <a:effectLst/>
              <a:uLnTx/>
              <a:uFillTx/>
              <a:latin typeface="Symbio AR+LT"/>
              <a:ea typeface="+mn-ea"/>
              <a:cs typeface="Symbio AR+LT"/>
            </a:endParaRPr>
          </a:p>
        </p:txBody>
      </p:sp>
      <p:sp>
        <p:nvSpPr>
          <p:cNvPr id="80" name="Google Shape;1225;p43">
            <a:extLst>
              <a:ext uri="{FF2B5EF4-FFF2-40B4-BE49-F238E27FC236}">
                <a16:creationId xmlns:a16="http://schemas.microsoft.com/office/drawing/2014/main" id="{0FE7920E-47D5-4C07-BC80-81401CBB7BE2}"/>
              </a:ext>
            </a:extLst>
          </p:cNvPr>
          <p:cNvSpPr/>
          <p:nvPr/>
        </p:nvSpPr>
        <p:spPr>
          <a:xfrm rot="4943053" flipV="1">
            <a:off x="10898614" y="536660"/>
            <a:ext cx="447104" cy="331178"/>
          </a:xfrm>
          <a:custGeom>
            <a:avLst/>
            <a:gdLst/>
            <a:ahLst/>
            <a:cxnLst/>
            <a:rect l="l" t="t" r="r" b="b"/>
            <a:pathLst>
              <a:path w="16872" h="9216" extrusionOk="0">
                <a:moveTo>
                  <a:pt x="1" y="1"/>
                </a:moveTo>
                <a:lnTo>
                  <a:pt x="3346" y="9216"/>
                </a:lnTo>
                <a:lnTo>
                  <a:pt x="16872" y="7025"/>
                </a:lnTo>
                <a:lnTo>
                  <a:pt x="16872" y="1"/>
                </a:lnTo>
                <a:close/>
              </a:path>
            </a:pathLst>
          </a:custGeom>
          <a:solidFill>
            <a:schemeClr val="tx1">
              <a:lumMod val="90000"/>
              <a:lumOff val="10000"/>
            </a:scheme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0D2547"/>
              </a:solidFill>
              <a:effectLst/>
              <a:uLnTx/>
              <a:uFillTx/>
              <a:latin typeface="Symbio AR+LT"/>
              <a:ea typeface="+mn-ea"/>
              <a:cs typeface="Symbio AR+LT"/>
            </a:endParaRPr>
          </a:p>
        </p:txBody>
      </p:sp>
      <p:sp>
        <p:nvSpPr>
          <p:cNvPr id="81" name="Google Shape;841;p33">
            <a:extLst>
              <a:ext uri="{FF2B5EF4-FFF2-40B4-BE49-F238E27FC236}">
                <a16:creationId xmlns:a16="http://schemas.microsoft.com/office/drawing/2014/main" id="{5D8C56F2-6E6D-46D6-AD08-08A845A07818}"/>
              </a:ext>
            </a:extLst>
          </p:cNvPr>
          <p:cNvSpPr/>
          <p:nvPr/>
        </p:nvSpPr>
        <p:spPr>
          <a:xfrm rot="16200000">
            <a:off x="10224258" y="-53347"/>
            <a:ext cx="377053" cy="1592927"/>
          </a:xfrm>
          <a:prstGeom prst="round2SameRect">
            <a:avLst>
              <a:gd name="adj1" fmla="val 50000"/>
              <a:gd name="adj2" fmla="val 0"/>
            </a:avLst>
          </a:prstGeom>
          <a:solidFill>
            <a:schemeClr val="tx1">
              <a:lumMod val="75000"/>
              <a:lumOff val="25000"/>
            </a:schemeClr>
          </a:solidFill>
          <a:ln>
            <a:noFill/>
          </a:ln>
        </p:spPr>
        <p:txBody>
          <a:bodyPr spcFirstLastPara="1" wrap="square" lIns="0" tIns="1371600" rIns="0" bIns="91425"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endParaRPr kumimoji="0" sz="1300" b="0" i="0" u="none" strike="noStrike" kern="1200" cap="none" spc="0" normalizeH="0" baseline="0" noProof="0" dirty="0">
              <a:ln>
                <a:noFill/>
              </a:ln>
              <a:solidFill>
                <a:srgbClr val="FFFFFF"/>
              </a:solidFill>
              <a:effectLst/>
              <a:uLnTx/>
              <a:uFillTx/>
              <a:latin typeface="Symbio AR+LT"/>
              <a:ea typeface="+mn-ea"/>
              <a:cs typeface="Symbio AR+LT"/>
            </a:endParaRPr>
          </a:p>
        </p:txBody>
      </p:sp>
      <p:sp>
        <p:nvSpPr>
          <p:cNvPr id="83" name="Google Shape;841;p33">
            <a:extLst>
              <a:ext uri="{FF2B5EF4-FFF2-40B4-BE49-F238E27FC236}">
                <a16:creationId xmlns:a16="http://schemas.microsoft.com/office/drawing/2014/main" id="{2D79A37D-6C14-4480-A31D-59EA904AFC9A}"/>
              </a:ext>
            </a:extLst>
          </p:cNvPr>
          <p:cNvSpPr/>
          <p:nvPr/>
        </p:nvSpPr>
        <p:spPr>
          <a:xfrm rot="16200000">
            <a:off x="10267308" y="46393"/>
            <a:ext cx="255511" cy="1393091"/>
          </a:xfrm>
          <a:prstGeom prst="round2SameRect">
            <a:avLst>
              <a:gd name="adj1" fmla="val 50000"/>
              <a:gd name="adj2" fmla="val 0"/>
            </a:avLst>
          </a:prstGeom>
          <a:solidFill>
            <a:schemeClr val="bg1"/>
          </a:solidFill>
          <a:ln>
            <a:noFill/>
          </a:ln>
        </p:spPr>
        <p:txBody>
          <a:bodyPr spcFirstLastPara="1" wrap="square" lIns="0" tIns="1371600" rIns="0" bIns="91425"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endParaRPr kumimoji="0" sz="1300" b="0" i="0" u="none" strike="noStrike" kern="1200" cap="none" spc="0" normalizeH="0" baseline="0" noProof="0" dirty="0">
              <a:ln>
                <a:noFill/>
              </a:ln>
              <a:solidFill>
                <a:srgbClr val="FFFFFF"/>
              </a:solidFill>
              <a:effectLst/>
              <a:uLnTx/>
              <a:uFillTx/>
              <a:latin typeface="Symbio AR+LT"/>
              <a:ea typeface="+mn-ea"/>
              <a:cs typeface="Symbio AR+LT"/>
            </a:endParaRPr>
          </a:p>
        </p:txBody>
      </p:sp>
      <p:sp>
        <p:nvSpPr>
          <p:cNvPr id="171" name="Title 1">
            <a:extLst>
              <a:ext uri="{FF2B5EF4-FFF2-40B4-BE49-F238E27FC236}">
                <a16:creationId xmlns:a16="http://schemas.microsoft.com/office/drawing/2014/main" id="{0D310095-1BA4-44E4-8C6C-D63F134E5E71}"/>
              </a:ext>
            </a:extLst>
          </p:cNvPr>
          <p:cNvSpPr txBox="1">
            <a:spLocks/>
          </p:cNvSpPr>
          <p:nvPr/>
        </p:nvSpPr>
        <p:spPr>
          <a:xfrm>
            <a:off x="8492601" y="673888"/>
            <a:ext cx="2379578" cy="352509"/>
          </a:xfrm>
          <a:prstGeom prst="rect">
            <a:avLst/>
          </a:prstGeom>
        </p:spPr>
        <p:txBody>
          <a:bodyPr vert="horz" lIns="0" tIns="0" rIns="0" bIns="0" rtlCol="0" anchor="t">
            <a:noAutofit/>
          </a:bodyPr>
          <a:lstStyle>
            <a:lvl1pPr algn="r" defTabSz="914400" rtl="1" eaLnBrk="1" latinLnBrk="0" hangingPunct="1">
              <a:lnSpc>
                <a:spcPct val="90000"/>
              </a:lnSpc>
              <a:spcBef>
                <a:spcPct val="0"/>
              </a:spcBef>
              <a:buNone/>
              <a:defRPr sz="2600" kern="1200">
                <a:solidFill>
                  <a:schemeClr val="accent3"/>
                </a:solidFill>
                <a:latin typeface="Greta Arabic" pitchFamily="2" charset="-78"/>
                <a:ea typeface="+mj-ea"/>
                <a:cs typeface="+mj-cs"/>
              </a:defRPr>
            </a:lvl1pPr>
          </a:lstStyle>
          <a:p>
            <a:pPr marL="0" marR="0" lvl="0" indent="0" algn="r" defTabSz="914400" rtl="1" eaLnBrk="1" fontAlgn="auto" latinLnBrk="0" hangingPunct="1">
              <a:lnSpc>
                <a:spcPct val="90000"/>
              </a:lnSpc>
              <a:spcBef>
                <a:spcPct val="0"/>
              </a:spcBef>
              <a:spcAft>
                <a:spcPts val="0"/>
              </a:spcAft>
              <a:buClrTx/>
              <a:buSzTx/>
              <a:buFontTx/>
              <a:buNone/>
              <a:tabLst/>
              <a:defRPr/>
            </a:pPr>
            <a:r>
              <a:rPr kumimoji="0" lang="ar-SA" sz="1100" b="0" i="0" u="none" strike="noStrike" kern="1200" cap="none" spc="0" normalizeH="0" baseline="0" noProof="0" dirty="0">
                <a:ln>
                  <a:noFill/>
                </a:ln>
                <a:solidFill>
                  <a:srgbClr val="0D2547"/>
                </a:solidFill>
                <a:effectLst/>
                <a:uLnTx/>
                <a:uFillTx/>
                <a:latin typeface="Greta Arabic" pitchFamily="2" charset="-78"/>
                <a:ea typeface="+mj-ea"/>
                <a:cs typeface="Somar Bold"/>
              </a:rPr>
              <a:t>آلية عمل المؤشر</a:t>
            </a:r>
            <a:endParaRPr kumimoji="0" lang="en-US" sz="1100" b="0" i="0" u="none" strike="noStrike" kern="1200" cap="none" spc="0" normalizeH="0" baseline="0" noProof="0" dirty="0">
              <a:ln>
                <a:noFill/>
              </a:ln>
              <a:solidFill>
                <a:srgbClr val="0D2547"/>
              </a:solidFill>
              <a:effectLst/>
              <a:uLnTx/>
              <a:uFillTx/>
              <a:latin typeface="Greta Arabic" pitchFamily="2" charset="-78"/>
              <a:ea typeface="+mj-ea"/>
              <a:cs typeface="Somar Bold"/>
            </a:endParaRPr>
          </a:p>
        </p:txBody>
      </p:sp>
      <p:sp>
        <p:nvSpPr>
          <p:cNvPr id="178" name="Rounded Rectangle 117">
            <a:extLst>
              <a:ext uri="{FF2B5EF4-FFF2-40B4-BE49-F238E27FC236}">
                <a16:creationId xmlns:a16="http://schemas.microsoft.com/office/drawing/2014/main" id="{682E8DDA-D07D-4BB7-9D9F-3FB6389A0972}"/>
              </a:ext>
            </a:extLst>
          </p:cNvPr>
          <p:cNvSpPr/>
          <p:nvPr/>
        </p:nvSpPr>
        <p:spPr>
          <a:xfrm>
            <a:off x="1042371" y="1213555"/>
            <a:ext cx="9953060" cy="3114605"/>
          </a:xfrm>
          <a:prstGeom prst="roundRect">
            <a:avLst>
              <a:gd name="adj" fmla="val 3508"/>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a:noFill/>
              </a:ln>
              <a:solidFill>
                <a:srgbClr val="FFFFFF"/>
              </a:solidFill>
              <a:effectLst/>
              <a:uLnTx/>
              <a:uFillTx/>
              <a:latin typeface="SST Arabic" panose="020B0504030504020204" pitchFamily="34" charset="-78"/>
              <a:ea typeface="+mn-ea"/>
              <a:cs typeface="SST Arabic" panose="020B0504030504020204" pitchFamily="34" charset="-78"/>
            </a:endParaRPr>
          </a:p>
        </p:txBody>
      </p:sp>
      <p:grpSp>
        <p:nvGrpSpPr>
          <p:cNvPr id="187" name="Group 186">
            <a:extLst>
              <a:ext uri="{FF2B5EF4-FFF2-40B4-BE49-F238E27FC236}">
                <a16:creationId xmlns:a16="http://schemas.microsoft.com/office/drawing/2014/main" id="{22B15AEC-5A47-4264-89A8-83C24C9550AF}"/>
              </a:ext>
            </a:extLst>
          </p:cNvPr>
          <p:cNvGrpSpPr/>
          <p:nvPr/>
        </p:nvGrpSpPr>
        <p:grpSpPr>
          <a:xfrm>
            <a:off x="10843238" y="2346905"/>
            <a:ext cx="672606" cy="633459"/>
            <a:chOff x="10941316" y="2089854"/>
            <a:chExt cx="672606" cy="633459"/>
          </a:xfrm>
        </p:grpSpPr>
        <p:sp>
          <p:nvSpPr>
            <p:cNvPr id="188" name="Google Shape;689;p30">
              <a:extLst>
                <a:ext uri="{FF2B5EF4-FFF2-40B4-BE49-F238E27FC236}">
                  <a16:creationId xmlns:a16="http://schemas.microsoft.com/office/drawing/2014/main" id="{E59ABAEC-34E2-4B4C-A186-3DF91D8BA3A8}"/>
                </a:ext>
              </a:extLst>
            </p:cNvPr>
            <p:cNvSpPr/>
            <p:nvPr/>
          </p:nvSpPr>
          <p:spPr>
            <a:xfrm>
              <a:off x="10941316" y="2089854"/>
              <a:ext cx="672606" cy="633459"/>
            </a:xfrm>
            <a:custGeom>
              <a:avLst/>
              <a:gdLst/>
              <a:ahLst/>
              <a:cxnLst/>
              <a:rect l="l" t="t" r="r" b="b"/>
              <a:pathLst>
                <a:path w="36505" h="36517" extrusionOk="0">
                  <a:moveTo>
                    <a:pt x="18252" y="0"/>
                  </a:moveTo>
                  <a:cubicBezTo>
                    <a:pt x="8180" y="0"/>
                    <a:pt x="0" y="8180"/>
                    <a:pt x="0" y="18252"/>
                  </a:cubicBezTo>
                  <a:cubicBezTo>
                    <a:pt x="0" y="28337"/>
                    <a:pt x="8180" y="36517"/>
                    <a:pt x="18252" y="36517"/>
                  </a:cubicBezTo>
                  <a:cubicBezTo>
                    <a:pt x="28337" y="36517"/>
                    <a:pt x="36505" y="28337"/>
                    <a:pt x="36505" y="18252"/>
                  </a:cubicBezTo>
                  <a:cubicBezTo>
                    <a:pt x="36505" y="8180"/>
                    <a:pt x="28337" y="0"/>
                    <a:pt x="18252" y="0"/>
                  </a:cubicBezTo>
                  <a:close/>
                </a:path>
              </a:pathLst>
            </a:custGeom>
            <a:solidFill>
              <a:schemeClr val="tx1">
                <a:lumMod val="90000"/>
                <a:lumOff val="10000"/>
              </a:scheme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0D2547"/>
                </a:solidFill>
                <a:effectLst/>
                <a:uLnTx/>
                <a:uFillTx/>
                <a:latin typeface="Symbio AR+LT"/>
                <a:ea typeface="+mn-ea"/>
                <a:cs typeface="Symbio AR+LT"/>
              </a:endParaRPr>
            </a:p>
          </p:txBody>
        </p:sp>
        <p:pic>
          <p:nvPicPr>
            <p:cNvPr id="193" name="Picture 192">
              <a:extLst>
                <a:ext uri="{FF2B5EF4-FFF2-40B4-BE49-F238E27FC236}">
                  <a16:creationId xmlns:a16="http://schemas.microsoft.com/office/drawing/2014/main" id="{D98803B3-1686-4F5B-AB86-C93D06F98F0D}"/>
                </a:ext>
              </a:extLst>
            </p:cNvPr>
            <p:cNvPicPr>
              <a:picLocks noChangeAspect="1"/>
            </p:cNvPicPr>
            <p:nvPr/>
          </p:nvPicPr>
          <p:blipFill>
            <a:blip r:embed="rId4">
              <a:biLevel thresh="25000"/>
              <a:extLst>
                <a:ext uri="{BEBA8EAE-BF5A-486C-A8C5-ECC9F3942E4B}">
                  <a14:imgProps xmlns:a14="http://schemas.microsoft.com/office/drawing/2010/main">
                    <a14:imgLayer r:embed="rId5">
                      <a14:imgEffect>
                        <a14:brightnessContrast bright="-40000" contrast="40000"/>
                      </a14:imgEffect>
                    </a14:imgLayer>
                  </a14:imgProps>
                </a:ext>
              </a:extLst>
            </a:blip>
            <a:stretch>
              <a:fillRect/>
            </a:stretch>
          </p:blipFill>
          <p:spPr>
            <a:xfrm>
              <a:off x="11104665" y="2247134"/>
              <a:ext cx="353659" cy="302217"/>
            </a:xfrm>
            <a:prstGeom prst="rect">
              <a:avLst/>
            </a:prstGeom>
            <a:effectLst>
              <a:outerShdw blurRad="50800" dist="38100" dir="5400000" algn="t" rotWithShape="0">
                <a:prstClr val="black">
                  <a:alpha val="40000"/>
                </a:prstClr>
              </a:outerShdw>
            </a:effectLst>
          </p:spPr>
        </p:pic>
      </p:grpSp>
      <p:sp>
        <p:nvSpPr>
          <p:cNvPr id="196" name="Rounded Rectangle 117">
            <a:extLst>
              <a:ext uri="{FF2B5EF4-FFF2-40B4-BE49-F238E27FC236}">
                <a16:creationId xmlns:a16="http://schemas.microsoft.com/office/drawing/2014/main" id="{52D9BC48-08E3-421B-A88C-7C87307CC59C}"/>
              </a:ext>
            </a:extLst>
          </p:cNvPr>
          <p:cNvSpPr/>
          <p:nvPr/>
        </p:nvSpPr>
        <p:spPr>
          <a:xfrm>
            <a:off x="7870342" y="1691313"/>
            <a:ext cx="2776771" cy="2464127"/>
          </a:xfrm>
          <a:prstGeom prst="roundRect">
            <a:avLst>
              <a:gd name="adj" fmla="val 3508"/>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a:noFill/>
              </a:ln>
              <a:solidFill>
                <a:srgbClr val="FFFFFF"/>
              </a:solidFill>
              <a:effectLst/>
              <a:uLnTx/>
              <a:uFillTx/>
              <a:latin typeface="SST Arabic" panose="020B0504030504020204" pitchFamily="34" charset="-78"/>
              <a:ea typeface="+mn-ea"/>
              <a:cs typeface="SST Arabic" panose="020B0504030504020204" pitchFamily="34" charset="-78"/>
            </a:endParaRPr>
          </a:p>
        </p:txBody>
      </p:sp>
      <p:sp>
        <p:nvSpPr>
          <p:cNvPr id="229" name="Rounded Rectangle 51">
            <a:extLst>
              <a:ext uri="{FF2B5EF4-FFF2-40B4-BE49-F238E27FC236}">
                <a16:creationId xmlns:a16="http://schemas.microsoft.com/office/drawing/2014/main" id="{9E4ACB92-D18C-4056-9A59-ED0D4BDEAFB4}"/>
              </a:ext>
            </a:extLst>
          </p:cNvPr>
          <p:cNvSpPr/>
          <p:nvPr/>
        </p:nvSpPr>
        <p:spPr>
          <a:xfrm>
            <a:off x="9931132" y="1704327"/>
            <a:ext cx="879330" cy="188550"/>
          </a:xfrm>
          <a:prstGeom prst="roundRect">
            <a:avLst>
              <a:gd name="adj" fmla="val 10250"/>
            </a:avLst>
          </a:prstGeom>
          <a:solidFill>
            <a:schemeClr val="tx1">
              <a:lumMod val="75000"/>
              <a:lumOff val="25000"/>
            </a:schemeClr>
          </a:solidFill>
          <a:ln w="12700" cap="flat" cmpd="sng" algn="ctr">
            <a:noFill/>
            <a:prstDash val="solid"/>
            <a:miter lim="800000"/>
          </a:ln>
          <a:effectLst/>
        </p:spPr>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SST Arabic" panose="020B0504030504020204" pitchFamily="34" charset="-78"/>
                <a:ea typeface="+mn-ea"/>
                <a:cs typeface="SST Arabic" panose="020B0504030504020204" pitchFamily="34" charset="-78"/>
              </a:rPr>
              <a:t>Profile</a:t>
            </a:r>
            <a:endParaRPr kumimoji="0" lang="ar-SA" sz="1400" b="1"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SST Arabic" panose="020B0504030504020204" pitchFamily="34" charset="-78"/>
              <a:ea typeface="+mn-ea"/>
              <a:cs typeface="SST Arabic" panose="020B0504030504020204" pitchFamily="34" charset="-78"/>
            </a:endParaRPr>
          </a:p>
        </p:txBody>
      </p:sp>
      <p:sp>
        <p:nvSpPr>
          <p:cNvPr id="291" name="Rounded Rectangle 117">
            <a:extLst>
              <a:ext uri="{FF2B5EF4-FFF2-40B4-BE49-F238E27FC236}">
                <a16:creationId xmlns:a16="http://schemas.microsoft.com/office/drawing/2014/main" id="{5C419231-228B-46A0-9DF7-51D0FE731037}"/>
              </a:ext>
            </a:extLst>
          </p:cNvPr>
          <p:cNvSpPr/>
          <p:nvPr/>
        </p:nvSpPr>
        <p:spPr>
          <a:xfrm>
            <a:off x="6339841" y="1622874"/>
            <a:ext cx="1320216" cy="2532565"/>
          </a:xfrm>
          <a:prstGeom prst="roundRect">
            <a:avLst>
              <a:gd name="adj" fmla="val 3508"/>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a:noFill/>
              </a:ln>
              <a:solidFill>
                <a:srgbClr val="FFFFFF"/>
              </a:solidFill>
              <a:effectLst/>
              <a:uLnTx/>
              <a:uFillTx/>
              <a:latin typeface="SST Arabic" panose="020B0504030504020204" pitchFamily="34" charset="-78"/>
              <a:ea typeface="+mn-ea"/>
              <a:cs typeface="SST Arabic" panose="020B0504030504020204" pitchFamily="34" charset="-78"/>
            </a:endParaRPr>
          </a:p>
        </p:txBody>
      </p:sp>
      <p:grpSp>
        <p:nvGrpSpPr>
          <p:cNvPr id="292" name="Group 291">
            <a:extLst>
              <a:ext uri="{FF2B5EF4-FFF2-40B4-BE49-F238E27FC236}">
                <a16:creationId xmlns:a16="http://schemas.microsoft.com/office/drawing/2014/main" id="{F3C0060C-D8FA-42CF-BE1E-3319A41F669D}"/>
              </a:ext>
            </a:extLst>
          </p:cNvPr>
          <p:cNvGrpSpPr/>
          <p:nvPr/>
        </p:nvGrpSpPr>
        <p:grpSpPr>
          <a:xfrm>
            <a:off x="6640289" y="2338130"/>
            <a:ext cx="808607" cy="681443"/>
            <a:chOff x="9439587" y="4817122"/>
            <a:chExt cx="808607" cy="681443"/>
          </a:xfrm>
        </p:grpSpPr>
        <p:grpSp>
          <p:nvGrpSpPr>
            <p:cNvPr id="293" name="Group 292">
              <a:extLst>
                <a:ext uri="{FF2B5EF4-FFF2-40B4-BE49-F238E27FC236}">
                  <a16:creationId xmlns:a16="http://schemas.microsoft.com/office/drawing/2014/main" id="{4962A436-B27C-4584-B3CA-E33E7EB670EB}"/>
                </a:ext>
              </a:extLst>
            </p:cNvPr>
            <p:cNvGrpSpPr/>
            <p:nvPr/>
          </p:nvGrpSpPr>
          <p:grpSpPr>
            <a:xfrm>
              <a:off x="9869279" y="5091621"/>
              <a:ext cx="378915" cy="406944"/>
              <a:chOff x="12627988" y="4023638"/>
              <a:chExt cx="557659" cy="564972"/>
            </a:xfrm>
          </p:grpSpPr>
          <p:sp>
            <p:nvSpPr>
              <p:cNvPr id="295" name="Arrow: Right 294">
                <a:extLst>
                  <a:ext uri="{FF2B5EF4-FFF2-40B4-BE49-F238E27FC236}">
                    <a16:creationId xmlns:a16="http://schemas.microsoft.com/office/drawing/2014/main" id="{EE50393B-FDFC-413E-90BA-409CEEE5CCFC}"/>
                  </a:ext>
                </a:extLst>
              </p:cNvPr>
              <p:cNvSpPr/>
              <p:nvPr/>
            </p:nvSpPr>
            <p:spPr>
              <a:xfrm rot="10800000">
                <a:off x="12726302" y="4023638"/>
                <a:ext cx="459345" cy="283186"/>
              </a:xfrm>
              <a:prstGeom prst="rightArrow">
                <a:avLst/>
              </a:prstGeom>
              <a:solidFill>
                <a:srgbClr val="038F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Symbio AR+LT"/>
                  <a:ea typeface="+mn-ea"/>
                  <a:cs typeface="Symbio AR+LT"/>
                </a:endParaRPr>
              </a:p>
            </p:txBody>
          </p:sp>
          <p:sp>
            <p:nvSpPr>
              <p:cNvPr id="296" name="Arrow: Right 295">
                <a:extLst>
                  <a:ext uri="{FF2B5EF4-FFF2-40B4-BE49-F238E27FC236}">
                    <a16:creationId xmlns:a16="http://schemas.microsoft.com/office/drawing/2014/main" id="{C3783407-B898-4F95-8691-9541F5DC15AE}"/>
                  </a:ext>
                </a:extLst>
              </p:cNvPr>
              <p:cNvSpPr/>
              <p:nvPr/>
            </p:nvSpPr>
            <p:spPr>
              <a:xfrm rot="10800000" flipH="1">
                <a:off x="12627988" y="4302461"/>
                <a:ext cx="475577" cy="286149"/>
              </a:xfrm>
              <a:prstGeom prst="rightArrow">
                <a:avLst/>
              </a:prstGeom>
              <a:solidFill>
                <a:srgbClr val="1438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Symbio AR+LT"/>
                  <a:ea typeface="+mn-ea"/>
                  <a:cs typeface="Symbio AR+LT"/>
                </a:endParaRPr>
              </a:p>
            </p:txBody>
          </p:sp>
        </p:grpSp>
        <p:pic>
          <p:nvPicPr>
            <p:cNvPr id="294" name="Picture 2" descr="Office worker - Free user icons">
              <a:extLst>
                <a:ext uri="{FF2B5EF4-FFF2-40B4-BE49-F238E27FC236}">
                  <a16:creationId xmlns:a16="http://schemas.microsoft.com/office/drawing/2014/main" id="{5793D1CF-2282-4E6A-BDC2-361D1BF1894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439587" y="4817122"/>
              <a:ext cx="521449" cy="521449"/>
            </a:xfrm>
            <a:prstGeom prst="rect">
              <a:avLst/>
            </a:prstGeom>
            <a:noFill/>
            <a:extLst>
              <a:ext uri="{909E8E84-426E-40DD-AFC4-6F175D3DCCD1}">
                <a14:hiddenFill xmlns:a14="http://schemas.microsoft.com/office/drawing/2010/main">
                  <a:solidFill>
                    <a:srgbClr val="FFFFFF"/>
                  </a:solidFill>
                </a14:hiddenFill>
              </a:ext>
            </a:extLst>
          </p:spPr>
        </p:pic>
      </p:grpSp>
      <p:sp>
        <p:nvSpPr>
          <p:cNvPr id="297" name="Rounded Rectangle 149">
            <a:extLst>
              <a:ext uri="{FF2B5EF4-FFF2-40B4-BE49-F238E27FC236}">
                <a16:creationId xmlns:a16="http://schemas.microsoft.com/office/drawing/2014/main" id="{EE08F4EE-2D51-4693-AF72-EB79F968114A}"/>
              </a:ext>
            </a:extLst>
          </p:cNvPr>
          <p:cNvSpPr/>
          <p:nvPr/>
        </p:nvSpPr>
        <p:spPr>
          <a:xfrm>
            <a:off x="6405548" y="3196000"/>
            <a:ext cx="1159489" cy="449622"/>
          </a:xfrm>
          <a:prstGeom prst="roundRect">
            <a:avLst/>
          </a:prstGeom>
        </p:spPr>
        <p:txBody>
          <a:bodyPr vert="horz" lIns="0" tIns="0" rIns="0" bIns="0" rtlCol="0" anchor="t">
            <a:noAutofit/>
          </a:bodyPr>
          <a:lstStyle/>
          <a:p>
            <a:pPr marL="0" marR="0" lvl="0" indent="0" algn="ctr" defTabSz="914400" rtl="1" eaLnBrk="1" fontAlgn="auto" latinLnBrk="0" hangingPunct="1">
              <a:lnSpc>
                <a:spcPct val="90000"/>
              </a:lnSpc>
              <a:spcBef>
                <a:spcPct val="0"/>
              </a:spcBef>
              <a:spcAft>
                <a:spcPts val="0"/>
              </a:spcAft>
              <a:buClrTx/>
              <a:buSzTx/>
              <a:buFontTx/>
              <a:buNone/>
              <a:tabLst/>
              <a:defRPr/>
            </a:pPr>
            <a:r>
              <a:rPr kumimoji="0" lang="ar-SA" sz="1000" b="1" i="0" u="none" strike="noStrike" kern="1200" cap="none" spc="0" normalizeH="0" baseline="0" noProof="0" dirty="0">
                <a:ln>
                  <a:noFill/>
                </a:ln>
                <a:solidFill>
                  <a:srgbClr val="E6E6E6">
                    <a:lumMod val="10000"/>
                  </a:srgbClr>
                </a:solidFill>
                <a:effectLst/>
                <a:uLnTx/>
                <a:uFillTx/>
                <a:latin typeface="Somar Light" panose="00000400000000000000" pitchFamily="50" charset="-78"/>
                <a:ea typeface="+mn-ea"/>
                <a:cs typeface="Somar Light" panose="00000400000000000000" pitchFamily="50" charset="-78"/>
              </a:rPr>
              <a:t>ادخال تفاصيل  الحركة من قبل </a:t>
            </a:r>
            <a:r>
              <a:rPr kumimoji="0" lang="ar-SA" sz="1000" b="1" i="0" u="none" strike="noStrike" kern="1200" cap="none" spc="0" normalizeH="0" baseline="0" noProof="0" dirty="0">
                <a:ln>
                  <a:noFill/>
                </a:ln>
                <a:solidFill>
                  <a:srgbClr val="E6E6E6">
                    <a:lumMod val="10000"/>
                  </a:srgbClr>
                </a:solidFill>
                <a:effectLst/>
                <a:uLnTx/>
                <a:uFillTx/>
                <a:latin typeface="Somar Light" panose="00000400000000000000" pitchFamily="50" charset="-78"/>
                <a:ea typeface="+mn-ea"/>
                <a:cs typeface="Somar Bold"/>
              </a:rPr>
              <a:t>موظف الحركة  </a:t>
            </a:r>
          </a:p>
        </p:txBody>
      </p:sp>
      <p:sp>
        <p:nvSpPr>
          <p:cNvPr id="290" name="Arrow: Pentagon 289">
            <a:extLst>
              <a:ext uri="{FF2B5EF4-FFF2-40B4-BE49-F238E27FC236}">
                <a16:creationId xmlns:a16="http://schemas.microsoft.com/office/drawing/2014/main" id="{D13AE301-D776-4BDB-9CB8-0C7EB652014F}"/>
              </a:ext>
            </a:extLst>
          </p:cNvPr>
          <p:cNvSpPr/>
          <p:nvPr/>
        </p:nvSpPr>
        <p:spPr>
          <a:xfrm flipH="1">
            <a:off x="7585753" y="2643472"/>
            <a:ext cx="392751" cy="452030"/>
          </a:xfrm>
          <a:prstGeom prst="homePlate">
            <a:avLst>
              <a:gd name="adj" fmla="val 90000"/>
            </a:avLst>
          </a:prstGeom>
          <a:solidFill>
            <a:srgbClr val="05D0CB"/>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ymbio AR+LT"/>
              <a:ea typeface="+mn-ea"/>
              <a:cs typeface="Symbio AR+LT"/>
            </a:endParaRPr>
          </a:p>
        </p:txBody>
      </p:sp>
      <p:grpSp>
        <p:nvGrpSpPr>
          <p:cNvPr id="248" name="Group 247">
            <a:extLst>
              <a:ext uri="{FF2B5EF4-FFF2-40B4-BE49-F238E27FC236}">
                <a16:creationId xmlns:a16="http://schemas.microsoft.com/office/drawing/2014/main" id="{3ED37E7E-054B-4583-9908-5F6DE82BF197}"/>
              </a:ext>
            </a:extLst>
          </p:cNvPr>
          <p:cNvGrpSpPr/>
          <p:nvPr/>
        </p:nvGrpSpPr>
        <p:grpSpPr>
          <a:xfrm>
            <a:off x="7319448" y="1215494"/>
            <a:ext cx="2237925" cy="754472"/>
            <a:chOff x="1017891" y="816189"/>
            <a:chExt cx="2499373" cy="837557"/>
          </a:xfrm>
        </p:grpSpPr>
        <p:sp>
          <p:nvSpPr>
            <p:cNvPr id="249" name="Rounded Rectangle 117">
              <a:extLst>
                <a:ext uri="{FF2B5EF4-FFF2-40B4-BE49-F238E27FC236}">
                  <a16:creationId xmlns:a16="http://schemas.microsoft.com/office/drawing/2014/main" id="{A52236D5-28DD-45BB-BACC-EC3C8D61BE6A}"/>
                </a:ext>
              </a:extLst>
            </p:cNvPr>
            <p:cNvSpPr/>
            <p:nvPr/>
          </p:nvSpPr>
          <p:spPr>
            <a:xfrm>
              <a:off x="2138568" y="1145530"/>
              <a:ext cx="1378696" cy="290700"/>
            </a:xfrm>
            <a:prstGeom prst="roundRect">
              <a:avLst>
                <a:gd name="adj" fmla="val 16653"/>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a:noFill/>
                </a:ln>
                <a:solidFill>
                  <a:srgbClr val="FFFFFF"/>
                </a:solidFill>
                <a:effectLst/>
                <a:uLnTx/>
                <a:uFillTx/>
                <a:latin typeface="SST Arabic" panose="020B0504030504020204" pitchFamily="34" charset="-78"/>
                <a:ea typeface="+mn-ea"/>
                <a:cs typeface="SST Arabic" panose="020B0504030504020204" pitchFamily="34" charset="-78"/>
              </a:endParaRPr>
            </a:p>
          </p:txBody>
        </p:sp>
        <p:sp>
          <p:nvSpPr>
            <p:cNvPr id="250" name="Title 1">
              <a:extLst>
                <a:ext uri="{FF2B5EF4-FFF2-40B4-BE49-F238E27FC236}">
                  <a16:creationId xmlns:a16="http://schemas.microsoft.com/office/drawing/2014/main" id="{B7288F74-B487-4718-B83C-CBA61DD4EE1E}"/>
                </a:ext>
              </a:extLst>
            </p:cNvPr>
            <p:cNvSpPr txBox="1">
              <a:spLocks/>
            </p:cNvSpPr>
            <p:nvPr/>
          </p:nvSpPr>
          <p:spPr>
            <a:xfrm>
              <a:off x="1017891" y="1212463"/>
              <a:ext cx="2379578" cy="352509"/>
            </a:xfrm>
            <a:prstGeom prst="rect">
              <a:avLst/>
            </a:prstGeom>
          </p:spPr>
          <p:txBody>
            <a:bodyPr vert="horz" lIns="0" tIns="0" rIns="0" bIns="0" rtlCol="0" anchor="t">
              <a:noAutofit/>
            </a:bodyPr>
            <a:lstStyle>
              <a:lvl1pPr algn="r" defTabSz="914400" rtl="1" eaLnBrk="1" latinLnBrk="0" hangingPunct="1">
                <a:lnSpc>
                  <a:spcPct val="90000"/>
                </a:lnSpc>
                <a:spcBef>
                  <a:spcPct val="0"/>
                </a:spcBef>
                <a:buNone/>
                <a:defRPr sz="2600" kern="1200">
                  <a:solidFill>
                    <a:schemeClr val="accent3"/>
                  </a:solidFill>
                  <a:latin typeface="Greta Arabic" pitchFamily="2" charset="-78"/>
                  <a:ea typeface="+mj-ea"/>
                  <a:cs typeface="+mj-cs"/>
                </a:defRPr>
              </a:lvl1pPr>
            </a:lstStyle>
            <a:p>
              <a:pPr marL="0" marR="0" lvl="0" indent="0" algn="r" defTabSz="914400" rtl="1" eaLnBrk="1" fontAlgn="auto" latinLnBrk="0" hangingPunct="1">
                <a:lnSpc>
                  <a:spcPct val="90000"/>
                </a:lnSpc>
                <a:spcBef>
                  <a:spcPct val="0"/>
                </a:spcBef>
                <a:spcAft>
                  <a:spcPts val="0"/>
                </a:spcAft>
                <a:buClrTx/>
                <a:buSzTx/>
                <a:buFontTx/>
                <a:buNone/>
                <a:tabLst/>
                <a:defRPr/>
              </a:pPr>
              <a:r>
                <a:rPr kumimoji="0" lang="ar-SA" sz="1100" b="0" i="0" u="none" strike="noStrike" kern="1200" cap="none" spc="0" normalizeH="0" baseline="0" noProof="0" dirty="0">
                  <a:ln>
                    <a:noFill/>
                  </a:ln>
                  <a:solidFill>
                    <a:srgbClr val="FFFFFF"/>
                  </a:solidFill>
                  <a:effectLst/>
                  <a:uLnTx/>
                  <a:uFillTx/>
                  <a:latin typeface="Greta Arabic" pitchFamily="2" charset="-78"/>
                  <a:ea typeface="+mj-ea"/>
                  <a:cs typeface="Somar Bold"/>
                </a:rPr>
                <a:t>محرك المخاطر </a:t>
              </a:r>
              <a:endParaRPr kumimoji="0" lang="en-US" sz="1100" b="0" i="0" u="none" strike="noStrike" kern="1200" cap="none" spc="0" normalizeH="0" baseline="0" noProof="0" dirty="0">
                <a:ln>
                  <a:noFill/>
                </a:ln>
                <a:solidFill>
                  <a:srgbClr val="FFFFFF"/>
                </a:solidFill>
                <a:effectLst/>
                <a:uLnTx/>
                <a:uFillTx/>
                <a:latin typeface="Greta Arabic" pitchFamily="2" charset="-78"/>
                <a:ea typeface="+mj-ea"/>
                <a:cs typeface="Somar Bold"/>
              </a:endParaRPr>
            </a:p>
          </p:txBody>
        </p:sp>
        <p:grpSp>
          <p:nvGrpSpPr>
            <p:cNvPr id="251" name="Group 250">
              <a:extLst>
                <a:ext uri="{FF2B5EF4-FFF2-40B4-BE49-F238E27FC236}">
                  <a16:creationId xmlns:a16="http://schemas.microsoft.com/office/drawing/2014/main" id="{51D59E0F-9370-4401-97A7-7F0D762FC608}"/>
                </a:ext>
              </a:extLst>
            </p:cNvPr>
            <p:cNvGrpSpPr/>
            <p:nvPr/>
          </p:nvGrpSpPr>
          <p:grpSpPr>
            <a:xfrm>
              <a:off x="1500068" y="816189"/>
              <a:ext cx="927245" cy="837557"/>
              <a:chOff x="1999842" y="3006204"/>
              <a:chExt cx="2249019" cy="2124066"/>
            </a:xfrm>
          </p:grpSpPr>
          <p:sp>
            <p:nvSpPr>
              <p:cNvPr id="252" name="Oval 251">
                <a:extLst>
                  <a:ext uri="{FF2B5EF4-FFF2-40B4-BE49-F238E27FC236}">
                    <a16:creationId xmlns:a16="http://schemas.microsoft.com/office/drawing/2014/main" id="{3EBBF358-C895-4E7D-A432-6642638F33BF}"/>
                  </a:ext>
                </a:extLst>
              </p:cNvPr>
              <p:cNvSpPr/>
              <p:nvPr/>
            </p:nvSpPr>
            <p:spPr>
              <a:xfrm>
                <a:off x="2336214" y="3338993"/>
                <a:ext cx="985402" cy="988605"/>
              </a:xfrm>
              <a:prstGeom prst="ellipse">
                <a:avLst/>
              </a:prstGeom>
              <a:solidFill>
                <a:schemeClr val="bg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prst="cross"/>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Symbio AR+LT"/>
                </a:endParaRPr>
              </a:p>
            </p:txBody>
          </p:sp>
          <p:sp>
            <p:nvSpPr>
              <p:cNvPr id="253" name="Freeform 6">
                <a:extLst>
                  <a:ext uri="{FF2B5EF4-FFF2-40B4-BE49-F238E27FC236}">
                    <a16:creationId xmlns:a16="http://schemas.microsoft.com/office/drawing/2014/main" id="{FCDD9C16-43DF-40AA-93F9-8591B4C26B75}"/>
                  </a:ext>
                </a:extLst>
              </p:cNvPr>
              <p:cNvSpPr>
                <a:spLocks noEditPoints="1"/>
              </p:cNvSpPr>
              <p:nvPr/>
            </p:nvSpPr>
            <p:spPr bwMode="auto">
              <a:xfrm rot="1007925">
                <a:off x="1999842" y="3006204"/>
                <a:ext cx="1666171" cy="1665293"/>
              </a:xfrm>
              <a:custGeom>
                <a:avLst/>
                <a:gdLst>
                  <a:gd name="T0" fmla="*/ 4109 w 8218"/>
                  <a:gd name="T1" fmla="*/ 6534 h 8219"/>
                  <a:gd name="T2" fmla="*/ 1684 w 8218"/>
                  <a:gd name="T3" fmla="*/ 4109 h 8219"/>
                  <a:gd name="T4" fmla="*/ 4109 w 8218"/>
                  <a:gd name="T5" fmla="*/ 1684 h 8219"/>
                  <a:gd name="T6" fmla="*/ 6534 w 8218"/>
                  <a:gd name="T7" fmla="*/ 4109 h 8219"/>
                  <a:gd name="T8" fmla="*/ 4109 w 8218"/>
                  <a:gd name="T9" fmla="*/ 6534 h 8219"/>
                  <a:gd name="T10" fmla="*/ 8017 w 8218"/>
                  <a:gd name="T11" fmla="*/ 5432 h 8219"/>
                  <a:gd name="T12" fmla="*/ 8218 w 8218"/>
                  <a:gd name="T13" fmla="*/ 4462 h 8219"/>
                  <a:gd name="T14" fmla="*/ 7550 w 8218"/>
                  <a:gd name="T15" fmla="*/ 4138 h 8219"/>
                  <a:gd name="T16" fmla="*/ 7537 w 8218"/>
                  <a:gd name="T17" fmla="*/ 3811 h 8219"/>
                  <a:gd name="T18" fmla="*/ 7525 w 8218"/>
                  <a:gd name="T19" fmla="*/ 3698 h 8219"/>
                  <a:gd name="T20" fmla="*/ 8154 w 8218"/>
                  <a:gd name="T21" fmla="*/ 3300 h 8219"/>
                  <a:gd name="T22" fmla="*/ 7846 w 8218"/>
                  <a:gd name="T23" fmla="*/ 2360 h 8219"/>
                  <a:gd name="T24" fmla="*/ 7103 w 8218"/>
                  <a:gd name="T25" fmla="*/ 2414 h 8219"/>
                  <a:gd name="T26" fmla="*/ 6862 w 8218"/>
                  <a:gd name="T27" fmla="*/ 2044 h 8219"/>
                  <a:gd name="T28" fmla="*/ 7207 w 8218"/>
                  <a:gd name="T29" fmla="*/ 1387 h 8219"/>
                  <a:gd name="T30" fmla="*/ 6470 w 8218"/>
                  <a:gd name="T31" fmla="*/ 727 h 8219"/>
                  <a:gd name="T32" fmla="*/ 5854 w 8218"/>
                  <a:gd name="T33" fmla="*/ 1144 h 8219"/>
                  <a:gd name="T34" fmla="*/ 5460 w 8218"/>
                  <a:gd name="T35" fmla="*/ 944 h 8219"/>
                  <a:gd name="T36" fmla="*/ 5431 w 8218"/>
                  <a:gd name="T37" fmla="*/ 202 h 8219"/>
                  <a:gd name="T38" fmla="*/ 4462 w 8218"/>
                  <a:gd name="T39" fmla="*/ 0 h 8219"/>
                  <a:gd name="T40" fmla="*/ 4138 w 8218"/>
                  <a:gd name="T41" fmla="*/ 669 h 8219"/>
                  <a:gd name="T42" fmla="*/ 3811 w 8218"/>
                  <a:gd name="T43" fmla="*/ 682 h 8219"/>
                  <a:gd name="T44" fmla="*/ 3698 w 8218"/>
                  <a:gd name="T45" fmla="*/ 694 h 8219"/>
                  <a:gd name="T46" fmla="*/ 3301 w 8218"/>
                  <a:gd name="T47" fmla="*/ 64 h 8219"/>
                  <a:gd name="T48" fmla="*/ 2360 w 8218"/>
                  <a:gd name="T49" fmla="*/ 373 h 8219"/>
                  <a:gd name="T50" fmla="*/ 2414 w 8218"/>
                  <a:gd name="T51" fmla="*/ 1115 h 8219"/>
                  <a:gd name="T52" fmla="*/ 2045 w 8218"/>
                  <a:gd name="T53" fmla="*/ 1357 h 8219"/>
                  <a:gd name="T54" fmla="*/ 1386 w 8218"/>
                  <a:gd name="T55" fmla="*/ 1011 h 8219"/>
                  <a:gd name="T56" fmla="*/ 727 w 8218"/>
                  <a:gd name="T57" fmla="*/ 1749 h 8219"/>
                  <a:gd name="T58" fmla="*/ 1145 w 8218"/>
                  <a:gd name="T59" fmla="*/ 2365 h 8219"/>
                  <a:gd name="T60" fmla="*/ 944 w 8218"/>
                  <a:gd name="T61" fmla="*/ 2758 h 8219"/>
                  <a:gd name="T62" fmla="*/ 202 w 8218"/>
                  <a:gd name="T63" fmla="*/ 2787 h 8219"/>
                  <a:gd name="T64" fmla="*/ 0 w 8218"/>
                  <a:gd name="T65" fmla="*/ 3757 h 8219"/>
                  <a:gd name="T66" fmla="*/ 669 w 8218"/>
                  <a:gd name="T67" fmla="*/ 4081 h 8219"/>
                  <a:gd name="T68" fmla="*/ 681 w 8218"/>
                  <a:gd name="T69" fmla="*/ 4408 h 8219"/>
                  <a:gd name="T70" fmla="*/ 694 w 8218"/>
                  <a:gd name="T71" fmla="*/ 4521 h 8219"/>
                  <a:gd name="T72" fmla="*/ 65 w 8218"/>
                  <a:gd name="T73" fmla="*/ 4918 h 8219"/>
                  <a:gd name="T74" fmla="*/ 373 w 8218"/>
                  <a:gd name="T75" fmla="*/ 5859 h 8219"/>
                  <a:gd name="T76" fmla="*/ 1115 w 8218"/>
                  <a:gd name="T77" fmla="*/ 5805 h 8219"/>
                  <a:gd name="T78" fmla="*/ 1357 w 8218"/>
                  <a:gd name="T79" fmla="*/ 6174 h 8219"/>
                  <a:gd name="T80" fmla="*/ 1011 w 8218"/>
                  <a:gd name="T81" fmla="*/ 6832 h 8219"/>
                  <a:gd name="T82" fmla="*/ 1749 w 8218"/>
                  <a:gd name="T83" fmla="*/ 7492 h 8219"/>
                  <a:gd name="T84" fmla="*/ 2365 w 8218"/>
                  <a:gd name="T85" fmla="*/ 7074 h 8219"/>
                  <a:gd name="T86" fmla="*/ 2758 w 8218"/>
                  <a:gd name="T87" fmla="*/ 7274 h 8219"/>
                  <a:gd name="T88" fmla="*/ 2787 w 8218"/>
                  <a:gd name="T89" fmla="*/ 8017 h 8219"/>
                  <a:gd name="T90" fmla="*/ 3756 w 8218"/>
                  <a:gd name="T91" fmla="*/ 8219 h 8219"/>
                  <a:gd name="T92" fmla="*/ 4081 w 8218"/>
                  <a:gd name="T93" fmla="*/ 7550 h 8219"/>
                  <a:gd name="T94" fmla="*/ 4408 w 8218"/>
                  <a:gd name="T95" fmla="*/ 7537 h 8219"/>
                  <a:gd name="T96" fmla="*/ 4520 w 8218"/>
                  <a:gd name="T97" fmla="*/ 7524 h 8219"/>
                  <a:gd name="T98" fmla="*/ 4917 w 8218"/>
                  <a:gd name="T99" fmla="*/ 8155 h 8219"/>
                  <a:gd name="T100" fmla="*/ 5859 w 8218"/>
                  <a:gd name="T101" fmla="*/ 7847 h 8219"/>
                  <a:gd name="T102" fmla="*/ 5805 w 8218"/>
                  <a:gd name="T103" fmla="*/ 7104 h 8219"/>
                  <a:gd name="T104" fmla="*/ 6174 w 8218"/>
                  <a:gd name="T105" fmla="*/ 6862 h 8219"/>
                  <a:gd name="T106" fmla="*/ 6832 w 8218"/>
                  <a:gd name="T107" fmla="*/ 7208 h 8219"/>
                  <a:gd name="T108" fmla="*/ 7492 w 8218"/>
                  <a:gd name="T109" fmla="*/ 6470 h 8219"/>
                  <a:gd name="T110" fmla="*/ 7075 w 8218"/>
                  <a:gd name="T111" fmla="*/ 5854 h 8219"/>
                  <a:gd name="T112" fmla="*/ 7274 w 8218"/>
                  <a:gd name="T113" fmla="*/ 5461 h 8219"/>
                  <a:gd name="T114" fmla="*/ 8017 w 8218"/>
                  <a:gd name="T115" fmla="*/ 5432 h 8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218" h="8219">
                    <a:moveTo>
                      <a:pt x="4109" y="6534"/>
                    </a:moveTo>
                    <a:cubicBezTo>
                      <a:pt x="2772" y="6534"/>
                      <a:pt x="1684" y="5447"/>
                      <a:pt x="1684" y="4109"/>
                    </a:cubicBezTo>
                    <a:cubicBezTo>
                      <a:pt x="1684" y="2772"/>
                      <a:pt x="2772" y="1684"/>
                      <a:pt x="4109" y="1684"/>
                    </a:cubicBezTo>
                    <a:cubicBezTo>
                      <a:pt x="5446" y="1684"/>
                      <a:pt x="6534" y="2772"/>
                      <a:pt x="6534" y="4109"/>
                    </a:cubicBezTo>
                    <a:cubicBezTo>
                      <a:pt x="6534" y="5447"/>
                      <a:pt x="5446" y="6534"/>
                      <a:pt x="4109" y="6534"/>
                    </a:cubicBezTo>
                    <a:close/>
                    <a:moveTo>
                      <a:pt x="8017" y="5432"/>
                    </a:moveTo>
                    <a:cubicBezTo>
                      <a:pt x="8122" y="5122"/>
                      <a:pt x="8190" y="4797"/>
                      <a:pt x="8218" y="4462"/>
                    </a:cubicBezTo>
                    <a:lnTo>
                      <a:pt x="7550" y="4138"/>
                    </a:lnTo>
                    <a:cubicBezTo>
                      <a:pt x="7551" y="4030"/>
                      <a:pt x="7547" y="3921"/>
                      <a:pt x="7537" y="3811"/>
                    </a:cubicBezTo>
                    <a:cubicBezTo>
                      <a:pt x="7534" y="3773"/>
                      <a:pt x="7529" y="3736"/>
                      <a:pt x="7525" y="3698"/>
                    </a:cubicBezTo>
                    <a:lnTo>
                      <a:pt x="8154" y="3300"/>
                    </a:lnTo>
                    <a:cubicBezTo>
                      <a:pt x="8088" y="2970"/>
                      <a:pt x="7984" y="2655"/>
                      <a:pt x="7846" y="2360"/>
                    </a:cubicBezTo>
                    <a:lnTo>
                      <a:pt x="7103" y="2414"/>
                    </a:lnTo>
                    <a:cubicBezTo>
                      <a:pt x="7031" y="2285"/>
                      <a:pt x="6950" y="2162"/>
                      <a:pt x="6862" y="2044"/>
                    </a:cubicBezTo>
                    <a:lnTo>
                      <a:pt x="7207" y="1387"/>
                    </a:lnTo>
                    <a:cubicBezTo>
                      <a:pt x="6989" y="1138"/>
                      <a:pt x="6741" y="917"/>
                      <a:pt x="6470" y="727"/>
                    </a:cubicBezTo>
                    <a:lnTo>
                      <a:pt x="5854" y="1144"/>
                    </a:lnTo>
                    <a:cubicBezTo>
                      <a:pt x="5728" y="1070"/>
                      <a:pt x="5596" y="1003"/>
                      <a:pt x="5460" y="944"/>
                    </a:cubicBezTo>
                    <a:lnTo>
                      <a:pt x="5431" y="202"/>
                    </a:lnTo>
                    <a:cubicBezTo>
                      <a:pt x="5122" y="97"/>
                      <a:pt x="4796" y="28"/>
                      <a:pt x="4462" y="0"/>
                    </a:cubicBezTo>
                    <a:lnTo>
                      <a:pt x="4138" y="669"/>
                    </a:lnTo>
                    <a:cubicBezTo>
                      <a:pt x="4030" y="668"/>
                      <a:pt x="3921" y="672"/>
                      <a:pt x="3811" y="682"/>
                    </a:cubicBezTo>
                    <a:cubicBezTo>
                      <a:pt x="3772" y="685"/>
                      <a:pt x="3735" y="690"/>
                      <a:pt x="3698" y="694"/>
                    </a:cubicBezTo>
                    <a:lnTo>
                      <a:pt x="3301" y="64"/>
                    </a:lnTo>
                    <a:cubicBezTo>
                      <a:pt x="2970" y="130"/>
                      <a:pt x="2655" y="234"/>
                      <a:pt x="2360" y="373"/>
                    </a:cubicBezTo>
                    <a:lnTo>
                      <a:pt x="2414" y="1115"/>
                    </a:lnTo>
                    <a:cubicBezTo>
                      <a:pt x="2285" y="1188"/>
                      <a:pt x="2161" y="1269"/>
                      <a:pt x="2045" y="1357"/>
                    </a:cubicBezTo>
                    <a:lnTo>
                      <a:pt x="1386" y="1011"/>
                    </a:lnTo>
                    <a:cubicBezTo>
                      <a:pt x="1138" y="1230"/>
                      <a:pt x="916" y="1478"/>
                      <a:pt x="727" y="1749"/>
                    </a:cubicBezTo>
                    <a:lnTo>
                      <a:pt x="1145" y="2365"/>
                    </a:lnTo>
                    <a:cubicBezTo>
                      <a:pt x="1070" y="2491"/>
                      <a:pt x="1002" y="2623"/>
                      <a:pt x="944" y="2758"/>
                    </a:cubicBezTo>
                    <a:lnTo>
                      <a:pt x="202" y="2787"/>
                    </a:lnTo>
                    <a:cubicBezTo>
                      <a:pt x="96" y="3097"/>
                      <a:pt x="28" y="3422"/>
                      <a:pt x="0" y="3757"/>
                    </a:cubicBezTo>
                    <a:lnTo>
                      <a:pt x="669" y="4081"/>
                    </a:lnTo>
                    <a:cubicBezTo>
                      <a:pt x="668" y="4189"/>
                      <a:pt x="672" y="4298"/>
                      <a:pt x="681" y="4408"/>
                    </a:cubicBezTo>
                    <a:cubicBezTo>
                      <a:pt x="685" y="4446"/>
                      <a:pt x="689" y="4483"/>
                      <a:pt x="694" y="4521"/>
                    </a:cubicBezTo>
                    <a:lnTo>
                      <a:pt x="65" y="4918"/>
                    </a:lnTo>
                    <a:cubicBezTo>
                      <a:pt x="131" y="5248"/>
                      <a:pt x="234" y="5564"/>
                      <a:pt x="373" y="5859"/>
                    </a:cubicBezTo>
                    <a:lnTo>
                      <a:pt x="1115" y="5805"/>
                    </a:lnTo>
                    <a:cubicBezTo>
                      <a:pt x="1188" y="5933"/>
                      <a:pt x="1269" y="6057"/>
                      <a:pt x="1357" y="6174"/>
                    </a:cubicBezTo>
                    <a:lnTo>
                      <a:pt x="1011" y="6832"/>
                    </a:lnTo>
                    <a:cubicBezTo>
                      <a:pt x="1229" y="7081"/>
                      <a:pt x="1478" y="7302"/>
                      <a:pt x="1749" y="7492"/>
                    </a:cubicBezTo>
                    <a:lnTo>
                      <a:pt x="2365" y="7074"/>
                    </a:lnTo>
                    <a:cubicBezTo>
                      <a:pt x="2491" y="7149"/>
                      <a:pt x="2622" y="7216"/>
                      <a:pt x="2758" y="7274"/>
                    </a:cubicBezTo>
                    <a:lnTo>
                      <a:pt x="2787" y="8017"/>
                    </a:lnTo>
                    <a:cubicBezTo>
                      <a:pt x="3097" y="8122"/>
                      <a:pt x="3421" y="8191"/>
                      <a:pt x="3756" y="8219"/>
                    </a:cubicBezTo>
                    <a:lnTo>
                      <a:pt x="4081" y="7550"/>
                    </a:lnTo>
                    <a:cubicBezTo>
                      <a:pt x="4189" y="7551"/>
                      <a:pt x="4298" y="7547"/>
                      <a:pt x="4408" y="7537"/>
                    </a:cubicBezTo>
                    <a:cubicBezTo>
                      <a:pt x="4446" y="7534"/>
                      <a:pt x="4483" y="7529"/>
                      <a:pt x="4520" y="7524"/>
                    </a:cubicBezTo>
                    <a:lnTo>
                      <a:pt x="4917" y="8155"/>
                    </a:lnTo>
                    <a:cubicBezTo>
                      <a:pt x="5249" y="8089"/>
                      <a:pt x="5564" y="7985"/>
                      <a:pt x="5859" y="7847"/>
                    </a:cubicBezTo>
                    <a:lnTo>
                      <a:pt x="5805" y="7104"/>
                    </a:lnTo>
                    <a:cubicBezTo>
                      <a:pt x="5933" y="7030"/>
                      <a:pt x="6057" y="6950"/>
                      <a:pt x="6174" y="6862"/>
                    </a:cubicBezTo>
                    <a:lnTo>
                      <a:pt x="6832" y="7208"/>
                    </a:lnTo>
                    <a:cubicBezTo>
                      <a:pt x="7080" y="6989"/>
                      <a:pt x="7302" y="6741"/>
                      <a:pt x="7492" y="6470"/>
                    </a:cubicBezTo>
                    <a:lnTo>
                      <a:pt x="7075" y="5854"/>
                    </a:lnTo>
                    <a:cubicBezTo>
                      <a:pt x="7149" y="5728"/>
                      <a:pt x="7216" y="5596"/>
                      <a:pt x="7274" y="5461"/>
                    </a:cubicBezTo>
                    <a:lnTo>
                      <a:pt x="8017" y="5432"/>
                    </a:lnTo>
                  </a:path>
                </a:pathLst>
              </a:custGeom>
              <a:solidFill>
                <a:srgbClr val="14386B"/>
              </a:solidFill>
              <a:ln>
                <a:noFill/>
              </a:ln>
              <a:effectLst>
                <a:outerShdw blurRad="50800" dist="38100" dir="13500000" algn="br" rotWithShape="0">
                  <a:prstClr val="black">
                    <a:alpha val="40000"/>
                  </a:prstClr>
                </a:outerShdw>
              </a:effec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Symbio AR+LT"/>
                </a:endParaRPr>
              </a:p>
            </p:txBody>
          </p:sp>
          <p:sp>
            <p:nvSpPr>
              <p:cNvPr id="254" name="Oval 253">
                <a:extLst>
                  <a:ext uri="{FF2B5EF4-FFF2-40B4-BE49-F238E27FC236}">
                    <a16:creationId xmlns:a16="http://schemas.microsoft.com/office/drawing/2014/main" id="{D6E6A457-C060-4E08-959F-CBC2958C9647}"/>
                  </a:ext>
                </a:extLst>
              </p:cNvPr>
              <p:cNvSpPr/>
              <p:nvPr/>
            </p:nvSpPr>
            <p:spPr>
              <a:xfrm>
                <a:off x="2471753" y="3458787"/>
                <a:ext cx="728933" cy="75325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Symbio AR+LT"/>
                </a:endParaRPr>
              </a:p>
            </p:txBody>
          </p:sp>
          <p:sp>
            <p:nvSpPr>
              <p:cNvPr id="255" name="Oval 254">
                <a:extLst>
                  <a:ext uri="{FF2B5EF4-FFF2-40B4-BE49-F238E27FC236}">
                    <a16:creationId xmlns:a16="http://schemas.microsoft.com/office/drawing/2014/main" id="{0DB1FA40-0495-49C2-9C27-9ACA3477ADE1}"/>
                  </a:ext>
                </a:extLst>
              </p:cNvPr>
              <p:cNvSpPr/>
              <p:nvPr/>
            </p:nvSpPr>
            <p:spPr>
              <a:xfrm>
                <a:off x="3077743" y="4176213"/>
                <a:ext cx="750626" cy="712905"/>
              </a:xfrm>
              <a:prstGeom prst="ellipse">
                <a:avLst/>
              </a:prstGeom>
              <a:solidFill>
                <a:schemeClr val="bg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prst="cross"/>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Symbio AR+LT"/>
                </a:endParaRPr>
              </a:p>
            </p:txBody>
          </p:sp>
          <p:pic>
            <p:nvPicPr>
              <p:cNvPr id="256" name="Picture 4" descr="Data Analysis PNG Images Transparent Background | PNG Play">
                <a:extLst>
                  <a:ext uri="{FF2B5EF4-FFF2-40B4-BE49-F238E27FC236}">
                    <a16:creationId xmlns:a16="http://schemas.microsoft.com/office/drawing/2014/main" id="{C90B92EA-6CBE-45B1-8FE2-9EC26DFE3CB9}"/>
                  </a:ext>
                </a:extLst>
              </p:cNvPr>
              <p:cNvPicPr>
                <a:picLocks noChangeAspect="1" noChangeArrowheads="1"/>
              </p:cNvPicPr>
              <p:nvPr/>
            </p:nvPicPr>
            <p:blipFill>
              <a:blip r:embed="rId7">
                <a:clrChange>
                  <a:clrFrom>
                    <a:srgbClr val="006343"/>
                  </a:clrFrom>
                  <a:clrTo>
                    <a:srgbClr val="006343">
                      <a:alpha val="0"/>
                    </a:srgbClr>
                  </a:clrTo>
                </a:clrChange>
                <a:extLst>
                  <a:ext uri="{28A0092B-C50C-407E-A947-70E740481C1C}">
                    <a14:useLocalDpi xmlns:a14="http://schemas.microsoft.com/office/drawing/2010/main" val="0"/>
                  </a:ext>
                </a:extLst>
              </a:blip>
              <a:srcRect/>
              <a:stretch>
                <a:fillRect/>
              </a:stretch>
            </p:blipFill>
            <p:spPr bwMode="auto">
              <a:xfrm>
                <a:off x="2413486" y="3405963"/>
                <a:ext cx="830857" cy="831860"/>
              </a:xfrm>
              <a:prstGeom prst="rect">
                <a:avLst/>
              </a:prstGeom>
              <a:noFill/>
              <a:extLst>
                <a:ext uri="{909E8E84-426E-40DD-AFC4-6F175D3DCCD1}">
                  <a14:hiddenFill xmlns:a14="http://schemas.microsoft.com/office/drawing/2010/main">
                    <a:solidFill>
                      <a:srgbClr val="FFFFFF"/>
                    </a:solidFill>
                  </a14:hiddenFill>
                </a:ext>
              </a:extLst>
            </p:spPr>
          </p:pic>
          <p:sp>
            <p:nvSpPr>
              <p:cNvPr id="257" name="Freeform 6">
                <a:extLst>
                  <a:ext uri="{FF2B5EF4-FFF2-40B4-BE49-F238E27FC236}">
                    <a16:creationId xmlns:a16="http://schemas.microsoft.com/office/drawing/2014/main" id="{4B1220F3-ED35-43CD-A443-20461BF05D06}"/>
                  </a:ext>
                </a:extLst>
              </p:cNvPr>
              <p:cNvSpPr>
                <a:spLocks noEditPoints="1"/>
              </p:cNvSpPr>
              <p:nvPr/>
            </p:nvSpPr>
            <p:spPr bwMode="auto">
              <a:xfrm>
                <a:off x="2832927" y="3938982"/>
                <a:ext cx="1255251" cy="1191288"/>
              </a:xfrm>
              <a:custGeom>
                <a:avLst/>
                <a:gdLst>
                  <a:gd name="T0" fmla="*/ 4109 w 8218"/>
                  <a:gd name="T1" fmla="*/ 6534 h 8219"/>
                  <a:gd name="T2" fmla="*/ 1684 w 8218"/>
                  <a:gd name="T3" fmla="*/ 4109 h 8219"/>
                  <a:gd name="T4" fmla="*/ 4109 w 8218"/>
                  <a:gd name="T5" fmla="*/ 1684 h 8219"/>
                  <a:gd name="T6" fmla="*/ 6534 w 8218"/>
                  <a:gd name="T7" fmla="*/ 4109 h 8219"/>
                  <a:gd name="T8" fmla="*/ 4109 w 8218"/>
                  <a:gd name="T9" fmla="*/ 6534 h 8219"/>
                  <a:gd name="T10" fmla="*/ 8017 w 8218"/>
                  <a:gd name="T11" fmla="*/ 5432 h 8219"/>
                  <a:gd name="T12" fmla="*/ 8218 w 8218"/>
                  <a:gd name="T13" fmla="*/ 4462 h 8219"/>
                  <a:gd name="T14" fmla="*/ 7550 w 8218"/>
                  <a:gd name="T15" fmla="*/ 4138 h 8219"/>
                  <a:gd name="T16" fmla="*/ 7537 w 8218"/>
                  <a:gd name="T17" fmla="*/ 3811 h 8219"/>
                  <a:gd name="T18" fmla="*/ 7525 w 8218"/>
                  <a:gd name="T19" fmla="*/ 3698 h 8219"/>
                  <a:gd name="T20" fmla="*/ 8154 w 8218"/>
                  <a:gd name="T21" fmla="*/ 3300 h 8219"/>
                  <a:gd name="T22" fmla="*/ 7846 w 8218"/>
                  <a:gd name="T23" fmla="*/ 2360 h 8219"/>
                  <a:gd name="T24" fmla="*/ 7103 w 8218"/>
                  <a:gd name="T25" fmla="*/ 2414 h 8219"/>
                  <a:gd name="T26" fmla="*/ 6862 w 8218"/>
                  <a:gd name="T27" fmla="*/ 2044 h 8219"/>
                  <a:gd name="T28" fmla="*/ 7207 w 8218"/>
                  <a:gd name="T29" fmla="*/ 1387 h 8219"/>
                  <a:gd name="T30" fmla="*/ 6470 w 8218"/>
                  <a:gd name="T31" fmla="*/ 727 h 8219"/>
                  <a:gd name="T32" fmla="*/ 5854 w 8218"/>
                  <a:gd name="T33" fmla="*/ 1144 h 8219"/>
                  <a:gd name="T34" fmla="*/ 5460 w 8218"/>
                  <a:gd name="T35" fmla="*/ 944 h 8219"/>
                  <a:gd name="T36" fmla="*/ 5431 w 8218"/>
                  <a:gd name="T37" fmla="*/ 202 h 8219"/>
                  <a:gd name="T38" fmla="*/ 4462 w 8218"/>
                  <a:gd name="T39" fmla="*/ 0 h 8219"/>
                  <a:gd name="T40" fmla="*/ 4138 w 8218"/>
                  <a:gd name="T41" fmla="*/ 669 h 8219"/>
                  <a:gd name="T42" fmla="*/ 3811 w 8218"/>
                  <a:gd name="T43" fmla="*/ 682 h 8219"/>
                  <a:gd name="T44" fmla="*/ 3698 w 8218"/>
                  <a:gd name="T45" fmla="*/ 694 h 8219"/>
                  <a:gd name="T46" fmla="*/ 3301 w 8218"/>
                  <a:gd name="T47" fmla="*/ 64 h 8219"/>
                  <a:gd name="T48" fmla="*/ 2360 w 8218"/>
                  <a:gd name="T49" fmla="*/ 373 h 8219"/>
                  <a:gd name="T50" fmla="*/ 2414 w 8218"/>
                  <a:gd name="T51" fmla="*/ 1115 h 8219"/>
                  <a:gd name="T52" fmla="*/ 2045 w 8218"/>
                  <a:gd name="T53" fmla="*/ 1357 h 8219"/>
                  <a:gd name="T54" fmla="*/ 1386 w 8218"/>
                  <a:gd name="T55" fmla="*/ 1011 h 8219"/>
                  <a:gd name="T56" fmla="*/ 727 w 8218"/>
                  <a:gd name="T57" fmla="*/ 1749 h 8219"/>
                  <a:gd name="T58" fmla="*/ 1145 w 8218"/>
                  <a:gd name="T59" fmla="*/ 2365 h 8219"/>
                  <a:gd name="T60" fmla="*/ 944 w 8218"/>
                  <a:gd name="T61" fmla="*/ 2758 h 8219"/>
                  <a:gd name="T62" fmla="*/ 202 w 8218"/>
                  <a:gd name="T63" fmla="*/ 2787 h 8219"/>
                  <a:gd name="T64" fmla="*/ 0 w 8218"/>
                  <a:gd name="T65" fmla="*/ 3757 h 8219"/>
                  <a:gd name="T66" fmla="*/ 669 w 8218"/>
                  <a:gd name="T67" fmla="*/ 4081 h 8219"/>
                  <a:gd name="T68" fmla="*/ 681 w 8218"/>
                  <a:gd name="T69" fmla="*/ 4408 h 8219"/>
                  <a:gd name="T70" fmla="*/ 694 w 8218"/>
                  <a:gd name="T71" fmla="*/ 4521 h 8219"/>
                  <a:gd name="T72" fmla="*/ 65 w 8218"/>
                  <a:gd name="T73" fmla="*/ 4918 h 8219"/>
                  <a:gd name="T74" fmla="*/ 373 w 8218"/>
                  <a:gd name="T75" fmla="*/ 5859 h 8219"/>
                  <a:gd name="T76" fmla="*/ 1115 w 8218"/>
                  <a:gd name="T77" fmla="*/ 5805 h 8219"/>
                  <a:gd name="T78" fmla="*/ 1357 w 8218"/>
                  <a:gd name="T79" fmla="*/ 6174 h 8219"/>
                  <a:gd name="T80" fmla="*/ 1011 w 8218"/>
                  <a:gd name="T81" fmla="*/ 6832 h 8219"/>
                  <a:gd name="T82" fmla="*/ 1749 w 8218"/>
                  <a:gd name="T83" fmla="*/ 7492 h 8219"/>
                  <a:gd name="T84" fmla="*/ 2365 w 8218"/>
                  <a:gd name="T85" fmla="*/ 7074 h 8219"/>
                  <a:gd name="T86" fmla="*/ 2758 w 8218"/>
                  <a:gd name="T87" fmla="*/ 7274 h 8219"/>
                  <a:gd name="T88" fmla="*/ 2787 w 8218"/>
                  <a:gd name="T89" fmla="*/ 8017 h 8219"/>
                  <a:gd name="T90" fmla="*/ 3756 w 8218"/>
                  <a:gd name="T91" fmla="*/ 8219 h 8219"/>
                  <a:gd name="T92" fmla="*/ 4081 w 8218"/>
                  <a:gd name="T93" fmla="*/ 7550 h 8219"/>
                  <a:gd name="T94" fmla="*/ 4408 w 8218"/>
                  <a:gd name="T95" fmla="*/ 7537 h 8219"/>
                  <a:gd name="T96" fmla="*/ 4520 w 8218"/>
                  <a:gd name="T97" fmla="*/ 7524 h 8219"/>
                  <a:gd name="T98" fmla="*/ 4917 w 8218"/>
                  <a:gd name="T99" fmla="*/ 8155 h 8219"/>
                  <a:gd name="T100" fmla="*/ 5859 w 8218"/>
                  <a:gd name="T101" fmla="*/ 7847 h 8219"/>
                  <a:gd name="T102" fmla="*/ 5805 w 8218"/>
                  <a:gd name="T103" fmla="*/ 7104 h 8219"/>
                  <a:gd name="T104" fmla="*/ 6174 w 8218"/>
                  <a:gd name="T105" fmla="*/ 6862 h 8219"/>
                  <a:gd name="T106" fmla="*/ 6832 w 8218"/>
                  <a:gd name="T107" fmla="*/ 7208 h 8219"/>
                  <a:gd name="T108" fmla="*/ 7492 w 8218"/>
                  <a:gd name="T109" fmla="*/ 6470 h 8219"/>
                  <a:gd name="T110" fmla="*/ 7075 w 8218"/>
                  <a:gd name="T111" fmla="*/ 5854 h 8219"/>
                  <a:gd name="T112" fmla="*/ 7274 w 8218"/>
                  <a:gd name="T113" fmla="*/ 5461 h 8219"/>
                  <a:gd name="T114" fmla="*/ 8017 w 8218"/>
                  <a:gd name="T115" fmla="*/ 5432 h 8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218" h="8219">
                    <a:moveTo>
                      <a:pt x="4109" y="6534"/>
                    </a:moveTo>
                    <a:cubicBezTo>
                      <a:pt x="2772" y="6534"/>
                      <a:pt x="1684" y="5447"/>
                      <a:pt x="1684" y="4109"/>
                    </a:cubicBezTo>
                    <a:cubicBezTo>
                      <a:pt x="1684" y="2772"/>
                      <a:pt x="2772" y="1684"/>
                      <a:pt x="4109" y="1684"/>
                    </a:cubicBezTo>
                    <a:cubicBezTo>
                      <a:pt x="5446" y="1684"/>
                      <a:pt x="6534" y="2772"/>
                      <a:pt x="6534" y="4109"/>
                    </a:cubicBezTo>
                    <a:cubicBezTo>
                      <a:pt x="6534" y="5447"/>
                      <a:pt x="5446" y="6534"/>
                      <a:pt x="4109" y="6534"/>
                    </a:cubicBezTo>
                    <a:close/>
                    <a:moveTo>
                      <a:pt x="8017" y="5432"/>
                    </a:moveTo>
                    <a:cubicBezTo>
                      <a:pt x="8122" y="5122"/>
                      <a:pt x="8190" y="4797"/>
                      <a:pt x="8218" y="4462"/>
                    </a:cubicBezTo>
                    <a:lnTo>
                      <a:pt x="7550" y="4138"/>
                    </a:lnTo>
                    <a:cubicBezTo>
                      <a:pt x="7551" y="4030"/>
                      <a:pt x="7547" y="3921"/>
                      <a:pt x="7537" y="3811"/>
                    </a:cubicBezTo>
                    <a:cubicBezTo>
                      <a:pt x="7534" y="3773"/>
                      <a:pt x="7529" y="3736"/>
                      <a:pt x="7525" y="3698"/>
                    </a:cubicBezTo>
                    <a:lnTo>
                      <a:pt x="8154" y="3300"/>
                    </a:lnTo>
                    <a:cubicBezTo>
                      <a:pt x="8088" y="2970"/>
                      <a:pt x="7984" y="2655"/>
                      <a:pt x="7846" y="2360"/>
                    </a:cubicBezTo>
                    <a:lnTo>
                      <a:pt x="7103" y="2414"/>
                    </a:lnTo>
                    <a:cubicBezTo>
                      <a:pt x="7031" y="2285"/>
                      <a:pt x="6950" y="2162"/>
                      <a:pt x="6862" y="2044"/>
                    </a:cubicBezTo>
                    <a:lnTo>
                      <a:pt x="7207" y="1387"/>
                    </a:lnTo>
                    <a:cubicBezTo>
                      <a:pt x="6989" y="1138"/>
                      <a:pt x="6741" y="917"/>
                      <a:pt x="6470" y="727"/>
                    </a:cubicBezTo>
                    <a:lnTo>
                      <a:pt x="5854" y="1144"/>
                    </a:lnTo>
                    <a:cubicBezTo>
                      <a:pt x="5728" y="1070"/>
                      <a:pt x="5596" y="1003"/>
                      <a:pt x="5460" y="944"/>
                    </a:cubicBezTo>
                    <a:lnTo>
                      <a:pt x="5431" y="202"/>
                    </a:lnTo>
                    <a:cubicBezTo>
                      <a:pt x="5122" y="97"/>
                      <a:pt x="4796" y="28"/>
                      <a:pt x="4462" y="0"/>
                    </a:cubicBezTo>
                    <a:lnTo>
                      <a:pt x="4138" y="669"/>
                    </a:lnTo>
                    <a:cubicBezTo>
                      <a:pt x="4030" y="668"/>
                      <a:pt x="3921" y="672"/>
                      <a:pt x="3811" y="682"/>
                    </a:cubicBezTo>
                    <a:cubicBezTo>
                      <a:pt x="3772" y="685"/>
                      <a:pt x="3735" y="690"/>
                      <a:pt x="3698" y="694"/>
                    </a:cubicBezTo>
                    <a:lnTo>
                      <a:pt x="3301" y="64"/>
                    </a:lnTo>
                    <a:cubicBezTo>
                      <a:pt x="2970" y="130"/>
                      <a:pt x="2655" y="234"/>
                      <a:pt x="2360" y="373"/>
                    </a:cubicBezTo>
                    <a:lnTo>
                      <a:pt x="2414" y="1115"/>
                    </a:lnTo>
                    <a:cubicBezTo>
                      <a:pt x="2285" y="1188"/>
                      <a:pt x="2161" y="1269"/>
                      <a:pt x="2045" y="1357"/>
                    </a:cubicBezTo>
                    <a:lnTo>
                      <a:pt x="1386" y="1011"/>
                    </a:lnTo>
                    <a:cubicBezTo>
                      <a:pt x="1138" y="1230"/>
                      <a:pt x="916" y="1478"/>
                      <a:pt x="727" y="1749"/>
                    </a:cubicBezTo>
                    <a:lnTo>
                      <a:pt x="1145" y="2365"/>
                    </a:lnTo>
                    <a:cubicBezTo>
                      <a:pt x="1070" y="2491"/>
                      <a:pt x="1002" y="2623"/>
                      <a:pt x="944" y="2758"/>
                    </a:cubicBezTo>
                    <a:lnTo>
                      <a:pt x="202" y="2787"/>
                    </a:lnTo>
                    <a:cubicBezTo>
                      <a:pt x="96" y="3097"/>
                      <a:pt x="28" y="3422"/>
                      <a:pt x="0" y="3757"/>
                    </a:cubicBezTo>
                    <a:lnTo>
                      <a:pt x="669" y="4081"/>
                    </a:lnTo>
                    <a:cubicBezTo>
                      <a:pt x="668" y="4189"/>
                      <a:pt x="672" y="4298"/>
                      <a:pt x="681" y="4408"/>
                    </a:cubicBezTo>
                    <a:cubicBezTo>
                      <a:pt x="685" y="4446"/>
                      <a:pt x="689" y="4483"/>
                      <a:pt x="694" y="4521"/>
                    </a:cubicBezTo>
                    <a:lnTo>
                      <a:pt x="65" y="4918"/>
                    </a:lnTo>
                    <a:cubicBezTo>
                      <a:pt x="131" y="5248"/>
                      <a:pt x="234" y="5564"/>
                      <a:pt x="373" y="5859"/>
                    </a:cubicBezTo>
                    <a:lnTo>
                      <a:pt x="1115" y="5805"/>
                    </a:lnTo>
                    <a:cubicBezTo>
                      <a:pt x="1188" y="5933"/>
                      <a:pt x="1269" y="6057"/>
                      <a:pt x="1357" y="6174"/>
                    </a:cubicBezTo>
                    <a:lnTo>
                      <a:pt x="1011" y="6832"/>
                    </a:lnTo>
                    <a:cubicBezTo>
                      <a:pt x="1229" y="7081"/>
                      <a:pt x="1478" y="7302"/>
                      <a:pt x="1749" y="7492"/>
                    </a:cubicBezTo>
                    <a:lnTo>
                      <a:pt x="2365" y="7074"/>
                    </a:lnTo>
                    <a:cubicBezTo>
                      <a:pt x="2491" y="7149"/>
                      <a:pt x="2622" y="7216"/>
                      <a:pt x="2758" y="7274"/>
                    </a:cubicBezTo>
                    <a:lnTo>
                      <a:pt x="2787" y="8017"/>
                    </a:lnTo>
                    <a:cubicBezTo>
                      <a:pt x="3097" y="8122"/>
                      <a:pt x="3421" y="8191"/>
                      <a:pt x="3756" y="8219"/>
                    </a:cubicBezTo>
                    <a:lnTo>
                      <a:pt x="4081" y="7550"/>
                    </a:lnTo>
                    <a:cubicBezTo>
                      <a:pt x="4189" y="7551"/>
                      <a:pt x="4298" y="7547"/>
                      <a:pt x="4408" y="7537"/>
                    </a:cubicBezTo>
                    <a:cubicBezTo>
                      <a:pt x="4446" y="7534"/>
                      <a:pt x="4483" y="7529"/>
                      <a:pt x="4520" y="7524"/>
                    </a:cubicBezTo>
                    <a:lnTo>
                      <a:pt x="4917" y="8155"/>
                    </a:lnTo>
                    <a:cubicBezTo>
                      <a:pt x="5249" y="8089"/>
                      <a:pt x="5564" y="7985"/>
                      <a:pt x="5859" y="7847"/>
                    </a:cubicBezTo>
                    <a:lnTo>
                      <a:pt x="5805" y="7104"/>
                    </a:lnTo>
                    <a:cubicBezTo>
                      <a:pt x="5933" y="7030"/>
                      <a:pt x="6057" y="6950"/>
                      <a:pt x="6174" y="6862"/>
                    </a:cubicBezTo>
                    <a:lnTo>
                      <a:pt x="6832" y="7208"/>
                    </a:lnTo>
                    <a:cubicBezTo>
                      <a:pt x="7080" y="6989"/>
                      <a:pt x="7302" y="6741"/>
                      <a:pt x="7492" y="6470"/>
                    </a:cubicBezTo>
                    <a:lnTo>
                      <a:pt x="7075" y="5854"/>
                    </a:lnTo>
                    <a:cubicBezTo>
                      <a:pt x="7149" y="5728"/>
                      <a:pt x="7216" y="5596"/>
                      <a:pt x="7274" y="5461"/>
                    </a:cubicBezTo>
                    <a:lnTo>
                      <a:pt x="8017" y="5432"/>
                    </a:lnTo>
                  </a:path>
                </a:pathLst>
              </a:custGeom>
              <a:solidFill>
                <a:srgbClr val="62BFCB"/>
              </a:solidFill>
              <a:ln>
                <a:noFill/>
              </a:ln>
              <a:effectLst>
                <a:outerShdw blurRad="50800" dist="381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Symbio AR+LT"/>
                </a:endParaRPr>
              </a:p>
            </p:txBody>
          </p:sp>
          <p:sp>
            <p:nvSpPr>
              <p:cNvPr id="258" name="Oval 257">
                <a:extLst>
                  <a:ext uri="{FF2B5EF4-FFF2-40B4-BE49-F238E27FC236}">
                    <a16:creationId xmlns:a16="http://schemas.microsoft.com/office/drawing/2014/main" id="{D3C4716C-CA64-4AE9-BD38-CFAFF9E3F1B2}"/>
                  </a:ext>
                </a:extLst>
              </p:cNvPr>
              <p:cNvSpPr/>
              <p:nvPr/>
            </p:nvSpPr>
            <p:spPr>
              <a:xfrm>
                <a:off x="3478578" y="3471479"/>
                <a:ext cx="581405" cy="572674"/>
              </a:xfrm>
              <a:prstGeom prst="ellipse">
                <a:avLst/>
              </a:prstGeom>
              <a:solidFill>
                <a:schemeClr val="bg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prst="cross"/>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Symbio AR+LT"/>
                </a:endParaRPr>
              </a:p>
            </p:txBody>
          </p:sp>
          <p:sp>
            <p:nvSpPr>
              <p:cNvPr id="259" name="Freeform 6">
                <a:extLst>
                  <a:ext uri="{FF2B5EF4-FFF2-40B4-BE49-F238E27FC236}">
                    <a16:creationId xmlns:a16="http://schemas.microsoft.com/office/drawing/2014/main" id="{3531F098-478F-4D38-97A5-FD0B0E234CBD}"/>
                  </a:ext>
                </a:extLst>
              </p:cNvPr>
              <p:cNvSpPr>
                <a:spLocks noEditPoints="1"/>
              </p:cNvSpPr>
              <p:nvPr/>
            </p:nvSpPr>
            <p:spPr bwMode="auto">
              <a:xfrm>
                <a:off x="3306114" y="3304454"/>
                <a:ext cx="942747" cy="921233"/>
              </a:xfrm>
              <a:custGeom>
                <a:avLst/>
                <a:gdLst>
                  <a:gd name="T0" fmla="*/ 4109 w 8218"/>
                  <a:gd name="T1" fmla="*/ 6534 h 8219"/>
                  <a:gd name="T2" fmla="*/ 1684 w 8218"/>
                  <a:gd name="T3" fmla="*/ 4109 h 8219"/>
                  <a:gd name="T4" fmla="*/ 4109 w 8218"/>
                  <a:gd name="T5" fmla="*/ 1684 h 8219"/>
                  <a:gd name="T6" fmla="*/ 6534 w 8218"/>
                  <a:gd name="T7" fmla="*/ 4109 h 8219"/>
                  <a:gd name="T8" fmla="*/ 4109 w 8218"/>
                  <a:gd name="T9" fmla="*/ 6534 h 8219"/>
                  <a:gd name="T10" fmla="*/ 8017 w 8218"/>
                  <a:gd name="T11" fmla="*/ 5432 h 8219"/>
                  <a:gd name="T12" fmla="*/ 8218 w 8218"/>
                  <a:gd name="T13" fmla="*/ 4462 h 8219"/>
                  <a:gd name="T14" fmla="*/ 7550 w 8218"/>
                  <a:gd name="T15" fmla="*/ 4138 h 8219"/>
                  <a:gd name="T16" fmla="*/ 7537 w 8218"/>
                  <a:gd name="T17" fmla="*/ 3811 h 8219"/>
                  <a:gd name="T18" fmla="*/ 7525 w 8218"/>
                  <a:gd name="T19" fmla="*/ 3698 h 8219"/>
                  <a:gd name="T20" fmla="*/ 8154 w 8218"/>
                  <a:gd name="T21" fmla="*/ 3300 h 8219"/>
                  <a:gd name="T22" fmla="*/ 7846 w 8218"/>
                  <a:gd name="T23" fmla="*/ 2360 h 8219"/>
                  <a:gd name="T24" fmla="*/ 7103 w 8218"/>
                  <a:gd name="T25" fmla="*/ 2414 h 8219"/>
                  <a:gd name="T26" fmla="*/ 6862 w 8218"/>
                  <a:gd name="T27" fmla="*/ 2044 h 8219"/>
                  <a:gd name="T28" fmla="*/ 7207 w 8218"/>
                  <a:gd name="T29" fmla="*/ 1387 h 8219"/>
                  <a:gd name="T30" fmla="*/ 6470 w 8218"/>
                  <a:gd name="T31" fmla="*/ 727 h 8219"/>
                  <a:gd name="T32" fmla="*/ 5854 w 8218"/>
                  <a:gd name="T33" fmla="*/ 1144 h 8219"/>
                  <a:gd name="T34" fmla="*/ 5460 w 8218"/>
                  <a:gd name="T35" fmla="*/ 944 h 8219"/>
                  <a:gd name="T36" fmla="*/ 5431 w 8218"/>
                  <a:gd name="T37" fmla="*/ 202 h 8219"/>
                  <a:gd name="T38" fmla="*/ 4462 w 8218"/>
                  <a:gd name="T39" fmla="*/ 0 h 8219"/>
                  <a:gd name="T40" fmla="*/ 4138 w 8218"/>
                  <a:gd name="T41" fmla="*/ 669 h 8219"/>
                  <a:gd name="T42" fmla="*/ 3811 w 8218"/>
                  <a:gd name="T43" fmla="*/ 682 h 8219"/>
                  <a:gd name="T44" fmla="*/ 3698 w 8218"/>
                  <a:gd name="T45" fmla="*/ 694 h 8219"/>
                  <a:gd name="T46" fmla="*/ 3301 w 8218"/>
                  <a:gd name="T47" fmla="*/ 64 h 8219"/>
                  <a:gd name="T48" fmla="*/ 2360 w 8218"/>
                  <a:gd name="T49" fmla="*/ 373 h 8219"/>
                  <a:gd name="T50" fmla="*/ 2414 w 8218"/>
                  <a:gd name="T51" fmla="*/ 1115 h 8219"/>
                  <a:gd name="T52" fmla="*/ 2045 w 8218"/>
                  <a:gd name="T53" fmla="*/ 1357 h 8219"/>
                  <a:gd name="T54" fmla="*/ 1386 w 8218"/>
                  <a:gd name="T55" fmla="*/ 1011 h 8219"/>
                  <a:gd name="T56" fmla="*/ 727 w 8218"/>
                  <a:gd name="T57" fmla="*/ 1749 h 8219"/>
                  <a:gd name="T58" fmla="*/ 1145 w 8218"/>
                  <a:gd name="T59" fmla="*/ 2365 h 8219"/>
                  <a:gd name="T60" fmla="*/ 944 w 8218"/>
                  <a:gd name="T61" fmla="*/ 2758 h 8219"/>
                  <a:gd name="T62" fmla="*/ 202 w 8218"/>
                  <a:gd name="T63" fmla="*/ 2787 h 8219"/>
                  <a:gd name="T64" fmla="*/ 0 w 8218"/>
                  <a:gd name="T65" fmla="*/ 3757 h 8219"/>
                  <a:gd name="T66" fmla="*/ 669 w 8218"/>
                  <a:gd name="T67" fmla="*/ 4081 h 8219"/>
                  <a:gd name="T68" fmla="*/ 681 w 8218"/>
                  <a:gd name="T69" fmla="*/ 4408 h 8219"/>
                  <a:gd name="T70" fmla="*/ 694 w 8218"/>
                  <a:gd name="T71" fmla="*/ 4521 h 8219"/>
                  <a:gd name="T72" fmla="*/ 65 w 8218"/>
                  <a:gd name="T73" fmla="*/ 4918 h 8219"/>
                  <a:gd name="T74" fmla="*/ 373 w 8218"/>
                  <a:gd name="T75" fmla="*/ 5859 h 8219"/>
                  <a:gd name="T76" fmla="*/ 1115 w 8218"/>
                  <a:gd name="T77" fmla="*/ 5805 h 8219"/>
                  <a:gd name="T78" fmla="*/ 1357 w 8218"/>
                  <a:gd name="T79" fmla="*/ 6174 h 8219"/>
                  <a:gd name="T80" fmla="*/ 1011 w 8218"/>
                  <a:gd name="T81" fmla="*/ 6832 h 8219"/>
                  <a:gd name="T82" fmla="*/ 1749 w 8218"/>
                  <a:gd name="T83" fmla="*/ 7492 h 8219"/>
                  <a:gd name="T84" fmla="*/ 2365 w 8218"/>
                  <a:gd name="T85" fmla="*/ 7074 h 8219"/>
                  <a:gd name="T86" fmla="*/ 2758 w 8218"/>
                  <a:gd name="T87" fmla="*/ 7274 h 8219"/>
                  <a:gd name="T88" fmla="*/ 2787 w 8218"/>
                  <a:gd name="T89" fmla="*/ 8017 h 8219"/>
                  <a:gd name="T90" fmla="*/ 3756 w 8218"/>
                  <a:gd name="T91" fmla="*/ 8219 h 8219"/>
                  <a:gd name="T92" fmla="*/ 4081 w 8218"/>
                  <a:gd name="T93" fmla="*/ 7550 h 8219"/>
                  <a:gd name="T94" fmla="*/ 4408 w 8218"/>
                  <a:gd name="T95" fmla="*/ 7537 h 8219"/>
                  <a:gd name="T96" fmla="*/ 4520 w 8218"/>
                  <a:gd name="T97" fmla="*/ 7524 h 8219"/>
                  <a:gd name="T98" fmla="*/ 4917 w 8218"/>
                  <a:gd name="T99" fmla="*/ 8155 h 8219"/>
                  <a:gd name="T100" fmla="*/ 5859 w 8218"/>
                  <a:gd name="T101" fmla="*/ 7847 h 8219"/>
                  <a:gd name="T102" fmla="*/ 5805 w 8218"/>
                  <a:gd name="T103" fmla="*/ 7104 h 8219"/>
                  <a:gd name="T104" fmla="*/ 6174 w 8218"/>
                  <a:gd name="T105" fmla="*/ 6862 h 8219"/>
                  <a:gd name="T106" fmla="*/ 6832 w 8218"/>
                  <a:gd name="T107" fmla="*/ 7208 h 8219"/>
                  <a:gd name="T108" fmla="*/ 7492 w 8218"/>
                  <a:gd name="T109" fmla="*/ 6470 h 8219"/>
                  <a:gd name="T110" fmla="*/ 7075 w 8218"/>
                  <a:gd name="T111" fmla="*/ 5854 h 8219"/>
                  <a:gd name="T112" fmla="*/ 7274 w 8218"/>
                  <a:gd name="T113" fmla="*/ 5461 h 8219"/>
                  <a:gd name="T114" fmla="*/ 8017 w 8218"/>
                  <a:gd name="T115" fmla="*/ 5432 h 8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218" h="8219">
                    <a:moveTo>
                      <a:pt x="4109" y="6534"/>
                    </a:moveTo>
                    <a:cubicBezTo>
                      <a:pt x="2772" y="6534"/>
                      <a:pt x="1684" y="5447"/>
                      <a:pt x="1684" y="4109"/>
                    </a:cubicBezTo>
                    <a:cubicBezTo>
                      <a:pt x="1684" y="2772"/>
                      <a:pt x="2772" y="1684"/>
                      <a:pt x="4109" y="1684"/>
                    </a:cubicBezTo>
                    <a:cubicBezTo>
                      <a:pt x="5446" y="1684"/>
                      <a:pt x="6534" y="2772"/>
                      <a:pt x="6534" y="4109"/>
                    </a:cubicBezTo>
                    <a:cubicBezTo>
                      <a:pt x="6534" y="5447"/>
                      <a:pt x="5446" y="6534"/>
                      <a:pt x="4109" y="6534"/>
                    </a:cubicBezTo>
                    <a:close/>
                    <a:moveTo>
                      <a:pt x="8017" y="5432"/>
                    </a:moveTo>
                    <a:cubicBezTo>
                      <a:pt x="8122" y="5122"/>
                      <a:pt x="8190" y="4797"/>
                      <a:pt x="8218" y="4462"/>
                    </a:cubicBezTo>
                    <a:lnTo>
                      <a:pt x="7550" y="4138"/>
                    </a:lnTo>
                    <a:cubicBezTo>
                      <a:pt x="7551" y="4030"/>
                      <a:pt x="7547" y="3921"/>
                      <a:pt x="7537" y="3811"/>
                    </a:cubicBezTo>
                    <a:cubicBezTo>
                      <a:pt x="7534" y="3773"/>
                      <a:pt x="7529" y="3736"/>
                      <a:pt x="7525" y="3698"/>
                    </a:cubicBezTo>
                    <a:lnTo>
                      <a:pt x="8154" y="3300"/>
                    </a:lnTo>
                    <a:cubicBezTo>
                      <a:pt x="8088" y="2970"/>
                      <a:pt x="7984" y="2655"/>
                      <a:pt x="7846" y="2360"/>
                    </a:cubicBezTo>
                    <a:lnTo>
                      <a:pt x="7103" y="2414"/>
                    </a:lnTo>
                    <a:cubicBezTo>
                      <a:pt x="7031" y="2285"/>
                      <a:pt x="6950" y="2162"/>
                      <a:pt x="6862" y="2044"/>
                    </a:cubicBezTo>
                    <a:lnTo>
                      <a:pt x="7207" y="1387"/>
                    </a:lnTo>
                    <a:cubicBezTo>
                      <a:pt x="6989" y="1138"/>
                      <a:pt x="6741" y="917"/>
                      <a:pt x="6470" y="727"/>
                    </a:cubicBezTo>
                    <a:lnTo>
                      <a:pt x="5854" y="1144"/>
                    </a:lnTo>
                    <a:cubicBezTo>
                      <a:pt x="5728" y="1070"/>
                      <a:pt x="5596" y="1003"/>
                      <a:pt x="5460" y="944"/>
                    </a:cubicBezTo>
                    <a:lnTo>
                      <a:pt x="5431" y="202"/>
                    </a:lnTo>
                    <a:cubicBezTo>
                      <a:pt x="5122" y="97"/>
                      <a:pt x="4796" y="28"/>
                      <a:pt x="4462" y="0"/>
                    </a:cubicBezTo>
                    <a:lnTo>
                      <a:pt x="4138" y="669"/>
                    </a:lnTo>
                    <a:cubicBezTo>
                      <a:pt x="4030" y="668"/>
                      <a:pt x="3921" y="672"/>
                      <a:pt x="3811" y="682"/>
                    </a:cubicBezTo>
                    <a:cubicBezTo>
                      <a:pt x="3772" y="685"/>
                      <a:pt x="3735" y="690"/>
                      <a:pt x="3698" y="694"/>
                    </a:cubicBezTo>
                    <a:lnTo>
                      <a:pt x="3301" y="64"/>
                    </a:lnTo>
                    <a:cubicBezTo>
                      <a:pt x="2970" y="130"/>
                      <a:pt x="2655" y="234"/>
                      <a:pt x="2360" y="373"/>
                    </a:cubicBezTo>
                    <a:lnTo>
                      <a:pt x="2414" y="1115"/>
                    </a:lnTo>
                    <a:cubicBezTo>
                      <a:pt x="2285" y="1188"/>
                      <a:pt x="2161" y="1269"/>
                      <a:pt x="2045" y="1357"/>
                    </a:cubicBezTo>
                    <a:lnTo>
                      <a:pt x="1386" y="1011"/>
                    </a:lnTo>
                    <a:cubicBezTo>
                      <a:pt x="1138" y="1230"/>
                      <a:pt x="916" y="1478"/>
                      <a:pt x="727" y="1749"/>
                    </a:cubicBezTo>
                    <a:lnTo>
                      <a:pt x="1145" y="2365"/>
                    </a:lnTo>
                    <a:cubicBezTo>
                      <a:pt x="1070" y="2491"/>
                      <a:pt x="1002" y="2623"/>
                      <a:pt x="944" y="2758"/>
                    </a:cubicBezTo>
                    <a:lnTo>
                      <a:pt x="202" y="2787"/>
                    </a:lnTo>
                    <a:cubicBezTo>
                      <a:pt x="96" y="3097"/>
                      <a:pt x="28" y="3422"/>
                      <a:pt x="0" y="3757"/>
                    </a:cubicBezTo>
                    <a:lnTo>
                      <a:pt x="669" y="4081"/>
                    </a:lnTo>
                    <a:cubicBezTo>
                      <a:pt x="668" y="4189"/>
                      <a:pt x="672" y="4298"/>
                      <a:pt x="681" y="4408"/>
                    </a:cubicBezTo>
                    <a:cubicBezTo>
                      <a:pt x="685" y="4446"/>
                      <a:pt x="689" y="4483"/>
                      <a:pt x="694" y="4521"/>
                    </a:cubicBezTo>
                    <a:lnTo>
                      <a:pt x="65" y="4918"/>
                    </a:lnTo>
                    <a:cubicBezTo>
                      <a:pt x="131" y="5248"/>
                      <a:pt x="234" y="5564"/>
                      <a:pt x="373" y="5859"/>
                    </a:cubicBezTo>
                    <a:lnTo>
                      <a:pt x="1115" y="5805"/>
                    </a:lnTo>
                    <a:cubicBezTo>
                      <a:pt x="1188" y="5933"/>
                      <a:pt x="1269" y="6057"/>
                      <a:pt x="1357" y="6174"/>
                    </a:cubicBezTo>
                    <a:lnTo>
                      <a:pt x="1011" y="6832"/>
                    </a:lnTo>
                    <a:cubicBezTo>
                      <a:pt x="1229" y="7081"/>
                      <a:pt x="1478" y="7302"/>
                      <a:pt x="1749" y="7492"/>
                    </a:cubicBezTo>
                    <a:lnTo>
                      <a:pt x="2365" y="7074"/>
                    </a:lnTo>
                    <a:cubicBezTo>
                      <a:pt x="2491" y="7149"/>
                      <a:pt x="2622" y="7216"/>
                      <a:pt x="2758" y="7274"/>
                    </a:cubicBezTo>
                    <a:lnTo>
                      <a:pt x="2787" y="8017"/>
                    </a:lnTo>
                    <a:cubicBezTo>
                      <a:pt x="3097" y="8122"/>
                      <a:pt x="3421" y="8191"/>
                      <a:pt x="3756" y="8219"/>
                    </a:cubicBezTo>
                    <a:lnTo>
                      <a:pt x="4081" y="7550"/>
                    </a:lnTo>
                    <a:cubicBezTo>
                      <a:pt x="4189" y="7551"/>
                      <a:pt x="4298" y="7547"/>
                      <a:pt x="4408" y="7537"/>
                    </a:cubicBezTo>
                    <a:cubicBezTo>
                      <a:pt x="4446" y="7534"/>
                      <a:pt x="4483" y="7529"/>
                      <a:pt x="4520" y="7524"/>
                    </a:cubicBezTo>
                    <a:lnTo>
                      <a:pt x="4917" y="8155"/>
                    </a:lnTo>
                    <a:cubicBezTo>
                      <a:pt x="5249" y="8089"/>
                      <a:pt x="5564" y="7985"/>
                      <a:pt x="5859" y="7847"/>
                    </a:cubicBezTo>
                    <a:lnTo>
                      <a:pt x="5805" y="7104"/>
                    </a:lnTo>
                    <a:cubicBezTo>
                      <a:pt x="5933" y="7030"/>
                      <a:pt x="6057" y="6950"/>
                      <a:pt x="6174" y="6862"/>
                    </a:cubicBezTo>
                    <a:lnTo>
                      <a:pt x="6832" y="7208"/>
                    </a:lnTo>
                    <a:cubicBezTo>
                      <a:pt x="7080" y="6989"/>
                      <a:pt x="7302" y="6741"/>
                      <a:pt x="7492" y="6470"/>
                    </a:cubicBezTo>
                    <a:lnTo>
                      <a:pt x="7075" y="5854"/>
                    </a:lnTo>
                    <a:cubicBezTo>
                      <a:pt x="7149" y="5728"/>
                      <a:pt x="7216" y="5596"/>
                      <a:pt x="7274" y="5461"/>
                    </a:cubicBezTo>
                    <a:lnTo>
                      <a:pt x="8017" y="5432"/>
                    </a:lnTo>
                  </a:path>
                </a:pathLst>
              </a:custGeom>
              <a:solidFill>
                <a:srgbClr val="8ACFC4"/>
              </a:solidFill>
              <a:ln>
                <a:noFill/>
              </a:ln>
              <a:effectLst>
                <a:outerShdw blurRad="50800" dist="38100" dir="18900000" algn="bl" rotWithShape="0">
                  <a:prstClr val="black">
                    <a:alpha val="40000"/>
                  </a:prstClr>
                </a:outerShdw>
              </a:effec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Symbio AR+LT"/>
                </a:endParaRPr>
              </a:p>
            </p:txBody>
          </p:sp>
          <p:sp>
            <p:nvSpPr>
              <p:cNvPr id="260" name="Oval 259">
                <a:extLst>
                  <a:ext uri="{FF2B5EF4-FFF2-40B4-BE49-F238E27FC236}">
                    <a16:creationId xmlns:a16="http://schemas.microsoft.com/office/drawing/2014/main" id="{AA7A0FD0-0300-443A-B1FA-5F7342AE2052}"/>
                  </a:ext>
                </a:extLst>
              </p:cNvPr>
              <p:cNvSpPr/>
              <p:nvPr/>
            </p:nvSpPr>
            <p:spPr>
              <a:xfrm>
                <a:off x="3585652" y="3590812"/>
                <a:ext cx="369933" cy="34276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Symbio AR+LT"/>
                </a:endParaRPr>
              </a:p>
            </p:txBody>
          </p:sp>
          <p:pic>
            <p:nvPicPr>
              <p:cNvPr id="261" name="Picture 6" descr="See related image detail">
                <a:extLst>
                  <a:ext uri="{FF2B5EF4-FFF2-40B4-BE49-F238E27FC236}">
                    <a16:creationId xmlns:a16="http://schemas.microsoft.com/office/drawing/2014/main" id="{69B47E30-D35A-4EDC-B2A7-D777C6D13828}"/>
                  </a:ext>
                </a:extLst>
              </p:cNvPr>
              <p:cNvPicPr>
                <a:picLocks noChangeAspect="1" noChangeArrowheads="1"/>
              </p:cNvPicPr>
              <p:nvPr/>
            </p:nvPicPr>
            <p:blipFill>
              <a:blip r:embed="rId8">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3594508" y="3580110"/>
                <a:ext cx="492822" cy="492822"/>
              </a:xfrm>
              <a:prstGeom prst="rect">
                <a:avLst/>
              </a:prstGeom>
              <a:noFill/>
              <a:extLst>
                <a:ext uri="{909E8E84-426E-40DD-AFC4-6F175D3DCCD1}">
                  <a14:hiddenFill xmlns:a14="http://schemas.microsoft.com/office/drawing/2010/main">
                    <a:solidFill>
                      <a:srgbClr val="FFFFFF"/>
                    </a:solidFill>
                  </a14:hiddenFill>
                </a:ext>
              </a:extLst>
            </p:spPr>
          </p:pic>
          <p:sp>
            <p:nvSpPr>
              <p:cNvPr id="262" name="Oval 261">
                <a:extLst>
                  <a:ext uri="{FF2B5EF4-FFF2-40B4-BE49-F238E27FC236}">
                    <a16:creationId xmlns:a16="http://schemas.microsoft.com/office/drawing/2014/main" id="{CCB51CF0-93A6-45FF-8C42-FE75D569E255}"/>
                  </a:ext>
                </a:extLst>
              </p:cNvPr>
              <p:cNvSpPr/>
              <p:nvPr/>
            </p:nvSpPr>
            <p:spPr>
              <a:xfrm>
                <a:off x="3190072" y="4297687"/>
                <a:ext cx="530373" cy="47338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Symbio AR+LT"/>
                </a:endParaRPr>
              </a:p>
            </p:txBody>
          </p:sp>
          <p:pic>
            <p:nvPicPr>
              <p:cNvPr id="263" name="Picture 10" descr="Clock face Royalty Free Vector Image - VectorStock">
                <a:extLst>
                  <a:ext uri="{FF2B5EF4-FFF2-40B4-BE49-F238E27FC236}">
                    <a16:creationId xmlns:a16="http://schemas.microsoft.com/office/drawing/2014/main" id="{8D4CB927-CB28-44D3-BF48-A73D86C7F51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204957" y="4257128"/>
                <a:ext cx="511190" cy="511190"/>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298" name="Flowchart: Alternate Process 297">
            <a:hlinkClick r:id="" action="ppaction://noaction"/>
            <a:extLst>
              <a:ext uri="{FF2B5EF4-FFF2-40B4-BE49-F238E27FC236}">
                <a16:creationId xmlns:a16="http://schemas.microsoft.com/office/drawing/2014/main" id="{35070612-F0A2-4190-A106-C6668C85C203}"/>
              </a:ext>
            </a:extLst>
          </p:cNvPr>
          <p:cNvSpPr/>
          <p:nvPr/>
        </p:nvSpPr>
        <p:spPr>
          <a:xfrm flipH="1">
            <a:off x="4752898" y="2139902"/>
            <a:ext cx="1270040" cy="1456292"/>
          </a:xfrm>
          <a:prstGeom prst="flowChartAlternateProcess">
            <a:avLst/>
          </a:prstGeom>
          <a:solidFill>
            <a:schemeClr val="bg1">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0D2547">
                  <a:lumMod val="90000"/>
                  <a:lumOff val="10000"/>
                </a:srgbClr>
              </a:solidFill>
              <a:effectLst/>
              <a:uLnTx/>
              <a:uFillTx/>
              <a:latin typeface="SST Arabic" panose="020B0504030504020204" pitchFamily="34" charset="-78"/>
              <a:ea typeface="+mn-ea"/>
              <a:cs typeface="SST Arabic" panose="020B0504030504020204" pitchFamily="34" charset="-78"/>
            </a:endParaRPr>
          </a:p>
        </p:txBody>
      </p:sp>
      <p:grpSp>
        <p:nvGrpSpPr>
          <p:cNvPr id="299" name="Group 298">
            <a:extLst>
              <a:ext uri="{FF2B5EF4-FFF2-40B4-BE49-F238E27FC236}">
                <a16:creationId xmlns:a16="http://schemas.microsoft.com/office/drawing/2014/main" id="{75CACF11-8662-4F1A-8472-A0319F2C46E6}"/>
              </a:ext>
            </a:extLst>
          </p:cNvPr>
          <p:cNvGrpSpPr/>
          <p:nvPr/>
        </p:nvGrpSpPr>
        <p:grpSpPr>
          <a:xfrm>
            <a:off x="4365471" y="2674251"/>
            <a:ext cx="1726091" cy="248441"/>
            <a:chOff x="4852431" y="3267989"/>
            <a:chExt cx="1726091" cy="248441"/>
          </a:xfrm>
        </p:grpSpPr>
        <p:sp>
          <p:nvSpPr>
            <p:cNvPr id="300" name="Rectangle 299">
              <a:hlinkClick r:id="" action="ppaction://noaction"/>
              <a:extLst>
                <a:ext uri="{FF2B5EF4-FFF2-40B4-BE49-F238E27FC236}">
                  <a16:creationId xmlns:a16="http://schemas.microsoft.com/office/drawing/2014/main" id="{59F5443A-298C-4402-B5E9-36D121BCEB53}"/>
                </a:ext>
              </a:extLst>
            </p:cNvPr>
            <p:cNvSpPr/>
            <p:nvPr/>
          </p:nvSpPr>
          <p:spPr>
            <a:xfrm>
              <a:off x="4852431" y="3279459"/>
              <a:ext cx="1653062" cy="236971"/>
            </a:xfrm>
            <a:prstGeom prst="rect">
              <a:avLst/>
            </a:prstGeom>
            <a:solidFill>
              <a:srgbClr val="05D0CB">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900" b="1" i="0" u="none" strike="noStrike" kern="1200" cap="none" spc="0" normalizeH="0" baseline="0" noProof="0" dirty="0">
                <a:ln>
                  <a:noFill/>
                </a:ln>
                <a:solidFill>
                  <a:srgbClr val="E6E6E6">
                    <a:lumMod val="25000"/>
                  </a:srgbClr>
                </a:solidFill>
                <a:effectLst/>
                <a:uLnTx/>
                <a:uFillTx/>
                <a:latin typeface="SST Arabic" panose="020B0504030504020204" pitchFamily="34" charset="-78"/>
                <a:ea typeface="+mn-ea"/>
                <a:cs typeface="Somar Bold"/>
              </a:endParaRPr>
            </a:p>
          </p:txBody>
        </p:sp>
        <p:sp>
          <p:nvSpPr>
            <p:cNvPr id="301" name="Rounded Rectangle 135">
              <a:extLst>
                <a:ext uri="{FF2B5EF4-FFF2-40B4-BE49-F238E27FC236}">
                  <a16:creationId xmlns:a16="http://schemas.microsoft.com/office/drawing/2014/main" id="{494937EE-16FA-4B44-BF0A-A2607A0F9C45}"/>
                </a:ext>
              </a:extLst>
            </p:cNvPr>
            <p:cNvSpPr/>
            <p:nvPr/>
          </p:nvSpPr>
          <p:spPr>
            <a:xfrm>
              <a:off x="5160779" y="3267989"/>
              <a:ext cx="1417743" cy="24577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1000" b="0" i="0" u="none" strike="noStrike" kern="0" cap="none" spc="0" normalizeH="0" baseline="0" noProof="0" dirty="0">
                  <a:ln>
                    <a:noFill/>
                  </a:ln>
                  <a:solidFill>
                    <a:srgbClr val="0D2547"/>
                  </a:solidFill>
                  <a:effectLst/>
                  <a:uLnTx/>
                  <a:uFillTx/>
                  <a:latin typeface="Somar Light" panose="00000400000000000000" pitchFamily="50" charset="-78"/>
                  <a:ea typeface="+mn-ea"/>
                  <a:cs typeface="Somar Bold"/>
                </a:rPr>
                <a:t>رقم جواز سفر المسافر</a:t>
              </a:r>
            </a:p>
          </p:txBody>
        </p:sp>
      </p:grpSp>
      <p:sp>
        <p:nvSpPr>
          <p:cNvPr id="302" name="Rectangle 301">
            <a:hlinkClick r:id="" action="ppaction://noaction"/>
            <a:extLst>
              <a:ext uri="{FF2B5EF4-FFF2-40B4-BE49-F238E27FC236}">
                <a16:creationId xmlns:a16="http://schemas.microsoft.com/office/drawing/2014/main" id="{F408F04D-9345-467F-8303-77BBE17CE8A6}"/>
              </a:ext>
            </a:extLst>
          </p:cNvPr>
          <p:cNvSpPr/>
          <p:nvPr/>
        </p:nvSpPr>
        <p:spPr>
          <a:xfrm>
            <a:off x="2743776" y="1835201"/>
            <a:ext cx="1626964" cy="2052320"/>
          </a:xfrm>
          <a:prstGeom prst="rect">
            <a:avLst/>
          </a:prstGeom>
          <a:solidFill>
            <a:schemeClr val="bg1">
              <a:lumMod val="6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900" b="1" i="0" u="none" strike="noStrike" kern="1200" cap="none" spc="0" normalizeH="0" baseline="0" noProof="0" dirty="0">
              <a:ln>
                <a:noFill/>
              </a:ln>
              <a:solidFill>
                <a:srgbClr val="E6E6E6">
                  <a:lumMod val="25000"/>
                </a:srgbClr>
              </a:solidFill>
              <a:effectLst/>
              <a:uLnTx/>
              <a:uFillTx/>
              <a:latin typeface="SST Arabic" panose="020B0504030504020204" pitchFamily="34" charset="-78"/>
              <a:ea typeface="+mn-ea"/>
              <a:cs typeface="Somar Bold"/>
            </a:endParaRPr>
          </a:p>
        </p:txBody>
      </p:sp>
      <p:grpSp>
        <p:nvGrpSpPr>
          <p:cNvPr id="303" name="Group 302">
            <a:extLst>
              <a:ext uri="{FF2B5EF4-FFF2-40B4-BE49-F238E27FC236}">
                <a16:creationId xmlns:a16="http://schemas.microsoft.com/office/drawing/2014/main" id="{7E295101-5503-46D8-BA3D-B952316C8024}"/>
              </a:ext>
            </a:extLst>
          </p:cNvPr>
          <p:cNvGrpSpPr/>
          <p:nvPr/>
        </p:nvGrpSpPr>
        <p:grpSpPr>
          <a:xfrm>
            <a:off x="2413650" y="2255922"/>
            <a:ext cx="2177432" cy="1354956"/>
            <a:chOff x="2901989" y="3593880"/>
            <a:chExt cx="2177432" cy="1354956"/>
          </a:xfrm>
        </p:grpSpPr>
        <p:sp>
          <p:nvSpPr>
            <p:cNvPr id="304" name="Rounded Rectangle 88">
              <a:extLst>
                <a:ext uri="{FF2B5EF4-FFF2-40B4-BE49-F238E27FC236}">
                  <a16:creationId xmlns:a16="http://schemas.microsoft.com/office/drawing/2014/main" id="{B6B32044-B32A-4082-B436-F1F3E1B743EA}"/>
                </a:ext>
              </a:extLst>
            </p:cNvPr>
            <p:cNvSpPr/>
            <p:nvPr/>
          </p:nvSpPr>
          <p:spPr>
            <a:xfrm>
              <a:off x="3222086" y="4564130"/>
              <a:ext cx="673867" cy="301213"/>
            </a:xfrm>
            <a:prstGeom prst="roundRect">
              <a:avLst/>
            </a:prstGeom>
            <a:solidFill>
              <a:schemeClr val="bg1"/>
            </a:solidFill>
            <a:ln>
              <a:noFill/>
            </a:ln>
            <a:effectLst>
              <a:outerShdw blurRad="50800" dist="38100" dir="8100000" algn="tr"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900" b="0" i="0" u="none" strike="noStrike" kern="1200" cap="none" spc="0" normalizeH="0" baseline="0" noProof="0" dirty="0">
                  <a:ln>
                    <a:noFill/>
                  </a:ln>
                  <a:solidFill>
                    <a:srgbClr val="0D2547"/>
                  </a:solidFill>
                  <a:effectLst/>
                  <a:uLnTx/>
                  <a:uFillTx/>
                  <a:latin typeface="Somar Medium" panose="00000600000000000000" pitchFamily="50" charset="-78"/>
                  <a:ea typeface="+mn-ea"/>
                  <a:cs typeface="Somar Medium" panose="00000600000000000000" pitchFamily="50" charset="-78"/>
                </a:rPr>
                <a:t>متطابقة</a:t>
              </a:r>
            </a:p>
          </p:txBody>
        </p:sp>
        <p:sp>
          <p:nvSpPr>
            <p:cNvPr id="305" name="Diamond 304">
              <a:extLst>
                <a:ext uri="{FF2B5EF4-FFF2-40B4-BE49-F238E27FC236}">
                  <a16:creationId xmlns:a16="http://schemas.microsoft.com/office/drawing/2014/main" id="{4A7C894F-C5C2-41C0-86D3-1AED331BBF5C}"/>
                </a:ext>
              </a:extLst>
            </p:cNvPr>
            <p:cNvSpPr/>
            <p:nvPr/>
          </p:nvSpPr>
          <p:spPr>
            <a:xfrm>
              <a:off x="2901989" y="3593880"/>
              <a:ext cx="2177432" cy="620925"/>
            </a:xfrm>
            <a:prstGeom prst="diamond">
              <a:avLst/>
            </a:prstGeom>
            <a:solidFill>
              <a:schemeClr val="bg1"/>
            </a:solidFill>
            <a:ln>
              <a:noFill/>
            </a:ln>
            <a:effectLst>
              <a:outerShdw blurRad="50800" dist="38100" dir="8100000" algn="tr"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90000"/>
                </a:lnSpc>
                <a:spcBef>
                  <a:spcPct val="0"/>
                </a:spcBef>
                <a:spcAft>
                  <a:spcPts val="0"/>
                </a:spcAft>
                <a:buClrTx/>
                <a:buSzTx/>
                <a:buFontTx/>
                <a:buNone/>
                <a:tabLst/>
                <a:defRPr/>
              </a:pPr>
              <a:r>
                <a:rPr kumimoji="0" lang="ar-SA" sz="800" b="1" i="0" u="none" strike="noStrike" kern="1200" cap="none" spc="0" normalizeH="0" baseline="0" noProof="0" dirty="0">
                  <a:ln>
                    <a:noFill/>
                  </a:ln>
                  <a:solidFill>
                    <a:srgbClr val="E6E6E6">
                      <a:lumMod val="10000"/>
                    </a:srgbClr>
                  </a:solidFill>
                  <a:effectLst/>
                  <a:uLnTx/>
                  <a:uFillTx/>
                  <a:latin typeface="Somar Light" panose="00000400000000000000" pitchFamily="50" charset="-78"/>
                  <a:ea typeface="+mn-ea"/>
                  <a:cs typeface="Somar Light" panose="00000400000000000000" pitchFamily="50" charset="-78"/>
                </a:rPr>
                <a:t> مطابقة البيانات المدخلة مع </a:t>
              </a:r>
              <a:r>
                <a:rPr kumimoji="0" lang="en-US" sz="800" b="1" i="0" u="none" strike="noStrike" kern="1200" cap="none" spc="0" normalizeH="0" baseline="0" noProof="0" dirty="0">
                  <a:ln>
                    <a:noFill/>
                  </a:ln>
                  <a:solidFill>
                    <a:srgbClr val="E6E6E6">
                      <a:lumMod val="10000"/>
                    </a:srgbClr>
                  </a:solidFill>
                  <a:effectLst/>
                  <a:uLnTx/>
                  <a:uFillTx/>
                  <a:latin typeface="Somar Light" panose="00000400000000000000" pitchFamily="50" charset="-78"/>
                  <a:ea typeface="+mn-ea"/>
                  <a:cs typeface="Somar Light" panose="00000400000000000000" pitchFamily="50" charset="-78"/>
                </a:rPr>
                <a:t>Profile</a:t>
              </a:r>
              <a:r>
                <a:rPr kumimoji="0" lang="ar-SA" sz="800" b="1" i="0" u="none" strike="noStrike" kern="1200" cap="none" spc="0" normalizeH="0" baseline="0" noProof="0" dirty="0">
                  <a:ln>
                    <a:noFill/>
                  </a:ln>
                  <a:solidFill>
                    <a:srgbClr val="E6E6E6">
                      <a:lumMod val="10000"/>
                    </a:srgbClr>
                  </a:solidFill>
                  <a:effectLst/>
                  <a:uLnTx/>
                  <a:uFillTx/>
                  <a:latin typeface="Somar Light" panose="00000400000000000000" pitchFamily="50" charset="-78"/>
                  <a:ea typeface="+mn-ea"/>
                  <a:cs typeface="Somar Light" panose="00000400000000000000" pitchFamily="50" charset="-78"/>
                </a:rPr>
                <a:t>   </a:t>
              </a:r>
            </a:p>
          </p:txBody>
        </p:sp>
        <p:sp>
          <p:nvSpPr>
            <p:cNvPr id="306" name="Rounded Rectangle 108">
              <a:extLst>
                <a:ext uri="{FF2B5EF4-FFF2-40B4-BE49-F238E27FC236}">
                  <a16:creationId xmlns:a16="http://schemas.microsoft.com/office/drawing/2014/main" id="{8E99A5F5-622D-4CD0-9185-022C177A1DCD}"/>
                </a:ext>
              </a:extLst>
            </p:cNvPr>
            <p:cNvSpPr/>
            <p:nvPr/>
          </p:nvSpPr>
          <p:spPr>
            <a:xfrm>
              <a:off x="4096326" y="4556590"/>
              <a:ext cx="642082" cy="301213"/>
            </a:xfrm>
            <a:prstGeom prst="roundRect">
              <a:avLst/>
            </a:prstGeom>
            <a:solidFill>
              <a:schemeClr val="bg1"/>
            </a:solidFill>
            <a:ln>
              <a:noFill/>
            </a:ln>
            <a:effectLst>
              <a:outerShdw blurRad="50800" dist="38100" dir="8100000" algn="tr"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900" b="0" i="0" u="none" strike="noStrike" kern="1200" cap="none" spc="0" normalizeH="0" baseline="0" noProof="0" dirty="0">
                  <a:ln>
                    <a:noFill/>
                  </a:ln>
                  <a:solidFill>
                    <a:srgbClr val="0D2547"/>
                  </a:solidFill>
                  <a:effectLst/>
                  <a:uLnTx/>
                  <a:uFillTx/>
                  <a:latin typeface="Somar Medium" panose="00000600000000000000" pitchFamily="50" charset="-78"/>
                  <a:ea typeface="+mn-ea"/>
                  <a:cs typeface="Somar Medium" panose="00000600000000000000" pitchFamily="50" charset="-78"/>
                </a:rPr>
                <a:t>غير متطابقة</a:t>
              </a:r>
            </a:p>
          </p:txBody>
        </p:sp>
        <p:cxnSp>
          <p:nvCxnSpPr>
            <p:cNvPr id="307" name="Elbow Connector 111">
              <a:extLst>
                <a:ext uri="{FF2B5EF4-FFF2-40B4-BE49-F238E27FC236}">
                  <a16:creationId xmlns:a16="http://schemas.microsoft.com/office/drawing/2014/main" id="{CF886090-6C05-4F9A-BC32-C0C5DE5F144D}"/>
                </a:ext>
              </a:extLst>
            </p:cNvPr>
            <p:cNvCxnSpPr>
              <a:cxnSpLocks/>
              <a:stCxn id="305" idx="2"/>
              <a:endCxn id="304" idx="0"/>
            </p:cNvCxnSpPr>
            <p:nvPr/>
          </p:nvCxnSpPr>
          <p:spPr>
            <a:xfrm rot="5400000">
              <a:off x="3600201" y="4173625"/>
              <a:ext cx="349325" cy="431685"/>
            </a:xfrm>
            <a:prstGeom prst="bentConnector3">
              <a:avLst>
                <a:gd name="adj1" fmla="val 50000"/>
              </a:avLst>
            </a:prstGeom>
            <a:ln w="1270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8" name="Elbow Connector 112">
              <a:extLst>
                <a:ext uri="{FF2B5EF4-FFF2-40B4-BE49-F238E27FC236}">
                  <a16:creationId xmlns:a16="http://schemas.microsoft.com/office/drawing/2014/main" id="{08771EF6-98C1-461B-BC52-E900A117DBE9}"/>
                </a:ext>
              </a:extLst>
            </p:cNvPr>
            <p:cNvCxnSpPr>
              <a:cxnSpLocks/>
              <a:stCxn id="305" idx="2"/>
              <a:endCxn id="306" idx="0"/>
            </p:cNvCxnSpPr>
            <p:nvPr/>
          </p:nvCxnSpPr>
          <p:spPr>
            <a:xfrm rot="16200000" flipH="1">
              <a:off x="4033144" y="4172366"/>
              <a:ext cx="341785" cy="426662"/>
            </a:xfrm>
            <a:prstGeom prst="bentConnector3">
              <a:avLst>
                <a:gd name="adj1" fmla="val 50000"/>
              </a:avLst>
            </a:prstGeom>
            <a:ln w="1270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09" name="Picture 2" descr="True Svg Png Icon Free Download (#393749) - OnlineWebFonts.COM">
              <a:extLst>
                <a:ext uri="{FF2B5EF4-FFF2-40B4-BE49-F238E27FC236}">
                  <a16:creationId xmlns:a16="http://schemas.microsoft.com/office/drawing/2014/main" id="{B8AF91F2-D404-4F28-95AE-CD07380F817B}"/>
                </a:ext>
              </a:extLst>
            </p:cNvPr>
            <p:cNvPicPr>
              <a:picLocks noChangeAspect="1" noChangeArrowheads="1"/>
            </p:cNvPicPr>
            <p:nvPr/>
          </p:nvPicPr>
          <p:blipFill>
            <a:blip r:embed="rId10">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628384" y="4662911"/>
              <a:ext cx="285925" cy="285925"/>
            </a:xfrm>
            <a:prstGeom prst="rect">
              <a:avLst/>
            </a:prstGeom>
            <a:noFill/>
            <a:extLst>
              <a:ext uri="{909E8E84-426E-40DD-AFC4-6F175D3DCCD1}">
                <a14:hiddenFill xmlns:a14="http://schemas.microsoft.com/office/drawing/2010/main">
                  <a:solidFill>
                    <a:srgbClr val="FFFFFF"/>
                  </a:solidFill>
                </a14:hiddenFill>
              </a:ext>
            </a:extLst>
          </p:spPr>
        </p:pic>
      </p:grpSp>
      <p:sp>
        <p:nvSpPr>
          <p:cNvPr id="327" name="Rectangle 326">
            <a:extLst>
              <a:ext uri="{FF2B5EF4-FFF2-40B4-BE49-F238E27FC236}">
                <a16:creationId xmlns:a16="http://schemas.microsoft.com/office/drawing/2014/main" id="{5AE172A0-E16F-4CD4-8E4E-65968C169EDE}"/>
              </a:ext>
            </a:extLst>
          </p:cNvPr>
          <p:cNvSpPr/>
          <p:nvPr/>
        </p:nvSpPr>
        <p:spPr>
          <a:xfrm>
            <a:off x="2457217" y="1889635"/>
            <a:ext cx="3782870" cy="1929898"/>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ymbio AR+LT"/>
              <a:ea typeface="+mn-ea"/>
              <a:cs typeface="Symbio AR+LT"/>
            </a:endParaRPr>
          </a:p>
        </p:txBody>
      </p:sp>
      <p:grpSp>
        <p:nvGrpSpPr>
          <p:cNvPr id="310" name="Group 309">
            <a:extLst>
              <a:ext uri="{FF2B5EF4-FFF2-40B4-BE49-F238E27FC236}">
                <a16:creationId xmlns:a16="http://schemas.microsoft.com/office/drawing/2014/main" id="{2DDB04A5-D4C6-456D-9236-F0920B06E0D3}"/>
              </a:ext>
            </a:extLst>
          </p:cNvPr>
          <p:cNvGrpSpPr/>
          <p:nvPr/>
        </p:nvGrpSpPr>
        <p:grpSpPr>
          <a:xfrm>
            <a:off x="1418781" y="1361829"/>
            <a:ext cx="2237925" cy="754472"/>
            <a:chOff x="1017891" y="816189"/>
            <a:chExt cx="2499373" cy="837557"/>
          </a:xfrm>
        </p:grpSpPr>
        <p:sp>
          <p:nvSpPr>
            <p:cNvPr id="311" name="Rounded Rectangle 117">
              <a:extLst>
                <a:ext uri="{FF2B5EF4-FFF2-40B4-BE49-F238E27FC236}">
                  <a16:creationId xmlns:a16="http://schemas.microsoft.com/office/drawing/2014/main" id="{B8337C73-068D-4617-AFDD-7990E7949ECD}"/>
                </a:ext>
              </a:extLst>
            </p:cNvPr>
            <p:cNvSpPr/>
            <p:nvPr/>
          </p:nvSpPr>
          <p:spPr>
            <a:xfrm>
              <a:off x="2138568" y="1145530"/>
              <a:ext cx="1378696" cy="290700"/>
            </a:xfrm>
            <a:prstGeom prst="roundRect">
              <a:avLst>
                <a:gd name="adj" fmla="val 16653"/>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a:noFill/>
                </a:ln>
                <a:solidFill>
                  <a:srgbClr val="FFFFFF"/>
                </a:solidFill>
                <a:effectLst/>
                <a:uLnTx/>
                <a:uFillTx/>
                <a:latin typeface="SST Arabic" panose="020B0504030504020204" pitchFamily="34" charset="-78"/>
                <a:ea typeface="+mn-ea"/>
                <a:cs typeface="SST Arabic" panose="020B0504030504020204" pitchFamily="34" charset="-78"/>
              </a:endParaRPr>
            </a:p>
          </p:txBody>
        </p:sp>
        <p:sp>
          <p:nvSpPr>
            <p:cNvPr id="312" name="Title 1">
              <a:extLst>
                <a:ext uri="{FF2B5EF4-FFF2-40B4-BE49-F238E27FC236}">
                  <a16:creationId xmlns:a16="http://schemas.microsoft.com/office/drawing/2014/main" id="{7EDF27A2-9751-4BA4-9D6B-27E4F9B3AEA7}"/>
                </a:ext>
              </a:extLst>
            </p:cNvPr>
            <p:cNvSpPr txBox="1">
              <a:spLocks/>
            </p:cNvSpPr>
            <p:nvPr/>
          </p:nvSpPr>
          <p:spPr>
            <a:xfrm>
              <a:off x="1017891" y="1212463"/>
              <a:ext cx="2379578" cy="352509"/>
            </a:xfrm>
            <a:prstGeom prst="rect">
              <a:avLst/>
            </a:prstGeom>
          </p:spPr>
          <p:txBody>
            <a:bodyPr vert="horz" lIns="0" tIns="0" rIns="0" bIns="0" rtlCol="0" anchor="t">
              <a:noAutofit/>
            </a:bodyPr>
            <a:lstStyle>
              <a:lvl1pPr algn="r" defTabSz="914400" rtl="1" eaLnBrk="1" latinLnBrk="0" hangingPunct="1">
                <a:lnSpc>
                  <a:spcPct val="90000"/>
                </a:lnSpc>
                <a:spcBef>
                  <a:spcPct val="0"/>
                </a:spcBef>
                <a:buNone/>
                <a:defRPr sz="2600" kern="1200">
                  <a:solidFill>
                    <a:schemeClr val="accent3"/>
                  </a:solidFill>
                  <a:latin typeface="Greta Arabic" pitchFamily="2" charset="-78"/>
                  <a:ea typeface="+mj-ea"/>
                  <a:cs typeface="+mj-cs"/>
                </a:defRPr>
              </a:lvl1pPr>
            </a:lstStyle>
            <a:p>
              <a:pPr marL="0" marR="0" lvl="0" indent="0" algn="r" defTabSz="914400" rtl="1" eaLnBrk="1" fontAlgn="auto" latinLnBrk="0" hangingPunct="1">
                <a:lnSpc>
                  <a:spcPct val="90000"/>
                </a:lnSpc>
                <a:spcBef>
                  <a:spcPct val="0"/>
                </a:spcBef>
                <a:spcAft>
                  <a:spcPts val="0"/>
                </a:spcAft>
                <a:buClrTx/>
                <a:buSzTx/>
                <a:buFontTx/>
                <a:buNone/>
                <a:tabLst/>
                <a:defRPr/>
              </a:pPr>
              <a:r>
                <a:rPr kumimoji="0" lang="ar-SA" sz="1100" b="0" i="0" u="none" strike="noStrike" kern="1200" cap="none" spc="0" normalizeH="0" baseline="0" noProof="0" dirty="0">
                  <a:ln>
                    <a:noFill/>
                  </a:ln>
                  <a:solidFill>
                    <a:srgbClr val="FFFFFF"/>
                  </a:solidFill>
                  <a:effectLst/>
                  <a:uLnTx/>
                  <a:uFillTx/>
                  <a:latin typeface="Greta Arabic" pitchFamily="2" charset="-78"/>
                  <a:ea typeface="+mj-ea"/>
                  <a:cs typeface="Somar Bold"/>
                </a:rPr>
                <a:t>محرك المخاطر </a:t>
              </a:r>
              <a:endParaRPr kumimoji="0" lang="en-US" sz="1100" b="0" i="0" u="none" strike="noStrike" kern="1200" cap="none" spc="0" normalizeH="0" baseline="0" noProof="0" dirty="0">
                <a:ln>
                  <a:noFill/>
                </a:ln>
                <a:solidFill>
                  <a:srgbClr val="FFFFFF"/>
                </a:solidFill>
                <a:effectLst/>
                <a:uLnTx/>
                <a:uFillTx/>
                <a:latin typeface="Greta Arabic" pitchFamily="2" charset="-78"/>
                <a:ea typeface="+mj-ea"/>
                <a:cs typeface="Somar Bold"/>
              </a:endParaRPr>
            </a:p>
          </p:txBody>
        </p:sp>
        <p:grpSp>
          <p:nvGrpSpPr>
            <p:cNvPr id="313" name="Group 312">
              <a:extLst>
                <a:ext uri="{FF2B5EF4-FFF2-40B4-BE49-F238E27FC236}">
                  <a16:creationId xmlns:a16="http://schemas.microsoft.com/office/drawing/2014/main" id="{0942C044-0340-4518-A608-BFE55E5162FF}"/>
                </a:ext>
              </a:extLst>
            </p:cNvPr>
            <p:cNvGrpSpPr/>
            <p:nvPr/>
          </p:nvGrpSpPr>
          <p:grpSpPr>
            <a:xfrm>
              <a:off x="1500068" y="816189"/>
              <a:ext cx="927245" cy="837557"/>
              <a:chOff x="1999842" y="3006204"/>
              <a:chExt cx="2249019" cy="2124066"/>
            </a:xfrm>
          </p:grpSpPr>
          <p:sp>
            <p:nvSpPr>
              <p:cNvPr id="314" name="Oval 313">
                <a:extLst>
                  <a:ext uri="{FF2B5EF4-FFF2-40B4-BE49-F238E27FC236}">
                    <a16:creationId xmlns:a16="http://schemas.microsoft.com/office/drawing/2014/main" id="{E32D38C7-A7E1-4701-AF4B-99D3EF073EFF}"/>
                  </a:ext>
                </a:extLst>
              </p:cNvPr>
              <p:cNvSpPr/>
              <p:nvPr/>
            </p:nvSpPr>
            <p:spPr>
              <a:xfrm>
                <a:off x="2336214" y="3338993"/>
                <a:ext cx="985402" cy="988605"/>
              </a:xfrm>
              <a:prstGeom prst="ellipse">
                <a:avLst/>
              </a:prstGeom>
              <a:solidFill>
                <a:schemeClr val="bg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prst="cross"/>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Symbio AR+LT"/>
                </a:endParaRPr>
              </a:p>
            </p:txBody>
          </p:sp>
          <p:sp>
            <p:nvSpPr>
              <p:cNvPr id="315" name="Freeform 6">
                <a:extLst>
                  <a:ext uri="{FF2B5EF4-FFF2-40B4-BE49-F238E27FC236}">
                    <a16:creationId xmlns:a16="http://schemas.microsoft.com/office/drawing/2014/main" id="{E3E2A79F-7DFE-47AE-BFBB-C20AE2B29CF9}"/>
                  </a:ext>
                </a:extLst>
              </p:cNvPr>
              <p:cNvSpPr>
                <a:spLocks noEditPoints="1"/>
              </p:cNvSpPr>
              <p:nvPr/>
            </p:nvSpPr>
            <p:spPr bwMode="auto">
              <a:xfrm rot="1007925">
                <a:off x="1999842" y="3006204"/>
                <a:ext cx="1666171" cy="1665293"/>
              </a:xfrm>
              <a:custGeom>
                <a:avLst/>
                <a:gdLst>
                  <a:gd name="T0" fmla="*/ 4109 w 8218"/>
                  <a:gd name="T1" fmla="*/ 6534 h 8219"/>
                  <a:gd name="T2" fmla="*/ 1684 w 8218"/>
                  <a:gd name="T3" fmla="*/ 4109 h 8219"/>
                  <a:gd name="T4" fmla="*/ 4109 w 8218"/>
                  <a:gd name="T5" fmla="*/ 1684 h 8219"/>
                  <a:gd name="T6" fmla="*/ 6534 w 8218"/>
                  <a:gd name="T7" fmla="*/ 4109 h 8219"/>
                  <a:gd name="T8" fmla="*/ 4109 w 8218"/>
                  <a:gd name="T9" fmla="*/ 6534 h 8219"/>
                  <a:gd name="T10" fmla="*/ 8017 w 8218"/>
                  <a:gd name="T11" fmla="*/ 5432 h 8219"/>
                  <a:gd name="T12" fmla="*/ 8218 w 8218"/>
                  <a:gd name="T13" fmla="*/ 4462 h 8219"/>
                  <a:gd name="T14" fmla="*/ 7550 w 8218"/>
                  <a:gd name="T15" fmla="*/ 4138 h 8219"/>
                  <a:gd name="T16" fmla="*/ 7537 w 8218"/>
                  <a:gd name="T17" fmla="*/ 3811 h 8219"/>
                  <a:gd name="T18" fmla="*/ 7525 w 8218"/>
                  <a:gd name="T19" fmla="*/ 3698 h 8219"/>
                  <a:gd name="T20" fmla="*/ 8154 w 8218"/>
                  <a:gd name="T21" fmla="*/ 3300 h 8219"/>
                  <a:gd name="T22" fmla="*/ 7846 w 8218"/>
                  <a:gd name="T23" fmla="*/ 2360 h 8219"/>
                  <a:gd name="T24" fmla="*/ 7103 w 8218"/>
                  <a:gd name="T25" fmla="*/ 2414 h 8219"/>
                  <a:gd name="T26" fmla="*/ 6862 w 8218"/>
                  <a:gd name="T27" fmla="*/ 2044 h 8219"/>
                  <a:gd name="T28" fmla="*/ 7207 w 8218"/>
                  <a:gd name="T29" fmla="*/ 1387 h 8219"/>
                  <a:gd name="T30" fmla="*/ 6470 w 8218"/>
                  <a:gd name="T31" fmla="*/ 727 h 8219"/>
                  <a:gd name="T32" fmla="*/ 5854 w 8218"/>
                  <a:gd name="T33" fmla="*/ 1144 h 8219"/>
                  <a:gd name="T34" fmla="*/ 5460 w 8218"/>
                  <a:gd name="T35" fmla="*/ 944 h 8219"/>
                  <a:gd name="T36" fmla="*/ 5431 w 8218"/>
                  <a:gd name="T37" fmla="*/ 202 h 8219"/>
                  <a:gd name="T38" fmla="*/ 4462 w 8218"/>
                  <a:gd name="T39" fmla="*/ 0 h 8219"/>
                  <a:gd name="T40" fmla="*/ 4138 w 8218"/>
                  <a:gd name="T41" fmla="*/ 669 h 8219"/>
                  <a:gd name="T42" fmla="*/ 3811 w 8218"/>
                  <a:gd name="T43" fmla="*/ 682 h 8219"/>
                  <a:gd name="T44" fmla="*/ 3698 w 8218"/>
                  <a:gd name="T45" fmla="*/ 694 h 8219"/>
                  <a:gd name="T46" fmla="*/ 3301 w 8218"/>
                  <a:gd name="T47" fmla="*/ 64 h 8219"/>
                  <a:gd name="T48" fmla="*/ 2360 w 8218"/>
                  <a:gd name="T49" fmla="*/ 373 h 8219"/>
                  <a:gd name="T50" fmla="*/ 2414 w 8218"/>
                  <a:gd name="T51" fmla="*/ 1115 h 8219"/>
                  <a:gd name="T52" fmla="*/ 2045 w 8218"/>
                  <a:gd name="T53" fmla="*/ 1357 h 8219"/>
                  <a:gd name="T54" fmla="*/ 1386 w 8218"/>
                  <a:gd name="T55" fmla="*/ 1011 h 8219"/>
                  <a:gd name="T56" fmla="*/ 727 w 8218"/>
                  <a:gd name="T57" fmla="*/ 1749 h 8219"/>
                  <a:gd name="T58" fmla="*/ 1145 w 8218"/>
                  <a:gd name="T59" fmla="*/ 2365 h 8219"/>
                  <a:gd name="T60" fmla="*/ 944 w 8218"/>
                  <a:gd name="T61" fmla="*/ 2758 h 8219"/>
                  <a:gd name="T62" fmla="*/ 202 w 8218"/>
                  <a:gd name="T63" fmla="*/ 2787 h 8219"/>
                  <a:gd name="T64" fmla="*/ 0 w 8218"/>
                  <a:gd name="T65" fmla="*/ 3757 h 8219"/>
                  <a:gd name="T66" fmla="*/ 669 w 8218"/>
                  <a:gd name="T67" fmla="*/ 4081 h 8219"/>
                  <a:gd name="T68" fmla="*/ 681 w 8218"/>
                  <a:gd name="T69" fmla="*/ 4408 h 8219"/>
                  <a:gd name="T70" fmla="*/ 694 w 8218"/>
                  <a:gd name="T71" fmla="*/ 4521 h 8219"/>
                  <a:gd name="T72" fmla="*/ 65 w 8218"/>
                  <a:gd name="T73" fmla="*/ 4918 h 8219"/>
                  <a:gd name="T74" fmla="*/ 373 w 8218"/>
                  <a:gd name="T75" fmla="*/ 5859 h 8219"/>
                  <a:gd name="T76" fmla="*/ 1115 w 8218"/>
                  <a:gd name="T77" fmla="*/ 5805 h 8219"/>
                  <a:gd name="T78" fmla="*/ 1357 w 8218"/>
                  <a:gd name="T79" fmla="*/ 6174 h 8219"/>
                  <a:gd name="T80" fmla="*/ 1011 w 8218"/>
                  <a:gd name="T81" fmla="*/ 6832 h 8219"/>
                  <a:gd name="T82" fmla="*/ 1749 w 8218"/>
                  <a:gd name="T83" fmla="*/ 7492 h 8219"/>
                  <a:gd name="T84" fmla="*/ 2365 w 8218"/>
                  <a:gd name="T85" fmla="*/ 7074 h 8219"/>
                  <a:gd name="T86" fmla="*/ 2758 w 8218"/>
                  <a:gd name="T87" fmla="*/ 7274 h 8219"/>
                  <a:gd name="T88" fmla="*/ 2787 w 8218"/>
                  <a:gd name="T89" fmla="*/ 8017 h 8219"/>
                  <a:gd name="T90" fmla="*/ 3756 w 8218"/>
                  <a:gd name="T91" fmla="*/ 8219 h 8219"/>
                  <a:gd name="T92" fmla="*/ 4081 w 8218"/>
                  <a:gd name="T93" fmla="*/ 7550 h 8219"/>
                  <a:gd name="T94" fmla="*/ 4408 w 8218"/>
                  <a:gd name="T95" fmla="*/ 7537 h 8219"/>
                  <a:gd name="T96" fmla="*/ 4520 w 8218"/>
                  <a:gd name="T97" fmla="*/ 7524 h 8219"/>
                  <a:gd name="T98" fmla="*/ 4917 w 8218"/>
                  <a:gd name="T99" fmla="*/ 8155 h 8219"/>
                  <a:gd name="T100" fmla="*/ 5859 w 8218"/>
                  <a:gd name="T101" fmla="*/ 7847 h 8219"/>
                  <a:gd name="T102" fmla="*/ 5805 w 8218"/>
                  <a:gd name="T103" fmla="*/ 7104 h 8219"/>
                  <a:gd name="T104" fmla="*/ 6174 w 8218"/>
                  <a:gd name="T105" fmla="*/ 6862 h 8219"/>
                  <a:gd name="T106" fmla="*/ 6832 w 8218"/>
                  <a:gd name="T107" fmla="*/ 7208 h 8219"/>
                  <a:gd name="T108" fmla="*/ 7492 w 8218"/>
                  <a:gd name="T109" fmla="*/ 6470 h 8219"/>
                  <a:gd name="T110" fmla="*/ 7075 w 8218"/>
                  <a:gd name="T111" fmla="*/ 5854 h 8219"/>
                  <a:gd name="T112" fmla="*/ 7274 w 8218"/>
                  <a:gd name="T113" fmla="*/ 5461 h 8219"/>
                  <a:gd name="T114" fmla="*/ 8017 w 8218"/>
                  <a:gd name="T115" fmla="*/ 5432 h 8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218" h="8219">
                    <a:moveTo>
                      <a:pt x="4109" y="6534"/>
                    </a:moveTo>
                    <a:cubicBezTo>
                      <a:pt x="2772" y="6534"/>
                      <a:pt x="1684" y="5447"/>
                      <a:pt x="1684" y="4109"/>
                    </a:cubicBezTo>
                    <a:cubicBezTo>
                      <a:pt x="1684" y="2772"/>
                      <a:pt x="2772" y="1684"/>
                      <a:pt x="4109" y="1684"/>
                    </a:cubicBezTo>
                    <a:cubicBezTo>
                      <a:pt x="5446" y="1684"/>
                      <a:pt x="6534" y="2772"/>
                      <a:pt x="6534" y="4109"/>
                    </a:cubicBezTo>
                    <a:cubicBezTo>
                      <a:pt x="6534" y="5447"/>
                      <a:pt x="5446" y="6534"/>
                      <a:pt x="4109" y="6534"/>
                    </a:cubicBezTo>
                    <a:close/>
                    <a:moveTo>
                      <a:pt x="8017" y="5432"/>
                    </a:moveTo>
                    <a:cubicBezTo>
                      <a:pt x="8122" y="5122"/>
                      <a:pt x="8190" y="4797"/>
                      <a:pt x="8218" y="4462"/>
                    </a:cubicBezTo>
                    <a:lnTo>
                      <a:pt x="7550" y="4138"/>
                    </a:lnTo>
                    <a:cubicBezTo>
                      <a:pt x="7551" y="4030"/>
                      <a:pt x="7547" y="3921"/>
                      <a:pt x="7537" y="3811"/>
                    </a:cubicBezTo>
                    <a:cubicBezTo>
                      <a:pt x="7534" y="3773"/>
                      <a:pt x="7529" y="3736"/>
                      <a:pt x="7525" y="3698"/>
                    </a:cubicBezTo>
                    <a:lnTo>
                      <a:pt x="8154" y="3300"/>
                    </a:lnTo>
                    <a:cubicBezTo>
                      <a:pt x="8088" y="2970"/>
                      <a:pt x="7984" y="2655"/>
                      <a:pt x="7846" y="2360"/>
                    </a:cubicBezTo>
                    <a:lnTo>
                      <a:pt x="7103" y="2414"/>
                    </a:lnTo>
                    <a:cubicBezTo>
                      <a:pt x="7031" y="2285"/>
                      <a:pt x="6950" y="2162"/>
                      <a:pt x="6862" y="2044"/>
                    </a:cubicBezTo>
                    <a:lnTo>
                      <a:pt x="7207" y="1387"/>
                    </a:lnTo>
                    <a:cubicBezTo>
                      <a:pt x="6989" y="1138"/>
                      <a:pt x="6741" y="917"/>
                      <a:pt x="6470" y="727"/>
                    </a:cubicBezTo>
                    <a:lnTo>
                      <a:pt x="5854" y="1144"/>
                    </a:lnTo>
                    <a:cubicBezTo>
                      <a:pt x="5728" y="1070"/>
                      <a:pt x="5596" y="1003"/>
                      <a:pt x="5460" y="944"/>
                    </a:cubicBezTo>
                    <a:lnTo>
                      <a:pt x="5431" y="202"/>
                    </a:lnTo>
                    <a:cubicBezTo>
                      <a:pt x="5122" y="97"/>
                      <a:pt x="4796" y="28"/>
                      <a:pt x="4462" y="0"/>
                    </a:cubicBezTo>
                    <a:lnTo>
                      <a:pt x="4138" y="669"/>
                    </a:lnTo>
                    <a:cubicBezTo>
                      <a:pt x="4030" y="668"/>
                      <a:pt x="3921" y="672"/>
                      <a:pt x="3811" y="682"/>
                    </a:cubicBezTo>
                    <a:cubicBezTo>
                      <a:pt x="3772" y="685"/>
                      <a:pt x="3735" y="690"/>
                      <a:pt x="3698" y="694"/>
                    </a:cubicBezTo>
                    <a:lnTo>
                      <a:pt x="3301" y="64"/>
                    </a:lnTo>
                    <a:cubicBezTo>
                      <a:pt x="2970" y="130"/>
                      <a:pt x="2655" y="234"/>
                      <a:pt x="2360" y="373"/>
                    </a:cubicBezTo>
                    <a:lnTo>
                      <a:pt x="2414" y="1115"/>
                    </a:lnTo>
                    <a:cubicBezTo>
                      <a:pt x="2285" y="1188"/>
                      <a:pt x="2161" y="1269"/>
                      <a:pt x="2045" y="1357"/>
                    </a:cubicBezTo>
                    <a:lnTo>
                      <a:pt x="1386" y="1011"/>
                    </a:lnTo>
                    <a:cubicBezTo>
                      <a:pt x="1138" y="1230"/>
                      <a:pt x="916" y="1478"/>
                      <a:pt x="727" y="1749"/>
                    </a:cubicBezTo>
                    <a:lnTo>
                      <a:pt x="1145" y="2365"/>
                    </a:lnTo>
                    <a:cubicBezTo>
                      <a:pt x="1070" y="2491"/>
                      <a:pt x="1002" y="2623"/>
                      <a:pt x="944" y="2758"/>
                    </a:cubicBezTo>
                    <a:lnTo>
                      <a:pt x="202" y="2787"/>
                    </a:lnTo>
                    <a:cubicBezTo>
                      <a:pt x="96" y="3097"/>
                      <a:pt x="28" y="3422"/>
                      <a:pt x="0" y="3757"/>
                    </a:cubicBezTo>
                    <a:lnTo>
                      <a:pt x="669" y="4081"/>
                    </a:lnTo>
                    <a:cubicBezTo>
                      <a:pt x="668" y="4189"/>
                      <a:pt x="672" y="4298"/>
                      <a:pt x="681" y="4408"/>
                    </a:cubicBezTo>
                    <a:cubicBezTo>
                      <a:pt x="685" y="4446"/>
                      <a:pt x="689" y="4483"/>
                      <a:pt x="694" y="4521"/>
                    </a:cubicBezTo>
                    <a:lnTo>
                      <a:pt x="65" y="4918"/>
                    </a:lnTo>
                    <a:cubicBezTo>
                      <a:pt x="131" y="5248"/>
                      <a:pt x="234" y="5564"/>
                      <a:pt x="373" y="5859"/>
                    </a:cubicBezTo>
                    <a:lnTo>
                      <a:pt x="1115" y="5805"/>
                    </a:lnTo>
                    <a:cubicBezTo>
                      <a:pt x="1188" y="5933"/>
                      <a:pt x="1269" y="6057"/>
                      <a:pt x="1357" y="6174"/>
                    </a:cubicBezTo>
                    <a:lnTo>
                      <a:pt x="1011" y="6832"/>
                    </a:lnTo>
                    <a:cubicBezTo>
                      <a:pt x="1229" y="7081"/>
                      <a:pt x="1478" y="7302"/>
                      <a:pt x="1749" y="7492"/>
                    </a:cubicBezTo>
                    <a:lnTo>
                      <a:pt x="2365" y="7074"/>
                    </a:lnTo>
                    <a:cubicBezTo>
                      <a:pt x="2491" y="7149"/>
                      <a:pt x="2622" y="7216"/>
                      <a:pt x="2758" y="7274"/>
                    </a:cubicBezTo>
                    <a:lnTo>
                      <a:pt x="2787" y="8017"/>
                    </a:lnTo>
                    <a:cubicBezTo>
                      <a:pt x="3097" y="8122"/>
                      <a:pt x="3421" y="8191"/>
                      <a:pt x="3756" y="8219"/>
                    </a:cubicBezTo>
                    <a:lnTo>
                      <a:pt x="4081" y="7550"/>
                    </a:lnTo>
                    <a:cubicBezTo>
                      <a:pt x="4189" y="7551"/>
                      <a:pt x="4298" y="7547"/>
                      <a:pt x="4408" y="7537"/>
                    </a:cubicBezTo>
                    <a:cubicBezTo>
                      <a:pt x="4446" y="7534"/>
                      <a:pt x="4483" y="7529"/>
                      <a:pt x="4520" y="7524"/>
                    </a:cubicBezTo>
                    <a:lnTo>
                      <a:pt x="4917" y="8155"/>
                    </a:lnTo>
                    <a:cubicBezTo>
                      <a:pt x="5249" y="8089"/>
                      <a:pt x="5564" y="7985"/>
                      <a:pt x="5859" y="7847"/>
                    </a:cubicBezTo>
                    <a:lnTo>
                      <a:pt x="5805" y="7104"/>
                    </a:lnTo>
                    <a:cubicBezTo>
                      <a:pt x="5933" y="7030"/>
                      <a:pt x="6057" y="6950"/>
                      <a:pt x="6174" y="6862"/>
                    </a:cubicBezTo>
                    <a:lnTo>
                      <a:pt x="6832" y="7208"/>
                    </a:lnTo>
                    <a:cubicBezTo>
                      <a:pt x="7080" y="6989"/>
                      <a:pt x="7302" y="6741"/>
                      <a:pt x="7492" y="6470"/>
                    </a:cubicBezTo>
                    <a:lnTo>
                      <a:pt x="7075" y="5854"/>
                    </a:lnTo>
                    <a:cubicBezTo>
                      <a:pt x="7149" y="5728"/>
                      <a:pt x="7216" y="5596"/>
                      <a:pt x="7274" y="5461"/>
                    </a:cubicBezTo>
                    <a:lnTo>
                      <a:pt x="8017" y="5432"/>
                    </a:lnTo>
                  </a:path>
                </a:pathLst>
              </a:custGeom>
              <a:solidFill>
                <a:srgbClr val="14386B"/>
              </a:solidFill>
              <a:ln>
                <a:noFill/>
              </a:ln>
              <a:effectLst>
                <a:outerShdw blurRad="50800" dist="38100" dir="13500000" algn="br" rotWithShape="0">
                  <a:prstClr val="black">
                    <a:alpha val="40000"/>
                  </a:prstClr>
                </a:outerShdw>
              </a:effec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Symbio AR+LT"/>
                </a:endParaRPr>
              </a:p>
            </p:txBody>
          </p:sp>
          <p:sp>
            <p:nvSpPr>
              <p:cNvPr id="316" name="Oval 315">
                <a:extLst>
                  <a:ext uri="{FF2B5EF4-FFF2-40B4-BE49-F238E27FC236}">
                    <a16:creationId xmlns:a16="http://schemas.microsoft.com/office/drawing/2014/main" id="{F7548562-1BB3-425A-8D24-04CF73194441}"/>
                  </a:ext>
                </a:extLst>
              </p:cNvPr>
              <p:cNvSpPr/>
              <p:nvPr/>
            </p:nvSpPr>
            <p:spPr>
              <a:xfrm>
                <a:off x="2471753" y="3458787"/>
                <a:ext cx="728933" cy="75325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Symbio AR+LT"/>
                </a:endParaRPr>
              </a:p>
            </p:txBody>
          </p:sp>
          <p:sp>
            <p:nvSpPr>
              <p:cNvPr id="317" name="Oval 316">
                <a:extLst>
                  <a:ext uri="{FF2B5EF4-FFF2-40B4-BE49-F238E27FC236}">
                    <a16:creationId xmlns:a16="http://schemas.microsoft.com/office/drawing/2014/main" id="{EA17DF5B-E816-4F82-8665-D4BCFAF3C868}"/>
                  </a:ext>
                </a:extLst>
              </p:cNvPr>
              <p:cNvSpPr/>
              <p:nvPr/>
            </p:nvSpPr>
            <p:spPr>
              <a:xfrm>
                <a:off x="3077743" y="4176213"/>
                <a:ext cx="750626" cy="712905"/>
              </a:xfrm>
              <a:prstGeom prst="ellipse">
                <a:avLst/>
              </a:prstGeom>
              <a:solidFill>
                <a:schemeClr val="bg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prst="cross"/>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Symbio AR+LT"/>
                </a:endParaRPr>
              </a:p>
            </p:txBody>
          </p:sp>
          <p:pic>
            <p:nvPicPr>
              <p:cNvPr id="318" name="Picture 4" descr="Data Analysis PNG Images Transparent Background | PNG Play">
                <a:extLst>
                  <a:ext uri="{FF2B5EF4-FFF2-40B4-BE49-F238E27FC236}">
                    <a16:creationId xmlns:a16="http://schemas.microsoft.com/office/drawing/2014/main" id="{702AA2B3-8F6D-4745-BBA5-3CA29810BA57}"/>
                  </a:ext>
                </a:extLst>
              </p:cNvPr>
              <p:cNvPicPr>
                <a:picLocks noChangeAspect="1" noChangeArrowheads="1"/>
              </p:cNvPicPr>
              <p:nvPr/>
            </p:nvPicPr>
            <p:blipFill>
              <a:blip r:embed="rId7">
                <a:clrChange>
                  <a:clrFrom>
                    <a:srgbClr val="006343"/>
                  </a:clrFrom>
                  <a:clrTo>
                    <a:srgbClr val="006343">
                      <a:alpha val="0"/>
                    </a:srgbClr>
                  </a:clrTo>
                </a:clrChange>
                <a:extLst>
                  <a:ext uri="{28A0092B-C50C-407E-A947-70E740481C1C}">
                    <a14:useLocalDpi xmlns:a14="http://schemas.microsoft.com/office/drawing/2010/main" val="0"/>
                  </a:ext>
                </a:extLst>
              </a:blip>
              <a:srcRect/>
              <a:stretch>
                <a:fillRect/>
              </a:stretch>
            </p:blipFill>
            <p:spPr bwMode="auto">
              <a:xfrm>
                <a:off x="2413486" y="3405963"/>
                <a:ext cx="830857" cy="831860"/>
              </a:xfrm>
              <a:prstGeom prst="rect">
                <a:avLst/>
              </a:prstGeom>
              <a:noFill/>
              <a:extLst>
                <a:ext uri="{909E8E84-426E-40DD-AFC4-6F175D3DCCD1}">
                  <a14:hiddenFill xmlns:a14="http://schemas.microsoft.com/office/drawing/2010/main">
                    <a:solidFill>
                      <a:srgbClr val="FFFFFF"/>
                    </a:solidFill>
                  </a14:hiddenFill>
                </a:ext>
              </a:extLst>
            </p:spPr>
          </p:pic>
          <p:sp>
            <p:nvSpPr>
              <p:cNvPr id="319" name="Freeform 6">
                <a:extLst>
                  <a:ext uri="{FF2B5EF4-FFF2-40B4-BE49-F238E27FC236}">
                    <a16:creationId xmlns:a16="http://schemas.microsoft.com/office/drawing/2014/main" id="{53A06266-A96D-4562-A20D-57A9DD8B2075}"/>
                  </a:ext>
                </a:extLst>
              </p:cNvPr>
              <p:cNvSpPr>
                <a:spLocks noEditPoints="1"/>
              </p:cNvSpPr>
              <p:nvPr/>
            </p:nvSpPr>
            <p:spPr bwMode="auto">
              <a:xfrm>
                <a:off x="2832927" y="3938982"/>
                <a:ext cx="1255251" cy="1191288"/>
              </a:xfrm>
              <a:custGeom>
                <a:avLst/>
                <a:gdLst>
                  <a:gd name="T0" fmla="*/ 4109 w 8218"/>
                  <a:gd name="T1" fmla="*/ 6534 h 8219"/>
                  <a:gd name="T2" fmla="*/ 1684 w 8218"/>
                  <a:gd name="T3" fmla="*/ 4109 h 8219"/>
                  <a:gd name="T4" fmla="*/ 4109 w 8218"/>
                  <a:gd name="T5" fmla="*/ 1684 h 8219"/>
                  <a:gd name="T6" fmla="*/ 6534 w 8218"/>
                  <a:gd name="T7" fmla="*/ 4109 h 8219"/>
                  <a:gd name="T8" fmla="*/ 4109 w 8218"/>
                  <a:gd name="T9" fmla="*/ 6534 h 8219"/>
                  <a:gd name="T10" fmla="*/ 8017 w 8218"/>
                  <a:gd name="T11" fmla="*/ 5432 h 8219"/>
                  <a:gd name="T12" fmla="*/ 8218 w 8218"/>
                  <a:gd name="T13" fmla="*/ 4462 h 8219"/>
                  <a:gd name="T14" fmla="*/ 7550 w 8218"/>
                  <a:gd name="T15" fmla="*/ 4138 h 8219"/>
                  <a:gd name="T16" fmla="*/ 7537 w 8218"/>
                  <a:gd name="T17" fmla="*/ 3811 h 8219"/>
                  <a:gd name="T18" fmla="*/ 7525 w 8218"/>
                  <a:gd name="T19" fmla="*/ 3698 h 8219"/>
                  <a:gd name="T20" fmla="*/ 8154 w 8218"/>
                  <a:gd name="T21" fmla="*/ 3300 h 8219"/>
                  <a:gd name="T22" fmla="*/ 7846 w 8218"/>
                  <a:gd name="T23" fmla="*/ 2360 h 8219"/>
                  <a:gd name="T24" fmla="*/ 7103 w 8218"/>
                  <a:gd name="T25" fmla="*/ 2414 h 8219"/>
                  <a:gd name="T26" fmla="*/ 6862 w 8218"/>
                  <a:gd name="T27" fmla="*/ 2044 h 8219"/>
                  <a:gd name="T28" fmla="*/ 7207 w 8218"/>
                  <a:gd name="T29" fmla="*/ 1387 h 8219"/>
                  <a:gd name="T30" fmla="*/ 6470 w 8218"/>
                  <a:gd name="T31" fmla="*/ 727 h 8219"/>
                  <a:gd name="T32" fmla="*/ 5854 w 8218"/>
                  <a:gd name="T33" fmla="*/ 1144 h 8219"/>
                  <a:gd name="T34" fmla="*/ 5460 w 8218"/>
                  <a:gd name="T35" fmla="*/ 944 h 8219"/>
                  <a:gd name="T36" fmla="*/ 5431 w 8218"/>
                  <a:gd name="T37" fmla="*/ 202 h 8219"/>
                  <a:gd name="T38" fmla="*/ 4462 w 8218"/>
                  <a:gd name="T39" fmla="*/ 0 h 8219"/>
                  <a:gd name="T40" fmla="*/ 4138 w 8218"/>
                  <a:gd name="T41" fmla="*/ 669 h 8219"/>
                  <a:gd name="T42" fmla="*/ 3811 w 8218"/>
                  <a:gd name="T43" fmla="*/ 682 h 8219"/>
                  <a:gd name="T44" fmla="*/ 3698 w 8218"/>
                  <a:gd name="T45" fmla="*/ 694 h 8219"/>
                  <a:gd name="T46" fmla="*/ 3301 w 8218"/>
                  <a:gd name="T47" fmla="*/ 64 h 8219"/>
                  <a:gd name="T48" fmla="*/ 2360 w 8218"/>
                  <a:gd name="T49" fmla="*/ 373 h 8219"/>
                  <a:gd name="T50" fmla="*/ 2414 w 8218"/>
                  <a:gd name="T51" fmla="*/ 1115 h 8219"/>
                  <a:gd name="T52" fmla="*/ 2045 w 8218"/>
                  <a:gd name="T53" fmla="*/ 1357 h 8219"/>
                  <a:gd name="T54" fmla="*/ 1386 w 8218"/>
                  <a:gd name="T55" fmla="*/ 1011 h 8219"/>
                  <a:gd name="T56" fmla="*/ 727 w 8218"/>
                  <a:gd name="T57" fmla="*/ 1749 h 8219"/>
                  <a:gd name="T58" fmla="*/ 1145 w 8218"/>
                  <a:gd name="T59" fmla="*/ 2365 h 8219"/>
                  <a:gd name="T60" fmla="*/ 944 w 8218"/>
                  <a:gd name="T61" fmla="*/ 2758 h 8219"/>
                  <a:gd name="T62" fmla="*/ 202 w 8218"/>
                  <a:gd name="T63" fmla="*/ 2787 h 8219"/>
                  <a:gd name="T64" fmla="*/ 0 w 8218"/>
                  <a:gd name="T65" fmla="*/ 3757 h 8219"/>
                  <a:gd name="T66" fmla="*/ 669 w 8218"/>
                  <a:gd name="T67" fmla="*/ 4081 h 8219"/>
                  <a:gd name="T68" fmla="*/ 681 w 8218"/>
                  <a:gd name="T69" fmla="*/ 4408 h 8219"/>
                  <a:gd name="T70" fmla="*/ 694 w 8218"/>
                  <a:gd name="T71" fmla="*/ 4521 h 8219"/>
                  <a:gd name="T72" fmla="*/ 65 w 8218"/>
                  <a:gd name="T73" fmla="*/ 4918 h 8219"/>
                  <a:gd name="T74" fmla="*/ 373 w 8218"/>
                  <a:gd name="T75" fmla="*/ 5859 h 8219"/>
                  <a:gd name="T76" fmla="*/ 1115 w 8218"/>
                  <a:gd name="T77" fmla="*/ 5805 h 8219"/>
                  <a:gd name="T78" fmla="*/ 1357 w 8218"/>
                  <a:gd name="T79" fmla="*/ 6174 h 8219"/>
                  <a:gd name="T80" fmla="*/ 1011 w 8218"/>
                  <a:gd name="T81" fmla="*/ 6832 h 8219"/>
                  <a:gd name="T82" fmla="*/ 1749 w 8218"/>
                  <a:gd name="T83" fmla="*/ 7492 h 8219"/>
                  <a:gd name="T84" fmla="*/ 2365 w 8218"/>
                  <a:gd name="T85" fmla="*/ 7074 h 8219"/>
                  <a:gd name="T86" fmla="*/ 2758 w 8218"/>
                  <a:gd name="T87" fmla="*/ 7274 h 8219"/>
                  <a:gd name="T88" fmla="*/ 2787 w 8218"/>
                  <a:gd name="T89" fmla="*/ 8017 h 8219"/>
                  <a:gd name="T90" fmla="*/ 3756 w 8218"/>
                  <a:gd name="T91" fmla="*/ 8219 h 8219"/>
                  <a:gd name="T92" fmla="*/ 4081 w 8218"/>
                  <a:gd name="T93" fmla="*/ 7550 h 8219"/>
                  <a:gd name="T94" fmla="*/ 4408 w 8218"/>
                  <a:gd name="T95" fmla="*/ 7537 h 8219"/>
                  <a:gd name="T96" fmla="*/ 4520 w 8218"/>
                  <a:gd name="T97" fmla="*/ 7524 h 8219"/>
                  <a:gd name="T98" fmla="*/ 4917 w 8218"/>
                  <a:gd name="T99" fmla="*/ 8155 h 8219"/>
                  <a:gd name="T100" fmla="*/ 5859 w 8218"/>
                  <a:gd name="T101" fmla="*/ 7847 h 8219"/>
                  <a:gd name="T102" fmla="*/ 5805 w 8218"/>
                  <a:gd name="T103" fmla="*/ 7104 h 8219"/>
                  <a:gd name="T104" fmla="*/ 6174 w 8218"/>
                  <a:gd name="T105" fmla="*/ 6862 h 8219"/>
                  <a:gd name="T106" fmla="*/ 6832 w 8218"/>
                  <a:gd name="T107" fmla="*/ 7208 h 8219"/>
                  <a:gd name="T108" fmla="*/ 7492 w 8218"/>
                  <a:gd name="T109" fmla="*/ 6470 h 8219"/>
                  <a:gd name="T110" fmla="*/ 7075 w 8218"/>
                  <a:gd name="T111" fmla="*/ 5854 h 8219"/>
                  <a:gd name="T112" fmla="*/ 7274 w 8218"/>
                  <a:gd name="T113" fmla="*/ 5461 h 8219"/>
                  <a:gd name="T114" fmla="*/ 8017 w 8218"/>
                  <a:gd name="T115" fmla="*/ 5432 h 8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218" h="8219">
                    <a:moveTo>
                      <a:pt x="4109" y="6534"/>
                    </a:moveTo>
                    <a:cubicBezTo>
                      <a:pt x="2772" y="6534"/>
                      <a:pt x="1684" y="5447"/>
                      <a:pt x="1684" y="4109"/>
                    </a:cubicBezTo>
                    <a:cubicBezTo>
                      <a:pt x="1684" y="2772"/>
                      <a:pt x="2772" y="1684"/>
                      <a:pt x="4109" y="1684"/>
                    </a:cubicBezTo>
                    <a:cubicBezTo>
                      <a:pt x="5446" y="1684"/>
                      <a:pt x="6534" y="2772"/>
                      <a:pt x="6534" y="4109"/>
                    </a:cubicBezTo>
                    <a:cubicBezTo>
                      <a:pt x="6534" y="5447"/>
                      <a:pt x="5446" y="6534"/>
                      <a:pt x="4109" y="6534"/>
                    </a:cubicBezTo>
                    <a:close/>
                    <a:moveTo>
                      <a:pt x="8017" y="5432"/>
                    </a:moveTo>
                    <a:cubicBezTo>
                      <a:pt x="8122" y="5122"/>
                      <a:pt x="8190" y="4797"/>
                      <a:pt x="8218" y="4462"/>
                    </a:cubicBezTo>
                    <a:lnTo>
                      <a:pt x="7550" y="4138"/>
                    </a:lnTo>
                    <a:cubicBezTo>
                      <a:pt x="7551" y="4030"/>
                      <a:pt x="7547" y="3921"/>
                      <a:pt x="7537" y="3811"/>
                    </a:cubicBezTo>
                    <a:cubicBezTo>
                      <a:pt x="7534" y="3773"/>
                      <a:pt x="7529" y="3736"/>
                      <a:pt x="7525" y="3698"/>
                    </a:cubicBezTo>
                    <a:lnTo>
                      <a:pt x="8154" y="3300"/>
                    </a:lnTo>
                    <a:cubicBezTo>
                      <a:pt x="8088" y="2970"/>
                      <a:pt x="7984" y="2655"/>
                      <a:pt x="7846" y="2360"/>
                    </a:cubicBezTo>
                    <a:lnTo>
                      <a:pt x="7103" y="2414"/>
                    </a:lnTo>
                    <a:cubicBezTo>
                      <a:pt x="7031" y="2285"/>
                      <a:pt x="6950" y="2162"/>
                      <a:pt x="6862" y="2044"/>
                    </a:cubicBezTo>
                    <a:lnTo>
                      <a:pt x="7207" y="1387"/>
                    </a:lnTo>
                    <a:cubicBezTo>
                      <a:pt x="6989" y="1138"/>
                      <a:pt x="6741" y="917"/>
                      <a:pt x="6470" y="727"/>
                    </a:cubicBezTo>
                    <a:lnTo>
                      <a:pt x="5854" y="1144"/>
                    </a:lnTo>
                    <a:cubicBezTo>
                      <a:pt x="5728" y="1070"/>
                      <a:pt x="5596" y="1003"/>
                      <a:pt x="5460" y="944"/>
                    </a:cubicBezTo>
                    <a:lnTo>
                      <a:pt x="5431" y="202"/>
                    </a:lnTo>
                    <a:cubicBezTo>
                      <a:pt x="5122" y="97"/>
                      <a:pt x="4796" y="28"/>
                      <a:pt x="4462" y="0"/>
                    </a:cubicBezTo>
                    <a:lnTo>
                      <a:pt x="4138" y="669"/>
                    </a:lnTo>
                    <a:cubicBezTo>
                      <a:pt x="4030" y="668"/>
                      <a:pt x="3921" y="672"/>
                      <a:pt x="3811" y="682"/>
                    </a:cubicBezTo>
                    <a:cubicBezTo>
                      <a:pt x="3772" y="685"/>
                      <a:pt x="3735" y="690"/>
                      <a:pt x="3698" y="694"/>
                    </a:cubicBezTo>
                    <a:lnTo>
                      <a:pt x="3301" y="64"/>
                    </a:lnTo>
                    <a:cubicBezTo>
                      <a:pt x="2970" y="130"/>
                      <a:pt x="2655" y="234"/>
                      <a:pt x="2360" y="373"/>
                    </a:cubicBezTo>
                    <a:lnTo>
                      <a:pt x="2414" y="1115"/>
                    </a:lnTo>
                    <a:cubicBezTo>
                      <a:pt x="2285" y="1188"/>
                      <a:pt x="2161" y="1269"/>
                      <a:pt x="2045" y="1357"/>
                    </a:cubicBezTo>
                    <a:lnTo>
                      <a:pt x="1386" y="1011"/>
                    </a:lnTo>
                    <a:cubicBezTo>
                      <a:pt x="1138" y="1230"/>
                      <a:pt x="916" y="1478"/>
                      <a:pt x="727" y="1749"/>
                    </a:cubicBezTo>
                    <a:lnTo>
                      <a:pt x="1145" y="2365"/>
                    </a:lnTo>
                    <a:cubicBezTo>
                      <a:pt x="1070" y="2491"/>
                      <a:pt x="1002" y="2623"/>
                      <a:pt x="944" y="2758"/>
                    </a:cubicBezTo>
                    <a:lnTo>
                      <a:pt x="202" y="2787"/>
                    </a:lnTo>
                    <a:cubicBezTo>
                      <a:pt x="96" y="3097"/>
                      <a:pt x="28" y="3422"/>
                      <a:pt x="0" y="3757"/>
                    </a:cubicBezTo>
                    <a:lnTo>
                      <a:pt x="669" y="4081"/>
                    </a:lnTo>
                    <a:cubicBezTo>
                      <a:pt x="668" y="4189"/>
                      <a:pt x="672" y="4298"/>
                      <a:pt x="681" y="4408"/>
                    </a:cubicBezTo>
                    <a:cubicBezTo>
                      <a:pt x="685" y="4446"/>
                      <a:pt x="689" y="4483"/>
                      <a:pt x="694" y="4521"/>
                    </a:cubicBezTo>
                    <a:lnTo>
                      <a:pt x="65" y="4918"/>
                    </a:lnTo>
                    <a:cubicBezTo>
                      <a:pt x="131" y="5248"/>
                      <a:pt x="234" y="5564"/>
                      <a:pt x="373" y="5859"/>
                    </a:cubicBezTo>
                    <a:lnTo>
                      <a:pt x="1115" y="5805"/>
                    </a:lnTo>
                    <a:cubicBezTo>
                      <a:pt x="1188" y="5933"/>
                      <a:pt x="1269" y="6057"/>
                      <a:pt x="1357" y="6174"/>
                    </a:cubicBezTo>
                    <a:lnTo>
                      <a:pt x="1011" y="6832"/>
                    </a:lnTo>
                    <a:cubicBezTo>
                      <a:pt x="1229" y="7081"/>
                      <a:pt x="1478" y="7302"/>
                      <a:pt x="1749" y="7492"/>
                    </a:cubicBezTo>
                    <a:lnTo>
                      <a:pt x="2365" y="7074"/>
                    </a:lnTo>
                    <a:cubicBezTo>
                      <a:pt x="2491" y="7149"/>
                      <a:pt x="2622" y="7216"/>
                      <a:pt x="2758" y="7274"/>
                    </a:cubicBezTo>
                    <a:lnTo>
                      <a:pt x="2787" y="8017"/>
                    </a:lnTo>
                    <a:cubicBezTo>
                      <a:pt x="3097" y="8122"/>
                      <a:pt x="3421" y="8191"/>
                      <a:pt x="3756" y="8219"/>
                    </a:cubicBezTo>
                    <a:lnTo>
                      <a:pt x="4081" y="7550"/>
                    </a:lnTo>
                    <a:cubicBezTo>
                      <a:pt x="4189" y="7551"/>
                      <a:pt x="4298" y="7547"/>
                      <a:pt x="4408" y="7537"/>
                    </a:cubicBezTo>
                    <a:cubicBezTo>
                      <a:pt x="4446" y="7534"/>
                      <a:pt x="4483" y="7529"/>
                      <a:pt x="4520" y="7524"/>
                    </a:cubicBezTo>
                    <a:lnTo>
                      <a:pt x="4917" y="8155"/>
                    </a:lnTo>
                    <a:cubicBezTo>
                      <a:pt x="5249" y="8089"/>
                      <a:pt x="5564" y="7985"/>
                      <a:pt x="5859" y="7847"/>
                    </a:cubicBezTo>
                    <a:lnTo>
                      <a:pt x="5805" y="7104"/>
                    </a:lnTo>
                    <a:cubicBezTo>
                      <a:pt x="5933" y="7030"/>
                      <a:pt x="6057" y="6950"/>
                      <a:pt x="6174" y="6862"/>
                    </a:cubicBezTo>
                    <a:lnTo>
                      <a:pt x="6832" y="7208"/>
                    </a:lnTo>
                    <a:cubicBezTo>
                      <a:pt x="7080" y="6989"/>
                      <a:pt x="7302" y="6741"/>
                      <a:pt x="7492" y="6470"/>
                    </a:cubicBezTo>
                    <a:lnTo>
                      <a:pt x="7075" y="5854"/>
                    </a:lnTo>
                    <a:cubicBezTo>
                      <a:pt x="7149" y="5728"/>
                      <a:pt x="7216" y="5596"/>
                      <a:pt x="7274" y="5461"/>
                    </a:cubicBezTo>
                    <a:lnTo>
                      <a:pt x="8017" y="5432"/>
                    </a:lnTo>
                  </a:path>
                </a:pathLst>
              </a:custGeom>
              <a:solidFill>
                <a:srgbClr val="62BFCB"/>
              </a:solidFill>
              <a:ln>
                <a:noFill/>
              </a:ln>
              <a:effectLst>
                <a:outerShdw blurRad="50800" dist="381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Symbio AR+LT"/>
                </a:endParaRPr>
              </a:p>
            </p:txBody>
          </p:sp>
          <p:sp>
            <p:nvSpPr>
              <p:cNvPr id="320" name="Oval 319">
                <a:extLst>
                  <a:ext uri="{FF2B5EF4-FFF2-40B4-BE49-F238E27FC236}">
                    <a16:creationId xmlns:a16="http://schemas.microsoft.com/office/drawing/2014/main" id="{83A7829E-13B7-4D71-B82F-20C1B598E459}"/>
                  </a:ext>
                </a:extLst>
              </p:cNvPr>
              <p:cNvSpPr/>
              <p:nvPr/>
            </p:nvSpPr>
            <p:spPr>
              <a:xfrm>
                <a:off x="3478578" y="3471479"/>
                <a:ext cx="581405" cy="572674"/>
              </a:xfrm>
              <a:prstGeom prst="ellipse">
                <a:avLst/>
              </a:prstGeom>
              <a:solidFill>
                <a:schemeClr val="bg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prst="cross"/>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Symbio AR+LT"/>
                </a:endParaRPr>
              </a:p>
            </p:txBody>
          </p:sp>
          <p:sp>
            <p:nvSpPr>
              <p:cNvPr id="321" name="Freeform 6">
                <a:extLst>
                  <a:ext uri="{FF2B5EF4-FFF2-40B4-BE49-F238E27FC236}">
                    <a16:creationId xmlns:a16="http://schemas.microsoft.com/office/drawing/2014/main" id="{27A0EA66-8A42-4CF4-87D5-661E48037C9C}"/>
                  </a:ext>
                </a:extLst>
              </p:cNvPr>
              <p:cNvSpPr>
                <a:spLocks noEditPoints="1"/>
              </p:cNvSpPr>
              <p:nvPr/>
            </p:nvSpPr>
            <p:spPr bwMode="auto">
              <a:xfrm>
                <a:off x="3306114" y="3304454"/>
                <a:ext cx="942747" cy="921233"/>
              </a:xfrm>
              <a:custGeom>
                <a:avLst/>
                <a:gdLst>
                  <a:gd name="T0" fmla="*/ 4109 w 8218"/>
                  <a:gd name="T1" fmla="*/ 6534 h 8219"/>
                  <a:gd name="T2" fmla="*/ 1684 w 8218"/>
                  <a:gd name="T3" fmla="*/ 4109 h 8219"/>
                  <a:gd name="T4" fmla="*/ 4109 w 8218"/>
                  <a:gd name="T5" fmla="*/ 1684 h 8219"/>
                  <a:gd name="T6" fmla="*/ 6534 w 8218"/>
                  <a:gd name="T7" fmla="*/ 4109 h 8219"/>
                  <a:gd name="T8" fmla="*/ 4109 w 8218"/>
                  <a:gd name="T9" fmla="*/ 6534 h 8219"/>
                  <a:gd name="T10" fmla="*/ 8017 w 8218"/>
                  <a:gd name="T11" fmla="*/ 5432 h 8219"/>
                  <a:gd name="T12" fmla="*/ 8218 w 8218"/>
                  <a:gd name="T13" fmla="*/ 4462 h 8219"/>
                  <a:gd name="T14" fmla="*/ 7550 w 8218"/>
                  <a:gd name="T15" fmla="*/ 4138 h 8219"/>
                  <a:gd name="T16" fmla="*/ 7537 w 8218"/>
                  <a:gd name="T17" fmla="*/ 3811 h 8219"/>
                  <a:gd name="T18" fmla="*/ 7525 w 8218"/>
                  <a:gd name="T19" fmla="*/ 3698 h 8219"/>
                  <a:gd name="T20" fmla="*/ 8154 w 8218"/>
                  <a:gd name="T21" fmla="*/ 3300 h 8219"/>
                  <a:gd name="T22" fmla="*/ 7846 w 8218"/>
                  <a:gd name="T23" fmla="*/ 2360 h 8219"/>
                  <a:gd name="T24" fmla="*/ 7103 w 8218"/>
                  <a:gd name="T25" fmla="*/ 2414 h 8219"/>
                  <a:gd name="T26" fmla="*/ 6862 w 8218"/>
                  <a:gd name="T27" fmla="*/ 2044 h 8219"/>
                  <a:gd name="T28" fmla="*/ 7207 w 8218"/>
                  <a:gd name="T29" fmla="*/ 1387 h 8219"/>
                  <a:gd name="T30" fmla="*/ 6470 w 8218"/>
                  <a:gd name="T31" fmla="*/ 727 h 8219"/>
                  <a:gd name="T32" fmla="*/ 5854 w 8218"/>
                  <a:gd name="T33" fmla="*/ 1144 h 8219"/>
                  <a:gd name="T34" fmla="*/ 5460 w 8218"/>
                  <a:gd name="T35" fmla="*/ 944 h 8219"/>
                  <a:gd name="T36" fmla="*/ 5431 w 8218"/>
                  <a:gd name="T37" fmla="*/ 202 h 8219"/>
                  <a:gd name="T38" fmla="*/ 4462 w 8218"/>
                  <a:gd name="T39" fmla="*/ 0 h 8219"/>
                  <a:gd name="T40" fmla="*/ 4138 w 8218"/>
                  <a:gd name="T41" fmla="*/ 669 h 8219"/>
                  <a:gd name="T42" fmla="*/ 3811 w 8218"/>
                  <a:gd name="T43" fmla="*/ 682 h 8219"/>
                  <a:gd name="T44" fmla="*/ 3698 w 8218"/>
                  <a:gd name="T45" fmla="*/ 694 h 8219"/>
                  <a:gd name="T46" fmla="*/ 3301 w 8218"/>
                  <a:gd name="T47" fmla="*/ 64 h 8219"/>
                  <a:gd name="T48" fmla="*/ 2360 w 8218"/>
                  <a:gd name="T49" fmla="*/ 373 h 8219"/>
                  <a:gd name="T50" fmla="*/ 2414 w 8218"/>
                  <a:gd name="T51" fmla="*/ 1115 h 8219"/>
                  <a:gd name="T52" fmla="*/ 2045 w 8218"/>
                  <a:gd name="T53" fmla="*/ 1357 h 8219"/>
                  <a:gd name="T54" fmla="*/ 1386 w 8218"/>
                  <a:gd name="T55" fmla="*/ 1011 h 8219"/>
                  <a:gd name="T56" fmla="*/ 727 w 8218"/>
                  <a:gd name="T57" fmla="*/ 1749 h 8219"/>
                  <a:gd name="T58" fmla="*/ 1145 w 8218"/>
                  <a:gd name="T59" fmla="*/ 2365 h 8219"/>
                  <a:gd name="T60" fmla="*/ 944 w 8218"/>
                  <a:gd name="T61" fmla="*/ 2758 h 8219"/>
                  <a:gd name="T62" fmla="*/ 202 w 8218"/>
                  <a:gd name="T63" fmla="*/ 2787 h 8219"/>
                  <a:gd name="T64" fmla="*/ 0 w 8218"/>
                  <a:gd name="T65" fmla="*/ 3757 h 8219"/>
                  <a:gd name="T66" fmla="*/ 669 w 8218"/>
                  <a:gd name="T67" fmla="*/ 4081 h 8219"/>
                  <a:gd name="T68" fmla="*/ 681 w 8218"/>
                  <a:gd name="T69" fmla="*/ 4408 h 8219"/>
                  <a:gd name="T70" fmla="*/ 694 w 8218"/>
                  <a:gd name="T71" fmla="*/ 4521 h 8219"/>
                  <a:gd name="T72" fmla="*/ 65 w 8218"/>
                  <a:gd name="T73" fmla="*/ 4918 h 8219"/>
                  <a:gd name="T74" fmla="*/ 373 w 8218"/>
                  <a:gd name="T75" fmla="*/ 5859 h 8219"/>
                  <a:gd name="T76" fmla="*/ 1115 w 8218"/>
                  <a:gd name="T77" fmla="*/ 5805 h 8219"/>
                  <a:gd name="T78" fmla="*/ 1357 w 8218"/>
                  <a:gd name="T79" fmla="*/ 6174 h 8219"/>
                  <a:gd name="T80" fmla="*/ 1011 w 8218"/>
                  <a:gd name="T81" fmla="*/ 6832 h 8219"/>
                  <a:gd name="T82" fmla="*/ 1749 w 8218"/>
                  <a:gd name="T83" fmla="*/ 7492 h 8219"/>
                  <a:gd name="T84" fmla="*/ 2365 w 8218"/>
                  <a:gd name="T85" fmla="*/ 7074 h 8219"/>
                  <a:gd name="T86" fmla="*/ 2758 w 8218"/>
                  <a:gd name="T87" fmla="*/ 7274 h 8219"/>
                  <a:gd name="T88" fmla="*/ 2787 w 8218"/>
                  <a:gd name="T89" fmla="*/ 8017 h 8219"/>
                  <a:gd name="T90" fmla="*/ 3756 w 8218"/>
                  <a:gd name="T91" fmla="*/ 8219 h 8219"/>
                  <a:gd name="T92" fmla="*/ 4081 w 8218"/>
                  <a:gd name="T93" fmla="*/ 7550 h 8219"/>
                  <a:gd name="T94" fmla="*/ 4408 w 8218"/>
                  <a:gd name="T95" fmla="*/ 7537 h 8219"/>
                  <a:gd name="T96" fmla="*/ 4520 w 8218"/>
                  <a:gd name="T97" fmla="*/ 7524 h 8219"/>
                  <a:gd name="T98" fmla="*/ 4917 w 8218"/>
                  <a:gd name="T99" fmla="*/ 8155 h 8219"/>
                  <a:gd name="T100" fmla="*/ 5859 w 8218"/>
                  <a:gd name="T101" fmla="*/ 7847 h 8219"/>
                  <a:gd name="T102" fmla="*/ 5805 w 8218"/>
                  <a:gd name="T103" fmla="*/ 7104 h 8219"/>
                  <a:gd name="T104" fmla="*/ 6174 w 8218"/>
                  <a:gd name="T105" fmla="*/ 6862 h 8219"/>
                  <a:gd name="T106" fmla="*/ 6832 w 8218"/>
                  <a:gd name="T107" fmla="*/ 7208 h 8219"/>
                  <a:gd name="T108" fmla="*/ 7492 w 8218"/>
                  <a:gd name="T109" fmla="*/ 6470 h 8219"/>
                  <a:gd name="T110" fmla="*/ 7075 w 8218"/>
                  <a:gd name="T111" fmla="*/ 5854 h 8219"/>
                  <a:gd name="T112" fmla="*/ 7274 w 8218"/>
                  <a:gd name="T113" fmla="*/ 5461 h 8219"/>
                  <a:gd name="T114" fmla="*/ 8017 w 8218"/>
                  <a:gd name="T115" fmla="*/ 5432 h 8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218" h="8219">
                    <a:moveTo>
                      <a:pt x="4109" y="6534"/>
                    </a:moveTo>
                    <a:cubicBezTo>
                      <a:pt x="2772" y="6534"/>
                      <a:pt x="1684" y="5447"/>
                      <a:pt x="1684" y="4109"/>
                    </a:cubicBezTo>
                    <a:cubicBezTo>
                      <a:pt x="1684" y="2772"/>
                      <a:pt x="2772" y="1684"/>
                      <a:pt x="4109" y="1684"/>
                    </a:cubicBezTo>
                    <a:cubicBezTo>
                      <a:pt x="5446" y="1684"/>
                      <a:pt x="6534" y="2772"/>
                      <a:pt x="6534" y="4109"/>
                    </a:cubicBezTo>
                    <a:cubicBezTo>
                      <a:pt x="6534" y="5447"/>
                      <a:pt x="5446" y="6534"/>
                      <a:pt x="4109" y="6534"/>
                    </a:cubicBezTo>
                    <a:close/>
                    <a:moveTo>
                      <a:pt x="8017" y="5432"/>
                    </a:moveTo>
                    <a:cubicBezTo>
                      <a:pt x="8122" y="5122"/>
                      <a:pt x="8190" y="4797"/>
                      <a:pt x="8218" y="4462"/>
                    </a:cubicBezTo>
                    <a:lnTo>
                      <a:pt x="7550" y="4138"/>
                    </a:lnTo>
                    <a:cubicBezTo>
                      <a:pt x="7551" y="4030"/>
                      <a:pt x="7547" y="3921"/>
                      <a:pt x="7537" y="3811"/>
                    </a:cubicBezTo>
                    <a:cubicBezTo>
                      <a:pt x="7534" y="3773"/>
                      <a:pt x="7529" y="3736"/>
                      <a:pt x="7525" y="3698"/>
                    </a:cubicBezTo>
                    <a:lnTo>
                      <a:pt x="8154" y="3300"/>
                    </a:lnTo>
                    <a:cubicBezTo>
                      <a:pt x="8088" y="2970"/>
                      <a:pt x="7984" y="2655"/>
                      <a:pt x="7846" y="2360"/>
                    </a:cubicBezTo>
                    <a:lnTo>
                      <a:pt x="7103" y="2414"/>
                    </a:lnTo>
                    <a:cubicBezTo>
                      <a:pt x="7031" y="2285"/>
                      <a:pt x="6950" y="2162"/>
                      <a:pt x="6862" y="2044"/>
                    </a:cubicBezTo>
                    <a:lnTo>
                      <a:pt x="7207" y="1387"/>
                    </a:lnTo>
                    <a:cubicBezTo>
                      <a:pt x="6989" y="1138"/>
                      <a:pt x="6741" y="917"/>
                      <a:pt x="6470" y="727"/>
                    </a:cubicBezTo>
                    <a:lnTo>
                      <a:pt x="5854" y="1144"/>
                    </a:lnTo>
                    <a:cubicBezTo>
                      <a:pt x="5728" y="1070"/>
                      <a:pt x="5596" y="1003"/>
                      <a:pt x="5460" y="944"/>
                    </a:cubicBezTo>
                    <a:lnTo>
                      <a:pt x="5431" y="202"/>
                    </a:lnTo>
                    <a:cubicBezTo>
                      <a:pt x="5122" y="97"/>
                      <a:pt x="4796" y="28"/>
                      <a:pt x="4462" y="0"/>
                    </a:cubicBezTo>
                    <a:lnTo>
                      <a:pt x="4138" y="669"/>
                    </a:lnTo>
                    <a:cubicBezTo>
                      <a:pt x="4030" y="668"/>
                      <a:pt x="3921" y="672"/>
                      <a:pt x="3811" y="682"/>
                    </a:cubicBezTo>
                    <a:cubicBezTo>
                      <a:pt x="3772" y="685"/>
                      <a:pt x="3735" y="690"/>
                      <a:pt x="3698" y="694"/>
                    </a:cubicBezTo>
                    <a:lnTo>
                      <a:pt x="3301" y="64"/>
                    </a:lnTo>
                    <a:cubicBezTo>
                      <a:pt x="2970" y="130"/>
                      <a:pt x="2655" y="234"/>
                      <a:pt x="2360" y="373"/>
                    </a:cubicBezTo>
                    <a:lnTo>
                      <a:pt x="2414" y="1115"/>
                    </a:lnTo>
                    <a:cubicBezTo>
                      <a:pt x="2285" y="1188"/>
                      <a:pt x="2161" y="1269"/>
                      <a:pt x="2045" y="1357"/>
                    </a:cubicBezTo>
                    <a:lnTo>
                      <a:pt x="1386" y="1011"/>
                    </a:lnTo>
                    <a:cubicBezTo>
                      <a:pt x="1138" y="1230"/>
                      <a:pt x="916" y="1478"/>
                      <a:pt x="727" y="1749"/>
                    </a:cubicBezTo>
                    <a:lnTo>
                      <a:pt x="1145" y="2365"/>
                    </a:lnTo>
                    <a:cubicBezTo>
                      <a:pt x="1070" y="2491"/>
                      <a:pt x="1002" y="2623"/>
                      <a:pt x="944" y="2758"/>
                    </a:cubicBezTo>
                    <a:lnTo>
                      <a:pt x="202" y="2787"/>
                    </a:lnTo>
                    <a:cubicBezTo>
                      <a:pt x="96" y="3097"/>
                      <a:pt x="28" y="3422"/>
                      <a:pt x="0" y="3757"/>
                    </a:cubicBezTo>
                    <a:lnTo>
                      <a:pt x="669" y="4081"/>
                    </a:lnTo>
                    <a:cubicBezTo>
                      <a:pt x="668" y="4189"/>
                      <a:pt x="672" y="4298"/>
                      <a:pt x="681" y="4408"/>
                    </a:cubicBezTo>
                    <a:cubicBezTo>
                      <a:pt x="685" y="4446"/>
                      <a:pt x="689" y="4483"/>
                      <a:pt x="694" y="4521"/>
                    </a:cubicBezTo>
                    <a:lnTo>
                      <a:pt x="65" y="4918"/>
                    </a:lnTo>
                    <a:cubicBezTo>
                      <a:pt x="131" y="5248"/>
                      <a:pt x="234" y="5564"/>
                      <a:pt x="373" y="5859"/>
                    </a:cubicBezTo>
                    <a:lnTo>
                      <a:pt x="1115" y="5805"/>
                    </a:lnTo>
                    <a:cubicBezTo>
                      <a:pt x="1188" y="5933"/>
                      <a:pt x="1269" y="6057"/>
                      <a:pt x="1357" y="6174"/>
                    </a:cubicBezTo>
                    <a:lnTo>
                      <a:pt x="1011" y="6832"/>
                    </a:lnTo>
                    <a:cubicBezTo>
                      <a:pt x="1229" y="7081"/>
                      <a:pt x="1478" y="7302"/>
                      <a:pt x="1749" y="7492"/>
                    </a:cubicBezTo>
                    <a:lnTo>
                      <a:pt x="2365" y="7074"/>
                    </a:lnTo>
                    <a:cubicBezTo>
                      <a:pt x="2491" y="7149"/>
                      <a:pt x="2622" y="7216"/>
                      <a:pt x="2758" y="7274"/>
                    </a:cubicBezTo>
                    <a:lnTo>
                      <a:pt x="2787" y="8017"/>
                    </a:lnTo>
                    <a:cubicBezTo>
                      <a:pt x="3097" y="8122"/>
                      <a:pt x="3421" y="8191"/>
                      <a:pt x="3756" y="8219"/>
                    </a:cubicBezTo>
                    <a:lnTo>
                      <a:pt x="4081" y="7550"/>
                    </a:lnTo>
                    <a:cubicBezTo>
                      <a:pt x="4189" y="7551"/>
                      <a:pt x="4298" y="7547"/>
                      <a:pt x="4408" y="7537"/>
                    </a:cubicBezTo>
                    <a:cubicBezTo>
                      <a:pt x="4446" y="7534"/>
                      <a:pt x="4483" y="7529"/>
                      <a:pt x="4520" y="7524"/>
                    </a:cubicBezTo>
                    <a:lnTo>
                      <a:pt x="4917" y="8155"/>
                    </a:lnTo>
                    <a:cubicBezTo>
                      <a:pt x="5249" y="8089"/>
                      <a:pt x="5564" y="7985"/>
                      <a:pt x="5859" y="7847"/>
                    </a:cubicBezTo>
                    <a:lnTo>
                      <a:pt x="5805" y="7104"/>
                    </a:lnTo>
                    <a:cubicBezTo>
                      <a:pt x="5933" y="7030"/>
                      <a:pt x="6057" y="6950"/>
                      <a:pt x="6174" y="6862"/>
                    </a:cubicBezTo>
                    <a:lnTo>
                      <a:pt x="6832" y="7208"/>
                    </a:lnTo>
                    <a:cubicBezTo>
                      <a:pt x="7080" y="6989"/>
                      <a:pt x="7302" y="6741"/>
                      <a:pt x="7492" y="6470"/>
                    </a:cubicBezTo>
                    <a:lnTo>
                      <a:pt x="7075" y="5854"/>
                    </a:lnTo>
                    <a:cubicBezTo>
                      <a:pt x="7149" y="5728"/>
                      <a:pt x="7216" y="5596"/>
                      <a:pt x="7274" y="5461"/>
                    </a:cubicBezTo>
                    <a:lnTo>
                      <a:pt x="8017" y="5432"/>
                    </a:lnTo>
                  </a:path>
                </a:pathLst>
              </a:custGeom>
              <a:solidFill>
                <a:srgbClr val="8ACFC4"/>
              </a:solidFill>
              <a:ln>
                <a:noFill/>
              </a:ln>
              <a:effectLst>
                <a:outerShdw blurRad="50800" dist="38100" dir="18900000" algn="bl" rotWithShape="0">
                  <a:prstClr val="black">
                    <a:alpha val="40000"/>
                  </a:prstClr>
                </a:outerShdw>
              </a:effec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Symbio AR+LT"/>
                </a:endParaRPr>
              </a:p>
            </p:txBody>
          </p:sp>
          <p:sp>
            <p:nvSpPr>
              <p:cNvPr id="322" name="Oval 321">
                <a:extLst>
                  <a:ext uri="{FF2B5EF4-FFF2-40B4-BE49-F238E27FC236}">
                    <a16:creationId xmlns:a16="http://schemas.microsoft.com/office/drawing/2014/main" id="{F182C973-E317-4FA4-A93A-A1CB6B82DD11}"/>
                  </a:ext>
                </a:extLst>
              </p:cNvPr>
              <p:cNvSpPr/>
              <p:nvPr/>
            </p:nvSpPr>
            <p:spPr>
              <a:xfrm>
                <a:off x="3585652" y="3590812"/>
                <a:ext cx="369933" cy="34276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Symbio AR+LT"/>
                </a:endParaRPr>
              </a:p>
            </p:txBody>
          </p:sp>
          <p:pic>
            <p:nvPicPr>
              <p:cNvPr id="323" name="Picture 6" descr="See related image detail">
                <a:extLst>
                  <a:ext uri="{FF2B5EF4-FFF2-40B4-BE49-F238E27FC236}">
                    <a16:creationId xmlns:a16="http://schemas.microsoft.com/office/drawing/2014/main" id="{7E50CC2C-E876-4839-AFAC-5DF1A4FA4562}"/>
                  </a:ext>
                </a:extLst>
              </p:cNvPr>
              <p:cNvPicPr>
                <a:picLocks noChangeAspect="1" noChangeArrowheads="1"/>
              </p:cNvPicPr>
              <p:nvPr/>
            </p:nvPicPr>
            <p:blipFill>
              <a:blip r:embed="rId8">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3594508" y="3580110"/>
                <a:ext cx="492822" cy="492822"/>
              </a:xfrm>
              <a:prstGeom prst="rect">
                <a:avLst/>
              </a:prstGeom>
              <a:noFill/>
              <a:extLst>
                <a:ext uri="{909E8E84-426E-40DD-AFC4-6F175D3DCCD1}">
                  <a14:hiddenFill xmlns:a14="http://schemas.microsoft.com/office/drawing/2010/main">
                    <a:solidFill>
                      <a:srgbClr val="FFFFFF"/>
                    </a:solidFill>
                  </a14:hiddenFill>
                </a:ext>
              </a:extLst>
            </p:spPr>
          </p:pic>
          <p:sp>
            <p:nvSpPr>
              <p:cNvPr id="324" name="Oval 323">
                <a:extLst>
                  <a:ext uri="{FF2B5EF4-FFF2-40B4-BE49-F238E27FC236}">
                    <a16:creationId xmlns:a16="http://schemas.microsoft.com/office/drawing/2014/main" id="{0967324E-D5C0-4E2F-9624-1D9658E7114D}"/>
                  </a:ext>
                </a:extLst>
              </p:cNvPr>
              <p:cNvSpPr/>
              <p:nvPr/>
            </p:nvSpPr>
            <p:spPr>
              <a:xfrm>
                <a:off x="3190072" y="4297687"/>
                <a:ext cx="530373" cy="47338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Symbio AR+LT"/>
                </a:endParaRPr>
              </a:p>
            </p:txBody>
          </p:sp>
          <p:pic>
            <p:nvPicPr>
              <p:cNvPr id="325" name="Picture 10" descr="Clock face Royalty Free Vector Image - VectorStock">
                <a:extLst>
                  <a:ext uri="{FF2B5EF4-FFF2-40B4-BE49-F238E27FC236}">
                    <a16:creationId xmlns:a16="http://schemas.microsoft.com/office/drawing/2014/main" id="{ECA41AF2-D376-498D-A05C-CFAEE78459E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204957" y="4257128"/>
                <a:ext cx="511190" cy="511190"/>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326" name="Arrow: Pentagon 325">
            <a:extLst>
              <a:ext uri="{FF2B5EF4-FFF2-40B4-BE49-F238E27FC236}">
                <a16:creationId xmlns:a16="http://schemas.microsoft.com/office/drawing/2014/main" id="{42499F16-78EB-4FC8-8B19-0A382D592076}"/>
              </a:ext>
            </a:extLst>
          </p:cNvPr>
          <p:cNvSpPr/>
          <p:nvPr/>
        </p:nvSpPr>
        <p:spPr>
          <a:xfrm flipH="1">
            <a:off x="5980116" y="2633478"/>
            <a:ext cx="392751" cy="452030"/>
          </a:xfrm>
          <a:prstGeom prst="homePlate">
            <a:avLst>
              <a:gd name="adj" fmla="val 90000"/>
            </a:avLst>
          </a:prstGeom>
          <a:solidFill>
            <a:srgbClr val="05D0CB"/>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ymbio AR+LT"/>
              <a:ea typeface="+mn-ea"/>
              <a:cs typeface="Symbio AR+LT"/>
            </a:endParaRPr>
          </a:p>
        </p:txBody>
      </p:sp>
      <p:sp>
        <p:nvSpPr>
          <p:cNvPr id="328" name="Rounded Rectangle 117">
            <a:extLst>
              <a:ext uri="{FF2B5EF4-FFF2-40B4-BE49-F238E27FC236}">
                <a16:creationId xmlns:a16="http://schemas.microsoft.com/office/drawing/2014/main" id="{F8983DAD-5D63-44FC-B2DE-8E287FEA14B7}"/>
              </a:ext>
            </a:extLst>
          </p:cNvPr>
          <p:cNvSpPr/>
          <p:nvPr/>
        </p:nvSpPr>
        <p:spPr>
          <a:xfrm>
            <a:off x="1283925" y="2258292"/>
            <a:ext cx="1020513" cy="1430673"/>
          </a:xfrm>
          <a:prstGeom prst="roundRect">
            <a:avLst>
              <a:gd name="adj" fmla="val 3508"/>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a:noFill/>
              </a:ln>
              <a:solidFill>
                <a:srgbClr val="FFFFFF"/>
              </a:solidFill>
              <a:effectLst/>
              <a:uLnTx/>
              <a:uFillTx/>
              <a:latin typeface="SST Arabic" panose="020B0504030504020204" pitchFamily="34" charset="-78"/>
              <a:ea typeface="+mn-ea"/>
              <a:cs typeface="SST Arabic" panose="020B0504030504020204" pitchFamily="34" charset="-78"/>
            </a:endParaRPr>
          </a:p>
        </p:txBody>
      </p:sp>
      <p:grpSp>
        <p:nvGrpSpPr>
          <p:cNvPr id="329" name="Group 328">
            <a:extLst>
              <a:ext uri="{FF2B5EF4-FFF2-40B4-BE49-F238E27FC236}">
                <a16:creationId xmlns:a16="http://schemas.microsoft.com/office/drawing/2014/main" id="{EBDB6516-095D-4D64-8DDF-709C69ADCB04}"/>
              </a:ext>
            </a:extLst>
          </p:cNvPr>
          <p:cNvGrpSpPr/>
          <p:nvPr/>
        </p:nvGrpSpPr>
        <p:grpSpPr>
          <a:xfrm>
            <a:off x="1349551" y="2268890"/>
            <a:ext cx="873510" cy="713191"/>
            <a:chOff x="1449966" y="1977140"/>
            <a:chExt cx="873510" cy="713191"/>
          </a:xfrm>
        </p:grpSpPr>
        <p:pic>
          <p:nvPicPr>
            <p:cNvPr id="330" name="Picture 329">
              <a:extLst>
                <a:ext uri="{FF2B5EF4-FFF2-40B4-BE49-F238E27FC236}">
                  <a16:creationId xmlns:a16="http://schemas.microsoft.com/office/drawing/2014/main" id="{C44D4C00-556C-4869-B4D6-4CD18DEA0A07}"/>
                </a:ext>
              </a:extLst>
            </p:cNvPr>
            <p:cNvPicPr>
              <a:picLocks noChangeAspect="1"/>
            </p:cNvPicPr>
            <p:nvPr/>
          </p:nvPicPr>
          <p:blipFill>
            <a:blip r:embed="rId11">
              <a:duotone>
                <a:prstClr val="black"/>
                <a:schemeClr val="accent2">
                  <a:tint val="45000"/>
                  <a:satMod val="400000"/>
                </a:schemeClr>
              </a:duotone>
              <a:extLst/>
            </a:blip>
            <a:stretch>
              <a:fillRect/>
            </a:stretch>
          </p:blipFill>
          <p:spPr>
            <a:xfrm>
              <a:off x="1449966" y="1977140"/>
              <a:ext cx="643732" cy="580154"/>
            </a:xfrm>
            <a:prstGeom prst="rect">
              <a:avLst/>
            </a:prstGeom>
          </p:spPr>
        </p:pic>
        <p:pic>
          <p:nvPicPr>
            <p:cNvPr id="331" name="Picture 6" descr="High Risk Icon #161711 - Free Icons Library">
              <a:extLst>
                <a:ext uri="{FF2B5EF4-FFF2-40B4-BE49-F238E27FC236}">
                  <a16:creationId xmlns:a16="http://schemas.microsoft.com/office/drawing/2014/main" id="{0612DAA8-A8B8-497A-ADB2-B2AB50DEA3D5}"/>
                </a:ext>
              </a:extLst>
            </p:cNvPr>
            <p:cNvPicPr>
              <a:picLocks noChangeAspect="1" noChangeArrowheads="1"/>
            </p:cNvPicPr>
            <p:nvPr/>
          </p:nvPicPr>
          <p:blipFill>
            <a:blip r:embed="rId1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836939" y="2203794"/>
              <a:ext cx="486537" cy="486537"/>
            </a:xfrm>
            <a:prstGeom prst="rect">
              <a:avLst/>
            </a:prstGeom>
            <a:noFill/>
            <a:extLst>
              <a:ext uri="{909E8E84-426E-40DD-AFC4-6F175D3DCCD1}">
                <a14:hiddenFill xmlns:a14="http://schemas.microsoft.com/office/drawing/2010/main">
                  <a:solidFill>
                    <a:srgbClr val="FFFFFF"/>
                  </a:solidFill>
                </a14:hiddenFill>
              </a:ext>
            </a:extLst>
          </p:spPr>
        </p:pic>
      </p:grpSp>
      <p:sp>
        <p:nvSpPr>
          <p:cNvPr id="332" name="Arrow: Pentagon 331">
            <a:extLst>
              <a:ext uri="{FF2B5EF4-FFF2-40B4-BE49-F238E27FC236}">
                <a16:creationId xmlns:a16="http://schemas.microsoft.com/office/drawing/2014/main" id="{4DFF34DA-2902-46E9-87F5-9973C51DD2EA}"/>
              </a:ext>
            </a:extLst>
          </p:cNvPr>
          <p:cNvSpPr/>
          <p:nvPr/>
        </p:nvSpPr>
        <p:spPr>
          <a:xfrm flipH="1">
            <a:off x="2373764" y="2552716"/>
            <a:ext cx="428624" cy="562489"/>
          </a:xfrm>
          <a:prstGeom prst="homePlate">
            <a:avLst>
              <a:gd name="adj" fmla="val 90000"/>
            </a:avLst>
          </a:prstGeom>
          <a:solidFill>
            <a:srgbClr val="05D0CB"/>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ymbio AR+LT"/>
              <a:ea typeface="+mn-ea"/>
              <a:cs typeface="Symbio AR+LT"/>
            </a:endParaRPr>
          </a:p>
        </p:txBody>
      </p:sp>
      <p:sp>
        <p:nvSpPr>
          <p:cNvPr id="333" name="Rounded Rectangle 149">
            <a:extLst>
              <a:ext uri="{FF2B5EF4-FFF2-40B4-BE49-F238E27FC236}">
                <a16:creationId xmlns:a16="http://schemas.microsoft.com/office/drawing/2014/main" id="{5CE8997B-595D-4846-AAA6-01FEF417AF36}"/>
              </a:ext>
            </a:extLst>
          </p:cNvPr>
          <p:cNvSpPr/>
          <p:nvPr/>
        </p:nvSpPr>
        <p:spPr>
          <a:xfrm>
            <a:off x="1087790" y="3019816"/>
            <a:ext cx="1459844" cy="485961"/>
          </a:xfrm>
          <a:prstGeom prst="roundRect">
            <a:avLst/>
          </a:prstGeom>
        </p:spPr>
        <p:txBody>
          <a:bodyPr vert="horz" lIns="0" tIns="0" rIns="0" bIns="0" rtlCol="0" anchor="t">
            <a:noAutofit/>
          </a:bodyPr>
          <a:lstStyle/>
          <a:p>
            <a:pPr marL="0" marR="0" lvl="0" indent="0" algn="ctr" defTabSz="914400" rtl="1" eaLnBrk="1" fontAlgn="auto" latinLnBrk="0" hangingPunct="1">
              <a:lnSpc>
                <a:spcPct val="150000"/>
              </a:lnSpc>
              <a:spcBef>
                <a:spcPct val="0"/>
              </a:spcBef>
              <a:spcAft>
                <a:spcPts val="0"/>
              </a:spcAft>
              <a:buClrTx/>
              <a:buSzTx/>
              <a:buFontTx/>
              <a:buNone/>
              <a:tabLst/>
              <a:defRPr/>
            </a:pPr>
            <a:r>
              <a:rPr kumimoji="0" lang="ar-SA" sz="900" b="1" i="0" u="none" strike="noStrike" kern="1200" cap="none" spc="0" normalizeH="0" baseline="0" noProof="0" dirty="0">
                <a:ln>
                  <a:noFill/>
                </a:ln>
                <a:solidFill>
                  <a:srgbClr val="E6E6E6">
                    <a:lumMod val="10000"/>
                  </a:srgbClr>
                </a:solidFill>
                <a:effectLst/>
                <a:uLnTx/>
                <a:uFillTx/>
                <a:latin typeface="Somar Light" panose="00000400000000000000" pitchFamily="50" charset="-78"/>
                <a:ea typeface="+mn-ea"/>
                <a:cs typeface="Somar Bold"/>
              </a:rPr>
              <a:t>استهداف المسافر</a:t>
            </a:r>
          </a:p>
          <a:p>
            <a:pPr marL="0" marR="0" lvl="0" indent="0" algn="ctr" defTabSz="914400" rtl="1" eaLnBrk="1" fontAlgn="auto" latinLnBrk="0" hangingPunct="1">
              <a:lnSpc>
                <a:spcPct val="150000"/>
              </a:lnSpc>
              <a:spcBef>
                <a:spcPct val="0"/>
              </a:spcBef>
              <a:spcAft>
                <a:spcPts val="0"/>
              </a:spcAft>
              <a:buClrTx/>
              <a:buSzTx/>
              <a:buFontTx/>
              <a:buNone/>
              <a:tabLst/>
              <a:defRPr/>
            </a:pPr>
            <a:r>
              <a:rPr kumimoji="0" lang="ar-SA" sz="900" b="1" i="0" u="none" strike="noStrike" kern="1200" cap="none" spc="0" normalizeH="0" baseline="0" noProof="0" dirty="0">
                <a:ln>
                  <a:noFill/>
                </a:ln>
                <a:solidFill>
                  <a:srgbClr val="E6E6E6">
                    <a:lumMod val="10000"/>
                  </a:srgbClr>
                </a:solidFill>
                <a:effectLst/>
                <a:uLnTx/>
                <a:uFillTx/>
                <a:latin typeface="Somar Light" panose="00000400000000000000" pitchFamily="50" charset="-78"/>
                <a:ea typeface="+mn-ea"/>
                <a:cs typeface="Somar Bold"/>
              </a:rPr>
              <a:t>بالدخول في</a:t>
            </a:r>
          </a:p>
          <a:p>
            <a:pPr marL="0" marR="0" lvl="0" indent="0" algn="ctr" defTabSz="914400" rtl="1" eaLnBrk="1" fontAlgn="auto" latinLnBrk="0" hangingPunct="1">
              <a:lnSpc>
                <a:spcPct val="150000"/>
              </a:lnSpc>
              <a:spcBef>
                <a:spcPct val="0"/>
              </a:spcBef>
              <a:spcAft>
                <a:spcPts val="0"/>
              </a:spcAft>
              <a:buClrTx/>
              <a:buSzTx/>
              <a:buFontTx/>
              <a:buNone/>
              <a:tabLst/>
              <a:defRPr/>
            </a:pPr>
            <a:r>
              <a:rPr kumimoji="0" lang="ar-SA" sz="900" b="1" i="0" u="none" strike="noStrike" kern="1200" cap="none" spc="0" normalizeH="0" baseline="0" noProof="0" dirty="0">
                <a:ln>
                  <a:noFill/>
                </a:ln>
                <a:solidFill>
                  <a:srgbClr val="E6E6E6">
                    <a:lumMod val="10000"/>
                  </a:srgbClr>
                </a:solidFill>
                <a:effectLst/>
                <a:uLnTx/>
                <a:uFillTx/>
                <a:latin typeface="Somar Light" panose="00000400000000000000" pitchFamily="50" charset="-78"/>
                <a:ea typeface="+mn-ea"/>
                <a:cs typeface="Somar Bold"/>
              </a:rPr>
              <a:t> منافذ معينة</a:t>
            </a:r>
          </a:p>
        </p:txBody>
      </p:sp>
      <p:sp>
        <p:nvSpPr>
          <p:cNvPr id="335" name="Google Shape;841;p33">
            <a:extLst>
              <a:ext uri="{FF2B5EF4-FFF2-40B4-BE49-F238E27FC236}">
                <a16:creationId xmlns:a16="http://schemas.microsoft.com/office/drawing/2014/main" id="{ED552086-7A44-46B7-9641-FB0176A39F09}"/>
              </a:ext>
            </a:extLst>
          </p:cNvPr>
          <p:cNvSpPr/>
          <p:nvPr/>
        </p:nvSpPr>
        <p:spPr>
          <a:xfrm rot="16200000">
            <a:off x="10424202" y="4037174"/>
            <a:ext cx="377053" cy="1193038"/>
          </a:xfrm>
          <a:prstGeom prst="round2SameRect">
            <a:avLst>
              <a:gd name="adj1" fmla="val 50000"/>
              <a:gd name="adj2" fmla="val 0"/>
            </a:avLst>
          </a:prstGeom>
          <a:solidFill>
            <a:schemeClr val="tx1">
              <a:lumMod val="75000"/>
              <a:lumOff val="25000"/>
            </a:schemeClr>
          </a:solidFill>
          <a:ln>
            <a:noFill/>
          </a:ln>
        </p:spPr>
        <p:txBody>
          <a:bodyPr spcFirstLastPara="1" wrap="square" lIns="0" tIns="1371600" rIns="0" bIns="91425"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endParaRPr kumimoji="0" sz="1300" b="0" i="0" u="none" strike="noStrike" kern="1200" cap="none" spc="0" normalizeH="0" baseline="0" noProof="0" dirty="0">
              <a:ln>
                <a:noFill/>
              </a:ln>
              <a:solidFill>
                <a:srgbClr val="FFFFFF"/>
              </a:solidFill>
              <a:effectLst/>
              <a:uLnTx/>
              <a:uFillTx/>
              <a:latin typeface="Symbio AR+LT"/>
              <a:ea typeface="+mn-ea"/>
              <a:cs typeface="Symbio AR+LT"/>
            </a:endParaRPr>
          </a:p>
        </p:txBody>
      </p:sp>
      <p:sp>
        <p:nvSpPr>
          <p:cNvPr id="336" name="Google Shape;841;p33">
            <a:extLst>
              <a:ext uri="{FF2B5EF4-FFF2-40B4-BE49-F238E27FC236}">
                <a16:creationId xmlns:a16="http://schemas.microsoft.com/office/drawing/2014/main" id="{E9A220ED-810A-49C1-9826-796FA3B157D8}"/>
              </a:ext>
            </a:extLst>
          </p:cNvPr>
          <p:cNvSpPr/>
          <p:nvPr/>
        </p:nvSpPr>
        <p:spPr>
          <a:xfrm rot="16200000">
            <a:off x="10442169" y="4111830"/>
            <a:ext cx="255511" cy="1043369"/>
          </a:xfrm>
          <a:prstGeom prst="round2SameRect">
            <a:avLst>
              <a:gd name="adj1" fmla="val 50000"/>
              <a:gd name="adj2" fmla="val 0"/>
            </a:avLst>
          </a:prstGeom>
          <a:solidFill>
            <a:schemeClr val="bg1"/>
          </a:solidFill>
          <a:ln>
            <a:noFill/>
          </a:ln>
        </p:spPr>
        <p:txBody>
          <a:bodyPr spcFirstLastPara="1" wrap="square" lIns="0" tIns="1371600" rIns="0" bIns="91425"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endParaRPr kumimoji="0" sz="1300" b="0" i="0" u="none" strike="noStrike" kern="1200" cap="none" spc="0" normalizeH="0" baseline="0" noProof="0" dirty="0">
              <a:ln>
                <a:noFill/>
              </a:ln>
              <a:solidFill>
                <a:srgbClr val="FFFFFF"/>
              </a:solidFill>
              <a:effectLst/>
              <a:uLnTx/>
              <a:uFillTx/>
              <a:latin typeface="Symbio AR+LT"/>
              <a:ea typeface="+mn-ea"/>
              <a:cs typeface="Symbio AR+LT"/>
            </a:endParaRPr>
          </a:p>
        </p:txBody>
      </p:sp>
      <p:sp>
        <p:nvSpPr>
          <p:cNvPr id="337" name="Title 1">
            <a:extLst>
              <a:ext uri="{FF2B5EF4-FFF2-40B4-BE49-F238E27FC236}">
                <a16:creationId xmlns:a16="http://schemas.microsoft.com/office/drawing/2014/main" id="{F2349DA3-B58C-4087-983B-24A7F4FB5941}"/>
              </a:ext>
            </a:extLst>
          </p:cNvPr>
          <p:cNvSpPr txBox="1">
            <a:spLocks/>
          </p:cNvSpPr>
          <p:nvPr/>
        </p:nvSpPr>
        <p:spPr>
          <a:xfrm>
            <a:off x="8384778" y="4565577"/>
            <a:ext cx="2379578" cy="352509"/>
          </a:xfrm>
          <a:prstGeom prst="rect">
            <a:avLst/>
          </a:prstGeom>
        </p:spPr>
        <p:txBody>
          <a:bodyPr vert="horz" lIns="0" tIns="0" rIns="0" bIns="0" rtlCol="0" anchor="t">
            <a:noAutofit/>
          </a:bodyPr>
          <a:lstStyle>
            <a:lvl1pPr algn="r" defTabSz="914400" rtl="1" eaLnBrk="1" latinLnBrk="0" hangingPunct="1">
              <a:lnSpc>
                <a:spcPct val="90000"/>
              </a:lnSpc>
              <a:spcBef>
                <a:spcPct val="0"/>
              </a:spcBef>
              <a:buNone/>
              <a:defRPr sz="2600" kern="1200">
                <a:solidFill>
                  <a:schemeClr val="accent3"/>
                </a:solidFill>
                <a:latin typeface="Greta Arabic" pitchFamily="2" charset="-78"/>
                <a:ea typeface="+mj-ea"/>
                <a:cs typeface="+mj-cs"/>
              </a:defRPr>
            </a:lvl1pPr>
          </a:lstStyle>
          <a:p>
            <a:pPr marL="0" marR="0" lvl="0" indent="0" algn="r" defTabSz="914400" rtl="1" eaLnBrk="1" fontAlgn="auto" latinLnBrk="0" hangingPunct="1">
              <a:lnSpc>
                <a:spcPct val="90000"/>
              </a:lnSpc>
              <a:spcBef>
                <a:spcPct val="0"/>
              </a:spcBef>
              <a:spcAft>
                <a:spcPts val="0"/>
              </a:spcAft>
              <a:buClrTx/>
              <a:buSzTx/>
              <a:buFontTx/>
              <a:buNone/>
              <a:tabLst/>
              <a:defRPr/>
            </a:pPr>
            <a:r>
              <a:rPr kumimoji="0" lang="ar-SA" sz="1100" b="0" i="0" u="none" strike="noStrike" kern="1200" cap="none" spc="0" normalizeH="0" baseline="0" noProof="0" dirty="0">
                <a:ln>
                  <a:noFill/>
                </a:ln>
                <a:solidFill>
                  <a:srgbClr val="0D2547"/>
                </a:solidFill>
                <a:effectLst/>
                <a:uLnTx/>
                <a:uFillTx/>
                <a:latin typeface="Greta Arabic" pitchFamily="2" charset="-78"/>
                <a:ea typeface="+mj-ea"/>
                <a:cs typeface="Somar Bold"/>
              </a:rPr>
              <a:t>مثال</a:t>
            </a:r>
            <a:endParaRPr kumimoji="0" lang="en-US" sz="1100" b="0" i="0" u="none" strike="noStrike" kern="1200" cap="none" spc="0" normalizeH="0" baseline="0" noProof="0" dirty="0">
              <a:ln>
                <a:noFill/>
              </a:ln>
              <a:solidFill>
                <a:srgbClr val="0D2547"/>
              </a:solidFill>
              <a:effectLst/>
              <a:uLnTx/>
              <a:uFillTx/>
              <a:latin typeface="Greta Arabic" pitchFamily="2" charset="-78"/>
              <a:ea typeface="+mj-ea"/>
              <a:cs typeface="Somar Bold"/>
            </a:endParaRPr>
          </a:p>
        </p:txBody>
      </p:sp>
      <p:sp>
        <p:nvSpPr>
          <p:cNvPr id="6" name="Rectangle: Rounded Corners 5">
            <a:extLst>
              <a:ext uri="{FF2B5EF4-FFF2-40B4-BE49-F238E27FC236}">
                <a16:creationId xmlns:a16="http://schemas.microsoft.com/office/drawing/2014/main" id="{FD68B8B0-67B4-436C-A6DB-606851146547}"/>
              </a:ext>
            </a:extLst>
          </p:cNvPr>
          <p:cNvSpPr/>
          <p:nvPr/>
        </p:nvSpPr>
        <p:spPr>
          <a:xfrm>
            <a:off x="1554480" y="4968025"/>
            <a:ext cx="8973356" cy="1166395"/>
          </a:xfrm>
          <a:prstGeom prst="round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ymbio AR+LT"/>
              <a:ea typeface="+mn-ea"/>
              <a:cs typeface="Symbio AR+LT"/>
            </a:endParaRPr>
          </a:p>
        </p:txBody>
      </p:sp>
      <p:sp>
        <p:nvSpPr>
          <p:cNvPr id="151" name="Title 1">
            <a:extLst>
              <a:ext uri="{FF2B5EF4-FFF2-40B4-BE49-F238E27FC236}">
                <a16:creationId xmlns:a16="http://schemas.microsoft.com/office/drawing/2014/main" id="{513A657A-57BB-4686-A194-BA594FF0B80B}"/>
              </a:ext>
            </a:extLst>
          </p:cNvPr>
          <p:cNvSpPr txBox="1">
            <a:spLocks/>
          </p:cNvSpPr>
          <p:nvPr/>
        </p:nvSpPr>
        <p:spPr>
          <a:xfrm>
            <a:off x="8019449" y="2162042"/>
            <a:ext cx="2613493" cy="352509"/>
          </a:xfrm>
          <a:prstGeom prst="rect">
            <a:avLst/>
          </a:prstGeom>
        </p:spPr>
        <p:txBody>
          <a:bodyPr vert="horz" lIns="0" tIns="0" rIns="0" bIns="0" rtlCol="0" anchor="t">
            <a:noAutofit/>
          </a:bodyPr>
          <a:lstStyle>
            <a:lvl1pPr algn="r" defTabSz="914400" rtl="1" eaLnBrk="1" latinLnBrk="0" hangingPunct="1">
              <a:lnSpc>
                <a:spcPct val="90000"/>
              </a:lnSpc>
              <a:spcBef>
                <a:spcPct val="0"/>
              </a:spcBef>
              <a:buNone/>
              <a:defRPr sz="2600" kern="1200">
                <a:solidFill>
                  <a:schemeClr val="accent3"/>
                </a:solidFill>
                <a:latin typeface="Greta Arabic" pitchFamily="2" charset="-78"/>
                <a:ea typeface="+mj-ea"/>
                <a:cs typeface="+mj-cs"/>
              </a:defRPr>
            </a:lvl1pPr>
          </a:lstStyle>
          <a:p>
            <a:pPr marL="0" marR="0" lvl="0" indent="0" algn="ctr" defTabSz="914400" rtl="1" eaLnBrk="1" fontAlgn="auto" latinLnBrk="0" hangingPunct="1">
              <a:lnSpc>
                <a:spcPct val="90000"/>
              </a:lnSpc>
              <a:spcBef>
                <a:spcPct val="0"/>
              </a:spcBef>
              <a:spcAft>
                <a:spcPts val="0"/>
              </a:spcAft>
              <a:buClrTx/>
              <a:buSzTx/>
              <a:buFontTx/>
              <a:buNone/>
              <a:tabLst/>
              <a:defRPr/>
            </a:pPr>
            <a:r>
              <a:rPr kumimoji="0" lang="ar-SA" sz="1000" b="1" i="0" u="none" strike="noStrike" kern="1200" cap="none" spc="0" normalizeH="0" baseline="0" noProof="0" dirty="0">
                <a:ln>
                  <a:noFill/>
                </a:ln>
                <a:solidFill>
                  <a:srgbClr val="E6E6E6">
                    <a:lumMod val="10000"/>
                  </a:srgbClr>
                </a:solidFill>
                <a:effectLst/>
                <a:uLnTx/>
                <a:uFillTx/>
                <a:latin typeface="Somar Light" panose="00000400000000000000" pitchFamily="50" charset="-78"/>
                <a:ea typeface="+mj-ea"/>
                <a:cs typeface="Somar Light" panose="00000400000000000000" pitchFamily="50" charset="-78"/>
              </a:rPr>
              <a:t>تحديد ارقام وثائق سفر المسافرين الذين يحققون:</a:t>
            </a:r>
          </a:p>
        </p:txBody>
      </p:sp>
      <p:grpSp>
        <p:nvGrpSpPr>
          <p:cNvPr id="3" name="Group 2">
            <a:extLst>
              <a:ext uri="{FF2B5EF4-FFF2-40B4-BE49-F238E27FC236}">
                <a16:creationId xmlns:a16="http://schemas.microsoft.com/office/drawing/2014/main" id="{F210CDA3-46DB-467E-B024-596DBB46C4F9}"/>
              </a:ext>
            </a:extLst>
          </p:cNvPr>
          <p:cNvGrpSpPr/>
          <p:nvPr/>
        </p:nvGrpSpPr>
        <p:grpSpPr>
          <a:xfrm>
            <a:off x="7525026" y="2486896"/>
            <a:ext cx="3394702" cy="1097697"/>
            <a:chOff x="7525026" y="2486896"/>
            <a:chExt cx="3394702" cy="1097697"/>
          </a:xfrm>
        </p:grpSpPr>
        <p:sp>
          <p:nvSpPr>
            <p:cNvPr id="264" name="Rectangle 263">
              <a:extLst>
                <a:ext uri="{FF2B5EF4-FFF2-40B4-BE49-F238E27FC236}">
                  <a16:creationId xmlns:a16="http://schemas.microsoft.com/office/drawing/2014/main" id="{6279D74F-1CDF-46F6-B59C-94B4307DF813}"/>
                </a:ext>
              </a:extLst>
            </p:cNvPr>
            <p:cNvSpPr/>
            <p:nvPr/>
          </p:nvSpPr>
          <p:spPr>
            <a:xfrm>
              <a:off x="7929408" y="2537379"/>
              <a:ext cx="2565967" cy="4410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ymbio AR+LT"/>
                <a:ea typeface="+mn-ea"/>
                <a:cs typeface="Symbio AR+LT"/>
              </a:endParaRPr>
            </a:p>
          </p:txBody>
        </p:sp>
        <p:grpSp>
          <p:nvGrpSpPr>
            <p:cNvPr id="265" name="Group 264">
              <a:extLst>
                <a:ext uri="{FF2B5EF4-FFF2-40B4-BE49-F238E27FC236}">
                  <a16:creationId xmlns:a16="http://schemas.microsoft.com/office/drawing/2014/main" id="{94C24252-1353-44E0-9F91-475495F6BD11}"/>
                </a:ext>
              </a:extLst>
            </p:cNvPr>
            <p:cNvGrpSpPr/>
            <p:nvPr/>
          </p:nvGrpSpPr>
          <p:grpSpPr>
            <a:xfrm>
              <a:off x="10272086" y="2581380"/>
              <a:ext cx="549186" cy="357216"/>
              <a:chOff x="9366424" y="3553966"/>
              <a:chExt cx="549186" cy="357216"/>
            </a:xfrm>
          </p:grpSpPr>
          <p:grpSp>
            <p:nvGrpSpPr>
              <p:cNvPr id="266" name="Group 265">
                <a:extLst>
                  <a:ext uri="{FF2B5EF4-FFF2-40B4-BE49-F238E27FC236}">
                    <a16:creationId xmlns:a16="http://schemas.microsoft.com/office/drawing/2014/main" id="{D88E19CF-4F0C-4F0E-BB73-BB10FE2B64C7}"/>
                  </a:ext>
                </a:extLst>
              </p:cNvPr>
              <p:cNvGrpSpPr/>
              <p:nvPr/>
            </p:nvGrpSpPr>
            <p:grpSpPr>
              <a:xfrm>
                <a:off x="9453162" y="3553966"/>
                <a:ext cx="387627" cy="352509"/>
                <a:chOff x="5112361" y="3348237"/>
                <a:chExt cx="1033500" cy="1033500"/>
              </a:xfrm>
            </p:grpSpPr>
            <p:sp>
              <p:nvSpPr>
                <p:cNvPr id="268" name="Google Shape;1186;p42">
                  <a:extLst>
                    <a:ext uri="{FF2B5EF4-FFF2-40B4-BE49-F238E27FC236}">
                      <a16:creationId xmlns:a16="http://schemas.microsoft.com/office/drawing/2014/main" id="{06B8AF8D-A807-498F-9921-BAB6411B7E0F}"/>
                    </a:ext>
                  </a:extLst>
                </p:cNvPr>
                <p:cNvSpPr/>
                <p:nvPr/>
              </p:nvSpPr>
              <p:spPr>
                <a:xfrm>
                  <a:off x="5112361" y="3348237"/>
                  <a:ext cx="1033500" cy="1033500"/>
                </a:xfrm>
                <a:prstGeom prst="ellipse">
                  <a:avLst/>
                </a:prstGeom>
                <a:solidFill>
                  <a:schemeClr val="accent3">
                    <a:lumMod val="50000"/>
                  </a:scheme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0D2547"/>
                    </a:solidFill>
                    <a:effectLst/>
                    <a:uLnTx/>
                    <a:uFillTx/>
                    <a:latin typeface="Symbio AR+LT"/>
                    <a:ea typeface="+mn-ea"/>
                    <a:cs typeface="Symbio AR+LT"/>
                  </a:endParaRPr>
                </a:p>
              </p:txBody>
            </p:sp>
            <p:sp>
              <p:nvSpPr>
                <p:cNvPr id="269" name="Google Shape;1187;p42">
                  <a:extLst>
                    <a:ext uri="{FF2B5EF4-FFF2-40B4-BE49-F238E27FC236}">
                      <a16:creationId xmlns:a16="http://schemas.microsoft.com/office/drawing/2014/main" id="{981F513C-BD00-4883-94E0-E574E7601B56}"/>
                    </a:ext>
                  </a:extLst>
                </p:cNvPr>
                <p:cNvSpPr/>
                <p:nvPr/>
              </p:nvSpPr>
              <p:spPr>
                <a:xfrm>
                  <a:off x="5221432" y="3457310"/>
                  <a:ext cx="815400" cy="815400"/>
                </a:xfrm>
                <a:prstGeom prst="ellipse">
                  <a:avLst/>
                </a:prstGeom>
                <a:solidFill>
                  <a:schemeClr val="bg1"/>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endParaRPr kumimoji="0" sz="900" b="0" i="0" u="none" strike="noStrike" kern="1200" cap="none" spc="0" normalizeH="0" baseline="0" noProof="0" dirty="0">
                    <a:ln>
                      <a:noFill/>
                    </a:ln>
                    <a:solidFill>
                      <a:srgbClr val="0D2547"/>
                    </a:solidFill>
                    <a:effectLst/>
                    <a:uLnTx/>
                    <a:uFillTx/>
                    <a:latin typeface="Symbio AR+LT"/>
                    <a:ea typeface="+mn-ea"/>
                    <a:cs typeface="Symbio AR+LT"/>
                  </a:endParaRPr>
                </a:p>
              </p:txBody>
            </p:sp>
            <p:grpSp>
              <p:nvGrpSpPr>
                <p:cNvPr id="270" name="Google Shape;1188;p42">
                  <a:extLst>
                    <a:ext uri="{FF2B5EF4-FFF2-40B4-BE49-F238E27FC236}">
                      <a16:creationId xmlns:a16="http://schemas.microsoft.com/office/drawing/2014/main" id="{EE14BEB3-E586-4DA7-B29C-35A22F4A12EA}"/>
                    </a:ext>
                  </a:extLst>
                </p:cNvPr>
                <p:cNvGrpSpPr/>
                <p:nvPr/>
              </p:nvGrpSpPr>
              <p:grpSpPr>
                <a:xfrm>
                  <a:off x="5400545" y="3665715"/>
                  <a:ext cx="457189" cy="398590"/>
                  <a:chOff x="5046550" y="2327025"/>
                  <a:chExt cx="299325" cy="261525"/>
                </a:xfrm>
              </p:grpSpPr>
              <p:sp>
                <p:nvSpPr>
                  <p:cNvPr id="271" name="Google Shape;1189;p42">
                    <a:extLst>
                      <a:ext uri="{FF2B5EF4-FFF2-40B4-BE49-F238E27FC236}">
                        <a16:creationId xmlns:a16="http://schemas.microsoft.com/office/drawing/2014/main" id="{AF24BA46-D805-4C2B-811F-BBB6BCE7A760}"/>
                      </a:ext>
                    </a:extLst>
                  </p:cNvPr>
                  <p:cNvSpPr/>
                  <p:nvPr/>
                </p:nvSpPr>
                <p:spPr>
                  <a:xfrm>
                    <a:off x="5046550" y="2448325"/>
                    <a:ext cx="297750" cy="140225"/>
                  </a:xfrm>
                  <a:custGeom>
                    <a:avLst/>
                    <a:gdLst/>
                    <a:ahLst/>
                    <a:cxnLst/>
                    <a:rect l="l" t="t" r="r" b="b"/>
                    <a:pathLst>
                      <a:path w="11910" h="5609" extrusionOk="0">
                        <a:moveTo>
                          <a:pt x="4569" y="1386"/>
                        </a:moveTo>
                        <a:cubicBezTo>
                          <a:pt x="4538" y="1575"/>
                          <a:pt x="4506" y="1828"/>
                          <a:pt x="4443" y="2111"/>
                        </a:cubicBezTo>
                        <a:lnTo>
                          <a:pt x="757" y="2111"/>
                        </a:lnTo>
                        <a:lnTo>
                          <a:pt x="757" y="1386"/>
                        </a:lnTo>
                        <a:close/>
                        <a:moveTo>
                          <a:pt x="11185" y="1386"/>
                        </a:moveTo>
                        <a:lnTo>
                          <a:pt x="11185" y="2111"/>
                        </a:lnTo>
                        <a:lnTo>
                          <a:pt x="7530" y="2111"/>
                        </a:lnTo>
                        <a:cubicBezTo>
                          <a:pt x="7467" y="1828"/>
                          <a:pt x="7436" y="1575"/>
                          <a:pt x="7373" y="1386"/>
                        </a:cubicBezTo>
                        <a:close/>
                        <a:moveTo>
                          <a:pt x="5955" y="725"/>
                        </a:moveTo>
                        <a:cubicBezTo>
                          <a:pt x="6270" y="725"/>
                          <a:pt x="6396" y="788"/>
                          <a:pt x="6491" y="1071"/>
                        </a:cubicBezTo>
                        <a:cubicBezTo>
                          <a:pt x="6743" y="1639"/>
                          <a:pt x="6900" y="2804"/>
                          <a:pt x="7247" y="4852"/>
                        </a:cubicBezTo>
                        <a:lnTo>
                          <a:pt x="4664" y="4852"/>
                        </a:lnTo>
                        <a:cubicBezTo>
                          <a:pt x="5010" y="2804"/>
                          <a:pt x="5168" y="1639"/>
                          <a:pt x="5388" y="1071"/>
                        </a:cubicBezTo>
                        <a:cubicBezTo>
                          <a:pt x="5514" y="788"/>
                          <a:pt x="5640" y="725"/>
                          <a:pt x="5955" y="725"/>
                        </a:cubicBezTo>
                        <a:close/>
                        <a:moveTo>
                          <a:pt x="5955" y="0"/>
                        </a:moveTo>
                        <a:cubicBezTo>
                          <a:pt x="5357" y="0"/>
                          <a:pt x="5010" y="221"/>
                          <a:pt x="4758" y="725"/>
                        </a:cubicBezTo>
                        <a:lnTo>
                          <a:pt x="347" y="725"/>
                        </a:lnTo>
                        <a:cubicBezTo>
                          <a:pt x="158" y="725"/>
                          <a:pt x="1" y="882"/>
                          <a:pt x="1" y="1071"/>
                        </a:cubicBezTo>
                        <a:lnTo>
                          <a:pt x="1" y="2458"/>
                        </a:lnTo>
                        <a:cubicBezTo>
                          <a:pt x="1" y="2647"/>
                          <a:pt x="158" y="2804"/>
                          <a:pt x="347" y="2804"/>
                        </a:cubicBezTo>
                        <a:lnTo>
                          <a:pt x="4254" y="2804"/>
                        </a:lnTo>
                        <a:cubicBezTo>
                          <a:pt x="4191" y="3371"/>
                          <a:pt x="4065" y="4064"/>
                          <a:pt x="3907" y="4884"/>
                        </a:cubicBezTo>
                        <a:lnTo>
                          <a:pt x="3498" y="4884"/>
                        </a:lnTo>
                        <a:cubicBezTo>
                          <a:pt x="3309" y="4884"/>
                          <a:pt x="3151" y="5041"/>
                          <a:pt x="3151" y="5262"/>
                        </a:cubicBezTo>
                        <a:cubicBezTo>
                          <a:pt x="3151" y="5451"/>
                          <a:pt x="3309" y="5608"/>
                          <a:pt x="3498" y="5608"/>
                        </a:cubicBezTo>
                        <a:lnTo>
                          <a:pt x="8350" y="5608"/>
                        </a:lnTo>
                        <a:cubicBezTo>
                          <a:pt x="8539" y="5608"/>
                          <a:pt x="8696" y="5451"/>
                          <a:pt x="8696" y="5262"/>
                        </a:cubicBezTo>
                        <a:cubicBezTo>
                          <a:pt x="8696" y="5041"/>
                          <a:pt x="8539" y="4884"/>
                          <a:pt x="8350" y="4884"/>
                        </a:cubicBezTo>
                        <a:lnTo>
                          <a:pt x="7972" y="4884"/>
                        </a:lnTo>
                        <a:cubicBezTo>
                          <a:pt x="7814" y="4064"/>
                          <a:pt x="7688" y="3403"/>
                          <a:pt x="7593" y="2804"/>
                        </a:cubicBezTo>
                        <a:lnTo>
                          <a:pt x="11500" y="2804"/>
                        </a:lnTo>
                        <a:cubicBezTo>
                          <a:pt x="11689" y="2804"/>
                          <a:pt x="11847" y="2647"/>
                          <a:pt x="11847" y="2458"/>
                        </a:cubicBezTo>
                        <a:lnTo>
                          <a:pt x="11847" y="1071"/>
                        </a:lnTo>
                        <a:cubicBezTo>
                          <a:pt x="11910" y="882"/>
                          <a:pt x="11752" y="725"/>
                          <a:pt x="11532" y="725"/>
                        </a:cubicBezTo>
                        <a:lnTo>
                          <a:pt x="7121" y="725"/>
                        </a:lnTo>
                        <a:cubicBezTo>
                          <a:pt x="6900" y="252"/>
                          <a:pt x="6554" y="0"/>
                          <a:pt x="5955"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D2547"/>
                      </a:solidFill>
                      <a:effectLst/>
                      <a:uLnTx/>
                      <a:uFillTx/>
                      <a:latin typeface="Symbio AR+LT"/>
                      <a:ea typeface="+mn-ea"/>
                      <a:cs typeface="Symbio AR+LT"/>
                    </a:endParaRPr>
                  </a:p>
                </p:txBody>
              </p:sp>
              <p:sp>
                <p:nvSpPr>
                  <p:cNvPr id="272" name="Google Shape;1190;p42">
                    <a:extLst>
                      <a:ext uri="{FF2B5EF4-FFF2-40B4-BE49-F238E27FC236}">
                        <a16:creationId xmlns:a16="http://schemas.microsoft.com/office/drawing/2014/main" id="{84E4DAE4-C7A3-4A03-A9F5-B0AE9869C23E}"/>
                      </a:ext>
                    </a:extLst>
                  </p:cNvPr>
                  <p:cNvSpPr/>
                  <p:nvPr/>
                </p:nvSpPr>
                <p:spPr>
                  <a:xfrm>
                    <a:off x="5241900" y="2327025"/>
                    <a:ext cx="103975" cy="121325"/>
                  </a:xfrm>
                  <a:custGeom>
                    <a:avLst/>
                    <a:gdLst/>
                    <a:ahLst/>
                    <a:cxnLst/>
                    <a:rect l="l" t="t" r="r" b="b"/>
                    <a:pathLst>
                      <a:path w="4159" h="4853" extrusionOk="0">
                        <a:moveTo>
                          <a:pt x="1985" y="725"/>
                        </a:moveTo>
                        <a:cubicBezTo>
                          <a:pt x="2394" y="725"/>
                          <a:pt x="2709" y="1040"/>
                          <a:pt x="2709" y="1450"/>
                        </a:cubicBezTo>
                        <a:cubicBezTo>
                          <a:pt x="2709" y="1828"/>
                          <a:pt x="2394" y="2143"/>
                          <a:pt x="1985" y="2143"/>
                        </a:cubicBezTo>
                        <a:cubicBezTo>
                          <a:pt x="1607" y="2143"/>
                          <a:pt x="1292" y="1828"/>
                          <a:pt x="1292" y="1450"/>
                        </a:cubicBezTo>
                        <a:cubicBezTo>
                          <a:pt x="1292" y="1040"/>
                          <a:pt x="1638" y="725"/>
                          <a:pt x="1985" y="725"/>
                        </a:cubicBezTo>
                        <a:close/>
                        <a:moveTo>
                          <a:pt x="1985" y="2804"/>
                        </a:moveTo>
                        <a:cubicBezTo>
                          <a:pt x="2741" y="2804"/>
                          <a:pt x="3371" y="3435"/>
                          <a:pt x="3371" y="4191"/>
                        </a:cubicBezTo>
                        <a:lnTo>
                          <a:pt x="630" y="4191"/>
                        </a:lnTo>
                        <a:cubicBezTo>
                          <a:pt x="630" y="3435"/>
                          <a:pt x="1260" y="2804"/>
                          <a:pt x="1985" y="2804"/>
                        </a:cubicBezTo>
                        <a:close/>
                        <a:moveTo>
                          <a:pt x="2048" y="1"/>
                        </a:moveTo>
                        <a:cubicBezTo>
                          <a:pt x="1292" y="1"/>
                          <a:pt x="662" y="631"/>
                          <a:pt x="662" y="1387"/>
                        </a:cubicBezTo>
                        <a:cubicBezTo>
                          <a:pt x="662" y="1765"/>
                          <a:pt x="819" y="2111"/>
                          <a:pt x="1040" y="2332"/>
                        </a:cubicBezTo>
                        <a:cubicBezTo>
                          <a:pt x="410" y="2710"/>
                          <a:pt x="0" y="3372"/>
                          <a:pt x="0" y="4159"/>
                        </a:cubicBezTo>
                        <a:lnTo>
                          <a:pt x="0" y="4506"/>
                        </a:lnTo>
                        <a:cubicBezTo>
                          <a:pt x="0" y="4695"/>
                          <a:pt x="158" y="4852"/>
                          <a:pt x="347" y="4852"/>
                        </a:cubicBezTo>
                        <a:lnTo>
                          <a:pt x="3812" y="4852"/>
                        </a:lnTo>
                        <a:cubicBezTo>
                          <a:pt x="4001" y="4852"/>
                          <a:pt x="4159" y="4695"/>
                          <a:pt x="4159" y="4506"/>
                        </a:cubicBezTo>
                        <a:lnTo>
                          <a:pt x="4159" y="4159"/>
                        </a:lnTo>
                        <a:cubicBezTo>
                          <a:pt x="4096" y="3403"/>
                          <a:pt x="3655" y="2710"/>
                          <a:pt x="3025" y="2332"/>
                        </a:cubicBezTo>
                        <a:cubicBezTo>
                          <a:pt x="3245" y="2111"/>
                          <a:pt x="3403" y="1765"/>
                          <a:pt x="3403" y="1387"/>
                        </a:cubicBezTo>
                        <a:cubicBezTo>
                          <a:pt x="3403" y="631"/>
                          <a:pt x="2772" y="1"/>
                          <a:pt x="2048"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D2547"/>
                      </a:solidFill>
                      <a:effectLst/>
                      <a:uLnTx/>
                      <a:uFillTx/>
                      <a:latin typeface="Symbio AR+LT"/>
                      <a:ea typeface="+mn-ea"/>
                      <a:cs typeface="Symbio AR+LT"/>
                    </a:endParaRPr>
                  </a:p>
                </p:txBody>
              </p:sp>
              <p:sp>
                <p:nvSpPr>
                  <p:cNvPr id="273" name="Google Shape;1191;p42">
                    <a:extLst>
                      <a:ext uri="{FF2B5EF4-FFF2-40B4-BE49-F238E27FC236}">
                        <a16:creationId xmlns:a16="http://schemas.microsoft.com/office/drawing/2014/main" id="{67D0DB5F-764A-417D-9808-96CD5A2C30A3}"/>
                      </a:ext>
                    </a:extLst>
                  </p:cNvPr>
                  <p:cNvSpPr/>
                  <p:nvPr/>
                </p:nvSpPr>
                <p:spPr>
                  <a:xfrm>
                    <a:off x="5048925" y="2328600"/>
                    <a:ext cx="103975" cy="121325"/>
                  </a:xfrm>
                  <a:custGeom>
                    <a:avLst/>
                    <a:gdLst/>
                    <a:ahLst/>
                    <a:cxnLst/>
                    <a:rect l="l" t="t" r="r" b="b"/>
                    <a:pathLst>
                      <a:path w="4159" h="4853" extrusionOk="0">
                        <a:moveTo>
                          <a:pt x="2048" y="662"/>
                        </a:moveTo>
                        <a:cubicBezTo>
                          <a:pt x="2426" y="662"/>
                          <a:pt x="2741" y="977"/>
                          <a:pt x="2741" y="1387"/>
                        </a:cubicBezTo>
                        <a:cubicBezTo>
                          <a:pt x="2741" y="1765"/>
                          <a:pt x="2426" y="2080"/>
                          <a:pt x="2048" y="2080"/>
                        </a:cubicBezTo>
                        <a:cubicBezTo>
                          <a:pt x="1639" y="2080"/>
                          <a:pt x="1324" y="1765"/>
                          <a:pt x="1324" y="1387"/>
                        </a:cubicBezTo>
                        <a:cubicBezTo>
                          <a:pt x="1324" y="977"/>
                          <a:pt x="1670" y="662"/>
                          <a:pt x="2048" y="662"/>
                        </a:cubicBezTo>
                        <a:close/>
                        <a:moveTo>
                          <a:pt x="2048" y="2710"/>
                        </a:moveTo>
                        <a:cubicBezTo>
                          <a:pt x="2773" y="2710"/>
                          <a:pt x="3403" y="3340"/>
                          <a:pt x="3403" y="4096"/>
                        </a:cubicBezTo>
                        <a:lnTo>
                          <a:pt x="662" y="4096"/>
                        </a:lnTo>
                        <a:cubicBezTo>
                          <a:pt x="662" y="3340"/>
                          <a:pt x="1292" y="2710"/>
                          <a:pt x="2048" y="2710"/>
                        </a:cubicBezTo>
                        <a:close/>
                        <a:moveTo>
                          <a:pt x="2111" y="1"/>
                        </a:moveTo>
                        <a:cubicBezTo>
                          <a:pt x="1355" y="1"/>
                          <a:pt x="725" y="631"/>
                          <a:pt x="725" y="1387"/>
                        </a:cubicBezTo>
                        <a:cubicBezTo>
                          <a:pt x="725" y="1733"/>
                          <a:pt x="882" y="2080"/>
                          <a:pt x="1134" y="2332"/>
                        </a:cubicBezTo>
                        <a:cubicBezTo>
                          <a:pt x="410" y="2647"/>
                          <a:pt x="0" y="3340"/>
                          <a:pt x="0" y="4128"/>
                        </a:cubicBezTo>
                        <a:lnTo>
                          <a:pt x="0" y="4474"/>
                        </a:lnTo>
                        <a:cubicBezTo>
                          <a:pt x="0" y="4695"/>
                          <a:pt x="158" y="4852"/>
                          <a:pt x="347" y="4852"/>
                        </a:cubicBezTo>
                        <a:lnTo>
                          <a:pt x="3812" y="4852"/>
                        </a:lnTo>
                        <a:cubicBezTo>
                          <a:pt x="4001" y="4852"/>
                          <a:pt x="4159" y="4695"/>
                          <a:pt x="4159" y="4474"/>
                        </a:cubicBezTo>
                        <a:lnTo>
                          <a:pt x="4159" y="4128"/>
                        </a:lnTo>
                        <a:cubicBezTo>
                          <a:pt x="4159" y="3340"/>
                          <a:pt x="3718" y="2678"/>
                          <a:pt x="3088" y="2332"/>
                        </a:cubicBezTo>
                        <a:cubicBezTo>
                          <a:pt x="3340" y="2080"/>
                          <a:pt x="3497" y="1733"/>
                          <a:pt x="3497" y="1387"/>
                        </a:cubicBezTo>
                        <a:cubicBezTo>
                          <a:pt x="3497" y="631"/>
                          <a:pt x="2867" y="1"/>
                          <a:pt x="2111"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D2547"/>
                      </a:solidFill>
                      <a:effectLst/>
                      <a:uLnTx/>
                      <a:uFillTx/>
                      <a:latin typeface="Symbio AR+LT"/>
                      <a:ea typeface="+mn-ea"/>
                      <a:cs typeface="Symbio AR+LT"/>
                    </a:endParaRPr>
                  </a:p>
                </p:txBody>
              </p:sp>
            </p:grpSp>
          </p:grpSp>
          <p:sp>
            <p:nvSpPr>
              <p:cNvPr id="267" name="Rectangle 266">
                <a:extLst>
                  <a:ext uri="{FF2B5EF4-FFF2-40B4-BE49-F238E27FC236}">
                    <a16:creationId xmlns:a16="http://schemas.microsoft.com/office/drawing/2014/main" id="{5B4A2EC8-7CFD-4496-9B55-E625F2CCFD12}"/>
                  </a:ext>
                </a:extLst>
              </p:cNvPr>
              <p:cNvSpPr/>
              <p:nvPr/>
            </p:nvSpPr>
            <p:spPr>
              <a:xfrm>
                <a:off x="9366424" y="3572628"/>
                <a:ext cx="549186" cy="338554"/>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SA" sz="1600" b="1" i="0" u="none" strike="noStrike" kern="1200" cap="none" spc="0" normalizeH="0" baseline="0" noProof="0" dirty="0">
                    <a:ln>
                      <a:noFill/>
                    </a:ln>
                    <a:solidFill>
                      <a:srgbClr val="04DAD5"/>
                    </a:solidFill>
                    <a:effectLst>
                      <a:outerShdw blurRad="38100" dist="38100" dir="2700000" algn="tl">
                        <a:srgbClr val="000000">
                          <a:alpha val="43137"/>
                        </a:srgbClr>
                      </a:outerShdw>
                    </a:effectLst>
                    <a:uLnTx/>
                    <a:uFillTx/>
                    <a:latin typeface="SST Arabic" panose="020B0504030504020204" pitchFamily="34" charset="-78"/>
                    <a:ea typeface="+mn-ea"/>
                    <a:cs typeface="SST Arabic" panose="020B0504030504020204" pitchFamily="34" charset="-78"/>
                  </a:rPr>
                  <a:t>1</a:t>
                </a:r>
              </a:p>
            </p:txBody>
          </p:sp>
        </p:grpSp>
        <p:sp>
          <p:nvSpPr>
            <p:cNvPr id="277" name="Rectangle 276">
              <a:extLst>
                <a:ext uri="{FF2B5EF4-FFF2-40B4-BE49-F238E27FC236}">
                  <a16:creationId xmlns:a16="http://schemas.microsoft.com/office/drawing/2014/main" id="{0826B94C-12CE-4DD7-B8FB-F2B960BE6908}"/>
                </a:ext>
              </a:extLst>
            </p:cNvPr>
            <p:cNvSpPr/>
            <p:nvPr/>
          </p:nvSpPr>
          <p:spPr>
            <a:xfrm>
              <a:off x="7948999" y="3153059"/>
              <a:ext cx="2565967" cy="4109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ymbio AR+LT"/>
                <a:ea typeface="+mn-ea"/>
                <a:cs typeface="Symbio AR+LT"/>
              </a:endParaRPr>
            </a:p>
          </p:txBody>
        </p:sp>
        <p:grpSp>
          <p:nvGrpSpPr>
            <p:cNvPr id="278" name="Group 277">
              <a:extLst>
                <a:ext uri="{FF2B5EF4-FFF2-40B4-BE49-F238E27FC236}">
                  <a16:creationId xmlns:a16="http://schemas.microsoft.com/office/drawing/2014/main" id="{E20C4C9E-3848-41BA-B2BF-4BDC2A22C555}"/>
                </a:ext>
              </a:extLst>
            </p:cNvPr>
            <p:cNvGrpSpPr/>
            <p:nvPr/>
          </p:nvGrpSpPr>
          <p:grpSpPr>
            <a:xfrm>
              <a:off x="10272086" y="3170669"/>
              <a:ext cx="549186" cy="357216"/>
              <a:chOff x="9366424" y="3553966"/>
              <a:chExt cx="549186" cy="357216"/>
            </a:xfrm>
          </p:grpSpPr>
          <p:grpSp>
            <p:nvGrpSpPr>
              <p:cNvPr id="279" name="Group 278">
                <a:extLst>
                  <a:ext uri="{FF2B5EF4-FFF2-40B4-BE49-F238E27FC236}">
                    <a16:creationId xmlns:a16="http://schemas.microsoft.com/office/drawing/2014/main" id="{8A49BB59-160E-46DC-8084-E0F55F8FB0EF}"/>
                  </a:ext>
                </a:extLst>
              </p:cNvPr>
              <p:cNvGrpSpPr/>
              <p:nvPr/>
            </p:nvGrpSpPr>
            <p:grpSpPr>
              <a:xfrm>
                <a:off x="9453162" y="3553966"/>
                <a:ext cx="387627" cy="352509"/>
                <a:chOff x="5112361" y="3348237"/>
                <a:chExt cx="1033500" cy="1033500"/>
              </a:xfrm>
            </p:grpSpPr>
            <p:sp>
              <p:nvSpPr>
                <p:cNvPr id="281" name="Google Shape;1186;p42">
                  <a:extLst>
                    <a:ext uri="{FF2B5EF4-FFF2-40B4-BE49-F238E27FC236}">
                      <a16:creationId xmlns:a16="http://schemas.microsoft.com/office/drawing/2014/main" id="{B09B80F3-4EC3-4FBD-B5E1-588F7BBA00A9}"/>
                    </a:ext>
                  </a:extLst>
                </p:cNvPr>
                <p:cNvSpPr/>
                <p:nvPr/>
              </p:nvSpPr>
              <p:spPr>
                <a:xfrm>
                  <a:off x="5112361" y="3348237"/>
                  <a:ext cx="1033500" cy="1033500"/>
                </a:xfrm>
                <a:prstGeom prst="ellipse">
                  <a:avLst/>
                </a:prstGeom>
                <a:solidFill>
                  <a:schemeClr val="accent3">
                    <a:lumMod val="50000"/>
                  </a:scheme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0D2547"/>
                    </a:solidFill>
                    <a:effectLst/>
                    <a:uLnTx/>
                    <a:uFillTx/>
                    <a:latin typeface="Symbio AR+LT"/>
                    <a:ea typeface="+mn-ea"/>
                    <a:cs typeface="Symbio AR+LT"/>
                  </a:endParaRPr>
                </a:p>
              </p:txBody>
            </p:sp>
            <p:sp>
              <p:nvSpPr>
                <p:cNvPr id="282" name="Google Shape;1187;p42">
                  <a:extLst>
                    <a:ext uri="{FF2B5EF4-FFF2-40B4-BE49-F238E27FC236}">
                      <a16:creationId xmlns:a16="http://schemas.microsoft.com/office/drawing/2014/main" id="{A34B05E3-F749-47FA-9447-67F098478C01}"/>
                    </a:ext>
                  </a:extLst>
                </p:cNvPr>
                <p:cNvSpPr/>
                <p:nvPr/>
              </p:nvSpPr>
              <p:spPr>
                <a:xfrm>
                  <a:off x="5221432" y="3457310"/>
                  <a:ext cx="815400" cy="815400"/>
                </a:xfrm>
                <a:prstGeom prst="ellipse">
                  <a:avLst/>
                </a:prstGeom>
                <a:solidFill>
                  <a:schemeClr val="bg1"/>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endParaRPr kumimoji="0" sz="900" b="0" i="0" u="none" strike="noStrike" kern="1200" cap="none" spc="0" normalizeH="0" baseline="0" noProof="0" dirty="0">
                    <a:ln>
                      <a:noFill/>
                    </a:ln>
                    <a:solidFill>
                      <a:srgbClr val="0D2547"/>
                    </a:solidFill>
                    <a:effectLst/>
                    <a:uLnTx/>
                    <a:uFillTx/>
                    <a:latin typeface="Symbio AR+LT"/>
                    <a:ea typeface="+mn-ea"/>
                    <a:cs typeface="Symbio AR+LT"/>
                  </a:endParaRPr>
                </a:p>
              </p:txBody>
            </p:sp>
            <p:grpSp>
              <p:nvGrpSpPr>
                <p:cNvPr id="283" name="Google Shape;1188;p42">
                  <a:extLst>
                    <a:ext uri="{FF2B5EF4-FFF2-40B4-BE49-F238E27FC236}">
                      <a16:creationId xmlns:a16="http://schemas.microsoft.com/office/drawing/2014/main" id="{BAF770F6-367D-4F08-B4D0-42E6C7E70516}"/>
                    </a:ext>
                  </a:extLst>
                </p:cNvPr>
                <p:cNvGrpSpPr/>
                <p:nvPr/>
              </p:nvGrpSpPr>
              <p:grpSpPr>
                <a:xfrm>
                  <a:off x="5400545" y="3665715"/>
                  <a:ext cx="457189" cy="398590"/>
                  <a:chOff x="5046550" y="2327025"/>
                  <a:chExt cx="299325" cy="261525"/>
                </a:xfrm>
              </p:grpSpPr>
              <p:sp>
                <p:nvSpPr>
                  <p:cNvPr id="284" name="Google Shape;1189;p42">
                    <a:extLst>
                      <a:ext uri="{FF2B5EF4-FFF2-40B4-BE49-F238E27FC236}">
                        <a16:creationId xmlns:a16="http://schemas.microsoft.com/office/drawing/2014/main" id="{D16AC7D2-F33F-484D-A7B0-AA98A81D5560}"/>
                      </a:ext>
                    </a:extLst>
                  </p:cNvPr>
                  <p:cNvSpPr/>
                  <p:nvPr/>
                </p:nvSpPr>
                <p:spPr>
                  <a:xfrm>
                    <a:off x="5046550" y="2448325"/>
                    <a:ext cx="297750" cy="140225"/>
                  </a:xfrm>
                  <a:custGeom>
                    <a:avLst/>
                    <a:gdLst/>
                    <a:ahLst/>
                    <a:cxnLst/>
                    <a:rect l="l" t="t" r="r" b="b"/>
                    <a:pathLst>
                      <a:path w="11910" h="5609" extrusionOk="0">
                        <a:moveTo>
                          <a:pt x="4569" y="1386"/>
                        </a:moveTo>
                        <a:cubicBezTo>
                          <a:pt x="4538" y="1575"/>
                          <a:pt x="4506" y="1828"/>
                          <a:pt x="4443" y="2111"/>
                        </a:cubicBezTo>
                        <a:lnTo>
                          <a:pt x="757" y="2111"/>
                        </a:lnTo>
                        <a:lnTo>
                          <a:pt x="757" y="1386"/>
                        </a:lnTo>
                        <a:close/>
                        <a:moveTo>
                          <a:pt x="11185" y="1386"/>
                        </a:moveTo>
                        <a:lnTo>
                          <a:pt x="11185" y="2111"/>
                        </a:lnTo>
                        <a:lnTo>
                          <a:pt x="7530" y="2111"/>
                        </a:lnTo>
                        <a:cubicBezTo>
                          <a:pt x="7467" y="1828"/>
                          <a:pt x="7436" y="1575"/>
                          <a:pt x="7373" y="1386"/>
                        </a:cubicBezTo>
                        <a:close/>
                        <a:moveTo>
                          <a:pt x="5955" y="725"/>
                        </a:moveTo>
                        <a:cubicBezTo>
                          <a:pt x="6270" y="725"/>
                          <a:pt x="6396" y="788"/>
                          <a:pt x="6491" y="1071"/>
                        </a:cubicBezTo>
                        <a:cubicBezTo>
                          <a:pt x="6743" y="1639"/>
                          <a:pt x="6900" y="2804"/>
                          <a:pt x="7247" y="4852"/>
                        </a:cubicBezTo>
                        <a:lnTo>
                          <a:pt x="4664" y="4852"/>
                        </a:lnTo>
                        <a:cubicBezTo>
                          <a:pt x="5010" y="2804"/>
                          <a:pt x="5168" y="1639"/>
                          <a:pt x="5388" y="1071"/>
                        </a:cubicBezTo>
                        <a:cubicBezTo>
                          <a:pt x="5514" y="788"/>
                          <a:pt x="5640" y="725"/>
                          <a:pt x="5955" y="725"/>
                        </a:cubicBezTo>
                        <a:close/>
                        <a:moveTo>
                          <a:pt x="5955" y="0"/>
                        </a:moveTo>
                        <a:cubicBezTo>
                          <a:pt x="5357" y="0"/>
                          <a:pt x="5010" y="221"/>
                          <a:pt x="4758" y="725"/>
                        </a:cubicBezTo>
                        <a:lnTo>
                          <a:pt x="347" y="725"/>
                        </a:lnTo>
                        <a:cubicBezTo>
                          <a:pt x="158" y="725"/>
                          <a:pt x="1" y="882"/>
                          <a:pt x="1" y="1071"/>
                        </a:cubicBezTo>
                        <a:lnTo>
                          <a:pt x="1" y="2458"/>
                        </a:lnTo>
                        <a:cubicBezTo>
                          <a:pt x="1" y="2647"/>
                          <a:pt x="158" y="2804"/>
                          <a:pt x="347" y="2804"/>
                        </a:cubicBezTo>
                        <a:lnTo>
                          <a:pt x="4254" y="2804"/>
                        </a:lnTo>
                        <a:cubicBezTo>
                          <a:pt x="4191" y="3371"/>
                          <a:pt x="4065" y="4064"/>
                          <a:pt x="3907" y="4884"/>
                        </a:cubicBezTo>
                        <a:lnTo>
                          <a:pt x="3498" y="4884"/>
                        </a:lnTo>
                        <a:cubicBezTo>
                          <a:pt x="3309" y="4884"/>
                          <a:pt x="3151" y="5041"/>
                          <a:pt x="3151" y="5262"/>
                        </a:cubicBezTo>
                        <a:cubicBezTo>
                          <a:pt x="3151" y="5451"/>
                          <a:pt x="3309" y="5608"/>
                          <a:pt x="3498" y="5608"/>
                        </a:cubicBezTo>
                        <a:lnTo>
                          <a:pt x="8350" y="5608"/>
                        </a:lnTo>
                        <a:cubicBezTo>
                          <a:pt x="8539" y="5608"/>
                          <a:pt x="8696" y="5451"/>
                          <a:pt x="8696" y="5262"/>
                        </a:cubicBezTo>
                        <a:cubicBezTo>
                          <a:pt x="8696" y="5041"/>
                          <a:pt x="8539" y="4884"/>
                          <a:pt x="8350" y="4884"/>
                        </a:cubicBezTo>
                        <a:lnTo>
                          <a:pt x="7972" y="4884"/>
                        </a:lnTo>
                        <a:cubicBezTo>
                          <a:pt x="7814" y="4064"/>
                          <a:pt x="7688" y="3403"/>
                          <a:pt x="7593" y="2804"/>
                        </a:cubicBezTo>
                        <a:lnTo>
                          <a:pt x="11500" y="2804"/>
                        </a:lnTo>
                        <a:cubicBezTo>
                          <a:pt x="11689" y="2804"/>
                          <a:pt x="11847" y="2647"/>
                          <a:pt x="11847" y="2458"/>
                        </a:cubicBezTo>
                        <a:lnTo>
                          <a:pt x="11847" y="1071"/>
                        </a:lnTo>
                        <a:cubicBezTo>
                          <a:pt x="11910" y="882"/>
                          <a:pt x="11752" y="725"/>
                          <a:pt x="11532" y="725"/>
                        </a:cubicBezTo>
                        <a:lnTo>
                          <a:pt x="7121" y="725"/>
                        </a:lnTo>
                        <a:cubicBezTo>
                          <a:pt x="6900" y="252"/>
                          <a:pt x="6554" y="0"/>
                          <a:pt x="5955"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D2547"/>
                      </a:solidFill>
                      <a:effectLst/>
                      <a:uLnTx/>
                      <a:uFillTx/>
                      <a:latin typeface="Symbio AR+LT"/>
                      <a:ea typeface="+mn-ea"/>
                      <a:cs typeface="Symbio AR+LT"/>
                    </a:endParaRPr>
                  </a:p>
                </p:txBody>
              </p:sp>
              <p:sp>
                <p:nvSpPr>
                  <p:cNvPr id="285" name="Google Shape;1190;p42">
                    <a:extLst>
                      <a:ext uri="{FF2B5EF4-FFF2-40B4-BE49-F238E27FC236}">
                        <a16:creationId xmlns:a16="http://schemas.microsoft.com/office/drawing/2014/main" id="{83231310-0D3E-4A6E-8AAE-1C8319C3C728}"/>
                      </a:ext>
                    </a:extLst>
                  </p:cNvPr>
                  <p:cNvSpPr/>
                  <p:nvPr/>
                </p:nvSpPr>
                <p:spPr>
                  <a:xfrm>
                    <a:off x="5241900" y="2327025"/>
                    <a:ext cx="103975" cy="121325"/>
                  </a:xfrm>
                  <a:custGeom>
                    <a:avLst/>
                    <a:gdLst/>
                    <a:ahLst/>
                    <a:cxnLst/>
                    <a:rect l="l" t="t" r="r" b="b"/>
                    <a:pathLst>
                      <a:path w="4159" h="4853" extrusionOk="0">
                        <a:moveTo>
                          <a:pt x="1985" y="725"/>
                        </a:moveTo>
                        <a:cubicBezTo>
                          <a:pt x="2394" y="725"/>
                          <a:pt x="2709" y="1040"/>
                          <a:pt x="2709" y="1450"/>
                        </a:cubicBezTo>
                        <a:cubicBezTo>
                          <a:pt x="2709" y="1828"/>
                          <a:pt x="2394" y="2143"/>
                          <a:pt x="1985" y="2143"/>
                        </a:cubicBezTo>
                        <a:cubicBezTo>
                          <a:pt x="1607" y="2143"/>
                          <a:pt x="1292" y="1828"/>
                          <a:pt x="1292" y="1450"/>
                        </a:cubicBezTo>
                        <a:cubicBezTo>
                          <a:pt x="1292" y="1040"/>
                          <a:pt x="1638" y="725"/>
                          <a:pt x="1985" y="725"/>
                        </a:cubicBezTo>
                        <a:close/>
                        <a:moveTo>
                          <a:pt x="1985" y="2804"/>
                        </a:moveTo>
                        <a:cubicBezTo>
                          <a:pt x="2741" y="2804"/>
                          <a:pt x="3371" y="3435"/>
                          <a:pt x="3371" y="4191"/>
                        </a:cubicBezTo>
                        <a:lnTo>
                          <a:pt x="630" y="4191"/>
                        </a:lnTo>
                        <a:cubicBezTo>
                          <a:pt x="630" y="3435"/>
                          <a:pt x="1260" y="2804"/>
                          <a:pt x="1985" y="2804"/>
                        </a:cubicBezTo>
                        <a:close/>
                        <a:moveTo>
                          <a:pt x="2048" y="1"/>
                        </a:moveTo>
                        <a:cubicBezTo>
                          <a:pt x="1292" y="1"/>
                          <a:pt x="662" y="631"/>
                          <a:pt x="662" y="1387"/>
                        </a:cubicBezTo>
                        <a:cubicBezTo>
                          <a:pt x="662" y="1765"/>
                          <a:pt x="819" y="2111"/>
                          <a:pt x="1040" y="2332"/>
                        </a:cubicBezTo>
                        <a:cubicBezTo>
                          <a:pt x="410" y="2710"/>
                          <a:pt x="0" y="3372"/>
                          <a:pt x="0" y="4159"/>
                        </a:cubicBezTo>
                        <a:lnTo>
                          <a:pt x="0" y="4506"/>
                        </a:lnTo>
                        <a:cubicBezTo>
                          <a:pt x="0" y="4695"/>
                          <a:pt x="158" y="4852"/>
                          <a:pt x="347" y="4852"/>
                        </a:cubicBezTo>
                        <a:lnTo>
                          <a:pt x="3812" y="4852"/>
                        </a:lnTo>
                        <a:cubicBezTo>
                          <a:pt x="4001" y="4852"/>
                          <a:pt x="4159" y="4695"/>
                          <a:pt x="4159" y="4506"/>
                        </a:cubicBezTo>
                        <a:lnTo>
                          <a:pt x="4159" y="4159"/>
                        </a:lnTo>
                        <a:cubicBezTo>
                          <a:pt x="4096" y="3403"/>
                          <a:pt x="3655" y="2710"/>
                          <a:pt x="3025" y="2332"/>
                        </a:cubicBezTo>
                        <a:cubicBezTo>
                          <a:pt x="3245" y="2111"/>
                          <a:pt x="3403" y="1765"/>
                          <a:pt x="3403" y="1387"/>
                        </a:cubicBezTo>
                        <a:cubicBezTo>
                          <a:pt x="3403" y="631"/>
                          <a:pt x="2772" y="1"/>
                          <a:pt x="2048"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D2547"/>
                      </a:solidFill>
                      <a:effectLst/>
                      <a:uLnTx/>
                      <a:uFillTx/>
                      <a:latin typeface="Symbio AR+LT"/>
                      <a:ea typeface="+mn-ea"/>
                      <a:cs typeface="Symbio AR+LT"/>
                    </a:endParaRPr>
                  </a:p>
                </p:txBody>
              </p:sp>
              <p:sp>
                <p:nvSpPr>
                  <p:cNvPr id="286" name="Google Shape;1191;p42">
                    <a:extLst>
                      <a:ext uri="{FF2B5EF4-FFF2-40B4-BE49-F238E27FC236}">
                        <a16:creationId xmlns:a16="http://schemas.microsoft.com/office/drawing/2014/main" id="{47D23D20-FD08-4270-B66D-7C9CD695F332}"/>
                      </a:ext>
                    </a:extLst>
                  </p:cNvPr>
                  <p:cNvSpPr/>
                  <p:nvPr/>
                </p:nvSpPr>
                <p:spPr>
                  <a:xfrm>
                    <a:off x="5048925" y="2328600"/>
                    <a:ext cx="103975" cy="121325"/>
                  </a:xfrm>
                  <a:custGeom>
                    <a:avLst/>
                    <a:gdLst/>
                    <a:ahLst/>
                    <a:cxnLst/>
                    <a:rect l="l" t="t" r="r" b="b"/>
                    <a:pathLst>
                      <a:path w="4159" h="4853" extrusionOk="0">
                        <a:moveTo>
                          <a:pt x="2048" y="662"/>
                        </a:moveTo>
                        <a:cubicBezTo>
                          <a:pt x="2426" y="662"/>
                          <a:pt x="2741" y="977"/>
                          <a:pt x="2741" y="1387"/>
                        </a:cubicBezTo>
                        <a:cubicBezTo>
                          <a:pt x="2741" y="1765"/>
                          <a:pt x="2426" y="2080"/>
                          <a:pt x="2048" y="2080"/>
                        </a:cubicBezTo>
                        <a:cubicBezTo>
                          <a:pt x="1639" y="2080"/>
                          <a:pt x="1324" y="1765"/>
                          <a:pt x="1324" y="1387"/>
                        </a:cubicBezTo>
                        <a:cubicBezTo>
                          <a:pt x="1324" y="977"/>
                          <a:pt x="1670" y="662"/>
                          <a:pt x="2048" y="662"/>
                        </a:cubicBezTo>
                        <a:close/>
                        <a:moveTo>
                          <a:pt x="2048" y="2710"/>
                        </a:moveTo>
                        <a:cubicBezTo>
                          <a:pt x="2773" y="2710"/>
                          <a:pt x="3403" y="3340"/>
                          <a:pt x="3403" y="4096"/>
                        </a:cubicBezTo>
                        <a:lnTo>
                          <a:pt x="662" y="4096"/>
                        </a:lnTo>
                        <a:cubicBezTo>
                          <a:pt x="662" y="3340"/>
                          <a:pt x="1292" y="2710"/>
                          <a:pt x="2048" y="2710"/>
                        </a:cubicBezTo>
                        <a:close/>
                        <a:moveTo>
                          <a:pt x="2111" y="1"/>
                        </a:moveTo>
                        <a:cubicBezTo>
                          <a:pt x="1355" y="1"/>
                          <a:pt x="725" y="631"/>
                          <a:pt x="725" y="1387"/>
                        </a:cubicBezTo>
                        <a:cubicBezTo>
                          <a:pt x="725" y="1733"/>
                          <a:pt x="882" y="2080"/>
                          <a:pt x="1134" y="2332"/>
                        </a:cubicBezTo>
                        <a:cubicBezTo>
                          <a:pt x="410" y="2647"/>
                          <a:pt x="0" y="3340"/>
                          <a:pt x="0" y="4128"/>
                        </a:cubicBezTo>
                        <a:lnTo>
                          <a:pt x="0" y="4474"/>
                        </a:lnTo>
                        <a:cubicBezTo>
                          <a:pt x="0" y="4695"/>
                          <a:pt x="158" y="4852"/>
                          <a:pt x="347" y="4852"/>
                        </a:cubicBezTo>
                        <a:lnTo>
                          <a:pt x="3812" y="4852"/>
                        </a:lnTo>
                        <a:cubicBezTo>
                          <a:pt x="4001" y="4852"/>
                          <a:pt x="4159" y="4695"/>
                          <a:pt x="4159" y="4474"/>
                        </a:cubicBezTo>
                        <a:lnTo>
                          <a:pt x="4159" y="4128"/>
                        </a:lnTo>
                        <a:cubicBezTo>
                          <a:pt x="4159" y="3340"/>
                          <a:pt x="3718" y="2678"/>
                          <a:pt x="3088" y="2332"/>
                        </a:cubicBezTo>
                        <a:cubicBezTo>
                          <a:pt x="3340" y="2080"/>
                          <a:pt x="3497" y="1733"/>
                          <a:pt x="3497" y="1387"/>
                        </a:cubicBezTo>
                        <a:cubicBezTo>
                          <a:pt x="3497" y="631"/>
                          <a:pt x="2867" y="1"/>
                          <a:pt x="2111"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D2547"/>
                      </a:solidFill>
                      <a:effectLst/>
                      <a:uLnTx/>
                      <a:uFillTx/>
                      <a:latin typeface="Symbio AR+LT"/>
                      <a:ea typeface="+mn-ea"/>
                      <a:cs typeface="Symbio AR+LT"/>
                    </a:endParaRPr>
                  </a:p>
                </p:txBody>
              </p:sp>
            </p:grpSp>
          </p:grpSp>
          <p:sp>
            <p:nvSpPr>
              <p:cNvPr id="280" name="Rectangle 279">
                <a:extLst>
                  <a:ext uri="{FF2B5EF4-FFF2-40B4-BE49-F238E27FC236}">
                    <a16:creationId xmlns:a16="http://schemas.microsoft.com/office/drawing/2014/main" id="{7B93AEE8-4824-4B43-9721-6039AB0772A3}"/>
                  </a:ext>
                </a:extLst>
              </p:cNvPr>
              <p:cNvSpPr/>
              <p:nvPr/>
            </p:nvSpPr>
            <p:spPr>
              <a:xfrm>
                <a:off x="9366424" y="3572628"/>
                <a:ext cx="549186" cy="338554"/>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SA" sz="1600" b="1" i="0" u="none" strike="noStrike" kern="1200" cap="none" spc="0" normalizeH="0" baseline="0" noProof="0" dirty="0">
                    <a:ln>
                      <a:noFill/>
                    </a:ln>
                    <a:solidFill>
                      <a:srgbClr val="04DAD5"/>
                    </a:solidFill>
                    <a:effectLst>
                      <a:outerShdw blurRad="38100" dist="38100" dir="2700000" algn="tl">
                        <a:srgbClr val="000000">
                          <a:alpha val="43137"/>
                        </a:srgbClr>
                      </a:outerShdw>
                    </a:effectLst>
                    <a:uLnTx/>
                    <a:uFillTx/>
                    <a:latin typeface="SST Arabic" panose="020B0504030504020204" pitchFamily="34" charset="-78"/>
                    <a:ea typeface="+mn-ea"/>
                    <a:cs typeface="SST Arabic" panose="020B0504030504020204" pitchFamily="34" charset="-78"/>
                  </a:rPr>
                  <a:t>2</a:t>
                </a:r>
              </a:p>
            </p:txBody>
          </p:sp>
        </p:grpSp>
        <p:sp>
          <p:nvSpPr>
            <p:cNvPr id="287" name="Title 1">
              <a:extLst>
                <a:ext uri="{FF2B5EF4-FFF2-40B4-BE49-F238E27FC236}">
                  <a16:creationId xmlns:a16="http://schemas.microsoft.com/office/drawing/2014/main" id="{E084D187-DE3E-4990-ABA6-081476B971D8}"/>
                </a:ext>
              </a:extLst>
            </p:cNvPr>
            <p:cNvSpPr txBox="1">
              <a:spLocks/>
            </p:cNvSpPr>
            <p:nvPr/>
          </p:nvSpPr>
          <p:spPr>
            <a:xfrm>
              <a:off x="7631059" y="3232084"/>
              <a:ext cx="3115808" cy="352509"/>
            </a:xfrm>
            <a:prstGeom prst="rect">
              <a:avLst/>
            </a:prstGeom>
          </p:spPr>
          <p:txBody>
            <a:bodyPr vert="horz" lIns="0" tIns="0" rIns="0" bIns="0" rtlCol="0" anchor="t">
              <a:noAutofit/>
            </a:bodyPr>
            <a:lstStyle>
              <a:lvl1pPr algn="r" defTabSz="914400" rtl="1" eaLnBrk="1" latinLnBrk="0" hangingPunct="1">
                <a:lnSpc>
                  <a:spcPct val="90000"/>
                </a:lnSpc>
                <a:spcBef>
                  <a:spcPct val="0"/>
                </a:spcBef>
                <a:buNone/>
                <a:defRPr sz="2600" kern="1200">
                  <a:solidFill>
                    <a:schemeClr val="accent3"/>
                  </a:solidFill>
                  <a:latin typeface="Greta Arabic" pitchFamily="2" charset="-78"/>
                  <a:ea typeface="+mj-ea"/>
                  <a:cs typeface="+mj-cs"/>
                </a:defRPr>
              </a:lvl1pPr>
            </a:lstStyle>
            <a:p>
              <a:pPr marL="0" marR="0" lvl="0" indent="0" algn="ctr" defTabSz="914400" rtl="1" eaLnBrk="1" fontAlgn="auto" latinLnBrk="0" hangingPunct="1">
                <a:lnSpc>
                  <a:spcPct val="90000"/>
                </a:lnSpc>
                <a:spcBef>
                  <a:spcPct val="0"/>
                </a:spcBef>
                <a:spcAft>
                  <a:spcPts val="0"/>
                </a:spcAft>
                <a:buClrTx/>
                <a:buSzTx/>
                <a:buFontTx/>
                <a:buNone/>
                <a:tabLst/>
                <a:defRPr/>
              </a:pPr>
              <a:r>
                <a:rPr kumimoji="0" lang="ar-SA" sz="1000" b="0" i="0" u="none" strike="noStrike" kern="1200" cap="none" spc="0" normalizeH="0" baseline="0" noProof="0" dirty="0">
                  <a:ln>
                    <a:noFill/>
                  </a:ln>
                  <a:solidFill>
                    <a:srgbClr val="575756">
                      <a:lumMod val="50000"/>
                    </a:srgbClr>
                  </a:solidFill>
                  <a:effectLst/>
                  <a:uLnTx/>
                  <a:uFillTx/>
                  <a:latin typeface="Somar Light" panose="00000400000000000000" pitchFamily="50" charset="-78"/>
                  <a:ea typeface="+mj-ea"/>
                  <a:cs typeface="Somar Light" panose="00000400000000000000" pitchFamily="50" charset="-78"/>
                </a:rPr>
                <a:t>ارتباط حركات المسافر</a:t>
              </a:r>
            </a:p>
            <a:p>
              <a:pPr marL="0" marR="0" lvl="0" indent="0" algn="ctr" defTabSz="914400" rtl="1" eaLnBrk="1" fontAlgn="auto" latinLnBrk="0" hangingPunct="1">
                <a:lnSpc>
                  <a:spcPct val="90000"/>
                </a:lnSpc>
                <a:spcBef>
                  <a:spcPct val="0"/>
                </a:spcBef>
                <a:spcAft>
                  <a:spcPts val="0"/>
                </a:spcAft>
                <a:buClrTx/>
                <a:buSzTx/>
                <a:buFontTx/>
                <a:buNone/>
                <a:tabLst/>
                <a:defRPr/>
              </a:pPr>
              <a:r>
                <a:rPr kumimoji="0" lang="ar-SA" sz="1000" b="0" i="0" u="none" strike="noStrike" kern="1200" cap="none" spc="0" normalizeH="0" baseline="0" noProof="0" dirty="0">
                  <a:ln>
                    <a:noFill/>
                  </a:ln>
                  <a:solidFill>
                    <a:srgbClr val="575756">
                      <a:lumMod val="50000"/>
                    </a:srgbClr>
                  </a:solidFill>
                  <a:effectLst/>
                  <a:uLnTx/>
                  <a:uFillTx/>
                  <a:latin typeface="Somar Light" panose="00000400000000000000" pitchFamily="50" charset="-78"/>
                  <a:ea typeface="+mj-ea"/>
                  <a:cs typeface="Somar Light" panose="00000400000000000000" pitchFamily="50" charset="-78"/>
                </a:rPr>
                <a:t>  </a:t>
              </a:r>
              <a:r>
                <a:rPr kumimoji="0" lang="ar-SA" sz="1000" b="0" i="0" u="none" strike="noStrike" kern="1200" cap="none" spc="0" normalizeH="0" baseline="0" noProof="0" dirty="0">
                  <a:ln>
                    <a:noFill/>
                  </a:ln>
                  <a:solidFill>
                    <a:srgbClr val="04ACA8"/>
                  </a:solidFill>
                  <a:effectLst/>
                  <a:uLnTx/>
                  <a:uFillTx/>
                  <a:latin typeface="Somar Light" panose="00000400000000000000" pitchFamily="50" charset="-78"/>
                  <a:ea typeface="+mj-ea"/>
                  <a:cs typeface="Somar Bold"/>
                </a:rPr>
                <a:t>بثلاث مركبات </a:t>
              </a:r>
              <a:r>
                <a:rPr kumimoji="0" lang="ar-SA" sz="1000" b="0" i="0" u="none" strike="noStrike" kern="1200" cap="none" spc="0" normalizeH="0" baseline="0" noProof="0" dirty="0">
                  <a:ln>
                    <a:noFill/>
                  </a:ln>
                  <a:solidFill>
                    <a:srgbClr val="575756">
                      <a:lumMod val="50000"/>
                    </a:srgbClr>
                  </a:solidFill>
                  <a:effectLst/>
                  <a:uLnTx/>
                  <a:uFillTx/>
                  <a:latin typeface="Somar Light" panose="00000400000000000000" pitchFamily="50" charset="-78"/>
                  <a:ea typeface="+mj-ea"/>
                  <a:cs typeface="Somar Bold"/>
                </a:rPr>
                <a:t>مختلفة  على الأقل   </a:t>
              </a:r>
              <a:endParaRPr kumimoji="0" lang="en-US" sz="1000" b="1" i="0" u="none" strike="noStrike" kern="1200" cap="none" spc="0" normalizeH="0" baseline="0" noProof="0" dirty="0">
                <a:ln>
                  <a:noFill/>
                </a:ln>
                <a:solidFill>
                  <a:srgbClr val="575756">
                    <a:lumMod val="50000"/>
                  </a:srgbClr>
                </a:solidFill>
                <a:effectLst/>
                <a:uLnTx/>
                <a:uFillTx/>
                <a:latin typeface="Somar Bold"/>
                <a:ea typeface="+mj-ea"/>
                <a:cs typeface="Somar Bold"/>
              </a:endParaRPr>
            </a:p>
          </p:txBody>
        </p:sp>
        <p:sp>
          <p:nvSpPr>
            <p:cNvPr id="247" name="Title 1">
              <a:extLst>
                <a:ext uri="{FF2B5EF4-FFF2-40B4-BE49-F238E27FC236}">
                  <a16:creationId xmlns:a16="http://schemas.microsoft.com/office/drawing/2014/main" id="{7AC40673-5FBF-4721-BE58-41244E6BE21F}"/>
                </a:ext>
              </a:extLst>
            </p:cNvPr>
            <p:cNvSpPr txBox="1">
              <a:spLocks/>
            </p:cNvSpPr>
            <p:nvPr/>
          </p:nvSpPr>
          <p:spPr>
            <a:xfrm>
              <a:off x="7525026" y="2486896"/>
              <a:ext cx="3394702" cy="352509"/>
            </a:xfrm>
            <a:prstGeom prst="rect">
              <a:avLst/>
            </a:prstGeom>
          </p:spPr>
          <p:txBody>
            <a:bodyPr vert="horz" lIns="0" tIns="0" rIns="0" bIns="0" rtlCol="0" anchor="t">
              <a:noAutofit/>
            </a:bodyPr>
            <a:lstStyle>
              <a:lvl1pPr algn="r" defTabSz="914400" rtl="1" eaLnBrk="1" latinLnBrk="0" hangingPunct="1">
                <a:lnSpc>
                  <a:spcPct val="90000"/>
                </a:lnSpc>
                <a:spcBef>
                  <a:spcPct val="0"/>
                </a:spcBef>
                <a:buNone/>
                <a:defRPr sz="2600" kern="1200">
                  <a:solidFill>
                    <a:schemeClr val="accent3"/>
                  </a:solidFill>
                  <a:latin typeface="Greta Arabic" pitchFamily="2" charset="-78"/>
                  <a:ea typeface="+mj-ea"/>
                  <a:cs typeface="+mj-cs"/>
                </a:defRPr>
              </a:lvl1pPr>
            </a:lstStyle>
            <a:p>
              <a:pPr marL="0" marR="0" lvl="0" indent="0" algn="ctr" defTabSz="914400" rtl="1" eaLnBrk="1" fontAlgn="auto" latinLnBrk="0" hangingPunct="1">
                <a:lnSpc>
                  <a:spcPct val="90000"/>
                </a:lnSpc>
                <a:spcBef>
                  <a:spcPct val="0"/>
                </a:spcBef>
                <a:spcAft>
                  <a:spcPts val="0"/>
                </a:spcAft>
                <a:buClrTx/>
                <a:buSzTx/>
                <a:buFontTx/>
                <a:buNone/>
                <a:tabLst/>
                <a:defRPr/>
              </a:pPr>
              <a:r>
                <a:rPr kumimoji="0" lang="ar-SA" sz="1000" b="0" i="0" u="none" strike="noStrike" kern="1200" cap="none" spc="0" normalizeH="0" baseline="0" noProof="0" dirty="0">
                  <a:ln>
                    <a:noFill/>
                  </a:ln>
                  <a:solidFill>
                    <a:srgbClr val="0D2547"/>
                  </a:solidFill>
                  <a:effectLst/>
                  <a:uLnTx/>
                  <a:uFillTx/>
                  <a:latin typeface="Somar Light" panose="00000400000000000000" pitchFamily="50" charset="-78"/>
                  <a:ea typeface="+mj-ea"/>
                  <a:cs typeface="Somar Bold"/>
                </a:rPr>
                <a:t> </a:t>
              </a:r>
            </a:p>
            <a:p>
              <a:pPr marL="0" marR="0" lvl="0" indent="0" algn="ctr" defTabSz="914400" rtl="1" eaLnBrk="1" fontAlgn="auto" latinLnBrk="0" hangingPunct="1">
                <a:lnSpc>
                  <a:spcPct val="90000"/>
                </a:lnSpc>
                <a:spcBef>
                  <a:spcPct val="0"/>
                </a:spcBef>
                <a:spcAft>
                  <a:spcPts val="0"/>
                </a:spcAft>
                <a:buClrTx/>
                <a:buSzTx/>
                <a:buFontTx/>
                <a:buNone/>
                <a:tabLst/>
                <a:defRPr/>
              </a:pPr>
              <a:r>
                <a:rPr kumimoji="0" lang="ar-SA" sz="1000" b="0" i="0" u="none" strike="noStrike" kern="1200" cap="none" spc="0" normalizeH="0" baseline="0" noProof="0" dirty="0">
                  <a:ln>
                    <a:noFill/>
                  </a:ln>
                  <a:solidFill>
                    <a:srgbClr val="575756">
                      <a:lumMod val="50000"/>
                    </a:srgbClr>
                  </a:solidFill>
                  <a:effectLst/>
                  <a:uLnTx/>
                  <a:uFillTx/>
                  <a:latin typeface="Somar Light" panose="00000400000000000000" pitchFamily="50" charset="-78"/>
                  <a:ea typeface="+mj-ea"/>
                  <a:cs typeface="Somar Light" panose="00000400000000000000" pitchFamily="50" charset="-78"/>
                </a:rPr>
                <a:t>لدى المسافر </a:t>
              </a:r>
              <a:r>
                <a:rPr kumimoji="0" lang="ar-SA" sz="1000" b="0" i="0" u="none" strike="noStrike" kern="1200" cap="none" spc="0" normalizeH="0" baseline="0" noProof="0" dirty="0">
                  <a:ln>
                    <a:noFill/>
                  </a:ln>
                  <a:solidFill>
                    <a:srgbClr val="575756">
                      <a:lumMod val="50000"/>
                    </a:srgbClr>
                  </a:solidFill>
                  <a:effectLst/>
                  <a:uLnTx/>
                  <a:uFillTx/>
                  <a:latin typeface="Somar Light" panose="00000400000000000000" pitchFamily="50" charset="-78"/>
                  <a:ea typeface="+mj-ea"/>
                  <a:cs typeface="Somar Bold"/>
                </a:rPr>
                <a:t>على الأقل </a:t>
              </a:r>
              <a:r>
                <a:rPr kumimoji="0" lang="ar-SA" sz="1000" b="0" i="0" u="none" strike="noStrike" kern="1200" cap="none" spc="0" normalizeH="0" baseline="0" noProof="0" dirty="0">
                  <a:ln>
                    <a:noFill/>
                  </a:ln>
                  <a:solidFill>
                    <a:srgbClr val="04ACA8"/>
                  </a:solidFill>
                  <a:effectLst/>
                  <a:uLnTx/>
                  <a:uFillTx/>
                  <a:latin typeface="Somar Light" panose="00000400000000000000" pitchFamily="50" charset="-78"/>
                  <a:ea typeface="+mj-ea"/>
                  <a:cs typeface="Somar Bold"/>
                </a:rPr>
                <a:t>5</a:t>
              </a:r>
              <a:r>
                <a:rPr kumimoji="0" lang="ar-SA" sz="1000" b="0" i="0" u="none" strike="noStrike" kern="1200" cap="none" spc="0" normalizeH="0" baseline="0" noProof="0" dirty="0">
                  <a:ln>
                    <a:noFill/>
                  </a:ln>
                  <a:solidFill>
                    <a:srgbClr val="0D2547"/>
                  </a:solidFill>
                  <a:effectLst/>
                  <a:uLnTx/>
                  <a:uFillTx/>
                  <a:latin typeface="Somar Light" panose="00000400000000000000" pitchFamily="50" charset="-78"/>
                  <a:ea typeface="+mj-ea"/>
                  <a:cs typeface="Somar Bold"/>
                </a:rPr>
                <a:t> </a:t>
              </a:r>
              <a:r>
                <a:rPr kumimoji="0" lang="ar-SA" sz="1000" b="0" i="0" u="none" strike="noStrike" kern="1200" cap="none" spc="0" normalizeH="0" baseline="0" noProof="0" dirty="0">
                  <a:ln>
                    <a:noFill/>
                  </a:ln>
                  <a:solidFill>
                    <a:srgbClr val="575756">
                      <a:lumMod val="50000"/>
                    </a:srgbClr>
                  </a:solidFill>
                  <a:effectLst/>
                  <a:uLnTx/>
                  <a:uFillTx/>
                  <a:latin typeface="Somar Light" panose="00000400000000000000" pitchFamily="50" charset="-78"/>
                  <a:ea typeface="+mj-ea"/>
                  <a:cs typeface="Somar Bold"/>
                </a:rPr>
                <a:t>حركات</a:t>
              </a:r>
            </a:p>
            <a:p>
              <a:pPr marL="0" marR="0" lvl="0" indent="0" algn="ctr" defTabSz="914400" rtl="1" eaLnBrk="1" fontAlgn="auto" latinLnBrk="0" hangingPunct="1">
                <a:lnSpc>
                  <a:spcPct val="90000"/>
                </a:lnSpc>
                <a:spcBef>
                  <a:spcPct val="0"/>
                </a:spcBef>
                <a:spcAft>
                  <a:spcPts val="0"/>
                </a:spcAft>
                <a:buClrTx/>
                <a:buSzTx/>
                <a:buFontTx/>
                <a:buNone/>
                <a:tabLst/>
                <a:defRPr/>
              </a:pPr>
              <a:r>
                <a:rPr kumimoji="0" lang="ar-SA" sz="1000" b="0" i="0" u="none" strike="noStrike" kern="1200" cap="none" spc="0" normalizeH="0" baseline="0" noProof="0" dirty="0">
                  <a:ln>
                    <a:noFill/>
                  </a:ln>
                  <a:solidFill>
                    <a:srgbClr val="0D2547"/>
                  </a:solidFill>
                  <a:effectLst/>
                  <a:uLnTx/>
                  <a:uFillTx/>
                  <a:latin typeface="Somar Light" panose="00000400000000000000" pitchFamily="50" charset="-78"/>
                  <a:ea typeface="+mj-ea"/>
                  <a:cs typeface="Somar Bold"/>
                </a:rPr>
                <a:t> </a:t>
              </a:r>
              <a:r>
                <a:rPr kumimoji="0" lang="ar-SA" sz="1000" b="0" i="0" u="none" strike="noStrike" kern="1200" cap="none" spc="0" normalizeH="0" baseline="0" noProof="0" dirty="0">
                  <a:ln>
                    <a:noFill/>
                  </a:ln>
                  <a:solidFill>
                    <a:srgbClr val="575756">
                      <a:lumMod val="50000"/>
                    </a:srgbClr>
                  </a:solidFill>
                  <a:effectLst/>
                  <a:uLnTx/>
                  <a:uFillTx/>
                  <a:latin typeface="Somar Light" panose="00000400000000000000" pitchFamily="50" charset="-78"/>
                  <a:ea typeface="+mj-ea"/>
                  <a:cs typeface="Somar Bold"/>
                </a:rPr>
                <a:t>مختلفة</a:t>
              </a:r>
              <a:r>
                <a:rPr kumimoji="0" lang="ar-SA" sz="1000" b="0" i="0" u="none" strike="noStrike" kern="1200" cap="none" spc="0" normalizeH="0" baseline="0" noProof="0" dirty="0">
                  <a:ln>
                    <a:noFill/>
                  </a:ln>
                  <a:solidFill>
                    <a:srgbClr val="0D2547"/>
                  </a:solidFill>
                  <a:effectLst/>
                  <a:uLnTx/>
                  <a:uFillTx/>
                  <a:latin typeface="Somar Light" panose="00000400000000000000" pitchFamily="50" charset="-78"/>
                  <a:ea typeface="+mj-ea"/>
                  <a:cs typeface="Somar Bold"/>
                </a:rPr>
                <a:t> (</a:t>
              </a:r>
              <a:r>
                <a:rPr kumimoji="0" lang="ar-SA" sz="1000" b="0" i="0" u="none" strike="noStrike" kern="1200" cap="none" spc="0" normalizeH="0" baseline="0" noProof="0" dirty="0">
                  <a:ln>
                    <a:noFill/>
                  </a:ln>
                  <a:solidFill>
                    <a:srgbClr val="04ACA8"/>
                  </a:solidFill>
                  <a:effectLst/>
                  <a:uLnTx/>
                  <a:uFillTx/>
                  <a:latin typeface="Somar Light" panose="00000400000000000000" pitchFamily="50" charset="-78"/>
                  <a:ea typeface="+mj-ea"/>
                  <a:cs typeface="Somar Bold"/>
                </a:rPr>
                <a:t>دخول وخروج</a:t>
              </a:r>
              <a:r>
                <a:rPr kumimoji="0" lang="ar-SA" sz="1000" b="0" i="0" u="none" strike="noStrike" kern="1200" cap="none" spc="0" normalizeH="0" baseline="0" noProof="0" dirty="0">
                  <a:ln>
                    <a:noFill/>
                  </a:ln>
                  <a:solidFill>
                    <a:srgbClr val="0D2547"/>
                  </a:solidFill>
                  <a:effectLst/>
                  <a:uLnTx/>
                  <a:uFillTx/>
                  <a:latin typeface="Somar Light" panose="00000400000000000000" pitchFamily="50" charset="-78"/>
                  <a:ea typeface="+mj-ea"/>
                  <a:cs typeface="Somar Bold"/>
                </a:rPr>
                <a:t>) خلال 3 ايام</a:t>
              </a:r>
              <a:endParaRPr kumimoji="0" lang="en-US" sz="1000" b="0" i="0" u="none" strike="noStrike" kern="1200" cap="none" spc="0" normalizeH="0" baseline="0" noProof="0" dirty="0">
                <a:ln>
                  <a:noFill/>
                </a:ln>
                <a:solidFill>
                  <a:srgbClr val="04ACA8"/>
                </a:solidFill>
                <a:effectLst/>
                <a:uLnTx/>
                <a:uFillTx/>
                <a:latin typeface="Somar Light" panose="00000400000000000000" pitchFamily="50" charset="-78"/>
                <a:ea typeface="+mj-ea"/>
                <a:cs typeface="Somar Bold"/>
              </a:endParaRPr>
            </a:p>
          </p:txBody>
        </p:sp>
      </p:grpSp>
      <p:grpSp>
        <p:nvGrpSpPr>
          <p:cNvPr id="153" name="Group 152">
            <a:extLst>
              <a:ext uri="{FF2B5EF4-FFF2-40B4-BE49-F238E27FC236}">
                <a16:creationId xmlns:a16="http://schemas.microsoft.com/office/drawing/2014/main" id="{775EB514-A9F2-4B8B-89E4-1B6659261A2D}"/>
              </a:ext>
            </a:extLst>
          </p:cNvPr>
          <p:cNvGrpSpPr/>
          <p:nvPr/>
        </p:nvGrpSpPr>
        <p:grpSpPr>
          <a:xfrm>
            <a:off x="8413239" y="4817823"/>
            <a:ext cx="1053790" cy="300332"/>
            <a:chOff x="7137511" y="883921"/>
            <a:chExt cx="1671662" cy="470421"/>
          </a:xfrm>
        </p:grpSpPr>
        <p:sp>
          <p:nvSpPr>
            <p:cNvPr id="154" name="Rectangle: Rounded Corners 153">
              <a:extLst>
                <a:ext uri="{FF2B5EF4-FFF2-40B4-BE49-F238E27FC236}">
                  <a16:creationId xmlns:a16="http://schemas.microsoft.com/office/drawing/2014/main" id="{AF4A41F5-65FA-4862-8AAB-7D9DF04D66DF}"/>
                </a:ext>
              </a:extLst>
            </p:cNvPr>
            <p:cNvSpPr/>
            <p:nvPr/>
          </p:nvSpPr>
          <p:spPr>
            <a:xfrm>
              <a:off x="7137511" y="883921"/>
              <a:ext cx="1671662" cy="416560"/>
            </a:xfrm>
            <a:prstGeom prst="roundRect">
              <a:avLst/>
            </a:prstGeom>
            <a:solidFill>
              <a:srgbClr val="049A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ymbio AR+LT"/>
                <a:ea typeface="+mn-ea"/>
                <a:cs typeface="Symbio AR+LT"/>
              </a:endParaRPr>
            </a:p>
          </p:txBody>
        </p:sp>
        <p:sp>
          <p:nvSpPr>
            <p:cNvPr id="155" name="Rectangle: Rounded Corners 154">
              <a:extLst>
                <a:ext uri="{FF2B5EF4-FFF2-40B4-BE49-F238E27FC236}">
                  <a16:creationId xmlns:a16="http://schemas.microsoft.com/office/drawing/2014/main" id="{F5BF2A2A-D760-41A5-84CE-17FFF77C61F7}"/>
                </a:ext>
              </a:extLst>
            </p:cNvPr>
            <p:cNvSpPr/>
            <p:nvPr/>
          </p:nvSpPr>
          <p:spPr>
            <a:xfrm>
              <a:off x="7221247" y="972591"/>
              <a:ext cx="1481756" cy="381751"/>
            </a:xfrm>
            <a:prstGeom prst="roundRect">
              <a:avLst/>
            </a:prstGeom>
            <a:solidFill>
              <a:schemeClr val="bg1"/>
            </a:solidFill>
            <a:ln>
              <a:solidFill>
                <a:schemeClr val="bg1">
                  <a:lumMod val="7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ymbio AR+LT"/>
                <a:ea typeface="+mn-ea"/>
                <a:cs typeface="Symbio AR+LT"/>
              </a:endParaRPr>
            </a:p>
          </p:txBody>
        </p:sp>
      </p:grpSp>
      <p:grpSp>
        <p:nvGrpSpPr>
          <p:cNvPr id="156" name="Group 155">
            <a:extLst>
              <a:ext uri="{FF2B5EF4-FFF2-40B4-BE49-F238E27FC236}">
                <a16:creationId xmlns:a16="http://schemas.microsoft.com/office/drawing/2014/main" id="{57C1B577-BF3C-4667-A5A7-372202E39BF2}"/>
              </a:ext>
            </a:extLst>
          </p:cNvPr>
          <p:cNvGrpSpPr/>
          <p:nvPr/>
        </p:nvGrpSpPr>
        <p:grpSpPr>
          <a:xfrm>
            <a:off x="5584676" y="4817823"/>
            <a:ext cx="1053790" cy="300332"/>
            <a:chOff x="7137511" y="883921"/>
            <a:chExt cx="1671662" cy="470421"/>
          </a:xfrm>
        </p:grpSpPr>
        <p:sp>
          <p:nvSpPr>
            <p:cNvPr id="157" name="Rectangle: Rounded Corners 156">
              <a:extLst>
                <a:ext uri="{FF2B5EF4-FFF2-40B4-BE49-F238E27FC236}">
                  <a16:creationId xmlns:a16="http://schemas.microsoft.com/office/drawing/2014/main" id="{D2116A65-1CB4-48F0-A86B-440336467300}"/>
                </a:ext>
              </a:extLst>
            </p:cNvPr>
            <p:cNvSpPr/>
            <p:nvPr/>
          </p:nvSpPr>
          <p:spPr>
            <a:xfrm>
              <a:off x="7137511" y="883921"/>
              <a:ext cx="1671662" cy="416560"/>
            </a:xfrm>
            <a:prstGeom prst="roundRect">
              <a:avLst/>
            </a:prstGeom>
            <a:solidFill>
              <a:srgbClr val="049A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ymbio AR+LT"/>
                <a:ea typeface="+mn-ea"/>
                <a:cs typeface="Symbio AR+LT"/>
              </a:endParaRPr>
            </a:p>
          </p:txBody>
        </p:sp>
        <p:sp>
          <p:nvSpPr>
            <p:cNvPr id="158" name="Rectangle: Rounded Corners 157">
              <a:extLst>
                <a:ext uri="{FF2B5EF4-FFF2-40B4-BE49-F238E27FC236}">
                  <a16:creationId xmlns:a16="http://schemas.microsoft.com/office/drawing/2014/main" id="{E0B8327A-31AD-40B8-BDBE-48103A2FF3D8}"/>
                </a:ext>
              </a:extLst>
            </p:cNvPr>
            <p:cNvSpPr/>
            <p:nvPr/>
          </p:nvSpPr>
          <p:spPr>
            <a:xfrm>
              <a:off x="7221247" y="972591"/>
              <a:ext cx="1481756" cy="381751"/>
            </a:xfrm>
            <a:prstGeom prst="roundRect">
              <a:avLst/>
            </a:prstGeom>
            <a:solidFill>
              <a:schemeClr val="bg1"/>
            </a:solidFill>
            <a:ln>
              <a:solidFill>
                <a:schemeClr val="bg1">
                  <a:lumMod val="7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ymbio AR+LT"/>
                <a:ea typeface="+mn-ea"/>
                <a:cs typeface="Symbio AR+LT"/>
              </a:endParaRPr>
            </a:p>
          </p:txBody>
        </p:sp>
      </p:grpSp>
      <p:grpSp>
        <p:nvGrpSpPr>
          <p:cNvPr id="159" name="Group 158">
            <a:extLst>
              <a:ext uri="{FF2B5EF4-FFF2-40B4-BE49-F238E27FC236}">
                <a16:creationId xmlns:a16="http://schemas.microsoft.com/office/drawing/2014/main" id="{6C93A4AC-B6A3-44F2-9FEE-43E9FBDDE17A}"/>
              </a:ext>
            </a:extLst>
          </p:cNvPr>
          <p:cNvGrpSpPr/>
          <p:nvPr/>
        </p:nvGrpSpPr>
        <p:grpSpPr>
          <a:xfrm>
            <a:off x="2756112" y="4817823"/>
            <a:ext cx="1053790" cy="300332"/>
            <a:chOff x="7137511" y="883921"/>
            <a:chExt cx="1671662" cy="470421"/>
          </a:xfrm>
        </p:grpSpPr>
        <p:sp>
          <p:nvSpPr>
            <p:cNvPr id="160" name="Rectangle: Rounded Corners 159">
              <a:extLst>
                <a:ext uri="{FF2B5EF4-FFF2-40B4-BE49-F238E27FC236}">
                  <a16:creationId xmlns:a16="http://schemas.microsoft.com/office/drawing/2014/main" id="{DBF90903-7165-49F7-A821-22F474AF5A6B}"/>
                </a:ext>
              </a:extLst>
            </p:cNvPr>
            <p:cNvSpPr/>
            <p:nvPr/>
          </p:nvSpPr>
          <p:spPr>
            <a:xfrm>
              <a:off x="7137511" y="883921"/>
              <a:ext cx="1671662" cy="416560"/>
            </a:xfrm>
            <a:prstGeom prst="roundRect">
              <a:avLst/>
            </a:prstGeom>
            <a:solidFill>
              <a:srgbClr val="049A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ymbio AR+LT"/>
                <a:ea typeface="+mn-ea"/>
                <a:cs typeface="Symbio AR+LT"/>
              </a:endParaRPr>
            </a:p>
          </p:txBody>
        </p:sp>
        <p:sp>
          <p:nvSpPr>
            <p:cNvPr id="161" name="Rectangle: Rounded Corners 160">
              <a:extLst>
                <a:ext uri="{FF2B5EF4-FFF2-40B4-BE49-F238E27FC236}">
                  <a16:creationId xmlns:a16="http://schemas.microsoft.com/office/drawing/2014/main" id="{D7B53868-DB3E-447F-9D3C-1DA045AEBBFB}"/>
                </a:ext>
              </a:extLst>
            </p:cNvPr>
            <p:cNvSpPr/>
            <p:nvPr/>
          </p:nvSpPr>
          <p:spPr>
            <a:xfrm>
              <a:off x="7221247" y="972591"/>
              <a:ext cx="1481756" cy="381751"/>
            </a:xfrm>
            <a:prstGeom prst="roundRect">
              <a:avLst/>
            </a:prstGeom>
            <a:solidFill>
              <a:schemeClr val="bg1"/>
            </a:solidFill>
            <a:ln>
              <a:solidFill>
                <a:schemeClr val="bg1">
                  <a:lumMod val="7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ymbio AR+LT"/>
                <a:ea typeface="+mn-ea"/>
                <a:cs typeface="Symbio AR+LT"/>
              </a:endParaRPr>
            </a:p>
          </p:txBody>
        </p:sp>
      </p:grpSp>
      <p:sp>
        <p:nvSpPr>
          <p:cNvPr id="162" name="Title 1">
            <a:extLst>
              <a:ext uri="{FF2B5EF4-FFF2-40B4-BE49-F238E27FC236}">
                <a16:creationId xmlns:a16="http://schemas.microsoft.com/office/drawing/2014/main" id="{86E3733A-4ABB-41F6-9DB4-358722353A51}"/>
              </a:ext>
            </a:extLst>
          </p:cNvPr>
          <p:cNvSpPr txBox="1">
            <a:spLocks/>
          </p:cNvSpPr>
          <p:nvPr/>
        </p:nvSpPr>
        <p:spPr>
          <a:xfrm>
            <a:off x="6867459" y="4928246"/>
            <a:ext cx="2379578" cy="352509"/>
          </a:xfrm>
          <a:prstGeom prst="rect">
            <a:avLst/>
          </a:prstGeom>
        </p:spPr>
        <p:txBody>
          <a:bodyPr vert="horz" lIns="0" tIns="0" rIns="0" bIns="0" rtlCol="0" anchor="t">
            <a:noAutofit/>
          </a:bodyPr>
          <a:lstStyle>
            <a:lvl1pPr algn="r" defTabSz="914400" rtl="1" eaLnBrk="1" latinLnBrk="0" hangingPunct="1">
              <a:lnSpc>
                <a:spcPct val="90000"/>
              </a:lnSpc>
              <a:spcBef>
                <a:spcPct val="0"/>
              </a:spcBef>
              <a:buNone/>
              <a:defRPr sz="2600" kern="1200">
                <a:solidFill>
                  <a:schemeClr val="accent3"/>
                </a:solidFill>
                <a:latin typeface="Greta Arabic" pitchFamily="2" charset="-78"/>
                <a:ea typeface="+mj-ea"/>
                <a:cs typeface="+mj-cs"/>
              </a:defRPr>
            </a:lvl1pPr>
          </a:lstStyle>
          <a:p>
            <a:pPr marL="0" marR="0" lvl="0" indent="0" algn="r" defTabSz="914400" rtl="1" eaLnBrk="1" fontAlgn="auto" latinLnBrk="0" hangingPunct="1">
              <a:lnSpc>
                <a:spcPct val="90000"/>
              </a:lnSpc>
              <a:spcBef>
                <a:spcPct val="0"/>
              </a:spcBef>
              <a:spcAft>
                <a:spcPts val="0"/>
              </a:spcAft>
              <a:buClrTx/>
              <a:buSzTx/>
              <a:buFontTx/>
              <a:buNone/>
              <a:tabLst/>
              <a:defRPr/>
            </a:pPr>
            <a:r>
              <a:rPr kumimoji="0" lang="ar-SA" sz="1050" b="0" i="0" u="none" strike="noStrike" kern="1200" cap="none" spc="0" normalizeH="0" baseline="0" noProof="0" dirty="0">
                <a:ln>
                  <a:noFill/>
                </a:ln>
                <a:solidFill>
                  <a:srgbClr val="0D2547"/>
                </a:solidFill>
                <a:effectLst/>
                <a:uLnTx/>
                <a:uFillTx/>
                <a:latin typeface="Greta Arabic" pitchFamily="2" charset="-78"/>
                <a:ea typeface="+mj-ea"/>
                <a:cs typeface="Somar Bold"/>
              </a:rPr>
              <a:t>اليوم الأول </a:t>
            </a:r>
            <a:endParaRPr kumimoji="0" lang="en-US" sz="1050" b="0" i="0" u="none" strike="noStrike" kern="1200" cap="none" spc="0" normalizeH="0" baseline="0" noProof="0" dirty="0">
              <a:ln>
                <a:noFill/>
              </a:ln>
              <a:solidFill>
                <a:srgbClr val="0D2547"/>
              </a:solidFill>
              <a:effectLst/>
              <a:uLnTx/>
              <a:uFillTx/>
              <a:latin typeface="Greta Arabic" pitchFamily="2" charset="-78"/>
              <a:ea typeface="+mj-ea"/>
              <a:cs typeface="Somar Bold"/>
            </a:endParaRPr>
          </a:p>
        </p:txBody>
      </p:sp>
      <p:sp>
        <p:nvSpPr>
          <p:cNvPr id="163" name="Title 1">
            <a:extLst>
              <a:ext uri="{FF2B5EF4-FFF2-40B4-BE49-F238E27FC236}">
                <a16:creationId xmlns:a16="http://schemas.microsoft.com/office/drawing/2014/main" id="{7102141E-742B-4EAF-ABD1-4561E0C33A9E}"/>
              </a:ext>
            </a:extLst>
          </p:cNvPr>
          <p:cNvSpPr txBox="1">
            <a:spLocks/>
          </p:cNvSpPr>
          <p:nvPr/>
        </p:nvSpPr>
        <p:spPr>
          <a:xfrm>
            <a:off x="4069920" y="4928246"/>
            <a:ext cx="2379578" cy="352509"/>
          </a:xfrm>
          <a:prstGeom prst="rect">
            <a:avLst/>
          </a:prstGeom>
        </p:spPr>
        <p:txBody>
          <a:bodyPr vert="horz" lIns="0" tIns="0" rIns="0" bIns="0" rtlCol="0" anchor="t">
            <a:noAutofit/>
          </a:bodyPr>
          <a:lstStyle>
            <a:lvl1pPr algn="r" defTabSz="914400" rtl="1" eaLnBrk="1" latinLnBrk="0" hangingPunct="1">
              <a:lnSpc>
                <a:spcPct val="90000"/>
              </a:lnSpc>
              <a:spcBef>
                <a:spcPct val="0"/>
              </a:spcBef>
              <a:buNone/>
              <a:defRPr sz="2600" kern="1200">
                <a:solidFill>
                  <a:schemeClr val="accent3"/>
                </a:solidFill>
                <a:latin typeface="Greta Arabic" pitchFamily="2" charset="-78"/>
                <a:ea typeface="+mj-ea"/>
                <a:cs typeface="+mj-cs"/>
              </a:defRPr>
            </a:lvl1pPr>
          </a:lstStyle>
          <a:p>
            <a:pPr marL="0" marR="0" lvl="0" indent="0" algn="r" defTabSz="914400" rtl="1" eaLnBrk="1" fontAlgn="auto" latinLnBrk="0" hangingPunct="1">
              <a:lnSpc>
                <a:spcPct val="90000"/>
              </a:lnSpc>
              <a:spcBef>
                <a:spcPct val="0"/>
              </a:spcBef>
              <a:spcAft>
                <a:spcPts val="0"/>
              </a:spcAft>
              <a:buClrTx/>
              <a:buSzTx/>
              <a:buFontTx/>
              <a:buNone/>
              <a:tabLst/>
              <a:defRPr/>
            </a:pPr>
            <a:r>
              <a:rPr kumimoji="0" lang="ar-SA" sz="1050" b="0" i="0" u="none" strike="noStrike" kern="1200" cap="none" spc="0" normalizeH="0" baseline="0" noProof="0" dirty="0">
                <a:ln>
                  <a:noFill/>
                </a:ln>
                <a:solidFill>
                  <a:srgbClr val="0D2547"/>
                </a:solidFill>
                <a:effectLst/>
                <a:uLnTx/>
                <a:uFillTx/>
                <a:latin typeface="Greta Arabic" pitchFamily="2" charset="-78"/>
                <a:ea typeface="+mj-ea"/>
                <a:cs typeface="Somar Bold"/>
              </a:rPr>
              <a:t>اليوم الثاني </a:t>
            </a:r>
            <a:endParaRPr kumimoji="0" lang="en-US" sz="1050" b="0" i="0" u="none" strike="noStrike" kern="1200" cap="none" spc="0" normalizeH="0" baseline="0" noProof="0" dirty="0">
              <a:ln>
                <a:noFill/>
              </a:ln>
              <a:solidFill>
                <a:srgbClr val="0D2547"/>
              </a:solidFill>
              <a:effectLst/>
              <a:uLnTx/>
              <a:uFillTx/>
              <a:latin typeface="Greta Arabic" pitchFamily="2" charset="-78"/>
              <a:ea typeface="+mj-ea"/>
              <a:cs typeface="Somar Bold"/>
            </a:endParaRPr>
          </a:p>
        </p:txBody>
      </p:sp>
      <p:sp>
        <p:nvSpPr>
          <p:cNvPr id="164" name="Title 1">
            <a:extLst>
              <a:ext uri="{FF2B5EF4-FFF2-40B4-BE49-F238E27FC236}">
                <a16:creationId xmlns:a16="http://schemas.microsoft.com/office/drawing/2014/main" id="{0D4C73A0-B766-45C7-96CE-EE8131801C64}"/>
              </a:ext>
            </a:extLst>
          </p:cNvPr>
          <p:cNvSpPr txBox="1">
            <a:spLocks/>
          </p:cNvSpPr>
          <p:nvPr/>
        </p:nvSpPr>
        <p:spPr>
          <a:xfrm>
            <a:off x="1233410" y="4928246"/>
            <a:ext cx="2379578" cy="352509"/>
          </a:xfrm>
          <a:prstGeom prst="rect">
            <a:avLst/>
          </a:prstGeom>
        </p:spPr>
        <p:txBody>
          <a:bodyPr vert="horz" lIns="0" tIns="0" rIns="0" bIns="0" rtlCol="0" anchor="t">
            <a:noAutofit/>
          </a:bodyPr>
          <a:lstStyle>
            <a:lvl1pPr algn="r" defTabSz="914400" rtl="1" eaLnBrk="1" latinLnBrk="0" hangingPunct="1">
              <a:lnSpc>
                <a:spcPct val="90000"/>
              </a:lnSpc>
              <a:spcBef>
                <a:spcPct val="0"/>
              </a:spcBef>
              <a:buNone/>
              <a:defRPr sz="2600" kern="1200">
                <a:solidFill>
                  <a:schemeClr val="accent3"/>
                </a:solidFill>
                <a:latin typeface="Greta Arabic" pitchFamily="2" charset="-78"/>
                <a:ea typeface="+mj-ea"/>
                <a:cs typeface="+mj-cs"/>
              </a:defRPr>
            </a:lvl1pPr>
          </a:lstStyle>
          <a:p>
            <a:pPr marL="0" marR="0" lvl="0" indent="0" algn="r" defTabSz="914400" rtl="1" eaLnBrk="1" fontAlgn="auto" latinLnBrk="0" hangingPunct="1">
              <a:lnSpc>
                <a:spcPct val="90000"/>
              </a:lnSpc>
              <a:spcBef>
                <a:spcPct val="0"/>
              </a:spcBef>
              <a:spcAft>
                <a:spcPts val="0"/>
              </a:spcAft>
              <a:buClrTx/>
              <a:buSzTx/>
              <a:buFontTx/>
              <a:buNone/>
              <a:tabLst/>
              <a:defRPr/>
            </a:pPr>
            <a:r>
              <a:rPr kumimoji="0" lang="ar-SA" sz="1050" b="0" i="0" u="none" strike="noStrike" kern="1200" cap="none" spc="0" normalizeH="0" baseline="0" noProof="0" dirty="0">
                <a:ln>
                  <a:noFill/>
                </a:ln>
                <a:solidFill>
                  <a:srgbClr val="0D2547"/>
                </a:solidFill>
                <a:effectLst/>
                <a:uLnTx/>
                <a:uFillTx/>
                <a:latin typeface="Greta Arabic" pitchFamily="2" charset="-78"/>
                <a:ea typeface="+mj-ea"/>
                <a:cs typeface="Somar Bold"/>
              </a:rPr>
              <a:t>اليوم الثالث </a:t>
            </a:r>
            <a:endParaRPr kumimoji="0" lang="en-US" sz="1050" b="0" i="0" u="none" strike="noStrike" kern="1200" cap="none" spc="0" normalizeH="0" baseline="0" noProof="0" dirty="0">
              <a:ln>
                <a:noFill/>
              </a:ln>
              <a:solidFill>
                <a:srgbClr val="0D2547"/>
              </a:solidFill>
              <a:effectLst/>
              <a:uLnTx/>
              <a:uFillTx/>
              <a:latin typeface="Greta Arabic" pitchFamily="2" charset="-78"/>
              <a:ea typeface="+mj-ea"/>
              <a:cs typeface="Somar Bold"/>
            </a:endParaRPr>
          </a:p>
        </p:txBody>
      </p:sp>
      <p:grpSp>
        <p:nvGrpSpPr>
          <p:cNvPr id="10" name="Group 9">
            <a:extLst>
              <a:ext uri="{FF2B5EF4-FFF2-40B4-BE49-F238E27FC236}">
                <a16:creationId xmlns:a16="http://schemas.microsoft.com/office/drawing/2014/main" id="{DF4D0C53-B6BC-488A-AD24-5D84A1419960}"/>
              </a:ext>
            </a:extLst>
          </p:cNvPr>
          <p:cNvGrpSpPr/>
          <p:nvPr/>
        </p:nvGrpSpPr>
        <p:grpSpPr>
          <a:xfrm>
            <a:off x="8790562" y="5289814"/>
            <a:ext cx="800546" cy="755134"/>
            <a:chOff x="9014082" y="5289814"/>
            <a:chExt cx="800546" cy="755134"/>
          </a:xfrm>
        </p:grpSpPr>
        <p:grpSp>
          <p:nvGrpSpPr>
            <p:cNvPr id="4" name="Group 3">
              <a:extLst>
                <a:ext uri="{FF2B5EF4-FFF2-40B4-BE49-F238E27FC236}">
                  <a16:creationId xmlns:a16="http://schemas.microsoft.com/office/drawing/2014/main" id="{D6D0529F-E22A-4EB5-9ADF-D03E4B217E51}"/>
                </a:ext>
              </a:extLst>
            </p:cNvPr>
            <p:cNvGrpSpPr/>
            <p:nvPr/>
          </p:nvGrpSpPr>
          <p:grpSpPr>
            <a:xfrm>
              <a:off x="9014082" y="5339237"/>
              <a:ext cx="333265" cy="643592"/>
              <a:chOff x="9014082" y="5339237"/>
              <a:chExt cx="333265" cy="643592"/>
            </a:xfrm>
          </p:grpSpPr>
          <p:sp>
            <p:nvSpPr>
              <p:cNvPr id="169" name="Arrow: Right 168">
                <a:extLst>
                  <a:ext uri="{FF2B5EF4-FFF2-40B4-BE49-F238E27FC236}">
                    <a16:creationId xmlns:a16="http://schemas.microsoft.com/office/drawing/2014/main" id="{8A022E47-135C-4C06-B14F-6B2E30B00453}"/>
                  </a:ext>
                </a:extLst>
              </p:cNvPr>
              <p:cNvSpPr/>
              <p:nvPr/>
            </p:nvSpPr>
            <p:spPr>
              <a:xfrm rot="10800000">
                <a:off x="9014082" y="5778853"/>
                <a:ext cx="312113" cy="203976"/>
              </a:xfrm>
              <a:prstGeom prst="rightArrow">
                <a:avLst/>
              </a:prstGeom>
              <a:solidFill>
                <a:srgbClr val="038F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Symbio AR+LT"/>
                  <a:ea typeface="+mn-ea"/>
                  <a:cs typeface="Symbio AR+LT"/>
                </a:endParaRPr>
              </a:p>
            </p:txBody>
          </p:sp>
          <p:sp>
            <p:nvSpPr>
              <p:cNvPr id="170" name="Arrow: Right 169">
                <a:extLst>
                  <a:ext uri="{FF2B5EF4-FFF2-40B4-BE49-F238E27FC236}">
                    <a16:creationId xmlns:a16="http://schemas.microsoft.com/office/drawing/2014/main" id="{0005D100-3AB7-489B-866A-1023C7533FA6}"/>
                  </a:ext>
                </a:extLst>
              </p:cNvPr>
              <p:cNvSpPr/>
              <p:nvPr/>
            </p:nvSpPr>
            <p:spPr>
              <a:xfrm rot="10800000" flipH="1">
                <a:off x="9024205" y="5339237"/>
                <a:ext cx="323142" cy="206110"/>
              </a:xfrm>
              <a:prstGeom prst="rightArrow">
                <a:avLst/>
              </a:prstGeom>
              <a:solidFill>
                <a:srgbClr val="1438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Symbio AR+LT"/>
                  <a:ea typeface="+mn-ea"/>
                  <a:cs typeface="Symbio AR+LT"/>
                </a:endParaRPr>
              </a:p>
            </p:txBody>
          </p:sp>
        </p:grpSp>
        <p:grpSp>
          <p:nvGrpSpPr>
            <p:cNvPr id="7" name="Group 6">
              <a:extLst>
                <a:ext uri="{FF2B5EF4-FFF2-40B4-BE49-F238E27FC236}">
                  <a16:creationId xmlns:a16="http://schemas.microsoft.com/office/drawing/2014/main" id="{01CA3FAF-69D4-45BD-988D-D4A515571E5C}"/>
                </a:ext>
              </a:extLst>
            </p:cNvPr>
            <p:cNvGrpSpPr/>
            <p:nvPr/>
          </p:nvGrpSpPr>
          <p:grpSpPr>
            <a:xfrm>
              <a:off x="9359542" y="5289814"/>
              <a:ext cx="455086" cy="755134"/>
              <a:chOff x="9359542" y="5269616"/>
              <a:chExt cx="455086" cy="755134"/>
            </a:xfrm>
          </p:grpSpPr>
          <p:grpSp>
            <p:nvGrpSpPr>
              <p:cNvPr id="191" name="Group 190">
                <a:extLst>
                  <a:ext uri="{FF2B5EF4-FFF2-40B4-BE49-F238E27FC236}">
                    <a16:creationId xmlns:a16="http://schemas.microsoft.com/office/drawing/2014/main" id="{C7EABD38-E49A-4012-A15E-F9EBF1828AEA}"/>
                  </a:ext>
                </a:extLst>
              </p:cNvPr>
              <p:cNvGrpSpPr/>
              <p:nvPr/>
            </p:nvGrpSpPr>
            <p:grpSpPr>
              <a:xfrm>
                <a:off x="9359542" y="5269616"/>
                <a:ext cx="438577" cy="307777"/>
                <a:chOff x="9353702" y="3548530"/>
                <a:chExt cx="549186" cy="364999"/>
              </a:xfrm>
            </p:grpSpPr>
            <p:grpSp>
              <p:nvGrpSpPr>
                <p:cNvPr id="192" name="Group 191">
                  <a:extLst>
                    <a:ext uri="{FF2B5EF4-FFF2-40B4-BE49-F238E27FC236}">
                      <a16:creationId xmlns:a16="http://schemas.microsoft.com/office/drawing/2014/main" id="{9828295D-0859-497D-9646-C425E975974D}"/>
                    </a:ext>
                  </a:extLst>
                </p:cNvPr>
                <p:cNvGrpSpPr/>
                <p:nvPr/>
              </p:nvGrpSpPr>
              <p:grpSpPr>
                <a:xfrm>
                  <a:off x="9453162" y="3553966"/>
                  <a:ext cx="387627" cy="352509"/>
                  <a:chOff x="5112361" y="3348237"/>
                  <a:chExt cx="1033500" cy="1033500"/>
                </a:xfrm>
              </p:grpSpPr>
              <p:sp>
                <p:nvSpPr>
                  <p:cNvPr id="195" name="Google Shape;1186;p42">
                    <a:extLst>
                      <a:ext uri="{FF2B5EF4-FFF2-40B4-BE49-F238E27FC236}">
                        <a16:creationId xmlns:a16="http://schemas.microsoft.com/office/drawing/2014/main" id="{C637DC5E-6503-4CD2-A707-8AE37C9A3E3A}"/>
                      </a:ext>
                    </a:extLst>
                  </p:cNvPr>
                  <p:cNvSpPr/>
                  <p:nvPr/>
                </p:nvSpPr>
                <p:spPr>
                  <a:xfrm>
                    <a:off x="5112361" y="3348237"/>
                    <a:ext cx="1033500" cy="1033500"/>
                  </a:xfrm>
                  <a:prstGeom prst="ellipse">
                    <a:avLst/>
                  </a:prstGeom>
                  <a:solidFill>
                    <a:schemeClr val="accent3">
                      <a:lumMod val="50000"/>
                    </a:scheme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0D2547"/>
                      </a:solidFill>
                      <a:effectLst/>
                      <a:uLnTx/>
                      <a:uFillTx/>
                      <a:latin typeface="Symbio AR+LT"/>
                      <a:ea typeface="+mn-ea"/>
                      <a:cs typeface="Symbio AR+LT"/>
                    </a:endParaRPr>
                  </a:p>
                </p:txBody>
              </p:sp>
              <p:sp>
                <p:nvSpPr>
                  <p:cNvPr id="197" name="Google Shape;1187;p42">
                    <a:extLst>
                      <a:ext uri="{FF2B5EF4-FFF2-40B4-BE49-F238E27FC236}">
                        <a16:creationId xmlns:a16="http://schemas.microsoft.com/office/drawing/2014/main" id="{F8AA51E4-9A2F-41C3-879D-F15530540EA2}"/>
                      </a:ext>
                    </a:extLst>
                  </p:cNvPr>
                  <p:cNvSpPr/>
                  <p:nvPr/>
                </p:nvSpPr>
                <p:spPr>
                  <a:xfrm>
                    <a:off x="5221432" y="3457310"/>
                    <a:ext cx="815400" cy="815400"/>
                  </a:xfrm>
                  <a:prstGeom prst="ellipse">
                    <a:avLst/>
                  </a:prstGeom>
                  <a:solidFill>
                    <a:schemeClr val="bg1"/>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endParaRPr kumimoji="0" sz="900" b="0" i="0" u="none" strike="noStrike" kern="1200" cap="none" spc="0" normalizeH="0" baseline="0" noProof="0" dirty="0">
                      <a:ln>
                        <a:noFill/>
                      </a:ln>
                      <a:solidFill>
                        <a:srgbClr val="0D2547"/>
                      </a:solidFill>
                      <a:effectLst/>
                      <a:uLnTx/>
                      <a:uFillTx/>
                      <a:latin typeface="Symbio AR+LT"/>
                      <a:ea typeface="+mn-ea"/>
                      <a:cs typeface="Symbio AR+LT"/>
                    </a:endParaRPr>
                  </a:p>
                </p:txBody>
              </p:sp>
              <p:grpSp>
                <p:nvGrpSpPr>
                  <p:cNvPr id="198" name="Google Shape;1188;p42">
                    <a:extLst>
                      <a:ext uri="{FF2B5EF4-FFF2-40B4-BE49-F238E27FC236}">
                        <a16:creationId xmlns:a16="http://schemas.microsoft.com/office/drawing/2014/main" id="{E98FF06C-722F-4C78-99F7-780DDF6884AF}"/>
                      </a:ext>
                    </a:extLst>
                  </p:cNvPr>
                  <p:cNvGrpSpPr/>
                  <p:nvPr/>
                </p:nvGrpSpPr>
                <p:grpSpPr>
                  <a:xfrm>
                    <a:off x="5400545" y="3665715"/>
                    <a:ext cx="457189" cy="398590"/>
                    <a:chOff x="5046550" y="2327025"/>
                    <a:chExt cx="299325" cy="261525"/>
                  </a:xfrm>
                </p:grpSpPr>
                <p:sp>
                  <p:nvSpPr>
                    <p:cNvPr id="199" name="Google Shape;1189;p42">
                      <a:extLst>
                        <a:ext uri="{FF2B5EF4-FFF2-40B4-BE49-F238E27FC236}">
                          <a16:creationId xmlns:a16="http://schemas.microsoft.com/office/drawing/2014/main" id="{D2F9D461-5DBE-4DD5-8476-AA7B29479E04}"/>
                        </a:ext>
                      </a:extLst>
                    </p:cNvPr>
                    <p:cNvSpPr/>
                    <p:nvPr/>
                  </p:nvSpPr>
                  <p:spPr>
                    <a:xfrm>
                      <a:off x="5046550" y="2448325"/>
                      <a:ext cx="297750" cy="140225"/>
                    </a:xfrm>
                    <a:custGeom>
                      <a:avLst/>
                      <a:gdLst/>
                      <a:ahLst/>
                      <a:cxnLst/>
                      <a:rect l="l" t="t" r="r" b="b"/>
                      <a:pathLst>
                        <a:path w="11910" h="5609" extrusionOk="0">
                          <a:moveTo>
                            <a:pt x="4569" y="1386"/>
                          </a:moveTo>
                          <a:cubicBezTo>
                            <a:pt x="4538" y="1575"/>
                            <a:pt x="4506" y="1828"/>
                            <a:pt x="4443" y="2111"/>
                          </a:cubicBezTo>
                          <a:lnTo>
                            <a:pt x="757" y="2111"/>
                          </a:lnTo>
                          <a:lnTo>
                            <a:pt x="757" y="1386"/>
                          </a:lnTo>
                          <a:close/>
                          <a:moveTo>
                            <a:pt x="11185" y="1386"/>
                          </a:moveTo>
                          <a:lnTo>
                            <a:pt x="11185" y="2111"/>
                          </a:lnTo>
                          <a:lnTo>
                            <a:pt x="7530" y="2111"/>
                          </a:lnTo>
                          <a:cubicBezTo>
                            <a:pt x="7467" y="1828"/>
                            <a:pt x="7436" y="1575"/>
                            <a:pt x="7373" y="1386"/>
                          </a:cubicBezTo>
                          <a:close/>
                          <a:moveTo>
                            <a:pt x="5955" y="725"/>
                          </a:moveTo>
                          <a:cubicBezTo>
                            <a:pt x="6270" y="725"/>
                            <a:pt x="6396" y="788"/>
                            <a:pt x="6491" y="1071"/>
                          </a:cubicBezTo>
                          <a:cubicBezTo>
                            <a:pt x="6743" y="1639"/>
                            <a:pt x="6900" y="2804"/>
                            <a:pt x="7247" y="4852"/>
                          </a:cubicBezTo>
                          <a:lnTo>
                            <a:pt x="4664" y="4852"/>
                          </a:lnTo>
                          <a:cubicBezTo>
                            <a:pt x="5010" y="2804"/>
                            <a:pt x="5168" y="1639"/>
                            <a:pt x="5388" y="1071"/>
                          </a:cubicBezTo>
                          <a:cubicBezTo>
                            <a:pt x="5514" y="788"/>
                            <a:pt x="5640" y="725"/>
                            <a:pt x="5955" y="725"/>
                          </a:cubicBezTo>
                          <a:close/>
                          <a:moveTo>
                            <a:pt x="5955" y="0"/>
                          </a:moveTo>
                          <a:cubicBezTo>
                            <a:pt x="5357" y="0"/>
                            <a:pt x="5010" y="221"/>
                            <a:pt x="4758" y="725"/>
                          </a:cubicBezTo>
                          <a:lnTo>
                            <a:pt x="347" y="725"/>
                          </a:lnTo>
                          <a:cubicBezTo>
                            <a:pt x="158" y="725"/>
                            <a:pt x="1" y="882"/>
                            <a:pt x="1" y="1071"/>
                          </a:cubicBezTo>
                          <a:lnTo>
                            <a:pt x="1" y="2458"/>
                          </a:lnTo>
                          <a:cubicBezTo>
                            <a:pt x="1" y="2647"/>
                            <a:pt x="158" y="2804"/>
                            <a:pt x="347" y="2804"/>
                          </a:cubicBezTo>
                          <a:lnTo>
                            <a:pt x="4254" y="2804"/>
                          </a:lnTo>
                          <a:cubicBezTo>
                            <a:pt x="4191" y="3371"/>
                            <a:pt x="4065" y="4064"/>
                            <a:pt x="3907" y="4884"/>
                          </a:cubicBezTo>
                          <a:lnTo>
                            <a:pt x="3498" y="4884"/>
                          </a:lnTo>
                          <a:cubicBezTo>
                            <a:pt x="3309" y="4884"/>
                            <a:pt x="3151" y="5041"/>
                            <a:pt x="3151" y="5262"/>
                          </a:cubicBezTo>
                          <a:cubicBezTo>
                            <a:pt x="3151" y="5451"/>
                            <a:pt x="3309" y="5608"/>
                            <a:pt x="3498" y="5608"/>
                          </a:cubicBezTo>
                          <a:lnTo>
                            <a:pt x="8350" y="5608"/>
                          </a:lnTo>
                          <a:cubicBezTo>
                            <a:pt x="8539" y="5608"/>
                            <a:pt x="8696" y="5451"/>
                            <a:pt x="8696" y="5262"/>
                          </a:cubicBezTo>
                          <a:cubicBezTo>
                            <a:pt x="8696" y="5041"/>
                            <a:pt x="8539" y="4884"/>
                            <a:pt x="8350" y="4884"/>
                          </a:cubicBezTo>
                          <a:lnTo>
                            <a:pt x="7972" y="4884"/>
                          </a:lnTo>
                          <a:cubicBezTo>
                            <a:pt x="7814" y="4064"/>
                            <a:pt x="7688" y="3403"/>
                            <a:pt x="7593" y="2804"/>
                          </a:cubicBezTo>
                          <a:lnTo>
                            <a:pt x="11500" y="2804"/>
                          </a:lnTo>
                          <a:cubicBezTo>
                            <a:pt x="11689" y="2804"/>
                            <a:pt x="11847" y="2647"/>
                            <a:pt x="11847" y="2458"/>
                          </a:cubicBezTo>
                          <a:lnTo>
                            <a:pt x="11847" y="1071"/>
                          </a:lnTo>
                          <a:cubicBezTo>
                            <a:pt x="11910" y="882"/>
                            <a:pt x="11752" y="725"/>
                            <a:pt x="11532" y="725"/>
                          </a:cubicBezTo>
                          <a:lnTo>
                            <a:pt x="7121" y="725"/>
                          </a:lnTo>
                          <a:cubicBezTo>
                            <a:pt x="6900" y="252"/>
                            <a:pt x="6554" y="0"/>
                            <a:pt x="5955"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D2547"/>
                        </a:solidFill>
                        <a:effectLst/>
                        <a:uLnTx/>
                        <a:uFillTx/>
                        <a:latin typeface="Symbio AR+LT"/>
                        <a:ea typeface="+mn-ea"/>
                        <a:cs typeface="Symbio AR+LT"/>
                      </a:endParaRPr>
                    </a:p>
                  </p:txBody>
                </p:sp>
                <p:sp>
                  <p:nvSpPr>
                    <p:cNvPr id="200" name="Google Shape;1190;p42">
                      <a:extLst>
                        <a:ext uri="{FF2B5EF4-FFF2-40B4-BE49-F238E27FC236}">
                          <a16:creationId xmlns:a16="http://schemas.microsoft.com/office/drawing/2014/main" id="{3EC4DF31-104B-487A-AE01-DC0C149AAAAC}"/>
                        </a:ext>
                      </a:extLst>
                    </p:cNvPr>
                    <p:cNvSpPr/>
                    <p:nvPr/>
                  </p:nvSpPr>
                  <p:spPr>
                    <a:xfrm>
                      <a:off x="5241900" y="2327025"/>
                      <a:ext cx="103975" cy="121325"/>
                    </a:xfrm>
                    <a:custGeom>
                      <a:avLst/>
                      <a:gdLst/>
                      <a:ahLst/>
                      <a:cxnLst/>
                      <a:rect l="l" t="t" r="r" b="b"/>
                      <a:pathLst>
                        <a:path w="4159" h="4853" extrusionOk="0">
                          <a:moveTo>
                            <a:pt x="1985" y="725"/>
                          </a:moveTo>
                          <a:cubicBezTo>
                            <a:pt x="2394" y="725"/>
                            <a:pt x="2709" y="1040"/>
                            <a:pt x="2709" y="1450"/>
                          </a:cubicBezTo>
                          <a:cubicBezTo>
                            <a:pt x="2709" y="1828"/>
                            <a:pt x="2394" y="2143"/>
                            <a:pt x="1985" y="2143"/>
                          </a:cubicBezTo>
                          <a:cubicBezTo>
                            <a:pt x="1607" y="2143"/>
                            <a:pt x="1292" y="1828"/>
                            <a:pt x="1292" y="1450"/>
                          </a:cubicBezTo>
                          <a:cubicBezTo>
                            <a:pt x="1292" y="1040"/>
                            <a:pt x="1638" y="725"/>
                            <a:pt x="1985" y="725"/>
                          </a:cubicBezTo>
                          <a:close/>
                          <a:moveTo>
                            <a:pt x="1985" y="2804"/>
                          </a:moveTo>
                          <a:cubicBezTo>
                            <a:pt x="2741" y="2804"/>
                            <a:pt x="3371" y="3435"/>
                            <a:pt x="3371" y="4191"/>
                          </a:cubicBezTo>
                          <a:lnTo>
                            <a:pt x="630" y="4191"/>
                          </a:lnTo>
                          <a:cubicBezTo>
                            <a:pt x="630" y="3435"/>
                            <a:pt x="1260" y="2804"/>
                            <a:pt x="1985" y="2804"/>
                          </a:cubicBezTo>
                          <a:close/>
                          <a:moveTo>
                            <a:pt x="2048" y="1"/>
                          </a:moveTo>
                          <a:cubicBezTo>
                            <a:pt x="1292" y="1"/>
                            <a:pt x="662" y="631"/>
                            <a:pt x="662" y="1387"/>
                          </a:cubicBezTo>
                          <a:cubicBezTo>
                            <a:pt x="662" y="1765"/>
                            <a:pt x="819" y="2111"/>
                            <a:pt x="1040" y="2332"/>
                          </a:cubicBezTo>
                          <a:cubicBezTo>
                            <a:pt x="410" y="2710"/>
                            <a:pt x="0" y="3372"/>
                            <a:pt x="0" y="4159"/>
                          </a:cubicBezTo>
                          <a:lnTo>
                            <a:pt x="0" y="4506"/>
                          </a:lnTo>
                          <a:cubicBezTo>
                            <a:pt x="0" y="4695"/>
                            <a:pt x="158" y="4852"/>
                            <a:pt x="347" y="4852"/>
                          </a:cubicBezTo>
                          <a:lnTo>
                            <a:pt x="3812" y="4852"/>
                          </a:lnTo>
                          <a:cubicBezTo>
                            <a:pt x="4001" y="4852"/>
                            <a:pt x="4159" y="4695"/>
                            <a:pt x="4159" y="4506"/>
                          </a:cubicBezTo>
                          <a:lnTo>
                            <a:pt x="4159" y="4159"/>
                          </a:lnTo>
                          <a:cubicBezTo>
                            <a:pt x="4096" y="3403"/>
                            <a:pt x="3655" y="2710"/>
                            <a:pt x="3025" y="2332"/>
                          </a:cubicBezTo>
                          <a:cubicBezTo>
                            <a:pt x="3245" y="2111"/>
                            <a:pt x="3403" y="1765"/>
                            <a:pt x="3403" y="1387"/>
                          </a:cubicBezTo>
                          <a:cubicBezTo>
                            <a:pt x="3403" y="631"/>
                            <a:pt x="2772" y="1"/>
                            <a:pt x="2048"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D2547"/>
                        </a:solidFill>
                        <a:effectLst/>
                        <a:uLnTx/>
                        <a:uFillTx/>
                        <a:latin typeface="Symbio AR+LT"/>
                        <a:ea typeface="+mn-ea"/>
                        <a:cs typeface="Symbio AR+LT"/>
                      </a:endParaRPr>
                    </a:p>
                  </p:txBody>
                </p:sp>
                <p:sp>
                  <p:nvSpPr>
                    <p:cNvPr id="201" name="Google Shape;1191;p42">
                      <a:extLst>
                        <a:ext uri="{FF2B5EF4-FFF2-40B4-BE49-F238E27FC236}">
                          <a16:creationId xmlns:a16="http://schemas.microsoft.com/office/drawing/2014/main" id="{6C9CB63F-9D36-49D9-9A76-61CC7AD701BF}"/>
                        </a:ext>
                      </a:extLst>
                    </p:cNvPr>
                    <p:cNvSpPr/>
                    <p:nvPr/>
                  </p:nvSpPr>
                  <p:spPr>
                    <a:xfrm>
                      <a:off x="5048925" y="2328600"/>
                      <a:ext cx="103975" cy="121325"/>
                    </a:xfrm>
                    <a:custGeom>
                      <a:avLst/>
                      <a:gdLst/>
                      <a:ahLst/>
                      <a:cxnLst/>
                      <a:rect l="l" t="t" r="r" b="b"/>
                      <a:pathLst>
                        <a:path w="4159" h="4853" extrusionOk="0">
                          <a:moveTo>
                            <a:pt x="2048" y="662"/>
                          </a:moveTo>
                          <a:cubicBezTo>
                            <a:pt x="2426" y="662"/>
                            <a:pt x="2741" y="977"/>
                            <a:pt x="2741" y="1387"/>
                          </a:cubicBezTo>
                          <a:cubicBezTo>
                            <a:pt x="2741" y="1765"/>
                            <a:pt x="2426" y="2080"/>
                            <a:pt x="2048" y="2080"/>
                          </a:cubicBezTo>
                          <a:cubicBezTo>
                            <a:pt x="1639" y="2080"/>
                            <a:pt x="1324" y="1765"/>
                            <a:pt x="1324" y="1387"/>
                          </a:cubicBezTo>
                          <a:cubicBezTo>
                            <a:pt x="1324" y="977"/>
                            <a:pt x="1670" y="662"/>
                            <a:pt x="2048" y="662"/>
                          </a:cubicBezTo>
                          <a:close/>
                          <a:moveTo>
                            <a:pt x="2048" y="2710"/>
                          </a:moveTo>
                          <a:cubicBezTo>
                            <a:pt x="2773" y="2710"/>
                            <a:pt x="3403" y="3340"/>
                            <a:pt x="3403" y="4096"/>
                          </a:cubicBezTo>
                          <a:lnTo>
                            <a:pt x="662" y="4096"/>
                          </a:lnTo>
                          <a:cubicBezTo>
                            <a:pt x="662" y="3340"/>
                            <a:pt x="1292" y="2710"/>
                            <a:pt x="2048" y="2710"/>
                          </a:cubicBezTo>
                          <a:close/>
                          <a:moveTo>
                            <a:pt x="2111" y="1"/>
                          </a:moveTo>
                          <a:cubicBezTo>
                            <a:pt x="1355" y="1"/>
                            <a:pt x="725" y="631"/>
                            <a:pt x="725" y="1387"/>
                          </a:cubicBezTo>
                          <a:cubicBezTo>
                            <a:pt x="725" y="1733"/>
                            <a:pt x="882" y="2080"/>
                            <a:pt x="1134" y="2332"/>
                          </a:cubicBezTo>
                          <a:cubicBezTo>
                            <a:pt x="410" y="2647"/>
                            <a:pt x="0" y="3340"/>
                            <a:pt x="0" y="4128"/>
                          </a:cubicBezTo>
                          <a:lnTo>
                            <a:pt x="0" y="4474"/>
                          </a:lnTo>
                          <a:cubicBezTo>
                            <a:pt x="0" y="4695"/>
                            <a:pt x="158" y="4852"/>
                            <a:pt x="347" y="4852"/>
                          </a:cubicBezTo>
                          <a:lnTo>
                            <a:pt x="3812" y="4852"/>
                          </a:lnTo>
                          <a:cubicBezTo>
                            <a:pt x="4001" y="4852"/>
                            <a:pt x="4159" y="4695"/>
                            <a:pt x="4159" y="4474"/>
                          </a:cubicBezTo>
                          <a:lnTo>
                            <a:pt x="4159" y="4128"/>
                          </a:lnTo>
                          <a:cubicBezTo>
                            <a:pt x="4159" y="3340"/>
                            <a:pt x="3718" y="2678"/>
                            <a:pt x="3088" y="2332"/>
                          </a:cubicBezTo>
                          <a:cubicBezTo>
                            <a:pt x="3340" y="2080"/>
                            <a:pt x="3497" y="1733"/>
                            <a:pt x="3497" y="1387"/>
                          </a:cubicBezTo>
                          <a:cubicBezTo>
                            <a:pt x="3497" y="631"/>
                            <a:pt x="2867" y="1"/>
                            <a:pt x="2111"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D2547"/>
                        </a:solidFill>
                        <a:effectLst/>
                        <a:uLnTx/>
                        <a:uFillTx/>
                        <a:latin typeface="Symbio AR+LT"/>
                        <a:ea typeface="+mn-ea"/>
                        <a:cs typeface="Symbio AR+LT"/>
                      </a:endParaRPr>
                    </a:p>
                  </p:txBody>
                </p:sp>
              </p:grpSp>
            </p:grpSp>
            <p:sp>
              <p:nvSpPr>
                <p:cNvPr id="194" name="Rectangle 193">
                  <a:extLst>
                    <a:ext uri="{FF2B5EF4-FFF2-40B4-BE49-F238E27FC236}">
                      <a16:creationId xmlns:a16="http://schemas.microsoft.com/office/drawing/2014/main" id="{70533401-E143-48D3-83EE-0DB328055371}"/>
                    </a:ext>
                  </a:extLst>
                </p:cNvPr>
                <p:cNvSpPr/>
                <p:nvPr/>
              </p:nvSpPr>
              <p:spPr>
                <a:xfrm>
                  <a:off x="9353702" y="3548530"/>
                  <a:ext cx="549186" cy="364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4DAD5"/>
                      </a:solidFill>
                      <a:effectLst>
                        <a:outerShdw blurRad="38100" dist="38100" dir="2700000" algn="tl">
                          <a:srgbClr val="000000">
                            <a:alpha val="43137"/>
                          </a:srgbClr>
                        </a:outerShdw>
                      </a:effectLst>
                      <a:uLnTx/>
                      <a:uFillTx/>
                      <a:latin typeface="SST Arabic" panose="020B0504030504020204" pitchFamily="34" charset="-78"/>
                      <a:ea typeface="+mn-ea"/>
                      <a:cs typeface="SST Arabic" panose="020B0504030504020204" pitchFamily="34" charset="-78"/>
                    </a:rPr>
                    <a:t>1</a:t>
                  </a:r>
                  <a:endParaRPr kumimoji="0" lang="ar-SA" sz="1400" b="1" i="0" u="none" strike="noStrike" kern="1200" cap="none" spc="0" normalizeH="0" baseline="0" noProof="0" dirty="0">
                    <a:ln>
                      <a:noFill/>
                    </a:ln>
                    <a:solidFill>
                      <a:srgbClr val="04DAD5"/>
                    </a:solidFill>
                    <a:effectLst>
                      <a:outerShdw blurRad="38100" dist="38100" dir="2700000" algn="tl">
                        <a:srgbClr val="000000">
                          <a:alpha val="43137"/>
                        </a:srgbClr>
                      </a:outerShdw>
                    </a:effectLst>
                    <a:uLnTx/>
                    <a:uFillTx/>
                    <a:latin typeface="SST Arabic" panose="020B0504030504020204" pitchFamily="34" charset="-78"/>
                    <a:ea typeface="+mn-ea"/>
                    <a:cs typeface="SST Arabic" panose="020B0504030504020204" pitchFamily="34" charset="-78"/>
                  </a:endParaRPr>
                </a:p>
              </p:txBody>
            </p:sp>
          </p:grpSp>
          <p:grpSp>
            <p:nvGrpSpPr>
              <p:cNvPr id="202" name="Group 201">
                <a:extLst>
                  <a:ext uri="{FF2B5EF4-FFF2-40B4-BE49-F238E27FC236}">
                    <a16:creationId xmlns:a16="http://schemas.microsoft.com/office/drawing/2014/main" id="{AE07E2CB-404D-4B62-B4AD-6A9F282D3345}"/>
                  </a:ext>
                </a:extLst>
              </p:cNvPr>
              <p:cNvGrpSpPr/>
              <p:nvPr/>
            </p:nvGrpSpPr>
            <p:grpSpPr>
              <a:xfrm>
                <a:off x="9376051" y="5716973"/>
                <a:ext cx="438577" cy="307777"/>
                <a:chOff x="9366424" y="3548530"/>
                <a:chExt cx="549186" cy="364999"/>
              </a:xfrm>
            </p:grpSpPr>
            <p:grpSp>
              <p:nvGrpSpPr>
                <p:cNvPr id="203" name="Group 202">
                  <a:extLst>
                    <a:ext uri="{FF2B5EF4-FFF2-40B4-BE49-F238E27FC236}">
                      <a16:creationId xmlns:a16="http://schemas.microsoft.com/office/drawing/2014/main" id="{5D87CD2D-2A8D-426C-BC27-D079C8E13BF3}"/>
                    </a:ext>
                  </a:extLst>
                </p:cNvPr>
                <p:cNvGrpSpPr/>
                <p:nvPr/>
              </p:nvGrpSpPr>
              <p:grpSpPr>
                <a:xfrm>
                  <a:off x="9453162" y="3553966"/>
                  <a:ext cx="387627" cy="352509"/>
                  <a:chOff x="5112361" y="3348237"/>
                  <a:chExt cx="1033500" cy="1033500"/>
                </a:xfrm>
              </p:grpSpPr>
              <p:sp>
                <p:nvSpPr>
                  <p:cNvPr id="205" name="Google Shape;1186;p42">
                    <a:extLst>
                      <a:ext uri="{FF2B5EF4-FFF2-40B4-BE49-F238E27FC236}">
                        <a16:creationId xmlns:a16="http://schemas.microsoft.com/office/drawing/2014/main" id="{BD58257B-9023-4B1D-B504-AA09E8A510F0}"/>
                      </a:ext>
                    </a:extLst>
                  </p:cNvPr>
                  <p:cNvSpPr/>
                  <p:nvPr/>
                </p:nvSpPr>
                <p:spPr>
                  <a:xfrm>
                    <a:off x="5112361" y="3348237"/>
                    <a:ext cx="1033500" cy="1033500"/>
                  </a:xfrm>
                  <a:prstGeom prst="ellipse">
                    <a:avLst/>
                  </a:prstGeom>
                  <a:solidFill>
                    <a:schemeClr val="accent3">
                      <a:lumMod val="50000"/>
                    </a:scheme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0D2547"/>
                      </a:solidFill>
                      <a:effectLst/>
                      <a:uLnTx/>
                      <a:uFillTx/>
                      <a:latin typeface="Symbio AR+LT"/>
                      <a:ea typeface="+mn-ea"/>
                      <a:cs typeface="Symbio AR+LT"/>
                    </a:endParaRPr>
                  </a:p>
                </p:txBody>
              </p:sp>
              <p:sp>
                <p:nvSpPr>
                  <p:cNvPr id="206" name="Google Shape;1187;p42">
                    <a:extLst>
                      <a:ext uri="{FF2B5EF4-FFF2-40B4-BE49-F238E27FC236}">
                        <a16:creationId xmlns:a16="http://schemas.microsoft.com/office/drawing/2014/main" id="{4F17309B-CA82-42B6-8EE0-79552685B731}"/>
                      </a:ext>
                    </a:extLst>
                  </p:cNvPr>
                  <p:cNvSpPr/>
                  <p:nvPr/>
                </p:nvSpPr>
                <p:spPr>
                  <a:xfrm>
                    <a:off x="5221432" y="3457310"/>
                    <a:ext cx="815400" cy="815400"/>
                  </a:xfrm>
                  <a:prstGeom prst="ellipse">
                    <a:avLst/>
                  </a:prstGeom>
                  <a:solidFill>
                    <a:schemeClr val="bg1"/>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endParaRPr kumimoji="0" sz="900" b="0" i="0" u="none" strike="noStrike" kern="1200" cap="none" spc="0" normalizeH="0" baseline="0" noProof="0" dirty="0">
                      <a:ln>
                        <a:noFill/>
                      </a:ln>
                      <a:solidFill>
                        <a:srgbClr val="0D2547"/>
                      </a:solidFill>
                      <a:effectLst/>
                      <a:uLnTx/>
                      <a:uFillTx/>
                      <a:latin typeface="Symbio AR+LT"/>
                      <a:ea typeface="+mn-ea"/>
                      <a:cs typeface="Symbio AR+LT"/>
                    </a:endParaRPr>
                  </a:p>
                </p:txBody>
              </p:sp>
              <p:grpSp>
                <p:nvGrpSpPr>
                  <p:cNvPr id="207" name="Google Shape;1188;p42">
                    <a:extLst>
                      <a:ext uri="{FF2B5EF4-FFF2-40B4-BE49-F238E27FC236}">
                        <a16:creationId xmlns:a16="http://schemas.microsoft.com/office/drawing/2014/main" id="{4B53D8D2-AC96-4F47-8445-0FC1DB874C7D}"/>
                      </a:ext>
                    </a:extLst>
                  </p:cNvPr>
                  <p:cNvGrpSpPr/>
                  <p:nvPr/>
                </p:nvGrpSpPr>
                <p:grpSpPr>
                  <a:xfrm>
                    <a:off x="5400545" y="3665715"/>
                    <a:ext cx="457189" cy="398590"/>
                    <a:chOff x="5046550" y="2327025"/>
                    <a:chExt cx="299325" cy="261525"/>
                  </a:xfrm>
                </p:grpSpPr>
                <p:sp>
                  <p:nvSpPr>
                    <p:cNvPr id="208" name="Google Shape;1189;p42">
                      <a:extLst>
                        <a:ext uri="{FF2B5EF4-FFF2-40B4-BE49-F238E27FC236}">
                          <a16:creationId xmlns:a16="http://schemas.microsoft.com/office/drawing/2014/main" id="{F8EF1B26-AEC7-4157-A3A4-8BB315D118FC}"/>
                        </a:ext>
                      </a:extLst>
                    </p:cNvPr>
                    <p:cNvSpPr/>
                    <p:nvPr/>
                  </p:nvSpPr>
                  <p:spPr>
                    <a:xfrm>
                      <a:off x="5046550" y="2448325"/>
                      <a:ext cx="297750" cy="140225"/>
                    </a:xfrm>
                    <a:custGeom>
                      <a:avLst/>
                      <a:gdLst/>
                      <a:ahLst/>
                      <a:cxnLst/>
                      <a:rect l="l" t="t" r="r" b="b"/>
                      <a:pathLst>
                        <a:path w="11910" h="5609" extrusionOk="0">
                          <a:moveTo>
                            <a:pt x="4569" y="1386"/>
                          </a:moveTo>
                          <a:cubicBezTo>
                            <a:pt x="4538" y="1575"/>
                            <a:pt x="4506" y="1828"/>
                            <a:pt x="4443" y="2111"/>
                          </a:cubicBezTo>
                          <a:lnTo>
                            <a:pt x="757" y="2111"/>
                          </a:lnTo>
                          <a:lnTo>
                            <a:pt x="757" y="1386"/>
                          </a:lnTo>
                          <a:close/>
                          <a:moveTo>
                            <a:pt x="11185" y="1386"/>
                          </a:moveTo>
                          <a:lnTo>
                            <a:pt x="11185" y="2111"/>
                          </a:lnTo>
                          <a:lnTo>
                            <a:pt x="7530" y="2111"/>
                          </a:lnTo>
                          <a:cubicBezTo>
                            <a:pt x="7467" y="1828"/>
                            <a:pt x="7436" y="1575"/>
                            <a:pt x="7373" y="1386"/>
                          </a:cubicBezTo>
                          <a:close/>
                          <a:moveTo>
                            <a:pt x="5955" y="725"/>
                          </a:moveTo>
                          <a:cubicBezTo>
                            <a:pt x="6270" y="725"/>
                            <a:pt x="6396" y="788"/>
                            <a:pt x="6491" y="1071"/>
                          </a:cubicBezTo>
                          <a:cubicBezTo>
                            <a:pt x="6743" y="1639"/>
                            <a:pt x="6900" y="2804"/>
                            <a:pt x="7247" y="4852"/>
                          </a:cubicBezTo>
                          <a:lnTo>
                            <a:pt x="4664" y="4852"/>
                          </a:lnTo>
                          <a:cubicBezTo>
                            <a:pt x="5010" y="2804"/>
                            <a:pt x="5168" y="1639"/>
                            <a:pt x="5388" y="1071"/>
                          </a:cubicBezTo>
                          <a:cubicBezTo>
                            <a:pt x="5514" y="788"/>
                            <a:pt x="5640" y="725"/>
                            <a:pt x="5955" y="725"/>
                          </a:cubicBezTo>
                          <a:close/>
                          <a:moveTo>
                            <a:pt x="5955" y="0"/>
                          </a:moveTo>
                          <a:cubicBezTo>
                            <a:pt x="5357" y="0"/>
                            <a:pt x="5010" y="221"/>
                            <a:pt x="4758" y="725"/>
                          </a:cubicBezTo>
                          <a:lnTo>
                            <a:pt x="347" y="725"/>
                          </a:lnTo>
                          <a:cubicBezTo>
                            <a:pt x="158" y="725"/>
                            <a:pt x="1" y="882"/>
                            <a:pt x="1" y="1071"/>
                          </a:cubicBezTo>
                          <a:lnTo>
                            <a:pt x="1" y="2458"/>
                          </a:lnTo>
                          <a:cubicBezTo>
                            <a:pt x="1" y="2647"/>
                            <a:pt x="158" y="2804"/>
                            <a:pt x="347" y="2804"/>
                          </a:cubicBezTo>
                          <a:lnTo>
                            <a:pt x="4254" y="2804"/>
                          </a:lnTo>
                          <a:cubicBezTo>
                            <a:pt x="4191" y="3371"/>
                            <a:pt x="4065" y="4064"/>
                            <a:pt x="3907" y="4884"/>
                          </a:cubicBezTo>
                          <a:lnTo>
                            <a:pt x="3498" y="4884"/>
                          </a:lnTo>
                          <a:cubicBezTo>
                            <a:pt x="3309" y="4884"/>
                            <a:pt x="3151" y="5041"/>
                            <a:pt x="3151" y="5262"/>
                          </a:cubicBezTo>
                          <a:cubicBezTo>
                            <a:pt x="3151" y="5451"/>
                            <a:pt x="3309" y="5608"/>
                            <a:pt x="3498" y="5608"/>
                          </a:cubicBezTo>
                          <a:lnTo>
                            <a:pt x="8350" y="5608"/>
                          </a:lnTo>
                          <a:cubicBezTo>
                            <a:pt x="8539" y="5608"/>
                            <a:pt x="8696" y="5451"/>
                            <a:pt x="8696" y="5262"/>
                          </a:cubicBezTo>
                          <a:cubicBezTo>
                            <a:pt x="8696" y="5041"/>
                            <a:pt x="8539" y="4884"/>
                            <a:pt x="8350" y="4884"/>
                          </a:cubicBezTo>
                          <a:lnTo>
                            <a:pt x="7972" y="4884"/>
                          </a:lnTo>
                          <a:cubicBezTo>
                            <a:pt x="7814" y="4064"/>
                            <a:pt x="7688" y="3403"/>
                            <a:pt x="7593" y="2804"/>
                          </a:cubicBezTo>
                          <a:lnTo>
                            <a:pt x="11500" y="2804"/>
                          </a:lnTo>
                          <a:cubicBezTo>
                            <a:pt x="11689" y="2804"/>
                            <a:pt x="11847" y="2647"/>
                            <a:pt x="11847" y="2458"/>
                          </a:cubicBezTo>
                          <a:lnTo>
                            <a:pt x="11847" y="1071"/>
                          </a:lnTo>
                          <a:cubicBezTo>
                            <a:pt x="11910" y="882"/>
                            <a:pt x="11752" y="725"/>
                            <a:pt x="11532" y="725"/>
                          </a:cubicBezTo>
                          <a:lnTo>
                            <a:pt x="7121" y="725"/>
                          </a:lnTo>
                          <a:cubicBezTo>
                            <a:pt x="6900" y="252"/>
                            <a:pt x="6554" y="0"/>
                            <a:pt x="5955"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D2547"/>
                        </a:solidFill>
                        <a:effectLst/>
                        <a:uLnTx/>
                        <a:uFillTx/>
                        <a:latin typeface="Symbio AR+LT"/>
                        <a:ea typeface="+mn-ea"/>
                        <a:cs typeface="Symbio AR+LT"/>
                      </a:endParaRPr>
                    </a:p>
                  </p:txBody>
                </p:sp>
                <p:sp>
                  <p:nvSpPr>
                    <p:cNvPr id="209" name="Google Shape;1190;p42">
                      <a:extLst>
                        <a:ext uri="{FF2B5EF4-FFF2-40B4-BE49-F238E27FC236}">
                          <a16:creationId xmlns:a16="http://schemas.microsoft.com/office/drawing/2014/main" id="{7BCC7D6D-6FC9-4D0A-AF89-ABA9E2F293BF}"/>
                        </a:ext>
                      </a:extLst>
                    </p:cNvPr>
                    <p:cNvSpPr/>
                    <p:nvPr/>
                  </p:nvSpPr>
                  <p:spPr>
                    <a:xfrm>
                      <a:off x="5241900" y="2327025"/>
                      <a:ext cx="103975" cy="121325"/>
                    </a:xfrm>
                    <a:custGeom>
                      <a:avLst/>
                      <a:gdLst/>
                      <a:ahLst/>
                      <a:cxnLst/>
                      <a:rect l="l" t="t" r="r" b="b"/>
                      <a:pathLst>
                        <a:path w="4159" h="4853" extrusionOk="0">
                          <a:moveTo>
                            <a:pt x="1985" y="725"/>
                          </a:moveTo>
                          <a:cubicBezTo>
                            <a:pt x="2394" y="725"/>
                            <a:pt x="2709" y="1040"/>
                            <a:pt x="2709" y="1450"/>
                          </a:cubicBezTo>
                          <a:cubicBezTo>
                            <a:pt x="2709" y="1828"/>
                            <a:pt x="2394" y="2143"/>
                            <a:pt x="1985" y="2143"/>
                          </a:cubicBezTo>
                          <a:cubicBezTo>
                            <a:pt x="1607" y="2143"/>
                            <a:pt x="1292" y="1828"/>
                            <a:pt x="1292" y="1450"/>
                          </a:cubicBezTo>
                          <a:cubicBezTo>
                            <a:pt x="1292" y="1040"/>
                            <a:pt x="1638" y="725"/>
                            <a:pt x="1985" y="725"/>
                          </a:cubicBezTo>
                          <a:close/>
                          <a:moveTo>
                            <a:pt x="1985" y="2804"/>
                          </a:moveTo>
                          <a:cubicBezTo>
                            <a:pt x="2741" y="2804"/>
                            <a:pt x="3371" y="3435"/>
                            <a:pt x="3371" y="4191"/>
                          </a:cubicBezTo>
                          <a:lnTo>
                            <a:pt x="630" y="4191"/>
                          </a:lnTo>
                          <a:cubicBezTo>
                            <a:pt x="630" y="3435"/>
                            <a:pt x="1260" y="2804"/>
                            <a:pt x="1985" y="2804"/>
                          </a:cubicBezTo>
                          <a:close/>
                          <a:moveTo>
                            <a:pt x="2048" y="1"/>
                          </a:moveTo>
                          <a:cubicBezTo>
                            <a:pt x="1292" y="1"/>
                            <a:pt x="662" y="631"/>
                            <a:pt x="662" y="1387"/>
                          </a:cubicBezTo>
                          <a:cubicBezTo>
                            <a:pt x="662" y="1765"/>
                            <a:pt x="819" y="2111"/>
                            <a:pt x="1040" y="2332"/>
                          </a:cubicBezTo>
                          <a:cubicBezTo>
                            <a:pt x="410" y="2710"/>
                            <a:pt x="0" y="3372"/>
                            <a:pt x="0" y="4159"/>
                          </a:cubicBezTo>
                          <a:lnTo>
                            <a:pt x="0" y="4506"/>
                          </a:lnTo>
                          <a:cubicBezTo>
                            <a:pt x="0" y="4695"/>
                            <a:pt x="158" y="4852"/>
                            <a:pt x="347" y="4852"/>
                          </a:cubicBezTo>
                          <a:lnTo>
                            <a:pt x="3812" y="4852"/>
                          </a:lnTo>
                          <a:cubicBezTo>
                            <a:pt x="4001" y="4852"/>
                            <a:pt x="4159" y="4695"/>
                            <a:pt x="4159" y="4506"/>
                          </a:cubicBezTo>
                          <a:lnTo>
                            <a:pt x="4159" y="4159"/>
                          </a:lnTo>
                          <a:cubicBezTo>
                            <a:pt x="4096" y="3403"/>
                            <a:pt x="3655" y="2710"/>
                            <a:pt x="3025" y="2332"/>
                          </a:cubicBezTo>
                          <a:cubicBezTo>
                            <a:pt x="3245" y="2111"/>
                            <a:pt x="3403" y="1765"/>
                            <a:pt x="3403" y="1387"/>
                          </a:cubicBezTo>
                          <a:cubicBezTo>
                            <a:pt x="3403" y="631"/>
                            <a:pt x="2772" y="1"/>
                            <a:pt x="2048"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D2547"/>
                        </a:solidFill>
                        <a:effectLst/>
                        <a:uLnTx/>
                        <a:uFillTx/>
                        <a:latin typeface="Symbio AR+LT"/>
                        <a:ea typeface="+mn-ea"/>
                        <a:cs typeface="Symbio AR+LT"/>
                      </a:endParaRPr>
                    </a:p>
                  </p:txBody>
                </p:sp>
                <p:sp>
                  <p:nvSpPr>
                    <p:cNvPr id="210" name="Google Shape;1191;p42">
                      <a:extLst>
                        <a:ext uri="{FF2B5EF4-FFF2-40B4-BE49-F238E27FC236}">
                          <a16:creationId xmlns:a16="http://schemas.microsoft.com/office/drawing/2014/main" id="{2FDD1D21-94D3-4E88-B85E-27B8FAC759AF}"/>
                        </a:ext>
                      </a:extLst>
                    </p:cNvPr>
                    <p:cNvSpPr/>
                    <p:nvPr/>
                  </p:nvSpPr>
                  <p:spPr>
                    <a:xfrm>
                      <a:off x="5048925" y="2328600"/>
                      <a:ext cx="103975" cy="121325"/>
                    </a:xfrm>
                    <a:custGeom>
                      <a:avLst/>
                      <a:gdLst/>
                      <a:ahLst/>
                      <a:cxnLst/>
                      <a:rect l="l" t="t" r="r" b="b"/>
                      <a:pathLst>
                        <a:path w="4159" h="4853" extrusionOk="0">
                          <a:moveTo>
                            <a:pt x="2048" y="662"/>
                          </a:moveTo>
                          <a:cubicBezTo>
                            <a:pt x="2426" y="662"/>
                            <a:pt x="2741" y="977"/>
                            <a:pt x="2741" y="1387"/>
                          </a:cubicBezTo>
                          <a:cubicBezTo>
                            <a:pt x="2741" y="1765"/>
                            <a:pt x="2426" y="2080"/>
                            <a:pt x="2048" y="2080"/>
                          </a:cubicBezTo>
                          <a:cubicBezTo>
                            <a:pt x="1639" y="2080"/>
                            <a:pt x="1324" y="1765"/>
                            <a:pt x="1324" y="1387"/>
                          </a:cubicBezTo>
                          <a:cubicBezTo>
                            <a:pt x="1324" y="977"/>
                            <a:pt x="1670" y="662"/>
                            <a:pt x="2048" y="662"/>
                          </a:cubicBezTo>
                          <a:close/>
                          <a:moveTo>
                            <a:pt x="2048" y="2710"/>
                          </a:moveTo>
                          <a:cubicBezTo>
                            <a:pt x="2773" y="2710"/>
                            <a:pt x="3403" y="3340"/>
                            <a:pt x="3403" y="4096"/>
                          </a:cubicBezTo>
                          <a:lnTo>
                            <a:pt x="662" y="4096"/>
                          </a:lnTo>
                          <a:cubicBezTo>
                            <a:pt x="662" y="3340"/>
                            <a:pt x="1292" y="2710"/>
                            <a:pt x="2048" y="2710"/>
                          </a:cubicBezTo>
                          <a:close/>
                          <a:moveTo>
                            <a:pt x="2111" y="1"/>
                          </a:moveTo>
                          <a:cubicBezTo>
                            <a:pt x="1355" y="1"/>
                            <a:pt x="725" y="631"/>
                            <a:pt x="725" y="1387"/>
                          </a:cubicBezTo>
                          <a:cubicBezTo>
                            <a:pt x="725" y="1733"/>
                            <a:pt x="882" y="2080"/>
                            <a:pt x="1134" y="2332"/>
                          </a:cubicBezTo>
                          <a:cubicBezTo>
                            <a:pt x="410" y="2647"/>
                            <a:pt x="0" y="3340"/>
                            <a:pt x="0" y="4128"/>
                          </a:cubicBezTo>
                          <a:lnTo>
                            <a:pt x="0" y="4474"/>
                          </a:lnTo>
                          <a:cubicBezTo>
                            <a:pt x="0" y="4695"/>
                            <a:pt x="158" y="4852"/>
                            <a:pt x="347" y="4852"/>
                          </a:cubicBezTo>
                          <a:lnTo>
                            <a:pt x="3812" y="4852"/>
                          </a:lnTo>
                          <a:cubicBezTo>
                            <a:pt x="4001" y="4852"/>
                            <a:pt x="4159" y="4695"/>
                            <a:pt x="4159" y="4474"/>
                          </a:cubicBezTo>
                          <a:lnTo>
                            <a:pt x="4159" y="4128"/>
                          </a:lnTo>
                          <a:cubicBezTo>
                            <a:pt x="4159" y="3340"/>
                            <a:pt x="3718" y="2678"/>
                            <a:pt x="3088" y="2332"/>
                          </a:cubicBezTo>
                          <a:cubicBezTo>
                            <a:pt x="3340" y="2080"/>
                            <a:pt x="3497" y="1733"/>
                            <a:pt x="3497" y="1387"/>
                          </a:cubicBezTo>
                          <a:cubicBezTo>
                            <a:pt x="3497" y="631"/>
                            <a:pt x="2867" y="1"/>
                            <a:pt x="2111"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D2547"/>
                        </a:solidFill>
                        <a:effectLst/>
                        <a:uLnTx/>
                        <a:uFillTx/>
                        <a:latin typeface="Symbio AR+LT"/>
                        <a:ea typeface="+mn-ea"/>
                        <a:cs typeface="Symbio AR+LT"/>
                      </a:endParaRPr>
                    </a:p>
                  </p:txBody>
                </p:sp>
              </p:grpSp>
            </p:grpSp>
            <p:sp>
              <p:nvSpPr>
                <p:cNvPr id="204" name="Rectangle 203">
                  <a:extLst>
                    <a:ext uri="{FF2B5EF4-FFF2-40B4-BE49-F238E27FC236}">
                      <a16:creationId xmlns:a16="http://schemas.microsoft.com/office/drawing/2014/main" id="{01477190-01B5-42D8-AAFE-D20A669085D5}"/>
                    </a:ext>
                  </a:extLst>
                </p:cNvPr>
                <p:cNvSpPr/>
                <p:nvPr/>
              </p:nvSpPr>
              <p:spPr>
                <a:xfrm>
                  <a:off x="9366424" y="3548530"/>
                  <a:ext cx="549186" cy="364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SA" sz="1400" b="1" i="0" u="none" strike="noStrike" kern="1200" cap="none" spc="0" normalizeH="0" baseline="0" noProof="0" dirty="0">
                      <a:ln>
                        <a:noFill/>
                      </a:ln>
                      <a:solidFill>
                        <a:srgbClr val="04DAD5"/>
                      </a:solidFill>
                      <a:effectLst>
                        <a:outerShdw blurRad="38100" dist="38100" dir="2700000" algn="tl">
                          <a:srgbClr val="000000">
                            <a:alpha val="43137"/>
                          </a:srgbClr>
                        </a:outerShdw>
                      </a:effectLst>
                      <a:uLnTx/>
                      <a:uFillTx/>
                      <a:latin typeface="SST Arabic" panose="020B0504030504020204" pitchFamily="34" charset="-78"/>
                      <a:ea typeface="+mn-ea"/>
                      <a:cs typeface="SST Arabic" panose="020B0504030504020204" pitchFamily="34" charset="-78"/>
                    </a:rPr>
                    <a:t>2</a:t>
                  </a:r>
                  <a:endParaRPr kumimoji="0" lang="ar-SA" sz="1600" b="1" i="0" u="none" strike="noStrike" kern="1200" cap="none" spc="0" normalizeH="0" baseline="0" noProof="0" dirty="0">
                    <a:ln>
                      <a:noFill/>
                    </a:ln>
                    <a:solidFill>
                      <a:srgbClr val="04DAD5"/>
                    </a:solidFill>
                    <a:effectLst>
                      <a:outerShdw blurRad="38100" dist="38100" dir="2700000" algn="tl">
                        <a:srgbClr val="000000">
                          <a:alpha val="43137"/>
                        </a:srgbClr>
                      </a:outerShdw>
                    </a:effectLst>
                    <a:uLnTx/>
                    <a:uFillTx/>
                    <a:latin typeface="SST Arabic" panose="020B0504030504020204" pitchFamily="34" charset="-78"/>
                    <a:ea typeface="+mn-ea"/>
                    <a:cs typeface="SST Arabic" panose="020B0504030504020204" pitchFamily="34" charset="-78"/>
                  </a:endParaRPr>
                </a:p>
              </p:txBody>
            </p:sp>
          </p:grpSp>
        </p:grpSp>
      </p:grpSp>
      <p:grpSp>
        <p:nvGrpSpPr>
          <p:cNvPr id="9" name="Group 8">
            <a:extLst>
              <a:ext uri="{FF2B5EF4-FFF2-40B4-BE49-F238E27FC236}">
                <a16:creationId xmlns:a16="http://schemas.microsoft.com/office/drawing/2014/main" id="{391EBB83-B75D-4660-BC2A-2BF63CDD9058}"/>
              </a:ext>
            </a:extLst>
          </p:cNvPr>
          <p:cNvGrpSpPr/>
          <p:nvPr/>
        </p:nvGrpSpPr>
        <p:grpSpPr>
          <a:xfrm>
            <a:off x="5545595" y="5274617"/>
            <a:ext cx="1221028" cy="770331"/>
            <a:chOff x="5769115" y="5274617"/>
            <a:chExt cx="1221028" cy="770331"/>
          </a:xfrm>
        </p:grpSpPr>
        <p:grpSp>
          <p:nvGrpSpPr>
            <p:cNvPr id="176" name="Group 175">
              <a:extLst>
                <a:ext uri="{FF2B5EF4-FFF2-40B4-BE49-F238E27FC236}">
                  <a16:creationId xmlns:a16="http://schemas.microsoft.com/office/drawing/2014/main" id="{08155220-AF59-4033-8853-511BB7041BCD}"/>
                </a:ext>
              </a:extLst>
            </p:cNvPr>
            <p:cNvGrpSpPr/>
            <p:nvPr/>
          </p:nvGrpSpPr>
          <p:grpSpPr>
            <a:xfrm>
              <a:off x="5769115" y="5274617"/>
              <a:ext cx="711053" cy="712492"/>
              <a:chOff x="8636294" y="5274617"/>
              <a:chExt cx="711053" cy="712492"/>
            </a:xfrm>
          </p:grpSpPr>
          <p:sp>
            <p:nvSpPr>
              <p:cNvPr id="177" name="Arrow: Right 176">
                <a:extLst>
                  <a:ext uri="{FF2B5EF4-FFF2-40B4-BE49-F238E27FC236}">
                    <a16:creationId xmlns:a16="http://schemas.microsoft.com/office/drawing/2014/main" id="{8BC23196-8FEE-4D55-B9FC-DF4121D2E3DA}"/>
                  </a:ext>
                </a:extLst>
              </p:cNvPr>
              <p:cNvSpPr/>
              <p:nvPr/>
            </p:nvSpPr>
            <p:spPr>
              <a:xfrm rot="10800000">
                <a:off x="9014082" y="5778853"/>
                <a:ext cx="312113" cy="203976"/>
              </a:xfrm>
              <a:prstGeom prst="rightArrow">
                <a:avLst/>
              </a:prstGeom>
              <a:solidFill>
                <a:srgbClr val="038F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Symbio AR+LT"/>
                  <a:ea typeface="+mn-ea"/>
                  <a:cs typeface="Symbio AR+LT"/>
                </a:endParaRPr>
              </a:p>
            </p:txBody>
          </p:sp>
          <p:grpSp>
            <p:nvGrpSpPr>
              <p:cNvPr id="179" name="Group 178">
                <a:extLst>
                  <a:ext uri="{FF2B5EF4-FFF2-40B4-BE49-F238E27FC236}">
                    <a16:creationId xmlns:a16="http://schemas.microsoft.com/office/drawing/2014/main" id="{7858FF3E-FAE6-4216-A6F3-3DC2FD7EF00D}"/>
                  </a:ext>
                </a:extLst>
              </p:cNvPr>
              <p:cNvGrpSpPr/>
              <p:nvPr/>
            </p:nvGrpSpPr>
            <p:grpSpPr>
              <a:xfrm>
                <a:off x="8636294" y="5274617"/>
                <a:ext cx="711053" cy="270730"/>
                <a:chOff x="9337187" y="5365682"/>
                <a:chExt cx="711053" cy="270730"/>
              </a:xfrm>
            </p:grpSpPr>
            <p:pic>
              <p:nvPicPr>
                <p:cNvPr id="181" name="Picture 180">
                  <a:extLst>
                    <a:ext uri="{FF2B5EF4-FFF2-40B4-BE49-F238E27FC236}">
                      <a16:creationId xmlns:a16="http://schemas.microsoft.com/office/drawing/2014/main" id="{DF650F45-3B0F-4252-8963-075F61FD654D}"/>
                    </a:ext>
                  </a:extLst>
                </p:cNvPr>
                <p:cNvPicPr>
                  <a:picLocks noChangeAspect="1"/>
                </p:cNvPicPr>
                <p:nvPr/>
              </p:nvPicPr>
              <p:blipFill>
                <a:blip r:embed="rId4">
                  <a:duotone>
                    <a:prstClr val="black"/>
                    <a:schemeClr val="accent4">
                      <a:tint val="45000"/>
                      <a:satMod val="400000"/>
                    </a:schemeClr>
                  </a:duotone>
                  <a:extLst>
                    <a:ext uri="{BEBA8EAE-BF5A-486C-A8C5-ECC9F3942E4B}">
                      <a14:imgProps xmlns:a14="http://schemas.microsoft.com/office/drawing/2010/main">
                        <a14:imgLayer r:embed="rId5">
                          <a14:imgEffect>
                            <a14:brightnessContrast bright="-40000" contrast="40000"/>
                          </a14:imgEffect>
                        </a14:imgLayer>
                      </a14:imgProps>
                    </a:ext>
                  </a:extLst>
                </a:blip>
                <a:stretch>
                  <a:fillRect/>
                </a:stretch>
              </p:blipFill>
              <p:spPr>
                <a:xfrm>
                  <a:off x="9337187" y="5365682"/>
                  <a:ext cx="314633" cy="268868"/>
                </a:xfrm>
                <a:prstGeom prst="rect">
                  <a:avLst/>
                </a:prstGeom>
                <a:effectLst/>
              </p:spPr>
            </p:pic>
            <p:sp>
              <p:nvSpPr>
                <p:cNvPr id="182" name="Arrow: Right 181">
                  <a:extLst>
                    <a:ext uri="{FF2B5EF4-FFF2-40B4-BE49-F238E27FC236}">
                      <a16:creationId xmlns:a16="http://schemas.microsoft.com/office/drawing/2014/main" id="{DBB634F5-9A0F-4944-96B7-2C6155508EC2}"/>
                    </a:ext>
                  </a:extLst>
                </p:cNvPr>
                <p:cNvSpPr/>
                <p:nvPr/>
              </p:nvSpPr>
              <p:spPr>
                <a:xfrm rot="10800000" flipH="1">
                  <a:off x="9725098" y="5430302"/>
                  <a:ext cx="323142" cy="206110"/>
                </a:xfrm>
                <a:prstGeom prst="rightArrow">
                  <a:avLst/>
                </a:prstGeom>
                <a:solidFill>
                  <a:srgbClr val="1438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Symbio AR+LT"/>
                    <a:ea typeface="+mn-ea"/>
                    <a:cs typeface="Symbio AR+LT"/>
                  </a:endParaRPr>
                </a:p>
              </p:txBody>
            </p:sp>
          </p:grpSp>
          <p:pic>
            <p:nvPicPr>
              <p:cNvPr id="180" name="Picture 179">
                <a:extLst>
                  <a:ext uri="{FF2B5EF4-FFF2-40B4-BE49-F238E27FC236}">
                    <a16:creationId xmlns:a16="http://schemas.microsoft.com/office/drawing/2014/main" id="{F503453F-5F4E-4DF2-B3CF-1929C45CDB8B}"/>
                  </a:ext>
                </a:extLst>
              </p:cNvPr>
              <p:cNvPicPr>
                <a:picLocks noChangeAspect="1"/>
              </p:cNvPicPr>
              <p:nvPr/>
            </p:nvPicPr>
            <p:blipFill>
              <a:blip r:embed="rId4">
                <a:duotone>
                  <a:prstClr val="black"/>
                  <a:schemeClr val="accent4">
                    <a:tint val="45000"/>
                    <a:satMod val="400000"/>
                  </a:schemeClr>
                </a:duotone>
                <a:extLst>
                  <a:ext uri="{BEBA8EAE-BF5A-486C-A8C5-ECC9F3942E4B}">
                    <a14:imgProps xmlns:a14="http://schemas.microsoft.com/office/drawing/2010/main">
                      <a14:imgLayer r:embed="rId5">
                        <a14:imgEffect>
                          <a14:brightnessContrast bright="-40000" contrast="40000"/>
                        </a14:imgEffect>
                      </a14:imgLayer>
                    </a14:imgProps>
                  </a:ext>
                </a:extLst>
              </a:blip>
              <a:stretch>
                <a:fillRect/>
              </a:stretch>
            </p:blipFill>
            <p:spPr>
              <a:xfrm>
                <a:off x="8636294" y="5718241"/>
                <a:ext cx="314633" cy="268868"/>
              </a:xfrm>
              <a:prstGeom prst="rect">
                <a:avLst/>
              </a:prstGeom>
              <a:effectLst/>
            </p:spPr>
          </p:pic>
        </p:grpSp>
        <p:grpSp>
          <p:nvGrpSpPr>
            <p:cNvPr id="211" name="Group 210">
              <a:extLst>
                <a:ext uri="{FF2B5EF4-FFF2-40B4-BE49-F238E27FC236}">
                  <a16:creationId xmlns:a16="http://schemas.microsoft.com/office/drawing/2014/main" id="{A8C6C1FE-8801-4224-A777-09EBD534CC42}"/>
                </a:ext>
              </a:extLst>
            </p:cNvPr>
            <p:cNvGrpSpPr/>
            <p:nvPr/>
          </p:nvGrpSpPr>
          <p:grpSpPr>
            <a:xfrm>
              <a:off x="6545217" y="5289814"/>
              <a:ext cx="444926" cy="755134"/>
              <a:chOff x="9369702" y="5269616"/>
              <a:chExt cx="444926" cy="755134"/>
            </a:xfrm>
          </p:grpSpPr>
          <p:grpSp>
            <p:nvGrpSpPr>
              <p:cNvPr id="212" name="Group 211">
                <a:extLst>
                  <a:ext uri="{FF2B5EF4-FFF2-40B4-BE49-F238E27FC236}">
                    <a16:creationId xmlns:a16="http://schemas.microsoft.com/office/drawing/2014/main" id="{57DE19CF-85AD-41F3-9B04-FE34CFDA506E}"/>
                  </a:ext>
                </a:extLst>
              </p:cNvPr>
              <p:cNvGrpSpPr/>
              <p:nvPr/>
            </p:nvGrpSpPr>
            <p:grpSpPr>
              <a:xfrm>
                <a:off x="9369702" y="5269616"/>
                <a:ext cx="438577" cy="307777"/>
                <a:chOff x="9366424" y="3548530"/>
                <a:chExt cx="549186" cy="364999"/>
              </a:xfrm>
            </p:grpSpPr>
            <p:grpSp>
              <p:nvGrpSpPr>
                <p:cNvPr id="222" name="Group 221">
                  <a:extLst>
                    <a:ext uri="{FF2B5EF4-FFF2-40B4-BE49-F238E27FC236}">
                      <a16:creationId xmlns:a16="http://schemas.microsoft.com/office/drawing/2014/main" id="{EEE94547-6032-4016-B312-8012CFF73A6F}"/>
                    </a:ext>
                  </a:extLst>
                </p:cNvPr>
                <p:cNvGrpSpPr/>
                <p:nvPr/>
              </p:nvGrpSpPr>
              <p:grpSpPr>
                <a:xfrm>
                  <a:off x="9453162" y="3553966"/>
                  <a:ext cx="387627" cy="352509"/>
                  <a:chOff x="5112361" y="3348237"/>
                  <a:chExt cx="1033500" cy="1033500"/>
                </a:xfrm>
              </p:grpSpPr>
              <p:sp>
                <p:nvSpPr>
                  <p:cNvPr id="224" name="Google Shape;1186;p42">
                    <a:extLst>
                      <a:ext uri="{FF2B5EF4-FFF2-40B4-BE49-F238E27FC236}">
                        <a16:creationId xmlns:a16="http://schemas.microsoft.com/office/drawing/2014/main" id="{3B558ED7-6AA1-430F-A3F4-DEAC57B66101}"/>
                      </a:ext>
                    </a:extLst>
                  </p:cNvPr>
                  <p:cNvSpPr/>
                  <p:nvPr/>
                </p:nvSpPr>
                <p:spPr>
                  <a:xfrm>
                    <a:off x="5112361" y="3348237"/>
                    <a:ext cx="1033500" cy="1033500"/>
                  </a:xfrm>
                  <a:prstGeom prst="ellipse">
                    <a:avLst/>
                  </a:prstGeom>
                  <a:solidFill>
                    <a:schemeClr val="accent3">
                      <a:lumMod val="50000"/>
                    </a:scheme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0D2547"/>
                      </a:solidFill>
                      <a:effectLst/>
                      <a:uLnTx/>
                      <a:uFillTx/>
                      <a:latin typeface="Symbio AR+LT"/>
                      <a:ea typeface="+mn-ea"/>
                      <a:cs typeface="Symbio AR+LT"/>
                    </a:endParaRPr>
                  </a:p>
                </p:txBody>
              </p:sp>
              <p:sp>
                <p:nvSpPr>
                  <p:cNvPr id="225" name="Google Shape;1187;p42">
                    <a:extLst>
                      <a:ext uri="{FF2B5EF4-FFF2-40B4-BE49-F238E27FC236}">
                        <a16:creationId xmlns:a16="http://schemas.microsoft.com/office/drawing/2014/main" id="{7A54EBEB-8B13-4B36-9C5D-FDDA1E409E15}"/>
                      </a:ext>
                    </a:extLst>
                  </p:cNvPr>
                  <p:cNvSpPr/>
                  <p:nvPr/>
                </p:nvSpPr>
                <p:spPr>
                  <a:xfrm>
                    <a:off x="5221432" y="3457310"/>
                    <a:ext cx="815400" cy="815400"/>
                  </a:xfrm>
                  <a:prstGeom prst="ellipse">
                    <a:avLst/>
                  </a:prstGeom>
                  <a:solidFill>
                    <a:schemeClr val="bg1"/>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endParaRPr kumimoji="0" sz="900" b="0" i="0" u="none" strike="noStrike" kern="1200" cap="none" spc="0" normalizeH="0" baseline="0" noProof="0" dirty="0">
                      <a:ln>
                        <a:noFill/>
                      </a:ln>
                      <a:solidFill>
                        <a:srgbClr val="0D2547"/>
                      </a:solidFill>
                      <a:effectLst/>
                      <a:uLnTx/>
                      <a:uFillTx/>
                      <a:latin typeface="Symbio AR+LT"/>
                      <a:ea typeface="+mn-ea"/>
                      <a:cs typeface="Symbio AR+LT"/>
                    </a:endParaRPr>
                  </a:p>
                </p:txBody>
              </p:sp>
              <p:grpSp>
                <p:nvGrpSpPr>
                  <p:cNvPr id="226" name="Google Shape;1188;p42">
                    <a:extLst>
                      <a:ext uri="{FF2B5EF4-FFF2-40B4-BE49-F238E27FC236}">
                        <a16:creationId xmlns:a16="http://schemas.microsoft.com/office/drawing/2014/main" id="{A6698AA8-8B48-42A2-996E-5D56A6B398E9}"/>
                      </a:ext>
                    </a:extLst>
                  </p:cNvPr>
                  <p:cNvGrpSpPr/>
                  <p:nvPr/>
                </p:nvGrpSpPr>
                <p:grpSpPr>
                  <a:xfrm>
                    <a:off x="5400545" y="3665715"/>
                    <a:ext cx="457189" cy="398590"/>
                    <a:chOff x="5046550" y="2327025"/>
                    <a:chExt cx="299325" cy="261525"/>
                  </a:xfrm>
                </p:grpSpPr>
                <p:sp>
                  <p:nvSpPr>
                    <p:cNvPr id="227" name="Google Shape;1189;p42">
                      <a:extLst>
                        <a:ext uri="{FF2B5EF4-FFF2-40B4-BE49-F238E27FC236}">
                          <a16:creationId xmlns:a16="http://schemas.microsoft.com/office/drawing/2014/main" id="{65F1DECC-9885-4A65-B37F-429922B51FB9}"/>
                        </a:ext>
                      </a:extLst>
                    </p:cNvPr>
                    <p:cNvSpPr/>
                    <p:nvPr/>
                  </p:nvSpPr>
                  <p:spPr>
                    <a:xfrm>
                      <a:off x="5046550" y="2448325"/>
                      <a:ext cx="297750" cy="140225"/>
                    </a:xfrm>
                    <a:custGeom>
                      <a:avLst/>
                      <a:gdLst/>
                      <a:ahLst/>
                      <a:cxnLst/>
                      <a:rect l="l" t="t" r="r" b="b"/>
                      <a:pathLst>
                        <a:path w="11910" h="5609" extrusionOk="0">
                          <a:moveTo>
                            <a:pt x="4569" y="1386"/>
                          </a:moveTo>
                          <a:cubicBezTo>
                            <a:pt x="4538" y="1575"/>
                            <a:pt x="4506" y="1828"/>
                            <a:pt x="4443" y="2111"/>
                          </a:cubicBezTo>
                          <a:lnTo>
                            <a:pt x="757" y="2111"/>
                          </a:lnTo>
                          <a:lnTo>
                            <a:pt x="757" y="1386"/>
                          </a:lnTo>
                          <a:close/>
                          <a:moveTo>
                            <a:pt x="11185" y="1386"/>
                          </a:moveTo>
                          <a:lnTo>
                            <a:pt x="11185" y="2111"/>
                          </a:lnTo>
                          <a:lnTo>
                            <a:pt x="7530" y="2111"/>
                          </a:lnTo>
                          <a:cubicBezTo>
                            <a:pt x="7467" y="1828"/>
                            <a:pt x="7436" y="1575"/>
                            <a:pt x="7373" y="1386"/>
                          </a:cubicBezTo>
                          <a:close/>
                          <a:moveTo>
                            <a:pt x="5955" y="725"/>
                          </a:moveTo>
                          <a:cubicBezTo>
                            <a:pt x="6270" y="725"/>
                            <a:pt x="6396" y="788"/>
                            <a:pt x="6491" y="1071"/>
                          </a:cubicBezTo>
                          <a:cubicBezTo>
                            <a:pt x="6743" y="1639"/>
                            <a:pt x="6900" y="2804"/>
                            <a:pt x="7247" y="4852"/>
                          </a:cubicBezTo>
                          <a:lnTo>
                            <a:pt x="4664" y="4852"/>
                          </a:lnTo>
                          <a:cubicBezTo>
                            <a:pt x="5010" y="2804"/>
                            <a:pt x="5168" y="1639"/>
                            <a:pt x="5388" y="1071"/>
                          </a:cubicBezTo>
                          <a:cubicBezTo>
                            <a:pt x="5514" y="788"/>
                            <a:pt x="5640" y="725"/>
                            <a:pt x="5955" y="725"/>
                          </a:cubicBezTo>
                          <a:close/>
                          <a:moveTo>
                            <a:pt x="5955" y="0"/>
                          </a:moveTo>
                          <a:cubicBezTo>
                            <a:pt x="5357" y="0"/>
                            <a:pt x="5010" y="221"/>
                            <a:pt x="4758" y="725"/>
                          </a:cubicBezTo>
                          <a:lnTo>
                            <a:pt x="347" y="725"/>
                          </a:lnTo>
                          <a:cubicBezTo>
                            <a:pt x="158" y="725"/>
                            <a:pt x="1" y="882"/>
                            <a:pt x="1" y="1071"/>
                          </a:cubicBezTo>
                          <a:lnTo>
                            <a:pt x="1" y="2458"/>
                          </a:lnTo>
                          <a:cubicBezTo>
                            <a:pt x="1" y="2647"/>
                            <a:pt x="158" y="2804"/>
                            <a:pt x="347" y="2804"/>
                          </a:cubicBezTo>
                          <a:lnTo>
                            <a:pt x="4254" y="2804"/>
                          </a:lnTo>
                          <a:cubicBezTo>
                            <a:pt x="4191" y="3371"/>
                            <a:pt x="4065" y="4064"/>
                            <a:pt x="3907" y="4884"/>
                          </a:cubicBezTo>
                          <a:lnTo>
                            <a:pt x="3498" y="4884"/>
                          </a:lnTo>
                          <a:cubicBezTo>
                            <a:pt x="3309" y="4884"/>
                            <a:pt x="3151" y="5041"/>
                            <a:pt x="3151" y="5262"/>
                          </a:cubicBezTo>
                          <a:cubicBezTo>
                            <a:pt x="3151" y="5451"/>
                            <a:pt x="3309" y="5608"/>
                            <a:pt x="3498" y="5608"/>
                          </a:cubicBezTo>
                          <a:lnTo>
                            <a:pt x="8350" y="5608"/>
                          </a:lnTo>
                          <a:cubicBezTo>
                            <a:pt x="8539" y="5608"/>
                            <a:pt x="8696" y="5451"/>
                            <a:pt x="8696" y="5262"/>
                          </a:cubicBezTo>
                          <a:cubicBezTo>
                            <a:pt x="8696" y="5041"/>
                            <a:pt x="8539" y="4884"/>
                            <a:pt x="8350" y="4884"/>
                          </a:cubicBezTo>
                          <a:lnTo>
                            <a:pt x="7972" y="4884"/>
                          </a:lnTo>
                          <a:cubicBezTo>
                            <a:pt x="7814" y="4064"/>
                            <a:pt x="7688" y="3403"/>
                            <a:pt x="7593" y="2804"/>
                          </a:cubicBezTo>
                          <a:lnTo>
                            <a:pt x="11500" y="2804"/>
                          </a:lnTo>
                          <a:cubicBezTo>
                            <a:pt x="11689" y="2804"/>
                            <a:pt x="11847" y="2647"/>
                            <a:pt x="11847" y="2458"/>
                          </a:cubicBezTo>
                          <a:lnTo>
                            <a:pt x="11847" y="1071"/>
                          </a:lnTo>
                          <a:cubicBezTo>
                            <a:pt x="11910" y="882"/>
                            <a:pt x="11752" y="725"/>
                            <a:pt x="11532" y="725"/>
                          </a:cubicBezTo>
                          <a:lnTo>
                            <a:pt x="7121" y="725"/>
                          </a:lnTo>
                          <a:cubicBezTo>
                            <a:pt x="6900" y="252"/>
                            <a:pt x="6554" y="0"/>
                            <a:pt x="5955"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D2547"/>
                        </a:solidFill>
                        <a:effectLst/>
                        <a:uLnTx/>
                        <a:uFillTx/>
                        <a:latin typeface="Symbio AR+LT"/>
                        <a:ea typeface="+mn-ea"/>
                        <a:cs typeface="Symbio AR+LT"/>
                      </a:endParaRPr>
                    </a:p>
                  </p:txBody>
                </p:sp>
                <p:sp>
                  <p:nvSpPr>
                    <p:cNvPr id="228" name="Google Shape;1190;p42">
                      <a:extLst>
                        <a:ext uri="{FF2B5EF4-FFF2-40B4-BE49-F238E27FC236}">
                          <a16:creationId xmlns:a16="http://schemas.microsoft.com/office/drawing/2014/main" id="{9BE8FA98-CD67-42F6-92B4-B188F829AEA4}"/>
                        </a:ext>
                      </a:extLst>
                    </p:cNvPr>
                    <p:cNvSpPr/>
                    <p:nvPr/>
                  </p:nvSpPr>
                  <p:spPr>
                    <a:xfrm>
                      <a:off x="5241900" y="2327025"/>
                      <a:ext cx="103975" cy="121325"/>
                    </a:xfrm>
                    <a:custGeom>
                      <a:avLst/>
                      <a:gdLst/>
                      <a:ahLst/>
                      <a:cxnLst/>
                      <a:rect l="l" t="t" r="r" b="b"/>
                      <a:pathLst>
                        <a:path w="4159" h="4853" extrusionOk="0">
                          <a:moveTo>
                            <a:pt x="1985" y="725"/>
                          </a:moveTo>
                          <a:cubicBezTo>
                            <a:pt x="2394" y="725"/>
                            <a:pt x="2709" y="1040"/>
                            <a:pt x="2709" y="1450"/>
                          </a:cubicBezTo>
                          <a:cubicBezTo>
                            <a:pt x="2709" y="1828"/>
                            <a:pt x="2394" y="2143"/>
                            <a:pt x="1985" y="2143"/>
                          </a:cubicBezTo>
                          <a:cubicBezTo>
                            <a:pt x="1607" y="2143"/>
                            <a:pt x="1292" y="1828"/>
                            <a:pt x="1292" y="1450"/>
                          </a:cubicBezTo>
                          <a:cubicBezTo>
                            <a:pt x="1292" y="1040"/>
                            <a:pt x="1638" y="725"/>
                            <a:pt x="1985" y="725"/>
                          </a:cubicBezTo>
                          <a:close/>
                          <a:moveTo>
                            <a:pt x="1985" y="2804"/>
                          </a:moveTo>
                          <a:cubicBezTo>
                            <a:pt x="2741" y="2804"/>
                            <a:pt x="3371" y="3435"/>
                            <a:pt x="3371" y="4191"/>
                          </a:cubicBezTo>
                          <a:lnTo>
                            <a:pt x="630" y="4191"/>
                          </a:lnTo>
                          <a:cubicBezTo>
                            <a:pt x="630" y="3435"/>
                            <a:pt x="1260" y="2804"/>
                            <a:pt x="1985" y="2804"/>
                          </a:cubicBezTo>
                          <a:close/>
                          <a:moveTo>
                            <a:pt x="2048" y="1"/>
                          </a:moveTo>
                          <a:cubicBezTo>
                            <a:pt x="1292" y="1"/>
                            <a:pt x="662" y="631"/>
                            <a:pt x="662" y="1387"/>
                          </a:cubicBezTo>
                          <a:cubicBezTo>
                            <a:pt x="662" y="1765"/>
                            <a:pt x="819" y="2111"/>
                            <a:pt x="1040" y="2332"/>
                          </a:cubicBezTo>
                          <a:cubicBezTo>
                            <a:pt x="410" y="2710"/>
                            <a:pt x="0" y="3372"/>
                            <a:pt x="0" y="4159"/>
                          </a:cubicBezTo>
                          <a:lnTo>
                            <a:pt x="0" y="4506"/>
                          </a:lnTo>
                          <a:cubicBezTo>
                            <a:pt x="0" y="4695"/>
                            <a:pt x="158" y="4852"/>
                            <a:pt x="347" y="4852"/>
                          </a:cubicBezTo>
                          <a:lnTo>
                            <a:pt x="3812" y="4852"/>
                          </a:lnTo>
                          <a:cubicBezTo>
                            <a:pt x="4001" y="4852"/>
                            <a:pt x="4159" y="4695"/>
                            <a:pt x="4159" y="4506"/>
                          </a:cubicBezTo>
                          <a:lnTo>
                            <a:pt x="4159" y="4159"/>
                          </a:lnTo>
                          <a:cubicBezTo>
                            <a:pt x="4096" y="3403"/>
                            <a:pt x="3655" y="2710"/>
                            <a:pt x="3025" y="2332"/>
                          </a:cubicBezTo>
                          <a:cubicBezTo>
                            <a:pt x="3245" y="2111"/>
                            <a:pt x="3403" y="1765"/>
                            <a:pt x="3403" y="1387"/>
                          </a:cubicBezTo>
                          <a:cubicBezTo>
                            <a:pt x="3403" y="631"/>
                            <a:pt x="2772" y="1"/>
                            <a:pt x="2048"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D2547"/>
                        </a:solidFill>
                        <a:effectLst/>
                        <a:uLnTx/>
                        <a:uFillTx/>
                        <a:latin typeface="Symbio AR+LT"/>
                        <a:ea typeface="+mn-ea"/>
                        <a:cs typeface="Symbio AR+LT"/>
                      </a:endParaRPr>
                    </a:p>
                  </p:txBody>
                </p:sp>
                <p:sp>
                  <p:nvSpPr>
                    <p:cNvPr id="231" name="Google Shape;1191;p42">
                      <a:extLst>
                        <a:ext uri="{FF2B5EF4-FFF2-40B4-BE49-F238E27FC236}">
                          <a16:creationId xmlns:a16="http://schemas.microsoft.com/office/drawing/2014/main" id="{FC19D0B5-4489-47BA-810D-A7BD38C02E28}"/>
                        </a:ext>
                      </a:extLst>
                    </p:cNvPr>
                    <p:cNvSpPr/>
                    <p:nvPr/>
                  </p:nvSpPr>
                  <p:spPr>
                    <a:xfrm>
                      <a:off x="5048925" y="2328600"/>
                      <a:ext cx="103975" cy="121325"/>
                    </a:xfrm>
                    <a:custGeom>
                      <a:avLst/>
                      <a:gdLst/>
                      <a:ahLst/>
                      <a:cxnLst/>
                      <a:rect l="l" t="t" r="r" b="b"/>
                      <a:pathLst>
                        <a:path w="4159" h="4853" extrusionOk="0">
                          <a:moveTo>
                            <a:pt x="2048" y="662"/>
                          </a:moveTo>
                          <a:cubicBezTo>
                            <a:pt x="2426" y="662"/>
                            <a:pt x="2741" y="977"/>
                            <a:pt x="2741" y="1387"/>
                          </a:cubicBezTo>
                          <a:cubicBezTo>
                            <a:pt x="2741" y="1765"/>
                            <a:pt x="2426" y="2080"/>
                            <a:pt x="2048" y="2080"/>
                          </a:cubicBezTo>
                          <a:cubicBezTo>
                            <a:pt x="1639" y="2080"/>
                            <a:pt x="1324" y="1765"/>
                            <a:pt x="1324" y="1387"/>
                          </a:cubicBezTo>
                          <a:cubicBezTo>
                            <a:pt x="1324" y="977"/>
                            <a:pt x="1670" y="662"/>
                            <a:pt x="2048" y="662"/>
                          </a:cubicBezTo>
                          <a:close/>
                          <a:moveTo>
                            <a:pt x="2048" y="2710"/>
                          </a:moveTo>
                          <a:cubicBezTo>
                            <a:pt x="2773" y="2710"/>
                            <a:pt x="3403" y="3340"/>
                            <a:pt x="3403" y="4096"/>
                          </a:cubicBezTo>
                          <a:lnTo>
                            <a:pt x="662" y="4096"/>
                          </a:lnTo>
                          <a:cubicBezTo>
                            <a:pt x="662" y="3340"/>
                            <a:pt x="1292" y="2710"/>
                            <a:pt x="2048" y="2710"/>
                          </a:cubicBezTo>
                          <a:close/>
                          <a:moveTo>
                            <a:pt x="2111" y="1"/>
                          </a:moveTo>
                          <a:cubicBezTo>
                            <a:pt x="1355" y="1"/>
                            <a:pt x="725" y="631"/>
                            <a:pt x="725" y="1387"/>
                          </a:cubicBezTo>
                          <a:cubicBezTo>
                            <a:pt x="725" y="1733"/>
                            <a:pt x="882" y="2080"/>
                            <a:pt x="1134" y="2332"/>
                          </a:cubicBezTo>
                          <a:cubicBezTo>
                            <a:pt x="410" y="2647"/>
                            <a:pt x="0" y="3340"/>
                            <a:pt x="0" y="4128"/>
                          </a:cubicBezTo>
                          <a:lnTo>
                            <a:pt x="0" y="4474"/>
                          </a:lnTo>
                          <a:cubicBezTo>
                            <a:pt x="0" y="4695"/>
                            <a:pt x="158" y="4852"/>
                            <a:pt x="347" y="4852"/>
                          </a:cubicBezTo>
                          <a:lnTo>
                            <a:pt x="3812" y="4852"/>
                          </a:lnTo>
                          <a:cubicBezTo>
                            <a:pt x="4001" y="4852"/>
                            <a:pt x="4159" y="4695"/>
                            <a:pt x="4159" y="4474"/>
                          </a:cubicBezTo>
                          <a:lnTo>
                            <a:pt x="4159" y="4128"/>
                          </a:lnTo>
                          <a:cubicBezTo>
                            <a:pt x="4159" y="3340"/>
                            <a:pt x="3718" y="2678"/>
                            <a:pt x="3088" y="2332"/>
                          </a:cubicBezTo>
                          <a:cubicBezTo>
                            <a:pt x="3340" y="2080"/>
                            <a:pt x="3497" y="1733"/>
                            <a:pt x="3497" y="1387"/>
                          </a:cubicBezTo>
                          <a:cubicBezTo>
                            <a:pt x="3497" y="631"/>
                            <a:pt x="2867" y="1"/>
                            <a:pt x="2111"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D2547"/>
                        </a:solidFill>
                        <a:effectLst/>
                        <a:uLnTx/>
                        <a:uFillTx/>
                        <a:latin typeface="Symbio AR+LT"/>
                        <a:ea typeface="+mn-ea"/>
                        <a:cs typeface="Symbio AR+LT"/>
                      </a:endParaRPr>
                    </a:p>
                  </p:txBody>
                </p:sp>
              </p:grpSp>
            </p:grpSp>
            <p:sp>
              <p:nvSpPr>
                <p:cNvPr id="223" name="Rectangle 222">
                  <a:extLst>
                    <a:ext uri="{FF2B5EF4-FFF2-40B4-BE49-F238E27FC236}">
                      <a16:creationId xmlns:a16="http://schemas.microsoft.com/office/drawing/2014/main" id="{AA1A947A-3EAC-4417-A495-9BC84479DA69}"/>
                    </a:ext>
                  </a:extLst>
                </p:cNvPr>
                <p:cNvSpPr/>
                <p:nvPr/>
              </p:nvSpPr>
              <p:spPr>
                <a:xfrm>
                  <a:off x="9366424" y="3548530"/>
                  <a:ext cx="549186" cy="364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SA" sz="1400" b="1" i="0" u="none" strike="noStrike" kern="1200" cap="none" spc="0" normalizeH="0" baseline="0" noProof="0" dirty="0">
                      <a:ln>
                        <a:noFill/>
                      </a:ln>
                      <a:solidFill>
                        <a:srgbClr val="04DAD5"/>
                      </a:solidFill>
                      <a:effectLst>
                        <a:outerShdw blurRad="38100" dist="38100" dir="2700000" algn="tl">
                          <a:srgbClr val="000000">
                            <a:alpha val="43137"/>
                          </a:srgbClr>
                        </a:outerShdw>
                      </a:effectLst>
                      <a:uLnTx/>
                      <a:uFillTx/>
                      <a:latin typeface="SST Arabic" panose="020B0504030504020204" pitchFamily="34" charset="-78"/>
                      <a:ea typeface="+mn-ea"/>
                      <a:cs typeface="SST Arabic" panose="020B0504030504020204" pitchFamily="34" charset="-78"/>
                    </a:rPr>
                    <a:t>3</a:t>
                  </a:r>
                </a:p>
              </p:txBody>
            </p:sp>
          </p:grpSp>
          <p:grpSp>
            <p:nvGrpSpPr>
              <p:cNvPr id="213" name="Group 212">
                <a:extLst>
                  <a:ext uri="{FF2B5EF4-FFF2-40B4-BE49-F238E27FC236}">
                    <a16:creationId xmlns:a16="http://schemas.microsoft.com/office/drawing/2014/main" id="{CBD21452-2D66-4996-8F6C-CDDBC1792160}"/>
                  </a:ext>
                </a:extLst>
              </p:cNvPr>
              <p:cNvGrpSpPr/>
              <p:nvPr/>
            </p:nvGrpSpPr>
            <p:grpSpPr>
              <a:xfrm>
                <a:off x="9376051" y="5716973"/>
                <a:ext cx="438577" cy="307777"/>
                <a:chOff x="9366424" y="3548530"/>
                <a:chExt cx="549186" cy="364999"/>
              </a:xfrm>
            </p:grpSpPr>
            <p:grpSp>
              <p:nvGrpSpPr>
                <p:cNvPr id="214" name="Group 213">
                  <a:extLst>
                    <a:ext uri="{FF2B5EF4-FFF2-40B4-BE49-F238E27FC236}">
                      <a16:creationId xmlns:a16="http://schemas.microsoft.com/office/drawing/2014/main" id="{3B89E8FD-6936-49D7-B659-2E27EC17C58A}"/>
                    </a:ext>
                  </a:extLst>
                </p:cNvPr>
                <p:cNvGrpSpPr/>
                <p:nvPr/>
              </p:nvGrpSpPr>
              <p:grpSpPr>
                <a:xfrm>
                  <a:off x="9453162" y="3553966"/>
                  <a:ext cx="387627" cy="352509"/>
                  <a:chOff x="5112361" y="3348237"/>
                  <a:chExt cx="1033500" cy="1033500"/>
                </a:xfrm>
              </p:grpSpPr>
              <p:sp>
                <p:nvSpPr>
                  <p:cNvPr id="216" name="Google Shape;1186;p42">
                    <a:extLst>
                      <a:ext uri="{FF2B5EF4-FFF2-40B4-BE49-F238E27FC236}">
                        <a16:creationId xmlns:a16="http://schemas.microsoft.com/office/drawing/2014/main" id="{A9297155-3535-4568-8B6F-2CEEFC6C1C2B}"/>
                      </a:ext>
                    </a:extLst>
                  </p:cNvPr>
                  <p:cNvSpPr/>
                  <p:nvPr/>
                </p:nvSpPr>
                <p:spPr>
                  <a:xfrm>
                    <a:off x="5112361" y="3348237"/>
                    <a:ext cx="1033500" cy="1033500"/>
                  </a:xfrm>
                  <a:prstGeom prst="ellipse">
                    <a:avLst/>
                  </a:prstGeom>
                  <a:solidFill>
                    <a:schemeClr val="accent3">
                      <a:lumMod val="50000"/>
                    </a:scheme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0D2547"/>
                      </a:solidFill>
                      <a:effectLst/>
                      <a:uLnTx/>
                      <a:uFillTx/>
                      <a:latin typeface="Symbio AR+LT"/>
                      <a:ea typeface="+mn-ea"/>
                      <a:cs typeface="Symbio AR+LT"/>
                    </a:endParaRPr>
                  </a:p>
                </p:txBody>
              </p:sp>
              <p:sp>
                <p:nvSpPr>
                  <p:cNvPr id="217" name="Google Shape;1187;p42">
                    <a:extLst>
                      <a:ext uri="{FF2B5EF4-FFF2-40B4-BE49-F238E27FC236}">
                        <a16:creationId xmlns:a16="http://schemas.microsoft.com/office/drawing/2014/main" id="{81157FB1-6555-450D-8735-BE6D165211BE}"/>
                      </a:ext>
                    </a:extLst>
                  </p:cNvPr>
                  <p:cNvSpPr/>
                  <p:nvPr/>
                </p:nvSpPr>
                <p:spPr>
                  <a:xfrm>
                    <a:off x="5221432" y="3457310"/>
                    <a:ext cx="815400" cy="815400"/>
                  </a:xfrm>
                  <a:prstGeom prst="ellipse">
                    <a:avLst/>
                  </a:prstGeom>
                  <a:solidFill>
                    <a:schemeClr val="bg1"/>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endParaRPr kumimoji="0" sz="900" b="0" i="0" u="none" strike="noStrike" kern="1200" cap="none" spc="0" normalizeH="0" baseline="0" noProof="0" dirty="0">
                      <a:ln>
                        <a:noFill/>
                      </a:ln>
                      <a:solidFill>
                        <a:srgbClr val="0D2547"/>
                      </a:solidFill>
                      <a:effectLst/>
                      <a:uLnTx/>
                      <a:uFillTx/>
                      <a:latin typeface="Symbio AR+LT"/>
                      <a:ea typeface="+mn-ea"/>
                      <a:cs typeface="Symbio AR+LT"/>
                    </a:endParaRPr>
                  </a:p>
                </p:txBody>
              </p:sp>
              <p:grpSp>
                <p:nvGrpSpPr>
                  <p:cNvPr id="218" name="Google Shape;1188;p42">
                    <a:extLst>
                      <a:ext uri="{FF2B5EF4-FFF2-40B4-BE49-F238E27FC236}">
                        <a16:creationId xmlns:a16="http://schemas.microsoft.com/office/drawing/2014/main" id="{1949DB1F-771D-45C5-9E0F-11F46C79A179}"/>
                      </a:ext>
                    </a:extLst>
                  </p:cNvPr>
                  <p:cNvGrpSpPr/>
                  <p:nvPr/>
                </p:nvGrpSpPr>
                <p:grpSpPr>
                  <a:xfrm>
                    <a:off x="5400545" y="3665715"/>
                    <a:ext cx="457189" cy="398590"/>
                    <a:chOff x="5046550" y="2327025"/>
                    <a:chExt cx="299325" cy="261525"/>
                  </a:xfrm>
                </p:grpSpPr>
                <p:sp>
                  <p:nvSpPr>
                    <p:cNvPr id="219" name="Google Shape;1189;p42">
                      <a:extLst>
                        <a:ext uri="{FF2B5EF4-FFF2-40B4-BE49-F238E27FC236}">
                          <a16:creationId xmlns:a16="http://schemas.microsoft.com/office/drawing/2014/main" id="{A8F07EA1-0117-4A40-8F10-74D6231A1DF4}"/>
                        </a:ext>
                      </a:extLst>
                    </p:cNvPr>
                    <p:cNvSpPr/>
                    <p:nvPr/>
                  </p:nvSpPr>
                  <p:spPr>
                    <a:xfrm>
                      <a:off x="5046550" y="2448325"/>
                      <a:ext cx="297750" cy="140225"/>
                    </a:xfrm>
                    <a:custGeom>
                      <a:avLst/>
                      <a:gdLst/>
                      <a:ahLst/>
                      <a:cxnLst/>
                      <a:rect l="l" t="t" r="r" b="b"/>
                      <a:pathLst>
                        <a:path w="11910" h="5609" extrusionOk="0">
                          <a:moveTo>
                            <a:pt x="4569" y="1386"/>
                          </a:moveTo>
                          <a:cubicBezTo>
                            <a:pt x="4538" y="1575"/>
                            <a:pt x="4506" y="1828"/>
                            <a:pt x="4443" y="2111"/>
                          </a:cubicBezTo>
                          <a:lnTo>
                            <a:pt x="757" y="2111"/>
                          </a:lnTo>
                          <a:lnTo>
                            <a:pt x="757" y="1386"/>
                          </a:lnTo>
                          <a:close/>
                          <a:moveTo>
                            <a:pt x="11185" y="1386"/>
                          </a:moveTo>
                          <a:lnTo>
                            <a:pt x="11185" y="2111"/>
                          </a:lnTo>
                          <a:lnTo>
                            <a:pt x="7530" y="2111"/>
                          </a:lnTo>
                          <a:cubicBezTo>
                            <a:pt x="7467" y="1828"/>
                            <a:pt x="7436" y="1575"/>
                            <a:pt x="7373" y="1386"/>
                          </a:cubicBezTo>
                          <a:close/>
                          <a:moveTo>
                            <a:pt x="5955" y="725"/>
                          </a:moveTo>
                          <a:cubicBezTo>
                            <a:pt x="6270" y="725"/>
                            <a:pt x="6396" y="788"/>
                            <a:pt x="6491" y="1071"/>
                          </a:cubicBezTo>
                          <a:cubicBezTo>
                            <a:pt x="6743" y="1639"/>
                            <a:pt x="6900" y="2804"/>
                            <a:pt x="7247" y="4852"/>
                          </a:cubicBezTo>
                          <a:lnTo>
                            <a:pt x="4664" y="4852"/>
                          </a:lnTo>
                          <a:cubicBezTo>
                            <a:pt x="5010" y="2804"/>
                            <a:pt x="5168" y="1639"/>
                            <a:pt x="5388" y="1071"/>
                          </a:cubicBezTo>
                          <a:cubicBezTo>
                            <a:pt x="5514" y="788"/>
                            <a:pt x="5640" y="725"/>
                            <a:pt x="5955" y="725"/>
                          </a:cubicBezTo>
                          <a:close/>
                          <a:moveTo>
                            <a:pt x="5955" y="0"/>
                          </a:moveTo>
                          <a:cubicBezTo>
                            <a:pt x="5357" y="0"/>
                            <a:pt x="5010" y="221"/>
                            <a:pt x="4758" y="725"/>
                          </a:cubicBezTo>
                          <a:lnTo>
                            <a:pt x="347" y="725"/>
                          </a:lnTo>
                          <a:cubicBezTo>
                            <a:pt x="158" y="725"/>
                            <a:pt x="1" y="882"/>
                            <a:pt x="1" y="1071"/>
                          </a:cubicBezTo>
                          <a:lnTo>
                            <a:pt x="1" y="2458"/>
                          </a:lnTo>
                          <a:cubicBezTo>
                            <a:pt x="1" y="2647"/>
                            <a:pt x="158" y="2804"/>
                            <a:pt x="347" y="2804"/>
                          </a:cubicBezTo>
                          <a:lnTo>
                            <a:pt x="4254" y="2804"/>
                          </a:lnTo>
                          <a:cubicBezTo>
                            <a:pt x="4191" y="3371"/>
                            <a:pt x="4065" y="4064"/>
                            <a:pt x="3907" y="4884"/>
                          </a:cubicBezTo>
                          <a:lnTo>
                            <a:pt x="3498" y="4884"/>
                          </a:lnTo>
                          <a:cubicBezTo>
                            <a:pt x="3309" y="4884"/>
                            <a:pt x="3151" y="5041"/>
                            <a:pt x="3151" y="5262"/>
                          </a:cubicBezTo>
                          <a:cubicBezTo>
                            <a:pt x="3151" y="5451"/>
                            <a:pt x="3309" y="5608"/>
                            <a:pt x="3498" y="5608"/>
                          </a:cubicBezTo>
                          <a:lnTo>
                            <a:pt x="8350" y="5608"/>
                          </a:lnTo>
                          <a:cubicBezTo>
                            <a:pt x="8539" y="5608"/>
                            <a:pt x="8696" y="5451"/>
                            <a:pt x="8696" y="5262"/>
                          </a:cubicBezTo>
                          <a:cubicBezTo>
                            <a:pt x="8696" y="5041"/>
                            <a:pt x="8539" y="4884"/>
                            <a:pt x="8350" y="4884"/>
                          </a:cubicBezTo>
                          <a:lnTo>
                            <a:pt x="7972" y="4884"/>
                          </a:lnTo>
                          <a:cubicBezTo>
                            <a:pt x="7814" y="4064"/>
                            <a:pt x="7688" y="3403"/>
                            <a:pt x="7593" y="2804"/>
                          </a:cubicBezTo>
                          <a:lnTo>
                            <a:pt x="11500" y="2804"/>
                          </a:lnTo>
                          <a:cubicBezTo>
                            <a:pt x="11689" y="2804"/>
                            <a:pt x="11847" y="2647"/>
                            <a:pt x="11847" y="2458"/>
                          </a:cubicBezTo>
                          <a:lnTo>
                            <a:pt x="11847" y="1071"/>
                          </a:lnTo>
                          <a:cubicBezTo>
                            <a:pt x="11910" y="882"/>
                            <a:pt x="11752" y="725"/>
                            <a:pt x="11532" y="725"/>
                          </a:cubicBezTo>
                          <a:lnTo>
                            <a:pt x="7121" y="725"/>
                          </a:lnTo>
                          <a:cubicBezTo>
                            <a:pt x="6900" y="252"/>
                            <a:pt x="6554" y="0"/>
                            <a:pt x="5955"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D2547"/>
                        </a:solidFill>
                        <a:effectLst/>
                        <a:uLnTx/>
                        <a:uFillTx/>
                        <a:latin typeface="Symbio AR+LT"/>
                        <a:ea typeface="+mn-ea"/>
                        <a:cs typeface="Symbio AR+LT"/>
                      </a:endParaRPr>
                    </a:p>
                  </p:txBody>
                </p:sp>
                <p:sp>
                  <p:nvSpPr>
                    <p:cNvPr id="220" name="Google Shape;1190;p42">
                      <a:extLst>
                        <a:ext uri="{FF2B5EF4-FFF2-40B4-BE49-F238E27FC236}">
                          <a16:creationId xmlns:a16="http://schemas.microsoft.com/office/drawing/2014/main" id="{B6B82980-5008-45E6-A224-58506BB0FD8B}"/>
                        </a:ext>
                      </a:extLst>
                    </p:cNvPr>
                    <p:cNvSpPr/>
                    <p:nvPr/>
                  </p:nvSpPr>
                  <p:spPr>
                    <a:xfrm>
                      <a:off x="5241900" y="2327025"/>
                      <a:ext cx="103975" cy="121325"/>
                    </a:xfrm>
                    <a:custGeom>
                      <a:avLst/>
                      <a:gdLst/>
                      <a:ahLst/>
                      <a:cxnLst/>
                      <a:rect l="l" t="t" r="r" b="b"/>
                      <a:pathLst>
                        <a:path w="4159" h="4853" extrusionOk="0">
                          <a:moveTo>
                            <a:pt x="1985" y="725"/>
                          </a:moveTo>
                          <a:cubicBezTo>
                            <a:pt x="2394" y="725"/>
                            <a:pt x="2709" y="1040"/>
                            <a:pt x="2709" y="1450"/>
                          </a:cubicBezTo>
                          <a:cubicBezTo>
                            <a:pt x="2709" y="1828"/>
                            <a:pt x="2394" y="2143"/>
                            <a:pt x="1985" y="2143"/>
                          </a:cubicBezTo>
                          <a:cubicBezTo>
                            <a:pt x="1607" y="2143"/>
                            <a:pt x="1292" y="1828"/>
                            <a:pt x="1292" y="1450"/>
                          </a:cubicBezTo>
                          <a:cubicBezTo>
                            <a:pt x="1292" y="1040"/>
                            <a:pt x="1638" y="725"/>
                            <a:pt x="1985" y="725"/>
                          </a:cubicBezTo>
                          <a:close/>
                          <a:moveTo>
                            <a:pt x="1985" y="2804"/>
                          </a:moveTo>
                          <a:cubicBezTo>
                            <a:pt x="2741" y="2804"/>
                            <a:pt x="3371" y="3435"/>
                            <a:pt x="3371" y="4191"/>
                          </a:cubicBezTo>
                          <a:lnTo>
                            <a:pt x="630" y="4191"/>
                          </a:lnTo>
                          <a:cubicBezTo>
                            <a:pt x="630" y="3435"/>
                            <a:pt x="1260" y="2804"/>
                            <a:pt x="1985" y="2804"/>
                          </a:cubicBezTo>
                          <a:close/>
                          <a:moveTo>
                            <a:pt x="2048" y="1"/>
                          </a:moveTo>
                          <a:cubicBezTo>
                            <a:pt x="1292" y="1"/>
                            <a:pt x="662" y="631"/>
                            <a:pt x="662" y="1387"/>
                          </a:cubicBezTo>
                          <a:cubicBezTo>
                            <a:pt x="662" y="1765"/>
                            <a:pt x="819" y="2111"/>
                            <a:pt x="1040" y="2332"/>
                          </a:cubicBezTo>
                          <a:cubicBezTo>
                            <a:pt x="410" y="2710"/>
                            <a:pt x="0" y="3372"/>
                            <a:pt x="0" y="4159"/>
                          </a:cubicBezTo>
                          <a:lnTo>
                            <a:pt x="0" y="4506"/>
                          </a:lnTo>
                          <a:cubicBezTo>
                            <a:pt x="0" y="4695"/>
                            <a:pt x="158" y="4852"/>
                            <a:pt x="347" y="4852"/>
                          </a:cubicBezTo>
                          <a:lnTo>
                            <a:pt x="3812" y="4852"/>
                          </a:lnTo>
                          <a:cubicBezTo>
                            <a:pt x="4001" y="4852"/>
                            <a:pt x="4159" y="4695"/>
                            <a:pt x="4159" y="4506"/>
                          </a:cubicBezTo>
                          <a:lnTo>
                            <a:pt x="4159" y="4159"/>
                          </a:lnTo>
                          <a:cubicBezTo>
                            <a:pt x="4096" y="3403"/>
                            <a:pt x="3655" y="2710"/>
                            <a:pt x="3025" y="2332"/>
                          </a:cubicBezTo>
                          <a:cubicBezTo>
                            <a:pt x="3245" y="2111"/>
                            <a:pt x="3403" y="1765"/>
                            <a:pt x="3403" y="1387"/>
                          </a:cubicBezTo>
                          <a:cubicBezTo>
                            <a:pt x="3403" y="631"/>
                            <a:pt x="2772" y="1"/>
                            <a:pt x="2048"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D2547"/>
                        </a:solidFill>
                        <a:effectLst/>
                        <a:uLnTx/>
                        <a:uFillTx/>
                        <a:latin typeface="Symbio AR+LT"/>
                        <a:ea typeface="+mn-ea"/>
                        <a:cs typeface="Symbio AR+LT"/>
                      </a:endParaRPr>
                    </a:p>
                  </p:txBody>
                </p:sp>
                <p:sp>
                  <p:nvSpPr>
                    <p:cNvPr id="221" name="Google Shape;1191;p42">
                      <a:extLst>
                        <a:ext uri="{FF2B5EF4-FFF2-40B4-BE49-F238E27FC236}">
                          <a16:creationId xmlns:a16="http://schemas.microsoft.com/office/drawing/2014/main" id="{81607D85-EF33-4992-83CC-8DC45ACB264B}"/>
                        </a:ext>
                      </a:extLst>
                    </p:cNvPr>
                    <p:cNvSpPr/>
                    <p:nvPr/>
                  </p:nvSpPr>
                  <p:spPr>
                    <a:xfrm>
                      <a:off x="5048925" y="2328600"/>
                      <a:ext cx="103975" cy="121325"/>
                    </a:xfrm>
                    <a:custGeom>
                      <a:avLst/>
                      <a:gdLst/>
                      <a:ahLst/>
                      <a:cxnLst/>
                      <a:rect l="l" t="t" r="r" b="b"/>
                      <a:pathLst>
                        <a:path w="4159" h="4853" extrusionOk="0">
                          <a:moveTo>
                            <a:pt x="2048" y="662"/>
                          </a:moveTo>
                          <a:cubicBezTo>
                            <a:pt x="2426" y="662"/>
                            <a:pt x="2741" y="977"/>
                            <a:pt x="2741" y="1387"/>
                          </a:cubicBezTo>
                          <a:cubicBezTo>
                            <a:pt x="2741" y="1765"/>
                            <a:pt x="2426" y="2080"/>
                            <a:pt x="2048" y="2080"/>
                          </a:cubicBezTo>
                          <a:cubicBezTo>
                            <a:pt x="1639" y="2080"/>
                            <a:pt x="1324" y="1765"/>
                            <a:pt x="1324" y="1387"/>
                          </a:cubicBezTo>
                          <a:cubicBezTo>
                            <a:pt x="1324" y="977"/>
                            <a:pt x="1670" y="662"/>
                            <a:pt x="2048" y="662"/>
                          </a:cubicBezTo>
                          <a:close/>
                          <a:moveTo>
                            <a:pt x="2048" y="2710"/>
                          </a:moveTo>
                          <a:cubicBezTo>
                            <a:pt x="2773" y="2710"/>
                            <a:pt x="3403" y="3340"/>
                            <a:pt x="3403" y="4096"/>
                          </a:cubicBezTo>
                          <a:lnTo>
                            <a:pt x="662" y="4096"/>
                          </a:lnTo>
                          <a:cubicBezTo>
                            <a:pt x="662" y="3340"/>
                            <a:pt x="1292" y="2710"/>
                            <a:pt x="2048" y="2710"/>
                          </a:cubicBezTo>
                          <a:close/>
                          <a:moveTo>
                            <a:pt x="2111" y="1"/>
                          </a:moveTo>
                          <a:cubicBezTo>
                            <a:pt x="1355" y="1"/>
                            <a:pt x="725" y="631"/>
                            <a:pt x="725" y="1387"/>
                          </a:cubicBezTo>
                          <a:cubicBezTo>
                            <a:pt x="725" y="1733"/>
                            <a:pt x="882" y="2080"/>
                            <a:pt x="1134" y="2332"/>
                          </a:cubicBezTo>
                          <a:cubicBezTo>
                            <a:pt x="410" y="2647"/>
                            <a:pt x="0" y="3340"/>
                            <a:pt x="0" y="4128"/>
                          </a:cubicBezTo>
                          <a:lnTo>
                            <a:pt x="0" y="4474"/>
                          </a:lnTo>
                          <a:cubicBezTo>
                            <a:pt x="0" y="4695"/>
                            <a:pt x="158" y="4852"/>
                            <a:pt x="347" y="4852"/>
                          </a:cubicBezTo>
                          <a:lnTo>
                            <a:pt x="3812" y="4852"/>
                          </a:lnTo>
                          <a:cubicBezTo>
                            <a:pt x="4001" y="4852"/>
                            <a:pt x="4159" y="4695"/>
                            <a:pt x="4159" y="4474"/>
                          </a:cubicBezTo>
                          <a:lnTo>
                            <a:pt x="4159" y="4128"/>
                          </a:lnTo>
                          <a:cubicBezTo>
                            <a:pt x="4159" y="3340"/>
                            <a:pt x="3718" y="2678"/>
                            <a:pt x="3088" y="2332"/>
                          </a:cubicBezTo>
                          <a:cubicBezTo>
                            <a:pt x="3340" y="2080"/>
                            <a:pt x="3497" y="1733"/>
                            <a:pt x="3497" y="1387"/>
                          </a:cubicBezTo>
                          <a:cubicBezTo>
                            <a:pt x="3497" y="631"/>
                            <a:pt x="2867" y="1"/>
                            <a:pt x="2111"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D2547"/>
                        </a:solidFill>
                        <a:effectLst/>
                        <a:uLnTx/>
                        <a:uFillTx/>
                        <a:latin typeface="Symbio AR+LT"/>
                        <a:ea typeface="+mn-ea"/>
                        <a:cs typeface="Symbio AR+LT"/>
                      </a:endParaRPr>
                    </a:p>
                  </p:txBody>
                </p:sp>
              </p:grpSp>
            </p:grpSp>
            <p:sp>
              <p:nvSpPr>
                <p:cNvPr id="215" name="Rectangle 214">
                  <a:extLst>
                    <a:ext uri="{FF2B5EF4-FFF2-40B4-BE49-F238E27FC236}">
                      <a16:creationId xmlns:a16="http://schemas.microsoft.com/office/drawing/2014/main" id="{7A6941FA-6BA0-4B68-B42D-AB66C7632B4A}"/>
                    </a:ext>
                  </a:extLst>
                </p:cNvPr>
                <p:cNvSpPr/>
                <p:nvPr/>
              </p:nvSpPr>
              <p:spPr>
                <a:xfrm>
                  <a:off x="9366424" y="3548530"/>
                  <a:ext cx="549186" cy="364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SA" sz="1400" b="1" i="0" u="none" strike="noStrike" kern="1200" cap="none" spc="0" normalizeH="0" baseline="0" noProof="0" dirty="0">
                      <a:ln>
                        <a:noFill/>
                      </a:ln>
                      <a:solidFill>
                        <a:srgbClr val="04DAD5"/>
                      </a:solidFill>
                      <a:effectLst>
                        <a:outerShdw blurRad="38100" dist="38100" dir="2700000" algn="tl">
                          <a:srgbClr val="000000">
                            <a:alpha val="43137"/>
                          </a:srgbClr>
                        </a:outerShdw>
                      </a:effectLst>
                      <a:uLnTx/>
                      <a:uFillTx/>
                      <a:latin typeface="SST Arabic" panose="020B0504030504020204" pitchFamily="34" charset="-78"/>
                      <a:ea typeface="+mn-ea"/>
                      <a:cs typeface="SST Arabic" panose="020B0504030504020204" pitchFamily="34" charset="-78"/>
                    </a:rPr>
                    <a:t>4</a:t>
                  </a:r>
                </a:p>
              </p:txBody>
            </p:sp>
          </p:grpSp>
        </p:grpSp>
      </p:grpSp>
      <p:grpSp>
        <p:nvGrpSpPr>
          <p:cNvPr id="11" name="Group 10">
            <a:extLst>
              <a:ext uri="{FF2B5EF4-FFF2-40B4-BE49-F238E27FC236}">
                <a16:creationId xmlns:a16="http://schemas.microsoft.com/office/drawing/2014/main" id="{C91D0B05-5E3A-4001-A8A7-7FC8504F4137}"/>
              </a:ext>
            </a:extLst>
          </p:cNvPr>
          <p:cNvGrpSpPr/>
          <p:nvPr/>
        </p:nvGrpSpPr>
        <p:grpSpPr>
          <a:xfrm>
            <a:off x="2668255" y="5274617"/>
            <a:ext cx="1259638" cy="770331"/>
            <a:chOff x="2901935" y="5274617"/>
            <a:chExt cx="1259638" cy="770331"/>
          </a:xfrm>
        </p:grpSpPr>
        <p:grpSp>
          <p:nvGrpSpPr>
            <p:cNvPr id="183" name="Group 182">
              <a:extLst>
                <a:ext uri="{FF2B5EF4-FFF2-40B4-BE49-F238E27FC236}">
                  <a16:creationId xmlns:a16="http://schemas.microsoft.com/office/drawing/2014/main" id="{F42E26AC-A59A-4D77-8EC3-656190E7572D}"/>
                </a:ext>
              </a:extLst>
            </p:cNvPr>
            <p:cNvGrpSpPr/>
            <p:nvPr/>
          </p:nvGrpSpPr>
          <p:grpSpPr>
            <a:xfrm>
              <a:off x="2901935" y="5274617"/>
              <a:ext cx="711053" cy="712492"/>
              <a:chOff x="8636294" y="5274617"/>
              <a:chExt cx="711053" cy="712492"/>
            </a:xfrm>
          </p:grpSpPr>
          <p:sp>
            <p:nvSpPr>
              <p:cNvPr id="184" name="Arrow: Right 183">
                <a:extLst>
                  <a:ext uri="{FF2B5EF4-FFF2-40B4-BE49-F238E27FC236}">
                    <a16:creationId xmlns:a16="http://schemas.microsoft.com/office/drawing/2014/main" id="{79761157-2B61-4C9A-9E53-72F2A0D71B6B}"/>
                  </a:ext>
                </a:extLst>
              </p:cNvPr>
              <p:cNvSpPr/>
              <p:nvPr/>
            </p:nvSpPr>
            <p:spPr>
              <a:xfrm rot="10800000">
                <a:off x="9014082" y="5778853"/>
                <a:ext cx="312113" cy="203976"/>
              </a:xfrm>
              <a:prstGeom prst="rightArrow">
                <a:avLst/>
              </a:prstGeom>
              <a:solidFill>
                <a:srgbClr val="038F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Symbio AR+LT"/>
                  <a:ea typeface="+mn-ea"/>
                  <a:cs typeface="Symbio AR+LT"/>
                </a:endParaRPr>
              </a:p>
            </p:txBody>
          </p:sp>
          <p:grpSp>
            <p:nvGrpSpPr>
              <p:cNvPr id="185" name="Group 184">
                <a:extLst>
                  <a:ext uri="{FF2B5EF4-FFF2-40B4-BE49-F238E27FC236}">
                    <a16:creationId xmlns:a16="http://schemas.microsoft.com/office/drawing/2014/main" id="{965E1BE2-075D-4D24-891D-D1708C2BF0FE}"/>
                  </a:ext>
                </a:extLst>
              </p:cNvPr>
              <p:cNvGrpSpPr/>
              <p:nvPr/>
            </p:nvGrpSpPr>
            <p:grpSpPr>
              <a:xfrm>
                <a:off x="8636294" y="5274617"/>
                <a:ext cx="711053" cy="270730"/>
                <a:chOff x="9337187" y="5365682"/>
                <a:chExt cx="711053" cy="270730"/>
              </a:xfrm>
            </p:grpSpPr>
            <p:pic>
              <p:nvPicPr>
                <p:cNvPr id="189" name="Picture 188">
                  <a:extLst>
                    <a:ext uri="{FF2B5EF4-FFF2-40B4-BE49-F238E27FC236}">
                      <a16:creationId xmlns:a16="http://schemas.microsoft.com/office/drawing/2014/main" id="{C1D78FDB-4269-4E46-A7F5-6E0F66689786}"/>
                    </a:ext>
                  </a:extLst>
                </p:cNvPr>
                <p:cNvPicPr>
                  <a:picLocks noChangeAspect="1"/>
                </p:cNvPicPr>
                <p:nvPr/>
              </p:nvPicPr>
              <p:blipFill>
                <a:blip r:embed="rId4">
                  <a:duotone>
                    <a:schemeClr val="accent2">
                      <a:shade val="45000"/>
                      <a:satMod val="135000"/>
                    </a:schemeClr>
                    <a:prstClr val="white"/>
                  </a:duotone>
                  <a:extLst>
                    <a:ext uri="{BEBA8EAE-BF5A-486C-A8C5-ECC9F3942E4B}">
                      <a14:imgProps xmlns:a14="http://schemas.microsoft.com/office/drawing/2010/main">
                        <a14:imgLayer r:embed="rId5">
                          <a14:imgEffect>
                            <a14:sharpenSoften amount="50000"/>
                          </a14:imgEffect>
                          <a14:imgEffect>
                            <a14:brightnessContrast bright="-40000" contrast="40000"/>
                          </a14:imgEffect>
                        </a14:imgLayer>
                      </a14:imgProps>
                    </a:ext>
                  </a:extLst>
                </a:blip>
                <a:stretch>
                  <a:fillRect/>
                </a:stretch>
              </p:blipFill>
              <p:spPr>
                <a:xfrm>
                  <a:off x="9337187" y="5365682"/>
                  <a:ext cx="314633" cy="268868"/>
                </a:xfrm>
                <a:prstGeom prst="rect">
                  <a:avLst/>
                </a:prstGeom>
                <a:effectLst/>
              </p:spPr>
            </p:pic>
            <p:sp>
              <p:nvSpPr>
                <p:cNvPr id="190" name="Arrow: Right 189">
                  <a:extLst>
                    <a:ext uri="{FF2B5EF4-FFF2-40B4-BE49-F238E27FC236}">
                      <a16:creationId xmlns:a16="http://schemas.microsoft.com/office/drawing/2014/main" id="{80893F4E-E950-44A0-8A91-F29AE76666C4}"/>
                    </a:ext>
                  </a:extLst>
                </p:cNvPr>
                <p:cNvSpPr/>
                <p:nvPr/>
              </p:nvSpPr>
              <p:spPr>
                <a:xfrm rot="10800000" flipH="1">
                  <a:off x="9725098" y="5430302"/>
                  <a:ext cx="323142" cy="206110"/>
                </a:xfrm>
                <a:prstGeom prst="rightArrow">
                  <a:avLst/>
                </a:prstGeom>
                <a:solidFill>
                  <a:srgbClr val="1438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Symbio AR+LT"/>
                    <a:ea typeface="+mn-ea"/>
                    <a:cs typeface="Symbio AR+LT"/>
                  </a:endParaRPr>
                </a:p>
              </p:txBody>
            </p:sp>
          </p:grpSp>
          <p:pic>
            <p:nvPicPr>
              <p:cNvPr id="186" name="Picture 185">
                <a:extLst>
                  <a:ext uri="{FF2B5EF4-FFF2-40B4-BE49-F238E27FC236}">
                    <a16:creationId xmlns:a16="http://schemas.microsoft.com/office/drawing/2014/main" id="{BC783299-9890-4D98-B667-486F0BE22E7D}"/>
                  </a:ext>
                </a:extLst>
              </p:cNvPr>
              <p:cNvPicPr>
                <a:picLocks noChangeAspect="1"/>
              </p:cNvPicPr>
              <p:nvPr/>
            </p:nvPicPr>
            <p:blipFill>
              <a:blip r:embed="rId4">
                <a:duotone>
                  <a:schemeClr val="accent2">
                    <a:shade val="45000"/>
                    <a:satMod val="135000"/>
                  </a:schemeClr>
                  <a:prstClr val="white"/>
                </a:duotone>
                <a:extLst>
                  <a:ext uri="{BEBA8EAE-BF5A-486C-A8C5-ECC9F3942E4B}">
                    <a14:imgProps xmlns:a14="http://schemas.microsoft.com/office/drawing/2010/main">
                      <a14:imgLayer r:embed="rId5">
                        <a14:imgEffect>
                          <a14:sharpenSoften amount="50000"/>
                        </a14:imgEffect>
                        <a14:imgEffect>
                          <a14:brightnessContrast bright="-40000" contrast="40000"/>
                        </a14:imgEffect>
                      </a14:imgLayer>
                    </a14:imgProps>
                  </a:ext>
                </a:extLst>
              </a:blip>
              <a:stretch>
                <a:fillRect/>
              </a:stretch>
            </p:blipFill>
            <p:spPr>
              <a:xfrm>
                <a:off x="8636294" y="5718241"/>
                <a:ext cx="314633" cy="268868"/>
              </a:xfrm>
              <a:prstGeom prst="rect">
                <a:avLst/>
              </a:prstGeom>
              <a:effectLst/>
            </p:spPr>
          </p:pic>
        </p:grpSp>
        <p:grpSp>
          <p:nvGrpSpPr>
            <p:cNvPr id="232" name="Group 231">
              <a:extLst>
                <a:ext uri="{FF2B5EF4-FFF2-40B4-BE49-F238E27FC236}">
                  <a16:creationId xmlns:a16="http://schemas.microsoft.com/office/drawing/2014/main" id="{ABA51869-71D8-4561-99D4-FA1DE04A0107}"/>
                </a:ext>
              </a:extLst>
            </p:cNvPr>
            <p:cNvGrpSpPr/>
            <p:nvPr/>
          </p:nvGrpSpPr>
          <p:grpSpPr>
            <a:xfrm>
              <a:off x="3719185" y="5289814"/>
              <a:ext cx="442388" cy="755134"/>
              <a:chOff x="9365891" y="5269616"/>
              <a:chExt cx="442388" cy="755134"/>
            </a:xfrm>
          </p:grpSpPr>
          <p:grpSp>
            <p:nvGrpSpPr>
              <p:cNvPr id="233" name="Group 232">
                <a:extLst>
                  <a:ext uri="{FF2B5EF4-FFF2-40B4-BE49-F238E27FC236}">
                    <a16:creationId xmlns:a16="http://schemas.microsoft.com/office/drawing/2014/main" id="{D16A0886-FA54-4525-A576-6E693A09AAB9}"/>
                  </a:ext>
                </a:extLst>
              </p:cNvPr>
              <p:cNvGrpSpPr/>
              <p:nvPr/>
            </p:nvGrpSpPr>
            <p:grpSpPr>
              <a:xfrm>
                <a:off x="9369702" y="5269616"/>
                <a:ext cx="438577" cy="307777"/>
                <a:chOff x="9366424" y="3548530"/>
                <a:chExt cx="549186" cy="364999"/>
              </a:xfrm>
            </p:grpSpPr>
            <p:grpSp>
              <p:nvGrpSpPr>
                <p:cNvPr id="338" name="Group 337">
                  <a:extLst>
                    <a:ext uri="{FF2B5EF4-FFF2-40B4-BE49-F238E27FC236}">
                      <a16:creationId xmlns:a16="http://schemas.microsoft.com/office/drawing/2014/main" id="{58FBDA00-E3AF-41DA-BF0C-F26E86FAEF69}"/>
                    </a:ext>
                  </a:extLst>
                </p:cNvPr>
                <p:cNvGrpSpPr/>
                <p:nvPr/>
              </p:nvGrpSpPr>
              <p:grpSpPr>
                <a:xfrm>
                  <a:off x="9453162" y="3553966"/>
                  <a:ext cx="387627" cy="352509"/>
                  <a:chOff x="5112361" y="3348237"/>
                  <a:chExt cx="1033500" cy="1033500"/>
                </a:xfrm>
              </p:grpSpPr>
              <p:sp>
                <p:nvSpPr>
                  <p:cNvPr id="353" name="Google Shape;1186;p42">
                    <a:extLst>
                      <a:ext uri="{FF2B5EF4-FFF2-40B4-BE49-F238E27FC236}">
                        <a16:creationId xmlns:a16="http://schemas.microsoft.com/office/drawing/2014/main" id="{A34C68AA-4A4D-4B94-8B45-5ECC503106CF}"/>
                      </a:ext>
                    </a:extLst>
                  </p:cNvPr>
                  <p:cNvSpPr/>
                  <p:nvPr/>
                </p:nvSpPr>
                <p:spPr>
                  <a:xfrm>
                    <a:off x="5112361" y="3348237"/>
                    <a:ext cx="1033500" cy="1033500"/>
                  </a:xfrm>
                  <a:prstGeom prst="ellipse">
                    <a:avLst/>
                  </a:prstGeom>
                  <a:solidFill>
                    <a:schemeClr val="accent3">
                      <a:lumMod val="50000"/>
                    </a:scheme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0D2547"/>
                      </a:solidFill>
                      <a:effectLst/>
                      <a:uLnTx/>
                      <a:uFillTx/>
                      <a:latin typeface="Symbio AR+LT"/>
                      <a:ea typeface="+mn-ea"/>
                      <a:cs typeface="Symbio AR+LT"/>
                    </a:endParaRPr>
                  </a:p>
                </p:txBody>
              </p:sp>
              <p:sp>
                <p:nvSpPr>
                  <p:cNvPr id="359" name="Google Shape;1187;p42">
                    <a:extLst>
                      <a:ext uri="{FF2B5EF4-FFF2-40B4-BE49-F238E27FC236}">
                        <a16:creationId xmlns:a16="http://schemas.microsoft.com/office/drawing/2014/main" id="{A3FEAC97-9176-41FD-946E-C71FA130E0D0}"/>
                      </a:ext>
                    </a:extLst>
                  </p:cNvPr>
                  <p:cNvSpPr/>
                  <p:nvPr/>
                </p:nvSpPr>
                <p:spPr>
                  <a:xfrm>
                    <a:off x="5221432" y="3457310"/>
                    <a:ext cx="815400" cy="815400"/>
                  </a:xfrm>
                  <a:prstGeom prst="ellipse">
                    <a:avLst/>
                  </a:prstGeom>
                  <a:solidFill>
                    <a:schemeClr val="bg1"/>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endParaRPr kumimoji="0" sz="900" b="0" i="0" u="none" strike="noStrike" kern="1200" cap="none" spc="0" normalizeH="0" baseline="0" noProof="0" dirty="0">
                      <a:ln>
                        <a:noFill/>
                      </a:ln>
                      <a:solidFill>
                        <a:srgbClr val="0D2547"/>
                      </a:solidFill>
                      <a:effectLst/>
                      <a:uLnTx/>
                      <a:uFillTx/>
                      <a:latin typeface="Symbio AR+LT"/>
                      <a:ea typeface="+mn-ea"/>
                      <a:cs typeface="Symbio AR+LT"/>
                    </a:endParaRPr>
                  </a:p>
                </p:txBody>
              </p:sp>
              <p:grpSp>
                <p:nvGrpSpPr>
                  <p:cNvPr id="361" name="Google Shape;1188;p42">
                    <a:extLst>
                      <a:ext uri="{FF2B5EF4-FFF2-40B4-BE49-F238E27FC236}">
                        <a16:creationId xmlns:a16="http://schemas.microsoft.com/office/drawing/2014/main" id="{374D3C0F-A1EB-4BEF-82E1-4474143F940B}"/>
                      </a:ext>
                    </a:extLst>
                  </p:cNvPr>
                  <p:cNvGrpSpPr/>
                  <p:nvPr/>
                </p:nvGrpSpPr>
                <p:grpSpPr>
                  <a:xfrm>
                    <a:off x="5400545" y="3665715"/>
                    <a:ext cx="457189" cy="398590"/>
                    <a:chOff x="5046550" y="2327025"/>
                    <a:chExt cx="299325" cy="261525"/>
                  </a:xfrm>
                </p:grpSpPr>
                <p:sp>
                  <p:nvSpPr>
                    <p:cNvPr id="362" name="Google Shape;1189;p42">
                      <a:extLst>
                        <a:ext uri="{FF2B5EF4-FFF2-40B4-BE49-F238E27FC236}">
                          <a16:creationId xmlns:a16="http://schemas.microsoft.com/office/drawing/2014/main" id="{83B07DAC-BFB1-4433-A498-4CFA10EA39A5}"/>
                        </a:ext>
                      </a:extLst>
                    </p:cNvPr>
                    <p:cNvSpPr/>
                    <p:nvPr/>
                  </p:nvSpPr>
                  <p:spPr>
                    <a:xfrm>
                      <a:off x="5046550" y="2448325"/>
                      <a:ext cx="297750" cy="140225"/>
                    </a:xfrm>
                    <a:custGeom>
                      <a:avLst/>
                      <a:gdLst/>
                      <a:ahLst/>
                      <a:cxnLst/>
                      <a:rect l="l" t="t" r="r" b="b"/>
                      <a:pathLst>
                        <a:path w="11910" h="5609" extrusionOk="0">
                          <a:moveTo>
                            <a:pt x="4569" y="1386"/>
                          </a:moveTo>
                          <a:cubicBezTo>
                            <a:pt x="4538" y="1575"/>
                            <a:pt x="4506" y="1828"/>
                            <a:pt x="4443" y="2111"/>
                          </a:cubicBezTo>
                          <a:lnTo>
                            <a:pt x="757" y="2111"/>
                          </a:lnTo>
                          <a:lnTo>
                            <a:pt x="757" y="1386"/>
                          </a:lnTo>
                          <a:close/>
                          <a:moveTo>
                            <a:pt x="11185" y="1386"/>
                          </a:moveTo>
                          <a:lnTo>
                            <a:pt x="11185" y="2111"/>
                          </a:lnTo>
                          <a:lnTo>
                            <a:pt x="7530" y="2111"/>
                          </a:lnTo>
                          <a:cubicBezTo>
                            <a:pt x="7467" y="1828"/>
                            <a:pt x="7436" y="1575"/>
                            <a:pt x="7373" y="1386"/>
                          </a:cubicBezTo>
                          <a:close/>
                          <a:moveTo>
                            <a:pt x="5955" y="725"/>
                          </a:moveTo>
                          <a:cubicBezTo>
                            <a:pt x="6270" y="725"/>
                            <a:pt x="6396" y="788"/>
                            <a:pt x="6491" y="1071"/>
                          </a:cubicBezTo>
                          <a:cubicBezTo>
                            <a:pt x="6743" y="1639"/>
                            <a:pt x="6900" y="2804"/>
                            <a:pt x="7247" y="4852"/>
                          </a:cubicBezTo>
                          <a:lnTo>
                            <a:pt x="4664" y="4852"/>
                          </a:lnTo>
                          <a:cubicBezTo>
                            <a:pt x="5010" y="2804"/>
                            <a:pt x="5168" y="1639"/>
                            <a:pt x="5388" y="1071"/>
                          </a:cubicBezTo>
                          <a:cubicBezTo>
                            <a:pt x="5514" y="788"/>
                            <a:pt x="5640" y="725"/>
                            <a:pt x="5955" y="725"/>
                          </a:cubicBezTo>
                          <a:close/>
                          <a:moveTo>
                            <a:pt x="5955" y="0"/>
                          </a:moveTo>
                          <a:cubicBezTo>
                            <a:pt x="5357" y="0"/>
                            <a:pt x="5010" y="221"/>
                            <a:pt x="4758" y="725"/>
                          </a:cubicBezTo>
                          <a:lnTo>
                            <a:pt x="347" y="725"/>
                          </a:lnTo>
                          <a:cubicBezTo>
                            <a:pt x="158" y="725"/>
                            <a:pt x="1" y="882"/>
                            <a:pt x="1" y="1071"/>
                          </a:cubicBezTo>
                          <a:lnTo>
                            <a:pt x="1" y="2458"/>
                          </a:lnTo>
                          <a:cubicBezTo>
                            <a:pt x="1" y="2647"/>
                            <a:pt x="158" y="2804"/>
                            <a:pt x="347" y="2804"/>
                          </a:cubicBezTo>
                          <a:lnTo>
                            <a:pt x="4254" y="2804"/>
                          </a:lnTo>
                          <a:cubicBezTo>
                            <a:pt x="4191" y="3371"/>
                            <a:pt x="4065" y="4064"/>
                            <a:pt x="3907" y="4884"/>
                          </a:cubicBezTo>
                          <a:lnTo>
                            <a:pt x="3498" y="4884"/>
                          </a:lnTo>
                          <a:cubicBezTo>
                            <a:pt x="3309" y="4884"/>
                            <a:pt x="3151" y="5041"/>
                            <a:pt x="3151" y="5262"/>
                          </a:cubicBezTo>
                          <a:cubicBezTo>
                            <a:pt x="3151" y="5451"/>
                            <a:pt x="3309" y="5608"/>
                            <a:pt x="3498" y="5608"/>
                          </a:cubicBezTo>
                          <a:lnTo>
                            <a:pt x="8350" y="5608"/>
                          </a:lnTo>
                          <a:cubicBezTo>
                            <a:pt x="8539" y="5608"/>
                            <a:pt x="8696" y="5451"/>
                            <a:pt x="8696" y="5262"/>
                          </a:cubicBezTo>
                          <a:cubicBezTo>
                            <a:pt x="8696" y="5041"/>
                            <a:pt x="8539" y="4884"/>
                            <a:pt x="8350" y="4884"/>
                          </a:cubicBezTo>
                          <a:lnTo>
                            <a:pt x="7972" y="4884"/>
                          </a:lnTo>
                          <a:cubicBezTo>
                            <a:pt x="7814" y="4064"/>
                            <a:pt x="7688" y="3403"/>
                            <a:pt x="7593" y="2804"/>
                          </a:cubicBezTo>
                          <a:lnTo>
                            <a:pt x="11500" y="2804"/>
                          </a:lnTo>
                          <a:cubicBezTo>
                            <a:pt x="11689" y="2804"/>
                            <a:pt x="11847" y="2647"/>
                            <a:pt x="11847" y="2458"/>
                          </a:cubicBezTo>
                          <a:lnTo>
                            <a:pt x="11847" y="1071"/>
                          </a:lnTo>
                          <a:cubicBezTo>
                            <a:pt x="11910" y="882"/>
                            <a:pt x="11752" y="725"/>
                            <a:pt x="11532" y="725"/>
                          </a:cubicBezTo>
                          <a:lnTo>
                            <a:pt x="7121" y="725"/>
                          </a:lnTo>
                          <a:cubicBezTo>
                            <a:pt x="6900" y="252"/>
                            <a:pt x="6554" y="0"/>
                            <a:pt x="5955"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D2547"/>
                        </a:solidFill>
                        <a:effectLst/>
                        <a:uLnTx/>
                        <a:uFillTx/>
                        <a:latin typeface="Symbio AR+LT"/>
                        <a:ea typeface="+mn-ea"/>
                        <a:cs typeface="Symbio AR+LT"/>
                      </a:endParaRPr>
                    </a:p>
                  </p:txBody>
                </p:sp>
                <p:sp>
                  <p:nvSpPr>
                    <p:cNvPr id="363" name="Google Shape;1190;p42">
                      <a:extLst>
                        <a:ext uri="{FF2B5EF4-FFF2-40B4-BE49-F238E27FC236}">
                          <a16:creationId xmlns:a16="http://schemas.microsoft.com/office/drawing/2014/main" id="{1B5DD70D-5D4C-4A32-84B7-68228753663D}"/>
                        </a:ext>
                      </a:extLst>
                    </p:cNvPr>
                    <p:cNvSpPr/>
                    <p:nvPr/>
                  </p:nvSpPr>
                  <p:spPr>
                    <a:xfrm>
                      <a:off x="5241900" y="2327025"/>
                      <a:ext cx="103975" cy="121325"/>
                    </a:xfrm>
                    <a:custGeom>
                      <a:avLst/>
                      <a:gdLst/>
                      <a:ahLst/>
                      <a:cxnLst/>
                      <a:rect l="l" t="t" r="r" b="b"/>
                      <a:pathLst>
                        <a:path w="4159" h="4853" extrusionOk="0">
                          <a:moveTo>
                            <a:pt x="1985" y="725"/>
                          </a:moveTo>
                          <a:cubicBezTo>
                            <a:pt x="2394" y="725"/>
                            <a:pt x="2709" y="1040"/>
                            <a:pt x="2709" y="1450"/>
                          </a:cubicBezTo>
                          <a:cubicBezTo>
                            <a:pt x="2709" y="1828"/>
                            <a:pt x="2394" y="2143"/>
                            <a:pt x="1985" y="2143"/>
                          </a:cubicBezTo>
                          <a:cubicBezTo>
                            <a:pt x="1607" y="2143"/>
                            <a:pt x="1292" y="1828"/>
                            <a:pt x="1292" y="1450"/>
                          </a:cubicBezTo>
                          <a:cubicBezTo>
                            <a:pt x="1292" y="1040"/>
                            <a:pt x="1638" y="725"/>
                            <a:pt x="1985" y="725"/>
                          </a:cubicBezTo>
                          <a:close/>
                          <a:moveTo>
                            <a:pt x="1985" y="2804"/>
                          </a:moveTo>
                          <a:cubicBezTo>
                            <a:pt x="2741" y="2804"/>
                            <a:pt x="3371" y="3435"/>
                            <a:pt x="3371" y="4191"/>
                          </a:cubicBezTo>
                          <a:lnTo>
                            <a:pt x="630" y="4191"/>
                          </a:lnTo>
                          <a:cubicBezTo>
                            <a:pt x="630" y="3435"/>
                            <a:pt x="1260" y="2804"/>
                            <a:pt x="1985" y="2804"/>
                          </a:cubicBezTo>
                          <a:close/>
                          <a:moveTo>
                            <a:pt x="2048" y="1"/>
                          </a:moveTo>
                          <a:cubicBezTo>
                            <a:pt x="1292" y="1"/>
                            <a:pt x="662" y="631"/>
                            <a:pt x="662" y="1387"/>
                          </a:cubicBezTo>
                          <a:cubicBezTo>
                            <a:pt x="662" y="1765"/>
                            <a:pt x="819" y="2111"/>
                            <a:pt x="1040" y="2332"/>
                          </a:cubicBezTo>
                          <a:cubicBezTo>
                            <a:pt x="410" y="2710"/>
                            <a:pt x="0" y="3372"/>
                            <a:pt x="0" y="4159"/>
                          </a:cubicBezTo>
                          <a:lnTo>
                            <a:pt x="0" y="4506"/>
                          </a:lnTo>
                          <a:cubicBezTo>
                            <a:pt x="0" y="4695"/>
                            <a:pt x="158" y="4852"/>
                            <a:pt x="347" y="4852"/>
                          </a:cubicBezTo>
                          <a:lnTo>
                            <a:pt x="3812" y="4852"/>
                          </a:lnTo>
                          <a:cubicBezTo>
                            <a:pt x="4001" y="4852"/>
                            <a:pt x="4159" y="4695"/>
                            <a:pt x="4159" y="4506"/>
                          </a:cubicBezTo>
                          <a:lnTo>
                            <a:pt x="4159" y="4159"/>
                          </a:lnTo>
                          <a:cubicBezTo>
                            <a:pt x="4096" y="3403"/>
                            <a:pt x="3655" y="2710"/>
                            <a:pt x="3025" y="2332"/>
                          </a:cubicBezTo>
                          <a:cubicBezTo>
                            <a:pt x="3245" y="2111"/>
                            <a:pt x="3403" y="1765"/>
                            <a:pt x="3403" y="1387"/>
                          </a:cubicBezTo>
                          <a:cubicBezTo>
                            <a:pt x="3403" y="631"/>
                            <a:pt x="2772" y="1"/>
                            <a:pt x="2048"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D2547"/>
                        </a:solidFill>
                        <a:effectLst/>
                        <a:uLnTx/>
                        <a:uFillTx/>
                        <a:latin typeface="Symbio AR+LT"/>
                        <a:ea typeface="+mn-ea"/>
                        <a:cs typeface="Symbio AR+LT"/>
                      </a:endParaRPr>
                    </a:p>
                  </p:txBody>
                </p:sp>
                <p:sp>
                  <p:nvSpPr>
                    <p:cNvPr id="364" name="Google Shape;1191;p42">
                      <a:extLst>
                        <a:ext uri="{FF2B5EF4-FFF2-40B4-BE49-F238E27FC236}">
                          <a16:creationId xmlns:a16="http://schemas.microsoft.com/office/drawing/2014/main" id="{FDC41B75-0B42-4824-B642-FADECFC611ED}"/>
                        </a:ext>
                      </a:extLst>
                    </p:cNvPr>
                    <p:cNvSpPr/>
                    <p:nvPr/>
                  </p:nvSpPr>
                  <p:spPr>
                    <a:xfrm>
                      <a:off x="5048925" y="2328600"/>
                      <a:ext cx="103975" cy="121325"/>
                    </a:xfrm>
                    <a:custGeom>
                      <a:avLst/>
                      <a:gdLst/>
                      <a:ahLst/>
                      <a:cxnLst/>
                      <a:rect l="l" t="t" r="r" b="b"/>
                      <a:pathLst>
                        <a:path w="4159" h="4853" extrusionOk="0">
                          <a:moveTo>
                            <a:pt x="2048" y="662"/>
                          </a:moveTo>
                          <a:cubicBezTo>
                            <a:pt x="2426" y="662"/>
                            <a:pt x="2741" y="977"/>
                            <a:pt x="2741" y="1387"/>
                          </a:cubicBezTo>
                          <a:cubicBezTo>
                            <a:pt x="2741" y="1765"/>
                            <a:pt x="2426" y="2080"/>
                            <a:pt x="2048" y="2080"/>
                          </a:cubicBezTo>
                          <a:cubicBezTo>
                            <a:pt x="1639" y="2080"/>
                            <a:pt x="1324" y="1765"/>
                            <a:pt x="1324" y="1387"/>
                          </a:cubicBezTo>
                          <a:cubicBezTo>
                            <a:pt x="1324" y="977"/>
                            <a:pt x="1670" y="662"/>
                            <a:pt x="2048" y="662"/>
                          </a:cubicBezTo>
                          <a:close/>
                          <a:moveTo>
                            <a:pt x="2048" y="2710"/>
                          </a:moveTo>
                          <a:cubicBezTo>
                            <a:pt x="2773" y="2710"/>
                            <a:pt x="3403" y="3340"/>
                            <a:pt x="3403" y="4096"/>
                          </a:cubicBezTo>
                          <a:lnTo>
                            <a:pt x="662" y="4096"/>
                          </a:lnTo>
                          <a:cubicBezTo>
                            <a:pt x="662" y="3340"/>
                            <a:pt x="1292" y="2710"/>
                            <a:pt x="2048" y="2710"/>
                          </a:cubicBezTo>
                          <a:close/>
                          <a:moveTo>
                            <a:pt x="2111" y="1"/>
                          </a:moveTo>
                          <a:cubicBezTo>
                            <a:pt x="1355" y="1"/>
                            <a:pt x="725" y="631"/>
                            <a:pt x="725" y="1387"/>
                          </a:cubicBezTo>
                          <a:cubicBezTo>
                            <a:pt x="725" y="1733"/>
                            <a:pt x="882" y="2080"/>
                            <a:pt x="1134" y="2332"/>
                          </a:cubicBezTo>
                          <a:cubicBezTo>
                            <a:pt x="410" y="2647"/>
                            <a:pt x="0" y="3340"/>
                            <a:pt x="0" y="4128"/>
                          </a:cubicBezTo>
                          <a:lnTo>
                            <a:pt x="0" y="4474"/>
                          </a:lnTo>
                          <a:cubicBezTo>
                            <a:pt x="0" y="4695"/>
                            <a:pt x="158" y="4852"/>
                            <a:pt x="347" y="4852"/>
                          </a:cubicBezTo>
                          <a:lnTo>
                            <a:pt x="3812" y="4852"/>
                          </a:lnTo>
                          <a:cubicBezTo>
                            <a:pt x="4001" y="4852"/>
                            <a:pt x="4159" y="4695"/>
                            <a:pt x="4159" y="4474"/>
                          </a:cubicBezTo>
                          <a:lnTo>
                            <a:pt x="4159" y="4128"/>
                          </a:lnTo>
                          <a:cubicBezTo>
                            <a:pt x="4159" y="3340"/>
                            <a:pt x="3718" y="2678"/>
                            <a:pt x="3088" y="2332"/>
                          </a:cubicBezTo>
                          <a:cubicBezTo>
                            <a:pt x="3340" y="2080"/>
                            <a:pt x="3497" y="1733"/>
                            <a:pt x="3497" y="1387"/>
                          </a:cubicBezTo>
                          <a:cubicBezTo>
                            <a:pt x="3497" y="631"/>
                            <a:pt x="2867" y="1"/>
                            <a:pt x="2111"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D2547"/>
                        </a:solidFill>
                        <a:effectLst/>
                        <a:uLnTx/>
                        <a:uFillTx/>
                        <a:latin typeface="Symbio AR+LT"/>
                        <a:ea typeface="+mn-ea"/>
                        <a:cs typeface="Symbio AR+LT"/>
                      </a:endParaRPr>
                    </a:p>
                  </p:txBody>
                </p:sp>
              </p:grpSp>
            </p:grpSp>
            <p:sp>
              <p:nvSpPr>
                <p:cNvPr id="351" name="Rectangle 350">
                  <a:extLst>
                    <a:ext uri="{FF2B5EF4-FFF2-40B4-BE49-F238E27FC236}">
                      <a16:creationId xmlns:a16="http://schemas.microsoft.com/office/drawing/2014/main" id="{BC7E6742-7D25-4D7D-8390-DD0C9B3B7832}"/>
                    </a:ext>
                  </a:extLst>
                </p:cNvPr>
                <p:cNvSpPr/>
                <p:nvPr/>
              </p:nvSpPr>
              <p:spPr>
                <a:xfrm>
                  <a:off x="9366424" y="3548530"/>
                  <a:ext cx="549186" cy="364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SA" sz="1400" b="1" i="0" u="none" strike="noStrike" kern="1200" cap="none" spc="0" normalizeH="0" baseline="0" noProof="0" dirty="0">
                      <a:ln>
                        <a:noFill/>
                      </a:ln>
                      <a:solidFill>
                        <a:srgbClr val="04DAD5"/>
                      </a:solidFill>
                      <a:effectLst>
                        <a:outerShdw blurRad="38100" dist="38100" dir="2700000" algn="tl">
                          <a:srgbClr val="000000">
                            <a:alpha val="43137"/>
                          </a:srgbClr>
                        </a:outerShdw>
                      </a:effectLst>
                      <a:uLnTx/>
                      <a:uFillTx/>
                      <a:latin typeface="SST Arabic" panose="020B0504030504020204" pitchFamily="34" charset="-78"/>
                      <a:ea typeface="+mn-ea"/>
                      <a:cs typeface="SST Arabic" panose="020B0504030504020204" pitchFamily="34" charset="-78"/>
                    </a:rPr>
                    <a:t>5</a:t>
                  </a:r>
                </a:p>
              </p:txBody>
            </p:sp>
          </p:grpSp>
          <p:grpSp>
            <p:nvGrpSpPr>
              <p:cNvPr id="234" name="Group 233">
                <a:extLst>
                  <a:ext uri="{FF2B5EF4-FFF2-40B4-BE49-F238E27FC236}">
                    <a16:creationId xmlns:a16="http://schemas.microsoft.com/office/drawing/2014/main" id="{CE5EFD4B-D33B-48A4-97AB-1494E6D5D6EE}"/>
                  </a:ext>
                </a:extLst>
              </p:cNvPr>
              <p:cNvGrpSpPr/>
              <p:nvPr/>
            </p:nvGrpSpPr>
            <p:grpSpPr>
              <a:xfrm>
                <a:off x="9365891" y="5716973"/>
                <a:ext cx="438577" cy="307777"/>
                <a:chOff x="9353702" y="3548530"/>
                <a:chExt cx="549186" cy="364999"/>
              </a:xfrm>
            </p:grpSpPr>
            <p:grpSp>
              <p:nvGrpSpPr>
                <p:cNvPr id="236" name="Group 235">
                  <a:extLst>
                    <a:ext uri="{FF2B5EF4-FFF2-40B4-BE49-F238E27FC236}">
                      <a16:creationId xmlns:a16="http://schemas.microsoft.com/office/drawing/2014/main" id="{C89910BB-675D-4495-94A9-6FECAD6A722C}"/>
                    </a:ext>
                  </a:extLst>
                </p:cNvPr>
                <p:cNvGrpSpPr/>
                <p:nvPr/>
              </p:nvGrpSpPr>
              <p:grpSpPr>
                <a:xfrm>
                  <a:off x="9453162" y="3553966"/>
                  <a:ext cx="387627" cy="352509"/>
                  <a:chOff x="5112361" y="3348237"/>
                  <a:chExt cx="1033500" cy="1033500"/>
                </a:xfrm>
              </p:grpSpPr>
              <p:sp>
                <p:nvSpPr>
                  <p:cNvPr id="238" name="Google Shape;1186;p42">
                    <a:extLst>
                      <a:ext uri="{FF2B5EF4-FFF2-40B4-BE49-F238E27FC236}">
                        <a16:creationId xmlns:a16="http://schemas.microsoft.com/office/drawing/2014/main" id="{DE838656-E307-45CA-BEEC-A6110C57A25E}"/>
                      </a:ext>
                    </a:extLst>
                  </p:cNvPr>
                  <p:cNvSpPr/>
                  <p:nvPr/>
                </p:nvSpPr>
                <p:spPr>
                  <a:xfrm>
                    <a:off x="5112361" y="3348237"/>
                    <a:ext cx="1033500" cy="1033500"/>
                  </a:xfrm>
                  <a:prstGeom prst="ellipse">
                    <a:avLst/>
                  </a:prstGeom>
                  <a:solidFill>
                    <a:schemeClr val="accent3">
                      <a:lumMod val="50000"/>
                    </a:scheme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0D2547"/>
                      </a:solidFill>
                      <a:effectLst/>
                      <a:uLnTx/>
                      <a:uFillTx/>
                      <a:latin typeface="Symbio AR+LT"/>
                      <a:ea typeface="+mn-ea"/>
                      <a:cs typeface="Symbio AR+LT"/>
                    </a:endParaRPr>
                  </a:p>
                </p:txBody>
              </p:sp>
              <p:sp>
                <p:nvSpPr>
                  <p:cNvPr id="239" name="Google Shape;1187;p42">
                    <a:extLst>
                      <a:ext uri="{FF2B5EF4-FFF2-40B4-BE49-F238E27FC236}">
                        <a16:creationId xmlns:a16="http://schemas.microsoft.com/office/drawing/2014/main" id="{4660D0D3-3050-43A9-83E5-BE5C44F24DCE}"/>
                      </a:ext>
                    </a:extLst>
                  </p:cNvPr>
                  <p:cNvSpPr/>
                  <p:nvPr/>
                </p:nvSpPr>
                <p:spPr>
                  <a:xfrm>
                    <a:off x="5221432" y="3457310"/>
                    <a:ext cx="815400" cy="815400"/>
                  </a:xfrm>
                  <a:prstGeom prst="ellipse">
                    <a:avLst/>
                  </a:prstGeom>
                  <a:solidFill>
                    <a:schemeClr val="bg1"/>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endParaRPr kumimoji="0" sz="900" b="0" i="0" u="none" strike="noStrike" kern="1200" cap="none" spc="0" normalizeH="0" baseline="0" noProof="0" dirty="0">
                      <a:ln>
                        <a:noFill/>
                      </a:ln>
                      <a:solidFill>
                        <a:srgbClr val="0D2547"/>
                      </a:solidFill>
                      <a:effectLst/>
                      <a:uLnTx/>
                      <a:uFillTx/>
                      <a:latin typeface="Symbio AR+LT"/>
                      <a:ea typeface="+mn-ea"/>
                      <a:cs typeface="Symbio AR+LT"/>
                    </a:endParaRPr>
                  </a:p>
                </p:txBody>
              </p:sp>
              <p:grpSp>
                <p:nvGrpSpPr>
                  <p:cNvPr id="274" name="Google Shape;1188;p42">
                    <a:extLst>
                      <a:ext uri="{FF2B5EF4-FFF2-40B4-BE49-F238E27FC236}">
                        <a16:creationId xmlns:a16="http://schemas.microsoft.com/office/drawing/2014/main" id="{A58CDAE5-977A-456B-92C7-8E6FE83E6558}"/>
                      </a:ext>
                    </a:extLst>
                  </p:cNvPr>
                  <p:cNvGrpSpPr/>
                  <p:nvPr/>
                </p:nvGrpSpPr>
                <p:grpSpPr>
                  <a:xfrm>
                    <a:off x="5400545" y="3665715"/>
                    <a:ext cx="457189" cy="398590"/>
                    <a:chOff x="5046550" y="2327025"/>
                    <a:chExt cx="299325" cy="261525"/>
                  </a:xfrm>
                </p:grpSpPr>
                <p:sp>
                  <p:nvSpPr>
                    <p:cNvPr id="275" name="Google Shape;1189;p42">
                      <a:extLst>
                        <a:ext uri="{FF2B5EF4-FFF2-40B4-BE49-F238E27FC236}">
                          <a16:creationId xmlns:a16="http://schemas.microsoft.com/office/drawing/2014/main" id="{89E6CB0B-EF72-48BC-ACEC-2F13E851BC09}"/>
                        </a:ext>
                      </a:extLst>
                    </p:cNvPr>
                    <p:cNvSpPr/>
                    <p:nvPr/>
                  </p:nvSpPr>
                  <p:spPr>
                    <a:xfrm>
                      <a:off x="5046550" y="2448325"/>
                      <a:ext cx="297750" cy="140225"/>
                    </a:xfrm>
                    <a:custGeom>
                      <a:avLst/>
                      <a:gdLst/>
                      <a:ahLst/>
                      <a:cxnLst/>
                      <a:rect l="l" t="t" r="r" b="b"/>
                      <a:pathLst>
                        <a:path w="11910" h="5609" extrusionOk="0">
                          <a:moveTo>
                            <a:pt x="4569" y="1386"/>
                          </a:moveTo>
                          <a:cubicBezTo>
                            <a:pt x="4538" y="1575"/>
                            <a:pt x="4506" y="1828"/>
                            <a:pt x="4443" y="2111"/>
                          </a:cubicBezTo>
                          <a:lnTo>
                            <a:pt x="757" y="2111"/>
                          </a:lnTo>
                          <a:lnTo>
                            <a:pt x="757" y="1386"/>
                          </a:lnTo>
                          <a:close/>
                          <a:moveTo>
                            <a:pt x="11185" y="1386"/>
                          </a:moveTo>
                          <a:lnTo>
                            <a:pt x="11185" y="2111"/>
                          </a:lnTo>
                          <a:lnTo>
                            <a:pt x="7530" y="2111"/>
                          </a:lnTo>
                          <a:cubicBezTo>
                            <a:pt x="7467" y="1828"/>
                            <a:pt x="7436" y="1575"/>
                            <a:pt x="7373" y="1386"/>
                          </a:cubicBezTo>
                          <a:close/>
                          <a:moveTo>
                            <a:pt x="5955" y="725"/>
                          </a:moveTo>
                          <a:cubicBezTo>
                            <a:pt x="6270" y="725"/>
                            <a:pt x="6396" y="788"/>
                            <a:pt x="6491" y="1071"/>
                          </a:cubicBezTo>
                          <a:cubicBezTo>
                            <a:pt x="6743" y="1639"/>
                            <a:pt x="6900" y="2804"/>
                            <a:pt x="7247" y="4852"/>
                          </a:cubicBezTo>
                          <a:lnTo>
                            <a:pt x="4664" y="4852"/>
                          </a:lnTo>
                          <a:cubicBezTo>
                            <a:pt x="5010" y="2804"/>
                            <a:pt x="5168" y="1639"/>
                            <a:pt x="5388" y="1071"/>
                          </a:cubicBezTo>
                          <a:cubicBezTo>
                            <a:pt x="5514" y="788"/>
                            <a:pt x="5640" y="725"/>
                            <a:pt x="5955" y="725"/>
                          </a:cubicBezTo>
                          <a:close/>
                          <a:moveTo>
                            <a:pt x="5955" y="0"/>
                          </a:moveTo>
                          <a:cubicBezTo>
                            <a:pt x="5357" y="0"/>
                            <a:pt x="5010" y="221"/>
                            <a:pt x="4758" y="725"/>
                          </a:cubicBezTo>
                          <a:lnTo>
                            <a:pt x="347" y="725"/>
                          </a:lnTo>
                          <a:cubicBezTo>
                            <a:pt x="158" y="725"/>
                            <a:pt x="1" y="882"/>
                            <a:pt x="1" y="1071"/>
                          </a:cubicBezTo>
                          <a:lnTo>
                            <a:pt x="1" y="2458"/>
                          </a:lnTo>
                          <a:cubicBezTo>
                            <a:pt x="1" y="2647"/>
                            <a:pt x="158" y="2804"/>
                            <a:pt x="347" y="2804"/>
                          </a:cubicBezTo>
                          <a:lnTo>
                            <a:pt x="4254" y="2804"/>
                          </a:lnTo>
                          <a:cubicBezTo>
                            <a:pt x="4191" y="3371"/>
                            <a:pt x="4065" y="4064"/>
                            <a:pt x="3907" y="4884"/>
                          </a:cubicBezTo>
                          <a:lnTo>
                            <a:pt x="3498" y="4884"/>
                          </a:lnTo>
                          <a:cubicBezTo>
                            <a:pt x="3309" y="4884"/>
                            <a:pt x="3151" y="5041"/>
                            <a:pt x="3151" y="5262"/>
                          </a:cubicBezTo>
                          <a:cubicBezTo>
                            <a:pt x="3151" y="5451"/>
                            <a:pt x="3309" y="5608"/>
                            <a:pt x="3498" y="5608"/>
                          </a:cubicBezTo>
                          <a:lnTo>
                            <a:pt x="8350" y="5608"/>
                          </a:lnTo>
                          <a:cubicBezTo>
                            <a:pt x="8539" y="5608"/>
                            <a:pt x="8696" y="5451"/>
                            <a:pt x="8696" y="5262"/>
                          </a:cubicBezTo>
                          <a:cubicBezTo>
                            <a:pt x="8696" y="5041"/>
                            <a:pt x="8539" y="4884"/>
                            <a:pt x="8350" y="4884"/>
                          </a:cubicBezTo>
                          <a:lnTo>
                            <a:pt x="7972" y="4884"/>
                          </a:lnTo>
                          <a:cubicBezTo>
                            <a:pt x="7814" y="4064"/>
                            <a:pt x="7688" y="3403"/>
                            <a:pt x="7593" y="2804"/>
                          </a:cubicBezTo>
                          <a:lnTo>
                            <a:pt x="11500" y="2804"/>
                          </a:lnTo>
                          <a:cubicBezTo>
                            <a:pt x="11689" y="2804"/>
                            <a:pt x="11847" y="2647"/>
                            <a:pt x="11847" y="2458"/>
                          </a:cubicBezTo>
                          <a:lnTo>
                            <a:pt x="11847" y="1071"/>
                          </a:lnTo>
                          <a:cubicBezTo>
                            <a:pt x="11910" y="882"/>
                            <a:pt x="11752" y="725"/>
                            <a:pt x="11532" y="725"/>
                          </a:cubicBezTo>
                          <a:lnTo>
                            <a:pt x="7121" y="725"/>
                          </a:lnTo>
                          <a:cubicBezTo>
                            <a:pt x="6900" y="252"/>
                            <a:pt x="6554" y="0"/>
                            <a:pt x="5955"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D2547"/>
                        </a:solidFill>
                        <a:effectLst/>
                        <a:uLnTx/>
                        <a:uFillTx/>
                        <a:latin typeface="Symbio AR+LT"/>
                        <a:ea typeface="+mn-ea"/>
                        <a:cs typeface="Symbio AR+LT"/>
                      </a:endParaRPr>
                    </a:p>
                  </p:txBody>
                </p:sp>
                <p:sp>
                  <p:nvSpPr>
                    <p:cNvPr id="288" name="Google Shape;1190;p42">
                      <a:extLst>
                        <a:ext uri="{FF2B5EF4-FFF2-40B4-BE49-F238E27FC236}">
                          <a16:creationId xmlns:a16="http://schemas.microsoft.com/office/drawing/2014/main" id="{3730F762-7276-4581-B228-21298234F700}"/>
                        </a:ext>
                      </a:extLst>
                    </p:cNvPr>
                    <p:cNvSpPr/>
                    <p:nvPr/>
                  </p:nvSpPr>
                  <p:spPr>
                    <a:xfrm>
                      <a:off x="5241900" y="2327025"/>
                      <a:ext cx="103975" cy="121325"/>
                    </a:xfrm>
                    <a:custGeom>
                      <a:avLst/>
                      <a:gdLst/>
                      <a:ahLst/>
                      <a:cxnLst/>
                      <a:rect l="l" t="t" r="r" b="b"/>
                      <a:pathLst>
                        <a:path w="4159" h="4853" extrusionOk="0">
                          <a:moveTo>
                            <a:pt x="1985" y="725"/>
                          </a:moveTo>
                          <a:cubicBezTo>
                            <a:pt x="2394" y="725"/>
                            <a:pt x="2709" y="1040"/>
                            <a:pt x="2709" y="1450"/>
                          </a:cubicBezTo>
                          <a:cubicBezTo>
                            <a:pt x="2709" y="1828"/>
                            <a:pt x="2394" y="2143"/>
                            <a:pt x="1985" y="2143"/>
                          </a:cubicBezTo>
                          <a:cubicBezTo>
                            <a:pt x="1607" y="2143"/>
                            <a:pt x="1292" y="1828"/>
                            <a:pt x="1292" y="1450"/>
                          </a:cubicBezTo>
                          <a:cubicBezTo>
                            <a:pt x="1292" y="1040"/>
                            <a:pt x="1638" y="725"/>
                            <a:pt x="1985" y="725"/>
                          </a:cubicBezTo>
                          <a:close/>
                          <a:moveTo>
                            <a:pt x="1985" y="2804"/>
                          </a:moveTo>
                          <a:cubicBezTo>
                            <a:pt x="2741" y="2804"/>
                            <a:pt x="3371" y="3435"/>
                            <a:pt x="3371" y="4191"/>
                          </a:cubicBezTo>
                          <a:lnTo>
                            <a:pt x="630" y="4191"/>
                          </a:lnTo>
                          <a:cubicBezTo>
                            <a:pt x="630" y="3435"/>
                            <a:pt x="1260" y="2804"/>
                            <a:pt x="1985" y="2804"/>
                          </a:cubicBezTo>
                          <a:close/>
                          <a:moveTo>
                            <a:pt x="2048" y="1"/>
                          </a:moveTo>
                          <a:cubicBezTo>
                            <a:pt x="1292" y="1"/>
                            <a:pt x="662" y="631"/>
                            <a:pt x="662" y="1387"/>
                          </a:cubicBezTo>
                          <a:cubicBezTo>
                            <a:pt x="662" y="1765"/>
                            <a:pt x="819" y="2111"/>
                            <a:pt x="1040" y="2332"/>
                          </a:cubicBezTo>
                          <a:cubicBezTo>
                            <a:pt x="410" y="2710"/>
                            <a:pt x="0" y="3372"/>
                            <a:pt x="0" y="4159"/>
                          </a:cubicBezTo>
                          <a:lnTo>
                            <a:pt x="0" y="4506"/>
                          </a:lnTo>
                          <a:cubicBezTo>
                            <a:pt x="0" y="4695"/>
                            <a:pt x="158" y="4852"/>
                            <a:pt x="347" y="4852"/>
                          </a:cubicBezTo>
                          <a:lnTo>
                            <a:pt x="3812" y="4852"/>
                          </a:lnTo>
                          <a:cubicBezTo>
                            <a:pt x="4001" y="4852"/>
                            <a:pt x="4159" y="4695"/>
                            <a:pt x="4159" y="4506"/>
                          </a:cubicBezTo>
                          <a:lnTo>
                            <a:pt x="4159" y="4159"/>
                          </a:lnTo>
                          <a:cubicBezTo>
                            <a:pt x="4096" y="3403"/>
                            <a:pt x="3655" y="2710"/>
                            <a:pt x="3025" y="2332"/>
                          </a:cubicBezTo>
                          <a:cubicBezTo>
                            <a:pt x="3245" y="2111"/>
                            <a:pt x="3403" y="1765"/>
                            <a:pt x="3403" y="1387"/>
                          </a:cubicBezTo>
                          <a:cubicBezTo>
                            <a:pt x="3403" y="631"/>
                            <a:pt x="2772" y="1"/>
                            <a:pt x="2048"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D2547"/>
                        </a:solidFill>
                        <a:effectLst/>
                        <a:uLnTx/>
                        <a:uFillTx/>
                        <a:latin typeface="Symbio AR+LT"/>
                        <a:ea typeface="+mn-ea"/>
                        <a:cs typeface="Symbio AR+LT"/>
                      </a:endParaRPr>
                    </a:p>
                  </p:txBody>
                </p:sp>
                <p:sp>
                  <p:nvSpPr>
                    <p:cNvPr id="289" name="Google Shape;1191;p42">
                      <a:extLst>
                        <a:ext uri="{FF2B5EF4-FFF2-40B4-BE49-F238E27FC236}">
                          <a16:creationId xmlns:a16="http://schemas.microsoft.com/office/drawing/2014/main" id="{ACD06AF8-08C4-4A00-BDA1-E0AF4985FB40}"/>
                        </a:ext>
                      </a:extLst>
                    </p:cNvPr>
                    <p:cNvSpPr/>
                    <p:nvPr/>
                  </p:nvSpPr>
                  <p:spPr>
                    <a:xfrm>
                      <a:off x="5048925" y="2328600"/>
                      <a:ext cx="103975" cy="121325"/>
                    </a:xfrm>
                    <a:custGeom>
                      <a:avLst/>
                      <a:gdLst/>
                      <a:ahLst/>
                      <a:cxnLst/>
                      <a:rect l="l" t="t" r="r" b="b"/>
                      <a:pathLst>
                        <a:path w="4159" h="4853" extrusionOk="0">
                          <a:moveTo>
                            <a:pt x="2048" y="662"/>
                          </a:moveTo>
                          <a:cubicBezTo>
                            <a:pt x="2426" y="662"/>
                            <a:pt x="2741" y="977"/>
                            <a:pt x="2741" y="1387"/>
                          </a:cubicBezTo>
                          <a:cubicBezTo>
                            <a:pt x="2741" y="1765"/>
                            <a:pt x="2426" y="2080"/>
                            <a:pt x="2048" y="2080"/>
                          </a:cubicBezTo>
                          <a:cubicBezTo>
                            <a:pt x="1639" y="2080"/>
                            <a:pt x="1324" y="1765"/>
                            <a:pt x="1324" y="1387"/>
                          </a:cubicBezTo>
                          <a:cubicBezTo>
                            <a:pt x="1324" y="977"/>
                            <a:pt x="1670" y="662"/>
                            <a:pt x="2048" y="662"/>
                          </a:cubicBezTo>
                          <a:close/>
                          <a:moveTo>
                            <a:pt x="2048" y="2710"/>
                          </a:moveTo>
                          <a:cubicBezTo>
                            <a:pt x="2773" y="2710"/>
                            <a:pt x="3403" y="3340"/>
                            <a:pt x="3403" y="4096"/>
                          </a:cubicBezTo>
                          <a:lnTo>
                            <a:pt x="662" y="4096"/>
                          </a:lnTo>
                          <a:cubicBezTo>
                            <a:pt x="662" y="3340"/>
                            <a:pt x="1292" y="2710"/>
                            <a:pt x="2048" y="2710"/>
                          </a:cubicBezTo>
                          <a:close/>
                          <a:moveTo>
                            <a:pt x="2111" y="1"/>
                          </a:moveTo>
                          <a:cubicBezTo>
                            <a:pt x="1355" y="1"/>
                            <a:pt x="725" y="631"/>
                            <a:pt x="725" y="1387"/>
                          </a:cubicBezTo>
                          <a:cubicBezTo>
                            <a:pt x="725" y="1733"/>
                            <a:pt x="882" y="2080"/>
                            <a:pt x="1134" y="2332"/>
                          </a:cubicBezTo>
                          <a:cubicBezTo>
                            <a:pt x="410" y="2647"/>
                            <a:pt x="0" y="3340"/>
                            <a:pt x="0" y="4128"/>
                          </a:cubicBezTo>
                          <a:lnTo>
                            <a:pt x="0" y="4474"/>
                          </a:lnTo>
                          <a:cubicBezTo>
                            <a:pt x="0" y="4695"/>
                            <a:pt x="158" y="4852"/>
                            <a:pt x="347" y="4852"/>
                          </a:cubicBezTo>
                          <a:lnTo>
                            <a:pt x="3812" y="4852"/>
                          </a:lnTo>
                          <a:cubicBezTo>
                            <a:pt x="4001" y="4852"/>
                            <a:pt x="4159" y="4695"/>
                            <a:pt x="4159" y="4474"/>
                          </a:cubicBezTo>
                          <a:lnTo>
                            <a:pt x="4159" y="4128"/>
                          </a:lnTo>
                          <a:cubicBezTo>
                            <a:pt x="4159" y="3340"/>
                            <a:pt x="3718" y="2678"/>
                            <a:pt x="3088" y="2332"/>
                          </a:cubicBezTo>
                          <a:cubicBezTo>
                            <a:pt x="3340" y="2080"/>
                            <a:pt x="3497" y="1733"/>
                            <a:pt x="3497" y="1387"/>
                          </a:cubicBezTo>
                          <a:cubicBezTo>
                            <a:pt x="3497" y="631"/>
                            <a:pt x="2867" y="1"/>
                            <a:pt x="2111"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D2547"/>
                        </a:solidFill>
                        <a:effectLst/>
                        <a:uLnTx/>
                        <a:uFillTx/>
                        <a:latin typeface="Symbio AR+LT"/>
                        <a:ea typeface="+mn-ea"/>
                        <a:cs typeface="Symbio AR+LT"/>
                      </a:endParaRPr>
                    </a:p>
                  </p:txBody>
                </p:sp>
              </p:grpSp>
            </p:grpSp>
            <p:sp>
              <p:nvSpPr>
                <p:cNvPr id="237" name="Rectangle 236">
                  <a:extLst>
                    <a:ext uri="{FF2B5EF4-FFF2-40B4-BE49-F238E27FC236}">
                      <a16:creationId xmlns:a16="http://schemas.microsoft.com/office/drawing/2014/main" id="{DCCF7A50-F690-410D-9EB2-8D9087AC4EF4}"/>
                    </a:ext>
                  </a:extLst>
                </p:cNvPr>
                <p:cNvSpPr/>
                <p:nvPr/>
              </p:nvSpPr>
              <p:spPr>
                <a:xfrm>
                  <a:off x="9353702" y="3548530"/>
                  <a:ext cx="549186" cy="364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SA" sz="1400" b="1" i="0" u="none" strike="noStrike" kern="1200" cap="none" spc="0" normalizeH="0" baseline="0" noProof="0" dirty="0">
                      <a:ln>
                        <a:noFill/>
                      </a:ln>
                      <a:solidFill>
                        <a:srgbClr val="04DAD5"/>
                      </a:solidFill>
                      <a:effectLst>
                        <a:outerShdw blurRad="38100" dist="38100" dir="2700000" algn="tl">
                          <a:srgbClr val="000000">
                            <a:alpha val="43137"/>
                          </a:srgbClr>
                        </a:outerShdw>
                      </a:effectLst>
                      <a:uLnTx/>
                      <a:uFillTx/>
                      <a:latin typeface="SST Arabic" panose="020B0504030504020204" pitchFamily="34" charset="-78"/>
                      <a:ea typeface="+mn-ea"/>
                      <a:cs typeface="SST Arabic" panose="020B0504030504020204" pitchFamily="34" charset="-78"/>
                    </a:rPr>
                    <a:t>6</a:t>
                  </a:r>
                </a:p>
              </p:txBody>
            </p:sp>
          </p:grpSp>
        </p:grpSp>
      </p:grpSp>
      <p:pic>
        <p:nvPicPr>
          <p:cNvPr id="365" name="Picture 6" descr="High Risk Icon #161711 - Free Icons Library">
            <a:extLst>
              <a:ext uri="{FF2B5EF4-FFF2-40B4-BE49-F238E27FC236}">
                <a16:creationId xmlns:a16="http://schemas.microsoft.com/office/drawing/2014/main" id="{212795D0-15E4-4440-80B5-DB69B4770004}"/>
              </a:ext>
            </a:extLst>
          </p:cNvPr>
          <p:cNvPicPr>
            <a:picLocks noChangeAspect="1" noChangeArrowheads="1"/>
          </p:cNvPicPr>
          <p:nvPr/>
        </p:nvPicPr>
        <p:blipFill>
          <a:blip r:embed="rId1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328307" y="5692976"/>
            <a:ext cx="297168" cy="297168"/>
          </a:xfrm>
          <a:prstGeom prst="rect">
            <a:avLst/>
          </a:prstGeom>
          <a:noFill/>
          <a:extLst>
            <a:ext uri="{909E8E84-426E-40DD-AFC4-6F175D3DCCD1}">
              <a14:hiddenFill xmlns:a14="http://schemas.microsoft.com/office/drawing/2010/main">
                <a:solidFill>
                  <a:srgbClr val="FFFFFF"/>
                </a:solidFill>
              </a14:hiddenFill>
            </a:ext>
          </a:extLst>
        </p:spPr>
      </p:pic>
      <p:sp>
        <p:nvSpPr>
          <p:cNvPr id="368" name="Rounded Rectangle 149">
            <a:extLst>
              <a:ext uri="{FF2B5EF4-FFF2-40B4-BE49-F238E27FC236}">
                <a16:creationId xmlns:a16="http://schemas.microsoft.com/office/drawing/2014/main" id="{CD340876-20D4-46A2-BCCB-87B8EC082D8E}"/>
              </a:ext>
            </a:extLst>
          </p:cNvPr>
          <p:cNvSpPr/>
          <p:nvPr/>
        </p:nvSpPr>
        <p:spPr>
          <a:xfrm>
            <a:off x="1324883" y="5626872"/>
            <a:ext cx="1459844" cy="485961"/>
          </a:xfrm>
          <a:prstGeom prst="roundRect">
            <a:avLst/>
          </a:prstGeom>
        </p:spPr>
        <p:txBody>
          <a:bodyPr vert="horz" lIns="0" tIns="0" rIns="0" bIns="0" rtlCol="0" anchor="t">
            <a:noAutofit/>
          </a:bodyPr>
          <a:lstStyle/>
          <a:p>
            <a:pPr marL="0" marR="0" lvl="0" indent="0" algn="ctr" defTabSz="914400" rtl="1" eaLnBrk="1" fontAlgn="auto" latinLnBrk="0" hangingPunct="1">
              <a:lnSpc>
                <a:spcPct val="150000"/>
              </a:lnSpc>
              <a:spcBef>
                <a:spcPct val="0"/>
              </a:spcBef>
              <a:spcAft>
                <a:spcPts val="0"/>
              </a:spcAft>
              <a:buClrTx/>
              <a:buSzTx/>
              <a:buFontTx/>
              <a:buNone/>
              <a:tabLst/>
              <a:defRPr/>
            </a:pPr>
            <a:r>
              <a:rPr kumimoji="0" lang="ar-SA" sz="900" b="1" i="0" u="none" strike="noStrike" kern="1200" cap="none" spc="0" normalizeH="0" baseline="0" noProof="0" dirty="0">
                <a:ln>
                  <a:noFill/>
                </a:ln>
                <a:solidFill>
                  <a:srgbClr val="E6E6E6">
                    <a:lumMod val="10000"/>
                  </a:srgbClr>
                </a:solidFill>
                <a:effectLst/>
                <a:uLnTx/>
                <a:uFillTx/>
                <a:latin typeface="Somar Light" panose="00000400000000000000" pitchFamily="50" charset="-78"/>
                <a:ea typeface="+mn-ea"/>
                <a:cs typeface="Somar Bold"/>
              </a:rPr>
              <a:t>استهداف</a:t>
            </a:r>
          </a:p>
          <a:p>
            <a:pPr marL="0" marR="0" lvl="0" indent="0" algn="ctr" defTabSz="914400" rtl="1" eaLnBrk="1" fontAlgn="auto" latinLnBrk="0" hangingPunct="1">
              <a:lnSpc>
                <a:spcPct val="150000"/>
              </a:lnSpc>
              <a:spcBef>
                <a:spcPct val="0"/>
              </a:spcBef>
              <a:spcAft>
                <a:spcPts val="0"/>
              </a:spcAft>
              <a:buClrTx/>
              <a:buSzTx/>
              <a:buFontTx/>
              <a:buNone/>
              <a:tabLst/>
              <a:defRPr/>
            </a:pPr>
            <a:r>
              <a:rPr kumimoji="0" lang="ar-SA" sz="900" b="1" i="0" u="none" strike="noStrike" kern="1200" cap="none" spc="0" normalizeH="0" baseline="0" noProof="0" dirty="0">
                <a:ln>
                  <a:noFill/>
                </a:ln>
                <a:solidFill>
                  <a:srgbClr val="E6E6E6">
                    <a:lumMod val="10000"/>
                  </a:srgbClr>
                </a:solidFill>
                <a:effectLst/>
                <a:uLnTx/>
                <a:uFillTx/>
                <a:latin typeface="Somar Light" panose="00000400000000000000" pitchFamily="50" charset="-78"/>
                <a:ea typeface="+mn-ea"/>
                <a:cs typeface="Somar Bold"/>
              </a:rPr>
              <a:t> المسافر</a:t>
            </a:r>
          </a:p>
        </p:txBody>
      </p:sp>
      <p:pic>
        <p:nvPicPr>
          <p:cNvPr id="8" name="Picture 7">
            <a:extLst>
              <a:ext uri="{FF2B5EF4-FFF2-40B4-BE49-F238E27FC236}">
                <a16:creationId xmlns:a16="http://schemas.microsoft.com/office/drawing/2014/main" id="{A1BB1E20-6224-43BC-A52E-2791D5F2A742}"/>
              </a:ext>
            </a:extLst>
          </p:cNvPr>
          <p:cNvPicPr>
            <a:picLocks noChangeAspect="1"/>
          </p:cNvPicPr>
          <p:nvPr/>
        </p:nvPicPr>
        <p:blipFill>
          <a:blip r:embed="rId13">
            <a:extLst>
              <a:ext uri="{BEBA8EAE-BF5A-486C-A8C5-ECC9F3942E4B}">
                <a14:imgProps xmlns:a14="http://schemas.microsoft.com/office/drawing/2010/main">
                  <a14:imgLayer r:embed="rId14">
                    <a14:imgEffect>
                      <a14:brightnessContrast contrast="-20000"/>
                    </a14:imgEffect>
                  </a14:imgLayer>
                </a14:imgProps>
              </a:ext>
            </a:extLst>
          </a:blip>
          <a:stretch>
            <a:fillRect/>
          </a:stretch>
        </p:blipFill>
        <p:spPr>
          <a:xfrm>
            <a:off x="8399309" y="5280052"/>
            <a:ext cx="317019" cy="268247"/>
          </a:xfrm>
          <a:prstGeom prst="rect">
            <a:avLst/>
          </a:prstGeom>
        </p:spPr>
      </p:pic>
      <p:pic>
        <p:nvPicPr>
          <p:cNvPr id="343" name="Picture 342">
            <a:extLst>
              <a:ext uri="{FF2B5EF4-FFF2-40B4-BE49-F238E27FC236}">
                <a16:creationId xmlns:a16="http://schemas.microsoft.com/office/drawing/2014/main" id="{C2E2B92B-9C07-4254-BEB8-2A8879E27764}"/>
              </a:ext>
            </a:extLst>
          </p:cNvPr>
          <p:cNvPicPr>
            <a:picLocks noChangeAspect="1"/>
          </p:cNvPicPr>
          <p:nvPr/>
        </p:nvPicPr>
        <p:blipFill>
          <a:blip r:embed="rId13">
            <a:extLst>
              <a:ext uri="{BEBA8EAE-BF5A-486C-A8C5-ECC9F3942E4B}">
                <a14:imgProps xmlns:a14="http://schemas.microsoft.com/office/drawing/2010/main">
                  <a14:imgLayer r:embed="rId14">
                    <a14:imgEffect>
                      <a14:brightnessContrast contrast="-20000"/>
                    </a14:imgEffect>
                  </a14:imgLayer>
                </a14:imgProps>
              </a:ext>
            </a:extLst>
          </a:blip>
          <a:stretch>
            <a:fillRect/>
          </a:stretch>
        </p:blipFill>
        <p:spPr>
          <a:xfrm>
            <a:off x="8399309" y="5725532"/>
            <a:ext cx="317019" cy="268247"/>
          </a:xfrm>
          <a:prstGeom prst="rect">
            <a:avLst/>
          </a:prstGeom>
        </p:spPr>
      </p:pic>
      <p:sp>
        <p:nvSpPr>
          <p:cNvPr id="342" name="Rectangle: Rounded Corners 341">
            <a:hlinkClick r:id="rId15" action="ppaction://hlinksldjump"/>
            <a:extLst>
              <a:ext uri="{FF2B5EF4-FFF2-40B4-BE49-F238E27FC236}">
                <a16:creationId xmlns:a16="http://schemas.microsoft.com/office/drawing/2014/main" id="{F345902A-ECC1-40CD-85AB-A2AEEEE6C4B9}"/>
              </a:ext>
            </a:extLst>
          </p:cNvPr>
          <p:cNvSpPr/>
          <p:nvPr/>
        </p:nvSpPr>
        <p:spPr>
          <a:xfrm>
            <a:off x="774986" y="4197873"/>
            <a:ext cx="1287590" cy="199576"/>
          </a:xfrm>
          <a:prstGeom prst="roundRect">
            <a:avLst/>
          </a:prstGeom>
          <a:solidFill>
            <a:srgbClr val="049C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1000" b="0" i="0" u="none" strike="noStrike" kern="1200" cap="none" spc="0" normalizeH="0" baseline="0" noProof="0" dirty="0">
                <a:ln>
                  <a:noFill/>
                </a:ln>
                <a:solidFill>
                  <a:srgbClr val="FFFFFF"/>
                </a:solidFill>
                <a:effectLst/>
                <a:uLnTx/>
                <a:uFillTx/>
                <a:latin typeface="Symbio AR+LT"/>
                <a:ea typeface="+mn-ea"/>
                <a:cs typeface="Somar Bold"/>
              </a:rPr>
              <a:t>الية النتيجة السلبية </a:t>
            </a:r>
            <a:endParaRPr kumimoji="0" lang="en-US" sz="1000" b="0" i="0" u="none" strike="noStrike" kern="1200" cap="none" spc="0" normalizeH="0" baseline="0" noProof="0" dirty="0">
              <a:ln>
                <a:noFill/>
              </a:ln>
              <a:solidFill>
                <a:srgbClr val="FFFFFF"/>
              </a:solidFill>
              <a:effectLst/>
              <a:uLnTx/>
              <a:uFillTx/>
              <a:latin typeface="Symbio AR+LT"/>
              <a:ea typeface="+mn-ea"/>
              <a:cs typeface="Somar Bold"/>
            </a:endParaRPr>
          </a:p>
        </p:txBody>
      </p:sp>
      <p:sp>
        <p:nvSpPr>
          <p:cNvPr id="2" name="Slide Number Placeholder 1"/>
          <p:cNvSpPr>
            <a:spLocks noGrp="1"/>
          </p:cNvSpPr>
          <p:nvPr>
            <p:ph type="sldNum" sz="quarter" idx="12"/>
          </p:nvPr>
        </p:nvSpPr>
        <p:spPr>
          <a:xfrm>
            <a:off x="11515844" y="6425584"/>
            <a:ext cx="560332" cy="365124"/>
          </a:xfrm>
        </p:spPr>
        <p:txBody>
          <a:bodyPr/>
          <a:lstStyle/>
          <a:p>
            <a:fld id="{008E1BDA-5E07-414A-8101-29DABEB15B19}" type="slidenum">
              <a:rPr lang="en-US" smtClean="0"/>
              <a:t>83</a:t>
            </a:fld>
            <a:endParaRPr lang="en-US"/>
          </a:p>
        </p:txBody>
      </p:sp>
      <p:pic>
        <p:nvPicPr>
          <p:cNvPr id="230" name="Picture 229">
            <a:hlinkClick r:id="rId16" action="ppaction://hlinksldjump"/>
            <a:extLst>
              <a:ext uri="{FF2B5EF4-FFF2-40B4-BE49-F238E27FC236}">
                <a16:creationId xmlns:a16="http://schemas.microsoft.com/office/drawing/2014/main" id="{31987C96-AE26-40A0-89BA-E94B92DBEF35}"/>
              </a:ext>
            </a:extLst>
          </p:cNvPr>
          <p:cNvPicPr>
            <a:picLocks noChangeAspect="1"/>
          </p:cNvPicPr>
          <p:nvPr/>
        </p:nvPicPr>
        <p:blipFill>
          <a:blip r:embed="rId17"/>
          <a:stretch>
            <a:fillRect/>
          </a:stretch>
        </p:blipFill>
        <p:spPr>
          <a:xfrm>
            <a:off x="591547" y="6430806"/>
            <a:ext cx="408467" cy="298730"/>
          </a:xfrm>
          <a:prstGeom prst="rect">
            <a:avLst/>
          </a:prstGeom>
        </p:spPr>
      </p:pic>
      <p:sp>
        <p:nvSpPr>
          <p:cNvPr id="12" name="BJPseudoFooter">
            <a:extLst>
              <a:ext uri="{FF2B5EF4-FFF2-40B4-BE49-F238E27FC236}">
                <a16:creationId xmlns:a16="http://schemas.microsoft.com/office/drawing/2014/main" id="{3B6EE494-8873-48D4-9728-6B71279AC633}"/>
              </a:ext>
            </a:extLst>
          </p:cNvPr>
          <p:cNvSpPr txBox="1"/>
          <p:nvPr>
            <p:custDataLst>
              <p:tags r:id="rId1"/>
            </p:custDataLst>
          </p:nvPr>
        </p:nvSpPr>
        <p:spPr>
          <a:xfrm>
            <a:off x="5772834" y="6496278"/>
            <a:ext cx="646331" cy="215444"/>
          </a:xfrm>
          <a:prstGeom prst="rect">
            <a:avLst/>
          </a:prstGeom>
          <a:noFill/>
        </p:spPr>
        <p:txBody>
          <a:bodyPr vert="horz" wrap="none" rtlCol="0" anchor="ctr" anchorCtr="0">
            <a:spAutoFit/>
          </a:bodyPr>
          <a:lstStyle/>
          <a:p>
            <a:pPr marL="0" algn="ctr" defTabSz="914400" rtl="1" eaLnBrk="1" latinLnBrk="0" hangingPunct="1"/>
            <a:r>
              <a:rPr lang="en-US" sz="800">
                <a:solidFill>
                  <a:srgbClr val="AEC90B"/>
                </a:solidFill>
                <a:latin typeface="Segoe UI" panose="020B0502040204020203" pitchFamily="34" charset="0"/>
              </a:rPr>
              <a:t>Public | </a:t>
            </a:r>
            <a:r>
              <a:rPr lang="ar-SA" sz="800">
                <a:solidFill>
                  <a:srgbClr val="AEC90B"/>
                </a:solidFill>
                <a:latin typeface="Segoe UI" panose="020B0502040204020203" pitchFamily="34" charset="0"/>
              </a:rPr>
              <a:t>عام</a:t>
            </a:r>
            <a:endParaRPr lang="en-US" sz="800">
              <a:solidFill>
                <a:srgbClr val="AEC90B"/>
              </a:solidFill>
              <a:latin typeface="Segoe UI" panose="020B0502040204020203" pitchFamily="34" charset="0"/>
            </a:endParaRPr>
          </a:p>
        </p:txBody>
      </p:sp>
    </p:spTree>
    <p:extLst>
      <p:ext uri="{BB962C8B-B14F-4D97-AF65-F5344CB8AC3E}">
        <p14:creationId xmlns:p14="http://schemas.microsoft.com/office/powerpoint/2010/main" val="80819117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8" name="Picture 177">
            <a:hlinkClick r:id="rId4" action="ppaction://hlinksldjump"/>
            <a:extLst>
              <a:ext uri="{FF2B5EF4-FFF2-40B4-BE49-F238E27FC236}">
                <a16:creationId xmlns:a16="http://schemas.microsoft.com/office/drawing/2014/main" id="{A75490DD-3BB9-413D-92E2-FDD7FED39231}"/>
              </a:ext>
            </a:extLst>
          </p:cNvPr>
          <p:cNvPicPr>
            <a:picLocks noChangeAspect="1"/>
          </p:cNvPicPr>
          <p:nvPr/>
        </p:nvPicPr>
        <p:blipFill>
          <a:blip r:embed="rId5"/>
          <a:stretch>
            <a:fillRect/>
          </a:stretch>
        </p:blipFill>
        <p:spPr>
          <a:xfrm>
            <a:off x="591547" y="6398149"/>
            <a:ext cx="408467" cy="298730"/>
          </a:xfrm>
          <a:prstGeom prst="rect">
            <a:avLst/>
          </a:prstGeom>
        </p:spPr>
      </p:pic>
      <p:grpSp>
        <p:nvGrpSpPr>
          <p:cNvPr id="7" name="Group 6">
            <a:extLst>
              <a:ext uri="{FF2B5EF4-FFF2-40B4-BE49-F238E27FC236}">
                <a16:creationId xmlns:a16="http://schemas.microsoft.com/office/drawing/2014/main" id="{0EA855C0-A03A-4CBC-BF3D-C3D15DEBFACC}"/>
              </a:ext>
            </a:extLst>
          </p:cNvPr>
          <p:cNvGrpSpPr/>
          <p:nvPr/>
        </p:nvGrpSpPr>
        <p:grpSpPr>
          <a:xfrm>
            <a:off x="1122153" y="2372415"/>
            <a:ext cx="9990667" cy="821035"/>
            <a:chOff x="1122153" y="2372415"/>
            <a:chExt cx="9990667" cy="821035"/>
          </a:xfrm>
        </p:grpSpPr>
        <p:sp>
          <p:nvSpPr>
            <p:cNvPr id="188" name="Rectangle: Rounded Corners 187">
              <a:extLst>
                <a:ext uri="{FF2B5EF4-FFF2-40B4-BE49-F238E27FC236}">
                  <a16:creationId xmlns:a16="http://schemas.microsoft.com/office/drawing/2014/main" id="{54E615BB-7A36-408E-AC8F-6C15267DC2ED}"/>
                </a:ext>
              </a:extLst>
            </p:cNvPr>
            <p:cNvSpPr/>
            <p:nvPr/>
          </p:nvSpPr>
          <p:spPr>
            <a:xfrm>
              <a:off x="1122153" y="2408555"/>
              <a:ext cx="9608094" cy="784895"/>
            </a:xfrm>
            <a:prstGeom prst="roundRect">
              <a:avLst/>
            </a:prstGeom>
            <a:solidFill>
              <a:srgbClr val="1BACA9">
                <a:alpha val="69804"/>
              </a:srgbClr>
            </a:solidFill>
            <a:ln w="28575">
              <a:no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ymbio AR+LT"/>
                <a:ea typeface="+mn-ea"/>
                <a:cs typeface="Symbio AR+LT"/>
              </a:endParaRPr>
            </a:p>
          </p:txBody>
        </p:sp>
        <p:sp>
          <p:nvSpPr>
            <p:cNvPr id="193" name="Rectangle: Rounded Corners 192">
              <a:extLst>
                <a:ext uri="{FF2B5EF4-FFF2-40B4-BE49-F238E27FC236}">
                  <a16:creationId xmlns:a16="http://schemas.microsoft.com/office/drawing/2014/main" id="{D90533E0-CF16-4535-A593-30F1F3638841}"/>
                </a:ext>
              </a:extLst>
            </p:cNvPr>
            <p:cNvSpPr/>
            <p:nvPr/>
          </p:nvSpPr>
          <p:spPr>
            <a:xfrm>
              <a:off x="1302081" y="2372415"/>
              <a:ext cx="9420031" cy="766355"/>
            </a:xfrm>
            <a:prstGeom prst="roundRect">
              <a:avLst/>
            </a:prstGeom>
            <a:solidFill>
              <a:schemeClr val="bg1"/>
            </a:solidFill>
            <a:ln w="28575">
              <a:no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ymbio AR+LT"/>
                <a:ea typeface="+mn-ea"/>
                <a:cs typeface="Symbio AR+LT"/>
              </a:endParaRPr>
            </a:p>
          </p:txBody>
        </p:sp>
        <p:grpSp>
          <p:nvGrpSpPr>
            <p:cNvPr id="230" name="Group 229">
              <a:extLst>
                <a:ext uri="{FF2B5EF4-FFF2-40B4-BE49-F238E27FC236}">
                  <a16:creationId xmlns:a16="http://schemas.microsoft.com/office/drawing/2014/main" id="{7331DBD8-91F3-4603-A1C9-DCF5EFA633FF}"/>
                </a:ext>
              </a:extLst>
            </p:cNvPr>
            <p:cNvGrpSpPr/>
            <p:nvPr/>
          </p:nvGrpSpPr>
          <p:grpSpPr>
            <a:xfrm>
              <a:off x="10207542" y="2483798"/>
              <a:ext cx="905278" cy="531862"/>
              <a:chOff x="9366424" y="3553966"/>
              <a:chExt cx="549186" cy="352509"/>
            </a:xfrm>
          </p:grpSpPr>
          <p:grpSp>
            <p:nvGrpSpPr>
              <p:cNvPr id="235" name="Group 234">
                <a:extLst>
                  <a:ext uri="{FF2B5EF4-FFF2-40B4-BE49-F238E27FC236}">
                    <a16:creationId xmlns:a16="http://schemas.microsoft.com/office/drawing/2014/main" id="{F72FA7E7-6D66-4B2E-8473-170CBBC944AE}"/>
                  </a:ext>
                </a:extLst>
              </p:cNvPr>
              <p:cNvGrpSpPr/>
              <p:nvPr/>
            </p:nvGrpSpPr>
            <p:grpSpPr>
              <a:xfrm>
                <a:off x="9453162" y="3553966"/>
                <a:ext cx="387627" cy="352509"/>
                <a:chOff x="5112361" y="3348237"/>
                <a:chExt cx="1033500" cy="1033500"/>
              </a:xfrm>
            </p:grpSpPr>
            <p:sp>
              <p:nvSpPr>
                <p:cNvPr id="241" name="Google Shape;1186;p42">
                  <a:extLst>
                    <a:ext uri="{FF2B5EF4-FFF2-40B4-BE49-F238E27FC236}">
                      <a16:creationId xmlns:a16="http://schemas.microsoft.com/office/drawing/2014/main" id="{AD147A6E-57AC-4DEC-B3A4-99DE1F56A0EB}"/>
                    </a:ext>
                  </a:extLst>
                </p:cNvPr>
                <p:cNvSpPr/>
                <p:nvPr/>
              </p:nvSpPr>
              <p:spPr>
                <a:xfrm>
                  <a:off x="5112361" y="3348237"/>
                  <a:ext cx="1033500" cy="1033500"/>
                </a:xfrm>
                <a:prstGeom prst="ellipse">
                  <a:avLst/>
                </a:prstGeom>
                <a:solidFill>
                  <a:schemeClr val="accent3">
                    <a:lumMod val="50000"/>
                  </a:scheme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0D2547"/>
                    </a:solidFill>
                    <a:effectLst/>
                    <a:uLnTx/>
                    <a:uFillTx/>
                    <a:latin typeface="Symbio AR+LT"/>
                    <a:ea typeface="+mn-ea"/>
                    <a:cs typeface="Symbio AR+LT"/>
                  </a:endParaRPr>
                </a:p>
              </p:txBody>
            </p:sp>
            <p:sp>
              <p:nvSpPr>
                <p:cNvPr id="242" name="Google Shape;1187;p42">
                  <a:extLst>
                    <a:ext uri="{FF2B5EF4-FFF2-40B4-BE49-F238E27FC236}">
                      <a16:creationId xmlns:a16="http://schemas.microsoft.com/office/drawing/2014/main" id="{79BFC1F4-C2CB-49F1-991D-52357DD59689}"/>
                    </a:ext>
                  </a:extLst>
                </p:cNvPr>
                <p:cNvSpPr/>
                <p:nvPr/>
              </p:nvSpPr>
              <p:spPr>
                <a:xfrm>
                  <a:off x="5221432" y="3457310"/>
                  <a:ext cx="815400" cy="815400"/>
                </a:xfrm>
                <a:prstGeom prst="ellipse">
                  <a:avLst/>
                </a:prstGeom>
                <a:solidFill>
                  <a:schemeClr val="bg1"/>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endParaRPr kumimoji="0" sz="900" b="0" i="0" u="none" strike="noStrike" kern="1200" cap="none" spc="0" normalizeH="0" baseline="0" noProof="0" dirty="0">
                    <a:ln>
                      <a:noFill/>
                    </a:ln>
                    <a:solidFill>
                      <a:srgbClr val="0D2547"/>
                    </a:solidFill>
                    <a:effectLst/>
                    <a:uLnTx/>
                    <a:uFillTx/>
                    <a:latin typeface="Symbio AR+LT"/>
                    <a:ea typeface="+mn-ea"/>
                    <a:cs typeface="Symbio AR+LT"/>
                  </a:endParaRPr>
                </a:p>
              </p:txBody>
            </p:sp>
            <p:grpSp>
              <p:nvGrpSpPr>
                <p:cNvPr id="243" name="Google Shape;1188;p42">
                  <a:extLst>
                    <a:ext uri="{FF2B5EF4-FFF2-40B4-BE49-F238E27FC236}">
                      <a16:creationId xmlns:a16="http://schemas.microsoft.com/office/drawing/2014/main" id="{F77BA3C6-2BB9-4C6B-BA6B-255205F86353}"/>
                    </a:ext>
                  </a:extLst>
                </p:cNvPr>
                <p:cNvGrpSpPr/>
                <p:nvPr/>
              </p:nvGrpSpPr>
              <p:grpSpPr>
                <a:xfrm>
                  <a:off x="5400545" y="3665715"/>
                  <a:ext cx="457189" cy="398590"/>
                  <a:chOff x="5046550" y="2327025"/>
                  <a:chExt cx="299325" cy="261525"/>
                </a:xfrm>
              </p:grpSpPr>
              <p:sp>
                <p:nvSpPr>
                  <p:cNvPr id="244" name="Google Shape;1189;p42">
                    <a:extLst>
                      <a:ext uri="{FF2B5EF4-FFF2-40B4-BE49-F238E27FC236}">
                        <a16:creationId xmlns:a16="http://schemas.microsoft.com/office/drawing/2014/main" id="{D8DF51D9-E653-4F30-9C2F-1CB65E68E097}"/>
                      </a:ext>
                    </a:extLst>
                  </p:cNvPr>
                  <p:cNvSpPr/>
                  <p:nvPr/>
                </p:nvSpPr>
                <p:spPr>
                  <a:xfrm>
                    <a:off x="5046550" y="2448325"/>
                    <a:ext cx="297750" cy="140225"/>
                  </a:xfrm>
                  <a:custGeom>
                    <a:avLst/>
                    <a:gdLst/>
                    <a:ahLst/>
                    <a:cxnLst/>
                    <a:rect l="l" t="t" r="r" b="b"/>
                    <a:pathLst>
                      <a:path w="11910" h="5609" extrusionOk="0">
                        <a:moveTo>
                          <a:pt x="4569" y="1386"/>
                        </a:moveTo>
                        <a:cubicBezTo>
                          <a:pt x="4538" y="1575"/>
                          <a:pt x="4506" y="1828"/>
                          <a:pt x="4443" y="2111"/>
                        </a:cubicBezTo>
                        <a:lnTo>
                          <a:pt x="757" y="2111"/>
                        </a:lnTo>
                        <a:lnTo>
                          <a:pt x="757" y="1386"/>
                        </a:lnTo>
                        <a:close/>
                        <a:moveTo>
                          <a:pt x="11185" y="1386"/>
                        </a:moveTo>
                        <a:lnTo>
                          <a:pt x="11185" y="2111"/>
                        </a:lnTo>
                        <a:lnTo>
                          <a:pt x="7530" y="2111"/>
                        </a:lnTo>
                        <a:cubicBezTo>
                          <a:pt x="7467" y="1828"/>
                          <a:pt x="7436" y="1575"/>
                          <a:pt x="7373" y="1386"/>
                        </a:cubicBezTo>
                        <a:close/>
                        <a:moveTo>
                          <a:pt x="5955" y="725"/>
                        </a:moveTo>
                        <a:cubicBezTo>
                          <a:pt x="6270" y="725"/>
                          <a:pt x="6396" y="788"/>
                          <a:pt x="6491" y="1071"/>
                        </a:cubicBezTo>
                        <a:cubicBezTo>
                          <a:pt x="6743" y="1639"/>
                          <a:pt x="6900" y="2804"/>
                          <a:pt x="7247" y="4852"/>
                        </a:cubicBezTo>
                        <a:lnTo>
                          <a:pt x="4664" y="4852"/>
                        </a:lnTo>
                        <a:cubicBezTo>
                          <a:pt x="5010" y="2804"/>
                          <a:pt x="5168" y="1639"/>
                          <a:pt x="5388" y="1071"/>
                        </a:cubicBezTo>
                        <a:cubicBezTo>
                          <a:pt x="5514" y="788"/>
                          <a:pt x="5640" y="725"/>
                          <a:pt x="5955" y="725"/>
                        </a:cubicBezTo>
                        <a:close/>
                        <a:moveTo>
                          <a:pt x="5955" y="0"/>
                        </a:moveTo>
                        <a:cubicBezTo>
                          <a:pt x="5357" y="0"/>
                          <a:pt x="5010" y="221"/>
                          <a:pt x="4758" y="725"/>
                        </a:cubicBezTo>
                        <a:lnTo>
                          <a:pt x="347" y="725"/>
                        </a:lnTo>
                        <a:cubicBezTo>
                          <a:pt x="158" y="725"/>
                          <a:pt x="1" y="882"/>
                          <a:pt x="1" y="1071"/>
                        </a:cubicBezTo>
                        <a:lnTo>
                          <a:pt x="1" y="2458"/>
                        </a:lnTo>
                        <a:cubicBezTo>
                          <a:pt x="1" y="2647"/>
                          <a:pt x="158" y="2804"/>
                          <a:pt x="347" y="2804"/>
                        </a:cubicBezTo>
                        <a:lnTo>
                          <a:pt x="4254" y="2804"/>
                        </a:lnTo>
                        <a:cubicBezTo>
                          <a:pt x="4191" y="3371"/>
                          <a:pt x="4065" y="4064"/>
                          <a:pt x="3907" y="4884"/>
                        </a:cubicBezTo>
                        <a:lnTo>
                          <a:pt x="3498" y="4884"/>
                        </a:lnTo>
                        <a:cubicBezTo>
                          <a:pt x="3309" y="4884"/>
                          <a:pt x="3151" y="5041"/>
                          <a:pt x="3151" y="5262"/>
                        </a:cubicBezTo>
                        <a:cubicBezTo>
                          <a:pt x="3151" y="5451"/>
                          <a:pt x="3309" y="5608"/>
                          <a:pt x="3498" y="5608"/>
                        </a:cubicBezTo>
                        <a:lnTo>
                          <a:pt x="8350" y="5608"/>
                        </a:lnTo>
                        <a:cubicBezTo>
                          <a:pt x="8539" y="5608"/>
                          <a:pt x="8696" y="5451"/>
                          <a:pt x="8696" y="5262"/>
                        </a:cubicBezTo>
                        <a:cubicBezTo>
                          <a:pt x="8696" y="5041"/>
                          <a:pt x="8539" y="4884"/>
                          <a:pt x="8350" y="4884"/>
                        </a:cubicBezTo>
                        <a:lnTo>
                          <a:pt x="7972" y="4884"/>
                        </a:lnTo>
                        <a:cubicBezTo>
                          <a:pt x="7814" y="4064"/>
                          <a:pt x="7688" y="3403"/>
                          <a:pt x="7593" y="2804"/>
                        </a:cubicBezTo>
                        <a:lnTo>
                          <a:pt x="11500" y="2804"/>
                        </a:lnTo>
                        <a:cubicBezTo>
                          <a:pt x="11689" y="2804"/>
                          <a:pt x="11847" y="2647"/>
                          <a:pt x="11847" y="2458"/>
                        </a:cubicBezTo>
                        <a:lnTo>
                          <a:pt x="11847" y="1071"/>
                        </a:lnTo>
                        <a:cubicBezTo>
                          <a:pt x="11910" y="882"/>
                          <a:pt x="11752" y="725"/>
                          <a:pt x="11532" y="725"/>
                        </a:cubicBezTo>
                        <a:lnTo>
                          <a:pt x="7121" y="725"/>
                        </a:lnTo>
                        <a:cubicBezTo>
                          <a:pt x="6900" y="252"/>
                          <a:pt x="6554" y="0"/>
                          <a:pt x="5955"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D2547"/>
                      </a:solidFill>
                      <a:effectLst/>
                      <a:uLnTx/>
                      <a:uFillTx/>
                      <a:latin typeface="Symbio AR+LT"/>
                      <a:ea typeface="+mn-ea"/>
                      <a:cs typeface="Symbio AR+LT"/>
                    </a:endParaRPr>
                  </a:p>
                </p:txBody>
              </p:sp>
              <p:sp>
                <p:nvSpPr>
                  <p:cNvPr id="245" name="Google Shape;1190;p42">
                    <a:extLst>
                      <a:ext uri="{FF2B5EF4-FFF2-40B4-BE49-F238E27FC236}">
                        <a16:creationId xmlns:a16="http://schemas.microsoft.com/office/drawing/2014/main" id="{2056D462-7364-4FCC-9843-561C1F8BE2F7}"/>
                      </a:ext>
                    </a:extLst>
                  </p:cNvPr>
                  <p:cNvSpPr/>
                  <p:nvPr/>
                </p:nvSpPr>
                <p:spPr>
                  <a:xfrm>
                    <a:off x="5241900" y="2327025"/>
                    <a:ext cx="103975" cy="121325"/>
                  </a:xfrm>
                  <a:custGeom>
                    <a:avLst/>
                    <a:gdLst/>
                    <a:ahLst/>
                    <a:cxnLst/>
                    <a:rect l="l" t="t" r="r" b="b"/>
                    <a:pathLst>
                      <a:path w="4159" h="4853" extrusionOk="0">
                        <a:moveTo>
                          <a:pt x="1985" y="725"/>
                        </a:moveTo>
                        <a:cubicBezTo>
                          <a:pt x="2394" y="725"/>
                          <a:pt x="2709" y="1040"/>
                          <a:pt x="2709" y="1450"/>
                        </a:cubicBezTo>
                        <a:cubicBezTo>
                          <a:pt x="2709" y="1828"/>
                          <a:pt x="2394" y="2143"/>
                          <a:pt x="1985" y="2143"/>
                        </a:cubicBezTo>
                        <a:cubicBezTo>
                          <a:pt x="1607" y="2143"/>
                          <a:pt x="1292" y="1828"/>
                          <a:pt x="1292" y="1450"/>
                        </a:cubicBezTo>
                        <a:cubicBezTo>
                          <a:pt x="1292" y="1040"/>
                          <a:pt x="1638" y="725"/>
                          <a:pt x="1985" y="725"/>
                        </a:cubicBezTo>
                        <a:close/>
                        <a:moveTo>
                          <a:pt x="1985" y="2804"/>
                        </a:moveTo>
                        <a:cubicBezTo>
                          <a:pt x="2741" y="2804"/>
                          <a:pt x="3371" y="3435"/>
                          <a:pt x="3371" y="4191"/>
                        </a:cubicBezTo>
                        <a:lnTo>
                          <a:pt x="630" y="4191"/>
                        </a:lnTo>
                        <a:cubicBezTo>
                          <a:pt x="630" y="3435"/>
                          <a:pt x="1260" y="2804"/>
                          <a:pt x="1985" y="2804"/>
                        </a:cubicBezTo>
                        <a:close/>
                        <a:moveTo>
                          <a:pt x="2048" y="1"/>
                        </a:moveTo>
                        <a:cubicBezTo>
                          <a:pt x="1292" y="1"/>
                          <a:pt x="662" y="631"/>
                          <a:pt x="662" y="1387"/>
                        </a:cubicBezTo>
                        <a:cubicBezTo>
                          <a:pt x="662" y="1765"/>
                          <a:pt x="819" y="2111"/>
                          <a:pt x="1040" y="2332"/>
                        </a:cubicBezTo>
                        <a:cubicBezTo>
                          <a:pt x="410" y="2710"/>
                          <a:pt x="0" y="3372"/>
                          <a:pt x="0" y="4159"/>
                        </a:cubicBezTo>
                        <a:lnTo>
                          <a:pt x="0" y="4506"/>
                        </a:lnTo>
                        <a:cubicBezTo>
                          <a:pt x="0" y="4695"/>
                          <a:pt x="158" y="4852"/>
                          <a:pt x="347" y="4852"/>
                        </a:cubicBezTo>
                        <a:lnTo>
                          <a:pt x="3812" y="4852"/>
                        </a:lnTo>
                        <a:cubicBezTo>
                          <a:pt x="4001" y="4852"/>
                          <a:pt x="4159" y="4695"/>
                          <a:pt x="4159" y="4506"/>
                        </a:cubicBezTo>
                        <a:lnTo>
                          <a:pt x="4159" y="4159"/>
                        </a:lnTo>
                        <a:cubicBezTo>
                          <a:pt x="4096" y="3403"/>
                          <a:pt x="3655" y="2710"/>
                          <a:pt x="3025" y="2332"/>
                        </a:cubicBezTo>
                        <a:cubicBezTo>
                          <a:pt x="3245" y="2111"/>
                          <a:pt x="3403" y="1765"/>
                          <a:pt x="3403" y="1387"/>
                        </a:cubicBezTo>
                        <a:cubicBezTo>
                          <a:pt x="3403" y="631"/>
                          <a:pt x="2772" y="1"/>
                          <a:pt x="2048"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D2547"/>
                      </a:solidFill>
                      <a:effectLst/>
                      <a:uLnTx/>
                      <a:uFillTx/>
                      <a:latin typeface="Symbio AR+LT"/>
                      <a:ea typeface="+mn-ea"/>
                      <a:cs typeface="Symbio AR+LT"/>
                    </a:endParaRPr>
                  </a:p>
                </p:txBody>
              </p:sp>
              <p:sp>
                <p:nvSpPr>
                  <p:cNvPr id="246" name="Google Shape;1191;p42">
                    <a:extLst>
                      <a:ext uri="{FF2B5EF4-FFF2-40B4-BE49-F238E27FC236}">
                        <a16:creationId xmlns:a16="http://schemas.microsoft.com/office/drawing/2014/main" id="{F38ABCA0-91A8-44F7-AA47-773103EB379E}"/>
                      </a:ext>
                    </a:extLst>
                  </p:cNvPr>
                  <p:cNvSpPr/>
                  <p:nvPr/>
                </p:nvSpPr>
                <p:spPr>
                  <a:xfrm>
                    <a:off x="5048925" y="2328600"/>
                    <a:ext cx="103975" cy="121325"/>
                  </a:xfrm>
                  <a:custGeom>
                    <a:avLst/>
                    <a:gdLst/>
                    <a:ahLst/>
                    <a:cxnLst/>
                    <a:rect l="l" t="t" r="r" b="b"/>
                    <a:pathLst>
                      <a:path w="4159" h="4853" extrusionOk="0">
                        <a:moveTo>
                          <a:pt x="2048" y="662"/>
                        </a:moveTo>
                        <a:cubicBezTo>
                          <a:pt x="2426" y="662"/>
                          <a:pt x="2741" y="977"/>
                          <a:pt x="2741" y="1387"/>
                        </a:cubicBezTo>
                        <a:cubicBezTo>
                          <a:pt x="2741" y="1765"/>
                          <a:pt x="2426" y="2080"/>
                          <a:pt x="2048" y="2080"/>
                        </a:cubicBezTo>
                        <a:cubicBezTo>
                          <a:pt x="1639" y="2080"/>
                          <a:pt x="1324" y="1765"/>
                          <a:pt x="1324" y="1387"/>
                        </a:cubicBezTo>
                        <a:cubicBezTo>
                          <a:pt x="1324" y="977"/>
                          <a:pt x="1670" y="662"/>
                          <a:pt x="2048" y="662"/>
                        </a:cubicBezTo>
                        <a:close/>
                        <a:moveTo>
                          <a:pt x="2048" y="2710"/>
                        </a:moveTo>
                        <a:cubicBezTo>
                          <a:pt x="2773" y="2710"/>
                          <a:pt x="3403" y="3340"/>
                          <a:pt x="3403" y="4096"/>
                        </a:cubicBezTo>
                        <a:lnTo>
                          <a:pt x="662" y="4096"/>
                        </a:lnTo>
                        <a:cubicBezTo>
                          <a:pt x="662" y="3340"/>
                          <a:pt x="1292" y="2710"/>
                          <a:pt x="2048" y="2710"/>
                        </a:cubicBezTo>
                        <a:close/>
                        <a:moveTo>
                          <a:pt x="2111" y="1"/>
                        </a:moveTo>
                        <a:cubicBezTo>
                          <a:pt x="1355" y="1"/>
                          <a:pt x="725" y="631"/>
                          <a:pt x="725" y="1387"/>
                        </a:cubicBezTo>
                        <a:cubicBezTo>
                          <a:pt x="725" y="1733"/>
                          <a:pt x="882" y="2080"/>
                          <a:pt x="1134" y="2332"/>
                        </a:cubicBezTo>
                        <a:cubicBezTo>
                          <a:pt x="410" y="2647"/>
                          <a:pt x="0" y="3340"/>
                          <a:pt x="0" y="4128"/>
                        </a:cubicBezTo>
                        <a:lnTo>
                          <a:pt x="0" y="4474"/>
                        </a:lnTo>
                        <a:cubicBezTo>
                          <a:pt x="0" y="4695"/>
                          <a:pt x="158" y="4852"/>
                          <a:pt x="347" y="4852"/>
                        </a:cubicBezTo>
                        <a:lnTo>
                          <a:pt x="3812" y="4852"/>
                        </a:lnTo>
                        <a:cubicBezTo>
                          <a:pt x="4001" y="4852"/>
                          <a:pt x="4159" y="4695"/>
                          <a:pt x="4159" y="4474"/>
                        </a:cubicBezTo>
                        <a:lnTo>
                          <a:pt x="4159" y="4128"/>
                        </a:lnTo>
                        <a:cubicBezTo>
                          <a:pt x="4159" y="3340"/>
                          <a:pt x="3718" y="2678"/>
                          <a:pt x="3088" y="2332"/>
                        </a:cubicBezTo>
                        <a:cubicBezTo>
                          <a:pt x="3340" y="2080"/>
                          <a:pt x="3497" y="1733"/>
                          <a:pt x="3497" y="1387"/>
                        </a:cubicBezTo>
                        <a:cubicBezTo>
                          <a:pt x="3497" y="631"/>
                          <a:pt x="2867" y="1"/>
                          <a:pt x="2111"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D2547"/>
                      </a:solidFill>
                      <a:effectLst/>
                      <a:uLnTx/>
                      <a:uFillTx/>
                      <a:latin typeface="Symbio AR+LT"/>
                      <a:ea typeface="+mn-ea"/>
                      <a:cs typeface="Symbio AR+LT"/>
                    </a:endParaRPr>
                  </a:p>
                </p:txBody>
              </p:sp>
            </p:grpSp>
          </p:grpSp>
          <p:sp>
            <p:nvSpPr>
              <p:cNvPr id="240" name="Rectangle 239">
                <a:extLst>
                  <a:ext uri="{FF2B5EF4-FFF2-40B4-BE49-F238E27FC236}">
                    <a16:creationId xmlns:a16="http://schemas.microsoft.com/office/drawing/2014/main" id="{B9E64FE0-2854-43D1-94D6-74AC0F22B4E9}"/>
                  </a:ext>
                </a:extLst>
              </p:cNvPr>
              <p:cNvSpPr/>
              <p:nvPr/>
            </p:nvSpPr>
            <p:spPr>
              <a:xfrm>
                <a:off x="9366424" y="3607816"/>
                <a:ext cx="549186" cy="24478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SA" sz="1800" b="1" i="0" u="none" strike="noStrike" kern="1200" cap="none" spc="0" normalizeH="0" baseline="0" noProof="0" dirty="0">
                    <a:ln>
                      <a:noFill/>
                    </a:ln>
                    <a:solidFill>
                      <a:srgbClr val="04DAD5"/>
                    </a:solidFill>
                    <a:effectLst>
                      <a:outerShdw blurRad="38100" dist="38100" dir="2700000" algn="tl">
                        <a:srgbClr val="000000">
                          <a:alpha val="43137"/>
                        </a:srgbClr>
                      </a:outerShdw>
                    </a:effectLst>
                    <a:uLnTx/>
                    <a:uFillTx/>
                    <a:latin typeface="SST Arabic" panose="020B0504030504020204" pitchFamily="34" charset="-78"/>
                    <a:ea typeface="+mn-ea"/>
                    <a:cs typeface="SST Arabic" panose="020B0504030504020204" pitchFamily="34" charset="-78"/>
                  </a:rPr>
                  <a:t>1</a:t>
                </a:r>
              </a:p>
            </p:txBody>
          </p:sp>
        </p:grpSp>
        <p:sp>
          <p:nvSpPr>
            <p:cNvPr id="258" name="Rectangle 257">
              <a:extLst>
                <a:ext uri="{FF2B5EF4-FFF2-40B4-BE49-F238E27FC236}">
                  <a16:creationId xmlns:a16="http://schemas.microsoft.com/office/drawing/2014/main" id="{E8C38F8C-3554-454F-B060-C2DEBF0C8B65}"/>
                </a:ext>
              </a:extLst>
            </p:cNvPr>
            <p:cNvSpPr/>
            <p:nvPr/>
          </p:nvSpPr>
          <p:spPr>
            <a:xfrm>
              <a:off x="3301378" y="2531382"/>
              <a:ext cx="5421437" cy="388568"/>
            </a:xfrm>
            <a:prstGeom prst="rect">
              <a:avLst/>
            </a:prstGeom>
          </p:spPr>
          <p:txBody>
            <a:bodyPr wrap="square">
              <a:spAutoFit/>
            </a:bodyPr>
            <a:lstStyle/>
            <a:p>
              <a:pPr marL="0" marR="0" lvl="0" indent="0" algn="ctr" defTabSz="400050" rtl="0" eaLnBrk="1" fontAlgn="auto" latinLnBrk="0" hangingPunct="1">
                <a:lnSpc>
                  <a:spcPct val="150000"/>
                </a:lnSpc>
                <a:spcBef>
                  <a:spcPct val="0"/>
                </a:spcBef>
                <a:spcAft>
                  <a:spcPct val="35000"/>
                </a:spcAft>
                <a:buClrTx/>
                <a:buSzTx/>
                <a:buFontTx/>
                <a:buNone/>
                <a:tabLst/>
                <a:defRPr/>
              </a:pPr>
              <a:r>
                <a:rPr kumimoji="0" lang="ar-SA" sz="1400" b="1" i="0" u="none" strike="noStrike" kern="1200" cap="none" spc="0" normalizeH="0" baseline="0" noProof="0" dirty="0">
                  <a:ln>
                    <a:noFill/>
                  </a:ln>
                  <a:solidFill>
                    <a:srgbClr val="002448"/>
                  </a:solidFill>
                  <a:effectLst/>
                  <a:uLnTx/>
                  <a:uFillTx/>
                  <a:latin typeface="SST Arabic" panose="020B0504030504020204" pitchFamily="34" charset="-78"/>
                  <a:ea typeface="+mn-ea"/>
                  <a:cs typeface="SST Arabic" panose="020B0504030504020204" pitchFamily="34" charset="-78"/>
                </a:rPr>
                <a:t>عدم رصد أي محضر سابق للمسافر خلال ال 3 أشهر الماضية</a:t>
              </a:r>
            </a:p>
          </p:txBody>
        </p:sp>
      </p:grpSp>
      <p:sp>
        <p:nvSpPr>
          <p:cNvPr id="6" name="Rectangle 5">
            <a:extLst>
              <a:ext uri="{FF2B5EF4-FFF2-40B4-BE49-F238E27FC236}">
                <a16:creationId xmlns:a16="http://schemas.microsoft.com/office/drawing/2014/main" id="{FD3ED554-40A8-4368-B7B7-1405E8FB679B}"/>
              </a:ext>
            </a:extLst>
          </p:cNvPr>
          <p:cNvSpPr/>
          <p:nvPr/>
        </p:nvSpPr>
        <p:spPr>
          <a:xfrm>
            <a:off x="0" y="1337821"/>
            <a:ext cx="12192000" cy="4124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ymbio AR+LT"/>
              <a:ea typeface="+mn-ea"/>
              <a:cs typeface="Symbio AR+LT"/>
            </a:endParaRPr>
          </a:p>
        </p:txBody>
      </p:sp>
      <p:sp>
        <p:nvSpPr>
          <p:cNvPr id="301" name="Rectangle 300">
            <a:extLst>
              <a:ext uri="{FF2B5EF4-FFF2-40B4-BE49-F238E27FC236}">
                <a16:creationId xmlns:a16="http://schemas.microsoft.com/office/drawing/2014/main" id="{D47BF1EE-3072-4AA2-AE2D-0077B7BBE2E7}"/>
              </a:ext>
            </a:extLst>
          </p:cNvPr>
          <p:cNvSpPr/>
          <p:nvPr/>
        </p:nvSpPr>
        <p:spPr>
          <a:xfrm>
            <a:off x="2696143" y="1404795"/>
            <a:ext cx="6799715" cy="320088"/>
          </a:xfrm>
          <a:prstGeom prst="rect">
            <a:avLst/>
          </a:prstGeom>
        </p:spPr>
        <p:txBody>
          <a:bodyPr wrap="square">
            <a:spAutoFit/>
          </a:bodyPr>
          <a:lstStyle/>
          <a:p>
            <a:pPr marL="0" marR="0" lvl="0" indent="0" algn="ctr" defTabSz="400050" rtl="0" eaLnBrk="1" fontAlgn="auto" latinLnBrk="0" hangingPunct="1">
              <a:lnSpc>
                <a:spcPct val="90000"/>
              </a:lnSpc>
              <a:spcBef>
                <a:spcPct val="0"/>
              </a:spcBef>
              <a:spcAft>
                <a:spcPct val="35000"/>
              </a:spcAft>
              <a:buClrTx/>
              <a:buSzTx/>
              <a:buFontTx/>
              <a:buNone/>
              <a:tabLst/>
              <a:defRPr/>
            </a:pPr>
            <a:r>
              <a:rPr kumimoji="0" lang="ar-SA" sz="1600" b="1" i="0" u="none" strike="noStrike" kern="1200" cap="none" spc="0" normalizeH="0" baseline="0" noProof="0" dirty="0">
                <a:ln>
                  <a:noFill/>
                </a:ln>
                <a:solidFill>
                  <a:srgbClr val="002448"/>
                </a:solidFill>
                <a:effectLst/>
                <a:uLnTx/>
                <a:uFillTx/>
                <a:latin typeface="SST Arabic" panose="020B0504030504020204" pitchFamily="34" charset="-78"/>
                <a:ea typeface="+mn-ea"/>
                <a:cs typeface="SST Arabic" panose="020B0504030504020204" pitchFamily="34" charset="-78"/>
              </a:rPr>
              <a:t>يتم استبعاد المسافر الذي يطابق المعايير ادناه من الاستهداف بالقاعدة </a:t>
            </a:r>
          </a:p>
        </p:txBody>
      </p:sp>
      <p:grpSp>
        <p:nvGrpSpPr>
          <p:cNvPr id="304" name="Group 303">
            <a:extLst>
              <a:ext uri="{FF2B5EF4-FFF2-40B4-BE49-F238E27FC236}">
                <a16:creationId xmlns:a16="http://schemas.microsoft.com/office/drawing/2014/main" id="{77442F91-C813-48CE-AABA-CA74AC2D138E}"/>
              </a:ext>
            </a:extLst>
          </p:cNvPr>
          <p:cNvGrpSpPr/>
          <p:nvPr/>
        </p:nvGrpSpPr>
        <p:grpSpPr>
          <a:xfrm>
            <a:off x="1122153" y="3677853"/>
            <a:ext cx="9990667" cy="821035"/>
            <a:chOff x="1122153" y="2372415"/>
            <a:chExt cx="9990667" cy="821035"/>
          </a:xfrm>
        </p:grpSpPr>
        <p:sp>
          <p:nvSpPr>
            <p:cNvPr id="305" name="Rectangle: Rounded Corners 304">
              <a:extLst>
                <a:ext uri="{FF2B5EF4-FFF2-40B4-BE49-F238E27FC236}">
                  <a16:creationId xmlns:a16="http://schemas.microsoft.com/office/drawing/2014/main" id="{6EB08640-1B9A-4B13-9892-672F05A1076B}"/>
                </a:ext>
              </a:extLst>
            </p:cNvPr>
            <p:cNvSpPr/>
            <p:nvPr/>
          </p:nvSpPr>
          <p:spPr>
            <a:xfrm>
              <a:off x="1122153" y="2408555"/>
              <a:ext cx="9608094" cy="784895"/>
            </a:xfrm>
            <a:prstGeom prst="roundRect">
              <a:avLst/>
            </a:prstGeom>
            <a:solidFill>
              <a:srgbClr val="1BACA9">
                <a:alpha val="69804"/>
              </a:srgbClr>
            </a:solidFill>
            <a:ln w="28575">
              <a:no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ymbio AR+LT"/>
                <a:ea typeface="+mn-ea"/>
                <a:cs typeface="Symbio AR+LT"/>
              </a:endParaRPr>
            </a:p>
          </p:txBody>
        </p:sp>
        <p:sp>
          <p:nvSpPr>
            <p:cNvPr id="306" name="Rectangle: Rounded Corners 305">
              <a:extLst>
                <a:ext uri="{FF2B5EF4-FFF2-40B4-BE49-F238E27FC236}">
                  <a16:creationId xmlns:a16="http://schemas.microsoft.com/office/drawing/2014/main" id="{30BC4471-E222-4999-BE5D-050EBCC34883}"/>
                </a:ext>
              </a:extLst>
            </p:cNvPr>
            <p:cNvSpPr/>
            <p:nvPr/>
          </p:nvSpPr>
          <p:spPr>
            <a:xfrm>
              <a:off x="1302081" y="2372415"/>
              <a:ext cx="9420031" cy="766355"/>
            </a:xfrm>
            <a:prstGeom prst="roundRect">
              <a:avLst/>
            </a:prstGeom>
            <a:solidFill>
              <a:schemeClr val="bg1"/>
            </a:solidFill>
            <a:ln w="28575">
              <a:no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ymbio AR+LT"/>
                <a:ea typeface="+mn-ea"/>
                <a:cs typeface="Symbio AR+LT"/>
              </a:endParaRPr>
            </a:p>
          </p:txBody>
        </p:sp>
        <p:grpSp>
          <p:nvGrpSpPr>
            <p:cNvPr id="307" name="Group 306">
              <a:extLst>
                <a:ext uri="{FF2B5EF4-FFF2-40B4-BE49-F238E27FC236}">
                  <a16:creationId xmlns:a16="http://schemas.microsoft.com/office/drawing/2014/main" id="{C2D3FA73-05C8-4905-A996-EBCEDE790AFF}"/>
                </a:ext>
              </a:extLst>
            </p:cNvPr>
            <p:cNvGrpSpPr/>
            <p:nvPr/>
          </p:nvGrpSpPr>
          <p:grpSpPr>
            <a:xfrm>
              <a:off x="10207542" y="2483798"/>
              <a:ext cx="905278" cy="531862"/>
              <a:chOff x="9366424" y="3553966"/>
              <a:chExt cx="549186" cy="352509"/>
            </a:xfrm>
          </p:grpSpPr>
          <p:grpSp>
            <p:nvGrpSpPr>
              <p:cNvPr id="309" name="Group 308">
                <a:extLst>
                  <a:ext uri="{FF2B5EF4-FFF2-40B4-BE49-F238E27FC236}">
                    <a16:creationId xmlns:a16="http://schemas.microsoft.com/office/drawing/2014/main" id="{99EF01B5-099B-45FB-9B58-E406C6814CBB}"/>
                  </a:ext>
                </a:extLst>
              </p:cNvPr>
              <p:cNvGrpSpPr/>
              <p:nvPr/>
            </p:nvGrpSpPr>
            <p:grpSpPr>
              <a:xfrm>
                <a:off x="9453162" y="3553966"/>
                <a:ext cx="387627" cy="352509"/>
                <a:chOff x="5112361" y="3348237"/>
                <a:chExt cx="1033500" cy="1033500"/>
              </a:xfrm>
            </p:grpSpPr>
            <p:sp>
              <p:nvSpPr>
                <p:cNvPr id="311" name="Google Shape;1186;p42">
                  <a:extLst>
                    <a:ext uri="{FF2B5EF4-FFF2-40B4-BE49-F238E27FC236}">
                      <a16:creationId xmlns:a16="http://schemas.microsoft.com/office/drawing/2014/main" id="{3B1D5D61-7076-4B22-96AE-F5F992C70702}"/>
                    </a:ext>
                  </a:extLst>
                </p:cNvPr>
                <p:cNvSpPr/>
                <p:nvPr/>
              </p:nvSpPr>
              <p:spPr>
                <a:xfrm>
                  <a:off x="5112361" y="3348237"/>
                  <a:ext cx="1033500" cy="1033500"/>
                </a:xfrm>
                <a:prstGeom prst="ellipse">
                  <a:avLst/>
                </a:prstGeom>
                <a:solidFill>
                  <a:schemeClr val="accent3">
                    <a:lumMod val="50000"/>
                  </a:scheme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0D2547"/>
                    </a:solidFill>
                    <a:effectLst/>
                    <a:uLnTx/>
                    <a:uFillTx/>
                    <a:latin typeface="Symbio AR+LT"/>
                    <a:ea typeface="+mn-ea"/>
                    <a:cs typeface="Symbio AR+LT"/>
                  </a:endParaRPr>
                </a:p>
              </p:txBody>
            </p:sp>
            <p:sp>
              <p:nvSpPr>
                <p:cNvPr id="312" name="Google Shape;1187;p42">
                  <a:extLst>
                    <a:ext uri="{FF2B5EF4-FFF2-40B4-BE49-F238E27FC236}">
                      <a16:creationId xmlns:a16="http://schemas.microsoft.com/office/drawing/2014/main" id="{DA620DDE-7EF0-4F52-BEAC-AD31181DE4FE}"/>
                    </a:ext>
                  </a:extLst>
                </p:cNvPr>
                <p:cNvSpPr/>
                <p:nvPr/>
              </p:nvSpPr>
              <p:spPr>
                <a:xfrm>
                  <a:off x="5221432" y="3457310"/>
                  <a:ext cx="815400" cy="815400"/>
                </a:xfrm>
                <a:prstGeom prst="ellipse">
                  <a:avLst/>
                </a:prstGeom>
                <a:solidFill>
                  <a:schemeClr val="bg1"/>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endParaRPr kumimoji="0" sz="900" b="0" i="0" u="none" strike="noStrike" kern="1200" cap="none" spc="0" normalizeH="0" baseline="0" noProof="0" dirty="0">
                    <a:ln>
                      <a:noFill/>
                    </a:ln>
                    <a:solidFill>
                      <a:srgbClr val="0D2547"/>
                    </a:solidFill>
                    <a:effectLst/>
                    <a:uLnTx/>
                    <a:uFillTx/>
                    <a:latin typeface="Symbio AR+LT"/>
                    <a:ea typeface="+mn-ea"/>
                    <a:cs typeface="Symbio AR+LT"/>
                  </a:endParaRPr>
                </a:p>
              </p:txBody>
            </p:sp>
            <p:grpSp>
              <p:nvGrpSpPr>
                <p:cNvPr id="313" name="Google Shape;1188;p42">
                  <a:extLst>
                    <a:ext uri="{FF2B5EF4-FFF2-40B4-BE49-F238E27FC236}">
                      <a16:creationId xmlns:a16="http://schemas.microsoft.com/office/drawing/2014/main" id="{241013F3-5753-4120-A5E3-D6F3AC4DD097}"/>
                    </a:ext>
                  </a:extLst>
                </p:cNvPr>
                <p:cNvGrpSpPr/>
                <p:nvPr/>
              </p:nvGrpSpPr>
              <p:grpSpPr>
                <a:xfrm>
                  <a:off x="5400545" y="3665715"/>
                  <a:ext cx="457189" cy="398590"/>
                  <a:chOff x="5046550" y="2327025"/>
                  <a:chExt cx="299325" cy="261525"/>
                </a:xfrm>
              </p:grpSpPr>
              <p:sp>
                <p:nvSpPr>
                  <p:cNvPr id="314" name="Google Shape;1189;p42">
                    <a:extLst>
                      <a:ext uri="{FF2B5EF4-FFF2-40B4-BE49-F238E27FC236}">
                        <a16:creationId xmlns:a16="http://schemas.microsoft.com/office/drawing/2014/main" id="{64B865D9-E3CB-4187-8BA2-EC1795D34BEF}"/>
                      </a:ext>
                    </a:extLst>
                  </p:cNvPr>
                  <p:cNvSpPr/>
                  <p:nvPr/>
                </p:nvSpPr>
                <p:spPr>
                  <a:xfrm>
                    <a:off x="5046550" y="2448325"/>
                    <a:ext cx="297750" cy="140225"/>
                  </a:xfrm>
                  <a:custGeom>
                    <a:avLst/>
                    <a:gdLst/>
                    <a:ahLst/>
                    <a:cxnLst/>
                    <a:rect l="l" t="t" r="r" b="b"/>
                    <a:pathLst>
                      <a:path w="11910" h="5609" extrusionOk="0">
                        <a:moveTo>
                          <a:pt x="4569" y="1386"/>
                        </a:moveTo>
                        <a:cubicBezTo>
                          <a:pt x="4538" y="1575"/>
                          <a:pt x="4506" y="1828"/>
                          <a:pt x="4443" y="2111"/>
                        </a:cubicBezTo>
                        <a:lnTo>
                          <a:pt x="757" y="2111"/>
                        </a:lnTo>
                        <a:lnTo>
                          <a:pt x="757" y="1386"/>
                        </a:lnTo>
                        <a:close/>
                        <a:moveTo>
                          <a:pt x="11185" y="1386"/>
                        </a:moveTo>
                        <a:lnTo>
                          <a:pt x="11185" y="2111"/>
                        </a:lnTo>
                        <a:lnTo>
                          <a:pt x="7530" y="2111"/>
                        </a:lnTo>
                        <a:cubicBezTo>
                          <a:pt x="7467" y="1828"/>
                          <a:pt x="7436" y="1575"/>
                          <a:pt x="7373" y="1386"/>
                        </a:cubicBezTo>
                        <a:close/>
                        <a:moveTo>
                          <a:pt x="5955" y="725"/>
                        </a:moveTo>
                        <a:cubicBezTo>
                          <a:pt x="6270" y="725"/>
                          <a:pt x="6396" y="788"/>
                          <a:pt x="6491" y="1071"/>
                        </a:cubicBezTo>
                        <a:cubicBezTo>
                          <a:pt x="6743" y="1639"/>
                          <a:pt x="6900" y="2804"/>
                          <a:pt x="7247" y="4852"/>
                        </a:cubicBezTo>
                        <a:lnTo>
                          <a:pt x="4664" y="4852"/>
                        </a:lnTo>
                        <a:cubicBezTo>
                          <a:pt x="5010" y="2804"/>
                          <a:pt x="5168" y="1639"/>
                          <a:pt x="5388" y="1071"/>
                        </a:cubicBezTo>
                        <a:cubicBezTo>
                          <a:pt x="5514" y="788"/>
                          <a:pt x="5640" y="725"/>
                          <a:pt x="5955" y="725"/>
                        </a:cubicBezTo>
                        <a:close/>
                        <a:moveTo>
                          <a:pt x="5955" y="0"/>
                        </a:moveTo>
                        <a:cubicBezTo>
                          <a:pt x="5357" y="0"/>
                          <a:pt x="5010" y="221"/>
                          <a:pt x="4758" y="725"/>
                        </a:cubicBezTo>
                        <a:lnTo>
                          <a:pt x="347" y="725"/>
                        </a:lnTo>
                        <a:cubicBezTo>
                          <a:pt x="158" y="725"/>
                          <a:pt x="1" y="882"/>
                          <a:pt x="1" y="1071"/>
                        </a:cubicBezTo>
                        <a:lnTo>
                          <a:pt x="1" y="2458"/>
                        </a:lnTo>
                        <a:cubicBezTo>
                          <a:pt x="1" y="2647"/>
                          <a:pt x="158" y="2804"/>
                          <a:pt x="347" y="2804"/>
                        </a:cubicBezTo>
                        <a:lnTo>
                          <a:pt x="4254" y="2804"/>
                        </a:lnTo>
                        <a:cubicBezTo>
                          <a:pt x="4191" y="3371"/>
                          <a:pt x="4065" y="4064"/>
                          <a:pt x="3907" y="4884"/>
                        </a:cubicBezTo>
                        <a:lnTo>
                          <a:pt x="3498" y="4884"/>
                        </a:lnTo>
                        <a:cubicBezTo>
                          <a:pt x="3309" y="4884"/>
                          <a:pt x="3151" y="5041"/>
                          <a:pt x="3151" y="5262"/>
                        </a:cubicBezTo>
                        <a:cubicBezTo>
                          <a:pt x="3151" y="5451"/>
                          <a:pt x="3309" y="5608"/>
                          <a:pt x="3498" y="5608"/>
                        </a:cubicBezTo>
                        <a:lnTo>
                          <a:pt x="8350" y="5608"/>
                        </a:lnTo>
                        <a:cubicBezTo>
                          <a:pt x="8539" y="5608"/>
                          <a:pt x="8696" y="5451"/>
                          <a:pt x="8696" y="5262"/>
                        </a:cubicBezTo>
                        <a:cubicBezTo>
                          <a:pt x="8696" y="5041"/>
                          <a:pt x="8539" y="4884"/>
                          <a:pt x="8350" y="4884"/>
                        </a:cubicBezTo>
                        <a:lnTo>
                          <a:pt x="7972" y="4884"/>
                        </a:lnTo>
                        <a:cubicBezTo>
                          <a:pt x="7814" y="4064"/>
                          <a:pt x="7688" y="3403"/>
                          <a:pt x="7593" y="2804"/>
                        </a:cubicBezTo>
                        <a:lnTo>
                          <a:pt x="11500" y="2804"/>
                        </a:lnTo>
                        <a:cubicBezTo>
                          <a:pt x="11689" y="2804"/>
                          <a:pt x="11847" y="2647"/>
                          <a:pt x="11847" y="2458"/>
                        </a:cubicBezTo>
                        <a:lnTo>
                          <a:pt x="11847" y="1071"/>
                        </a:lnTo>
                        <a:cubicBezTo>
                          <a:pt x="11910" y="882"/>
                          <a:pt x="11752" y="725"/>
                          <a:pt x="11532" y="725"/>
                        </a:cubicBezTo>
                        <a:lnTo>
                          <a:pt x="7121" y="725"/>
                        </a:lnTo>
                        <a:cubicBezTo>
                          <a:pt x="6900" y="252"/>
                          <a:pt x="6554" y="0"/>
                          <a:pt x="5955"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D2547"/>
                      </a:solidFill>
                      <a:effectLst/>
                      <a:uLnTx/>
                      <a:uFillTx/>
                      <a:latin typeface="Symbio AR+LT"/>
                      <a:ea typeface="+mn-ea"/>
                      <a:cs typeface="Symbio AR+LT"/>
                    </a:endParaRPr>
                  </a:p>
                </p:txBody>
              </p:sp>
              <p:sp>
                <p:nvSpPr>
                  <p:cNvPr id="315" name="Google Shape;1190;p42">
                    <a:extLst>
                      <a:ext uri="{FF2B5EF4-FFF2-40B4-BE49-F238E27FC236}">
                        <a16:creationId xmlns:a16="http://schemas.microsoft.com/office/drawing/2014/main" id="{0B4E3AAE-97F9-4034-A20D-0D4D77208F73}"/>
                      </a:ext>
                    </a:extLst>
                  </p:cNvPr>
                  <p:cNvSpPr/>
                  <p:nvPr/>
                </p:nvSpPr>
                <p:spPr>
                  <a:xfrm>
                    <a:off x="5241900" y="2327025"/>
                    <a:ext cx="103975" cy="121325"/>
                  </a:xfrm>
                  <a:custGeom>
                    <a:avLst/>
                    <a:gdLst/>
                    <a:ahLst/>
                    <a:cxnLst/>
                    <a:rect l="l" t="t" r="r" b="b"/>
                    <a:pathLst>
                      <a:path w="4159" h="4853" extrusionOk="0">
                        <a:moveTo>
                          <a:pt x="1985" y="725"/>
                        </a:moveTo>
                        <a:cubicBezTo>
                          <a:pt x="2394" y="725"/>
                          <a:pt x="2709" y="1040"/>
                          <a:pt x="2709" y="1450"/>
                        </a:cubicBezTo>
                        <a:cubicBezTo>
                          <a:pt x="2709" y="1828"/>
                          <a:pt x="2394" y="2143"/>
                          <a:pt x="1985" y="2143"/>
                        </a:cubicBezTo>
                        <a:cubicBezTo>
                          <a:pt x="1607" y="2143"/>
                          <a:pt x="1292" y="1828"/>
                          <a:pt x="1292" y="1450"/>
                        </a:cubicBezTo>
                        <a:cubicBezTo>
                          <a:pt x="1292" y="1040"/>
                          <a:pt x="1638" y="725"/>
                          <a:pt x="1985" y="725"/>
                        </a:cubicBezTo>
                        <a:close/>
                        <a:moveTo>
                          <a:pt x="1985" y="2804"/>
                        </a:moveTo>
                        <a:cubicBezTo>
                          <a:pt x="2741" y="2804"/>
                          <a:pt x="3371" y="3435"/>
                          <a:pt x="3371" y="4191"/>
                        </a:cubicBezTo>
                        <a:lnTo>
                          <a:pt x="630" y="4191"/>
                        </a:lnTo>
                        <a:cubicBezTo>
                          <a:pt x="630" y="3435"/>
                          <a:pt x="1260" y="2804"/>
                          <a:pt x="1985" y="2804"/>
                        </a:cubicBezTo>
                        <a:close/>
                        <a:moveTo>
                          <a:pt x="2048" y="1"/>
                        </a:moveTo>
                        <a:cubicBezTo>
                          <a:pt x="1292" y="1"/>
                          <a:pt x="662" y="631"/>
                          <a:pt x="662" y="1387"/>
                        </a:cubicBezTo>
                        <a:cubicBezTo>
                          <a:pt x="662" y="1765"/>
                          <a:pt x="819" y="2111"/>
                          <a:pt x="1040" y="2332"/>
                        </a:cubicBezTo>
                        <a:cubicBezTo>
                          <a:pt x="410" y="2710"/>
                          <a:pt x="0" y="3372"/>
                          <a:pt x="0" y="4159"/>
                        </a:cubicBezTo>
                        <a:lnTo>
                          <a:pt x="0" y="4506"/>
                        </a:lnTo>
                        <a:cubicBezTo>
                          <a:pt x="0" y="4695"/>
                          <a:pt x="158" y="4852"/>
                          <a:pt x="347" y="4852"/>
                        </a:cubicBezTo>
                        <a:lnTo>
                          <a:pt x="3812" y="4852"/>
                        </a:lnTo>
                        <a:cubicBezTo>
                          <a:pt x="4001" y="4852"/>
                          <a:pt x="4159" y="4695"/>
                          <a:pt x="4159" y="4506"/>
                        </a:cubicBezTo>
                        <a:lnTo>
                          <a:pt x="4159" y="4159"/>
                        </a:lnTo>
                        <a:cubicBezTo>
                          <a:pt x="4096" y="3403"/>
                          <a:pt x="3655" y="2710"/>
                          <a:pt x="3025" y="2332"/>
                        </a:cubicBezTo>
                        <a:cubicBezTo>
                          <a:pt x="3245" y="2111"/>
                          <a:pt x="3403" y="1765"/>
                          <a:pt x="3403" y="1387"/>
                        </a:cubicBezTo>
                        <a:cubicBezTo>
                          <a:pt x="3403" y="631"/>
                          <a:pt x="2772" y="1"/>
                          <a:pt x="2048"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D2547"/>
                      </a:solidFill>
                      <a:effectLst/>
                      <a:uLnTx/>
                      <a:uFillTx/>
                      <a:latin typeface="Symbio AR+LT"/>
                      <a:ea typeface="+mn-ea"/>
                      <a:cs typeface="Symbio AR+LT"/>
                    </a:endParaRPr>
                  </a:p>
                </p:txBody>
              </p:sp>
              <p:sp>
                <p:nvSpPr>
                  <p:cNvPr id="316" name="Google Shape;1191;p42">
                    <a:extLst>
                      <a:ext uri="{FF2B5EF4-FFF2-40B4-BE49-F238E27FC236}">
                        <a16:creationId xmlns:a16="http://schemas.microsoft.com/office/drawing/2014/main" id="{142B3A81-5CBF-4BB6-8039-2CDECD99D856}"/>
                      </a:ext>
                    </a:extLst>
                  </p:cNvPr>
                  <p:cNvSpPr/>
                  <p:nvPr/>
                </p:nvSpPr>
                <p:spPr>
                  <a:xfrm>
                    <a:off x="5048925" y="2328600"/>
                    <a:ext cx="103975" cy="121325"/>
                  </a:xfrm>
                  <a:custGeom>
                    <a:avLst/>
                    <a:gdLst/>
                    <a:ahLst/>
                    <a:cxnLst/>
                    <a:rect l="l" t="t" r="r" b="b"/>
                    <a:pathLst>
                      <a:path w="4159" h="4853" extrusionOk="0">
                        <a:moveTo>
                          <a:pt x="2048" y="662"/>
                        </a:moveTo>
                        <a:cubicBezTo>
                          <a:pt x="2426" y="662"/>
                          <a:pt x="2741" y="977"/>
                          <a:pt x="2741" y="1387"/>
                        </a:cubicBezTo>
                        <a:cubicBezTo>
                          <a:pt x="2741" y="1765"/>
                          <a:pt x="2426" y="2080"/>
                          <a:pt x="2048" y="2080"/>
                        </a:cubicBezTo>
                        <a:cubicBezTo>
                          <a:pt x="1639" y="2080"/>
                          <a:pt x="1324" y="1765"/>
                          <a:pt x="1324" y="1387"/>
                        </a:cubicBezTo>
                        <a:cubicBezTo>
                          <a:pt x="1324" y="977"/>
                          <a:pt x="1670" y="662"/>
                          <a:pt x="2048" y="662"/>
                        </a:cubicBezTo>
                        <a:close/>
                        <a:moveTo>
                          <a:pt x="2048" y="2710"/>
                        </a:moveTo>
                        <a:cubicBezTo>
                          <a:pt x="2773" y="2710"/>
                          <a:pt x="3403" y="3340"/>
                          <a:pt x="3403" y="4096"/>
                        </a:cubicBezTo>
                        <a:lnTo>
                          <a:pt x="662" y="4096"/>
                        </a:lnTo>
                        <a:cubicBezTo>
                          <a:pt x="662" y="3340"/>
                          <a:pt x="1292" y="2710"/>
                          <a:pt x="2048" y="2710"/>
                        </a:cubicBezTo>
                        <a:close/>
                        <a:moveTo>
                          <a:pt x="2111" y="1"/>
                        </a:moveTo>
                        <a:cubicBezTo>
                          <a:pt x="1355" y="1"/>
                          <a:pt x="725" y="631"/>
                          <a:pt x="725" y="1387"/>
                        </a:cubicBezTo>
                        <a:cubicBezTo>
                          <a:pt x="725" y="1733"/>
                          <a:pt x="882" y="2080"/>
                          <a:pt x="1134" y="2332"/>
                        </a:cubicBezTo>
                        <a:cubicBezTo>
                          <a:pt x="410" y="2647"/>
                          <a:pt x="0" y="3340"/>
                          <a:pt x="0" y="4128"/>
                        </a:cubicBezTo>
                        <a:lnTo>
                          <a:pt x="0" y="4474"/>
                        </a:lnTo>
                        <a:cubicBezTo>
                          <a:pt x="0" y="4695"/>
                          <a:pt x="158" y="4852"/>
                          <a:pt x="347" y="4852"/>
                        </a:cubicBezTo>
                        <a:lnTo>
                          <a:pt x="3812" y="4852"/>
                        </a:lnTo>
                        <a:cubicBezTo>
                          <a:pt x="4001" y="4852"/>
                          <a:pt x="4159" y="4695"/>
                          <a:pt x="4159" y="4474"/>
                        </a:cubicBezTo>
                        <a:lnTo>
                          <a:pt x="4159" y="4128"/>
                        </a:lnTo>
                        <a:cubicBezTo>
                          <a:pt x="4159" y="3340"/>
                          <a:pt x="3718" y="2678"/>
                          <a:pt x="3088" y="2332"/>
                        </a:cubicBezTo>
                        <a:cubicBezTo>
                          <a:pt x="3340" y="2080"/>
                          <a:pt x="3497" y="1733"/>
                          <a:pt x="3497" y="1387"/>
                        </a:cubicBezTo>
                        <a:cubicBezTo>
                          <a:pt x="3497" y="631"/>
                          <a:pt x="2867" y="1"/>
                          <a:pt x="2111"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D2547"/>
                      </a:solidFill>
                      <a:effectLst/>
                      <a:uLnTx/>
                      <a:uFillTx/>
                      <a:latin typeface="Symbio AR+LT"/>
                      <a:ea typeface="+mn-ea"/>
                      <a:cs typeface="Symbio AR+LT"/>
                    </a:endParaRPr>
                  </a:p>
                </p:txBody>
              </p:sp>
            </p:grpSp>
          </p:grpSp>
          <p:sp>
            <p:nvSpPr>
              <p:cNvPr id="310" name="Rectangle 309">
                <a:extLst>
                  <a:ext uri="{FF2B5EF4-FFF2-40B4-BE49-F238E27FC236}">
                    <a16:creationId xmlns:a16="http://schemas.microsoft.com/office/drawing/2014/main" id="{5F9FF8FD-E886-4443-A7A0-94E96FFA2164}"/>
                  </a:ext>
                </a:extLst>
              </p:cNvPr>
              <p:cNvSpPr/>
              <p:nvPr/>
            </p:nvSpPr>
            <p:spPr>
              <a:xfrm>
                <a:off x="9366424" y="3607816"/>
                <a:ext cx="549186" cy="24478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SA" sz="1800" b="1" i="0" u="none" strike="noStrike" kern="1200" cap="none" spc="0" normalizeH="0" baseline="0" noProof="0" dirty="0">
                    <a:ln>
                      <a:noFill/>
                    </a:ln>
                    <a:solidFill>
                      <a:srgbClr val="04DAD5"/>
                    </a:solidFill>
                    <a:effectLst>
                      <a:outerShdw blurRad="38100" dist="38100" dir="2700000" algn="tl">
                        <a:srgbClr val="000000">
                          <a:alpha val="43137"/>
                        </a:srgbClr>
                      </a:outerShdw>
                    </a:effectLst>
                    <a:uLnTx/>
                    <a:uFillTx/>
                    <a:latin typeface="SST Arabic" panose="020B0504030504020204" pitchFamily="34" charset="-78"/>
                    <a:ea typeface="+mn-ea"/>
                    <a:cs typeface="SST Arabic" panose="020B0504030504020204" pitchFamily="34" charset="-78"/>
                  </a:rPr>
                  <a:t>2</a:t>
                </a:r>
              </a:p>
            </p:txBody>
          </p:sp>
        </p:grpSp>
        <p:sp>
          <p:nvSpPr>
            <p:cNvPr id="308" name="Rectangle 307">
              <a:extLst>
                <a:ext uri="{FF2B5EF4-FFF2-40B4-BE49-F238E27FC236}">
                  <a16:creationId xmlns:a16="http://schemas.microsoft.com/office/drawing/2014/main" id="{E7890BC3-DC45-4C4D-A525-B1B42EF269DB}"/>
                </a:ext>
              </a:extLst>
            </p:cNvPr>
            <p:cNvSpPr/>
            <p:nvPr/>
          </p:nvSpPr>
          <p:spPr>
            <a:xfrm>
              <a:off x="3301378" y="2531382"/>
              <a:ext cx="5421437" cy="388568"/>
            </a:xfrm>
            <a:prstGeom prst="rect">
              <a:avLst/>
            </a:prstGeom>
          </p:spPr>
          <p:txBody>
            <a:bodyPr wrap="square">
              <a:spAutoFit/>
            </a:bodyPr>
            <a:lstStyle/>
            <a:p>
              <a:pPr marL="0" marR="0" lvl="0" indent="0" algn="ctr" defTabSz="400050" rtl="0" eaLnBrk="1" fontAlgn="auto" latinLnBrk="0" hangingPunct="1">
                <a:lnSpc>
                  <a:spcPct val="150000"/>
                </a:lnSpc>
                <a:spcBef>
                  <a:spcPct val="0"/>
                </a:spcBef>
                <a:spcAft>
                  <a:spcPct val="35000"/>
                </a:spcAft>
                <a:buClrTx/>
                <a:buSzTx/>
                <a:buFontTx/>
                <a:buNone/>
                <a:tabLst/>
                <a:defRPr/>
              </a:pPr>
              <a:r>
                <a:rPr kumimoji="0" lang="ar-SA" sz="1400" b="1" i="0" u="none" strike="noStrike" kern="1200" cap="none" spc="0" normalizeH="0" baseline="0" noProof="0" dirty="0">
                  <a:ln>
                    <a:noFill/>
                  </a:ln>
                  <a:solidFill>
                    <a:srgbClr val="002448"/>
                  </a:solidFill>
                  <a:effectLst/>
                  <a:uLnTx/>
                  <a:uFillTx/>
                  <a:latin typeface="SST Arabic" panose="020B0504030504020204" pitchFamily="34" charset="-78"/>
                  <a:ea typeface="+mn-ea"/>
                  <a:cs typeface="SST Arabic" panose="020B0504030504020204" pitchFamily="34" charset="-78"/>
                </a:rPr>
                <a:t>وجود اكثر من ثلاث </a:t>
              </a:r>
              <a:r>
                <a:rPr kumimoji="0" lang="ar-SA" sz="1400" b="1" i="0" u="none" strike="noStrike" kern="1200" cap="none" spc="0" normalizeH="0" baseline="0" noProof="0" dirty="0" err="1">
                  <a:ln>
                    <a:noFill/>
                  </a:ln>
                  <a:solidFill>
                    <a:srgbClr val="002448"/>
                  </a:solidFill>
                  <a:effectLst/>
                  <a:uLnTx/>
                  <a:uFillTx/>
                  <a:latin typeface="SST Arabic" panose="020B0504030504020204" pitchFamily="34" charset="-78"/>
                  <a:ea typeface="+mn-ea"/>
                  <a:cs typeface="SST Arabic" panose="020B0504030504020204" pitchFamily="34" charset="-78"/>
                </a:rPr>
                <a:t>استهدافات</a:t>
              </a:r>
              <a:r>
                <a:rPr kumimoji="0" lang="ar-SA" sz="1400" b="1" i="0" u="none" strike="noStrike" kern="1200" cap="none" spc="0" normalizeH="0" baseline="0" noProof="0" dirty="0">
                  <a:ln>
                    <a:noFill/>
                  </a:ln>
                  <a:solidFill>
                    <a:srgbClr val="002448"/>
                  </a:solidFill>
                  <a:effectLst/>
                  <a:uLnTx/>
                  <a:uFillTx/>
                  <a:latin typeface="SST Arabic" panose="020B0504030504020204" pitchFamily="34" charset="-78"/>
                  <a:ea typeface="+mn-ea"/>
                  <a:cs typeface="SST Arabic" panose="020B0504030504020204" pitchFamily="34" charset="-78"/>
                </a:rPr>
                <a:t> سابقه للمسافر لنفس القاعدة </a:t>
              </a:r>
            </a:p>
          </p:txBody>
        </p:sp>
      </p:grpSp>
      <p:grpSp>
        <p:nvGrpSpPr>
          <p:cNvPr id="317" name="Group 316">
            <a:extLst>
              <a:ext uri="{FF2B5EF4-FFF2-40B4-BE49-F238E27FC236}">
                <a16:creationId xmlns:a16="http://schemas.microsoft.com/office/drawing/2014/main" id="{CE569524-FD30-4806-ABA0-6500B2E551BD}"/>
              </a:ext>
            </a:extLst>
          </p:cNvPr>
          <p:cNvGrpSpPr/>
          <p:nvPr/>
        </p:nvGrpSpPr>
        <p:grpSpPr>
          <a:xfrm>
            <a:off x="1122153" y="4964751"/>
            <a:ext cx="9990667" cy="821035"/>
            <a:chOff x="1122153" y="2372415"/>
            <a:chExt cx="9990667" cy="821035"/>
          </a:xfrm>
        </p:grpSpPr>
        <p:sp>
          <p:nvSpPr>
            <p:cNvPr id="318" name="Rectangle: Rounded Corners 317">
              <a:extLst>
                <a:ext uri="{FF2B5EF4-FFF2-40B4-BE49-F238E27FC236}">
                  <a16:creationId xmlns:a16="http://schemas.microsoft.com/office/drawing/2014/main" id="{6CCBEB72-F5AB-4937-B1C7-4C82B4FFAE43}"/>
                </a:ext>
              </a:extLst>
            </p:cNvPr>
            <p:cNvSpPr/>
            <p:nvPr/>
          </p:nvSpPr>
          <p:spPr>
            <a:xfrm>
              <a:off x="1122153" y="2408555"/>
              <a:ext cx="9608094" cy="784895"/>
            </a:xfrm>
            <a:prstGeom prst="roundRect">
              <a:avLst/>
            </a:prstGeom>
            <a:solidFill>
              <a:srgbClr val="1BACA9">
                <a:alpha val="69804"/>
              </a:srgbClr>
            </a:solidFill>
            <a:ln w="28575">
              <a:no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ymbio AR+LT"/>
                <a:ea typeface="+mn-ea"/>
                <a:cs typeface="Symbio AR+LT"/>
              </a:endParaRPr>
            </a:p>
          </p:txBody>
        </p:sp>
        <p:sp>
          <p:nvSpPr>
            <p:cNvPr id="319" name="Rectangle: Rounded Corners 318">
              <a:extLst>
                <a:ext uri="{FF2B5EF4-FFF2-40B4-BE49-F238E27FC236}">
                  <a16:creationId xmlns:a16="http://schemas.microsoft.com/office/drawing/2014/main" id="{790AD6ED-27C1-4404-8560-DCC40450AAD5}"/>
                </a:ext>
              </a:extLst>
            </p:cNvPr>
            <p:cNvSpPr/>
            <p:nvPr/>
          </p:nvSpPr>
          <p:spPr>
            <a:xfrm>
              <a:off x="1302081" y="2372415"/>
              <a:ext cx="9420031" cy="766355"/>
            </a:xfrm>
            <a:prstGeom prst="roundRect">
              <a:avLst/>
            </a:prstGeom>
            <a:solidFill>
              <a:schemeClr val="bg1"/>
            </a:solidFill>
            <a:ln w="28575">
              <a:no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ymbio AR+LT"/>
                <a:ea typeface="+mn-ea"/>
                <a:cs typeface="Symbio AR+LT"/>
              </a:endParaRPr>
            </a:p>
          </p:txBody>
        </p:sp>
        <p:grpSp>
          <p:nvGrpSpPr>
            <p:cNvPr id="320" name="Group 319">
              <a:extLst>
                <a:ext uri="{FF2B5EF4-FFF2-40B4-BE49-F238E27FC236}">
                  <a16:creationId xmlns:a16="http://schemas.microsoft.com/office/drawing/2014/main" id="{A709F2AC-E3CF-413F-AD57-02FDA8AD17D7}"/>
                </a:ext>
              </a:extLst>
            </p:cNvPr>
            <p:cNvGrpSpPr/>
            <p:nvPr/>
          </p:nvGrpSpPr>
          <p:grpSpPr>
            <a:xfrm>
              <a:off x="10207542" y="2483798"/>
              <a:ext cx="905278" cy="531862"/>
              <a:chOff x="9366424" y="3553966"/>
              <a:chExt cx="549186" cy="352509"/>
            </a:xfrm>
          </p:grpSpPr>
          <p:grpSp>
            <p:nvGrpSpPr>
              <p:cNvPr id="322" name="Group 321">
                <a:extLst>
                  <a:ext uri="{FF2B5EF4-FFF2-40B4-BE49-F238E27FC236}">
                    <a16:creationId xmlns:a16="http://schemas.microsoft.com/office/drawing/2014/main" id="{B4B63248-8DDB-470D-860C-66F04492A357}"/>
                  </a:ext>
                </a:extLst>
              </p:cNvPr>
              <p:cNvGrpSpPr/>
              <p:nvPr/>
            </p:nvGrpSpPr>
            <p:grpSpPr>
              <a:xfrm>
                <a:off x="9453162" y="3553966"/>
                <a:ext cx="387627" cy="352509"/>
                <a:chOff x="5112361" y="3348237"/>
                <a:chExt cx="1033500" cy="1033500"/>
              </a:xfrm>
            </p:grpSpPr>
            <p:sp>
              <p:nvSpPr>
                <p:cNvPr id="324" name="Google Shape;1186;p42">
                  <a:extLst>
                    <a:ext uri="{FF2B5EF4-FFF2-40B4-BE49-F238E27FC236}">
                      <a16:creationId xmlns:a16="http://schemas.microsoft.com/office/drawing/2014/main" id="{58D7A234-B7AF-4648-B2B0-95EFF5DF3102}"/>
                    </a:ext>
                  </a:extLst>
                </p:cNvPr>
                <p:cNvSpPr/>
                <p:nvPr/>
              </p:nvSpPr>
              <p:spPr>
                <a:xfrm>
                  <a:off x="5112361" y="3348237"/>
                  <a:ext cx="1033500" cy="1033500"/>
                </a:xfrm>
                <a:prstGeom prst="ellipse">
                  <a:avLst/>
                </a:prstGeom>
                <a:solidFill>
                  <a:schemeClr val="accent3">
                    <a:lumMod val="50000"/>
                  </a:scheme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0D2547"/>
                    </a:solidFill>
                    <a:effectLst/>
                    <a:uLnTx/>
                    <a:uFillTx/>
                    <a:latin typeface="Symbio AR+LT"/>
                    <a:ea typeface="+mn-ea"/>
                    <a:cs typeface="Symbio AR+LT"/>
                  </a:endParaRPr>
                </a:p>
              </p:txBody>
            </p:sp>
            <p:sp>
              <p:nvSpPr>
                <p:cNvPr id="325" name="Google Shape;1187;p42">
                  <a:extLst>
                    <a:ext uri="{FF2B5EF4-FFF2-40B4-BE49-F238E27FC236}">
                      <a16:creationId xmlns:a16="http://schemas.microsoft.com/office/drawing/2014/main" id="{DE031E3F-1991-4ABC-AC48-C873E202FBDA}"/>
                    </a:ext>
                  </a:extLst>
                </p:cNvPr>
                <p:cNvSpPr/>
                <p:nvPr/>
              </p:nvSpPr>
              <p:spPr>
                <a:xfrm>
                  <a:off x="5221432" y="3457310"/>
                  <a:ext cx="815400" cy="815400"/>
                </a:xfrm>
                <a:prstGeom prst="ellipse">
                  <a:avLst/>
                </a:prstGeom>
                <a:solidFill>
                  <a:schemeClr val="bg1"/>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endParaRPr kumimoji="0" sz="900" b="0" i="0" u="none" strike="noStrike" kern="1200" cap="none" spc="0" normalizeH="0" baseline="0" noProof="0" dirty="0">
                    <a:ln>
                      <a:noFill/>
                    </a:ln>
                    <a:solidFill>
                      <a:srgbClr val="0D2547"/>
                    </a:solidFill>
                    <a:effectLst/>
                    <a:uLnTx/>
                    <a:uFillTx/>
                    <a:latin typeface="Symbio AR+LT"/>
                    <a:ea typeface="+mn-ea"/>
                    <a:cs typeface="Symbio AR+LT"/>
                  </a:endParaRPr>
                </a:p>
              </p:txBody>
            </p:sp>
            <p:grpSp>
              <p:nvGrpSpPr>
                <p:cNvPr id="326" name="Google Shape;1188;p42">
                  <a:extLst>
                    <a:ext uri="{FF2B5EF4-FFF2-40B4-BE49-F238E27FC236}">
                      <a16:creationId xmlns:a16="http://schemas.microsoft.com/office/drawing/2014/main" id="{5318954B-AFC3-41A9-BD8A-8BD6AF10F4E0}"/>
                    </a:ext>
                  </a:extLst>
                </p:cNvPr>
                <p:cNvGrpSpPr/>
                <p:nvPr/>
              </p:nvGrpSpPr>
              <p:grpSpPr>
                <a:xfrm>
                  <a:off x="5400545" y="3665715"/>
                  <a:ext cx="457189" cy="398590"/>
                  <a:chOff x="5046550" y="2327025"/>
                  <a:chExt cx="299325" cy="261525"/>
                </a:xfrm>
              </p:grpSpPr>
              <p:sp>
                <p:nvSpPr>
                  <p:cNvPr id="327" name="Google Shape;1189;p42">
                    <a:extLst>
                      <a:ext uri="{FF2B5EF4-FFF2-40B4-BE49-F238E27FC236}">
                        <a16:creationId xmlns:a16="http://schemas.microsoft.com/office/drawing/2014/main" id="{5370936D-395E-42DE-842B-7523EA5F5C04}"/>
                      </a:ext>
                    </a:extLst>
                  </p:cNvPr>
                  <p:cNvSpPr/>
                  <p:nvPr/>
                </p:nvSpPr>
                <p:spPr>
                  <a:xfrm>
                    <a:off x="5046550" y="2448325"/>
                    <a:ext cx="297750" cy="140225"/>
                  </a:xfrm>
                  <a:custGeom>
                    <a:avLst/>
                    <a:gdLst/>
                    <a:ahLst/>
                    <a:cxnLst/>
                    <a:rect l="l" t="t" r="r" b="b"/>
                    <a:pathLst>
                      <a:path w="11910" h="5609" extrusionOk="0">
                        <a:moveTo>
                          <a:pt x="4569" y="1386"/>
                        </a:moveTo>
                        <a:cubicBezTo>
                          <a:pt x="4538" y="1575"/>
                          <a:pt x="4506" y="1828"/>
                          <a:pt x="4443" y="2111"/>
                        </a:cubicBezTo>
                        <a:lnTo>
                          <a:pt x="757" y="2111"/>
                        </a:lnTo>
                        <a:lnTo>
                          <a:pt x="757" y="1386"/>
                        </a:lnTo>
                        <a:close/>
                        <a:moveTo>
                          <a:pt x="11185" y="1386"/>
                        </a:moveTo>
                        <a:lnTo>
                          <a:pt x="11185" y="2111"/>
                        </a:lnTo>
                        <a:lnTo>
                          <a:pt x="7530" y="2111"/>
                        </a:lnTo>
                        <a:cubicBezTo>
                          <a:pt x="7467" y="1828"/>
                          <a:pt x="7436" y="1575"/>
                          <a:pt x="7373" y="1386"/>
                        </a:cubicBezTo>
                        <a:close/>
                        <a:moveTo>
                          <a:pt x="5955" y="725"/>
                        </a:moveTo>
                        <a:cubicBezTo>
                          <a:pt x="6270" y="725"/>
                          <a:pt x="6396" y="788"/>
                          <a:pt x="6491" y="1071"/>
                        </a:cubicBezTo>
                        <a:cubicBezTo>
                          <a:pt x="6743" y="1639"/>
                          <a:pt x="6900" y="2804"/>
                          <a:pt x="7247" y="4852"/>
                        </a:cubicBezTo>
                        <a:lnTo>
                          <a:pt x="4664" y="4852"/>
                        </a:lnTo>
                        <a:cubicBezTo>
                          <a:pt x="5010" y="2804"/>
                          <a:pt x="5168" y="1639"/>
                          <a:pt x="5388" y="1071"/>
                        </a:cubicBezTo>
                        <a:cubicBezTo>
                          <a:pt x="5514" y="788"/>
                          <a:pt x="5640" y="725"/>
                          <a:pt x="5955" y="725"/>
                        </a:cubicBezTo>
                        <a:close/>
                        <a:moveTo>
                          <a:pt x="5955" y="0"/>
                        </a:moveTo>
                        <a:cubicBezTo>
                          <a:pt x="5357" y="0"/>
                          <a:pt x="5010" y="221"/>
                          <a:pt x="4758" y="725"/>
                        </a:cubicBezTo>
                        <a:lnTo>
                          <a:pt x="347" y="725"/>
                        </a:lnTo>
                        <a:cubicBezTo>
                          <a:pt x="158" y="725"/>
                          <a:pt x="1" y="882"/>
                          <a:pt x="1" y="1071"/>
                        </a:cubicBezTo>
                        <a:lnTo>
                          <a:pt x="1" y="2458"/>
                        </a:lnTo>
                        <a:cubicBezTo>
                          <a:pt x="1" y="2647"/>
                          <a:pt x="158" y="2804"/>
                          <a:pt x="347" y="2804"/>
                        </a:cubicBezTo>
                        <a:lnTo>
                          <a:pt x="4254" y="2804"/>
                        </a:lnTo>
                        <a:cubicBezTo>
                          <a:pt x="4191" y="3371"/>
                          <a:pt x="4065" y="4064"/>
                          <a:pt x="3907" y="4884"/>
                        </a:cubicBezTo>
                        <a:lnTo>
                          <a:pt x="3498" y="4884"/>
                        </a:lnTo>
                        <a:cubicBezTo>
                          <a:pt x="3309" y="4884"/>
                          <a:pt x="3151" y="5041"/>
                          <a:pt x="3151" y="5262"/>
                        </a:cubicBezTo>
                        <a:cubicBezTo>
                          <a:pt x="3151" y="5451"/>
                          <a:pt x="3309" y="5608"/>
                          <a:pt x="3498" y="5608"/>
                        </a:cubicBezTo>
                        <a:lnTo>
                          <a:pt x="8350" y="5608"/>
                        </a:lnTo>
                        <a:cubicBezTo>
                          <a:pt x="8539" y="5608"/>
                          <a:pt x="8696" y="5451"/>
                          <a:pt x="8696" y="5262"/>
                        </a:cubicBezTo>
                        <a:cubicBezTo>
                          <a:pt x="8696" y="5041"/>
                          <a:pt x="8539" y="4884"/>
                          <a:pt x="8350" y="4884"/>
                        </a:cubicBezTo>
                        <a:lnTo>
                          <a:pt x="7972" y="4884"/>
                        </a:lnTo>
                        <a:cubicBezTo>
                          <a:pt x="7814" y="4064"/>
                          <a:pt x="7688" y="3403"/>
                          <a:pt x="7593" y="2804"/>
                        </a:cubicBezTo>
                        <a:lnTo>
                          <a:pt x="11500" y="2804"/>
                        </a:lnTo>
                        <a:cubicBezTo>
                          <a:pt x="11689" y="2804"/>
                          <a:pt x="11847" y="2647"/>
                          <a:pt x="11847" y="2458"/>
                        </a:cubicBezTo>
                        <a:lnTo>
                          <a:pt x="11847" y="1071"/>
                        </a:lnTo>
                        <a:cubicBezTo>
                          <a:pt x="11910" y="882"/>
                          <a:pt x="11752" y="725"/>
                          <a:pt x="11532" y="725"/>
                        </a:cubicBezTo>
                        <a:lnTo>
                          <a:pt x="7121" y="725"/>
                        </a:lnTo>
                        <a:cubicBezTo>
                          <a:pt x="6900" y="252"/>
                          <a:pt x="6554" y="0"/>
                          <a:pt x="5955"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D2547"/>
                      </a:solidFill>
                      <a:effectLst/>
                      <a:uLnTx/>
                      <a:uFillTx/>
                      <a:latin typeface="Symbio AR+LT"/>
                      <a:ea typeface="+mn-ea"/>
                      <a:cs typeface="Symbio AR+LT"/>
                    </a:endParaRPr>
                  </a:p>
                </p:txBody>
              </p:sp>
              <p:sp>
                <p:nvSpPr>
                  <p:cNvPr id="328" name="Google Shape;1190;p42">
                    <a:extLst>
                      <a:ext uri="{FF2B5EF4-FFF2-40B4-BE49-F238E27FC236}">
                        <a16:creationId xmlns:a16="http://schemas.microsoft.com/office/drawing/2014/main" id="{5AED1E3C-72CC-4345-8DB5-C9DC933E62B6}"/>
                      </a:ext>
                    </a:extLst>
                  </p:cNvPr>
                  <p:cNvSpPr/>
                  <p:nvPr/>
                </p:nvSpPr>
                <p:spPr>
                  <a:xfrm>
                    <a:off x="5241900" y="2327025"/>
                    <a:ext cx="103975" cy="121325"/>
                  </a:xfrm>
                  <a:custGeom>
                    <a:avLst/>
                    <a:gdLst/>
                    <a:ahLst/>
                    <a:cxnLst/>
                    <a:rect l="l" t="t" r="r" b="b"/>
                    <a:pathLst>
                      <a:path w="4159" h="4853" extrusionOk="0">
                        <a:moveTo>
                          <a:pt x="1985" y="725"/>
                        </a:moveTo>
                        <a:cubicBezTo>
                          <a:pt x="2394" y="725"/>
                          <a:pt x="2709" y="1040"/>
                          <a:pt x="2709" y="1450"/>
                        </a:cubicBezTo>
                        <a:cubicBezTo>
                          <a:pt x="2709" y="1828"/>
                          <a:pt x="2394" y="2143"/>
                          <a:pt x="1985" y="2143"/>
                        </a:cubicBezTo>
                        <a:cubicBezTo>
                          <a:pt x="1607" y="2143"/>
                          <a:pt x="1292" y="1828"/>
                          <a:pt x="1292" y="1450"/>
                        </a:cubicBezTo>
                        <a:cubicBezTo>
                          <a:pt x="1292" y="1040"/>
                          <a:pt x="1638" y="725"/>
                          <a:pt x="1985" y="725"/>
                        </a:cubicBezTo>
                        <a:close/>
                        <a:moveTo>
                          <a:pt x="1985" y="2804"/>
                        </a:moveTo>
                        <a:cubicBezTo>
                          <a:pt x="2741" y="2804"/>
                          <a:pt x="3371" y="3435"/>
                          <a:pt x="3371" y="4191"/>
                        </a:cubicBezTo>
                        <a:lnTo>
                          <a:pt x="630" y="4191"/>
                        </a:lnTo>
                        <a:cubicBezTo>
                          <a:pt x="630" y="3435"/>
                          <a:pt x="1260" y="2804"/>
                          <a:pt x="1985" y="2804"/>
                        </a:cubicBezTo>
                        <a:close/>
                        <a:moveTo>
                          <a:pt x="2048" y="1"/>
                        </a:moveTo>
                        <a:cubicBezTo>
                          <a:pt x="1292" y="1"/>
                          <a:pt x="662" y="631"/>
                          <a:pt x="662" y="1387"/>
                        </a:cubicBezTo>
                        <a:cubicBezTo>
                          <a:pt x="662" y="1765"/>
                          <a:pt x="819" y="2111"/>
                          <a:pt x="1040" y="2332"/>
                        </a:cubicBezTo>
                        <a:cubicBezTo>
                          <a:pt x="410" y="2710"/>
                          <a:pt x="0" y="3372"/>
                          <a:pt x="0" y="4159"/>
                        </a:cubicBezTo>
                        <a:lnTo>
                          <a:pt x="0" y="4506"/>
                        </a:lnTo>
                        <a:cubicBezTo>
                          <a:pt x="0" y="4695"/>
                          <a:pt x="158" y="4852"/>
                          <a:pt x="347" y="4852"/>
                        </a:cubicBezTo>
                        <a:lnTo>
                          <a:pt x="3812" y="4852"/>
                        </a:lnTo>
                        <a:cubicBezTo>
                          <a:pt x="4001" y="4852"/>
                          <a:pt x="4159" y="4695"/>
                          <a:pt x="4159" y="4506"/>
                        </a:cubicBezTo>
                        <a:lnTo>
                          <a:pt x="4159" y="4159"/>
                        </a:lnTo>
                        <a:cubicBezTo>
                          <a:pt x="4096" y="3403"/>
                          <a:pt x="3655" y="2710"/>
                          <a:pt x="3025" y="2332"/>
                        </a:cubicBezTo>
                        <a:cubicBezTo>
                          <a:pt x="3245" y="2111"/>
                          <a:pt x="3403" y="1765"/>
                          <a:pt x="3403" y="1387"/>
                        </a:cubicBezTo>
                        <a:cubicBezTo>
                          <a:pt x="3403" y="631"/>
                          <a:pt x="2772" y="1"/>
                          <a:pt x="2048"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D2547"/>
                      </a:solidFill>
                      <a:effectLst/>
                      <a:uLnTx/>
                      <a:uFillTx/>
                      <a:latin typeface="Symbio AR+LT"/>
                      <a:ea typeface="+mn-ea"/>
                      <a:cs typeface="Symbio AR+LT"/>
                    </a:endParaRPr>
                  </a:p>
                </p:txBody>
              </p:sp>
              <p:sp>
                <p:nvSpPr>
                  <p:cNvPr id="329" name="Google Shape;1191;p42">
                    <a:extLst>
                      <a:ext uri="{FF2B5EF4-FFF2-40B4-BE49-F238E27FC236}">
                        <a16:creationId xmlns:a16="http://schemas.microsoft.com/office/drawing/2014/main" id="{3909AC7E-2011-418E-84FA-4BA54F1C4A52}"/>
                      </a:ext>
                    </a:extLst>
                  </p:cNvPr>
                  <p:cNvSpPr/>
                  <p:nvPr/>
                </p:nvSpPr>
                <p:spPr>
                  <a:xfrm>
                    <a:off x="5048925" y="2328600"/>
                    <a:ext cx="103975" cy="121325"/>
                  </a:xfrm>
                  <a:custGeom>
                    <a:avLst/>
                    <a:gdLst/>
                    <a:ahLst/>
                    <a:cxnLst/>
                    <a:rect l="l" t="t" r="r" b="b"/>
                    <a:pathLst>
                      <a:path w="4159" h="4853" extrusionOk="0">
                        <a:moveTo>
                          <a:pt x="2048" y="662"/>
                        </a:moveTo>
                        <a:cubicBezTo>
                          <a:pt x="2426" y="662"/>
                          <a:pt x="2741" y="977"/>
                          <a:pt x="2741" y="1387"/>
                        </a:cubicBezTo>
                        <a:cubicBezTo>
                          <a:pt x="2741" y="1765"/>
                          <a:pt x="2426" y="2080"/>
                          <a:pt x="2048" y="2080"/>
                        </a:cubicBezTo>
                        <a:cubicBezTo>
                          <a:pt x="1639" y="2080"/>
                          <a:pt x="1324" y="1765"/>
                          <a:pt x="1324" y="1387"/>
                        </a:cubicBezTo>
                        <a:cubicBezTo>
                          <a:pt x="1324" y="977"/>
                          <a:pt x="1670" y="662"/>
                          <a:pt x="2048" y="662"/>
                        </a:cubicBezTo>
                        <a:close/>
                        <a:moveTo>
                          <a:pt x="2048" y="2710"/>
                        </a:moveTo>
                        <a:cubicBezTo>
                          <a:pt x="2773" y="2710"/>
                          <a:pt x="3403" y="3340"/>
                          <a:pt x="3403" y="4096"/>
                        </a:cubicBezTo>
                        <a:lnTo>
                          <a:pt x="662" y="4096"/>
                        </a:lnTo>
                        <a:cubicBezTo>
                          <a:pt x="662" y="3340"/>
                          <a:pt x="1292" y="2710"/>
                          <a:pt x="2048" y="2710"/>
                        </a:cubicBezTo>
                        <a:close/>
                        <a:moveTo>
                          <a:pt x="2111" y="1"/>
                        </a:moveTo>
                        <a:cubicBezTo>
                          <a:pt x="1355" y="1"/>
                          <a:pt x="725" y="631"/>
                          <a:pt x="725" y="1387"/>
                        </a:cubicBezTo>
                        <a:cubicBezTo>
                          <a:pt x="725" y="1733"/>
                          <a:pt x="882" y="2080"/>
                          <a:pt x="1134" y="2332"/>
                        </a:cubicBezTo>
                        <a:cubicBezTo>
                          <a:pt x="410" y="2647"/>
                          <a:pt x="0" y="3340"/>
                          <a:pt x="0" y="4128"/>
                        </a:cubicBezTo>
                        <a:lnTo>
                          <a:pt x="0" y="4474"/>
                        </a:lnTo>
                        <a:cubicBezTo>
                          <a:pt x="0" y="4695"/>
                          <a:pt x="158" y="4852"/>
                          <a:pt x="347" y="4852"/>
                        </a:cubicBezTo>
                        <a:lnTo>
                          <a:pt x="3812" y="4852"/>
                        </a:lnTo>
                        <a:cubicBezTo>
                          <a:pt x="4001" y="4852"/>
                          <a:pt x="4159" y="4695"/>
                          <a:pt x="4159" y="4474"/>
                        </a:cubicBezTo>
                        <a:lnTo>
                          <a:pt x="4159" y="4128"/>
                        </a:lnTo>
                        <a:cubicBezTo>
                          <a:pt x="4159" y="3340"/>
                          <a:pt x="3718" y="2678"/>
                          <a:pt x="3088" y="2332"/>
                        </a:cubicBezTo>
                        <a:cubicBezTo>
                          <a:pt x="3340" y="2080"/>
                          <a:pt x="3497" y="1733"/>
                          <a:pt x="3497" y="1387"/>
                        </a:cubicBezTo>
                        <a:cubicBezTo>
                          <a:pt x="3497" y="631"/>
                          <a:pt x="2867" y="1"/>
                          <a:pt x="2111"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D2547"/>
                      </a:solidFill>
                      <a:effectLst/>
                      <a:uLnTx/>
                      <a:uFillTx/>
                      <a:latin typeface="Symbio AR+LT"/>
                      <a:ea typeface="+mn-ea"/>
                      <a:cs typeface="Symbio AR+LT"/>
                    </a:endParaRPr>
                  </a:p>
                </p:txBody>
              </p:sp>
            </p:grpSp>
          </p:grpSp>
          <p:sp>
            <p:nvSpPr>
              <p:cNvPr id="323" name="Rectangle 322">
                <a:extLst>
                  <a:ext uri="{FF2B5EF4-FFF2-40B4-BE49-F238E27FC236}">
                    <a16:creationId xmlns:a16="http://schemas.microsoft.com/office/drawing/2014/main" id="{38D92E31-169C-434F-AA57-2064B2144B50}"/>
                  </a:ext>
                </a:extLst>
              </p:cNvPr>
              <p:cNvSpPr/>
              <p:nvPr/>
            </p:nvSpPr>
            <p:spPr>
              <a:xfrm>
                <a:off x="9366424" y="3617435"/>
                <a:ext cx="549186" cy="24478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SA" sz="1800" b="1" i="0" u="none" strike="noStrike" kern="1200" cap="none" spc="0" normalizeH="0" baseline="0" noProof="0" dirty="0">
                    <a:ln>
                      <a:noFill/>
                    </a:ln>
                    <a:solidFill>
                      <a:srgbClr val="04DAD5"/>
                    </a:solidFill>
                    <a:effectLst>
                      <a:outerShdw blurRad="38100" dist="38100" dir="2700000" algn="tl">
                        <a:srgbClr val="000000">
                          <a:alpha val="43137"/>
                        </a:srgbClr>
                      </a:outerShdw>
                    </a:effectLst>
                    <a:uLnTx/>
                    <a:uFillTx/>
                    <a:latin typeface="SST Arabic" panose="020B0504030504020204" pitchFamily="34" charset="-78"/>
                    <a:ea typeface="+mn-ea"/>
                    <a:cs typeface="SST Arabic" panose="020B0504030504020204" pitchFamily="34" charset="-78"/>
                  </a:rPr>
                  <a:t>3</a:t>
                </a:r>
              </a:p>
            </p:txBody>
          </p:sp>
        </p:grpSp>
        <p:sp>
          <p:nvSpPr>
            <p:cNvPr id="321" name="Rectangle 320">
              <a:extLst>
                <a:ext uri="{FF2B5EF4-FFF2-40B4-BE49-F238E27FC236}">
                  <a16:creationId xmlns:a16="http://schemas.microsoft.com/office/drawing/2014/main" id="{7E254616-E05F-4D1F-9E18-656CA5352509}"/>
                </a:ext>
              </a:extLst>
            </p:cNvPr>
            <p:cNvSpPr/>
            <p:nvPr/>
          </p:nvSpPr>
          <p:spPr>
            <a:xfrm>
              <a:off x="3301378" y="2531382"/>
              <a:ext cx="5421437" cy="388568"/>
            </a:xfrm>
            <a:prstGeom prst="rect">
              <a:avLst/>
            </a:prstGeom>
          </p:spPr>
          <p:txBody>
            <a:bodyPr wrap="square">
              <a:spAutoFit/>
            </a:bodyPr>
            <a:lstStyle/>
            <a:p>
              <a:pPr marL="0" marR="0" lvl="0" indent="0" algn="ctr" defTabSz="400050" rtl="0" eaLnBrk="1" fontAlgn="auto" latinLnBrk="0" hangingPunct="1">
                <a:lnSpc>
                  <a:spcPct val="150000"/>
                </a:lnSpc>
                <a:spcBef>
                  <a:spcPct val="0"/>
                </a:spcBef>
                <a:spcAft>
                  <a:spcPct val="35000"/>
                </a:spcAft>
                <a:buClrTx/>
                <a:buSzTx/>
                <a:buFontTx/>
                <a:buNone/>
                <a:tabLst/>
                <a:defRPr/>
              </a:pPr>
              <a:r>
                <a:rPr kumimoji="0" lang="ar-SA" sz="1400" b="1" i="0" u="none" strike="noStrike" kern="1200" cap="none" spc="0" normalizeH="0" baseline="0" noProof="0" dirty="0">
                  <a:ln>
                    <a:noFill/>
                  </a:ln>
                  <a:solidFill>
                    <a:srgbClr val="002448"/>
                  </a:solidFill>
                  <a:effectLst/>
                  <a:uLnTx/>
                  <a:uFillTx/>
                  <a:latin typeface="SST Arabic" panose="020B0504030504020204" pitchFamily="34" charset="-78"/>
                  <a:ea typeface="+mn-ea"/>
                  <a:cs typeface="SST Arabic" panose="020B0504030504020204" pitchFamily="34" charset="-78"/>
                </a:rPr>
                <a:t>سلبية الاستهدافات السابقة بعدم ارتباطها بمحضر</a:t>
              </a:r>
            </a:p>
          </p:txBody>
        </p:sp>
      </p:grpSp>
      <p:sp>
        <p:nvSpPr>
          <p:cNvPr id="48" name="Title 1">
            <a:extLst>
              <a:ext uri="{FF2B5EF4-FFF2-40B4-BE49-F238E27FC236}">
                <a16:creationId xmlns:a16="http://schemas.microsoft.com/office/drawing/2014/main" id="{9718AA40-4B2D-4534-91E5-1CEA95B670D6}"/>
              </a:ext>
            </a:extLst>
          </p:cNvPr>
          <p:cNvSpPr>
            <a:spLocks noGrp="1"/>
          </p:cNvSpPr>
          <p:nvPr>
            <p:ph type="title"/>
          </p:nvPr>
        </p:nvSpPr>
        <p:spPr>
          <a:xfrm>
            <a:off x="1498025" y="225803"/>
            <a:ext cx="10515600" cy="572459"/>
          </a:xfrm>
        </p:spPr>
        <p:txBody>
          <a:bodyPr vert="horz" lIns="0" tIns="0" rIns="0" bIns="0" rtlCol="0" anchor="t">
            <a:noAutofit/>
          </a:bodyPr>
          <a:lstStyle/>
          <a:p>
            <a:r>
              <a:rPr lang="ar-SA" sz="2000" b="1" dirty="0">
                <a:solidFill>
                  <a:schemeClr val="tx1">
                    <a:lumMod val="90000"/>
                    <a:lumOff val="10000"/>
                  </a:schemeClr>
                </a:solidFill>
                <a:latin typeface="SST Arabic" panose="020B0504030504020204" pitchFamily="34" charset="-78"/>
                <a:cs typeface="SST Arabic" panose="020B0504030504020204" pitchFamily="34" charset="-78"/>
              </a:rPr>
              <a:t>الية النتيجة السلبية لمؤشرات الافراد</a:t>
            </a:r>
            <a:endParaRPr lang="en-US" sz="2000" b="1" dirty="0">
              <a:solidFill>
                <a:schemeClr val="tx1">
                  <a:lumMod val="90000"/>
                  <a:lumOff val="10000"/>
                </a:schemeClr>
              </a:solidFill>
              <a:latin typeface="SST Arabic" panose="020B0504030504020204" pitchFamily="34" charset="-78"/>
              <a:cs typeface="SST Arabic" panose="020B0504030504020204" pitchFamily="34" charset="-78"/>
            </a:endParaRPr>
          </a:p>
        </p:txBody>
      </p:sp>
      <p:sp>
        <p:nvSpPr>
          <p:cNvPr id="49" name="Rounded Rectangle 111">
            <a:extLst>
              <a:ext uri="{FF2B5EF4-FFF2-40B4-BE49-F238E27FC236}">
                <a16:creationId xmlns:a16="http://schemas.microsoft.com/office/drawing/2014/main" id="{4318F114-5216-4A0E-B7CC-67C685072A3E}"/>
              </a:ext>
            </a:extLst>
          </p:cNvPr>
          <p:cNvSpPr/>
          <p:nvPr/>
        </p:nvSpPr>
        <p:spPr>
          <a:xfrm>
            <a:off x="12094234" y="166197"/>
            <a:ext cx="97766" cy="437857"/>
          </a:xfrm>
          <a:prstGeom prst="roundRect">
            <a:avLst>
              <a:gd name="adj" fmla="val 0"/>
            </a:avLst>
          </a:prstGeom>
          <a:solidFill>
            <a:srgbClr val="20CFD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FFFFFF"/>
              </a:solidFill>
              <a:effectLst/>
              <a:uLnTx/>
              <a:uFillTx/>
              <a:latin typeface="SST Arabic" panose="020B0504030504020204" pitchFamily="34" charset="-78"/>
              <a:ea typeface="+mn-ea"/>
              <a:cs typeface="SST Arabic" panose="020B0504030504020204" pitchFamily="34" charset="-78"/>
            </a:endParaRPr>
          </a:p>
        </p:txBody>
      </p:sp>
      <p:sp>
        <p:nvSpPr>
          <p:cNvPr id="2" name="Slide Number Placeholder 1"/>
          <p:cNvSpPr>
            <a:spLocks noGrp="1"/>
          </p:cNvSpPr>
          <p:nvPr>
            <p:ph type="sldNum" sz="quarter" idx="12"/>
          </p:nvPr>
        </p:nvSpPr>
        <p:spPr>
          <a:xfrm>
            <a:off x="11600453" y="6425584"/>
            <a:ext cx="475723" cy="412480"/>
          </a:xfrm>
        </p:spPr>
        <p:txBody>
          <a:bodyPr/>
          <a:lstStyle/>
          <a:p>
            <a:fld id="{008E1BDA-5E07-414A-8101-29DABEB15B19}" type="slidenum">
              <a:rPr lang="en-US" smtClean="0"/>
              <a:t>84</a:t>
            </a:fld>
            <a:endParaRPr lang="en-US"/>
          </a:p>
        </p:txBody>
      </p:sp>
      <p:sp>
        <p:nvSpPr>
          <p:cNvPr id="4" name="BJPseudoFooter">
            <a:extLst>
              <a:ext uri="{FF2B5EF4-FFF2-40B4-BE49-F238E27FC236}">
                <a16:creationId xmlns:a16="http://schemas.microsoft.com/office/drawing/2014/main" id="{14542C21-ACFE-40C5-AD1B-EB61105ECB38}"/>
              </a:ext>
            </a:extLst>
          </p:cNvPr>
          <p:cNvSpPr txBox="1"/>
          <p:nvPr>
            <p:custDataLst>
              <p:tags r:id="rId1"/>
            </p:custDataLst>
          </p:nvPr>
        </p:nvSpPr>
        <p:spPr>
          <a:xfrm>
            <a:off x="5772834" y="6496278"/>
            <a:ext cx="646331" cy="215444"/>
          </a:xfrm>
          <a:prstGeom prst="rect">
            <a:avLst/>
          </a:prstGeom>
          <a:noFill/>
        </p:spPr>
        <p:txBody>
          <a:bodyPr vert="horz" wrap="none" rtlCol="0" anchor="ctr" anchorCtr="0">
            <a:spAutoFit/>
          </a:bodyPr>
          <a:lstStyle/>
          <a:p>
            <a:pPr marL="0" algn="ctr" defTabSz="914400" rtl="1" eaLnBrk="1" latinLnBrk="0" hangingPunct="1"/>
            <a:r>
              <a:rPr lang="en-US" sz="800">
                <a:solidFill>
                  <a:srgbClr val="AEC90B"/>
                </a:solidFill>
                <a:latin typeface="Segoe UI" panose="020B0502040204020203" pitchFamily="34" charset="0"/>
              </a:rPr>
              <a:t>Public | </a:t>
            </a:r>
            <a:r>
              <a:rPr lang="ar-SA" sz="800">
                <a:solidFill>
                  <a:srgbClr val="AEC90B"/>
                </a:solidFill>
                <a:latin typeface="Segoe UI" panose="020B0502040204020203" pitchFamily="34" charset="0"/>
              </a:rPr>
              <a:t>عام</a:t>
            </a:r>
            <a:endParaRPr lang="en-US" sz="800">
              <a:solidFill>
                <a:srgbClr val="AEC90B"/>
              </a:solidFill>
              <a:latin typeface="Segoe UI" panose="020B0502040204020203" pitchFamily="34" charset="0"/>
            </a:endParaRPr>
          </a:p>
        </p:txBody>
      </p:sp>
    </p:spTree>
    <p:extLst>
      <p:ext uri="{BB962C8B-B14F-4D97-AF65-F5344CB8AC3E}">
        <p14:creationId xmlns:p14="http://schemas.microsoft.com/office/powerpoint/2010/main" val="32983296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Rounded Rectangle 117">
            <a:extLst>
              <a:ext uri="{FF2B5EF4-FFF2-40B4-BE49-F238E27FC236}">
                <a16:creationId xmlns:a16="http://schemas.microsoft.com/office/drawing/2014/main" id="{4DFBFF31-D004-4550-8087-4B38119021CB}"/>
              </a:ext>
            </a:extLst>
          </p:cNvPr>
          <p:cNvSpPr/>
          <p:nvPr/>
        </p:nvSpPr>
        <p:spPr>
          <a:xfrm>
            <a:off x="-184726" y="920408"/>
            <a:ext cx="12437656" cy="5092975"/>
          </a:xfrm>
          <a:prstGeom prst="roundRect">
            <a:avLst>
              <a:gd name="adj" fmla="val 3387"/>
            </a:avLst>
          </a:prstGeom>
          <a:solidFill>
            <a:srgbClr val="DDDDDD">
              <a:alpha val="4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a:noFill/>
              </a:ln>
              <a:solidFill>
                <a:srgbClr val="FFFFFF"/>
              </a:solidFill>
              <a:effectLst/>
              <a:uLnTx/>
              <a:uFillTx/>
              <a:latin typeface="SST Arabic" panose="020B0504030504020204" pitchFamily="34" charset="-78"/>
              <a:ea typeface="+mn-ea"/>
              <a:cs typeface="SST Arabic" panose="020B0504030504020204" pitchFamily="34" charset="-78"/>
            </a:endParaRPr>
          </a:p>
        </p:txBody>
      </p:sp>
      <p:sp>
        <p:nvSpPr>
          <p:cNvPr id="13" name="Rectangle 12">
            <a:extLst>
              <a:ext uri="{FF2B5EF4-FFF2-40B4-BE49-F238E27FC236}">
                <a16:creationId xmlns:a16="http://schemas.microsoft.com/office/drawing/2014/main" id="{FDB79178-0818-4BF9-BE64-09B3A76AED3C}"/>
              </a:ext>
            </a:extLst>
          </p:cNvPr>
          <p:cNvSpPr/>
          <p:nvPr/>
        </p:nvSpPr>
        <p:spPr>
          <a:xfrm>
            <a:off x="-184725" y="168219"/>
            <a:ext cx="12367198" cy="313435"/>
          </a:xfrm>
          <a:prstGeom prst="rect">
            <a:avLst/>
          </a:prstGeom>
          <a:solidFill>
            <a:schemeClr val="bg1">
              <a:alpha val="6980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ymbio AR+LT"/>
              <a:ea typeface="+mn-ea"/>
              <a:cs typeface="Symbio AR+LT"/>
            </a:endParaRPr>
          </a:p>
        </p:txBody>
      </p:sp>
      <p:sp>
        <p:nvSpPr>
          <p:cNvPr id="46" name="TextBox 45">
            <a:extLst>
              <a:ext uri="{FF2B5EF4-FFF2-40B4-BE49-F238E27FC236}">
                <a16:creationId xmlns:a16="http://schemas.microsoft.com/office/drawing/2014/main" id="{60040E5E-9B51-4968-9C35-29840DACDB7D}"/>
              </a:ext>
            </a:extLst>
          </p:cNvPr>
          <p:cNvSpPr txBox="1"/>
          <p:nvPr/>
        </p:nvSpPr>
        <p:spPr>
          <a:xfrm>
            <a:off x="7062787" y="5970053"/>
            <a:ext cx="5068654" cy="382921"/>
          </a:xfrm>
          <a:prstGeom prst="rect">
            <a:avLst/>
          </a:prstGeom>
          <a:noFill/>
        </p:spPr>
        <p:txBody>
          <a:bodyPr wrap="square" rtlCol="0" anchor="ctr" anchorCtr="0">
            <a:noAutofit/>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kumimoji="0" lang="ar-SA" sz="900" b="0" i="0" u="none" strike="noStrike" kern="1200" cap="none" spc="0" normalizeH="0" baseline="0" noProof="0" dirty="0">
                <a:ln>
                  <a:noFill/>
                </a:ln>
                <a:solidFill>
                  <a:srgbClr val="0D2547"/>
                </a:solidFill>
                <a:effectLst/>
                <a:uLnTx/>
                <a:uFillTx/>
                <a:latin typeface="SST Arabic" panose="020B0504030504020204" pitchFamily="34" charset="-78"/>
                <a:ea typeface="+mn-ea"/>
                <a:cs typeface="SST Arabic" panose="020B0504030504020204" pitchFamily="34" charset="-78"/>
              </a:rPr>
              <a:t>فترة التحليل يناير 2022 حتى يونيو 2023</a:t>
            </a:r>
            <a:endParaRPr kumimoji="0" lang="en-US" sz="900" b="0" i="0" u="none" strike="noStrike" kern="1200" cap="none" spc="0" normalizeH="0" baseline="0" noProof="0" dirty="0">
              <a:ln>
                <a:noFill/>
              </a:ln>
              <a:solidFill>
                <a:srgbClr val="0D2547"/>
              </a:solidFill>
              <a:effectLst/>
              <a:uLnTx/>
              <a:uFillTx/>
              <a:latin typeface="SST Arabic" panose="020B0504030504020204" pitchFamily="34" charset="-78"/>
              <a:ea typeface="+mn-ea"/>
              <a:cs typeface="SST Arabic" panose="020B0504030504020204" pitchFamily="34" charset="-78"/>
            </a:endParaRPr>
          </a:p>
        </p:txBody>
      </p:sp>
      <p:sp>
        <p:nvSpPr>
          <p:cNvPr id="48" name="Rectangle 47">
            <a:extLst>
              <a:ext uri="{FF2B5EF4-FFF2-40B4-BE49-F238E27FC236}">
                <a16:creationId xmlns:a16="http://schemas.microsoft.com/office/drawing/2014/main" id="{A74F02F2-113E-4906-B6AA-F2DEBC00897E}"/>
              </a:ext>
            </a:extLst>
          </p:cNvPr>
          <p:cNvSpPr/>
          <p:nvPr/>
        </p:nvSpPr>
        <p:spPr>
          <a:xfrm>
            <a:off x="9275111" y="911270"/>
            <a:ext cx="1734041" cy="5092976"/>
          </a:xfrm>
          <a:prstGeom prst="rect">
            <a:avLst/>
          </a:prstGeom>
          <a:solidFill>
            <a:schemeClr val="bg1">
              <a:lumMod val="75000"/>
              <a:alpha val="6980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ymbio AR+LT"/>
              <a:ea typeface="+mn-ea"/>
              <a:cs typeface="Symbio AR+LT"/>
            </a:endParaRPr>
          </a:p>
        </p:txBody>
      </p:sp>
      <p:sp>
        <p:nvSpPr>
          <p:cNvPr id="53" name="Rectangle 52">
            <a:extLst>
              <a:ext uri="{FF2B5EF4-FFF2-40B4-BE49-F238E27FC236}">
                <a16:creationId xmlns:a16="http://schemas.microsoft.com/office/drawing/2014/main" id="{D85A2D0D-3235-4FE1-83FB-4641122DF695}"/>
              </a:ext>
            </a:extLst>
          </p:cNvPr>
          <p:cNvSpPr/>
          <p:nvPr/>
        </p:nvSpPr>
        <p:spPr>
          <a:xfrm>
            <a:off x="7416062" y="912488"/>
            <a:ext cx="1595536" cy="5091758"/>
          </a:xfrm>
          <a:prstGeom prst="rect">
            <a:avLst/>
          </a:prstGeom>
          <a:solidFill>
            <a:schemeClr val="bg1">
              <a:lumMod val="75000"/>
              <a:alpha val="6980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ymbio AR+LT"/>
              <a:ea typeface="+mn-ea"/>
              <a:cs typeface="Symbio AR+LT"/>
            </a:endParaRPr>
          </a:p>
        </p:txBody>
      </p:sp>
      <p:sp>
        <p:nvSpPr>
          <p:cNvPr id="54" name="Rectangle 53">
            <a:extLst>
              <a:ext uri="{FF2B5EF4-FFF2-40B4-BE49-F238E27FC236}">
                <a16:creationId xmlns:a16="http://schemas.microsoft.com/office/drawing/2014/main" id="{A10FD8E0-8FCA-4AE8-BDAA-4445FE9AEE8C}"/>
              </a:ext>
            </a:extLst>
          </p:cNvPr>
          <p:cNvSpPr/>
          <p:nvPr/>
        </p:nvSpPr>
        <p:spPr>
          <a:xfrm>
            <a:off x="5361668" y="928656"/>
            <a:ext cx="1485769" cy="5091758"/>
          </a:xfrm>
          <a:prstGeom prst="rect">
            <a:avLst/>
          </a:prstGeom>
          <a:solidFill>
            <a:schemeClr val="bg1">
              <a:lumMod val="75000"/>
              <a:alpha val="6980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ymbio AR+LT"/>
              <a:ea typeface="+mn-ea"/>
              <a:cs typeface="Symbio AR+LT"/>
            </a:endParaRPr>
          </a:p>
        </p:txBody>
      </p:sp>
      <p:sp>
        <p:nvSpPr>
          <p:cNvPr id="65" name="Rectangle 64">
            <a:extLst>
              <a:ext uri="{FF2B5EF4-FFF2-40B4-BE49-F238E27FC236}">
                <a16:creationId xmlns:a16="http://schemas.microsoft.com/office/drawing/2014/main" id="{D06B2009-1D26-43F5-87BD-53252D17A27C}"/>
              </a:ext>
            </a:extLst>
          </p:cNvPr>
          <p:cNvSpPr/>
          <p:nvPr/>
        </p:nvSpPr>
        <p:spPr>
          <a:xfrm>
            <a:off x="2102908" y="921627"/>
            <a:ext cx="2721376" cy="5091758"/>
          </a:xfrm>
          <a:prstGeom prst="rect">
            <a:avLst/>
          </a:prstGeom>
          <a:solidFill>
            <a:srgbClr val="76E4DB">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ymbio AR+LT"/>
              <a:ea typeface="+mn-ea"/>
              <a:cs typeface="Symbio AR+LT"/>
            </a:endParaRPr>
          </a:p>
        </p:txBody>
      </p:sp>
      <p:pic>
        <p:nvPicPr>
          <p:cNvPr id="2" name="Picture 1">
            <a:extLst>
              <a:ext uri="{FF2B5EF4-FFF2-40B4-BE49-F238E27FC236}">
                <a16:creationId xmlns:a16="http://schemas.microsoft.com/office/drawing/2014/main" id="{0230E0D7-7F17-49E7-9D9C-818DA4B5B34B}"/>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0"/>
                    </a14:imgEffect>
                  </a14:imgLayer>
                </a14:imgProps>
              </a:ext>
            </a:extLst>
          </a:blip>
          <a:srcRect t="4641" r="18062"/>
          <a:stretch/>
        </p:blipFill>
        <p:spPr>
          <a:xfrm>
            <a:off x="9703322" y="546236"/>
            <a:ext cx="852987" cy="795203"/>
          </a:xfrm>
          <a:prstGeom prst="ellipse">
            <a:avLst/>
          </a:prstGeom>
        </p:spPr>
      </p:pic>
      <p:pic>
        <p:nvPicPr>
          <p:cNvPr id="92" name="Picture 91">
            <a:extLst>
              <a:ext uri="{FF2B5EF4-FFF2-40B4-BE49-F238E27FC236}">
                <a16:creationId xmlns:a16="http://schemas.microsoft.com/office/drawing/2014/main" id="{B5E4A070-A8A9-441C-9328-F80555CD0F14}"/>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0"/>
                    </a14:imgEffect>
                  </a14:imgLayer>
                </a14:imgProps>
              </a:ext>
            </a:extLst>
          </a:blip>
          <a:srcRect t="4641" r="18062"/>
          <a:stretch/>
        </p:blipFill>
        <p:spPr>
          <a:xfrm>
            <a:off x="7803496" y="546663"/>
            <a:ext cx="852987" cy="795203"/>
          </a:xfrm>
          <a:prstGeom prst="ellipse">
            <a:avLst/>
          </a:prstGeom>
        </p:spPr>
      </p:pic>
      <p:pic>
        <p:nvPicPr>
          <p:cNvPr id="93" name="Picture 92">
            <a:extLst>
              <a:ext uri="{FF2B5EF4-FFF2-40B4-BE49-F238E27FC236}">
                <a16:creationId xmlns:a16="http://schemas.microsoft.com/office/drawing/2014/main" id="{27EB3FCE-6C13-4842-A76C-F091C26041B0}"/>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0"/>
                    </a14:imgEffect>
                  </a14:imgLayer>
                </a14:imgProps>
              </a:ext>
            </a:extLst>
          </a:blip>
          <a:srcRect t="4641" r="18062"/>
          <a:stretch/>
        </p:blipFill>
        <p:spPr>
          <a:xfrm>
            <a:off x="5705225" y="556308"/>
            <a:ext cx="852987" cy="795203"/>
          </a:xfrm>
          <a:prstGeom prst="ellipse">
            <a:avLst/>
          </a:prstGeom>
        </p:spPr>
      </p:pic>
      <p:pic>
        <p:nvPicPr>
          <p:cNvPr id="3" name="Picture 2">
            <a:extLst>
              <a:ext uri="{FF2B5EF4-FFF2-40B4-BE49-F238E27FC236}">
                <a16:creationId xmlns:a16="http://schemas.microsoft.com/office/drawing/2014/main" id="{EF6D06E0-101C-4E2F-9E31-9E9A3B99687A}"/>
              </a:ext>
            </a:extLst>
          </p:cNvPr>
          <p:cNvPicPr>
            <a:picLocks noChangeAspect="1"/>
          </p:cNvPicPr>
          <p:nvPr/>
        </p:nvPicPr>
        <p:blipFill rotWithShape="1">
          <a:blip r:embed="rId6"/>
          <a:srcRect t="5648" r="17199"/>
          <a:stretch/>
        </p:blipFill>
        <p:spPr>
          <a:xfrm>
            <a:off x="2989850" y="564848"/>
            <a:ext cx="861973" cy="786798"/>
          </a:xfrm>
          <a:prstGeom prst="ellipse">
            <a:avLst/>
          </a:prstGeom>
        </p:spPr>
      </p:pic>
      <p:sp>
        <p:nvSpPr>
          <p:cNvPr id="107" name="Rectangle 106">
            <a:extLst>
              <a:ext uri="{FF2B5EF4-FFF2-40B4-BE49-F238E27FC236}">
                <a16:creationId xmlns:a16="http://schemas.microsoft.com/office/drawing/2014/main" id="{9AFBF4D8-1A0D-4A7F-842F-6CDEFC2C55D8}"/>
              </a:ext>
            </a:extLst>
          </p:cNvPr>
          <p:cNvSpPr/>
          <p:nvPr/>
        </p:nvSpPr>
        <p:spPr>
          <a:xfrm>
            <a:off x="9742331" y="707704"/>
            <a:ext cx="779075" cy="52322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SA" sz="2800" b="1" i="0" u="none" strike="noStrike" kern="1200" cap="none" spc="0" normalizeH="0" baseline="0" noProof="0" dirty="0">
                <a:ln>
                  <a:noFill/>
                </a:ln>
                <a:solidFill>
                  <a:srgbClr val="FFFFFF">
                    <a:lumMod val="50000"/>
                  </a:srgbClr>
                </a:solidFill>
                <a:effectLst/>
                <a:uLnTx/>
                <a:uFillTx/>
                <a:latin typeface="SST Arabic" panose="020B0504030504020204" pitchFamily="34" charset="-78"/>
                <a:ea typeface="+mn-ea"/>
                <a:cs typeface="SST Arabic" panose="020B0504030504020204" pitchFamily="34" charset="-78"/>
              </a:rPr>
              <a:t>1</a:t>
            </a:r>
          </a:p>
        </p:txBody>
      </p:sp>
      <p:sp>
        <p:nvSpPr>
          <p:cNvPr id="108" name="Rectangle 107">
            <a:extLst>
              <a:ext uri="{FF2B5EF4-FFF2-40B4-BE49-F238E27FC236}">
                <a16:creationId xmlns:a16="http://schemas.microsoft.com/office/drawing/2014/main" id="{8D418872-CB9F-4A17-8E75-ED1C2F205503}"/>
              </a:ext>
            </a:extLst>
          </p:cNvPr>
          <p:cNvSpPr/>
          <p:nvPr/>
        </p:nvSpPr>
        <p:spPr>
          <a:xfrm>
            <a:off x="7863611" y="710156"/>
            <a:ext cx="779075" cy="52322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SA" sz="2800" b="1" i="0" u="none" strike="noStrike" kern="1200" cap="none" spc="0" normalizeH="0" baseline="0" noProof="0" dirty="0">
                <a:ln>
                  <a:noFill/>
                </a:ln>
                <a:solidFill>
                  <a:srgbClr val="FFFFFF">
                    <a:lumMod val="50000"/>
                  </a:srgbClr>
                </a:solidFill>
                <a:effectLst/>
                <a:uLnTx/>
                <a:uFillTx/>
                <a:latin typeface="SST Arabic" panose="020B0504030504020204" pitchFamily="34" charset="-78"/>
                <a:ea typeface="+mn-ea"/>
                <a:cs typeface="SST Arabic" panose="020B0504030504020204" pitchFamily="34" charset="-78"/>
              </a:rPr>
              <a:t>2</a:t>
            </a:r>
          </a:p>
        </p:txBody>
      </p:sp>
      <p:sp>
        <p:nvSpPr>
          <p:cNvPr id="109" name="Rectangle 108">
            <a:extLst>
              <a:ext uri="{FF2B5EF4-FFF2-40B4-BE49-F238E27FC236}">
                <a16:creationId xmlns:a16="http://schemas.microsoft.com/office/drawing/2014/main" id="{C811E15A-3F24-4570-BC1B-2F9265E5ED7A}"/>
              </a:ext>
            </a:extLst>
          </p:cNvPr>
          <p:cNvSpPr/>
          <p:nvPr/>
        </p:nvSpPr>
        <p:spPr>
          <a:xfrm>
            <a:off x="5742180" y="691996"/>
            <a:ext cx="779075" cy="52322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SA" sz="2800" b="1" i="0" u="none" strike="noStrike" kern="1200" cap="none" spc="0" normalizeH="0" baseline="0" noProof="0" dirty="0">
                <a:ln>
                  <a:noFill/>
                </a:ln>
                <a:solidFill>
                  <a:srgbClr val="FFFFFF">
                    <a:lumMod val="50000"/>
                  </a:srgbClr>
                </a:solidFill>
                <a:effectLst/>
                <a:uLnTx/>
                <a:uFillTx/>
                <a:latin typeface="SST Arabic" panose="020B0504030504020204" pitchFamily="34" charset="-78"/>
                <a:ea typeface="+mn-ea"/>
                <a:cs typeface="SST Arabic" panose="020B0504030504020204" pitchFamily="34" charset="-78"/>
              </a:rPr>
              <a:t>3</a:t>
            </a:r>
          </a:p>
        </p:txBody>
      </p:sp>
      <p:sp>
        <p:nvSpPr>
          <p:cNvPr id="110" name="Rectangle 109">
            <a:extLst>
              <a:ext uri="{FF2B5EF4-FFF2-40B4-BE49-F238E27FC236}">
                <a16:creationId xmlns:a16="http://schemas.microsoft.com/office/drawing/2014/main" id="{8C0C28D4-0F25-4283-BB02-ABD3EB628A7B}"/>
              </a:ext>
            </a:extLst>
          </p:cNvPr>
          <p:cNvSpPr/>
          <p:nvPr/>
        </p:nvSpPr>
        <p:spPr>
          <a:xfrm>
            <a:off x="3015151" y="706853"/>
            <a:ext cx="779075" cy="461728"/>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SA" sz="2800" b="1" i="0" u="none" strike="noStrike" kern="1200" cap="none" spc="0" normalizeH="0" baseline="0" noProof="0" dirty="0">
                <a:ln>
                  <a:noFill/>
                </a:ln>
                <a:solidFill>
                  <a:srgbClr val="14B7B4"/>
                </a:solidFill>
                <a:effectLst/>
                <a:uLnTx/>
                <a:uFillTx/>
                <a:latin typeface="SST Arabic" panose="020B0504030504020204" pitchFamily="34" charset="-78"/>
                <a:ea typeface="+mn-ea"/>
                <a:cs typeface="SST Arabic" panose="020B0504030504020204" pitchFamily="34" charset="-78"/>
              </a:rPr>
              <a:t>4</a:t>
            </a:r>
          </a:p>
        </p:txBody>
      </p:sp>
      <p:sp>
        <p:nvSpPr>
          <p:cNvPr id="4" name="Rectangle 3">
            <a:extLst>
              <a:ext uri="{FF2B5EF4-FFF2-40B4-BE49-F238E27FC236}">
                <a16:creationId xmlns:a16="http://schemas.microsoft.com/office/drawing/2014/main" id="{E6C7A7A5-5E24-4237-A8A3-2060410947D8}"/>
              </a:ext>
            </a:extLst>
          </p:cNvPr>
          <p:cNvSpPr/>
          <p:nvPr/>
        </p:nvSpPr>
        <p:spPr>
          <a:xfrm>
            <a:off x="1908623" y="1777777"/>
            <a:ext cx="10238967" cy="63041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ymbio AR+LT"/>
              <a:ea typeface="+mn-ea"/>
              <a:cs typeface="Symbio AR+LT"/>
            </a:endParaRPr>
          </a:p>
        </p:txBody>
      </p:sp>
      <p:sp>
        <p:nvSpPr>
          <p:cNvPr id="111" name="Rectangle 110">
            <a:extLst>
              <a:ext uri="{FF2B5EF4-FFF2-40B4-BE49-F238E27FC236}">
                <a16:creationId xmlns:a16="http://schemas.microsoft.com/office/drawing/2014/main" id="{6D7E63EA-1792-4BB7-BB85-3C1ED5259C4C}"/>
              </a:ext>
            </a:extLst>
          </p:cNvPr>
          <p:cNvSpPr/>
          <p:nvPr/>
        </p:nvSpPr>
        <p:spPr>
          <a:xfrm>
            <a:off x="1899633" y="2832026"/>
            <a:ext cx="10238967" cy="63041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ymbio AR+LT"/>
              <a:ea typeface="+mn-ea"/>
              <a:cs typeface="Symbio AR+LT"/>
            </a:endParaRPr>
          </a:p>
        </p:txBody>
      </p:sp>
      <p:sp>
        <p:nvSpPr>
          <p:cNvPr id="112" name="Rectangle 111">
            <a:extLst>
              <a:ext uri="{FF2B5EF4-FFF2-40B4-BE49-F238E27FC236}">
                <a16:creationId xmlns:a16="http://schemas.microsoft.com/office/drawing/2014/main" id="{FB186362-4F7A-4724-81DA-CEE0E37E053B}"/>
              </a:ext>
            </a:extLst>
          </p:cNvPr>
          <p:cNvSpPr/>
          <p:nvPr/>
        </p:nvSpPr>
        <p:spPr>
          <a:xfrm>
            <a:off x="1908623" y="3886275"/>
            <a:ext cx="10238967" cy="63041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ymbio AR+LT"/>
              <a:ea typeface="+mn-ea"/>
              <a:cs typeface="Symbio AR+LT"/>
            </a:endParaRPr>
          </a:p>
        </p:txBody>
      </p:sp>
      <p:sp>
        <p:nvSpPr>
          <p:cNvPr id="113" name="Rectangle 112">
            <a:extLst>
              <a:ext uri="{FF2B5EF4-FFF2-40B4-BE49-F238E27FC236}">
                <a16:creationId xmlns:a16="http://schemas.microsoft.com/office/drawing/2014/main" id="{D64487A5-964F-4C09-90C7-579F10AB29AD}"/>
              </a:ext>
            </a:extLst>
          </p:cNvPr>
          <p:cNvSpPr/>
          <p:nvPr/>
        </p:nvSpPr>
        <p:spPr>
          <a:xfrm>
            <a:off x="1908623" y="4940525"/>
            <a:ext cx="10238967" cy="875443"/>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ymbio AR+LT"/>
              <a:ea typeface="+mn-ea"/>
              <a:cs typeface="Symbio AR+LT"/>
            </a:endParaRPr>
          </a:p>
        </p:txBody>
      </p:sp>
      <p:grpSp>
        <p:nvGrpSpPr>
          <p:cNvPr id="6" name="Group 5">
            <a:extLst>
              <a:ext uri="{FF2B5EF4-FFF2-40B4-BE49-F238E27FC236}">
                <a16:creationId xmlns:a16="http://schemas.microsoft.com/office/drawing/2014/main" id="{26507CD9-281D-420F-BA93-2FA1FB083BE9}"/>
              </a:ext>
            </a:extLst>
          </p:cNvPr>
          <p:cNvGrpSpPr/>
          <p:nvPr/>
        </p:nvGrpSpPr>
        <p:grpSpPr>
          <a:xfrm>
            <a:off x="9629387" y="1777778"/>
            <a:ext cx="4142501" cy="630417"/>
            <a:chOff x="9522722" y="1409701"/>
            <a:chExt cx="4391025" cy="714374"/>
          </a:xfrm>
        </p:grpSpPr>
        <p:sp>
          <p:nvSpPr>
            <p:cNvPr id="5" name="Rectangle 4">
              <a:extLst>
                <a:ext uri="{FF2B5EF4-FFF2-40B4-BE49-F238E27FC236}">
                  <a16:creationId xmlns:a16="http://schemas.microsoft.com/office/drawing/2014/main" id="{DDF4B050-6D0E-4494-B35B-C643A4CA520A}"/>
                </a:ext>
              </a:extLst>
            </p:cNvPr>
            <p:cNvSpPr/>
            <p:nvPr/>
          </p:nvSpPr>
          <p:spPr>
            <a:xfrm>
              <a:off x="11246311" y="1409701"/>
              <a:ext cx="942580" cy="714374"/>
            </a:xfrm>
            <a:prstGeom prst="rect">
              <a:avLst/>
            </a:prstGeom>
            <a:solidFill>
              <a:srgbClr val="76E4DB">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ymbio AR+LT"/>
                <a:ea typeface="+mn-ea"/>
                <a:cs typeface="Symbio AR+LT"/>
              </a:endParaRPr>
            </a:p>
          </p:txBody>
        </p:sp>
        <p:sp>
          <p:nvSpPr>
            <p:cNvPr id="114" name="Rectangle 113">
              <a:extLst>
                <a:ext uri="{FF2B5EF4-FFF2-40B4-BE49-F238E27FC236}">
                  <a16:creationId xmlns:a16="http://schemas.microsoft.com/office/drawing/2014/main" id="{9D546739-769E-4740-A932-CB38353A1DCD}"/>
                </a:ext>
              </a:extLst>
            </p:cNvPr>
            <p:cNvSpPr/>
            <p:nvPr/>
          </p:nvSpPr>
          <p:spPr>
            <a:xfrm>
              <a:off x="9522722" y="1552091"/>
              <a:ext cx="4391025" cy="48827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SA" sz="1100" b="1" i="0" u="none" strike="noStrike" kern="1200" cap="none" spc="0" normalizeH="0" baseline="0" noProof="0" dirty="0">
                  <a:ln>
                    <a:noFill/>
                  </a:ln>
                  <a:solidFill>
                    <a:srgbClr val="575756">
                      <a:lumMod val="50000"/>
                    </a:srgbClr>
                  </a:solidFill>
                  <a:effectLst/>
                  <a:uLnTx/>
                  <a:uFillTx/>
                  <a:latin typeface="SST Arabic" panose="020B0504030504020204" pitchFamily="34" charset="-78"/>
                  <a:ea typeface="+mn-ea"/>
                  <a:cs typeface="SST Arabic" panose="020B0504030504020204" pitchFamily="34" charset="-78"/>
                </a:rPr>
                <a:t>السعر العادل</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SA" sz="1100" b="1" i="0" u="none" strike="noStrike" kern="1200" cap="none" spc="0" normalizeH="0" baseline="0" noProof="0" dirty="0">
                  <a:ln>
                    <a:noFill/>
                  </a:ln>
                  <a:solidFill>
                    <a:srgbClr val="575756">
                      <a:lumMod val="50000"/>
                    </a:srgbClr>
                  </a:solidFill>
                  <a:effectLst/>
                  <a:uLnTx/>
                  <a:uFillTx/>
                  <a:latin typeface="SST Arabic" panose="020B0504030504020204" pitchFamily="34" charset="-78"/>
                  <a:ea typeface="+mn-ea"/>
                  <a:cs typeface="SST Arabic" panose="020B0504030504020204" pitchFamily="34" charset="-78"/>
                </a:rPr>
                <a:t> لكمية السلعة </a:t>
              </a:r>
            </a:p>
          </p:txBody>
        </p:sp>
      </p:grpSp>
      <p:grpSp>
        <p:nvGrpSpPr>
          <p:cNvPr id="115" name="Group 114">
            <a:extLst>
              <a:ext uri="{FF2B5EF4-FFF2-40B4-BE49-F238E27FC236}">
                <a16:creationId xmlns:a16="http://schemas.microsoft.com/office/drawing/2014/main" id="{317BA728-6108-4155-A272-FAFC4A3F8638}"/>
              </a:ext>
            </a:extLst>
          </p:cNvPr>
          <p:cNvGrpSpPr/>
          <p:nvPr/>
        </p:nvGrpSpPr>
        <p:grpSpPr>
          <a:xfrm>
            <a:off x="9628789" y="2838286"/>
            <a:ext cx="4142501" cy="630417"/>
            <a:chOff x="9522722" y="1409701"/>
            <a:chExt cx="4391025" cy="714374"/>
          </a:xfrm>
        </p:grpSpPr>
        <p:sp>
          <p:nvSpPr>
            <p:cNvPr id="116" name="Rectangle 115">
              <a:extLst>
                <a:ext uri="{FF2B5EF4-FFF2-40B4-BE49-F238E27FC236}">
                  <a16:creationId xmlns:a16="http://schemas.microsoft.com/office/drawing/2014/main" id="{2C65A615-85B7-40AC-9108-5AFE49BF9ADD}"/>
                </a:ext>
              </a:extLst>
            </p:cNvPr>
            <p:cNvSpPr/>
            <p:nvPr/>
          </p:nvSpPr>
          <p:spPr>
            <a:xfrm>
              <a:off x="11246311" y="1409701"/>
              <a:ext cx="942580" cy="714374"/>
            </a:xfrm>
            <a:prstGeom prst="rect">
              <a:avLst/>
            </a:prstGeom>
            <a:solidFill>
              <a:srgbClr val="76E4DB">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ymbio AR+LT"/>
                <a:ea typeface="+mn-ea"/>
                <a:cs typeface="Symbio AR+LT"/>
              </a:endParaRPr>
            </a:p>
          </p:txBody>
        </p:sp>
        <p:sp>
          <p:nvSpPr>
            <p:cNvPr id="117" name="Rectangle 116">
              <a:extLst>
                <a:ext uri="{FF2B5EF4-FFF2-40B4-BE49-F238E27FC236}">
                  <a16:creationId xmlns:a16="http://schemas.microsoft.com/office/drawing/2014/main" id="{17456403-5CBF-4678-8FEC-CA3D2758A395}"/>
                </a:ext>
              </a:extLst>
            </p:cNvPr>
            <p:cNvSpPr/>
            <p:nvPr/>
          </p:nvSpPr>
          <p:spPr>
            <a:xfrm>
              <a:off x="9522722" y="1552091"/>
              <a:ext cx="4391025" cy="48827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SA" sz="1100" b="1" i="0" u="none" strike="noStrike" kern="1200" cap="none" spc="0" normalizeH="0" baseline="0" noProof="0" dirty="0">
                  <a:ln>
                    <a:noFill/>
                  </a:ln>
                  <a:solidFill>
                    <a:srgbClr val="575756">
                      <a:lumMod val="50000"/>
                    </a:srgbClr>
                  </a:solidFill>
                  <a:effectLst/>
                  <a:uLnTx/>
                  <a:uFillTx/>
                  <a:latin typeface="SST Arabic" panose="020B0504030504020204" pitchFamily="34" charset="-78"/>
                  <a:ea typeface="+mn-ea"/>
                  <a:cs typeface="SST Arabic" panose="020B0504030504020204" pitchFamily="34" charset="-78"/>
                </a:rPr>
                <a:t>السعر العادل</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SA" sz="1100" b="1" i="0" u="none" strike="noStrike" kern="1200" cap="none" spc="0" normalizeH="0" baseline="0" noProof="0" dirty="0">
                  <a:ln>
                    <a:noFill/>
                  </a:ln>
                  <a:solidFill>
                    <a:srgbClr val="575756">
                      <a:lumMod val="50000"/>
                    </a:srgbClr>
                  </a:solidFill>
                  <a:effectLst/>
                  <a:uLnTx/>
                  <a:uFillTx/>
                  <a:latin typeface="SST Arabic" panose="020B0504030504020204" pitchFamily="34" charset="-78"/>
                  <a:ea typeface="+mn-ea"/>
                  <a:cs typeface="SST Arabic" panose="020B0504030504020204" pitchFamily="34" charset="-78"/>
                </a:rPr>
                <a:t> لوزن السلعة </a:t>
              </a:r>
            </a:p>
          </p:txBody>
        </p:sp>
      </p:grpSp>
      <p:grpSp>
        <p:nvGrpSpPr>
          <p:cNvPr id="118" name="Group 117">
            <a:extLst>
              <a:ext uri="{FF2B5EF4-FFF2-40B4-BE49-F238E27FC236}">
                <a16:creationId xmlns:a16="http://schemas.microsoft.com/office/drawing/2014/main" id="{4DEB0F9A-8238-4F88-B83C-887F9661DC4F}"/>
              </a:ext>
            </a:extLst>
          </p:cNvPr>
          <p:cNvGrpSpPr/>
          <p:nvPr/>
        </p:nvGrpSpPr>
        <p:grpSpPr>
          <a:xfrm>
            <a:off x="9634560" y="3886792"/>
            <a:ext cx="4142501" cy="630417"/>
            <a:chOff x="9522722" y="1409701"/>
            <a:chExt cx="4391025" cy="714374"/>
          </a:xfrm>
        </p:grpSpPr>
        <p:sp>
          <p:nvSpPr>
            <p:cNvPr id="119" name="Rectangle 118">
              <a:extLst>
                <a:ext uri="{FF2B5EF4-FFF2-40B4-BE49-F238E27FC236}">
                  <a16:creationId xmlns:a16="http://schemas.microsoft.com/office/drawing/2014/main" id="{0E55DB0B-ED2A-4419-8F63-1F450950F078}"/>
                </a:ext>
              </a:extLst>
            </p:cNvPr>
            <p:cNvSpPr/>
            <p:nvPr/>
          </p:nvSpPr>
          <p:spPr>
            <a:xfrm>
              <a:off x="11246311" y="1409701"/>
              <a:ext cx="942580" cy="714374"/>
            </a:xfrm>
            <a:prstGeom prst="rect">
              <a:avLst/>
            </a:prstGeom>
            <a:solidFill>
              <a:srgbClr val="FF0000">
                <a:alpha val="2705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ymbio AR+LT"/>
                <a:ea typeface="+mn-ea"/>
                <a:cs typeface="Symbio AR+LT"/>
              </a:endParaRPr>
            </a:p>
          </p:txBody>
        </p:sp>
        <p:sp>
          <p:nvSpPr>
            <p:cNvPr id="121" name="Rectangle 120">
              <a:extLst>
                <a:ext uri="{FF2B5EF4-FFF2-40B4-BE49-F238E27FC236}">
                  <a16:creationId xmlns:a16="http://schemas.microsoft.com/office/drawing/2014/main" id="{FCC23A39-75A4-4386-A6A8-E2220D2B8B78}"/>
                </a:ext>
              </a:extLst>
            </p:cNvPr>
            <p:cNvSpPr/>
            <p:nvPr/>
          </p:nvSpPr>
          <p:spPr>
            <a:xfrm>
              <a:off x="9522722" y="1533042"/>
              <a:ext cx="4391025" cy="48827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SA" sz="1100" b="1" i="0" u="none" strike="noStrike" kern="1200" cap="none" spc="0" normalizeH="0" baseline="0" noProof="0" dirty="0">
                  <a:ln>
                    <a:noFill/>
                  </a:ln>
                  <a:solidFill>
                    <a:srgbClr val="575756">
                      <a:lumMod val="50000"/>
                    </a:srgbClr>
                  </a:solidFill>
                  <a:effectLst/>
                  <a:uLnTx/>
                  <a:uFillTx/>
                  <a:latin typeface="SST Arabic" panose="020B0504030504020204" pitchFamily="34" charset="-78"/>
                  <a:ea typeface="+mn-ea"/>
                  <a:cs typeface="SST Arabic" panose="020B0504030504020204" pitchFamily="34" charset="-78"/>
                </a:rPr>
                <a:t>اجمالي</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SA" sz="1100" b="1" i="0" u="none" strike="noStrike" kern="1200" cap="none" spc="0" normalizeH="0" baseline="0" noProof="0" dirty="0">
                  <a:ln>
                    <a:noFill/>
                  </a:ln>
                  <a:solidFill>
                    <a:srgbClr val="575756">
                      <a:lumMod val="50000"/>
                    </a:srgbClr>
                  </a:solidFill>
                  <a:effectLst/>
                  <a:uLnTx/>
                  <a:uFillTx/>
                  <a:latin typeface="SST Arabic" panose="020B0504030504020204" pitchFamily="34" charset="-78"/>
                  <a:ea typeface="+mn-ea"/>
                  <a:cs typeface="SST Arabic" panose="020B0504030504020204" pitchFamily="34" charset="-78"/>
                </a:rPr>
                <a:t> المستهدفات</a:t>
              </a:r>
            </a:p>
          </p:txBody>
        </p:sp>
      </p:grpSp>
      <p:grpSp>
        <p:nvGrpSpPr>
          <p:cNvPr id="122" name="Group 121">
            <a:extLst>
              <a:ext uri="{FF2B5EF4-FFF2-40B4-BE49-F238E27FC236}">
                <a16:creationId xmlns:a16="http://schemas.microsoft.com/office/drawing/2014/main" id="{77850BD0-BBB3-47DD-B253-338F6EE58A7D}"/>
              </a:ext>
            </a:extLst>
          </p:cNvPr>
          <p:cNvGrpSpPr/>
          <p:nvPr/>
        </p:nvGrpSpPr>
        <p:grpSpPr>
          <a:xfrm>
            <a:off x="9628191" y="4934811"/>
            <a:ext cx="4142501" cy="881155"/>
            <a:chOff x="9522722" y="1409701"/>
            <a:chExt cx="4391025" cy="646705"/>
          </a:xfrm>
        </p:grpSpPr>
        <p:sp>
          <p:nvSpPr>
            <p:cNvPr id="123" name="Rectangle 122">
              <a:extLst>
                <a:ext uri="{FF2B5EF4-FFF2-40B4-BE49-F238E27FC236}">
                  <a16:creationId xmlns:a16="http://schemas.microsoft.com/office/drawing/2014/main" id="{44D0DF14-D5C6-463B-82F5-B7720017465E}"/>
                </a:ext>
              </a:extLst>
            </p:cNvPr>
            <p:cNvSpPr/>
            <p:nvPr/>
          </p:nvSpPr>
          <p:spPr>
            <a:xfrm>
              <a:off x="11246311" y="1409701"/>
              <a:ext cx="942580" cy="646705"/>
            </a:xfrm>
            <a:prstGeom prst="rect">
              <a:avLst/>
            </a:prstGeom>
            <a:solidFill>
              <a:srgbClr val="B4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ymbio AR+LT"/>
                <a:ea typeface="+mn-ea"/>
                <a:cs typeface="Symbio AR+LT"/>
              </a:endParaRPr>
            </a:p>
          </p:txBody>
        </p:sp>
        <p:sp>
          <p:nvSpPr>
            <p:cNvPr id="124" name="Rectangle 123">
              <a:extLst>
                <a:ext uri="{FF2B5EF4-FFF2-40B4-BE49-F238E27FC236}">
                  <a16:creationId xmlns:a16="http://schemas.microsoft.com/office/drawing/2014/main" id="{4D06DDD6-F13E-4AAC-A1D8-A49C3C933782}"/>
                </a:ext>
              </a:extLst>
            </p:cNvPr>
            <p:cNvSpPr/>
            <p:nvPr/>
          </p:nvSpPr>
          <p:spPr>
            <a:xfrm>
              <a:off x="9522722" y="1531119"/>
              <a:ext cx="4391025" cy="424948"/>
            </a:xfrm>
            <a:prstGeom prst="rect">
              <a:avLst/>
            </a:prstGeom>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ar-SA" sz="1100" b="1" i="0" u="none" strike="noStrike" kern="1200" cap="none" spc="0" normalizeH="0" baseline="0" noProof="0" dirty="0">
                  <a:ln>
                    <a:noFill/>
                  </a:ln>
                  <a:solidFill>
                    <a:srgbClr val="FFFFFF"/>
                  </a:solidFill>
                  <a:effectLst/>
                  <a:uLnTx/>
                  <a:uFillTx/>
                  <a:latin typeface="SST Arabic" panose="020B0504030504020204" pitchFamily="34" charset="-78"/>
                  <a:ea typeface="+mn-ea"/>
                  <a:cs typeface="SST Arabic" panose="020B0504030504020204" pitchFamily="34" charset="-78"/>
                </a:rPr>
                <a:t>اجمالي </a:t>
              </a: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ar-SA" sz="1100" b="1" i="0" u="none" strike="noStrike" kern="1200" cap="none" spc="0" normalizeH="0" baseline="0" noProof="0" dirty="0">
                  <a:ln>
                    <a:noFill/>
                  </a:ln>
                  <a:solidFill>
                    <a:srgbClr val="FFFFFF"/>
                  </a:solidFill>
                  <a:effectLst/>
                  <a:uLnTx/>
                  <a:uFillTx/>
                  <a:latin typeface="SST Arabic" panose="020B0504030504020204" pitchFamily="34" charset="-78"/>
                  <a:ea typeface="+mn-ea"/>
                  <a:cs typeface="SST Arabic" panose="020B0504030504020204" pitchFamily="34" charset="-78"/>
                </a:rPr>
                <a:t>المحاضر</a:t>
              </a:r>
            </a:p>
          </p:txBody>
        </p:sp>
      </p:grpSp>
      <p:grpSp>
        <p:nvGrpSpPr>
          <p:cNvPr id="9" name="Group 8">
            <a:extLst>
              <a:ext uri="{FF2B5EF4-FFF2-40B4-BE49-F238E27FC236}">
                <a16:creationId xmlns:a16="http://schemas.microsoft.com/office/drawing/2014/main" id="{0397D474-F942-400C-9F3F-EBBB5FAE91CD}"/>
              </a:ext>
            </a:extLst>
          </p:cNvPr>
          <p:cNvGrpSpPr/>
          <p:nvPr/>
        </p:nvGrpSpPr>
        <p:grpSpPr>
          <a:xfrm>
            <a:off x="7819820" y="1825957"/>
            <a:ext cx="4948522" cy="500434"/>
            <a:chOff x="7803349" y="1464297"/>
            <a:chExt cx="5245402" cy="567080"/>
          </a:xfrm>
        </p:grpSpPr>
        <p:sp>
          <p:nvSpPr>
            <p:cNvPr id="125" name="Rectangle 124">
              <a:extLst>
                <a:ext uri="{FF2B5EF4-FFF2-40B4-BE49-F238E27FC236}">
                  <a16:creationId xmlns:a16="http://schemas.microsoft.com/office/drawing/2014/main" id="{07087B08-1D35-4B3E-B54D-0152A1C14CBE}"/>
                </a:ext>
              </a:extLst>
            </p:cNvPr>
            <p:cNvSpPr/>
            <p:nvPr/>
          </p:nvSpPr>
          <p:spPr>
            <a:xfrm>
              <a:off x="7803349" y="1676209"/>
              <a:ext cx="4391025" cy="26161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SA" sz="1100" b="1" i="0" u="none" strike="noStrike" kern="1200" cap="none" spc="0" normalizeH="0" baseline="0" noProof="0" dirty="0">
                  <a:ln>
                    <a:noFill/>
                  </a:ln>
                  <a:solidFill>
                    <a:srgbClr val="575756">
                      <a:lumMod val="50000"/>
                    </a:srgbClr>
                  </a:solidFill>
                  <a:effectLst/>
                  <a:uLnTx/>
                  <a:uFillTx/>
                  <a:latin typeface="SST Arabic" panose="020B0504030504020204" pitchFamily="34" charset="-78"/>
                  <a:ea typeface="+mn-ea"/>
                  <a:cs typeface="SST Arabic" panose="020B0504030504020204" pitchFamily="34" charset="-78"/>
                </a:rPr>
                <a:t>الحد الأعلى </a:t>
              </a:r>
            </a:p>
          </p:txBody>
        </p:sp>
        <p:grpSp>
          <p:nvGrpSpPr>
            <p:cNvPr id="8" name="Group 7">
              <a:extLst>
                <a:ext uri="{FF2B5EF4-FFF2-40B4-BE49-F238E27FC236}">
                  <a16:creationId xmlns:a16="http://schemas.microsoft.com/office/drawing/2014/main" id="{FD9D747D-BEF9-4D58-924F-01ABBEA72B08}"/>
                </a:ext>
              </a:extLst>
            </p:cNvPr>
            <p:cNvGrpSpPr/>
            <p:nvPr/>
          </p:nvGrpSpPr>
          <p:grpSpPr>
            <a:xfrm>
              <a:off x="8657726" y="1464297"/>
              <a:ext cx="4391025" cy="567080"/>
              <a:chOff x="8783137" y="1500618"/>
              <a:chExt cx="4391025" cy="567080"/>
            </a:xfrm>
          </p:grpSpPr>
          <p:sp>
            <p:nvSpPr>
              <p:cNvPr id="7" name="Arrow: Right 6">
                <a:extLst>
                  <a:ext uri="{FF2B5EF4-FFF2-40B4-BE49-F238E27FC236}">
                    <a16:creationId xmlns:a16="http://schemas.microsoft.com/office/drawing/2014/main" id="{9557C98F-4702-4A02-A0A8-5E9E354E6860}"/>
                  </a:ext>
                </a:extLst>
              </p:cNvPr>
              <p:cNvSpPr/>
              <p:nvPr/>
            </p:nvSpPr>
            <p:spPr>
              <a:xfrm rot="16200000">
                <a:off x="10465246" y="1563689"/>
                <a:ext cx="485775" cy="359633"/>
              </a:xfrm>
              <a:prstGeom prst="rightArrow">
                <a:avLst>
                  <a:gd name="adj1" fmla="val 50000"/>
                  <a:gd name="adj2" fmla="val 5264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ymbio AR+LT"/>
                  <a:ea typeface="+mn-ea"/>
                  <a:cs typeface="Symbio AR+LT"/>
                </a:endParaRPr>
              </a:p>
            </p:txBody>
          </p:sp>
          <p:sp>
            <p:nvSpPr>
              <p:cNvPr id="126" name="Rectangle 125">
                <a:extLst>
                  <a:ext uri="{FF2B5EF4-FFF2-40B4-BE49-F238E27FC236}">
                    <a16:creationId xmlns:a16="http://schemas.microsoft.com/office/drawing/2014/main" id="{1A0C6540-D7E0-42A2-83F4-E260A610993B}"/>
                  </a:ext>
                </a:extLst>
              </p:cNvPr>
              <p:cNvSpPr/>
              <p:nvPr/>
            </p:nvSpPr>
            <p:spPr>
              <a:xfrm>
                <a:off x="8783137" y="1790699"/>
                <a:ext cx="4391025"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SA" sz="1200" b="1" i="0" u="none" strike="noStrike" kern="1200" cap="none" spc="0" normalizeH="0" baseline="0" noProof="0" dirty="0">
                    <a:ln>
                      <a:noFill/>
                    </a:ln>
                    <a:solidFill>
                      <a:srgbClr val="C00000"/>
                    </a:solidFill>
                    <a:effectLst/>
                    <a:uLnTx/>
                    <a:uFillTx/>
                    <a:latin typeface="SST Arabic" panose="020B0504030504020204" pitchFamily="34" charset="-78"/>
                    <a:ea typeface="+mn-ea"/>
                    <a:cs typeface="SST Arabic" panose="020B0504030504020204" pitchFamily="34" charset="-78"/>
                  </a:rPr>
                  <a:t>%40</a:t>
                </a:r>
              </a:p>
            </p:txBody>
          </p:sp>
        </p:grpSp>
      </p:grpSp>
      <p:grpSp>
        <p:nvGrpSpPr>
          <p:cNvPr id="127" name="Group 126">
            <a:extLst>
              <a:ext uri="{FF2B5EF4-FFF2-40B4-BE49-F238E27FC236}">
                <a16:creationId xmlns:a16="http://schemas.microsoft.com/office/drawing/2014/main" id="{B935645C-3109-49C9-A6BA-76E48D95740F}"/>
              </a:ext>
            </a:extLst>
          </p:cNvPr>
          <p:cNvGrpSpPr/>
          <p:nvPr/>
        </p:nvGrpSpPr>
        <p:grpSpPr>
          <a:xfrm>
            <a:off x="7794855" y="2885749"/>
            <a:ext cx="4948522" cy="500434"/>
            <a:chOff x="7803349" y="1464297"/>
            <a:chExt cx="5245402" cy="567080"/>
          </a:xfrm>
        </p:grpSpPr>
        <p:sp>
          <p:nvSpPr>
            <p:cNvPr id="128" name="Rectangle 127">
              <a:extLst>
                <a:ext uri="{FF2B5EF4-FFF2-40B4-BE49-F238E27FC236}">
                  <a16:creationId xmlns:a16="http://schemas.microsoft.com/office/drawing/2014/main" id="{D73CF729-37B4-4D4D-8DDF-6BC71F3A8246}"/>
                </a:ext>
              </a:extLst>
            </p:cNvPr>
            <p:cNvSpPr/>
            <p:nvPr/>
          </p:nvSpPr>
          <p:spPr>
            <a:xfrm>
              <a:off x="7803349" y="1684959"/>
              <a:ext cx="4391025" cy="26161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SA" sz="1100" b="1" i="0" u="none" strike="noStrike" kern="1200" cap="none" spc="0" normalizeH="0" baseline="0" noProof="0" dirty="0">
                  <a:ln>
                    <a:noFill/>
                  </a:ln>
                  <a:solidFill>
                    <a:srgbClr val="575756">
                      <a:lumMod val="50000"/>
                    </a:srgbClr>
                  </a:solidFill>
                  <a:effectLst/>
                  <a:uLnTx/>
                  <a:uFillTx/>
                  <a:latin typeface="SST Arabic" panose="020B0504030504020204" pitchFamily="34" charset="-78"/>
                  <a:ea typeface="+mn-ea"/>
                  <a:cs typeface="SST Arabic" panose="020B0504030504020204" pitchFamily="34" charset="-78"/>
                </a:rPr>
                <a:t>الحد الأعلى </a:t>
              </a:r>
            </a:p>
          </p:txBody>
        </p:sp>
        <p:grpSp>
          <p:nvGrpSpPr>
            <p:cNvPr id="129" name="Group 128">
              <a:extLst>
                <a:ext uri="{FF2B5EF4-FFF2-40B4-BE49-F238E27FC236}">
                  <a16:creationId xmlns:a16="http://schemas.microsoft.com/office/drawing/2014/main" id="{8113C140-6BF0-4454-8A7B-523BC658DE39}"/>
                </a:ext>
              </a:extLst>
            </p:cNvPr>
            <p:cNvGrpSpPr/>
            <p:nvPr/>
          </p:nvGrpSpPr>
          <p:grpSpPr>
            <a:xfrm>
              <a:off x="8657726" y="1464297"/>
              <a:ext cx="4391025" cy="567080"/>
              <a:chOff x="8783137" y="1500618"/>
              <a:chExt cx="4391025" cy="567080"/>
            </a:xfrm>
          </p:grpSpPr>
          <p:sp>
            <p:nvSpPr>
              <p:cNvPr id="130" name="Arrow: Right 129">
                <a:extLst>
                  <a:ext uri="{FF2B5EF4-FFF2-40B4-BE49-F238E27FC236}">
                    <a16:creationId xmlns:a16="http://schemas.microsoft.com/office/drawing/2014/main" id="{B6594CEF-273B-4F54-A110-B05D6921712D}"/>
                  </a:ext>
                </a:extLst>
              </p:cNvPr>
              <p:cNvSpPr/>
              <p:nvPr/>
            </p:nvSpPr>
            <p:spPr>
              <a:xfrm rot="16200000">
                <a:off x="10465246" y="1563689"/>
                <a:ext cx="485775" cy="359633"/>
              </a:xfrm>
              <a:prstGeom prst="rightArrow">
                <a:avLst>
                  <a:gd name="adj1" fmla="val 50000"/>
                  <a:gd name="adj2" fmla="val 5264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ymbio AR+LT"/>
                  <a:ea typeface="+mn-ea"/>
                  <a:cs typeface="Symbio AR+LT"/>
                </a:endParaRPr>
              </a:p>
            </p:txBody>
          </p:sp>
          <p:sp>
            <p:nvSpPr>
              <p:cNvPr id="131" name="Rectangle 130">
                <a:extLst>
                  <a:ext uri="{FF2B5EF4-FFF2-40B4-BE49-F238E27FC236}">
                    <a16:creationId xmlns:a16="http://schemas.microsoft.com/office/drawing/2014/main" id="{3218AC08-6556-4731-A350-115555C99C9E}"/>
                  </a:ext>
                </a:extLst>
              </p:cNvPr>
              <p:cNvSpPr/>
              <p:nvPr/>
            </p:nvSpPr>
            <p:spPr>
              <a:xfrm>
                <a:off x="8783137" y="1790699"/>
                <a:ext cx="4391025"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SA" sz="1200" b="1" i="0" u="none" strike="noStrike" kern="1200" cap="none" spc="0" normalizeH="0" baseline="0" noProof="0" dirty="0">
                    <a:ln>
                      <a:noFill/>
                    </a:ln>
                    <a:solidFill>
                      <a:srgbClr val="C00000"/>
                    </a:solidFill>
                    <a:effectLst/>
                    <a:uLnTx/>
                    <a:uFillTx/>
                    <a:latin typeface="SST Arabic" panose="020B0504030504020204" pitchFamily="34" charset="-78"/>
                    <a:ea typeface="+mn-ea"/>
                    <a:cs typeface="SST Arabic" panose="020B0504030504020204" pitchFamily="34" charset="-78"/>
                  </a:rPr>
                  <a:t>%40</a:t>
                </a:r>
              </a:p>
            </p:txBody>
          </p:sp>
        </p:grpSp>
      </p:grpSp>
      <p:sp>
        <p:nvSpPr>
          <p:cNvPr id="15" name="Rectangle 14">
            <a:extLst>
              <a:ext uri="{FF2B5EF4-FFF2-40B4-BE49-F238E27FC236}">
                <a16:creationId xmlns:a16="http://schemas.microsoft.com/office/drawing/2014/main" id="{887C5445-8A59-4A67-B528-C846EE8EECDE}"/>
              </a:ext>
            </a:extLst>
          </p:cNvPr>
          <p:cNvSpPr/>
          <p:nvPr/>
        </p:nvSpPr>
        <p:spPr>
          <a:xfrm>
            <a:off x="9499387" y="3972258"/>
            <a:ext cx="1102500"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SA" sz="1200" b="1" i="0" u="none" strike="noStrike" kern="1200" cap="none" spc="0" normalizeH="0" baseline="0" noProof="0" dirty="0">
                <a:ln>
                  <a:noFill/>
                </a:ln>
                <a:solidFill>
                  <a:srgbClr val="575756">
                    <a:lumMod val="50000"/>
                  </a:srgbClr>
                </a:solidFill>
                <a:effectLst/>
                <a:uLnTx/>
                <a:uFillTx/>
                <a:latin typeface="SST Arabic" panose="020B0504030504020204" pitchFamily="34" charset="-78"/>
                <a:ea typeface="+mn-ea"/>
                <a:cs typeface="SST Arabic" panose="020B0504030504020204" pitchFamily="34" charset="-78"/>
              </a:rPr>
              <a:t>بيان</a:t>
            </a:r>
            <a:r>
              <a:rPr kumimoji="0" lang="en-US" sz="1200" b="1" i="0" u="none" strike="noStrike" kern="1200" cap="none" spc="0" normalizeH="0" baseline="0" noProof="0" dirty="0">
                <a:ln>
                  <a:noFill/>
                </a:ln>
                <a:solidFill>
                  <a:srgbClr val="575756">
                    <a:lumMod val="50000"/>
                  </a:srgbClr>
                </a:solidFill>
                <a:effectLst/>
                <a:uLnTx/>
                <a:uFillTx/>
                <a:latin typeface="SST Arabic" panose="020B0504030504020204" pitchFamily="34" charset="-78"/>
                <a:ea typeface="+mn-ea"/>
                <a:cs typeface="SST Arabic" panose="020B0504030504020204" pitchFamily="34" charset="-78"/>
              </a:rPr>
              <a:t> </a:t>
            </a:r>
            <a:r>
              <a:rPr kumimoji="0" lang="ar-SA" sz="1200" b="1" i="0" u="none" strike="noStrike" kern="1200" cap="none" spc="0" normalizeH="0" baseline="0" noProof="0" dirty="0">
                <a:ln>
                  <a:noFill/>
                </a:ln>
                <a:solidFill>
                  <a:srgbClr val="575756">
                    <a:lumMod val="50000"/>
                  </a:srgbClr>
                </a:solidFill>
                <a:effectLst/>
                <a:uLnTx/>
                <a:uFillTx/>
                <a:latin typeface="SST Arabic" panose="020B0504030504020204" pitchFamily="34" charset="-78"/>
                <a:ea typeface="+mn-ea"/>
                <a:cs typeface="SST Arabic" panose="020B0504030504020204" pitchFamily="34" charset="-78"/>
              </a:rPr>
              <a:t>2</a:t>
            </a:r>
            <a:r>
              <a:rPr kumimoji="0" lang="en-US" sz="1200" b="1" i="0" u="none" strike="noStrike" kern="1200" cap="none" spc="0" normalizeH="0" baseline="0" noProof="0" dirty="0">
                <a:ln>
                  <a:noFill/>
                </a:ln>
                <a:solidFill>
                  <a:srgbClr val="575756">
                    <a:lumMod val="50000"/>
                  </a:srgbClr>
                </a:solidFill>
                <a:effectLst/>
                <a:uLnTx/>
                <a:uFillTx/>
                <a:latin typeface="SST Arabic" panose="020B0504030504020204" pitchFamily="34" charset="-78"/>
                <a:ea typeface="+mn-ea"/>
                <a:cs typeface="SST Arabic" panose="020B0504030504020204" pitchFamily="34" charset="-78"/>
              </a:rPr>
              <a:t>,</a:t>
            </a:r>
            <a:r>
              <a:rPr kumimoji="0" lang="ar-SA" sz="1200" b="1" i="0" u="none" strike="noStrike" kern="1200" cap="none" spc="0" normalizeH="0" baseline="0" noProof="0" dirty="0">
                <a:ln>
                  <a:noFill/>
                </a:ln>
                <a:solidFill>
                  <a:srgbClr val="575756">
                    <a:lumMod val="50000"/>
                  </a:srgbClr>
                </a:solidFill>
                <a:effectLst/>
                <a:uLnTx/>
                <a:uFillTx/>
                <a:latin typeface="SST Arabic" panose="020B0504030504020204" pitchFamily="34" charset="-78"/>
                <a:ea typeface="+mn-ea"/>
                <a:cs typeface="SST Arabic" panose="020B0504030504020204" pitchFamily="34" charset="-78"/>
              </a:rPr>
              <a:t>969</a:t>
            </a:r>
            <a:endParaRPr kumimoji="0" lang="en-US" sz="1200" b="1" i="0" u="none" strike="noStrike" kern="1200" cap="none" spc="0" normalizeH="0" baseline="0" noProof="0" dirty="0">
              <a:ln>
                <a:noFill/>
              </a:ln>
              <a:solidFill>
                <a:srgbClr val="575756">
                  <a:lumMod val="50000"/>
                </a:srgbClr>
              </a:solidFill>
              <a:effectLst/>
              <a:uLnTx/>
              <a:uFillTx/>
              <a:latin typeface="SST Arabic" panose="020B0504030504020204" pitchFamily="34" charset="-78"/>
              <a:ea typeface="+mn-ea"/>
              <a:cs typeface="SST Arabic" panose="020B0504030504020204" pitchFamily="34" charset="-78"/>
            </a:endParaRPr>
          </a:p>
        </p:txBody>
      </p:sp>
      <p:grpSp>
        <p:nvGrpSpPr>
          <p:cNvPr id="12" name="Group 11">
            <a:extLst>
              <a:ext uri="{FF2B5EF4-FFF2-40B4-BE49-F238E27FC236}">
                <a16:creationId xmlns:a16="http://schemas.microsoft.com/office/drawing/2014/main" id="{5504C97B-13BE-4223-8303-AD252E461EF3}"/>
              </a:ext>
            </a:extLst>
          </p:cNvPr>
          <p:cNvGrpSpPr/>
          <p:nvPr/>
        </p:nvGrpSpPr>
        <p:grpSpPr>
          <a:xfrm>
            <a:off x="9166616" y="4997782"/>
            <a:ext cx="1805872" cy="547218"/>
            <a:chOff x="9011598" y="4997782"/>
            <a:chExt cx="1805872" cy="547218"/>
          </a:xfrm>
        </p:grpSpPr>
        <p:sp>
          <p:nvSpPr>
            <p:cNvPr id="134" name="Rectangle 133">
              <a:extLst>
                <a:ext uri="{FF2B5EF4-FFF2-40B4-BE49-F238E27FC236}">
                  <a16:creationId xmlns:a16="http://schemas.microsoft.com/office/drawing/2014/main" id="{437ED72E-F06E-4C05-BCD7-C797AC284F52}"/>
                </a:ext>
              </a:extLst>
            </p:cNvPr>
            <p:cNvSpPr/>
            <p:nvPr/>
          </p:nvSpPr>
          <p:spPr>
            <a:xfrm>
              <a:off x="9677820" y="4997782"/>
              <a:ext cx="1102500" cy="303929"/>
            </a:xfrm>
            <a:prstGeom prst="rect">
              <a:avLst/>
            </a:prstGeom>
          </p:spPr>
          <p:txBody>
            <a:bodyPr wrap="square">
              <a:spAutoFit/>
            </a:bodyPr>
            <a:lstStyle/>
            <a:p>
              <a:pPr marL="0" marR="0" lvl="0" indent="0" algn="r" defTabSz="914400" rtl="0" eaLnBrk="1" fontAlgn="auto" latinLnBrk="0" hangingPunct="1">
                <a:lnSpc>
                  <a:spcPct val="150000"/>
                </a:lnSpc>
                <a:spcBef>
                  <a:spcPts val="0"/>
                </a:spcBef>
                <a:spcAft>
                  <a:spcPts val="0"/>
                </a:spcAft>
                <a:buClrTx/>
                <a:buSzTx/>
                <a:buFontTx/>
                <a:buNone/>
                <a:tabLst/>
                <a:defRPr/>
              </a:pPr>
              <a:r>
                <a:rPr kumimoji="0" lang="ar-SA" sz="1000" b="1" i="0" u="none" strike="noStrike" kern="1200" cap="none" spc="0" normalizeH="0" baseline="0" noProof="0" dirty="0">
                  <a:ln>
                    <a:noFill/>
                  </a:ln>
                  <a:solidFill>
                    <a:srgbClr val="575756">
                      <a:lumMod val="50000"/>
                    </a:srgbClr>
                  </a:solidFill>
                  <a:effectLst/>
                  <a:uLnTx/>
                  <a:uFillTx/>
                  <a:latin typeface="SST Arabic" panose="020B0504030504020204" pitchFamily="34" charset="-78"/>
                  <a:ea typeface="+mn-ea"/>
                  <a:cs typeface="SST Arabic" panose="020B0504030504020204" pitchFamily="34" charset="-78"/>
                </a:rPr>
                <a:t>محضر امني </a:t>
              </a:r>
            </a:p>
          </p:txBody>
        </p:sp>
        <p:sp>
          <p:nvSpPr>
            <p:cNvPr id="136" name="Rectangle 135">
              <a:extLst>
                <a:ext uri="{FF2B5EF4-FFF2-40B4-BE49-F238E27FC236}">
                  <a16:creationId xmlns:a16="http://schemas.microsoft.com/office/drawing/2014/main" id="{FEC17BEA-5A3F-49CB-A0A8-AC61A71D4C9E}"/>
                </a:ext>
              </a:extLst>
            </p:cNvPr>
            <p:cNvSpPr/>
            <p:nvPr/>
          </p:nvSpPr>
          <p:spPr>
            <a:xfrm>
              <a:off x="9714970" y="5241071"/>
              <a:ext cx="1102500" cy="303929"/>
            </a:xfrm>
            <a:prstGeom prst="rect">
              <a:avLst/>
            </a:prstGeom>
          </p:spPr>
          <p:txBody>
            <a:bodyPr wrap="square">
              <a:spAutoFit/>
            </a:bodyPr>
            <a:lstStyle/>
            <a:p>
              <a:pPr marL="0" marR="0" lvl="0" indent="0" algn="r" defTabSz="914400" rtl="0" eaLnBrk="1" fontAlgn="auto" latinLnBrk="0" hangingPunct="1">
                <a:lnSpc>
                  <a:spcPct val="150000"/>
                </a:lnSpc>
                <a:spcBef>
                  <a:spcPts val="0"/>
                </a:spcBef>
                <a:spcAft>
                  <a:spcPts val="0"/>
                </a:spcAft>
                <a:buClrTx/>
                <a:buSzTx/>
                <a:buFontTx/>
                <a:buNone/>
                <a:tabLst/>
                <a:defRPr/>
              </a:pPr>
              <a:r>
                <a:rPr kumimoji="0" lang="ar-SA" sz="1000" b="1" i="0" u="none" strike="noStrike" kern="1200" cap="none" spc="0" normalizeH="0" baseline="0" noProof="0" dirty="0">
                  <a:ln>
                    <a:noFill/>
                  </a:ln>
                  <a:solidFill>
                    <a:srgbClr val="575756">
                      <a:lumMod val="50000"/>
                    </a:srgbClr>
                  </a:solidFill>
                  <a:effectLst/>
                  <a:uLnTx/>
                  <a:uFillTx/>
                  <a:latin typeface="SST Arabic" panose="020B0504030504020204" pitchFamily="34" charset="-78"/>
                  <a:ea typeface="+mn-ea"/>
                  <a:cs typeface="SST Arabic" panose="020B0504030504020204" pitchFamily="34" charset="-78"/>
                </a:rPr>
                <a:t>محضر جمركي </a:t>
              </a:r>
            </a:p>
          </p:txBody>
        </p:sp>
        <p:grpSp>
          <p:nvGrpSpPr>
            <p:cNvPr id="14" name="Group 13">
              <a:extLst>
                <a:ext uri="{FF2B5EF4-FFF2-40B4-BE49-F238E27FC236}">
                  <a16:creationId xmlns:a16="http://schemas.microsoft.com/office/drawing/2014/main" id="{9E04829D-4114-4449-AC23-F30717A3A465}"/>
                </a:ext>
              </a:extLst>
            </p:cNvPr>
            <p:cNvGrpSpPr/>
            <p:nvPr/>
          </p:nvGrpSpPr>
          <p:grpSpPr>
            <a:xfrm>
              <a:off x="9011598" y="5034614"/>
              <a:ext cx="1112222" cy="505228"/>
              <a:chOff x="9440322" y="5043753"/>
              <a:chExt cx="1112222" cy="505228"/>
            </a:xfrm>
          </p:grpSpPr>
          <p:sp>
            <p:nvSpPr>
              <p:cNvPr id="16" name="Rectangle: Rounded Corners 15">
                <a:extLst>
                  <a:ext uri="{FF2B5EF4-FFF2-40B4-BE49-F238E27FC236}">
                    <a16:creationId xmlns:a16="http://schemas.microsoft.com/office/drawing/2014/main" id="{91AD4C49-A8BC-4989-A582-A5BA99C89AF5}"/>
                  </a:ext>
                </a:extLst>
              </p:cNvPr>
              <p:cNvSpPr/>
              <p:nvPr/>
            </p:nvSpPr>
            <p:spPr>
              <a:xfrm>
                <a:off x="9638384" y="5059334"/>
                <a:ext cx="677288" cy="198986"/>
              </a:xfrm>
              <a:prstGeom prst="roundRect">
                <a:avLst/>
              </a:prstGeom>
              <a:solidFill>
                <a:srgbClr val="FF0000">
                  <a:alpha val="20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ymbio AR+LT"/>
                  <a:ea typeface="+mn-ea"/>
                  <a:cs typeface="Symbio AR+LT"/>
                </a:endParaRPr>
              </a:p>
            </p:txBody>
          </p:sp>
          <p:sp>
            <p:nvSpPr>
              <p:cNvPr id="135" name="Rectangle: Rounded Corners 134">
                <a:extLst>
                  <a:ext uri="{FF2B5EF4-FFF2-40B4-BE49-F238E27FC236}">
                    <a16:creationId xmlns:a16="http://schemas.microsoft.com/office/drawing/2014/main" id="{9981288F-60A5-4E0A-9D85-4B57C4B25965}"/>
                  </a:ext>
                </a:extLst>
              </p:cNvPr>
              <p:cNvSpPr/>
              <p:nvPr/>
            </p:nvSpPr>
            <p:spPr>
              <a:xfrm>
                <a:off x="9638384" y="5319434"/>
                <a:ext cx="677288" cy="198986"/>
              </a:xfrm>
              <a:prstGeom prst="roundRect">
                <a:avLst/>
              </a:prstGeom>
              <a:solidFill>
                <a:srgbClr val="FFC000">
                  <a:alpha val="20000"/>
                </a:srgbClr>
              </a:solidFill>
              <a:ln>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ymbio AR+LT"/>
                  <a:ea typeface="+mn-ea"/>
                  <a:cs typeface="Symbio AR+LT"/>
                </a:endParaRPr>
              </a:p>
            </p:txBody>
          </p:sp>
          <p:sp>
            <p:nvSpPr>
              <p:cNvPr id="137" name="Rectangle 136">
                <a:extLst>
                  <a:ext uri="{FF2B5EF4-FFF2-40B4-BE49-F238E27FC236}">
                    <a16:creationId xmlns:a16="http://schemas.microsoft.com/office/drawing/2014/main" id="{266E3961-6B13-42C6-8336-3BBCF67AD533}"/>
                  </a:ext>
                </a:extLst>
              </p:cNvPr>
              <p:cNvSpPr/>
              <p:nvPr/>
            </p:nvSpPr>
            <p:spPr>
              <a:xfrm>
                <a:off x="9440322" y="5043753"/>
                <a:ext cx="1102500" cy="24444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SA" sz="1200" b="1" i="0" u="none" strike="noStrike" kern="1200" cap="none" spc="0" normalizeH="0" baseline="0" noProof="0" dirty="0">
                    <a:ln>
                      <a:noFill/>
                    </a:ln>
                    <a:solidFill>
                      <a:srgbClr val="575756">
                        <a:lumMod val="50000"/>
                      </a:srgbClr>
                    </a:solidFill>
                    <a:effectLst/>
                    <a:uLnTx/>
                    <a:uFillTx/>
                    <a:latin typeface="SST Arabic" panose="020B0504030504020204" pitchFamily="34" charset="-78"/>
                    <a:ea typeface="+mn-ea"/>
                    <a:cs typeface="SST Arabic" panose="020B0504030504020204" pitchFamily="34" charset="-78"/>
                  </a:rPr>
                  <a:t>0</a:t>
                </a:r>
                <a:endParaRPr kumimoji="0" lang="en-US" sz="1200" b="1" i="0" u="none" strike="noStrike" kern="1200" cap="none" spc="0" normalizeH="0" baseline="0" noProof="0" dirty="0">
                  <a:ln>
                    <a:noFill/>
                  </a:ln>
                  <a:solidFill>
                    <a:srgbClr val="575756">
                      <a:lumMod val="50000"/>
                    </a:srgbClr>
                  </a:solidFill>
                  <a:effectLst/>
                  <a:uLnTx/>
                  <a:uFillTx/>
                  <a:latin typeface="SST Arabic" panose="020B0504030504020204" pitchFamily="34" charset="-78"/>
                  <a:ea typeface="+mn-ea"/>
                  <a:cs typeface="SST Arabic" panose="020B0504030504020204" pitchFamily="34" charset="-78"/>
                </a:endParaRPr>
              </a:p>
            </p:txBody>
          </p:sp>
          <p:sp>
            <p:nvSpPr>
              <p:cNvPr id="138" name="Rectangle 137">
                <a:extLst>
                  <a:ext uri="{FF2B5EF4-FFF2-40B4-BE49-F238E27FC236}">
                    <a16:creationId xmlns:a16="http://schemas.microsoft.com/office/drawing/2014/main" id="{23771A82-509D-4876-9BF8-6E20C32B0240}"/>
                  </a:ext>
                </a:extLst>
              </p:cNvPr>
              <p:cNvSpPr/>
              <p:nvPr/>
            </p:nvSpPr>
            <p:spPr>
              <a:xfrm>
                <a:off x="9450044" y="5304536"/>
                <a:ext cx="1102500" cy="24444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SA" sz="1200" b="1" i="0" u="none" strike="noStrike" kern="1200" cap="none" spc="0" normalizeH="0" baseline="0" noProof="0" dirty="0">
                    <a:ln>
                      <a:noFill/>
                    </a:ln>
                    <a:solidFill>
                      <a:srgbClr val="575756">
                        <a:lumMod val="50000"/>
                      </a:srgbClr>
                    </a:solidFill>
                    <a:effectLst/>
                    <a:uLnTx/>
                    <a:uFillTx/>
                    <a:latin typeface="SST Arabic" panose="020B0504030504020204" pitchFamily="34" charset="-78"/>
                    <a:ea typeface="+mn-ea"/>
                    <a:cs typeface="SST Arabic" panose="020B0504030504020204" pitchFamily="34" charset="-78"/>
                  </a:rPr>
                  <a:t>1</a:t>
                </a:r>
                <a:endParaRPr kumimoji="0" lang="en-US" sz="1200" b="1" i="0" u="none" strike="noStrike" kern="1200" cap="none" spc="0" normalizeH="0" baseline="0" noProof="0" dirty="0">
                  <a:ln>
                    <a:noFill/>
                  </a:ln>
                  <a:solidFill>
                    <a:srgbClr val="575756">
                      <a:lumMod val="50000"/>
                    </a:srgbClr>
                  </a:solidFill>
                  <a:effectLst/>
                  <a:uLnTx/>
                  <a:uFillTx/>
                  <a:latin typeface="SST Arabic" panose="020B0504030504020204" pitchFamily="34" charset="-78"/>
                  <a:ea typeface="+mn-ea"/>
                  <a:cs typeface="SST Arabic" panose="020B0504030504020204" pitchFamily="34" charset="-78"/>
                </a:endParaRPr>
              </a:p>
            </p:txBody>
          </p:sp>
        </p:grpSp>
      </p:grpSp>
      <p:grpSp>
        <p:nvGrpSpPr>
          <p:cNvPr id="140" name="Group 139">
            <a:extLst>
              <a:ext uri="{FF2B5EF4-FFF2-40B4-BE49-F238E27FC236}">
                <a16:creationId xmlns:a16="http://schemas.microsoft.com/office/drawing/2014/main" id="{53BA70F6-EF9E-403E-A9C4-5BD95936ADD7}"/>
              </a:ext>
            </a:extLst>
          </p:cNvPr>
          <p:cNvGrpSpPr/>
          <p:nvPr/>
        </p:nvGrpSpPr>
        <p:grpSpPr>
          <a:xfrm>
            <a:off x="5873434" y="1816820"/>
            <a:ext cx="4948523" cy="500433"/>
            <a:chOff x="7803349" y="1464297"/>
            <a:chExt cx="5245403" cy="567078"/>
          </a:xfrm>
        </p:grpSpPr>
        <p:sp>
          <p:nvSpPr>
            <p:cNvPr id="154" name="Rectangle 153">
              <a:extLst>
                <a:ext uri="{FF2B5EF4-FFF2-40B4-BE49-F238E27FC236}">
                  <a16:creationId xmlns:a16="http://schemas.microsoft.com/office/drawing/2014/main" id="{75572B9C-6104-4203-8D12-25C1BBB79ABE}"/>
                </a:ext>
              </a:extLst>
            </p:cNvPr>
            <p:cNvSpPr/>
            <p:nvPr/>
          </p:nvSpPr>
          <p:spPr>
            <a:xfrm>
              <a:off x="7803349" y="1676209"/>
              <a:ext cx="4391025" cy="26161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SA" sz="1100" b="1" i="0" u="none" strike="noStrike" kern="1200" cap="none" spc="0" normalizeH="0" baseline="0" noProof="0" dirty="0">
                  <a:ln>
                    <a:noFill/>
                  </a:ln>
                  <a:solidFill>
                    <a:srgbClr val="575756">
                      <a:lumMod val="50000"/>
                    </a:srgbClr>
                  </a:solidFill>
                  <a:effectLst/>
                  <a:uLnTx/>
                  <a:uFillTx/>
                  <a:latin typeface="SST Arabic" panose="020B0504030504020204" pitchFamily="34" charset="-78"/>
                  <a:ea typeface="+mn-ea"/>
                  <a:cs typeface="SST Arabic" panose="020B0504030504020204" pitchFamily="34" charset="-78"/>
                </a:rPr>
                <a:t>الحد الأعلى </a:t>
              </a:r>
            </a:p>
          </p:txBody>
        </p:sp>
        <p:grpSp>
          <p:nvGrpSpPr>
            <p:cNvPr id="155" name="Group 154">
              <a:extLst>
                <a:ext uri="{FF2B5EF4-FFF2-40B4-BE49-F238E27FC236}">
                  <a16:creationId xmlns:a16="http://schemas.microsoft.com/office/drawing/2014/main" id="{78B58E05-29C3-4AD6-9CAF-DE176C4BC90D}"/>
                </a:ext>
              </a:extLst>
            </p:cNvPr>
            <p:cNvGrpSpPr/>
            <p:nvPr/>
          </p:nvGrpSpPr>
          <p:grpSpPr>
            <a:xfrm>
              <a:off x="8657727" y="1464297"/>
              <a:ext cx="4391025" cy="567078"/>
              <a:chOff x="8783138" y="1500618"/>
              <a:chExt cx="4391025" cy="567078"/>
            </a:xfrm>
          </p:grpSpPr>
          <p:sp>
            <p:nvSpPr>
              <p:cNvPr id="156" name="Arrow: Right 155">
                <a:extLst>
                  <a:ext uri="{FF2B5EF4-FFF2-40B4-BE49-F238E27FC236}">
                    <a16:creationId xmlns:a16="http://schemas.microsoft.com/office/drawing/2014/main" id="{D75D2509-B685-4FC5-A5AA-AF36F0024145}"/>
                  </a:ext>
                </a:extLst>
              </p:cNvPr>
              <p:cNvSpPr/>
              <p:nvPr/>
            </p:nvSpPr>
            <p:spPr>
              <a:xfrm rot="16200000">
                <a:off x="10465246" y="1563689"/>
                <a:ext cx="485775" cy="359633"/>
              </a:xfrm>
              <a:prstGeom prst="rightArrow">
                <a:avLst>
                  <a:gd name="adj1" fmla="val 50000"/>
                  <a:gd name="adj2" fmla="val 5264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ymbio AR+LT"/>
                  <a:ea typeface="+mn-ea"/>
                  <a:cs typeface="Symbio AR+LT"/>
                </a:endParaRPr>
              </a:p>
            </p:txBody>
          </p:sp>
          <p:sp>
            <p:nvSpPr>
              <p:cNvPr id="157" name="Rectangle 156">
                <a:extLst>
                  <a:ext uri="{FF2B5EF4-FFF2-40B4-BE49-F238E27FC236}">
                    <a16:creationId xmlns:a16="http://schemas.microsoft.com/office/drawing/2014/main" id="{D27746CC-4C46-4113-9E97-8D063CF82F96}"/>
                  </a:ext>
                </a:extLst>
              </p:cNvPr>
              <p:cNvSpPr/>
              <p:nvPr/>
            </p:nvSpPr>
            <p:spPr>
              <a:xfrm>
                <a:off x="8783138" y="1790697"/>
                <a:ext cx="4391025"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SA" sz="1200" b="1" i="0" u="none" strike="noStrike" kern="1200" cap="none" spc="0" normalizeH="0" baseline="0" noProof="0" dirty="0">
                    <a:ln>
                      <a:noFill/>
                    </a:ln>
                    <a:solidFill>
                      <a:srgbClr val="C00000"/>
                    </a:solidFill>
                    <a:effectLst/>
                    <a:uLnTx/>
                    <a:uFillTx/>
                    <a:latin typeface="SST Arabic" panose="020B0504030504020204" pitchFamily="34" charset="-78"/>
                    <a:ea typeface="+mn-ea"/>
                    <a:cs typeface="SST Arabic" panose="020B0504030504020204" pitchFamily="34" charset="-78"/>
                  </a:rPr>
                  <a:t>%40</a:t>
                </a:r>
              </a:p>
            </p:txBody>
          </p:sp>
        </p:grpSp>
      </p:grpSp>
      <p:grpSp>
        <p:nvGrpSpPr>
          <p:cNvPr id="21" name="Group 20">
            <a:extLst>
              <a:ext uri="{FF2B5EF4-FFF2-40B4-BE49-F238E27FC236}">
                <a16:creationId xmlns:a16="http://schemas.microsoft.com/office/drawing/2014/main" id="{F7BEF746-D83A-4675-A6F7-416C730D1CA1}"/>
              </a:ext>
            </a:extLst>
          </p:cNvPr>
          <p:cNvGrpSpPr/>
          <p:nvPr/>
        </p:nvGrpSpPr>
        <p:grpSpPr>
          <a:xfrm>
            <a:off x="5873434" y="2905173"/>
            <a:ext cx="4957063" cy="500434"/>
            <a:chOff x="5275549" y="2665229"/>
            <a:chExt cx="5254455" cy="567080"/>
          </a:xfrm>
        </p:grpSpPr>
        <p:sp>
          <p:nvSpPr>
            <p:cNvPr id="150" name="Rectangle 149">
              <a:extLst>
                <a:ext uri="{FF2B5EF4-FFF2-40B4-BE49-F238E27FC236}">
                  <a16:creationId xmlns:a16="http://schemas.microsoft.com/office/drawing/2014/main" id="{9F8D1C90-82AF-426F-8985-C4B78CCB4795}"/>
                </a:ext>
              </a:extLst>
            </p:cNvPr>
            <p:cNvSpPr/>
            <p:nvPr/>
          </p:nvSpPr>
          <p:spPr>
            <a:xfrm>
              <a:off x="5275549" y="2885891"/>
              <a:ext cx="4391025" cy="26161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SA" sz="1100" b="1" i="0" u="none" strike="noStrike" kern="1200" cap="none" spc="0" normalizeH="0" baseline="0" noProof="0" dirty="0">
                  <a:ln>
                    <a:noFill/>
                  </a:ln>
                  <a:solidFill>
                    <a:srgbClr val="575756">
                      <a:lumMod val="50000"/>
                    </a:srgbClr>
                  </a:solidFill>
                  <a:effectLst/>
                  <a:uLnTx/>
                  <a:uFillTx/>
                  <a:latin typeface="SST Arabic" panose="020B0504030504020204" pitchFamily="34" charset="-78"/>
                  <a:ea typeface="+mn-ea"/>
                  <a:cs typeface="SST Arabic" panose="020B0504030504020204" pitchFamily="34" charset="-78"/>
                </a:rPr>
                <a:t>الحد الأدنى </a:t>
              </a:r>
            </a:p>
          </p:txBody>
        </p:sp>
        <p:sp>
          <p:nvSpPr>
            <p:cNvPr id="152" name="Arrow: Right 151">
              <a:extLst>
                <a:ext uri="{FF2B5EF4-FFF2-40B4-BE49-F238E27FC236}">
                  <a16:creationId xmlns:a16="http://schemas.microsoft.com/office/drawing/2014/main" id="{762F022A-511B-4400-AD0C-107C2DDCE9B7}"/>
                </a:ext>
              </a:extLst>
            </p:cNvPr>
            <p:cNvSpPr/>
            <p:nvPr/>
          </p:nvSpPr>
          <p:spPr>
            <a:xfrm rot="5400000" flipV="1">
              <a:off x="7812035" y="2728300"/>
              <a:ext cx="485775" cy="359633"/>
            </a:xfrm>
            <a:prstGeom prst="rightArrow">
              <a:avLst>
                <a:gd name="adj1" fmla="val 50000"/>
                <a:gd name="adj2" fmla="val 52648"/>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ymbio AR+LT"/>
                <a:ea typeface="+mn-ea"/>
                <a:cs typeface="Symbio AR+LT"/>
              </a:endParaRPr>
            </a:p>
          </p:txBody>
        </p:sp>
        <p:sp>
          <p:nvSpPr>
            <p:cNvPr id="153" name="Rectangle 152">
              <a:extLst>
                <a:ext uri="{FF2B5EF4-FFF2-40B4-BE49-F238E27FC236}">
                  <a16:creationId xmlns:a16="http://schemas.microsoft.com/office/drawing/2014/main" id="{64F67D8E-C79B-4DCB-95A2-3B2F482333F6}"/>
                </a:ext>
              </a:extLst>
            </p:cNvPr>
            <p:cNvSpPr/>
            <p:nvPr/>
          </p:nvSpPr>
          <p:spPr>
            <a:xfrm>
              <a:off x="6138979" y="2955310"/>
              <a:ext cx="4391025"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SA" sz="1200" b="1" i="0" u="none" strike="noStrike" kern="1200" cap="none" spc="0" normalizeH="0" baseline="0" noProof="0" dirty="0">
                  <a:ln>
                    <a:noFill/>
                  </a:ln>
                  <a:solidFill>
                    <a:srgbClr val="C00000"/>
                  </a:solidFill>
                  <a:effectLst/>
                  <a:uLnTx/>
                  <a:uFillTx/>
                  <a:latin typeface="SST Arabic" panose="020B0504030504020204" pitchFamily="34" charset="-78"/>
                  <a:ea typeface="+mn-ea"/>
                  <a:cs typeface="SST Arabic" panose="020B0504030504020204" pitchFamily="34" charset="-78"/>
                </a:rPr>
                <a:t>%40</a:t>
              </a:r>
            </a:p>
          </p:txBody>
        </p:sp>
      </p:grpSp>
      <p:sp>
        <p:nvSpPr>
          <p:cNvPr id="142" name="Rectangle 141">
            <a:extLst>
              <a:ext uri="{FF2B5EF4-FFF2-40B4-BE49-F238E27FC236}">
                <a16:creationId xmlns:a16="http://schemas.microsoft.com/office/drawing/2014/main" id="{FA4035AC-ED94-4845-BEB5-3FE397528297}"/>
              </a:ext>
            </a:extLst>
          </p:cNvPr>
          <p:cNvSpPr/>
          <p:nvPr/>
        </p:nvSpPr>
        <p:spPr>
          <a:xfrm>
            <a:off x="7601834" y="3962969"/>
            <a:ext cx="1102500"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SA" sz="1200" b="1" i="0" u="none" strike="noStrike" kern="1200" cap="none" spc="0" normalizeH="0" baseline="0" noProof="0" dirty="0">
                <a:ln>
                  <a:noFill/>
                </a:ln>
                <a:solidFill>
                  <a:srgbClr val="575756">
                    <a:lumMod val="50000"/>
                  </a:srgbClr>
                </a:solidFill>
                <a:effectLst/>
                <a:uLnTx/>
                <a:uFillTx/>
                <a:latin typeface="SST Arabic" panose="020B0504030504020204" pitchFamily="34" charset="-78"/>
                <a:ea typeface="+mn-ea"/>
                <a:cs typeface="SST Arabic" panose="020B0504030504020204" pitchFamily="34" charset="-78"/>
              </a:rPr>
              <a:t>بيان</a:t>
            </a:r>
            <a:r>
              <a:rPr kumimoji="0" lang="en-US" sz="1200" b="1" i="0" u="none" strike="noStrike" kern="1200" cap="none" spc="0" normalizeH="0" baseline="0" noProof="0" dirty="0">
                <a:ln>
                  <a:noFill/>
                </a:ln>
                <a:solidFill>
                  <a:srgbClr val="575756">
                    <a:lumMod val="50000"/>
                  </a:srgbClr>
                </a:solidFill>
                <a:effectLst/>
                <a:uLnTx/>
                <a:uFillTx/>
                <a:latin typeface="SST Arabic" panose="020B0504030504020204" pitchFamily="34" charset="-78"/>
                <a:ea typeface="+mn-ea"/>
                <a:cs typeface="SST Arabic" panose="020B0504030504020204" pitchFamily="34" charset="-78"/>
              </a:rPr>
              <a:t> </a:t>
            </a:r>
            <a:r>
              <a:rPr kumimoji="0" lang="ar-SA" sz="1200" b="1" i="0" u="none" strike="noStrike" kern="1200" cap="none" spc="0" normalizeH="0" baseline="0" noProof="0" dirty="0">
                <a:ln>
                  <a:noFill/>
                </a:ln>
                <a:solidFill>
                  <a:srgbClr val="575756">
                    <a:lumMod val="50000"/>
                  </a:srgbClr>
                </a:solidFill>
                <a:effectLst/>
                <a:uLnTx/>
                <a:uFillTx/>
                <a:latin typeface="SST Arabic" panose="020B0504030504020204" pitchFamily="34" charset="-78"/>
                <a:ea typeface="+mn-ea"/>
                <a:cs typeface="SST Arabic" panose="020B0504030504020204" pitchFamily="34" charset="-78"/>
              </a:rPr>
              <a:t>1</a:t>
            </a:r>
            <a:r>
              <a:rPr kumimoji="0" lang="en-US" sz="1200" b="1" i="0" u="none" strike="noStrike" kern="1200" cap="none" spc="0" normalizeH="0" baseline="0" noProof="0" dirty="0">
                <a:ln>
                  <a:noFill/>
                </a:ln>
                <a:solidFill>
                  <a:srgbClr val="575756">
                    <a:lumMod val="50000"/>
                  </a:srgbClr>
                </a:solidFill>
                <a:effectLst/>
                <a:uLnTx/>
                <a:uFillTx/>
                <a:latin typeface="SST Arabic" panose="020B0504030504020204" pitchFamily="34" charset="-78"/>
                <a:ea typeface="+mn-ea"/>
                <a:cs typeface="SST Arabic" panose="020B0504030504020204" pitchFamily="34" charset="-78"/>
              </a:rPr>
              <a:t>,</a:t>
            </a:r>
            <a:r>
              <a:rPr kumimoji="0" lang="ar-SA" sz="1200" b="1" i="0" u="none" strike="noStrike" kern="1200" cap="none" spc="0" normalizeH="0" baseline="0" noProof="0" dirty="0">
                <a:ln>
                  <a:noFill/>
                </a:ln>
                <a:solidFill>
                  <a:srgbClr val="575756">
                    <a:lumMod val="50000"/>
                  </a:srgbClr>
                </a:solidFill>
                <a:effectLst/>
                <a:uLnTx/>
                <a:uFillTx/>
                <a:latin typeface="SST Arabic" panose="020B0504030504020204" pitchFamily="34" charset="-78"/>
                <a:ea typeface="+mn-ea"/>
                <a:cs typeface="SST Arabic" panose="020B0504030504020204" pitchFamily="34" charset="-78"/>
              </a:rPr>
              <a:t>473</a:t>
            </a:r>
            <a:endParaRPr kumimoji="0" lang="en-US" sz="1200" b="1" i="0" u="none" strike="noStrike" kern="1200" cap="none" spc="0" normalizeH="0" baseline="0" noProof="0" dirty="0">
              <a:ln>
                <a:noFill/>
              </a:ln>
              <a:solidFill>
                <a:srgbClr val="575756">
                  <a:lumMod val="50000"/>
                </a:srgbClr>
              </a:solidFill>
              <a:effectLst/>
              <a:uLnTx/>
              <a:uFillTx/>
              <a:latin typeface="SST Arabic" panose="020B0504030504020204" pitchFamily="34" charset="-78"/>
              <a:ea typeface="+mn-ea"/>
              <a:cs typeface="SST Arabic" panose="020B0504030504020204" pitchFamily="34" charset="-78"/>
            </a:endParaRPr>
          </a:p>
        </p:txBody>
      </p:sp>
      <p:grpSp>
        <p:nvGrpSpPr>
          <p:cNvPr id="143" name="Group 142">
            <a:extLst>
              <a:ext uri="{FF2B5EF4-FFF2-40B4-BE49-F238E27FC236}">
                <a16:creationId xmlns:a16="http://schemas.microsoft.com/office/drawing/2014/main" id="{0CD08EE2-4F23-4CBE-9A93-D356D566FA94}"/>
              </a:ext>
            </a:extLst>
          </p:cNvPr>
          <p:cNvGrpSpPr/>
          <p:nvPr/>
        </p:nvGrpSpPr>
        <p:grpSpPr>
          <a:xfrm>
            <a:off x="7283114" y="4997778"/>
            <a:ext cx="1739201" cy="574614"/>
            <a:chOff x="9322314" y="5032680"/>
            <a:chExt cx="1843539" cy="651140"/>
          </a:xfrm>
        </p:grpSpPr>
        <p:sp>
          <p:nvSpPr>
            <p:cNvPr id="144" name="Rectangle: Rounded Corners 143">
              <a:extLst>
                <a:ext uri="{FF2B5EF4-FFF2-40B4-BE49-F238E27FC236}">
                  <a16:creationId xmlns:a16="http://schemas.microsoft.com/office/drawing/2014/main" id="{4A4D88A7-52A8-43B1-BD5A-E4F205380E2C}"/>
                </a:ext>
              </a:extLst>
            </p:cNvPr>
            <p:cNvSpPr/>
            <p:nvPr/>
          </p:nvSpPr>
          <p:spPr>
            <a:xfrm>
              <a:off x="9532258" y="5092073"/>
              <a:ext cx="717921" cy="225486"/>
            </a:xfrm>
            <a:prstGeom prst="roundRect">
              <a:avLst/>
            </a:prstGeom>
            <a:solidFill>
              <a:srgbClr val="FF0000">
                <a:alpha val="20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ymbio AR+LT"/>
                <a:ea typeface="+mn-ea"/>
                <a:cs typeface="Symbio AR+LT"/>
              </a:endParaRPr>
            </a:p>
          </p:txBody>
        </p:sp>
        <p:sp>
          <p:nvSpPr>
            <p:cNvPr id="145" name="Rectangle 144">
              <a:extLst>
                <a:ext uri="{FF2B5EF4-FFF2-40B4-BE49-F238E27FC236}">
                  <a16:creationId xmlns:a16="http://schemas.microsoft.com/office/drawing/2014/main" id="{83E7F267-040B-418C-B2DB-AF6FBCEDD9EA}"/>
                </a:ext>
              </a:extLst>
            </p:cNvPr>
            <p:cNvSpPr/>
            <p:nvPr/>
          </p:nvSpPr>
          <p:spPr>
            <a:xfrm>
              <a:off x="9937636" y="5032680"/>
              <a:ext cx="1168643" cy="303929"/>
            </a:xfrm>
            <a:prstGeom prst="rect">
              <a:avLst/>
            </a:prstGeom>
          </p:spPr>
          <p:txBody>
            <a:bodyPr wrap="square">
              <a:spAutoFit/>
            </a:bodyPr>
            <a:lstStyle/>
            <a:p>
              <a:pPr marL="0" marR="0" lvl="0" indent="0" algn="r" defTabSz="914400" rtl="0" eaLnBrk="1" fontAlgn="auto" latinLnBrk="0" hangingPunct="1">
                <a:lnSpc>
                  <a:spcPct val="150000"/>
                </a:lnSpc>
                <a:spcBef>
                  <a:spcPts val="0"/>
                </a:spcBef>
                <a:spcAft>
                  <a:spcPts val="0"/>
                </a:spcAft>
                <a:buClrTx/>
                <a:buSzTx/>
                <a:buFontTx/>
                <a:buNone/>
                <a:tabLst/>
                <a:defRPr/>
              </a:pPr>
              <a:r>
                <a:rPr kumimoji="0" lang="ar-SA" sz="1000" b="1" i="0" u="none" strike="noStrike" kern="1200" cap="none" spc="0" normalizeH="0" baseline="0" noProof="0" dirty="0">
                  <a:ln>
                    <a:noFill/>
                  </a:ln>
                  <a:solidFill>
                    <a:srgbClr val="575756">
                      <a:lumMod val="50000"/>
                    </a:srgbClr>
                  </a:solidFill>
                  <a:effectLst/>
                  <a:uLnTx/>
                  <a:uFillTx/>
                  <a:latin typeface="SST Arabic" panose="020B0504030504020204" pitchFamily="34" charset="-78"/>
                  <a:ea typeface="+mn-ea"/>
                  <a:cs typeface="SST Arabic" panose="020B0504030504020204" pitchFamily="34" charset="-78"/>
                </a:rPr>
                <a:t>محضر امني </a:t>
              </a:r>
            </a:p>
          </p:txBody>
        </p:sp>
        <p:sp>
          <p:nvSpPr>
            <p:cNvPr id="146" name="Rectangle: Rounded Corners 145">
              <a:extLst>
                <a:ext uri="{FF2B5EF4-FFF2-40B4-BE49-F238E27FC236}">
                  <a16:creationId xmlns:a16="http://schemas.microsoft.com/office/drawing/2014/main" id="{21224926-8F2B-4592-9A83-199ECA3A5D88}"/>
                </a:ext>
              </a:extLst>
            </p:cNvPr>
            <p:cNvSpPr/>
            <p:nvPr/>
          </p:nvSpPr>
          <p:spPr>
            <a:xfrm>
              <a:off x="9532258" y="5386813"/>
              <a:ext cx="717921" cy="225486"/>
            </a:xfrm>
            <a:prstGeom prst="roundRect">
              <a:avLst/>
            </a:prstGeom>
            <a:solidFill>
              <a:srgbClr val="FFC000">
                <a:alpha val="20000"/>
              </a:srgbClr>
            </a:solidFill>
            <a:ln>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ymbio AR+LT"/>
                <a:ea typeface="+mn-ea"/>
                <a:cs typeface="Symbio AR+LT"/>
              </a:endParaRPr>
            </a:p>
          </p:txBody>
        </p:sp>
        <p:sp>
          <p:nvSpPr>
            <p:cNvPr id="147" name="Rectangle 146">
              <a:extLst>
                <a:ext uri="{FF2B5EF4-FFF2-40B4-BE49-F238E27FC236}">
                  <a16:creationId xmlns:a16="http://schemas.microsoft.com/office/drawing/2014/main" id="{CE32C046-18F8-45E6-B784-4E6511E7153C}"/>
                </a:ext>
              </a:extLst>
            </p:cNvPr>
            <p:cNvSpPr/>
            <p:nvPr/>
          </p:nvSpPr>
          <p:spPr>
            <a:xfrm>
              <a:off x="9997209" y="5308370"/>
              <a:ext cx="1168644" cy="303929"/>
            </a:xfrm>
            <a:prstGeom prst="rect">
              <a:avLst/>
            </a:prstGeom>
          </p:spPr>
          <p:txBody>
            <a:bodyPr wrap="square">
              <a:spAutoFit/>
            </a:bodyPr>
            <a:lstStyle/>
            <a:p>
              <a:pPr marL="0" marR="0" lvl="0" indent="0" algn="r" defTabSz="914400" rtl="0" eaLnBrk="1" fontAlgn="auto" latinLnBrk="0" hangingPunct="1">
                <a:lnSpc>
                  <a:spcPct val="150000"/>
                </a:lnSpc>
                <a:spcBef>
                  <a:spcPts val="0"/>
                </a:spcBef>
                <a:spcAft>
                  <a:spcPts val="0"/>
                </a:spcAft>
                <a:buClrTx/>
                <a:buSzTx/>
                <a:buFontTx/>
                <a:buNone/>
                <a:tabLst/>
                <a:defRPr/>
              </a:pPr>
              <a:r>
                <a:rPr kumimoji="0" lang="ar-SA" sz="1000" b="1" i="0" u="none" strike="noStrike" kern="1200" cap="none" spc="0" normalizeH="0" baseline="0" noProof="0" dirty="0">
                  <a:ln>
                    <a:noFill/>
                  </a:ln>
                  <a:solidFill>
                    <a:srgbClr val="575756">
                      <a:lumMod val="50000"/>
                    </a:srgbClr>
                  </a:solidFill>
                  <a:effectLst/>
                  <a:uLnTx/>
                  <a:uFillTx/>
                  <a:latin typeface="SST Arabic" panose="020B0504030504020204" pitchFamily="34" charset="-78"/>
                  <a:ea typeface="+mn-ea"/>
                  <a:cs typeface="SST Arabic" panose="020B0504030504020204" pitchFamily="34" charset="-78"/>
                </a:rPr>
                <a:t>محضر جمركي </a:t>
              </a:r>
            </a:p>
          </p:txBody>
        </p:sp>
        <p:sp>
          <p:nvSpPr>
            <p:cNvPr id="148" name="Rectangle 147">
              <a:extLst>
                <a:ext uri="{FF2B5EF4-FFF2-40B4-BE49-F238E27FC236}">
                  <a16:creationId xmlns:a16="http://schemas.microsoft.com/office/drawing/2014/main" id="{56DE0DA6-3E7B-48C0-879D-68897E759D07}"/>
                </a:ext>
              </a:extLst>
            </p:cNvPr>
            <p:cNvSpPr/>
            <p:nvPr/>
          </p:nvSpPr>
          <p:spPr>
            <a:xfrm>
              <a:off x="9322314" y="5074417"/>
              <a:ext cx="1168643" cy="31388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575756">
                      <a:lumMod val="50000"/>
                    </a:srgbClr>
                  </a:solidFill>
                  <a:effectLst/>
                  <a:uLnTx/>
                  <a:uFillTx/>
                  <a:latin typeface="SST Arabic" panose="020B0504030504020204" pitchFamily="34" charset="-78"/>
                  <a:ea typeface="+mn-ea"/>
                  <a:cs typeface="SST Arabic" panose="020B0504030504020204" pitchFamily="34" charset="-78"/>
                </a:rPr>
                <a:t>0</a:t>
              </a:r>
            </a:p>
          </p:txBody>
        </p:sp>
        <p:sp>
          <p:nvSpPr>
            <p:cNvPr id="149" name="Rectangle 148">
              <a:extLst>
                <a:ext uri="{FF2B5EF4-FFF2-40B4-BE49-F238E27FC236}">
                  <a16:creationId xmlns:a16="http://schemas.microsoft.com/office/drawing/2014/main" id="{093B0865-FCD8-4782-A577-64152827B545}"/>
                </a:ext>
              </a:extLst>
            </p:cNvPr>
            <p:cNvSpPr/>
            <p:nvPr/>
          </p:nvSpPr>
          <p:spPr>
            <a:xfrm>
              <a:off x="9323566" y="5369931"/>
              <a:ext cx="1168643" cy="31388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575756">
                      <a:lumMod val="50000"/>
                    </a:srgbClr>
                  </a:solidFill>
                  <a:effectLst/>
                  <a:uLnTx/>
                  <a:uFillTx/>
                  <a:latin typeface="SST Arabic" panose="020B0504030504020204" pitchFamily="34" charset="-78"/>
                  <a:ea typeface="+mn-ea"/>
                  <a:cs typeface="SST Arabic" panose="020B0504030504020204" pitchFamily="34" charset="-78"/>
                </a:rPr>
                <a:t>0</a:t>
              </a:r>
            </a:p>
          </p:txBody>
        </p:sp>
      </p:grpSp>
      <p:grpSp>
        <p:nvGrpSpPr>
          <p:cNvPr id="159" name="Group 158">
            <a:extLst>
              <a:ext uri="{FF2B5EF4-FFF2-40B4-BE49-F238E27FC236}">
                <a16:creationId xmlns:a16="http://schemas.microsoft.com/office/drawing/2014/main" id="{5B91EF7A-6F55-4B00-9726-DD2E236DE7EA}"/>
              </a:ext>
            </a:extLst>
          </p:cNvPr>
          <p:cNvGrpSpPr/>
          <p:nvPr/>
        </p:nvGrpSpPr>
        <p:grpSpPr>
          <a:xfrm>
            <a:off x="3647984" y="1806312"/>
            <a:ext cx="4948522" cy="500434"/>
            <a:chOff x="7803349" y="1464297"/>
            <a:chExt cx="5245402" cy="567080"/>
          </a:xfrm>
        </p:grpSpPr>
        <p:sp>
          <p:nvSpPr>
            <p:cNvPr id="173" name="Rectangle 172">
              <a:extLst>
                <a:ext uri="{FF2B5EF4-FFF2-40B4-BE49-F238E27FC236}">
                  <a16:creationId xmlns:a16="http://schemas.microsoft.com/office/drawing/2014/main" id="{C2B2355C-FDF1-46F5-A7A2-23D0FEBD7DE3}"/>
                </a:ext>
              </a:extLst>
            </p:cNvPr>
            <p:cNvSpPr/>
            <p:nvPr/>
          </p:nvSpPr>
          <p:spPr>
            <a:xfrm>
              <a:off x="7803349" y="1676209"/>
              <a:ext cx="4391025" cy="26161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SA" sz="1100" b="1" i="0" u="none" strike="noStrike" kern="1200" cap="none" spc="0" normalizeH="0" baseline="0" noProof="0" dirty="0">
                  <a:ln>
                    <a:noFill/>
                  </a:ln>
                  <a:solidFill>
                    <a:srgbClr val="575756">
                      <a:lumMod val="50000"/>
                    </a:srgbClr>
                  </a:solidFill>
                  <a:effectLst/>
                  <a:uLnTx/>
                  <a:uFillTx/>
                  <a:latin typeface="SST Arabic" panose="020B0504030504020204" pitchFamily="34" charset="-78"/>
                  <a:ea typeface="+mn-ea"/>
                  <a:cs typeface="SST Arabic" panose="020B0504030504020204" pitchFamily="34" charset="-78"/>
                </a:rPr>
                <a:t>الحد الأدنى </a:t>
              </a:r>
            </a:p>
          </p:txBody>
        </p:sp>
        <p:grpSp>
          <p:nvGrpSpPr>
            <p:cNvPr id="174" name="Group 173">
              <a:extLst>
                <a:ext uri="{FF2B5EF4-FFF2-40B4-BE49-F238E27FC236}">
                  <a16:creationId xmlns:a16="http://schemas.microsoft.com/office/drawing/2014/main" id="{7EDCAC11-338C-473F-AF6B-D58C4BC58A89}"/>
                </a:ext>
              </a:extLst>
            </p:cNvPr>
            <p:cNvGrpSpPr/>
            <p:nvPr/>
          </p:nvGrpSpPr>
          <p:grpSpPr>
            <a:xfrm>
              <a:off x="8657726" y="1464297"/>
              <a:ext cx="4391025" cy="567080"/>
              <a:chOff x="8783137" y="1500618"/>
              <a:chExt cx="4391025" cy="567080"/>
            </a:xfrm>
          </p:grpSpPr>
          <p:sp>
            <p:nvSpPr>
              <p:cNvPr id="175" name="Arrow: Right 174">
                <a:extLst>
                  <a:ext uri="{FF2B5EF4-FFF2-40B4-BE49-F238E27FC236}">
                    <a16:creationId xmlns:a16="http://schemas.microsoft.com/office/drawing/2014/main" id="{02A2CF19-3C6A-4CC8-AAA5-259A60AD5FDB}"/>
                  </a:ext>
                </a:extLst>
              </p:cNvPr>
              <p:cNvSpPr/>
              <p:nvPr/>
            </p:nvSpPr>
            <p:spPr>
              <a:xfrm rot="5400000" flipV="1">
                <a:off x="10465246" y="1563689"/>
                <a:ext cx="485775" cy="359633"/>
              </a:xfrm>
              <a:prstGeom prst="rightArrow">
                <a:avLst>
                  <a:gd name="adj1" fmla="val 50000"/>
                  <a:gd name="adj2" fmla="val 52648"/>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ymbio AR+LT"/>
                  <a:ea typeface="+mn-ea"/>
                  <a:cs typeface="Symbio AR+LT"/>
                </a:endParaRPr>
              </a:p>
            </p:txBody>
          </p:sp>
          <p:sp>
            <p:nvSpPr>
              <p:cNvPr id="176" name="Rectangle 175">
                <a:extLst>
                  <a:ext uri="{FF2B5EF4-FFF2-40B4-BE49-F238E27FC236}">
                    <a16:creationId xmlns:a16="http://schemas.microsoft.com/office/drawing/2014/main" id="{F0CD581C-A54A-42ED-92C8-978E21666852}"/>
                  </a:ext>
                </a:extLst>
              </p:cNvPr>
              <p:cNvSpPr/>
              <p:nvPr/>
            </p:nvSpPr>
            <p:spPr>
              <a:xfrm>
                <a:off x="8783137" y="1790699"/>
                <a:ext cx="4391025"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SA" sz="1200" b="1" i="0" u="none" strike="noStrike" kern="1200" cap="none" spc="0" normalizeH="0" baseline="0" noProof="0" dirty="0">
                    <a:ln>
                      <a:noFill/>
                    </a:ln>
                    <a:solidFill>
                      <a:srgbClr val="C00000"/>
                    </a:solidFill>
                    <a:effectLst/>
                    <a:uLnTx/>
                    <a:uFillTx/>
                    <a:latin typeface="SST Arabic" panose="020B0504030504020204" pitchFamily="34" charset="-78"/>
                    <a:ea typeface="+mn-ea"/>
                    <a:cs typeface="SST Arabic" panose="020B0504030504020204" pitchFamily="34" charset="-78"/>
                  </a:rPr>
                  <a:t>%40</a:t>
                </a:r>
              </a:p>
            </p:txBody>
          </p:sp>
        </p:grpSp>
      </p:grpSp>
      <p:grpSp>
        <p:nvGrpSpPr>
          <p:cNvPr id="160" name="Group 159">
            <a:extLst>
              <a:ext uri="{FF2B5EF4-FFF2-40B4-BE49-F238E27FC236}">
                <a16:creationId xmlns:a16="http://schemas.microsoft.com/office/drawing/2014/main" id="{BAC5DAD2-D6ED-49A1-8CC3-B61D2BA6F490}"/>
              </a:ext>
            </a:extLst>
          </p:cNvPr>
          <p:cNvGrpSpPr/>
          <p:nvPr/>
        </p:nvGrpSpPr>
        <p:grpSpPr>
          <a:xfrm>
            <a:off x="3612173" y="2885749"/>
            <a:ext cx="4948522" cy="500434"/>
            <a:chOff x="7803349" y="1464297"/>
            <a:chExt cx="5245402" cy="567080"/>
          </a:xfrm>
        </p:grpSpPr>
        <p:sp>
          <p:nvSpPr>
            <p:cNvPr id="169" name="Rectangle 168">
              <a:extLst>
                <a:ext uri="{FF2B5EF4-FFF2-40B4-BE49-F238E27FC236}">
                  <a16:creationId xmlns:a16="http://schemas.microsoft.com/office/drawing/2014/main" id="{A7D0B540-EBB8-4C63-971B-D335B028BEF1}"/>
                </a:ext>
              </a:extLst>
            </p:cNvPr>
            <p:cNvSpPr/>
            <p:nvPr/>
          </p:nvSpPr>
          <p:spPr>
            <a:xfrm>
              <a:off x="7803349" y="1684959"/>
              <a:ext cx="4391025" cy="26161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SA" sz="1100" b="1" i="0" u="none" strike="noStrike" kern="1200" cap="none" spc="0" normalizeH="0" baseline="0" noProof="0" dirty="0">
                  <a:ln>
                    <a:noFill/>
                  </a:ln>
                  <a:solidFill>
                    <a:srgbClr val="575756">
                      <a:lumMod val="50000"/>
                    </a:srgbClr>
                  </a:solidFill>
                  <a:effectLst/>
                  <a:uLnTx/>
                  <a:uFillTx/>
                  <a:latin typeface="SST Arabic" panose="020B0504030504020204" pitchFamily="34" charset="-78"/>
                  <a:ea typeface="+mn-ea"/>
                  <a:cs typeface="SST Arabic" panose="020B0504030504020204" pitchFamily="34" charset="-78"/>
                </a:rPr>
                <a:t>الحد الأعلى </a:t>
              </a:r>
            </a:p>
          </p:txBody>
        </p:sp>
        <p:grpSp>
          <p:nvGrpSpPr>
            <p:cNvPr id="170" name="Group 169">
              <a:extLst>
                <a:ext uri="{FF2B5EF4-FFF2-40B4-BE49-F238E27FC236}">
                  <a16:creationId xmlns:a16="http://schemas.microsoft.com/office/drawing/2014/main" id="{B59ACA5E-15F5-4117-8F48-D0E22896129F}"/>
                </a:ext>
              </a:extLst>
            </p:cNvPr>
            <p:cNvGrpSpPr/>
            <p:nvPr/>
          </p:nvGrpSpPr>
          <p:grpSpPr>
            <a:xfrm>
              <a:off x="8657726" y="1464297"/>
              <a:ext cx="4391025" cy="567080"/>
              <a:chOff x="8783137" y="1500618"/>
              <a:chExt cx="4391025" cy="567080"/>
            </a:xfrm>
          </p:grpSpPr>
          <p:sp>
            <p:nvSpPr>
              <p:cNvPr id="171" name="Arrow: Right 170">
                <a:extLst>
                  <a:ext uri="{FF2B5EF4-FFF2-40B4-BE49-F238E27FC236}">
                    <a16:creationId xmlns:a16="http://schemas.microsoft.com/office/drawing/2014/main" id="{7DCD6DFC-2203-400E-9BC6-97917AE70E29}"/>
                  </a:ext>
                </a:extLst>
              </p:cNvPr>
              <p:cNvSpPr/>
              <p:nvPr/>
            </p:nvSpPr>
            <p:spPr>
              <a:xfrm rot="16200000">
                <a:off x="10465246" y="1563689"/>
                <a:ext cx="485775" cy="359633"/>
              </a:xfrm>
              <a:prstGeom prst="rightArrow">
                <a:avLst>
                  <a:gd name="adj1" fmla="val 50000"/>
                  <a:gd name="adj2" fmla="val 5264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ymbio AR+LT"/>
                  <a:ea typeface="+mn-ea"/>
                  <a:cs typeface="Symbio AR+LT"/>
                </a:endParaRPr>
              </a:p>
            </p:txBody>
          </p:sp>
          <p:sp>
            <p:nvSpPr>
              <p:cNvPr id="172" name="Rectangle 171">
                <a:extLst>
                  <a:ext uri="{FF2B5EF4-FFF2-40B4-BE49-F238E27FC236}">
                    <a16:creationId xmlns:a16="http://schemas.microsoft.com/office/drawing/2014/main" id="{80CB59EF-5D54-441F-954D-2EB17BF2B3EB}"/>
                  </a:ext>
                </a:extLst>
              </p:cNvPr>
              <p:cNvSpPr/>
              <p:nvPr/>
            </p:nvSpPr>
            <p:spPr>
              <a:xfrm>
                <a:off x="8783137" y="1790699"/>
                <a:ext cx="4391025"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SA" sz="1200" b="1" i="0" u="none" strike="noStrike" kern="1200" cap="none" spc="0" normalizeH="0" baseline="0" noProof="0" dirty="0">
                    <a:ln>
                      <a:noFill/>
                    </a:ln>
                    <a:solidFill>
                      <a:srgbClr val="C00000"/>
                    </a:solidFill>
                    <a:effectLst/>
                    <a:uLnTx/>
                    <a:uFillTx/>
                    <a:latin typeface="SST Arabic" panose="020B0504030504020204" pitchFamily="34" charset="-78"/>
                    <a:ea typeface="+mn-ea"/>
                    <a:cs typeface="SST Arabic" panose="020B0504030504020204" pitchFamily="34" charset="-78"/>
                  </a:rPr>
                  <a:t>%40</a:t>
                </a:r>
              </a:p>
            </p:txBody>
          </p:sp>
        </p:grpSp>
      </p:grpSp>
      <p:sp>
        <p:nvSpPr>
          <p:cNvPr id="161" name="Rectangle 160">
            <a:extLst>
              <a:ext uri="{FF2B5EF4-FFF2-40B4-BE49-F238E27FC236}">
                <a16:creationId xmlns:a16="http://schemas.microsoft.com/office/drawing/2014/main" id="{C4B8CB1E-6637-4CC4-93AD-9BD3E925EC05}"/>
              </a:ext>
            </a:extLst>
          </p:cNvPr>
          <p:cNvSpPr/>
          <p:nvPr/>
        </p:nvSpPr>
        <p:spPr>
          <a:xfrm>
            <a:off x="5486871" y="3981704"/>
            <a:ext cx="1102500"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SA" sz="1200" b="1" i="0" u="none" strike="noStrike" kern="1200" cap="none" spc="0" normalizeH="0" baseline="0" noProof="0" dirty="0">
                <a:ln>
                  <a:noFill/>
                </a:ln>
                <a:solidFill>
                  <a:srgbClr val="575756">
                    <a:lumMod val="50000"/>
                  </a:srgbClr>
                </a:solidFill>
                <a:effectLst/>
                <a:uLnTx/>
                <a:uFillTx/>
                <a:latin typeface="SST Arabic" panose="020B0504030504020204" pitchFamily="34" charset="-78"/>
                <a:ea typeface="+mn-ea"/>
                <a:cs typeface="SST Arabic" panose="020B0504030504020204" pitchFamily="34" charset="-78"/>
              </a:rPr>
              <a:t>بيان</a:t>
            </a:r>
            <a:r>
              <a:rPr kumimoji="0" lang="en-US" sz="1200" b="1" i="0" u="none" strike="noStrike" kern="1200" cap="none" spc="0" normalizeH="0" baseline="0" noProof="0" dirty="0">
                <a:ln>
                  <a:noFill/>
                </a:ln>
                <a:solidFill>
                  <a:srgbClr val="575756">
                    <a:lumMod val="50000"/>
                  </a:srgbClr>
                </a:solidFill>
                <a:effectLst/>
                <a:uLnTx/>
                <a:uFillTx/>
                <a:latin typeface="SST Arabic" panose="020B0504030504020204" pitchFamily="34" charset="-78"/>
                <a:ea typeface="+mn-ea"/>
                <a:cs typeface="SST Arabic" panose="020B0504030504020204" pitchFamily="34" charset="-78"/>
              </a:rPr>
              <a:t> </a:t>
            </a:r>
            <a:r>
              <a:rPr kumimoji="0" lang="ar-SA" sz="1200" b="1" i="0" u="none" strike="noStrike" kern="1200" cap="none" spc="0" normalizeH="0" baseline="0" noProof="0" dirty="0">
                <a:ln>
                  <a:noFill/>
                </a:ln>
                <a:solidFill>
                  <a:srgbClr val="575756">
                    <a:lumMod val="50000"/>
                  </a:srgbClr>
                </a:solidFill>
                <a:effectLst/>
                <a:uLnTx/>
                <a:uFillTx/>
                <a:latin typeface="SST Arabic" panose="020B0504030504020204" pitchFamily="34" charset="-78"/>
                <a:ea typeface="+mn-ea"/>
                <a:cs typeface="SST Arabic" panose="020B0504030504020204" pitchFamily="34" charset="-78"/>
              </a:rPr>
              <a:t>3</a:t>
            </a:r>
            <a:r>
              <a:rPr kumimoji="0" lang="en-US" sz="1200" b="1" i="0" u="none" strike="noStrike" kern="1200" cap="none" spc="0" normalizeH="0" baseline="0" noProof="0" dirty="0">
                <a:ln>
                  <a:noFill/>
                </a:ln>
                <a:solidFill>
                  <a:srgbClr val="575756">
                    <a:lumMod val="50000"/>
                  </a:srgbClr>
                </a:solidFill>
                <a:effectLst/>
                <a:uLnTx/>
                <a:uFillTx/>
                <a:latin typeface="SST Arabic" panose="020B0504030504020204" pitchFamily="34" charset="-78"/>
                <a:ea typeface="+mn-ea"/>
                <a:cs typeface="SST Arabic" panose="020B0504030504020204" pitchFamily="34" charset="-78"/>
              </a:rPr>
              <a:t>,</a:t>
            </a:r>
            <a:r>
              <a:rPr kumimoji="0" lang="ar-SA" sz="1200" b="1" i="0" u="none" strike="noStrike" kern="1200" cap="none" spc="0" normalizeH="0" baseline="0" noProof="0" dirty="0">
                <a:ln>
                  <a:noFill/>
                </a:ln>
                <a:solidFill>
                  <a:srgbClr val="575756">
                    <a:lumMod val="50000"/>
                  </a:srgbClr>
                </a:solidFill>
                <a:effectLst/>
                <a:uLnTx/>
                <a:uFillTx/>
                <a:latin typeface="SST Arabic" panose="020B0504030504020204" pitchFamily="34" charset="-78"/>
                <a:ea typeface="+mn-ea"/>
                <a:cs typeface="SST Arabic" panose="020B0504030504020204" pitchFamily="34" charset="-78"/>
              </a:rPr>
              <a:t>326</a:t>
            </a:r>
            <a:endParaRPr kumimoji="0" lang="en-US" sz="1200" b="1" i="0" u="none" strike="noStrike" kern="1200" cap="none" spc="0" normalizeH="0" baseline="0" noProof="0" dirty="0">
              <a:ln>
                <a:noFill/>
              </a:ln>
              <a:solidFill>
                <a:srgbClr val="575756">
                  <a:lumMod val="50000"/>
                </a:srgbClr>
              </a:solidFill>
              <a:effectLst/>
              <a:uLnTx/>
              <a:uFillTx/>
              <a:latin typeface="SST Arabic" panose="020B0504030504020204" pitchFamily="34" charset="-78"/>
              <a:ea typeface="+mn-ea"/>
              <a:cs typeface="SST Arabic" panose="020B0504030504020204" pitchFamily="34" charset="-78"/>
            </a:endParaRPr>
          </a:p>
        </p:txBody>
      </p:sp>
      <p:grpSp>
        <p:nvGrpSpPr>
          <p:cNvPr id="162" name="Group 161">
            <a:extLst>
              <a:ext uri="{FF2B5EF4-FFF2-40B4-BE49-F238E27FC236}">
                <a16:creationId xmlns:a16="http://schemas.microsoft.com/office/drawing/2014/main" id="{C23DC77B-02F5-4A1B-ABA2-5061A05038AB}"/>
              </a:ext>
            </a:extLst>
          </p:cNvPr>
          <p:cNvGrpSpPr/>
          <p:nvPr/>
        </p:nvGrpSpPr>
        <p:grpSpPr>
          <a:xfrm>
            <a:off x="5162240" y="4997782"/>
            <a:ext cx="1739201" cy="542060"/>
            <a:chOff x="9322314" y="5032680"/>
            <a:chExt cx="1843539" cy="614250"/>
          </a:xfrm>
        </p:grpSpPr>
        <p:sp>
          <p:nvSpPr>
            <p:cNvPr id="163" name="Rectangle: Rounded Corners 162">
              <a:extLst>
                <a:ext uri="{FF2B5EF4-FFF2-40B4-BE49-F238E27FC236}">
                  <a16:creationId xmlns:a16="http://schemas.microsoft.com/office/drawing/2014/main" id="{C5C22025-D206-4E65-B290-FADE026A2E76}"/>
                </a:ext>
              </a:extLst>
            </p:cNvPr>
            <p:cNvSpPr/>
            <p:nvPr/>
          </p:nvSpPr>
          <p:spPr>
            <a:xfrm>
              <a:off x="9532258" y="5092073"/>
              <a:ext cx="717921" cy="225486"/>
            </a:xfrm>
            <a:prstGeom prst="roundRect">
              <a:avLst/>
            </a:prstGeom>
            <a:solidFill>
              <a:srgbClr val="FF0000">
                <a:alpha val="20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ymbio AR+LT"/>
                <a:ea typeface="+mn-ea"/>
                <a:cs typeface="Symbio AR+LT"/>
              </a:endParaRPr>
            </a:p>
          </p:txBody>
        </p:sp>
        <p:sp>
          <p:nvSpPr>
            <p:cNvPr id="164" name="Rectangle 163">
              <a:extLst>
                <a:ext uri="{FF2B5EF4-FFF2-40B4-BE49-F238E27FC236}">
                  <a16:creationId xmlns:a16="http://schemas.microsoft.com/office/drawing/2014/main" id="{00325A5F-977A-470D-9D1F-C31FA519A8CC}"/>
                </a:ext>
              </a:extLst>
            </p:cNvPr>
            <p:cNvSpPr/>
            <p:nvPr/>
          </p:nvSpPr>
          <p:spPr>
            <a:xfrm>
              <a:off x="9957830" y="5032680"/>
              <a:ext cx="1168643" cy="303929"/>
            </a:xfrm>
            <a:prstGeom prst="rect">
              <a:avLst/>
            </a:prstGeom>
          </p:spPr>
          <p:txBody>
            <a:bodyPr wrap="square">
              <a:spAutoFit/>
            </a:bodyPr>
            <a:lstStyle/>
            <a:p>
              <a:pPr marL="0" marR="0" lvl="0" indent="0" algn="r" defTabSz="914400" rtl="0" eaLnBrk="1" fontAlgn="auto" latinLnBrk="0" hangingPunct="1">
                <a:lnSpc>
                  <a:spcPct val="150000"/>
                </a:lnSpc>
                <a:spcBef>
                  <a:spcPts val="0"/>
                </a:spcBef>
                <a:spcAft>
                  <a:spcPts val="0"/>
                </a:spcAft>
                <a:buClrTx/>
                <a:buSzTx/>
                <a:buFontTx/>
                <a:buNone/>
                <a:tabLst/>
                <a:defRPr/>
              </a:pPr>
              <a:r>
                <a:rPr kumimoji="0" lang="ar-SA" sz="1000" b="1" i="0" u="none" strike="noStrike" kern="1200" cap="none" spc="0" normalizeH="0" baseline="0" noProof="0" dirty="0">
                  <a:ln>
                    <a:noFill/>
                  </a:ln>
                  <a:solidFill>
                    <a:srgbClr val="575756">
                      <a:lumMod val="50000"/>
                    </a:srgbClr>
                  </a:solidFill>
                  <a:effectLst/>
                  <a:uLnTx/>
                  <a:uFillTx/>
                  <a:latin typeface="SST Arabic" panose="020B0504030504020204" pitchFamily="34" charset="-78"/>
                  <a:ea typeface="+mn-ea"/>
                  <a:cs typeface="SST Arabic" panose="020B0504030504020204" pitchFamily="34" charset="-78"/>
                </a:rPr>
                <a:t>محضر امني </a:t>
              </a:r>
            </a:p>
          </p:txBody>
        </p:sp>
        <p:sp>
          <p:nvSpPr>
            <p:cNvPr id="165" name="Rectangle: Rounded Corners 164">
              <a:extLst>
                <a:ext uri="{FF2B5EF4-FFF2-40B4-BE49-F238E27FC236}">
                  <a16:creationId xmlns:a16="http://schemas.microsoft.com/office/drawing/2014/main" id="{E4B22C16-C867-4438-B501-38531A70E89D}"/>
                </a:ext>
              </a:extLst>
            </p:cNvPr>
            <p:cNvSpPr/>
            <p:nvPr/>
          </p:nvSpPr>
          <p:spPr>
            <a:xfrm>
              <a:off x="9532258" y="5386813"/>
              <a:ext cx="717921" cy="225486"/>
            </a:xfrm>
            <a:prstGeom prst="roundRect">
              <a:avLst/>
            </a:prstGeom>
            <a:solidFill>
              <a:srgbClr val="FFC000">
                <a:alpha val="20000"/>
              </a:srgbClr>
            </a:solidFill>
            <a:ln>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ymbio AR+LT"/>
                <a:ea typeface="+mn-ea"/>
                <a:cs typeface="Symbio AR+LT"/>
              </a:endParaRPr>
            </a:p>
          </p:txBody>
        </p:sp>
        <p:sp>
          <p:nvSpPr>
            <p:cNvPr id="166" name="Rectangle 165">
              <a:extLst>
                <a:ext uri="{FF2B5EF4-FFF2-40B4-BE49-F238E27FC236}">
                  <a16:creationId xmlns:a16="http://schemas.microsoft.com/office/drawing/2014/main" id="{CD6F3D9C-A6C2-4D23-BECE-565F974C0BD0}"/>
                </a:ext>
              </a:extLst>
            </p:cNvPr>
            <p:cNvSpPr/>
            <p:nvPr/>
          </p:nvSpPr>
          <p:spPr>
            <a:xfrm>
              <a:off x="9997209" y="5308370"/>
              <a:ext cx="1168644" cy="303929"/>
            </a:xfrm>
            <a:prstGeom prst="rect">
              <a:avLst/>
            </a:prstGeom>
          </p:spPr>
          <p:txBody>
            <a:bodyPr wrap="square">
              <a:spAutoFit/>
            </a:bodyPr>
            <a:lstStyle/>
            <a:p>
              <a:pPr marL="0" marR="0" lvl="0" indent="0" algn="r" defTabSz="914400" rtl="0" eaLnBrk="1" fontAlgn="auto" latinLnBrk="0" hangingPunct="1">
                <a:lnSpc>
                  <a:spcPct val="150000"/>
                </a:lnSpc>
                <a:spcBef>
                  <a:spcPts val="0"/>
                </a:spcBef>
                <a:spcAft>
                  <a:spcPts val="0"/>
                </a:spcAft>
                <a:buClrTx/>
                <a:buSzTx/>
                <a:buFontTx/>
                <a:buNone/>
                <a:tabLst/>
                <a:defRPr/>
              </a:pPr>
              <a:r>
                <a:rPr kumimoji="0" lang="ar-SA" sz="1000" b="1" i="0" u="none" strike="noStrike" kern="1200" cap="none" spc="0" normalizeH="0" baseline="0" noProof="0" dirty="0">
                  <a:ln>
                    <a:noFill/>
                  </a:ln>
                  <a:solidFill>
                    <a:srgbClr val="575756">
                      <a:lumMod val="50000"/>
                    </a:srgbClr>
                  </a:solidFill>
                  <a:effectLst/>
                  <a:uLnTx/>
                  <a:uFillTx/>
                  <a:latin typeface="SST Arabic" panose="020B0504030504020204" pitchFamily="34" charset="-78"/>
                  <a:ea typeface="+mn-ea"/>
                  <a:cs typeface="SST Arabic" panose="020B0504030504020204" pitchFamily="34" charset="-78"/>
                </a:rPr>
                <a:t>محضر جمركي </a:t>
              </a:r>
            </a:p>
          </p:txBody>
        </p:sp>
        <p:sp>
          <p:nvSpPr>
            <p:cNvPr id="167" name="Rectangle 166">
              <a:extLst>
                <a:ext uri="{FF2B5EF4-FFF2-40B4-BE49-F238E27FC236}">
                  <a16:creationId xmlns:a16="http://schemas.microsoft.com/office/drawing/2014/main" id="{36AFD0D9-66B0-4038-9CD3-60D29CD9315B}"/>
                </a:ext>
              </a:extLst>
            </p:cNvPr>
            <p:cNvSpPr/>
            <p:nvPr/>
          </p:nvSpPr>
          <p:spPr>
            <a:xfrm>
              <a:off x="9322314" y="5074417"/>
              <a:ext cx="116864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SA" sz="1200" b="1" i="0" u="none" strike="noStrike" kern="1200" cap="none" spc="0" normalizeH="0" baseline="0" noProof="0" dirty="0">
                  <a:ln>
                    <a:noFill/>
                  </a:ln>
                  <a:solidFill>
                    <a:srgbClr val="575756">
                      <a:lumMod val="50000"/>
                    </a:srgbClr>
                  </a:solidFill>
                  <a:effectLst/>
                  <a:uLnTx/>
                  <a:uFillTx/>
                  <a:latin typeface="SST Arabic" panose="020B0504030504020204" pitchFamily="34" charset="-78"/>
                  <a:ea typeface="+mn-ea"/>
                  <a:cs typeface="SST Arabic" panose="020B0504030504020204" pitchFamily="34" charset="-78"/>
                </a:rPr>
                <a:t>3</a:t>
              </a:r>
              <a:endParaRPr kumimoji="0" lang="en-US" sz="1200" b="1" i="0" u="none" strike="noStrike" kern="1200" cap="none" spc="0" normalizeH="0" baseline="0" noProof="0" dirty="0">
                <a:ln>
                  <a:noFill/>
                </a:ln>
                <a:solidFill>
                  <a:srgbClr val="575756">
                    <a:lumMod val="50000"/>
                  </a:srgbClr>
                </a:solidFill>
                <a:effectLst/>
                <a:uLnTx/>
                <a:uFillTx/>
                <a:latin typeface="SST Arabic" panose="020B0504030504020204" pitchFamily="34" charset="-78"/>
                <a:ea typeface="+mn-ea"/>
                <a:cs typeface="SST Arabic" panose="020B0504030504020204" pitchFamily="34" charset="-78"/>
              </a:endParaRPr>
            </a:p>
          </p:txBody>
        </p:sp>
        <p:sp>
          <p:nvSpPr>
            <p:cNvPr id="168" name="Rectangle 167">
              <a:extLst>
                <a:ext uri="{FF2B5EF4-FFF2-40B4-BE49-F238E27FC236}">
                  <a16:creationId xmlns:a16="http://schemas.microsoft.com/office/drawing/2014/main" id="{97E56272-7529-4A6C-A9E5-D4AFB0875907}"/>
                </a:ext>
              </a:extLst>
            </p:cNvPr>
            <p:cNvSpPr/>
            <p:nvPr/>
          </p:nvSpPr>
          <p:spPr>
            <a:xfrm>
              <a:off x="9332619" y="5369931"/>
              <a:ext cx="116864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SA" sz="1200" b="1" i="0" u="none" strike="noStrike" kern="1200" cap="none" spc="0" normalizeH="0" baseline="0" noProof="0" dirty="0">
                  <a:ln>
                    <a:noFill/>
                  </a:ln>
                  <a:solidFill>
                    <a:srgbClr val="575756">
                      <a:lumMod val="50000"/>
                    </a:srgbClr>
                  </a:solidFill>
                  <a:effectLst/>
                  <a:uLnTx/>
                  <a:uFillTx/>
                  <a:latin typeface="SST Arabic" panose="020B0504030504020204" pitchFamily="34" charset="-78"/>
                  <a:ea typeface="+mn-ea"/>
                  <a:cs typeface="SST Arabic" panose="020B0504030504020204" pitchFamily="34" charset="-78"/>
                </a:rPr>
                <a:t>3</a:t>
              </a:r>
              <a:endParaRPr kumimoji="0" lang="en-US" sz="1200" b="1" i="0" u="none" strike="noStrike" kern="1200" cap="none" spc="0" normalizeH="0" baseline="0" noProof="0" dirty="0">
                <a:ln>
                  <a:noFill/>
                </a:ln>
                <a:solidFill>
                  <a:srgbClr val="575756">
                    <a:lumMod val="50000"/>
                  </a:srgbClr>
                </a:solidFill>
                <a:effectLst/>
                <a:uLnTx/>
                <a:uFillTx/>
                <a:latin typeface="SST Arabic" panose="020B0504030504020204" pitchFamily="34" charset="-78"/>
                <a:ea typeface="+mn-ea"/>
                <a:cs typeface="SST Arabic" panose="020B0504030504020204" pitchFamily="34" charset="-78"/>
              </a:endParaRPr>
            </a:p>
          </p:txBody>
        </p:sp>
      </p:grpSp>
      <p:grpSp>
        <p:nvGrpSpPr>
          <p:cNvPr id="179" name="Group 178">
            <a:extLst>
              <a:ext uri="{FF2B5EF4-FFF2-40B4-BE49-F238E27FC236}">
                <a16:creationId xmlns:a16="http://schemas.microsoft.com/office/drawing/2014/main" id="{F7809D61-3F75-4479-BE40-B25435AA00AF}"/>
              </a:ext>
            </a:extLst>
          </p:cNvPr>
          <p:cNvGrpSpPr/>
          <p:nvPr/>
        </p:nvGrpSpPr>
        <p:grpSpPr>
          <a:xfrm>
            <a:off x="1023733" y="1853589"/>
            <a:ext cx="4948522" cy="500434"/>
            <a:chOff x="7803349" y="1464297"/>
            <a:chExt cx="5245402" cy="567080"/>
          </a:xfrm>
        </p:grpSpPr>
        <p:sp>
          <p:nvSpPr>
            <p:cNvPr id="193" name="Rectangle 192">
              <a:extLst>
                <a:ext uri="{FF2B5EF4-FFF2-40B4-BE49-F238E27FC236}">
                  <a16:creationId xmlns:a16="http://schemas.microsoft.com/office/drawing/2014/main" id="{9C951ECD-4442-4F3B-B4E9-8CAFF88F0CF0}"/>
                </a:ext>
              </a:extLst>
            </p:cNvPr>
            <p:cNvSpPr/>
            <p:nvPr/>
          </p:nvSpPr>
          <p:spPr>
            <a:xfrm>
              <a:off x="7803349" y="1676209"/>
              <a:ext cx="4391025" cy="26161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SA" sz="1100" b="1" i="0" u="none" strike="noStrike" kern="1200" cap="none" spc="0" normalizeH="0" baseline="0" noProof="0" dirty="0">
                  <a:ln>
                    <a:noFill/>
                  </a:ln>
                  <a:solidFill>
                    <a:srgbClr val="575756">
                      <a:lumMod val="50000"/>
                    </a:srgbClr>
                  </a:solidFill>
                  <a:effectLst/>
                  <a:uLnTx/>
                  <a:uFillTx/>
                  <a:latin typeface="SST Arabic" panose="020B0504030504020204" pitchFamily="34" charset="-78"/>
                  <a:ea typeface="+mn-ea"/>
                  <a:cs typeface="SST Arabic" panose="020B0504030504020204" pitchFamily="34" charset="-78"/>
                </a:rPr>
                <a:t>الحد الأدنى </a:t>
              </a:r>
            </a:p>
          </p:txBody>
        </p:sp>
        <p:grpSp>
          <p:nvGrpSpPr>
            <p:cNvPr id="194" name="Group 193">
              <a:extLst>
                <a:ext uri="{FF2B5EF4-FFF2-40B4-BE49-F238E27FC236}">
                  <a16:creationId xmlns:a16="http://schemas.microsoft.com/office/drawing/2014/main" id="{DFCF4837-79DE-4FA3-8AB3-9405FC0B5899}"/>
                </a:ext>
              </a:extLst>
            </p:cNvPr>
            <p:cNvGrpSpPr/>
            <p:nvPr/>
          </p:nvGrpSpPr>
          <p:grpSpPr>
            <a:xfrm>
              <a:off x="8657726" y="1464297"/>
              <a:ext cx="4391025" cy="567080"/>
              <a:chOff x="8783137" y="1500618"/>
              <a:chExt cx="4391025" cy="567080"/>
            </a:xfrm>
          </p:grpSpPr>
          <p:sp>
            <p:nvSpPr>
              <p:cNvPr id="195" name="Arrow: Right 194">
                <a:extLst>
                  <a:ext uri="{FF2B5EF4-FFF2-40B4-BE49-F238E27FC236}">
                    <a16:creationId xmlns:a16="http://schemas.microsoft.com/office/drawing/2014/main" id="{188BC770-CD5C-4603-BCE2-D121C9BC6714}"/>
                  </a:ext>
                </a:extLst>
              </p:cNvPr>
              <p:cNvSpPr/>
              <p:nvPr/>
            </p:nvSpPr>
            <p:spPr>
              <a:xfrm rot="5400000" flipV="1">
                <a:off x="10465246" y="1563689"/>
                <a:ext cx="485775" cy="359633"/>
              </a:xfrm>
              <a:prstGeom prst="rightArrow">
                <a:avLst>
                  <a:gd name="adj1" fmla="val 50000"/>
                  <a:gd name="adj2" fmla="val 52648"/>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ymbio AR+LT"/>
                  <a:ea typeface="+mn-ea"/>
                  <a:cs typeface="Symbio AR+LT"/>
                </a:endParaRPr>
              </a:p>
            </p:txBody>
          </p:sp>
          <p:sp>
            <p:nvSpPr>
              <p:cNvPr id="196" name="Rectangle 195">
                <a:extLst>
                  <a:ext uri="{FF2B5EF4-FFF2-40B4-BE49-F238E27FC236}">
                    <a16:creationId xmlns:a16="http://schemas.microsoft.com/office/drawing/2014/main" id="{4CB9EFEB-3344-4025-B9E3-08A9EA10017B}"/>
                  </a:ext>
                </a:extLst>
              </p:cNvPr>
              <p:cNvSpPr/>
              <p:nvPr/>
            </p:nvSpPr>
            <p:spPr>
              <a:xfrm>
                <a:off x="8783137" y="1790699"/>
                <a:ext cx="4391025"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SA" sz="1200" b="1" i="0" u="none" strike="noStrike" kern="1200" cap="none" spc="0" normalizeH="0" baseline="0" noProof="0" dirty="0">
                    <a:ln>
                      <a:noFill/>
                    </a:ln>
                    <a:solidFill>
                      <a:srgbClr val="C00000"/>
                    </a:solidFill>
                    <a:effectLst/>
                    <a:uLnTx/>
                    <a:uFillTx/>
                    <a:latin typeface="SST Arabic" panose="020B0504030504020204" pitchFamily="34" charset="-78"/>
                    <a:ea typeface="+mn-ea"/>
                    <a:cs typeface="SST Arabic" panose="020B0504030504020204" pitchFamily="34" charset="-78"/>
                  </a:rPr>
                  <a:t>%40</a:t>
                </a:r>
              </a:p>
            </p:txBody>
          </p:sp>
        </p:grpSp>
      </p:grpSp>
      <p:grpSp>
        <p:nvGrpSpPr>
          <p:cNvPr id="180" name="Group 179">
            <a:extLst>
              <a:ext uri="{FF2B5EF4-FFF2-40B4-BE49-F238E27FC236}">
                <a16:creationId xmlns:a16="http://schemas.microsoft.com/office/drawing/2014/main" id="{FE565DBA-91F3-4579-AEA7-D7853F659580}"/>
              </a:ext>
            </a:extLst>
          </p:cNvPr>
          <p:cNvGrpSpPr/>
          <p:nvPr/>
        </p:nvGrpSpPr>
        <p:grpSpPr>
          <a:xfrm>
            <a:off x="1036268" y="2885749"/>
            <a:ext cx="4948522" cy="500434"/>
            <a:chOff x="7803349" y="1464297"/>
            <a:chExt cx="5245402" cy="567080"/>
          </a:xfrm>
        </p:grpSpPr>
        <p:sp>
          <p:nvSpPr>
            <p:cNvPr id="189" name="Rectangle 188">
              <a:extLst>
                <a:ext uri="{FF2B5EF4-FFF2-40B4-BE49-F238E27FC236}">
                  <a16:creationId xmlns:a16="http://schemas.microsoft.com/office/drawing/2014/main" id="{D48C47D7-80D3-496C-9962-806B4672AE04}"/>
                </a:ext>
              </a:extLst>
            </p:cNvPr>
            <p:cNvSpPr/>
            <p:nvPr/>
          </p:nvSpPr>
          <p:spPr>
            <a:xfrm>
              <a:off x="7803349" y="1684959"/>
              <a:ext cx="4391025" cy="26161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SA" sz="1100" b="1" i="0" u="none" strike="noStrike" kern="1200" cap="none" spc="0" normalizeH="0" baseline="0" noProof="0" dirty="0">
                  <a:ln>
                    <a:noFill/>
                  </a:ln>
                  <a:solidFill>
                    <a:srgbClr val="575756">
                      <a:lumMod val="50000"/>
                    </a:srgbClr>
                  </a:solidFill>
                  <a:effectLst/>
                  <a:uLnTx/>
                  <a:uFillTx/>
                  <a:latin typeface="SST Arabic" panose="020B0504030504020204" pitchFamily="34" charset="-78"/>
                  <a:ea typeface="+mn-ea"/>
                  <a:cs typeface="SST Arabic" panose="020B0504030504020204" pitchFamily="34" charset="-78"/>
                </a:rPr>
                <a:t>الحد الأدنى  </a:t>
              </a:r>
            </a:p>
          </p:txBody>
        </p:sp>
        <p:grpSp>
          <p:nvGrpSpPr>
            <p:cNvPr id="190" name="Group 189">
              <a:extLst>
                <a:ext uri="{FF2B5EF4-FFF2-40B4-BE49-F238E27FC236}">
                  <a16:creationId xmlns:a16="http://schemas.microsoft.com/office/drawing/2014/main" id="{2D4E3247-CA33-4E72-846C-7A29401DBE1E}"/>
                </a:ext>
              </a:extLst>
            </p:cNvPr>
            <p:cNvGrpSpPr/>
            <p:nvPr/>
          </p:nvGrpSpPr>
          <p:grpSpPr>
            <a:xfrm>
              <a:off x="8657726" y="1464297"/>
              <a:ext cx="4391025" cy="567080"/>
              <a:chOff x="8783137" y="1500618"/>
              <a:chExt cx="4391025" cy="567080"/>
            </a:xfrm>
          </p:grpSpPr>
          <p:sp>
            <p:nvSpPr>
              <p:cNvPr id="191" name="Arrow: Right 190">
                <a:extLst>
                  <a:ext uri="{FF2B5EF4-FFF2-40B4-BE49-F238E27FC236}">
                    <a16:creationId xmlns:a16="http://schemas.microsoft.com/office/drawing/2014/main" id="{5F163FC4-0E42-4A57-B861-9671612E06CC}"/>
                  </a:ext>
                </a:extLst>
              </p:cNvPr>
              <p:cNvSpPr/>
              <p:nvPr/>
            </p:nvSpPr>
            <p:spPr>
              <a:xfrm rot="5400000" flipV="1">
                <a:off x="10465246" y="1563689"/>
                <a:ext cx="485775" cy="359633"/>
              </a:xfrm>
              <a:prstGeom prst="rightArrow">
                <a:avLst>
                  <a:gd name="adj1" fmla="val 50000"/>
                  <a:gd name="adj2" fmla="val 52648"/>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ymbio AR+LT"/>
                  <a:ea typeface="+mn-ea"/>
                  <a:cs typeface="Symbio AR+LT"/>
                </a:endParaRPr>
              </a:p>
            </p:txBody>
          </p:sp>
          <p:sp>
            <p:nvSpPr>
              <p:cNvPr id="192" name="Rectangle 191">
                <a:extLst>
                  <a:ext uri="{FF2B5EF4-FFF2-40B4-BE49-F238E27FC236}">
                    <a16:creationId xmlns:a16="http://schemas.microsoft.com/office/drawing/2014/main" id="{2D521C7A-15D2-4D6B-B32F-994D0F93893A}"/>
                  </a:ext>
                </a:extLst>
              </p:cNvPr>
              <p:cNvSpPr/>
              <p:nvPr/>
            </p:nvSpPr>
            <p:spPr>
              <a:xfrm>
                <a:off x="8783137" y="1790699"/>
                <a:ext cx="4391025"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SA" sz="1200" b="1" i="0" u="none" strike="noStrike" kern="1200" cap="none" spc="0" normalizeH="0" baseline="0" noProof="0" dirty="0">
                    <a:ln>
                      <a:noFill/>
                    </a:ln>
                    <a:solidFill>
                      <a:srgbClr val="C00000"/>
                    </a:solidFill>
                    <a:effectLst/>
                    <a:uLnTx/>
                    <a:uFillTx/>
                    <a:latin typeface="SST Arabic" panose="020B0504030504020204" pitchFamily="34" charset="-78"/>
                    <a:ea typeface="+mn-ea"/>
                    <a:cs typeface="SST Arabic" panose="020B0504030504020204" pitchFamily="34" charset="-78"/>
                  </a:rPr>
                  <a:t>%40</a:t>
                </a:r>
              </a:p>
            </p:txBody>
          </p:sp>
        </p:grpSp>
      </p:grpSp>
      <p:sp>
        <p:nvSpPr>
          <p:cNvPr id="181" name="Rectangle 180">
            <a:extLst>
              <a:ext uri="{FF2B5EF4-FFF2-40B4-BE49-F238E27FC236}">
                <a16:creationId xmlns:a16="http://schemas.microsoft.com/office/drawing/2014/main" id="{07A109CC-79B2-4157-B0E9-33F37D54CF6C}"/>
              </a:ext>
            </a:extLst>
          </p:cNvPr>
          <p:cNvSpPr/>
          <p:nvPr/>
        </p:nvSpPr>
        <p:spPr>
          <a:xfrm>
            <a:off x="2826572" y="3963029"/>
            <a:ext cx="1102500"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SA" sz="1200" b="1" i="0" u="none" strike="noStrike" kern="1200" cap="none" spc="0" normalizeH="0" baseline="0" noProof="0" dirty="0">
                <a:ln>
                  <a:noFill/>
                </a:ln>
                <a:solidFill>
                  <a:srgbClr val="575756">
                    <a:lumMod val="50000"/>
                  </a:srgbClr>
                </a:solidFill>
                <a:effectLst/>
                <a:uLnTx/>
                <a:uFillTx/>
                <a:latin typeface="SST Arabic" panose="020B0504030504020204" pitchFamily="34" charset="-78"/>
                <a:ea typeface="+mn-ea"/>
                <a:cs typeface="SST Arabic" panose="020B0504030504020204" pitchFamily="34" charset="-78"/>
              </a:rPr>
              <a:t>بيان</a:t>
            </a:r>
            <a:r>
              <a:rPr kumimoji="0" lang="en-US" sz="1200" b="1" i="0" u="none" strike="noStrike" kern="1200" cap="none" spc="0" normalizeH="0" baseline="0" noProof="0" dirty="0">
                <a:ln>
                  <a:noFill/>
                </a:ln>
                <a:solidFill>
                  <a:srgbClr val="575756">
                    <a:lumMod val="50000"/>
                  </a:srgbClr>
                </a:solidFill>
                <a:effectLst/>
                <a:uLnTx/>
                <a:uFillTx/>
                <a:latin typeface="SST Arabic" panose="020B0504030504020204" pitchFamily="34" charset="-78"/>
                <a:ea typeface="+mn-ea"/>
                <a:cs typeface="SST Arabic" panose="020B0504030504020204" pitchFamily="34" charset="-78"/>
              </a:rPr>
              <a:t> </a:t>
            </a:r>
            <a:r>
              <a:rPr kumimoji="0" lang="ar-SA" sz="1200" b="1" i="0" u="none" strike="noStrike" kern="1200" cap="none" spc="0" normalizeH="0" baseline="0" noProof="0" dirty="0">
                <a:ln>
                  <a:noFill/>
                </a:ln>
                <a:solidFill>
                  <a:srgbClr val="575756">
                    <a:lumMod val="50000"/>
                  </a:srgbClr>
                </a:solidFill>
                <a:effectLst/>
                <a:uLnTx/>
                <a:uFillTx/>
                <a:latin typeface="SST Arabic" panose="020B0504030504020204" pitchFamily="34" charset="-78"/>
                <a:ea typeface="+mn-ea"/>
                <a:cs typeface="SST Arabic" panose="020B0504030504020204" pitchFamily="34" charset="-78"/>
              </a:rPr>
              <a:t>6</a:t>
            </a:r>
            <a:r>
              <a:rPr kumimoji="0" lang="en-US" sz="1200" b="1" i="0" u="none" strike="noStrike" kern="1200" cap="none" spc="0" normalizeH="0" baseline="0" noProof="0" dirty="0">
                <a:ln>
                  <a:noFill/>
                </a:ln>
                <a:solidFill>
                  <a:srgbClr val="575756">
                    <a:lumMod val="50000"/>
                  </a:srgbClr>
                </a:solidFill>
                <a:effectLst/>
                <a:uLnTx/>
                <a:uFillTx/>
                <a:latin typeface="SST Arabic" panose="020B0504030504020204" pitchFamily="34" charset="-78"/>
                <a:ea typeface="+mn-ea"/>
                <a:cs typeface="SST Arabic" panose="020B0504030504020204" pitchFamily="34" charset="-78"/>
              </a:rPr>
              <a:t>,</a:t>
            </a:r>
            <a:r>
              <a:rPr kumimoji="0" lang="ar-SA" sz="1200" b="1" i="0" u="none" strike="noStrike" kern="1200" cap="none" spc="0" normalizeH="0" baseline="0" noProof="0" dirty="0">
                <a:ln>
                  <a:noFill/>
                </a:ln>
                <a:solidFill>
                  <a:srgbClr val="575756">
                    <a:lumMod val="50000"/>
                  </a:srgbClr>
                </a:solidFill>
                <a:effectLst/>
                <a:uLnTx/>
                <a:uFillTx/>
                <a:latin typeface="SST Arabic" panose="020B0504030504020204" pitchFamily="34" charset="-78"/>
                <a:ea typeface="+mn-ea"/>
                <a:cs typeface="SST Arabic" panose="020B0504030504020204" pitchFamily="34" charset="-78"/>
              </a:rPr>
              <a:t>511</a:t>
            </a:r>
            <a:endParaRPr kumimoji="0" lang="en-US" sz="1200" b="1" i="0" u="none" strike="noStrike" kern="1200" cap="none" spc="0" normalizeH="0" baseline="0" noProof="0" dirty="0">
              <a:ln>
                <a:noFill/>
              </a:ln>
              <a:solidFill>
                <a:srgbClr val="575756">
                  <a:lumMod val="50000"/>
                </a:srgbClr>
              </a:solidFill>
              <a:effectLst/>
              <a:uLnTx/>
              <a:uFillTx/>
              <a:latin typeface="SST Arabic" panose="020B0504030504020204" pitchFamily="34" charset="-78"/>
              <a:ea typeface="+mn-ea"/>
              <a:cs typeface="SST Arabic" panose="020B0504030504020204" pitchFamily="34" charset="-78"/>
            </a:endParaRPr>
          </a:p>
        </p:txBody>
      </p:sp>
      <p:grpSp>
        <p:nvGrpSpPr>
          <p:cNvPr id="182" name="Group 181">
            <a:extLst>
              <a:ext uri="{FF2B5EF4-FFF2-40B4-BE49-F238E27FC236}">
                <a16:creationId xmlns:a16="http://schemas.microsoft.com/office/drawing/2014/main" id="{1F5E48BE-9F80-4689-90F8-6EBB7D8134F9}"/>
              </a:ext>
            </a:extLst>
          </p:cNvPr>
          <p:cNvGrpSpPr/>
          <p:nvPr/>
        </p:nvGrpSpPr>
        <p:grpSpPr>
          <a:xfrm>
            <a:off x="2549287" y="4952597"/>
            <a:ext cx="1682047" cy="574614"/>
            <a:chOff x="9322314" y="5032680"/>
            <a:chExt cx="1782959" cy="651140"/>
          </a:xfrm>
        </p:grpSpPr>
        <p:sp>
          <p:nvSpPr>
            <p:cNvPr id="183" name="Rectangle: Rounded Corners 182">
              <a:extLst>
                <a:ext uri="{FF2B5EF4-FFF2-40B4-BE49-F238E27FC236}">
                  <a16:creationId xmlns:a16="http://schemas.microsoft.com/office/drawing/2014/main" id="{96B5CA1E-1123-42B4-8822-F5267FF1756E}"/>
                </a:ext>
              </a:extLst>
            </p:cNvPr>
            <p:cNvSpPr/>
            <p:nvPr/>
          </p:nvSpPr>
          <p:spPr>
            <a:xfrm>
              <a:off x="9532258" y="5092073"/>
              <a:ext cx="717921" cy="225486"/>
            </a:xfrm>
            <a:prstGeom prst="roundRect">
              <a:avLst/>
            </a:prstGeom>
            <a:solidFill>
              <a:srgbClr val="FF0000">
                <a:alpha val="20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ymbio AR+LT"/>
                <a:ea typeface="+mn-ea"/>
                <a:cs typeface="Symbio AR+LT"/>
              </a:endParaRPr>
            </a:p>
          </p:txBody>
        </p:sp>
        <p:sp>
          <p:nvSpPr>
            <p:cNvPr id="184" name="Rectangle 183">
              <a:extLst>
                <a:ext uri="{FF2B5EF4-FFF2-40B4-BE49-F238E27FC236}">
                  <a16:creationId xmlns:a16="http://schemas.microsoft.com/office/drawing/2014/main" id="{B30F2E66-CF20-4314-BAF8-1F25A4DE451F}"/>
                </a:ext>
              </a:extLst>
            </p:cNvPr>
            <p:cNvSpPr/>
            <p:nvPr/>
          </p:nvSpPr>
          <p:spPr>
            <a:xfrm>
              <a:off x="9897251" y="5032680"/>
              <a:ext cx="1168643" cy="303929"/>
            </a:xfrm>
            <a:prstGeom prst="rect">
              <a:avLst/>
            </a:prstGeom>
          </p:spPr>
          <p:txBody>
            <a:bodyPr wrap="square">
              <a:spAutoFit/>
            </a:bodyPr>
            <a:lstStyle/>
            <a:p>
              <a:pPr marL="0" marR="0" lvl="0" indent="0" algn="r" defTabSz="914400" rtl="0" eaLnBrk="1" fontAlgn="auto" latinLnBrk="0" hangingPunct="1">
                <a:lnSpc>
                  <a:spcPct val="150000"/>
                </a:lnSpc>
                <a:spcBef>
                  <a:spcPts val="0"/>
                </a:spcBef>
                <a:spcAft>
                  <a:spcPts val="0"/>
                </a:spcAft>
                <a:buClrTx/>
                <a:buSzTx/>
                <a:buFontTx/>
                <a:buNone/>
                <a:tabLst/>
                <a:defRPr/>
              </a:pPr>
              <a:r>
                <a:rPr kumimoji="0" lang="ar-SA" sz="1000" b="1" i="0" u="none" strike="noStrike" kern="1200" cap="none" spc="0" normalizeH="0" baseline="0" noProof="0" dirty="0">
                  <a:ln>
                    <a:noFill/>
                  </a:ln>
                  <a:solidFill>
                    <a:srgbClr val="575756">
                      <a:lumMod val="50000"/>
                    </a:srgbClr>
                  </a:solidFill>
                  <a:effectLst/>
                  <a:uLnTx/>
                  <a:uFillTx/>
                  <a:latin typeface="SST Arabic" panose="020B0504030504020204" pitchFamily="34" charset="-78"/>
                  <a:ea typeface="+mn-ea"/>
                  <a:cs typeface="SST Arabic" panose="020B0504030504020204" pitchFamily="34" charset="-78"/>
                </a:rPr>
                <a:t>محضر امني </a:t>
              </a:r>
            </a:p>
          </p:txBody>
        </p:sp>
        <p:sp>
          <p:nvSpPr>
            <p:cNvPr id="185" name="Rectangle: Rounded Corners 184">
              <a:extLst>
                <a:ext uri="{FF2B5EF4-FFF2-40B4-BE49-F238E27FC236}">
                  <a16:creationId xmlns:a16="http://schemas.microsoft.com/office/drawing/2014/main" id="{E4DB3405-CBD9-43D6-8C0B-FD5E3027B2C5}"/>
                </a:ext>
              </a:extLst>
            </p:cNvPr>
            <p:cNvSpPr/>
            <p:nvPr/>
          </p:nvSpPr>
          <p:spPr>
            <a:xfrm>
              <a:off x="9532258" y="5386813"/>
              <a:ext cx="717921" cy="225486"/>
            </a:xfrm>
            <a:prstGeom prst="roundRect">
              <a:avLst/>
            </a:prstGeom>
            <a:solidFill>
              <a:srgbClr val="FFC000">
                <a:alpha val="20000"/>
              </a:srgbClr>
            </a:solidFill>
            <a:ln>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ymbio AR+LT"/>
                <a:ea typeface="+mn-ea"/>
                <a:cs typeface="Symbio AR+LT"/>
              </a:endParaRPr>
            </a:p>
          </p:txBody>
        </p:sp>
        <p:sp>
          <p:nvSpPr>
            <p:cNvPr id="186" name="Rectangle 185">
              <a:extLst>
                <a:ext uri="{FF2B5EF4-FFF2-40B4-BE49-F238E27FC236}">
                  <a16:creationId xmlns:a16="http://schemas.microsoft.com/office/drawing/2014/main" id="{644CF5A5-0BB0-4D71-A166-75B6639AC7E6}"/>
                </a:ext>
              </a:extLst>
            </p:cNvPr>
            <p:cNvSpPr/>
            <p:nvPr/>
          </p:nvSpPr>
          <p:spPr>
            <a:xfrm>
              <a:off x="9936630" y="5308370"/>
              <a:ext cx="1168643" cy="303929"/>
            </a:xfrm>
            <a:prstGeom prst="rect">
              <a:avLst/>
            </a:prstGeom>
          </p:spPr>
          <p:txBody>
            <a:bodyPr wrap="square">
              <a:spAutoFit/>
            </a:bodyPr>
            <a:lstStyle/>
            <a:p>
              <a:pPr marL="0" marR="0" lvl="0" indent="0" algn="r" defTabSz="914400" rtl="0" eaLnBrk="1" fontAlgn="auto" latinLnBrk="0" hangingPunct="1">
                <a:lnSpc>
                  <a:spcPct val="150000"/>
                </a:lnSpc>
                <a:spcBef>
                  <a:spcPts val="0"/>
                </a:spcBef>
                <a:spcAft>
                  <a:spcPts val="0"/>
                </a:spcAft>
                <a:buClrTx/>
                <a:buSzTx/>
                <a:buFontTx/>
                <a:buNone/>
                <a:tabLst/>
                <a:defRPr/>
              </a:pPr>
              <a:r>
                <a:rPr kumimoji="0" lang="ar-SA" sz="1000" b="1" i="0" u="none" strike="noStrike" kern="1200" cap="none" spc="0" normalizeH="0" baseline="0" noProof="0" dirty="0">
                  <a:ln>
                    <a:noFill/>
                  </a:ln>
                  <a:solidFill>
                    <a:srgbClr val="575756">
                      <a:lumMod val="50000"/>
                    </a:srgbClr>
                  </a:solidFill>
                  <a:effectLst/>
                  <a:uLnTx/>
                  <a:uFillTx/>
                  <a:latin typeface="SST Arabic" panose="020B0504030504020204" pitchFamily="34" charset="-78"/>
                  <a:ea typeface="+mn-ea"/>
                  <a:cs typeface="SST Arabic" panose="020B0504030504020204" pitchFamily="34" charset="-78"/>
                </a:rPr>
                <a:t>محضر جمركي </a:t>
              </a:r>
            </a:p>
          </p:txBody>
        </p:sp>
        <p:sp>
          <p:nvSpPr>
            <p:cNvPr id="187" name="Rectangle 186">
              <a:extLst>
                <a:ext uri="{FF2B5EF4-FFF2-40B4-BE49-F238E27FC236}">
                  <a16:creationId xmlns:a16="http://schemas.microsoft.com/office/drawing/2014/main" id="{5FB0656F-72E7-4080-B9DE-43BAC3BF7D63}"/>
                </a:ext>
              </a:extLst>
            </p:cNvPr>
            <p:cNvSpPr/>
            <p:nvPr/>
          </p:nvSpPr>
          <p:spPr>
            <a:xfrm>
              <a:off x="9322314" y="5074417"/>
              <a:ext cx="1168643" cy="31388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575756">
                      <a:lumMod val="50000"/>
                    </a:srgbClr>
                  </a:solidFill>
                  <a:effectLst/>
                  <a:uLnTx/>
                  <a:uFillTx/>
                  <a:latin typeface="SST Arabic" panose="020B0504030504020204" pitchFamily="34" charset="-78"/>
                  <a:ea typeface="+mn-ea"/>
                  <a:cs typeface="SST Arabic" panose="020B0504030504020204" pitchFamily="34" charset="-78"/>
                </a:rPr>
                <a:t>9</a:t>
              </a:r>
            </a:p>
          </p:txBody>
        </p:sp>
        <p:sp>
          <p:nvSpPr>
            <p:cNvPr id="188" name="Rectangle 187">
              <a:extLst>
                <a:ext uri="{FF2B5EF4-FFF2-40B4-BE49-F238E27FC236}">
                  <a16:creationId xmlns:a16="http://schemas.microsoft.com/office/drawing/2014/main" id="{26009C80-301D-4895-9753-E40724C5126F}"/>
                </a:ext>
              </a:extLst>
            </p:cNvPr>
            <p:cNvSpPr/>
            <p:nvPr/>
          </p:nvSpPr>
          <p:spPr>
            <a:xfrm>
              <a:off x="9332619" y="5369931"/>
              <a:ext cx="1168643" cy="31388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575756">
                      <a:lumMod val="50000"/>
                    </a:srgbClr>
                  </a:solidFill>
                  <a:effectLst/>
                  <a:uLnTx/>
                  <a:uFillTx/>
                  <a:latin typeface="SST Arabic" panose="020B0504030504020204" pitchFamily="34" charset="-78"/>
                  <a:ea typeface="+mn-ea"/>
                  <a:cs typeface="SST Arabic" panose="020B0504030504020204" pitchFamily="34" charset="-78"/>
                </a:rPr>
                <a:t>6</a:t>
              </a:r>
            </a:p>
          </p:txBody>
        </p:sp>
      </p:grpSp>
      <p:sp>
        <p:nvSpPr>
          <p:cNvPr id="199" name="Rectangle: Rounded Corners 198">
            <a:extLst>
              <a:ext uri="{FF2B5EF4-FFF2-40B4-BE49-F238E27FC236}">
                <a16:creationId xmlns:a16="http://schemas.microsoft.com/office/drawing/2014/main" id="{368E0365-02A5-4D89-AE1A-84E13CA191F9}"/>
              </a:ext>
            </a:extLst>
          </p:cNvPr>
          <p:cNvSpPr/>
          <p:nvPr/>
        </p:nvSpPr>
        <p:spPr>
          <a:xfrm>
            <a:off x="5360302" y="5578462"/>
            <a:ext cx="5575036" cy="237506"/>
          </a:xfrm>
          <a:prstGeom prst="roundRect">
            <a:avLst/>
          </a:prstGeom>
          <a:solidFill>
            <a:schemeClr val="bg1">
              <a:lumMod val="50000"/>
            </a:schemeClr>
          </a:solidFill>
          <a:ln w="28575">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ymbio AR+LT"/>
              <a:ea typeface="+mn-ea"/>
              <a:cs typeface="Symbio AR+LT"/>
            </a:endParaRPr>
          </a:p>
        </p:txBody>
      </p:sp>
      <p:sp>
        <p:nvSpPr>
          <p:cNvPr id="200" name="Rectangle 199">
            <a:extLst>
              <a:ext uri="{FF2B5EF4-FFF2-40B4-BE49-F238E27FC236}">
                <a16:creationId xmlns:a16="http://schemas.microsoft.com/office/drawing/2014/main" id="{9CF0BA75-3F92-453D-A7AF-7EA6DDACFFDD}"/>
              </a:ext>
            </a:extLst>
          </p:cNvPr>
          <p:cNvSpPr/>
          <p:nvPr/>
        </p:nvSpPr>
        <p:spPr>
          <a:xfrm>
            <a:off x="6380040" y="5498609"/>
            <a:ext cx="2735450" cy="303929"/>
          </a:xfrm>
          <a:prstGeom prst="rect">
            <a:avLst/>
          </a:prstGeom>
        </p:spPr>
        <p:txBody>
          <a:bodyPr wrap="square">
            <a:spAutoFit/>
          </a:bodyPr>
          <a:lstStyle/>
          <a:p>
            <a:pPr marL="0" marR="0" lvl="0" indent="0" algn="r" defTabSz="914400" rtl="0" eaLnBrk="1" fontAlgn="auto" latinLnBrk="0" hangingPunct="1">
              <a:lnSpc>
                <a:spcPct val="150000"/>
              </a:lnSpc>
              <a:spcBef>
                <a:spcPts val="0"/>
              </a:spcBef>
              <a:spcAft>
                <a:spcPts val="0"/>
              </a:spcAft>
              <a:buClrTx/>
              <a:buSzTx/>
              <a:buFontTx/>
              <a:buNone/>
              <a:tabLst/>
              <a:defRPr/>
            </a:pPr>
            <a:r>
              <a:rPr kumimoji="0" lang="ar-SA" sz="1000" b="1" i="0" u="none" strike="noStrike" kern="1200" cap="none" spc="0" normalizeH="0" baseline="0" noProof="0" dirty="0">
                <a:ln>
                  <a:noFill/>
                </a:ln>
                <a:solidFill>
                  <a:srgbClr val="FFFFFF"/>
                </a:solidFill>
                <a:effectLst/>
                <a:uLnTx/>
                <a:uFillTx/>
                <a:latin typeface="SST Arabic" panose="020B0504030504020204" pitchFamily="34" charset="-78"/>
                <a:ea typeface="+mn-ea"/>
                <a:cs typeface="SST Arabic" panose="020B0504030504020204" pitchFamily="34" charset="-78"/>
              </a:rPr>
              <a:t>لم يتم رصد أي محضر لتهريب المخدرات </a:t>
            </a:r>
          </a:p>
        </p:txBody>
      </p:sp>
      <p:grpSp>
        <p:nvGrpSpPr>
          <p:cNvPr id="11" name="Group 10">
            <a:extLst>
              <a:ext uri="{FF2B5EF4-FFF2-40B4-BE49-F238E27FC236}">
                <a16:creationId xmlns:a16="http://schemas.microsoft.com/office/drawing/2014/main" id="{0C415DB0-D7DB-494F-A9F3-E784C4123533}"/>
              </a:ext>
            </a:extLst>
          </p:cNvPr>
          <p:cNvGrpSpPr/>
          <p:nvPr/>
        </p:nvGrpSpPr>
        <p:grpSpPr>
          <a:xfrm>
            <a:off x="2343923" y="5462574"/>
            <a:ext cx="3034135" cy="388568"/>
            <a:chOff x="2187027" y="5455064"/>
            <a:chExt cx="3034135" cy="388568"/>
          </a:xfrm>
        </p:grpSpPr>
        <p:sp>
          <p:nvSpPr>
            <p:cNvPr id="202" name="Rectangle: Rounded Corners 201">
              <a:extLst>
                <a:ext uri="{FF2B5EF4-FFF2-40B4-BE49-F238E27FC236}">
                  <a16:creationId xmlns:a16="http://schemas.microsoft.com/office/drawing/2014/main" id="{5BFD7EDF-87F8-44C9-90FA-2A14E87FB680}"/>
                </a:ext>
              </a:extLst>
            </p:cNvPr>
            <p:cNvSpPr/>
            <p:nvPr/>
          </p:nvSpPr>
          <p:spPr>
            <a:xfrm>
              <a:off x="2187027" y="5567337"/>
              <a:ext cx="2164111" cy="244445"/>
            </a:xfrm>
            <a:prstGeom prst="roundRect">
              <a:avLst/>
            </a:prstGeom>
            <a:solidFill>
              <a:srgbClr val="C00000"/>
            </a:solidFill>
            <a:ln w="28575">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ymbio AR+LT"/>
                <a:ea typeface="+mn-ea"/>
                <a:cs typeface="Symbio AR+LT"/>
              </a:endParaRPr>
            </a:p>
          </p:txBody>
        </p:sp>
        <p:grpSp>
          <p:nvGrpSpPr>
            <p:cNvPr id="10" name="Group 9">
              <a:extLst>
                <a:ext uri="{FF2B5EF4-FFF2-40B4-BE49-F238E27FC236}">
                  <a16:creationId xmlns:a16="http://schemas.microsoft.com/office/drawing/2014/main" id="{1BA81EDA-465C-44D0-A242-341FAAEE0D69}"/>
                </a:ext>
              </a:extLst>
            </p:cNvPr>
            <p:cNvGrpSpPr/>
            <p:nvPr/>
          </p:nvGrpSpPr>
          <p:grpSpPr>
            <a:xfrm>
              <a:off x="2440082" y="5455064"/>
              <a:ext cx="2781080" cy="388568"/>
              <a:chOff x="2440082" y="5455064"/>
              <a:chExt cx="2781080" cy="388568"/>
            </a:xfrm>
          </p:grpSpPr>
          <p:sp>
            <p:nvSpPr>
              <p:cNvPr id="203" name="Rectangle 202">
                <a:extLst>
                  <a:ext uri="{FF2B5EF4-FFF2-40B4-BE49-F238E27FC236}">
                    <a16:creationId xmlns:a16="http://schemas.microsoft.com/office/drawing/2014/main" id="{A79D31EB-8940-4A15-8E1B-F3361B1604D1}"/>
                  </a:ext>
                </a:extLst>
              </p:cNvPr>
              <p:cNvSpPr/>
              <p:nvPr/>
            </p:nvSpPr>
            <p:spPr>
              <a:xfrm>
                <a:off x="2485712" y="5455064"/>
                <a:ext cx="2735450" cy="388568"/>
              </a:xfrm>
              <a:prstGeom prst="rect">
                <a:avLst/>
              </a:prstGeom>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ar-SA" sz="1400" b="1" i="0" u="none" strike="noStrike" kern="1200" cap="none" spc="0" normalizeH="0" baseline="0" noProof="0" dirty="0">
                    <a:ln>
                      <a:noFill/>
                    </a:ln>
                    <a:solidFill>
                      <a:srgbClr val="FFFFFF"/>
                    </a:solidFill>
                    <a:effectLst/>
                    <a:uLnTx/>
                    <a:uFillTx/>
                    <a:latin typeface="SST Arabic" panose="020B0504030504020204" pitchFamily="34" charset="-78"/>
                    <a:ea typeface="+mn-ea"/>
                    <a:cs typeface="SST Arabic" panose="020B0504030504020204" pitchFamily="34" charset="-78"/>
                  </a:rPr>
                  <a:t>3</a:t>
                </a:r>
                <a:endParaRPr kumimoji="0" lang="ar-SA" sz="1000" b="1" i="0" u="none" strike="noStrike" kern="1200" cap="none" spc="0" normalizeH="0" baseline="0" noProof="0" dirty="0">
                  <a:ln>
                    <a:noFill/>
                  </a:ln>
                  <a:solidFill>
                    <a:srgbClr val="FFFFFF"/>
                  </a:solidFill>
                  <a:effectLst/>
                  <a:uLnTx/>
                  <a:uFillTx/>
                  <a:latin typeface="SST Arabic" panose="020B0504030504020204" pitchFamily="34" charset="-78"/>
                  <a:ea typeface="+mn-ea"/>
                  <a:cs typeface="SST Arabic" panose="020B0504030504020204" pitchFamily="34" charset="-78"/>
                </a:endParaRPr>
              </a:p>
            </p:txBody>
          </p:sp>
          <p:sp>
            <p:nvSpPr>
              <p:cNvPr id="22" name="Rectangle 21">
                <a:extLst>
                  <a:ext uri="{FF2B5EF4-FFF2-40B4-BE49-F238E27FC236}">
                    <a16:creationId xmlns:a16="http://schemas.microsoft.com/office/drawing/2014/main" id="{F5E9E8D7-023A-4AAD-94D1-78FF64A19E66}"/>
                  </a:ext>
                </a:extLst>
              </p:cNvPr>
              <p:cNvSpPr/>
              <p:nvPr/>
            </p:nvSpPr>
            <p:spPr>
              <a:xfrm>
                <a:off x="2440082" y="5560435"/>
                <a:ext cx="1208611" cy="203703"/>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SA" sz="900" b="1" i="0" u="none" strike="noStrike" kern="1200" cap="none" spc="0" normalizeH="0" baseline="0" noProof="0" dirty="0">
                    <a:ln>
                      <a:noFill/>
                    </a:ln>
                    <a:solidFill>
                      <a:srgbClr val="FFFFFF"/>
                    </a:solidFill>
                    <a:effectLst/>
                    <a:uLnTx/>
                    <a:uFillTx/>
                    <a:latin typeface="SST Arabic" panose="020B0504030504020204" pitchFamily="34" charset="-78"/>
                    <a:ea typeface="+mn-ea"/>
                    <a:cs typeface="SST Arabic" panose="020B0504030504020204" pitchFamily="34" charset="-78"/>
                  </a:rPr>
                  <a:t>محاضر لتهريب مخدرات </a:t>
                </a:r>
                <a:endParaRPr kumimoji="0" lang="en-US" sz="900" b="0" i="0" u="none" strike="noStrike" kern="1200" cap="none" spc="0" normalizeH="0" baseline="0" noProof="0" dirty="0">
                  <a:ln>
                    <a:noFill/>
                  </a:ln>
                  <a:solidFill>
                    <a:srgbClr val="0D2547"/>
                  </a:solidFill>
                  <a:effectLst/>
                  <a:uLnTx/>
                  <a:uFillTx/>
                  <a:latin typeface="Symbio AR+LT"/>
                  <a:ea typeface="+mn-ea"/>
                  <a:cs typeface="Symbio AR+LT"/>
                </a:endParaRPr>
              </a:p>
            </p:txBody>
          </p:sp>
        </p:grpSp>
      </p:grpSp>
      <p:sp>
        <p:nvSpPr>
          <p:cNvPr id="204" name="Flowchart: Off-page Connector 203">
            <a:extLst>
              <a:ext uri="{FF2B5EF4-FFF2-40B4-BE49-F238E27FC236}">
                <a16:creationId xmlns:a16="http://schemas.microsoft.com/office/drawing/2014/main" id="{6EF33002-2E72-42D2-851C-645441E27B39}"/>
              </a:ext>
            </a:extLst>
          </p:cNvPr>
          <p:cNvSpPr/>
          <p:nvPr/>
        </p:nvSpPr>
        <p:spPr>
          <a:xfrm rot="16200000">
            <a:off x="1332138" y="317062"/>
            <a:ext cx="822960" cy="1737360"/>
          </a:xfrm>
          <a:prstGeom prst="flowChartOffpageConnector">
            <a:avLst/>
          </a:prstGeom>
          <a:solidFill>
            <a:schemeClr val="bg1"/>
          </a:solidFill>
          <a:ln>
            <a:solidFill>
              <a:schemeClr val="accent6">
                <a:lumMod val="10000"/>
              </a:schemeClr>
            </a:solidFill>
          </a:ln>
        </p:spPr>
        <p:txBody>
          <a:bodyPr vert="vert"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endParaRPr kumimoji="0" lang="ar-SA" sz="700" b="0" i="0" u="none" strike="noStrike" kern="1200" cap="none" spc="0" normalizeH="0" baseline="0" noProof="0" dirty="0">
              <a:ln>
                <a:noFill/>
              </a:ln>
              <a:solidFill>
                <a:srgbClr val="0A958E"/>
              </a:solidFill>
              <a:effectLst/>
              <a:uLnTx/>
              <a:uFillTx/>
              <a:latin typeface="SST Arabic" panose="020B0504030504020204" pitchFamily="34" charset="-78"/>
              <a:ea typeface="+mn-ea"/>
              <a:cs typeface="SST Arabic" panose="020B0504030504020204" pitchFamily="34" charset="-78"/>
            </a:endParaRPr>
          </a:p>
        </p:txBody>
      </p:sp>
      <p:sp>
        <p:nvSpPr>
          <p:cNvPr id="206" name="Rectangle 205">
            <a:extLst>
              <a:ext uri="{FF2B5EF4-FFF2-40B4-BE49-F238E27FC236}">
                <a16:creationId xmlns:a16="http://schemas.microsoft.com/office/drawing/2014/main" id="{8E2E57DF-6321-4954-A761-5B4FFC260AAA}"/>
              </a:ext>
            </a:extLst>
          </p:cNvPr>
          <p:cNvSpPr/>
          <p:nvPr/>
        </p:nvSpPr>
        <p:spPr>
          <a:xfrm>
            <a:off x="-375586" y="254770"/>
            <a:ext cx="4023570" cy="1284006"/>
          </a:xfrm>
          <a:prstGeom prst="rect">
            <a:avLst/>
          </a:prstGeom>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ar-SA" sz="1050" b="1" i="0" u="none" strike="noStrike" kern="1200" cap="none" spc="0" normalizeH="0" baseline="0" noProof="0" dirty="0">
                <a:ln>
                  <a:noFill/>
                </a:ln>
                <a:solidFill>
                  <a:srgbClr val="575756">
                    <a:lumMod val="50000"/>
                  </a:srgbClr>
                </a:solidFill>
                <a:effectLst/>
                <a:uLnTx/>
                <a:uFillTx/>
                <a:latin typeface="SST Arabic" panose="020B0504030504020204" pitchFamily="34" charset="-78"/>
                <a:ea typeface="+mn-ea"/>
                <a:cs typeface="SST Arabic" panose="020B0504030504020204" pitchFamily="34" charset="-78"/>
              </a:rPr>
              <a:t> </a:t>
            </a:r>
          </a:p>
          <a:p>
            <a:pPr marL="0" marR="0" lvl="0" indent="0" algn="ctr" defTabSz="914400" rtl="0" eaLnBrk="1" fontAlgn="auto" latinLnBrk="0" hangingPunct="1">
              <a:lnSpc>
                <a:spcPct val="150000"/>
              </a:lnSpc>
              <a:spcBef>
                <a:spcPts val="0"/>
              </a:spcBef>
              <a:spcAft>
                <a:spcPts val="0"/>
              </a:spcAft>
              <a:buClrTx/>
              <a:buSzTx/>
              <a:buFontTx/>
              <a:buNone/>
              <a:tabLst/>
              <a:defRPr/>
            </a:pPr>
            <a:endParaRPr kumimoji="0" lang="ar-SA" sz="1050" b="1" i="0" u="none" strike="noStrike" kern="1200" cap="none" spc="0" normalizeH="0" baseline="0" noProof="0" dirty="0">
              <a:ln>
                <a:noFill/>
              </a:ln>
              <a:solidFill>
                <a:srgbClr val="575756">
                  <a:lumMod val="50000"/>
                </a:srgbClr>
              </a:solidFill>
              <a:effectLst/>
              <a:uLnTx/>
              <a:uFillTx/>
              <a:latin typeface="SST Arabic" panose="020B0504030504020204" pitchFamily="34" charset="-78"/>
              <a:ea typeface="+mn-ea"/>
              <a:cs typeface="SST Arabic" panose="020B0504030504020204" pitchFamily="34" charset="-78"/>
            </a:endParaRP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ar-SA" sz="1050" b="1" i="0" u="none" strike="noStrike" kern="1200" cap="none" spc="0" normalizeH="0" baseline="0" noProof="0" dirty="0">
                <a:ln>
                  <a:noFill/>
                </a:ln>
                <a:solidFill>
                  <a:srgbClr val="575756">
                    <a:lumMod val="50000"/>
                  </a:srgbClr>
                </a:solidFill>
                <a:effectLst/>
                <a:uLnTx/>
                <a:uFillTx/>
                <a:latin typeface="SST Arabic" panose="020B0504030504020204" pitchFamily="34" charset="-78"/>
                <a:ea typeface="+mn-ea"/>
                <a:cs typeface="SST Arabic" panose="020B0504030504020204" pitchFamily="34" charset="-78"/>
              </a:rPr>
              <a:t>تم تغطية السلوك</a:t>
            </a: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ar-SA" sz="1050" b="1" i="0" u="none" strike="noStrike" kern="1200" cap="none" spc="0" normalizeH="0" baseline="0" noProof="0" dirty="0">
                <a:ln>
                  <a:noFill/>
                </a:ln>
                <a:solidFill>
                  <a:srgbClr val="575756">
                    <a:lumMod val="50000"/>
                  </a:srgbClr>
                </a:solidFill>
                <a:effectLst/>
                <a:uLnTx/>
                <a:uFillTx/>
                <a:latin typeface="SST Arabic" panose="020B0504030504020204" pitchFamily="34" charset="-78"/>
                <a:ea typeface="+mn-ea"/>
                <a:cs typeface="SST Arabic" panose="020B0504030504020204" pitchFamily="34" charset="-78"/>
              </a:rPr>
              <a:t> بالمؤشر كونه </a:t>
            </a: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ar-SA" sz="1050" b="1" i="0" u="none" strike="noStrike" kern="1200" cap="none" spc="0" normalizeH="0" baseline="0" noProof="0" dirty="0">
                <a:ln>
                  <a:noFill/>
                </a:ln>
                <a:solidFill>
                  <a:srgbClr val="575756">
                    <a:lumMod val="50000"/>
                  </a:srgbClr>
                </a:solidFill>
                <a:effectLst/>
                <a:uLnTx/>
                <a:uFillTx/>
                <a:latin typeface="SST Arabic" panose="020B0504030504020204" pitchFamily="34" charset="-78"/>
                <a:ea typeface="+mn-ea"/>
                <a:cs typeface="SST Arabic" panose="020B0504030504020204" pitchFamily="34" charset="-78"/>
              </a:rPr>
              <a:t>الأكثر شيوعًا في التهريب</a:t>
            </a:r>
          </a:p>
        </p:txBody>
      </p:sp>
      <p:pic>
        <p:nvPicPr>
          <p:cNvPr id="210" name="Picture 2" descr="True Svg Png Icon Free Download (#393749) - OnlineWebFonts.COM">
            <a:extLst>
              <a:ext uri="{FF2B5EF4-FFF2-40B4-BE49-F238E27FC236}">
                <a16:creationId xmlns:a16="http://schemas.microsoft.com/office/drawing/2014/main" id="{D7A461C4-638B-46D7-92EF-CE0E5E5EE4E7}"/>
              </a:ext>
            </a:extLst>
          </p:cNvPr>
          <p:cNvPicPr>
            <a:picLocks noChangeAspect="1" noChangeArrowheads="1"/>
          </p:cNvPicPr>
          <p:nvPr/>
        </p:nvPicPr>
        <p:blipFill>
          <a:blip r:embed="rId7">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465755" y="944965"/>
            <a:ext cx="382043" cy="357370"/>
          </a:xfrm>
          <a:prstGeom prst="rect">
            <a:avLst/>
          </a:prstGeom>
          <a:noFill/>
          <a:extLst>
            <a:ext uri="{909E8E84-426E-40DD-AFC4-6F175D3DCCD1}">
              <a14:hiddenFill xmlns:a14="http://schemas.microsoft.com/office/drawing/2010/main">
                <a:solidFill>
                  <a:srgbClr val="FFFFFF"/>
                </a:solidFill>
              </a14:hiddenFill>
            </a:ext>
          </a:extLst>
        </p:spPr>
      </p:pic>
      <p:sp>
        <p:nvSpPr>
          <p:cNvPr id="132" name="Rectangle 131">
            <a:extLst>
              <a:ext uri="{FF2B5EF4-FFF2-40B4-BE49-F238E27FC236}">
                <a16:creationId xmlns:a16="http://schemas.microsoft.com/office/drawing/2014/main" id="{F3590455-F751-4C43-AAD4-1BABD8ECD03B}"/>
              </a:ext>
            </a:extLst>
          </p:cNvPr>
          <p:cNvSpPr/>
          <p:nvPr/>
        </p:nvSpPr>
        <p:spPr>
          <a:xfrm>
            <a:off x="4155593" y="165212"/>
            <a:ext cx="4142501" cy="30777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SA" sz="1400" b="1" i="0" u="none" strike="noStrike" kern="1200" cap="none" spc="0" normalizeH="0" baseline="0" noProof="0" dirty="0">
                <a:ln>
                  <a:noFill/>
                </a:ln>
                <a:solidFill>
                  <a:srgbClr val="049C98"/>
                </a:solidFill>
                <a:effectLst/>
                <a:uLnTx/>
                <a:uFillTx/>
                <a:latin typeface="Somar Bold"/>
                <a:ea typeface="+mn-ea"/>
                <a:cs typeface="SST Arabic" panose="020B0504030504020204" pitchFamily="34" charset="-78"/>
              </a:rPr>
              <a:t>دراسة سلوك السعر العادل للوزن بالتدني والارتفاع </a:t>
            </a:r>
          </a:p>
        </p:txBody>
      </p:sp>
      <p:sp>
        <p:nvSpPr>
          <p:cNvPr id="151" name="Rectangle 150">
            <a:extLst>
              <a:ext uri="{FF2B5EF4-FFF2-40B4-BE49-F238E27FC236}">
                <a16:creationId xmlns:a16="http://schemas.microsoft.com/office/drawing/2014/main" id="{89AA330B-964F-4C05-AB4D-E859F85EDD96}"/>
              </a:ext>
            </a:extLst>
          </p:cNvPr>
          <p:cNvSpPr/>
          <p:nvPr/>
        </p:nvSpPr>
        <p:spPr>
          <a:xfrm>
            <a:off x="8991740" y="4242491"/>
            <a:ext cx="2189922"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575756">
                    <a:lumMod val="50000"/>
                  </a:srgbClr>
                </a:solidFill>
                <a:effectLst/>
                <a:uLnTx/>
                <a:uFillTx/>
                <a:latin typeface="SST Arabic" panose="020B0504030504020204" pitchFamily="34" charset="-78"/>
                <a:ea typeface="+mn-ea"/>
                <a:cs typeface="SST Arabic" panose="020B0504030504020204" pitchFamily="34" charset="-78"/>
              </a:rPr>
              <a:t> </a:t>
            </a:r>
            <a:r>
              <a:rPr kumimoji="0" lang="ar-SA" sz="1000" b="1" i="0" u="none" strike="noStrike" kern="1200" cap="none" spc="0" normalizeH="0" baseline="0" noProof="0" dirty="0">
                <a:ln>
                  <a:noFill/>
                </a:ln>
                <a:solidFill>
                  <a:srgbClr val="575756">
                    <a:lumMod val="50000"/>
                  </a:srgbClr>
                </a:solidFill>
                <a:effectLst/>
                <a:uLnTx/>
                <a:uFillTx/>
                <a:latin typeface="SST Arabic" panose="020B0504030504020204" pitchFamily="34" charset="-78"/>
                <a:ea typeface="+mn-ea"/>
                <a:cs typeface="SST Arabic" panose="020B0504030504020204" pitchFamily="34" charset="-78"/>
              </a:rPr>
              <a:t> منها تمت معاينتها يدويًا </a:t>
            </a:r>
            <a:r>
              <a:rPr kumimoji="0" lang="en-US" sz="1000" b="1" i="0" u="none" strike="noStrike" kern="1200" cap="none" spc="0" normalizeH="0" baseline="0" noProof="0" dirty="0">
                <a:ln>
                  <a:noFill/>
                </a:ln>
                <a:solidFill>
                  <a:srgbClr val="575756">
                    <a:lumMod val="50000"/>
                  </a:srgbClr>
                </a:solidFill>
                <a:effectLst/>
                <a:uLnTx/>
                <a:uFillTx/>
                <a:latin typeface="SST Arabic" panose="020B0504030504020204" pitchFamily="34" charset="-78"/>
                <a:ea typeface="+mn-ea"/>
                <a:cs typeface="SST Arabic" panose="020B0504030504020204" pitchFamily="34" charset="-78"/>
              </a:rPr>
              <a:t>32%</a:t>
            </a:r>
          </a:p>
        </p:txBody>
      </p:sp>
      <p:sp>
        <p:nvSpPr>
          <p:cNvPr id="177" name="Rectangle 176">
            <a:extLst>
              <a:ext uri="{FF2B5EF4-FFF2-40B4-BE49-F238E27FC236}">
                <a16:creationId xmlns:a16="http://schemas.microsoft.com/office/drawing/2014/main" id="{3880CDCC-C995-4611-989A-F66D6C5B61F2}"/>
              </a:ext>
            </a:extLst>
          </p:cNvPr>
          <p:cNvSpPr/>
          <p:nvPr/>
        </p:nvSpPr>
        <p:spPr>
          <a:xfrm>
            <a:off x="7091264" y="4251686"/>
            <a:ext cx="2189922"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575756">
                    <a:lumMod val="50000"/>
                  </a:srgbClr>
                </a:solidFill>
                <a:effectLst/>
                <a:uLnTx/>
                <a:uFillTx/>
                <a:latin typeface="SST Arabic" panose="020B0504030504020204" pitchFamily="34" charset="-78"/>
                <a:ea typeface="+mn-ea"/>
                <a:cs typeface="SST Arabic" panose="020B0504030504020204" pitchFamily="34" charset="-78"/>
              </a:rPr>
              <a:t> </a:t>
            </a:r>
            <a:r>
              <a:rPr kumimoji="0" lang="ar-SA" sz="1000" b="1" i="0" u="none" strike="noStrike" kern="1200" cap="none" spc="0" normalizeH="0" baseline="0" noProof="0" dirty="0">
                <a:ln>
                  <a:noFill/>
                </a:ln>
                <a:solidFill>
                  <a:srgbClr val="575756">
                    <a:lumMod val="50000"/>
                  </a:srgbClr>
                </a:solidFill>
                <a:effectLst/>
                <a:uLnTx/>
                <a:uFillTx/>
                <a:latin typeface="SST Arabic" panose="020B0504030504020204" pitchFamily="34" charset="-78"/>
                <a:ea typeface="+mn-ea"/>
                <a:cs typeface="SST Arabic" panose="020B0504030504020204" pitchFamily="34" charset="-78"/>
              </a:rPr>
              <a:t> منها تمت معاينتها يدويًا </a:t>
            </a:r>
            <a:r>
              <a:rPr kumimoji="0" lang="en-US" sz="1000" b="1" i="0" u="none" strike="noStrike" kern="1200" cap="none" spc="0" normalizeH="0" baseline="0" noProof="0" dirty="0">
                <a:ln>
                  <a:noFill/>
                </a:ln>
                <a:solidFill>
                  <a:srgbClr val="575756">
                    <a:lumMod val="50000"/>
                  </a:srgbClr>
                </a:solidFill>
                <a:effectLst/>
                <a:uLnTx/>
                <a:uFillTx/>
                <a:latin typeface="SST Arabic" panose="020B0504030504020204" pitchFamily="34" charset="-78"/>
                <a:ea typeface="+mn-ea"/>
                <a:cs typeface="SST Arabic" panose="020B0504030504020204" pitchFamily="34" charset="-78"/>
              </a:rPr>
              <a:t>42%</a:t>
            </a:r>
          </a:p>
        </p:txBody>
      </p:sp>
      <p:sp>
        <p:nvSpPr>
          <p:cNvPr id="178" name="Rectangle 177">
            <a:extLst>
              <a:ext uri="{FF2B5EF4-FFF2-40B4-BE49-F238E27FC236}">
                <a16:creationId xmlns:a16="http://schemas.microsoft.com/office/drawing/2014/main" id="{9E8CA13A-7BCD-44CA-AA61-0A365404045B}"/>
              </a:ext>
            </a:extLst>
          </p:cNvPr>
          <p:cNvSpPr/>
          <p:nvPr/>
        </p:nvSpPr>
        <p:spPr>
          <a:xfrm>
            <a:off x="4976830" y="4272161"/>
            <a:ext cx="2189922"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575756">
                    <a:lumMod val="50000"/>
                  </a:srgbClr>
                </a:solidFill>
                <a:effectLst/>
                <a:uLnTx/>
                <a:uFillTx/>
                <a:latin typeface="SST Arabic" panose="020B0504030504020204" pitchFamily="34" charset="-78"/>
                <a:ea typeface="+mn-ea"/>
                <a:cs typeface="SST Arabic" panose="020B0504030504020204" pitchFamily="34" charset="-78"/>
              </a:rPr>
              <a:t> </a:t>
            </a:r>
            <a:r>
              <a:rPr kumimoji="0" lang="ar-SA" sz="1000" b="1" i="0" u="none" strike="noStrike" kern="1200" cap="none" spc="0" normalizeH="0" baseline="0" noProof="0" dirty="0">
                <a:ln>
                  <a:noFill/>
                </a:ln>
                <a:solidFill>
                  <a:srgbClr val="575756">
                    <a:lumMod val="50000"/>
                  </a:srgbClr>
                </a:solidFill>
                <a:effectLst/>
                <a:uLnTx/>
                <a:uFillTx/>
                <a:latin typeface="SST Arabic" panose="020B0504030504020204" pitchFamily="34" charset="-78"/>
                <a:ea typeface="+mn-ea"/>
                <a:cs typeface="SST Arabic" panose="020B0504030504020204" pitchFamily="34" charset="-78"/>
              </a:rPr>
              <a:t> منها تمت معاينتها يدويًا </a:t>
            </a:r>
            <a:r>
              <a:rPr kumimoji="0" lang="en-US" sz="1000" b="1" i="0" u="none" strike="noStrike" kern="1200" cap="none" spc="0" normalizeH="0" baseline="0" noProof="0" dirty="0">
                <a:ln>
                  <a:noFill/>
                </a:ln>
                <a:solidFill>
                  <a:srgbClr val="575756">
                    <a:lumMod val="50000"/>
                  </a:srgbClr>
                </a:solidFill>
                <a:effectLst/>
                <a:uLnTx/>
                <a:uFillTx/>
                <a:latin typeface="SST Arabic" panose="020B0504030504020204" pitchFamily="34" charset="-78"/>
                <a:ea typeface="+mn-ea"/>
                <a:cs typeface="SST Arabic" panose="020B0504030504020204" pitchFamily="34" charset="-78"/>
              </a:rPr>
              <a:t>57%</a:t>
            </a:r>
          </a:p>
        </p:txBody>
      </p:sp>
      <p:sp>
        <p:nvSpPr>
          <p:cNvPr id="197" name="Rectangle 196">
            <a:extLst>
              <a:ext uri="{FF2B5EF4-FFF2-40B4-BE49-F238E27FC236}">
                <a16:creationId xmlns:a16="http://schemas.microsoft.com/office/drawing/2014/main" id="{4F57A05E-8A62-4149-8722-F3C7D12362E2}"/>
              </a:ext>
            </a:extLst>
          </p:cNvPr>
          <p:cNvSpPr/>
          <p:nvPr/>
        </p:nvSpPr>
        <p:spPr>
          <a:xfrm>
            <a:off x="2246170" y="4261626"/>
            <a:ext cx="2189922"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575756">
                    <a:lumMod val="50000"/>
                  </a:srgbClr>
                </a:solidFill>
                <a:effectLst/>
                <a:uLnTx/>
                <a:uFillTx/>
                <a:latin typeface="SST Arabic" panose="020B0504030504020204" pitchFamily="34" charset="-78"/>
                <a:ea typeface="+mn-ea"/>
                <a:cs typeface="SST Arabic" panose="020B0504030504020204" pitchFamily="34" charset="-78"/>
              </a:rPr>
              <a:t> </a:t>
            </a:r>
            <a:r>
              <a:rPr kumimoji="0" lang="ar-SA" sz="1000" b="1" i="0" u="none" strike="noStrike" kern="1200" cap="none" spc="0" normalizeH="0" baseline="0" noProof="0" dirty="0">
                <a:ln>
                  <a:noFill/>
                </a:ln>
                <a:solidFill>
                  <a:srgbClr val="575756">
                    <a:lumMod val="50000"/>
                  </a:srgbClr>
                </a:solidFill>
                <a:effectLst/>
                <a:uLnTx/>
                <a:uFillTx/>
                <a:latin typeface="SST Arabic" panose="020B0504030504020204" pitchFamily="34" charset="-78"/>
                <a:ea typeface="+mn-ea"/>
                <a:cs typeface="SST Arabic" panose="020B0504030504020204" pitchFamily="34" charset="-78"/>
              </a:rPr>
              <a:t> منها تمت معاينتها يدويًا </a:t>
            </a:r>
            <a:r>
              <a:rPr kumimoji="0" lang="en-US" sz="1000" b="1" i="0" u="none" strike="noStrike" kern="1200" cap="none" spc="0" normalizeH="0" baseline="0" noProof="0" dirty="0">
                <a:ln>
                  <a:noFill/>
                </a:ln>
                <a:solidFill>
                  <a:srgbClr val="575756">
                    <a:lumMod val="50000"/>
                  </a:srgbClr>
                </a:solidFill>
                <a:effectLst/>
                <a:uLnTx/>
                <a:uFillTx/>
                <a:latin typeface="SST Arabic" panose="020B0504030504020204" pitchFamily="34" charset="-78"/>
                <a:ea typeface="+mn-ea"/>
                <a:cs typeface="SST Arabic" panose="020B0504030504020204" pitchFamily="34" charset="-78"/>
              </a:rPr>
              <a:t>62%</a:t>
            </a:r>
          </a:p>
        </p:txBody>
      </p:sp>
      <p:pic>
        <p:nvPicPr>
          <p:cNvPr id="139" name="Picture 138">
            <a:hlinkClick r:id="rId8" action="ppaction://hlinksldjump"/>
            <a:extLst>
              <a:ext uri="{FF2B5EF4-FFF2-40B4-BE49-F238E27FC236}">
                <a16:creationId xmlns:a16="http://schemas.microsoft.com/office/drawing/2014/main" id="{5FC775BE-1522-484F-BCDD-ED04704144BA}"/>
              </a:ext>
            </a:extLst>
          </p:cNvPr>
          <p:cNvPicPr>
            <a:picLocks noChangeAspect="1"/>
          </p:cNvPicPr>
          <p:nvPr/>
        </p:nvPicPr>
        <p:blipFill>
          <a:blip r:embed="rId9"/>
          <a:stretch>
            <a:fillRect/>
          </a:stretch>
        </p:blipFill>
        <p:spPr>
          <a:xfrm>
            <a:off x="591547" y="6398149"/>
            <a:ext cx="408467" cy="298730"/>
          </a:xfrm>
          <a:prstGeom prst="rect">
            <a:avLst/>
          </a:prstGeom>
        </p:spPr>
      </p:pic>
      <p:sp>
        <p:nvSpPr>
          <p:cNvPr id="17" name="Slide Number Placeholder 16"/>
          <p:cNvSpPr>
            <a:spLocks noGrp="1"/>
          </p:cNvSpPr>
          <p:nvPr>
            <p:ph type="sldNum" sz="quarter" idx="12"/>
          </p:nvPr>
        </p:nvSpPr>
        <p:spPr>
          <a:xfrm>
            <a:off x="11446329" y="6392926"/>
            <a:ext cx="629847" cy="465073"/>
          </a:xfrm>
        </p:spPr>
        <p:txBody>
          <a:bodyPr/>
          <a:lstStyle/>
          <a:p>
            <a:fld id="{008E1BDA-5E07-414A-8101-29DABEB15B19}" type="slidenum">
              <a:rPr lang="en-US" smtClean="0"/>
              <a:t>85</a:t>
            </a:fld>
            <a:endParaRPr lang="en-US" dirty="0"/>
          </a:p>
        </p:txBody>
      </p:sp>
      <p:sp>
        <p:nvSpPr>
          <p:cNvPr id="19" name="BJPseudoFooter">
            <a:extLst>
              <a:ext uri="{FF2B5EF4-FFF2-40B4-BE49-F238E27FC236}">
                <a16:creationId xmlns:a16="http://schemas.microsoft.com/office/drawing/2014/main" id="{A6F8AF50-B935-4721-83C1-AD91D71A6554}"/>
              </a:ext>
            </a:extLst>
          </p:cNvPr>
          <p:cNvSpPr txBox="1"/>
          <p:nvPr>
            <p:custDataLst>
              <p:tags r:id="rId1"/>
            </p:custDataLst>
          </p:nvPr>
        </p:nvSpPr>
        <p:spPr>
          <a:xfrm>
            <a:off x="5772834" y="6496278"/>
            <a:ext cx="646331" cy="215444"/>
          </a:xfrm>
          <a:prstGeom prst="rect">
            <a:avLst/>
          </a:prstGeom>
          <a:noFill/>
        </p:spPr>
        <p:txBody>
          <a:bodyPr vert="horz" wrap="none" rtlCol="0" anchor="ctr" anchorCtr="0">
            <a:spAutoFit/>
          </a:bodyPr>
          <a:lstStyle/>
          <a:p>
            <a:pPr marL="0" algn="ctr" defTabSz="914400" rtl="1" eaLnBrk="1" latinLnBrk="0" hangingPunct="1"/>
            <a:r>
              <a:rPr lang="en-US" sz="800">
                <a:solidFill>
                  <a:srgbClr val="AEC90B"/>
                </a:solidFill>
                <a:latin typeface="Segoe UI" panose="020B0502040204020203" pitchFamily="34" charset="0"/>
              </a:rPr>
              <a:t>Public | </a:t>
            </a:r>
            <a:r>
              <a:rPr lang="ar-SA" sz="800">
                <a:solidFill>
                  <a:srgbClr val="AEC90B"/>
                </a:solidFill>
                <a:latin typeface="Segoe UI" panose="020B0502040204020203" pitchFamily="34" charset="0"/>
              </a:rPr>
              <a:t>عام</a:t>
            </a:r>
            <a:endParaRPr lang="en-US" sz="800">
              <a:solidFill>
                <a:srgbClr val="AEC90B"/>
              </a:solidFill>
              <a:latin typeface="Segoe UI" panose="020B0502040204020203" pitchFamily="34" charset="0"/>
            </a:endParaRPr>
          </a:p>
        </p:txBody>
      </p:sp>
    </p:spTree>
    <p:extLst>
      <p:ext uri="{BB962C8B-B14F-4D97-AF65-F5344CB8AC3E}">
        <p14:creationId xmlns:p14="http://schemas.microsoft.com/office/powerpoint/2010/main" val="191736684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3524251" y="4572001"/>
            <a:ext cx="8467724" cy="635506"/>
          </a:xfrm>
        </p:spPr>
        <p:txBody>
          <a:bodyPr/>
          <a:lstStyle/>
          <a:p>
            <a:r>
              <a:rPr lang="ar-SA" dirty="0"/>
              <a:t>الشاشات</a:t>
            </a:r>
          </a:p>
        </p:txBody>
      </p:sp>
      <p:sp>
        <p:nvSpPr>
          <p:cNvPr id="3" name="BJPseudoFooter">
            <a:extLst>
              <a:ext uri="{FF2B5EF4-FFF2-40B4-BE49-F238E27FC236}">
                <a16:creationId xmlns:a16="http://schemas.microsoft.com/office/drawing/2014/main" id="{C89109C9-2226-41DB-AACE-F8E3FDD22AAB}"/>
              </a:ext>
            </a:extLst>
          </p:cNvPr>
          <p:cNvSpPr txBox="1"/>
          <p:nvPr>
            <p:custDataLst>
              <p:tags r:id="rId1"/>
            </p:custDataLst>
          </p:nvPr>
        </p:nvSpPr>
        <p:spPr>
          <a:xfrm>
            <a:off x="5772834" y="6496278"/>
            <a:ext cx="646331" cy="215444"/>
          </a:xfrm>
          <a:prstGeom prst="rect">
            <a:avLst/>
          </a:prstGeom>
          <a:noFill/>
        </p:spPr>
        <p:txBody>
          <a:bodyPr vert="horz" wrap="none" rtlCol="0" anchor="ctr" anchorCtr="0">
            <a:spAutoFit/>
          </a:bodyPr>
          <a:lstStyle/>
          <a:p>
            <a:pPr marL="0" algn="ctr" defTabSz="914400" rtl="1" eaLnBrk="1" latinLnBrk="0" hangingPunct="1"/>
            <a:r>
              <a:rPr lang="en-US" sz="800">
                <a:solidFill>
                  <a:srgbClr val="AEC90B"/>
                </a:solidFill>
                <a:latin typeface="Segoe UI" panose="020B0502040204020203" pitchFamily="34" charset="0"/>
              </a:rPr>
              <a:t>Public | </a:t>
            </a:r>
            <a:r>
              <a:rPr lang="ar-SA" sz="800">
                <a:solidFill>
                  <a:srgbClr val="AEC90B"/>
                </a:solidFill>
                <a:latin typeface="Segoe UI" panose="020B0502040204020203" pitchFamily="34" charset="0"/>
              </a:rPr>
              <a:t>عام</a:t>
            </a:r>
            <a:endParaRPr lang="en-US" sz="800">
              <a:solidFill>
                <a:srgbClr val="AEC90B"/>
              </a:solidFill>
              <a:latin typeface="Segoe UI" panose="020B0502040204020203" pitchFamily="34" charset="0"/>
            </a:endParaRPr>
          </a:p>
        </p:txBody>
      </p:sp>
    </p:spTree>
    <p:extLst>
      <p:ext uri="{BB962C8B-B14F-4D97-AF65-F5344CB8AC3E}">
        <p14:creationId xmlns:p14="http://schemas.microsoft.com/office/powerpoint/2010/main" val="257613967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ounded Rectangle 19"/>
          <p:cNvSpPr/>
          <p:nvPr/>
        </p:nvSpPr>
        <p:spPr>
          <a:xfrm>
            <a:off x="189780" y="1263141"/>
            <a:ext cx="11826815" cy="4766723"/>
          </a:xfrm>
          <a:prstGeom prst="roundRect">
            <a:avLst>
              <a:gd name="adj" fmla="val 3508"/>
            </a:avLst>
          </a:prstGeom>
          <a:solidFill>
            <a:srgbClr val="EEF2F8"/>
          </a:solidFill>
          <a:ln w="12700">
            <a:solidFill>
              <a:srgbClr val="44B6BC"/>
            </a:solidFill>
          </a:ln>
          <a:effectLst>
            <a:outerShdw blurRad="50800" dist="38100" dir="8100000" algn="tr"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rtl="1"/>
            <a:endParaRPr lang="en-US" sz="1100" b="1" dirty="0">
              <a:solidFill>
                <a:srgbClr val="445C73"/>
              </a:solidFill>
              <a:latin typeface="SST Arabic" panose="020B0504030504020204" pitchFamily="34" charset="-78"/>
              <a:cs typeface="SST Arabic" panose="020B0504030504020204" pitchFamily="34" charset="-78"/>
            </a:endParaRPr>
          </a:p>
        </p:txBody>
      </p:sp>
      <p:sp>
        <p:nvSpPr>
          <p:cNvPr id="21" name="Rounded Rectangle 20"/>
          <p:cNvSpPr/>
          <p:nvPr/>
        </p:nvSpPr>
        <p:spPr>
          <a:xfrm>
            <a:off x="3167825" y="1124336"/>
            <a:ext cx="6227974" cy="303112"/>
          </a:xfrm>
          <a:prstGeom prst="roundRect">
            <a:avLst>
              <a:gd name="adj" fmla="val 50000"/>
            </a:avLst>
          </a:prstGeom>
          <a:solidFill>
            <a:srgbClr val="36B8B2"/>
          </a:solidFill>
          <a:effectLst>
            <a:outerShdw blurRad="50800" dist="38100" algn="l" rotWithShape="0">
              <a:prstClr val="black">
                <a:alpha val="40000"/>
              </a:prstClr>
            </a:outerShdw>
          </a:effectLst>
        </p:spPr>
        <p:txBody>
          <a:bodyPr wrap="square" rtlCol="0" anchor="ctr" anchorCtr="0">
            <a:no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1600" b="1"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SST Arabic" panose="020B0504030504020204" pitchFamily="34" charset="-78"/>
                <a:ea typeface="+mn-ea"/>
                <a:cs typeface="SST Arabic" panose="020B0504030504020204" pitchFamily="34" charset="-78"/>
              </a:rPr>
              <a:t>موظف الحركة: ظهور تنبيه اشتباه محرك المخاطر</a:t>
            </a:r>
          </a:p>
        </p:txBody>
      </p:sp>
      <p:pic>
        <p:nvPicPr>
          <p:cNvPr id="15" name="Picture 2" descr="image00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59788" y="1963770"/>
            <a:ext cx="8396679" cy="34545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6" name="Group 15"/>
          <p:cNvGrpSpPr/>
          <p:nvPr/>
        </p:nvGrpSpPr>
        <p:grpSpPr>
          <a:xfrm>
            <a:off x="2539606" y="2423143"/>
            <a:ext cx="7551425" cy="2283907"/>
            <a:chOff x="2539606" y="2423143"/>
            <a:chExt cx="7551425" cy="2283907"/>
          </a:xfrm>
        </p:grpSpPr>
        <p:sp>
          <p:nvSpPr>
            <p:cNvPr id="17" name="Rectangle 16"/>
            <p:cNvSpPr/>
            <p:nvPr/>
          </p:nvSpPr>
          <p:spPr>
            <a:xfrm>
              <a:off x="9542391" y="3037505"/>
              <a:ext cx="548640" cy="920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ymbio AR+LT"/>
                <a:ea typeface="+mn-ea"/>
                <a:cs typeface="Symbio AR+LT"/>
              </a:endParaRPr>
            </a:p>
          </p:txBody>
        </p:sp>
        <p:sp>
          <p:nvSpPr>
            <p:cNvPr id="19" name="Rectangle 18"/>
            <p:cNvSpPr/>
            <p:nvPr/>
          </p:nvSpPr>
          <p:spPr>
            <a:xfrm>
              <a:off x="9542391" y="3657674"/>
              <a:ext cx="548640" cy="920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ymbio AR+LT"/>
                <a:ea typeface="+mn-ea"/>
                <a:cs typeface="Symbio AR+LT"/>
              </a:endParaRPr>
            </a:p>
          </p:txBody>
        </p:sp>
        <p:sp>
          <p:nvSpPr>
            <p:cNvPr id="27" name="Rectangle 26"/>
            <p:cNvSpPr/>
            <p:nvPr/>
          </p:nvSpPr>
          <p:spPr>
            <a:xfrm>
              <a:off x="8156504" y="3995811"/>
              <a:ext cx="548640" cy="920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ymbio AR+LT"/>
                <a:ea typeface="+mn-ea"/>
                <a:cs typeface="Symbio AR+LT"/>
              </a:endParaRPr>
            </a:p>
          </p:txBody>
        </p:sp>
        <p:sp>
          <p:nvSpPr>
            <p:cNvPr id="28" name="Rectangle 27"/>
            <p:cNvSpPr/>
            <p:nvPr/>
          </p:nvSpPr>
          <p:spPr>
            <a:xfrm>
              <a:off x="8156504" y="4614975"/>
              <a:ext cx="548640" cy="920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ymbio AR+LT"/>
                <a:ea typeface="+mn-ea"/>
                <a:cs typeface="Symbio AR+LT"/>
              </a:endParaRPr>
            </a:p>
          </p:txBody>
        </p:sp>
        <p:sp>
          <p:nvSpPr>
            <p:cNvPr id="29" name="Rectangle 28"/>
            <p:cNvSpPr/>
            <p:nvPr/>
          </p:nvSpPr>
          <p:spPr>
            <a:xfrm>
              <a:off x="6742041" y="4614975"/>
              <a:ext cx="548640" cy="920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ymbio AR+LT"/>
                <a:ea typeface="+mn-ea"/>
                <a:cs typeface="Symbio AR+LT"/>
              </a:endParaRPr>
            </a:p>
          </p:txBody>
        </p:sp>
        <p:sp>
          <p:nvSpPr>
            <p:cNvPr id="30" name="Rectangle 29"/>
            <p:cNvSpPr/>
            <p:nvPr/>
          </p:nvSpPr>
          <p:spPr>
            <a:xfrm>
              <a:off x="6742041" y="3995810"/>
              <a:ext cx="548640" cy="920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ymbio AR+LT"/>
                <a:ea typeface="+mn-ea"/>
                <a:cs typeface="Symbio AR+LT"/>
              </a:endParaRPr>
            </a:p>
          </p:txBody>
        </p:sp>
        <p:sp>
          <p:nvSpPr>
            <p:cNvPr id="31" name="Rectangle 30"/>
            <p:cNvSpPr/>
            <p:nvPr/>
          </p:nvSpPr>
          <p:spPr>
            <a:xfrm>
              <a:off x="5341867" y="4614974"/>
              <a:ext cx="548640" cy="920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ymbio AR+LT"/>
                <a:ea typeface="+mn-ea"/>
                <a:cs typeface="Symbio AR+LT"/>
              </a:endParaRPr>
            </a:p>
          </p:txBody>
        </p:sp>
        <p:sp>
          <p:nvSpPr>
            <p:cNvPr id="32" name="Rectangle 31"/>
            <p:cNvSpPr/>
            <p:nvPr/>
          </p:nvSpPr>
          <p:spPr>
            <a:xfrm>
              <a:off x="3957543" y="4614973"/>
              <a:ext cx="548640" cy="920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ymbio AR+LT"/>
                <a:ea typeface="+mn-ea"/>
                <a:cs typeface="Symbio AR+LT"/>
              </a:endParaRPr>
            </a:p>
          </p:txBody>
        </p:sp>
        <p:sp>
          <p:nvSpPr>
            <p:cNvPr id="33" name="Rectangle 32"/>
            <p:cNvSpPr/>
            <p:nvPr/>
          </p:nvSpPr>
          <p:spPr>
            <a:xfrm>
              <a:off x="2539606" y="3657674"/>
              <a:ext cx="548640" cy="920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ymbio AR+LT"/>
                <a:ea typeface="+mn-ea"/>
                <a:cs typeface="Symbio AR+LT"/>
              </a:endParaRPr>
            </a:p>
          </p:txBody>
        </p:sp>
        <p:sp>
          <p:nvSpPr>
            <p:cNvPr id="34" name="Rectangle 33"/>
            <p:cNvSpPr/>
            <p:nvPr/>
          </p:nvSpPr>
          <p:spPr>
            <a:xfrm>
              <a:off x="7882184" y="2423143"/>
              <a:ext cx="548640" cy="920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ymbio AR+LT"/>
                <a:ea typeface="+mn-ea"/>
                <a:cs typeface="Symbio AR+LT"/>
              </a:endParaRPr>
            </a:p>
          </p:txBody>
        </p:sp>
      </p:grpSp>
      <p:sp>
        <p:nvSpPr>
          <p:cNvPr id="3" name="Slide Number Placeholder 2"/>
          <p:cNvSpPr>
            <a:spLocks noGrp="1"/>
          </p:cNvSpPr>
          <p:nvPr>
            <p:ph type="sldNum" sz="quarter" idx="12"/>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15EF7C1D-2B43-48E9-9FFA-0C1C352D9914}" type="slidenum">
              <a:rPr kumimoji="0" lang="en-GB" sz="1200" b="0" i="0" u="none" strike="noStrike" kern="1200" cap="none" spc="0" normalizeH="0" baseline="0" noProof="0" smtClean="0">
                <a:ln>
                  <a:noFill/>
                </a:ln>
                <a:solidFill>
                  <a:srgbClr val="0D2547">
                    <a:tint val="75000"/>
                  </a:srgbClr>
                </a:solidFill>
                <a:effectLst/>
                <a:uLnTx/>
                <a:uFillTx/>
                <a:latin typeface="Greta Arabic" panose="02000000000000000000" pitchFamily="2" charset="-78"/>
                <a:ea typeface="+mn-ea"/>
                <a:cs typeface="Symbio AR+LT"/>
              </a:rPr>
              <a:pPr marL="0" marR="0" lvl="0" indent="0" algn="l" defTabSz="914400" rtl="1" eaLnBrk="1" fontAlgn="auto" latinLnBrk="0" hangingPunct="1">
                <a:lnSpc>
                  <a:spcPct val="100000"/>
                </a:lnSpc>
                <a:spcBef>
                  <a:spcPts val="0"/>
                </a:spcBef>
                <a:spcAft>
                  <a:spcPts val="0"/>
                </a:spcAft>
                <a:buClrTx/>
                <a:buSzTx/>
                <a:buFontTx/>
                <a:buNone/>
                <a:tabLst/>
                <a:defRPr/>
              </a:pPr>
              <a:t>87</a:t>
            </a:fld>
            <a:endParaRPr kumimoji="0" lang="en-GB" sz="1200" b="0" i="0" u="none" strike="noStrike" kern="1200" cap="none" spc="0" normalizeH="0" baseline="0" noProof="0">
              <a:ln>
                <a:noFill/>
              </a:ln>
              <a:solidFill>
                <a:srgbClr val="0D2547">
                  <a:tint val="75000"/>
                </a:srgbClr>
              </a:solidFill>
              <a:effectLst/>
              <a:uLnTx/>
              <a:uFillTx/>
              <a:latin typeface="Greta Arabic" panose="02000000000000000000" pitchFamily="2" charset="-78"/>
              <a:ea typeface="+mn-ea"/>
              <a:cs typeface="Symbio AR+LT"/>
            </a:endParaRPr>
          </a:p>
        </p:txBody>
      </p:sp>
      <p:pic>
        <p:nvPicPr>
          <p:cNvPr id="18" name="Picture 17">
            <a:hlinkClick r:id="rId5" action="ppaction://hlinksldjump"/>
            <a:extLst>
              <a:ext uri="{FF2B5EF4-FFF2-40B4-BE49-F238E27FC236}">
                <a16:creationId xmlns:a16="http://schemas.microsoft.com/office/drawing/2014/main" id="{951A0C76-1CDD-4F8C-BB67-89556F7E0939}"/>
              </a:ext>
            </a:extLst>
          </p:cNvPr>
          <p:cNvPicPr>
            <a:picLocks noChangeAspect="1"/>
          </p:cNvPicPr>
          <p:nvPr/>
        </p:nvPicPr>
        <p:blipFill>
          <a:blip r:embed="rId6"/>
          <a:stretch>
            <a:fillRect/>
          </a:stretch>
        </p:blipFill>
        <p:spPr>
          <a:xfrm>
            <a:off x="591547" y="6430806"/>
            <a:ext cx="408467" cy="298730"/>
          </a:xfrm>
          <a:prstGeom prst="rect">
            <a:avLst/>
          </a:prstGeom>
        </p:spPr>
      </p:pic>
      <p:sp>
        <p:nvSpPr>
          <p:cNvPr id="4" name="Footer Placeholder 3">
            <a:extLst>
              <a:ext uri="{FF2B5EF4-FFF2-40B4-BE49-F238E27FC236}">
                <a16:creationId xmlns:a16="http://schemas.microsoft.com/office/drawing/2014/main" id="{AC9C84AD-C346-430F-A345-4F0A7E12E8F1}"/>
              </a:ext>
            </a:extLst>
          </p:cNvPr>
          <p:cNvSpPr>
            <a:spLocks noGrp="1"/>
          </p:cNvSpPr>
          <p:nvPr>
            <p:ph type="ftr" sz="quarter" idx="11"/>
            <p:custDataLst>
              <p:tags r:id="rId1"/>
            </p:custDataLst>
          </p:nvPr>
        </p:nvSpPr>
        <p:spPr/>
        <p:txBody>
          <a:bodyPr/>
          <a:lstStyle/>
          <a:p>
            <a:pPr>
              <a:defRPr/>
            </a:pPr>
            <a:r>
              <a:rPr lang="en-GB"/>
              <a:t>Public | </a:t>
            </a:r>
            <a:r>
              <a:rPr lang="ar-SA"/>
              <a:t>عام</a:t>
            </a:r>
            <a:endParaRPr lang="en-GB"/>
          </a:p>
        </p:txBody>
      </p:sp>
    </p:spTree>
    <p:extLst>
      <p:ext uri="{BB962C8B-B14F-4D97-AF65-F5344CB8AC3E}">
        <p14:creationId xmlns:p14="http://schemas.microsoft.com/office/powerpoint/2010/main" val="287946054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ounded Rectangle 19"/>
          <p:cNvSpPr/>
          <p:nvPr/>
        </p:nvSpPr>
        <p:spPr>
          <a:xfrm>
            <a:off x="189780" y="1263141"/>
            <a:ext cx="11826815" cy="4766723"/>
          </a:xfrm>
          <a:prstGeom prst="roundRect">
            <a:avLst>
              <a:gd name="adj" fmla="val 3508"/>
            </a:avLst>
          </a:prstGeom>
          <a:solidFill>
            <a:srgbClr val="EEF2F8"/>
          </a:solidFill>
          <a:ln w="12700">
            <a:solidFill>
              <a:srgbClr val="44B6BC"/>
            </a:solidFill>
          </a:ln>
          <a:effectLst>
            <a:outerShdw blurRad="50800" dist="38100" dir="8100000" algn="tr"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rtl="1"/>
            <a:endParaRPr lang="en-US" sz="1100" b="1" dirty="0">
              <a:solidFill>
                <a:srgbClr val="445C73"/>
              </a:solidFill>
              <a:latin typeface="SST Arabic" panose="020B0504030504020204" pitchFamily="34" charset="-78"/>
              <a:cs typeface="SST Arabic" panose="020B0504030504020204" pitchFamily="34" charset="-78"/>
            </a:endParaRPr>
          </a:p>
        </p:txBody>
      </p:sp>
      <p:sp>
        <p:nvSpPr>
          <p:cNvPr id="21" name="Rounded Rectangle 20"/>
          <p:cNvSpPr/>
          <p:nvPr/>
        </p:nvSpPr>
        <p:spPr>
          <a:xfrm>
            <a:off x="3167825" y="1124336"/>
            <a:ext cx="6227974" cy="303112"/>
          </a:xfrm>
          <a:prstGeom prst="roundRect">
            <a:avLst>
              <a:gd name="adj" fmla="val 50000"/>
            </a:avLst>
          </a:prstGeom>
          <a:solidFill>
            <a:srgbClr val="36B8B2"/>
          </a:solidFill>
          <a:effectLst>
            <a:outerShdw blurRad="50800" dist="38100" algn="l" rotWithShape="0">
              <a:prstClr val="black">
                <a:alpha val="40000"/>
              </a:prstClr>
            </a:outerShdw>
          </a:effectLst>
        </p:spPr>
        <p:txBody>
          <a:bodyPr wrap="square" rtlCol="0" anchor="ctr" anchorCtr="0">
            <a:no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1600" b="1"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SST Arabic" panose="020B0504030504020204" pitchFamily="34" charset="-78"/>
                <a:ea typeface="+mn-ea"/>
                <a:cs typeface="SST Arabic" panose="020B0504030504020204" pitchFamily="34" charset="-78"/>
              </a:rPr>
              <a:t>رئيس الفترة: ظهور إشعارات محرك المخاطر</a:t>
            </a:r>
          </a:p>
        </p:txBody>
      </p:sp>
      <p:grpSp>
        <p:nvGrpSpPr>
          <p:cNvPr id="3" name="Group 2"/>
          <p:cNvGrpSpPr/>
          <p:nvPr/>
        </p:nvGrpSpPr>
        <p:grpSpPr>
          <a:xfrm>
            <a:off x="1123950" y="1468947"/>
            <a:ext cx="9629775" cy="4512753"/>
            <a:chOff x="1123950" y="1468947"/>
            <a:chExt cx="9629775" cy="4512753"/>
          </a:xfrm>
        </p:grpSpPr>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l="9531" t="6041" r="11484" b="23118"/>
            <a:stretch/>
          </p:blipFill>
          <p:spPr>
            <a:xfrm>
              <a:off x="1123950" y="1468947"/>
              <a:ext cx="9629775" cy="4512753"/>
            </a:xfrm>
            <a:prstGeom prst="rect">
              <a:avLst/>
            </a:prstGeom>
          </p:spPr>
        </p:pic>
        <p:sp>
          <p:nvSpPr>
            <p:cNvPr id="26" name="Rectangle 25"/>
            <p:cNvSpPr/>
            <p:nvPr/>
          </p:nvSpPr>
          <p:spPr>
            <a:xfrm>
              <a:off x="7303029" y="5167223"/>
              <a:ext cx="1045895" cy="6816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ymbio AR+LT"/>
                <a:ea typeface="+mn-ea"/>
                <a:cs typeface="Symbio AR+LT"/>
              </a:endParaRPr>
            </a:p>
          </p:txBody>
        </p:sp>
        <p:sp>
          <p:nvSpPr>
            <p:cNvPr id="27" name="Rectangle 26"/>
            <p:cNvSpPr/>
            <p:nvPr/>
          </p:nvSpPr>
          <p:spPr>
            <a:xfrm>
              <a:off x="7634377" y="3853364"/>
              <a:ext cx="1483917" cy="3779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ymbio AR+LT"/>
                <a:ea typeface="+mn-ea"/>
                <a:cs typeface="Symbio AR+LT"/>
              </a:endParaRPr>
            </a:p>
          </p:txBody>
        </p:sp>
        <p:sp>
          <p:nvSpPr>
            <p:cNvPr id="28" name="Rectangle 27"/>
            <p:cNvSpPr/>
            <p:nvPr/>
          </p:nvSpPr>
          <p:spPr>
            <a:xfrm>
              <a:off x="9727440" y="3853364"/>
              <a:ext cx="281638" cy="19955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ymbio AR+LT"/>
                <a:ea typeface="+mn-ea"/>
                <a:cs typeface="Symbio AR+LT"/>
              </a:endParaRPr>
            </a:p>
          </p:txBody>
        </p:sp>
        <p:sp>
          <p:nvSpPr>
            <p:cNvPr id="30" name="Rectangle 29"/>
            <p:cNvSpPr/>
            <p:nvPr/>
          </p:nvSpPr>
          <p:spPr>
            <a:xfrm>
              <a:off x="3483504" y="5183665"/>
              <a:ext cx="1755246" cy="6816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ymbio AR+LT"/>
                <a:ea typeface="+mn-ea"/>
                <a:cs typeface="Symbio AR+LT"/>
              </a:endParaRPr>
            </a:p>
          </p:txBody>
        </p:sp>
      </p:grpSp>
      <p:sp>
        <p:nvSpPr>
          <p:cNvPr id="4" name="Slide Number Placeholder 3"/>
          <p:cNvSpPr>
            <a:spLocks noGrp="1"/>
          </p:cNvSpPr>
          <p:nvPr>
            <p:ph type="sldNum" sz="quarter" idx="12"/>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15EF7C1D-2B43-48E9-9FFA-0C1C352D9914}" type="slidenum">
              <a:rPr kumimoji="0" lang="en-GB" sz="1200" b="0" i="0" u="none" strike="noStrike" kern="1200" cap="none" spc="0" normalizeH="0" baseline="0" noProof="0" smtClean="0">
                <a:ln>
                  <a:noFill/>
                </a:ln>
                <a:solidFill>
                  <a:srgbClr val="0D2547">
                    <a:tint val="75000"/>
                  </a:srgbClr>
                </a:solidFill>
                <a:effectLst/>
                <a:uLnTx/>
                <a:uFillTx/>
                <a:latin typeface="Greta Arabic" panose="02000000000000000000" pitchFamily="2" charset="-78"/>
                <a:ea typeface="+mn-ea"/>
                <a:cs typeface="Symbio AR+LT"/>
              </a:rPr>
              <a:pPr marL="0" marR="0" lvl="0" indent="0" algn="l" defTabSz="914400" rtl="1" eaLnBrk="1" fontAlgn="auto" latinLnBrk="0" hangingPunct="1">
                <a:lnSpc>
                  <a:spcPct val="100000"/>
                </a:lnSpc>
                <a:spcBef>
                  <a:spcPts val="0"/>
                </a:spcBef>
                <a:spcAft>
                  <a:spcPts val="0"/>
                </a:spcAft>
                <a:buClrTx/>
                <a:buSzTx/>
                <a:buFontTx/>
                <a:buNone/>
                <a:tabLst/>
                <a:defRPr/>
              </a:pPr>
              <a:t>88</a:t>
            </a:fld>
            <a:endParaRPr kumimoji="0" lang="en-GB" sz="1200" b="0" i="0" u="none" strike="noStrike" kern="1200" cap="none" spc="0" normalizeH="0" baseline="0" noProof="0">
              <a:ln>
                <a:noFill/>
              </a:ln>
              <a:solidFill>
                <a:srgbClr val="0D2547">
                  <a:tint val="75000"/>
                </a:srgbClr>
              </a:solidFill>
              <a:effectLst/>
              <a:uLnTx/>
              <a:uFillTx/>
              <a:latin typeface="Greta Arabic" panose="02000000000000000000" pitchFamily="2" charset="-78"/>
              <a:ea typeface="+mn-ea"/>
              <a:cs typeface="Symbio AR+LT"/>
            </a:endParaRPr>
          </a:p>
        </p:txBody>
      </p:sp>
      <p:pic>
        <p:nvPicPr>
          <p:cNvPr id="11" name="Picture 10">
            <a:hlinkClick r:id="rId5" action="ppaction://hlinksldjump"/>
            <a:extLst>
              <a:ext uri="{FF2B5EF4-FFF2-40B4-BE49-F238E27FC236}">
                <a16:creationId xmlns:a16="http://schemas.microsoft.com/office/drawing/2014/main" id="{2E7551B5-DDFB-49D7-A149-47CA74C5A506}"/>
              </a:ext>
            </a:extLst>
          </p:cNvPr>
          <p:cNvPicPr>
            <a:picLocks noChangeAspect="1"/>
          </p:cNvPicPr>
          <p:nvPr/>
        </p:nvPicPr>
        <p:blipFill>
          <a:blip r:embed="rId6"/>
          <a:stretch>
            <a:fillRect/>
          </a:stretch>
        </p:blipFill>
        <p:spPr>
          <a:xfrm>
            <a:off x="591547" y="6414477"/>
            <a:ext cx="408467" cy="298730"/>
          </a:xfrm>
          <a:prstGeom prst="rect">
            <a:avLst/>
          </a:prstGeom>
        </p:spPr>
      </p:pic>
      <p:sp>
        <p:nvSpPr>
          <p:cNvPr id="5" name="Footer Placeholder 4">
            <a:extLst>
              <a:ext uri="{FF2B5EF4-FFF2-40B4-BE49-F238E27FC236}">
                <a16:creationId xmlns:a16="http://schemas.microsoft.com/office/drawing/2014/main" id="{1F00EF3B-78C5-4BA7-9517-4CD14494DEDB}"/>
              </a:ext>
            </a:extLst>
          </p:cNvPr>
          <p:cNvSpPr>
            <a:spLocks noGrp="1"/>
          </p:cNvSpPr>
          <p:nvPr>
            <p:ph type="ftr" sz="quarter" idx="11"/>
            <p:custDataLst>
              <p:tags r:id="rId1"/>
            </p:custDataLst>
          </p:nvPr>
        </p:nvSpPr>
        <p:spPr/>
        <p:txBody>
          <a:bodyPr/>
          <a:lstStyle/>
          <a:p>
            <a:pPr>
              <a:defRPr/>
            </a:pPr>
            <a:r>
              <a:rPr lang="en-GB"/>
              <a:t>Public | </a:t>
            </a:r>
            <a:r>
              <a:rPr lang="ar-SA"/>
              <a:t>عام</a:t>
            </a:r>
            <a:endParaRPr lang="en-GB"/>
          </a:p>
        </p:txBody>
      </p:sp>
    </p:spTree>
    <p:extLst>
      <p:ext uri="{BB962C8B-B14F-4D97-AF65-F5344CB8AC3E}">
        <p14:creationId xmlns:p14="http://schemas.microsoft.com/office/powerpoint/2010/main" val="304631832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ounded Rectangle 19"/>
          <p:cNvSpPr/>
          <p:nvPr/>
        </p:nvSpPr>
        <p:spPr>
          <a:xfrm>
            <a:off x="189780" y="1263141"/>
            <a:ext cx="11826815" cy="4766723"/>
          </a:xfrm>
          <a:prstGeom prst="roundRect">
            <a:avLst>
              <a:gd name="adj" fmla="val 3508"/>
            </a:avLst>
          </a:prstGeom>
          <a:solidFill>
            <a:srgbClr val="EEF2F8"/>
          </a:solidFill>
          <a:ln w="12700">
            <a:solidFill>
              <a:srgbClr val="44B6BC"/>
            </a:solidFill>
          </a:ln>
          <a:effectLst>
            <a:outerShdw blurRad="50800" dist="38100" dir="8100000" algn="tr"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rtl="1"/>
            <a:endParaRPr lang="en-US" sz="1100" b="1" dirty="0">
              <a:solidFill>
                <a:srgbClr val="445C73"/>
              </a:solidFill>
              <a:latin typeface="SST Arabic" panose="020B0504030504020204" pitchFamily="34" charset="-78"/>
              <a:cs typeface="SST Arabic" panose="020B0504030504020204" pitchFamily="34" charset="-78"/>
            </a:endParaRPr>
          </a:p>
        </p:txBody>
      </p:sp>
      <p:sp>
        <p:nvSpPr>
          <p:cNvPr id="21" name="Rounded Rectangle 20"/>
          <p:cNvSpPr/>
          <p:nvPr/>
        </p:nvSpPr>
        <p:spPr>
          <a:xfrm>
            <a:off x="3167825" y="1124336"/>
            <a:ext cx="6227974" cy="303112"/>
          </a:xfrm>
          <a:prstGeom prst="roundRect">
            <a:avLst>
              <a:gd name="adj" fmla="val 50000"/>
            </a:avLst>
          </a:prstGeom>
          <a:solidFill>
            <a:srgbClr val="36B8B2"/>
          </a:solidFill>
          <a:effectLst>
            <a:outerShdw blurRad="50800" dist="38100" algn="l" rotWithShape="0">
              <a:prstClr val="black">
                <a:alpha val="40000"/>
              </a:prstClr>
            </a:outerShdw>
          </a:effectLst>
        </p:spPr>
        <p:txBody>
          <a:bodyPr wrap="square" rtlCol="0" anchor="ctr" anchorCtr="0">
            <a:no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1600" b="1"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SST Arabic" panose="020B0504030504020204" pitchFamily="34" charset="-78"/>
                <a:ea typeface="+mn-ea"/>
                <a:cs typeface="SST Arabic" panose="020B0504030504020204" pitchFamily="34" charset="-78"/>
              </a:rPr>
              <a:t>المفتش: ظهور إشعارات محرك المخاطر</a:t>
            </a:r>
          </a:p>
        </p:txBody>
      </p:sp>
      <p:grpSp>
        <p:nvGrpSpPr>
          <p:cNvPr id="3" name="Group 2"/>
          <p:cNvGrpSpPr/>
          <p:nvPr/>
        </p:nvGrpSpPr>
        <p:grpSpPr>
          <a:xfrm>
            <a:off x="1906436" y="1593618"/>
            <a:ext cx="7970809" cy="4270076"/>
            <a:chOff x="1906436" y="1593618"/>
            <a:chExt cx="7970809" cy="4270076"/>
          </a:xfrm>
        </p:grpSpPr>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l="9672" t="5422" r="8341" b="10875"/>
            <a:stretch/>
          </p:blipFill>
          <p:spPr>
            <a:xfrm>
              <a:off x="1906436" y="1593618"/>
              <a:ext cx="7970809" cy="4270076"/>
            </a:xfrm>
            <a:prstGeom prst="rect">
              <a:avLst/>
            </a:prstGeom>
          </p:spPr>
        </p:pic>
        <p:grpSp>
          <p:nvGrpSpPr>
            <p:cNvPr id="8" name="Group 7"/>
            <p:cNvGrpSpPr/>
            <p:nvPr/>
          </p:nvGrpSpPr>
          <p:grpSpPr>
            <a:xfrm>
              <a:off x="6591300" y="3254293"/>
              <a:ext cx="2529538" cy="2327357"/>
              <a:chOff x="6591300" y="3254293"/>
              <a:chExt cx="2529538" cy="2327357"/>
            </a:xfrm>
          </p:grpSpPr>
          <p:sp>
            <p:nvSpPr>
              <p:cNvPr id="26" name="Rectangle 25"/>
              <p:cNvSpPr/>
              <p:nvPr/>
            </p:nvSpPr>
            <p:spPr>
              <a:xfrm>
                <a:off x="7645400" y="3926969"/>
                <a:ext cx="719033" cy="16546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ymbio AR+LT"/>
                  <a:ea typeface="+mn-ea"/>
                  <a:cs typeface="Symbio AR+LT"/>
                </a:endParaRPr>
              </a:p>
            </p:txBody>
          </p:sp>
          <p:sp>
            <p:nvSpPr>
              <p:cNvPr id="27" name="Rectangle 26"/>
              <p:cNvSpPr/>
              <p:nvPr/>
            </p:nvSpPr>
            <p:spPr>
              <a:xfrm>
                <a:off x="6591300" y="3254293"/>
                <a:ext cx="653724" cy="3779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ymbio AR+LT"/>
                  <a:ea typeface="+mn-ea"/>
                  <a:cs typeface="Symbio AR+LT"/>
                </a:endParaRPr>
              </a:p>
            </p:txBody>
          </p:sp>
          <p:sp>
            <p:nvSpPr>
              <p:cNvPr id="28" name="Rectangle 27"/>
              <p:cNvSpPr/>
              <p:nvPr/>
            </p:nvSpPr>
            <p:spPr>
              <a:xfrm>
                <a:off x="8839200" y="3926969"/>
                <a:ext cx="281638" cy="16546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ymbio AR+LT"/>
                  <a:ea typeface="+mn-ea"/>
                  <a:cs typeface="Symbio AR+LT"/>
                </a:endParaRPr>
              </a:p>
            </p:txBody>
          </p:sp>
        </p:grpSp>
      </p:grpSp>
      <p:sp>
        <p:nvSpPr>
          <p:cNvPr id="4" name="Slide Number Placeholder 3"/>
          <p:cNvSpPr>
            <a:spLocks noGrp="1"/>
          </p:cNvSpPr>
          <p:nvPr>
            <p:ph type="sldNum" sz="quarter" idx="12"/>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15EF7C1D-2B43-48E9-9FFA-0C1C352D9914}" type="slidenum">
              <a:rPr kumimoji="0" lang="en-GB" sz="1200" b="0" i="0" u="none" strike="noStrike" kern="1200" cap="none" spc="0" normalizeH="0" baseline="0" noProof="0" smtClean="0">
                <a:ln>
                  <a:noFill/>
                </a:ln>
                <a:solidFill>
                  <a:srgbClr val="0D2547">
                    <a:tint val="75000"/>
                  </a:srgbClr>
                </a:solidFill>
                <a:effectLst/>
                <a:uLnTx/>
                <a:uFillTx/>
                <a:latin typeface="Greta Arabic" panose="02000000000000000000" pitchFamily="2" charset="-78"/>
                <a:ea typeface="+mn-ea"/>
                <a:cs typeface="Symbio AR+LT"/>
              </a:rPr>
              <a:pPr marL="0" marR="0" lvl="0" indent="0" algn="l" defTabSz="914400" rtl="1" eaLnBrk="1" fontAlgn="auto" latinLnBrk="0" hangingPunct="1">
                <a:lnSpc>
                  <a:spcPct val="100000"/>
                </a:lnSpc>
                <a:spcBef>
                  <a:spcPts val="0"/>
                </a:spcBef>
                <a:spcAft>
                  <a:spcPts val="0"/>
                </a:spcAft>
                <a:buClrTx/>
                <a:buSzTx/>
                <a:buFontTx/>
                <a:buNone/>
                <a:tabLst/>
                <a:defRPr/>
              </a:pPr>
              <a:t>89</a:t>
            </a:fld>
            <a:endParaRPr kumimoji="0" lang="en-GB" sz="1200" b="0" i="0" u="none" strike="noStrike" kern="1200" cap="none" spc="0" normalizeH="0" baseline="0" noProof="0">
              <a:ln>
                <a:noFill/>
              </a:ln>
              <a:solidFill>
                <a:srgbClr val="0D2547">
                  <a:tint val="75000"/>
                </a:srgbClr>
              </a:solidFill>
              <a:effectLst/>
              <a:uLnTx/>
              <a:uFillTx/>
              <a:latin typeface="Greta Arabic" panose="02000000000000000000" pitchFamily="2" charset="-78"/>
              <a:ea typeface="+mn-ea"/>
              <a:cs typeface="Symbio AR+LT"/>
            </a:endParaRPr>
          </a:p>
        </p:txBody>
      </p:sp>
      <p:pic>
        <p:nvPicPr>
          <p:cNvPr id="11" name="Picture 10">
            <a:hlinkClick r:id="rId5" action="ppaction://hlinksldjump"/>
            <a:extLst>
              <a:ext uri="{FF2B5EF4-FFF2-40B4-BE49-F238E27FC236}">
                <a16:creationId xmlns:a16="http://schemas.microsoft.com/office/drawing/2014/main" id="{48AC89B1-E115-493C-B257-A083C3742578}"/>
              </a:ext>
            </a:extLst>
          </p:cNvPr>
          <p:cNvPicPr>
            <a:picLocks noChangeAspect="1"/>
          </p:cNvPicPr>
          <p:nvPr/>
        </p:nvPicPr>
        <p:blipFill>
          <a:blip r:embed="rId6"/>
          <a:stretch>
            <a:fillRect/>
          </a:stretch>
        </p:blipFill>
        <p:spPr>
          <a:xfrm>
            <a:off x="591547" y="6430806"/>
            <a:ext cx="408467" cy="298730"/>
          </a:xfrm>
          <a:prstGeom prst="rect">
            <a:avLst/>
          </a:prstGeom>
        </p:spPr>
      </p:pic>
      <p:sp>
        <p:nvSpPr>
          <p:cNvPr id="5" name="Footer Placeholder 4">
            <a:extLst>
              <a:ext uri="{FF2B5EF4-FFF2-40B4-BE49-F238E27FC236}">
                <a16:creationId xmlns:a16="http://schemas.microsoft.com/office/drawing/2014/main" id="{93F9F782-AC6E-4C4B-A7B3-4FB9AAE55B83}"/>
              </a:ext>
            </a:extLst>
          </p:cNvPr>
          <p:cNvSpPr>
            <a:spLocks noGrp="1"/>
          </p:cNvSpPr>
          <p:nvPr>
            <p:ph type="ftr" sz="quarter" idx="11"/>
            <p:custDataLst>
              <p:tags r:id="rId1"/>
            </p:custDataLst>
          </p:nvPr>
        </p:nvSpPr>
        <p:spPr/>
        <p:txBody>
          <a:bodyPr/>
          <a:lstStyle/>
          <a:p>
            <a:pPr>
              <a:defRPr/>
            </a:pPr>
            <a:r>
              <a:rPr lang="en-GB"/>
              <a:t>Public | </a:t>
            </a:r>
            <a:r>
              <a:rPr lang="ar-SA"/>
              <a:t>عام</a:t>
            </a:r>
            <a:endParaRPr lang="en-GB"/>
          </a:p>
        </p:txBody>
      </p:sp>
    </p:spTree>
    <p:extLst>
      <p:ext uri="{BB962C8B-B14F-4D97-AF65-F5344CB8AC3E}">
        <p14:creationId xmlns:p14="http://schemas.microsoft.com/office/powerpoint/2010/main" val="27390580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Google Shape;6332;p126">
            <a:extLst>
              <a:ext uri="{FF2B5EF4-FFF2-40B4-BE49-F238E27FC236}">
                <a16:creationId xmlns:a16="http://schemas.microsoft.com/office/drawing/2014/main" id="{C652B0F2-4EC5-4812-9315-7885D4A865FF}"/>
              </a:ext>
            </a:extLst>
          </p:cNvPr>
          <p:cNvSpPr/>
          <p:nvPr/>
        </p:nvSpPr>
        <p:spPr>
          <a:xfrm rot="11002478">
            <a:off x="-3190868" y="4550709"/>
            <a:ext cx="12202227" cy="4599134"/>
          </a:xfrm>
          <a:custGeom>
            <a:avLst/>
            <a:gdLst/>
            <a:ahLst/>
            <a:cxnLst/>
            <a:rect l="l" t="t" r="r" b="b"/>
            <a:pathLst>
              <a:path w="74755" h="20729" extrusionOk="0">
                <a:moveTo>
                  <a:pt x="1" y="1"/>
                </a:moveTo>
                <a:cubicBezTo>
                  <a:pt x="835" y="6439"/>
                  <a:pt x="5772" y="12310"/>
                  <a:pt x="12109" y="13777"/>
                </a:cubicBezTo>
                <a:cubicBezTo>
                  <a:pt x="13474" y="14091"/>
                  <a:pt x="14847" y="14220"/>
                  <a:pt x="16226" y="14220"/>
                </a:cubicBezTo>
                <a:cubicBezTo>
                  <a:pt x="22796" y="14220"/>
                  <a:pt x="29497" y="11276"/>
                  <a:pt x="36112" y="11276"/>
                </a:cubicBezTo>
                <a:cubicBezTo>
                  <a:pt x="37265" y="11276"/>
                  <a:pt x="38416" y="11366"/>
                  <a:pt x="39562" y="11576"/>
                </a:cubicBezTo>
                <a:cubicBezTo>
                  <a:pt x="45100" y="12610"/>
                  <a:pt x="49736" y="16313"/>
                  <a:pt x="54873" y="18714"/>
                </a:cubicBezTo>
                <a:cubicBezTo>
                  <a:pt x="57406" y="19923"/>
                  <a:pt x="60365" y="20728"/>
                  <a:pt x="63173" y="20728"/>
                </a:cubicBezTo>
                <a:cubicBezTo>
                  <a:pt x="66024" y="20728"/>
                  <a:pt x="68719" y="19898"/>
                  <a:pt x="70651" y="17814"/>
                </a:cubicBezTo>
                <a:cubicBezTo>
                  <a:pt x="73653" y="14645"/>
                  <a:pt x="73753" y="9775"/>
                  <a:pt x="73954" y="5371"/>
                </a:cubicBezTo>
                <a:cubicBezTo>
                  <a:pt x="74020" y="3637"/>
                  <a:pt x="74254" y="1769"/>
                  <a:pt x="74754" y="1"/>
                </a:cubicBezTo>
                <a:close/>
              </a:path>
            </a:pathLst>
          </a:custGeom>
          <a:solidFill>
            <a:srgbClr val="ACFFD9">
              <a:alpha val="81000"/>
            </a:srgb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000000"/>
              </a:solidFill>
              <a:effectLst/>
              <a:uLnTx/>
              <a:uFillTx/>
              <a:latin typeface="Arial"/>
            </a:endParaRPr>
          </a:p>
        </p:txBody>
      </p:sp>
      <p:sp>
        <p:nvSpPr>
          <p:cNvPr id="143" name="Title 1">
            <a:extLst>
              <a:ext uri="{FF2B5EF4-FFF2-40B4-BE49-F238E27FC236}">
                <a16:creationId xmlns:a16="http://schemas.microsoft.com/office/drawing/2014/main" id="{4AC9F629-7F96-403B-B28D-50766AB29367}"/>
              </a:ext>
            </a:extLst>
          </p:cNvPr>
          <p:cNvSpPr txBox="1">
            <a:spLocks/>
          </p:cNvSpPr>
          <p:nvPr/>
        </p:nvSpPr>
        <p:spPr>
          <a:xfrm>
            <a:off x="6851178" y="3104599"/>
            <a:ext cx="4207019" cy="1348717"/>
          </a:xfrm>
          <a:prstGeom prst="rect">
            <a:avLst/>
          </a:prstGeom>
        </p:spPr>
        <p:txBody>
          <a:bodyPr vert="horz" lIns="0" tIns="0" rIns="0" bIns="0" rtlCol="0" anchor="t">
            <a:noAutofit/>
          </a:bodyPr>
          <a:lstStyle>
            <a:lvl1pPr algn="r" defTabSz="914400" rtl="1" eaLnBrk="1" latinLnBrk="0" hangingPunct="1">
              <a:lnSpc>
                <a:spcPct val="90000"/>
              </a:lnSpc>
              <a:spcBef>
                <a:spcPct val="0"/>
              </a:spcBef>
              <a:buNone/>
              <a:defRPr sz="4000" kern="1200">
                <a:solidFill>
                  <a:schemeClr val="tx1"/>
                </a:solidFill>
                <a:latin typeface="Greta Arabic" pitchFamily="2" charset="-78"/>
                <a:ea typeface="+mj-ea"/>
                <a:cs typeface="+mj-cs"/>
              </a:defRPr>
            </a:lvl1pPr>
          </a:lstStyle>
          <a:p>
            <a:pPr>
              <a:defRPr/>
            </a:pPr>
            <a:r>
              <a:rPr lang="ar-SA" sz="3200" b="1" dirty="0">
                <a:solidFill>
                  <a:srgbClr val="0D2547"/>
                </a:solidFill>
                <a:latin typeface="SST Arabic" panose="020B0504030504020204" pitchFamily="34" charset="-78"/>
                <a:cs typeface="SST Arabic" panose="020B0504030504020204" pitchFamily="34" charset="-78"/>
              </a:rPr>
              <a:t>مدخلات محرك المخاطر</a:t>
            </a:r>
          </a:p>
        </p:txBody>
      </p:sp>
      <p:grpSp>
        <p:nvGrpSpPr>
          <p:cNvPr id="71" name="Group 70">
            <a:extLst>
              <a:ext uri="{FF2B5EF4-FFF2-40B4-BE49-F238E27FC236}">
                <a16:creationId xmlns:a16="http://schemas.microsoft.com/office/drawing/2014/main" id="{A4D0F8B2-FD34-4853-8899-5CB0E72E36D2}"/>
              </a:ext>
            </a:extLst>
          </p:cNvPr>
          <p:cNvGrpSpPr/>
          <p:nvPr/>
        </p:nvGrpSpPr>
        <p:grpSpPr>
          <a:xfrm>
            <a:off x="8883993" y="2389382"/>
            <a:ext cx="504299" cy="325416"/>
            <a:chOff x="7443538" y="3154334"/>
            <a:chExt cx="504299" cy="325416"/>
          </a:xfrm>
        </p:grpSpPr>
        <p:sp>
          <p:nvSpPr>
            <p:cNvPr id="165" name="Google Shape;6192;p47">
              <a:extLst>
                <a:ext uri="{FF2B5EF4-FFF2-40B4-BE49-F238E27FC236}">
                  <a16:creationId xmlns:a16="http://schemas.microsoft.com/office/drawing/2014/main" id="{86D87748-C0AA-43D1-977F-A33BCF01FB61}"/>
                </a:ext>
              </a:extLst>
            </p:cNvPr>
            <p:cNvSpPr/>
            <p:nvPr/>
          </p:nvSpPr>
          <p:spPr>
            <a:xfrm>
              <a:off x="7465888" y="3275525"/>
              <a:ext cx="459597" cy="204225"/>
            </a:xfrm>
            <a:custGeom>
              <a:avLst/>
              <a:gdLst/>
              <a:ahLst/>
              <a:cxnLst/>
              <a:rect l="l" t="t" r="r" b="b"/>
              <a:pathLst>
                <a:path w="17828" h="7922" extrusionOk="0">
                  <a:moveTo>
                    <a:pt x="1" y="2740"/>
                  </a:moveTo>
                  <a:cubicBezTo>
                    <a:pt x="1" y="4064"/>
                    <a:pt x="868" y="5387"/>
                    <a:pt x="2626" y="6415"/>
                  </a:cubicBezTo>
                  <a:lnTo>
                    <a:pt x="2626" y="6415"/>
                  </a:lnTo>
                  <a:cubicBezTo>
                    <a:pt x="2831" y="6529"/>
                    <a:pt x="3060" y="6643"/>
                    <a:pt x="3288" y="6757"/>
                  </a:cubicBezTo>
                  <a:lnTo>
                    <a:pt x="3288" y="6757"/>
                  </a:lnTo>
                  <a:cubicBezTo>
                    <a:pt x="3356" y="6780"/>
                    <a:pt x="3448" y="6803"/>
                    <a:pt x="3516" y="6848"/>
                  </a:cubicBezTo>
                  <a:lnTo>
                    <a:pt x="3516" y="6848"/>
                  </a:lnTo>
                  <a:cubicBezTo>
                    <a:pt x="3653" y="6917"/>
                    <a:pt x="3790" y="6962"/>
                    <a:pt x="3927" y="7031"/>
                  </a:cubicBezTo>
                  <a:lnTo>
                    <a:pt x="3927" y="7031"/>
                  </a:lnTo>
                  <a:cubicBezTo>
                    <a:pt x="3950" y="7031"/>
                    <a:pt x="3973" y="7031"/>
                    <a:pt x="3995" y="7054"/>
                  </a:cubicBezTo>
                  <a:lnTo>
                    <a:pt x="3995" y="7054"/>
                  </a:lnTo>
                  <a:cubicBezTo>
                    <a:pt x="4041" y="7077"/>
                    <a:pt x="4087" y="7077"/>
                    <a:pt x="4132" y="7099"/>
                  </a:cubicBezTo>
                  <a:lnTo>
                    <a:pt x="4132" y="7099"/>
                  </a:lnTo>
                  <a:cubicBezTo>
                    <a:pt x="4315" y="7168"/>
                    <a:pt x="4498" y="7236"/>
                    <a:pt x="4680" y="7282"/>
                  </a:cubicBezTo>
                  <a:lnTo>
                    <a:pt x="4680" y="7282"/>
                  </a:lnTo>
                  <a:cubicBezTo>
                    <a:pt x="4749" y="7305"/>
                    <a:pt x="4817" y="7328"/>
                    <a:pt x="4863" y="7350"/>
                  </a:cubicBezTo>
                  <a:lnTo>
                    <a:pt x="4863" y="7350"/>
                  </a:lnTo>
                  <a:cubicBezTo>
                    <a:pt x="4908" y="7350"/>
                    <a:pt x="4954" y="7373"/>
                    <a:pt x="5000" y="7396"/>
                  </a:cubicBezTo>
                  <a:lnTo>
                    <a:pt x="5000" y="7396"/>
                  </a:lnTo>
                  <a:cubicBezTo>
                    <a:pt x="5068" y="7419"/>
                    <a:pt x="5159" y="7419"/>
                    <a:pt x="5228" y="7442"/>
                  </a:cubicBezTo>
                  <a:lnTo>
                    <a:pt x="5228" y="7442"/>
                  </a:lnTo>
                  <a:cubicBezTo>
                    <a:pt x="5411" y="7487"/>
                    <a:pt x="5593" y="7533"/>
                    <a:pt x="5776" y="7579"/>
                  </a:cubicBezTo>
                  <a:lnTo>
                    <a:pt x="5776" y="7579"/>
                  </a:lnTo>
                  <a:cubicBezTo>
                    <a:pt x="5821" y="7579"/>
                    <a:pt x="5867" y="7602"/>
                    <a:pt x="5936" y="7624"/>
                  </a:cubicBezTo>
                  <a:lnTo>
                    <a:pt x="5936" y="7624"/>
                  </a:lnTo>
                  <a:cubicBezTo>
                    <a:pt x="6004" y="7624"/>
                    <a:pt x="6072" y="7647"/>
                    <a:pt x="6141" y="7647"/>
                  </a:cubicBezTo>
                  <a:lnTo>
                    <a:pt x="6141" y="7647"/>
                  </a:lnTo>
                  <a:cubicBezTo>
                    <a:pt x="6301" y="7693"/>
                    <a:pt x="6461" y="7716"/>
                    <a:pt x="6620" y="7738"/>
                  </a:cubicBezTo>
                  <a:lnTo>
                    <a:pt x="6620" y="7738"/>
                  </a:lnTo>
                  <a:cubicBezTo>
                    <a:pt x="6689" y="7738"/>
                    <a:pt x="6734" y="7761"/>
                    <a:pt x="6803" y="7761"/>
                  </a:cubicBezTo>
                  <a:lnTo>
                    <a:pt x="6803" y="7761"/>
                  </a:lnTo>
                  <a:cubicBezTo>
                    <a:pt x="6871" y="7784"/>
                    <a:pt x="6940" y="7784"/>
                    <a:pt x="7008" y="7784"/>
                  </a:cubicBezTo>
                  <a:lnTo>
                    <a:pt x="7008" y="7784"/>
                  </a:lnTo>
                  <a:cubicBezTo>
                    <a:pt x="7168" y="7807"/>
                    <a:pt x="7305" y="7830"/>
                    <a:pt x="7465" y="7830"/>
                  </a:cubicBezTo>
                  <a:lnTo>
                    <a:pt x="7465" y="7830"/>
                  </a:lnTo>
                  <a:cubicBezTo>
                    <a:pt x="7533" y="7853"/>
                    <a:pt x="7602" y="7853"/>
                    <a:pt x="7670" y="7875"/>
                  </a:cubicBezTo>
                  <a:lnTo>
                    <a:pt x="7670" y="7875"/>
                  </a:lnTo>
                  <a:cubicBezTo>
                    <a:pt x="7739" y="7875"/>
                    <a:pt x="7807" y="7875"/>
                    <a:pt x="7876" y="7875"/>
                  </a:cubicBezTo>
                  <a:lnTo>
                    <a:pt x="7876" y="7875"/>
                  </a:lnTo>
                  <a:cubicBezTo>
                    <a:pt x="8013" y="7875"/>
                    <a:pt x="8172" y="7898"/>
                    <a:pt x="8332" y="7898"/>
                  </a:cubicBezTo>
                  <a:lnTo>
                    <a:pt x="8332" y="7898"/>
                  </a:lnTo>
                  <a:cubicBezTo>
                    <a:pt x="8401" y="7898"/>
                    <a:pt x="8469" y="7921"/>
                    <a:pt x="8560" y="7921"/>
                  </a:cubicBezTo>
                  <a:lnTo>
                    <a:pt x="8560" y="7921"/>
                  </a:lnTo>
                  <a:cubicBezTo>
                    <a:pt x="8583" y="7921"/>
                    <a:pt x="8629" y="7921"/>
                    <a:pt x="8652" y="7921"/>
                  </a:cubicBezTo>
                  <a:lnTo>
                    <a:pt x="8652" y="7921"/>
                  </a:lnTo>
                  <a:cubicBezTo>
                    <a:pt x="8675" y="7921"/>
                    <a:pt x="8697" y="7921"/>
                    <a:pt x="8743" y="7921"/>
                  </a:cubicBezTo>
                  <a:lnTo>
                    <a:pt x="8743" y="7921"/>
                  </a:lnTo>
                  <a:cubicBezTo>
                    <a:pt x="8903" y="7921"/>
                    <a:pt x="9063" y="7921"/>
                    <a:pt x="9222" y="7898"/>
                  </a:cubicBezTo>
                  <a:lnTo>
                    <a:pt x="9222" y="7898"/>
                  </a:lnTo>
                  <a:cubicBezTo>
                    <a:pt x="9245" y="7898"/>
                    <a:pt x="9291" y="7898"/>
                    <a:pt x="9314" y="7898"/>
                  </a:cubicBezTo>
                  <a:lnTo>
                    <a:pt x="9314" y="7898"/>
                  </a:lnTo>
                  <a:cubicBezTo>
                    <a:pt x="9359" y="7898"/>
                    <a:pt x="9405" y="7898"/>
                    <a:pt x="9473" y="7898"/>
                  </a:cubicBezTo>
                  <a:lnTo>
                    <a:pt x="9473" y="7898"/>
                  </a:lnTo>
                  <a:cubicBezTo>
                    <a:pt x="9519" y="7898"/>
                    <a:pt x="9565" y="7898"/>
                    <a:pt x="9610" y="7898"/>
                  </a:cubicBezTo>
                  <a:lnTo>
                    <a:pt x="9610" y="7898"/>
                  </a:lnTo>
                  <a:cubicBezTo>
                    <a:pt x="9816" y="7898"/>
                    <a:pt x="9998" y="7875"/>
                    <a:pt x="10204" y="7853"/>
                  </a:cubicBezTo>
                  <a:lnTo>
                    <a:pt x="10204" y="7853"/>
                  </a:lnTo>
                  <a:cubicBezTo>
                    <a:pt x="10295" y="7853"/>
                    <a:pt x="10364" y="7853"/>
                    <a:pt x="10455" y="7853"/>
                  </a:cubicBezTo>
                  <a:lnTo>
                    <a:pt x="10455" y="7853"/>
                  </a:lnTo>
                  <a:cubicBezTo>
                    <a:pt x="10478" y="7830"/>
                    <a:pt x="10523" y="7830"/>
                    <a:pt x="10569" y="7830"/>
                  </a:cubicBezTo>
                  <a:lnTo>
                    <a:pt x="10569" y="7830"/>
                  </a:lnTo>
                  <a:cubicBezTo>
                    <a:pt x="10638" y="7830"/>
                    <a:pt x="10683" y="7807"/>
                    <a:pt x="10752" y="7807"/>
                  </a:cubicBezTo>
                  <a:lnTo>
                    <a:pt x="10752" y="7807"/>
                  </a:lnTo>
                  <a:cubicBezTo>
                    <a:pt x="10957" y="7784"/>
                    <a:pt x="11163" y="7761"/>
                    <a:pt x="11368" y="7716"/>
                  </a:cubicBezTo>
                  <a:lnTo>
                    <a:pt x="11368" y="7716"/>
                  </a:lnTo>
                  <a:cubicBezTo>
                    <a:pt x="11414" y="7716"/>
                    <a:pt x="11459" y="7693"/>
                    <a:pt x="11505" y="7693"/>
                  </a:cubicBezTo>
                  <a:lnTo>
                    <a:pt x="11505" y="7693"/>
                  </a:lnTo>
                  <a:cubicBezTo>
                    <a:pt x="11528" y="7693"/>
                    <a:pt x="11551" y="7693"/>
                    <a:pt x="11596" y="7693"/>
                  </a:cubicBezTo>
                  <a:lnTo>
                    <a:pt x="11596" y="7693"/>
                  </a:lnTo>
                  <a:cubicBezTo>
                    <a:pt x="11688" y="7670"/>
                    <a:pt x="11779" y="7647"/>
                    <a:pt x="11870" y="7624"/>
                  </a:cubicBezTo>
                  <a:lnTo>
                    <a:pt x="11870" y="7624"/>
                  </a:lnTo>
                  <a:cubicBezTo>
                    <a:pt x="12030" y="7579"/>
                    <a:pt x="12212" y="7556"/>
                    <a:pt x="12372" y="7510"/>
                  </a:cubicBezTo>
                  <a:lnTo>
                    <a:pt x="12372" y="7510"/>
                  </a:lnTo>
                  <a:cubicBezTo>
                    <a:pt x="12486" y="7487"/>
                    <a:pt x="12601" y="7465"/>
                    <a:pt x="12715" y="7419"/>
                  </a:cubicBezTo>
                  <a:lnTo>
                    <a:pt x="12715" y="7419"/>
                  </a:lnTo>
                  <a:cubicBezTo>
                    <a:pt x="12874" y="7373"/>
                    <a:pt x="13011" y="7350"/>
                    <a:pt x="13171" y="7282"/>
                  </a:cubicBezTo>
                  <a:lnTo>
                    <a:pt x="13171" y="7282"/>
                  </a:lnTo>
                  <a:cubicBezTo>
                    <a:pt x="13194" y="7282"/>
                    <a:pt x="13240" y="7282"/>
                    <a:pt x="13262" y="7259"/>
                  </a:cubicBezTo>
                  <a:lnTo>
                    <a:pt x="13262" y="7259"/>
                  </a:lnTo>
                  <a:cubicBezTo>
                    <a:pt x="13445" y="7214"/>
                    <a:pt x="13628" y="7145"/>
                    <a:pt x="13810" y="7077"/>
                  </a:cubicBezTo>
                  <a:lnTo>
                    <a:pt x="13810" y="7077"/>
                  </a:lnTo>
                  <a:cubicBezTo>
                    <a:pt x="13833" y="7054"/>
                    <a:pt x="13856" y="7054"/>
                    <a:pt x="13879" y="7031"/>
                  </a:cubicBezTo>
                  <a:lnTo>
                    <a:pt x="13879" y="7031"/>
                  </a:lnTo>
                  <a:cubicBezTo>
                    <a:pt x="14084" y="6962"/>
                    <a:pt x="14267" y="6894"/>
                    <a:pt x="14449" y="6803"/>
                  </a:cubicBezTo>
                  <a:lnTo>
                    <a:pt x="14449" y="6803"/>
                  </a:lnTo>
                  <a:cubicBezTo>
                    <a:pt x="14518" y="6780"/>
                    <a:pt x="14563" y="6757"/>
                    <a:pt x="14632" y="6711"/>
                  </a:cubicBezTo>
                  <a:lnTo>
                    <a:pt x="14632" y="6711"/>
                  </a:lnTo>
                  <a:cubicBezTo>
                    <a:pt x="14837" y="6620"/>
                    <a:pt x="15020" y="6529"/>
                    <a:pt x="15225" y="6415"/>
                  </a:cubicBezTo>
                  <a:lnTo>
                    <a:pt x="15225" y="6415"/>
                  </a:lnTo>
                  <a:cubicBezTo>
                    <a:pt x="15248" y="6392"/>
                    <a:pt x="15294" y="6369"/>
                    <a:pt x="15340" y="6346"/>
                  </a:cubicBezTo>
                  <a:lnTo>
                    <a:pt x="15340" y="6346"/>
                  </a:lnTo>
                  <a:cubicBezTo>
                    <a:pt x="15362" y="6323"/>
                    <a:pt x="15385" y="6300"/>
                    <a:pt x="15431" y="6278"/>
                  </a:cubicBezTo>
                  <a:lnTo>
                    <a:pt x="15431" y="6278"/>
                  </a:lnTo>
                  <a:cubicBezTo>
                    <a:pt x="15477" y="6255"/>
                    <a:pt x="15545" y="6209"/>
                    <a:pt x="15591" y="6186"/>
                  </a:cubicBezTo>
                  <a:lnTo>
                    <a:pt x="15591" y="6186"/>
                  </a:lnTo>
                  <a:cubicBezTo>
                    <a:pt x="15636" y="6141"/>
                    <a:pt x="15682" y="6118"/>
                    <a:pt x="15728" y="6072"/>
                  </a:cubicBezTo>
                  <a:lnTo>
                    <a:pt x="15728" y="6072"/>
                  </a:lnTo>
                  <a:cubicBezTo>
                    <a:pt x="15773" y="6049"/>
                    <a:pt x="15842" y="6004"/>
                    <a:pt x="15887" y="5981"/>
                  </a:cubicBezTo>
                  <a:lnTo>
                    <a:pt x="15887" y="5981"/>
                  </a:lnTo>
                  <a:cubicBezTo>
                    <a:pt x="15933" y="5935"/>
                    <a:pt x="15979" y="5912"/>
                    <a:pt x="16024" y="5867"/>
                  </a:cubicBezTo>
                  <a:lnTo>
                    <a:pt x="16024" y="5867"/>
                  </a:lnTo>
                  <a:cubicBezTo>
                    <a:pt x="16070" y="5844"/>
                    <a:pt x="16116" y="5798"/>
                    <a:pt x="16161" y="5776"/>
                  </a:cubicBezTo>
                  <a:lnTo>
                    <a:pt x="16161" y="5776"/>
                  </a:lnTo>
                  <a:cubicBezTo>
                    <a:pt x="16184" y="5730"/>
                    <a:pt x="16230" y="5707"/>
                    <a:pt x="16275" y="5661"/>
                  </a:cubicBezTo>
                  <a:lnTo>
                    <a:pt x="16275" y="5661"/>
                  </a:lnTo>
                  <a:cubicBezTo>
                    <a:pt x="16321" y="5639"/>
                    <a:pt x="16367" y="5593"/>
                    <a:pt x="16412" y="5547"/>
                  </a:cubicBezTo>
                  <a:lnTo>
                    <a:pt x="16412" y="5547"/>
                  </a:lnTo>
                  <a:cubicBezTo>
                    <a:pt x="16412" y="5547"/>
                    <a:pt x="16435" y="5524"/>
                    <a:pt x="16458" y="5502"/>
                  </a:cubicBezTo>
                  <a:lnTo>
                    <a:pt x="16458" y="5502"/>
                  </a:lnTo>
                  <a:cubicBezTo>
                    <a:pt x="16481" y="5502"/>
                    <a:pt x="16481" y="5479"/>
                    <a:pt x="16504" y="5456"/>
                  </a:cubicBezTo>
                  <a:lnTo>
                    <a:pt x="16504" y="5456"/>
                  </a:lnTo>
                  <a:cubicBezTo>
                    <a:pt x="16572" y="5387"/>
                    <a:pt x="16641" y="5319"/>
                    <a:pt x="16709" y="5273"/>
                  </a:cubicBezTo>
                  <a:lnTo>
                    <a:pt x="16709" y="5273"/>
                  </a:lnTo>
                  <a:cubicBezTo>
                    <a:pt x="16732" y="5251"/>
                    <a:pt x="16755" y="5228"/>
                    <a:pt x="16778" y="5205"/>
                  </a:cubicBezTo>
                  <a:lnTo>
                    <a:pt x="16778" y="5205"/>
                  </a:lnTo>
                  <a:cubicBezTo>
                    <a:pt x="16846" y="5114"/>
                    <a:pt x="16937" y="5022"/>
                    <a:pt x="17006" y="4931"/>
                  </a:cubicBezTo>
                  <a:lnTo>
                    <a:pt x="17006" y="4931"/>
                  </a:lnTo>
                  <a:cubicBezTo>
                    <a:pt x="17006" y="4931"/>
                    <a:pt x="17006" y="4908"/>
                    <a:pt x="17006" y="4908"/>
                  </a:cubicBezTo>
                  <a:lnTo>
                    <a:pt x="17006" y="4908"/>
                  </a:lnTo>
                  <a:cubicBezTo>
                    <a:pt x="17029" y="4885"/>
                    <a:pt x="17051" y="4863"/>
                    <a:pt x="17051" y="4840"/>
                  </a:cubicBezTo>
                  <a:lnTo>
                    <a:pt x="17051" y="4840"/>
                  </a:lnTo>
                  <a:cubicBezTo>
                    <a:pt x="17097" y="4794"/>
                    <a:pt x="17143" y="4726"/>
                    <a:pt x="17188" y="4680"/>
                  </a:cubicBezTo>
                  <a:lnTo>
                    <a:pt x="17188" y="4680"/>
                  </a:lnTo>
                  <a:cubicBezTo>
                    <a:pt x="17211" y="4657"/>
                    <a:pt x="17234" y="4611"/>
                    <a:pt x="17234" y="4589"/>
                  </a:cubicBezTo>
                  <a:lnTo>
                    <a:pt x="17234" y="4589"/>
                  </a:lnTo>
                  <a:cubicBezTo>
                    <a:pt x="17280" y="4520"/>
                    <a:pt x="17303" y="4474"/>
                    <a:pt x="17348" y="4429"/>
                  </a:cubicBezTo>
                  <a:lnTo>
                    <a:pt x="17348" y="4429"/>
                  </a:lnTo>
                  <a:cubicBezTo>
                    <a:pt x="17348" y="4406"/>
                    <a:pt x="17371" y="4406"/>
                    <a:pt x="17371" y="4383"/>
                  </a:cubicBezTo>
                  <a:lnTo>
                    <a:pt x="17371" y="4383"/>
                  </a:lnTo>
                  <a:cubicBezTo>
                    <a:pt x="17371" y="4360"/>
                    <a:pt x="17394" y="4338"/>
                    <a:pt x="17394" y="4315"/>
                  </a:cubicBezTo>
                  <a:lnTo>
                    <a:pt x="17394" y="4315"/>
                  </a:lnTo>
                  <a:cubicBezTo>
                    <a:pt x="17417" y="4269"/>
                    <a:pt x="17439" y="4223"/>
                    <a:pt x="17462" y="4178"/>
                  </a:cubicBezTo>
                  <a:lnTo>
                    <a:pt x="17462" y="4178"/>
                  </a:lnTo>
                  <a:cubicBezTo>
                    <a:pt x="17485" y="4155"/>
                    <a:pt x="17508" y="4109"/>
                    <a:pt x="17531" y="4064"/>
                  </a:cubicBezTo>
                  <a:lnTo>
                    <a:pt x="17531" y="4064"/>
                  </a:lnTo>
                  <a:cubicBezTo>
                    <a:pt x="17554" y="4018"/>
                    <a:pt x="17554" y="3972"/>
                    <a:pt x="17576" y="3927"/>
                  </a:cubicBezTo>
                  <a:lnTo>
                    <a:pt x="17576" y="3927"/>
                  </a:lnTo>
                  <a:cubicBezTo>
                    <a:pt x="17576" y="3927"/>
                    <a:pt x="17599" y="3904"/>
                    <a:pt x="17599" y="3881"/>
                  </a:cubicBezTo>
                  <a:lnTo>
                    <a:pt x="17599" y="3881"/>
                  </a:lnTo>
                  <a:cubicBezTo>
                    <a:pt x="17622" y="3858"/>
                    <a:pt x="17622" y="3835"/>
                    <a:pt x="17622" y="3813"/>
                  </a:cubicBezTo>
                  <a:lnTo>
                    <a:pt x="17622" y="3813"/>
                  </a:lnTo>
                  <a:cubicBezTo>
                    <a:pt x="17645" y="3767"/>
                    <a:pt x="17645" y="3744"/>
                    <a:pt x="17668" y="3698"/>
                  </a:cubicBezTo>
                  <a:lnTo>
                    <a:pt x="17668" y="3698"/>
                  </a:lnTo>
                  <a:cubicBezTo>
                    <a:pt x="17668" y="3653"/>
                    <a:pt x="17691" y="3607"/>
                    <a:pt x="17691" y="3584"/>
                  </a:cubicBezTo>
                  <a:lnTo>
                    <a:pt x="17691" y="3584"/>
                  </a:lnTo>
                  <a:cubicBezTo>
                    <a:pt x="17713" y="3539"/>
                    <a:pt x="17713" y="3493"/>
                    <a:pt x="17736" y="3447"/>
                  </a:cubicBezTo>
                  <a:lnTo>
                    <a:pt x="17736" y="3447"/>
                  </a:lnTo>
                  <a:cubicBezTo>
                    <a:pt x="17736" y="3425"/>
                    <a:pt x="17736" y="3402"/>
                    <a:pt x="17759" y="3379"/>
                  </a:cubicBezTo>
                  <a:lnTo>
                    <a:pt x="17759" y="3379"/>
                  </a:lnTo>
                  <a:cubicBezTo>
                    <a:pt x="17759" y="3356"/>
                    <a:pt x="17759" y="3333"/>
                    <a:pt x="17759" y="3333"/>
                  </a:cubicBezTo>
                  <a:lnTo>
                    <a:pt x="17759" y="3333"/>
                  </a:lnTo>
                  <a:cubicBezTo>
                    <a:pt x="17759" y="3288"/>
                    <a:pt x="17782" y="3242"/>
                    <a:pt x="17782" y="3196"/>
                  </a:cubicBezTo>
                  <a:lnTo>
                    <a:pt x="17782" y="3196"/>
                  </a:lnTo>
                  <a:cubicBezTo>
                    <a:pt x="17782" y="3151"/>
                    <a:pt x="17782" y="3105"/>
                    <a:pt x="17782" y="3082"/>
                  </a:cubicBezTo>
                  <a:lnTo>
                    <a:pt x="17782" y="3082"/>
                  </a:lnTo>
                  <a:cubicBezTo>
                    <a:pt x="17805" y="3036"/>
                    <a:pt x="17805" y="2991"/>
                    <a:pt x="17805" y="2945"/>
                  </a:cubicBezTo>
                  <a:lnTo>
                    <a:pt x="17805" y="2945"/>
                  </a:lnTo>
                  <a:cubicBezTo>
                    <a:pt x="17805" y="2922"/>
                    <a:pt x="17805" y="2900"/>
                    <a:pt x="17805" y="2854"/>
                  </a:cubicBezTo>
                  <a:lnTo>
                    <a:pt x="17805" y="2854"/>
                  </a:lnTo>
                  <a:cubicBezTo>
                    <a:pt x="17805" y="2831"/>
                    <a:pt x="17805" y="2808"/>
                    <a:pt x="17805" y="2785"/>
                  </a:cubicBezTo>
                  <a:lnTo>
                    <a:pt x="17805" y="2785"/>
                  </a:lnTo>
                  <a:lnTo>
                    <a:pt x="17828" y="46"/>
                  </a:lnTo>
                  <a:cubicBezTo>
                    <a:pt x="17805" y="92"/>
                    <a:pt x="17805" y="138"/>
                    <a:pt x="17805" y="206"/>
                  </a:cubicBezTo>
                  <a:lnTo>
                    <a:pt x="17805" y="206"/>
                  </a:lnTo>
                  <a:cubicBezTo>
                    <a:pt x="17805" y="252"/>
                    <a:pt x="17805" y="297"/>
                    <a:pt x="17805" y="343"/>
                  </a:cubicBezTo>
                  <a:lnTo>
                    <a:pt x="17805" y="343"/>
                  </a:lnTo>
                  <a:cubicBezTo>
                    <a:pt x="17805" y="366"/>
                    <a:pt x="17782" y="412"/>
                    <a:pt x="17782" y="457"/>
                  </a:cubicBezTo>
                  <a:lnTo>
                    <a:pt x="17782" y="457"/>
                  </a:lnTo>
                  <a:cubicBezTo>
                    <a:pt x="17782" y="503"/>
                    <a:pt x="17782" y="549"/>
                    <a:pt x="17759" y="571"/>
                  </a:cubicBezTo>
                  <a:lnTo>
                    <a:pt x="17759" y="571"/>
                  </a:lnTo>
                  <a:cubicBezTo>
                    <a:pt x="17759" y="617"/>
                    <a:pt x="17759" y="663"/>
                    <a:pt x="17736" y="708"/>
                  </a:cubicBezTo>
                  <a:lnTo>
                    <a:pt x="17736" y="708"/>
                  </a:lnTo>
                  <a:cubicBezTo>
                    <a:pt x="17736" y="754"/>
                    <a:pt x="17713" y="777"/>
                    <a:pt x="17713" y="822"/>
                  </a:cubicBezTo>
                  <a:lnTo>
                    <a:pt x="17713" y="822"/>
                  </a:lnTo>
                  <a:cubicBezTo>
                    <a:pt x="17691" y="868"/>
                    <a:pt x="17691" y="914"/>
                    <a:pt x="17668" y="959"/>
                  </a:cubicBezTo>
                  <a:lnTo>
                    <a:pt x="17668" y="959"/>
                  </a:lnTo>
                  <a:cubicBezTo>
                    <a:pt x="17668" y="982"/>
                    <a:pt x="17645" y="1028"/>
                    <a:pt x="17622" y="1074"/>
                  </a:cubicBezTo>
                  <a:lnTo>
                    <a:pt x="17622" y="1074"/>
                  </a:lnTo>
                  <a:cubicBezTo>
                    <a:pt x="17622" y="1119"/>
                    <a:pt x="17599" y="1165"/>
                    <a:pt x="17576" y="1188"/>
                  </a:cubicBezTo>
                  <a:lnTo>
                    <a:pt x="17576" y="1188"/>
                  </a:lnTo>
                  <a:cubicBezTo>
                    <a:pt x="17576" y="1233"/>
                    <a:pt x="17554" y="1279"/>
                    <a:pt x="17531" y="1325"/>
                  </a:cubicBezTo>
                  <a:lnTo>
                    <a:pt x="17531" y="1325"/>
                  </a:lnTo>
                  <a:cubicBezTo>
                    <a:pt x="17508" y="1370"/>
                    <a:pt x="17485" y="1393"/>
                    <a:pt x="17485" y="1439"/>
                  </a:cubicBezTo>
                  <a:lnTo>
                    <a:pt x="17485" y="1439"/>
                  </a:lnTo>
                  <a:cubicBezTo>
                    <a:pt x="17462" y="1484"/>
                    <a:pt x="17439" y="1530"/>
                    <a:pt x="17417" y="1576"/>
                  </a:cubicBezTo>
                  <a:lnTo>
                    <a:pt x="17417" y="1576"/>
                  </a:lnTo>
                  <a:cubicBezTo>
                    <a:pt x="17394" y="1598"/>
                    <a:pt x="17371" y="1644"/>
                    <a:pt x="17348" y="1690"/>
                  </a:cubicBezTo>
                  <a:lnTo>
                    <a:pt x="17348" y="1690"/>
                  </a:lnTo>
                  <a:cubicBezTo>
                    <a:pt x="17325" y="1735"/>
                    <a:pt x="17280" y="1781"/>
                    <a:pt x="17257" y="1827"/>
                  </a:cubicBezTo>
                  <a:lnTo>
                    <a:pt x="17257" y="1827"/>
                  </a:lnTo>
                  <a:cubicBezTo>
                    <a:pt x="17234" y="1872"/>
                    <a:pt x="17211" y="1895"/>
                    <a:pt x="17188" y="1941"/>
                  </a:cubicBezTo>
                  <a:lnTo>
                    <a:pt x="17188" y="1941"/>
                  </a:lnTo>
                  <a:cubicBezTo>
                    <a:pt x="17143" y="1987"/>
                    <a:pt x="17097" y="2055"/>
                    <a:pt x="17074" y="2101"/>
                  </a:cubicBezTo>
                  <a:lnTo>
                    <a:pt x="17074" y="2101"/>
                  </a:lnTo>
                  <a:cubicBezTo>
                    <a:pt x="17051" y="2123"/>
                    <a:pt x="17029" y="2146"/>
                    <a:pt x="17006" y="2192"/>
                  </a:cubicBezTo>
                  <a:lnTo>
                    <a:pt x="17006" y="2192"/>
                  </a:lnTo>
                  <a:cubicBezTo>
                    <a:pt x="16937" y="2260"/>
                    <a:pt x="16869" y="2352"/>
                    <a:pt x="16778" y="2443"/>
                  </a:cubicBezTo>
                  <a:lnTo>
                    <a:pt x="16778" y="2443"/>
                  </a:lnTo>
                  <a:cubicBezTo>
                    <a:pt x="16755" y="2466"/>
                    <a:pt x="16732" y="2489"/>
                    <a:pt x="16709" y="2512"/>
                  </a:cubicBezTo>
                  <a:lnTo>
                    <a:pt x="16709" y="2512"/>
                  </a:lnTo>
                  <a:cubicBezTo>
                    <a:pt x="16641" y="2580"/>
                    <a:pt x="16572" y="2648"/>
                    <a:pt x="16504" y="2717"/>
                  </a:cubicBezTo>
                  <a:lnTo>
                    <a:pt x="16504" y="2717"/>
                  </a:lnTo>
                  <a:cubicBezTo>
                    <a:pt x="16481" y="2740"/>
                    <a:pt x="16435" y="2785"/>
                    <a:pt x="16412" y="2808"/>
                  </a:cubicBezTo>
                  <a:lnTo>
                    <a:pt x="16412" y="2808"/>
                  </a:lnTo>
                  <a:cubicBezTo>
                    <a:pt x="16367" y="2854"/>
                    <a:pt x="16321" y="2877"/>
                    <a:pt x="16275" y="2922"/>
                  </a:cubicBezTo>
                  <a:lnTo>
                    <a:pt x="16275" y="2922"/>
                  </a:lnTo>
                  <a:cubicBezTo>
                    <a:pt x="16253" y="2945"/>
                    <a:pt x="16207" y="2991"/>
                    <a:pt x="16161" y="3014"/>
                  </a:cubicBezTo>
                  <a:lnTo>
                    <a:pt x="16161" y="3014"/>
                  </a:lnTo>
                  <a:cubicBezTo>
                    <a:pt x="16116" y="3059"/>
                    <a:pt x="16070" y="3105"/>
                    <a:pt x="16024" y="3128"/>
                  </a:cubicBezTo>
                  <a:lnTo>
                    <a:pt x="16024" y="3128"/>
                  </a:lnTo>
                  <a:cubicBezTo>
                    <a:pt x="15979" y="3173"/>
                    <a:pt x="15933" y="3196"/>
                    <a:pt x="15887" y="3242"/>
                  </a:cubicBezTo>
                  <a:lnTo>
                    <a:pt x="15887" y="3242"/>
                  </a:lnTo>
                  <a:cubicBezTo>
                    <a:pt x="15842" y="3265"/>
                    <a:pt x="15796" y="3310"/>
                    <a:pt x="15750" y="3333"/>
                  </a:cubicBezTo>
                  <a:lnTo>
                    <a:pt x="15750" y="3333"/>
                  </a:lnTo>
                  <a:cubicBezTo>
                    <a:pt x="15682" y="3379"/>
                    <a:pt x="15636" y="3402"/>
                    <a:pt x="15591" y="3425"/>
                  </a:cubicBezTo>
                  <a:lnTo>
                    <a:pt x="15591" y="3425"/>
                  </a:lnTo>
                  <a:cubicBezTo>
                    <a:pt x="15545" y="3470"/>
                    <a:pt x="15499" y="3493"/>
                    <a:pt x="15431" y="3539"/>
                  </a:cubicBezTo>
                  <a:lnTo>
                    <a:pt x="15431" y="3539"/>
                  </a:lnTo>
                  <a:cubicBezTo>
                    <a:pt x="15362" y="3584"/>
                    <a:pt x="15294" y="3630"/>
                    <a:pt x="15225" y="3653"/>
                  </a:cubicBezTo>
                  <a:lnTo>
                    <a:pt x="15225" y="3653"/>
                  </a:lnTo>
                  <a:cubicBezTo>
                    <a:pt x="15043" y="3767"/>
                    <a:pt x="14837" y="3881"/>
                    <a:pt x="14632" y="3972"/>
                  </a:cubicBezTo>
                  <a:lnTo>
                    <a:pt x="14632" y="3972"/>
                  </a:lnTo>
                  <a:cubicBezTo>
                    <a:pt x="14563" y="3995"/>
                    <a:pt x="14518" y="4018"/>
                    <a:pt x="14472" y="4064"/>
                  </a:cubicBezTo>
                  <a:lnTo>
                    <a:pt x="14472" y="4064"/>
                  </a:lnTo>
                  <a:cubicBezTo>
                    <a:pt x="14290" y="4132"/>
                    <a:pt x="14084" y="4223"/>
                    <a:pt x="13902" y="4292"/>
                  </a:cubicBezTo>
                  <a:lnTo>
                    <a:pt x="13902" y="4292"/>
                  </a:lnTo>
                  <a:cubicBezTo>
                    <a:pt x="13879" y="4315"/>
                    <a:pt x="13856" y="4315"/>
                    <a:pt x="13810" y="4338"/>
                  </a:cubicBezTo>
                  <a:lnTo>
                    <a:pt x="13810" y="4338"/>
                  </a:lnTo>
                  <a:cubicBezTo>
                    <a:pt x="13605" y="4406"/>
                    <a:pt x="13399" y="4474"/>
                    <a:pt x="13171" y="4543"/>
                  </a:cubicBezTo>
                  <a:lnTo>
                    <a:pt x="13171" y="4543"/>
                  </a:lnTo>
                  <a:cubicBezTo>
                    <a:pt x="13034" y="4589"/>
                    <a:pt x="12874" y="4634"/>
                    <a:pt x="12715" y="4680"/>
                  </a:cubicBezTo>
                  <a:lnTo>
                    <a:pt x="12715" y="4680"/>
                  </a:lnTo>
                  <a:cubicBezTo>
                    <a:pt x="12601" y="4703"/>
                    <a:pt x="12486" y="4748"/>
                    <a:pt x="12372" y="4771"/>
                  </a:cubicBezTo>
                  <a:lnTo>
                    <a:pt x="12372" y="4771"/>
                  </a:lnTo>
                  <a:cubicBezTo>
                    <a:pt x="12212" y="4817"/>
                    <a:pt x="12053" y="4840"/>
                    <a:pt x="11870" y="4885"/>
                  </a:cubicBezTo>
                  <a:lnTo>
                    <a:pt x="11870" y="4885"/>
                  </a:lnTo>
                  <a:cubicBezTo>
                    <a:pt x="11756" y="4908"/>
                    <a:pt x="11642" y="4931"/>
                    <a:pt x="11528" y="4954"/>
                  </a:cubicBezTo>
                  <a:lnTo>
                    <a:pt x="11528" y="4954"/>
                  </a:lnTo>
                  <a:cubicBezTo>
                    <a:pt x="11482" y="4954"/>
                    <a:pt x="11414" y="4977"/>
                    <a:pt x="11368" y="4977"/>
                  </a:cubicBezTo>
                  <a:lnTo>
                    <a:pt x="11368" y="4977"/>
                  </a:lnTo>
                  <a:cubicBezTo>
                    <a:pt x="11163" y="4999"/>
                    <a:pt x="10957" y="5045"/>
                    <a:pt x="10752" y="5068"/>
                  </a:cubicBezTo>
                  <a:lnTo>
                    <a:pt x="10752" y="5068"/>
                  </a:lnTo>
                  <a:cubicBezTo>
                    <a:pt x="10683" y="5068"/>
                    <a:pt x="10638" y="5068"/>
                    <a:pt x="10569" y="5091"/>
                  </a:cubicBezTo>
                  <a:lnTo>
                    <a:pt x="10569" y="5091"/>
                  </a:lnTo>
                  <a:cubicBezTo>
                    <a:pt x="10455" y="5091"/>
                    <a:pt x="10341" y="5114"/>
                    <a:pt x="10204" y="5114"/>
                  </a:cubicBezTo>
                  <a:lnTo>
                    <a:pt x="10204" y="5114"/>
                  </a:lnTo>
                  <a:cubicBezTo>
                    <a:pt x="10021" y="5136"/>
                    <a:pt x="9816" y="5136"/>
                    <a:pt x="9610" y="5159"/>
                  </a:cubicBezTo>
                  <a:lnTo>
                    <a:pt x="9610" y="5159"/>
                  </a:lnTo>
                  <a:cubicBezTo>
                    <a:pt x="9496" y="5159"/>
                    <a:pt x="9359" y="5159"/>
                    <a:pt x="9222" y="5159"/>
                  </a:cubicBezTo>
                  <a:lnTo>
                    <a:pt x="9222" y="5159"/>
                  </a:lnTo>
                  <a:cubicBezTo>
                    <a:pt x="9063" y="5159"/>
                    <a:pt x="8903" y="5159"/>
                    <a:pt x="8743" y="5159"/>
                  </a:cubicBezTo>
                  <a:lnTo>
                    <a:pt x="8743" y="5159"/>
                  </a:lnTo>
                  <a:cubicBezTo>
                    <a:pt x="8606" y="5159"/>
                    <a:pt x="8469" y="5159"/>
                    <a:pt x="8332" y="5159"/>
                  </a:cubicBezTo>
                  <a:lnTo>
                    <a:pt x="8332" y="5159"/>
                  </a:lnTo>
                  <a:cubicBezTo>
                    <a:pt x="8172" y="5159"/>
                    <a:pt x="8035" y="5136"/>
                    <a:pt x="7876" y="5136"/>
                  </a:cubicBezTo>
                  <a:lnTo>
                    <a:pt x="7876" y="5136"/>
                  </a:lnTo>
                  <a:cubicBezTo>
                    <a:pt x="7739" y="5114"/>
                    <a:pt x="7602" y="5114"/>
                    <a:pt x="7465" y="5091"/>
                  </a:cubicBezTo>
                  <a:lnTo>
                    <a:pt x="7465" y="5091"/>
                  </a:lnTo>
                  <a:cubicBezTo>
                    <a:pt x="7328" y="5091"/>
                    <a:pt x="7168" y="5068"/>
                    <a:pt x="7031" y="5045"/>
                  </a:cubicBezTo>
                  <a:lnTo>
                    <a:pt x="7031" y="5045"/>
                  </a:lnTo>
                  <a:cubicBezTo>
                    <a:pt x="6894" y="5022"/>
                    <a:pt x="6757" y="5022"/>
                    <a:pt x="6620" y="4999"/>
                  </a:cubicBezTo>
                  <a:lnTo>
                    <a:pt x="6620" y="4999"/>
                  </a:lnTo>
                  <a:cubicBezTo>
                    <a:pt x="6461" y="4977"/>
                    <a:pt x="6301" y="4931"/>
                    <a:pt x="6164" y="4908"/>
                  </a:cubicBezTo>
                  <a:lnTo>
                    <a:pt x="6164" y="4908"/>
                  </a:lnTo>
                  <a:cubicBezTo>
                    <a:pt x="6027" y="4885"/>
                    <a:pt x="5913" y="4863"/>
                    <a:pt x="5776" y="4840"/>
                  </a:cubicBezTo>
                  <a:lnTo>
                    <a:pt x="5776" y="4840"/>
                  </a:lnTo>
                  <a:cubicBezTo>
                    <a:pt x="5593" y="4794"/>
                    <a:pt x="5411" y="4748"/>
                    <a:pt x="5228" y="4703"/>
                  </a:cubicBezTo>
                  <a:lnTo>
                    <a:pt x="5228" y="4703"/>
                  </a:lnTo>
                  <a:cubicBezTo>
                    <a:pt x="5114" y="4657"/>
                    <a:pt x="5000" y="4634"/>
                    <a:pt x="4886" y="4611"/>
                  </a:cubicBezTo>
                  <a:lnTo>
                    <a:pt x="4886" y="4611"/>
                  </a:lnTo>
                  <a:cubicBezTo>
                    <a:pt x="4817" y="4589"/>
                    <a:pt x="4749" y="4566"/>
                    <a:pt x="4703" y="4543"/>
                  </a:cubicBezTo>
                  <a:lnTo>
                    <a:pt x="4703" y="4543"/>
                  </a:lnTo>
                  <a:cubicBezTo>
                    <a:pt x="4520" y="4497"/>
                    <a:pt x="4338" y="4429"/>
                    <a:pt x="4155" y="4360"/>
                  </a:cubicBezTo>
                  <a:lnTo>
                    <a:pt x="4155" y="4360"/>
                  </a:lnTo>
                  <a:cubicBezTo>
                    <a:pt x="4109" y="4338"/>
                    <a:pt x="4041" y="4315"/>
                    <a:pt x="3995" y="4315"/>
                  </a:cubicBezTo>
                  <a:lnTo>
                    <a:pt x="3995" y="4315"/>
                  </a:lnTo>
                  <a:cubicBezTo>
                    <a:pt x="3836" y="4246"/>
                    <a:pt x="3676" y="4178"/>
                    <a:pt x="3516" y="4109"/>
                  </a:cubicBezTo>
                  <a:lnTo>
                    <a:pt x="3516" y="4109"/>
                  </a:lnTo>
                  <a:cubicBezTo>
                    <a:pt x="3448" y="4064"/>
                    <a:pt x="3379" y="4041"/>
                    <a:pt x="3288" y="3995"/>
                  </a:cubicBezTo>
                  <a:lnTo>
                    <a:pt x="3288" y="3995"/>
                  </a:lnTo>
                  <a:cubicBezTo>
                    <a:pt x="3060" y="3904"/>
                    <a:pt x="2854" y="3790"/>
                    <a:pt x="2649" y="3653"/>
                  </a:cubicBezTo>
                  <a:lnTo>
                    <a:pt x="2649" y="3653"/>
                  </a:lnTo>
                  <a:cubicBezTo>
                    <a:pt x="891" y="2648"/>
                    <a:pt x="1" y="1325"/>
                    <a:pt x="24" y="1"/>
                  </a:cubicBezTo>
                  <a:lnTo>
                    <a:pt x="24" y="1"/>
                  </a:lnTo>
                  <a:close/>
                </a:path>
              </a:pathLst>
            </a:custGeom>
            <a:solidFill>
              <a:srgbClr val="1D509B"/>
            </a:solidFill>
            <a:ln>
              <a:noFill/>
            </a:ln>
          </p:spPr>
          <p:txBody>
            <a:bodyPr spcFirstLastPara="1" wrap="square" lIns="91425" tIns="91425" rIns="91425" bIns="91425" anchor="ctr" anchorCtr="0">
              <a:noAutofit/>
            </a:bodyPr>
            <a:lstStyle/>
            <a:p>
              <a:pPr>
                <a:buClr>
                  <a:srgbClr val="000000"/>
                </a:buClr>
                <a:buFont typeface="Arial"/>
                <a:buNone/>
                <a:defRPr/>
              </a:pPr>
              <a:endParaRPr sz="1400" kern="0">
                <a:solidFill>
                  <a:srgbClr val="000000"/>
                </a:solidFill>
                <a:latin typeface="Arial"/>
                <a:cs typeface="Arial"/>
                <a:sym typeface="Arial"/>
              </a:endParaRPr>
            </a:p>
          </p:txBody>
        </p:sp>
        <p:sp>
          <p:nvSpPr>
            <p:cNvPr id="166" name="Google Shape;6193;p47">
              <a:extLst>
                <a:ext uri="{FF2B5EF4-FFF2-40B4-BE49-F238E27FC236}">
                  <a16:creationId xmlns:a16="http://schemas.microsoft.com/office/drawing/2014/main" id="{2BFE1C57-ABF2-485C-9AA1-879613406674}"/>
                </a:ext>
              </a:extLst>
            </p:cNvPr>
            <p:cNvSpPr/>
            <p:nvPr/>
          </p:nvSpPr>
          <p:spPr>
            <a:xfrm>
              <a:off x="7443538" y="3154334"/>
              <a:ext cx="504299" cy="265838"/>
            </a:xfrm>
            <a:custGeom>
              <a:avLst/>
              <a:gdLst/>
              <a:ahLst/>
              <a:cxnLst/>
              <a:rect l="l" t="t" r="r" b="b"/>
              <a:pathLst>
                <a:path w="19562" h="10312" extrusionOk="0">
                  <a:moveTo>
                    <a:pt x="9747" y="0"/>
                  </a:moveTo>
                  <a:cubicBezTo>
                    <a:pt x="7464" y="0"/>
                    <a:pt x="5205" y="502"/>
                    <a:pt x="3470" y="1507"/>
                  </a:cubicBezTo>
                  <a:cubicBezTo>
                    <a:pt x="1" y="3515"/>
                    <a:pt x="23" y="6779"/>
                    <a:pt x="3516" y="8788"/>
                  </a:cubicBezTo>
                  <a:cubicBezTo>
                    <a:pt x="5250" y="9803"/>
                    <a:pt x="7527" y="10311"/>
                    <a:pt x="9804" y="10311"/>
                  </a:cubicBezTo>
                  <a:cubicBezTo>
                    <a:pt x="12081" y="10311"/>
                    <a:pt x="14358" y="9803"/>
                    <a:pt x="16092" y="8788"/>
                  </a:cubicBezTo>
                  <a:cubicBezTo>
                    <a:pt x="19562" y="6779"/>
                    <a:pt x="19539" y="3515"/>
                    <a:pt x="16047" y="1507"/>
                  </a:cubicBezTo>
                  <a:cubicBezTo>
                    <a:pt x="14312" y="502"/>
                    <a:pt x="12030" y="0"/>
                    <a:pt x="9747" y="0"/>
                  </a:cubicBezTo>
                  <a:close/>
                </a:path>
              </a:pathLst>
            </a:custGeom>
            <a:solidFill>
              <a:srgbClr val="95B8EB"/>
            </a:solidFill>
            <a:ln>
              <a:noFill/>
            </a:ln>
          </p:spPr>
          <p:txBody>
            <a:bodyPr spcFirstLastPara="1" wrap="square" lIns="91425" tIns="91425" rIns="91425" bIns="91425" anchor="ctr" anchorCtr="0">
              <a:noAutofit/>
            </a:bodyPr>
            <a:lstStyle/>
            <a:p>
              <a:pPr>
                <a:buClr>
                  <a:srgbClr val="000000"/>
                </a:buClr>
                <a:buFont typeface="Arial"/>
                <a:buNone/>
                <a:defRPr/>
              </a:pPr>
              <a:endParaRPr sz="1400" kern="0">
                <a:solidFill>
                  <a:srgbClr val="000000"/>
                </a:solidFill>
                <a:latin typeface="Arial"/>
                <a:cs typeface="Arial"/>
                <a:sym typeface="Arial"/>
              </a:endParaRPr>
            </a:p>
          </p:txBody>
        </p:sp>
        <p:sp>
          <p:nvSpPr>
            <p:cNvPr id="167" name="Title 1">
              <a:extLst>
                <a:ext uri="{FF2B5EF4-FFF2-40B4-BE49-F238E27FC236}">
                  <a16:creationId xmlns:a16="http://schemas.microsoft.com/office/drawing/2014/main" id="{941B923D-E042-488C-ABA7-3A3B658E69F9}"/>
                </a:ext>
              </a:extLst>
            </p:cNvPr>
            <p:cNvSpPr txBox="1">
              <a:spLocks/>
            </p:cNvSpPr>
            <p:nvPr/>
          </p:nvSpPr>
          <p:spPr>
            <a:xfrm>
              <a:off x="7514233" y="3155852"/>
              <a:ext cx="337315" cy="262340"/>
            </a:xfrm>
            <a:prstGeom prst="rect">
              <a:avLst/>
            </a:prstGeom>
            <a:scene3d>
              <a:camera prst="isometricBottomDown"/>
              <a:lightRig rig="threePt" dir="t"/>
            </a:scene3d>
          </p:spPr>
          <p:txBody>
            <a:bodyPr vert="horz" lIns="0" tIns="0" rIns="0" bIns="0" rtlCol="0" anchor="t">
              <a:noAutofit/>
            </a:bodyPr>
            <a:lstStyle>
              <a:lvl1pPr algn="r" defTabSz="914400" rtl="1" eaLnBrk="1" latinLnBrk="0" hangingPunct="1">
                <a:lnSpc>
                  <a:spcPct val="90000"/>
                </a:lnSpc>
                <a:spcBef>
                  <a:spcPct val="0"/>
                </a:spcBef>
                <a:buNone/>
                <a:defRPr sz="4000" kern="1200">
                  <a:solidFill>
                    <a:schemeClr val="tx1"/>
                  </a:solidFill>
                  <a:latin typeface="Greta Arabic" pitchFamily="2" charset="-78"/>
                  <a:ea typeface="+mj-ea"/>
                  <a:cs typeface="+mj-cs"/>
                </a:defRPr>
              </a:lvl1pPr>
            </a:lstStyle>
            <a:p>
              <a:pPr algn="ctr">
                <a:defRPr/>
              </a:pPr>
              <a:r>
                <a:rPr lang="ar-SA" sz="2400" dirty="0">
                  <a:solidFill>
                    <a:srgbClr val="FFFFFF"/>
                  </a:solidFill>
                  <a:latin typeface="Somar" panose="020B0604020202020204" charset="-78"/>
                  <a:cs typeface="Somar" panose="020B0604020202020204" charset="-78"/>
                </a:rPr>
                <a:t>01</a:t>
              </a:r>
            </a:p>
          </p:txBody>
        </p:sp>
      </p:grpSp>
      <p:sp>
        <p:nvSpPr>
          <p:cNvPr id="33" name="Title 1">
            <a:extLst>
              <a:ext uri="{FF2B5EF4-FFF2-40B4-BE49-F238E27FC236}">
                <a16:creationId xmlns:a16="http://schemas.microsoft.com/office/drawing/2014/main" id="{C6AC89E9-243A-47C5-BC53-106E3389570C}"/>
              </a:ext>
            </a:extLst>
          </p:cNvPr>
          <p:cNvSpPr txBox="1">
            <a:spLocks/>
          </p:cNvSpPr>
          <p:nvPr/>
        </p:nvSpPr>
        <p:spPr>
          <a:xfrm>
            <a:off x="813646" y="1994607"/>
            <a:ext cx="4149876" cy="455402"/>
          </a:xfrm>
          <a:prstGeom prst="rect">
            <a:avLst/>
          </a:prstGeom>
        </p:spPr>
        <p:txBody>
          <a:bodyPr vert="horz" lIns="0" tIns="0" rIns="0" bIns="0" rtlCol="0" anchor="t">
            <a:noAutofit/>
          </a:bodyPr>
          <a:lstStyle>
            <a:lvl1pPr algn="r" defTabSz="914400" rtl="1" eaLnBrk="1" latinLnBrk="0" hangingPunct="1">
              <a:lnSpc>
                <a:spcPct val="90000"/>
              </a:lnSpc>
              <a:spcBef>
                <a:spcPct val="0"/>
              </a:spcBef>
              <a:buNone/>
              <a:defRPr sz="4000" kern="1200">
                <a:solidFill>
                  <a:schemeClr val="tx1"/>
                </a:solidFill>
                <a:latin typeface="Greta Arabic" pitchFamily="2" charset="-78"/>
                <a:ea typeface="+mj-ea"/>
                <a:cs typeface="+mj-cs"/>
              </a:defRPr>
            </a:lvl1pPr>
          </a:lstStyle>
          <a:p>
            <a:pPr marL="0" marR="0" lvl="0" indent="0" defTabSz="914400" eaLnBrk="1" fontAlgn="auto" latinLnBrk="0" hangingPunct="1">
              <a:lnSpc>
                <a:spcPct val="90000"/>
              </a:lnSpc>
              <a:spcBef>
                <a:spcPct val="0"/>
              </a:spcBef>
              <a:spcAft>
                <a:spcPts val="0"/>
              </a:spcAft>
              <a:buClrTx/>
              <a:buSzTx/>
              <a:buFontTx/>
              <a:buNone/>
              <a:tabLst/>
              <a:defRPr/>
            </a:pPr>
            <a:r>
              <a:rPr kumimoji="0" lang="ar-SA" sz="700" i="0" u="none" strike="noStrike" kern="1200" cap="none" spc="0" normalizeH="0" baseline="0" noProof="0" dirty="0">
                <a:ln>
                  <a:noFill/>
                </a:ln>
                <a:solidFill>
                  <a:schemeClr val="bg2">
                    <a:lumMod val="50000"/>
                  </a:schemeClr>
                </a:solidFill>
                <a:effectLst/>
                <a:uLnTx/>
                <a:uFillTx/>
                <a:latin typeface="Somar" panose="020B0604020202020204" charset="-78"/>
                <a:cs typeface="Somar" panose="020B0604020202020204" charset="-78"/>
              </a:rPr>
              <a:t>مصادر داخلية</a:t>
            </a:r>
          </a:p>
        </p:txBody>
      </p:sp>
      <p:cxnSp>
        <p:nvCxnSpPr>
          <p:cNvPr id="35" name="Google Shape;265;p52">
            <a:extLst>
              <a:ext uri="{FF2B5EF4-FFF2-40B4-BE49-F238E27FC236}">
                <a16:creationId xmlns:a16="http://schemas.microsoft.com/office/drawing/2014/main" id="{BA01CD94-70A5-4ACB-8E37-23280D00A0A5}"/>
              </a:ext>
            </a:extLst>
          </p:cNvPr>
          <p:cNvCxnSpPr>
            <a:cxnSpLocks/>
            <a:endCxn id="25" idx="2"/>
          </p:cNvCxnSpPr>
          <p:nvPr/>
        </p:nvCxnSpPr>
        <p:spPr>
          <a:xfrm>
            <a:off x="5099249" y="1981008"/>
            <a:ext cx="0" cy="560066"/>
          </a:xfrm>
          <a:prstGeom prst="straightConnector1">
            <a:avLst/>
          </a:prstGeom>
          <a:noFill/>
          <a:ln w="19050" cap="flat" cmpd="sng">
            <a:solidFill>
              <a:srgbClr val="0D2547"/>
            </a:solidFill>
            <a:prstDash val="solid"/>
            <a:round/>
            <a:headEnd type="oval" w="med" len="med"/>
            <a:tailEnd type="oval" w="med" len="med"/>
          </a:ln>
        </p:spPr>
      </p:cxnSp>
      <p:sp>
        <p:nvSpPr>
          <p:cNvPr id="36" name="Title 1">
            <a:extLst>
              <a:ext uri="{FF2B5EF4-FFF2-40B4-BE49-F238E27FC236}">
                <a16:creationId xmlns:a16="http://schemas.microsoft.com/office/drawing/2014/main" id="{D58948C5-E11A-418C-AD7B-0D1D61B5A3E2}"/>
              </a:ext>
            </a:extLst>
          </p:cNvPr>
          <p:cNvSpPr txBox="1">
            <a:spLocks/>
          </p:cNvSpPr>
          <p:nvPr/>
        </p:nvSpPr>
        <p:spPr>
          <a:xfrm>
            <a:off x="651451" y="3028380"/>
            <a:ext cx="4207019" cy="423019"/>
          </a:xfrm>
          <a:prstGeom prst="rect">
            <a:avLst/>
          </a:prstGeom>
        </p:spPr>
        <p:txBody>
          <a:bodyPr vert="horz" lIns="0" tIns="0" rIns="0" bIns="0" rtlCol="0" anchor="t">
            <a:noAutofit/>
          </a:bodyPr>
          <a:lstStyle>
            <a:lvl1pPr algn="r" defTabSz="914400" rtl="1" eaLnBrk="1" latinLnBrk="0" hangingPunct="1">
              <a:lnSpc>
                <a:spcPct val="90000"/>
              </a:lnSpc>
              <a:spcBef>
                <a:spcPct val="0"/>
              </a:spcBef>
              <a:buNone/>
              <a:defRPr sz="4000" kern="1200">
                <a:solidFill>
                  <a:schemeClr val="tx1"/>
                </a:solidFill>
                <a:latin typeface="Greta Arabic" pitchFamily="2" charset="-78"/>
                <a:ea typeface="+mj-ea"/>
                <a:cs typeface="+mj-cs"/>
              </a:defRPr>
            </a:lvl1pPr>
          </a:lstStyle>
          <a:p>
            <a:pPr marL="0" marR="0" lvl="0" indent="0" defTabSz="914400" eaLnBrk="1" fontAlgn="auto" latinLnBrk="0" hangingPunct="1">
              <a:lnSpc>
                <a:spcPct val="90000"/>
              </a:lnSpc>
              <a:spcBef>
                <a:spcPct val="0"/>
              </a:spcBef>
              <a:spcAft>
                <a:spcPts val="0"/>
              </a:spcAft>
              <a:buClrTx/>
              <a:buSzTx/>
              <a:buFontTx/>
              <a:buNone/>
              <a:tabLst/>
              <a:defRPr/>
            </a:pPr>
            <a:r>
              <a:rPr kumimoji="0" lang="ar-SA" sz="2400" i="0" u="none" strike="noStrike" kern="1200" cap="none" spc="0" normalizeH="0" baseline="0" noProof="0" dirty="0">
                <a:ln>
                  <a:noFill/>
                </a:ln>
                <a:solidFill>
                  <a:srgbClr val="283E5B"/>
                </a:solidFill>
                <a:effectLst/>
                <a:uLnTx/>
                <a:uFillTx/>
                <a:latin typeface="Somar" panose="020B0604020202020204" charset="-78"/>
                <a:cs typeface="Somar" panose="020B0604020202020204" charset="-78"/>
              </a:rPr>
              <a:t>مصادر خارجية</a:t>
            </a:r>
          </a:p>
        </p:txBody>
      </p:sp>
      <p:sp>
        <p:nvSpPr>
          <p:cNvPr id="37" name="Google Shape;259;p52">
            <a:extLst>
              <a:ext uri="{FF2B5EF4-FFF2-40B4-BE49-F238E27FC236}">
                <a16:creationId xmlns:a16="http://schemas.microsoft.com/office/drawing/2014/main" id="{111462BE-68F5-4229-AB74-A08BD73CCD8C}"/>
              </a:ext>
            </a:extLst>
          </p:cNvPr>
          <p:cNvSpPr txBox="1">
            <a:spLocks/>
          </p:cNvSpPr>
          <p:nvPr/>
        </p:nvSpPr>
        <p:spPr>
          <a:xfrm>
            <a:off x="5135572" y="3128392"/>
            <a:ext cx="817418" cy="43797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2"/>
              </a:buClr>
              <a:buSzPts val="4800"/>
              <a:buFont typeface="Rajdhani"/>
              <a:buNone/>
              <a:defRPr sz="2400" b="1" i="0" u="none" strike="noStrike" cap="none">
                <a:solidFill>
                  <a:schemeClr val="lt2"/>
                </a:solidFill>
                <a:latin typeface="Rajdhani"/>
                <a:ea typeface="Rajdhani"/>
                <a:cs typeface="Rajdhani"/>
                <a:sym typeface="Rajdhani"/>
              </a:defRPr>
            </a:lvl1pPr>
            <a:lvl2pPr marR="0" lvl="1"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2pPr>
            <a:lvl3pPr marR="0" lvl="2"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3pPr>
            <a:lvl4pPr marR="0" lvl="3"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4pPr>
            <a:lvl5pPr marR="0" lvl="4"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5pPr>
            <a:lvl6pPr marR="0" lvl="5"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6pPr>
            <a:lvl7pPr marR="0" lvl="6"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7pPr>
            <a:lvl8pPr marR="0" lvl="7"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8pPr>
            <a:lvl9pPr marR="0" lvl="8"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9pPr>
          </a:lstStyle>
          <a:p>
            <a:pPr marL="0" marR="0" lvl="0" indent="0" algn="r" defTabSz="914400" rtl="0" eaLnBrk="1" fontAlgn="auto" latinLnBrk="0" hangingPunct="1">
              <a:lnSpc>
                <a:spcPct val="100000"/>
              </a:lnSpc>
              <a:spcBef>
                <a:spcPts val="0"/>
              </a:spcBef>
              <a:spcAft>
                <a:spcPts val="0"/>
              </a:spcAft>
              <a:buClr>
                <a:srgbClr val="F3F3F3"/>
              </a:buClr>
              <a:buSzPts val="4800"/>
              <a:buFont typeface="Rajdhani"/>
              <a:buNone/>
              <a:tabLst/>
              <a:defRPr/>
            </a:pPr>
            <a:r>
              <a:rPr kumimoji="0" lang="en" sz="3200" b="1" i="0" u="none" strike="noStrike" kern="0" cap="none" spc="0" normalizeH="0" baseline="0" noProof="0" dirty="0">
                <a:ln>
                  <a:noFill/>
                </a:ln>
                <a:solidFill>
                  <a:srgbClr val="47D1CE"/>
                </a:solidFill>
                <a:effectLst/>
                <a:uLnTx/>
                <a:uFillTx/>
                <a:latin typeface="Rajdhani"/>
                <a:cs typeface="Rajdhani"/>
                <a:sym typeface="Rajdhani"/>
              </a:rPr>
              <a:t>02</a:t>
            </a:r>
          </a:p>
        </p:txBody>
      </p:sp>
      <p:cxnSp>
        <p:nvCxnSpPr>
          <p:cNvPr id="42" name="Google Shape;265;p52">
            <a:extLst>
              <a:ext uri="{FF2B5EF4-FFF2-40B4-BE49-F238E27FC236}">
                <a16:creationId xmlns:a16="http://schemas.microsoft.com/office/drawing/2014/main" id="{BCC4E525-CBB8-448B-B0AD-BC2C42336358}"/>
              </a:ext>
            </a:extLst>
          </p:cNvPr>
          <p:cNvCxnSpPr>
            <a:cxnSpLocks/>
          </p:cNvCxnSpPr>
          <p:nvPr/>
        </p:nvCxnSpPr>
        <p:spPr>
          <a:xfrm flipH="1">
            <a:off x="5135572" y="3103747"/>
            <a:ext cx="2309" cy="462618"/>
          </a:xfrm>
          <a:prstGeom prst="straightConnector1">
            <a:avLst/>
          </a:prstGeom>
          <a:noFill/>
          <a:ln w="19050" cap="flat" cmpd="sng">
            <a:solidFill>
              <a:srgbClr val="0D2547"/>
            </a:solidFill>
            <a:prstDash val="solid"/>
            <a:round/>
            <a:headEnd type="oval" w="med" len="med"/>
            <a:tailEnd type="oval" w="med" len="med"/>
          </a:ln>
        </p:spPr>
      </p:cxnSp>
      <p:sp>
        <p:nvSpPr>
          <p:cNvPr id="43" name="Subtitle 2">
            <a:extLst>
              <a:ext uri="{FF2B5EF4-FFF2-40B4-BE49-F238E27FC236}">
                <a16:creationId xmlns:a16="http://schemas.microsoft.com/office/drawing/2014/main" id="{5D255FA0-3B7C-4917-811B-9DDB4375F6BF}"/>
              </a:ext>
            </a:extLst>
          </p:cNvPr>
          <p:cNvSpPr txBox="1">
            <a:spLocks/>
          </p:cNvSpPr>
          <p:nvPr/>
        </p:nvSpPr>
        <p:spPr>
          <a:xfrm>
            <a:off x="361000" y="2143112"/>
            <a:ext cx="4568758" cy="469573"/>
          </a:xfrm>
          <a:prstGeom prst="rect">
            <a:avLst/>
          </a:prstGeom>
        </p:spPr>
        <p:txBody>
          <a:bodyPr vert="horz" lIns="0" tIns="0" rIns="0" bIns="0" rtlCol="0" anchor="b">
            <a:noAutofit/>
          </a:bodyPr>
          <a:lstStyle>
            <a:lvl1pPr marL="0" indent="0" algn="r" defTabSz="914400" rtl="1" eaLnBrk="1" latinLnBrk="0" hangingPunct="1">
              <a:lnSpc>
                <a:spcPct val="90000"/>
              </a:lnSpc>
              <a:spcBef>
                <a:spcPts val="1000"/>
              </a:spcBef>
              <a:buFont typeface="Arial" panose="020B0604020202020204" pitchFamily="34" charset="0"/>
              <a:buNone/>
              <a:defRPr sz="1600" b="0" i="0" kern="1200">
                <a:solidFill>
                  <a:schemeClr val="tx1"/>
                </a:solidFill>
                <a:latin typeface="+mn-lt"/>
                <a:ea typeface="+mn-ea"/>
                <a:cs typeface="+mn-cs"/>
              </a:defRPr>
            </a:lvl1pPr>
            <a:lvl2pPr marL="457200" indent="0" algn="ctr" defTabSz="914400" rtl="1" eaLnBrk="1" latinLnBrk="0" hangingPunct="1">
              <a:lnSpc>
                <a:spcPct val="90000"/>
              </a:lnSpc>
              <a:spcBef>
                <a:spcPts val="500"/>
              </a:spcBef>
              <a:buFont typeface="Arial" panose="020B0604020202020204" pitchFamily="34" charset="0"/>
              <a:buNone/>
              <a:defRPr sz="2000" b="0" i="0" kern="1200">
                <a:solidFill>
                  <a:schemeClr val="tx1"/>
                </a:solidFill>
                <a:latin typeface="Greta Arabic" panose="02000000000000000000" pitchFamily="2" charset="-78"/>
                <a:ea typeface="+mn-ea"/>
                <a:cs typeface="+mn-cs"/>
              </a:defRPr>
            </a:lvl2pPr>
            <a:lvl3pPr marL="914400" indent="0" algn="ctr" defTabSz="914400" rtl="1" eaLnBrk="1" latinLnBrk="0" hangingPunct="1">
              <a:lnSpc>
                <a:spcPct val="90000"/>
              </a:lnSpc>
              <a:spcBef>
                <a:spcPts val="500"/>
              </a:spcBef>
              <a:buFont typeface="Arial" panose="020B0604020202020204" pitchFamily="34" charset="0"/>
              <a:buNone/>
              <a:defRPr sz="1800" b="0" i="0" kern="1200">
                <a:solidFill>
                  <a:schemeClr val="tx1"/>
                </a:solidFill>
                <a:latin typeface="Greta Arabic" panose="02000000000000000000" pitchFamily="2" charset="-78"/>
                <a:ea typeface="+mn-ea"/>
                <a:cs typeface="+mn-cs"/>
              </a:defRPr>
            </a:lvl3pPr>
            <a:lvl4pPr marL="1371600" indent="0" algn="ctr" defTabSz="914400" rtl="1" eaLnBrk="1" latinLnBrk="0" hangingPunct="1">
              <a:lnSpc>
                <a:spcPct val="90000"/>
              </a:lnSpc>
              <a:spcBef>
                <a:spcPts val="500"/>
              </a:spcBef>
              <a:buFont typeface="Arial" panose="020B0604020202020204" pitchFamily="34" charset="0"/>
              <a:buNone/>
              <a:defRPr sz="1600" b="0" i="0" kern="1200">
                <a:solidFill>
                  <a:schemeClr val="tx1"/>
                </a:solidFill>
                <a:latin typeface="Greta Arabic" panose="02000000000000000000" pitchFamily="2" charset="-78"/>
                <a:ea typeface="+mn-ea"/>
                <a:cs typeface="+mn-cs"/>
              </a:defRPr>
            </a:lvl4pPr>
            <a:lvl5pPr marL="1828800" indent="0" algn="ctr" defTabSz="914400" rtl="1" eaLnBrk="1" latinLnBrk="0" hangingPunct="1">
              <a:lnSpc>
                <a:spcPct val="90000"/>
              </a:lnSpc>
              <a:spcBef>
                <a:spcPts val="500"/>
              </a:spcBef>
              <a:buFont typeface="Arial" panose="020B0604020202020204" pitchFamily="34" charset="0"/>
              <a:buNone/>
              <a:defRPr sz="1600" b="0" i="0" kern="1200">
                <a:solidFill>
                  <a:schemeClr val="tx1"/>
                </a:solidFill>
                <a:latin typeface="Greta Arabic" panose="02000000000000000000" pitchFamily="2" charset="-78"/>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defRPr/>
            </a:pPr>
            <a:r>
              <a:rPr lang="ar-SA" sz="500" dirty="0">
                <a:solidFill>
                  <a:schemeClr val="bg2">
                    <a:lumMod val="50000"/>
                  </a:schemeClr>
                </a:solidFill>
                <a:latin typeface="Somar" pitchFamily="2" charset="-78"/>
                <a:cs typeface="+mj-cs"/>
              </a:rPr>
              <a:t>المحاضر </a:t>
            </a:r>
          </a:p>
          <a:p>
            <a:pPr>
              <a:defRPr/>
            </a:pPr>
            <a:r>
              <a:rPr lang="ar-SA" sz="500" dirty="0">
                <a:solidFill>
                  <a:schemeClr val="bg2">
                    <a:lumMod val="50000"/>
                  </a:schemeClr>
                </a:solidFill>
                <a:latin typeface="Somar" pitchFamily="2" charset="-78"/>
                <a:cs typeface="+mj-cs"/>
              </a:rPr>
              <a:t>البيانات التاريخية </a:t>
            </a:r>
          </a:p>
          <a:p>
            <a:pPr>
              <a:defRPr/>
            </a:pPr>
            <a:endParaRPr lang="ar-SA" sz="100" dirty="0">
              <a:solidFill>
                <a:schemeClr val="bg2">
                  <a:lumMod val="50000"/>
                </a:schemeClr>
              </a:solidFill>
              <a:latin typeface="Somar" pitchFamily="2" charset="-78"/>
              <a:cs typeface="Somar" pitchFamily="2" charset="-78"/>
            </a:endParaRPr>
          </a:p>
        </p:txBody>
      </p:sp>
      <p:sp>
        <p:nvSpPr>
          <p:cNvPr id="45" name="Subtitle 2">
            <a:extLst>
              <a:ext uri="{FF2B5EF4-FFF2-40B4-BE49-F238E27FC236}">
                <a16:creationId xmlns:a16="http://schemas.microsoft.com/office/drawing/2014/main" id="{1FF09AE0-65D7-47E3-ACD7-8207BAB52635}"/>
              </a:ext>
            </a:extLst>
          </p:cNvPr>
          <p:cNvSpPr txBox="1">
            <a:spLocks/>
          </p:cNvSpPr>
          <p:nvPr/>
        </p:nvSpPr>
        <p:spPr>
          <a:xfrm>
            <a:off x="353309" y="2878526"/>
            <a:ext cx="4493194" cy="687703"/>
          </a:xfrm>
          <a:prstGeom prst="rect">
            <a:avLst/>
          </a:prstGeom>
        </p:spPr>
        <p:txBody>
          <a:bodyPr vert="horz" lIns="0" tIns="0" rIns="0" bIns="0" rtlCol="0" anchor="b">
            <a:noAutofit/>
          </a:bodyPr>
          <a:lstStyle>
            <a:lvl1pPr marL="0" indent="0" algn="r" defTabSz="914400" rtl="1" eaLnBrk="1" latinLnBrk="0" hangingPunct="1">
              <a:lnSpc>
                <a:spcPct val="90000"/>
              </a:lnSpc>
              <a:spcBef>
                <a:spcPts val="1000"/>
              </a:spcBef>
              <a:buFont typeface="Arial" panose="020B0604020202020204" pitchFamily="34" charset="0"/>
              <a:buNone/>
              <a:defRPr sz="1600" b="0" i="0" kern="1200">
                <a:solidFill>
                  <a:schemeClr val="tx1"/>
                </a:solidFill>
                <a:latin typeface="+mn-lt"/>
                <a:ea typeface="+mn-ea"/>
                <a:cs typeface="+mn-cs"/>
              </a:defRPr>
            </a:lvl1pPr>
            <a:lvl2pPr marL="457200" indent="0" algn="ctr" defTabSz="914400" rtl="1" eaLnBrk="1" latinLnBrk="0" hangingPunct="1">
              <a:lnSpc>
                <a:spcPct val="90000"/>
              </a:lnSpc>
              <a:spcBef>
                <a:spcPts val="500"/>
              </a:spcBef>
              <a:buFont typeface="Arial" panose="020B0604020202020204" pitchFamily="34" charset="0"/>
              <a:buNone/>
              <a:defRPr sz="2000" b="0" i="0" kern="1200">
                <a:solidFill>
                  <a:schemeClr val="tx1"/>
                </a:solidFill>
                <a:latin typeface="Greta Arabic" panose="02000000000000000000" pitchFamily="2" charset="-78"/>
                <a:ea typeface="+mn-ea"/>
                <a:cs typeface="+mn-cs"/>
              </a:defRPr>
            </a:lvl2pPr>
            <a:lvl3pPr marL="914400" indent="0" algn="ctr" defTabSz="914400" rtl="1" eaLnBrk="1" latinLnBrk="0" hangingPunct="1">
              <a:lnSpc>
                <a:spcPct val="90000"/>
              </a:lnSpc>
              <a:spcBef>
                <a:spcPts val="500"/>
              </a:spcBef>
              <a:buFont typeface="Arial" panose="020B0604020202020204" pitchFamily="34" charset="0"/>
              <a:buNone/>
              <a:defRPr sz="1800" b="0" i="0" kern="1200">
                <a:solidFill>
                  <a:schemeClr val="tx1"/>
                </a:solidFill>
                <a:latin typeface="Greta Arabic" panose="02000000000000000000" pitchFamily="2" charset="-78"/>
                <a:ea typeface="+mn-ea"/>
                <a:cs typeface="+mn-cs"/>
              </a:defRPr>
            </a:lvl3pPr>
            <a:lvl4pPr marL="1371600" indent="0" algn="ctr" defTabSz="914400" rtl="1" eaLnBrk="1" latinLnBrk="0" hangingPunct="1">
              <a:lnSpc>
                <a:spcPct val="90000"/>
              </a:lnSpc>
              <a:spcBef>
                <a:spcPts val="500"/>
              </a:spcBef>
              <a:buFont typeface="Arial" panose="020B0604020202020204" pitchFamily="34" charset="0"/>
              <a:buNone/>
              <a:defRPr sz="1600" b="0" i="0" kern="1200">
                <a:solidFill>
                  <a:schemeClr val="tx1"/>
                </a:solidFill>
                <a:latin typeface="Greta Arabic" panose="02000000000000000000" pitchFamily="2" charset="-78"/>
                <a:ea typeface="+mn-ea"/>
                <a:cs typeface="+mn-cs"/>
              </a:defRPr>
            </a:lvl4pPr>
            <a:lvl5pPr marL="1828800" indent="0" algn="ctr" defTabSz="914400" rtl="1" eaLnBrk="1" latinLnBrk="0" hangingPunct="1">
              <a:lnSpc>
                <a:spcPct val="90000"/>
              </a:lnSpc>
              <a:spcBef>
                <a:spcPts val="500"/>
              </a:spcBef>
              <a:buFont typeface="Arial" panose="020B0604020202020204" pitchFamily="34" charset="0"/>
              <a:buNone/>
              <a:defRPr sz="1600" b="0" i="0" kern="1200">
                <a:solidFill>
                  <a:schemeClr val="tx1"/>
                </a:solidFill>
                <a:latin typeface="Greta Arabic" panose="02000000000000000000" pitchFamily="2" charset="-78"/>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defRPr/>
            </a:pPr>
            <a:endParaRPr lang="ar-SA" sz="100" dirty="0">
              <a:solidFill>
                <a:srgbClr val="05D0CB"/>
              </a:solidFill>
              <a:latin typeface="Somar" pitchFamily="2" charset="-78"/>
              <a:cs typeface="Somar" pitchFamily="2" charset="-78"/>
            </a:endParaRPr>
          </a:p>
        </p:txBody>
      </p:sp>
      <p:sp>
        <p:nvSpPr>
          <p:cNvPr id="46" name="Subtitle 2">
            <a:extLst>
              <a:ext uri="{FF2B5EF4-FFF2-40B4-BE49-F238E27FC236}">
                <a16:creationId xmlns:a16="http://schemas.microsoft.com/office/drawing/2014/main" id="{B02E2EC4-4A9B-44A0-9F44-70D183C774E8}"/>
              </a:ext>
            </a:extLst>
          </p:cNvPr>
          <p:cNvSpPr txBox="1">
            <a:spLocks/>
          </p:cNvSpPr>
          <p:nvPr/>
        </p:nvSpPr>
        <p:spPr>
          <a:xfrm>
            <a:off x="306159" y="3338623"/>
            <a:ext cx="4568758" cy="285021"/>
          </a:xfrm>
          <a:prstGeom prst="rect">
            <a:avLst/>
          </a:prstGeom>
        </p:spPr>
        <p:txBody>
          <a:bodyPr vert="horz" lIns="0" tIns="0" rIns="0" bIns="0" rtlCol="0" anchor="b">
            <a:noAutofit/>
          </a:bodyPr>
          <a:lstStyle>
            <a:lvl1pPr marL="0" indent="0" algn="r" defTabSz="914400" rtl="1" eaLnBrk="1" latinLnBrk="0" hangingPunct="1">
              <a:lnSpc>
                <a:spcPct val="90000"/>
              </a:lnSpc>
              <a:spcBef>
                <a:spcPts val="1000"/>
              </a:spcBef>
              <a:buFont typeface="Arial" panose="020B0604020202020204" pitchFamily="34" charset="0"/>
              <a:buNone/>
              <a:defRPr sz="1600" b="0" i="0" kern="1200">
                <a:solidFill>
                  <a:schemeClr val="tx1"/>
                </a:solidFill>
                <a:latin typeface="+mn-lt"/>
                <a:ea typeface="+mn-ea"/>
                <a:cs typeface="+mn-cs"/>
              </a:defRPr>
            </a:lvl1pPr>
            <a:lvl2pPr marL="457200" indent="0" algn="ctr" defTabSz="914400" rtl="1" eaLnBrk="1" latinLnBrk="0" hangingPunct="1">
              <a:lnSpc>
                <a:spcPct val="90000"/>
              </a:lnSpc>
              <a:spcBef>
                <a:spcPts val="500"/>
              </a:spcBef>
              <a:buFont typeface="Arial" panose="020B0604020202020204" pitchFamily="34" charset="0"/>
              <a:buNone/>
              <a:defRPr sz="2000" b="0" i="0" kern="1200">
                <a:solidFill>
                  <a:schemeClr val="tx1"/>
                </a:solidFill>
                <a:latin typeface="Greta Arabic" panose="02000000000000000000" pitchFamily="2" charset="-78"/>
                <a:ea typeface="+mn-ea"/>
                <a:cs typeface="+mn-cs"/>
              </a:defRPr>
            </a:lvl2pPr>
            <a:lvl3pPr marL="914400" indent="0" algn="ctr" defTabSz="914400" rtl="1" eaLnBrk="1" latinLnBrk="0" hangingPunct="1">
              <a:lnSpc>
                <a:spcPct val="90000"/>
              </a:lnSpc>
              <a:spcBef>
                <a:spcPts val="500"/>
              </a:spcBef>
              <a:buFont typeface="Arial" panose="020B0604020202020204" pitchFamily="34" charset="0"/>
              <a:buNone/>
              <a:defRPr sz="1800" b="0" i="0" kern="1200">
                <a:solidFill>
                  <a:schemeClr val="tx1"/>
                </a:solidFill>
                <a:latin typeface="Greta Arabic" panose="02000000000000000000" pitchFamily="2" charset="-78"/>
                <a:ea typeface="+mn-ea"/>
                <a:cs typeface="+mn-cs"/>
              </a:defRPr>
            </a:lvl3pPr>
            <a:lvl4pPr marL="1371600" indent="0" algn="ctr" defTabSz="914400" rtl="1" eaLnBrk="1" latinLnBrk="0" hangingPunct="1">
              <a:lnSpc>
                <a:spcPct val="90000"/>
              </a:lnSpc>
              <a:spcBef>
                <a:spcPts val="500"/>
              </a:spcBef>
              <a:buFont typeface="Arial" panose="020B0604020202020204" pitchFamily="34" charset="0"/>
              <a:buNone/>
              <a:defRPr sz="1600" b="0" i="0" kern="1200">
                <a:solidFill>
                  <a:schemeClr val="tx1"/>
                </a:solidFill>
                <a:latin typeface="Greta Arabic" panose="02000000000000000000" pitchFamily="2" charset="-78"/>
                <a:ea typeface="+mn-ea"/>
                <a:cs typeface="+mn-cs"/>
              </a:defRPr>
            </a:lvl4pPr>
            <a:lvl5pPr marL="1828800" indent="0" algn="ctr" defTabSz="914400" rtl="1" eaLnBrk="1" latinLnBrk="0" hangingPunct="1">
              <a:lnSpc>
                <a:spcPct val="90000"/>
              </a:lnSpc>
              <a:spcBef>
                <a:spcPts val="500"/>
              </a:spcBef>
              <a:buFont typeface="Arial" panose="020B0604020202020204" pitchFamily="34" charset="0"/>
              <a:buNone/>
              <a:defRPr sz="1600" b="0" i="0" kern="1200">
                <a:solidFill>
                  <a:schemeClr val="tx1"/>
                </a:solidFill>
                <a:latin typeface="Greta Arabic" panose="02000000000000000000" pitchFamily="2" charset="-78"/>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defRPr/>
            </a:pPr>
            <a:r>
              <a:rPr lang="ar-SA" sz="1400" dirty="0">
                <a:solidFill>
                  <a:srgbClr val="1D509B"/>
                </a:solidFill>
                <a:latin typeface="Somar" pitchFamily="2" charset="-78"/>
                <a:cs typeface="+mj-cs"/>
              </a:rPr>
              <a:t>اخباريات وبلاغات أمنية</a:t>
            </a:r>
          </a:p>
        </p:txBody>
      </p:sp>
      <p:sp>
        <p:nvSpPr>
          <p:cNvPr id="20" name="Title 1">
            <a:extLst>
              <a:ext uri="{FF2B5EF4-FFF2-40B4-BE49-F238E27FC236}">
                <a16:creationId xmlns:a16="http://schemas.microsoft.com/office/drawing/2014/main" id="{3C8B20DC-CEE8-4373-9875-D4AFDD971163}"/>
              </a:ext>
            </a:extLst>
          </p:cNvPr>
          <p:cNvSpPr txBox="1">
            <a:spLocks/>
          </p:cNvSpPr>
          <p:nvPr/>
        </p:nvSpPr>
        <p:spPr>
          <a:xfrm>
            <a:off x="689030" y="4130744"/>
            <a:ext cx="4207019" cy="423019"/>
          </a:xfrm>
          <a:prstGeom prst="rect">
            <a:avLst/>
          </a:prstGeom>
        </p:spPr>
        <p:txBody>
          <a:bodyPr vert="horz" lIns="0" tIns="0" rIns="0" bIns="0" rtlCol="0" anchor="t">
            <a:noAutofit/>
          </a:bodyPr>
          <a:lstStyle>
            <a:lvl1pPr algn="r" defTabSz="914400" rtl="1" eaLnBrk="1" latinLnBrk="0" hangingPunct="1">
              <a:lnSpc>
                <a:spcPct val="90000"/>
              </a:lnSpc>
              <a:spcBef>
                <a:spcPct val="0"/>
              </a:spcBef>
              <a:buNone/>
              <a:defRPr sz="4000" kern="1200">
                <a:solidFill>
                  <a:schemeClr val="tx1"/>
                </a:solidFill>
                <a:latin typeface="Greta Arabic" pitchFamily="2" charset="-78"/>
                <a:ea typeface="+mj-ea"/>
                <a:cs typeface="+mj-cs"/>
              </a:defRPr>
            </a:lvl1pPr>
          </a:lstStyle>
          <a:p>
            <a:pPr marL="0" marR="0" lvl="0" indent="0" defTabSz="914400" eaLnBrk="1" fontAlgn="auto" latinLnBrk="0" hangingPunct="1">
              <a:lnSpc>
                <a:spcPct val="90000"/>
              </a:lnSpc>
              <a:spcBef>
                <a:spcPct val="0"/>
              </a:spcBef>
              <a:spcAft>
                <a:spcPts val="0"/>
              </a:spcAft>
              <a:buClrTx/>
              <a:buSzTx/>
              <a:buFontTx/>
              <a:buNone/>
              <a:tabLst/>
              <a:defRPr/>
            </a:pPr>
            <a:r>
              <a:rPr kumimoji="0" lang="ar-SA" sz="700" i="0" u="none" strike="noStrike" kern="1200" cap="none" spc="0" normalizeH="0" baseline="0" noProof="0" dirty="0">
                <a:ln>
                  <a:noFill/>
                </a:ln>
                <a:solidFill>
                  <a:schemeClr val="bg2">
                    <a:lumMod val="50000"/>
                  </a:schemeClr>
                </a:solidFill>
                <a:effectLst/>
                <a:uLnTx/>
                <a:uFillTx/>
                <a:latin typeface="Somar" panose="020B0604020202020204" charset="-78"/>
                <a:cs typeface="Somar" panose="020B0604020202020204" charset="-78"/>
              </a:rPr>
              <a:t>التحديات</a:t>
            </a:r>
          </a:p>
        </p:txBody>
      </p:sp>
      <p:cxnSp>
        <p:nvCxnSpPr>
          <p:cNvPr id="21" name="Google Shape;265;p52">
            <a:extLst>
              <a:ext uri="{FF2B5EF4-FFF2-40B4-BE49-F238E27FC236}">
                <a16:creationId xmlns:a16="http://schemas.microsoft.com/office/drawing/2014/main" id="{A98AD3F0-6C74-487C-BA1A-1108C0EDE2AE}"/>
              </a:ext>
            </a:extLst>
          </p:cNvPr>
          <p:cNvCxnSpPr>
            <a:cxnSpLocks/>
          </p:cNvCxnSpPr>
          <p:nvPr/>
        </p:nvCxnSpPr>
        <p:spPr>
          <a:xfrm flipH="1">
            <a:off x="5099249" y="4029673"/>
            <a:ext cx="2310" cy="243632"/>
          </a:xfrm>
          <a:prstGeom prst="straightConnector1">
            <a:avLst/>
          </a:prstGeom>
          <a:noFill/>
          <a:ln w="19050" cap="flat" cmpd="sng">
            <a:solidFill>
              <a:srgbClr val="0D2547"/>
            </a:solidFill>
            <a:prstDash val="solid"/>
            <a:round/>
            <a:headEnd type="oval" w="med" len="med"/>
            <a:tailEnd type="oval" w="med" len="med"/>
          </a:ln>
        </p:spPr>
      </p:cxnSp>
      <p:sp>
        <p:nvSpPr>
          <p:cNvPr id="22" name="Google Shape;259;p52">
            <a:extLst>
              <a:ext uri="{FF2B5EF4-FFF2-40B4-BE49-F238E27FC236}">
                <a16:creationId xmlns:a16="http://schemas.microsoft.com/office/drawing/2014/main" id="{ACCAEB35-CB5F-4EB7-A1D2-E1D834A257AC}"/>
              </a:ext>
            </a:extLst>
          </p:cNvPr>
          <p:cNvSpPr txBox="1">
            <a:spLocks/>
          </p:cNvSpPr>
          <p:nvPr/>
        </p:nvSpPr>
        <p:spPr>
          <a:xfrm>
            <a:off x="4692850" y="3955997"/>
            <a:ext cx="817418" cy="43797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2"/>
              </a:buClr>
              <a:buSzPts val="4800"/>
              <a:buFont typeface="Rajdhani"/>
              <a:buNone/>
              <a:defRPr sz="2400" b="1" i="0" u="none" strike="noStrike" cap="none">
                <a:solidFill>
                  <a:schemeClr val="lt2"/>
                </a:solidFill>
                <a:latin typeface="Rajdhani"/>
                <a:ea typeface="Rajdhani"/>
                <a:cs typeface="Rajdhani"/>
                <a:sym typeface="Rajdhani"/>
              </a:defRPr>
            </a:lvl1pPr>
            <a:lvl2pPr marR="0" lvl="1"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2pPr>
            <a:lvl3pPr marR="0" lvl="2"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3pPr>
            <a:lvl4pPr marR="0" lvl="3"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4pPr>
            <a:lvl5pPr marR="0" lvl="4"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5pPr>
            <a:lvl6pPr marR="0" lvl="5"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6pPr>
            <a:lvl7pPr marR="0" lvl="6"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7pPr>
            <a:lvl8pPr marR="0" lvl="7"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8pPr>
            <a:lvl9pPr marR="0" lvl="8"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9pPr>
          </a:lstStyle>
          <a:p>
            <a:pPr marL="0" marR="0" lvl="0" indent="0" algn="r" defTabSz="914400" rtl="0" eaLnBrk="1" fontAlgn="auto" latinLnBrk="0" hangingPunct="1">
              <a:lnSpc>
                <a:spcPct val="100000"/>
              </a:lnSpc>
              <a:spcBef>
                <a:spcPts val="0"/>
              </a:spcBef>
              <a:spcAft>
                <a:spcPts val="0"/>
              </a:spcAft>
              <a:buClr>
                <a:srgbClr val="F3F3F3"/>
              </a:buClr>
              <a:buSzPts val="4800"/>
              <a:buFont typeface="Rajdhani"/>
              <a:buNone/>
              <a:tabLst/>
              <a:defRPr/>
            </a:pPr>
            <a:r>
              <a:rPr lang="en-US" sz="1050" kern="0" dirty="0">
                <a:solidFill>
                  <a:schemeClr val="bg2">
                    <a:lumMod val="50000"/>
                  </a:schemeClr>
                </a:solidFill>
              </a:rPr>
              <a:t>03</a:t>
            </a:r>
            <a:endParaRPr kumimoji="0" lang="en" sz="1050" b="1" i="0" u="none" strike="noStrike" kern="0" cap="none" spc="0" normalizeH="0" baseline="0" noProof="0" dirty="0">
              <a:ln>
                <a:noFill/>
              </a:ln>
              <a:solidFill>
                <a:schemeClr val="bg2">
                  <a:lumMod val="50000"/>
                </a:schemeClr>
              </a:solidFill>
              <a:effectLst/>
              <a:uLnTx/>
              <a:uFillTx/>
              <a:sym typeface="Rajdhani"/>
            </a:endParaRPr>
          </a:p>
        </p:txBody>
      </p:sp>
      <p:sp>
        <p:nvSpPr>
          <p:cNvPr id="25" name="Google Shape;259;p52">
            <a:extLst>
              <a:ext uri="{FF2B5EF4-FFF2-40B4-BE49-F238E27FC236}">
                <a16:creationId xmlns:a16="http://schemas.microsoft.com/office/drawing/2014/main" id="{FEA92538-9845-4613-81DC-8775D299CDC0}"/>
              </a:ext>
            </a:extLst>
          </p:cNvPr>
          <p:cNvSpPr txBox="1">
            <a:spLocks/>
          </p:cNvSpPr>
          <p:nvPr/>
        </p:nvSpPr>
        <p:spPr>
          <a:xfrm>
            <a:off x="4690540" y="2103101"/>
            <a:ext cx="817418" cy="43797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2"/>
              </a:buClr>
              <a:buSzPts val="4800"/>
              <a:buFont typeface="Rajdhani"/>
              <a:buNone/>
              <a:defRPr sz="2400" b="1" i="0" u="none" strike="noStrike" cap="none">
                <a:solidFill>
                  <a:schemeClr val="lt2"/>
                </a:solidFill>
                <a:latin typeface="Rajdhani"/>
                <a:ea typeface="Rajdhani"/>
                <a:cs typeface="Rajdhani"/>
                <a:sym typeface="Rajdhani"/>
              </a:defRPr>
            </a:lvl1pPr>
            <a:lvl2pPr marR="0" lvl="1"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2pPr>
            <a:lvl3pPr marR="0" lvl="2"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3pPr>
            <a:lvl4pPr marR="0" lvl="3"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4pPr>
            <a:lvl5pPr marR="0" lvl="4"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5pPr>
            <a:lvl6pPr marR="0" lvl="5"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6pPr>
            <a:lvl7pPr marR="0" lvl="6"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7pPr>
            <a:lvl8pPr marR="0" lvl="7"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8pPr>
            <a:lvl9pPr marR="0" lvl="8"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9pPr>
          </a:lstStyle>
          <a:p>
            <a:pPr marL="0" marR="0" lvl="0" indent="0" algn="r" defTabSz="914400" rtl="0" eaLnBrk="1" fontAlgn="auto" latinLnBrk="0" hangingPunct="1">
              <a:lnSpc>
                <a:spcPct val="100000"/>
              </a:lnSpc>
              <a:spcBef>
                <a:spcPts val="0"/>
              </a:spcBef>
              <a:spcAft>
                <a:spcPts val="0"/>
              </a:spcAft>
              <a:buClr>
                <a:srgbClr val="F3F3F3"/>
              </a:buClr>
              <a:buSzPts val="4800"/>
              <a:buFont typeface="Rajdhani"/>
              <a:buNone/>
              <a:tabLst/>
              <a:defRPr/>
            </a:pPr>
            <a:r>
              <a:rPr kumimoji="0" lang="en" sz="1050" b="1" i="0" u="none" strike="noStrike" kern="0" cap="none" spc="0" normalizeH="0" baseline="0" noProof="0" dirty="0">
                <a:ln>
                  <a:noFill/>
                </a:ln>
                <a:solidFill>
                  <a:schemeClr val="bg2">
                    <a:lumMod val="50000"/>
                  </a:schemeClr>
                </a:solidFill>
                <a:effectLst/>
                <a:uLnTx/>
                <a:uFillTx/>
                <a:latin typeface="Rajdhani"/>
                <a:cs typeface="Rajdhani"/>
                <a:sym typeface="Rajdhani"/>
              </a:rPr>
              <a:t>01</a:t>
            </a:r>
          </a:p>
        </p:txBody>
      </p:sp>
      <p:sp>
        <p:nvSpPr>
          <p:cNvPr id="3" name="Slide Number Placeholder 2"/>
          <p:cNvSpPr>
            <a:spLocks noGrp="1"/>
          </p:cNvSpPr>
          <p:nvPr>
            <p:ph type="sldNum" sz="quarter" idx="12"/>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15EF7C1D-2B43-48E9-9FFA-0C1C352D9914}" type="slidenum">
              <a:rPr kumimoji="0" lang="en-GB" sz="1200" b="0" i="0" u="none" strike="noStrike" kern="1200" cap="none" spc="0" normalizeH="0" baseline="0" noProof="0" smtClean="0">
                <a:ln>
                  <a:noFill/>
                </a:ln>
                <a:solidFill>
                  <a:srgbClr val="0D2547">
                    <a:tint val="75000"/>
                  </a:srgbClr>
                </a:solidFill>
                <a:effectLst/>
                <a:uLnTx/>
                <a:uFillTx/>
                <a:latin typeface="Greta Arabic" panose="02000000000000000000" pitchFamily="2" charset="-78"/>
                <a:ea typeface="+mn-ea"/>
                <a:cs typeface="Symbio AR+LT"/>
              </a:rPr>
              <a:pPr marL="0" marR="0" lvl="0" indent="0" algn="l" defTabSz="914400" rtl="1" eaLnBrk="1" fontAlgn="auto" latinLnBrk="0" hangingPunct="1">
                <a:lnSpc>
                  <a:spcPct val="100000"/>
                </a:lnSpc>
                <a:spcBef>
                  <a:spcPts val="0"/>
                </a:spcBef>
                <a:spcAft>
                  <a:spcPts val="0"/>
                </a:spcAft>
                <a:buClrTx/>
                <a:buSzTx/>
                <a:buFontTx/>
                <a:buNone/>
                <a:tabLst/>
                <a:defRPr/>
              </a:pPr>
              <a:t>9</a:t>
            </a:fld>
            <a:endParaRPr kumimoji="0" lang="en-GB" sz="1200" b="0" i="0" u="none" strike="noStrike" kern="1200" cap="none" spc="0" normalizeH="0" baseline="0" noProof="0">
              <a:ln>
                <a:noFill/>
              </a:ln>
              <a:solidFill>
                <a:srgbClr val="0D2547">
                  <a:tint val="75000"/>
                </a:srgbClr>
              </a:solidFill>
              <a:effectLst/>
              <a:uLnTx/>
              <a:uFillTx/>
              <a:latin typeface="Greta Arabic" panose="02000000000000000000" pitchFamily="2" charset="-78"/>
              <a:ea typeface="+mn-ea"/>
              <a:cs typeface="Symbio AR+LT"/>
            </a:endParaRPr>
          </a:p>
        </p:txBody>
      </p:sp>
      <p:sp>
        <p:nvSpPr>
          <p:cNvPr id="4" name="Footer Placeholder 3">
            <a:extLst>
              <a:ext uri="{FF2B5EF4-FFF2-40B4-BE49-F238E27FC236}">
                <a16:creationId xmlns:a16="http://schemas.microsoft.com/office/drawing/2014/main" id="{5A784DDA-00E9-4C84-9C2B-70811D7471B3}"/>
              </a:ext>
            </a:extLst>
          </p:cNvPr>
          <p:cNvSpPr>
            <a:spLocks noGrp="1"/>
          </p:cNvSpPr>
          <p:nvPr>
            <p:ph type="ftr" sz="quarter" idx="11"/>
            <p:custDataLst>
              <p:tags r:id="rId1"/>
            </p:custDataLst>
          </p:nvPr>
        </p:nvSpPr>
        <p:spPr/>
        <p:txBody>
          <a:bodyPr/>
          <a:lstStyle/>
          <a:p>
            <a:pPr>
              <a:defRPr/>
            </a:pPr>
            <a:r>
              <a:rPr lang="en-GB"/>
              <a:t>Public | </a:t>
            </a:r>
            <a:r>
              <a:rPr lang="ar-SA"/>
              <a:t>عام</a:t>
            </a:r>
            <a:endParaRPr lang="en-GB"/>
          </a:p>
        </p:txBody>
      </p:sp>
    </p:spTree>
    <p:extLst>
      <p:ext uri="{BB962C8B-B14F-4D97-AF65-F5344CB8AC3E}">
        <p14:creationId xmlns:p14="http://schemas.microsoft.com/office/powerpoint/2010/main" val="91946018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ounded Rectangle 20"/>
          <p:cNvSpPr/>
          <p:nvPr/>
        </p:nvSpPr>
        <p:spPr>
          <a:xfrm>
            <a:off x="189780" y="1263141"/>
            <a:ext cx="11826815" cy="4766723"/>
          </a:xfrm>
          <a:prstGeom prst="roundRect">
            <a:avLst>
              <a:gd name="adj" fmla="val 3508"/>
            </a:avLst>
          </a:prstGeom>
          <a:solidFill>
            <a:srgbClr val="EEF2F8"/>
          </a:solidFill>
          <a:ln w="12700">
            <a:solidFill>
              <a:srgbClr val="44B6BC"/>
            </a:solidFill>
          </a:ln>
          <a:effectLst>
            <a:outerShdw blurRad="50800" dist="38100" dir="8100000" algn="tr"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rtl="1"/>
            <a:endParaRPr lang="en-US" sz="1100" b="1" dirty="0">
              <a:solidFill>
                <a:srgbClr val="445C73"/>
              </a:solidFill>
              <a:latin typeface="SST Arabic" panose="020B0504030504020204" pitchFamily="34" charset="-78"/>
              <a:cs typeface="SST Arabic" panose="020B0504030504020204" pitchFamily="34" charset="-78"/>
            </a:endParaRPr>
          </a:p>
        </p:txBody>
      </p:sp>
      <p:sp>
        <p:nvSpPr>
          <p:cNvPr id="26" name="Rounded Rectangle 25"/>
          <p:cNvSpPr/>
          <p:nvPr/>
        </p:nvSpPr>
        <p:spPr>
          <a:xfrm>
            <a:off x="3478990" y="1124336"/>
            <a:ext cx="5273775" cy="303112"/>
          </a:xfrm>
          <a:prstGeom prst="roundRect">
            <a:avLst>
              <a:gd name="adj" fmla="val 50000"/>
            </a:avLst>
          </a:prstGeom>
          <a:solidFill>
            <a:srgbClr val="36B8B2"/>
          </a:solidFill>
          <a:effectLst>
            <a:outerShdw blurRad="50800" dist="38100" algn="l" rotWithShape="0">
              <a:prstClr val="black">
                <a:alpha val="40000"/>
              </a:prstClr>
            </a:outerShdw>
          </a:effectLst>
        </p:spPr>
        <p:txBody>
          <a:bodyPr wrap="square" rtlCol="0" anchor="ctr" anchorCtr="0">
            <a:no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1600" b="1"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SST Arabic" panose="020B0504030504020204" pitchFamily="34" charset="-78"/>
                <a:ea typeface="+mn-ea"/>
                <a:cs typeface="SST Arabic" panose="020B0504030504020204" pitchFamily="34" charset="-78"/>
              </a:rPr>
              <a:t>مركز الاستقبال: ظهور إشعارات محرك المخاطر</a:t>
            </a:r>
          </a:p>
        </p:txBody>
      </p:sp>
      <p:pic>
        <p:nvPicPr>
          <p:cNvPr id="17" name="Picture 16">
            <a:extLst>
              <a:ext uri="{FF2B5EF4-FFF2-40B4-BE49-F238E27FC236}">
                <a16:creationId xmlns:a16="http://schemas.microsoft.com/office/drawing/2014/main" id="{A666192B-D916-423E-8906-FAD2C184881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7538" y="1744907"/>
            <a:ext cx="10863018" cy="4099046"/>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p:cNvGrpSpPr/>
          <p:nvPr/>
        </p:nvGrpSpPr>
        <p:grpSpPr>
          <a:xfrm>
            <a:off x="4706069" y="3646502"/>
            <a:ext cx="3592830" cy="1563611"/>
            <a:chOff x="4706069" y="3646502"/>
            <a:chExt cx="3592830" cy="1563611"/>
          </a:xfrm>
          <a:solidFill>
            <a:schemeClr val="bg1"/>
          </a:solidFill>
        </p:grpSpPr>
        <p:sp>
          <p:nvSpPr>
            <p:cNvPr id="2" name="Rectangle 1"/>
            <p:cNvSpPr/>
            <p:nvPr/>
          </p:nvSpPr>
          <p:spPr>
            <a:xfrm>
              <a:off x="7401464" y="5092700"/>
              <a:ext cx="741872" cy="10543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1" eaLnBrk="1" latinLnBrk="0" hangingPunct="1"/>
              <a:endParaRPr lang="en-US"/>
            </a:p>
          </p:txBody>
        </p:sp>
        <p:sp>
          <p:nvSpPr>
            <p:cNvPr id="20" name="Rectangle 19"/>
            <p:cNvSpPr/>
            <p:nvPr/>
          </p:nvSpPr>
          <p:spPr>
            <a:xfrm>
              <a:off x="6287219" y="4806949"/>
              <a:ext cx="741872" cy="11585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1" eaLnBrk="1" latinLnBrk="0" hangingPunct="1"/>
              <a:endParaRPr lang="en-US"/>
            </a:p>
          </p:txBody>
        </p:sp>
        <p:sp>
          <p:nvSpPr>
            <p:cNvPr id="22" name="Rectangle 21"/>
            <p:cNvSpPr/>
            <p:nvPr/>
          </p:nvSpPr>
          <p:spPr>
            <a:xfrm>
              <a:off x="4706069" y="3646502"/>
              <a:ext cx="741872" cy="11585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1" eaLnBrk="1" latinLnBrk="0" hangingPunct="1"/>
              <a:endParaRPr lang="en-US"/>
            </a:p>
          </p:txBody>
        </p:sp>
        <p:sp>
          <p:nvSpPr>
            <p:cNvPr id="25" name="Rectangle 24"/>
            <p:cNvSpPr/>
            <p:nvPr/>
          </p:nvSpPr>
          <p:spPr>
            <a:xfrm>
              <a:off x="8116019" y="4518085"/>
              <a:ext cx="182880" cy="11585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1" eaLnBrk="1" latinLnBrk="0" hangingPunct="1"/>
              <a:endParaRPr lang="en-US"/>
            </a:p>
          </p:txBody>
        </p:sp>
        <p:sp>
          <p:nvSpPr>
            <p:cNvPr id="27" name="Rectangle 26"/>
            <p:cNvSpPr/>
            <p:nvPr/>
          </p:nvSpPr>
          <p:spPr>
            <a:xfrm>
              <a:off x="6524690" y="5094256"/>
              <a:ext cx="274320" cy="11585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1" eaLnBrk="1" latinLnBrk="0" hangingPunct="1"/>
              <a:endParaRPr lang="en-US"/>
            </a:p>
          </p:txBody>
        </p:sp>
      </p:grpSp>
      <p:sp>
        <p:nvSpPr>
          <p:cNvPr id="4" name="Slide Number Placeholder 3"/>
          <p:cNvSpPr>
            <a:spLocks noGrp="1"/>
          </p:cNvSpPr>
          <p:nvPr>
            <p:ph type="sldNum" sz="quarter" idx="12"/>
          </p:nvPr>
        </p:nvSpPr>
        <p:spPr/>
        <p:txBody>
          <a:bodyPr/>
          <a:lstStyle/>
          <a:p>
            <a:fld id="{008E1BDA-5E07-414A-8101-29DABEB15B19}" type="slidenum">
              <a:rPr lang="en-US" smtClean="0"/>
              <a:t>90</a:t>
            </a:fld>
            <a:endParaRPr lang="en-US"/>
          </a:p>
        </p:txBody>
      </p:sp>
      <p:pic>
        <p:nvPicPr>
          <p:cNvPr id="12" name="Picture 11">
            <a:hlinkClick r:id="rId5" action="ppaction://hlinksldjump"/>
            <a:extLst>
              <a:ext uri="{FF2B5EF4-FFF2-40B4-BE49-F238E27FC236}">
                <a16:creationId xmlns:a16="http://schemas.microsoft.com/office/drawing/2014/main" id="{6B615B2B-1089-4693-B578-7BDE2E237A87}"/>
              </a:ext>
            </a:extLst>
          </p:cNvPr>
          <p:cNvPicPr>
            <a:picLocks noChangeAspect="1"/>
          </p:cNvPicPr>
          <p:nvPr/>
        </p:nvPicPr>
        <p:blipFill>
          <a:blip r:embed="rId6"/>
          <a:stretch>
            <a:fillRect/>
          </a:stretch>
        </p:blipFill>
        <p:spPr>
          <a:xfrm>
            <a:off x="591547" y="6430806"/>
            <a:ext cx="408467" cy="298730"/>
          </a:xfrm>
          <a:prstGeom prst="rect">
            <a:avLst/>
          </a:prstGeom>
        </p:spPr>
      </p:pic>
      <p:sp>
        <p:nvSpPr>
          <p:cNvPr id="6" name="BJPseudoFooter">
            <a:extLst>
              <a:ext uri="{FF2B5EF4-FFF2-40B4-BE49-F238E27FC236}">
                <a16:creationId xmlns:a16="http://schemas.microsoft.com/office/drawing/2014/main" id="{BF80807E-4B25-4AE4-B020-FB5AD2635C45}"/>
              </a:ext>
            </a:extLst>
          </p:cNvPr>
          <p:cNvSpPr txBox="1"/>
          <p:nvPr>
            <p:custDataLst>
              <p:tags r:id="rId1"/>
            </p:custDataLst>
          </p:nvPr>
        </p:nvSpPr>
        <p:spPr>
          <a:xfrm>
            <a:off x="5772834" y="6496278"/>
            <a:ext cx="646331" cy="215444"/>
          </a:xfrm>
          <a:prstGeom prst="rect">
            <a:avLst/>
          </a:prstGeom>
          <a:noFill/>
        </p:spPr>
        <p:txBody>
          <a:bodyPr vert="horz" wrap="none" rtlCol="0" anchor="ctr" anchorCtr="0">
            <a:spAutoFit/>
          </a:bodyPr>
          <a:lstStyle/>
          <a:p>
            <a:pPr marL="0" algn="ctr" defTabSz="914400" rtl="1" eaLnBrk="1" latinLnBrk="0" hangingPunct="1"/>
            <a:r>
              <a:rPr lang="en-US" sz="800">
                <a:solidFill>
                  <a:srgbClr val="AEC90B"/>
                </a:solidFill>
                <a:latin typeface="Segoe UI" panose="020B0502040204020203" pitchFamily="34" charset="0"/>
              </a:rPr>
              <a:t>Public | </a:t>
            </a:r>
            <a:r>
              <a:rPr lang="ar-SA" sz="800">
                <a:solidFill>
                  <a:srgbClr val="AEC90B"/>
                </a:solidFill>
                <a:latin typeface="Segoe UI" panose="020B0502040204020203" pitchFamily="34" charset="0"/>
              </a:rPr>
              <a:t>عام</a:t>
            </a:r>
            <a:endParaRPr lang="en-US" sz="800">
              <a:solidFill>
                <a:srgbClr val="AEC90B"/>
              </a:solidFill>
              <a:latin typeface="Segoe UI" panose="020B0502040204020203" pitchFamily="34" charset="0"/>
            </a:endParaRPr>
          </a:p>
        </p:txBody>
      </p:sp>
    </p:spTree>
    <p:extLst>
      <p:ext uri="{BB962C8B-B14F-4D97-AF65-F5344CB8AC3E}">
        <p14:creationId xmlns:p14="http://schemas.microsoft.com/office/powerpoint/2010/main" val="91348318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ounded Rectangle 19"/>
          <p:cNvSpPr/>
          <p:nvPr/>
        </p:nvSpPr>
        <p:spPr>
          <a:xfrm>
            <a:off x="189780" y="1263141"/>
            <a:ext cx="11826815" cy="4766723"/>
          </a:xfrm>
          <a:prstGeom prst="roundRect">
            <a:avLst>
              <a:gd name="adj" fmla="val 3508"/>
            </a:avLst>
          </a:prstGeom>
          <a:solidFill>
            <a:srgbClr val="EEF2F8"/>
          </a:solidFill>
          <a:ln w="12700">
            <a:solidFill>
              <a:srgbClr val="44B6BC"/>
            </a:solidFill>
          </a:ln>
          <a:effectLst>
            <a:outerShdw blurRad="50800" dist="38100" dir="8100000" algn="tr"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rtl="1"/>
            <a:endParaRPr lang="en-US" sz="1100" b="1" dirty="0">
              <a:solidFill>
                <a:srgbClr val="445C73"/>
              </a:solidFill>
              <a:latin typeface="SST Arabic" panose="020B0504030504020204" pitchFamily="34" charset="-78"/>
              <a:cs typeface="SST Arabic" panose="020B0504030504020204" pitchFamily="34" charset="-78"/>
            </a:endParaRPr>
          </a:p>
        </p:txBody>
      </p:sp>
      <p:sp>
        <p:nvSpPr>
          <p:cNvPr id="21" name="Rounded Rectangle 20"/>
          <p:cNvSpPr/>
          <p:nvPr/>
        </p:nvSpPr>
        <p:spPr>
          <a:xfrm>
            <a:off x="3167825" y="1124336"/>
            <a:ext cx="6227974" cy="303112"/>
          </a:xfrm>
          <a:prstGeom prst="roundRect">
            <a:avLst>
              <a:gd name="adj" fmla="val 50000"/>
            </a:avLst>
          </a:prstGeom>
          <a:solidFill>
            <a:srgbClr val="36B8B2"/>
          </a:solidFill>
          <a:effectLst>
            <a:outerShdw blurRad="50800" dist="38100" algn="l" rotWithShape="0">
              <a:prstClr val="black">
                <a:alpha val="40000"/>
              </a:prstClr>
            </a:outerShdw>
          </a:effectLst>
        </p:spPr>
        <p:txBody>
          <a:bodyPr wrap="square" rtlCol="0" anchor="ctr" anchorCtr="0">
            <a:no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1600" b="1"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SST Arabic" panose="020B0504030504020204" pitchFamily="34" charset="-78"/>
                <a:ea typeface="+mn-ea"/>
                <a:cs typeface="SST Arabic" panose="020B0504030504020204" pitchFamily="34" charset="-78"/>
              </a:rPr>
              <a:t>الجهاز اللوحي للمعاين</a:t>
            </a:r>
            <a:endParaRPr kumimoji="0" lang="en-US" sz="1600" b="1"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SST Arabic" panose="020B0504030504020204" pitchFamily="34" charset="-78"/>
              <a:ea typeface="+mn-ea"/>
              <a:cs typeface="SST Arabic" panose="020B0504030504020204" pitchFamily="34" charset="-78"/>
            </a:endParaRPr>
          </a:p>
        </p:txBody>
      </p:sp>
      <p:sp>
        <p:nvSpPr>
          <p:cNvPr id="5" name="Slide Number Placeholder 4"/>
          <p:cNvSpPr>
            <a:spLocks noGrp="1"/>
          </p:cNvSpPr>
          <p:nvPr>
            <p:ph type="sldNum" sz="quarter" idx="12"/>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15EF7C1D-2B43-48E9-9FFA-0C1C352D9914}" type="slidenum">
              <a:rPr kumimoji="0" lang="en-GB" sz="1200" b="0" i="0" u="none" strike="noStrike" kern="1200" cap="none" spc="0" normalizeH="0" baseline="0" noProof="0" smtClean="0">
                <a:ln>
                  <a:noFill/>
                </a:ln>
                <a:solidFill>
                  <a:srgbClr val="0D2547">
                    <a:tint val="75000"/>
                  </a:srgbClr>
                </a:solidFill>
                <a:effectLst/>
                <a:uLnTx/>
                <a:uFillTx/>
                <a:latin typeface="Greta Arabic" panose="02000000000000000000" pitchFamily="2" charset="-78"/>
                <a:ea typeface="+mn-ea"/>
                <a:cs typeface="Symbio AR+LT"/>
              </a:rPr>
              <a:pPr marL="0" marR="0" lvl="0" indent="0" algn="l" defTabSz="914400" rtl="1" eaLnBrk="1" fontAlgn="auto" latinLnBrk="0" hangingPunct="1">
                <a:lnSpc>
                  <a:spcPct val="100000"/>
                </a:lnSpc>
                <a:spcBef>
                  <a:spcPts val="0"/>
                </a:spcBef>
                <a:spcAft>
                  <a:spcPts val="0"/>
                </a:spcAft>
                <a:buClrTx/>
                <a:buSzTx/>
                <a:buFontTx/>
                <a:buNone/>
                <a:tabLst/>
                <a:defRPr/>
              </a:pPr>
              <a:t>91</a:t>
            </a:fld>
            <a:endParaRPr kumimoji="0" lang="en-GB" sz="1200" b="0" i="0" u="none" strike="noStrike" kern="1200" cap="none" spc="0" normalizeH="0" baseline="0" noProof="0">
              <a:ln>
                <a:noFill/>
              </a:ln>
              <a:solidFill>
                <a:srgbClr val="0D2547">
                  <a:tint val="75000"/>
                </a:srgbClr>
              </a:solidFill>
              <a:effectLst/>
              <a:uLnTx/>
              <a:uFillTx/>
              <a:latin typeface="Greta Arabic" panose="02000000000000000000" pitchFamily="2" charset="-78"/>
              <a:ea typeface="+mn-ea"/>
              <a:cs typeface="Symbio AR+LT"/>
            </a:endParaRPr>
          </a:p>
        </p:txBody>
      </p:sp>
      <p:pic>
        <p:nvPicPr>
          <p:cNvPr id="14" name="Picture 13">
            <a:hlinkClick r:id="rId4" action="ppaction://hlinksldjump"/>
            <a:extLst>
              <a:ext uri="{FF2B5EF4-FFF2-40B4-BE49-F238E27FC236}">
                <a16:creationId xmlns:a16="http://schemas.microsoft.com/office/drawing/2014/main" id="{7CCB570F-FDB6-4167-8E49-AB369F9B6D52}"/>
              </a:ext>
            </a:extLst>
          </p:cNvPr>
          <p:cNvPicPr>
            <a:picLocks noChangeAspect="1"/>
          </p:cNvPicPr>
          <p:nvPr/>
        </p:nvPicPr>
        <p:blipFill>
          <a:blip r:embed="rId5"/>
          <a:stretch>
            <a:fillRect/>
          </a:stretch>
        </p:blipFill>
        <p:spPr>
          <a:xfrm>
            <a:off x="591547" y="6430806"/>
            <a:ext cx="408467" cy="298730"/>
          </a:xfrm>
          <a:prstGeom prst="rect">
            <a:avLst/>
          </a:prstGeom>
        </p:spPr>
      </p:pic>
      <p:pic>
        <p:nvPicPr>
          <p:cNvPr id="7" name="Picture 6">
            <a:extLst>
              <a:ext uri="{FF2B5EF4-FFF2-40B4-BE49-F238E27FC236}">
                <a16:creationId xmlns:a16="http://schemas.microsoft.com/office/drawing/2014/main" id="{736649F6-3E1F-4D74-A3BF-29CCCE60B95B}"/>
              </a:ext>
            </a:extLst>
          </p:cNvPr>
          <p:cNvPicPr>
            <a:picLocks noChangeAspect="1"/>
          </p:cNvPicPr>
          <p:nvPr/>
        </p:nvPicPr>
        <p:blipFill rotWithShape="1">
          <a:blip r:embed="rId6">
            <a:extLst>
              <a:ext uri="{28A0092B-C50C-407E-A947-70E740481C1C}">
                <a14:useLocalDpi xmlns:a14="http://schemas.microsoft.com/office/drawing/2010/main" val="0"/>
              </a:ext>
            </a:extLst>
          </a:blip>
          <a:srcRect l="7296" t="15472" b="14340"/>
          <a:stretch/>
        </p:blipFill>
        <p:spPr>
          <a:xfrm>
            <a:off x="1923688" y="1683090"/>
            <a:ext cx="8358998" cy="4091131"/>
          </a:xfrm>
          <a:prstGeom prst="rect">
            <a:avLst/>
          </a:prstGeom>
        </p:spPr>
      </p:pic>
      <p:sp>
        <p:nvSpPr>
          <p:cNvPr id="3" name="Footer Placeholder 2">
            <a:extLst>
              <a:ext uri="{FF2B5EF4-FFF2-40B4-BE49-F238E27FC236}">
                <a16:creationId xmlns:a16="http://schemas.microsoft.com/office/drawing/2014/main" id="{07F60CF1-AED5-4AE5-AC60-B9DDDC58226F}"/>
              </a:ext>
            </a:extLst>
          </p:cNvPr>
          <p:cNvSpPr>
            <a:spLocks noGrp="1"/>
          </p:cNvSpPr>
          <p:nvPr>
            <p:ph type="ftr" sz="quarter" idx="11"/>
            <p:custDataLst>
              <p:tags r:id="rId1"/>
            </p:custDataLst>
          </p:nvPr>
        </p:nvSpPr>
        <p:spPr/>
        <p:txBody>
          <a:bodyPr/>
          <a:lstStyle/>
          <a:p>
            <a:pPr>
              <a:defRPr/>
            </a:pPr>
            <a:r>
              <a:rPr lang="en-GB"/>
              <a:t>Public | </a:t>
            </a:r>
            <a:r>
              <a:rPr lang="ar-SA"/>
              <a:t>عام</a:t>
            </a:r>
            <a:endParaRPr lang="en-GB"/>
          </a:p>
        </p:txBody>
      </p:sp>
    </p:spTree>
    <p:extLst>
      <p:ext uri="{BB962C8B-B14F-4D97-AF65-F5344CB8AC3E}">
        <p14:creationId xmlns:p14="http://schemas.microsoft.com/office/powerpoint/2010/main" val="305329554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ounded Rectangle 18"/>
          <p:cNvSpPr/>
          <p:nvPr/>
        </p:nvSpPr>
        <p:spPr>
          <a:xfrm>
            <a:off x="3372928" y="1260398"/>
            <a:ext cx="5641674" cy="4766723"/>
          </a:xfrm>
          <a:prstGeom prst="roundRect">
            <a:avLst>
              <a:gd name="adj" fmla="val 3508"/>
            </a:avLst>
          </a:prstGeom>
          <a:solidFill>
            <a:srgbClr val="EEF2F8"/>
          </a:solidFill>
          <a:ln w="12700">
            <a:solidFill>
              <a:srgbClr val="44B6BC"/>
            </a:solidFill>
          </a:ln>
          <a:effectLst>
            <a:outerShdw blurRad="50800" dist="38100" dir="8100000" algn="tr"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rtl="1"/>
            <a:endParaRPr lang="en-US" sz="1100" b="1" dirty="0">
              <a:solidFill>
                <a:srgbClr val="445C73"/>
              </a:solidFill>
              <a:latin typeface="SST Arabic" panose="020B0504030504020204" pitchFamily="34" charset="-78"/>
              <a:cs typeface="SST Arabic" panose="020B0504030504020204" pitchFamily="34" charset="-78"/>
            </a:endParaRPr>
          </a:p>
        </p:txBody>
      </p:sp>
      <p:sp>
        <p:nvSpPr>
          <p:cNvPr id="20" name="Rounded Rectangle 19"/>
          <p:cNvSpPr/>
          <p:nvPr/>
        </p:nvSpPr>
        <p:spPr>
          <a:xfrm>
            <a:off x="4604731" y="993789"/>
            <a:ext cx="2970893" cy="303112"/>
          </a:xfrm>
          <a:prstGeom prst="roundRect">
            <a:avLst>
              <a:gd name="adj" fmla="val 50000"/>
            </a:avLst>
          </a:prstGeom>
          <a:solidFill>
            <a:srgbClr val="36B8B2"/>
          </a:solidFill>
          <a:effectLst>
            <a:outerShdw blurRad="50800" dist="38100" algn="l" rotWithShape="0">
              <a:prstClr val="black">
                <a:alpha val="40000"/>
              </a:prstClr>
            </a:outerShdw>
          </a:effectLst>
        </p:spPr>
        <p:txBody>
          <a:bodyPr wrap="square" rtlCol="0" anchor="ctr" anchorCtr="0">
            <a:noAutofit/>
          </a:bodyPr>
          <a:lstStyle/>
          <a:p>
            <a:pPr lvl="0" algn="ctr" rtl="1">
              <a:defRPr/>
            </a:pPr>
            <a:r>
              <a:rPr lang="ar-SA" sz="1600" b="1" dirty="0">
                <a:solidFill>
                  <a:srgbClr val="FFFFFF"/>
                </a:solidFill>
                <a:effectLst>
                  <a:outerShdw blurRad="38100" dist="38100" dir="2700000" algn="tl">
                    <a:srgbClr val="000000">
                      <a:alpha val="43137"/>
                    </a:srgbClr>
                  </a:outerShdw>
                </a:effectLst>
                <a:latin typeface="SST Arabic" panose="020B0504030504020204" pitchFamily="34" charset="-78"/>
                <a:cs typeface="SST Arabic" panose="020B0504030504020204" pitchFamily="34" charset="-78"/>
              </a:rPr>
              <a:t>مجموعة الشحن السريع</a:t>
            </a:r>
            <a:endParaRPr lang="en-US" sz="1600" b="1" dirty="0">
              <a:solidFill>
                <a:srgbClr val="FFFFFF"/>
              </a:solidFill>
              <a:effectLst>
                <a:outerShdw blurRad="38100" dist="38100" dir="2700000" algn="tl">
                  <a:srgbClr val="000000">
                    <a:alpha val="43137"/>
                  </a:srgbClr>
                </a:outerShdw>
              </a:effectLst>
              <a:latin typeface="SST Arabic" panose="020B0504030504020204" pitchFamily="34" charset="-78"/>
              <a:cs typeface="SST Arabic" panose="020B0504030504020204" pitchFamily="34" charset="-78"/>
            </a:endParaRPr>
          </a:p>
        </p:txBody>
      </p:sp>
      <p:pic>
        <p:nvPicPr>
          <p:cNvPr id="3" name="Picture 2"/>
          <p:cNvPicPr>
            <a:picLocks noChangeAspect="1"/>
          </p:cNvPicPr>
          <p:nvPr/>
        </p:nvPicPr>
        <p:blipFill rotWithShape="1">
          <a:blip r:embed="rId4"/>
          <a:srcRect l="16425" t="5482" r="8131" b="29362"/>
          <a:stretch/>
        </p:blipFill>
        <p:spPr>
          <a:xfrm>
            <a:off x="3507715" y="1678856"/>
            <a:ext cx="5372100" cy="3638551"/>
          </a:xfrm>
          <a:prstGeom prst="rect">
            <a:avLst/>
          </a:prstGeom>
        </p:spPr>
      </p:pic>
      <p:sp>
        <p:nvSpPr>
          <p:cNvPr id="6" name="Slide Number Placeholder 5"/>
          <p:cNvSpPr>
            <a:spLocks noGrp="1"/>
          </p:cNvSpPr>
          <p:nvPr>
            <p:ph type="sldNum" sz="quarter" idx="12"/>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15EF7C1D-2B43-48E9-9FFA-0C1C352D9914}" type="slidenum">
              <a:rPr kumimoji="0" lang="en-GB" sz="1200" b="0" i="0" u="none" strike="noStrike" kern="1200" cap="none" spc="0" normalizeH="0" baseline="0" noProof="0" smtClean="0">
                <a:ln>
                  <a:noFill/>
                </a:ln>
                <a:solidFill>
                  <a:srgbClr val="0D2547">
                    <a:tint val="75000"/>
                  </a:srgbClr>
                </a:solidFill>
                <a:effectLst/>
                <a:uLnTx/>
                <a:uFillTx/>
                <a:latin typeface="Greta Arabic" panose="02000000000000000000" pitchFamily="2" charset="-78"/>
                <a:ea typeface="+mn-ea"/>
                <a:cs typeface="Symbio AR+LT"/>
              </a:rPr>
              <a:pPr marL="0" marR="0" lvl="0" indent="0" algn="l" defTabSz="914400" rtl="1" eaLnBrk="1" fontAlgn="auto" latinLnBrk="0" hangingPunct="1">
                <a:lnSpc>
                  <a:spcPct val="100000"/>
                </a:lnSpc>
                <a:spcBef>
                  <a:spcPts val="0"/>
                </a:spcBef>
                <a:spcAft>
                  <a:spcPts val="0"/>
                </a:spcAft>
                <a:buClrTx/>
                <a:buSzTx/>
                <a:buFontTx/>
                <a:buNone/>
                <a:tabLst/>
                <a:defRPr/>
              </a:pPr>
              <a:t>92</a:t>
            </a:fld>
            <a:endParaRPr kumimoji="0" lang="en-GB" sz="1200" b="0" i="0" u="none" strike="noStrike" kern="1200" cap="none" spc="0" normalizeH="0" baseline="0" noProof="0">
              <a:ln>
                <a:noFill/>
              </a:ln>
              <a:solidFill>
                <a:srgbClr val="0D2547">
                  <a:tint val="75000"/>
                </a:srgbClr>
              </a:solidFill>
              <a:effectLst/>
              <a:uLnTx/>
              <a:uFillTx/>
              <a:latin typeface="Greta Arabic" panose="02000000000000000000" pitchFamily="2" charset="-78"/>
              <a:ea typeface="+mn-ea"/>
              <a:cs typeface="Symbio AR+LT"/>
            </a:endParaRPr>
          </a:p>
        </p:txBody>
      </p:sp>
      <p:pic>
        <p:nvPicPr>
          <p:cNvPr id="17" name="Picture 16">
            <a:hlinkClick r:id="rId5" action="ppaction://hlinksldjump"/>
            <a:extLst>
              <a:ext uri="{FF2B5EF4-FFF2-40B4-BE49-F238E27FC236}">
                <a16:creationId xmlns:a16="http://schemas.microsoft.com/office/drawing/2014/main" id="{C740B932-2EFB-4ED2-BF58-23BA17664FAA}"/>
              </a:ext>
            </a:extLst>
          </p:cNvPr>
          <p:cNvPicPr>
            <a:picLocks noChangeAspect="1"/>
          </p:cNvPicPr>
          <p:nvPr/>
        </p:nvPicPr>
        <p:blipFill>
          <a:blip r:embed="rId6"/>
          <a:stretch>
            <a:fillRect/>
          </a:stretch>
        </p:blipFill>
        <p:spPr>
          <a:xfrm>
            <a:off x="591547" y="6430806"/>
            <a:ext cx="408467" cy="298730"/>
          </a:xfrm>
          <a:prstGeom prst="rect">
            <a:avLst/>
          </a:prstGeom>
        </p:spPr>
      </p:pic>
      <p:sp>
        <p:nvSpPr>
          <p:cNvPr id="4" name="Footer Placeholder 3">
            <a:extLst>
              <a:ext uri="{FF2B5EF4-FFF2-40B4-BE49-F238E27FC236}">
                <a16:creationId xmlns:a16="http://schemas.microsoft.com/office/drawing/2014/main" id="{9051EA76-E608-4447-A39A-95CF76074F8C}"/>
              </a:ext>
            </a:extLst>
          </p:cNvPr>
          <p:cNvSpPr>
            <a:spLocks noGrp="1"/>
          </p:cNvSpPr>
          <p:nvPr>
            <p:ph type="ftr" sz="quarter" idx="11"/>
            <p:custDataLst>
              <p:tags r:id="rId1"/>
            </p:custDataLst>
          </p:nvPr>
        </p:nvSpPr>
        <p:spPr/>
        <p:txBody>
          <a:bodyPr/>
          <a:lstStyle/>
          <a:p>
            <a:pPr>
              <a:defRPr/>
            </a:pPr>
            <a:r>
              <a:rPr lang="en-GB"/>
              <a:t>Public | </a:t>
            </a:r>
            <a:r>
              <a:rPr lang="ar-SA"/>
              <a:t>عام</a:t>
            </a:r>
            <a:endParaRPr lang="en-GB"/>
          </a:p>
        </p:txBody>
      </p:sp>
    </p:spTree>
    <p:extLst>
      <p:ext uri="{BB962C8B-B14F-4D97-AF65-F5344CB8AC3E}">
        <p14:creationId xmlns:p14="http://schemas.microsoft.com/office/powerpoint/2010/main" val="365152074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3524251" y="4572001"/>
            <a:ext cx="8467724" cy="635506"/>
          </a:xfrm>
        </p:spPr>
        <p:txBody>
          <a:bodyPr/>
          <a:lstStyle/>
          <a:p>
            <a:r>
              <a:rPr lang="ar-SA" dirty="0"/>
              <a:t>ملحق تفاصيل التصنيفات</a:t>
            </a:r>
          </a:p>
        </p:txBody>
      </p:sp>
      <p:sp>
        <p:nvSpPr>
          <p:cNvPr id="3" name="BJPseudoFooter">
            <a:extLst>
              <a:ext uri="{FF2B5EF4-FFF2-40B4-BE49-F238E27FC236}">
                <a16:creationId xmlns:a16="http://schemas.microsoft.com/office/drawing/2014/main" id="{C5B6D5E2-91C6-494B-8734-7CF6A44485E5}"/>
              </a:ext>
            </a:extLst>
          </p:cNvPr>
          <p:cNvSpPr txBox="1"/>
          <p:nvPr>
            <p:custDataLst>
              <p:tags r:id="rId1"/>
            </p:custDataLst>
          </p:nvPr>
        </p:nvSpPr>
        <p:spPr>
          <a:xfrm>
            <a:off x="5772834" y="6496278"/>
            <a:ext cx="646331" cy="215444"/>
          </a:xfrm>
          <a:prstGeom prst="rect">
            <a:avLst/>
          </a:prstGeom>
          <a:noFill/>
        </p:spPr>
        <p:txBody>
          <a:bodyPr vert="horz" wrap="none" rtlCol="0" anchor="ctr" anchorCtr="0">
            <a:spAutoFit/>
          </a:bodyPr>
          <a:lstStyle/>
          <a:p>
            <a:pPr marL="0" algn="ctr" defTabSz="914400" rtl="1" eaLnBrk="1" latinLnBrk="0" hangingPunct="1"/>
            <a:r>
              <a:rPr lang="en-US" sz="800">
                <a:solidFill>
                  <a:srgbClr val="AEC90B"/>
                </a:solidFill>
                <a:latin typeface="Segoe UI" panose="020B0502040204020203" pitchFamily="34" charset="0"/>
              </a:rPr>
              <a:t>Public | </a:t>
            </a:r>
            <a:r>
              <a:rPr lang="ar-SA" sz="800">
                <a:solidFill>
                  <a:srgbClr val="AEC90B"/>
                </a:solidFill>
                <a:latin typeface="Segoe UI" panose="020B0502040204020203" pitchFamily="34" charset="0"/>
              </a:rPr>
              <a:t>عام</a:t>
            </a:r>
            <a:endParaRPr lang="en-US" sz="800">
              <a:solidFill>
                <a:srgbClr val="AEC90B"/>
              </a:solidFill>
              <a:latin typeface="Segoe UI" panose="020B0502040204020203" pitchFamily="34" charset="0"/>
            </a:endParaRPr>
          </a:p>
        </p:txBody>
      </p:sp>
    </p:spTree>
    <p:extLst>
      <p:ext uri="{BB962C8B-B14F-4D97-AF65-F5344CB8AC3E}">
        <p14:creationId xmlns:p14="http://schemas.microsoft.com/office/powerpoint/2010/main" val="302888567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 name="Flowchart: Alternate Process 138">
            <a:hlinkClick r:id="" action="ppaction://noaction"/>
            <a:extLst>
              <a:ext uri="{FF2B5EF4-FFF2-40B4-BE49-F238E27FC236}">
                <a16:creationId xmlns:a16="http://schemas.microsoft.com/office/drawing/2014/main" id="{5915A24A-CB99-4A8A-8460-F6E1604684C8}"/>
              </a:ext>
            </a:extLst>
          </p:cNvPr>
          <p:cNvSpPr/>
          <p:nvPr/>
        </p:nvSpPr>
        <p:spPr>
          <a:xfrm>
            <a:off x="1772820" y="2055815"/>
            <a:ext cx="8196287" cy="427055"/>
          </a:xfrm>
          <a:prstGeom prst="flowChartAlternateProcess">
            <a:avLst/>
          </a:prstGeom>
          <a:solidFill>
            <a:schemeClr val="bg1">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0D2547">
                  <a:lumMod val="90000"/>
                  <a:lumOff val="10000"/>
                </a:srgbClr>
              </a:solidFill>
              <a:effectLst/>
              <a:uLnTx/>
              <a:uFillTx/>
              <a:latin typeface="SST Arabic" panose="020B0504030504020204" pitchFamily="34" charset="-78"/>
              <a:ea typeface="+mn-ea"/>
              <a:cs typeface="SST Arabic" panose="020B0504030504020204" pitchFamily="34" charset="-78"/>
            </a:endParaRPr>
          </a:p>
        </p:txBody>
      </p:sp>
      <p:sp>
        <p:nvSpPr>
          <p:cNvPr id="102" name="Flowchart: Alternate Process 101">
            <a:hlinkClick r:id="" action="ppaction://noaction"/>
            <a:extLst>
              <a:ext uri="{FF2B5EF4-FFF2-40B4-BE49-F238E27FC236}">
                <a16:creationId xmlns:a16="http://schemas.microsoft.com/office/drawing/2014/main" id="{26F41F53-878F-43A2-8C8A-98B88535D884}"/>
              </a:ext>
            </a:extLst>
          </p:cNvPr>
          <p:cNvSpPr/>
          <p:nvPr/>
        </p:nvSpPr>
        <p:spPr>
          <a:xfrm>
            <a:off x="1772820" y="2537687"/>
            <a:ext cx="8175764" cy="273900"/>
          </a:xfrm>
          <a:prstGeom prst="flowChartAlternateProcess">
            <a:avLst/>
          </a:prstGeom>
          <a:solidFill>
            <a:schemeClr val="bg1">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0D2547">
                  <a:lumMod val="90000"/>
                  <a:lumOff val="10000"/>
                </a:srgbClr>
              </a:solidFill>
              <a:effectLst/>
              <a:uLnTx/>
              <a:uFillTx/>
              <a:latin typeface="SST Arabic" panose="020B0504030504020204" pitchFamily="34" charset="-78"/>
              <a:ea typeface="+mn-ea"/>
              <a:cs typeface="SST Arabic" panose="020B0504030504020204" pitchFamily="34" charset="-78"/>
            </a:endParaRPr>
          </a:p>
        </p:txBody>
      </p:sp>
      <p:sp>
        <p:nvSpPr>
          <p:cNvPr id="101" name="Flowchart: Alternate Process 100">
            <a:hlinkClick r:id="" action="ppaction://noaction"/>
            <a:extLst>
              <a:ext uri="{FF2B5EF4-FFF2-40B4-BE49-F238E27FC236}">
                <a16:creationId xmlns:a16="http://schemas.microsoft.com/office/drawing/2014/main" id="{06AA39B5-D5AF-49E8-BF96-9A49822922AB}"/>
              </a:ext>
            </a:extLst>
          </p:cNvPr>
          <p:cNvSpPr/>
          <p:nvPr/>
        </p:nvSpPr>
        <p:spPr>
          <a:xfrm>
            <a:off x="1772819" y="2951695"/>
            <a:ext cx="8196287" cy="2118219"/>
          </a:xfrm>
          <a:prstGeom prst="flowChartAlternateProcess">
            <a:avLst/>
          </a:prstGeom>
          <a:solidFill>
            <a:srgbClr val="FF8585">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900" b="1" i="0" u="none" strike="noStrike" kern="1200" cap="none" spc="0" normalizeH="0" baseline="0" noProof="0" dirty="0">
              <a:ln>
                <a:noFill/>
              </a:ln>
              <a:solidFill>
                <a:srgbClr val="E6E6E6">
                  <a:lumMod val="25000"/>
                </a:srgbClr>
              </a:solidFill>
              <a:effectLst/>
              <a:uLnTx/>
              <a:uFillTx/>
              <a:latin typeface="SST Arabic" panose="020B0504030504020204" pitchFamily="34" charset="-78"/>
              <a:ea typeface="+mn-ea"/>
              <a:cs typeface="Somar Bold"/>
            </a:endParaRPr>
          </a:p>
        </p:txBody>
      </p:sp>
      <p:sp>
        <p:nvSpPr>
          <p:cNvPr id="103" name="Rectangle 102">
            <a:hlinkClick r:id="" action="ppaction://noaction"/>
            <a:extLst>
              <a:ext uri="{FF2B5EF4-FFF2-40B4-BE49-F238E27FC236}">
                <a16:creationId xmlns:a16="http://schemas.microsoft.com/office/drawing/2014/main" id="{2E7F1A5C-25CE-46FC-B9DD-BCB86826C388}"/>
              </a:ext>
            </a:extLst>
          </p:cNvPr>
          <p:cNvSpPr/>
          <p:nvPr/>
        </p:nvSpPr>
        <p:spPr>
          <a:xfrm>
            <a:off x="9003496" y="2541300"/>
            <a:ext cx="677741" cy="410395"/>
          </a:xfrm>
          <a:prstGeom prst="rect">
            <a:avLst/>
          </a:prstGeom>
          <a:solidFill>
            <a:srgbClr val="FF8585">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900" b="1" i="0" u="none" strike="noStrike" kern="1200" cap="none" spc="0" normalizeH="0" baseline="0" noProof="0" dirty="0">
              <a:ln>
                <a:noFill/>
              </a:ln>
              <a:solidFill>
                <a:srgbClr val="E6E6E6">
                  <a:lumMod val="25000"/>
                </a:srgbClr>
              </a:solidFill>
              <a:effectLst/>
              <a:uLnTx/>
              <a:uFillTx/>
              <a:latin typeface="SST Arabic" panose="020B0504030504020204" pitchFamily="34" charset="-78"/>
              <a:ea typeface="+mn-ea"/>
              <a:cs typeface="Somar Bold"/>
            </a:endParaRPr>
          </a:p>
        </p:txBody>
      </p:sp>
      <p:sp>
        <p:nvSpPr>
          <p:cNvPr id="106" name="Rounded Rectangle 108">
            <a:extLst>
              <a:ext uri="{FF2B5EF4-FFF2-40B4-BE49-F238E27FC236}">
                <a16:creationId xmlns:a16="http://schemas.microsoft.com/office/drawing/2014/main" id="{3F8AA391-09ED-445F-9BE9-A7D27B7C6313}"/>
              </a:ext>
            </a:extLst>
          </p:cNvPr>
          <p:cNvSpPr/>
          <p:nvPr/>
        </p:nvSpPr>
        <p:spPr>
          <a:xfrm>
            <a:off x="7705991" y="3367195"/>
            <a:ext cx="1742476" cy="264485"/>
          </a:xfrm>
          <a:prstGeom prst="roundRect">
            <a:avLst/>
          </a:prstGeom>
          <a:solidFill>
            <a:schemeClr val="bg1"/>
          </a:solidFill>
          <a:ln>
            <a:noFill/>
          </a:ln>
          <a:effectLst>
            <a:outerShdw blurRad="50800" dist="38100" dir="8100000" algn="tr"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err="1">
                <a:ln>
                  <a:noFill/>
                </a:ln>
                <a:solidFill>
                  <a:srgbClr val="0D2547"/>
                </a:solidFill>
                <a:effectLst/>
                <a:uLnTx/>
                <a:uFillTx/>
                <a:latin typeface="Somar Medium" panose="00000600000000000000" pitchFamily="50" charset="-78"/>
                <a:ea typeface="+mn-ea"/>
                <a:cs typeface="Somar Medium" panose="00000600000000000000" pitchFamily="50" charset="-78"/>
              </a:rPr>
              <a:t>Captagon</a:t>
            </a:r>
            <a:r>
              <a:rPr kumimoji="0" lang="en-US" sz="900" b="0" i="0" u="none" strike="noStrike" kern="1200" cap="none" spc="0" normalizeH="0" baseline="0" noProof="0" dirty="0">
                <a:ln>
                  <a:noFill/>
                </a:ln>
                <a:solidFill>
                  <a:srgbClr val="0D2547"/>
                </a:solidFill>
                <a:effectLst/>
                <a:uLnTx/>
                <a:uFillTx/>
                <a:latin typeface="Somar Medium" panose="00000600000000000000" pitchFamily="50" charset="-78"/>
                <a:ea typeface="+mn-ea"/>
                <a:cs typeface="Somar Medium" panose="00000600000000000000" pitchFamily="50" charset="-78"/>
              </a:rPr>
              <a:t>/Drugs</a:t>
            </a:r>
            <a:endParaRPr kumimoji="0" lang="ar-SA" sz="900" b="0" i="0" u="none" strike="noStrike" kern="1200" cap="none" spc="0" normalizeH="0" baseline="0" noProof="0" dirty="0">
              <a:ln>
                <a:noFill/>
              </a:ln>
              <a:solidFill>
                <a:srgbClr val="0D2547"/>
              </a:solidFill>
              <a:effectLst/>
              <a:uLnTx/>
              <a:uFillTx/>
              <a:latin typeface="Somar Medium" panose="00000600000000000000" pitchFamily="50" charset="-78"/>
              <a:ea typeface="+mn-ea"/>
              <a:cs typeface="Somar Medium" panose="00000600000000000000" pitchFamily="50" charset="-78"/>
            </a:endParaRPr>
          </a:p>
        </p:txBody>
      </p:sp>
      <p:sp>
        <p:nvSpPr>
          <p:cNvPr id="109" name="Rounded Rectangle 135">
            <a:extLst>
              <a:ext uri="{FF2B5EF4-FFF2-40B4-BE49-F238E27FC236}">
                <a16:creationId xmlns:a16="http://schemas.microsoft.com/office/drawing/2014/main" id="{F2869BAF-ECBE-42D4-9D17-68C51D99BAF5}"/>
              </a:ext>
            </a:extLst>
          </p:cNvPr>
          <p:cNvSpPr/>
          <p:nvPr/>
        </p:nvSpPr>
        <p:spPr>
          <a:xfrm>
            <a:off x="8892881" y="2541300"/>
            <a:ext cx="990671" cy="24577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900" b="0" i="0" u="none" strike="noStrike" kern="0" cap="none" spc="0" normalizeH="0" baseline="0" noProof="0" dirty="0">
                <a:ln>
                  <a:noFill/>
                </a:ln>
                <a:solidFill>
                  <a:srgbClr val="FF0000"/>
                </a:solidFill>
                <a:effectLst/>
                <a:uLnTx/>
                <a:uFillTx/>
                <a:latin typeface="Somar Light" panose="00000400000000000000" pitchFamily="50" charset="-78"/>
                <a:ea typeface="+mn-ea"/>
                <a:cs typeface="Somar Bold"/>
              </a:rPr>
              <a:t>المخدرات</a:t>
            </a:r>
          </a:p>
        </p:txBody>
      </p:sp>
      <p:sp>
        <p:nvSpPr>
          <p:cNvPr id="110" name="Rounded Rectangle 135">
            <a:extLst>
              <a:ext uri="{FF2B5EF4-FFF2-40B4-BE49-F238E27FC236}">
                <a16:creationId xmlns:a16="http://schemas.microsoft.com/office/drawing/2014/main" id="{4373962C-DD48-4724-A4CD-0C6F9DD4E148}"/>
              </a:ext>
            </a:extLst>
          </p:cNvPr>
          <p:cNvSpPr/>
          <p:nvPr/>
        </p:nvSpPr>
        <p:spPr>
          <a:xfrm>
            <a:off x="8271213" y="2548187"/>
            <a:ext cx="990671" cy="24577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900" b="0" i="0" u="none" strike="noStrike" kern="0" cap="none" spc="0" normalizeH="0" baseline="0" noProof="0" dirty="0">
                <a:ln>
                  <a:noFill/>
                </a:ln>
                <a:solidFill>
                  <a:srgbClr val="FF0000"/>
                </a:solidFill>
                <a:effectLst/>
                <a:uLnTx/>
                <a:uFillTx/>
                <a:latin typeface="Somar Light" panose="00000400000000000000" pitchFamily="50" charset="-78"/>
                <a:ea typeface="+mn-ea"/>
                <a:cs typeface="Somar Bold"/>
              </a:rPr>
              <a:t>التبغ</a:t>
            </a:r>
          </a:p>
        </p:txBody>
      </p:sp>
      <p:sp>
        <p:nvSpPr>
          <p:cNvPr id="111" name="Rounded Rectangle 135">
            <a:extLst>
              <a:ext uri="{FF2B5EF4-FFF2-40B4-BE49-F238E27FC236}">
                <a16:creationId xmlns:a16="http://schemas.microsoft.com/office/drawing/2014/main" id="{5B1236D3-5408-4EE0-BA30-9F85A8705811}"/>
              </a:ext>
            </a:extLst>
          </p:cNvPr>
          <p:cNvSpPr/>
          <p:nvPr/>
        </p:nvSpPr>
        <p:spPr>
          <a:xfrm>
            <a:off x="7546434" y="2543510"/>
            <a:ext cx="1238234" cy="24577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900" b="0" i="0" u="none" strike="noStrike" kern="0" cap="none" spc="0" normalizeH="0" baseline="0" noProof="0" dirty="0">
                <a:ln>
                  <a:noFill/>
                </a:ln>
                <a:solidFill>
                  <a:srgbClr val="FF0000"/>
                </a:solidFill>
                <a:effectLst/>
                <a:uLnTx/>
                <a:uFillTx/>
                <a:latin typeface="Somar Light" panose="00000400000000000000" pitchFamily="50" charset="-78"/>
                <a:ea typeface="+mn-ea"/>
                <a:cs typeface="Somar Bold"/>
              </a:rPr>
              <a:t>الكحول</a:t>
            </a:r>
          </a:p>
        </p:txBody>
      </p:sp>
      <p:sp>
        <p:nvSpPr>
          <p:cNvPr id="112" name="Rounded Rectangle 135">
            <a:extLst>
              <a:ext uri="{FF2B5EF4-FFF2-40B4-BE49-F238E27FC236}">
                <a16:creationId xmlns:a16="http://schemas.microsoft.com/office/drawing/2014/main" id="{6FB8E87E-68C6-45CA-A2AD-76C0FA5EC1A5}"/>
              </a:ext>
            </a:extLst>
          </p:cNvPr>
          <p:cNvSpPr/>
          <p:nvPr/>
        </p:nvSpPr>
        <p:spPr>
          <a:xfrm>
            <a:off x="6915884" y="2550633"/>
            <a:ext cx="1332404" cy="24577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900" b="0" i="0" u="none" strike="noStrike" kern="0" cap="none" spc="0" normalizeH="0" baseline="0" noProof="0" dirty="0">
                <a:ln>
                  <a:noFill/>
                </a:ln>
                <a:solidFill>
                  <a:srgbClr val="FF0000"/>
                </a:solidFill>
                <a:effectLst/>
                <a:uLnTx/>
                <a:uFillTx/>
                <a:latin typeface="Somar Light" panose="00000400000000000000" pitchFamily="50" charset="-78"/>
                <a:ea typeface="+mn-ea"/>
                <a:cs typeface="Somar Bold"/>
              </a:rPr>
              <a:t>الاسلحة</a:t>
            </a:r>
          </a:p>
        </p:txBody>
      </p:sp>
      <p:sp>
        <p:nvSpPr>
          <p:cNvPr id="113" name="Rounded Rectangle 135">
            <a:extLst>
              <a:ext uri="{FF2B5EF4-FFF2-40B4-BE49-F238E27FC236}">
                <a16:creationId xmlns:a16="http://schemas.microsoft.com/office/drawing/2014/main" id="{13568E18-9F36-4B30-B066-403F6AD94BA8}"/>
              </a:ext>
            </a:extLst>
          </p:cNvPr>
          <p:cNvSpPr/>
          <p:nvPr/>
        </p:nvSpPr>
        <p:spPr>
          <a:xfrm>
            <a:off x="5121317" y="2556998"/>
            <a:ext cx="990671" cy="24577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900" b="0" i="0" u="none" strike="noStrike" kern="0" cap="none" spc="0" normalizeH="0" baseline="0" noProof="0" dirty="0">
                <a:ln>
                  <a:noFill/>
                </a:ln>
                <a:solidFill>
                  <a:srgbClr val="FF9933"/>
                </a:solidFill>
                <a:effectLst/>
                <a:uLnTx/>
                <a:uFillTx/>
                <a:latin typeface="Somar Light" panose="00000400000000000000" pitchFamily="50" charset="-78"/>
                <a:ea typeface="+mn-ea"/>
                <a:cs typeface="Somar Bold"/>
              </a:rPr>
              <a:t>ممنوعات</a:t>
            </a:r>
          </a:p>
        </p:txBody>
      </p:sp>
      <p:sp>
        <p:nvSpPr>
          <p:cNvPr id="114" name="Rounded Rectangle 135">
            <a:extLst>
              <a:ext uri="{FF2B5EF4-FFF2-40B4-BE49-F238E27FC236}">
                <a16:creationId xmlns:a16="http://schemas.microsoft.com/office/drawing/2014/main" id="{FA2447DF-3F8A-4305-953A-26FE50CFA86B}"/>
              </a:ext>
            </a:extLst>
          </p:cNvPr>
          <p:cNvSpPr/>
          <p:nvPr/>
        </p:nvSpPr>
        <p:spPr>
          <a:xfrm>
            <a:off x="4389508" y="2530564"/>
            <a:ext cx="990671" cy="24577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ar-SA" sz="900" b="0" i="0" u="none" strike="noStrike" kern="0" cap="none" spc="0" normalizeH="0" baseline="0" noProof="0" dirty="0">
              <a:ln>
                <a:noFill/>
              </a:ln>
              <a:solidFill>
                <a:srgbClr val="0D2547"/>
              </a:solidFill>
              <a:effectLst/>
              <a:uLnTx/>
              <a:uFillTx/>
              <a:latin typeface="Somar Light" panose="00000400000000000000" pitchFamily="50" charset="-78"/>
              <a:ea typeface="+mn-ea"/>
              <a:cs typeface="Symbio AR+LT"/>
            </a:endParaRPr>
          </a:p>
        </p:txBody>
      </p:sp>
      <p:sp>
        <p:nvSpPr>
          <p:cNvPr id="115" name="Rounded Rectangle 136">
            <a:extLst>
              <a:ext uri="{FF2B5EF4-FFF2-40B4-BE49-F238E27FC236}">
                <a16:creationId xmlns:a16="http://schemas.microsoft.com/office/drawing/2014/main" id="{DA71C3A5-F83E-418C-B6DF-B5669DD4C29E}"/>
              </a:ext>
            </a:extLst>
          </p:cNvPr>
          <p:cNvSpPr/>
          <p:nvPr/>
        </p:nvSpPr>
        <p:spPr>
          <a:xfrm>
            <a:off x="5834788" y="2550206"/>
            <a:ext cx="990671" cy="24577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900" b="0" i="0" u="none" strike="noStrike" kern="0" cap="none" spc="0" normalizeH="0" baseline="0" noProof="0" dirty="0">
                <a:ln>
                  <a:noFill/>
                </a:ln>
                <a:solidFill>
                  <a:srgbClr val="FF0000"/>
                </a:solidFill>
                <a:effectLst/>
                <a:uLnTx/>
                <a:uFillTx/>
                <a:latin typeface="Somar Light" panose="00000400000000000000" pitchFamily="50" charset="-78"/>
                <a:ea typeface="+mn-ea"/>
                <a:cs typeface="Somar Bold"/>
              </a:rPr>
              <a:t>ذهب واموال</a:t>
            </a:r>
          </a:p>
        </p:txBody>
      </p:sp>
      <p:sp>
        <p:nvSpPr>
          <p:cNvPr id="116" name="Rounded Rectangle 108">
            <a:extLst>
              <a:ext uri="{FF2B5EF4-FFF2-40B4-BE49-F238E27FC236}">
                <a16:creationId xmlns:a16="http://schemas.microsoft.com/office/drawing/2014/main" id="{66DE59AA-8B9B-41E6-93E4-082BF8021435}"/>
              </a:ext>
            </a:extLst>
          </p:cNvPr>
          <p:cNvSpPr/>
          <p:nvPr/>
        </p:nvSpPr>
        <p:spPr>
          <a:xfrm>
            <a:off x="7710453" y="3680528"/>
            <a:ext cx="1742476" cy="264485"/>
          </a:xfrm>
          <a:prstGeom prst="roundRect">
            <a:avLst/>
          </a:prstGeom>
          <a:solidFill>
            <a:schemeClr val="bg1"/>
          </a:solidFill>
          <a:ln>
            <a:noFill/>
          </a:ln>
          <a:effectLst>
            <a:outerShdw blurRad="50800" dist="38100" dir="8100000" algn="tr"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D2547"/>
                </a:solidFill>
                <a:effectLst/>
                <a:uLnTx/>
                <a:uFillTx/>
                <a:latin typeface="Somar Medium" panose="00000600000000000000" pitchFamily="50" charset="-78"/>
                <a:ea typeface="+mn-ea"/>
                <a:cs typeface="Somar Medium" panose="00000600000000000000" pitchFamily="50" charset="-78"/>
              </a:rPr>
              <a:t>Cocaine/Drugs</a:t>
            </a:r>
            <a:endParaRPr kumimoji="0" lang="ar-SA" sz="900" b="0" i="0" u="none" strike="noStrike" kern="1200" cap="none" spc="0" normalizeH="0" baseline="0" noProof="0" dirty="0">
              <a:ln>
                <a:noFill/>
              </a:ln>
              <a:solidFill>
                <a:srgbClr val="0D2547"/>
              </a:solidFill>
              <a:effectLst/>
              <a:uLnTx/>
              <a:uFillTx/>
              <a:latin typeface="Somar Medium" panose="00000600000000000000" pitchFamily="50" charset="-78"/>
              <a:ea typeface="+mn-ea"/>
              <a:cs typeface="Somar Medium" panose="00000600000000000000" pitchFamily="50" charset="-78"/>
            </a:endParaRPr>
          </a:p>
        </p:txBody>
      </p:sp>
      <p:sp>
        <p:nvSpPr>
          <p:cNvPr id="117" name="Rounded Rectangle 108">
            <a:extLst>
              <a:ext uri="{FF2B5EF4-FFF2-40B4-BE49-F238E27FC236}">
                <a16:creationId xmlns:a16="http://schemas.microsoft.com/office/drawing/2014/main" id="{822BFD14-2F3A-4971-BF56-527A113EE2FD}"/>
              </a:ext>
            </a:extLst>
          </p:cNvPr>
          <p:cNvSpPr/>
          <p:nvPr/>
        </p:nvSpPr>
        <p:spPr>
          <a:xfrm>
            <a:off x="7708639" y="3993861"/>
            <a:ext cx="1742476" cy="264485"/>
          </a:xfrm>
          <a:prstGeom prst="roundRect">
            <a:avLst/>
          </a:prstGeom>
          <a:solidFill>
            <a:schemeClr val="bg1"/>
          </a:solidFill>
          <a:ln>
            <a:noFill/>
          </a:ln>
          <a:effectLst>
            <a:outerShdw blurRad="50800" dist="38100" dir="8100000" algn="tr"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D2547"/>
                </a:solidFill>
                <a:effectLst/>
                <a:uLnTx/>
                <a:uFillTx/>
                <a:latin typeface="Somar Medium" panose="00000600000000000000" pitchFamily="50" charset="-78"/>
                <a:ea typeface="+mn-ea"/>
                <a:cs typeface="Somar Medium" panose="00000600000000000000" pitchFamily="50" charset="-78"/>
              </a:rPr>
              <a:t>Crystal meth/Drugs</a:t>
            </a:r>
            <a:endParaRPr kumimoji="0" lang="ar-SA" sz="900" b="0" i="0" u="none" strike="noStrike" kern="1200" cap="none" spc="0" normalizeH="0" baseline="0" noProof="0" dirty="0">
              <a:ln>
                <a:noFill/>
              </a:ln>
              <a:solidFill>
                <a:srgbClr val="0D2547"/>
              </a:solidFill>
              <a:effectLst/>
              <a:uLnTx/>
              <a:uFillTx/>
              <a:latin typeface="Somar Medium" panose="00000600000000000000" pitchFamily="50" charset="-78"/>
              <a:ea typeface="+mn-ea"/>
              <a:cs typeface="Somar Medium" panose="00000600000000000000" pitchFamily="50" charset="-78"/>
            </a:endParaRPr>
          </a:p>
        </p:txBody>
      </p:sp>
      <p:sp>
        <p:nvSpPr>
          <p:cNvPr id="118" name="Rounded Rectangle 108">
            <a:extLst>
              <a:ext uri="{FF2B5EF4-FFF2-40B4-BE49-F238E27FC236}">
                <a16:creationId xmlns:a16="http://schemas.microsoft.com/office/drawing/2014/main" id="{89A7D39C-2D76-400D-ABB5-B2489A623114}"/>
              </a:ext>
            </a:extLst>
          </p:cNvPr>
          <p:cNvSpPr/>
          <p:nvPr/>
        </p:nvSpPr>
        <p:spPr>
          <a:xfrm>
            <a:off x="7710453" y="4322221"/>
            <a:ext cx="1742476" cy="264485"/>
          </a:xfrm>
          <a:prstGeom prst="roundRect">
            <a:avLst/>
          </a:prstGeom>
          <a:solidFill>
            <a:schemeClr val="bg1"/>
          </a:solidFill>
          <a:ln>
            <a:noFill/>
          </a:ln>
          <a:effectLst>
            <a:outerShdw blurRad="50800" dist="38100" dir="8100000" algn="tr"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D2547"/>
                </a:solidFill>
                <a:effectLst/>
                <a:uLnTx/>
                <a:uFillTx/>
                <a:latin typeface="Somar Medium" panose="00000600000000000000" pitchFamily="50" charset="-78"/>
                <a:ea typeface="+mn-ea"/>
                <a:cs typeface="Somar Medium" panose="00000600000000000000" pitchFamily="50" charset="-78"/>
              </a:rPr>
              <a:t>Drugs/Drugs</a:t>
            </a:r>
            <a:endParaRPr kumimoji="0" lang="ar-SA" sz="900" b="0" i="0" u="none" strike="noStrike" kern="1200" cap="none" spc="0" normalizeH="0" baseline="0" noProof="0" dirty="0">
              <a:ln>
                <a:noFill/>
              </a:ln>
              <a:solidFill>
                <a:srgbClr val="0D2547"/>
              </a:solidFill>
              <a:effectLst/>
              <a:uLnTx/>
              <a:uFillTx/>
              <a:latin typeface="Somar Medium" panose="00000600000000000000" pitchFamily="50" charset="-78"/>
              <a:ea typeface="+mn-ea"/>
              <a:cs typeface="Somar Medium" panose="00000600000000000000" pitchFamily="50" charset="-78"/>
            </a:endParaRPr>
          </a:p>
        </p:txBody>
      </p:sp>
      <p:sp>
        <p:nvSpPr>
          <p:cNvPr id="119" name="Rounded Rectangle 108">
            <a:extLst>
              <a:ext uri="{FF2B5EF4-FFF2-40B4-BE49-F238E27FC236}">
                <a16:creationId xmlns:a16="http://schemas.microsoft.com/office/drawing/2014/main" id="{47F47783-C8EE-4085-82D8-2D1BAAAA17D5}"/>
              </a:ext>
            </a:extLst>
          </p:cNvPr>
          <p:cNvSpPr/>
          <p:nvPr/>
        </p:nvSpPr>
        <p:spPr>
          <a:xfrm>
            <a:off x="7710453" y="4667064"/>
            <a:ext cx="1742476" cy="264485"/>
          </a:xfrm>
          <a:prstGeom prst="roundRect">
            <a:avLst/>
          </a:prstGeom>
          <a:solidFill>
            <a:schemeClr val="bg1"/>
          </a:solidFill>
          <a:ln>
            <a:noFill/>
          </a:ln>
          <a:effectLst>
            <a:outerShdw blurRad="50800" dist="38100" dir="8100000" algn="tr"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D2547"/>
                </a:solidFill>
                <a:effectLst/>
                <a:uLnTx/>
                <a:uFillTx/>
                <a:latin typeface="Somar Medium" panose="00000600000000000000" pitchFamily="50" charset="-78"/>
                <a:ea typeface="+mn-ea"/>
                <a:cs typeface="Somar Medium" panose="00000600000000000000" pitchFamily="50" charset="-78"/>
              </a:rPr>
              <a:t>Drugs/Smuggling</a:t>
            </a:r>
            <a:endParaRPr kumimoji="0" lang="ar-SA" sz="900" b="0" i="0" u="none" strike="noStrike" kern="1200" cap="none" spc="0" normalizeH="0" baseline="0" noProof="0" dirty="0">
              <a:ln>
                <a:noFill/>
              </a:ln>
              <a:solidFill>
                <a:srgbClr val="0D2547"/>
              </a:solidFill>
              <a:effectLst/>
              <a:uLnTx/>
              <a:uFillTx/>
              <a:latin typeface="Somar Medium" panose="00000600000000000000" pitchFamily="50" charset="-78"/>
              <a:ea typeface="+mn-ea"/>
              <a:cs typeface="Somar Medium" panose="00000600000000000000" pitchFamily="50" charset="-78"/>
            </a:endParaRPr>
          </a:p>
        </p:txBody>
      </p:sp>
      <p:sp>
        <p:nvSpPr>
          <p:cNvPr id="120" name="Rounded Rectangle 136">
            <a:extLst>
              <a:ext uri="{FF2B5EF4-FFF2-40B4-BE49-F238E27FC236}">
                <a16:creationId xmlns:a16="http://schemas.microsoft.com/office/drawing/2014/main" id="{27CF289D-F6F0-4A44-BAB5-5D8D6709B389}"/>
              </a:ext>
            </a:extLst>
          </p:cNvPr>
          <p:cNvSpPr/>
          <p:nvPr/>
        </p:nvSpPr>
        <p:spPr>
          <a:xfrm>
            <a:off x="6512503" y="2553604"/>
            <a:ext cx="990671" cy="24577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900" b="0" i="0" u="none" strike="noStrike" kern="0" cap="none" spc="0" normalizeH="0" baseline="0" noProof="0" dirty="0">
                <a:ln>
                  <a:noFill/>
                </a:ln>
                <a:solidFill>
                  <a:srgbClr val="FF0000"/>
                </a:solidFill>
                <a:effectLst/>
                <a:uLnTx/>
                <a:uFillTx/>
                <a:latin typeface="Somar Light" panose="00000400000000000000" pitchFamily="50" charset="-78"/>
                <a:ea typeface="+mn-ea"/>
                <a:cs typeface="Somar Bold"/>
              </a:rPr>
              <a:t>اشخاص</a:t>
            </a:r>
          </a:p>
        </p:txBody>
      </p:sp>
      <p:sp>
        <p:nvSpPr>
          <p:cNvPr id="121" name="Rounded Rectangle 136">
            <a:extLst>
              <a:ext uri="{FF2B5EF4-FFF2-40B4-BE49-F238E27FC236}">
                <a16:creationId xmlns:a16="http://schemas.microsoft.com/office/drawing/2014/main" id="{1F7C79AD-5648-4568-9573-071AE815CB58}"/>
              </a:ext>
            </a:extLst>
          </p:cNvPr>
          <p:cNvSpPr/>
          <p:nvPr/>
        </p:nvSpPr>
        <p:spPr>
          <a:xfrm>
            <a:off x="2620652" y="2548187"/>
            <a:ext cx="990671" cy="24577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900" b="0" i="0" u="none" strike="noStrike" kern="0" cap="none" spc="0" normalizeH="0" baseline="0" noProof="0" dirty="0">
                <a:ln>
                  <a:noFill/>
                </a:ln>
                <a:solidFill>
                  <a:srgbClr val="FF9933"/>
                </a:solidFill>
                <a:effectLst/>
                <a:uLnTx/>
                <a:uFillTx/>
                <a:latin typeface="Somar Light" panose="00000400000000000000" pitchFamily="50" charset="-78"/>
                <a:ea typeface="+mn-ea"/>
                <a:cs typeface="Somar Bold"/>
              </a:rPr>
              <a:t>العاب نارية</a:t>
            </a:r>
          </a:p>
        </p:txBody>
      </p:sp>
      <p:sp>
        <p:nvSpPr>
          <p:cNvPr id="122" name="Rounded Rectangle 136">
            <a:extLst>
              <a:ext uri="{FF2B5EF4-FFF2-40B4-BE49-F238E27FC236}">
                <a16:creationId xmlns:a16="http://schemas.microsoft.com/office/drawing/2014/main" id="{E9661418-1DAE-4CAD-B0AF-0AC9CC678C2B}"/>
              </a:ext>
            </a:extLst>
          </p:cNvPr>
          <p:cNvSpPr/>
          <p:nvPr/>
        </p:nvSpPr>
        <p:spPr>
          <a:xfrm>
            <a:off x="3286932" y="2556998"/>
            <a:ext cx="990671" cy="24577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900" b="0" i="0" u="none" strike="noStrike" kern="0" cap="none" spc="0" normalizeH="0" baseline="0" noProof="0" dirty="0">
                <a:ln>
                  <a:noFill/>
                </a:ln>
                <a:solidFill>
                  <a:srgbClr val="FF9933"/>
                </a:solidFill>
                <a:effectLst/>
                <a:uLnTx/>
                <a:uFillTx/>
                <a:latin typeface="Somar Light" panose="00000400000000000000" pitchFamily="50" charset="-78"/>
                <a:ea typeface="+mn-ea"/>
                <a:cs typeface="Somar Bold"/>
              </a:rPr>
              <a:t>مقيدة</a:t>
            </a:r>
          </a:p>
        </p:txBody>
      </p:sp>
      <p:sp>
        <p:nvSpPr>
          <p:cNvPr id="123" name="Rounded Rectangle 136">
            <a:extLst>
              <a:ext uri="{FF2B5EF4-FFF2-40B4-BE49-F238E27FC236}">
                <a16:creationId xmlns:a16="http://schemas.microsoft.com/office/drawing/2014/main" id="{F484C01F-CE57-4F75-A8E9-D92DBB7C4EDB}"/>
              </a:ext>
            </a:extLst>
          </p:cNvPr>
          <p:cNvSpPr/>
          <p:nvPr/>
        </p:nvSpPr>
        <p:spPr>
          <a:xfrm>
            <a:off x="4499649" y="2556998"/>
            <a:ext cx="990671" cy="24577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900" b="0" i="0" u="none" strike="noStrike" kern="0" cap="none" spc="0" normalizeH="0" baseline="0" noProof="0" dirty="0">
                <a:ln>
                  <a:noFill/>
                </a:ln>
                <a:solidFill>
                  <a:srgbClr val="FF9933"/>
                </a:solidFill>
                <a:effectLst/>
                <a:uLnTx/>
                <a:uFillTx/>
                <a:latin typeface="Somar Light" panose="00000400000000000000" pitchFamily="50" charset="-78"/>
                <a:ea typeface="+mn-ea"/>
                <a:cs typeface="Somar Bold"/>
              </a:rPr>
              <a:t>مستندات</a:t>
            </a:r>
          </a:p>
        </p:txBody>
      </p:sp>
      <p:sp>
        <p:nvSpPr>
          <p:cNvPr id="124" name="Rounded Rectangle 136">
            <a:extLst>
              <a:ext uri="{FF2B5EF4-FFF2-40B4-BE49-F238E27FC236}">
                <a16:creationId xmlns:a16="http://schemas.microsoft.com/office/drawing/2014/main" id="{6DAE590F-C777-4BB4-9D84-7A7C5CBC18B4}"/>
              </a:ext>
            </a:extLst>
          </p:cNvPr>
          <p:cNvSpPr/>
          <p:nvPr/>
        </p:nvSpPr>
        <p:spPr>
          <a:xfrm>
            <a:off x="3865018" y="2548187"/>
            <a:ext cx="990671" cy="24577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900" b="0" i="0" u="none" strike="noStrike" kern="0" cap="none" spc="0" normalizeH="0" baseline="0" noProof="0" dirty="0">
                <a:ln>
                  <a:noFill/>
                </a:ln>
                <a:solidFill>
                  <a:srgbClr val="FF9933"/>
                </a:solidFill>
                <a:effectLst/>
                <a:uLnTx/>
                <a:uFillTx/>
                <a:latin typeface="Somar Light" panose="00000400000000000000" pitchFamily="50" charset="-78"/>
                <a:ea typeface="+mn-ea"/>
                <a:cs typeface="Somar Bold"/>
              </a:rPr>
              <a:t>حيوانات</a:t>
            </a:r>
          </a:p>
        </p:txBody>
      </p:sp>
      <p:sp>
        <p:nvSpPr>
          <p:cNvPr id="125" name="Rounded Rectangle 136">
            <a:extLst>
              <a:ext uri="{FF2B5EF4-FFF2-40B4-BE49-F238E27FC236}">
                <a16:creationId xmlns:a16="http://schemas.microsoft.com/office/drawing/2014/main" id="{5BAE4281-56CE-4798-AC05-5DEC784947FB}"/>
              </a:ext>
            </a:extLst>
          </p:cNvPr>
          <p:cNvSpPr/>
          <p:nvPr/>
        </p:nvSpPr>
        <p:spPr>
          <a:xfrm>
            <a:off x="1793343" y="2533450"/>
            <a:ext cx="990671" cy="24577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900" b="0" i="0" u="none" strike="noStrike" kern="0" cap="none" spc="0" normalizeH="0" baseline="0" noProof="0" dirty="0">
                <a:ln>
                  <a:noFill/>
                </a:ln>
                <a:solidFill>
                  <a:srgbClr val="FF9933"/>
                </a:solidFill>
                <a:effectLst/>
                <a:uLnTx/>
                <a:uFillTx/>
                <a:latin typeface="Somar Light" panose="00000400000000000000" pitchFamily="50" charset="-78"/>
                <a:ea typeface="+mn-ea"/>
                <a:cs typeface="Somar Bold"/>
              </a:rPr>
              <a:t>غير مصرح به</a:t>
            </a:r>
          </a:p>
        </p:txBody>
      </p:sp>
      <p:sp>
        <p:nvSpPr>
          <p:cNvPr id="130" name="Rounded Rectangle 136">
            <a:extLst>
              <a:ext uri="{FF2B5EF4-FFF2-40B4-BE49-F238E27FC236}">
                <a16:creationId xmlns:a16="http://schemas.microsoft.com/office/drawing/2014/main" id="{7CB6C14C-4269-4307-A584-BC0AB95C7AD4}"/>
              </a:ext>
            </a:extLst>
          </p:cNvPr>
          <p:cNvSpPr/>
          <p:nvPr/>
        </p:nvSpPr>
        <p:spPr>
          <a:xfrm>
            <a:off x="3611323" y="2152111"/>
            <a:ext cx="4258737" cy="232586"/>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2400" b="1" i="0" u="none" strike="noStrike" kern="0" cap="none" spc="0" normalizeH="0" baseline="0" noProof="0" dirty="0">
                <a:ln>
                  <a:noFill/>
                </a:ln>
                <a:solidFill>
                  <a:srgbClr val="0D2547"/>
                </a:solidFill>
                <a:effectLst/>
                <a:uLnTx/>
                <a:uFillTx/>
                <a:latin typeface="Somar Light" panose="00000400000000000000" pitchFamily="50" charset="-78"/>
                <a:ea typeface="+mn-ea"/>
                <a:cs typeface="Symbio AR+LT"/>
              </a:rPr>
              <a:t>اصناف المحاضر الامنية</a:t>
            </a:r>
          </a:p>
        </p:txBody>
      </p:sp>
      <p:sp>
        <p:nvSpPr>
          <p:cNvPr id="131" name="Rounded Rectangle 108">
            <a:extLst>
              <a:ext uri="{FF2B5EF4-FFF2-40B4-BE49-F238E27FC236}">
                <a16:creationId xmlns:a16="http://schemas.microsoft.com/office/drawing/2014/main" id="{B5CE8761-8B03-46B9-B768-A9407921CC30}"/>
              </a:ext>
            </a:extLst>
          </p:cNvPr>
          <p:cNvSpPr/>
          <p:nvPr/>
        </p:nvSpPr>
        <p:spPr>
          <a:xfrm>
            <a:off x="3394031" y="3367195"/>
            <a:ext cx="4241707" cy="264486"/>
          </a:xfrm>
          <a:prstGeom prst="roundRect">
            <a:avLst/>
          </a:prstGeom>
          <a:solidFill>
            <a:schemeClr val="bg1"/>
          </a:solidFill>
          <a:ln>
            <a:noFill/>
          </a:ln>
          <a:effectLst>
            <a:outerShdw blurRad="50800" dist="38100" dir="8100000" algn="tr"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900" b="0" i="0" u="none" strike="noStrike" kern="1200" cap="none" spc="0" normalizeH="0" baseline="0" noProof="0" dirty="0">
                <a:ln>
                  <a:noFill/>
                </a:ln>
                <a:solidFill>
                  <a:srgbClr val="0D2547"/>
                </a:solidFill>
                <a:effectLst/>
                <a:uLnTx/>
                <a:uFillTx/>
                <a:latin typeface="Somar Medium" panose="00000600000000000000" pitchFamily="50" charset="-78"/>
                <a:ea typeface="+mn-ea"/>
                <a:cs typeface="Somar Medium" panose="00000600000000000000" pitchFamily="50" charset="-78"/>
              </a:rPr>
              <a:t> </a:t>
            </a:r>
            <a:r>
              <a:rPr kumimoji="0" lang="ar-SA" sz="900" b="0" i="0" u="none" strike="noStrike" kern="1200" cap="none" spc="0" normalizeH="0" baseline="0" noProof="0" dirty="0" err="1">
                <a:ln>
                  <a:noFill/>
                </a:ln>
                <a:solidFill>
                  <a:srgbClr val="0D2547"/>
                </a:solidFill>
                <a:effectLst/>
                <a:uLnTx/>
                <a:uFillTx/>
                <a:latin typeface="Somar Medium" panose="00000600000000000000" pitchFamily="50" charset="-78"/>
                <a:ea typeface="+mn-ea"/>
                <a:cs typeface="Somar Medium" panose="00000600000000000000" pitchFamily="50" charset="-78"/>
              </a:rPr>
              <a:t>كبتاجون</a:t>
            </a:r>
            <a:r>
              <a:rPr kumimoji="0" lang="ar-SA" sz="900" b="0" i="0" u="none" strike="noStrike" kern="1200" cap="none" spc="0" normalizeH="0" baseline="0" noProof="0" dirty="0">
                <a:ln>
                  <a:noFill/>
                </a:ln>
                <a:solidFill>
                  <a:srgbClr val="0D2547"/>
                </a:solidFill>
                <a:effectLst/>
                <a:uLnTx/>
                <a:uFillTx/>
                <a:latin typeface="Somar Medium" panose="00000600000000000000" pitchFamily="50" charset="-78"/>
                <a:ea typeface="+mn-ea"/>
                <a:cs typeface="Somar Medium" panose="00000600000000000000" pitchFamily="50" charset="-78"/>
              </a:rPr>
              <a:t> | </a:t>
            </a:r>
            <a:r>
              <a:rPr kumimoji="0" lang="ar-SA" sz="900" b="0" i="0" u="none" strike="noStrike" kern="1200" cap="none" spc="0" normalizeH="0" baseline="0" noProof="0" dirty="0" err="1">
                <a:ln>
                  <a:noFill/>
                </a:ln>
                <a:solidFill>
                  <a:srgbClr val="0D2547"/>
                </a:solidFill>
                <a:effectLst/>
                <a:uLnTx/>
                <a:uFillTx/>
                <a:latin typeface="Somar Medium" panose="00000600000000000000" pitchFamily="50" charset="-78"/>
                <a:ea typeface="+mn-ea"/>
                <a:cs typeface="Somar Medium" panose="00000600000000000000" pitchFamily="50" charset="-78"/>
              </a:rPr>
              <a:t>الكابتجون</a:t>
            </a:r>
            <a:r>
              <a:rPr kumimoji="0" lang="ar-SA" sz="900" b="0" i="0" u="none" strike="noStrike" kern="1200" cap="none" spc="0" normalizeH="0" baseline="0" noProof="0" dirty="0">
                <a:ln>
                  <a:noFill/>
                </a:ln>
                <a:solidFill>
                  <a:srgbClr val="0D2547"/>
                </a:solidFill>
                <a:effectLst/>
                <a:uLnTx/>
                <a:uFillTx/>
                <a:latin typeface="Somar Medium" panose="00000600000000000000" pitchFamily="50" charset="-78"/>
                <a:ea typeface="+mn-ea"/>
                <a:cs typeface="Somar Medium" panose="00000600000000000000" pitchFamily="50" charset="-78"/>
              </a:rPr>
              <a:t> | </a:t>
            </a:r>
            <a:r>
              <a:rPr kumimoji="0" lang="ar-SA" sz="900" b="0" i="0" u="none" strike="noStrike" kern="1200" cap="none" spc="0" normalizeH="0" baseline="0" noProof="0" dirty="0" err="1">
                <a:ln>
                  <a:noFill/>
                </a:ln>
                <a:solidFill>
                  <a:srgbClr val="0D2547"/>
                </a:solidFill>
                <a:effectLst/>
                <a:uLnTx/>
                <a:uFillTx/>
                <a:latin typeface="Somar Medium" panose="00000600000000000000" pitchFamily="50" charset="-78"/>
                <a:ea typeface="+mn-ea"/>
                <a:cs typeface="Somar Medium" panose="00000600000000000000" pitchFamily="50" charset="-78"/>
              </a:rPr>
              <a:t>الكبتاجون</a:t>
            </a:r>
            <a:r>
              <a:rPr kumimoji="0" lang="ar-SA" sz="900" b="0" i="0" u="none" strike="noStrike" kern="1200" cap="none" spc="0" normalizeH="0" baseline="0" noProof="0" dirty="0">
                <a:ln>
                  <a:noFill/>
                </a:ln>
                <a:solidFill>
                  <a:srgbClr val="0D2547"/>
                </a:solidFill>
                <a:effectLst/>
                <a:uLnTx/>
                <a:uFillTx/>
                <a:latin typeface="Somar Medium" panose="00000600000000000000" pitchFamily="50" charset="-78"/>
                <a:ea typeface="+mn-ea"/>
                <a:cs typeface="Somar Medium" panose="00000600000000000000" pitchFamily="50" charset="-78"/>
              </a:rPr>
              <a:t> | </a:t>
            </a:r>
            <a:r>
              <a:rPr kumimoji="0" lang="ar-SA" sz="900" b="0" i="0" u="none" strike="noStrike" kern="1200" cap="none" spc="0" normalizeH="0" baseline="0" noProof="0" dirty="0" err="1">
                <a:ln>
                  <a:noFill/>
                </a:ln>
                <a:solidFill>
                  <a:srgbClr val="0D2547"/>
                </a:solidFill>
                <a:effectLst/>
                <a:uLnTx/>
                <a:uFillTx/>
                <a:latin typeface="Somar Medium" panose="00000600000000000000" pitchFamily="50" charset="-78"/>
                <a:ea typeface="+mn-ea"/>
                <a:cs typeface="Somar Medium" panose="00000600000000000000" pitchFamily="50" charset="-78"/>
              </a:rPr>
              <a:t>كبتجون</a:t>
            </a:r>
            <a:r>
              <a:rPr kumimoji="0" lang="ar-SA" sz="900" b="0" i="0" u="none" strike="noStrike" kern="1200" cap="none" spc="0" normalizeH="0" baseline="0" noProof="0" dirty="0">
                <a:ln>
                  <a:noFill/>
                </a:ln>
                <a:solidFill>
                  <a:srgbClr val="0D2547"/>
                </a:solidFill>
                <a:effectLst/>
                <a:uLnTx/>
                <a:uFillTx/>
                <a:latin typeface="Somar Medium" panose="00000600000000000000" pitchFamily="50" charset="-78"/>
                <a:ea typeface="+mn-ea"/>
                <a:cs typeface="Somar Medium" panose="00000600000000000000" pitchFamily="50" charset="-78"/>
              </a:rPr>
              <a:t> | </a:t>
            </a:r>
            <a:r>
              <a:rPr kumimoji="0" lang="ar-SA" sz="900" b="0" i="0" u="none" strike="noStrike" kern="1200" cap="none" spc="0" normalizeH="0" baseline="0" noProof="0" dirty="0" err="1">
                <a:ln>
                  <a:noFill/>
                </a:ln>
                <a:solidFill>
                  <a:srgbClr val="0D2547"/>
                </a:solidFill>
                <a:effectLst/>
                <a:uLnTx/>
                <a:uFillTx/>
                <a:latin typeface="Somar Medium" panose="00000600000000000000" pitchFamily="50" charset="-78"/>
                <a:ea typeface="+mn-ea"/>
                <a:cs typeface="Somar Medium" panose="00000600000000000000" pitchFamily="50" charset="-78"/>
              </a:rPr>
              <a:t>الكبتا</a:t>
            </a:r>
            <a:r>
              <a:rPr kumimoji="0" lang="ar-SA" sz="900" b="0" i="0" u="none" strike="noStrike" kern="1200" cap="none" spc="0" normalizeH="0" baseline="0" noProof="0" dirty="0">
                <a:ln>
                  <a:noFill/>
                </a:ln>
                <a:solidFill>
                  <a:srgbClr val="0D2547"/>
                </a:solidFill>
                <a:effectLst/>
                <a:uLnTx/>
                <a:uFillTx/>
                <a:latin typeface="Somar Medium" panose="00000600000000000000" pitchFamily="50" charset="-78"/>
                <a:ea typeface="+mn-ea"/>
                <a:cs typeface="Somar Medium" panose="00000600000000000000" pitchFamily="50" charset="-78"/>
              </a:rPr>
              <a:t> جون | </a:t>
            </a:r>
            <a:r>
              <a:rPr kumimoji="0" lang="ar-SA" sz="900" b="0" i="0" u="none" strike="noStrike" kern="1200" cap="none" spc="0" normalizeH="0" baseline="0" noProof="0" dirty="0" err="1">
                <a:ln>
                  <a:noFill/>
                </a:ln>
                <a:solidFill>
                  <a:srgbClr val="0D2547"/>
                </a:solidFill>
                <a:effectLst/>
                <a:uLnTx/>
                <a:uFillTx/>
                <a:latin typeface="Somar Medium" panose="00000600000000000000" pitchFamily="50" charset="-78"/>
                <a:ea typeface="+mn-ea"/>
                <a:cs typeface="Somar Medium" panose="00000600000000000000" pitchFamily="50" charset="-78"/>
              </a:rPr>
              <a:t>كابتجون</a:t>
            </a:r>
            <a:r>
              <a:rPr kumimoji="0" lang="ar-SA" sz="900" b="0" i="0" u="none" strike="noStrike" kern="1200" cap="none" spc="0" normalizeH="0" baseline="0" noProof="0" dirty="0">
                <a:ln>
                  <a:noFill/>
                </a:ln>
                <a:solidFill>
                  <a:srgbClr val="0D2547"/>
                </a:solidFill>
                <a:effectLst/>
                <a:uLnTx/>
                <a:uFillTx/>
                <a:latin typeface="Somar Medium" panose="00000600000000000000" pitchFamily="50" charset="-78"/>
                <a:ea typeface="+mn-ea"/>
                <a:cs typeface="Somar Medium" panose="00000600000000000000" pitchFamily="50" charset="-78"/>
              </a:rPr>
              <a:t> | </a:t>
            </a:r>
            <a:r>
              <a:rPr kumimoji="0" lang="ar-SA" sz="900" b="0" i="0" u="none" strike="noStrike" kern="1200" cap="none" spc="0" normalizeH="0" baseline="0" noProof="0" dirty="0" err="1">
                <a:ln>
                  <a:noFill/>
                </a:ln>
                <a:solidFill>
                  <a:srgbClr val="0D2547"/>
                </a:solidFill>
                <a:effectLst/>
                <a:uLnTx/>
                <a:uFillTx/>
                <a:latin typeface="Somar Medium" panose="00000600000000000000" pitchFamily="50" charset="-78"/>
                <a:ea typeface="+mn-ea"/>
                <a:cs typeface="Somar Medium" panose="00000600000000000000" pitchFamily="50" charset="-78"/>
              </a:rPr>
              <a:t>الكابتاجون</a:t>
            </a:r>
            <a:endParaRPr kumimoji="0" lang="ar-SA" sz="900" b="0" i="0" u="none" strike="noStrike" kern="1200" cap="none" spc="0" normalizeH="0" baseline="0" noProof="0" dirty="0">
              <a:ln>
                <a:noFill/>
              </a:ln>
              <a:solidFill>
                <a:srgbClr val="0D2547"/>
              </a:solidFill>
              <a:effectLst/>
              <a:uLnTx/>
              <a:uFillTx/>
              <a:latin typeface="Somar Medium" panose="00000600000000000000" pitchFamily="50" charset="-78"/>
              <a:ea typeface="+mn-ea"/>
              <a:cs typeface="Somar Medium" panose="00000600000000000000" pitchFamily="50" charset="-78"/>
            </a:endParaRPr>
          </a:p>
        </p:txBody>
      </p:sp>
      <p:sp>
        <p:nvSpPr>
          <p:cNvPr id="133" name="Rounded Rectangle 108">
            <a:extLst>
              <a:ext uri="{FF2B5EF4-FFF2-40B4-BE49-F238E27FC236}">
                <a16:creationId xmlns:a16="http://schemas.microsoft.com/office/drawing/2014/main" id="{D9960EFF-62AD-469C-8815-2BFAA4649A3B}"/>
              </a:ext>
            </a:extLst>
          </p:cNvPr>
          <p:cNvSpPr/>
          <p:nvPr/>
        </p:nvSpPr>
        <p:spPr>
          <a:xfrm>
            <a:off x="7710453" y="3026349"/>
            <a:ext cx="1742476" cy="264485"/>
          </a:xfrm>
          <a:prstGeom prst="roundRect">
            <a:avLst/>
          </a:prstGeom>
          <a:solidFill>
            <a:schemeClr val="accent3">
              <a:lumMod val="75000"/>
            </a:schemeClr>
          </a:solidFill>
          <a:ln>
            <a:noFill/>
          </a:ln>
          <a:effectLst>
            <a:outerShdw blurRad="50800" dist="38100" dir="8100000" algn="tr"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1100" b="0" i="0" u="none" strike="noStrike" kern="1200" cap="none" spc="0" normalizeH="0" baseline="0" noProof="0" dirty="0">
                <a:ln>
                  <a:noFill/>
                </a:ln>
                <a:solidFill>
                  <a:srgbClr val="FFFFFF"/>
                </a:solidFill>
                <a:effectLst/>
                <a:uLnTx/>
                <a:uFillTx/>
                <a:latin typeface="Somar Medium" panose="00000600000000000000" pitchFamily="50" charset="-78"/>
                <a:ea typeface="+mn-ea"/>
                <a:cs typeface="Somar Medium" panose="00000600000000000000" pitchFamily="50" charset="-78"/>
              </a:rPr>
              <a:t>التصنيف </a:t>
            </a:r>
          </a:p>
        </p:txBody>
      </p:sp>
      <p:sp>
        <p:nvSpPr>
          <p:cNvPr id="134" name="Rounded Rectangle 108">
            <a:extLst>
              <a:ext uri="{FF2B5EF4-FFF2-40B4-BE49-F238E27FC236}">
                <a16:creationId xmlns:a16="http://schemas.microsoft.com/office/drawing/2014/main" id="{4E4EAD90-CAAB-4240-891C-AC2F64D1D3AD}"/>
              </a:ext>
            </a:extLst>
          </p:cNvPr>
          <p:cNvSpPr/>
          <p:nvPr/>
        </p:nvSpPr>
        <p:spPr>
          <a:xfrm>
            <a:off x="3394031" y="3020573"/>
            <a:ext cx="4241707" cy="264485"/>
          </a:xfrm>
          <a:prstGeom prst="roundRect">
            <a:avLst/>
          </a:prstGeom>
          <a:solidFill>
            <a:schemeClr val="accent3">
              <a:lumMod val="75000"/>
            </a:schemeClr>
          </a:solidFill>
          <a:ln>
            <a:noFill/>
          </a:ln>
          <a:effectLst>
            <a:outerShdw blurRad="50800" dist="38100" dir="8100000" algn="tr"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1100" b="0" i="0" u="none" strike="noStrike" kern="1200" cap="none" spc="0" normalizeH="0" baseline="0" noProof="0" dirty="0">
                <a:ln>
                  <a:noFill/>
                </a:ln>
                <a:solidFill>
                  <a:srgbClr val="FFFFFF"/>
                </a:solidFill>
                <a:effectLst/>
                <a:uLnTx/>
                <a:uFillTx/>
                <a:latin typeface="Somar Medium" panose="00000600000000000000" pitchFamily="50" charset="-78"/>
                <a:ea typeface="+mn-ea"/>
                <a:cs typeface="Somar Medium" panose="00000600000000000000" pitchFamily="50" charset="-78"/>
              </a:rPr>
              <a:t>كلمات مفتاحية - اصناف</a:t>
            </a:r>
          </a:p>
        </p:txBody>
      </p:sp>
      <p:sp>
        <p:nvSpPr>
          <p:cNvPr id="135" name="Rounded Rectangle 108">
            <a:extLst>
              <a:ext uri="{FF2B5EF4-FFF2-40B4-BE49-F238E27FC236}">
                <a16:creationId xmlns:a16="http://schemas.microsoft.com/office/drawing/2014/main" id="{728CDCA1-2AD8-4242-9ABE-881E97F1FE61}"/>
              </a:ext>
            </a:extLst>
          </p:cNvPr>
          <p:cNvSpPr/>
          <p:nvPr/>
        </p:nvSpPr>
        <p:spPr>
          <a:xfrm>
            <a:off x="3394030" y="3680528"/>
            <a:ext cx="4241707" cy="264486"/>
          </a:xfrm>
          <a:prstGeom prst="roundRect">
            <a:avLst/>
          </a:prstGeom>
          <a:solidFill>
            <a:schemeClr val="bg1"/>
          </a:solidFill>
          <a:ln>
            <a:noFill/>
          </a:ln>
          <a:effectLst>
            <a:outerShdw blurRad="50800" dist="38100" dir="8100000" algn="tr"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900" b="0" i="0" u="none" strike="noStrike" kern="1200" cap="none" spc="0" normalizeH="0" baseline="0" noProof="0" dirty="0">
                <a:ln>
                  <a:noFill/>
                </a:ln>
                <a:solidFill>
                  <a:srgbClr val="0D2547"/>
                </a:solidFill>
                <a:effectLst/>
                <a:uLnTx/>
                <a:uFillTx/>
                <a:latin typeface="Somar Medium" panose="00000600000000000000" pitchFamily="50" charset="-78"/>
                <a:ea typeface="+mn-ea"/>
                <a:cs typeface="Somar Medium" panose="00000600000000000000" pitchFamily="50" charset="-78"/>
              </a:rPr>
              <a:t>مادة الكوكائين | الكوكائين |الكوكايين |كوكايين | كوكائين</a:t>
            </a:r>
          </a:p>
        </p:txBody>
      </p:sp>
      <p:sp>
        <p:nvSpPr>
          <p:cNvPr id="136" name="Rounded Rectangle 108">
            <a:extLst>
              <a:ext uri="{FF2B5EF4-FFF2-40B4-BE49-F238E27FC236}">
                <a16:creationId xmlns:a16="http://schemas.microsoft.com/office/drawing/2014/main" id="{9DB4D786-8643-4918-8698-921DBFAC6F5A}"/>
              </a:ext>
            </a:extLst>
          </p:cNvPr>
          <p:cNvSpPr/>
          <p:nvPr/>
        </p:nvSpPr>
        <p:spPr>
          <a:xfrm>
            <a:off x="3394029" y="3988123"/>
            <a:ext cx="4241707" cy="264486"/>
          </a:xfrm>
          <a:prstGeom prst="roundRect">
            <a:avLst/>
          </a:prstGeom>
          <a:solidFill>
            <a:schemeClr val="bg1"/>
          </a:solidFill>
          <a:ln>
            <a:noFill/>
          </a:ln>
          <a:effectLst>
            <a:outerShdw blurRad="50800" dist="38100" dir="8100000" algn="tr"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900" b="0" i="0" u="none" strike="noStrike" kern="1200" cap="none" spc="0" normalizeH="0" baseline="0" noProof="0" dirty="0" err="1">
                <a:ln>
                  <a:noFill/>
                </a:ln>
                <a:solidFill>
                  <a:srgbClr val="0D2547"/>
                </a:solidFill>
                <a:effectLst/>
                <a:uLnTx/>
                <a:uFillTx/>
                <a:latin typeface="Somar Medium" panose="00000600000000000000" pitchFamily="50" charset="-78"/>
                <a:ea typeface="+mn-ea"/>
                <a:cs typeface="Somar Medium" panose="00000600000000000000" pitchFamily="50" charset="-78"/>
              </a:rPr>
              <a:t>الشبوا</a:t>
            </a:r>
            <a:r>
              <a:rPr kumimoji="0" lang="ar-SA" sz="900" b="0" i="0" u="none" strike="noStrike" kern="1200" cap="none" spc="0" normalizeH="0" baseline="0" noProof="0" dirty="0">
                <a:ln>
                  <a:noFill/>
                </a:ln>
                <a:solidFill>
                  <a:srgbClr val="0D2547"/>
                </a:solidFill>
                <a:effectLst/>
                <a:uLnTx/>
                <a:uFillTx/>
                <a:latin typeface="Somar Medium" panose="00000600000000000000" pitchFamily="50" charset="-78"/>
                <a:ea typeface="+mn-ea"/>
                <a:cs typeface="Somar Medium" panose="00000600000000000000" pitchFamily="50" charset="-78"/>
              </a:rPr>
              <a:t> | الشبو | شبو | مادة الشبو | </a:t>
            </a:r>
            <a:r>
              <a:rPr kumimoji="0" lang="ar-SA" sz="900" b="0" i="0" u="none" strike="noStrike" kern="1200" cap="none" spc="0" normalizeH="0" baseline="0" noProof="0" dirty="0" err="1">
                <a:ln>
                  <a:noFill/>
                </a:ln>
                <a:solidFill>
                  <a:srgbClr val="0D2547"/>
                </a:solidFill>
                <a:effectLst/>
                <a:uLnTx/>
                <a:uFillTx/>
                <a:latin typeface="Somar Medium" panose="00000600000000000000" pitchFamily="50" charset="-78"/>
                <a:ea typeface="+mn-ea"/>
                <a:cs typeface="Somar Medium" panose="00000600000000000000" pitchFamily="50" charset="-78"/>
              </a:rPr>
              <a:t>الشابوه</a:t>
            </a:r>
            <a:r>
              <a:rPr kumimoji="0" lang="ar-SA" sz="900" b="0" i="0" u="none" strike="noStrike" kern="1200" cap="none" spc="0" normalizeH="0" baseline="0" noProof="0" dirty="0">
                <a:ln>
                  <a:noFill/>
                </a:ln>
                <a:solidFill>
                  <a:srgbClr val="0D2547"/>
                </a:solidFill>
                <a:effectLst/>
                <a:uLnTx/>
                <a:uFillTx/>
                <a:latin typeface="Somar Medium" panose="00000600000000000000" pitchFamily="50" charset="-78"/>
                <a:ea typeface="+mn-ea"/>
                <a:cs typeface="Somar Medium" panose="00000600000000000000" pitchFamily="50" charset="-78"/>
              </a:rPr>
              <a:t> |</a:t>
            </a:r>
            <a:r>
              <a:rPr kumimoji="0" lang="ar-SA" sz="900" b="0" i="0" u="none" strike="noStrike" kern="1200" cap="none" spc="0" normalizeH="0" baseline="0" noProof="0" dirty="0" err="1">
                <a:ln>
                  <a:noFill/>
                </a:ln>
                <a:solidFill>
                  <a:srgbClr val="0D2547"/>
                </a:solidFill>
                <a:effectLst/>
                <a:uLnTx/>
                <a:uFillTx/>
                <a:latin typeface="Somar Medium" panose="00000600000000000000" pitchFamily="50" charset="-78"/>
                <a:ea typeface="+mn-ea"/>
                <a:cs typeface="Somar Medium" panose="00000600000000000000" pitchFamily="50" charset="-78"/>
              </a:rPr>
              <a:t>الميثا</a:t>
            </a:r>
            <a:r>
              <a:rPr kumimoji="0" lang="ar-SA" sz="900" b="0" i="0" u="none" strike="noStrike" kern="1200" cap="none" spc="0" normalizeH="0" baseline="0" noProof="0" dirty="0">
                <a:ln>
                  <a:noFill/>
                </a:ln>
                <a:solidFill>
                  <a:srgbClr val="0D2547"/>
                </a:solidFill>
                <a:effectLst/>
                <a:uLnTx/>
                <a:uFillTx/>
                <a:latin typeface="Somar Medium" panose="00000600000000000000" pitchFamily="50" charset="-78"/>
                <a:ea typeface="+mn-ea"/>
                <a:cs typeface="Somar Medium" panose="00000600000000000000" pitchFamily="50" charset="-78"/>
              </a:rPr>
              <a:t> | </a:t>
            </a:r>
            <a:r>
              <a:rPr kumimoji="0" lang="ar-SA" sz="900" b="0" i="0" u="none" strike="noStrike" kern="1200" cap="none" spc="0" normalizeH="0" baseline="0" noProof="0" dirty="0" err="1">
                <a:ln>
                  <a:noFill/>
                </a:ln>
                <a:solidFill>
                  <a:srgbClr val="0D2547"/>
                </a:solidFill>
                <a:effectLst/>
                <a:uLnTx/>
                <a:uFillTx/>
                <a:latin typeface="Somar Medium" panose="00000600000000000000" pitchFamily="50" charset="-78"/>
                <a:ea typeface="+mn-ea"/>
                <a:cs typeface="Somar Medium" panose="00000600000000000000" pitchFamily="50" charset="-78"/>
              </a:rPr>
              <a:t>كرستالية</a:t>
            </a:r>
            <a:endParaRPr kumimoji="0" lang="ar-SA" sz="900" b="0" i="0" u="none" strike="noStrike" kern="1200" cap="none" spc="0" normalizeH="0" baseline="0" noProof="0" dirty="0">
              <a:ln>
                <a:noFill/>
              </a:ln>
              <a:solidFill>
                <a:srgbClr val="0D2547"/>
              </a:solidFill>
              <a:effectLst/>
              <a:uLnTx/>
              <a:uFillTx/>
              <a:latin typeface="Somar Medium" panose="00000600000000000000" pitchFamily="50" charset="-78"/>
              <a:ea typeface="+mn-ea"/>
              <a:cs typeface="Somar Medium" panose="00000600000000000000" pitchFamily="50" charset="-78"/>
            </a:endParaRPr>
          </a:p>
        </p:txBody>
      </p:sp>
      <p:sp>
        <p:nvSpPr>
          <p:cNvPr id="137" name="Rounded Rectangle 108">
            <a:extLst>
              <a:ext uri="{FF2B5EF4-FFF2-40B4-BE49-F238E27FC236}">
                <a16:creationId xmlns:a16="http://schemas.microsoft.com/office/drawing/2014/main" id="{1328EAE1-BA00-4682-BB8A-FC6D773CF359}"/>
              </a:ext>
            </a:extLst>
          </p:cNvPr>
          <p:cNvSpPr/>
          <p:nvPr/>
        </p:nvSpPr>
        <p:spPr>
          <a:xfrm>
            <a:off x="3394031" y="4319944"/>
            <a:ext cx="4241707" cy="264486"/>
          </a:xfrm>
          <a:prstGeom prst="roundRect">
            <a:avLst/>
          </a:prstGeom>
          <a:solidFill>
            <a:schemeClr val="bg1"/>
          </a:solidFill>
          <a:ln>
            <a:noFill/>
          </a:ln>
          <a:effectLst>
            <a:outerShdw blurRad="50800" dist="38100" dir="8100000" algn="tr"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900" b="0" i="0" u="none" strike="noStrike" kern="1200" cap="none" spc="0" normalizeH="0" baseline="0" noProof="0" dirty="0">
                <a:ln>
                  <a:noFill/>
                </a:ln>
                <a:solidFill>
                  <a:srgbClr val="0D2547"/>
                </a:solidFill>
                <a:effectLst/>
                <a:uLnTx/>
                <a:uFillTx/>
                <a:latin typeface="Somar Medium" panose="00000600000000000000" pitchFamily="50" charset="-78"/>
                <a:ea typeface="+mn-ea"/>
                <a:cs typeface="Somar Medium" panose="00000600000000000000" pitchFamily="50" charset="-78"/>
              </a:rPr>
              <a:t>بودره | مخدره | بودرة | عثر على الحبوب </a:t>
            </a:r>
            <a:r>
              <a:rPr kumimoji="0" lang="ar-SA" sz="900" b="0" i="0" u="none" strike="noStrike" kern="1200" cap="none" spc="0" normalizeH="0" baseline="0" noProof="0" dirty="0" err="1">
                <a:ln>
                  <a:noFill/>
                </a:ln>
                <a:solidFill>
                  <a:srgbClr val="0D2547"/>
                </a:solidFill>
                <a:effectLst/>
                <a:uLnTx/>
                <a:uFillTx/>
                <a:latin typeface="Somar Medium" panose="00000600000000000000" pitchFamily="50" charset="-78"/>
                <a:ea typeface="+mn-ea"/>
                <a:cs typeface="Somar Medium" panose="00000600000000000000" pitchFamily="50" charset="-78"/>
              </a:rPr>
              <a:t>المخدره</a:t>
            </a:r>
            <a:r>
              <a:rPr kumimoji="0" lang="ar-SA" sz="900" b="0" i="0" u="none" strike="noStrike" kern="1200" cap="none" spc="0" normalizeH="0" baseline="0" noProof="0" dirty="0">
                <a:ln>
                  <a:noFill/>
                </a:ln>
                <a:solidFill>
                  <a:srgbClr val="0D2547"/>
                </a:solidFill>
                <a:effectLst/>
                <a:uLnTx/>
                <a:uFillTx/>
                <a:latin typeface="Somar Medium" panose="00000600000000000000" pitchFamily="50" charset="-78"/>
                <a:ea typeface="+mn-ea"/>
                <a:cs typeface="Somar Medium" panose="00000600000000000000" pitchFamily="50" charset="-78"/>
              </a:rPr>
              <a:t> | مخدرات | </a:t>
            </a:r>
            <a:r>
              <a:rPr kumimoji="0" lang="ar-SA" sz="900" b="0" i="0" u="none" strike="noStrike" kern="1200" cap="none" spc="0" normalizeH="0" baseline="0" noProof="0" dirty="0" err="1">
                <a:ln>
                  <a:noFill/>
                </a:ln>
                <a:solidFill>
                  <a:srgbClr val="0D2547"/>
                </a:solidFill>
                <a:effectLst/>
                <a:uLnTx/>
                <a:uFillTx/>
                <a:latin typeface="Somar Medium" panose="00000600000000000000" pitchFamily="50" charset="-78"/>
                <a:ea typeface="+mn-ea"/>
                <a:cs typeface="Somar Medium" panose="00000600000000000000" pitchFamily="50" charset="-78"/>
              </a:rPr>
              <a:t>امفيتامين</a:t>
            </a:r>
            <a:r>
              <a:rPr kumimoji="0" lang="ar-SA" sz="900" b="0" i="0" u="none" strike="noStrike" kern="1200" cap="none" spc="0" normalizeH="0" baseline="0" noProof="0" dirty="0">
                <a:ln>
                  <a:noFill/>
                </a:ln>
                <a:solidFill>
                  <a:srgbClr val="0D2547"/>
                </a:solidFill>
                <a:effectLst/>
                <a:uLnTx/>
                <a:uFillTx/>
                <a:latin typeface="Somar Medium" panose="00000600000000000000" pitchFamily="50" charset="-78"/>
                <a:ea typeface="+mn-ea"/>
                <a:cs typeface="Somar Medium" panose="00000600000000000000" pitchFamily="50" charset="-78"/>
              </a:rPr>
              <a:t> | مخدر</a:t>
            </a:r>
          </a:p>
        </p:txBody>
      </p:sp>
      <p:sp>
        <p:nvSpPr>
          <p:cNvPr id="138" name="Rounded Rectangle 108">
            <a:extLst>
              <a:ext uri="{FF2B5EF4-FFF2-40B4-BE49-F238E27FC236}">
                <a16:creationId xmlns:a16="http://schemas.microsoft.com/office/drawing/2014/main" id="{87D428A3-0225-4815-9D64-533C0CE65D3B}"/>
              </a:ext>
            </a:extLst>
          </p:cNvPr>
          <p:cNvSpPr/>
          <p:nvPr/>
        </p:nvSpPr>
        <p:spPr>
          <a:xfrm>
            <a:off x="3394029" y="4667063"/>
            <a:ext cx="4217144" cy="264486"/>
          </a:xfrm>
          <a:prstGeom prst="roundRect">
            <a:avLst/>
          </a:prstGeom>
          <a:solidFill>
            <a:schemeClr val="bg1"/>
          </a:solidFill>
          <a:ln>
            <a:noFill/>
          </a:ln>
          <a:effectLst>
            <a:outerShdw blurRad="50800" dist="38100" dir="8100000" algn="tr"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900" b="0" i="0" u="none" strike="noStrike" kern="1200" cap="none" spc="0" normalizeH="0" baseline="0" noProof="0" dirty="0" err="1">
                <a:ln>
                  <a:noFill/>
                </a:ln>
                <a:solidFill>
                  <a:srgbClr val="0D2547"/>
                </a:solidFill>
                <a:effectLst/>
                <a:uLnTx/>
                <a:uFillTx/>
                <a:latin typeface="Somar Medium" panose="00000600000000000000" pitchFamily="50" charset="-78"/>
                <a:ea typeface="+mn-ea"/>
                <a:cs typeface="Somar Medium" panose="00000600000000000000" pitchFamily="50" charset="-78"/>
              </a:rPr>
              <a:t>اترامدول</a:t>
            </a:r>
            <a:r>
              <a:rPr kumimoji="0" lang="ar-SA" sz="900" b="0" i="0" u="none" strike="noStrike" kern="1200" cap="none" spc="0" normalizeH="0" baseline="0" noProof="0" dirty="0">
                <a:ln>
                  <a:noFill/>
                </a:ln>
                <a:solidFill>
                  <a:srgbClr val="0D2547"/>
                </a:solidFill>
                <a:effectLst/>
                <a:uLnTx/>
                <a:uFillTx/>
                <a:latin typeface="Somar Medium" panose="00000600000000000000" pitchFamily="50" charset="-78"/>
                <a:ea typeface="+mn-ea"/>
                <a:cs typeface="Somar Medium" panose="00000600000000000000" pitchFamily="50" charset="-78"/>
              </a:rPr>
              <a:t> | </a:t>
            </a:r>
            <a:r>
              <a:rPr kumimoji="0" lang="ar-SA" sz="900" b="0" i="0" u="none" strike="noStrike" kern="1200" cap="none" spc="0" normalizeH="0" baseline="0" noProof="0" dirty="0" err="1">
                <a:ln>
                  <a:noFill/>
                </a:ln>
                <a:solidFill>
                  <a:srgbClr val="0D2547"/>
                </a:solidFill>
                <a:effectLst/>
                <a:uLnTx/>
                <a:uFillTx/>
                <a:latin typeface="Somar Medium" panose="00000600000000000000" pitchFamily="50" charset="-78"/>
                <a:ea typeface="+mn-ea"/>
                <a:cs typeface="Somar Medium" panose="00000600000000000000" pitchFamily="50" charset="-78"/>
              </a:rPr>
              <a:t>لبرازولام</a:t>
            </a:r>
            <a:r>
              <a:rPr kumimoji="0" lang="ar-SA" sz="900" b="0" i="0" u="none" strike="noStrike" kern="1200" cap="none" spc="0" normalizeH="0" baseline="0" noProof="0" dirty="0">
                <a:ln>
                  <a:noFill/>
                </a:ln>
                <a:solidFill>
                  <a:srgbClr val="0D2547"/>
                </a:solidFill>
                <a:effectLst/>
                <a:uLnTx/>
                <a:uFillTx/>
                <a:latin typeface="Somar Medium" panose="00000600000000000000" pitchFamily="50" charset="-78"/>
                <a:ea typeface="+mn-ea"/>
                <a:cs typeface="Somar Medium" panose="00000600000000000000" pitchFamily="50" charset="-78"/>
              </a:rPr>
              <a:t> | </a:t>
            </a:r>
            <a:r>
              <a:rPr kumimoji="0" lang="ar-SA" sz="900" b="0" i="0" u="none" strike="noStrike" kern="1200" cap="none" spc="0" normalizeH="0" baseline="0" noProof="0" dirty="0" err="1">
                <a:ln>
                  <a:noFill/>
                </a:ln>
                <a:solidFill>
                  <a:srgbClr val="0D2547"/>
                </a:solidFill>
                <a:effectLst/>
                <a:uLnTx/>
                <a:uFillTx/>
                <a:latin typeface="Somar Medium" panose="00000600000000000000" pitchFamily="50" charset="-78"/>
                <a:ea typeface="+mn-ea"/>
                <a:cs typeface="Somar Medium" panose="00000600000000000000" pitchFamily="50" charset="-78"/>
              </a:rPr>
              <a:t>برمازرلبام</a:t>
            </a:r>
            <a:r>
              <a:rPr kumimoji="0" lang="ar-SA" sz="900" b="0" i="0" u="none" strike="noStrike" kern="1200" cap="none" spc="0" normalizeH="0" baseline="0" noProof="0" dirty="0">
                <a:ln>
                  <a:noFill/>
                </a:ln>
                <a:solidFill>
                  <a:srgbClr val="0D2547"/>
                </a:solidFill>
                <a:effectLst/>
                <a:uLnTx/>
                <a:uFillTx/>
                <a:latin typeface="Somar Medium" panose="00000600000000000000" pitchFamily="50" charset="-78"/>
                <a:ea typeface="+mn-ea"/>
                <a:cs typeface="Somar Medium" panose="00000600000000000000" pitchFamily="50" charset="-78"/>
              </a:rPr>
              <a:t> | </a:t>
            </a:r>
            <a:r>
              <a:rPr kumimoji="0" lang="ar-SA" sz="900" b="0" i="0" u="none" strike="noStrike" kern="1200" cap="none" spc="0" normalizeH="0" baseline="0" noProof="0" dirty="0" err="1">
                <a:ln>
                  <a:noFill/>
                </a:ln>
                <a:solidFill>
                  <a:srgbClr val="0D2547"/>
                </a:solidFill>
                <a:effectLst/>
                <a:uLnTx/>
                <a:uFillTx/>
                <a:latin typeface="Somar Medium" panose="00000600000000000000" pitchFamily="50" charset="-78"/>
                <a:ea typeface="+mn-ea"/>
                <a:cs typeface="Somar Medium" panose="00000600000000000000" pitchFamily="50" charset="-78"/>
              </a:rPr>
              <a:t>اترامدول</a:t>
            </a:r>
            <a:r>
              <a:rPr kumimoji="0" lang="ar-SA" sz="900" b="0" i="0" u="none" strike="noStrike" kern="1200" cap="none" spc="0" normalizeH="0" baseline="0" noProof="0" dirty="0">
                <a:ln>
                  <a:noFill/>
                </a:ln>
                <a:solidFill>
                  <a:srgbClr val="0D2547"/>
                </a:solidFill>
                <a:effectLst/>
                <a:uLnTx/>
                <a:uFillTx/>
                <a:latin typeface="Somar Medium" panose="00000600000000000000" pitchFamily="50" charset="-78"/>
                <a:ea typeface="+mn-ea"/>
                <a:cs typeface="Somar Medium" panose="00000600000000000000" pitchFamily="50" charset="-78"/>
              </a:rPr>
              <a:t> | ادوية |مؤثرات عقلية | كبسولة | كبسولات </a:t>
            </a:r>
          </a:p>
        </p:txBody>
      </p:sp>
      <p:sp>
        <p:nvSpPr>
          <p:cNvPr id="2" name="Slide Number Placeholder 1"/>
          <p:cNvSpPr>
            <a:spLocks noGrp="1"/>
          </p:cNvSpPr>
          <p:nvPr>
            <p:ph type="sldNum" sz="quarter" idx="12"/>
          </p:nvPr>
        </p:nvSpPr>
        <p:spPr/>
        <p:txBody>
          <a:bodyPr/>
          <a:lstStyle/>
          <a:p>
            <a:fld id="{008E1BDA-5E07-414A-8101-29DABEB15B19}" type="slidenum">
              <a:rPr lang="en-US" smtClean="0"/>
              <a:t>94</a:t>
            </a:fld>
            <a:endParaRPr lang="en-US"/>
          </a:p>
        </p:txBody>
      </p:sp>
      <p:sp>
        <p:nvSpPr>
          <p:cNvPr id="4" name="BJPseudoFooter">
            <a:extLst>
              <a:ext uri="{FF2B5EF4-FFF2-40B4-BE49-F238E27FC236}">
                <a16:creationId xmlns:a16="http://schemas.microsoft.com/office/drawing/2014/main" id="{7FB7B7B8-4CFC-4F51-BB96-C0B8E8FD98BE}"/>
              </a:ext>
            </a:extLst>
          </p:cNvPr>
          <p:cNvSpPr txBox="1"/>
          <p:nvPr>
            <p:custDataLst>
              <p:tags r:id="rId1"/>
            </p:custDataLst>
          </p:nvPr>
        </p:nvSpPr>
        <p:spPr>
          <a:xfrm>
            <a:off x="5772834" y="6496278"/>
            <a:ext cx="646331" cy="215444"/>
          </a:xfrm>
          <a:prstGeom prst="rect">
            <a:avLst/>
          </a:prstGeom>
          <a:noFill/>
        </p:spPr>
        <p:txBody>
          <a:bodyPr vert="horz" wrap="none" rtlCol="0" anchor="ctr" anchorCtr="0">
            <a:spAutoFit/>
          </a:bodyPr>
          <a:lstStyle/>
          <a:p>
            <a:pPr marL="0" algn="ctr" defTabSz="914400" rtl="1" eaLnBrk="1" latinLnBrk="0" hangingPunct="1"/>
            <a:r>
              <a:rPr lang="en-US" sz="800">
                <a:solidFill>
                  <a:srgbClr val="AEC90B"/>
                </a:solidFill>
                <a:latin typeface="Segoe UI" panose="020B0502040204020203" pitchFamily="34" charset="0"/>
              </a:rPr>
              <a:t>Public | </a:t>
            </a:r>
            <a:r>
              <a:rPr lang="ar-SA" sz="800">
                <a:solidFill>
                  <a:srgbClr val="AEC90B"/>
                </a:solidFill>
                <a:latin typeface="Segoe UI" panose="020B0502040204020203" pitchFamily="34" charset="0"/>
              </a:rPr>
              <a:t>عام</a:t>
            </a:r>
            <a:endParaRPr lang="en-US" sz="800">
              <a:solidFill>
                <a:srgbClr val="AEC90B"/>
              </a:solidFill>
              <a:latin typeface="Segoe UI" panose="020B0502040204020203" pitchFamily="34" charset="0"/>
            </a:endParaRPr>
          </a:p>
        </p:txBody>
      </p:sp>
    </p:spTree>
    <p:extLst>
      <p:ext uri="{BB962C8B-B14F-4D97-AF65-F5344CB8AC3E}">
        <p14:creationId xmlns:p14="http://schemas.microsoft.com/office/powerpoint/2010/main" val="284344842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 name="Flowchart: Alternate Process 138">
            <a:hlinkClick r:id="" action="ppaction://noaction"/>
            <a:extLst>
              <a:ext uri="{FF2B5EF4-FFF2-40B4-BE49-F238E27FC236}">
                <a16:creationId xmlns:a16="http://schemas.microsoft.com/office/drawing/2014/main" id="{5915A24A-CB99-4A8A-8460-F6E1604684C8}"/>
              </a:ext>
            </a:extLst>
          </p:cNvPr>
          <p:cNvSpPr/>
          <p:nvPr/>
        </p:nvSpPr>
        <p:spPr>
          <a:xfrm>
            <a:off x="1531795" y="3137606"/>
            <a:ext cx="8196287" cy="427055"/>
          </a:xfrm>
          <a:prstGeom prst="flowChartAlternateProcess">
            <a:avLst/>
          </a:prstGeom>
          <a:solidFill>
            <a:schemeClr val="bg1">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0D2547">
                  <a:lumMod val="90000"/>
                  <a:lumOff val="10000"/>
                </a:srgbClr>
              </a:solidFill>
              <a:effectLst/>
              <a:uLnTx/>
              <a:uFillTx/>
              <a:latin typeface="SST Arabic" panose="020B0504030504020204" pitchFamily="34" charset="-78"/>
              <a:ea typeface="+mn-ea"/>
              <a:cs typeface="SST Arabic" panose="020B0504030504020204" pitchFamily="34" charset="-78"/>
            </a:endParaRPr>
          </a:p>
        </p:txBody>
      </p:sp>
      <p:sp>
        <p:nvSpPr>
          <p:cNvPr id="102" name="Flowchart: Alternate Process 101">
            <a:hlinkClick r:id="" action="ppaction://noaction"/>
            <a:extLst>
              <a:ext uri="{FF2B5EF4-FFF2-40B4-BE49-F238E27FC236}">
                <a16:creationId xmlns:a16="http://schemas.microsoft.com/office/drawing/2014/main" id="{26F41F53-878F-43A2-8C8A-98B88535D884}"/>
              </a:ext>
            </a:extLst>
          </p:cNvPr>
          <p:cNvSpPr/>
          <p:nvPr/>
        </p:nvSpPr>
        <p:spPr>
          <a:xfrm>
            <a:off x="1531795" y="3619478"/>
            <a:ext cx="8175764" cy="273900"/>
          </a:xfrm>
          <a:prstGeom prst="flowChartAlternateProcess">
            <a:avLst/>
          </a:prstGeom>
          <a:solidFill>
            <a:schemeClr val="bg1">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0D2547">
                  <a:lumMod val="90000"/>
                  <a:lumOff val="10000"/>
                </a:srgbClr>
              </a:solidFill>
              <a:effectLst/>
              <a:uLnTx/>
              <a:uFillTx/>
              <a:latin typeface="SST Arabic" panose="020B0504030504020204" pitchFamily="34" charset="-78"/>
              <a:ea typeface="+mn-ea"/>
              <a:cs typeface="SST Arabic" panose="020B0504030504020204" pitchFamily="34" charset="-78"/>
            </a:endParaRPr>
          </a:p>
        </p:txBody>
      </p:sp>
      <p:sp>
        <p:nvSpPr>
          <p:cNvPr id="101" name="Flowchart: Alternate Process 100">
            <a:hlinkClick r:id="" action="ppaction://noaction"/>
            <a:extLst>
              <a:ext uri="{FF2B5EF4-FFF2-40B4-BE49-F238E27FC236}">
                <a16:creationId xmlns:a16="http://schemas.microsoft.com/office/drawing/2014/main" id="{06AA39B5-D5AF-49E8-BF96-9A49822922AB}"/>
              </a:ext>
            </a:extLst>
          </p:cNvPr>
          <p:cNvSpPr/>
          <p:nvPr/>
        </p:nvSpPr>
        <p:spPr>
          <a:xfrm>
            <a:off x="1552318" y="4033487"/>
            <a:ext cx="8175764" cy="911692"/>
          </a:xfrm>
          <a:prstGeom prst="flowChartAlternateProcess">
            <a:avLst/>
          </a:prstGeom>
          <a:solidFill>
            <a:srgbClr val="FF8585">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900" b="1" i="0" u="none" strike="noStrike" kern="1200" cap="none" spc="0" normalizeH="0" baseline="0" noProof="0" dirty="0">
              <a:ln>
                <a:noFill/>
              </a:ln>
              <a:solidFill>
                <a:srgbClr val="E6E6E6">
                  <a:lumMod val="25000"/>
                </a:srgbClr>
              </a:solidFill>
              <a:effectLst/>
              <a:uLnTx/>
              <a:uFillTx/>
              <a:latin typeface="SST Arabic" panose="020B0504030504020204" pitchFamily="34" charset="-78"/>
              <a:ea typeface="+mn-ea"/>
              <a:cs typeface="Somar Bold"/>
            </a:endParaRPr>
          </a:p>
        </p:txBody>
      </p:sp>
      <p:sp>
        <p:nvSpPr>
          <p:cNvPr id="103" name="Rectangle 102">
            <a:hlinkClick r:id="" action="ppaction://noaction"/>
            <a:extLst>
              <a:ext uri="{FF2B5EF4-FFF2-40B4-BE49-F238E27FC236}">
                <a16:creationId xmlns:a16="http://schemas.microsoft.com/office/drawing/2014/main" id="{2E7F1A5C-25CE-46FC-B9DD-BCB86826C388}"/>
              </a:ext>
            </a:extLst>
          </p:cNvPr>
          <p:cNvSpPr/>
          <p:nvPr/>
        </p:nvSpPr>
        <p:spPr>
          <a:xfrm>
            <a:off x="8204772" y="3632424"/>
            <a:ext cx="677741" cy="410395"/>
          </a:xfrm>
          <a:prstGeom prst="rect">
            <a:avLst/>
          </a:prstGeom>
          <a:solidFill>
            <a:srgbClr val="FF8585">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900" b="1" i="0" u="none" strike="noStrike" kern="1200" cap="none" spc="0" normalizeH="0" baseline="0" noProof="0" dirty="0">
              <a:ln>
                <a:noFill/>
              </a:ln>
              <a:solidFill>
                <a:srgbClr val="E6E6E6">
                  <a:lumMod val="25000"/>
                </a:srgbClr>
              </a:solidFill>
              <a:effectLst/>
              <a:uLnTx/>
              <a:uFillTx/>
              <a:latin typeface="SST Arabic" panose="020B0504030504020204" pitchFamily="34" charset="-78"/>
              <a:ea typeface="+mn-ea"/>
              <a:cs typeface="Somar Bold"/>
            </a:endParaRPr>
          </a:p>
        </p:txBody>
      </p:sp>
      <p:sp>
        <p:nvSpPr>
          <p:cNvPr id="106" name="Rounded Rectangle 108">
            <a:extLst>
              <a:ext uri="{FF2B5EF4-FFF2-40B4-BE49-F238E27FC236}">
                <a16:creationId xmlns:a16="http://schemas.microsoft.com/office/drawing/2014/main" id="{3F8AA391-09ED-445F-9BE9-A7D27B7C6313}"/>
              </a:ext>
            </a:extLst>
          </p:cNvPr>
          <p:cNvSpPr/>
          <p:nvPr/>
        </p:nvSpPr>
        <p:spPr>
          <a:xfrm>
            <a:off x="7464966" y="4448986"/>
            <a:ext cx="1742476" cy="264485"/>
          </a:xfrm>
          <a:prstGeom prst="roundRect">
            <a:avLst/>
          </a:prstGeom>
          <a:solidFill>
            <a:schemeClr val="bg1"/>
          </a:solidFill>
          <a:ln>
            <a:noFill/>
          </a:ln>
          <a:effectLst>
            <a:outerShdw blurRad="50800" dist="38100" dir="8100000" algn="tr"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err="1">
                <a:ln>
                  <a:noFill/>
                </a:ln>
                <a:solidFill>
                  <a:srgbClr val="0D2547"/>
                </a:solidFill>
                <a:effectLst/>
                <a:uLnTx/>
                <a:uFillTx/>
                <a:latin typeface="Somar Medium" panose="00000600000000000000" pitchFamily="50" charset="-78"/>
                <a:ea typeface="+mn-ea"/>
                <a:cs typeface="Somar Medium" panose="00000600000000000000" pitchFamily="50" charset="-78"/>
              </a:rPr>
              <a:t>Tobaco</a:t>
            </a:r>
            <a:r>
              <a:rPr kumimoji="0" lang="en-US" sz="900" b="0" i="0" u="none" strike="noStrike" kern="1200" cap="none" spc="0" normalizeH="0" baseline="0" noProof="0" dirty="0">
                <a:ln>
                  <a:noFill/>
                </a:ln>
                <a:solidFill>
                  <a:srgbClr val="0D2547"/>
                </a:solidFill>
                <a:effectLst/>
                <a:uLnTx/>
                <a:uFillTx/>
                <a:latin typeface="Somar Medium" panose="00000600000000000000" pitchFamily="50" charset="-78"/>
                <a:ea typeface="+mn-ea"/>
                <a:cs typeface="Somar Medium" panose="00000600000000000000" pitchFamily="50" charset="-78"/>
              </a:rPr>
              <a:t>/Smuggling</a:t>
            </a:r>
            <a:endParaRPr kumimoji="0" lang="ar-SA" sz="900" b="0" i="0" u="none" strike="noStrike" kern="1200" cap="none" spc="0" normalizeH="0" baseline="0" noProof="0" dirty="0">
              <a:ln>
                <a:noFill/>
              </a:ln>
              <a:solidFill>
                <a:srgbClr val="0D2547"/>
              </a:solidFill>
              <a:effectLst/>
              <a:uLnTx/>
              <a:uFillTx/>
              <a:latin typeface="Somar Medium" panose="00000600000000000000" pitchFamily="50" charset="-78"/>
              <a:ea typeface="+mn-ea"/>
              <a:cs typeface="Somar Medium" panose="00000600000000000000" pitchFamily="50" charset="-78"/>
            </a:endParaRPr>
          </a:p>
        </p:txBody>
      </p:sp>
      <p:sp>
        <p:nvSpPr>
          <p:cNvPr id="109" name="Rounded Rectangle 135">
            <a:extLst>
              <a:ext uri="{FF2B5EF4-FFF2-40B4-BE49-F238E27FC236}">
                <a16:creationId xmlns:a16="http://schemas.microsoft.com/office/drawing/2014/main" id="{F2869BAF-ECBE-42D4-9D17-68C51D99BAF5}"/>
              </a:ext>
            </a:extLst>
          </p:cNvPr>
          <p:cNvSpPr/>
          <p:nvPr/>
        </p:nvSpPr>
        <p:spPr>
          <a:xfrm>
            <a:off x="8651856" y="3623091"/>
            <a:ext cx="990671" cy="24577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900" b="0" i="0" u="none" strike="noStrike" kern="0" cap="none" spc="0" normalizeH="0" baseline="0" noProof="0" dirty="0">
                <a:ln>
                  <a:noFill/>
                </a:ln>
                <a:solidFill>
                  <a:srgbClr val="FF0000"/>
                </a:solidFill>
                <a:effectLst/>
                <a:uLnTx/>
                <a:uFillTx/>
                <a:latin typeface="Somar Light" panose="00000400000000000000" pitchFamily="50" charset="-78"/>
                <a:ea typeface="+mn-ea"/>
                <a:cs typeface="Somar Bold"/>
              </a:rPr>
              <a:t>المخدرات</a:t>
            </a:r>
          </a:p>
        </p:txBody>
      </p:sp>
      <p:sp>
        <p:nvSpPr>
          <p:cNvPr id="110" name="Rounded Rectangle 135">
            <a:extLst>
              <a:ext uri="{FF2B5EF4-FFF2-40B4-BE49-F238E27FC236}">
                <a16:creationId xmlns:a16="http://schemas.microsoft.com/office/drawing/2014/main" id="{4373962C-DD48-4724-A4CD-0C6F9DD4E148}"/>
              </a:ext>
            </a:extLst>
          </p:cNvPr>
          <p:cNvSpPr/>
          <p:nvPr/>
        </p:nvSpPr>
        <p:spPr>
          <a:xfrm>
            <a:off x="8030188" y="3629978"/>
            <a:ext cx="990671" cy="24577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900" b="0" i="0" u="none" strike="noStrike" kern="0" cap="none" spc="0" normalizeH="0" baseline="0" noProof="0" dirty="0">
                <a:ln>
                  <a:noFill/>
                </a:ln>
                <a:solidFill>
                  <a:srgbClr val="FF0000"/>
                </a:solidFill>
                <a:effectLst/>
                <a:uLnTx/>
                <a:uFillTx/>
                <a:latin typeface="Somar Light" panose="00000400000000000000" pitchFamily="50" charset="-78"/>
                <a:ea typeface="+mn-ea"/>
                <a:cs typeface="Somar Bold"/>
              </a:rPr>
              <a:t>التبغ</a:t>
            </a:r>
          </a:p>
        </p:txBody>
      </p:sp>
      <p:sp>
        <p:nvSpPr>
          <p:cNvPr id="111" name="Rounded Rectangle 135">
            <a:extLst>
              <a:ext uri="{FF2B5EF4-FFF2-40B4-BE49-F238E27FC236}">
                <a16:creationId xmlns:a16="http://schemas.microsoft.com/office/drawing/2014/main" id="{5B1236D3-5408-4EE0-BA30-9F85A8705811}"/>
              </a:ext>
            </a:extLst>
          </p:cNvPr>
          <p:cNvSpPr/>
          <p:nvPr/>
        </p:nvSpPr>
        <p:spPr>
          <a:xfrm>
            <a:off x="7305409" y="3625301"/>
            <a:ext cx="1238234" cy="24577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900" b="0" i="0" u="none" strike="noStrike" kern="0" cap="none" spc="0" normalizeH="0" baseline="0" noProof="0" dirty="0">
                <a:ln>
                  <a:noFill/>
                </a:ln>
                <a:solidFill>
                  <a:srgbClr val="FF0000"/>
                </a:solidFill>
                <a:effectLst/>
                <a:uLnTx/>
                <a:uFillTx/>
                <a:latin typeface="Somar Light" panose="00000400000000000000" pitchFamily="50" charset="-78"/>
                <a:ea typeface="+mn-ea"/>
                <a:cs typeface="Somar Bold"/>
              </a:rPr>
              <a:t>الكحول</a:t>
            </a:r>
          </a:p>
        </p:txBody>
      </p:sp>
      <p:sp>
        <p:nvSpPr>
          <p:cNvPr id="112" name="Rounded Rectangle 135">
            <a:extLst>
              <a:ext uri="{FF2B5EF4-FFF2-40B4-BE49-F238E27FC236}">
                <a16:creationId xmlns:a16="http://schemas.microsoft.com/office/drawing/2014/main" id="{6FB8E87E-68C6-45CA-A2AD-76C0FA5EC1A5}"/>
              </a:ext>
            </a:extLst>
          </p:cNvPr>
          <p:cNvSpPr/>
          <p:nvPr/>
        </p:nvSpPr>
        <p:spPr>
          <a:xfrm>
            <a:off x="6674859" y="3632424"/>
            <a:ext cx="1332404" cy="24577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900" b="0" i="0" u="none" strike="noStrike" kern="0" cap="none" spc="0" normalizeH="0" baseline="0" noProof="0" dirty="0">
                <a:ln>
                  <a:noFill/>
                </a:ln>
                <a:solidFill>
                  <a:srgbClr val="FF0000"/>
                </a:solidFill>
                <a:effectLst/>
                <a:uLnTx/>
                <a:uFillTx/>
                <a:latin typeface="Somar Light" panose="00000400000000000000" pitchFamily="50" charset="-78"/>
                <a:ea typeface="+mn-ea"/>
                <a:cs typeface="Somar Bold"/>
              </a:rPr>
              <a:t>الاسلحة</a:t>
            </a:r>
          </a:p>
        </p:txBody>
      </p:sp>
      <p:sp>
        <p:nvSpPr>
          <p:cNvPr id="113" name="Rounded Rectangle 135">
            <a:extLst>
              <a:ext uri="{FF2B5EF4-FFF2-40B4-BE49-F238E27FC236}">
                <a16:creationId xmlns:a16="http://schemas.microsoft.com/office/drawing/2014/main" id="{13568E18-9F36-4B30-B066-403F6AD94BA8}"/>
              </a:ext>
            </a:extLst>
          </p:cNvPr>
          <p:cNvSpPr/>
          <p:nvPr/>
        </p:nvSpPr>
        <p:spPr>
          <a:xfrm>
            <a:off x="4880292" y="3638789"/>
            <a:ext cx="990671" cy="24577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900" b="0" i="0" u="none" strike="noStrike" kern="0" cap="none" spc="0" normalizeH="0" baseline="0" noProof="0" dirty="0">
                <a:ln>
                  <a:noFill/>
                </a:ln>
                <a:solidFill>
                  <a:srgbClr val="FF9933"/>
                </a:solidFill>
                <a:effectLst/>
                <a:uLnTx/>
                <a:uFillTx/>
                <a:latin typeface="Somar Light" panose="00000400000000000000" pitchFamily="50" charset="-78"/>
                <a:ea typeface="+mn-ea"/>
                <a:cs typeface="Somar Bold"/>
              </a:rPr>
              <a:t>ممنوعات</a:t>
            </a:r>
          </a:p>
        </p:txBody>
      </p:sp>
      <p:sp>
        <p:nvSpPr>
          <p:cNvPr id="114" name="Rounded Rectangle 135">
            <a:extLst>
              <a:ext uri="{FF2B5EF4-FFF2-40B4-BE49-F238E27FC236}">
                <a16:creationId xmlns:a16="http://schemas.microsoft.com/office/drawing/2014/main" id="{FA2447DF-3F8A-4305-953A-26FE50CFA86B}"/>
              </a:ext>
            </a:extLst>
          </p:cNvPr>
          <p:cNvSpPr/>
          <p:nvPr/>
        </p:nvSpPr>
        <p:spPr>
          <a:xfrm>
            <a:off x="4148483" y="3612355"/>
            <a:ext cx="990671" cy="24577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ar-SA" sz="900" b="0" i="0" u="none" strike="noStrike" kern="0" cap="none" spc="0" normalizeH="0" baseline="0" noProof="0" dirty="0">
              <a:ln>
                <a:noFill/>
              </a:ln>
              <a:solidFill>
                <a:srgbClr val="0D2547"/>
              </a:solidFill>
              <a:effectLst/>
              <a:uLnTx/>
              <a:uFillTx/>
              <a:latin typeface="Somar Light" panose="00000400000000000000" pitchFamily="50" charset="-78"/>
              <a:ea typeface="+mn-ea"/>
              <a:cs typeface="Symbio AR+LT"/>
            </a:endParaRPr>
          </a:p>
        </p:txBody>
      </p:sp>
      <p:sp>
        <p:nvSpPr>
          <p:cNvPr id="115" name="Rounded Rectangle 136">
            <a:extLst>
              <a:ext uri="{FF2B5EF4-FFF2-40B4-BE49-F238E27FC236}">
                <a16:creationId xmlns:a16="http://schemas.microsoft.com/office/drawing/2014/main" id="{DA71C3A5-F83E-418C-B6DF-B5669DD4C29E}"/>
              </a:ext>
            </a:extLst>
          </p:cNvPr>
          <p:cNvSpPr/>
          <p:nvPr/>
        </p:nvSpPr>
        <p:spPr>
          <a:xfrm>
            <a:off x="5593763" y="3631997"/>
            <a:ext cx="990671" cy="24577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900" b="0" i="0" u="none" strike="noStrike" kern="0" cap="none" spc="0" normalizeH="0" baseline="0" noProof="0" dirty="0">
                <a:ln>
                  <a:noFill/>
                </a:ln>
                <a:solidFill>
                  <a:srgbClr val="FF0000"/>
                </a:solidFill>
                <a:effectLst/>
                <a:uLnTx/>
                <a:uFillTx/>
                <a:latin typeface="Somar Light" panose="00000400000000000000" pitchFamily="50" charset="-78"/>
                <a:ea typeface="+mn-ea"/>
                <a:cs typeface="Somar Bold"/>
              </a:rPr>
              <a:t>ذهب واموال</a:t>
            </a:r>
          </a:p>
        </p:txBody>
      </p:sp>
      <p:sp>
        <p:nvSpPr>
          <p:cNvPr id="120" name="Rounded Rectangle 136">
            <a:extLst>
              <a:ext uri="{FF2B5EF4-FFF2-40B4-BE49-F238E27FC236}">
                <a16:creationId xmlns:a16="http://schemas.microsoft.com/office/drawing/2014/main" id="{27CF289D-F6F0-4A44-BAB5-5D8D6709B389}"/>
              </a:ext>
            </a:extLst>
          </p:cNvPr>
          <p:cNvSpPr/>
          <p:nvPr/>
        </p:nvSpPr>
        <p:spPr>
          <a:xfrm>
            <a:off x="6271478" y="3635395"/>
            <a:ext cx="990671" cy="24577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900" b="0" i="0" u="none" strike="noStrike" kern="0" cap="none" spc="0" normalizeH="0" baseline="0" noProof="0" dirty="0">
                <a:ln>
                  <a:noFill/>
                </a:ln>
                <a:solidFill>
                  <a:srgbClr val="FF0000"/>
                </a:solidFill>
                <a:effectLst/>
                <a:uLnTx/>
                <a:uFillTx/>
                <a:latin typeface="Somar Light" panose="00000400000000000000" pitchFamily="50" charset="-78"/>
                <a:ea typeface="+mn-ea"/>
                <a:cs typeface="Somar Bold"/>
              </a:rPr>
              <a:t>اشخاص</a:t>
            </a:r>
          </a:p>
        </p:txBody>
      </p:sp>
      <p:sp>
        <p:nvSpPr>
          <p:cNvPr id="121" name="Rounded Rectangle 136">
            <a:extLst>
              <a:ext uri="{FF2B5EF4-FFF2-40B4-BE49-F238E27FC236}">
                <a16:creationId xmlns:a16="http://schemas.microsoft.com/office/drawing/2014/main" id="{1F7C79AD-5648-4568-9573-071AE815CB58}"/>
              </a:ext>
            </a:extLst>
          </p:cNvPr>
          <p:cNvSpPr/>
          <p:nvPr/>
        </p:nvSpPr>
        <p:spPr>
          <a:xfrm>
            <a:off x="2379627" y="3629978"/>
            <a:ext cx="990671" cy="24577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900" b="0" i="0" u="none" strike="noStrike" kern="0" cap="none" spc="0" normalizeH="0" baseline="0" noProof="0" dirty="0">
                <a:ln>
                  <a:noFill/>
                </a:ln>
                <a:solidFill>
                  <a:srgbClr val="FF9933"/>
                </a:solidFill>
                <a:effectLst/>
                <a:uLnTx/>
                <a:uFillTx/>
                <a:latin typeface="Somar Light" panose="00000400000000000000" pitchFamily="50" charset="-78"/>
                <a:ea typeface="+mn-ea"/>
                <a:cs typeface="Somar Bold"/>
              </a:rPr>
              <a:t>العاب نارية</a:t>
            </a:r>
          </a:p>
        </p:txBody>
      </p:sp>
      <p:sp>
        <p:nvSpPr>
          <p:cNvPr id="122" name="Rounded Rectangle 136">
            <a:extLst>
              <a:ext uri="{FF2B5EF4-FFF2-40B4-BE49-F238E27FC236}">
                <a16:creationId xmlns:a16="http://schemas.microsoft.com/office/drawing/2014/main" id="{E9661418-1DAE-4CAD-B0AF-0AC9CC678C2B}"/>
              </a:ext>
            </a:extLst>
          </p:cNvPr>
          <p:cNvSpPr/>
          <p:nvPr/>
        </p:nvSpPr>
        <p:spPr>
          <a:xfrm>
            <a:off x="3045907" y="3638789"/>
            <a:ext cx="990671" cy="24577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900" b="0" i="0" u="none" strike="noStrike" kern="0" cap="none" spc="0" normalizeH="0" baseline="0" noProof="0" dirty="0">
                <a:ln>
                  <a:noFill/>
                </a:ln>
                <a:solidFill>
                  <a:srgbClr val="FF9933"/>
                </a:solidFill>
                <a:effectLst/>
                <a:uLnTx/>
                <a:uFillTx/>
                <a:latin typeface="Somar Light" panose="00000400000000000000" pitchFamily="50" charset="-78"/>
                <a:ea typeface="+mn-ea"/>
                <a:cs typeface="Somar Bold"/>
              </a:rPr>
              <a:t>مقيدة</a:t>
            </a:r>
          </a:p>
        </p:txBody>
      </p:sp>
      <p:sp>
        <p:nvSpPr>
          <p:cNvPr id="123" name="Rounded Rectangle 136">
            <a:extLst>
              <a:ext uri="{FF2B5EF4-FFF2-40B4-BE49-F238E27FC236}">
                <a16:creationId xmlns:a16="http://schemas.microsoft.com/office/drawing/2014/main" id="{F484C01F-CE57-4F75-A8E9-D92DBB7C4EDB}"/>
              </a:ext>
            </a:extLst>
          </p:cNvPr>
          <p:cNvSpPr/>
          <p:nvPr/>
        </p:nvSpPr>
        <p:spPr>
          <a:xfrm>
            <a:off x="4258624" y="3638789"/>
            <a:ext cx="990671" cy="24577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900" b="0" i="0" u="none" strike="noStrike" kern="0" cap="none" spc="0" normalizeH="0" baseline="0" noProof="0" dirty="0">
                <a:ln>
                  <a:noFill/>
                </a:ln>
                <a:solidFill>
                  <a:srgbClr val="FF9933"/>
                </a:solidFill>
                <a:effectLst/>
                <a:uLnTx/>
                <a:uFillTx/>
                <a:latin typeface="Somar Light" panose="00000400000000000000" pitchFamily="50" charset="-78"/>
                <a:ea typeface="+mn-ea"/>
                <a:cs typeface="Somar Bold"/>
              </a:rPr>
              <a:t>مستندات</a:t>
            </a:r>
          </a:p>
        </p:txBody>
      </p:sp>
      <p:sp>
        <p:nvSpPr>
          <p:cNvPr id="124" name="Rounded Rectangle 136">
            <a:extLst>
              <a:ext uri="{FF2B5EF4-FFF2-40B4-BE49-F238E27FC236}">
                <a16:creationId xmlns:a16="http://schemas.microsoft.com/office/drawing/2014/main" id="{6DAE590F-C777-4BB4-9D84-7A7C5CBC18B4}"/>
              </a:ext>
            </a:extLst>
          </p:cNvPr>
          <p:cNvSpPr/>
          <p:nvPr/>
        </p:nvSpPr>
        <p:spPr>
          <a:xfrm>
            <a:off x="3623993" y="3629978"/>
            <a:ext cx="990671" cy="24577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900" b="0" i="0" u="none" strike="noStrike" kern="0" cap="none" spc="0" normalizeH="0" baseline="0" noProof="0" dirty="0">
                <a:ln>
                  <a:noFill/>
                </a:ln>
                <a:solidFill>
                  <a:srgbClr val="FF9933"/>
                </a:solidFill>
                <a:effectLst/>
                <a:uLnTx/>
                <a:uFillTx/>
                <a:latin typeface="Somar Light" panose="00000400000000000000" pitchFamily="50" charset="-78"/>
                <a:ea typeface="+mn-ea"/>
                <a:cs typeface="Somar Bold"/>
              </a:rPr>
              <a:t>حيوانات</a:t>
            </a:r>
          </a:p>
        </p:txBody>
      </p:sp>
      <p:sp>
        <p:nvSpPr>
          <p:cNvPr id="125" name="Rounded Rectangle 136">
            <a:extLst>
              <a:ext uri="{FF2B5EF4-FFF2-40B4-BE49-F238E27FC236}">
                <a16:creationId xmlns:a16="http://schemas.microsoft.com/office/drawing/2014/main" id="{5BAE4281-56CE-4798-AC05-5DEC784947FB}"/>
              </a:ext>
            </a:extLst>
          </p:cNvPr>
          <p:cNvSpPr/>
          <p:nvPr/>
        </p:nvSpPr>
        <p:spPr>
          <a:xfrm>
            <a:off x="1552318" y="3615241"/>
            <a:ext cx="990671" cy="24577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900" b="0" i="0" u="none" strike="noStrike" kern="0" cap="none" spc="0" normalizeH="0" baseline="0" noProof="0" dirty="0">
                <a:ln>
                  <a:noFill/>
                </a:ln>
                <a:solidFill>
                  <a:srgbClr val="FF9933"/>
                </a:solidFill>
                <a:effectLst/>
                <a:uLnTx/>
                <a:uFillTx/>
                <a:latin typeface="Somar Light" panose="00000400000000000000" pitchFamily="50" charset="-78"/>
                <a:ea typeface="+mn-ea"/>
                <a:cs typeface="Somar Bold"/>
              </a:rPr>
              <a:t>غير مصرح به</a:t>
            </a:r>
          </a:p>
        </p:txBody>
      </p:sp>
      <p:sp>
        <p:nvSpPr>
          <p:cNvPr id="130" name="Rounded Rectangle 136">
            <a:extLst>
              <a:ext uri="{FF2B5EF4-FFF2-40B4-BE49-F238E27FC236}">
                <a16:creationId xmlns:a16="http://schemas.microsoft.com/office/drawing/2014/main" id="{7CB6C14C-4269-4307-A584-BC0AB95C7AD4}"/>
              </a:ext>
            </a:extLst>
          </p:cNvPr>
          <p:cNvSpPr/>
          <p:nvPr/>
        </p:nvSpPr>
        <p:spPr>
          <a:xfrm>
            <a:off x="3370298" y="3233902"/>
            <a:ext cx="4258737" cy="232586"/>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2400" b="1" i="0" u="none" strike="noStrike" kern="0" cap="none" spc="0" normalizeH="0" baseline="0" noProof="0" dirty="0">
                <a:ln>
                  <a:noFill/>
                </a:ln>
                <a:solidFill>
                  <a:srgbClr val="0D2547"/>
                </a:solidFill>
                <a:effectLst/>
                <a:uLnTx/>
                <a:uFillTx/>
                <a:latin typeface="Somar Light" panose="00000400000000000000" pitchFamily="50" charset="-78"/>
                <a:ea typeface="+mn-ea"/>
                <a:cs typeface="Symbio AR+LT"/>
              </a:rPr>
              <a:t>اصناف المحاضر الامنية</a:t>
            </a:r>
          </a:p>
        </p:txBody>
      </p:sp>
      <p:sp>
        <p:nvSpPr>
          <p:cNvPr id="131" name="Rounded Rectangle 108">
            <a:extLst>
              <a:ext uri="{FF2B5EF4-FFF2-40B4-BE49-F238E27FC236}">
                <a16:creationId xmlns:a16="http://schemas.microsoft.com/office/drawing/2014/main" id="{B5CE8761-8B03-46B9-B768-A9407921CC30}"/>
              </a:ext>
            </a:extLst>
          </p:cNvPr>
          <p:cNvSpPr/>
          <p:nvPr/>
        </p:nvSpPr>
        <p:spPr>
          <a:xfrm>
            <a:off x="3153006" y="4448986"/>
            <a:ext cx="4241707" cy="264486"/>
          </a:xfrm>
          <a:prstGeom prst="roundRect">
            <a:avLst/>
          </a:prstGeom>
          <a:solidFill>
            <a:schemeClr val="bg1"/>
          </a:solidFill>
          <a:ln>
            <a:noFill/>
          </a:ln>
          <a:effectLst>
            <a:outerShdw blurRad="50800" dist="38100" dir="8100000" algn="tr"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900" b="0" i="0" u="none" strike="noStrike" kern="1200" cap="none" spc="0" normalizeH="0" baseline="0" noProof="0" dirty="0">
                <a:ln>
                  <a:noFill/>
                </a:ln>
                <a:solidFill>
                  <a:srgbClr val="0D2547"/>
                </a:solidFill>
                <a:effectLst/>
                <a:uLnTx/>
                <a:uFillTx/>
                <a:latin typeface="Somar Medium" panose="00000600000000000000" pitchFamily="50" charset="-78"/>
                <a:ea typeface="+mn-ea"/>
                <a:cs typeface="Somar Medium" panose="00000600000000000000" pitchFamily="50" charset="-78"/>
              </a:rPr>
              <a:t>دخان | تنباك | تمباك | معسل | شيشة | شيشه  |سجائر | سيجار | سجاير | شيش | تبغ | كرز</a:t>
            </a:r>
          </a:p>
        </p:txBody>
      </p:sp>
      <p:sp>
        <p:nvSpPr>
          <p:cNvPr id="133" name="Rounded Rectangle 108">
            <a:extLst>
              <a:ext uri="{FF2B5EF4-FFF2-40B4-BE49-F238E27FC236}">
                <a16:creationId xmlns:a16="http://schemas.microsoft.com/office/drawing/2014/main" id="{D9960EFF-62AD-469C-8815-2BFAA4649A3B}"/>
              </a:ext>
            </a:extLst>
          </p:cNvPr>
          <p:cNvSpPr/>
          <p:nvPr/>
        </p:nvSpPr>
        <p:spPr>
          <a:xfrm>
            <a:off x="7469428" y="4108140"/>
            <a:ext cx="1742476" cy="264485"/>
          </a:xfrm>
          <a:prstGeom prst="roundRect">
            <a:avLst/>
          </a:prstGeom>
          <a:solidFill>
            <a:schemeClr val="accent3">
              <a:lumMod val="75000"/>
            </a:schemeClr>
          </a:solidFill>
          <a:ln>
            <a:noFill/>
          </a:ln>
          <a:effectLst>
            <a:outerShdw blurRad="50800" dist="38100" dir="8100000" algn="tr"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1100" b="0" i="0" u="none" strike="noStrike" kern="1200" cap="none" spc="0" normalizeH="0" baseline="0" noProof="0" dirty="0">
                <a:ln>
                  <a:noFill/>
                </a:ln>
                <a:solidFill>
                  <a:srgbClr val="FFFFFF"/>
                </a:solidFill>
                <a:effectLst/>
                <a:uLnTx/>
                <a:uFillTx/>
                <a:latin typeface="Somar Medium" panose="00000600000000000000" pitchFamily="50" charset="-78"/>
                <a:ea typeface="+mn-ea"/>
                <a:cs typeface="Somar Medium" panose="00000600000000000000" pitchFamily="50" charset="-78"/>
              </a:rPr>
              <a:t>التصنيف </a:t>
            </a:r>
          </a:p>
        </p:txBody>
      </p:sp>
      <p:sp>
        <p:nvSpPr>
          <p:cNvPr id="134" name="Rounded Rectangle 108">
            <a:extLst>
              <a:ext uri="{FF2B5EF4-FFF2-40B4-BE49-F238E27FC236}">
                <a16:creationId xmlns:a16="http://schemas.microsoft.com/office/drawing/2014/main" id="{4E4EAD90-CAAB-4240-891C-AC2F64D1D3AD}"/>
              </a:ext>
            </a:extLst>
          </p:cNvPr>
          <p:cNvSpPr/>
          <p:nvPr/>
        </p:nvSpPr>
        <p:spPr>
          <a:xfrm>
            <a:off x="3153006" y="4102364"/>
            <a:ext cx="4241707" cy="264485"/>
          </a:xfrm>
          <a:prstGeom prst="roundRect">
            <a:avLst/>
          </a:prstGeom>
          <a:solidFill>
            <a:schemeClr val="accent3">
              <a:lumMod val="75000"/>
            </a:schemeClr>
          </a:solidFill>
          <a:ln>
            <a:noFill/>
          </a:ln>
          <a:effectLst>
            <a:outerShdw blurRad="50800" dist="38100" dir="8100000" algn="tr"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1100" b="0" i="0" u="none" strike="noStrike" kern="1200" cap="none" spc="0" normalizeH="0" baseline="0" noProof="0" dirty="0">
                <a:ln>
                  <a:noFill/>
                </a:ln>
                <a:solidFill>
                  <a:srgbClr val="FFFFFF"/>
                </a:solidFill>
                <a:effectLst/>
                <a:uLnTx/>
                <a:uFillTx/>
                <a:latin typeface="Somar Medium" panose="00000600000000000000" pitchFamily="50" charset="-78"/>
                <a:ea typeface="+mn-ea"/>
                <a:cs typeface="Somar Medium" panose="00000600000000000000" pitchFamily="50" charset="-78"/>
              </a:rPr>
              <a:t>كلمات مفتاحية - اصناف</a:t>
            </a:r>
          </a:p>
        </p:txBody>
      </p:sp>
      <p:sp>
        <p:nvSpPr>
          <p:cNvPr id="2" name="Slide Number Placeholder 1"/>
          <p:cNvSpPr>
            <a:spLocks noGrp="1"/>
          </p:cNvSpPr>
          <p:nvPr>
            <p:ph type="sldNum" sz="quarter" idx="12"/>
          </p:nvPr>
        </p:nvSpPr>
        <p:spPr/>
        <p:txBody>
          <a:bodyPr/>
          <a:lstStyle/>
          <a:p>
            <a:fld id="{008E1BDA-5E07-414A-8101-29DABEB15B19}" type="slidenum">
              <a:rPr lang="en-US" smtClean="0"/>
              <a:t>95</a:t>
            </a:fld>
            <a:endParaRPr lang="en-US"/>
          </a:p>
        </p:txBody>
      </p:sp>
      <p:sp>
        <p:nvSpPr>
          <p:cNvPr id="4" name="BJPseudoFooter">
            <a:extLst>
              <a:ext uri="{FF2B5EF4-FFF2-40B4-BE49-F238E27FC236}">
                <a16:creationId xmlns:a16="http://schemas.microsoft.com/office/drawing/2014/main" id="{F2F1AC36-021D-445E-BFB8-76E7E8CA9186}"/>
              </a:ext>
            </a:extLst>
          </p:cNvPr>
          <p:cNvSpPr txBox="1"/>
          <p:nvPr>
            <p:custDataLst>
              <p:tags r:id="rId1"/>
            </p:custDataLst>
          </p:nvPr>
        </p:nvSpPr>
        <p:spPr>
          <a:xfrm>
            <a:off x="5772834" y="6496278"/>
            <a:ext cx="646331" cy="215444"/>
          </a:xfrm>
          <a:prstGeom prst="rect">
            <a:avLst/>
          </a:prstGeom>
          <a:noFill/>
        </p:spPr>
        <p:txBody>
          <a:bodyPr vert="horz" wrap="none" rtlCol="0" anchor="ctr" anchorCtr="0">
            <a:spAutoFit/>
          </a:bodyPr>
          <a:lstStyle/>
          <a:p>
            <a:pPr marL="0" algn="ctr" defTabSz="914400" rtl="1" eaLnBrk="1" latinLnBrk="0" hangingPunct="1"/>
            <a:r>
              <a:rPr lang="en-US" sz="800">
                <a:solidFill>
                  <a:srgbClr val="AEC90B"/>
                </a:solidFill>
                <a:latin typeface="Segoe UI" panose="020B0502040204020203" pitchFamily="34" charset="0"/>
              </a:rPr>
              <a:t>Public | </a:t>
            </a:r>
            <a:r>
              <a:rPr lang="ar-SA" sz="800">
                <a:solidFill>
                  <a:srgbClr val="AEC90B"/>
                </a:solidFill>
                <a:latin typeface="Segoe UI" panose="020B0502040204020203" pitchFamily="34" charset="0"/>
              </a:rPr>
              <a:t>عام</a:t>
            </a:r>
            <a:endParaRPr lang="en-US" sz="800">
              <a:solidFill>
                <a:srgbClr val="AEC90B"/>
              </a:solidFill>
              <a:latin typeface="Segoe UI" panose="020B0502040204020203" pitchFamily="34" charset="0"/>
            </a:endParaRPr>
          </a:p>
        </p:txBody>
      </p:sp>
    </p:spTree>
    <p:extLst>
      <p:ext uri="{BB962C8B-B14F-4D97-AF65-F5344CB8AC3E}">
        <p14:creationId xmlns:p14="http://schemas.microsoft.com/office/powerpoint/2010/main" val="366232335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Flowchart: Alternate Process 35">
            <a:hlinkClick r:id="" action="ppaction://noaction"/>
            <a:extLst>
              <a:ext uri="{FF2B5EF4-FFF2-40B4-BE49-F238E27FC236}">
                <a16:creationId xmlns:a16="http://schemas.microsoft.com/office/drawing/2014/main" id="{E3B662F9-18E5-4424-ADC4-AFF342F86E5D}"/>
              </a:ext>
            </a:extLst>
          </p:cNvPr>
          <p:cNvSpPr/>
          <p:nvPr/>
        </p:nvSpPr>
        <p:spPr>
          <a:xfrm>
            <a:off x="1552318" y="4033487"/>
            <a:ext cx="8175764" cy="911692"/>
          </a:xfrm>
          <a:prstGeom prst="flowChartAlternateProcess">
            <a:avLst/>
          </a:prstGeom>
          <a:solidFill>
            <a:srgbClr val="FF8585">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900" b="1" i="0" u="none" strike="noStrike" kern="1200" cap="none" spc="0" normalizeH="0" baseline="0" noProof="0" dirty="0">
              <a:ln>
                <a:noFill/>
              </a:ln>
              <a:solidFill>
                <a:srgbClr val="E6E6E6">
                  <a:lumMod val="25000"/>
                </a:srgbClr>
              </a:solidFill>
              <a:effectLst/>
              <a:uLnTx/>
              <a:uFillTx/>
              <a:latin typeface="SST Arabic" panose="020B0504030504020204" pitchFamily="34" charset="-78"/>
              <a:ea typeface="+mn-ea"/>
              <a:cs typeface="Somar Bold"/>
            </a:endParaRPr>
          </a:p>
        </p:txBody>
      </p:sp>
      <p:sp>
        <p:nvSpPr>
          <p:cNvPr id="139" name="Flowchart: Alternate Process 138">
            <a:hlinkClick r:id="" action="ppaction://noaction"/>
            <a:extLst>
              <a:ext uri="{FF2B5EF4-FFF2-40B4-BE49-F238E27FC236}">
                <a16:creationId xmlns:a16="http://schemas.microsoft.com/office/drawing/2014/main" id="{5915A24A-CB99-4A8A-8460-F6E1604684C8}"/>
              </a:ext>
            </a:extLst>
          </p:cNvPr>
          <p:cNvSpPr/>
          <p:nvPr/>
        </p:nvSpPr>
        <p:spPr>
          <a:xfrm>
            <a:off x="1531795" y="3137606"/>
            <a:ext cx="8196287" cy="427055"/>
          </a:xfrm>
          <a:prstGeom prst="flowChartAlternateProcess">
            <a:avLst/>
          </a:prstGeom>
          <a:solidFill>
            <a:schemeClr val="bg1">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0D2547">
                  <a:lumMod val="90000"/>
                  <a:lumOff val="10000"/>
                </a:srgbClr>
              </a:solidFill>
              <a:effectLst/>
              <a:uLnTx/>
              <a:uFillTx/>
              <a:latin typeface="SST Arabic" panose="020B0504030504020204" pitchFamily="34" charset="-78"/>
              <a:ea typeface="+mn-ea"/>
              <a:cs typeface="SST Arabic" panose="020B0504030504020204" pitchFamily="34" charset="-78"/>
            </a:endParaRPr>
          </a:p>
        </p:txBody>
      </p:sp>
      <p:sp>
        <p:nvSpPr>
          <p:cNvPr id="102" name="Flowchart: Alternate Process 101">
            <a:hlinkClick r:id="" action="ppaction://noaction"/>
            <a:extLst>
              <a:ext uri="{FF2B5EF4-FFF2-40B4-BE49-F238E27FC236}">
                <a16:creationId xmlns:a16="http://schemas.microsoft.com/office/drawing/2014/main" id="{26F41F53-878F-43A2-8C8A-98B88535D884}"/>
              </a:ext>
            </a:extLst>
          </p:cNvPr>
          <p:cNvSpPr/>
          <p:nvPr/>
        </p:nvSpPr>
        <p:spPr>
          <a:xfrm>
            <a:off x="1531795" y="3619478"/>
            <a:ext cx="8175764" cy="273900"/>
          </a:xfrm>
          <a:prstGeom prst="flowChartAlternateProcess">
            <a:avLst/>
          </a:prstGeom>
          <a:solidFill>
            <a:schemeClr val="bg1">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0D2547">
                  <a:lumMod val="90000"/>
                  <a:lumOff val="10000"/>
                </a:srgbClr>
              </a:solidFill>
              <a:effectLst/>
              <a:uLnTx/>
              <a:uFillTx/>
              <a:latin typeface="SST Arabic" panose="020B0504030504020204" pitchFamily="34" charset="-78"/>
              <a:ea typeface="+mn-ea"/>
              <a:cs typeface="SST Arabic" panose="020B0504030504020204" pitchFamily="34" charset="-78"/>
            </a:endParaRPr>
          </a:p>
        </p:txBody>
      </p:sp>
      <p:sp>
        <p:nvSpPr>
          <p:cNvPr id="103" name="Rectangle 102">
            <a:hlinkClick r:id="" action="ppaction://noaction"/>
            <a:extLst>
              <a:ext uri="{FF2B5EF4-FFF2-40B4-BE49-F238E27FC236}">
                <a16:creationId xmlns:a16="http://schemas.microsoft.com/office/drawing/2014/main" id="{2E7F1A5C-25CE-46FC-B9DD-BCB86826C388}"/>
              </a:ext>
            </a:extLst>
          </p:cNvPr>
          <p:cNvSpPr/>
          <p:nvPr/>
        </p:nvSpPr>
        <p:spPr>
          <a:xfrm>
            <a:off x="7597712" y="3625644"/>
            <a:ext cx="677741" cy="410395"/>
          </a:xfrm>
          <a:prstGeom prst="rect">
            <a:avLst/>
          </a:prstGeom>
          <a:solidFill>
            <a:srgbClr val="FF8585">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900" b="1" i="0" u="none" strike="noStrike" kern="1200" cap="none" spc="0" normalizeH="0" baseline="0" noProof="0" dirty="0">
              <a:ln>
                <a:noFill/>
              </a:ln>
              <a:solidFill>
                <a:srgbClr val="E6E6E6">
                  <a:lumMod val="25000"/>
                </a:srgbClr>
              </a:solidFill>
              <a:effectLst/>
              <a:uLnTx/>
              <a:uFillTx/>
              <a:latin typeface="SST Arabic" panose="020B0504030504020204" pitchFamily="34" charset="-78"/>
              <a:ea typeface="+mn-ea"/>
              <a:cs typeface="Somar Bold"/>
            </a:endParaRPr>
          </a:p>
        </p:txBody>
      </p:sp>
      <p:sp>
        <p:nvSpPr>
          <p:cNvPr id="106" name="Rounded Rectangle 108">
            <a:extLst>
              <a:ext uri="{FF2B5EF4-FFF2-40B4-BE49-F238E27FC236}">
                <a16:creationId xmlns:a16="http://schemas.microsoft.com/office/drawing/2014/main" id="{3F8AA391-09ED-445F-9BE9-A7D27B7C6313}"/>
              </a:ext>
            </a:extLst>
          </p:cNvPr>
          <p:cNvSpPr/>
          <p:nvPr/>
        </p:nvSpPr>
        <p:spPr>
          <a:xfrm>
            <a:off x="7464966" y="4448986"/>
            <a:ext cx="1742476" cy="264485"/>
          </a:xfrm>
          <a:prstGeom prst="roundRect">
            <a:avLst/>
          </a:prstGeom>
          <a:solidFill>
            <a:schemeClr val="bg1"/>
          </a:solidFill>
          <a:ln>
            <a:noFill/>
          </a:ln>
          <a:effectLst>
            <a:outerShdw blurRad="50800" dist="38100" dir="8100000" algn="tr"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D2547"/>
                </a:solidFill>
                <a:effectLst/>
                <a:uLnTx/>
                <a:uFillTx/>
                <a:latin typeface="Somar Medium" panose="00000600000000000000" pitchFamily="50" charset="-78"/>
                <a:ea typeface="+mn-ea"/>
                <a:cs typeface="Somar Medium" panose="00000600000000000000" pitchFamily="50" charset="-78"/>
              </a:rPr>
              <a:t>Alcohol/Smuggling</a:t>
            </a:r>
            <a:endParaRPr kumimoji="0" lang="ar-SA" sz="900" b="0" i="0" u="none" strike="noStrike" kern="1200" cap="none" spc="0" normalizeH="0" baseline="0" noProof="0" dirty="0">
              <a:ln>
                <a:noFill/>
              </a:ln>
              <a:solidFill>
                <a:srgbClr val="0D2547"/>
              </a:solidFill>
              <a:effectLst/>
              <a:uLnTx/>
              <a:uFillTx/>
              <a:latin typeface="Somar Medium" panose="00000600000000000000" pitchFamily="50" charset="-78"/>
              <a:ea typeface="+mn-ea"/>
              <a:cs typeface="Somar Medium" panose="00000600000000000000" pitchFamily="50" charset="-78"/>
            </a:endParaRPr>
          </a:p>
        </p:txBody>
      </p:sp>
      <p:sp>
        <p:nvSpPr>
          <p:cNvPr id="109" name="Rounded Rectangle 135">
            <a:extLst>
              <a:ext uri="{FF2B5EF4-FFF2-40B4-BE49-F238E27FC236}">
                <a16:creationId xmlns:a16="http://schemas.microsoft.com/office/drawing/2014/main" id="{F2869BAF-ECBE-42D4-9D17-68C51D99BAF5}"/>
              </a:ext>
            </a:extLst>
          </p:cNvPr>
          <p:cNvSpPr/>
          <p:nvPr/>
        </p:nvSpPr>
        <p:spPr>
          <a:xfrm>
            <a:off x="8651856" y="3623091"/>
            <a:ext cx="990671" cy="24577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900" b="0" i="0" u="none" strike="noStrike" kern="0" cap="none" spc="0" normalizeH="0" baseline="0" noProof="0" dirty="0">
                <a:ln>
                  <a:noFill/>
                </a:ln>
                <a:solidFill>
                  <a:srgbClr val="FF0000"/>
                </a:solidFill>
                <a:effectLst/>
                <a:uLnTx/>
                <a:uFillTx/>
                <a:latin typeface="Somar Light" panose="00000400000000000000" pitchFamily="50" charset="-78"/>
                <a:ea typeface="+mn-ea"/>
                <a:cs typeface="Somar Bold"/>
              </a:rPr>
              <a:t>المخدرات</a:t>
            </a:r>
          </a:p>
        </p:txBody>
      </p:sp>
      <p:sp>
        <p:nvSpPr>
          <p:cNvPr id="110" name="Rounded Rectangle 135">
            <a:extLst>
              <a:ext uri="{FF2B5EF4-FFF2-40B4-BE49-F238E27FC236}">
                <a16:creationId xmlns:a16="http://schemas.microsoft.com/office/drawing/2014/main" id="{4373962C-DD48-4724-A4CD-0C6F9DD4E148}"/>
              </a:ext>
            </a:extLst>
          </p:cNvPr>
          <p:cNvSpPr/>
          <p:nvPr/>
        </p:nvSpPr>
        <p:spPr>
          <a:xfrm>
            <a:off x="8030188" y="3629978"/>
            <a:ext cx="990671" cy="24577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900" b="0" i="0" u="none" strike="noStrike" kern="0" cap="none" spc="0" normalizeH="0" baseline="0" noProof="0" dirty="0">
                <a:ln>
                  <a:noFill/>
                </a:ln>
                <a:solidFill>
                  <a:srgbClr val="FF0000"/>
                </a:solidFill>
                <a:effectLst/>
                <a:uLnTx/>
                <a:uFillTx/>
                <a:latin typeface="Somar Light" panose="00000400000000000000" pitchFamily="50" charset="-78"/>
                <a:ea typeface="+mn-ea"/>
                <a:cs typeface="Somar Bold"/>
              </a:rPr>
              <a:t>التبغ</a:t>
            </a:r>
          </a:p>
        </p:txBody>
      </p:sp>
      <p:sp>
        <p:nvSpPr>
          <p:cNvPr id="111" name="Rounded Rectangle 135">
            <a:extLst>
              <a:ext uri="{FF2B5EF4-FFF2-40B4-BE49-F238E27FC236}">
                <a16:creationId xmlns:a16="http://schemas.microsoft.com/office/drawing/2014/main" id="{5B1236D3-5408-4EE0-BA30-9F85A8705811}"/>
              </a:ext>
            </a:extLst>
          </p:cNvPr>
          <p:cNvSpPr/>
          <p:nvPr/>
        </p:nvSpPr>
        <p:spPr>
          <a:xfrm>
            <a:off x="7305409" y="3625301"/>
            <a:ext cx="1238234" cy="24577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900" b="0" i="0" u="none" strike="noStrike" kern="0" cap="none" spc="0" normalizeH="0" baseline="0" noProof="0" dirty="0">
                <a:ln>
                  <a:noFill/>
                </a:ln>
                <a:solidFill>
                  <a:srgbClr val="FF0000"/>
                </a:solidFill>
                <a:effectLst/>
                <a:uLnTx/>
                <a:uFillTx/>
                <a:latin typeface="Somar Light" panose="00000400000000000000" pitchFamily="50" charset="-78"/>
                <a:ea typeface="+mn-ea"/>
                <a:cs typeface="Somar Bold"/>
              </a:rPr>
              <a:t>الكحول</a:t>
            </a:r>
          </a:p>
        </p:txBody>
      </p:sp>
      <p:sp>
        <p:nvSpPr>
          <p:cNvPr id="112" name="Rounded Rectangle 135">
            <a:extLst>
              <a:ext uri="{FF2B5EF4-FFF2-40B4-BE49-F238E27FC236}">
                <a16:creationId xmlns:a16="http://schemas.microsoft.com/office/drawing/2014/main" id="{6FB8E87E-68C6-45CA-A2AD-76C0FA5EC1A5}"/>
              </a:ext>
            </a:extLst>
          </p:cNvPr>
          <p:cNvSpPr/>
          <p:nvPr/>
        </p:nvSpPr>
        <p:spPr>
          <a:xfrm>
            <a:off x="6674859" y="3632424"/>
            <a:ext cx="1332404" cy="24577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900" b="0" i="0" u="none" strike="noStrike" kern="0" cap="none" spc="0" normalizeH="0" baseline="0" noProof="0" dirty="0">
                <a:ln>
                  <a:noFill/>
                </a:ln>
                <a:solidFill>
                  <a:srgbClr val="FF0000"/>
                </a:solidFill>
                <a:effectLst/>
                <a:uLnTx/>
                <a:uFillTx/>
                <a:latin typeface="Somar Light" panose="00000400000000000000" pitchFamily="50" charset="-78"/>
                <a:ea typeface="+mn-ea"/>
                <a:cs typeface="Somar Bold"/>
              </a:rPr>
              <a:t>الاسلحة</a:t>
            </a:r>
          </a:p>
        </p:txBody>
      </p:sp>
      <p:sp>
        <p:nvSpPr>
          <p:cNvPr id="113" name="Rounded Rectangle 135">
            <a:extLst>
              <a:ext uri="{FF2B5EF4-FFF2-40B4-BE49-F238E27FC236}">
                <a16:creationId xmlns:a16="http://schemas.microsoft.com/office/drawing/2014/main" id="{13568E18-9F36-4B30-B066-403F6AD94BA8}"/>
              </a:ext>
            </a:extLst>
          </p:cNvPr>
          <p:cNvSpPr/>
          <p:nvPr/>
        </p:nvSpPr>
        <p:spPr>
          <a:xfrm>
            <a:off x="4880292" y="3638789"/>
            <a:ext cx="990671" cy="24577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900" b="0" i="0" u="none" strike="noStrike" kern="0" cap="none" spc="0" normalizeH="0" baseline="0" noProof="0" dirty="0">
                <a:ln>
                  <a:noFill/>
                </a:ln>
                <a:solidFill>
                  <a:srgbClr val="FF9933"/>
                </a:solidFill>
                <a:effectLst/>
                <a:uLnTx/>
                <a:uFillTx/>
                <a:latin typeface="Somar Light" panose="00000400000000000000" pitchFamily="50" charset="-78"/>
                <a:ea typeface="+mn-ea"/>
                <a:cs typeface="Somar Bold"/>
              </a:rPr>
              <a:t>ممنوعات</a:t>
            </a:r>
          </a:p>
        </p:txBody>
      </p:sp>
      <p:sp>
        <p:nvSpPr>
          <p:cNvPr id="114" name="Rounded Rectangle 135">
            <a:extLst>
              <a:ext uri="{FF2B5EF4-FFF2-40B4-BE49-F238E27FC236}">
                <a16:creationId xmlns:a16="http://schemas.microsoft.com/office/drawing/2014/main" id="{FA2447DF-3F8A-4305-953A-26FE50CFA86B}"/>
              </a:ext>
            </a:extLst>
          </p:cNvPr>
          <p:cNvSpPr/>
          <p:nvPr/>
        </p:nvSpPr>
        <p:spPr>
          <a:xfrm>
            <a:off x="4148483" y="3612355"/>
            <a:ext cx="990671" cy="24577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ar-SA" sz="900" b="0" i="0" u="none" strike="noStrike" kern="0" cap="none" spc="0" normalizeH="0" baseline="0" noProof="0" dirty="0">
              <a:ln>
                <a:noFill/>
              </a:ln>
              <a:solidFill>
                <a:srgbClr val="0D2547"/>
              </a:solidFill>
              <a:effectLst/>
              <a:uLnTx/>
              <a:uFillTx/>
              <a:latin typeface="Somar Light" panose="00000400000000000000" pitchFamily="50" charset="-78"/>
              <a:ea typeface="+mn-ea"/>
              <a:cs typeface="Symbio AR+LT"/>
            </a:endParaRPr>
          </a:p>
        </p:txBody>
      </p:sp>
      <p:sp>
        <p:nvSpPr>
          <p:cNvPr id="115" name="Rounded Rectangle 136">
            <a:extLst>
              <a:ext uri="{FF2B5EF4-FFF2-40B4-BE49-F238E27FC236}">
                <a16:creationId xmlns:a16="http://schemas.microsoft.com/office/drawing/2014/main" id="{DA71C3A5-F83E-418C-B6DF-B5669DD4C29E}"/>
              </a:ext>
            </a:extLst>
          </p:cNvPr>
          <p:cNvSpPr/>
          <p:nvPr/>
        </p:nvSpPr>
        <p:spPr>
          <a:xfrm>
            <a:off x="5593763" y="3631997"/>
            <a:ext cx="990671" cy="24577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900" b="0" i="0" u="none" strike="noStrike" kern="0" cap="none" spc="0" normalizeH="0" baseline="0" noProof="0" dirty="0">
                <a:ln>
                  <a:noFill/>
                </a:ln>
                <a:solidFill>
                  <a:srgbClr val="FF0000"/>
                </a:solidFill>
                <a:effectLst/>
                <a:uLnTx/>
                <a:uFillTx/>
                <a:latin typeface="Somar Light" panose="00000400000000000000" pitchFamily="50" charset="-78"/>
                <a:ea typeface="+mn-ea"/>
                <a:cs typeface="Somar Bold"/>
              </a:rPr>
              <a:t>ذهب واموال</a:t>
            </a:r>
          </a:p>
        </p:txBody>
      </p:sp>
      <p:sp>
        <p:nvSpPr>
          <p:cNvPr id="120" name="Rounded Rectangle 136">
            <a:extLst>
              <a:ext uri="{FF2B5EF4-FFF2-40B4-BE49-F238E27FC236}">
                <a16:creationId xmlns:a16="http://schemas.microsoft.com/office/drawing/2014/main" id="{27CF289D-F6F0-4A44-BAB5-5D8D6709B389}"/>
              </a:ext>
            </a:extLst>
          </p:cNvPr>
          <p:cNvSpPr/>
          <p:nvPr/>
        </p:nvSpPr>
        <p:spPr>
          <a:xfrm>
            <a:off x="6271478" y="3635395"/>
            <a:ext cx="990671" cy="24577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900" b="0" i="0" u="none" strike="noStrike" kern="0" cap="none" spc="0" normalizeH="0" baseline="0" noProof="0" dirty="0">
                <a:ln>
                  <a:noFill/>
                </a:ln>
                <a:solidFill>
                  <a:srgbClr val="FF0000"/>
                </a:solidFill>
                <a:effectLst/>
                <a:uLnTx/>
                <a:uFillTx/>
                <a:latin typeface="Somar Light" panose="00000400000000000000" pitchFamily="50" charset="-78"/>
                <a:ea typeface="+mn-ea"/>
                <a:cs typeface="Somar Bold"/>
              </a:rPr>
              <a:t>اشخاص</a:t>
            </a:r>
          </a:p>
        </p:txBody>
      </p:sp>
      <p:sp>
        <p:nvSpPr>
          <p:cNvPr id="121" name="Rounded Rectangle 136">
            <a:extLst>
              <a:ext uri="{FF2B5EF4-FFF2-40B4-BE49-F238E27FC236}">
                <a16:creationId xmlns:a16="http://schemas.microsoft.com/office/drawing/2014/main" id="{1F7C79AD-5648-4568-9573-071AE815CB58}"/>
              </a:ext>
            </a:extLst>
          </p:cNvPr>
          <p:cNvSpPr/>
          <p:nvPr/>
        </p:nvSpPr>
        <p:spPr>
          <a:xfrm>
            <a:off x="2379627" y="3629978"/>
            <a:ext cx="990671" cy="24577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900" b="0" i="0" u="none" strike="noStrike" kern="0" cap="none" spc="0" normalizeH="0" baseline="0" noProof="0" dirty="0">
                <a:ln>
                  <a:noFill/>
                </a:ln>
                <a:solidFill>
                  <a:srgbClr val="FF9933"/>
                </a:solidFill>
                <a:effectLst/>
                <a:uLnTx/>
                <a:uFillTx/>
                <a:latin typeface="Somar Light" panose="00000400000000000000" pitchFamily="50" charset="-78"/>
                <a:ea typeface="+mn-ea"/>
                <a:cs typeface="Somar Bold"/>
              </a:rPr>
              <a:t>العاب نارية</a:t>
            </a:r>
          </a:p>
        </p:txBody>
      </p:sp>
      <p:sp>
        <p:nvSpPr>
          <p:cNvPr id="122" name="Rounded Rectangle 136">
            <a:extLst>
              <a:ext uri="{FF2B5EF4-FFF2-40B4-BE49-F238E27FC236}">
                <a16:creationId xmlns:a16="http://schemas.microsoft.com/office/drawing/2014/main" id="{E9661418-1DAE-4CAD-B0AF-0AC9CC678C2B}"/>
              </a:ext>
            </a:extLst>
          </p:cNvPr>
          <p:cNvSpPr/>
          <p:nvPr/>
        </p:nvSpPr>
        <p:spPr>
          <a:xfrm>
            <a:off x="3045907" y="3638789"/>
            <a:ext cx="990671" cy="24577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900" b="0" i="0" u="none" strike="noStrike" kern="0" cap="none" spc="0" normalizeH="0" baseline="0" noProof="0" dirty="0">
                <a:ln>
                  <a:noFill/>
                </a:ln>
                <a:solidFill>
                  <a:srgbClr val="FF9933"/>
                </a:solidFill>
                <a:effectLst/>
                <a:uLnTx/>
                <a:uFillTx/>
                <a:latin typeface="Somar Light" panose="00000400000000000000" pitchFamily="50" charset="-78"/>
                <a:ea typeface="+mn-ea"/>
                <a:cs typeface="Somar Bold"/>
              </a:rPr>
              <a:t>مقيدة</a:t>
            </a:r>
          </a:p>
        </p:txBody>
      </p:sp>
      <p:sp>
        <p:nvSpPr>
          <p:cNvPr id="123" name="Rounded Rectangle 136">
            <a:extLst>
              <a:ext uri="{FF2B5EF4-FFF2-40B4-BE49-F238E27FC236}">
                <a16:creationId xmlns:a16="http://schemas.microsoft.com/office/drawing/2014/main" id="{F484C01F-CE57-4F75-A8E9-D92DBB7C4EDB}"/>
              </a:ext>
            </a:extLst>
          </p:cNvPr>
          <p:cNvSpPr/>
          <p:nvPr/>
        </p:nvSpPr>
        <p:spPr>
          <a:xfrm>
            <a:off x="4258624" y="3638789"/>
            <a:ext cx="990671" cy="24577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900" b="0" i="0" u="none" strike="noStrike" kern="0" cap="none" spc="0" normalizeH="0" baseline="0" noProof="0" dirty="0">
                <a:ln>
                  <a:noFill/>
                </a:ln>
                <a:solidFill>
                  <a:srgbClr val="FF9933"/>
                </a:solidFill>
                <a:effectLst/>
                <a:uLnTx/>
                <a:uFillTx/>
                <a:latin typeface="Somar Light" panose="00000400000000000000" pitchFamily="50" charset="-78"/>
                <a:ea typeface="+mn-ea"/>
                <a:cs typeface="Somar Bold"/>
              </a:rPr>
              <a:t>مستندات</a:t>
            </a:r>
          </a:p>
        </p:txBody>
      </p:sp>
      <p:sp>
        <p:nvSpPr>
          <p:cNvPr id="124" name="Rounded Rectangle 136">
            <a:extLst>
              <a:ext uri="{FF2B5EF4-FFF2-40B4-BE49-F238E27FC236}">
                <a16:creationId xmlns:a16="http://schemas.microsoft.com/office/drawing/2014/main" id="{6DAE590F-C777-4BB4-9D84-7A7C5CBC18B4}"/>
              </a:ext>
            </a:extLst>
          </p:cNvPr>
          <p:cNvSpPr/>
          <p:nvPr/>
        </p:nvSpPr>
        <p:spPr>
          <a:xfrm>
            <a:off x="3623993" y="3629978"/>
            <a:ext cx="990671" cy="24577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900" b="0" i="0" u="none" strike="noStrike" kern="0" cap="none" spc="0" normalizeH="0" baseline="0" noProof="0" dirty="0">
                <a:ln>
                  <a:noFill/>
                </a:ln>
                <a:solidFill>
                  <a:srgbClr val="FF9933"/>
                </a:solidFill>
                <a:effectLst/>
                <a:uLnTx/>
                <a:uFillTx/>
                <a:latin typeface="Somar Light" panose="00000400000000000000" pitchFamily="50" charset="-78"/>
                <a:ea typeface="+mn-ea"/>
                <a:cs typeface="Somar Bold"/>
              </a:rPr>
              <a:t>حيوانات</a:t>
            </a:r>
          </a:p>
        </p:txBody>
      </p:sp>
      <p:sp>
        <p:nvSpPr>
          <p:cNvPr id="125" name="Rounded Rectangle 136">
            <a:extLst>
              <a:ext uri="{FF2B5EF4-FFF2-40B4-BE49-F238E27FC236}">
                <a16:creationId xmlns:a16="http://schemas.microsoft.com/office/drawing/2014/main" id="{5BAE4281-56CE-4798-AC05-5DEC784947FB}"/>
              </a:ext>
            </a:extLst>
          </p:cNvPr>
          <p:cNvSpPr/>
          <p:nvPr/>
        </p:nvSpPr>
        <p:spPr>
          <a:xfrm>
            <a:off x="1552318" y="3615241"/>
            <a:ext cx="990671" cy="24577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900" b="0" i="0" u="none" strike="noStrike" kern="0" cap="none" spc="0" normalizeH="0" baseline="0" noProof="0" dirty="0">
                <a:ln>
                  <a:noFill/>
                </a:ln>
                <a:solidFill>
                  <a:srgbClr val="FF9933"/>
                </a:solidFill>
                <a:effectLst/>
                <a:uLnTx/>
                <a:uFillTx/>
                <a:latin typeface="Somar Light" panose="00000400000000000000" pitchFamily="50" charset="-78"/>
                <a:ea typeface="+mn-ea"/>
                <a:cs typeface="Somar Bold"/>
              </a:rPr>
              <a:t>غير مصرح به</a:t>
            </a:r>
          </a:p>
        </p:txBody>
      </p:sp>
      <p:sp>
        <p:nvSpPr>
          <p:cNvPr id="130" name="Rounded Rectangle 136">
            <a:extLst>
              <a:ext uri="{FF2B5EF4-FFF2-40B4-BE49-F238E27FC236}">
                <a16:creationId xmlns:a16="http://schemas.microsoft.com/office/drawing/2014/main" id="{7CB6C14C-4269-4307-A584-BC0AB95C7AD4}"/>
              </a:ext>
            </a:extLst>
          </p:cNvPr>
          <p:cNvSpPr/>
          <p:nvPr/>
        </p:nvSpPr>
        <p:spPr>
          <a:xfrm>
            <a:off x="3370298" y="3233902"/>
            <a:ext cx="4258737" cy="232586"/>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2400" b="1" i="0" u="none" strike="noStrike" kern="0" cap="none" spc="0" normalizeH="0" baseline="0" noProof="0" dirty="0">
                <a:ln>
                  <a:noFill/>
                </a:ln>
                <a:solidFill>
                  <a:srgbClr val="0D2547"/>
                </a:solidFill>
                <a:effectLst/>
                <a:uLnTx/>
                <a:uFillTx/>
                <a:latin typeface="Somar Light" panose="00000400000000000000" pitchFamily="50" charset="-78"/>
                <a:ea typeface="+mn-ea"/>
                <a:cs typeface="Symbio AR+LT"/>
              </a:rPr>
              <a:t>اصناف المحاضر الامنية</a:t>
            </a:r>
          </a:p>
        </p:txBody>
      </p:sp>
      <p:sp>
        <p:nvSpPr>
          <p:cNvPr id="131" name="Rounded Rectangle 108">
            <a:extLst>
              <a:ext uri="{FF2B5EF4-FFF2-40B4-BE49-F238E27FC236}">
                <a16:creationId xmlns:a16="http://schemas.microsoft.com/office/drawing/2014/main" id="{B5CE8761-8B03-46B9-B768-A9407921CC30}"/>
              </a:ext>
            </a:extLst>
          </p:cNvPr>
          <p:cNvSpPr/>
          <p:nvPr/>
        </p:nvSpPr>
        <p:spPr>
          <a:xfrm>
            <a:off x="3153006" y="4448986"/>
            <a:ext cx="4241708" cy="264486"/>
          </a:xfrm>
          <a:prstGeom prst="roundRect">
            <a:avLst/>
          </a:prstGeom>
          <a:solidFill>
            <a:schemeClr val="bg1"/>
          </a:solidFill>
          <a:ln>
            <a:noFill/>
          </a:ln>
          <a:effectLst>
            <a:outerShdw blurRad="50800" dist="38100" dir="8100000" algn="tr"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900" b="0" i="0" u="none" strike="noStrike" kern="1200" cap="none" spc="0" normalizeH="0" baseline="0" noProof="0" dirty="0">
                <a:ln>
                  <a:noFill/>
                </a:ln>
                <a:solidFill>
                  <a:srgbClr val="0D2547"/>
                </a:solidFill>
                <a:effectLst/>
                <a:uLnTx/>
                <a:uFillTx/>
                <a:latin typeface="Somar Medium" panose="00000600000000000000" pitchFamily="50" charset="-78"/>
                <a:ea typeface="+mn-ea"/>
                <a:cs typeface="Somar Medium" panose="00000600000000000000" pitchFamily="50" charset="-78"/>
              </a:rPr>
              <a:t>خمور |مادة مسكرة |مادة الكحول |كحولي |</a:t>
            </a:r>
            <a:r>
              <a:rPr kumimoji="0" lang="ar-SA" sz="900" b="0" i="0" u="none" strike="noStrike" kern="1200" cap="none" spc="0" normalizeH="0" baseline="0" noProof="0" dirty="0" err="1">
                <a:ln>
                  <a:noFill/>
                </a:ln>
                <a:solidFill>
                  <a:srgbClr val="0D2547"/>
                </a:solidFill>
                <a:effectLst/>
                <a:uLnTx/>
                <a:uFillTx/>
                <a:latin typeface="Somar Medium" panose="00000600000000000000" pitchFamily="50" charset="-78"/>
                <a:ea typeface="+mn-ea"/>
                <a:cs typeface="Somar Medium" panose="00000600000000000000" pitchFamily="50" charset="-78"/>
              </a:rPr>
              <a:t>المسكره</a:t>
            </a:r>
            <a:r>
              <a:rPr kumimoji="0" lang="ar-SA" sz="900" b="0" i="0" u="none" strike="noStrike" kern="1200" cap="none" spc="0" normalizeH="0" baseline="0" noProof="0" dirty="0">
                <a:ln>
                  <a:noFill/>
                </a:ln>
                <a:solidFill>
                  <a:srgbClr val="0D2547"/>
                </a:solidFill>
                <a:effectLst/>
                <a:uLnTx/>
                <a:uFillTx/>
                <a:latin typeface="Somar Medium" panose="00000600000000000000" pitchFamily="50" charset="-78"/>
                <a:ea typeface="+mn-ea"/>
                <a:cs typeface="Somar Medium" panose="00000600000000000000" pitchFamily="50" charset="-78"/>
              </a:rPr>
              <a:t> |ويسكي | روحية |فودكا | خمر </a:t>
            </a:r>
          </a:p>
        </p:txBody>
      </p:sp>
      <p:sp>
        <p:nvSpPr>
          <p:cNvPr id="133" name="Rounded Rectangle 108">
            <a:extLst>
              <a:ext uri="{FF2B5EF4-FFF2-40B4-BE49-F238E27FC236}">
                <a16:creationId xmlns:a16="http://schemas.microsoft.com/office/drawing/2014/main" id="{D9960EFF-62AD-469C-8815-2BFAA4649A3B}"/>
              </a:ext>
            </a:extLst>
          </p:cNvPr>
          <p:cNvSpPr/>
          <p:nvPr/>
        </p:nvSpPr>
        <p:spPr>
          <a:xfrm>
            <a:off x="7469428" y="4108140"/>
            <a:ext cx="1742476" cy="264485"/>
          </a:xfrm>
          <a:prstGeom prst="roundRect">
            <a:avLst/>
          </a:prstGeom>
          <a:solidFill>
            <a:schemeClr val="accent3">
              <a:lumMod val="75000"/>
            </a:schemeClr>
          </a:solidFill>
          <a:ln>
            <a:noFill/>
          </a:ln>
          <a:effectLst>
            <a:outerShdw blurRad="50800" dist="38100" dir="8100000" algn="tr"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1100" b="0" i="0" u="none" strike="noStrike" kern="1200" cap="none" spc="0" normalizeH="0" baseline="0" noProof="0" dirty="0">
                <a:ln>
                  <a:noFill/>
                </a:ln>
                <a:solidFill>
                  <a:srgbClr val="FFFFFF"/>
                </a:solidFill>
                <a:effectLst/>
                <a:uLnTx/>
                <a:uFillTx/>
                <a:latin typeface="Somar Medium" panose="00000600000000000000" pitchFamily="50" charset="-78"/>
                <a:ea typeface="+mn-ea"/>
                <a:cs typeface="Somar Medium" panose="00000600000000000000" pitchFamily="50" charset="-78"/>
              </a:rPr>
              <a:t>التصنيف </a:t>
            </a:r>
          </a:p>
        </p:txBody>
      </p:sp>
      <p:sp>
        <p:nvSpPr>
          <p:cNvPr id="134" name="Rounded Rectangle 108">
            <a:extLst>
              <a:ext uri="{FF2B5EF4-FFF2-40B4-BE49-F238E27FC236}">
                <a16:creationId xmlns:a16="http://schemas.microsoft.com/office/drawing/2014/main" id="{4E4EAD90-CAAB-4240-891C-AC2F64D1D3AD}"/>
              </a:ext>
            </a:extLst>
          </p:cNvPr>
          <p:cNvSpPr/>
          <p:nvPr/>
        </p:nvSpPr>
        <p:spPr>
          <a:xfrm>
            <a:off x="3153006" y="4102364"/>
            <a:ext cx="4241707" cy="264485"/>
          </a:xfrm>
          <a:prstGeom prst="roundRect">
            <a:avLst/>
          </a:prstGeom>
          <a:solidFill>
            <a:schemeClr val="accent3">
              <a:lumMod val="75000"/>
            </a:schemeClr>
          </a:solidFill>
          <a:ln>
            <a:noFill/>
          </a:ln>
          <a:effectLst>
            <a:outerShdw blurRad="50800" dist="38100" dir="8100000" algn="tr"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1100" b="0" i="0" u="none" strike="noStrike" kern="1200" cap="none" spc="0" normalizeH="0" baseline="0" noProof="0" dirty="0">
                <a:ln>
                  <a:noFill/>
                </a:ln>
                <a:solidFill>
                  <a:srgbClr val="FFFFFF"/>
                </a:solidFill>
                <a:effectLst/>
                <a:uLnTx/>
                <a:uFillTx/>
                <a:latin typeface="Somar Medium" panose="00000600000000000000" pitchFamily="50" charset="-78"/>
                <a:ea typeface="+mn-ea"/>
                <a:cs typeface="Somar Medium" panose="00000600000000000000" pitchFamily="50" charset="-78"/>
              </a:rPr>
              <a:t>كلمات مفتاحية - اصناف</a:t>
            </a:r>
          </a:p>
        </p:txBody>
      </p:sp>
      <p:sp>
        <p:nvSpPr>
          <p:cNvPr id="2" name="Slide Number Placeholder 1"/>
          <p:cNvSpPr>
            <a:spLocks noGrp="1"/>
          </p:cNvSpPr>
          <p:nvPr>
            <p:ph type="sldNum" sz="quarter" idx="12"/>
          </p:nvPr>
        </p:nvSpPr>
        <p:spPr/>
        <p:txBody>
          <a:bodyPr/>
          <a:lstStyle/>
          <a:p>
            <a:fld id="{008E1BDA-5E07-414A-8101-29DABEB15B19}" type="slidenum">
              <a:rPr lang="en-US" smtClean="0"/>
              <a:t>96</a:t>
            </a:fld>
            <a:endParaRPr lang="en-US"/>
          </a:p>
        </p:txBody>
      </p:sp>
      <p:sp>
        <p:nvSpPr>
          <p:cNvPr id="4" name="BJPseudoFooter">
            <a:extLst>
              <a:ext uri="{FF2B5EF4-FFF2-40B4-BE49-F238E27FC236}">
                <a16:creationId xmlns:a16="http://schemas.microsoft.com/office/drawing/2014/main" id="{A4344424-45F9-4A7E-B0FE-E544464CF825}"/>
              </a:ext>
            </a:extLst>
          </p:cNvPr>
          <p:cNvSpPr txBox="1"/>
          <p:nvPr>
            <p:custDataLst>
              <p:tags r:id="rId1"/>
            </p:custDataLst>
          </p:nvPr>
        </p:nvSpPr>
        <p:spPr>
          <a:xfrm>
            <a:off x="5772834" y="6496278"/>
            <a:ext cx="646331" cy="215444"/>
          </a:xfrm>
          <a:prstGeom prst="rect">
            <a:avLst/>
          </a:prstGeom>
          <a:noFill/>
        </p:spPr>
        <p:txBody>
          <a:bodyPr vert="horz" wrap="none" rtlCol="0" anchor="ctr" anchorCtr="0">
            <a:spAutoFit/>
          </a:bodyPr>
          <a:lstStyle/>
          <a:p>
            <a:pPr marL="0" algn="ctr" defTabSz="914400" rtl="1" eaLnBrk="1" latinLnBrk="0" hangingPunct="1"/>
            <a:r>
              <a:rPr lang="en-US" sz="800">
                <a:solidFill>
                  <a:srgbClr val="AEC90B"/>
                </a:solidFill>
                <a:latin typeface="Segoe UI" panose="020B0502040204020203" pitchFamily="34" charset="0"/>
              </a:rPr>
              <a:t>Public | </a:t>
            </a:r>
            <a:r>
              <a:rPr lang="ar-SA" sz="800">
                <a:solidFill>
                  <a:srgbClr val="AEC90B"/>
                </a:solidFill>
                <a:latin typeface="Segoe UI" panose="020B0502040204020203" pitchFamily="34" charset="0"/>
              </a:rPr>
              <a:t>عام</a:t>
            </a:r>
            <a:endParaRPr lang="en-US" sz="800">
              <a:solidFill>
                <a:srgbClr val="AEC90B"/>
              </a:solidFill>
              <a:latin typeface="Segoe UI" panose="020B0502040204020203" pitchFamily="34" charset="0"/>
            </a:endParaRPr>
          </a:p>
        </p:txBody>
      </p:sp>
    </p:spTree>
    <p:extLst>
      <p:ext uri="{BB962C8B-B14F-4D97-AF65-F5344CB8AC3E}">
        <p14:creationId xmlns:p14="http://schemas.microsoft.com/office/powerpoint/2010/main" val="426599790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Flowchart: Alternate Process 35">
            <a:hlinkClick r:id="" action="ppaction://noaction"/>
            <a:extLst>
              <a:ext uri="{FF2B5EF4-FFF2-40B4-BE49-F238E27FC236}">
                <a16:creationId xmlns:a16="http://schemas.microsoft.com/office/drawing/2014/main" id="{143CD89F-58D9-4F44-B679-06D47BAA663F}"/>
              </a:ext>
            </a:extLst>
          </p:cNvPr>
          <p:cNvSpPr/>
          <p:nvPr/>
        </p:nvSpPr>
        <p:spPr>
          <a:xfrm>
            <a:off x="1552318" y="4033487"/>
            <a:ext cx="8175764" cy="911692"/>
          </a:xfrm>
          <a:prstGeom prst="flowChartAlternateProcess">
            <a:avLst/>
          </a:prstGeom>
          <a:solidFill>
            <a:srgbClr val="FF8585">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900" b="1" i="0" u="none" strike="noStrike" kern="1200" cap="none" spc="0" normalizeH="0" baseline="0" noProof="0" dirty="0">
              <a:ln>
                <a:noFill/>
              </a:ln>
              <a:solidFill>
                <a:srgbClr val="E6E6E6">
                  <a:lumMod val="25000"/>
                </a:srgbClr>
              </a:solidFill>
              <a:effectLst/>
              <a:uLnTx/>
              <a:uFillTx/>
              <a:latin typeface="SST Arabic" panose="020B0504030504020204" pitchFamily="34" charset="-78"/>
              <a:ea typeface="+mn-ea"/>
              <a:cs typeface="Somar Bold"/>
            </a:endParaRPr>
          </a:p>
        </p:txBody>
      </p:sp>
      <p:sp>
        <p:nvSpPr>
          <p:cNvPr id="139" name="Flowchart: Alternate Process 138">
            <a:hlinkClick r:id="" action="ppaction://noaction"/>
            <a:extLst>
              <a:ext uri="{FF2B5EF4-FFF2-40B4-BE49-F238E27FC236}">
                <a16:creationId xmlns:a16="http://schemas.microsoft.com/office/drawing/2014/main" id="{5915A24A-CB99-4A8A-8460-F6E1604684C8}"/>
              </a:ext>
            </a:extLst>
          </p:cNvPr>
          <p:cNvSpPr/>
          <p:nvPr/>
        </p:nvSpPr>
        <p:spPr>
          <a:xfrm>
            <a:off x="1531795" y="3137606"/>
            <a:ext cx="8196287" cy="427055"/>
          </a:xfrm>
          <a:prstGeom prst="flowChartAlternateProcess">
            <a:avLst/>
          </a:prstGeom>
          <a:solidFill>
            <a:schemeClr val="bg1">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0D2547">
                  <a:lumMod val="90000"/>
                  <a:lumOff val="10000"/>
                </a:srgbClr>
              </a:solidFill>
              <a:effectLst/>
              <a:uLnTx/>
              <a:uFillTx/>
              <a:latin typeface="SST Arabic" panose="020B0504030504020204" pitchFamily="34" charset="-78"/>
              <a:ea typeface="+mn-ea"/>
              <a:cs typeface="SST Arabic" panose="020B0504030504020204" pitchFamily="34" charset="-78"/>
            </a:endParaRPr>
          </a:p>
        </p:txBody>
      </p:sp>
      <p:sp>
        <p:nvSpPr>
          <p:cNvPr id="102" name="Flowchart: Alternate Process 101">
            <a:hlinkClick r:id="" action="ppaction://noaction"/>
            <a:extLst>
              <a:ext uri="{FF2B5EF4-FFF2-40B4-BE49-F238E27FC236}">
                <a16:creationId xmlns:a16="http://schemas.microsoft.com/office/drawing/2014/main" id="{26F41F53-878F-43A2-8C8A-98B88535D884}"/>
              </a:ext>
            </a:extLst>
          </p:cNvPr>
          <p:cNvSpPr/>
          <p:nvPr/>
        </p:nvSpPr>
        <p:spPr>
          <a:xfrm>
            <a:off x="1531795" y="3619478"/>
            <a:ext cx="8175764" cy="273900"/>
          </a:xfrm>
          <a:prstGeom prst="flowChartAlternateProcess">
            <a:avLst/>
          </a:prstGeom>
          <a:solidFill>
            <a:schemeClr val="bg1">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0D2547">
                  <a:lumMod val="90000"/>
                  <a:lumOff val="10000"/>
                </a:srgbClr>
              </a:solidFill>
              <a:effectLst/>
              <a:uLnTx/>
              <a:uFillTx/>
              <a:latin typeface="SST Arabic" panose="020B0504030504020204" pitchFamily="34" charset="-78"/>
              <a:ea typeface="+mn-ea"/>
              <a:cs typeface="SST Arabic" panose="020B0504030504020204" pitchFamily="34" charset="-78"/>
            </a:endParaRPr>
          </a:p>
        </p:txBody>
      </p:sp>
      <p:sp>
        <p:nvSpPr>
          <p:cNvPr id="103" name="Rectangle 102">
            <a:hlinkClick r:id="" action="ppaction://noaction"/>
            <a:extLst>
              <a:ext uri="{FF2B5EF4-FFF2-40B4-BE49-F238E27FC236}">
                <a16:creationId xmlns:a16="http://schemas.microsoft.com/office/drawing/2014/main" id="{2E7F1A5C-25CE-46FC-B9DD-BCB86826C388}"/>
              </a:ext>
            </a:extLst>
          </p:cNvPr>
          <p:cNvSpPr/>
          <p:nvPr/>
        </p:nvSpPr>
        <p:spPr>
          <a:xfrm>
            <a:off x="7052848" y="3625644"/>
            <a:ext cx="576188" cy="410395"/>
          </a:xfrm>
          <a:prstGeom prst="rect">
            <a:avLst/>
          </a:prstGeom>
          <a:solidFill>
            <a:srgbClr val="FF8585">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900" b="1" i="0" u="none" strike="noStrike" kern="1200" cap="none" spc="0" normalizeH="0" baseline="0" noProof="0" dirty="0">
              <a:ln>
                <a:noFill/>
              </a:ln>
              <a:solidFill>
                <a:srgbClr val="E6E6E6">
                  <a:lumMod val="25000"/>
                </a:srgbClr>
              </a:solidFill>
              <a:effectLst/>
              <a:uLnTx/>
              <a:uFillTx/>
              <a:latin typeface="SST Arabic" panose="020B0504030504020204" pitchFamily="34" charset="-78"/>
              <a:ea typeface="+mn-ea"/>
              <a:cs typeface="Somar Bold"/>
            </a:endParaRPr>
          </a:p>
        </p:txBody>
      </p:sp>
      <p:sp>
        <p:nvSpPr>
          <p:cNvPr id="106" name="Rounded Rectangle 108">
            <a:extLst>
              <a:ext uri="{FF2B5EF4-FFF2-40B4-BE49-F238E27FC236}">
                <a16:creationId xmlns:a16="http://schemas.microsoft.com/office/drawing/2014/main" id="{3F8AA391-09ED-445F-9BE9-A7D27B7C6313}"/>
              </a:ext>
            </a:extLst>
          </p:cNvPr>
          <p:cNvSpPr/>
          <p:nvPr/>
        </p:nvSpPr>
        <p:spPr>
          <a:xfrm>
            <a:off x="7464966" y="4448986"/>
            <a:ext cx="1742476" cy="264485"/>
          </a:xfrm>
          <a:prstGeom prst="roundRect">
            <a:avLst/>
          </a:prstGeom>
          <a:solidFill>
            <a:schemeClr val="bg1"/>
          </a:solidFill>
          <a:ln>
            <a:noFill/>
          </a:ln>
          <a:effectLst>
            <a:outerShdw blurRad="50800" dist="38100" dir="8100000" algn="tr"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D2547"/>
                </a:solidFill>
                <a:effectLst/>
                <a:uLnTx/>
                <a:uFillTx/>
                <a:latin typeface="Somar Medium" panose="00000600000000000000" pitchFamily="50" charset="-78"/>
                <a:ea typeface="+mn-ea"/>
                <a:cs typeface="Somar Medium" panose="00000600000000000000" pitchFamily="50" charset="-78"/>
              </a:rPr>
              <a:t>"Weapons and explosives/Smuggling"</a:t>
            </a:r>
            <a:endParaRPr kumimoji="0" lang="ar-SA" sz="900" b="0" i="0" u="none" strike="noStrike" kern="1200" cap="none" spc="0" normalizeH="0" baseline="0" noProof="0" dirty="0">
              <a:ln>
                <a:noFill/>
              </a:ln>
              <a:solidFill>
                <a:srgbClr val="0D2547"/>
              </a:solidFill>
              <a:effectLst/>
              <a:uLnTx/>
              <a:uFillTx/>
              <a:latin typeface="Somar Medium" panose="00000600000000000000" pitchFamily="50" charset="-78"/>
              <a:ea typeface="+mn-ea"/>
              <a:cs typeface="Somar Medium" panose="00000600000000000000" pitchFamily="50" charset="-78"/>
            </a:endParaRPr>
          </a:p>
        </p:txBody>
      </p:sp>
      <p:sp>
        <p:nvSpPr>
          <p:cNvPr id="109" name="Rounded Rectangle 135">
            <a:extLst>
              <a:ext uri="{FF2B5EF4-FFF2-40B4-BE49-F238E27FC236}">
                <a16:creationId xmlns:a16="http://schemas.microsoft.com/office/drawing/2014/main" id="{F2869BAF-ECBE-42D4-9D17-68C51D99BAF5}"/>
              </a:ext>
            </a:extLst>
          </p:cNvPr>
          <p:cNvSpPr/>
          <p:nvPr/>
        </p:nvSpPr>
        <p:spPr>
          <a:xfrm>
            <a:off x="8651856" y="3623091"/>
            <a:ext cx="990671" cy="24577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900" b="0" i="0" u="none" strike="noStrike" kern="0" cap="none" spc="0" normalizeH="0" baseline="0" noProof="0" dirty="0">
                <a:ln>
                  <a:noFill/>
                </a:ln>
                <a:solidFill>
                  <a:srgbClr val="FF0000"/>
                </a:solidFill>
                <a:effectLst/>
                <a:uLnTx/>
                <a:uFillTx/>
                <a:latin typeface="Somar Light" panose="00000400000000000000" pitchFamily="50" charset="-78"/>
                <a:ea typeface="+mn-ea"/>
                <a:cs typeface="Somar Bold"/>
              </a:rPr>
              <a:t>المخدرات</a:t>
            </a:r>
          </a:p>
        </p:txBody>
      </p:sp>
      <p:sp>
        <p:nvSpPr>
          <p:cNvPr id="110" name="Rounded Rectangle 135">
            <a:extLst>
              <a:ext uri="{FF2B5EF4-FFF2-40B4-BE49-F238E27FC236}">
                <a16:creationId xmlns:a16="http://schemas.microsoft.com/office/drawing/2014/main" id="{4373962C-DD48-4724-A4CD-0C6F9DD4E148}"/>
              </a:ext>
            </a:extLst>
          </p:cNvPr>
          <p:cNvSpPr/>
          <p:nvPr/>
        </p:nvSpPr>
        <p:spPr>
          <a:xfrm>
            <a:off x="8030188" y="3629978"/>
            <a:ext cx="990671" cy="24577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900" b="0" i="0" u="none" strike="noStrike" kern="0" cap="none" spc="0" normalizeH="0" baseline="0" noProof="0" dirty="0">
                <a:ln>
                  <a:noFill/>
                </a:ln>
                <a:solidFill>
                  <a:srgbClr val="FF0000"/>
                </a:solidFill>
                <a:effectLst/>
                <a:uLnTx/>
                <a:uFillTx/>
                <a:latin typeface="Somar Light" panose="00000400000000000000" pitchFamily="50" charset="-78"/>
                <a:ea typeface="+mn-ea"/>
                <a:cs typeface="Somar Bold"/>
              </a:rPr>
              <a:t>التبغ</a:t>
            </a:r>
          </a:p>
        </p:txBody>
      </p:sp>
      <p:sp>
        <p:nvSpPr>
          <p:cNvPr id="111" name="Rounded Rectangle 135">
            <a:extLst>
              <a:ext uri="{FF2B5EF4-FFF2-40B4-BE49-F238E27FC236}">
                <a16:creationId xmlns:a16="http://schemas.microsoft.com/office/drawing/2014/main" id="{5B1236D3-5408-4EE0-BA30-9F85A8705811}"/>
              </a:ext>
            </a:extLst>
          </p:cNvPr>
          <p:cNvSpPr/>
          <p:nvPr/>
        </p:nvSpPr>
        <p:spPr>
          <a:xfrm>
            <a:off x="7305409" y="3625301"/>
            <a:ext cx="1238234" cy="24577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900" b="0" i="0" u="none" strike="noStrike" kern="0" cap="none" spc="0" normalizeH="0" baseline="0" noProof="0" dirty="0">
                <a:ln>
                  <a:noFill/>
                </a:ln>
                <a:solidFill>
                  <a:srgbClr val="FF0000"/>
                </a:solidFill>
                <a:effectLst/>
                <a:uLnTx/>
                <a:uFillTx/>
                <a:latin typeface="Somar Light" panose="00000400000000000000" pitchFamily="50" charset="-78"/>
                <a:ea typeface="+mn-ea"/>
                <a:cs typeface="Somar Bold"/>
              </a:rPr>
              <a:t>الكحول</a:t>
            </a:r>
          </a:p>
        </p:txBody>
      </p:sp>
      <p:sp>
        <p:nvSpPr>
          <p:cNvPr id="112" name="Rounded Rectangle 135">
            <a:extLst>
              <a:ext uri="{FF2B5EF4-FFF2-40B4-BE49-F238E27FC236}">
                <a16:creationId xmlns:a16="http://schemas.microsoft.com/office/drawing/2014/main" id="{6FB8E87E-68C6-45CA-A2AD-76C0FA5EC1A5}"/>
              </a:ext>
            </a:extLst>
          </p:cNvPr>
          <p:cNvSpPr/>
          <p:nvPr/>
        </p:nvSpPr>
        <p:spPr>
          <a:xfrm>
            <a:off x="6674859" y="3632424"/>
            <a:ext cx="1332404" cy="24577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900" b="0" i="0" u="none" strike="noStrike" kern="0" cap="none" spc="0" normalizeH="0" baseline="0" noProof="0" dirty="0">
                <a:ln>
                  <a:noFill/>
                </a:ln>
                <a:solidFill>
                  <a:srgbClr val="FF0000"/>
                </a:solidFill>
                <a:effectLst/>
                <a:uLnTx/>
                <a:uFillTx/>
                <a:latin typeface="Somar Light" panose="00000400000000000000" pitchFamily="50" charset="-78"/>
                <a:ea typeface="+mn-ea"/>
                <a:cs typeface="Somar Bold"/>
              </a:rPr>
              <a:t>الاسلحة</a:t>
            </a:r>
          </a:p>
        </p:txBody>
      </p:sp>
      <p:sp>
        <p:nvSpPr>
          <p:cNvPr id="113" name="Rounded Rectangle 135">
            <a:extLst>
              <a:ext uri="{FF2B5EF4-FFF2-40B4-BE49-F238E27FC236}">
                <a16:creationId xmlns:a16="http://schemas.microsoft.com/office/drawing/2014/main" id="{13568E18-9F36-4B30-B066-403F6AD94BA8}"/>
              </a:ext>
            </a:extLst>
          </p:cNvPr>
          <p:cNvSpPr/>
          <p:nvPr/>
        </p:nvSpPr>
        <p:spPr>
          <a:xfrm>
            <a:off x="4880292" y="3638789"/>
            <a:ext cx="990671" cy="24577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900" b="0" i="0" u="none" strike="noStrike" kern="0" cap="none" spc="0" normalizeH="0" baseline="0" noProof="0" dirty="0">
                <a:ln>
                  <a:noFill/>
                </a:ln>
                <a:solidFill>
                  <a:srgbClr val="FF9933"/>
                </a:solidFill>
                <a:effectLst/>
                <a:uLnTx/>
                <a:uFillTx/>
                <a:latin typeface="Somar Light" panose="00000400000000000000" pitchFamily="50" charset="-78"/>
                <a:ea typeface="+mn-ea"/>
                <a:cs typeface="Somar Bold"/>
              </a:rPr>
              <a:t>ممنوعات</a:t>
            </a:r>
          </a:p>
        </p:txBody>
      </p:sp>
      <p:sp>
        <p:nvSpPr>
          <p:cNvPr id="114" name="Rounded Rectangle 135">
            <a:extLst>
              <a:ext uri="{FF2B5EF4-FFF2-40B4-BE49-F238E27FC236}">
                <a16:creationId xmlns:a16="http://schemas.microsoft.com/office/drawing/2014/main" id="{FA2447DF-3F8A-4305-953A-26FE50CFA86B}"/>
              </a:ext>
            </a:extLst>
          </p:cNvPr>
          <p:cNvSpPr/>
          <p:nvPr/>
        </p:nvSpPr>
        <p:spPr>
          <a:xfrm>
            <a:off x="4148483" y="3612355"/>
            <a:ext cx="990671" cy="24577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ar-SA" sz="900" b="0" i="0" u="none" strike="noStrike" kern="0" cap="none" spc="0" normalizeH="0" baseline="0" noProof="0" dirty="0">
              <a:ln>
                <a:noFill/>
              </a:ln>
              <a:solidFill>
                <a:srgbClr val="0D2547"/>
              </a:solidFill>
              <a:effectLst/>
              <a:uLnTx/>
              <a:uFillTx/>
              <a:latin typeface="Somar Light" panose="00000400000000000000" pitchFamily="50" charset="-78"/>
              <a:ea typeface="+mn-ea"/>
              <a:cs typeface="Symbio AR+LT"/>
            </a:endParaRPr>
          </a:p>
        </p:txBody>
      </p:sp>
      <p:sp>
        <p:nvSpPr>
          <p:cNvPr id="115" name="Rounded Rectangle 136">
            <a:extLst>
              <a:ext uri="{FF2B5EF4-FFF2-40B4-BE49-F238E27FC236}">
                <a16:creationId xmlns:a16="http://schemas.microsoft.com/office/drawing/2014/main" id="{DA71C3A5-F83E-418C-B6DF-B5669DD4C29E}"/>
              </a:ext>
            </a:extLst>
          </p:cNvPr>
          <p:cNvSpPr/>
          <p:nvPr/>
        </p:nvSpPr>
        <p:spPr>
          <a:xfrm>
            <a:off x="5593763" y="3631997"/>
            <a:ext cx="990671" cy="24577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900" b="0" i="0" u="none" strike="noStrike" kern="0" cap="none" spc="0" normalizeH="0" baseline="0" noProof="0" dirty="0">
                <a:ln>
                  <a:noFill/>
                </a:ln>
                <a:solidFill>
                  <a:srgbClr val="FF0000"/>
                </a:solidFill>
                <a:effectLst/>
                <a:uLnTx/>
                <a:uFillTx/>
                <a:latin typeface="Somar Light" panose="00000400000000000000" pitchFamily="50" charset="-78"/>
                <a:ea typeface="+mn-ea"/>
                <a:cs typeface="Somar Bold"/>
              </a:rPr>
              <a:t>ذهب واموال</a:t>
            </a:r>
          </a:p>
        </p:txBody>
      </p:sp>
      <p:sp>
        <p:nvSpPr>
          <p:cNvPr id="120" name="Rounded Rectangle 136">
            <a:extLst>
              <a:ext uri="{FF2B5EF4-FFF2-40B4-BE49-F238E27FC236}">
                <a16:creationId xmlns:a16="http://schemas.microsoft.com/office/drawing/2014/main" id="{27CF289D-F6F0-4A44-BAB5-5D8D6709B389}"/>
              </a:ext>
            </a:extLst>
          </p:cNvPr>
          <p:cNvSpPr/>
          <p:nvPr/>
        </p:nvSpPr>
        <p:spPr>
          <a:xfrm>
            <a:off x="6271478" y="3635395"/>
            <a:ext cx="990671" cy="24577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900" b="0" i="0" u="none" strike="noStrike" kern="0" cap="none" spc="0" normalizeH="0" baseline="0" noProof="0" dirty="0">
                <a:ln>
                  <a:noFill/>
                </a:ln>
                <a:solidFill>
                  <a:srgbClr val="FF0000"/>
                </a:solidFill>
                <a:effectLst/>
                <a:uLnTx/>
                <a:uFillTx/>
                <a:latin typeface="Somar Light" panose="00000400000000000000" pitchFamily="50" charset="-78"/>
                <a:ea typeface="+mn-ea"/>
                <a:cs typeface="Somar Bold"/>
              </a:rPr>
              <a:t>اشخاص</a:t>
            </a:r>
          </a:p>
        </p:txBody>
      </p:sp>
      <p:sp>
        <p:nvSpPr>
          <p:cNvPr id="121" name="Rounded Rectangle 136">
            <a:extLst>
              <a:ext uri="{FF2B5EF4-FFF2-40B4-BE49-F238E27FC236}">
                <a16:creationId xmlns:a16="http://schemas.microsoft.com/office/drawing/2014/main" id="{1F7C79AD-5648-4568-9573-071AE815CB58}"/>
              </a:ext>
            </a:extLst>
          </p:cNvPr>
          <p:cNvSpPr/>
          <p:nvPr/>
        </p:nvSpPr>
        <p:spPr>
          <a:xfrm>
            <a:off x="2379627" y="3629978"/>
            <a:ext cx="990671" cy="24577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900" b="0" i="0" u="none" strike="noStrike" kern="0" cap="none" spc="0" normalizeH="0" baseline="0" noProof="0" dirty="0">
                <a:ln>
                  <a:noFill/>
                </a:ln>
                <a:solidFill>
                  <a:srgbClr val="FF9933"/>
                </a:solidFill>
                <a:effectLst/>
                <a:uLnTx/>
                <a:uFillTx/>
                <a:latin typeface="Somar Light" panose="00000400000000000000" pitchFamily="50" charset="-78"/>
                <a:ea typeface="+mn-ea"/>
                <a:cs typeface="Somar Bold"/>
              </a:rPr>
              <a:t>العاب نارية</a:t>
            </a:r>
          </a:p>
        </p:txBody>
      </p:sp>
      <p:sp>
        <p:nvSpPr>
          <p:cNvPr id="122" name="Rounded Rectangle 136">
            <a:extLst>
              <a:ext uri="{FF2B5EF4-FFF2-40B4-BE49-F238E27FC236}">
                <a16:creationId xmlns:a16="http://schemas.microsoft.com/office/drawing/2014/main" id="{E9661418-1DAE-4CAD-B0AF-0AC9CC678C2B}"/>
              </a:ext>
            </a:extLst>
          </p:cNvPr>
          <p:cNvSpPr/>
          <p:nvPr/>
        </p:nvSpPr>
        <p:spPr>
          <a:xfrm>
            <a:off x="3045907" y="3638789"/>
            <a:ext cx="990671" cy="24577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900" b="0" i="0" u="none" strike="noStrike" kern="0" cap="none" spc="0" normalizeH="0" baseline="0" noProof="0" dirty="0">
                <a:ln>
                  <a:noFill/>
                </a:ln>
                <a:solidFill>
                  <a:srgbClr val="FF9933"/>
                </a:solidFill>
                <a:effectLst/>
                <a:uLnTx/>
                <a:uFillTx/>
                <a:latin typeface="Somar Light" panose="00000400000000000000" pitchFamily="50" charset="-78"/>
                <a:ea typeface="+mn-ea"/>
                <a:cs typeface="Somar Bold"/>
              </a:rPr>
              <a:t>مقيدة</a:t>
            </a:r>
          </a:p>
        </p:txBody>
      </p:sp>
      <p:sp>
        <p:nvSpPr>
          <p:cNvPr id="123" name="Rounded Rectangle 136">
            <a:extLst>
              <a:ext uri="{FF2B5EF4-FFF2-40B4-BE49-F238E27FC236}">
                <a16:creationId xmlns:a16="http://schemas.microsoft.com/office/drawing/2014/main" id="{F484C01F-CE57-4F75-A8E9-D92DBB7C4EDB}"/>
              </a:ext>
            </a:extLst>
          </p:cNvPr>
          <p:cNvSpPr/>
          <p:nvPr/>
        </p:nvSpPr>
        <p:spPr>
          <a:xfrm>
            <a:off x="4258624" y="3638789"/>
            <a:ext cx="990671" cy="24577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900" b="0" i="0" u="none" strike="noStrike" kern="0" cap="none" spc="0" normalizeH="0" baseline="0" noProof="0" dirty="0">
                <a:ln>
                  <a:noFill/>
                </a:ln>
                <a:solidFill>
                  <a:srgbClr val="FF9933"/>
                </a:solidFill>
                <a:effectLst/>
                <a:uLnTx/>
                <a:uFillTx/>
                <a:latin typeface="Somar Light" panose="00000400000000000000" pitchFamily="50" charset="-78"/>
                <a:ea typeface="+mn-ea"/>
                <a:cs typeface="Somar Bold"/>
              </a:rPr>
              <a:t>مستندات</a:t>
            </a:r>
          </a:p>
        </p:txBody>
      </p:sp>
      <p:sp>
        <p:nvSpPr>
          <p:cNvPr id="124" name="Rounded Rectangle 136">
            <a:extLst>
              <a:ext uri="{FF2B5EF4-FFF2-40B4-BE49-F238E27FC236}">
                <a16:creationId xmlns:a16="http://schemas.microsoft.com/office/drawing/2014/main" id="{6DAE590F-C777-4BB4-9D84-7A7C5CBC18B4}"/>
              </a:ext>
            </a:extLst>
          </p:cNvPr>
          <p:cNvSpPr/>
          <p:nvPr/>
        </p:nvSpPr>
        <p:spPr>
          <a:xfrm>
            <a:off x="3623993" y="3629978"/>
            <a:ext cx="990671" cy="24577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900" b="0" i="0" u="none" strike="noStrike" kern="0" cap="none" spc="0" normalizeH="0" baseline="0" noProof="0" dirty="0">
                <a:ln>
                  <a:noFill/>
                </a:ln>
                <a:solidFill>
                  <a:srgbClr val="FF9933"/>
                </a:solidFill>
                <a:effectLst/>
                <a:uLnTx/>
                <a:uFillTx/>
                <a:latin typeface="Somar Light" panose="00000400000000000000" pitchFamily="50" charset="-78"/>
                <a:ea typeface="+mn-ea"/>
                <a:cs typeface="Somar Bold"/>
              </a:rPr>
              <a:t>حيوانات</a:t>
            </a:r>
          </a:p>
        </p:txBody>
      </p:sp>
      <p:sp>
        <p:nvSpPr>
          <p:cNvPr id="125" name="Rounded Rectangle 136">
            <a:extLst>
              <a:ext uri="{FF2B5EF4-FFF2-40B4-BE49-F238E27FC236}">
                <a16:creationId xmlns:a16="http://schemas.microsoft.com/office/drawing/2014/main" id="{5BAE4281-56CE-4798-AC05-5DEC784947FB}"/>
              </a:ext>
            </a:extLst>
          </p:cNvPr>
          <p:cNvSpPr/>
          <p:nvPr/>
        </p:nvSpPr>
        <p:spPr>
          <a:xfrm>
            <a:off x="1552318" y="3615241"/>
            <a:ext cx="990671" cy="24577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900" b="0" i="0" u="none" strike="noStrike" kern="0" cap="none" spc="0" normalizeH="0" baseline="0" noProof="0" dirty="0">
                <a:ln>
                  <a:noFill/>
                </a:ln>
                <a:solidFill>
                  <a:srgbClr val="FF9933"/>
                </a:solidFill>
                <a:effectLst/>
                <a:uLnTx/>
                <a:uFillTx/>
                <a:latin typeface="Somar Light" panose="00000400000000000000" pitchFamily="50" charset="-78"/>
                <a:ea typeface="+mn-ea"/>
                <a:cs typeface="Somar Bold"/>
              </a:rPr>
              <a:t>غير مصرح به</a:t>
            </a:r>
          </a:p>
        </p:txBody>
      </p:sp>
      <p:sp>
        <p:nvSpPr>
          <p:cNvPr id="130" name="Rounded Rectangle 136">
            <a:extLst>
              <a:ext uri="{FF2B5EF4-FFF2-40B4-BE49-F238E27FC236}">
                <a16:creationId xmlns:a16="http://schemas.microsoft.com/office/drawing/2014/main" id="{7CB6C14C-4269-4307-A584-BC0AB95C7AD4}"/>
              </a:ext>
            </a:extLst>
          </p:cNvPr>
          <p:cNvSpPr/>
          <p:nvPr/>
        </p:nvSpPr>
        <p:spPr>
          <a:xfrm>
            <a:off x="3370298" y="3233902"/>
            <a:ext cx="4258737" cy="232586"/>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2400" b="1" i="0" u="none" strike="noStrike" kern="0" cap="none" spc="0" normalizeH="0" baseline="0" noProof="0" dirty="0">
                <a:ln>
                  <a:noFill/>
                </a:ln>
                <a:solidFill>
                  <a:srgbClr val="0D2547"/>
                </a:solidFill>
                <a:effectLst/>
                <a:uLnTx/>
                <a:uFillTx/>
                <a:latin typeface="Somar Light" panose="00000400000000000000" pitchFamily="50" charset="-78"/>
                <a:ea typeface="+mn-ea"/>
                <a:cs typeface="Symbio AR+LT"/>
              </a:rPr>
              <a:t>اصناف المحاضر الامنية</a:t>
            </a:r>
          </a:p>
        </p:txBody>
      </p:sp>
      <p:sp>
        <p:nvSpPr>
          <p:cNvPr id="131" name="Rounded Rectangle 108">
            <a:extLst>
              <a:ext uri="{FF2B5EF4-FFF2-40B4-BE49-F238E27FC236}">
                <a16:creationId xmlns:a16="http://schemas.microsoft.com/office/drawing/2014/main" id="{B5CE8761-8B03-46B9-B768-A9407921CC30}"/>
              </a:ext>
            </a:extLst>
          </p:cNvPr>
          <p:cNvSpPr/>
          <p:nvPr/>
        </p:nvSpPr>
        <p:spPr>
          <a:xfrm>
            <a:off x="3153006" y="4448986"/>
            <a:ext cx="4241708" cy="264486"/>
          </a:xfrm>
          <a:prstGeom prst="roundRect">
            <a:avLst/>
          </a:prstGeom>
          <a:solidFill>
            <a:schemeClr val="bg1"/>
          </a:solidFill>
          <a:ln>
            <a:noFill/>
          </a:ln>
          <a:effectLst>
            <a:outerShdw blurRad="50800" dist="38100" dir="8100000" algn="tr"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900" b="0" i="0" u="none" strike="noStrike" kern="1200" cap="none" spc="0" normalizeH="0" baseline="0" noProof="0" dirty="0">
                <a:ln>
                  <a:noFill/>
                </a:ln>
                <a:solidFill>
                  <a:srgbClr val="0D2547"/>
                </a:solidFill>
                <a:effectLst/>
                <a:uLnTx/>
                <a:uFillTx/>
                <a:latin typeface="Somar Medium" panose="00000600000000000000" pitchFamily="50" charset="-78"/>
                <a:ea typeface="+mn-ea"/>
                <a:cs typeface="Somar Medium" panose="00000600000000000000" pitchFamily="50" charset="-78"/>
              </a:rPr>
              <a:t>ذخيرة | أسلحة | متفجرات | مسدس | صواريخ | سلاح | بندقية | طلقة | رصاص | مسدس</a:t>
            </a:r>
          </a:p>
        </p:txBody>
      </p:sp>
      <p:sp>
        <p:nvSpPr>
          <p:cNvPr id="133" name="Rounded Rectangle 108">
            <a:extLst>
              <a:ext uri="{FF2B5EF4-FFF2-40B4-BE49-F238E27FC236}">
                <a16:creationId xmlns:a16="http://schemas.microsoft.com/office/drawing/2014/main" id="{D9960EFF-62AD-469C-8815-2BFAA4649A3B}"/>
              </a:ext>
            </a:extLst>
          </p:cNvPr>
          <p:cNvSpPr/>
          <p:nvPr/>
        </p:nvSpPr>
        <p:spPr>
          <a:xfrm>
            <a:off x="7469428" y="4108140"/>
            <a:ext cx="1742476" cy="264485"/>
          </a:xfrm>
          <a:prstGeom prst="roundRect">
            <a:avLst/>
          </a:prstGeom>
          <a:solidFill>
            <a:schemeClr val="accent3">
              <a:lumMod val="75000"/>
            </a:schemeClr>
          </a:solidFill>
          <a:ln>
            <a:noFill/>
          </a:ln>
          <a:effectLst>
            <a:outerShdw blurRad="50800" dist="38100" dir="8100000" algn="tr"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1100" b="0" i="0" u="none" strike="noStrike" kern="1200" cap="none" spc="0" normalizeH="0" baseline="0" noProof="0" dirty="0">
                <a:ln>
                  <a:noFill/>
                </a:ln>
                <a:solidFill>
                  <a:srgbClr val="FFFFFF"/>
                </a:solidFill>
                <a:effectLst/>
                <a:uLnTx/>
                <a:uFillTx/>
                <a:latin typeface="Somar Medium" panose="00000600000000000000" pitchFamily="50" charset="-78"/>
                <a:ea typeface="+mn-ea"/>
                <a:cs typeface="Somar Medium" panose="00000600000000000000" pitchFamily="50" charset="-78"/>
              </a:rPr>
              <a:t>التصنيف </a:t>
            </a:r>
          </a:p>
        </p:txBody>
      </p:sp>
      <p:sp>
        <p:nvSpPr>
          <p:cNvPr id="134" name="Rounded Rectangle 108">
            <a:extLst>
              <a:ext uri="{FF2B5EF4-FFF2-40B4-BE49-F238E27FC236}">
                <a16:creationId xmlns:a16="http://schemas.microsoft.com/office/drawing/2014/main" id="{4E4EAD90-CAAB-4240-891C-AC2F64D1D3AD}"/>
              </a:ext>
            </a:extLst>
          </p:cNvPr>
          <p:cNvSpPr/>
          <p:nvPr/>
        </p:nvSpPr>
        <p:spPr>
          <a:xfrm>
            <a:off x="3153006" y="4102364"/>
            <a:ext cx="4241707" cy="264485"/>
          </a:xfrm>
          <a:prstGeom prst="roundRect">
            <a:avLst/>
          </a:prstGeom>
          <a:solidFill>
            <a:schemeClr val="accent3">
              <a:lumMod val="75000"/>
            </a:schemeClr>
          </a:solidFill>
          <a:ln>
            <a:noFill/>
          </a:ln>
          <a:effectLst>
            <a:outerShdw blurRad="50800" dist="38100" dir="8100000" algn="tr"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1100" b="0" i="0" u="none" strike="noStrike" kern="1200" cap="none" spc="0" normalizeH="0" baseline="0" noProof="0" dirty="0">
                <a:ln>
                  <a:noFill/>
                </a:ln>
                <a:solidFill>
                  <a:srgbClr val="FFFFFF"/>
                </a:solidFill>
                <a:effectLst/>
                <a:uLnTx/>
                <a:uFillTx/>
                <a:latin typeface="Somar Medium" panose="00000600000000000000" pitchFamily="50" charset="-78"/>
                <a:ea typeface="+mn-ea"/>
                <a:cs typeface="Somar Medium" panose="00000600000000000000" pitchFamily="50" charset="-78"/>
              </a:rPr>
              <a:t>كلمات مفتاحية - اصناف</a:t>
            </a:r>
          </a:p>
        </p:txBody>
      </p:sp>
      <p:sp>
        <p:nvSpPr>
          <p:cNvPr id="2" name="Slide Number Placeholder 1"/>
          <p:cNvSpPr>
            <a:spLocks noGrp="1"/>
          </p:cNvSpPr>
          <p:nvPr>
            <p:ph type="sldNum" sz="quarter" idx="12"/>
          </p:nvPr>
        </p:nvSpPr>
        <p:spPr/>
        <p:txBody>
          <a:bodyPr/>
          <a:lstStyle/>
          <a:p>
            <a:fld id="{008E1BDA-5E07-414A-8101-29DABEB15B19}" type="slidenum">
              <a:rPr lang="en-US" smtClean="0"/>
              <a:t>97</a:t>
            </a:fld>
            <a:endParaRPr lang="en-US"/>
          </a:p>
        </p:txBody>
      </p:sp>
      <p:sp>
        <p:nvSpPr>
          <p:cNvPr id="4" name="BJPseudoFooter">
            <a:extLst>
              <a:ext uri="{FF2B5EF4-FFF2-40B4-BE49-F238E27FC236}">
                <a16:creationId xmlns:a16="http://schemas.microsoft.com/office/drawing/2014/main" id="{28EE0AA7-3BA1-419E-BE8A-32EB921362ED}"/>
              </a:ext>
            </a:extLst>
          </p:cNvPr>
          <p:cNvSpPr txBox="1"/>
          <p:nvPr>
            <p:custDataLst>
              <p:tags r:id="rId1"/>
            </p:custDataLst>
          </p:nvPr>
        </p:nvSpPr>
        <p:spPr>
          <a:xfrm>
            <a:off x="5772834" y="6496278"/>
            <a:ext cx="646331" cy="215444"/>
          </a:xfrm>
          <a:prstGeom prst="rect">
            <a:avLst/>
          </a:prstGeom>
          <a:noFill/>
        </p:spPr>
        <p:txBody>
          <a:bodyPr vert="horz" wrap="none" rtlCol="0" anchor="ctr" anchorCtr="0">
            <a:spAutoFit/>
          </a:bodyPr>
          <a:lstStyle/>
          <a:p>
            <a:pPr marL="0" algn="ctr" defTabSz="914400" rtl="1" eaLnBrk="1" latinLnBrk="0" hangingPunct="1"/>
            <a:r>
              <a:rPr lang="en-US" sz="800">
                <a:solidFill>
                  <a:srgbClr val="AEC90B"/>
                </a:solidFill>
                <a:latin typeface="Segoe UI" panose="020B0502040204020203" pitchFamily="34" charset="0"/>
              </a:rPr>
              <a:t>Public | </a:t>
            </a:r>
            <a:r>
              <a:rPr lang="ar-SA" sz="800">
                <a:solidFill>
                  <a:srgbClr val="AEC90B"/>
                </a:solidFill>
                <a:latin typeface="Segoe UI" panose="020B0502040204020203" pitchFamily="34" charset="0"/>
              </a:rPr>
              <a:t>عام</a:t>
            </a:r>
            <a:endParaRPr lang="en-US" sz="800">
              <a:solidFill>
                <a:srgbClr val="AEC90B"/>
              </a:solidFill>
              <a:latin typeface="Segoe UI" panose="020B0502040204020203" pitchFamily="34" charset="0"/>
            </a:endParaRPr>
          </a:p>
        </p:txBody>
      </p:sp>
    </p:spTree>
    <p:extLst>
      <p:ext uri="{BB962C8B-B14F-4D97-AF65-F5344CB8AC3E}">
        <p14:creationId xmlns:p14="http://schemas.microsoft.com/office/powerpoint/2010/main" val="359859278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 name="Flowchart: Alternate Process 138">
            <a:hlinkClick r:id="" action="ppaction://noaction"/>
            <a:extLst>
              <a:ext uri="{FF2B5EF4-FFF2-40B4-BE49-F238E27FC236}">
                <a16:creationId xmlns:a16="http://schemas.microsoft.com/office/drawing/2014/main" id="{5915A24A-CB99-4A8A-8460-F6E1604684C8}"/>
              </a:ext>
            </a:extLst>
          </p:cNvPr>
          <p:cNvSpPr/>
          <p:nvPr/>
        </p:nvSpPr>
        <p:spPr>
          <a:xfrm>
            <a:off x="1531795" y="3137606"/>
            <a:ext cx="8196287" cy="427055"/>
          </a:xfrm>
          <a:prstGeom prst="flowChartAlternateProcess">
            <a:avLst/>
          </a:prstGeom>
          <a:solidFill>
            <a:schemeClr val="bg1">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0D2547">
                  <a:lumMod val="90000"/>
                  <a:lumOff val="10000"/>
                </a:srgbClr>
              </a:solidFill>
              <a:effectLst/>
              <a:uLnTx/>
              <a:uFillTx/>
              <a:latin typeface="SST Arabic" panose="020B0504030504020204" pitchFamily="34" charset="-78"/>
              <a:ea typeface="+mn-ea"/>
              <a:cs typeface="SST Arabic" panose="020B0504030504020204" pitchFamily="34" charset="-78"/>
            </a:endParaRPr>
          </a:p>
        </p:txBody>
      </p:sp>
      <p:sp>
        <p:nvSpPr>
          <p:cNvPr id="102" name="Flowchart: Alternate Process 101">
            <a:hlinkClick r:id="" action="ppaction://noaction"/>
            <a:extLst>
              <a:ext uri="{FF2B5EF4-FFF2-40B4-BE49-F238E27FC236}">
                <a16:creationId xmlns:a16="http://schemas.microsoft.com/office/drawing/2014/main" id="{26F41F53-878F-43A2-8C8A-98B88535D884}"/>
              </a:ext>
            </a:extLst>
          </p:cNvPr>
          <p:cNvSpPr/>
          <p:nvPr/>
        </p:nvSpPr>
        <p:spPr>
          <a:xfrm>
            <a:off x="1531795" y="3619478"/>
            <a:ext cx="8175764" cy="273900"/>
          </a:xfrm>
          <a:prstGeom prst="flowChartAlternateProcess">
            <a:avLst/>
          </a:prstGeom>
          <a:solidFill>
            <a:schemeClr val="bg1">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0D2547">
                  <a:lumMod val="90000"/>
                  <a:lumOff val="10000"/>
                </a:srgbClr>
              </a:solidFill>
              <a:effectLst/>
              <a:uLnTx/>
              <a:uFillTx/>
              <a:latin typeface="SST Arabic" panose="020B0504030504020204" pitchFamily="34" charset="-78"/>
              <a:ea typeface="+mn-ea"/>
              <a:cs typeface="SST Arabic" panose="020B0504030504020204" pitchFamily="34" charset="-78"/>
            </a:endParaRPr>
          </a:p>
        </p:txBody>
      </p:sp>
      <p:sp>
        <p:nvSpPr>
          <p:cNvPr id="101" name="Flowchart: Alternate Process 100">
            <a:hlinkClick r:id="" action="ppaction://noaction"/>
            <a:extLst>
              <a:ext uri="{FF2B5EF4-FFF2-40B4-BE49-F238E27FC236}">
                <a16:creationId xmlns:a16="http://schemas.microsoft.com/office/drawing/2014/main" id="{06AA39B5-D5AF-49E8-BF96-9A49822922AB}"/>
              </a:ext>
            </a:extLst>
          </p:cNvPr>
          <p:cNvSpPr/>
          <p:nvPr/>
        </p:nvSpPr>
        <p:spPr>
          <a:xfrm>
            <a:off x="1552318" y="4033487"/>
            <a:ext cx="8175764" cy="911692"/>
          </a:xfrm>
          <a:prstGeom prst="flowChartAlternateProcess">
            <a:avLst/>
          </a:prstGeom>
          <a:solidFill>
            <a:srgbClr val="FF8585">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900" b="1" i="0" u="none" strike="noStrike" kern="1200" cap="none" spc="0" normalizeH="0" baseline="0" noProof="0" dirty="0">
              <a:ln>
                <a:noFill/>
              </a:ln>
              <a:solidFill>
                <a:srgbClr val="E6E6E6">
                  <a:lumMod val="25000"/>
                </a:srgbClr>
              </a:solidFill>
              <a:effectLst/>
              <a:uLnTx/>
              <a:uFillTx/>
              <a:latin typeface="SST Arabic" panose="020B0504030504020204" pitchFamily="34" charset="-78"/>
              <a:ea typeface="+mn-ea"/>
              <a:cs typeface="Somar Bold"/>
            </a:endParaRPr>
          </a:p>
        </p:txBody>
      </p:sp>
      <p:sp>
        <p:nvSpPr>
          <p:cNvPr id="103" name="Rectangle 102">
            <a:hlinkClick r:id="" action="ppaction://noaction"/>
            <a:extLst>
              <a:ext uri="{FF2B5EF4-FFF2-40B4-BE49-F238E27FC236}">
                <a16:creationId xmlns:a16="http://schemas.microsoft.com/office/drawing/2014/main" id="{2E7F1A5C-25CE-46FC-B9DD-BCB86826C388}"/>
              </a:ext>
            </a:extLst>
          </p:cNvPr>
          <p:cNvSpPr/>
          <p:nvPr/>
        </p:nvSpPr>
        <p:spPr>
          <a:xfrm>
            <a:off x="6501513" y="3635390"/>
            <a:ext cx="576188" cy="410395"/>
          </a:xfrm>
          <a:prstGeom prst="rect">
            <a:avLst/>
          </a:prstGeom>
          <a:solidFill>
            <a:srgbClr val="FF8585">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900" b="1" i="0" u="none" strike="noStrike" kern="1200" cap="none" spc="0" normalizeH="0" baseline="0" noProof="0" dirty="0">
              <a:ln>
                <a:noFill/>
              </a:ln>
              <a:solidFill>
                <a:srgbClr val="E6E6E6">
                  <a:lumMod val="25000"/>
                </a:srgbClr>
              </a:solidFill>
              <a:effectLst/>
              <a:uLnTx/>
              <a:uFillTx/>
              <a:latin typeface="SST Arabic" panose="020B0504030504020204" pitchFamily="34" charset="-78"/>
              <a:ea typeface="+mn-ea"/>
              <a:cs typeface="Somar Bold"/>
            </a:endParaRPr>
          </a:p>
        </p:txBody>
      </p:sp>
      <p:sp>
        <p:nvSpPr>
          <p:cNvPr id="106" name="Rounded Rectangle 108">
            <a:extLst>
              <a:ext uri="{FF2B5EF4-FFF2-40B4-BE49-F238E27FC236}">
                <a16:creationId xmlns:a16="http://schemas.microsoft.com/office/drawing/2014/main" id="{3F8AA391-09ED-445F-9BE9-A7D27B7C6313}"/>
              </a:ext>
            </a:extLst>
          </p:cNvPr>
          <p:cNvSpPr/>
          <p:nvPr/>
        </p:nvSpPr>
        <p:spPr>
          <a:xfrm>
            <a:off x="7464966" y="4448986"/>
            <a:ext cx="1742476" cy="264485"/>
          </a:xfrm>
          <a:prstGeom prst="roundRect">
            <a:avLst/>
          </a:prstGeom>
          <a:solidFill>
            <a:schemeClr val="bg1"/>
          </a:solidFill>
          <a:ln>
            <a:noFill/>
          </a:ln>
          <a:effectLst>
            <a:outerShdw blurRad="50800" dist="38100" dir="8100000" algn="tr"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D2547"/>
                </a:solidFill>
                <a:effectLst/>
                <a:uLnTx/>
                <a:uFillTx/>
                <a:latin typeface="Somar Medium" panose="00000600000000000000" pitchFamily="50" charset="-78"/>
                <a:ea typeface="+mn-ea"/>
                <a:cs typeface="Somar Medium" panose="00000600000000000000" pitchFamily="50" charset="-78"/>
              </a:rPr>
              <a:t>Persons/Smuggling"</a:t>
            </a:r>
            <a:endParaRPr kumimoji="0" lang="ar-SA" sz="900" b="0" i="0" u="none" strike="noStrike" kern="1200" cap="none" spc="0" normalizeH="0" baseline="0" noProof="0" dirty="0">
              <a:ln>
                <a:noFill/>
              </a:ln>
              <a:solidFill>
                <a:srgbClr val="0D2547"/>
              </a:solidFill>
              <a:effectLst/>
              <a:uLnTx/>
              <a:uFillTx/>
              <a:latin typeface="Somar Medium" panose="00000600000000000000" pitchFamily="50" charset="-78"/>
              <a:ea typeface="+mn-ea"/>
              <a:cs typeface="Somar Medium" panose="00000600000000000000" pitchFamily="50" charset="-78"/>
            </a:endParaRPr>
          </a:p>
        </p:txBody>
      </p:sp>
      <p:sp>
        <p:nvSpPr>
          <p:cNvPr id="109" name="Rounded Rectangle 135">
            <a:extLst>
              <a:ext uri="{FF2B5EF4-FFF2-40B4-BE49-F238E27FC236}">
                <a16:creationId xmlns:a16="http://schemas.microsoft.com/office/drawing/2014/main" id="{F2869BAF-ECBE-42D4-9D17-68C51D99BAF5}"/>
              </a:ext>
            </a:extLst>
          </p:cNvPr>
          <p:cNvSpPr/>
          <p:nvPr/>
        </p:nvSpPr>
        <p:spPr>
          <a:xfrm>
            <a:off x="8651856" y="3623091"/>
            <a:ext cx="990671" cy="24577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900" b="0" i="0" u="none" strike="noStrike" kern="0" cap="none" spc="0" normalizeH="0" baseline="0" noProof="0" dirty="0">
                <a:ln>
                  <a:noFill/>
                </a:ln>
                <a:solidFill>
                  <a:srgbClr val="FF0000"/>
                </a:solidFill>
                <a:effectLst/>
                <a:uLnTx/>
                <a:uFillTx/>
                <a:latin typeface="Somar Light" panose="00000400000000000000" pitchFamily="50" charset="-78"/>
                <a:ea typeface="+mn-ea"/>
                <a:cs typeface="Somar Bold"/>
              </a:rPr>
              <a:t>المخدرات</a:t>
            </a:r>
          </a:p>
        </p:txBody>
      </p:sp>
      <p:sp>
        <p:nvSpPr>
          <p:cNvPr id="110" name="Rounded Rectangle 135">
            <a:extLst>
              <a:ext uri="{FF2B5EF4-FFF2-40B4-BE49-F238E27FC236}">
                <a16:creationId xmlns:a16="http://schemas.microsoft.com/office/drawing/2014/main" id="{4373962C-DD48-4724-A4CD-0C6F9DD4E148}"/>
              </a:ext>
            </a:extLst>
          </p:cNvPr>
          <p:cNvSpPr/>
          <p:nvPr/>
        </p:nvSpPr>
        <p:spPr>
          <a:xfrm>
            <a:off x="8030188" y="3629978"/>
            <a:ext cx="990671" cy="24577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900" b="0" i="0" u="none" strike="noStrike" kern="0" cap="none" spc="0" normalizeH="0" baseline="0" noProof="0" dirty="0">
                <a:ln>
                  <a:noFill/>
                </a:ln>
                <a:solidFill>
                  <a:srgbClr val="FF0000"/>
                </a:solidFill>
                <a:effectLst/>
                <a:uLnTx/>
                <a:uFillTx/>
                <a:latin typeface="Somar Light" panose="00000400000000000000" pitchFamily="50" charset="-78"/>
                <a:ea typeface="+mn-ea"/>
                <a:cs typeface="Somar Bold"/>
              </a:rPr>
              <a:t>التبغ</a:t>
            </a:r>
          </a:p>
        </p:txBody>
      </p:sp>
      <p:sp>
        <p:nvSpPr>
          <p:cNvPr id="111" name="Rounded Rectangle 135">
            <a:extLst>
              <a:ext uri="{FF2B5EF4-FFF2-40B4-BE49-F238E27FC236}">
                <a16:creationId xmlns:a16="http://schemas.microsoft.com/office/drawing/2014/main" id="{5B1236D3-5408-4EE0-BA30-9F85A8705811}"/>
              </a:ext>
            </a:extLst>
          </p:cNvPr>
          <p:cNvSpPr/>
          <p:nvPr/>
        </p:nvSpPr>
        <p:spPr>
          <a:xfrm>
            <a:off x="7305409" y="3625301"/>
            <a:ext cx="1238234" cy="24577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900" b="0" i="0" u="none" strike="noStrike" kern="0" cap="none" spc="0" normalizeH="0" baseline="0" noProof="0" dirty="0">
                <a:ln>
                  <a:noFill/>
                </a:ln>
                <a:solidFill>
                  <a:srgbClr val="FF0000"/>
                </a:solidFill>
                <a:effectLst/>
                <a:uLnTx/>
                <a:uFillTx/>
                <a:latin typeface="Somar Light" panose="00000400000000000000" pitchFamily="50" charset="-78"/>
                <a:ea typeface="+mn-ea"/>
                <a:cs typeface="Somar Bold"/>
              </a:rPr>
              <a:t>الكحول</a:t>
            </a:r>
          </a:p>
        </p:txBody>
      </p:sp>
      <p:sp>
        <p:nvSpPr>
          <p:cNvPr id="112" name="Rounded Rectangle 135">
            <a:extLst>
              <a:ext uri="{FF2B5EF4-FFF2-40B4-BE49-F238E27FC236}">
                <a16:creationId xmlns:a16="http://schemas.microsoft.com/office/drawing/2014/main" id="{6FB8E87E-68C6-45CA-A2AD-76C0FA5EC1A5}"/>
              </a:ext>
            </a:extLst>
          </p:cNvPr>
          <p:cNvSpPr/>
          <p:nvPr/>
        </p:nvSpPr>
        <p:spPr>
          <a:xfrm>
            <a:off x="6674859" y="3632424"/>
            <a:ext cx="1332404" cy="24577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900" b="0" i="0" u="none" strike="noStrike" kern="0" cap="none" spc="0" normalizeH="0" baseline="0" noProof="0" dirty="0">
                <a:ln>
                  <a:noFill/>
                </a:ln>
                <a:solidFill>
                  <a:srgbClr val="FF0000"/>
                </a:solidFill>
                <a:effectLst/>
                <a:uLnTx/>
                <a:uFillTx/>
                <a:latin typeface="Somar Light" panose="00000400000000000000" pitchFamily="50" charset="-78"/>
                <a:ea typeface="+mn-ea"/>
                <a:cs typeface="Somar Bold"/>
              </a:rPr>
              <a:t>الاسلحة</a:t>
            </a:r>
          </a:p>
        </p:txBody>
      </p:sp>
      <p:sp>
        <p:nvSpPr>
          <p:cNvPr id="113" name="Rounded Rectangle 135">
            <a:extLst>
              <a:ext uri="{FF2B5EF4-FFF2-40B4-BE49-F238E27FC236}">
                <a16:creationId xmlns:a16="http://schemas.microsoft.com/office/drawing/2014/main" id="{13568E18-9F36-4B30-B066-403F6AD94BA8}"/>
              </a:ext>
            </a:extLst>
          </p:cNvPr>
          <p:cNvSpPr/>
          <p:nvPr/>
        </p:nvSpPr>
        <p:spPr>
          <a:xfrm>
            <a:off x="4880292" y="3638789"/>
            <a:ext cx="990671" cy="24577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900" b="0" i="0" u="none" strike="noStrike" kern="0" cap="none" spc="0" normalizeH="0" baseline="0" noProof="0" dirty="0">
                <a:ln>
                  <a:noFill/>
                </a:ln>
                <a:solidFill>
                  <a:srgbClr val="FF9933"/>
                </a:solidFill>
                <a:effectLst/>
                <a:uLnTx/>
                <a:uFillTx/>
                <a:latin typeface="Somar Light" panose="00000400000000000000" pitchFamily="50" charset="-78"/>
                <a:ea typeface="+mn-ea"/>
                <a:cs typeface="Somar Bold"/>
              </a:rPr>
              <a:t>ممنوعات</a:t>
            </a:r>
          </a:p>
        </p:txBody>
      </p:sp>
      <p:sp>
        <p:nvSpPr>
          <p:cNvPr id="114" name="Rounded Rectangle 135">
            <a:extLst>
              <a:ext uri="{FF2B5EF4-FFF2-40B4-BE49-F238E27FC236}">
                <a16:creationId xmlns:a16="http://schemas.microsoft.com/office/drawing/2014/main" id="{FA2447DF-3F8A-4305-953A-26FE50CFA86B}"/>
              </a:ext>
            </a:extLst>
          </p:cNvPr>
          <p:cNvSpPr/>
          <p:nvPr/>
        </p:nvSpPr>
        <p:spPr>
          <a:xfrm>
            <a:off x="4148483" y="3612355"/>
            <a:ext cx="990671" cy="24577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ar-SA" sz="900" b="0" i="0" u="none" strike="noStrike" kern="0" cap="none" spc="0" normalizeH="0" baseline="0" noProof="0" dirty="0">
              <a:ln>
                <a:noFill/>
              </a:ln>
              <a:solidFill>
                <a:srgbClr val="0D2547"/>
              </a:solidFill>
              <a:effectLst/>
              <a:uLnTx/>
              <a:uFillTx/>
              <a:latin typeface="Somar Light" panose="00000400000000000000" pitchFamily="50" charset="-78"/>
              <a:ea typeface="+mn-ea"/>
              <a:cs typeface="Symbio AR+LT"/>
            </a:endParaRPr>
          </a:p>
        </p:txBody>
      </p:sp>
      <p:sp>
        <p:nvSpPr>
          <p:cNvPr id="115" name="Rounded Rectangle 136">
            <a:extLst>
              <a:ext uri="{FF2B5EF4-FFF2-40B4-BE49-F238E27FC236}">
                <a16:creationId xmlns:a16="http://schemas.microsoft.com/office/drawing/2014/main" id="{DA71C3A5-F83E-418C-B6DF-B5669DD4C29E}"/>
              </a:ext>
            </a:extLst>
          </p:cNvPr>
          <p:cNvSpPr/>
          <p:nvPr/>
        </p:nvSpPr>
        <p:spPr>
          <a:xfrm>
            <a:off x="5593763" y="3631997"/>
            <a:ext cx="990671" cy="24577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900" b="0" i="0" u="none" strike="noStrike" kern="0" cap="none" spc="0" normalizeH="0" baseline="0" noProof="0" dirty="0">
                <a:ln>
                  <a:noFill/>
                </a:ln>
                <a:solidFill>
                  <a:srgbClr val="FF0000"/>
                </a:solidFill>
                <a:effectLst/>
                <a:uLnTx/>
                <a:uFillTx/>
                <a:latin typeface="Somar Light" panose="00000400000000000000" pitchFamily="50" charset="-78"/>
                <a:ea typeface="+mn-ea"/>
                <a:cs typeface="Somar Bold"/>
              </a:rPr>
              <a:t>ذهب واموال</a:t>
            </a:r>
          </a:p>
        </p:txBody>
      </p:sp>
      <p:sp>
        <p:nvSpPr>
          <p:cNvPr id="120" name="Rounded Rectangle 136">
            <a:extLst>
              <a:ext uri="{FF2B5EF4-FFF2-40B4-BE49-F238E27FC236}">
                <a16:creationId xmlns:a16="http://schemas.microsoft.com/office/drawing/2014/main" id="{27CF289D-F6F0-4A44-BAB5-5D8D6709B389}"/>
              </a:ext>
            </a:extLst>
          </p:cNvPr>
          <p:cNvSpPr/>
          <p:nvPr/>
        </p:nvSpPr>
        <p:spPr>
          <a:xfrm>
            <a:off x="6271478" y="3635395"/>
            <a:ext cx="990671" cy="24577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900" b="0" i="0" u="none" strike="noStrike" kern="0" cap="none" spc="0" normalizeH="0" baseline="0" noProof="0" dirty="0">
                <a:ln>
                  <a:noFill/>
                </a:ln>
                <a:solidFill>
                  <a:srgbClr val="FF0000"/>
                </a:solidFill>
                <a:effectLst/>
                <a:uLnTx/>
                <a:uFillTx/>
                <a:latin typeface="Somar Light" panose="00000400000000000000" pitchFamily="50" charset="-78"/>
                <a:ea typeface="+mn-ea"/>
                <a:cs typeface="Somar Bold"/>
              </a:rPr>
              <a:t>اشخاص</a:t>
            </a:r>
          </a:p>
        </p:txBody>
      </p:sp>
      <p:sp>
        <p:nvSpPr>
          <p:cNvPr id="121" name="Rounded Rectangle 136">
            <a:extLst>
              <a:ext uri="{FF2B5EF4-FFF2-40B4-BE49-F238E27FC236}">
                <a16:creationId xmlns:a16="http://schemas.microsoft.com/office/drawing/2014/main" id="{1F7C79AD-5648-4568-9573-071AE815CB58}"/>
              </a:ext>
            </a:extLst>
          </p:cNvPr>
          <p:cNvSpPr/>
          <p:nvPr/>
        </p:nvSpPr>
        <p:spPr>
          <a:xfrm>
            <a:off x="2379627" y="3629978"/>
            <a:ext cx="990671" cy="24577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900" b="0" i="0" u="none" strike="noStrike" kern="0" cap="none" spc="0" normalizeH="0" baseline="0" noProof="0" dirty="0">
                <a:ln>
                  <a:noFill/>
                </a:ln>
                <a:solidFill>
                  <a:srgbClr val="FF9933"/>
                </a:solidFill>
                <a:effectLst/>
                <a:uLnTx/>
                <a:uFillTx/>
                <a:latin typeface="Somar Light" panose="00000400000000000000" pitchFamily="50" charset="-78"/>
                <a:ea typeface="+mn-ea"/>
                <a:cs typeface="Somar Bold"/>
              </a:rPr>
              <a:t>العاب نارية</a:t>
            </a:r>
          </a:p>
        </p:txBody>
      </p:sp>
      <p:sp>
        <p:nvSpPr>
          <p:cNvPr id="122" name="Rounded Rectangle 136">
            <a:extLst>
              <a:ext uri="{FF2B5EF4-FFF2-40B4-BE49-F238E27FC236}">
                <a16:creationId xmlns:a16="http://schemas.microsoft.com/office/drawing/2014/main" id="{E9661418-1DAE-4CAD-B0AF-0AC9CC678C2B}"/>
              </a:ext>
            </a:extLst>
          </p:cNvPr>
          <p:cNvSpPr/>
          <p:nvPr/>
        </p:nvSpPr>
        <p:spPr>
          <a:xfrm>
            <a:off x="3045907" y="3638789"/>
            <a:ext cx="990671" cy="24577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900" b="0" i="0" u="none" strike="noStrike" kern="0" cap="none" spc="0" normalizeH="0" baseline="0" noProof="0" dirty="0">
                <a:ln>
                  <a:noFill/>
                </a:ln>
                <a:solidFill>
                  <a:srgbClr val="FF9933"/>
                </a:solidFill>
                <a:effectLst/>
                <a:uLnTx/>
                <a:uFillTx/>
                <a:latin typeface="Somar Light" panose="00000400000000000000" pitchFamily="50" charset="-78"/>
                <a:ea typeface="+mn-ea"/>
                <a:cs typeface="Somar Bold"/>
              </a:rPr>
              <a:t>مقيدة</a:t>
            </a:r>
          </a:p>
        </p:txBody>
      </p:sp>
      <p:sp>
        <p:nvSpPr>
          <p:cNvPr id="123" name="Rounded Rectangle 136">
            <a:extLst>
              <a:ext uri="{FF2B5EF4-FFF2-40B4-BE49-F238E27FC236}">
                <a16:creationId xmlns:a16="http://schemas.microsoft.com/office/drawing/2014/main" id="{F484C01F-CE57-4F75-A8E9-D92DBB7C4EDB}"/>
              </a:ext>
            </a:extLst>
          </p:cNvPr>
          <p:cNvSpPr/>
          <p:nvPr/>
        </p:nvSpPr>
        <p:spPr>
          <a:xfrm>
            <a:off x="4258624" y="3638789"/>
            <a:ext cx="990671" cy="24577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900" b="0" i="0" u="none" strike="noStrike" kern="0" cap="none" spc="0" normalizeH="0" baseline="0" noProof="0" dirty="0">
                <a:ln>
                  <a:noFill/>
                </a:ln>
                <a:solidFill>
                  <a:srgbClr val="FF9933"/>
                </a:solidFill>
                <a:effectLst/>
                <a:uLnTx/>
                <a:uFillTx/>
                <a:latin typeface="Somar Light" panose="00000400000000000000" pitchFamily="50" charset="-78"/>
                <a:ea typeface="+mn-ea"/>
                <a:cs typeface="Somar Bold"/>
              </a:rPr>
              <a:t>مستندات</a:t>
            </a:r>
          </a:p>
        </p:txBody>
      </p:sp>
      <p:sp>
        <p:nvSpPr>
          <p:cNvPr id="124" name="Rounded Rectangle 136">
            <a:extLst>
              <a:ext uri="{FF2B5EF4-FFF2-40B4-BE49-F238E27FC236}">
                <a16:creationId xmlns:a16="http://schemas.microsoft.com/office/drawing/2014/main" id="{6DAE590F-C777-4BB4-9D84-7A7C5CBC18B4}"/>
              </a:ext>
            </a:extLst>
          </p:cNvPr>
          <p:cNvSpPr/>
          <p:nvPr/>
        </p:nvSpPr>
        <p:spPr>
          <a:xfrm>
            <a:off x="3623993" y="3629978"/>
            <a:ext cx="990671" cy="24577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900" b="0" i="0" u="none" strike="noStrike" kern="0" cap="none" spc="0" normalizeH="0" baseline="0" noProof="0" dirty="0">
                <a:ln>
                  <a:noFill/>
                </a:ln>
                <a:solidFill>
                  <a:srgbClr val="FF9933"/>
                </a:solidFill>
                <a:effectLst/>
                <a:uLnTx/>
                <a:uFillTx/>
                <a:latin typeface="Somar Light" panose="00000400000000000000" pitchFamily="50" charset="-78"/>
                <a:ea typeface="+mn-ea"/>
                <a:cs typeface="Somar Bold"/>
              </a:rPr>
              <a:t>حيوانات</a:t>
            </a:r>
          </a:p>
        </p:txBody>
      </p:sp>
      <p:sp>
        <p:nvSpPr>
          <p:cNvPr id="125" name="Rounded Rectangle 136">
            <a:extLst>
              <a:ext uri="{FF2B5EF4-FFF2-40B4-BE49-F238E27FC236}">
                <a16:creationId xmlns:a16="http://schemas.microsoft.com/office/drawing/2014/main" id="{5BAE4281-56CE-4798-AC05-5DEC784947FB}"/>
              </a:ext>
            </a:extLst>
          </p:cNvPr>
          <p:cNvSpPr/>
          <p:nvPr/>
        </p:nvSpPr>
        <p:spPr>
          <a:xfrm>
            <a:off x="1552318" y="3615241"/>
            <a:ext cx="990671" cy="24577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900" b="0" i="0" u="none" strike="noStrike" kern="0" cap="none" spc="0" normalizeH="0" baseline="0" noProof="0" dirty="0">
                <a:ln>
                  <a:noFill/>
                </a:ln>
                <a:solidFill>
                  <a:srgbClr val="FF9933"/>
                </a:solidFill>
                <a:effectLst/>
                <a:uLnTx/>
                <a:uFillTx/>
                <a:latin typeface="Somar Light" panose="00000400000000000000" pitchFamily="50" charset="-78"/>
                <a:ea typeface="+mn-ea"/>
                <a:cs typeface="Somar Bold"/>
              </a:rPr>
              <a:t>غير مصرح به</a:t>
            </a:r>
          </a:p>
        </p:txBody>
      </p:sp>
      <p:sp>
        <p:nvSpPr>
          <p:cNvPr id="130" name="Rounded Rectangle 136">
            <a:extLst>
              <a:ext uri="{FF2B5EF4-FFF2-40B4-BE49-F238E27FC236}">
                <a16:creationId xmlns:a16="http://schemas.microsoft.com/office/drawing/2014/main" id="{7CB6C14C-4269-4307-A584-BC0AB95C7AD4}"/>
              </a:ext>
            </a:extLst>
          </p:cNvPr>
          <p:cNvSpPr/>
          <p:nvPr/>
        </p:nvSpPr>
        <p:spPr>
          <a:xfrm>
            <a:off x="3370298" y="3233902"/>
            <a:ext cx="4258737" cy="232586"/>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2400" b="1" i="0" u="none" strike="noStrike" kern="0" cap="none" spc="0" normalizeH="0" baseline="0" noProof="0" dirty="0">
                <a:ln>
                  <a:noFill/>
                </a:ln>
                <a:solidFill>
                  <a:srgbClr val="0D2547"/>
                </a:solidFill>
                <a:effectLst/>
                <a:uLnTx/>
                <a:uFillTx/>
                <a:latin typeface="Somar Light" panose="00000400000000000000" pitchFamily="50" charset="-78"/>
                <a:ea typeface="+mn-ea"/>
                <a:cs typeface="Symbio AR+LT"/>
              </a:rPr>
              <a:t>اصناف المحاضر الامنية</a:t>
            </a:r>
          </a:p>
        </p:txBody>
      </p:sp>
      <p:sp>
        <p:nvSpPr>
          <p:cNvPr id="131" name="Rounded Rectangle 108">
            <a:extLst>
              <a:ext uri="{FF2B5EF4-FFF2-40B4-BE49-F238E27FC236}">
                <a16:creationId xmlns:a16="http://schemas.microsoft.com/office/drawing/2014/main" id="{B5CE8761-8B03-46B9-B768-A9407921CC30}"/>
              </a:ext>
            </a:extLst>
          </p:cNvPr>
          <p:cNvSpPr/>
          <p:nvPr/>
        </p:nvSpPr>
        <p:spPr>
          <a:xfrm>
            <a:off x="3153006" y="4448986"/>
            <a:ext cx="4241708" cy="264486"/>
          </a:xfrm>
          <a:prstGeom prst="roundRect">
            <a:avLst/>
          </a:prstGeom>
          <a:solidFill>
            <a:schemeClr val="bg1"/>
          </a:solidFill>
          <a:ln>
            <a:noFill/>
          </a:ln>
          <a:effectLst>
            <a:outerShdw blurRad="50800" dist="38100" dir="8100000" algn="tr"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rtl="1">
              <a:defRPr/>
            </a:pPr>
            <a:r>
              <a:rPr lang="ar-SA" sz="900" dirty="0">
                <a:solidFill>
                  <a:srgbClr val="0D2547"/>
                </a:solidFill>
                <a:latin typeface="Somar Medium" panose="00000600000000000000" pitchFamily="50" charset="-78"/>
                <a:cs typeface="Somar Medium" panose="00000600000000000000" pitchFamily="50" charset="-78"/>
              </a:rPr>
              <a:t>أشخاص</a:t>
            </a:r>
            <a:endParaRPr kumimoji="0" lang="ar-SA" sz="900" b="0" i="0" u="none" strike="noStrike" kern="1200" cap="none" spc="0" normalizeH="0" baseline="0" noProof="0" dirty="0">
              <a:ln>
                <a:noFill/>
              </a:ln>
              <a:solidFill>
                <a:srgbClr val="0D2547"/>
              </a:solidFill>
              <a:effectLst/>
              <a:uLnTx/>
              <a:uFillTx/>
              <a:latin typeface="Somar Medium" panose="00000600000000000000" pitchFamily="50" charset="-78"/>
              <a:ea typeface="+mn-ea"/>
              <a:cs typeface="Somar Medium" panose="00000600000000000000" pitchFamily="50" charset="-78"/>
            </a:endParaRPr>
          </a:p>
        </p:txBody>
      </p:sp>
      <p:sp>
        <p:nvSpPr>
          <p:cNvPr id="133" name="Rounded Rectangle 108">
            <a:extLst>
              <a:ext uri="{FF2B5EF4-FFF2-40B4-BE49-F238E27FC236}">
                <a16:creationId xmlns:a16="http://schemas.microsoft.com/office/drawing/2014/main" id="{D9960EFF-62AD-469C-8815-2BFAA4649A3B}"/>
              </a:ext>
            </a:extLst>
          </p:cNvPr>
          <p:cNvSpPr/>
          <p:nvPr/>
        </p:nvSpPr>
        <p:spPr>
          <a:xfrm>
            <a:off x="7469428" y="4108140"/>
            <a:ext cx="1742476" cy="264485"/>
          </a:xfrm>
          <a:prstGeom prst="roundRect">
            <a:avLst/>
          </a:prstGeom>
          <a:solidFill>
            <a:schemeClr val="accent3">
              <a:lumMod val="75000"/>
            </a:schemeClr>
          </a:solidFill>
          <a:ln>
            <a:noFill/>
          </a:ln>
          <a:effectLst>
            <a:outerShdw blurRad="50800" dist="38100" dir="8100000" algn="tr"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1100" b="0" i="0" u="none" strike="noStrike" kern="1200" cap="none" spc="0" normalizeH="0" baseline="0" noProof="0" dirty="0">
                <a:ln>
                  <a:noFill/>
                </a:ln>
                <a:solidFill>
                  <a:srgbClr val="FFFFFF"/>
                </a:solidFill>
                <a:effectLst/>
                <a:uLnTx/>
                <a:uFillTx/>
                <a:latin typeface="Somar Medium" panose="00000600000000000000" pitchFamily="50" charset="-78"/>
                <a:ea typeface="+mn-ea"/>
                <a:cs typeface="Somar Medium" panose="00000600000000000000" pitchFamily="50" charset="-78"/>
              </a:rPr>
              <a:t>التصنيف </a:t>
            </a:r>
          </a:p>
        </p:txBody>
      </p:sp>
      <p:sp>
        <p:nvSpPr>
          <p:cNvPr id="134" name="Rounded Rectangle 108">
            <a:extLst>
              <a:ext uri="{FF2B5EF4-FFF2-40B4-BE49-F238E27FC236}">
                <a16:creationId xmlns:a16="http://schemas.microsoft.com/office/drawing/2014/main" id="{4E4EAD90-CAAB-4240-891C-AC2F64D1D3AD}"/>
              </a:ext>
            </a:extLst>
          </p:cNvPr>
          <p:cNvSpPr/>
          <p:nvPr/>
        </p:nvSpPr>
        <p:spPr>
          <a:xfrm>
            <a:off x="3153006" y="4102364"/>
            <a:ext cx="4241707" cy="264485"/>
          </a:xfrm>
          <a:prstGeom prst="roundRect">
            <a:avLst/>
          </a:prstGeom>
          <a:solidFill>
            <a:schemeClr val="accent3">
              <a:lumMod val="75000"/>
            </a:schemeClr>
          </a:solidFill>
          <a:ln>
            <a:noFill/>
          </a:ln>
          <a:effectLst>
            <a:outerShdw blurRad="50800" dist="38100" dir="8100000" algn="tr"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1100" b="0" i="0" u="none" strike="noStrike" kern="1200" cap="none" spc="0" normalizeH="0" baseline="0" noProof="0" dirty="0">
                <a:ln>
                  <a:noFill/>
                </a:ln>
                <a:solidFill>
                  <a:srgbClr val="FFFFFF"/>
                </a:solidFill>
                <a:effectLst/>
                <a:uLnTx/>
                <a:uFillTx/>
                <a:latin typeface="Somar Medium" panose="00000600000000000000" pitchFamily="50" charset="-78"/>
                <a:ea typeface="+mn-ea"/>
                <a:cs typeface="Somar Medium" panose="00000600000000000000" pitchFamily="50" charset="-78"/>
              </a:rPr>
              <a:t>اصناف</a:t>
            </a:r>
          </a:p>
        </p:txBody>
      </p:sp>
      <p:sp>
        <p:nvSpPr>
          <p:cNvPr id="2" name="Slide Number Placeholder 1"/>
          <p:cNvSpPr>
            <a:spLocks noGrp="1"/>
          </p:cNvSpPr>
          <p:nvPr>
            <p:ph type="sldNum" sz="quarter" idx="12"/>
          </p:nvPr>
        </p:nvSpPr>
        <p:spPr/>
        <p:txBody>
          <a:bodyPr/>
          <a:lstStyle/>
          <a:p>
            <a:fld id="{008E1BDA-5E07-414A-8101-29DABEB15B19}" type="slidenum">
              <a:rPr lang="en-US" smtClean="0"/>
              <a:t>98</a:t>
            </a:fld>
            <a:endParaRPr lang="en-US"/>
          </a:p>
        </p:txBody>
      </p:sp>
      <p:sp>
        <p:nvSpPr>
          <p:cNvPr id="4" name="BJPseudoFooter">
            <a:extLst>
              <a:ext uri="{FF2B5EF4-FFF2-40B4-BE49-F238E27FC236}">
                <a16:creationId xmlns:a16="http://schemas.microsoft.com/office/drawing/2014/main" id="{2E6254AA-6384-4667-B3E8-C052F7AB535C}"/>
              </a:ext>
            </a:extLst>
          </p:cNvPr>
          <p:cNvSpPr txBox="1"/>
          <p:nvPr>
            <p:custDataLst>
              <p:tags r:id="rId1"/>
            </p:custDataLst>
          </p:nvPr>
        </p:nvSpPr>
        <p:spPr>
          <a:xfrm>
            <a:off x="5772834" y="6496278"/>
            <a:ext cx="646331" cy="215444"/>
          </a:xfrm>
          <a:prstGeom prst="rect">
            <a:avLst/>
          </a:prstGeom>
          <a:noFill/>
        </p:spPr>
        <p:txBody>
          <a:bodyPr vert="horz" wrap="none" rtlCol="0" anchor="ctr" anchorCtr="0">
            <a:spAutoFit/>
          </a:bodyPr>
          <a:lstStyle/>
          <a:p>
            <a:pPr marL="0" algn="ctr" defTabSz="914400" rtl="1" eaLnBrk="1" latinLnBrk="0" hangingPunct="1"/>
            <a:r>
              <a:rPr lang="en-US" sz="800">
                <a:solidFill>
                  <a:srgbClr val="AEC90B"/>
                </a:solidFill>
                <a:latin typeface="Segoe UI" panose="020B0502040204020203" pitchFamily="34" charset="0"/>
              </a:rPr>
              <a:t>Public | </a:t>
            </a:r>
            <a:r>
              <a:rPr lang="ar-SA" sz="800">
                <a:solidFill>
                  <a:srgbClr val="AEC90B"/>
                </a:solidFill>
                <a:latin typeface="Segoe UI" panose="020B0502040204020203" pitchFamily="34" charset="0"/>
              </a:rPr>
              <a:t>عام</a:t>
            </a:r>
            <a:endParaRPr lang="en-US" sz="800">
              <a:solidFill>
                <a:srgbClr val="AEC90B"/>
              </a:solidFill>
              <a:latin typeface="Segoe UI" panose="020B0502040204020203" pitchFamily="34" charset="0"/>
            </a:endParaRPr>
          </a:p>
        </p:txBody>
      </p:sp>
    </p:spTree>
    <p:extLst>
      <p:ext uri="{BB962C8B-B14F-4D97-AF65-F5344CB8AC3E}">
        <p14:creationId xmlns:p14="http://schemas.microsoft.com/office/powerpoint/2010/main" val="202836120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 name="Flowchart: Alternate Process 138">
            <a:hlinkClick r:id="" action="ppaction://noaction"/>
            <a:extLst>
              <a:ext uri="{FF2B5EF4-FFF2-40B4-BE49-F238E27FC236}">
                <a16:creationId xmlns:a16="http://schemas.microsoft.com/office/drawing/2014/main" id="{5915A24A-CB99-4A8A-8460-F6E1604684C8}"/>
              </a:ext>
            </a:extLst>
          </p:cNvPr>
          <p:cNvSpPr/>
          <p:nvPr/>
        </p:nvSpPr>
        <p:spPr>
          <a:xfrm>
            <a:off x="1531795" y="3137606"/>
            <a:ext cx="8196287" cy="427055"/>
          </a:xfrm>
          <a:prstGeom prst="flowChartAlternateProcess">
            <a:avLst/>
          </a:prstGeom>
          <a:solidFill>
            <a:schemeClr val="bg1">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0D2547">
                  <a:lumMod val="90000"/>
                  <a:lumOff val="10000"/>
                </a:srgbClr>
              </a:solidFill>
              <a:effectLst/>
              <a:uLnTx/>
              <a:uFillTx/>
              <a:latin typeface="SST Arabic" panose="020B0504030504020204" pitchFamily="34" charset="-78"/>
              <a:ea typeface="+mn-ea"/>
              <a:cs typeface="SST Arabic" panose="020B0504030504020204" pitchFamily="34" charset="-78"/>
            </a:endParaRPr>
          </a:p>
        </p:txBody>
      </p:sp>
      <p:sp>
        <p:nvSpPr>
          <p:cNvPr id="102" name="Flowchart: Alternate Process 101">
            <a:hlinkClick r:id="" action="ppaction://noaction"/>
            <a:extLst>
              <a:ext uri="{FF2B5EF4-FFF2-40B4-BE49-F238E27FC236}">
                <a16:creationId xmlns:a16="http://schemas.microsoft.com/office/drawing/2014/main" id="{26F41F53-878F-43A2-8C8A-98B88535D884}"/>
              </a:ext>
            </a:extLst>
          </p:cNvPr>
          <p:cNvSpPr/>
          <p:nvPr/>
        </p:nvSpPr>
        <p:spPr>
          <a:xfrm>
            <a:off x="1531795" y="3619478"/>
            <a:ext cx="8175764" cy="273900"/>
          </a:xfrm>
          <a:prstGeom prst="flowChartAlternateProcess">
            <a:avLst/>
          </a:prstGeom>
          <a:solidFill>
            <a:schemeClr val="bg1">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0D2547">
                  <a:lumMod val="90000"/>
                  <a:lumOff val="10000"/>
                </a:srgbClr>
              </a:solidFill>
              <a:effectLst/>
              <a:uLnTx/>
              <a:uFillTx/>
              <a:latin typeface="SST Arabic" panose="020B0504030504020204" pitchFamily="34" charset="-78"/>
              <a:ea typeface="+mn-ea"/>
              <a:cs typeface="SST Arabic" panose="020B0504030504020204" pitchFamily="34" charset="-78"/>
            </a:endParaRPr>
          </a:p>
        </p:txBody>
      </p:sp>
      <p:sp>
        <p:nvSpPr>
          <p:cNvPr id="101" name="Flowchart: Alternate Process 100">
            <a:hlinkClick r:id="" action="ppaction://noaction"/>
            <a:extLst>
              <a:ext uri="{FF2B5EF4-FFF2-40B4-BE49-F238E27FC236}">
                <a16:creationId xmlns:a16="http://schemas.microsoft.com/office/drawing/2014/main" id="{06AA39B5-D5AF-49E8-BF96-9A49822922AB}"/>
              </a:ext>
            </a:extLst>
          </p:cNvPr>
          <p:cNvSpPr/>
          <p:nvPr/>
        </p:nvSpPr>
        <p:spPr>
          <a:xfrm>
            <a:off x="1552317" y="4033487"/>
            <a:ext cx="8175764" cy="911692"/>
          </a:xfrm>
          <a:prstGeom prst="flowChartAlternateProcess">
            <a:avLst/>
          </a:prstGeom>
          <a:solidFill>
            <a:srgbClr val="FF8585">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900" b="1" i="0" u="none" strike="noStrike" kern="1200" cap="none" spc="0" normalizeH="0" baseline="0" noProof="0" dirty="0">
              <a:ln>
                <a:noFill/>
              </a:ln>
              <a:solidFill>
                <a:srgbClr val="E6E6E6">
                  <a:lumMod val="25000"/>
                </a:srgbClr>
              </a:solidFill>
              <a:effectLst/>
              <a:uLnTx/>
              <a:uFillTx/>
              <a:latin typeface="SST Arabic" panose="020B0504030504020204" pitchFamily="34" charset="-78"/>
              <a:ea typeface="+mn-ea"/>
              <a:cs typeface="Somar Bold"/>
            </a:endParaRPr>
          </a:p>
        </p:txBody>
      </p:sp>
      <p:sp>
        <p:nvSpPr>
          <p:cNvPr id="103" name="Rectangle 102">
            <a:hlinkClick r:id="" action="ppaction://noaction"/>
            <a:extLst>
              <a:ext uri="{FF2B5EF4-FFF2-40B4-BE49-F238E27FC236}">
                <a16:creationId xmlns:a16="http://schemas.microsoft.com/office/drawing/2014/main" id="{2E7F1A5C-25CE-46FC-B9DD-BCB86826C388}"/>
              </a:ext>
            </a:extLst>
          </p:cNvPr>
          <p:cNvSpPr/>
          <p:nvPr/>
        </p:nvSpPr>
        <p:spPr>
          <a:xfrm>
            <a:off x="5703904" y="3635390"/>
            <a:ext cx="777350" cy="410395"/>
          </a:xfrm>
          <a:prstGeom prst="rect">
            <a:avLst/>
          </a:prstGeom>
          <a:solidFill>
            <a:srgbClr val="FF8585">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900" b="1" i="0" u="none" strike="noStrike" kern="1200" cap="none" spc="0" normalizeH="0" baseline="0" noProof="0" dirty="0">
              <a:ln>
                <a:noFill/>
              </a:ln>
              <a:solidFill>
                <a:srgbClr val="E6E6E6">
                  <a:lumMod val="25000"/>
                </a:srgbClr>
              </a:solidFill>
              <a:effectLst/>
              <a:uLnTx/>
              <a:uFillTx/>
              <a:latin typeface="SST Arabic" panose="020B0504030504020204" pitchFamily="34" charset="-78"/>
              <a:ea typeface="+mn-ea"/>
              <a:cs typeface="Somar Bold"/>
            </a:endParaRPr>
          </a:p>
        </p:txBody>
      </p:sp>
      <p:sp>
        <p:nvSpPr>
          <p:cNvPr id="106" name="Rounded Rectangle 108">
            <a:extLst>
              <a:ext uri="{FF2B5EF4-FFF2-40B4-BE49-F238E27FC236}">
                <a16:creationId xmlns:a16="http://schemas.microsoft.com/office/drawing/2014/main" id="{3F8AA391-09ED-445F-9BE9-A7D27B7C6313}"/>
              </a:ext>
            </a:extLst>
          </p:cNvPr>
          <p:cNvSpPr/>
          <p:nvPr/>
        </p:nvSpPr>
        <p:spPr>
          <a:xfrm>
            <a:off x="7464966" y="4448986"/>
            <a:ext cx="1742476" cy="264485"/>
          </a:xfrm>
          <a:prstGeom prst="roundRect">
            <a:avLst/>
          </a:prstGeom>
          <a:solidFill>
            <a:schemeClr val="bg1"/>
          </a:solidFill>
          <a:ln>
            <a:noFill/>
          </a:ln>
          <a:effectLst>
            <a:outerShdw blurRad="50800" dist="38100" dir="8100000" algn="tr"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D2547"/>
                </a:solidFill>
                <a:effectLst/>
                <a:uLnTx/>
                <a:uFillTx/>
                <a:latin typeface="Somar Medium" panose="00000600000000000000" pitchFamily="50" charset="-78"/>
                <a:ea typeface="+mn-ea"/>
                <a:cs typeface="Somar Medium" panose="00000600000000000000" pitchFamily="50" charset="-78"/>
              </a:rPr>
              <a:t>"Money and  Gold/Smuggling" </a:t>
            </a:r>
            <a:endParaRPr kumimoji="0" lang="ar-SA" sz="900" b="0" i="0" u="none" strike="noStrike" kern="1200" cap="none" spc="0" normalizeH="0" baseline="0" noProof="0" dirty="0">
              <a:ln>
                <a:noFill/>
              </a:ln>
              <a:solidFill>
                <a:srgbClr val="0D2547"/>
              </a:solidFill>
              <a:effectLst/>
              <a:uLnTx/>
              <a:uFillTx/>
              <a:latin typeface="Somar Medium" panose="00000600000000000000" pitchFamily="50" charset="-78"/>
              <a:ea typeface="+mn-ea"/>
              <a:cs typeface="Somar Medium" panose="00000600000000000000" pitchFamily="50" charset="-78"/>
            </a:endParaRPr>
          </a:p>
        </p:txBody>
      </p:sp>
      <p:sp>
        <p:nvSpPr>
          <p:cNvPr id="109" name="Rounded Rectangle 135">
            <a:extLst>
              <a:ext uri="{FF2B5EF4-FFF2-40B4-BE49-F238E27FC236}">
                <a16:creationId xmlns:a16="http://schemas.microsoft.com/office/drawing/2014/main" id="{F2869BAF-ECBE-42D4-9D17-68C51D99BAF5}"/>
              </a:ext>
            </a:extLst>
          </p:cNvPr>
          <p:cNvSpPr/>
          <p:nvPr/>
        </p:nvSpPr>
        <p:spPr>
          <a:xfrm>
            <a:off x="8651856" y="3623091"/>
            <a:ext cx="990671" cy="24577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900" b="0" i="0" u="none" strike="noStrike" kern="0" cap="none" spc="0" normalizeH="0" baseline="0" noProof="0" dirty="0">
                <a:ln>
                  <a:noFill/>
                </a:ln>
                <a:solidFill>
                  <a:srgbClr val="FF0000"/>
                </a:solidFill>
                <a:effectLst/>
                <a:uLnTx/>
                <a:uFillTx/>
                <a:latin typeface="Somar Light" panose="00000400000000000000" pitchFamily="50" charset="-78"/>
                <a:ea typeface="+mn-ea"/>
                <a:cs typeface="Somar Bold"/>
              </a:rPr>
              <a:t>المخدرات</a:t>
            </a:r>
          </a:p>
        </p:txBody>
      </p:sp>
      <p:sp>
        <p:nvSpPr>
          <p:cNvPr id="110" name="Rounded Rectangle 135">
            <a:extLst>
              <a:ext uri="{FF2B5EF4-FFF2-40B4-BE49-F238E27FC236}">
                <a16:creationId xmlns:a16="http://schemas.microsoft.com/office/drawing/2014/main" id="{4373962C-DD48-4724-A4CD-0C6F9DD4E148}"/>
              </a:ext>
            </a:extLst>
          </p:cNvPr>
          <p:cNvSpPr/>
          <p:nvPr/>
        </p:nvSpPr>
        <p:spPr>
          <a:xfrm>
            <a:off x="8030188" y="3629978"/>
            <a:ext cx="990671" cy="24577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900" b="0" i="0" u="none" strike="noStrike" kern="0" cap="none" spc="0" normalizeH="0" baseline="0" noProof="0" dirty="0">
                <a:ln>
                  <a:noFill/>
                </a:ln>
                <a:solidFill>
                  <a:srgbClr val="FF0000"/>
                </a:solidFill>
                <a:effectLst/>
                <a:uLnTx/>
                <a:uFillTx/>
                <a:latin typeface="Somar Light" panose="00000400000000000000" pitchFamily="50" charset="-78"/>
                <a:ea typeface="+mn-ea"/>
                <a:cs typeface="Somar Bold"/>
              </a:rPr>
              <a:t>التبغ</a:t>
            </a:r>
          </a:p>
        </p:txBody>
      </p:sp>
      <p:sp>
        <p:nvSpPr>
          <p:cNvPr id="111" name="Rounded Rectangle 135">
            <a:extLst>
              <a:ext uri="{FF2B5EF4-FFF2-40B4-BE49-F238E27FC236}">
                <a16:creationId xmlns:a16="http://schemas.microsoft.com/office/drawing/2014/main" id="{5B1236D3-5408-4EE0-BA30-9F85A8705811}"/>
              </a:ext>
            </a:extLst>
          </p:cNvPr>
          <p:cNvSpPr/>
          <p:nvPr/>
        </p:nvSpPr>
        <p:spPr>
          <a:xfrm>
            <a:off x="7305409" y="3625301"/>
            <a:ext cx="1238234" cy="24577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900" b="0" i="0" u="none" strike="noStrike" kern="0" cap="none" spc="0" normalizeH="0" baseline="0" noProof="0" dirty="0">
                <a:ln>
                  <a:noFill/>
                </a:ln>
                <a:solidFill>
                  <a:srgbClr val="FF0000"/>
                </a:solidFill>
                <a:effectLst/>
                <a:uLnTx/>
                <a:uFillTx/>
                <a:latin typeface="Somar Light" panose="00000400000000000000" pitchFamily="50" charset="-78"/>
                <a:ea typeface="+mn-ea"/>
                <a:cs typeface="Somar Bold"/>
              </a:rPr>
              <a:t>الكحول</a:t>
            </a:r>
          </a:p>
        </p:txBody>
      </p:sp>
      <p:sp>
        <p:nvSpPr>
          <p:cNvPr id="112" name="Rounded Rectangle 135">
            <a:extLst>
              <a:ext uri="{FF2B5EF4-FFF2-40B4-BE49-F238E27FC236}">
                <a16:creationId xmlns:a16="http://schemas.microsoft.com/office/drawing/2014/main" id="{6FB8E87E-68C6-45CA-A2AD-76C0FA5EC1A5}"/>
              </a:ext>
            </a:extLst>
          </p:cNvPr>
          <p:cNvSpPr/>
          <p:nvPr/>
        </p:nvSpPr>
        <p:spPr>
          <a:xfrm>
            <a:off x="6674859" y="3632424"/>
            <a:ext cx="1332404" cy="24577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900" b="0" i="0" u="none" strike="noStrike" kern="0" cap="none" spc="0" normalizeH="0" baseline="0" noProof="0" dirty="0">
                <a:ln>
                  <a:noFill/>
                </a:ln>
                <a:solidFill>
                  <a:srgbClr val="FF0000"/>
                </a:solidFill>
                <a:effectLst/>
                <a:uLnTx/>
                <a:uFillTx/>
                <a:latin typeface="Somar Light" panose="00000400000000000000" pitchFamily="50" charset="-78"/>
                <a:ea typeface="+mn-ea"/>
                <a:cs typeface="Somar Bold"/>
              </a:rPr>
              <a:t>الاسلحة</a:t>
            </a:r>
          </a:p>
        </p:txBody>
      </p:sp>
      <p:sp>
        <p:nvSpPr>
          <p:cNvPr id="113" name="Rounded Rectangle 135">
            <a:extLst>
              <a:ext uri="{FF2B5EF4-FFF2-40B4-BE49-F238E27FC236}">
                <a16:creationId xmlns:a16="http://schemas.microsoft.com/office/drawing/2014/main" id="{13568E18-9F36-4B30-B066-403F6AD94BA8}"/>
              </a:ext>
            </a:extLst>
          </p:cNvPr>
          <p:cNvSpPr/>
          <p:nvPr/>
        </p:nvSpPr>
        <p:spPr>
          <a:xfrm>
            <a:off x="4880292" y="3638789"/>
            <a:ext cx="990671" cy="24577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900" b="0" i="0" u="none" strike="noStrike" kern="0" cap="none" spc="0" normalizeH="0" baseline="0" noProof="0" dirty="0">
                <a:ln>
                  <a:noFill/>
                </a:ln>
                <a:solidFill>
                  <a:srgbClr val="FF9933"/>
                </a:solidFill>
                <a:effectLst/>
                <a:uLnTx/>
                <a:uFillTx/>
                <a:latin typeface="Somar Light" panose="00000400000000000000" pitchFamily="50" charset="-78"/>
                <a:ea typeface="+mn-ea"/>
                <a:cs typeface="Somar Bold"/>
              </a:rPr>
              <a:t>ممنوعات</a:t>
            </a:r>
          </a:p>
        </p:txBody>
      </p:sp>
      <p:sp>
        <p:nvSpPr>
          <p:cNvPr id="114" name="Rounded Rectangle 135">
            <a:extLst>
              <a:ext uri="{FF2B5EF4-FFF2-40B4-BE49-F238E27FC236}">
                <a16:creationId xmlns:a16="http://schemas.microsoft.com/office/drawing/2014/main" id="{FA2447DF-3F8A-4305-953A-26FE50CFA86B}"/>
              </a:ext>
            </a:extLst>
          </p:cNvPr>
          <p:cNvSpPr/>
          <p:nvPr/>
        </p:nvSpPr>
        <p:spPr>
          <a:xfrm>
            <a:off x="4148483" y="3612355"/>
            <a:ext cx="990671" cy="24577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ar-SA" sz="900" b="0" i="0" u="none" strike="noStrike" kern="0" cap="none" spc="0" normalizeH="0" baseline="0" noProof="0" dirty="0">
              <a:ln>
                <a:noFill/>
              </a:ln>
              <a:solidFill>
                <a:srgbClr val="0D2547"/>
              </a:solidFill>
              <a:effectLst/>
              <a:uLnTx/>
              <a:uFillTx/>
              <a:latin typeface="Somar Light" panose="00000400000000000000" pitchFamily="50" charset="-78"/>
              <a:ea typeface="+mn-ea"/>
              <a:cs typeface="Symbio AR+LT"/>
            </a:endParaRPr>
          </a:p>
        </p:txBody>
      </p:sp>
      <p:sp>
        <p:nvSpPr>
          <p:cNvPr id="115" name="Rounded Rectangle 136">
            <a:extLst>
              <a:ext uri="{FF2B5EF4-FFF2-40B4-BE49-F238E27FC236}">
                <a16:creationId xmlns:a16="http://schemas.microsoft.com/office/drawing/2014/main" id="{DA71C3A5-F83E-418C-B6DF-B5669DD4C29E}"/>
              </a:ext>
            </a:extLst>
          </p:cNvPr>
          <p:cNvSpPr/>
          <p:nvPr/>
        </p:nvSpPr>
        <p:spPr>
          <a:xfrm>
            <a:off x="5593763" y="3631997"/>
            <a:ext cx="990671" cy="24577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900" b="0" i="0" u="none" strike="noStrike" kern="0" cap="none" spc="0" normalizeH="0" baseline="0" noProof="0" dirty="0">
                <a:ln>
                  <a:noFill/>
                </a:ln>
                <a:solidFill>
                  <a:srgbClr val="FF0000"/>
                </a:solidFill>
                <a:effectLst/>
                <a:uLnTx/>
                <a:uFillTx/>
                <a:latin typeface="Somar Light" panose="00000400000000000000" pitchFamily="50" charset="-78"/>
                <a:ea typeface="+mn-ea"/>
                <a:cs typeface="Somar Bold"/>
              </a:rPr>
              <a:t>ذهب واموال</a:t>
            </a:r>
          </a:p>
        </p:txBody>
      </p:sp>
      <p:sp>
        <p:nvSpPr>
          <p:cNvPr id="120" name="Rounded Rectangle 136">
            <a:extLst>
              <a:ext uri="{FF2B5EF4-FFF2-40B4-BE49-F238E27FC236}">
                <a16:creationId xmlns:a16="http://schemas.microsoft.com/office/drawing/2014/main" id="{27CF289D-F6F0-4A44-BAB5-5D8D6709B389}"/>
              </a:ext>
            </a:extLst>
          </p:cNvPr>
          <p:cNvSpPr/>
          <p:nvPr/>
        </p:nvSpPr>
        <p:spPr>
          <a:xfrm>
            <a:off x="6271478" y="3635395"/>
            <a:ext cx="990671" cy="24577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900" b="0" i="0" u="none" strike="noStrike" kern="0" cap="none" spc="0" normalizeH="0" baseline="0" noProof="0" dirty="0">
                <a:ln>
                  <a:noFill/>
                </a:ln>
                <a:solidFill>
                  <a:srgbClr val="FF0000"/>
                </a:solidFill>
                <a:effectLst/>
                <a:uLnTx/>
                <a:uFillTx/>
                <a:latin typeface="Somar Light" panose="00000400000000000000" pitchFamily="50" charset="-78"/>
                <a:ea typeface="+mn-ea"/>
                <a:cs typeface="Somar Bold"/>
              </a:rPr>
              <a:t>اشخاص</a:t>
            </a:r>
          </a:p>
        </p:txBody>
      </p:sp>
      <p:sp>
        <p:nvSpPr>
          <p:cNvPr id="121" name="Rounded Rectangle 136">
            <a:extLst>
              <a:ext uri="{FF2B5EF4-FFF2-40B4-BE49-F238E27FC236}">
                <a16:creationId xmlns:a16="http://schemas.microsoft.com/office/drawing/2014/main" id="{1F7C79AD-5648-4568-9573-071AE815CB58}"/>
              </a:ext>
            </a:extLst>
          </p:cNvPr>
          <p:cNvSpPr/>
          <p:nvPr/>
        </p:nvSpPr>
        <p:spPr>
          <a:xfrm>
            <a:off x="2379627" y="3629978"/>
            <a:ext cx="990671" cy="24577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900" b="0" i="0" u="none" strike="noStrike" kern="0" cap="none" spc="0" normalizeH="0" baseline="0" noProof="0" dirty="0">
                <a:ln>
                  <a:noFill/>
                </a:ln>
                <a:solidFill>
                  <a:srgbClr val="FF9933"/>
                </a:solidFill>
                <a:effectLst/>
                <a:uLnTx/>
                <a:uFillTx/>
                <a:latin typeface="Somar Light" panose="00000400000000000000" pitchFamily="50" charset="-78"/>
                <a:ea typeface="+mn-ea"/>
                <a:cs typeface="Somar Bold"/>
              </a:rPr>
              <a:t>العاب نارية</a:t>
            </a:r>
          </a:p>
        </p:txBody>
      </p:sp>
      <p:sp>
        <p:nvSpPr>
          <p:cNvPr id="122" name="Rounded Rectangle 136">
            <a:extLst>
              <a:ext uri="{FF2B5EF4-FFF2-40B4-BE49-F238E27FC236}">
                <a16:creationId xmlns:a16="http://schemas.microsoft.com/office/drawing/2014/main" id="{E9661418-1DAE-4CAD-B0AF-0AC9CC678C2B}"/>
              </a:ext>
            </a:extLst>
          </p:cNvPr>
          <p:cNvSpPr/>
          <p:nvPr/>
        </p:nvSpPr>
        <p:spPr>
          <a:xfrm>
            <a:off x="3045907" y="3638789"/>
            <a:ext cx="990671" cy="24577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900" b="0" i="0" u="none" strike="noStrike" kern="0" cap="none" spc="0" normalizeH="0" baseline="0" noProof="0" dirty="0">
                <a:ln>
                  <a:noFill/>
                </a:ln>
                <a:solidFill>
                  <a:srgbClr val="FF9933"/>
                </a:solidFill>
                <a:effectLst/>
                <a:uLnTx/>
                <a:uFillTx/>
                <a:latin typeface="Somar Light" panose="00000400000000000000" pitchFamily="50" charset="-78"/>
                <a:ea typeface="+mn-ea"/>
                <a:cs typeface="Somar Bold"/>
              </a:rPr>
              <a:t>مقيدة</a:t>
            </a:r>
          </a:p>
        </p:txBody>
      </p:sp>
      <p:sp>
        <p:nvSpPr>
          <p:cNvPr id="123" name="Rounded Rectangle 136">
            <a:extLst>
              <a:ext uri="{FF2B5EF4-FFF2-40B4-BE49-F238E27FC236}">
                <a16:creationId xmlns:a16="http://schemas.microsoft.com/office/drawing/2014/main" id="{F484C01F-CE57-4F75-A8E9-D92DBB7C4EDB}"/>
              </a:ext>
            </a:extLst>
          </p:cNvPr>
          <p:cNvSpPr/>
          <p:nvPr/>
        </p:nvSpPr>
        <p:spPr>
          <a:xfrm>
            <a:off x="4258624" y="3638789"/>
            <a:ext cx="990671" cy="24577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900" b="0" i="0" u="none" strike="noStrike" kern="0" cap="none" spc="0" normalizeH="0" baseline="0" noProof="0" dirty="0">
                <a:ln>
                  <a:noFill/>
                </a:ln>
                <a:solidFill>
                  <a:srgbClr val="FF9933"/>
                </a:solidFill>
                <a:effectLst/>
                <a:uLnTx/>
                <a:uFillTx/>
                <a:latin typeface="Somar Light" panose="00000400000000000000" pitchFamily="50" charset="-78"/>
                <a:ea typeface="+mn-ea"/>
                <a:cs typeface="Somar Bold"/>
              </a:rPr>
              <a:t>مستندات</a:t>
            </a:r>
          </a:p>
        </p:txBody>
      </p:sp>
      <p:sp>
        <p:nvSpPr>
          <p:cNvPr id="124" name="Rounded Rectangle 136">
            <a:extLst>
              <a:ext uri="{FF2B5EF4-FFF2-40B4-BE49-F238E27FC236}">
                <a16:creationId xmlns:a16="http://schemas.microsoft.com/office/drawing/2014/main" id="{6DAE590F-C777-4BB4-9D84-7A7C5CBC18B4}"/>
              </a:ext>
            </a:extLst>
          </p:cNvPr>
          <p:cNvSpPr/>
          <p:nvPr/>
        </p:nvSpPr>
        <p:spPr>
          <a:xfrm>
            <a:off x="3623993" y="3629978"/>
            <a:ext cx="990671" cy="24577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900" b="0" i="0" u="none" strike="noStrike" kern="0" cap="none" spc="0" normalizeH="0" baseline="0" noProof="0" dirty="0">
                <a:ln>
                  <a:noFill/>
                </a:ln>
                <a:solidFill>
                  <a:srgbClr val="FF9933"/>
                </a:solidFill>
                <a:effectLst/>
                <a:uLnTx/>
                <a:uFillTx/>
                <a:latin typeface="Somar Light" panose="00000400000000000000" pitchFamily="50" charset="-78"/>
                <a:ea typeface="+mn-ea"/>
                <a:cs typeface="Somar Bold"/>
              </a:rPr>
              <a:t>حيوانات</a:t>
            </a:r>
          </a:p>
        </p:txBody>
      </p:sp>
      <p:sp>
        <p:nvSpPr>
          <p:cNvPr id="125" name="Rounded Rectangle 136">
            <a:extLst>
              <a:ext uri="{FF2B5EF4-FFF2-40B4-BE49-F238E27FC236}">
                <a16:creationId xmlns:a16="http://schemas.microsoft.com/office/drawing/2014/main" id="{5BAE4281-56CE-4798-AC05-5DEC784947FB}"/>
              </a:ext>
            </a:extLst>
          </p:cNvPr>
          <p:cNvSpPr/>
          <p:nvPr/>
        </p:nvSpPr>
        <p:spPr>
          <a:xfrm>
            <a:off x="1552318" y="3615241"/>
            <a:ext cx="990671" cy="24577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900" b="0" i="0" u="none" strike="noStrike" kern="0" cap="none" spc="0" normalizeH="0" baseline="0" noProof="0" dirty="0">
                <a:ln>
                  <a:noFill/>
                </a:ln>
                <a:solidFill>
                  <a:srgbClr val="FF9933"/>
                </a:solidFill>
                <a:effectLst/>
                <a:uLnTx/>
                <a:uFillTx/>
                <a:latin typeface="Somar Light" panose="00000400000000000000" pitchFamily="50" charset="-78"/>
                <a:ea typeface="+mn-ea"/>
                <a:cs typeface="Somar Bold"/>
              </a:rPr>
              <a:t>غير مصرح به</a:t>
            </a:r>
          </a:p>
        </p:txBody>
      </p:sp>
      <p:sp>
        <p:nvSpPr>
          <p:cNvPr id="130" name="Rounded Rectangle 136">
            <a:extLst>
              <a:ext uri="{FF2B5EF4-FFF2-40B4-BE49-F238E27FC236}">
                <a16:creationId xmlns:a16="http://schemas.microsoft.com/office/drawing/2014/main" id="{7CB6C14C-4269-4307-A584-BC0AB95C7AD4}"/>
              </a:ext>
            </a:extLst>
          </p:cNvPr>
          <p:cNvSpPr/>
          <p:nvPr/>
        </p:nvSpPr>
        <p:spPr>
          <a:xfrm>
            <a:off x="3370298" y="3233902"/>
            <a:ext cx="4258737" cy="232586"/>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2400" b="1" i="0" u="none" strike="noStrike" kern="0" cap="none" spc="0" normalizeH="0" baseline="0" noProof="0" dirty="0">
                <a:ln>
                  <a:noFill/>
                </a:ln>
                <a:solidFill>
                  <a:srgbClr val="0D2547"/>
                </a:solidFill>
                <a:effectLst/>
                <a:uLnTx/>
                <a:uFillTx/>
                <a:latin typeface="Somar Light" panose="00000400000000000000" pitchFamily="50" charset="-78"/>
                <a:ea typeface="+mn-ea"/>
                <a:cs typeface="Symbio AR+LT"/>
              </a:rPr>
              <a:t>اصناف المحاضر الامنية</a:t>
            </a:r>
          </a:p>
        </p:txBody>
      </p:sp>
      <p:sp>
        <p:nvSpPr>
          <p:cNvPr id="131" name="Rounded Rectangle 108">
            <a:extLst>
              <a:ext uri="{FF2B5EF4-FFF2-40B4-BE49-F238E27FC236}">
                <a16:creationId xmlns:a16="http://schemas.microsoft.com/office/drawing/2014/main" id="{B5CE8761-8B03-46B9-B768-A9407921CC30}"/>
              </a:ext>
            </a:extLst>
          </p:cNvPr>
          <p:cNvSpPr/>
          <p:nvPr/>
        </p:nvSpPr>
        <p:spPr>
          <a:xfrm>
            <a:off x="3153006" y="4448986"/>
            <a:ext cx="4241708" cy="264486"/>
          </a:xfrm>
          <a:prstGeom prst="roundRect">
            <a:avLst/>
          </a:prstGeom>
          <a:solidFill>
            <a:schemeClr val="bg1"/>
          </a:solidFill>
          <a:ln>
            <a:noFill/>
          </a:ln>
          <a:effectLst>
            <a:outerShdw blurRad="50800" dist="38100" dir="8100000" algn="tr"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rtl="1">
              <a:defRPr/>
            </a:pPr>
            <a:r>
              <a:rPr lang="ar-SA" sz="900" dirty="0">
                <a:solidFill>
                  <a:srgbClr val="0D2547"/>
                </a:solidFill>
                <a:latin typeface="Somar Medium" panose="00000600000000000000" pitchFamily="50" charset="-78"/>
                <a:cs typeface="Somar Medium" panose="00000600000000000000" pitchFamily="50" charset="-78"/>
              </a:rPr>
              <a:t>مجموعة إفصاح الذهب والاموال</a:t>
            </a:r>
            <a:endParaRPr kumimoji="0" lang="ar-SA" sz="900" b="0" i="0" u="none" strike="noStrike" kern="1200" cap="none" spc="0" normalizeH="0" baseline="0" noProof="0" dirty="0">
              <a:ln>
                <a:noFill/>
              </a:ln>
              <a:solidFill>
                <a:srgbClr val="0D2547"/>
              </a:solidFill>
              <a:effectLst/>
              <a:uLnTx/>
              <a:uFillTx/>
              <a:latin typeface="Somar Medium" panose="00000600000000000000" pitchFamily="50" charset="-78"/>
              <a:ea typeface="+mn-ea"/>
              <a:cs typeface="Somar Medium" panose="00000600000000000000" pitchFamily="50" charset="-78"/>
            </a:endParaRPr>
          </a:p>
        </p:txBody>
      </p:sp>
      <p:sp>
        <p:nvSpPr>
          <p:cNvPr id="133" name="Rounded Rectangle 108">
            <a:extLst>
              <a:ext uri="{FF2B5EF4-FFF2-40B4-BE49-F238E27FC236}">
                <a16:creationId xmlns:a16="http://schemas.microsoft.com/office/drawing/2014/main" id="{D9960EFF-62AD-469C-8815-2BFAA4649A3B}"/>
              </a:ext>
            </a:extLst>
          </p:cNvPr>
          <p:cNvSpPr/>
          <p:nvPr/>
        </p:nvSpPr>
        <p:spPr>
          <a:xfrm>
            <a:off x="7469428" y="4108140"/>
            <a:ext cx="1742476" cy="264485"/>
          </a:xfrm>
          <a:prstGeom prst="roundRect">
            <a:avLst/>
          </a:prstGeom>
          <a:solidFill>
            <a:schemeClr val="accent3">
              <a:lumMod val="75000"/>
            </a:schemeClr>
          </a:solidFill>
          <a:ln>
            <a:noFill/>
          </a:ln>
          <a:effectLst>
            <a:outerShdw blurRad="50800" dist="38100" dir="8100000" algn="tr"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1100" b="0" i="0" u="none" strike="noStrike" kern="1200" cap="none" spc="0" normalizeH="0" baseline="0" noProof="0" dirty="0">
                <a:ln>
                  <a:noFill/>
                </a:ln>
                <a:solidFill>
                  <a:srgbClr val="FFFFFF"/>
                </a:solidFill>
                <a:effectLst/>
                <a:uLnTx/>
                <a:uFillTx/>
                <a:latin typeface="Somar Medium" panose="00000600000000000000" pitchFamily="50" charset="-78"/>
                <a:ea typeface="+mn-ea"/>
                <a:cs typeface="Somar Medium" panose="00000600000000000000" pitchFamily="50" charset="-78"/>
              </a:rPr>
              <a:t>التصنيف </a:t>
            </a:r>
          </a:p>
        </p:txBody>
      </p:sp>
      <p:sp>
        <p:nvSpPr>
          <p:cNvPr id="134" name="Rounded Rectangle 108">
            <a:extLst>
              <a:ext uri="{FF2B5EF4-FFF2-40B4-BE49-F238E27FC236}">
                <a16:creationId xmlns:a16="http://schemas.microsoft.com/office/drawing/2014/main" id="{4E4EAD90-CAAB-4240-891C-AC2F64D1D3AD}"/>
              </a:ext>
            </a:extLst>
          </p:cNvPr>
          <p:cNvSpPr/>
          <p:nvPr/>
        </p:nvSpPr>
        <p:spPr>
          <a:xfrm>
            <a:off x="3153006" y="4102364"/>
            <a:ext cx="4241707" cy="264485"/>
          </a:xfrm>
          <a:prstGeom prst="roundRect">
            <a:avLst/>
          </a:prstGeom>
          <a:solidFill>
            <a:schemeClr val="accent3">
              <a:lumMod val="75000"/>
            </a:schemeClr>
          </a:solidFill>
          <a:ln>
            <a:noFill/>
          </a:ln>
          <a:effectLst>
            <a:outerShdw blurRad="50800" dist="38100" dir="8100000" algn="tr"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1100" b="0" i="0" u="none" strike="noStrike" kern="1200" cap="none" spc="0" normalizeH="0" baseline="0" noProof="0" dirty="0">
                <a:ln>
                  <a:noFill/>
                </a:ln>
                <a:solidFill>
                  <a:srgbClr val="FFFFFF"/>
                </a:solidFill>
                <a:effectLst/>
                <a:uLnTx/>
                <a:uFillTx/>
                <a:latin typeface="Somar Medium" panose="00000600000000000000" pitchFamily="50" charset="-78"/>
                <a:ea typeface="+mn-ea"/>
                <a:cs typeface="Somar Medium" panose="00000600000000000000" pitchFamily="50" charset="-78"/>
              </a:rPr>
              <a:t>اصناف</a:t>
            </a:r>
          </a:p>
        </p:txBody>
      </p:sp>
      <p:sp>
        <p:nvSpPr>
          <p:cNvPr id="141" name="Rounded Rectangle 117">
            <a:extLst>
              <a:ext uri="{FF2B5EF4-FFF2-40B4-BE49-F238E27FC236}">
                <a16:creationId xmlns:a16="http://schemas.microsoft.com/office/drawing/2014/main" id="{582AC8FF-9D2B-4547-89CD-FA2922B10D08}"/>
              </a:ext>
            </a:extLst>
          </p:cNvPr>
          <p:cNvSpPr/>
          <p:nvPr/>
        </p:nvSpPr>
        <p:spPr>
          <a:xfrm>
            <a:off x="4036579" y="177941"/>
            <a:ext cx="3648136" cy="711459"/>
          </a:xfrm>
          <a:prstGeom prst="round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a:noFill/>
              </a:ln>
              <a:solidFill>
                <a:srgbClr val="FFFFFF"/>
              </a:solidFill>
              <a:effectLst/>
              <a:uLnTx/>
              <a:uFillTx/>
              <a:latin typeface="SST Arabic" panose="020B0504030504020204" pitchFamily="34" charset="-78"/>
              <a:ea typeface="+mn-ea"/>
              <a:cs typeface="SST Arabic" panose="020B0504030504020204" pitchFamily="34" charset="-78"/>
            </a:endParaRPr>
          </a:p>
        </p:txBody>
      </p:sp>
      <p:sp>
        <p:nvSpPr>
          <p:cNvPr id="2" name="Slide Number Placeholder 1"/>
          <p:cNvSpPr>
            <a:spLocks noGrp="1"/>
          </p:cNvSpPr>
          <p:nvPr>
            <p:ph type="sldNum" sz="quarter" idx="12"/>
          </p:nvPr>
        </p:nvSpPr>
        <p:spPr/>
        <p:txBody>
          <a:bodyPr/>
          <a:lstStyle/>
          <a:p>
            <a:fld id="{008E1BDA-5E07-414A-8101-29DABEB15B19}" type="slidenum">
              <a:rPr lang="en-US" smtClean="0"/>
              <a:t>99</a:t>
            </a:fld>
            <a:endParaRPr lang="en-US"/>
          </a:p>
        </p:txBody>
      </p:sp>
      <p:sp>
        <p:nvSpPr>
          <p:cNvPr id="4" name="BJPseudoFooter">
            <a:extLst>
              <a:ext uri="{FF2B5EF4-FFF2-40B4-BE49-F238E27FC236}">
                <a16:creationId xmlns:a16="http://schemas.microsoft.com/office/drawing/2014/main" id="{1D0E398B-33F1-4ED9-A628-22B18CF5E8EE}"/>
              </a:ext>
            </a:extLst>
          </p:cNvPr>
          <p:cNvSpPr txBox="1"/>
          <p:nvPr>
            <p:custDataLst>
              <p:tags r:id="rId1"/>
            </p:custDataLst>
          </p:nvPr>
        </p:nvSpPr>
        <p:spPr>
          <a:xfrm>
            <a:off x="5772834" y="6496278"/>
            <a:ext cx="646331" cy="215444"/>
          </a:xfrm>
          <a:prstGeom prst="rect">
            <a:avLst/>
          </a:prstGeom>
          <a:noFill/>
        </p:spPr>
        <p:txBody>
          <a:bodyPr vert="horz" wrap="none" rtlCol="0" anchor="ctr" anchorCtr="0">
            <a:spAutoFit/>
          </a:bodyPr>
          <a:lstStyle/>
          <a:p>
            <a:pPr marL="0" algn="ctr" defTabSz="914400" rtl="1" eaLnBrk="1" latinLnBrk="0" hangingPunct="1"/>
            <a:r>
              <a:rPr lang="en-US" sz="800">
                <a:solidFill>
                  <a:srgbClr val="AEC90B"/>
                </a:solidFill>
                <a:latin typeface="Segoe UI" panose="020B0502040204020203" pitchFamily="34" charset="0"/>
              </a:rPr>
              <a:t>Public | </a:t>
            </a:r>
            <a:r>
              <a:rPr lang="ar-SA" sz="800">
                <a:solidFill>
                  <a:srgbClr val="AEC90B"/>
                </a:solidFill>
                <a:latin typeface="Segoe UI" panose="020B0502040204020203" pitchFamily="34" charset="0"/>
              </a:rPr>
              <a:t>عام</a:t>
            </a:r>
            <a:endParaRPr lang="en-US" sz="800">
              <a:solidFill>
                <a:srgbClr val="AEC90B"/>
              </a:solidFill>
              <a:latin typeface="Segoe UI" panose="020B0502040204020203" pitchFamily="34" charset="0"/>
            </a:endParaRPr>
          </a:p>
        </p:txBody>
      </p:sp>
    </p:spTree>
    <p:extLst>
      <p:ext uri="{BB962C8B-B14F-4D97-AF65-F5344CB8AC3E}">
        <p14:creationId xmlns:p14="http://schemas.microsoft.com/office/powerpoint/2010/main" val="309967362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Public | عام"/>
  <p:tag name="BJHEADERFOOTERTEXTMARKING" val="Public | عام"/>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0.xml><?xml version="1.0" encoding="utf-8"?>
<p:tagLst xmlns:a="http://schemas.openxmlformats.org/drawingml/2006/main" xmlns:r="http://schemas.openxmlformats.org/officeDocument/2006/relationships" xmlns:p="http://schemas.openxmlformats.org/presentationml/2006/main">
  <p:tag name="HEIGHT" val="390"/>
  <p:tag name="MTTABLE" val="Cell"/>
  <p:tag name="MTNUMBER" val="0,960610532649146"/>
  <p:tag name="LEFT" val="644.7084"/>
  <p:tag name="TOP" val="80"/>
  <p:tag name="WIDTH" val="85.8889"/>
</p:tagLst>
</file>

<file path=ppt/tags/tag101.xml><?xml version="1.0" encoding="utf-8"?>
<p:tagLst xmlns:a="http://schemas.openxmlformats.org/drawingml/2006/main" xmlns:r="http://schemas.openxmlformats.org/officeDocument/2006/relationships" xmlns:p="http://schemas.openxmlformats.org/presentationml/2006/main">
  <p:tag name="HEIGHT" val="390"/>
  <p:tag name="MTTABLE" val="Cell"/>
  <p:tag name="MTNUMBER" val="0,960610532649146"/>
  <p:tag name="LEFT" val="644.7084"/>
  <p:tag name="TOP" val="80"/>
  <p:tag name="WIDTH" val="85.8889"/>
</p:tagLst>
</file>

<file path=ppt/tags/tag102.xml><?xml version="1.0" encoding="utf-8"?>
<p:tagLst xmlns:a="http://schemas.openxmlformats.org/drawingml/2006/main" xmlns:r="http://schemas.openxmlformats.org/officeDocument/2006/relationships" xmlns:p="http://schemas.openxmlformats.org/presentationml/2006/main">
  <p:tag name="HEIGHT" val="390"/>
  <p:tag name="MTTABLE" val="Cell"/>
  <p:tag name="MTNUMBER" val="0,960610532649146"/>
  <p:tag name="LEFT" val="750.5972"/>
  <p:tag name="TOP" val="80"/>
  <p:tag name="WIDTH" val="85.8889"/>
</p:tagLst>
</file>

<file path=ppt/tags/tag103.xml><?xml version="1.0" encoding="utf-8"?>
<p:tagLst xmlns:a="http://schemas.openxmlformats.org/drawingml/2006/main" xmlns:r="http://schemas.openxmlformats.org/officeDocument/2006/relationships" xmlns:p="http://schemas.openxmlformats.org/presentationml/2006/main">
  <p:tag name="HEIGHT" val="390"/>
  <p:tag name="MTTABLE" val="Cell"/>
  <p:tag name="MTNUMBER" val="0,960610532649146"/>
  <p:tag name="LEFT" val="644.7084"/>
  <p:tag name="TOP" val="80"/>
  <p:tag name="WIDTH" val="85.8889"/>
</p:tagLst>
</file>

<file path=ppt/tags/tag104.xml><?xml version="1.0" encoding="utf-8"?>
<p:tagLst xmlns:a="http://schemas.openxmlformats.org/drawingml/2006/main" xmlns:r="http://schemas.openxmlformats.org/officeDocument/2006/relationships" xmlns:p="http://schemas.openxmlformats.org/presentationml/2006/main">
  <p:tag name="HEIGHT" val="390"/>
  <p:tag name="MTTABLE" val="Cell"/>
  <p:tag name="MTNUMBER" val="0,960610532649146"/>
  <p:tag name="LEFT" val="644.7084"/>
  <p:tag name="TOP" val="80"/>
  <p:tag name="WIDTH" val="85.8889"/>
</p:tagLst>
</file>

<file path=ppt/tags/tag105.xml><?xml version="1.0" encoding="utf-8"?>
<p:tagLst xmlns:a="http://schemas.openxmlformats.org/drawingml/2006/main" xmlns:r="http://schemas.openxmlformats.org/officeDocument/2006/relationships" xmlns:p="http://schemas.openxmlformats.org/presentationml/2006/main">
  <p:tag name="HEIGHT" val="390"/>
  <p:tag name="MTTABLE" val="Cell"/>
  <p:tag name="MTNUMBER" val="0,960610532649146"/>
  <p:tag name="LEFT" val="644.7084"/>
  <p:tag name="TOP" val="80"/>
  <p:tag name="WIDTH" val="85.8889"/>
</p:tagLst>
</file>

<file path=ppt/tags/tag106.xml><?xml version="1.0" encoding="utf-8"?>
<p:tagLst xmlns:a="http://schemas.openxmlformats.org/drawingml/2006/main" xmlns:r="http://schemas.openxmlformats.org/officeDocument/2006/relationships" xmlns:p="http://schemas.openxmlformats.org/presentationml/2006/main">
  <p:tag name="HEIGHT" val="390"/>
  <p:tag name="MTTABLE" val="Cell"/>
  <p:tag name="MTNUMBER" val="0,960610532649146"/>
  <p:tag name="LEFT" val="644.7084"/>
  <p:tag name="TOP" val="80"/>
  <p:tag name="WIDTH" val="85.8889"/>
</p:tagLst>
</file>

<file path=ppt/tags/tag107.xml><?xml version="1.0" encoding="utf-8"?>
<p:tagLst xmlns:a="http://schemas.openxmlformats.org/drawingml/2006/main" xmlns:r="http://schemas.openxmlformats.org/officeDocument/2006/relationships" xmlns:p="http://schemas.openxmlformats.org/presentationml/2006/main">
  <p:tag name="HEIGHT" val="390"/>
  <p:tag name="MTTABLE" val="Cell"/>
  <p:tag name="MTNUMBER" val="0,960610532649146"/>
  <p:tag name="LEFT" val="644.7084"/>
  <p:tag name="TOP" val="80"/>
  <p:tag name="WIDTH" val="85.8889"/>
</p:tagLst>
</file>

<file path=ppt/tags/tag108.xml><?xml version="1.0" encoding="utf-8"?>
<p:tagLst xmlns:a="http://schemas.openxmlformats.org/drawingml/2006/main" xmlns:r="http://schemas.openxmlformats.org/officeDocument/2006/relationships" xmlns:p="http://schemas.openxmlformats.org/presentationml/2006/main">
  <p:tag name="HEIGHT" val="390"/>
  <p:tag name="MTTABLE" val="Cell"/>
  <p:tag name="MTNUMBER" val="0,960610532649146"/>
  <p:tag name="LEFT" val="644.7084"/>
  <p:tag name="TOP" val="80"/>
  <p:tag name="WIDTH" val="85.8889"/>
</p:tagLst>
</file>

<file path=ppt/tags/tag109.xml><?xml version="1.0" encoding="utf-8"?>
<p:tagLst xmlns:a="http://schemas.openxmlformats.org/drawingml/2006/main" xmlns:r="http://schemas.openxmlformats.org/officeDocument/2006/relationships" xmlns:p="http://schemas.openxmlformats.org/presentationml/2006/main">
  <p:tag name="HEIGHT" val="390"/>
  <p:tag name="MTTABLE" val="Cell"/>
  <p:tag name="MTNUMBER" val="0,960610532649146"/>
  <p:tag name="LEFT" val="644.7084"/>
  <p:tag name="TOP" val="80"/>
  <p:tag name="WIDTH" val="85.8889"/>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0.xml><?xml version="1.0" encoding="utf-8"?>
<p:tagLst xmlns:a="http://schemas.openxmlformats.org/drawingml/2006/main" xmlns:r="http://schemas.openxmlformats.org/officeDocument/2006/relationships" xmlns:p="http://schemas.openxmlformats.org/presentationml/2006/main">
  <p:tag name="HEIGHT" val="390"/>
  <p:tag name="MTTABLE" val="Cell"/>
  <p:tag name="MTNUMBER" val="0,960610532649146"/>
  <p:tag name="LEFT" val="644.7084"/>
  <p:tag name="TOP" val="80"/>
  <p:tag name="WIDTH" val="85.8889"/>
</p:tagLst>
</file>

<file path=ppt/tags/tag111.xml><?xml version="1.0" encoding="utf-8"?>
<p:tagLst xmlns:a="http://schemas.openxmlformats.org/drawingml/2006/main" xmlns:r="http://schemas.openxmlformats.org/officeDocument/2006/relationships" xmlns:p="http://schemas.openxmlformats.org/presentationml/2006/main">
  <p:tag name="HEIGHT" val="390"/>
  <p:tag name="MTTABLE" val="Cell"/>
  <p:tag name="MTNUMBER" val="0,960610532649146"/>
  <p:tag name="LEFT" val="750.5972"/>
  <p:tag name="TOP" val="80"/>
  <p:tag name="WIDTH" val="85.8889"/>
</p:tagLst>
</file>

<file path=ppt/tags/tag112.xml><?xml version="1.0" encoding="utf-8"?>
<p:tagLst xmlns:a="http://schemas.openxmlformats.org/drawingml/2006/main" xmlns:r="http://schemas.openxmlformats.org/officeDocument/2006/relationships" xmlns:p="http://schemas.openxmlformats.org/presentationml/2006/main">
  <p:tag name="HEIGHT" val="390"/>
  <p:tag name="MTTABLE" val="Cell"/>
  <p:tag name="MTNUMBER" val="0,960610532649146"/>
  <p:tag name="LEFT" val="750.5972"/>
  <p:tag name="TOP" val="80"/>
  <p:tag name="WIDTH" val="85.8889"/>
</p:tagLst>
</file>

<file path=ppt/tags/tag113.xml><?xml version="1.0" encoding="utf-8"?>
<p:tagLst xmlns:a="http://schemas.openxmlformats.org/drawingml/2006/main" xmlns:r="http://schemas.openxmlformats.org/officeDocument/2006/relationships" xmlns:p="http://schemas.openxmlformats.org/presentationml/2006/main">
  <p:tag name="HEIGHT" val="390"/>
  <p:tag name="MTTABLE" val="Cell"/>
  <p:tag name="MTNUMBER" val="0,960610532649146"/>
  <p:tag name="LEFT" val="644.7084"/>
  <p:tag name="TOP" val="80"/>
  <p:tag name="WIDTH" val="85.8889"/>
</p:tagLst>
</file>

<file path=ppt/tags/tag114.xml><?xml version="1.0" encoding="utf-8"?>
<p:tagLst xmlns:a="http://schemas.openxmlformats.org/drawingml/2006/main" xmlns:r="http://schemas.openxmlformats.org/officeDocument/2006/relationships" xmlns:p="http://schemas.openxmlformats.org/presentationml/2006/main">
  <p:tag name="HEIGHT" val="390"/>
  <p:tag name="MTTABLE" val="Cell"/>
  <p:tag name="MTNUMBER" val="0,960610532649146"/>
  <p:tag name="LEFT" val="644.7084"/>
  <p:tag name="TOP" val="80"/>
  <p:tag name="WIDTH" val="85.8889"/>
</p:tagLst>
</file>

<file path=ppt/tags/tag115.xml><?xml version="1.0" encoding="utf-8"?>
<p:tagLst xmlns:a="http://schemas.openxmlformats.org/drawingml/2006/main" xmlns:r="http://schemas.openxmlformats.org/officeDocument/2006/relationships" xmlns:p="http://schemas.openxmlformats.org/presentationml/2006/main">
  <p:tag name="HEIGHT" val="390"/>
  <p:tag name="MTTABLE" val="Cell"/>
  <p:tag name="MTNUMBER" val="0,960610532649146"/>
  <p:tag name="LEFT" val="644.7084"/>
  <p:tag name="TOP" val="80"/>
  <p:tag name="WIDTH" val="85.8889"/>
</p:tagLst>
</file>

<file path=ppt/tags/tag116.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Public | عام"/>
  <p:tag name="BJHEADERFOOTERTEXTMARKING" val="Public | عام"/>
</p:tagLst>
</file>

<file path=ppt/tags/tag117.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Public | عام"/>
  <p:tag name="BJHEADERFOOTERTEXTMARKING" val="Public | عام"/>
</p:tagLst>
</file>

<file path=ppt/tags/tag118.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Public | عام"/>
  <p:tag name="BJHEADERFOOTERTEXTMARKING" val="Public | عام"/>
</p:tagLst>
</file>

<file path=ppt/tags/tag119.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Public | عام"/>
  <p:tag name="BJHEADERFOOTERTEXTMARKING" val="Public | عام"/>
</p:tagLst>
</file>

<file path=ppt/tags/tag12.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Public | عام"/>
  <p:tag name="BJHEADERFOOTERTEXTMARKING" val="Public | عام"/>
</p:tagLst>
</file>

<file path=ppt/tags/tag120.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Public | عام"/>
  <p:tag name="BJHEADERFOOTERTEXTMARKING" val="Public | عام"/>
</p:tagLst>
</file>

<file path=ppt/tags/tag121.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Public | عام"/>
  <p:tag name="BJHEADERFOOTERTEXTMARKING" val="Public | عام"/>
</p:tagLst>
</file>

<file path=ppt/tags/tag122.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Public | عام"/>
  <p:tag name="BJHEADERFOOTERTEXTMARKING" val="Public | عام"/>
</p:tagLst>
</file>

<file path=ppt/tags/tag1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4.xml><?xml version="1.0" encoding="utf-8"?>
<p:tagLst xmlns:a="http://schemas.openxmlformats.org/drawingml/2006/main" xmlns:r="http://schemas.openxmlformats.org/officeDocument/2006/relationships" xmlns:p="http://schemas.openxmlformats.org/presentationml/2006/main">
  <p:tag name="HEIGHT" val="390"/>
  <p:tag name="MTTABLE" val="Cell"/>
  <p:tag name="MTNUMBER" val="0,960610532649146"/>
  <p:tag name="LEFT" val="856.4861"/>
  <p:tag name="TOP" val="80"/>
  <p:tag name="WIDTH" val="85.8889"/>
</p:tagLst>
</file>

<file path=ppt/tags/tag125.xml><?xml version="1.0" encoding="utf-8"?>
<p:tagLst xmlns:a="http://schemas.openxmlformats.org/drawingml/2006/main" xmlns:r="http://schemas.openxmlformats.org/officeDocument/2006/relationships" xmlns:p="http://schemas.openxmlformats.org/presentationml/2006/main">
  <p:tag name="HEIGHT" val="390"/>
  <p:tag name="MTTABLE" val="Cell"/>
  <p:tag name="MTNUMBER" val="0,960610532649146"/>
  <p:tag name="LEFT" val="750.5972"/>
  <p:tag name="TOP" val="80"/>
  <p:tag name="WIDTH" val="85.8889"/>
</p:tagLst>
</file>

<file path=ppt/tags/tag126.xml><?xml version="1.0" encoding="utf-8"?>
<p:tagLst xmlns:a="http://schemas.openxmlformats.org/drawingml/2006/main" xmlns:r="http://schemas.openxmlformats.org/officeDocument/2006/relationships" xmlns:p="http://schemas.openxmlformats.org/presentationml/2006/main">
  <p:tag name="HEIGHT" val="390"/>
  <p:tag name="MTTABLE" val="Cell"/>
  <p:tag name="MTNUMBER" val="0,960610532649146"/>
  <p:tag name="LEFT" val="750.5972"/>
  <p:tag name="TOP" val="80"/>
  <p:tag name="WIDTH" val="85.8889"/>
</p:tagLst>
</file>

<file path=ppt/tags/tag127.xml><?xml version="1.0" encoding="utf-8"?>
<p:tagLst xmlns:a="http://schemas.openxmlformats.org/drawingml/2006/main" xmlns:r="http://schemas.openxmlformats.org/officeDocument/2006/relationships" xmlns:p="http://schemas.openxmlformats.org/presentationml/2006/main">
  <p:tag name="HEIGHT" val="390"/>
  <p:tag name="MTTABLE" val="Cell"/>
  <p:tag name="MTNUMBER" val="0,960610532649146"/>
  <p:tag name="LEFT" val="644.7084"/>
  <p:tag name="TOP" val="80"/>
  <p:tag name="WIDTH" val="85.8889"/>
</p:tagLst>
</file>

<file path=ppt/tags/tag128.xml><?xml version="1.0" encoding="utf-8"?>
<p:tagLst xmlns:a="http://schemas.openxmlformats.org/drawingml/2006/main" xmlns:r="http://schemas.openxmlformats.org/officeDocument/2006/relationships" xmlns:p="http://schemas.openxmlformats.org/presentationml/2006/main">
  <p:tag name="HEIGHT" val="390"/>
  <p:tag name="MTTABLE" val="Cell"/>
  <p:tag name="MTNUMBER" val="0,960610532649146"/>
  <p:tag name="LEFT" val="644.7084"/>
  <p:tag name="TOP" val="80"/>
  <p:tag name="WIDTH" val="85.8889"/>
</p:tagLst>
</file>

<file path=ppt/tags/tag129.xml><?xml version="1.0" encoding="utf-8"?>
<p:tagLst xmlns:a="http://schemas.openxmlformats.org/drawingml/2006/main" xmlns:r="http://schemas.openxmlformats.org/officeDocument/2006/relationships" xmlns:p="http://schemas.openxmlformats.org/presentationml/2006/main">
  <p:tag name="HEIGHT" val="390"/>
  <p:tag name="MTTABLE" val="Cell"/>
  <p:tag name="MTNUMBER" val="0,960610532649146"/>
  <p:tag name="LEFT" val="644.7084"/>
  <p:tag name="TOP" val="80"/>
  <p:tag name="WIDTH" val="85.8889"/>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0.xml><?xml version="1.0" encoding="utf-8"?>
<p:tagLst xmlns:a="http://schemas.openxmlformats.org/drawingml/2006/main" xmlns:r="http://schemas.openxmlformats.org/officeDocument/2006/relationships" xmlns:p="http://schemas.openxmlformats.org/presentationml/2006/main">
  <p:tag name="HEIGHT" val="390"/>
  <p:tag name="MTTABLE" val="Cell"/>
  <p:tag name="MTNUMBER" val="0,960610532649146"/>
  <p:tag name="LEFT" val="644.7084"/>
  <p:tag name="TOP" val="80"/>
  <p:tag name="WIDTH" val="85.8889"/>
</p:tagLst>
</file>

<file path=ppt/tags/tag131.xml><?xml version="1.0" encoding="utf-8"?>
<p:tagLst xmlns:a="http://schemas.openxmlformats.org/drawingml/2006/main" xmlns:r="http://schemas.openxmlformats.org/officeDocument/2006/relationships" xmlns:p="http://schemas.openxmlformats.org/presentationml/2006/main">
  <p:tag name="HEIGHT" val="390"/>
  <p:tag name="MTTABLE" val="Cell"/>
  <p:tag name="MTNUMBER" val="0,960610532649146"/>
  <p:tag name="LEFT" val="750.5972"/>
  <p:tag name="TOP" val="80"/>
  <p:tag name="WIDTH" val="85.8889"/>
</p:tagLst>
</file>

<file path=ppt/tags/tag132.xml><?xml version="1.0" encoding="utf-8"?>
<p:tagLst xmlns:a="http://schemas.openxmlformats.org/drawingml/2006/main" xmlns:r="http://schemas.openxmlformats.org/officeDocument/2006/relationships" xmlns:p="http://schemas.openxmlformats.org/presentationml/2006/main">
  <p:tag name="HEIGHT" val="390"/>
  <p:tag name="MTTABLE" val="Cell"/>
  <p:tag name="MTNUMBER" val="0,960610532649146"/>
  <p:tag name="LEFT" val="856.4861"/>
  <p:tag name="TOP" val="80"/>
  <p:tag name="WIDTH" val="85.8889"/>
</p:tagLst>
</file>

<file path=ppt/tags/tag133.xml><?xml version="1.0" encoding="utf-8"?>
<p:tagLst xmlns:a="http://schemas.openxmlformats.org/drawingml/2006/main" xmlns:r="http://schemas.openxmlformats.org/officeDocument/2006/relationships" xmlns:p="http://schemas.openxmlformats.org/presentationml/2006/main">
  <p:tag name="HEIGHT" val="390"/>
  <p:tag name="MTTABLE" val="Cell"/>
  <p:tag name="MTNUMBER" val="0,960610532649146"/>
  <p:tag name="LEFT" val="644.7084"/>
  <p:tag name="TOP" val="80"/>
  <p:tag name="WIDTH" val="85.8889"/>
</p:tagLst>
</file>

<file path=ppt/tags/tag134.xml><?xml version="1.0" encoding="utf-8"?>
<p:tagLst xmlns:a="http://schemas.openxmlformats.org/drawingml/2006/main" xmlns:r="http://schemas.openxmlformats.org/officeDocument/2006/relationships" xmlns:p="http://schemas.openxmlformats.org/presentationml/2006/main">
  <p:tag name="HEIGHT" val="390"/>
  <p:tag name="MTTABLE" val="Cell"/>
  <p:tag name="MTNUMBER" val="0,960610532649146"/>
  <p:tag name="LEFT" val="750.5972"/>
  <p:tag name="TOP" val="80"/>
  <p:tag name="WIDTH" val="85.8889"/>
</p:tagLst>
</file>

<file path=ppt/tags/tag135.xml><?xml version="1.0" encoding="utf-8"?>
<p:tagLst xmlns:a="http://schemas.openxmlformats.org/drawingml/2006/main" xmlns:r="http://schemas.openxmlformats.org/officeDocument/2006/relationships" xmlns:p="http://schemas.openxmlformats.org/presentationml/2006/main">
  <p:tag name="HEIGHT" val="390"/>
  <p:tag name="MTTABLE" val="Cell"/>
  <p:tag name="MTNUMBER" val="0,960610532649146"/>
  <p:tag name="LEFT" val="644.7084"/>
  <p:tag name="TOP" val="80"/>
  <p:tag name="WIDTH" val="85.8889"/>
</p:tagLst>
</file>

<file path=ppt/tags/tag136.xml><?xml version="1.0" encoding="utf-8"?>
<p:tagLst xmlns:a="http://schemas.openxmlformats.org/drawingml/2006/main" xmlns:r="http://schemas.openxmlformats.org/officeDocument/2006/relationships" xmlns:p="http://schemas.openxmlformats.org/presentationml/2006/main">
  <p:tag name="HEIGHT" val="390"/>
  <p:tag name="MTTABLE" val="Cell"/>
  <p:tag name="MTNUMBER" val="0,960610532649146"/>
  <p:tag name="LEFT" val="644.7084"/>
  <p:tag name="TOP" val="80"/>
  <p:tag name="WIDTH" val="85.8889"/>
</p:tagLst>
</file>

<file path=ppt/tags/tag137.xml><?xml version="1.0" encoding="utf-8"?>
<p:tagLst xmlns:a="http://schemas.openxmlformats.org/drawingml/2006/main" xmlns:r="http://schemas.openxmlformats.org/officeDocument/2006/relationships" xmlns:p="http://schemas.openxmlformats.org/presentationml/2006/main">
  <p:tag name="HEIGHT" val="390"/>
  <p:tag name="MTTABLE" val="Cell"/>
  <p:tag name="MTNUMBER" val="0,960610532649146"/>
  <p:tag name="LEFT" val="644.7084"/>
  <p:tag name="TOP" val="80"/>
  <p:tag name="WIDTH" val="85.8889"/>
</p:tagLst>
</file>

<file path=ppt/tags/tag138.xml><?xml version="1.0" encoding="utf-8"?>
<p:tagLst xmlns:a="http://schemas.openxmlformats.org/drawingml/2006/main" xmlns:r="http://schemas.openxmlformats.org/officeDocument/2006/relationships" xmlns:p="http://schemas.openxmlformats.org/presentationml/2006/main">
  <p:tag name="HEIGHT" val="390"/>
  <p:tag name="MTTABLE" val="Cell"/>
  <p:tag name="MTNUMBER" val="0,960610532649146"/>
  <p:tag name="LEFT" val="644.7084"/>
  <p:tag name="TOP" val="80"/>
  <p:tag name="WIDTH" val="85.8889"/>
</p:tagLst>
</file>

<file path=ppt/tags/tag139.xml><?xml version="1.0" encoding="utf-8"?>
<p:tagLst xmlns:a="http://schemas.openxmlformats.org/drawingml/2006/main" xmlns:r="http://schemas.openxmlformats.org/officeDocument/2006/relationships" xmlns:p="http://schemas.openxmlformats.org/presentationml/2006/main">
  <p:tag name="HEIGHT" val="390"/>
  <p:tag name="MTTABLE" val="Cell"/>
  <p:tag name="MTNUMBER" val="0,960610532649146"/>
  <p:tag name="LEFT" val="644.7084"/>
  <p:tag name="TOP" val="80"/>
  <p:tag name="WIDTH" val="85.8889"/>
</p:tagLst>
</file>

<file path=ppt/tags/tag14.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Public | عام"/>
  <p:tag name="BJHEADERFOOTERTEXTMARKING" val="Public | عام"/>
</p:tagLst>
</file>

<file path=ppt/tags/tag140.xml><?xml version="1.0" encoding="utf-8"?>
<p:tagLst xmlns:a="http://schemas.openxmlformats.org/drawingml/2006/main" xmlns:r="http://schemas.openxmlformats.org/officeDocument/2006/relationships" xmlns:p="http://schemas.openxmlformats.org/presentationml/2006/main">
  <p:tag name="HEIGHT" val="390"/>
  <p:tag name="MTTABLE" val="Cell"/>
  <p:tag name="MTNUMBER" val="0,960610532649146"/>
  <p:tag name="LEFT" val="644.7084"/>
  <p:tag name="TOP" val="80"/>
  <p:tag name="WIDTH" val="85.8889"/>
</p:tagLst>
</file>

<file path=ppt/tags/tag141.xml><?xml version="1.0" encoding="utf-8"?>
<p:tagLst xmlns:a="http://schemas.openxmlformats.org/drawingml/2006/main" xmlns:r="http://schemas.openxmlformats.org/officeDocument/2006/relationships" xmlns:p="http://schemas.openxmlformats.org/presentationml/2006/main">
  <p:tag name="HEIGHT" val="390"/>
  <p:tag name="MTTABLE" val="Cell"/>
  <p:tag name="MTNUMBER" val="0,960610532649146"/>
  <p:tag name="LEFT" val="644.7084"/>
  <p:tag name="TOP" val="80"/>
  <p:tag name="WIDTH" val="85.8889"/>
</p:tagLst>
</file>

<file path=ppt/tags/tag142.xml><?xml version="1.0" encoding="utf-8"?>
<p:tagLst xmlns:a="http://schemas.openxmlformats.org/drawingml/2006/main" xmlns:r="http://schemas.openxmlformats.org/officeDocument/2006/relationships" xmlns:p="http://schemas.openxmlformats.org/presentationml/2006/main">
  <p:tag name="HEIGHT" val="390"/>
  <p:tag name="MTTABLE" val="Cell"/>
  <p:tag name="MTNUMBER" val="0,960610532649146"/>
  <p:tag name="LEFT" val="644.7084"/>
  <p:tag name="TOP" val="80"/>
  <p:tag name="WIDTH" val="85.8889"/>
</p:tagLst>
</file>

<file path=ppt/tags/tag143.xml><?xml version="1.0" encoding="utf-8"?>
<p:tagLst xmlns:a="http://schemas.openxmlformats.org/drawingml/2006/main" xmlns:r="http://schemas.openxmlformats.org/officeDocument/2006/relationships" xmlns:p="http://schemas.openxmlformats.org/presentationml/2006/main">
  <p:tag name="HEIGHT" val="390"/>
  <p:tag name="MTTABLE" val="Cell"/>
  <p:tag name="MTNUMBER" val="0,960610532649146"/>
  <p:tag name="LEFT" val="644.7084"/>
  <p:tag name="TOP" val="80"/>
  <p:tag name="WIDTH" val="85.8889"/>
</p:tagLst>
</file>

<file path=ppt/tags/tag144.xml><?xml version="1.0" encoding="utf-8"?>
<p:tagLst xmlns:a="http://schemas.openxmlformats.org/drawingml/2006/main" xmlns:r="http://schemas.openxmlformats.org/officeDocument/2006/relationships" xmlns:p="http://schemas.openxmlformats.org/presentationml/2006/main">
  <p:tag name="HEIGHT" val="390"/>
  <p:tag name="MTTABLE" val="Cell"/>
  <p:tag name="MTNUMBER" val="0,960610532649146"/>
  <p:tag name="LEFT" val="750.5972"/>
  <p:tag name="TOP" val="80"/>
  <p:tag name="WIDTH" val="85.8889"/>
</p:tagLst>
</file>

<file path=ppt/tags/tag145.xml><?xml version="1.0" encoding="utf-8"?>
<p:tagLst xmlns:a="http://schemas.openxmlformats.org/drawingml/2006/main" xmlns:r="http://schemas.openxmlformats.org/officeDocument/2006/relationships" xmlns:p="http://schemas.openxmlformats.org/presentationml/2006/main">
  <p:tag name="HEIGHT" val="390"/>
  <p:tag name="MTTABLE" val="Cell"/>
  <p:tag name="MTNUMBER" val="0,960610532649146"/>
  <p:tag name="LEFT" val="644.7084"/>
  <p:tag name="TOP" val="80"/>
  <p:tag name="WIDTH" val="85.8889"/>
</p:tagLst>
</file>

<file path=ppt/tags/tag146.xml><?xml version="1.0" encoding="utf-8"?>
<p:tagLst xmlns:a="http://schemas.openxmlformats.org/drawingml/2006/main" xmlns:r="http://schemas.openxmlformats.org/officeDocument/2006/relationships" xmlns:p="http://schemas.openxmlformats.org/presentationml/2006/main">
  <p:tag name="HEIGHT" val="390"/>
  <p:tag name="MTTABLE" val="Cell"/>
  <p:tag name="MTNUMBER" val="0,960610532649146"/>
  <p:tag name="LEFT" val="750.5972"/>
  <p:tag name="TOP" val="80"/>
  <p:tag name="WIDTH" val="85.8889"/>
</p:tagLst>
</file>

<file path=ppt/tags/tag147.xml><?xml version="1.0" encoding="utf-8"?>
<p:tagLst xmlns:a="http://schemas.openxmlformats.org/drawingml/2006/main" xmlns:r="http://schemas.openxmlformats.org/officeDocument/2006/relationships" xmlns:p="http://schemas.openxmlformats.org/presentationml/2006/main">
  <p:tag name="HEIGHT" val="390"/>
  <p:tag name="MTTABLE" val="Cell"/>
  <p:tag name="MTNUMBER" val="0,960610532649146"/>
  <p:tag name="LEFT" val="644.7084"/>
  <p:tag name="TOP" val="80"/>
  <p:tag name="WIDTH" val="85.8889"/>
</p:tagLst>
</file>

<file path=ppt/tags/tag148.xml><?xml version="1.0" encoding="utf-8"?>
<p:tagLst xmlns:a="http://schemas.openxmlformats.org/drawingml/2006/main" xmlns:r="http://schemas.openxmlformats.org/officeDocument/2006/relationships" xmlns:p="http://schemas.openxmlformats.org/presentationml/2006/main">
  <p:tag name="HEIGHT" val="390"/>
  <p:tag name="MTTABLE" val="Cell"/>
  <p:tag name="MTNUMBER" val="0,960610532649146"/>
  <p:tag name="LEFT" val="644.7084"/>
  <p:tag name="TOP" val="80"/>
  <p:tag name="WIDTH" val="85.8889"/>
</p:tagLst>
</file>

<file path=ppt/tags/tag149.xml><?xml version="1.0" encoding="utf-8"?>
<p:tagLst xmlns:a="http://schemas.openxmlformats.org/drawingml/2006/main" xmlns:r="http://schemas.openxmlformats.org/officeDocument/2006/relationships" xmlns:p="http://schemas.openxmlformats.org/presentationml/2006/main">
  <p:tag name="HEIGHT" val="390"/>
  <p:tag name="MTTABLE" val="Cell"/>
  <p:tag name="MTNUMBER" val="0,960610532649146"/>
  <p:tag name="LEFT" val="644.7084"/>
  <p:tag name="TOP" val="80"/>
  <p:tag name="WIDTH" val="85.8889"/>
</p:tagLst>
</file>

<file path=ppt/tags/tag15.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Public | عام"/>
  <p:tag name="BJHEADERFOOTERTEXTMARKING" val="Public | عام"/>
</p:tagLst>
</file>

<file path=ppt/tags/tag150.xml><?xml version="1.0" encoding="utf-8"?>
<p:tagLst xmlns:a="http://schemas.openxmlformats.org/drawingml/2006/main" xmlns:r="http://schemas.openxmlformats.org/officeDocument/2006/relationships" xmlns:p="http://schemas.openxmlformats.org/presentationml/2006/main">
  <p:tag name="HEIGHT" val="390"/>
  <p:tag name="MTTABLE" val="Cell"/>
  <p:tag name="MTNUMBER" val="0,960610532649146"/>
  <p:tag name="LEFT" val="644.7084"/>
  <p:tag name="TOP" val="80"/>
  <p:tag name="WIDTH" val="85.8889"/>
</p:tagLst>
</file>

<file path=ppt/tags/tag151.xml><?xml version="1.0" encoding="utf-8"?>
<p:tagLst xmlns:a="http://schemas.openxmlformats.org/drawingml/2006/main" xmlns:r="http://schemas.openxmlformats.org/officeDocument/2006/relationships" xmlns:p="http://schemas.openxmlformats.org/presentationml/2006/main">
  <p:tag name="HEIGHT" val="390"/>
  <p:tag name="MTTABLE" val="Cell"/>
  <p:tag name="MTNUMBER" val="0,960610532649146"/>
  <p:tag name="LEFT" val="644.7084"/>
  <p:tag name="TOP" val="80"/>
  <p:tag name="WIDTH" val="85.8889"/>
</p:tagLst>
</file>

<file path=ppt/tags/tag152.xml><?xml version="1.0" encoding="utf-8"?>
<p:tagLst xmlns:a="http://schemas.openxmlformats.org/drawingml/2006/main" xmlns:r="http://schemas.openxmlformats.org/officeDocument/2006/relationships" xmlns:p="http://schemas.openxmlformats.org/presentationml/2006/main">
  <p:tag name="HEIGHT" val="390"/>
  <p:tag name="MTTABLE" val="Cell"/>
  <p:tag name="MTNUMBER" val="0,960610532649146"/>
  <p:tag name="LEFT" val="644.7084"/>
  <p:tag name="TOP" val="80"/>
  <p:tag name="WIDTH" val="85.8889"/>
</p:tagLst>
</file>

<file path=ppt/tags/tag153.xml><?xml version="1.0" encoding="utf-8"?>
<p:tagLst xmlns:a="http://schemas.openxmlformats.org/drawingml/2006/main" xmlns:r="http://schemas.openxmlformats.org/officeDocument/2006/relationships" xmlns:p="http://schemas.openxmlformats.org/presentationml/2006/main">
  <p:tag name="HEIGHT" val="390"/>
  <p:tag name="MTTABLE" val="Cell"/>
  <p:tag name="MTNUMBER" val="0,960610532649146"/>
  <p:tag name="LEFT" val="644.7084"/>
  <p:tag name="TOP" val="80"/>
  <p:tag name="WIDTH" val="85.8889"/>
</p:tagLst>
</file>

<file path=ppt/tags/tag154.xml><?xml version="1.0" encoding="utf-8"?>
<p:tagLst xmlns:a="http://schemas.openxmlformats.org/drawingml/2006/main" xmlns:r="http://schemas.openxmlformats.org/officeDocument/2006/relationships" xmlns:p="http://schemas.openxmlformats.org/presentationml/2006/main">
  <p:tag name="HEIGHT" val="390"/>
  <p:tag name="MTTABLE" val="Cell"/>
  <p:tag name="MTNUMBER" val="0,960610532649146"/>
  <p:tag name="LEFT" val="644.7084"/>
  <p:tag name="TOP" val="80"/>
  <p:tag name="WIDTH" val="85.8889"/>
</p:tagLst>
</file>

<file path=ppt/tags/tag155.xml><?xml version="1.0" encoding="utf-8"?>
<p:tagLst xmlns:a="http://schemas.openxmlformats.org/drawingml/2006/main" xmlns:r="http://schemas.openxmlformats.org/officeDocument/2006/relationships" xmlns:p="http://schemas.openxmlformats.org/presentationml/2006/main">
  <p:tag name="HEIGHT" val="390"/>
  <p:tag name="MTTABLE" val="Cell"/>
  <p:tag name="MTNUMBER" val="0,960610532649146"/>
  <p:tag name="LEFT" val="644.7084"/>
  <p:tag name="TOP" val="80"/>
  <p:tag name="WIDTH" val="85.8889"/>
</p:tagLst>
</file>

<file path=ppt/tags/tag156.xml><?xml version="1.0" encoding="utf-8"?>
<p:tagLst xmlns:a="http://schemas.openxmlformats.org/drawingml/2006/main" xmlns:r="http://schemas.openxmlformats.org/officeDocument/2006/relationships" xmlns:p="http://schemas.openxmlformats.org/presentationml/2006/main">
  <p:tag name="HEIGHT" val="390"/>
  <p:tag name="MTTABLE" val="Cell"/>
  <p:tag name="MTNUMBER" val="0,960610532649146"/>
  <p:tag name="LEFT" val="644.7084"/>
  <p:tag name="TOP" val="80"/>
  <p:tag name="WIDTH" val="85.8889"/>
</p:tagLst>
</file>

<file path=ppt/tags/tag157.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Public | عام"/>
  <p:tag name="BJHEADERFOOTERTEXTMARKING" val="Public | عام"/>
</p:tagLst>
</file>

<file path=ppt/tags/tag158.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Public | عام"/>
  <p:tag name="BJHEADERFOOTERTEXTMARKING" val="Public | عام"/>
</p:tagLst>
</file>

<file path=ppt/tags/tag159.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Public | عام"/>
  <p:tag name="BJHEADERFOOTERTEXTMARKING" val="Public | عام"/>
</p:tagLst>
</file>

<file path=ppt/tags/tag16.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Public | عام"/>
  <p:tag name="BJHEADERFOOTERTEXTMARKING" val="Public | عام"/>
</p:tagLst>
</file>

<file path=ppt/tags/tag160.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Public | عام"/>
  <p:tag name="BJHEADERFOOTERTEXTMARKING" val="Public | عام"/>
</p:tagLst>
</file>

<file path=ppt/tags/tag161.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Public | عام"/>
  <p:tag name="BJHEADERFOOTERTEXTMARKING" val="Public | عام"/>
</p:tagLst>
</file>

<file path=ppt/tags/tag162.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Public | عام"/>
  <p:tag name="BJHEADERFOOTERTEXTMARKING" val="Public | عام"/>
</p:tagLst>
</file>

<file path=ppt/tags/tag163.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Public | عام"/>
  <p:tag name="BJHEADERFOOTERTEXTMARKING" val="Public | عام"/>
</p:tagLst>
</file>

<file path=ppt/tags/tag164.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Public | عام"/>
  <p:tag name="BJHEADERFOOTERTEXTMARKING" val="Public | عام"/>
</p:tagLst>
</file>

<file path=ppt/tags/tag165.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Public | عام"/>
  <p:tag name="BJHEADERFOOTERTEXTMARKING" val="Public | عام"/>
</p:tagLst>
</file>

<file path=ppt/tags/tag166.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Public | عام"/>
  <p:tag name="BJHEADERFOOTERTEXTMARKING" val="Public | عام"/>
</p:tagLst>
</file>

<file path=ppt/tags/tag167.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Public | عام"/>
  <p:tag name="BJHEADERFOOTERTEXTMARKING" val="Public | عام"/>
</p:tagLst>
</file>

<file path=ppt/tags/tag168.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Public | عام"/>
  <p:tag name="BJHEADERFOOTERTEXTMARKING" val="Public | عام"/>
</p:tagLst>
</file>

<file path=ppt/tags/tag169.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Public | عام"/>
  <p:tag name="BJHEADERFOOTERTEXTMARKING" val="Public | عام"/>
</p:tagLst>
</file>

<file path=ppt/tags/tag17.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Public | عام"/>
  <p:tag name="BJHEADERFOOTERTEXTMARKING" val="Public | عام"/>
</p:tagLst>
</file>

<file path=ppt/tags/tag170.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Public | عام"/>
  <p:tag name="BJHEADERFOOTERTEXTMARKING" val="Public | عام"/>
</p:tagLst>
</file>

<file path=ppt/tags/tag171.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Public | عام"/>
  <p:tag name="BJHEADERFOOTERTEXTMARKING" val="Public | عام"/>
</p:tagLst>
</file>

<file path=ppt/tags/tag172.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Public | عام"/>
  <p:tag name="BJHEADERFOOTERTEXTMARKING" val="Public | عام"/>
</p:tagLst>
</file>

<file path=ppt/tags/tag173.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Public | عام"/>
  <p:tag name="BJHEADERFOOTERTEXTMARKING" val="Public | عام"/>
</p:tagLst>
</file>

<file path=ppt/tags/tag174.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Public | عام"/>
  <p:tag name="BJHEADERFOOTERTEXTMARKING" val="Public | عام"/>
</p:tagLst>
</file>

<file path=ppt/tags/tag175.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Public | عام"/>
  <p:tag name="BJHEADERFOOTERTEXTMARKING" val="Public | عام"/>
</p:tagLst>
</file>

<file path=ppt/tags/tag176.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Public | عام"/>
  <p:tag name="BJHEADERFOOTERTEXTMARKING" val="Public | عام"/>
</p:tagLst>
</file>

<file path=ppt/tags/tag177.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Public | عام"/>
  <p:tag name="BJHEADERFOOTERTEXTMARKING" val="Public | عام"/>
</p:tagLst>
</file>

<file path=ppt/tags/tag178.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Public | عام"/>
  <p:tag name="BJHEADERFOOTERTEXTMARKING" val="Public | عام"/>
</p:tagLst>
</file>

<file path=ppt/tags/tag179.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Public | عام"/>
  <p:tag name="BJHEADERFOOTERTEXTMARKING" val="Public | عام"/>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0.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Public | عام"/>
  <p:tag name="BJHEADERFOOTERTEXTMARKING" val="Public | عام"/>
</p:tagLst>
</file>

<file path=ppt/tags/tag181.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Public | عام"/>
  <p:tag name="BJHEADERFOOTERTEXTMARKING" val="Public | عام"/>
</p:tagLst>
</file>

<file path=ppt/tags/tag182.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Public | عام"/>
  <p:tag name="BJHEADERFOOTERTEXTMARKING" val="Public | عام"/>
</p:tagLst>
</file>

<file path=ppt/tags/tag183.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Public | عام"/>
  <p:tag name="BJHEADERFOOTERTEXTMARKING" val="Public | عام"/>
</p:tagLst>
</file>

<file path=ppt/tags/tag184.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Public | عام"/>
  <p:tag name="BJHEADERFOOTERTEXTMARKING" val="Public | عام"/>
</p:tagLst>
</file>

<file path=ppt/tags/tag185.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Public | عام"/>
  <p:tag name="BJHEADERFOOTERTEXTMARKING" val="Public | عام"/>
</p:tagLst>
</file>

<file path=ppt/tags/tag186.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Public | عام"/>
  <p:tag name="BJHEADERFOOTERTEXTMARKING" val="Public | عام"/>
</p:tagLst>
</file>

<file path=ppt/tags/tag187.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Public | عام"/>
  <p:tag name="BJHEADERFOOTERTEXTMARKING" val="Public | عام"/>
</p:tagLst>
</file>

<file path=ppt/tags/tag188.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Public | عام"/>
  <p:tag name="BJHEADERFOOTERTEXTMARKING" val="Public | عام"/>
</p:tagLst>
</file>

<file path=ppt/tags/tag189.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Public | عام"/>
  <p:tag name="BJHEADERFOOTERTEXTMARKING" val="Public | عام"/>
</p:tagLst>
</file>

<file path=ppt/tags/tag19.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Public | عام"/>
  <p:tag name="BJHEADERFOOTERTEXTMARKING" val="Public | عام"/>
</p:tagLst>
</file>

<file path=ppt/tags/tag190.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Public | عام"/>
  <p:tag name="BJHEADERFOOTERTEXTMARKING" val="Public | عام"/>
</p:tagLst>
</file>

<file path=ppt/tags/tag191.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Public | عام"/>
  <p:tag name="BJHEADERFOOTERTEXTMARKING" val="Public | عام"/>
</p:tagLst>
</file>

<file path=ppt/tags/tag192.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Public | عام"/>
  <p:tag name="BJHEADERFOOTERTEXTMARKING" val="Public | عام"/>
</p:tagLst>
</file>

<file path=ppt/tags/tag193.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Public | عام"/>
  <p:tag name="BJHEADERFOOTERTEXTMARKING" val="Public | عام"/>
</p:tagLst>
</file>

<file path=ppt/tags/tag19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5.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Public | عام"/>
  <p:tag name="BJHEADERFOOTERTEXTMARKING" val="Public | عام"/>
</p:tagLst>
</file>

<file path=ppt/tags/tag19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7.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Public | عام"/>
  <p:tag name="BJHEADERFOOTERTEXTMARKING" val="Public | عام"/>
</p:tagLst>
</file>

<file path=ppt/tags/tag19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9.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Public | عام"/>
  <p:tag name="BJHEADERFOOTERTEXTMARKING" val="Public | عام"/>
</p:tagLst>
</file>

<file path=ppt/tags/tag2.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Public | عام"/>
  <p:tag name="BJHEADERFOOTERTEXTMARKING" val="Public | عام"/>
</p:tagLst>
</file>

<file path=ppt/tags/tag20.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Public | عام"/>
  <p:tag name="BJHEADERFOOTERTEXTMARKING" val="Public | عام"/>
</p:tagLst>
</file>

<file path=ppt/tags/tag20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1.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Public | عام"/>
  <p:tag name="BJHEADERFOOTERTEXTMARKING" val="Public | عام"/>
</p:tagLst>
</file>

<file path=ppt/tags/tag20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3.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Public | عام"/>
  <p:tag name="BJHEADERFOOTERTEXTMARKING" val="Public | عام"/>
</p:tagLst>
</file>

<file path=ppt/tags/tag204.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Public | عام"/>
  <p:tag name="BJHEADERFOOTERTEXTMARKING" val="Public | عام"/>
</p:tagLst>
</file>

<file path=ppt/tags/tag205.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Public | عام"/>
  <p:tag name="BJHEADERFOOTERTEXTMARKING" val="Public | عام"/>
</p:tagLst>
</file>

<file path=ppt/tags/tag206.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Public | عام"/>
  <p:tag name="BJHEADERFOOTERTEXTMARKING" val="Public | عام"/>
</p:tagLst>
</file>

<file path=ppt/tags/tag207.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Public | عام"/>
  <p:tag name="BJHEADERFOOTERTEXTMARKING" val="Public | عام"/>
</p:tagLst>
</file>

<file path=ppt/tags/tag208.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Public | عام"/>
  <p:tag name="BJHEADERFOOTERTEXTMARKING" val="Public | عام"/>
</p:tagLst>
</file>

<file path=ppt/tags/tag209.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Public | عام"/>
  <p:tag name="BJHEADERFOOTERTEXTMARKING" val="Public | عام"/>
</p:tagLst>
</file>

<file path=ppt/tags/tag21.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Public | عام"/>
  <p:tag name="BJHEADERFOOTERTEXTMARKING" val="Public | عام"/>
</p:tagLst>
</file>

<file path=ppt/tags/tag210.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Public | عام"/>
  <p:tag name="BJHEADERFOOTERTEXTMARKING" val="Public | عام"/>
</p:tagLst>
</file>

<file path=ppt/tags/tag211.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Public | عام"/>
  <p:tag name="BJHEADERFOOTERTEXTMARKING" val="Public | عام"/>
</p:tagLst>
</file>

<file path=ppt/tags/tag212.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Public | عام"/>
  <p:tag name="BJHEADERFOOTERTEXTMARKING" val="Public | عام"/>
</p:tagLst>
</file>

<file path=ppt/tags/tag213.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Public | عام"/>
  <p:tag name="BJHEADERFOOTERTEXTMARKING" val="Public | عام"/>
</p:tagLst>
</file>

<file path=ppt/tags/tag214.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Public | عام"/>
  <p:tag name="BJHEADERFOOTERTEXTMARKING" val="Public | عام"/>
</p:tagLst>
</file>

<file path=ppt/tags/tag215.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Public | عام"/>
  <p:tag name="BJHEADERFOOTERTEXTMARKING" val="Public | عام"/>
</p:tagLst>
</file>

<file path=ppt/tags/tag216.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Public | عام"/>
  <p:tag name="BJHEADERFOOTERTEXTMARKING" val="Public | عام"/>
</p:tagLst>
</file>

<file path=ppt/tags/tag217.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Public | عام"/>
  <p:tag name="BJHEADERFOOTERTEXTMARKING" val="Public | عام"/>
</p:tagLst>
</file>

<file path=ppt/tags/tag218.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Public | عام"/>
  <p:tag name="BJHEADERFOOTERTEXTMARKING" val="Public | عام"/>
</p:tagLst>
</file>

<file path=ppt/tags/tag219.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Public | عام"/>
  <p:tag name="BJHEADERFOOTERTEXTMARKING" val="Public | عام"/>
</p:tagLst>
</file>

<file path=ppt/tags/tag22.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Public | عام"/>
  <p:tag name="BJHEADERFOOTERTEXTMARKING" val="Public | عام"/>
</p:tagLst>
</file>

<file path=ppt/tags/tag220.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Public | عام"/>
  <p:tag name="BJHEADERFOOTERTEXTMARKING" val="Public | عام"/>
</p:tagLst>
</file>

<file path=ppt/tags/tag221.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Public | عام"/>
  <p:tag name="BJHEADERFOOTERTEXTMARKING" val="Public | عام"/>
</p:tagLst>
</file>

<file path=ppt/tags/tag222.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Public | عام"/>
  <p:tag name="BJHEADERFOOTERTEXTMARKING" val="Public | عام"/>
</p:tagLst>
</file>

<file path=ppt/tags/tag223.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Public | عام"/>
  <p:tag name="BJHEADERFOOTERTEXTMARKING" val="Public | عام"/>
</p:tagLst>
</file>

<file path=ppt/tags/tag224.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Public | عام"/>
  <p:tag name="BJHEADERFOOTERTEXTMARKING" val="Public | عام"/>
</p:tagLst>
</file>

<file path=ppt/tags/tag225.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Public | عام"/>
  <p:tag name="BJHEADERFOOTERTEXTMARKING" val="Public | عام"/>
</p:tagLst>
</file>

<file path=ppt/tags/tag226.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Public | عام"/>
  <p:tag name="BJHEADERFOOTERTEXTMARKING" val="Public | عام"/>
</p:tagLst>
</file>

<file path=ppt/tags/tag227.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Public | عام"/>
  <p:tag name="BJHEADERFOOTERTEXTMARKING" val="Public | عام"/>
</p:tagLst>
</file>

<file path=ppt/tags/tag228.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Public | عام"/>
  <p:tag name="BJHEADERFOOTERTEXTMARKING" val="Public | عام"/>
</p:tagLst>
</file>

<file path=ppt/tags/tag229.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Public | عام"/>
  <p:tag name="BJHEADERFOOTERTEXTMARKING" val="Public | عام"/>
</p:tagLst>
</file>

<file path=ppt/tags/tag23.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Public | عام"/>
  <p:tag name="BJHEADERFOOTERTEXTMARKING" val="Public | عام"/>
</p:tagLst>
</file>

<file path=ppt/tags/tag230.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Public | عام"/>
  <p:tag name="BJHEADERFOOTERTEXTMARKING" val="Public | عام"/>
</p:tagLst>
</file>

<file path=ppt/tags/tag231.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Public | عام"/>
  <p:tag name="BJHEADERFOOTERTEXTMARKING" val="Public | عام"/>
</p:tagLst>
</file>

<file path=ppt/tags/tag232.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Public | عام"/>
  <p:tag name="BJHEADERFOOTERTEXTMARKING" val="Public | عام"/>
</p:tagLst>
</file>

<file path=ppt/tags/tag233.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Public | عام"/>
  <p:tag name="BJHEADERFOOTERTEXTMARKING" val="Public | عام"/>
</p:tagLst>
</file>

<file path=ppt/tags/tag234.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Public | عام"/>
  <p:tag name="BJHEADERFOOTERTEXTMARKING" val="Public | عام"/>
</p:tagLst>
</file>

<file path=ppt/tags/tag235.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Public | عام"/>
  <p:tag name="BJHEADERFOOTERTEXTMARKING" val="Public | عام"/>
</p:tagLst>
</file>

<file path=ppt/tags/tag236.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Public | عام"/>
  <p:tag name="BJHEADERFOOTERTEXTMARKING" val="Public | عام"/>
</p:tagLst>
</file>

<file path=ppt/tags/tag237.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Public | عام"/>
  <p:tag name="BJHEADERFOOTERTEXTMARKING" val="Public | عام"/>
</p:tagLst>
</file>

<file path=ppt/tags/tag238.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Public | عام"/>
  <p:tag name="BJHEADERFOOTERTEXTMARKING" val="Public | عام"/>
</p:tagLst>
</file>

<file path=ppt/tags/tag239.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Public | عام"/>
  <p:tag name="BJHEADERFOOTERTEXTMARKING" val="Public | عام"/>
</p:tagLst>
</file>

<file path=ppt/tags/tag24.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Public | عام"/>
  <p:tag name="BJHEADERFOOTERTEXTMARKING" val="Public | عام"/>
</p:tagLst>
</file>

<file path=ppt/tags/tag240.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Public | عام"/>
  <p:tag name="BJHEADERFOOTERTEXTMARKING" val="Public | عام"/>
</p:tagLst>
</file>

<file path=ppt/tags/tag241.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Public | عام"/>
  <p:tag name="BJHEADERFOOTERTEXTMARKING" val="Public | عام"/>
</p:tagLst>
</file>

<file path=ppt/tags/tag242.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Public | عام"/>
  <p:tag name="BJHEADERFOOTERTEXTMARKING" val="Public | عام"/>
</p:tagLst>
</file>

<file path=ppt/tags/tag243.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Public | عام"/>
  <p:tag name="BJHEADERFOOTERTEXTMARKING" val="Public | عام"/>
</p:tagLst>
</file>

<file path=ppt/tags/tag244.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Public | عام"/>
  <p:tag name="BJHEADERFOOTERTEXTMARKING" val="Public | عام"/>
</p:tagLst>
</file>

<file path=ppt/tags/tag245.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Public | عام"/>
  <p:tag name="BJHEADERFOOTERTEXTMARKING" val="Public | عام"/>
</p:tagLst>
</file>

<file path=ppt/tags/tag246.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Public | عام"/>
  <p:tag name="BJHEADERFOOTERTEXTMARKING" val="Public | عام"/>
</p:tagLst>
</file>

<file path=ppt/tags/tag247.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Public | عام"/>
  <p:tag name="BJHEADERFOOTERTEXTMARKING" val="Public | عام"/>
</p:tagLst>
</file>

<file path=ppt/tags/tag248.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Public | عام"/>
  <p:tag name="BJHEADERFOOTERTEXTMARKING" val="Public | عام"/>
</p:tagLst>
</file>

<file path=ppt/tags/tag249.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Public | عام"/>
  <p:tag name="BJHEADERFOOTERTEXTMARKING" val="Public | عام"/>
</p:tagLst>
</file>

<file path=ppt/tags/tag25.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Public | عام"/>
  <p:tag name="BJHEADERFOOTERTEXTMARKING" val="Public | عام"/>
</p:tagLst>
</file>

<file path=ppt/tags/tag250.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Public | عام"/>
  <p:tag name="BJHEADERFOOTERTEXTMARKING" val="Public | عام"/>
</p:tagLst>
</file>

<file path=ppt/tags/tag251.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Public | عام"/>
  <p:tag name="BJHEADERFOOTERTEXTMARKING" val="Public | عام"/>
</p:tagLst>
</file>

<file path=ppt/tags/tag252.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Public | عام"/>
  <p:tag name="BJHEADERFOOTERTEXTMARKING" val="Public | عام"/>
</p:tagLst>
</file>

<file path=ppt/tags/tag253.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Public | عام"/>
  <p:tag name="BJHEADERFOOTERTEXTMARKING" val="Public | عام"/>
</p:tagLst>
</file>

<file path=ppt/tags/tag254.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Public | عام"/>
  <p:tag name="BJHEADERFOOTERTEXTMARKING" val="Public | عام"/>
</p:tagLst>
</file>

<file path=ppt/tags/tag255.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Public | عام"/>
  <p:tag name="BJHEADERFOOTERTEXTMARKING" val="Public | عام"/>
</p:tagLst>
</file>

<file path=ppt/tags/tag256.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Public | عام"/>
  <p:tag name="BJHEADERFOOTERTEXTMARKING" val="Public | عام"/>
</p:tagLst>
</file>

<file path=ppt/tags/tag257.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Public | عام"/>
  <p:tag name="BJHEADERFOOTERTEXTMARKING" val="Public | عام"/>
</p:tagLst>
</file>

<file path=ppt/tags/tag258.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Public | عام"/>
  <p:tag name="BJHEADERFOOTERTEXTMARKING" val="Public | عام"/>
</p:tagLst>
</file>

<file path=ppt/tags/tag259.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Public | عام"/>
  <p:tag name="BJHEADERFOOTERTEXTMARKING" val="Public | عام"/>
</p:tagLst>
</file>

<file path=ppt/tags/tag26.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Public | عام"/>
  <p:tag name="BJHEADERFOOTERTEXTMARKING" val="Public | عام"/>
</p:tagLst>
</file>

<file path=ppt/tags/tag260.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Public | عام"/>
  <p:tag name="BJHEADERFOOTERTEXTMARKING" val="Public | عام"/>
</p:tagLst>
</file>

<file path=ppt/tags/tag261.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Public | عام"/>
  <p:tag name="BJHEADERFOOTERTEXTMARKING" val="Public | عام"/>
</p:tagLst>
</file>

<file path=ppt/tags/tag262.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Public | عام"/>
  <p:tag name="BJHEADERFOOTERTEXTMARKING" val="Public | عام"/>
</p:tagLst>
</file>

<file path=ppt/tags/tag263.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Public | عام"/>
  <p:tag name="BJHEADERFOOTERTEXTMARKING" val="Public | عام"/>
</p:tagLst>
</file>

<file path=ppt/tags/tag264.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Public | عام"/>
  <p:tag name="BJHEADERFOOTERTEXTMARKING" val="Public | عام"/>
</p:tagLst>
</file>

<file path=ppt/tags/tag265.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Public | عام"/>
  <p:tag name="BJHEADERFOOTERTEXTMARKING" val="Public | عام"/>
</p:tagLst>
</file>

<file path=ppt/tags/tag266.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Public | عام"/>
  <p:tag name="BJHEADERFOOTERTEXTMARKING" val="Public | عام"/>
</p:tagLst>
</file>

<file path=ppt/tags/tag267.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Public | عام"/>
  <p:tag name="BJHEADERFOOTERTEXTMARKING" val="Public | عام"/>
</p:tagLst>
</file>

<file path=ppt/tags/tag268.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Public | عام"/>
  <p:tag name="BJHEADERFOOTERTEXTMARKING" val="Public | عام"/>
</p:tagLst>
</file>

<file path=ppt/tags/tag269.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Public | عام"/>
  <p:tag name="BJHEADERFOOTERTEXTMARKING" val="Public | عام"/>
</p:tagLst>
</file>

<file path=ppt/tags/tag27.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Public | عام"/>
  <p:tag name="BJHEADERFOOTERTEXTMARKING" val="Public | عام"/>
</p:tagLst>
</file>

<file path=ppt/tags/tag270.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Public | عام"/>
  <p:tag name="BJHEADERFOOTERTEXTMARKING" val="Public | عام"/>
</p:tagLst>
</file>

<file path=ppt/tags/tag271.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Public | عام"/>
  <p:tag name="BJHEADERFOOTERTEXTMARKING" val="Public | عام"/>
</p:tagLst>
</file>

<file path=ppt/tags/tag272.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Public | عام"/>
  <p:tag name="BJHEADERFOOTERTEXTMARKING" val="Public | عام"/>
</p:tagLst>
</file>

<file path=ppt/tags/tag273.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Public | عام"/>
  <p:tag name="BJHEADERFOOTERTEXTMARKING" val="Public | عام"/>
</p:tagLst>
</file>

<file path=ppt/tags/tag274.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Public | عام"/>
  <p:tag name="BJHEADERFOOTERTEXTMARKING" val="Public | عام"/>
</p:tagLst>
</file>

<file path=ppt/tags/tag275.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Public | عام"/>
  <p:tag name="BJHEADERFOOTERTEXTMARKING" val="Public | عام"/>
</p:tagLst>
</file>

<file path=ppt/tags/tag276.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Public | عام"/>
  <p:tag name="BJHEADERFOOTERTEXTMARKING" val="Public | عام"/>
</p:tagLst>
</file>

<file path=ppt/tags/tag277.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Public | عام"/>
  <p:tag name="BJHEADERFOOTERTEXTMARKING" val="Public | عام"/>
</p:tagLst>
</file>

<file path=ppt/tags/tag278.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Public | عام"/>
  <p:tag name="BJHEADERFOOTERTEXTMARKING" val="Public | عام"/>
</p:tagLst>
</file>

<file path=ppt/tags/tag279.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Public | عام"/>
  <p:tag name="BJHEADERFOOTERTEXTMARKING" val="Public | عام"/>
</p:tagLst>
</file>

<file path=ppt/tags/tag28.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Public | عام"/>
  <p:tag name="BJHEADERFOOTERTEXTMARKING" val="Public | عام"/>
</p:tagLst>
</file>

<file path=ppt/tags/tag280.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Public | عام"/>
  <p:tag name="BJHEADERFOOTERTEXTMARKING" val="Public | عام"/>
</p:tagLst>
</file>

<file path=ppt/tags/tag281.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Public | عام"/>
  <p:tag name="BJHEADERFOOTERTEXTMARKING" val="Public | عام"/>
</p:tagLst>
</file>

<file path=ppt/tags/tag282.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Public | عام"/>
  <p:tag name="BJHEADERFOOTERTEXTMARKING" val="Public | عام"/>
</p:tagLst>
</file>

<file path=ppt/tags/tag283.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Public | عام"/>
  <p:tag name="BJHEADERFOOTERTEXTMARKING" val="Public | عام"/>
</p:tagLst>
</file>

<file path=ppt/tags/tag284.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Public | عام"/>
  <p:tag name="BJHEADERFOOTERTEXTMARKING" val="Public | عام"/>
</p:tagLst>
</file>

<file path=ppt/tags/tag285.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Public | عام"/>
  <p:tag name="BJHEADERFOOTERTEXTMARKING" val="Public | عام"/>
</p:tagLst>
</file>

<file path=ppt/tags/tag286.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Public | عام"/>
  <p:tag name="BJHEADERFOOTERTEXTMARKING" val="Public | عام"/>
</p:tagLst>
</file>

<file path=ppt/tags/tag287.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Public | عام"/>
  <p:tag name="BJHEADERFOOTERTEXTMARKING" val="Public | عام"/>
</p:tagLst>
</file>

<file path=ppt/tags/tag288.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Public | عام"/>
  <p:tag name="BJHEADERFOOTERTEXTMARKING" val="Public | عام"/>
</p:tagLst>
</file>

<file path=ppt/tags/tag289.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Public | عام"/>
  <p:tag name="BJHEADERFOOTERTEXTMARKING" val="Public | عام"/>
</p:tagLst>
</file>

<file path=ppt/tags/tag29.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Public | عام"/>
  <p:tag name="BJHEADERFOOTERTEXTMARKING" val="Public | عام"/>
</p:tagLst>
</file>

<file path=ppt/tags/tag290.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Public | عام"/>
  <p:tag name="BJHEADERFOOTERTEXTMARKING" val="Public | عام"/>
</p:tagLst>
</file>

<file path=ppt/tags/tag291.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Public | عام"/>
  <p:tag name="BJHEADERFOOTERTEXTMARKING" val="Public | عام"/>
</p:tagLst>
</file>

<file path=ppt/tags/tag292.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Public | عام"/>
  <p:tag name="BJHEADERFOOTERTEXTMARKING" val="Public | عام"/>
</p:tagLst>
</file>

<file path=ppt/tags/tag293.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Public | عام"/>
  <p:tag name="BJHEADERFOOTERTEXTMARKING" val="Public | عام"/>
</p:tagLst>
</file>

<file path=ppt/tags/tag294.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Public | عام"/>
  <p:tag name="BJHEADERFOOTERTEXTMARKING" val="Public | عام"/>
</p:tagLst>
</file>

<file path=ppt/tags/tag295.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Public | عام"/>
  <p:tag name="BJHEADERFOOTERTEXTMARKING" val="Public | عام"/>
</p:tagLst>
</file>

<file path=ppt/tags/tag296.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Public | عام"/>
  <p:tag name="BJHEADERFOOTERTEXTMARKING" val="Public | عام"/>
</p:tagLst>
</file>

<file path=ppt/tags/tag297.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Public | عام"/>
  <p:tag name="BJHEADERFOOTERTEXTMARKING" val="Public | عام"/>
</p:tagLst>
</file>

<file path=ppt/tags/tag298.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Public | عام"/>
  <p:tag name="BJHEADERFOOTERTEXTMARKING" val="Public | عام"/>
</p:tagLst>
</file>

<file path=ppt/tags/tag299.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Public | عام"/>
  <p:tag name="BJHEADERFOOTERTEXTMARKING" val="Public | عام"/>
</p:tagLst>
</file>

<file path=ppt/tags/tag3.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Public | عام"/>
  <p:tag name="BJHEADERFOOTERTEXTMARKING" val="Public | عام"/>
</p:tagLst>
</file>

<file path=ppt/tags/tag30.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Public | عام"/>
  <p:tag name="BJHEADERFOOTERTEXTMARKING" val="Public | عام"/>
</p:tagLst>
</file>

<file path=ppt/tags/tag300.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Public | عام"/>
  <p:tag name="BJHEADERFOOTERTEXTMARKING" val="Public | عام"/>
</p:tagLst>
</file>

<file path=ppt/tags/tag301.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Public | عام"/>
  <p:tag name="BJHEADERFOOTERTEXTMARKING" val="Public | عام"/>
</p:tagLst>
</file>

<file path=ppt/tags/tag302.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Public | عام"/>
  <p:tag name="BJHEADERFOOTERTEXTMARKING" val="Public | عام"/>
</p:tagLst>
</file>

<file path=ppt/tags/tag303.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Public | عام"/>
  <p:tag name="BJHEADERFOOTERTEXTMARKING" val="Public | عام"/>
</p:tagLst>
</file>

<file path=ppt/tags/tag304.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Public | عام"/>
  <p:tag name="BJHEADERFOOTERTEXTMARKING" val="Public | عام"/>
</p:tagLst>
</file>

<file path=ppt/tags/tag305.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Public | عام"/>
  <p:tag name="BJHEADERFOOTERTEXTMARKING" val="Public | عام"/>
</p:tagLst>
</file>

<file path=ppt/tags/tag306.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Public | عام"/>
  <p:tag name="BJHEADERFOOTERTEXTMARKING" val="Public | عام"/>
</p:tagLst>
</file>

<file path=ppt/tags/tag307.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Public | عام"/>
  <p:tag name="BJHEADERFOOTERTEXTMARKING" val="Public | عام"/>
</p:tagLst>
</file>

<file path=ppt/tags/tag308.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Public | عام"/>
  <p:tag name="BJHEADERFOOTERTEXTMARKING" val="Public | عام"/>
</p:tagLst>
</file>

<file path=ppt/tags/tag309.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Public | عام"/>
  <p:tag name="BJHEADERFOOTERTEXTMARKING" val="Public | عام"/>
</p:tagLst>
</file>

<file path=ppt/tags/tag31.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Public | عام"/>
  <p:tag name="BJHEADERFOOTERTEXTMARKING" val="Public | عام"/>
</p:tagLst>
</file>

<file path=ppt/tags/tag310.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Public | عام"/>
  <p:tag name="BJHEADERFOOTERTEXTMARKING" val="Public | عام"/>
</p:tagLst>
</file>

<file path=ppt/tags/tag311.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Public | عام"/>
  <p:tag name="BJHEADERFOOTERTEXTMARKING" val="Public | عام"/>
</p:tagLst>
</file>

<file path=ppt/tags/tag312.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Public | عام"/>
  <p:tag name="BJHEADERFOOTERTEXTMARKING" val="Public | عام"/>
</p:tagLst>
</file>

<file path=ppt/tags/tag313.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Public | عام"/>
  <p:tag name="BJHEADERFOOTERTEXTMARKING" val="Public | عام"/>
</p:tagLst>
</file>

<file path=ppt/tags/tag314.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Public | عام"/>
  <p:tag name="BJHEADERFOOTERTEXTMARKING" val="Public | عام"/>
</p:tagLst>
</file>

<file path=ppt/tags/tag315.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Public | عام"/>
  <p:tag name="BJHEADERFOOTERTEXTMARKING" val="Public | عام"/>
</p:tagLst>
</file>

<file path=ppt/tags/tag316.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Public | عام"/>
  <p:tag name="BJHEADERFOOTERTEXTMARKING" val="Public | عام"/>
</p:tagLst>
</file>

<file path=ppt/tags/tag317.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Public | عام"/>
  <p:tag name="BJHEADERFOOTERTEXTMARKING" val="Public | عام"/>
</p:tagLst>
</file>

<file path=ppt/tags/tag318.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Public | عام"/>
  <p:tag name="BJHEADERFOOTERTEXTMARKING" val="Public | عام"/>
</p:tagLst>
</file>

<file path=ppt/tags/tag319.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Public | عام"/>
  <p:tag name="BJHEADERFOOTERTEXTMARKING" val="Public | عام"/>
</p:tagLst>
</file>

<file path=ppt/tags/tag32.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Public | عام"/>
  <p:tag name="BJHEADERFOOTERTEXTMARKING" val="Public | عام"/>
</p:tagLst>
</file>

<file path=ppt/tags/tag320.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Public | عام"/>
  <p:tag name="BJHEADERFOOTERTEXTMARKING" val="Public | عام"/>
</p:tagLst>
</file>

<file path=ppt/tags/tag321.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Public | عام"/>
  <p:tag name="BJHEADERFOOTERTEXTMARKING" val="Public | عام"/>
</p:tagLst>
</file>

<file path=ppt/tags/tag322.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Public | عام"/>
  <p:tag name="BJHEADERFOOTERTEXTMARKING" val="Public | عام"/>
</p:tagLst>
</file>

<file path=ppt/tags/tag323.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Public | عام"/>
  <p:tag name="BJHEADERFOOTERTEXTMARKING" val="Public | عام"/>
</p:tagLst>
</file>

<file path=ppt/tags/tag324.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Public | عام"/>
  <p:tag name="BJHEADERFOOTERTEXTMARKING" val="Public | عام"/>
</p:tagLst>
</file>

<file path=ppt/tags/tag325.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Public | عام"/>
  <p:tag name="BJHEADERFOOTERTEXTMARKING" val="Public | عام"/>
</p:tagLst>
</file>

<file path=ppt/tags/tag326.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Public | عام"/>
  <p:tag name="BJHEADERFOOTERTEXTMARKING" val="Public | عام"/>
</p:tagLst>
</file>

<file path=ppt/tags/tag327.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Public | عام"/>
  <p:tag name="BJHEADERFOOTERTEXTMARKING" val="Public | عام"/>
</p:tagLst>
</file>

<file path=ppt/tags/tag328.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Public | عام"/>
  <p:tag name="BJHEADERFOOTERTEXTMARKING" val="Public | عام"/>
</p:tagLst>
</file>

<file path=ppt/tags/tag329.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Public | عام"/>
  <p:tag name="BJHEADERFOOTERTEXTMARKING" val="Public | عام"/>
</p:tagLst>
</file>

<file path=ppt/tags/tag33.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Public | عام"/>
  <p:tag name="BJHEADERFOOTERTEXTMARKING" val="Public | عام"/>
</p:tagLst>
</file>

<file path=ppt/tags/tag330.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Public | عام"/>
  <p:tag name="BJHEADERFOOTERTEXTMARKING" val="Public | عام"/>
</p:tagLst>
</file>

<file path=ppt/tags/tag331.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Public | عام"/>
  <p:tag name="BJHEADERFOOTERTEXTMARKING" val="Public | عام"/>
</p:tagLst>
</file>

<file path=ppt/tags/tag332.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Public | عام"/>
  <p:tag name="BJHEADERFOOTERTEXTMARKING" val="Public | عام"/>
</p:tagLst>
</file>

<file path=ppt/tags/tag333.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Public | عام"/>
  <p:tag name="BJHEADERFOOTERTEXTMARKING" val="Public | عام"/>
</p:tagLst>
</file>

<file path=ppt/tags/tag334.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Public | عام"/>
  <p:tag name="BJHEADERFOOTERTEXTMARKING" val="Public | عام"/>
</p:tagLst>
</file>

<file path=ppt/tags/tag335.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Public | عام"/>
  <p:tag name="BJHEADERFOOTERTEXTMARKING" val="Public | عام"/>
</p:tagLst>
</file>

<file path=ppt/tags/tag336.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Public | عام"/>
  <p:tag name="BJHEADERFOOTERTEXTMARKING" val="Public | عام"/>
</p:tagLst>
</file>

<file path=ppt/tags/tag337.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Public | عام"/>
  <p:tag name="BJHEADERFOOTERTEXTMARKING" val="Public | عام"/>
</p:tagLst>
</file>

<file path=ppt/tags/tag338.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Public | عام"/>
  <p:tag name="BJHEADERFOOTERTEXTMARKING" val="Public | عام"/>
</p:tagLst>
</file>

<file path=ppt/tags/tag339.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Public | عام"/>
  <p:tag name="BJHEADERFOOTERTEXTMARKING" val="Public | عام"/>
</p:tagLst>
</file>

<file path=ppt/tags/tag34.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Public | عام"/>
  <p:tag name="BJHEADERFOOTERTEXTMARKING" val="Public | عام"/>
</p:tagLst>
</file>

<file path=ppt/tags/tag340.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Public | عام"/>
  <p:tag name="BJHEADERFOOTERTEXTMARKING" val="Public | عام"/>
</p:tagLst>
</file>

<file path=ppt/tags/tag341.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Public | عام"/>
  <p:tag name="BJHEADERFOOTERTEXTMARKING" val="Public | عام"/>
</p:tagLst>
</file>

<file path=ppt/tags/tag342.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Public | عام"/>
  <p:tag name="BJHEADERFOOTERTEXTMARKING" val="Public | عام"/>
</p:tagLst>
</file>

<file path=ppt/tags/tag343.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Public | عام"/>
  <p:tag name="BJHEADERFOOTERTEXTMARKING" val="Public | عام"/>
</p:tagLst>
</file>

<file path=ppt/tags/tag344.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Public | عام"/>
  <p:tag name="BJHEADERFOOTERTEXTMARKING" val="Public | عام"/>
</p:tagLst>
</file>

<file path=ppt/tags/tag345.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Public | عام"/>
  <p:tag name="BJHEADERFOOTERTEXTMARKING" val="Public | عام"/>
</p:tagLst>
</file>

<file path=ppt/tags/tag346.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Public | عام"/>
  <p:tag name="BJHEADERFOOTERTEXTMARKING" val="Public | عام"/>
</p:tagLst>
</file>

<file path=ppt/tags/tag347.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Public | عام"/>
  <p:tag name="BJHEADERFOOTERTEXTMARKING" val="Public | عام"/>
</p:tagLst>
</file>

<file path=ppt/tags/tag348.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Public | عام"/>
  <p:tag name="BJHEADERFOOTERTEXTMARKING" val="Public | عام"/>
</p:tagLst>
</file>

<file path=ppt/tags/tag349.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Public | عام"/>
  <p:tag name="BJHEADERFOOTERTEXTMARKING" val="Public | عام"/>
</p:tagLst>
</file>

<file path=ppt/tags/tag35.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Public | عام"/>
  <p:tag name="BJHEADERFOOTERTEXTMARKING" val="Public | عام"/>
</p:tagLst>
</file>

<file path=ppt/tags/tag350.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Public | عام"/>
  <p:tag name="BJHEADERFOOTERTEXTMARKING" val="Public | عام"/>
</p:tagLst>
</file>

<file path=ppt/tags/tag351.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Public | عام"/>
  <p:tag name="BJHEADERFOOTERTEXTMARKING" val="Public | عام"/>
</p:tagLst>
</file>

<file path=ppt/tags/tag352.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Public | عام"/>
  <p:tag name="BJHEADERFOOTERTEXTMARKING" val="Public | عام"/>
</p:tagLst>
</file>

<file path=ppt/tags/tag353.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Public | عام"/>
  <p:tag name="BJHEADERFOOTERTEXTMARKING" val="Public | عام"/>
</p:tagLst>
</file>

<file path=ppt/tags/tag354.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Public | عام"/>
  <p:tag name="BJHEADERFOOTERTEXTMARKING" val="Public | عام"/>
</p:tagLst>
</file>

<file path=ppt/tags/tag355.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Public | عام"/>
  <p:tag name="BJHEADERFOOTERTEXTMARKING" val="Public | عام"/>
</p:tagLst>
</file>

<file path=ppt/tags/tag356.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Public | عام"/>
  <p:tag name="BJHEADERFOOTERTEXTMARKING" val="Public | عام"/>
</p:tagLst>
</file>

<file path=ppt/tags/tag357.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Public | عام"/>
  <p:tag name="BJHEADERFOOTERTEXTMARKING" val="Public | عام"/>
</p:tagLst>
</file>

<file path=ppt/tags/tag358.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Public | عام"/>
  <p:tag name="BJHEADERFOOTERTEXTMARKING" val="Public | عام"/>
</p:tagLst>
</file>

<file path=ppt/tags/tag359.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Public | عام"/>
  <p:tag name="BJHEADERFOOTERTEXTMARKING" val="Public | عام"/>
</p:tagLst>
</file>

<file path=ppt/tags/tag36.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Public | عام"/>
  <p:tag name="BJHEADERFOOTERTEXTMARKING" val="Public | عام"/>
</p:tagLst>
</file>

<file path=ppt/tags/tag360.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Public | عام"/>
  <p:tag name="BJHEADERFOOTERTEXTMARKING" val="Public | عام"/>
</p:tagLst>
</file>

<file path=ppt/tags/tag361.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Public | عام"/>
  <p:tag name="BJHEADERFOOTERTEXTMARKING" val="Public | عام"/>
</p:tagLst>
</file>

<file path=ppt/tags/tag362.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Public | عام"/>
  <p:tag name="BJHEADERFOOTERTEXTMARKING" val="Public | عام"/>
</p:tagLst>
</file>

<file path=ppt/tags/tag363.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Public | عام"/>
  <p:tag name="BJHEADERFOOTERTEXTMARKING" val="Public | عام"/>
</p:tagLst>
</file>

<file path=ppt/tags/tag364.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Public | عام"/>
  <p:tag name="BJHEADERFOOTERTEXTMARKING" val="Public | عام"/>
</p:tagLst>
</file>

<file path=ppt/tags/tag365.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Public | عام"/>
  <p:tag name="BJHEADERFOOTERTEXTMARKING" val="Public | عام"/>
</p:tagLst>
</file>

<file path=ppt/tags/tag366.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Public | عام"/>
  <p:tag name="BJHEADERFOOTERTEXTMARKING" val="Public | عام"/>
</p:tagLst>
</file>

<file path=ppt/tags/tag367.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Public | عام"/>
  <p:tag name="BJHEADERFOOTERTEXTMARKING" val="Public | عام"/>
</p:tagLst>
</file>

<file path=ppt/tags/tag368.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Public | عام"/>
  <p:tag name="BJHEADERFOOTERTEXTMARKING" val="Public | عام"/>
</p:tagLst>
</file>

<file path=ppt/tags/tag369.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Public | عام"/>
  <p:tag name="BJHEADERFOOTERTEXTMARKING" val="Public | عام"/>
</p:tagLst>
</file>

<file path=ppt/tags/tag37.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Public | عام"/>
  <p:tag name="BJHEADERFOOTERTEXTMARKING" val="Public | عام"/>
</p:tagLst>
</file>

<file path=ppt/tags/tag370.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Public | عام"/>
  <p:tag name="BJHEADERFOOTERTEXTMARKING" val="Public | عام"/>
</p:tagLst>
</file>

<file path=ppt/tags/tag371.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Public | عام"/>
  <p:tag name="BJHEADERFOOTERTEXTMARKING" val="Public | عام"/>
</p:tagLst>
</file>

<file path=ppt/tags/tag372.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Public | عام"/>
  <p:tag name="BJHEADERFOOTERTEXTMARKING" val="Public | عام"/>
</p:tagLst>
</file>

<file path=ppt/tags/tag373.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Public | عام"/>
  <p:tag name="BJHEADERFOOTERTEXTMARKING" val="Public | عام"/>
</p:tagLst>
</file>

<file path=ppt/tags/tag374.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Public | عام"/>
  <p:tag name="BJHEADERFOOTERTEXTMARKING" val="Public | عام"/>
</p:tagLst>
</file>

<file path=ppt/tags/tag375.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Public | عام"/>
  <p:tag name="BJHEADERFOOTERTEXTMARKING" val="Public | عام"/>
</p:tagLst>
</file>

<file path=ppt/tags/tag376.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Public | عام"/>
  <p:tag name="BJHEADERFOOTERTEXTMARKING" val="Public | عام"/>
</p:tagLst>
</file>

<file path=ppt/tags/tag377.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Public | عام"/>
  <p:tag name="BJHEADERFOOTERTEXTMARKING" val="Public | عام"/>
</p:tagLst>
</file>

<file path=ppt/tags/tag378.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Public | عام"/>
  <p:tag name="BJHEADERFOOTERTEXTMARKING" val="Public | عام"/>
</p:tagLst>
</file>

<file path=ppt/tags/tag379.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Public | عام"/>
  <p:tag name="BJHEADERFOOTERTEXTMARKING" val="Public | عام"/>
</p:tagLst>
</file>

<file path=ppt/tags/tag38.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Public | عام"/>
  <p:tag name="BJHEADERFOOTERTEXTMARKING" val="Public | عام"/>
</p:tagLst>
</file>

<file path=ppt/tags/tag380.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Public | عام"/>
  <p:tag name="BJHEADERFOOTERTEXTMARKING" val="Public | عام"/>
</p:tagLst>
</file>

<file path=ppt/tags/tag381.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Public | عام"/>
  <p:tag name="BJHEADERFOOTERTEXTMARKING" val="Public | عام"/>
</p:tagLst>
</file>

<file path=ppt/tags/tag382.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Public | عام"/>
  <p:tag name="BJHEADERFOOTERTEXTMARKING" val="Public | عام"/>
</p:tagLst>
</file>

<file path=ppt/tags/tag383.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Public | عام"/>
  <p:tag name="BJHEADERFOOTERTEXTMARKING" val="Public | عام"/>
</p:tagLst>
</file>

<file path=ppt/tags/tag384.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Public | عام"/>
  <p:tag name="BJHEADERFOOTERTEXTMARKING" val="Public | عام"/>
</p:tagLst>
</file>

<file path=ppt/tags/tag385.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Public | عام"/>
  <p:tag name="BJHEADERFOOTERTEXTMARKING" val="Public | عام"/>
</p:tagLst>
</file>

<file path=ppt/tags/tag386.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Public | عام"/>
  <p:tag name="BJHEADERFOOTERTEXTMARKING" val="Public | عام"/>
</p:tagLst>
</file>

<file path=ppt/tags/tag387.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Public | عام"/>
  <p:tag name="BJHEADERFOOTERTEXTMARKING" val="Public | عام"/>
</p:tagLst>
</file>

<file path=ppt/tags/tag388.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Public | عام"/>
  <p:tag name="BJHEADERFOOTERTEXTMARKING" val="Public | عام"/>
</p:tagLst>
</file>

<file path=ppt/tags/tag389.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Public | عام"/>
  <p:tag name="BJHEADERFOOTERTEXTMARKING" val="Public | عام"/>
</p:tagLst>
</file>

<file path=ppt/tags/tag39.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Public | عام"/>
  <p:tag name="BJHEADERFOOTERTEXTMARKING" val="Public | عام"/>
</p:tagLst>
</file>

<file path=ppt/tags/tag390.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Public | عام"/>
  <p:tag name="BJHEADERFOOTERTEXTMARKING" val="Public | عام"/>
</p:tagLst>
</file>

<file path=ppt/tags/tag391.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Public | عام"/>
  <p:tag name="BJHEADERFOOTERTEXTMARKING" val="Public | عام"/>
</p:tagLst>
</file>

<file path=ppt/tags/tag392.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Public | عام"/>
  <p:tag name="BJHEADERFOOTERTEXTMARKING" val="Public | عام"/>
</p:tagLst>
</file>

<file path=ppt/tags/tag393.xml><?xml version="1.0" encoding="utf-8"?>
<p:tagLst xmlns:a="http://schemas.openxmlformats.org/drawingml/2006/main" xmlns:r="http://schemas.openxmlformats.org/officeDocument/2006/relationships" xmlns:p="http://schemas.openxmlformats.org/presentationml/2006/main">
  <p:tag name="HEIGHT" val="390"/>
  <p:tag name="MTTABLE" val="Cell"/>
  <p:tag name="MTNUMBER" val="0,960610532649146"/>
  <p:tag name="LEFT" val="856.4861"/>
  <p:tag name="TOP" val="80"/>
  <p:tag name="WIDTH" val="85.8889"/>
</p:tagLst>
</file>

<file path=ppt/tags/tag394.xml><?xml version="1.0" encoding="utf-8"?>
<p:tagLst xmlns:a="http://schemas.openxmlformats.org/drawingml/2006/main" xmlns:r="http://schemas.openxmlformats.org/officeDocument/2006/relationships" xmlns:p="http://schemas.openxmlformats.org/presentationml/2006/main">
  <p:tag name="HEIGHT" val="390"/>
  <p:tag name="MTTABLE" val="Cell"/>
  <p:tag name="MTNUMBER" val="0,960610532649146"/>
  <p:tag name="LEFT" val="856.4861"/>
  <p:tag name="TOP" val="80"/>
  <p:tag name="WIDTH" val="85.8889"/>
</p:tagLst>
</file>

<file path=ppt/tags/tag395.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Public | عام"/>
  <p:tag name="BJHEADERFOOTERTEXTMARKING" val="Public | عام"/>
</p:tagLst>
</file>

<file path=ppt/tags/tag396.xml><?xml version="1.0" encoding="utf-8"?>
<p:tagLst xmlns:a="http://schemas.openxmlformats.org/drawingml/2006/main" xmlns:r="http://schemas.openxmlformats.org/officeDocument/2006/relationships" xmlns:p="http://schemas.openxmlformats.org/presentationml/2006/main">
  <p:tag name="HEIGHT" val="390"/>
  <p:tag name="MTTABLE" val="Cell"/>
  <p:tag name="MTNUMBER" val="0,960610532649146"/>
  <p:tag name="LEFT" val="856.4861"/>
  <p:tag name="TOP" val="80"/>
  <p:tag name="WIDTH" val="85.8889"/>
</p:tagLst>
</file>

<file path=ppt/tags/tag397.xml><?xml version="1.0" encoding="utf-8"?>
<p:tagLst xmlns:a="http://schemas.openxmlformats.org/drawingml/2006/main" xmlns:r="http://schemas.openxmlformats.org/officeDocument/2006/relationships" xmlns:p="http://schemas.openxmlformats.org/presentationml/2006/main">
  <p:tag name="HEIGHT" val="390"/>
  <p:tag name="MTTABLE" val="Cell"/>
  <p:tag name="MTNUMBER" val="0,960610532649146"/>
  <p:tag name="LEFT" val="856.4861"/>
  <p:tag name="TOP" val="80"/>
  <p:tag name="WIDTH" val="85.8889"/>
</p:tagLst>
</file>

<file path=ppt/tags/tag398.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Public | عام"/>
  <p:tag name="BJHEADERFOOTERTEXTMARKING" val="Public | عام"/>
</p:tagLst>
</file>

<file path=ppt/tags/tag399.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Public | عام"/>
  <p:tag name="BJHEADERFOOTERTEXTMARKING" val="Public | عام"/>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Public | عام"/>
  <p:tag name="BJHEADERFOOTERTEXTMARKING" val="Public | عام"/>
</p:tagLst>
</file>

<file path=ppt/tags/tag400.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Public | عام"/>
  <p:tag name="BJHEADERFOOTERTEXTMARKING" val="Public | عام"/>
</p:tagLst>
</file>

<file path=ppt/tags/tag401.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Public | عام"/>
  <p:tag name="BJHEADERFOOTERTEXTMARKING" val="Public | عام"/>
</p:tagLst>
</file>

<file path=ppt/tags/tag402.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Public | عام"/>
  <p:tag name="BJHEADERFOOTERTEXTMARKING" val="Public | عام"/>
</p:tagLst>
</file>

<file path=ppt/tags/tag403.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Public | عام"/>
  <p:tag name="BJHEADERFOOTERTEXTMARKING" val="Public | عام"/>
</p:tagLst>
</file>

<file path=ppt/tags/tag404.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Public | عام"/>
  <p:tag name="BJHEADERFOOTERTEXTMARKING" val="Public | عام"/>
</p:tagLst>
</file>

<file path=ppt/tags/tag405.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Public | عام"/>
  <p:tag name="BJHEADERFOOTERTEXTMARKING" val="Public | عام"/>
</p:tagLst>
</file>

<file path=ppt/tags/tag406.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Public | عام"/>
  <p:tag name="BJHEADERFOOTERTEXTMARKING" val="Public | عام"/>
</p:tagLst>
</file>

<file path=ppt/tags/tag407.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Public | عام"/>
  <p:tag name="BJHEADERFOOTERTEXTMARKING" val="Public | عام"/>
</p:tagLst>
</file>

<file path=ppt/tags/tag408.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Public | عام"/>
  <p:tag name="BJHEADERFOOTERTEXTMARKING" val="Public | عام"/>
</p:tagLst>
</file>

<file path=ppt/tags/tag409.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Public | عام"/>
  <p:tag name="BJHEADERFOOTERTEXTMARKING" val="Public | عام"/>
</p:tagLst>
</file>

<file path=ppt/tags/tag41.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Public | عام"/>
  <p:tag name="BJHEADERFOOTERTEXTMARKING" val="Public | عام"/>
</p:tagLst>
</file>

<file path=ppt/tags/tag410.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Public | عام"/>
  <p:tag name="BJHEADERFOOTERTEXTMARKING" val="Public | عام"/>
</p:tagLst>
</file>

<file path=ppt/tags/tag411.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Public | عام"/>
  <p:tag name="BJHEADERFOOTERTEXTMARKING" val="Public | عام"/>
</p:tagLst>
</file>

<file path=ppt/tags/tag412.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Public | عام"/>
  <p:tag name="BJHEADERFOOTERTEXTMARKING" val="Public | عام"/>
</p:tagLst>
</file>

<file path=ppt/tags/tag413.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Public | عام"/>
  <p:tag name="BJHEADERFOOTERTEXTMARKING" val="Public | عام"/>
</p:tagLst>
</file>

<file path=ppt/tags/tag414.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Public | عام"/>
  <p:tag name="BJHEADERFOOTERTEXTMARKING" val="Public | عام"/>
</p:tagLst>
</file>

<file path=ppt/tags/tag415.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Public | عام"/>
  <p:tag name="BJHEADERFOOTERTEXTMARKING" val="Public | عام"/>
</p:tagLst>
</file>

<file path=ppt/tags/tag416.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Public | عام"/>
  <p:tag name="BJHEADERFOOTERTEXTMARKING" val="Public | عام"/>
</p:tagLst>
</file>

<file path=ppt/tags/tag417.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Public | عام"/>
  <p:tag name="BJHEADERFOOTERTEXTMARKING" val="Public | عام"/>
</p:tagLst>
</file>

<file path=ppt/tags/tag418.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Public | عام"/>
  <p:tag name="BJHEADERFOOTERTEXTMARKING" val="Public | عام"/>
</p:tagLst>
</file>

<file path=ppt/tags/tag419.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Public | عام"/>
  <p:tag name="BJHEADERFOOTERTEXTMARKING" val="Public | عام"/>
</p:tagLst>
</file>

<file path=ppt/tags/tag42.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Public | عام"/>
  <p:tag name="BJHEADERFOOTERTEXTMARKING" val="Public | عام"/>
</p:tagLst>
</file>

<file path=ppt/tags/tag420.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Public | عام"/>
  <p:tag name="BJHEADERFOOTERTEXTMARKING" val="Public | عام"/>
</p:tagLst>
</file>

<file path=ppt/tags/tag421.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Public | عام"/>
  <p:tag name="BJHEADERFOOTERTEXTMARKING" val="Public | عام"/>
</p:tagLst>
</file>

<file path=ppt/tags/tag422.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Public | عام"/>
  <p:tag name="BJHEADERFOOTERTEXTMARKING" val="Public | عام"/>
</p:tagLst>
</file>

<file path=ppt/tags/tag423.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Public | عام"/>
  <p:tag name="BJHEADERFOOTERTEXTMARKING" val="Public | عام"/>
</p:tagLst>
</file>

<file path=ppt/tags/tag43.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Public | عام"/>
  <p:tag name="BJHEADERFOOTERTEXTMARKING" val="Public | عام"/>
</p:tagLst>
</file>

<file path=ppt/tags/tag44.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Public | عام"/>
  <p:tag name="BJHEADERFOOTERTEXTMARKING" val="Public | عام"/>
</p:tagLst>
</file>

<file path=ppt/tags/tag45.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Public | عام"/>
  <p:tag name="BJHEADERFOOTERTEXTMARKING" val="Public | عام"/>
</p:tagLst>
</file>

<file path=ppt/tags/tag46.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Public | عام"/>
  <p:tag name="BJHEADERFOOTERTEXTMARKING" val="Public | عام"/>
</p:tagLst>
</file>

<file path=ppt/tags/tag47.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Public | عام"/>
  <p:tag name="BJHEADERFOOTERTEXTMARKING" val="Public | عام"/>
</p:tagLst>
</file>

<file path=ppt/tags/tag48.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Public | عام"/>
  <p:tag name="BJHEADERFOOTERTEXTMARKING" val="Public | عام"/>
</p:tagLst>
</file>

<file path=ppt/tags/tag49.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Public | عام"/>
  <p:tag name="BJHEADERFOOTERTEXTMARKING" val="Public | عام"/>
</p:tagLst>
</file>

<file path=ppt/tags/tag5.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Public | عام"/>
  <p:tag name="BJHEADERFOOTERTEXTMARKING" val="Public | عام"/>
</p:tagLst>
</file>

<file path=ppt/tags/tag50.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Public | عام"/>
  <p:tag name="BJHEADERFOOTERTEXTMARKING" val="Public | عام"/>
</p:tagLst>
</file>

<file path=ppt/tags/tag51.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Public | عام"/>
  <p:tag name="BJHEADERFOOTERTEXTMARKING" val="Public | عام"/>
</p:tagLst>
</file>

<file path=ppt/tags/tag52.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Public | عام"/>
  <p:tag name="BJHEADERFOOTERTEXTMARKING" val="Public | عام"/>
</p:tagLst>
</file>

<file path=ppt/tags/tag53.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Public | عام"/>
  <p:tag name="BJHEADERFOOTERTEXTMARKING" val="Public | عام"/>
</p:tagLst>
</file>

<file path=ppt/tags/tag54.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Public | عام"/>
  <p:tag name="BJHEADERFOOTERTEXTMARKING" val="Public | عام"/>
</p:tagLst>
</file>

<file path=ppt/tags/tag55.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Public | عام"/>
  <p:tag name="BJHEADERFOOTERTEXTMARKING" val="Public | عام"/>
</p:tagLst>
</file>

<file path=ppt/tags/tag56.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Public | عام"/>
  <p:tag name="BJHEADERFOOTERTEXTMARKING" val="Public | عام"/>
</p:tagLst>
</file>

<file path=ppt/tags/tag57.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Public | عام"/>
  <p:tag name="BJHEADERFOOTERTEXTMARKING" val="Public | عام"/>
</p:tagLst>
</file>

<file path=ppt/tags/tag58.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Public | عام"/>
  <p:tag name="BJHEADERFOOTERTEXTMARKING" val="Public | عام"/>
</p:tagLst>
</file>

<file path=ppt/tags/tag59.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Public | عام"/>
  <p:tag name="BJHEADERFOOTERTEXTMARKING" val="Public | عام"/>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0.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Public | عام"/>
  <p:tag name="BJHEADERFOOTERTEXTMARKING" val="Public | عام"/>
</p:tagLst>
</file>

<file path=ppt/tags/tag61.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Public | عام"/>
  <p:tag name="BJHEADERFOOTERTEXTMARKING" val="Public | عام"/>
</p:tagLst>
</file>

<file path=ppt/tags/tag62.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Public | عام"/>
  <p:tag name="BJHEADERFOOTERTEXTMARKING" val="Public | عام"/>
</p:tagLst>
</file>

<file path=ppt/tags/tag63.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Public | عام"/>
  <p:tag name="BJHEADERFOOTERTEXTMARKING" val="Public | عام"/>
</p:tagLst>
</file>

<file path=ppt/tags/tag64.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Public | عام"/>
  <p:tag name="BJHEADERFOOTERTEXTMARKING" val="Public | عام"/>
</p:tagLst>
</file>

<file path=ppt/tags/tag65.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Public | عام"/>
  <p:tag name="BJHEADERFOOTERTEXTMARKING" val="Public | عام"/>
</p:tagLst>
</file>

<file path=ppt/tags/tag66.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Public | عام"/>
  <p:tag name="BJHEADERFOOTERTEXTMARKING" val="Public | عام"/>
</p:tagLst>
</file>

<file path=ppt/tags/tag67.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Public | عام"/>
  <p:tag name="BJHEADERFOOTERTEXTMARKING" val="Public | عام"/>
</p:tagLst>
</file>

<file path=ppt/tags/tag6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9.xml><?xml version="1.0" encoding="utf-8"?>
<p:tagLst xmlns:a="http://schemas.openxmlformats.org/drawingml/2006/main" xmlns:r="http://schemas.openxmlformats.org/officeDocument/2006/relationships" xmlns:p="http://schemas.openxmlformats.org/presentationml/2006/main">
  <p:tag name="HEIGHT" val="390"/>
  <p:tag name="MTTABLE" val="Cell"/>
  <p:tag name="MTNUMBER" val="0,960610532649146"/>
  <p:tag name="LEFT" val="856.4861"/>
  <p:tag name="TOP" val="80"/>
  <p:tag name="WIDTH" val="85.8889"/>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0.xml><?xml version="1.0" encoding="utf-8"?>
<p:tagLst xmlns:a="http://schemas.openxmlformats.org/drawingml/2006/main" xmlns:r="http://schemas.openxmlformats.org/officeDocument/2006/relationships" xmlns:p="http://schemas.openxmlformats.org/presentationml/2006/main">
  <p:tag name="HEIGHT" val="390"/>
  <p:tag name="MTTABLE" val="Cell"/>
  <p:tag name="MTNUMBER" val="0,960610532649146"/>
  <p:tag name="LEFT" val="750.5972"/>
  <p:tag name="TOP" val="80"/>
  <p:tag name="WIDTH" val="85.8889"/>
</p:tagLst>
</file>

<file path=ppt/tags/tag71.xml><?xml version="1.0" encoding="utf-8"?>
<p:tagLst xmlns:a="http://schemas.openxmlformats.org/drawingml/2006/main" xmlns:r="http://schemas.openxmlformats.org/officeDocument/2006/relationships" xmlns:p="http://schemas.openxmlformats.org/presentationml/2006/main">
  <p:tag name="HEIGHT" val="390"/>
  <p:tag name="MTTABLE" val="Cell"/>
  <p:tag name="MTNUMBER" val="0,960610532649146"/>
  <p:tag name="LEFT" val="750.5972"/>
  <p:tag name="TOP" val="80"/>
  <p:tag name="WIDTH" val="85.8889"/>
</p:tagLst>
</file>

<file path=ppt/tags/tag72.xml><?xml version="1.0" encoding="utf-8"?>
<p:tagLst xmlns:a="http://schemas.openxmlformats.org/drawingml/2006/main" xmlns:r="http://schemas.openxmlformats.org/officeDocument/2006/relationships" xmlns:p="http://schemas.openxmlformats.org/presentationml/2006/main">
  <p:tag name="HEIGHT" val="390"/>
  <p:tag name="MTTABLE" val="Cell"/>
  <p:tag name="MTNUMBER" val="0,960610532649146"/>
  <p:tag name="LEFT" val="750.5972"/>
  <p:tag name="TOP" val="80"/>
  <p:tag name="WIDTH" val="85.8889"/>
</p:tagLst>
</file>

<file path=ppt/tags/tag73.xml><?xml version="1.0" encoding="utf-8"?>
<p:tagLst xmlns:a="http://schemas.openxmlformats.org/drawingml/2006/main" xmlns:r="http://schemas.openxmlformats.org/officeDocument/2006/relationships" xmlns:p="http://schemas.openxmlformats.org/presentationml/2006/main">
  <p:tag name="HEIGHT" val="390"/>
  <p:tag name="MTTABLE" val="Cell"/>
  <p:tag name="MTNUMBER" val="0,960610532649146"/>
  <p:tag name="LEFT" val="750.5972"/>
  <p:tag name="TOP" val="80"/>
  <p:tag name="WIDTH" val="85.8889"/>
</p:tagLst>
</file>

<file path=ppt/tags/tag74.xml><?xml version="1.0" encoding="utf-8"?>
<p:tagLst xmlns:a="http://schemas.openxmlformats.org/drawingml/2006/main" xmlns:r="http://schemas.openxmlformats.org/officeDocument/2006/relationships" xmlns:p="http://schemas.openxmlformats.org/presentationml/2006/main">
  <p:tag name="HEIGHT" val="390"/>
  <p:tag name="MTTABLE" val="Cell"/>
  <p:tag name="MTNUMBER" val="0,960610532649146"/>
  <p:tag name="LEFT" val="644.7084"/>
  <p:tag name="TOP" val="80"/>
  <p:tag name="WIDTH" val="85.8889"/>
</p:tagLst>
</file>

<file path=ppt/tags/tag75.xml><?xml version="1.0" encoding="utf-8"?>
<p:tagLst xmlns:a="http://schemas.openxmlformats.org/drawingml/2006/main" xmlns:r="http://schemas.openxmlformats.org/officeDocument/2006/relationships" xmlns:p="http://schemas.openxmlformats.org/presentationml/2006/main">
  <p:tag name="HEIGHT" val="390"/>
  <p:tag name="MTTABLE" val="Cell"/>
  <p:tag name="MTNUMBER" val="0,960610532649146"/>
  <p:tag name="LEFT" val="644.7084"/>
  <p:tag name="TOP" val="80"/>
  <p:tag name="WIDTH" val="85.8889"/>
</p:tagLst>
</file>

<file path=ppt/tags/tag76.xml><?xml version="1.0" encoding="utf-8"?>
<p:tagLst xmlns:a="http://schemas.openxmlformats.org/drawingml/2006/main" xmlns:r="http://schemas.openxmlformats.org/officeDocument/2006/relationships" xmlns:p="http://schemas.openxmlformats.org/presentationml/2006/main">
  <p:tag name="HEIGHT" val="390"/>
  <p:tag name="MTTABLE" val="Cell"/>
  <p:tag name="MTNUMBER" val="0,960610532649146"/>
  <p:tag name="LEFT" val="644.7084"/>
  <p:tag name="TOP" val="80"/>
  <p:tag name="WIDTH" val="85.8889"/>
</p:tagLst>
</file>

<file path=ppt/tags/tag77.xml><?xml version="1.0" encoding="utf-8"?>
<p:tagLst xmlns:a="http://schemas.openxmlformats.org/drawingml/2006/main" xmlns:r="http://schemas.openxmlformats.org/officeDocument/2006/relationships" xmlns:p="http://schemas.openxmlformats.org/presentationml/2006/main">
  <p:tag name="HEIGHT" val="390"/>
  <p:tag name="MTTABLE" val="Cell"/>
  <p:tag name="MTNUMBER" val="0,960610532649146"/>
  <p:tag name="LEFT" val="644.7084"/>
  <p:tag name="TOP" val="80"/>
  <p:tag name="WIDTH" val="85.8889"/>
</p:tagLst>
</file>

<file path=ppt/tags/tag78.xml><?xml version="1.0" encoding="utf-8"?>
<p:tagLst xmlns:a="http://schemas.openxmlformats.org/drawingml/2006/main" xmlns:r="http://schemas.openxmlformats.org/officeDocument/2006/relationships" xmlns:p="http://schemas.openxmlformats.org/presentationml/2006/main">
  <p:tag name="HEIGHT" val="390"/>
  <p:tag name="MTTABLE" val="Cell"/>
  <p:tag name="MTNUMBER" val="0,960610532649146"/>
  <p:tag name="LEFT" val="644.7084"/>
  <p:tag name="TOP" val="80"/>
  <p:tag name="WIDTH" val="85.8889"/>
</p:tagLst>
</file>

<file path=ppt/tags/tag79.xml><?xml version="1.0" encoding="utf-8"?>
<p:tagLst xmlns:a="http://schemas.openxmlformats.org/drawingml/2006/main" xmlns:r="http://schemas.openxmlformats.org/officeDocument/2006/relationships" xmlns:p="http://schemas.openxmlformats.org/presentationml/2006/main">
  <p:tag name="HEIGHT" val="390"/>
  <p:tag name="MTTABLE" val="Cell"/>
  <p:tag name="MTNUMBER" val="0,960610532649146"/>
  <p:tag name="LEFT" val="644.7084"/>
  <p:tag name="TOP" val="80"/>
  <p:tag name="WIDTH" val="85.8889"/>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0.xml><?xml version="1.0" encoding="utf-8"?>
<p:tagLst xmlns:a="http://schemas.openxmlformats.org/drawingml/2006/main" xmlns:r="http://schemas.openxmlformats.org/officeDocument/2006/relationships" xmlns:p="http://schemas.openxmlformats.org/presentationml/2006/main">
  <p:tag name="HEIGHT" val="390"/>
  <p:tag name="MTTABLE" val="Cell"/>
  <p:tag name="MTNUMBER" val="0,960610532649146"/>
  <p:tag name="LEFT" val="644.7084"/>
  <p:tag name="TOP" val="80"/>
  <p:tag name="WIDTH" val="85.8889"/>
</p:tagLst>
</file>

<file path=ppt/tags/tag81.xml><?xml version="1.0" encoding="utf-8"?>
<p:tagLst xmlns:a="http://schemas.openxmlformats.org/drawingml/2006/main" xmlns:r="http://schemas.openxmlformats.org/officeDocument/2006/relationships" xmlns:p="http://schemas.openxmlformats.org/presentationml/2006/main">
  <p:tag name="HEIGHT" val="390"/>
  <p:tag name="MTTABLE" val="Cell"/>
  <p:tag name="MTNUMBER" val="0,960610532649146"/>
  <p:tag name="LEFT" val="856.4861"/>
  <p:tag name="TOP" val="80"/>
  <p:tag name="WIDTH" val="85.8889"/>
</p:tagLst>
</file>

<file path=ppt/tags/tag82.xml><?xml version="1.0" encoding="utf-8"?>
<p:tagLst xmlns:a="http://schemas.openxmlformats.org/drawingml/2006/main" xmlns:r="http://schemas.openxmlformats.org/officeDocument/2006/relationships" xmlns:p="http://schemas.openxmlformats.org/presentationml/2006/main">
  <p:tag name="HEIGHT" val="390"/>
  <p:tag name="MTTABLE" val="Cell"/>
  <p:tag name="MTNUMBER" val="0,960610532649146"/>
  <p:tag name="LEFT" val="644.7084"/>
  <p:tag name="TOP" val="80"/>
  <p:tag name="WIDTH" val="85.8889"/>
</p:tagLst>
</file>

<file path=ppt/tags/tag83.xml><?xml version="1.0" encoding="utf-8"?>
<p:tagLst xmlns:a="http://schemas.openxmlformats.org/drawingml/2006/main" xmlns:r="http://schemas.openxmlformats.org/officeDocument/2006/relationships" xmlns:p="http://schemas.openxmlformats.org/presentationml/2006/main">
  <p:tag name="HEIGHT" val="390"/>
  <p:tag name="MTTABLE" val="Cell"/>
  <p:tag name="MTNUMBER" val="0,960610532649146"/>
  <p:tag name="LEFT" val="644.7084"/>
  <p:tag name="TOP" val="80"/>
  <p:tag name="WIDTH" val="85.8889"/>
</p:tagLst>
</file>

<file path=ppt/tags/tag84.xml><?xml version="1.0" encoding="utf-8"?>
<p:tagLst xmlns:a="http://schemas.openxmlformats.org/drawingml/2006/main" xmlns:r="http://schemas.openxmlformats.org/officeDocument/2006/relationships" xmlns:p="http://schemas.openxmlformats.org/presentationml/2006/main">
  <p:tag name="HEIGHT" val="390"/>
  <p:tag name="MTTABLE" val="Cell"/>
  <p:tag name="MTNUMBER" val="0,960610532649146"/>
  <p:tag name="LEFT" val="644.7084"/>
  <p:tag name="TOP" val="80"/>
  <p:tag name="WIDTH" val="85.8889"/>
</p:tagLst>
</file>

<file path=ppt/tags/tag85.xml><?xml version="1.0" encoding="utf-8"?>
<p:tagLst xmlns:a="http://schemas.openxmlformats.org/drawingml/2006/main" xmlns:r="http://schemas.openxmlformats.org/officeDocument/2006/relationships" xmlns:p="http://schemas.openxmlformats.org/presentationml/2006/main">
  <p:tag name="HEIGHT" val="390"/>
  <p:tag name="MTTABLE" val="Cell"/>
  <p:tag name="MTNUMBER" val="0,960610532649146"/>
  <p:tag name="LEFT" val="644.7084"/>
  <p:tag name="TOP" val="80"/>
  <p:tag name="WIDTH" val="85.8889"/>
</p:tagLst>
</file>

<file path=ppt/tags/tag86.xml><?xml version="1.0" encoding="utf-8"?>
<p:tagLst xmlns:a="http://schemas.openxmlformats.org/drawingml/2006/main" xmlns:r="http://schemas.openxmlformats.org/officeDocument/2006/relationships" xmlns:p="http://schemas.openxmlformats.org/presentationml/2006/main">
  <p:tag name="HEIGHT" val="390"/>
  <p:tag name="MTTABLE" val="Cell"/>
  <p:tag name="MTNUMBER" val="0,960610532649146"/>
  <p:tag name="LEFT" val="644.7084"/>
  <p:tag name="TOP" val="80"/>
  <p:tag name="WIDTH" val="85.8889"/>
</p:tagLst>
</file>

<file path=ppt/tags/tag87.xml><?xml version="1.0" encoding="utf-8"?>
<p:tagLst xmlns:a="http://schemas.openxmlformats.org/drawingml/2006/main" xmlns:r="http://schemas.openxmlformats.org/officeDocument/2006/relationships" xmlns:p="http://schemas.openxmlformats.org/presentationml/2006/main">
  <p:tag name="HEIGHT" val="390"/>
  <p:tag name="MTTABLE" val="Cell"/>
  <p:tag name="MTNUMBER" val="0,960610532649146"/>
  <p:tag name="LEFT" val="644.7084"/>
  <p:tag name="TOP" val="80"/>
  <p:tag name="WIDTH" val="85.8889"/>
</p:tagLst>
</file>

<file path=ppt/tags/tag88.xml><?xml version="1.0" encoding="utf-8"?>
<p:tagLst xmlns:a="http://schemas.openxmlformats.org/drawingml/2006/main" xmlns:r="http://schemas.openxmlformats.org/officeDocument/2006/relationships" xmlns:p="http://schemas.openxmlformats.org/presentationml/2006/main">
  <p:tag name="HEIGHT" val="390"/>
  <p:tag name="MTTABLE" val="Cell"/>
  <p:tag name="MTNUMBER" val="0,960610532649146"/>
  <p:tag name="LEFT" val="644.7084"/>
  <p:tag name="TOP" val="80"/>
  <p:tag name="WIDTH" val="85.8889"/>
</p:tagLst>
</file>

<file path=ppt/tags/tag89.xml><?xml version="1.0" encoding="utf-8"?>
<p:tagLst xmlns:a="http://schemas.openxmlformats.org/drawingml/2006/main" xmlns:r="http://schemas.openxmlformats.org/officeDocument/2006/relationships" xmlns:p="http://schemas.openxmlformats.org/presentationml/2006/main">
  <p:tag name="HEIGHT" val="390"/>
  <p:tag name="MTTABLE" val="Cell"/>
  <p:tag name="MTNUMBER" val="0,960610532649146"/>
  <p:tag name="LEFT" val="644.7084"/>
  <p:tag name="TOP" val="80"/>
  <p:tag name="WIDTH" val="85.8889"/>
</p:tagLst>
</file>

<file path=ppt/tags/tag9.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Public | عام"/>
  <p:tag name="BJHEADERFOOTERTEXTMARKING" val="Public | عام"/>
</p:tagLst>
</file>

<file path=ppt/tags/tag90.xml><?xml version="1.0" encoding="utf-8"?>
<p:tagLst xmlns:a="http://schemas.openxmlformats.org/drawingml/2006/main" xmlns:r="http://schemas.openxmlformats.org/officeDocument/2006/relationships" xmlns:p="http://schemas.openxmlformats.org/presentationml/2006/main">
  <p:tag name="HEIGHT" val="390"/>
  <p:tag name="MTTABLE" val="Cell"/>
  <p:tag name="MTNUMBER" val="0,960610532649146"/>
  <p:tag name="LEFT" val="750.5972"/>
  <p:tag name="TOP" val="80"/>
  <p:tag name="WIDTH" val="85.8889"/>
</p:tagLst>
</file>

<file path=ppt/tags/tag91.xml><?xml version="1.0" encoding="utf-8"?>
<p:tagLst xmlns:a="http://schemas.openxmlformats.org/drawingml/2006/main" xmlns:r="http://schemas.openxmlformats.org/officeDocument/2006/relationships" xmlns:p="http://schemas.openxmlformats.org/presentationml/2006/main">
  <p:tag name="HEIGHT" val="390"/>
  <p:tag name="MTTABLE" val="Cell"/>
  <p:tag name="MTNUMBER" val="0,960610532649146"/>
  <p:tag name="LEFT" val="750.5972"/>
  <p:tag name="TOP" val="80"/>
  <p:tag name="WIDTH" val="85.8889"/>
</p:tagLst>
</file>

<file path=ppt/tags/tag92.xml><?xml version="1.0" encoding="utf-8"?>
<p:tagLst xmlns:a="http://schemas.openxmlformats.org/drawingml/2006/main" xmlns:r="http://schemas.openxmlformats.org/officeDocument/2006/relationships" xmlns:p="http://schemas.openxmlformats.org/presentationml/2006/main">
  <p:tag name="HEIGHT" val="390"/>
  <p:tag name="MTTABLE" val="Cell"/>
  <p:tag name="MTNUMBER" val="0,960610532649146"/>
  <p:tag name="LEFT" val="856.4861"/>
  <p:tag name="TOP" val="80"/>
  <p:tag name="WIDTH" val="85.8889"/>
</p:tagLst>
</file>

<file path=ppt/tags/tag93.xml><?xml version="1.0" encoding="utf-8"?>
<p:tagLst xmlns:a="http://schemas.openxmlformats.org/drawingml/2006/main" xmlns:r="http://schemas.openxmlformats.org/officeDocument/2006/relationships" xmlns:p="http://schemas.openxmlformats.org/presentationml/2006/main">
  <p:tag name="HEIGHT" val="390"/>
  <p:tag name="MTTABLE" val="Cell"/>
  <p:tag name="MTNUMBER" val="0,960610532649146"/>
  <p:tag name="LEFT" val="644.7084"/>
  <p:tag name="TOP" val="80"/>
  <p:tag name="WIDTH" val="85.8889"/>
</p:tagLst>
</file>

<file path=ppt/tags/tag94.xml><?xml version="1.0" encoding="utf-8"?>
<p:tagLst xmlns:a="http://schemas.openxmlformats.org/drawingml/2006/main" xmlns:r="http://schemas.openxmlformats.org/officeDocument/2006/relationships" xmlns:p="http://schemas.openxmlformats.org/presentationml/2006/main">
  <p:tag name="HEIGHT" val="390"/>
  <p:tag name="MTTABLE" val="Cell"/>
  <p:tag name="MTNUMBER" val="0,960610532649146"/>
  <p:tag name="LEFT" val="644.7084"/>
  <p:tag name="TOP" val="80"/>
  <p:tag name="WIDTH" val="85.8889"/>
</p:tagLst>
</file>

<file path=ppt/tags/tag95.xml><?xml version="1.0" encoding="utf-8"?>
<p:tagLst xmlns:a="http://schemas.openxmlformats.org/drawingml/2006/main" xmlns:r="http://schemas.openxmlformats.org/officeDocument/2006/relationships" xmlns:p="http://schemas.openxmlformats.org/presentationml/2006/main">
  <p:tag name="HEIGHT" val="390"/>
  <p:tag name="MTTABLE" val="Cell"/>
  <p:tag name="MTNUMBER" val="0,960610532649146"/>
  <p:tag name="LEFT" val="644.7084"/>
  <p:tag name="TOP" val="80"/>
  <p:tag name="WIDTH" val="85.8889"/>
</p:tagLst>
</file>

<file path=ppt/tags/tag96.xml><?xml version="1.0" encoding="utf-8"?>
<p:tagLst xmlns:a="http://schemas.openxmlformats.org/drawingml/2006/main" xmlns:r="http://schemas.openxmlformats.org/officeDocument/2006/relationships" xmlns:p="http://schemas.openxmlformats.org/presentationml/2006/main">
  <p:tag name="HEIGHT" val="390"/>
  <p:tag name="MTTABLE" val="Cell"/>
  <p:tag name="MTNUMBER" val="0,960610532649146"/>
  <p:tag name="LEFT" val="644.7084"/>
  <p:tag name="TOP" val="80"/>
  <p:tag name="WIDTH" val="85.8889"/>
</p:tagLst>
</file>

<file path=ppt/tags/tag97.xml><?xml version="1.0" encoding="utf-8"?>
<p:tagLst xmlns:a="http://schemas.openxmlformats.org/drawingml/2006/main" xmlns:r="http://schemas.openxmlformats.org/officeDocument/2006/relationships" xmlns:p="http://schemas.openxmlformats.org/presentationml/2006/main">
  <p:tag name="HEIGHT" val="390"/>
  <p:tag name="MTTABLE" val="Cell"/>
  <p:tag name="MTNUMBER" val="0,960610532649146"/>
  <p:tag name="LEFT" val="644.7084"/>
  <p:tag name="TOP" val="80"/>
  <p:tag name="WIDTH" val="85.8889"/>
</p:tagLst>
</file>

<file path=ppt/tags/tag98.xml><?xml version="1.0" encoding="utf-8"?>
<p:tagLst xmlns:a="http://schemas.openxmlformats.org/drawingml/2006/main" xmlns:r="http://schemas.openxmlformats.org/officeDocument/2006/relationships" xmlns:p="http://schemas.openxmlformats.org/presentationml/2006/main">
  <p:tag name="HEIGHT" val="390"/>
  <p:tag name="MTTABLE" val="Cell"/>
  <p:tag name="MTNUMBER" val="0,960610532649146"/>
  <p:tag name="LEFT" val="644.7084"/>
  <p:tag name="TOP" val="80"/>
  <p:tag name="WIDTH" val="85.8889"/>
</p:tagLst>
</file>

<file path=ppt/tags/tag99.xml><?xml version="1.0" encoding="utf-8"?>
<p:tagLst xmlns:a="http://schemas.openxmlformats.org/drawingml/2006/main" xmlns:r="http://schemas.openxmlformats.org/officeDocument/2006/relationships" xmlns:p="http://schemas.openxmlformats.org/presentationml/2006/main">
  <p:tag name="HEIGHT" val="390"/>
  <p:tag name="MTTABLE" val="Cell"/>
  <p:tag name="MTNUMBER" val="0,960610532649146"/>
  <p:tag name="LEFT" val="644.7084"/>
  <p:tag name="TOP" val="80"/>
  <p:tag name="WIDTH" val="85.8889"/>
</p:tagLst>
</file>

<file path=ppt/theme/theme1.xml><?xml version="1.0" encoding="utf-8"?>
<a:theme xmlns:a="http://schemas.openxmlformats.org/drawingml/2006/main" name="Office Theme">
  <a:themeElements>
    <a:clrScheme name="ZATCA_Colors">
      <a:dk1>
        <a:srgbClr val="0D2547"/>
      </a:dk1>
      <a:lt1>
        <a:srgbClr val="FFFFFF"/>
      </a:lt1>
      <a:dk2>
        <a:srgbClr val="575756"/>
      </a:dk2>
      <a:lt2>
        <a:srgbClr val="E6E6E6"/>
      </a:lt2>
      <a:accent1>
        <a:srgbClr val="6AC04A"/>
      </a:accent1>
      <a:accent2>
        <a:srgbClr val="009BDF"/>
      </a:accent2>
      <a:accent3>
        <a:srgbClr val="05D0CB"/>
      </a:accent3>
      <a:accent4>
        <a:srgbClr val="002E87"/>
      </a:accent4>
      <a:accent5>
        <a:srgbClr val="575756"/>
      </a:accent5>
      <a:accent6>
        <a:srgbClr val="E6E6E6"/>
      </a:accent6>
      <a:hlink>
        <a:srgbClr val="0563C1"/>
      </a:hlink>
      <a:folHlink>
        <a:srgbClr val="954F72"/>
      </a:folHlink>
    </a:clrScheme>
    <a:fontScheme name="Custom 1">
      <a:majorFont>
        <a:latin typeface="Somar Bold"/>
        <a:ea typeface=""/>
        <a:cs typeface="Somar Bold"/>
      </a:majorFont>
      <a:minorFont>
        <a:latin typeface="Symbio AR+LT"/>
        <a:ea typeface=""/>
        <a:cs typeface="Symbio AR+LT"/>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tlCol="0" anchor="ctr"/>
      <a:lstStyle>
        <a:defPPr marL="0" algn="ctr" defTabSz="914400" rtl="1" eaLnBrk="1" latinLnBrk="0" hangingPunct="1">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nchor="ctr" anchorCtr="0">
        <a:noAutofit/>
      </a:bodyPr>
      <a:lstStyle>
        <a:defPPr marL="0" algn="r" defTabSz="914400" rtl="1" eaLnBrk="1" latinLnBrk="0" hangingPunct="1">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Custom 2">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CB4A32"/>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4_Office Theme">
  <a:themeElements>
    <a:clrScheme name="ZATCA_Colors">
      <a:dk1>
        <a:srgbClr val="0D2547"/>
      </a:dk1>
      <a:lt1>
        <a:srgbClr val="FFFFFF"/>
      </a:lt1>
      <a:dk2>
        <a:srgbClr val="575756"/>
      </a:dk2>
      <a:lt2>
        <a:srgbClr val="E6E6E6"/>
      </a:lt2>
      <a:accent1>
        <a:srgbClr val="6AC04A"/>
      </a:accent1>
      <a:accent2>
        <a:srgbClr val="009BDF"/>
      </a:accent2>
      <a:accent3>
        <a:srgbClr val="05D0CB"/>
      </a:accent3>
      <a:accent4>
        <a:srgbClr val="002E87"/>
      </a:accent4>
      <a:accent5>
        <a:srgbClr val="575756"/>
      </a:accent5>
      <a:accent6>
        <a:srgbClr val="E6E6E6"/>
      </a:accent6>
      <a:hlink>
        <a:srgbClr val="0563C1"/>
      </a:hlink>
      <a:folHlink>
        <a:srgbClr val="954F72"/>
      </a:folHlink>
    </a:clrScheme>
    <a:fontScheme name="Custom 1">
      <a:majorFont>
        <a:latin typeface="Somar Bold"/>
        <a:ea typeface=""/>
        <a:cs typeface="Somar Bold"/>
      </a:majorFont>
      <a:minorFont>
        <a:latin typeface="Symbio AR+LT"/>
        <a:ea typeface=""/>
        <a:cs typeface="Symbio AR+LT"/>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tlCol="0" anchor="ctr"/>
      <a:lstStyle>
        <a:defPPr marL="0" algn="ctr" defTabSz="914400" rtl="1" eaLnBrk="1" latinLnBrk="0" hangingPunct="1">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nchor="ctr" anchorCtr="0">
        <a:noAutofit/>
      </a:bodyPr>
      <a:lstStyle>
        <a:defPPr marL="0" algn="r" defTabSz="914400" rtl="1" eaLnBrk="1" latinLnBrk="0" hangingPunct="1">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6_Office Theme">
  <a:themeElements>
    <a:clrScheme name="ZATCA_Colors">
      <a:dk1>
        <a:srgbClr val="0D2547"/>
      </a:dk1>
      <a:lt1>
        <a:srgbClr val="FFFFFF"/>
      </a:lt1>
      <a:dk2>
        <a:srgbClr val="575756"/>
      </a:dk2>
      <a:lt2>
        <a:srgbClr val="E6E6E6"/>
      </a:lt2>
      <a:accent1>
        <a:srgbClr val="6AC04A"/>
      </a:accent1>
      <a:accent2>
        <a:srgbClr val="009BDF"/>
      </a:accent2>
      <a:accent3>
        <a:srgbClr val="05D0CB"/>
      </a:accent3>
      <a:accent4>
        <a:srgbClr val="002E87"/>
      </a:accent4>
      <a:accent5>
        <a:srgbClr val="575756"/>
      </a:accent5>
      <a:accent6>
        <a:srgbClr val="E6E6E6"/>
      </a:accent6>
      <a:hlink>
        <a:srgbClr val="0563C1"/>
      </a:hlink>
      <a:folHlink>
        <a:srgbClr val="954F72"/>
      </a:folHlink>
    </a:clrScheme>
    <a:fontScheme name="Custom 1">
      <a:majorFont>
        <a:latin typeface="Somar Bold"/>
        <a:ea typeface=""/>
        <a:cs typeface="Somar Bold"/>
      </a:majorFont>
      <a:minorFont>
        <a:latin typeface="Symbio AR+LT"/>
        <a:ea typeface=""/>
        <a:cs typeface="Symbio AR+LT"/>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tlCol="0" anchor="ctr"/>
      <a:lstStyle>
        <a:defPPr marL="0" algn="ctr" defTabSz="914400" rtl="1" eaLnBrk="1" latinLnBrk="0" hangingPunct="1">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nchor="ctr" anchorCtr="0">
        <a:noAutofit/>
      </a:bodyPr>
      <a:lstStyle>
        <a:defPPr marL="0" algn="r" defTabSz="914400" rtl="1" eaLnBrk="1" latinLnBrk="0" hangingPunct="1">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2_Office Theme">
  <a:themeElements>
    <a:clrScheme name="ZATCA_Colors">
      <a:dk1>
        <a:srgbClr val="0D2547"/>
      </a:dk1>
      <a:lt1>
        <a:srgbClr val="FFFFFF"/>
      </a:lt1>
      <a:dk2>
        <a:srgbClr val="575756"/>
      </a:dk2>
      <a:lt2>
        <a:srgbClr val="E6E6E6"/>
      </a:lt2>
      <a:accent1>
        <a:srgbClr val="6AC04A"/>
      </a:accent1>
      <a:accent2>
        <a:srgbClr val="009BDF"/>
      </a:accent2>
      <a:accent3>
        <a:srgbClr val="05D0CB"/>
      </a:accent3>
      <a:accent4>
        <a:srgbClr val="002E87"/>
      </a:accent4>
      <a:accent5>
        <a:srgbClr val="575756"/>
      </a:accent5>
      <a:accent6>
        <a:srgbClr val="E6E6E6"/>
      </a:accent6>
      <a:hlink>
        <a:srgbClr val="0563C1"/>
      </a:hlink>
      <a:folHlink>
        <a:srgbClr val="954F72"/>
      </a:folHlink>
    </a:clrScheme>
    <a:fontScheme name="Custom 1">
      <a:majorFont>
        <a:latin typeface="Somar Bold"/>
        <a:ea typeface=""/>
        <a:cs typeface="Somar Bold"/>
      </a:majorFont>
      <a:minorFont>
        <a:latin typeface="Symbio AR+LT"/>
        <a:ea typeface=""/>
        <a:cs typeface="Symbio AR+LT"/>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tlCol="0" anchor="ctr"/>
      <a:lstStyle>
        <a:defPPr marL="0" algn="ctr" defTabSz="914400" rtl="1" eaLnBrk="1" latinLnBrk="0" hangingPunct="1">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nchor="ctr" anchorCtr="0">
        <a:noAutofit/>
      </a:bodyPr>
      <a:lstStyle>
        <a:defPPr marL="0" algn="r" defTabSz="914400" rtl="1" eaLnBrk="1" latinLnBrk="0" hangingPunct="1">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3_Office Theme">
  <a:themeElements>
    <a:clrScheme name="ZATCA_Colors">
      <a:dk1>
        <a:srgbClr val="0D2547"/>
      </a:dk1>
      <a:lt1>
        <a:srgbClr val="FFFFFF"/>
      </a:lt1>
      <a:dk2>
        <a:srgbClr val="575756"/>
      </a:dk2>
      <a:lt2>
        <a:srgbClr val="E6E6E6"/>
      </a:lt2>
      <a:accent1>
        <a:srgbClr val="6AC04A"/>
      </a:accent1>
      <a:accent2>
        <a:srgbClr val="009BDF"/>
      </a:accent2>
      <a:accent3>
        <a:srgbClr val="05D0CB"/>
      </a:accent3>
      <a:accent4>
        <a:srgbClr val="002E87"/>
      </a:accent4>
      <a:accent5>
        <a:srgbClr val="575756"/>
      </a:accent5>
      <a:accent6>
        <a:srgbClr val="E6E6E6"/>
      </a:accent6>
      <a:hlink>
        <a:srgbClr val="0563C1"/>
      </a:hlink>
      <a:folHlink>
        <a:srgbClr val="954F72"/>
      </a:folHlink>
    </a:clrScheme>
    <a:fontScheme name="Custom 1">
      <a:majorFont>
        <a:latin typeface="Somar Bold"/>
        <a:ea typeface=""/>
        <a:cs typeface="Somar Bold"/>
      </a:majorFont>
      <a:minorFont>
        <a:latin typeface="Symbio AR+LT"/>
        <a:ea typeface=""/>
        <a:cs typeface="Symbio AR+LT"/>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tlCol="0" anchor="ctr"/>
      <a:lstStyle>
        <a:defPPr marL="0" algn="ctr" defTabSz="914400" rtl="1" eaLnBrk="1" latinLnBrk="0" hangingPunct="1">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nchor="ctr" anchorCtr="0">
        <a:noAutofit/>
      </a:bodyPr>
      <a:lstStyle>
        <a:defPPr marL="0" algn="r" defTabSz="914400" rtl="1" eaLnBrk="1" latinLnBrk="0" hangingPunct="1">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5_Office Theme">
  <a:themeElements>
    <a:clrScheme name="ZATCA_Colors">
      <a:dk1>
        <a:srgbClr val="0D2547"/>
      </a:dk1>
      <a:lt1>
        <a:srgbClr val="FFFFFF"/>
      </a:lt1>
      <a:dk2>
        <a:srgbClr val="575756"/>
      </a:dk2>
      <a:lt2>
        <a:srgbClr val="E6E6E6"/>
      </a:lt2>
      <a:accent1>
        <a:srgbClr val="6AC04A"/>
      </a:accent1>
      <a:accent2>
        <a:srgbClr val="009BDF"/>
      </a:accent2>
      <a:accent3>
        <a:srgbClr val="05D0CB"/>
      </a:accent3>
      <a:accent4>
        <a:srgbClr val="002E87"/>
      </a:accent4>
      <a:accent5>
        <a:srgbClr val="575756"/>
      </a:accent5>
      <a:accent6>
        <a:srgbClr val="E6E6E6"/>
      </a:accent6>
      <a:hlink>
        <a:srgbClr val="0563C1"/>
      </a:hlink>
      <a:folHlink>
        <a:srgbClr val="954F72"/>
      </a:folHlink>
    </a:clrScheme>
    <a:fontScheme name="Custom 1">
      <a:majorFont>
        <a:latin typeface="Somar Bold"/>
        <a:ea typeface=""/>
        <a:cs typeface="Somar Bold"/>
      </a:majorFont>
      <a:minorFont>
        <a:latin typeface="Symbio AR+LT"/>
        <a:ea typeface=""/>
        <a:cs typeface="Symbio AR+LT"/>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tlCol="0" anchor="ctr"/>
      <a:lstStyle>
        <a:defPPr marL="0" algn="ctr" defTabSz="914400" rtl="1" eaLnBrk="1" latinLnBrk="0" hangingPunct="1">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nchor="ctr" anchorCtr="0">
        <a:noAutofit/>
      </a:bodyPr>
      <a:lstStyle>
        <a:defPPr marL="0" algn="r" defTabSz="914400" rtl="1" eaLnBrk="1" latinLnBrk="0" hangingPunct="1">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WrappedLabelHistory xmlns:xsd="http://www.w3.org/2001/XMLSchema" xmlns:xsi="http://www.w3.org/2001/XMLSchema-instance" xmlns="http://www.boldonjames.com/2016/02/Classifier/internal/wrappedLabelHistory">
  <Value>PD94bWwgdmVyc2lvbj0iMS4wIiBlbmNvZGluZz0idXMtYXNjaWkiPz48bGFiZWxIaXN0b3J5IHhtbG5zOnhzZD0iaHR0cDovL3d3dy53My5vcmcvMjAwMS9YTUxTY2hlbWEiIHhtbG5zOnhzaT0iaHR0cDovL3d3dy53My5vcmcvMjAwMS9YTUxTY2hlbWEtaW5zdGFuY2UiIHhtbG5zPSJodHRwOi8vd3d3LmJvbGRvbmphbWVzLmNvbS8yMDE2LzAyL0NsYXNzaWZpZXIvaW50ZXJuYWwvbGFiZWxIaXN0b3J5Ij48aXRlbT48c2lzbCBzaXNsVmVyc2lvbj0iMCIgcG9saWN5PSJjNjA0ODAyOC0zNTVhLTRmZWEtOGVkYi1kYzZiMzk2NDZjMjAiIG9yaWdpbj0idXNlclNlbGVjdGVkIiAvPjxVc2VyTmFtZT5aQVRDQVxzYWFsb3RobWFuPC9Vc2VyTmFtZT48RGF0ZVRpbWU+MTAvOC8yMDIyIDE6MzY6MDEgUE08L0RhdGVUaW1lPjxMYWJlbFN0cmluZz5UaGlzIGl0ZW0gaGFzIG5vIGNsYXNzaWZpY2F0aW9uPC9MYWJlbFN0cmluZz48L2l0ZW0+PC9sYWJlbEhpc3Rvcnk+</Value>
</WrappedLabelHistory>
</file>

<file path=customXml/item2.xml><?xml version="1.0" encoding="utf-8"?>
<sisl xmlns:xsd="http://www.w3.org/2001/XMLSchema" xmlns:xsi="http://www.w3.org/2001/XMLSchema-instance" xmlns="http://www.boldonjames.com/2008/01/sie/internal/label" sislVersion="0" policy="b971009d-5b54-40b1-8df3-c6018c02f97a" origin="userSelected">
  <element uid="bcb9b9ad-90b8-4937-a625-ce8b1b2368c9" value=""/>
</sisl>
</file>

<file path=customXml/itemProps1.xml><?xml version="1.0" encoding="utf-8"?>
<ds:datastoreItem xmlns:ds="http://schemas.openxmlformats.org/officeDocument/2006/customXml" ds:itemID="{E834E4F9-AF53-4E0F-8DC0-B3353C3EF9A0}">
  <ds:schemaRefs>
    <ds:schemaRef ds:uri="http://www.w3.org/2001/XMLSchema"/>
    <ds:schemaRef ds:uri="http://www.boldonjames.com/2016/02/Classifier/internal/wrappedLabelHistory"/>
  </ds:schemaRefs>
</ds:datastoreItem>
</file>

<file path=customXml/itemProps2.xml><?xml version="1.0" encoding="utf-8"?>
<ds:datastoreItem xmlns:ds="http://schemas.openxmlformats.org/officeDocument/2006/customXml" ds:itemID="{5389E0F9-F170-44D0-9CB4-2D50C0287B64}">
  <ds:schemaRefs>
    <ds:schemaRef ds:uri="http://www.w3.org/2001/XMLSchema"/>
    <ds:schemaRef ds:uri="http://www.boldonjames.com/2008/01/sie/internal/label"/>
  </ds:schemaRefs>
</ds:datastoreItem>
</file>

<file path=docProps/app.xml><?xml version="1.0" encoding="utf-8"?>
<Properties xmlns="http://schemas.openxmlformats.org/officeDocument/2006/extended-properties" xmlns:vt="http://schemas.openxmlformats.org/officeDocument/2006/docPropsVTypes">
  <Template/>
  <TotalTime>26222</TotalTime>
  <Words>9060</Words>
  <Application>Microsoft Office PowerPoint</Application>
  <PresentationFormat>Widescreen</PresentationFormat>
  <Paragraphs>3079</Paragraphs>
  <Slides>116</Slides>
  <Notes>116</Notes>
  <HiddenSlides>0</HiddenSlides>
  <MMClips>0</MMClips>
  <ScaleCrop>false</ScaleCrop>
  <HeadingPairs>
    <vt:vector size="8" baseType="variant">
      <vt:variant>
        <vt:lpstr>Fonts Used</vt:lpstr>
      </vt:variant>
      <vt:variant>
        <vt:i4>16</vt:i4>
      </vt:variant>
      <vt:variant>
        <vt:lpstr>Theme</vt:lpstr>
      </vt:variant>
      <vt:variant>
        <vt:i4>7</vt:i4>
      </vt:variant>
      <vt:variant>
        <vt:lpstr>Embedded OLE Servers</vt:lpstr>
      </vt:variant>
      <vt:variant>
        <vt:i4>1</vt:i4>
      </vt:variant>
      <vt:variant>
        <vt:lpstr>Slide Titles</vt:lpstr>
      </vt:variant>
      <vt:variant>
        <vt:i4>116</vt:i4>
      </vt:variant>
    </vt:vector>
  </HeadingPairs>
  <TitlesOfParts>
    <vt:vector size="140" baseType="lpstr">
      <vt:lpstr>Segoe UI</vt:lpstr>
      <vt:lpstr>Greta Arabic</vt:lpstr>
      <vt:lpstr>Calibri</vt:lpstr>
      <vt:lpstr>Arial Unicode MS</vt:lpstr>
      <vt:lpstr>Rajdhani</vt:lpstr>
      <vt:lpstr>Somar Medium</vt:lpstr>
      <vt:lpstr>Arial</vt:lpstr>
      <vt:lpstr>Fira Sans Extra Condensed</vt:lpstr>
      <vt:lpstr>Somar</vt:lpstr>
      <vt:lpstr>SST Arabic</vt:lpstr>
      <vt:lpstr>Fira Sans Extra Condensed Medium</vt:lpstr>
      <vt:lpstr>Wingdings</vt:lpstr>
      <vt:lpstr>Univers Next Arabic Light</vt:lpstr>
      <vt:lpstr>Symbio AR+LT</vt:lpstr>
      <vt:lpstr>Somar Light</vt:lpstr>
      <vt:lpstr>Somar Bold</vt:lpstr>
      <vt:lpstr>Office Theme</vt:lpstr>
      <vt:lpstr>1_Office Theme</vt:lpstr>
      <vt:lpstr>4_Office Theme</vt:lpstr>
      <vt:lpstr>6_Office Theme</vt:lpstr>
      <vt:lpstr>2_Office Theme</vt:lpstr>
      <vt:lpstr>3_Office Theme</vt:lpstr>
      <vt:lpstr>5_Office Theme</vt:lpstr>
      <vt:lpstr>think-cell Slide</vt:lpstr>
      <vt:lpstr>محرك المخاطر للجانب الامني</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معايير محرك المخاطر  - 1 البيان الجمركي</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بطاقة الاستهداف الأمني: المستورد (1/2)</vt:lpstr>
      <vt:lpstr>بطاقة الاستهداف الأمني: المستورد (2/2)</vt:lpstr>
      <vt:lpstr>بطاقة الاستهداف الأمني: البيان الجمركي (1/2)</vt:lpstr>
      <vt:lpstr>بطاقة الاستهداف الأمني: البيان الجمركي (2/2)</vt:lpstr>
      <vt:lpstr>PowerPoint Presentation</vt:lpstr>
      <vt:lpstr>توزيع المحاكاة لشهر يناير 22 – مايو 22</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ملحق</vt:lpstr>
      <vt:lpstr>تفاصيل المؤشرات</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الية النتيجة السلبية لمؤشرات الافراد</vt:lpstr>
      <vt:lpstr>PowerPoint Presentation</vt:lpstr>
      <vt:lpstr>الية النتيجة السلبية لمؤشرات الافراد</vt:lpstr>
      <vt:lpstr>PowerPoint Presentation</vt:lpstr>
      <vt:lpstr>الية النتيجة السلبية لمؤشرات الافراد</vt:lpstr>
      <vt:lpstr>PowerPoint Presentation</vt:lpstr>
      <vt:lpstr>الشاشات</vt:lpstr>
      <vt:lpstr>PowerPoint Presentation</vt:lpstr>
      <vt:lpstr>PowerPoint Presentation</vt:lpstr>
      <vt:lpstr>PowerPoint Presentation</vt:lpstr>
      <vt:lpstr>PowerPoint Presentation</vt:lpstr>
      <vt:lpstr>PowerPoint Presentation</vt:lpstr>
      <vt:lpstr>PowerPoint Presentation</vt:lpstr>
      <vt:lpstr>ملحق تفاصيل التصنيفات</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AlAnoud I. AlMousa</dc:creator>
  <cp:lastModifiedBy>Mashael I. Asiri</cp:lastModifiedBy>
  <cp:revision>1789</cp:revision>
  <dcterms:created xsi:type="dcterms:W3CDTF">2020-06-01T07:14:50Z</dcterms:created>
  <dcterms:modified xsi:type="dcterms:W3CDTF">2024-03-20T10:44:29Z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docIndexRef">
    <vt:lpwstr>a4b6d133-b7eb-4d5d-a900-20a723a4832f</vt:lpwstr>
  </property>
  <property fmtid="{D5CDD505-2E9C-101B-9397-08002B2CF9AE}" pid="3" name="bjClsUserRVM">
    <vt:lpwstr>[]</vt:lpwstr>
  </property>
  <property fmtid="{D5CDD505-2E9C-101B-9397-08002B2CF9AE}" pid="4" name="bjSaver">
    <vt:lpwstr>rofhnpgoDHa+EgD73KZzj5OnA8I40bGM</vt:lpwstr>
  </property>
  <property fmtid="{D5CDD505-2E9C-101B-9397-08002B2CF9AE}" pid="5" name="bjLabelHistoryID">
    <vt:lpwstr>{E834E4F9-AF53-4E0F-8DC0-B3353C3EF9A0}</vt:lpwstr>
  </property>
  <property fmtid="{D5CDD505-2E9C-101B-9397-08002B2CF9AE}" pid="6" name="bjDocumentLabelXML">
    <vt:lpwstr>&lt;?xml version="1.0" encoding="us-ascii"?&gt;&lt;sisl xmlns:xsd="http://www.w3.org/2001/XMLSchema" xmlns:xsi="http://www.w3.org/2001/XMLSchema-instance" sislVersion="0" policy="b971009d-5b54-40b1-8df3-c6018c02f97a" origin="userSelected" xmlns="http://www.boldonj</vt:lpwstr>
  </property>
  <property fmtid="{D5CDD505-2E9C-101B-9397-08002B2CF9AE}" pid="7" name="bjDocumentLabelXML-0">
    <vt:lpwstr>ames.com/2008/01/sie/internal/label"&gt;&lt;element uid="bcb9b9ad-90b8-4937-a625-ce8b1b2368c9" value="" /&gt;&lt;/sisl&gt;</vt:lpwstr>
  </property>
  <property fmtid="{D5CDD505-2E9C-101B-9397-08002B2CF9AE}" pid="8" name="bjDocumentSecurityLabel">
    <vt:lpwstr>Public | عام </vt:lpwstr>
  </property>
  <property fmtid="{D5CDD505-2E9C-101B-9397-08002B2CF9AE}" pid="9" name="bjSlideMasterFooterText">
    <vt:lpwstr>Public | عام</vt:lpwstr>
  </property>
</Properties>
</file>